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 id="2147483675"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Lst>
  <p:sldSz cy="5143500" cx="9144000"/>
  <p:notesSz cx="6858000" cy="9144000"/>
  <p:embeddedFontLst>
    <p:embeddedFont>
      <p:font typeface="Ubuntu"/>
      <p:regular r:id="rId68"/>
      <p:bold r:id="rId69"/>
      <p:italic r:id="rId70"/>
      <p:boldItalic r:id="rId71"/>
    </p:embeddedFont>
    <p:embeddedFont>
      <p:font typeface="Patrick Hand"/>
      <p:regular r:id="rId72"/>
    </p:embeddedFont>
    <p:embeddedFont>
      <p:font typeface="Proxima Nova"/>
      <p:regular r:id="rId73"/>
      <p:bold r:id="rId74"/>
      <p:italic r:id="rId75"/>
      <p:boldItalic r:id="rId76"/>
    </p:embeddedFont>
    <p:embeddedFont>
      <p:font typeface="Roboto Medium"/>
      <p:regular r:id="rId77"/>
      <p:bold r:id="rId78"/>
      <p:italic r:id="rId79"/>
      <p:boldItalic r:id="rId80"/>
    </p:embeddedFont>
    <p:embeddedFont>
      <p:font typeface="Amatic SC"/>
      <p:regular r:id="rId81"/>
      <p:bold r:id="rId82"/>
    </p:embeddedFont>
    <p:embeddedFont>
      <p:font typeface="Varela Round"/>
      <p:regular r:id="rId83"/>
    </p:embeddedFont>
    <p:embeddedFont>
      <p:font typeface="Proxima Nova Semibold"/>
      <p:regular r:id="rId84"/>
      <p:bold r:id="rId85"/>
      <p:boldItalic r:id="rId86"/>
    </p:embeddedFont>
    <p:embeddedFont>
      <p:font typeface="Gochi Hand"/>
      <p:regular r:id="rId8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6E61000-AEB7-415E-A243-7F77DC138343}">
  <a:tblStyle styleId="{66E61000-AEB7-415E-A243-7F77DC138343}"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ProximaNovaSemibold-regular.fntdata"/><Relationship Id="rId83" Type="http://schemas.openxmlformats.org/officeDocument/2006/relationships/font" Target="fonts/VarelaRound-regular.fntdata"/><Relationship Id="rId42" Type="http://schemas.openxmlformats.org/officeDocument/2006/relationships/slide" Target="slides/slide35.xml"/><Relationship Id="rId86" Type="http://schemas.openxmlformats.org/officeDocument/2006/relationships/font" Target="fonts/ProximaNovaSemibold-boldItalic.fntdata"/><Relationship Id="rId41" Type="http://schemas.openxmlformats.org/officeDocument/2006/relationships/slide" Target="slides/slide34.xml"/><Relationship Id="rId85" Type="http://schemas.openxmlformats.org/officeDocument/2006/relationships/font" Target="fonts/ProximaNovaSemibold-bold.fntdata"/><Relationship Id="rId44" Type="http://schemas.openxmlformats.org/officeDocument/2006/relationships/slide" Target="slides/slide37.xml"/><Relationship Id="rId43" Type="http://schemas.openxmlformats.org/officeDocument/2006/relationships/slide" Target="slides/slide36.xml"/><Relationship Id="rId87" Type="http://schemas.openxmlformats.org/officeDocument/2006/relationships/font" Target="fonts/GochiHand-regular.fntdata"/><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RobotoMedium-boldItalic.fntdata"/><Relationship Id="rId82" Type="http://schemas.openxmlformats.org/officeDocument/2006/relationships/font" Target="fonts/AmaticSC-bold.fntdata"/><Relationship Id="rId81" Type="http://schemas.openxmlformats.org/officeDocument/2006/relationships/font" Target="fonts/AmaticSC-regular.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ProximaNova-regular.fntdata"/><Relationship Id="rId72" Type="http://schemas.openxmlformats.org/officeDocument/2006/relationships/font" Target="fonts/PatrickHand-regular.fntdata"/><Relationship Id="rId31" Type="http://schemas.openxmlformats.org/officeDocument/2006/relationships/slide" Target="slides/slide24.xml"/><Relationship Id="rId75" Type="http://schemas.openxmlformats.org/officeDocument/2006/relationships/font" Target="fonts/ProximaNova-italic.fntdata"/><Relationship Id="rId30" Type="http://schemas.openxmlformats.org/officeDocument/2006/relationships/slide" Target="slides/slide23.xml"/><Relationship Id="rId74" Type="http://schemas.openxmlformats.org/officeDocument/2006/relationships/font" Target="fonts/ProximaNova-bold.fntdata"/><Relationship Id="rId33" Type="http://schemas.openxmlformats.org/officeDocument/2006/relationships/slide" Target="slides/slide26.xml"/><Relationship Id="rId77" Type="http://schemas.openxmlformats.org/officeDocument/2006/relationships/font" Target="fonts/RobotoMedium-regular.fntdata"/><Relationship Id="rId32" Type="http://schemas.openxmlformats.org/officeDocument/2006/relationships/slide" Target="slides/slide25.xml"/><Relationship Id="rId76" Type="http://schemas.openxmlformats.org/officeDocument/2006/relationships/font" Target="fonts/ProximaNova-boldItalic.fntdata"/><Relationship Id="rId35" Type="http://schemas.openxmlformats.org/officeDocument/2006/relationships/slide" Target="slides/slide28.xml"/><Relationship Id="rId79" Type="http://schemas.openxmlformats.org/officeDocument/2006/relationships/font" Target="fonts/RobotoMedium-italic.fntdata"/><Relationship Id="rId34" Type="http://schemas.openxmlformats.org/officeDocument/2006/relationships/slide" Target="slides/slide27.xml"/><Relationship Id="rId78" Type="http://schemas.openxmlformats.org/officeDocument/2006/relationships/font" Target="fonts/RobotoMedium-bold.fntdata"/><Relationship Id="rId71" Type="http://schemas.openxmlformats.org/officeDocument/2006/relationships/font" Target="fonts/Ubuntu-boldItalic.fntdata"/><Relationship Id="rId70" Type="http://schemas.openxmlformats.org/officeDocument/2006/relationships/font" Target="fonts/Ubuntu-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slide" Target="slides/slide59.xml"/><Relationship Id="rId21" Type="http://schemas.openxmlformats.org/officeDocument/2006/relationships/slide" Target="slides/slide14.xml"/><Relationship Id="rId65" Type="http://schemas.openxmlformats.org/officeDocument/2006/relationships/slide" Target="slides/slide58.xml"/><Relationship Id="rId24" Type="http://schemas.openxmlformats.org/officeDocument/2006/relationships/slide" Target="slides/slide17.xml"/><Relationship Id="rId68" Type="http://schemas.openxmlformats.org/officeDocument/2006/relationships/font" Target="fonts/Ubuntu-regular.fntdata"/><Relationship Id="rId23" Type="http://schemas.openxmlformats.org/officeDocument/2006/relationships/slide" Target="slides/slide16.xml"/><Relationship Id="rId67" Type="http://schemas.openxmlformats.org/officeDocument/2006/relationships/slide" Target="slides/slide60.xml"/><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Ubuntu-bold.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 name="Shape 381"/>
        <p:cNvGrpSpPr/>
        <p:nvPr/>
      </p:nvGrpSpPr>
      <p:grpSpPr>
        <a:xfrm>
          <a:off x="0" y="0"/>
          <a:ext cx="0" cy="0"/>
          <a:chOff x="0" y="0"/>
          <a:chExt cx="0" cy="0"/>
        </a:xfrm>
      </p:grpSpPr>
      <p:sp>
        <p:nvSpPr>
          <p:cNvPr id="382" name="Google Shape;382;gca92b9ced0_2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 name="Google Shape;383;gca92b9ced0_2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4" name="Shape 1324"/>
        <p:cNvGrpSpPr/>
        <p:nvPr/>
      </p:nvGrpSpPr>
      <p:grpSpPr>
        <a:xfrm>
          <a:off x="0" y="0"/>
          <a:ext cx="0" cy="0"/>
          <a:chOff x="0" y="0"/>
          <a:chExt cx="0" cy="0"/>
        </a:xfrm>
      </p:grpSpPr>
      <p:sp>
        <p:nvSpPr>
          <p:cNvPr id="1325" name="Google Shape;1325;gc9f76c5ca1_0_4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6" name="Google Shape;1326;gc9f76c5ca1_0_4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5" name="Shape 1375"/>
        <p:cNvGrpSpPr/>
        <p:nvPr/>
      </p:nvGrpSpPr>
      <p:grpSpPr>
        <a:xfrm>
          <a:off x="0" y="0"/>
          <a:ext cx="0" cy="0"/>
          <a:chOff x="0" y="0"/>
          <a:chExt cx="0" cy="0"/>
        </a:xfrm>
      </p:grpSpPr>
      <p:sp>
        <p:nvSpPr>
          <p:cNvPr id="1376" name="Google Shape;1376;gcaa0becc65_4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7" name="Google Shape;1377;gcaa0becc65_4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4" name="Shape 1384"/>
        <p:cNvGrpSpPr/>
        <p:nvPr/>
      </p:nvGrpSpPr>
      <p:grpSpPr>
        <a:xfrm>
          <a:off x="0" y="0"/>
          <a:ext cx="0" cy="0"/>
          <a:chOff x="0" y="0"/>
          <a:chExt cx="0" cy="0"/>
        </a:xfrm>
      </p:grpSpPr>
      <p:sp>
        <p:nvSpPr>
          <p:cNvPr id="1385" name="Google Shape;1385;gc9f76c5ca1_0_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6" name="Google Shape;1386;gc9f76c5ca1_0_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3" name="Shape 1443"/>
        <p:cNvGrpSpPr/>
        <p:nvPr/>
      </p:nvGrpSpPr>
      <p:grpSpPr>
        <a:xfrm>
          <a:off x="0" y="0"/>
          <a:ext cx="0" cy="0"/>
          <a:chOff x="0" y="0"/>
          <a:chExt cx="0" cy="0"/>
        </a:xfrm>
      </p:grpSpPr>
      <p:sp>
        <p:nvSpPr>
          <p:cNvPr id="1444" name="Google Shape;1444;gc9f76c5ca1_0_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5" name="Google Shape;1445;gc9f76c5ca1_0_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8" name="Shape 1468"/>
        <p:cNvGrpSpPr/>
        <p:nvPr/>
      </p:nvGrpSpPr>
      <p:grpSpPr>
        <a:xfrm>
          <a:off x="0" y="0"/>
          <a:ext cx="0" cy="0"/>
          <a:chOff x="0" y="0"/>
          <a:chExt cx="0" cy="0"/>
        </a:xfrm>
      </p:grpSpPr>
      <p:sp>
        <p:nvSpPr>
          <p:cNvPr id="1469" name="Google Shape;1469;gc9f76c5ca1_0_6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0" name="Google Shape;1470;gc9f76c5ca1_0_6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7" name="Shape 1487"/>
        <p:cNvGrpSpPr/>
        <p:nvPr/>
      </p:nvGrpSpPr>
      <p:grpSpPr>
        <a:xfrm>
          <a:off x="0" y="0"/>
          <a:ext cx="0" cy="0"/>
          <a:chOff x="0" y="0"/>
          <a:chExt cx="0" cy="0"/>
        </a:xfrm>
      </p:grpSpPr>
      <p:sp>
        <p:nvSpPr>
          <p:cNvPr id="1488" name="Google Shape;1488;gc9f76c5ca1_0_17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9" name="Google Shape;1489;gc9f76c5ca1_0_17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4" name="Shape 1554"/>
        <p:cNvGrpSpPr/>
        <p:nvPr/>
      </p:nvGrpSpPr>
      <p:grpSpPr>
        <a:xfrm>
          <a:off x="0" y="0"/>
          <a:ext cx="0" cy="0"/>
          <a:chOff x="0" y="0"/>
          <a:chExt cx="0" cy="0"/>
        </a:xfrm>
      </p:grpSpPr>
      <p:sp>
        <p:nvSpPr>
          <p:cNvPr id="1555" name="Google Shape;1555;gc9f76c5ca1_0_6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6" name="Google Shape;1556;gc9f76c5ca1_0_6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9" name="Shape 1599"/>
        <p:cNvGrpSpPr/>
        <p:nvPr/>
      </p:nvGrpSpPr>
      <p:grpSpPr>
        <a:xfrm>
          <a:off x="0" y="0"/>
          <a:ext cx="0" cy="0"/>
          <a:chOff x="0" y="0"/>
          <a:chExt cx="0" cy="0"/>
        </a:xfrm>
      </p:grpSpPr>
      <p:sp>
        <p:nvSpPr>
          <p:cNvPr id="1600" name="Google Shape;1600;gc9f76c5ca1_0_9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1" name="Google Shape;1601;gc9f76c5ca1_0_9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2" name="Shape 1702"/>
        <p:cNvGrpSpPr/>
        <p:nvPr/>
      </p:nvGrpSpPr>
      <p:grpSpPr>
        <a:xfrm>
          <a:off x="0" y="0"/>
          <a:ext cx="0" cy="0"/>
          <a:chOff x="0" y="0"/>
          <a:chExt cx="0" cy="0"/>
        </a:xfrm>
      </p:grpSpPr>
      <p:sp>
        <p:nvSpPr>
          <p:cNvPr id="1703" name="Google Shape;1703;gc9f76c5ca1_0_20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4" name="Google Shape;1704;gc9f76c5ca1_0_20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6" name="Shape 1856"/>
        <p:cNvGrpSpPr/>
        <p:nvPr/>
      </p:nvGrpSpPr>
      <p:grpSpPr>
        <a:xfrm>
          <a:off x="0" y="0"/>
          <a:ext cx="0" cy="0"/>
          <a:chOff x="0" y="0"/>
          <a:chExt cx="0" cy="0"/>
        </a:xfrm>
      </p:grpSpPr>
      <p:sp>
        <p:nvSpPr>
          <p:cNvPr id="1857" name="Google Shape;1857;gc9f76c5ca1_0_1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8" name="Google Shape;1858;gc9f76c5ca1_0_13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 name="Shape 563"/>
        <p:cNvGrpSpPr/>
        <p:nvPr/>
      </p:nvGrpSpPr>
      <p:grpSpPr>
        <a:xfrm>
          <a:off x="0" y="0"/>
          <a:ext cx="0" cy="0"/>
          <a:chOff x="0" y="0"/>
          <a:chExt cx="0" cy="0"/>
        </a:xfrm>
      </p:grpSpPr>
      <p:sp>
        <p:nvSpPr>
          <p:cNvPr id="564" name="Google Shape;564;gc9f76c5ca1_0_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 name="Google Shape;565;gc9f76c5ca1_0_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6" name="Shape 1906"/>
        <p:cNvGrpSpPr/>
        <p:nvPr/>
      </p:nvGrpSpPr>
      <p:grpSpPr>
        <a:xfrm>
          <a:off x="0" y="0"/>
          <a:ext cx="0" cy="0"/>
          <a:chOff x="0" y="0"/>
          <a:chExt cx="0" cy="0"/>
        </a:xfrm>
      </p:grpSpPr>
      <p:sp>
        <p:nvSpPr>
          <p:cNvPr id="1907" name="Google Shape;1907;gc9f76c5ca1_0_1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8" name="Google Shape;1908;gc9f76c5ca1_0_1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3" name="Shape 1973"/>
        <p:cNvGrpSpPr/>
        <p:nvPr/>
      </p:nvGrpSpPr>
      <p:grpSpPr>
        <a:xfrm>
          <a:off x="0" y="0"/>
          <a:ext cx="0" cy="0"/>
          <a:chOff x="0" y="0"/>
          <a:chExt cx="0" cy="0"/>
        </a:xfrm>
      </p:grpSpPr>
      <p:sp>
        <p:nvSpPr>
          <p:cNvPr id="1974" name="Google Shape;1974;gc9f76c5ca1_0_14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5" name="Google Shape;1975;gc9f76c5ca1_0_14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4" name="Shape 2054"/>
        <p:cNvGrpSpPr/>
        <p:nvPr/>
      </p:nvGrpSpPr>
      <p:grpSpPr>
        <a:xfrm>
          <a:off x="0" y="0"/>
          <a:ext cx="0" cy="0"/>
          <a:chOff x="0" y="0"/>
          <a:chExt cx="0" cy="0"/>
        </a:xfrm>
      </p:grpSpPr>
      <p:sp>
        <p:nvSpPr>
          <p:cNvPr id="2055" name="Google Shape;2055;gc9f76c5ca1_0_20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6" name="Google Shape;2056;gc9f76c5ca1_0_20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8" name="Shape 2238"/>
        <p:cNvGrpSpPr/>
        <p:nvPr/>
      </p:nvGrpSpPr>
      <p:grpSpPr>
        <a:xfrm>
          <a:off x="0" y="0"/>
          <a:ext cx="0" cy="0"/>
          <a:chOff x="0" y="0"/>
          <a:chExt cx="0" cy="0"/>
        </a:xfrm>
      </p:grpSpPr>
      <p:sp>
        <p:nvSpPr>
          <p:cNvPr id="2239" name="Google Shape;2239;gca92b9ced0_0_15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0" name="Google Shape;2240;gca92b9ced0_0_15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6" name="Shape 2456"/>
        <p:cNvGrpSpPr/>
        <p:nvPr/>
      </p:nvGrpSpPr>
      <p:grpSpPr>
        <a:xfrm>
          <a:off x="0" y="0"/>
          <a:ext cx="0" cy="0"/>
          <a:chOff x="0" y="0"/>
          <a:chExt cx="0" cy="0"/>
        </a:xfrm>
      </p:grpSpPr>
      <p:sp>
        <p:nvSpPr>
          <p:cNvPr id="2457" name="Google Shape;2457;gcaa0becc65_5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8" name="Google Shape;2458;gcaa0becc65_5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6" name="Shape 2676"/>
        <p:cNvGrpSpPr/>
        <p:nvPr/>
      </p:nvGrpSpPr>
      <p:grpSpPr>
        <a:xfrm>
          <a:off x="0" y="0"/>
          <a:ext cx="0" cy="0"/>
          <a:chOff x="0" y="0"/>
          <a:chExt cx="0" cy="0"/>
        </a:xfrm>
      </p:grpSpPr>
      <p:sp>
        <p:nvSpPr>
          <p:cNvPr id="2677" name="Google Shape;2677;gcaa0becc65_5_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8" name="Google Shape;2678;gcaa0becc65_5_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4" name="Shape 3044"/>
        <p:cNvGrpSpPr/>
        <p:nvPr/>
      </p:nvGrpSpPr>
      <p:grpSpPr>
        <a:xfrm>
          <a:off x="0" y="0"/>
          <a:ext cx="0" cy="0"/>
          <a:chOff x="0" y="0"/>
          <a:chExt cx="0" cy="0"/>
        </a:xfrm>
      </p:grpSpPr>
      <p:sp>
        <p:nvSpPr>
          <p:cNvPr id="3045" name="Google Shape;3045;gca92b9ced0_0_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6" name="Google Shape;3046;gca92b9ced0_0_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0" name="Shape 3120"/>
        <p:cNvGrpSpPr/>
        <p:nvPr/>
      </p:nvGrpSpPr>
      <p:grpSpPr>
        <a:xfrm>
          <a:off x="0" y="0"/>
          <a:ext cx="0" cy="0"/>
          <a:chOff x="0" y="0"/>
          <a:chExt cx="0" cy="0"/>
        </a:xfrm>
      </p:grpSpPr>
      <p:sp>
        <p:nvSpPr>
          <p:cNvPr id="3121" name="Google Shape;3121;gca92b9ced0_0_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2" name="Google Shape;3122;gca92b9ced0_0_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7" name="Shape 3317"/>
        <p:cNvGrpSpPr/>
        <p:nvPr/>
      </p:nvGrpSpPr>
      <p:grpSpPr>
        <a:xfrm>
          <a:off x="0" y="0"/>
          <a:ext cx="0" cy="0"/>
          <a:chOff x="0" y="0"/>
          <a:chExt cx="0" cy="0"/>
        </a:xfrm>
      </p:grpSpPr>
      <p:sp>
        <p:nvSpPr>
          <p:cNvPr id="3318" name="Google Shape;3318;gca92b9ced0_0_15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9" name="Google Shape;3319;gca92b9ced0_0_15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2" name="Shape 3422"/>
        <p:cNvGrpSpPr/>
        <p:nvPr/>
      </p:nvGrpSpPr>
      <p:grpSpPr>
        <a:xfrm>
          <a:off x="0" y="0"/>
          <a:ext cx="0" cy="0"/>
          <a:chOff x="0" y="0"/>
          <a:chExt cx="0" cy="0"/>
        </a:xfrm>
      </p:grpSpPr>
      <p:sp>
        <p:nvSpPr>
          <p:cNvPr id="3423" name="Google Shape;3423;gca92b9ced0_0_2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4" name="Google Shape;3424;gca92b9ced0_0_21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 name="Shape 586"/>
        <p:cNvGrpSpPr/>
        <p:nvPr/>
      </p:nvGrpSpPr>
      <p:grpSpPr>
        <a:xfrm>
          <a:off x="0" y="0"/>
          <a:ext cx="0" cy="0"/>
          <a:chOff x="0" y="0"/>
          <a:chExt cx="0" cy="0"/>
        </a:xfrm>
      </p:grpSpPr>
      <p:sp>
        <p:nvSpPr>
          <p:cNvPr id="587" name="Google Shape;587;gca286e013e_0_2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8" name="Google Shape;588;gca286e013e_0_2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4" name="Shape 3574"/>
        <p:cNvGrpSpPr/>
        <p:nvPr/>
      </p:nvGrpSpPr>
      <p:grpSpPr>
        <a:xfrm>
          <a:off x="0" y="0"/>
          <a:ext cx="0" cy="0"/>
          <a:chOff x="0" y="0"/>
          <a:chExt cx="0" cy="0"/>
        </a:xfrm>
      </p:grpSpPr>
      <p:sp>
        <p:nvSpPr>
          <p:cNvPr id="3575" name="Google Shape;3575;gca92b9ced0_0_24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6" name="Google Shape;3576;gca92b9ced0_0_2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3" name="Shape 3703"/>
        <p:cNvGrpSpPr/>
        <p:nvPr/>
      </p:nvGrpSpPr>
      <p:grpSpPr>
        <a:xfrm>
          <a:off x="0" y="0"/>
          <a:ext cx="0" cy="0"/>
          <a:chOff x="0" y="0"/>
          <a:chExt cx="0" cy="0"/>
        </a:xfrm>
      </p:grpSpPr>
      <p:sp>
        <p:nvSpPr>
          <p:cNvPr id="3704" name="Google Shape;3704;gca92b9ced0_0_30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5" name="Google Shape;3705;gca92b9ced0_0_30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66" name="Shape 3766"/>
        <p:cNvGrpSpPr/>
        <p:nvPr/>
      </p:nvGrpSpPr>
      <p:grpSpPr>
        <a:xfrm>
          <a:off x="0" y="0"/>
          <a:ext cx="0" cy="0"/>
          <a:chOff x="0" y="0"/>
          <a:chExt cx="0" cy="0"/>
        </a:xfrm>
      </p:grpSpPr>
      <p:sp>
        <p:nvSpPr>
          <p:cNvPr id="3767" name="Google Shape;3767;gca92b9ced0_0_2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68" name="Google Shape;3768;gca92b9ced0_0_2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7" name="Shape 3887"/>
        <p:cNvGrpSpPr/>
        <p:nvPr/>
      </p:nvGrpSpPr>
      <p:grpSpPr>
        <a:xfrm>
          <a:off x="0" y="0"/>
          <a:ext cx="0" cy="0"/>
          <a:chOff x="0" y="0"/>
          <a:chExt cx="0" cy="0"/>
        </a:xfrm>
      </p:grpSpPr>
      <p:sp>
        <p:nvSpPr>
          <p:cNvPr id="3888" name="Google Shape;3888;gca92b9ced0_0_26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9" name="Google Shape;3889;gca92b9ced0_0_26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3" name="Shape 3983"/>
        <p:cNvGrpSpPr/>
        <p:nvPr/>
      </p:nvGrpSpPr>
      <p:grpSpPr>
        <a:xfrm>
          <a:off x="0" y="0"/>
          <a:ext cx="0" cy="0"/>
          <a:chOff x="0" y="0"/>
          <a:chExt cx="0" cy="0"/>
        </a:xfrm>
      </p:grpSpPr>
      <p:sp>
        <p:nvSpPr>
          <p:cNvPr id="3984" name="Google Shape;3984;gca92b9ced0_0_26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85" name="Google Shape;3985;gca92b9ced0_0_26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2" name="Shape 4172"/>
        <p:cNvGrpSpPr/>
        <p:nvPr/>
      </p:nvGrpSpPr>
      <p:grpSpPr>
        <a:xfrm>
          <a:off x="0" y="0"/>
          <a:ext cx="0" cy="0"/>
          <a:chOff x="0" y="0"/>
          <a:chExt cx="0" cy="0"/>
        </a:xfrm>
      </p:grpSpPr>
      <p:sp>
        <p:nvSpPr>
          <p:cNvPr id="4173" name="Google Shape;4173;gca92b9ced0_0_2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4" name="Google Shape;4174;gca92b9ced0_0_2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3" name="Shape 4863"/>
        <p:cNvGrpSpPr/>
        <p:nvPr/>
      </p:nvGrpSpPr>
      <p:grpSpPr>
        <a:xfrm>
          <a:off x="0" y="0"/>
          <a:ext cx="0" cy="0"/>
          <a:chOff x="0" y="0"/>
          <a:chExt cx="0" cy="0"/>
        </a:xfrm>
      </p:grpSpPr>
      <p:sp>
        <p:nvSpPr>
          <p:cNvPr id="4864" name="Google Shape;4864;gca92b9ced0_0_3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65" name="Google Shape;4865;gca92b9ced0_0_3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0" name="Shape 4930"/>
        <p:cNvGrpSpPr/>
        <p:nvPr/>
      </p:nvGrpSpPr>
      <p:grpSpPr>
        <a:xfrm>
          <a:off x="0" y="0"/>
          <a:ext cx="0" cy="0"/>
          <a:chOff x="0" y="0"/>
          <a:chExt cx="0" cy="0"/>
        </a:xfrm>
      </p:grpSpPr>
      <p:sp>
        <p:nvSpPr>
          <p:cNvPr id="4931" name="Google Shape;4931;SLIDES_API176592900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2" name="Google Shape;4932;SLIDES_API176592900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7" name="Shape 4937"/>
        <p:cNvGrpSpPr/>
        <p:nvPr/>
      </p:nvGrpSpPr>
      <p:grpSpPr>
        <a:xfrm>
          <a:off x="0" y="0"/>
          <a:ext cx="0" cy="0"/>
          <a:chOff x="0" y="0"/>
          <a:chExt cx="0" cy="0"/>
        </a:xfrm>
      </p:grpSpPr>
      <p:sp>
        <p:nvSpPr>
          <p:cNvPr id="4938" name="Google Shape;4938;gcaa0becc65_5_16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9" name="Google Shape;4939;gcaa0becc65_5_16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6" name="Shape 4966"/>
        <p:cNvGrpSpPr/>
        <p:nvPr/>
      </p:nvGrpSpPr>
      <p:grpSpPr>
        <a:xfrm>
          <a:off x="0" y="0"/>
          <a:ext cx="0" cy="0"/>
          <a:chOff x="0" y="0"/>
          <a:chExt cx="0" cy="0"/>
        </a:xfrm>
      </p:grpSpPr>
      <p:sp>
        <p:nvSpPr>
          <p:cNvPr id="4967" name="Google Shape;4967;gcaa0becc65_5_9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68" name="Google Shape;4968;gcaa0becc65_5_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4" name="Shape 624"/>
        <p:cNvGrpSpPr/>
        <p:nvPr/>
      </p:nvGrpSpPr>
      <p:grpSpPr>
        <a:xfrm>
          <a:off x="0" y="0"/>
          <a:ext cx="0" cy="0"/>
          <a:chOff x="0" y="0"/>
          <a:chExt cx="0" cy="0"/>
        </a:xfrm>
      </p:grpSpPr>
      <p:sp>
        <p:nvSpPr>
          <p:cNvPr id="625" name="Google Shape;625;gca286e013e_0_4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6" name="Google Shape;626;gca286e013e_0_4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2" name="Shape 4982"/>
        <p:cNvGrpSpPr/>
        <p:nvPr/>
      </p:nvGrpSpPr>
      <p:grpSpPr>
        <a:xfrm>
          <a:off x="0" y="0"/>
          <a:ext cx="0" cy="0"/>
          <a:chOff x="0" y="0"/>
          <a:chExt cx="0" cy="0"/>
        </a:xfrm>
      </p:grpSpPr>
      <p:sp>
        <p:nvSpPr>
          <p:cNvPr id="4983" name="Google Shape;4983;gcaa0becc65_5_9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84" name="Google Shape;4984;gcaa0becc65_5_9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9" name="Shape 5319"/>
        <p:cNvGrpSpPr/>
        <p:nvPr/>
      </p:nvGrpSpPr>
      <p:grpSpPr>
        <a:xfrm>
          <a:off x="0" y="0"/>
          <a:ext cx="0" cy="0"/>
          <a:chOff x="0" y="0"/>
          <a:chExt cx="0" cy="0"/>
        </a:xfrm>
      </p:grpSpPr>
      <p:sp>
        <p:nvSpPr>
          <p:cNvPr id="5320" name="Google Shape;5320;gcaa0becc65_5_1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1" name="Google Shape;5321;gcaa0becc65_5_1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6" name="Shape 8106"/>
        <p:cNvGrpSpPr/>
        <p:nvPr/>
      </p:nvGrpSpPr>
      <p:grpSpPr>
        <a:xfrm>
          <a:off x="0" y="0"/>
          <a:ext cx="0" cy="0"/>
          <a:chOff x="0" y="0"/>
          <a:chExt cx="0" cy="0"/>
        </a:xfrm>
      </p:grpSpPr>
      <p:sp>
        <p:nvSpPr>
          <p:cNvPr id="8107" name="Google Shape;8107;gcaa0becc65_5_4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08" name="Google Shape;8108;gcaa0becc65_5_4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5" name="Shape 8525"/>
        <p:cNvGrpSpPr/>
        <p:nvPr/>
      </p:nvGrpSpPr>
      <p:grpSpPr>
        <a:xfrm>
          <a:off x="0" y="0"/>
          <a:ext cx="0" cy="0"/>
          <a:chOff x="0" y="0"/>
          <a:chExt cx="0" cy="0"/>
        </a:xfrm>
      </p:grpSpPr>
      <p:sp>
        <p:nvSpPr>
          <p:cNvPr id="8526" name="Google Shape;8526;gcaa0becc65_5_44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7" name="Google Shape;8527;gcaa0becc65_5_44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95" name="Shape 8695"/>
        <p:cNvGrpSpPr/>
        <p:nvPr/>
      </p:nvGrpSpPr>
      <p:grpSpPr>
        <a:xfrm>
          <a:off x="0" y="0"/>
          <a:ext cx="0" cy="0"/>
          <a:chOff x="0" y="0"/>
          <a:chExt cx="0" cy="0"/>
        </a:xfrm>
      </p:grpSpPr>
      <p:sp>
        <p:nvSpPr>
          <p:cNvPr id="8696" name="Google Shape;8696;gcaa0becc65_5_46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97" name="Google Shape;8697;gcaa0becc65_5_4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00" name="Shape 9100"/>
        <p:cNvGrpSpPr/>
        <p:nvPr/>
      </p:nvGrpSpPr>
      <p:grpSpPr>
        <a:xfrm>
          <a:off x="0" y="0"/>
          <a:ext cx="0" cy="0"/>
          <a:chOff x="0" y="0"/>
          <a:chExt cx="0" cy="0"/>
        </a:xfrm>
      </p:grpSpPr>
      <p:sp>
        <p:nvSpPr>
          <p:cNvPr id="9101" name="Google Shape;9101;gcaa0becc65_5_50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02" name="Google Shape;9102;gcaa0becc65_5_50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80" name="Shape 9480"/>
        <p:cNvGrpSpPr/>
        <p:nvPr/>
      </p:nvGrpSpPr>
      <p:grpSpPr>
        <a:xfrm>
          <a:off x="0" y="0"/>
          <a:ext cx="0" cy="0"/>
          <a:chOff x="0" y="0"/>
          <a:chExt cx="0" cy="0"/>
        </a:xfrm>
      </p:grpSpPr>
      <p:sp>
        <p:nvSpPr>
          <p:cNvPr id="9481" name="Google Shape;9481;gcaa0becc65_5_54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82" name="Google Shape;9482;gcaa0becc65_5_54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8" name="Shape 10248"/>
        <p:cNvGrpSpPr/>
        <p:nvPr/>
      </p:nvGrpSpPr>
      <p:grpSpPr>
        <a:xfrm>
          <a:off x="0" y="0"/>
          <a:ext cx="0" cy="0"/>
          <a:chOff x="0" y="0"/>
          <a:chExt cx="0" cy="0"/>
        </a:xfrm>
      </p:grpSpPr>
      <p:sp>
        <p:nvSpPr>
          <p:cNvPr id="10249" name="Google Shape;10249;gcaa0becc65_5_62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50" name="Google Shape;10250;gcaa0becc65_5_62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55" name="Shape 11655"/>
        <p:cNvGrpSpPr/>
        <p:nvPr/>
      </p:nvGrpSpPr>
      <p:grpSpPr>
        <a:xfrm>
          <a:off x="0" y="0"/>
          <a:ext cx="0" cy="0"/>
          <a:chOff x="0" y="0"/>
          <a:chExt cx="0" cy="0"/>
        </a:xfrm>
      </p:grpSpPr>
      <p:sp>
        <p:nvSpPr>
          <p:cNvPr id="11656" name="Google Shape;11656;gcaa0becc65_5_76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57" name="Google Shape;11657;gcaa0becc65_5_76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49" name="Shape 14049"/>
        <p:cNvGrpSpPr/>
        <p:nvPr/>
      </p:nvGrpSpPr>
      <p:grpSpPr>
        <a:xfrm>
          <a:off x="0" y="0"/>
          <a:ext cx="0" cy="0"/>
          <a:chOff x="0" y="0"/>
          <a:chExt cx="0" cy="0"/>
        </a:xfrm>
      </p:grpSpPr>
      <p:sp>
        <p:nvSpPr>
          <p:cNvPr id="14050" name="Google Shape;14050;gcaa0becc65_5_100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51" name="Google Shape;14051;gcaa0becc65_5_100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6" name="Shape 896"/>
        <p:cNvGrpSpPr/>
        <p:nvPr/>
      </p:nvGrpSpPr>
      <p:grpSpPr>
        <a:xfrm>
          <a:off x="0" y="0"/>
          <a:ext cx="0" cy="0"/>
          <a:chOff x="0" y="0"/>
          <a:chExt cx="0" cy="0"/>
        </a:xfrm>
      </p:grpSpPr>
      <p:sp>
        <p:nvSpPr>
          <p:cNvPr id="897" name="Google Shape;897;gca286e013e_0_9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8" name="Google Shape;898;gca286e013e_0_9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63" name="Shape 16063"/>
        <p:cNvGrpSpPr/>
        <p:nvPr/>
      </p:nvGrpSpPr>
      <p:grpSpPr>
        <a:xfrm>
          <a:off x="0" y="0"/>
          <a:ext cx="0" cy="0"/>
          <a:chOff x="0" y="0"/>
          <a:chExt cx="0" cy="0"/>
        </a:xfrm>
      </p:grpSpPr>
      <p:sp>
        <p:nvSpPr>
          <p:cNvPr id="16064" name="Google Shape;16064;gcaa0becc65_5_12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65" name="Google Shape;16065;gcaa0becc65_5_12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99" name="Shape 17699"/>
        <p:cNvGrpSpPr/>
        <p:nvPr/>
      </p:nvGrpSpPr>
      <p:grpSpPr>
        <a:xfrm>
          <a:off x="0" y="0"/>
          <a:ext cx="0" cy="0"/>
          <a:chOff x="0" y="0"/>
          <a:chExt cx="0" cy="0"/>
        </a:xfrm>
      </p:grpSpPr>
      <p:sp>
        <p:nvSpPr>
          <p:cNvPr id="17700" name="Google Shape;17700;gcaa0becc65_5_136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01" name="Google Shape;17701;gcaa0becc65_5_136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41" name="Shape 18741"/>
        <p:cNvGrpSpPr/>
        <p:nvPr/>
      </p:nvGrpSpPr>
      <p:grpSpPr>
        <a:xfrm>
          <a:off x="0" y="0"/>
          <a:ext cx="0" cy="0"/>
          <a:chOff x="0" y="0"/>
          <a:chExt cx="0" cy="0"/>
        </a:xfrm>
      </p:grpSpPr>
      <p:sp>
        <p:nvSpPr>
          <p:cNvPr id="18742" name="Google Shape;18742;gcaa0becc65_5_147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43" name="Google Shape;18743;gcaa0becc65_5_147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76" name="Shape 20276"/>
        <p:cNvGrpSpPr/>
        <p:nvPr/>
      </p:nvGrpSpPr>
      <p:grpSpPr>
        <a:xfrm>
          <a:off x="0" y="0"/>
          <a:ext cx="0" cy="0"/>
          <a:chOff x="0" y="0"/>
          <a:chExt cx="0" cy="0"/>
        </a:xfrm>
      </p:grpSpPr>
      <p:sp>
        <p:nvSpPr>
          <p:cNvPr id="20277" name="Google Shape;20277;SLIDES_API1765929004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78" name="Google Shape;20278;SLIDES_API1765929004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90" name="Shape 20390"/>
        <p:cNvGrpSpPr/>
        <p:nvPr/>
      </p:nvGrpSpPr>
      <p:grpSpPr>
        <a:xfrm>
          <a:off x="0" y="0"/>
          <a:ext cx="0" cy="0"/>
          <a:chOff x="0" y="0"/>
          <a:chExt cx="0" cy="0"/>
        </a:xfrm>
      </p:grpSpPr>
      <p:sp>
        <p:nvSpPr>
          <p:cNvPr id="20391" name="Google Shape;20391;SLIDES_API1765929004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92" name="Google Shape;20392;SLIDES_API1765929004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33" name="Shape 20433"/>
        <p:cNvGrpSpPr/>
        <p:nvPr/>
      </p:nvGrpSpPr>
      <p:grpSpPr>
        <a:xfrm>
          <a:off x="0" y="0"/>
          <a:ext cx="0" cy="0"/>
          <a:chOff x="0" y="0"/>
          <a:chExt cx="0" cy="0"/>
        </a:xfrm>
      </p:grpSpPr>
      <p:sp>
        <p:nvSpPr>
          <p:cNvPr id="20434" name="Google Shape;20434;SLIDES_API1765929004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35" name="Google Shape;20435;SLIDES_API1765929004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10" name="Shape 20810"/>
        <p:cNvGrpSpPr/>
        <p:nvPr/>
      </p:nvGrpSpPr>
      <p:grpSpPr>
        <a:xfrm>
          <a:off x="0" y="0"/>
          <a:ext cx="0" cy="0"/>
          <a:chOff x="0" y="0"/>
          <a:chExt cx="0" cy="0"/>
        </a:xfrm>
      </p:grpSpPr>
      <p:sp>
        <p:nvSpPr>
          <p:cNvPr id="20811" name="Google Shape;20811;SLIDES_API1765929004_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12" name="Google Shape;20812;SLIDES_API1765929004_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16" name="Shape 21716"/>
        <p:cNvGrpSpPr/>
        <p:nvPr/>
      </p:nvGrpSpPr>
      <p:grpSpPr>
        <a:xfrm>
          <a:off x="0" y="0"/>
          <a:ext cx="0" cy="0"/>
          <a:chOff x="0" y="0"/>
          <a:chExt cx="0" cy="0"/>
        </a:xfrm>
      </p:grpSpPr>
      <p:sp>
        <p:nvSpPr>
          <p:cNvPr id="21717" name="Google Shape;21717;SLIDES_API1765929004_1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18" name="Google Shape;21718;SLIDES_API1765929004_1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74" name="Shape 22474"/>
        <p:cNvGrpSpPr/>
        <p:nvPr/>
      </p:nvGrpSpPr>
      <p:grpSpPr>
        <a:xfrm>
          <a:off x="0" y="0"/>
          <a:ext cx="0" cy="0"/>
          <a:chOff x="0" y="0"/>
          <a:chExt cx="0" cy="0"/>
        </a:xfrm>
      </p:grpSpPr>
      <p:sp>
        <p:nvSpPr>
          <p:cNvPr id="22475" name="Google Shape;22475;SLIDES_API1765929004_2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76" name="Google Shape;22476;SLIDES_API1765929004_2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55" name="Shape 22655"/>
        <p:cNvGrpSpPr/>
        <p:nvPr/>
      </p:nvGrpSpPr>
      <p:grpSpPr>
        <a:xfrm>
          <a:off x="0" y="0"/>
          <a:ext cx="0" cy="0"/>
          <a:chOff x="0" y="0"/>
          <a:chExt cx="0" cy="0"/>
        </a:xfrm>
      </p:grpSpPr>
      <p:sp>
        <p:nvSpPr>
          <p:cNvPr id="22656" name="Google Shape;22656;SLIDES_API1765929004_2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657" name="Google Shape;22657;SLIDES_API1765929004_2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1" name="Shape 1001"/>
        <p:cNvGrpSpPr/>
        <p:nvPr/>
      </p:nvGrpSpPr>
      <p:grpSpPr>
        <a:xfrm>
          <a:off x="0" y="0"/>
          <a:ext cx="0" cy="0"/>
          <a:chOff x="0" y="0"/>
          <a:chExt cx="0" cy="0"/>
        </a:xfrm>
      </p:grpSpPr>
      <p:sp>
        <p:nvSpPr>
          <p:cNvPr id="1002" name="Google Shape;1002;gca286e013e_0_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3" name="Google Shape;1003;gca286e013e_0_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55" name="Shape 22955"/>
        <p:cNvGrpSpPr/>
        <p:nvPr/>
      </p:nvGrpSpPr>
      <p:grpSpPr>
        <a:xfrm>
          <a:off x="0" y="0"/>
          <a:ext cx="0" cy="0"/>
          <a:chOff x="0" y="0"/>
          <a:chExt cx="0" cy="0"/>
        </a:xfrm>
      </p:grpSpPr>
      <p:sp>
        <p:nvSpPr>
          <p:cNvPr id="22956" name="Google Shape;22956;gcaa0becc65_5_162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57" name="Google Shape;22957;gcaa0becc65_5_162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6" name="Shape 1056"/>
        <p:cNvGrpSpPr/>
        <p:nvPr/>
      </p:nvGrpSpPr>
      <p:grpSpPr>
        <a:xfrm>
          <a:off x="0" y="0"/>
          <a:ext cx="0" cy="0"/>
          <a:chOff x="0" y="0"/>
          <a:chExt cx="0" cy="0"/>
        </a:xfrm>
      </p:grpSpPr>
      <p:sp>
        <p:nvSpPr>
          <p:cNvPr id="1057" name="Google Shape;1057;gca286e013e_0_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8" name="Google Shape;1058;gca286e013e_0_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7" name="Shape 1107"/>
        <p:cNvGrpSpPr/>
        <p:nvPr/>
      </p:nvGrpSpPr>
      <p:grpSpPr>
        <a:xfrm>
          <a:off x="0" y="0"/>
          <a:ext cx="0" cy="0"/>
          <a:chOff x="0" y="0"/>
          <a:chExt cx="0" cy="0"/>
        </a:xfrm>
      </p:grpSpPr>
      <p:sp>
        <p:nvSpPr>
          <p:cNvPr id="1108" name="Google Shape;1108;gca478a84d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9" name="Google Shape;1109;gca478a84d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6" name="Shape 1246"/>
        <p:cNvGrpSpPr/>
        <p:nvPr/>
      </p:nvGrpSpPr>
      <p:grpSpPr>
        <a:xfrm>
          <a:off x="0" y="0"/>
          <a:ext cx="0" cy="0"/>
          <a:chOff x="0" y="0"/>
          <a:chExt cx="0" cy="0"/>
        </a:xfrm>
      </p:grpSpPr>
      <p:sp>
        <p:nvSpPr>
          <p:cNvPr id="1247" name="Google Shape;1247;gca478a84db_0_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8" name="Google Shape;1248;gca478a84db_0_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ppt/slides/slide7.xml"/><Relationship Id="rId3" Type="http://schemas.openxmlformats.org/officeDocument/2006/relationships/slide" Target="/ppt/slides/slide12.xml"/><Relationship Id="rId4" Type="http://schemas.openxmlformats.org/officeDocument/2006/relationships/slide" Target="/ppt/slides/slide17.xml"/><Relationship Id="rId11" Type="http://schemas.openxmlformats.org/officeDocument/2006/relationships/slide" Target="/ppt/slides/slide28.xml"/><Relationship Id="rId10" Type="http://schemas.openxmlformats.org/officeDocument/2006/relationships/slide" Target="/ppt/slides/slide22.xml"/><Relationship Id="rId9" Type="http://schemas.openxmlformats.org/officeDocument/2006/relationships/slide" Target="/ppt/slides/slide17.xml"/><Relationship Id="rId5" Type="http://schemas.openxmlformats.org/officeDocument/2006/relationships/slide" Target="/ppt/slides/slide22.xml"/><Relationship Id="rId6" Type="http://schemas.openxmlformats.org/officeDocument/2006/relationships/slide" Target="/ppt/slides/slide28.xml"/><Relationship Id="rId7" Type="http://schemas.openxmlformats.org/officeDocument/2006/relationships/slide" Target="/ppt/slides/slide7.xml"/><Relationship Id="rId8" Type="http://schemas.openxmlformats.org/officeDocument/2006/relationships/slide" Target="/ppt/slides/slide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35875" y="-21525"/>
            <a:ext cx="9215414" cy="5201684"/>
            <a:chOff x="-35875" y="-21525"/>
            <a:chExt cx="9215414" cy="5201684"/>
          </a:xfrm>
        </p:grpSpPr>
        <p:grpSp>
          <p:nvGrpSpPr>
            <p:cNvPr id="10" name="Google Shape;10;p2"/>
            <p:cNvGrpSpPr/>
            <p:nvPr/>
          </p:nvGrpSpPr>
          <p:grpSpPr>
            <a:xfrm>
              <a:off x="-35875" y="-21525"/>
              <a:ext cx="9215414" cy="5201684"/>
              <a:chOff x="-35875" y="-21525"/>
              <a:chExt cx="9215414" cy="5201684"/>
            </a:xfrm>
          </p:grpSpPr>
          <p:sp>
            <p:nvSpPr>
              <p:cNvPr id="11" name="Google Shape;11;p2"/>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 name="Google Shape;12;p2"/>
              <p:cNvGrpSpPr/>
              <p:nvPr/>
            </p:nvGrpSpPr>
            <p:grpSpPr>
              <a:xfrm>
                <a:off x="-35525" y="-21525"/>
                <a:ext cx="9215064" cy="5180780"/>
                <a:chOff x="0" y="0"/>
                <a:chExt cx="9143743" cy="5180780"/>
              </a:xfrm>
            </p:grpSpPr>
            <p:sp>
              <p:nvSpPr>
                <p:cNvPr id="13" name="Google Shape;13;p2"/>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 name="Google Shape;19;p2"/>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 name="Google Shape;20;p2"/>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 name="Google Shape;21;p2"/>
          <p:cNvSpPr txBox="1"/>
          <p:nvPr>
            <p:ph type="ctrTitle"/>
          </p:nvPr>
        </p:nvSpPr>
        <p:spPr>
          <a:xfrm>
            <a:off x="3027000" y="1350348"/>
            <a:ext cx="3743100" cy="13173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5200"/>
              <a:buNone/>
              <a:defRPr sz="5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22" name="Google Shape;22;p2"/>
          <p:cNvSpPr txBox="1"/>
          <p:nvPr>
            <p:ph idx="1" type="subTitle"/>
          </p:nvPr>
        </p:nvSpPr>
        <p:spPr>
          <a:xfrm>
            <a:off x="2909625" y="2814249"/>
            <a:ext cx="3978000" cy="4023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2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23" name="Google Shape;23;p2"/>
          <p:cNvSpPr txBox="1"/>
          <p:nvPr>
            <p:ph idx="2" type="subTitle"/>
          </p:nvPr>
        </p:nvSpPr>
        <p:spPr>
          <a:xfrm>
            <a:off x="7375575" y="616200"/>
            <a:ext cx="1037100" cy="755100"/>
          </a:xfrm>
          <a:prstGeom prst="rect">
            <a:avLst/>
          </a:prstGeom>
        </p:spPr>
        <p:txBody>
          <a:bodyPr anchorCtr="0" anchor="ctr" bIns="91425" lIns="91425" spcFirstLastPara="1" rIns="91425" wrap="square" tIns="91425">
            <a:noAutofit/>
          </a:bodyPr>
          <a:lstStyle>
            <a:lvl1pPr lvl="0" algn="r">
              <a:lnSpc>
                <a:spcPct val="80000"/>
              </a:lnSpc>
              <a:spcBef>
                <a:spcPts val="0"/>
              </a:spcBef>
              <a:spcAft>
                <a:spcPts val="0"/>
              </a:spcAft>
              <a:buClr>
                <a:schemeClr val="accent2"/>
              </a:buClr>
              <a:buSzPts val="2100"/>
              <a:buNone/>
              <a:defRPr sz="2100">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33" name="Shape 133"/>
        <p:cNvGrpSpPr/>
        <p:nvPr/>
      </p:nvGrpSpPr>
      <p:grpSpPr>
        <a:xfrm>
          <a:off x="0" y="0"/>
          <a:ext cx="0" cy="0"/>
          <a:chOff x="0" y="0"/>
          <a:chExt cx="0" cy="0"/>
        </a:xfrm>
      </p:grpSpPr>
      <p:grpSp>
        <p:nvGrpSpPr>
          <p:cNvPr id="134" name="Google Shape;134;p11"/>
          <p:cNvGrpSpPr/>
          <p:nvPr/>
        </p:nvGrpSpPr>
        <p:grpSpPr>
          <a:xfrm>
            <a:off x="-35875" y="-21525"/>
            <a:ext cx="9215414" cy="5201684"/>
            <a:chOff x="-35875" y="-21525"/>
            <a:chExt cx="9215414" cy="5201684"/>
          </a:xfrm>
        </p:grpSpPr>
        <p:grpSp>
          <p:nvGrpSpPr>
            <p:cNvPr id="135" name="Google Shape;135;p11"/>
            <p:cNvGrpSpPr/>
            <p:nvPr/>
          </p:nvGrpSpPr>
          <p:grpSpPr>
            <a:xfrm>
              <a:off x="-35875" y="-21525"/>
              <a:ext cx="9215414" cy="5201684"/>
              <a:chOff x="-35875" y="-21525"/>
              <a:chExt cx="9215414" cy="5201684"/>
            </a:xfrm>
          </p:grpSpPr>
          <p:sp>
            <p:nvSpPr>
              <p:cNvPr id="136" name="Google Shape;136;p11"/>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 name="Google Shape;137;p11"/>
              <p:cNvGrpSpPr/>
              <p:nvPr/>
            </p:nvGrpSpPr>
            <p:grpSpPr>
              <a:xfrm>
                <a:off x="-35525" y="-21525"/>
                <a:ext cx="9215064" cy="5180780"/>
                <a:chOff x="0" y="0"/>
                <a:chExt cx="9143743" cy="5180780"/>
              </a:xfrm>
            </p:grpSpPr>
            <p:sp>
              <p:nvSpPr>
                <p:cNvPr id="138" name="Google Shape;138;p11"/>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1"/>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1"/>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1"/>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1"/>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1"/>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 name="Google Shape;144;p11"/>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 name="Google Shape;145;p11"/>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 name="Google Shape;146;p11"/>
          <p:cNvSpPr txBox="1"/>
          <p:nvPr>
            <p:ph hasCustomPrompt="1" type="title"/>
          </p:nvPr>
        </p:nvSpPr>
        <p:spPr>
          <a:xfrm>
            <a:off x="1536900" y="849000"/>
            <a:ext cx="6723300" cy="1193400"/>
          </a:xfrm>
          <a:prstGeom prst="rect">
            <a:avLst/>
          </a:prstGeom>
        </p:spPr>
        <p:txBody>
          <a:bodyPr anchorCtr="0" anchor="ctr" bIns="91425" lIns="91425" spcFirstLastPara="1" rIns="91425" wrap="square" tIns="91425">
            <a:noAutofit/>
          </a:bodyPr>
          <a:lstStyle>
            <a:lvl1pPr lvl="0" algn="ctr">
              <a:spcBef>
                <a:spcPts val="0"/>
              </a:spcBef>
              <a:spcAft>
                <a:spcPts val="0"/>
              </a:spcAft>
              <a:buSzPts val="12000"/>
              <a:buNone/>
              <a:defRPr sz="9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47" name="Google Shape;147;p11"/>
          <p:cNvSpPr txBox="1"/>
          <p:nvPr>
            <p:ph idx="1" type="subTitle"/>
          </p:nvPr>
        </p:nvSpPr>
        <p:spPr>
          <a:xfrm>
            <a:off x="1536900" y="1933350"/>
            <a:ext cx="6723300" cy="4167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sz="17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dk2"/>
        </a:solidFill>
      </p:bgPr>
    </p:bg>
    <p:spTree>
      <p:nvGrpSpPr>
        <p:cNvPr id="148" name="Shape 14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49" name="Shape 149"/>
        <p:cNvGrpSpPr/>
        <p:nvPr/>
      </p:nvGrpSpPr>
      <p:grpSpPr>
        <a:xfrm>
          <a:off x="0" y="0"/>
          <a:ext cx="0" cy="0"/>
          <a:chOff x="0" y="0"/>
          <a:chExt cx="0" cy="0"/>
        </a:xfrm>
      </p:grpSpPr>
      <p:grpSp>
        <p:nvGrpSpPr>
          <p:cNvPr id="150" name="Google Shape;150;p13"/>
          <p:cNvGrpSpPr/>
          <p:nvPr/>
        </p:nvGrpSpPr>
        <p:grpSpPr>
          <a:xfrm>
            <a:off x="-35875" y="-21525"/>
            <a:ext cx="9215414" cy="5201684"/>
            <a:chOff x="-35875" y="-21525"/>
            <a:chExt cx="9215414" cy="5201684"/>
          </a:xfrm>
        </p:grpSpPr>
        <p:grpSp>
          <p:nvGrpSpPr>
            <p:cNvPr id="151" name="Google Shape;151;p13"/>
            <p:cNvGrpSpPr/>
            <p:nvPr/>
          </p:nvGrpSpPr>
          <p:grpSpPr>
            <a:xfrm>
              <a:off x="-35875" y="-21525"/>
              <a:ext cx="9215414" cy="5201684"/>
              <a:chOff x="-35875" y="-21525"/>
              <a:chExt cx="9215414" cy="5201684"/>
            </a:xfrm>
          </p:grpSpPr>
          <p:sp>
            <p:nvSpPr>
              <p:cNvPr id="152" name="Google Shape;152;p13"/>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 name="Google Shape;153;p13"/>
              <p:cNvGrpSpPr/>
              <p:nvPr/>
            </p:nvGrpSpPr>
            <p:grpSpPr>
              <a:xfrm>
                <a:off x="-35525" y="-21525"/>
                <a:ext cx="9215064" cy="5180780"/>
                <a:chOff x="0" y="0"/>
                <a:chExt cx="9143743" cy="5180780"/>
              </a:xfrm>
            </p:grpSpPr>
            <p:sp>
              <p:nvSpPr>
                <p:cNvPr id="154" name="Google Shape;154;p13"/>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3"/>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3"/>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3"/>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3"/>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3"/>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 name="Google Shape;160;p13"/>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 name="Google Shape;161;p13"/>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 name="Google Shape;162;p13"/>
          <p:cNvSpPr txBox="1"/>
          <p:nvPr>
            <p:ph type="title"/>
          </p:nvPr>
        </p:nvSpPr>
        <p:spPr>
          <a:xfrm>
            <a:off x="1537000" y="540000"/>
            <a:ext cx="67233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atin typeface="Varela Round"/>
                <a:ea typeface="Varela Round"/>
                <a:cs typeface="Varela Round"/>
                <a:sym typeface="Varela Round"/>
              </a:defRPr>
            </a:lvl2pPr>
            <a:lvl3pPr lvl="2">
              <a:spcBef>
                <a:spcPts val="0"/>
              </a:spcBef>
              <a:spcAft>
                <a:spcPts val="0"/>
              </a:spcAft>
              <a:buSzPts val="2800"/>
              <a:buNone/>
              <a:defRPr>
                <a:latin typeface="Varela Round"/>
                <a:ea typeface="Varela Round"/>
                <a:cs typeface="Varela Round"/>
                <a:sym typeface="Varela Round"/>
              </a:defRPr>
            </a:lvl3pPr>
            <a:lvl4pPr lvl="3">
              <a:spcBef>
                <a:spcPts val="0"/>
              </a:spcBef>
              <a:spcAft>
                <a:spcPts val="0"/>
              </a:spcAft>
              <a:buSzPts val="2800"/>
              <a:buNone/>
              <a:defRPr>
                <a:latin typeface="Varela Round"/>
                <a:ea typeface="Varela Round"/>
                <a:cs typeface="Varela Round"/>
                <a:sym typeface="Varela Round"/>
              </a:defRPr>
            </a:lvl4pPr>
            <a:lvl5pPr lvl="4">
              <a:spcBef>
                <a:spcPts val="0"/>
              </a:spcBef>
              <a:spcAft>
                <a:spcPts val="0"/>
              </a:spcAft>
              <a:buSzPts val="2800"/>
              <a:buNone/>
              <a:defRPr>
                <a:latin typeface="Varela Round"/>
                <a:ea typeface="Varela Round"/>
                <a:cs typeface="Varela Round"/>
                <a:sym typeface="Varela Round"/>
              </a:defRPr>
            </a:lvl5pPr>
            <a:lvl6pPr lvl="5">
              <a:spcBef>
                <a:spcPts val="0"/>
              </a:spcBef>
              <a:spcAft>
                <a:spcPts val="0"/>
              </a:spcAft>
              <a:buSzPts val="2800"/>
              <a:buNone/>
              <a:defRPr>
                <a:latin typeface="Varela Round"/>
                <a:ea typeface="Varela Round"/>
                <a:cs typeface="Varela Round"/>
                <a:sym typeface="Varela Round"/>
              </a:defRPr>
            </a:lvl6pPr>
            <a:lvl7pPr lvl="6">
              <a:spcBef>
                <a:spcPts val="0"/>
              </a:spcBef>
              <a:spcAft>
                <a:spcPts val="0"/>
              </a:spcAft>
              <a:buSzPts val="2800"/>
              <a:buNone/>
              <a:defRPr>
                <a:latin typeface="Varela Round"/>
                <a:ea typeface="Varela Round"/>
                <a:cs typeface="Varela Round"/>
                <a:sym typeface="Varela Round"/>
              </a:defRPr>
            </a:lvl7pPr>
            <a:lvl8pPr lvl="7">
              <a:spcBef>
                <a:spcPts val="0"/>
              </a:spcBef>
              <a:spcAft>
                <a:spcPts val="0"/>
              </a:spcAft>
              <a:buSzPts val="2800"/>
              <a:buNone/>
              <a:defRPr>
                <a:latin typeface="Varela Round"/>
                <a:ea typeface="Varela Round"/>
                <a:cs typeface="Varela Round"/>
                <a:sym typeface="Varela Round"/>
              </a:defRPr>
            </a:lvl8pPr>
            <a:lvl9pPr lvl="8">
              <a:spcBef>
                <a:spcPts val="0"/>
              </a:spcBef>
              <a:spcAft>
                <a:spcPts val="0"/>
              </a:spcAft>
              <a:buSzPts val="2800"/>
              <a:buNone/>
              <a:defRPr>
                <a:latin typeface="Varela Round"/>
                <a:ea typeface="Varela Round"/>
                <a:cs typeface="Varela Round"/>
                <a:sym typeface="Varela Round"/>
              </a:defRPr>
            </a:lvl9pPr>
          </a:lstStyle>
          <a:p/>
        </p:txBody>
      </p:sp>
      <p:sp>
        <p:nvSpPr>
          <p:cNvPr id="163" name="Google Shape;163;p13">
            <a:hlinkClick action="ppaction://hlinksldjump" r:id="rId2"/>
          </p:cNvPr>
          <p:cNvSpPr txBox="1"/>
          <p:nvPr>
            <p:ph idx="1" type="subTitle"/>
          </p:nvPr>
        </p:nvSpPr>
        <p:spPr>
          <a:xfrm>
            <a:off x="2579875" y="1606312"/>
            <a:ext cx="2517900" cy="280500"/>
          </a:xfrm>
          <a:prstGeom prst="rect">
            <a:avLst/>
          </a:prstGeom>
          <a:noFill/>
        </p:spPr>
        <p:txBody>
          <a:bodyPr anchorCtr="0" anchor="ctr" bIns="91425" lIns="91425" spcFirstLastPara="1" rIns="91425" wrap="square" tIns="91425">
            <a:noAutofit/>
          </a:bodyPr>
          <a:lstStyle>
            <a:lvl1pPr lv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a:spcBef>
                <a:spcPts val="0"/>
              </a:spcBef>
              <a:spcAft>
                <a:spcPts val="0"/>
              </a:spcAft>
              <a:buClr>
                <a:schemeClr val="dk1"/>
              </a:buClr>
              <a:buSzPts val="1400"/>
              <a:buNone/>
              <a:defRPr>
                <a:solidFill>
                  <a:schemeClr val="dk1"/>
                </a:solidFill>
              </a:defRPr>
            </a:lvl2pPr>
            <a:lvl3pPr lvl="2">
              <a:spcBef>
                <a:spcPts val="0"/>
              </a:spcBef>
              <a:spcAft>
                <a:spcPts val="0"/>
              </a:spcAft>
              <a:buClr>
                <a:schemeClr val="dk1"/>
              </a:buClr>
              <a:buSzPts val="1400"/>
              <a:buNone/>
              <a:defRPr>
                <a:solidFill>
                  <a:schemeClr val="dk1"/>
                </a:solidFill>
              </a:defRPr>
            </a:lvl3pPr>
            <a:lvl4pPr lvl="3">
              <a:spcBef>
                <a:spcPts val="0"/>
              </a:spcBef>
              <a:spcAft>
                <a:spcPts val="0"/>
              </a:spcAft>
              <a:buClr>
                <a:schemeClr val="dk1"/>
              </a:buClr>
              <a:buSzPts val="1400"/>
              <a:buNone/>
              <a:defRPr>
                <a:solidFill>
                  <a:schemeClr val="dk1"/>
                </a:solidFill>
              </a:defRPr>
            </a:lvl4pPr>
            <a:lvl5pPr lvl="4">
              <a:spcBef>
                <a:spcPts val="0"/>
              </a:spcBef>
              <a:spcAft>
                <a:spcPts val="0"/>
              </a:spcAft>
              <a:buClr>
                <a:schemeClr val="dk1"/>
              </a:buClr>
              <a:buSzPts val="1400"/>
              <a:buNone/>
              <a:defRPr>
                <a:solidFill>
                  <a:schemeClr val="dk1"/>
                </a:solidFill>
              </a:defRPr>
            </a:lvl5pPr>
            <a:lvl6pPr lvl="5">
              <a:spcBef>
                <a:spcPts val="0"/>
              </a:spcBef>
              <a:spcAft>
                <a:spcPts val="0"/>
              </a:spcAft>
              <a:buClr>
                <a:schemeClr val="dk1"/>
              </a:buClr>
              <a:buSzPts val="1400"/>
              <a:buNone/>
              <a:defRPr>
                <a:solidFill>
                  <a:schemeClr val="dk1"/>
                </a:solidFill>
              </a:defRPr>
            </a:lvl6pPr>
            <a:lvl7pPr lvl="6">
              <a:spcBef>
                <a:spcPts val="0"/>
              </a:spcBef>
              <a:spcAft>
                <a:spcPts val="0"/>
              </a:spcAft>
              <a:buClr>
                <a:schemeClr val="dk1"/>
              </a:buClr>
              <a:buSzPts val="1400"/>
              <a:buNone/>
              <a:defRPr>
                <a:solidFill>
                  <a:schemeClr val="dk1"/>
                </a:solidFill>
              </a:defRPr>
            </a:lvl7pPr>
            <a:lvl8pPr lvl="7">
              <a:spcBef>
                <a:spcPts val="0"/>
              </a:spcBef>
              <a:spcAft>
                <a:spcPts val="0"/>
              </a:spcAft>
              <a:buClr>
                <a:schemeClr val="dk1"/>
              </a:buClr>
              <a:buSzPts val="1400"/>
              <a:buNone/>
              <a:defRPr>
                <a:solidFill>
                  <a:schemeClr val="dk1"/>
                </a:solidFill>
              </a:defRPr>
            </a:lvl8pPr>
            <a:lvl9pPr lvl="8">
              <a:spcBef>
                <a:spcPts val="0"/>
              </a:spcBef>
              <a:spcAft>
                <a:spcPts val="0"/>
              </a:spcAft>
              <a:buClr>
                <a:schemeClr val="dk1"/>
              </a:buClr>
              <a:buSzPts val="1400"/>
              <a:buNone/>
              <a:defRPr>
                <a:solidFill>
                  <a:schemeClr val="dk1"/>
                </a:solidFill>
              </a:defRPr>
            </a:lvl9pPr>
          </a:lstStyle>
          <a:p/>
        </p:txBody>
      </p:sp>
      <p:sp>
        <p:nvSpPr>
          <p:cNvPr id="164" name="Google Shape;164;p13">
            <a:hlinkClick action="ppaction://hlinksldjump" r:id="rId3"/>
          </p:cNvPr>
          <p:cNvSpPr txBox="1"/>
          <p:nvPr>
            <p:ph idx="2" type="subTitle"/>
          </p:nvPr>
        </p:nvSpPr>
        <p:spPr>
          <a:xfrm>
            <a:off x="2579375" y="2157350"/>
            <a:ext cx="2504400" cy="2805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65" name="Google Shape;165;p13">
            <a:hlinkClick action="ppaction://hlinksldjump" r:id="rId4"/>
          </p:cNvPr>
          <p:cNvSpPr txBox="1"/>
          <p:nvPr>
            <p:ph idx="3" type="subTitle"/>
          </p:nvPr>
        </p:nvSpPr>
        <p:spPr>
          <a:xfrm>
            <a:off x="2580075" y="2706764"/>
            <a:ext cx="2504400" cy="2805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66" name="Google Shape;166;p13">
            <a:hlinkClick action="ppaction://hlinksldjump" r:id="rId5"/>
          </p:cNvPr>
          <p:cNvSpPr txBox="1"/>
          <p:nvPr>
            <p:ph idx="4" type="subTitle"/>
          </p:nvPr>
        </p:nvSpPr>
        <p:spPr>
          <a:xfrm>
            <a:off x="2580100" y="3264338"/>
            <a:ext cx="2504400" cy="2805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67" name="Google Shape;167;p13">
            <a:hlinkClick action="ppaction://hlinksldjump" r:id="rId6"/>
          </p:cNvPr>
          <p:cNvSpPr txBox="1"/>
          <p:nvPr>
            <p:ph idx="5" type="subTitle"/>
          </p:nvPr>
        </p:nvSpPr>
        <p:spPr>
          <a:xfrm>
            <a:off x="2580100" y="3814237"/>
            <a:ext cx="2504400" cy="2805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68" name="Google Shape;168;p13"/>
          <p:cNvSpPr txBox="1"/>
          <p:nvPr>
            <p:ph idx="6" type="subTitle"/>
          </p:nvPr>
        </p:nvSpPr>
        <p:spPr>
          <a:xfrm>
            <a:off x="5268425" y="1589212"/>
            <a:ext cx="2991900" cy="3147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9" name="Google Shape;169;p13"/>
          <p:cNvSpPr txBox="1"/>
          <p:nvPr>
            <p:ph idx="7" type="subTitle"/>
          </p:nvPr>
        </p:nvSpPr>
        <p:spPr>
          <a:xfrm>
            <a:off x="5268425" y="2127500"/>
            <a:ext cx="2991900" cy="340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0" name="Google Shape;170;p13"/>
          <p:cNvSpPr txBox="1"/>
          <p:nvPr>
            <p:ph idx="8" type="subTitle"/>
          </p:nvPr>
        </p:nvSpPr>
        <p:spPr>
          <a:xfrm>
            <a:off x="5268425" y="2689664"/>
            <a:ext cx="2991900" cy="3147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1" name="Google Shape;171;p13"/>
          <p:cNvSpPr txBox="1"/>
          <p:nvPr>
            <p:ph idx="9" type="subTitle"/>
          </p:nvPr>
        </p:nvSpPr>
        <p:spPr>
          <a:xfrm>
            <a:off x="5268425" y="3247238"/>
            <a:ext cx="2991900" cy="3147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2" name="Google Shape;172;p13"/>
          <p:cNvSpPr txBox="1"/>
          <p:nvPr>
            <p:ph idx="13" type="subTitle"/>
          </p:nvPr>
        </p:nvSpPr>
        <p:spPr>
          <a:xfrm>
            <a:off x="5268425" y="3797137"/>
            <a:ext cx="2991900" cy="3147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3" name="Google Shape;173;p13">
            <a:hlinkClick action="ppaction://hlinksldjump" r:id="rId7"/>
          </p:cNvPr>
          <p:cNvSpPr txBox="1"/>
          <p:nvPr>
            <p:ph hasCustomPrompt="1" idx="14" type="title"/>
          </p:nvPr>
        </p:nvSpPr>
        <p:spPr>
          <a:xfrm>
            <a:off x="1607525" y="1589212"/>
            <a:ext cx="7917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74" name="Google Shape;174;p13">
            <a:hlinkClick action="ppaction://hlinksldjump" r:id="rId8"/>
          </p:cNvPr>
          <p:cNvSpPr txBox="1"/>
          <p:nvPr>
            <p:ph hasCustomPrompt="1" idx="15" type="title"/>
          </p:nvPr>
        </p:nvSpPr>
        <p:spPr>
          <a:xfrm>
            <a:off x="1607525" y="2140250"/>
            <a:ext cx="7872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75" name="Google Shape;175;p13">
            <a:hlinkClick action="ppaction://hlinksldjump" r:id="rId9"/>
          </p:cNvPr>
          <p:cNvSpPr txBox="1"/>
          <p:nvPr>
            <p:ph hasCustomPrompt="1" idx="16" type="title"/>
          </p:nvPr>
        </p:nvSpPr>
        <p:spPr>
          <a:xfrm>
            <a:off x="1607975" y="2689664"/>
            <a:ext cx="7872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76" name="Google Shape;176;p13">
            <a:hlinkClick action="ppaction://hlinksldjump" r:id="rId10"/>
          </p:cNvPr>
          <p:cNvSpPr txBox="1"/>
          <p:nvPr>
            <p:ph hasCustomPrompt="1" idx="17" type="title"/>
          </p:nvPr>
        </p:nvSpPr>
        <p:spPr>
          <a:xfrm>
            <a:off x="1607975" y="3247238"/>
            <a:ext cx="7872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77" name="Google Shape;177;p13">
            <a:hlinkClick action="ppaction://hlinksldjump" r:id="rId11"/>
          </p:cNvPr>
          <p:cNvSpPr txBox="1"/>
          <p:nvPr>
            <p:ph hasCustomPrompt="1" idx="18" type="title"/>
          </p:nvPr>
        </p:nvSpPr>
        <p:spPr>
          <a:xfrm>
            <a:off x="1607975" y="3814237"/>
            <a:ext cx="787200" cy="280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178" name="Shape 178"/>
        <p:cNvGrpSpPr/>
        <p:nvPr/>
      </p:nvGrpSpPr>
      <p:grpSpPr>
        <a:xfrm>
          <a:off x="0" y="0"/>
          <a:ext cx="0" cy="0"/>
          <a:chOff x="0" y="0"/>
          <a:chExt cx="0" cy="0"/>
        </a:xfrm>
      </p:grpSpPr>
      <p:grpSp>
        <p:nvGrpSpPr>
          <p:cNvPr id="179" name="Google Shape;179;p14"/>
          <p:cNvGrpSpPr/>
          <p:nvPr/>
        </p:nvGrpSpPr>
        <p:grpSpPr>
          <a:xfrm>
            <a:off x="-35875" y="-21525"/>
            <a:ext cx="9215414" cy="5201684"/>
            <a:chOff x="-35875" y="-21525"/>
            <a:chExt cx="9215414" cy="5201684"/>
          </a:xfrm>
        </p:grpSpPr>
        <p:grpSp>
          <p:nvGrpSpPr>
            <p:cNvPr id="180" name="Google Shape;180;p14"/>
            <p:cNvGrpSpPr/>
            <p:nvPr/>
          </p:nvGrpSpPr>
          <p:grpSpPr>
            <a:xfrm>
              <a:off x="-35875" y="-21525"/>
              <a:ext cx="9215414" cy="5201684"/>
              <a:chOff x="-35875" y="-21525"/>
              <a:chExt cx="9215414" cy="5201684"/>
            </a:xfrm>
          </p:grpSpPr>
          <p:sp>
            <p:nvSpPr>
              <p:cNvPr id="181" name="Google Shape;181;p14"/>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 name="Google Shape;182;p14"/>
              <p:cNvGrpSpPr/>
              <p:nvPr/>
            </p:nvGrpSpPr>
            <p:grpSpPr>
              <a:xfrm>
                <a:off x="-35525" y="-21525"/>
                <a:ext cx="9215064" cy="5180780"/>
                <a:chOff x="0" y="0"/>
                <a:chExt cx="9143743" cy="5180780"/>
              </a:xfrm>
            </p:grpSpPr>
            <p:sp>
              <p:nvSpPr>
                <p:cNvPr id="183" name="Google Shape;183;p14"/>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4"/>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4"/>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4"/>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4"/>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4"/>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 name="Google Shape;189;p14"/>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 name="Google Shape;190;p14"/>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 name="Google Shape;191;p14"/>
          <p:cNvSpPr txBox="1"/>
          <p:nvPr>
            <p:ph type="title"/>
          </p:nvPr>
        </p:nvSpPr>
        <p:spPr>
          <a:xfrm>
            <a:off x="3128475" y="3308958"/>
            <a:ext cx="3540000" cy="425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b="0"/>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192" name="Google Shape;192;p14"/>
          <p:cNvSpPr txBox="1"/>
          <p:nvPr>
            <p:ph idx="1" type="subTitle"/>
          </p:nvPr>
        </p:nvSpPr>
        <p:spPr>
          <a:xfrm>
            <a:off x="1656950" y="1621550"/>
            <a:ext cx="6483300" cy="1643400"/>
          </a:xfrm>
          <a:prstGeom prst="rect">
            <a:avLst/>
          </a:prstGeom>
        </p:spPr>
        <p:txBody>
          <a:bodyPr anchorCtr="0" anchor="ctr" bIns="91425" lIns="91425" spcFirstLastPara="1" rIns="91425" wrap="square" tIns="91425">
            <a:noAutofit/>
          </a:bodyPr>
          <a:lstStyle>
            <a:lvl1pPr lvl="0" algn="ctr">
              <a:lnSpc>
                <a:spcPct val="115000"/>
              </a:lnSpc>
              <a:spcBef>
                <a:spcPts val="1200"/>
              </a:spcBef>
              <a:spcAft>
                <a:spcPts val="0"/>
              </a:spcAft>
              <a:buSzPts val="1400"/>
              <a:buNone/>
              <a:defRPr sz="27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spTree>
      <p:nvGrpSpPr>
        <p:cNvPr id="193" name="Shape 193"/>
        <p:cNvGrpSpPr/>
        <p:nvPr/>
      </p:nvGrpSpPr>
      <p:grpSpPr>
        <a:xfrm>
          <a:off x="0" y="0"/>
          <a:ext cx="0" cy="0"/>
          <a:chOff x="0" y="0"/>
          <a:chExt cx="0" cy="0"/>
        </a:xfrm>
      </p:grpSpPr>
      <p:grpSp>
        <p:nvGrpSpPr>
          <p:cNvPr id="194" name="Google Shape;194;p15"/>
          <p:cNvGrpSpPr/>
          <p:nvPr/>
        </p:nvGrpSpPr>
        <p:grpSpPr>
          <a:xfrm>
            <a:off x="-35875" y="-21525"/>
            <a:ext cx="9215414" cy="5201684"/>
            <a:chOff x="-35875" y="-21525"/>
            <a:chExt cx="9215414" cy="5201684"/>
          </a:xfrm>
        </p:grpSpPr>
        <p:grpSp>
          <p:nvGrpSpPr>
            <p:cNvPr id="195" name="Google Shape;195;p15"/>
            <p:cNvGrpSpPr/>
            <p:nvPr/>
          </p:nvGrpSpPr>
          <p:grpSpPr>
            <a:xfrm>
              <a:off x="-35875" y="-21525"/>
              <a:ext cx="9215414" cy="5201684"/>
              <a:chOff x="-35875" y="-21525"/>
              <a:chExt cx="9215414" cy="5201684"/>
            </a:xfrm>
          </p:grpSpPr>
          <p:sp>
            <p:nvSpPr>
              <p:cNvPr id="196" name="Google Shape;196;p15"/>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 name="Google Shape;197;p15"/>
              <p:cNvGrpSpPr/>
              <p:nvPr/>
            </p:nvGrpSpPr>
            <p:grpSpPr>
              <a:xfrm>
                <a:off x="-35525" y="-21525"/>
                <a:ext cx="9215064" cy="5180780"/>
                <a:chOff x="0" y="0"/>
                <a:chExt cx="9143743" cy="5180780"/>
              </a:xfrm>
            </p:grpSpPr>
            <p:sp>
              <p:nvSpPr>
                <p:cNvPr id="198" name="Google Shape;198;p15"/>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5"/>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5"/>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5"/>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5"/>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5"/>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 name="Google Shape;204;p15"/>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 name="Google Shape;205;p15"/>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 name="Google Shape;206;p15"/>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07" name="Google Shape;207;p15"/>
          <p:cNvSpPr txBox="1"/>
          <p:nvPr>
            <p:ph idx="1" type="subTitle"/>
          </p:nvPr>
        </p:nvSpPr>
        <p:spPr>
          <a:xfrm>
            <a:off x="7096475" y="3337160"/>
            <a:ext cx="1171200" cy="4146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08" name="Google Shape;208;p15"/>
          <p:cNvSpPr txBox="1"/>
          <p:nvPr>
            <p:ph idx="2" type="subTitle"/>
          </p:nvPr>
        </p:nvSpPr>
        <p:spPr>
          <a:xfrm>
            <a:off x="6278425" y="3880150"/>
            <a:ext cx="1986900" cy="49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
        <p:nvSpPr>
          <p:cNvPr id="209" name="Google Shape;209;p15"/>
          <p:cNvSpPr txBox="1"/>
          <p:nvPr>
            <p:ph idx="3" type="subTitle"/>
          </p:nvPr>
        </p:nvSpPr>
        <p:spPr>
          <a:xfrm>
            <a:off x="2453000" y="3337160"/>
            <a:ext cx="1170300" cy="4146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10" name="Google Shape;210;p15"/>
          <p:cNvSpPr txBox="1"/>
          <p:nvPr>
            <p:ph idx="4" type="subTitle"/>
          </p:nvPr>
        </p:nvSpPr>
        <p:spPr>
          <a:xfrm>
            <a:off x="1536900" y="3922150"/>
            <a:ext cx="1986900" cy="450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
        <p:nvSpPr>
          <p:cNvPr id="211" name="Google Shape;211;p15"/>
          <p:cNvSpPr txBox="1"/>
          <p:nvPr>
            <p:ph idx="5" type="subTitle"/>
          </p:nvPr>
        </p:nvSpPr>
        <p:spPr>
          <a:xfrm>
            <a:off x="4759850" y="3337160"/>
            <a:ext cx="1171200" cy="4146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12" name="Google Shape;212;p15"/>
          <p:cNvSpPr txBox="1"/>
          <p:nvPr>
            <p:ph idx="6" type="subTitle"/>
          </p:nvPr>
        </p:nvSpPr>
        <p:spPr>
          <a:xfrm>
            <a:off x="3869762" y="3888250"/>
            <a:ext cx="2061300" cy="49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_3">
    <p:spTree>
      <p:nvGrpSpPr>
        <p:cNvPr id="213" name="Shape 213"/>
        <p:cNvGrpSpPr/>
        <p:nvPr/>
      </p:nvGrpSpPr>
      <p:grpSpPr>
        <a:xfrm>
          <a:off x="0" y="0"/>
          <a:ext cx="0" cy="0"/>
          <a:chOff x="0" y="0"/>
          <a:chExt cx="0" cy="0"/>
        </a:xfrm>
      </p:grpSpPr>
      <p:grpSp>
        <p:nvGrpSpPr>
          <p:cNvPr id="214" name="Google Shape;214;p16"/>
          <p:cNvGrpSpPr/>
          <p:nvPr/>
        </p:nvGrpSpPr>
        <p:grpSpPr>
          <a:xfrm>
            <a:off x="-35875" y="-21525"/>
            <a:ext cx="9215414" cy="5201684"/>
            <a:chOff x="-35875" y="-21525"/>
            <a:chExt cx="9215414" cy="5201684"/>
          </a:xfrm>
        </p:grpSpPr>
        <p:grpSp>
          <p:nvGrpSpPr>
            <p:cNvPr id="215" name="Google Shape;215;p16"/>
            <p:cNvGrpSpPr/>
            <p:nvPr/>
          </p:nvGrpSpPr>
          <p:grpSpPr>
            <a:xfrm>
              <a:off x="-35875" y="-21525"/>
              <a:ext cx="9215414" cy="5201684"/>
              <a:chOff x="-35875" y="-21525"/>
              <a:chExt cx="9215414" cy="5201684"/>
            </a:xfrm>
          </p:grpSpPr>
          <p:sp>
            <p:nvSpPr>
              <p:cNvPr id="216" name="Google Shape;216;p16"/>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 name="Google Shape;217;p16"/>
              <p:cNvGrpSpPr/>
              <p:nvPr/>
            </p:nvGrpSpPr>
            <p:grpSpPr>
              <a:xfrm>
                <a:off x="-35525" y="-21525"/>
                <a:ext cx="9215064" cy="5180780"/>
                <a:chOff x="0" y="0"/>
                <a:chExt cx="9143743" cy="5180780"/>
              </a:xfrm>
            </p:grpSpPr>
            <p:sp>
              <p:nvSpPr>
                <p:cNvPr id="218" name="Google Shape;218;p16"/>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6"/>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6"/>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6"/>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6"/>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6"/>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 name="Google Shape;224;p16"/>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 name="Google Shape;225;p16"/>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 name="Google Shape;226;p16"/>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27" name="Google Shape;227;p16"/>
          <p:cNvSpPr txBox="1"/>
          <p:nvPr>
            <p:ph idx="1" type="subTitle"/>
          </p:nvPr>
        </p:nvSpPr>
        <p:spPr>
          <a:xfrm>
            <a:off x="6442703" y="3420753"/>
            <a:ext cx="18198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2200">
                <a:solidFill>
                  <a:schemeClr val="dk1"/>
                </a:solidFill>
                <a:latin typeface="Gochi Hand"/>
                <a:ea typeface="Gochi Hand"/>
                <a:cs typeface="Gochi Hand"/>
                <a:sym typeface="Gochi Hand"/>
              </a:defRPr>
            </a:lvl1pPr>
            <a:lvl2pPr lvl="1" rtl="0" algn="ctr">
              <a:spcBef>
                <a:spcPts val="1200"/>
              </a:spcBef>
              <a:spcAft>
                <a:spcPts val="0"/>
              </a:spcAft>
              <a:buNone/>
              <a:defRPr sz="2200">
                <a:solidFill>
                  <a:schemeClr val="dk1"/>
                </a:solidFill>
                <a:latin typeface="Gochi Hand"/>
                <a:ea typeface="Gochi Hand"/>
                <a:cs typeface="Gochi Hand"/>
                <a:sym typeface="Gochi Hand"/>
              </a:defRPr>
            </a:lvl2pPr>
            <a:lvl3pPr lvl="2" rtl="0" algn="ctr">
              <a:spcBef>
                <a:spcPts val="1200"/>
              </a:spcBef>
              <a:spcAft>
                <a:spcPts val="0"/>
              </a:spcAft>
              <a:buNone/>
              <a:defRPr sz="2200">
                <a:solidFill>
                  <a:schemeClr val="dk1"/>
                </a:solidFill>
                <a:latin typeface="Gochi Hand"/>
                <a:ea typeface="Gochi Hand"/>
                <a:cs typeface="Gochi Hand"/>
                <a:sym typeface="Gochi Hand"/>
              </a:defRPr>
            </a:lvl3pPr>
            <a:lvl4pPr lvl="3" rtl="0" algn="ctr">
              <a:spcBef>
                <a:spcPts val="1200"/>
              </a:spcBef>
              <a:spcAft>
                <a:spcPts val="0"/>
              </a:spcAft>
              <a:buNone/>
              <a:defRPr sz="2200">
                <a:solidFill>
                  <a:schemeClr val="dk1"/>
                </a:solidFill>
                <a:latin typeface="Gochi Hand"/>
                <a:ea typeface="Gochi Hand"/>
                <a:cs typeface="Gochi Hand"/>
                <a:sym typeface="Gochi Hand"/>
              </a:defRPr>
            </a:lvl4pPr>
            <a:lvl5pPr lvl="4" rtl="0" algn="ctr">
              <a:spcBef>
                <a:spcPts val="1200"/>
              </a:spcBef>
              <a:spcAft>
                <a:spcPts val="0"/>
              </a:spcAft>
              <a:buNone/>
              <a:defRPr sz="2200">
                <a:solidFill>
                  <a:schemeClr val="dk1"/>
                </a:solidFill>
                <a:latin typeface="Gochi Hand"/>
                <a:ea typeface="Gochi Hand"/>
                <a:cs typeface="Gochi Hand"/>
                <a:sym typeface="Gochi Hand"/>
              </a:defRPr>
            </a:lvl5pPr>
            <a:lvl6pPr lvl="5" rtl="0" algn="ctr">
              <a:spcBef>
                <a:spcPts val="1200"/>
              </a:spcBef>
              <a:spcAft>
                <a:spcPts val="0"/>
              </a:spcAft>
              <a:buNone/>
              <a:defRPr sz="2200">
                <a:solidFill>
                  <a:schemeClr val="dk1"/>
                </a:solidFill>
                <a:latin typeface="Gochi Hand"/>
                <a:ea typeface="Gochi Hand"/>
                <a:cs typeface="Gochi Hand"/>
                <a:sym typeface="Gochi Hand"/>
              </a:defRPr>
            </a:lvl6pPr>
            <a:lvl7pPr lvl="6" rtl="0" algn="ctr">
              <a:spcBef>
                <a:spcPts val="1200"/>
              </a:spcBef>
              <a:spcAft>
                <a:spcPts val="0"/>
              </a:spcAft>
              <a:buNone/>
              <a:defRPr sz="2200">
                <a:solidFill>
                  <a:schemeClr val="dk1"/>
                </a:solidFill>
                <a:latin typeface="Gochi Hand"/>
                <a:ea typeface="Gochi Hand"/>
                <a:cs typeface="Gochi Hand"/>
                <a:sym typeface="Gochi Hand"/>
              </a:defRPr>
            </a:lvl7pPr>
            <a:lvl8pPr lvl="7" rtl="0" algn="ctr">
              <a:spcBef>
                <a:spcPts val="1200"/>
              </a:spcBef>
              <a:spcAft>
                <a:spcPts val="0"/>
              </a:spcAft>
              <a:buNone/>
              <a:defRPr sz="2200">
                <a:solidFill>
                  <a:schemeClr val="dk1"/>
                </a:solidFill>
                <a:latin typeface="Gochi Hand"/>
                <a:ea typeface="Gochi Hand"/>
                <a:cs typeface="Gochi Hand"/>
                <a:sym typeface="Gochi Hand"/>
              </a:defRPr>
            </a:lvl8pPr>
            <a:lvl9pPr lvl="8" rtl="0" algn="ct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28" name="Google Shape;228;p16"/>
          <p:cNvSpPr txBox="1"/>
          <p:nvPr>
            <p:ph idx="2" type="subTitle"/>
          </p:nvPr>
        </p:nvSpPr>
        <p:spPr>
          <a:xfrm>
            <a:off x="6442700" y="3719902"/>
            <a:ext cx="1819800" cy="402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
        <p:nvSpPr>
          <p:cNvPr id="229" name="Google Shape;229;p16"/>
          <p:cNvSpPr txBox="1"/>
          <p:nvPr>
            <p:ph idx="3" type="subTitle"/>
          </p:nvPr>
        </p:nvSpPr>
        <p:spPr>
          <a:xfrm>
            <a:off x="1539025" y="3420753"/>
            <a:ext cx="18153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2200">
                <a:solidFill>
                  <a:schemeClr val="dk1"/>
                </a:solidFill>
                <a:latin typeface="Gochi Hand"/>
                <a:ea typeface="Gochi Hand"/>
                <a:cs typeface="Gochi Hand"/>
                <a:sym typeface="Gochi Hand"/>
              </a:defRPr>
            </a:lvl1pPr>
            <a:lvl2pPr lvl="1" rtl="0" algn="ctr">
              <a:spcBef>
                <a:spcPts val="1200"/>
              </a:spcBef>
              <a:spcAft>
                <a:spcPts val="0"/>
              </a:spcAft>
              <a:buNone/>
              <a:defRPr sz="2200">
                <a:solidFill>
                  <a:schemeClr val="dk1"/>
                </a:solidFill>
                <a:latin typeface="Gochi Hand"/>
                <a:ea typeface="Gochi Hand"/>
                <a:cs typeface="Gochi Hand"/>
                <a:sym typeface="Gochi Hand"/>
              </a:defRPr>
            </a:lvl2pPr>
            <a:lvl3pPr lvl="2" rtl="0" algn="ctr">
              <a:spcBef>
                <a:spcPts val="1200"/>
              </a:spcBef>
              <a:spcAft>
                <a:spcPts val="0"/>
              </a:spcAft>
              <a:buNone/>
              <a:defRPr sz="2200">
                <a:solidFill>
                  <a:schemeClr val="dk1"/>
                </a:solidFill>
                <a:latin typeface="Gochi Hand"/>
                <a:ea typeface="Gochi Hand"/>
                <a:cs typeface="Gochi Hand"/>
                <a:sym typeface="Gochi Hand"/>
              </a:defRPr>
            </a:lvl3pPr>
            <a:lvl4pPr lvl="3" rtl="0" algn="ctr">
              <a:spcBef>
                <a:spcPts val="1200"/>
              </a:spcBef>
              <a:spcAft>
                <a:spcPts val="0"/>
              </a:spcAft>
              <a:buNone/>
              <a:defRPr sz="2200">
                <a:solidFill>
                  <a:schemeClr val="dk1"/>
                </a:solidFill>
                <a:latin typeface="Gochi Hand"/>
                <a:ea typeface="Gochi Hand"/>
                <a:cs typeface="Gochi Hand"/>
                <a:sym typeface="Gochi Hand"/>
              </a:defRPr>
            </a:lvl4pPr>
            <a:lvl5pPr lvl="4" rtl="0" algn="ctr">
              <a:spcBef>
                <a:spcPts val="1200"/>
              </a:spcBef>
              <a:spcAft>
                <a:spcPts val="0"/>
              </a:spcAft>
              <a:buNone/>
              <a:defRPr sz="2200">
                <a:solidFill>
                  <a:schemeClr val="dk1"/>
                </a:solidFill>
                <a:latin typeface="Gochi Hand"/>
                <a:ea typeface="Gochi Hand"/>
                <a:cs typeface="Gochi Hand"/>
                <a:sym typeface="Gochi Hand"/>
              </a:defRPr>
            </a:lvl5pPr>
            <a:lvl6pPr lvl="5" rtl="0" algn="ctr">
              <a:spcBef>
                <a:spcPts val="1200"/>
              </a:spcBef>
              <a:spcAft>
                <a:spcPts val="0"/>
              </a:spcAft>
              <a:buNone/>
              <a:defRPr sz="2200">
                <a:solidFill>
                  <a:schemeClr val="dk1"/>
                </a:solidFill>
                <a:latin typeface="Gochi Hand"/>
                <a:ea typeface="Gochi Hand"/>
                <a:cs typeface="Gochi Hand"/>
                <a:sym typeface="Gochi Hand"/>
              </a:defRPr>
            </a:lvl6pPr>
            <a:lvl7pPr lvl="6" rtl="0" algn="ctr">
              <a:spcBef>
                <a:spcPts val="1200"/>
              </a:spcBef>
              <a:spcAft>
                <a:spcPts val="0"/>
              </a:spcAft>
              <a:buNone/>
              <a:defRPr sz="2200">
                <a:solidFill>
                  <a:schemeClr val="dk1"/>
                </a:solidFill>
                <a:latin typeface="Gochi Hand"/>
                <a:ea typeface="Gochi Hand"/>
                <a:cs typeface="Gochi Hand"/>
                <a:sym typeface="Gochi Hand"/>
              </a:defRPr>
            </a:lvl7pPr>
            <a:lvl8pPr lvl="7" rtl="0" algn="ctr">
              <a:spcBef>
                <a:spcPts val="1200"/>
              </a:spcBef>
              <a:spcAft>
                <a:spcPts val="0"/>
              </a:spcAft>
              <a:buNone/>
              <a:defRPr sz="2200">
                <a:solidFill>
                  <a:schemeClr val="dk1"/>
                </a:solidFill>
                <a:latin typeface="Gochi Hand"/>
                <a:ea typeface="Gochi Hand"/>
                <a:cs typeface="Gochi Hand"/>
                <a:sym typeface="Gochi Hand"/>
              </a:defRPr>
            </a:lvl8pPr>
            <a:lvl9pPr lvl="8" rtl="0" algn="ct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30" name="Google Shape;230;p16"/>
          <p:cNvSpPr txBox="1"/>
          <p:nvPr>
            <p:ph idx="4" type="subTitle"/>
          </p:nvPr>
        </p:nvSpPr>
        <p:spPr>
          <a:xfrm>
            <a:off x="1539013" y="3716902"/>
            <a:ext cx="1815300" cy="405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
        <p:nvSpPr>
          <p:cNvPr id="231" name="Google Shape;231;p16"/>
          <p:cNvSpPr txBox="1"/>
          <p:nvPr>
            <p:ph idx="5" type="subTitle"/>
          </p:nvPr>
        </p:nvSpPr>
        <p:spPr>
          <a:xfrm>
            <a:off x="3988097" y="3420753"/>
            <a:ext cx="18198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2200">
                <a:solidFill>
                  <a:schemeClr val="dk1"/>
                </a:solidFill>
                <a:latin typeface="Gochi Hand"/>
                <a:ea typeface="Gochi Hand"/>
                <a:cs typeface="Gochi Hand"/>
                <a:sym typeface="Gochi Hand"/>
              </a:defRPr>
            </a:lvl1pPr>
            <a:lvl2pPr lvl="1" rtl="0" algn="ctr">
              <a:spcBef>
                <a:spcPts val="1200"/>
              </a:spcBef>
              <a:spcAft>
                <a:spcPts val="0"/>
              </a:spcAft>
              <a:buNone/>
              <a:defRPr sz="2200">
                <a:solidFill>
                  <a:schemeClr val="dk1"/>
                </a:solidFill>
                <a:latin typeface="Gochi Hand"/>
                <a:ea typeface="Gochi Hand"/>
                <a:cs typeface="Gochi Hand"/>
                <a:sym typeface="Gochi Hand"/>
              </a:defRPr>
            </a:lvl2pPr>
            <a:lvl3pPr lvl="2" rtl="0" algn="ctr">
              <a:spcBef>
                <a:spcPts val="1200"/>
              </a:spcBef>
              <a:spcAft>
                <a:spcPts val="0"/>
              </a:spcAft>
              <a:buNone/>
              <a:defRPr sz="2200">
                <a:solidFill>
                  <a:schemeClr val="dk1"/>
                </a:solidFill>
                <a:latin typeface="Gochi Hand"/>
                <a:ea typeface="Gochi Hand"/>
                <a:cs typeface="Gochi Hand"/>
                <a:sym typeface="Gochi Hand"/>
              </a:defRPr>
            </a:lvl3pPr>
            <a:lvl4pPr lvl="3" rtl="0" algn="ctr">
              <a:spcBef>
                <a:spcPts val="1200"/>
              </a:spcBef>
              <a:spcAft>
                <a:spcPts val="0"/>
              </a:spcAft>
              <a:buNone/>
              <a:defRPr sz="2200">
                <a:solidFill>
                  <a:schemeClr val="dk1"/>
                </a:solidFill>
                <a:latin typeface="Gochi Hand"/>
                <a:ea typeface="Gochi Hand"/>
                <a:cs typeface="Gochi Hand"/>
                <a:sym typeface="Gochi Hand"/>
              </a:defRPr>
            </a:lvl4pPr>
            <a:lvl5pPr lvl="4" rtl="0" algn="ctr">
              <a:spcBef>
                <a:spcPts val="1200"/>
              </a:spcBef>
              <a:spcAft>
                <a:spcPts val="0"/>
              </a:spcAft>
              <a:buNone/>
              <a:defRPr sz="2200">
                <a:solidFill>
                  <a:schemeClr val="dk1"/>
                </a:solidFill>
                <a:latin typeface="Gochi Hand"/>
                <a:ea typeface="Gochi Hand"/>
                <a:cs typeface="Gochi Hand"/>
                <a:sym typeface="Gochi Hand"/>
              </a:defRPr>
            </a:lvl5pPr>
            <a:lvl6pPr lvl="5" rtl="0" algn="ctr">
              <a:spcBef>
                <a:spcPts val="1200"/>
              </a:spcBef>
              <a:spcAft>
                <a:spcPts val="0"/>
              </a:spcAft>
              <a:buNone/>
              <a:defRPr sz="2200">
                <a:solidFill>
                  <a:schemeClr val="dk1"/>
                </a:solidFill>
                <a:latin typeface="Gochi Hand"/>
                <a:ea typeface="Gochi Hand"/>
                <a:cs typeface="Gochi Hand"/>
                <a:sym typeface="Gochi Hand"/>
              </a:defRPr>
            </a:lvl6pPr>
            <a:lvl7pPr lvl="6" rtl="0" algn="ctr">
              <a:spcBef>
                <a:spcPts val="1200"/>
              </a:spcBef>
              <a:spcAft>
                <a:spcPts val="0"/>
              </a:spcAft>
              <a:buNone/>
              <a:defRPr sz="2200">
                <a:solidFill>
                  <a:schemeClr val="dk1"/>
                </a:solidFill>
                <a:latin typeface="Gochi Hand"/>
                <a:ea typeface="Gochi Hand"/>
                <a:cs typeface="Gochi Hand"/>
                <a:sym typeface="Gochi Hand"/>
              </a:defRPr>
            </a:lvl7pPr>
            <a:lvl8pPr lvl="7" rtl="0" algn="ctr">
              <a:spcBef>
                <a:spcPts val="1200"/>
              </a:spcBef>
              <a:spcAft>
                <a:spcPts val="0"/>
              </a:spcAft>
              <a:buNone/>
              <a:defRPr sz="2200">
                <a:solidFill>
                  <a:schemeClr val="dk1"/>
                </a:solidFill>
                <a:latin typeface="Gochi Hand"/>
                <a:ea typeface="Gochi Hand"/>
                <a:cs typeface="Gochi Hand"/>
                <a:sym typeface="Gochi Hand"/>
              </a:defRPr>
            </a:lvl8pPr>
            <a:lvl9pPr lvl="8" rtl="0" algn="ct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32" name="Google Shape;232;p16"/>
          <p:cNvSpPr txBox="1"/>
          <p:nvPr>
            <p:ph idx="6" type="subTitle"/>
          </p:nvPr>
        </p:nvSpPr>
        <p:spPr>
          <a:xfrm>
            <a:off x="3988089" y="3719902"/>
            <a:ext cx="1819800" cy="402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2_2">
    <p:spTree>
      <p:nvGrpSpPr>
        <p:cNvPr id="233" name="Shape 233"/>
        <p:cNvGrpSpPr/>
        <p:nvPr/>
      </p:nvGrpSpPr>
      <p:grpSpPr>
        <a:xfrm>
          <a:off x="0" y="0"/>
          <a:ext cx="0" cy="0"/>
          <a:chOff x="0" y="0"/>
          <a:chExt cx="0" cy="0"/>
        </a:xfrm>
      </p:grpSpPr>
      <p:grpSp>
        <p:nvGrpSpPr>
          <p:cNvPr id="234" name="Google Shape;234;p17"/>
          <p:cNvGrpSpPr/>
          <p:nvPr/>
        </p:nvGrpSpPr>
        <p:grpSpPr>
          <a:xfrm>
            <a:off x="-35875" y="-21525"/>
            <a:ext cx="9215414" cy="5201684"/>
            <a:chOff x="-35875" y="-21525"/>
            <a:chExt cx="9215414" cy="5201684"/>
          </a:xfrm>
        </p:grpSpPr>
        <p:grpSp>
          <p:nvGrpSpPr>
            <p:cNvPr id="235" name="Google Shape;235;p17"/>
            <p:cNvGrpSpPr/>
            <p:nvPr/>
          </p:nvGrpSpPr>
          <p:grpSpPr>
            <a:xfrm>
              <a:off x="-35875" y="-21525"/>
              <a:ext cx="9215414" cy="5201684"/>
              <a:chOff x="-35875" y="-21525"/>
              <a:chExt cx="9215414" cy="5201684"/>
            </a:xfrm>
          </p:grpSpPr>
          <p:sp>
            <p:nvSpPr>
              <p:cNvPr id="236" name="Google Shape;236;p17"/>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 name="Google Shape;237;p17"/>
              <p:cNvGrpSpPr/>
              <p:nvPr/>
            </p:nvGrpSpPr>
            <p:grpSpPr>
              <a:xfrm>
                <a:off x="-35525" y="-21525"/>
                <a:ext cx="9215064" cy="5180780"/>
                <a:chOff x="0" y="0"/>
                <a:chExt cx="9143743" cy="5180780"/>
              </a:xfrm>
            </p:grpSpPr>
            <p:sp>
              <p:nvSpPr>
                <p:cNvPr id="238" name="Google Shape;238;p17"/>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7"/>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7"/>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7"/>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7"/>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7"/>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 name="Google Shape;244;p17"/>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 name="Google Shape;245;p17"/>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 name="Google Shape;246;p17"/>
          <p:cNvSpPr txBox="1"/>
          <p:nvPr>
            <p:ph type="title"/>
          </p:nvPr>
        </p:nvSpPr>
        <p:spPr>
          <a:xfrm>
            <a:off x="1549791"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47" name="Google Shape;247;p17"/>
          <p:cNvSpPr txBox="1"/>
          <p:nvPr>
            <p:ph idx="1" type="subTitle"/>
          </p:nvPr>
        </p:nvSpPr>
        <p:spPr>
          <a:xfrm>
            <a:off x="6078385" y="3034700"/>
            <a:ext cx="2181900" cy="4920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2200">
                <a:solidFill>
                  <a:schemeClr val="dk1"/>
                </a:solidFill>
                <a:latin typeface="Gochi Hand"/>
                <a:ea typeface="Gochi Hand"/>
                <a:cs typeface="Gochi Hand"/>
                <a:sym typeface="Gochi Hand"/>
              </a:defRPr>
            </a:lvl1pPr>
            <a:lvl2pPr lvl="1" rtl="0" algn="r">
              <a:spcBef>
                <a:spcPts val="1200"/>
              </a:spcBef>
              <a:spcAft>
                <a:spcPts val="0"/>
              </a:spcAft>
              <a:buNone/>
              <a:defRPr sz="2200">
                <a:solidFill>
                  <a:schemeClr val="dk1"/>
                </a:solidFill>
                <a:latin typeface="Gochi Hand"/>
                <a:ea typeface="Gochi Hand"/>
                <a:cs typeface="Gochi Hand"/>
                <a:sym typeface="Gochi Hand"/>
              </a:defRPr>
            </a:lvl2pPr>
            <a:lvl3pPr lvl="2" rtl="0" algn="r">
              <a:spcBef>
                <a:spcPts val="1200"/>
              </a:spcBef>
              <a:spcAft>
                <a:spcPts val="0"/>
              </a:spcAft>
              <a:buNone/>
              <a:defRPr sz="2200">
                <a:solidFill>
                  <a:schemeClr val="dk1"/>
                </a:solidFill>
                <a:latin typeface="Gochi Hand"/>
                <a:ea typeface="Gochi Hand"/>
                <a:cs typeface="Gochi Hand"/>
                <a:sym typeface="Gochi Hand"/>
              </a:defRPr>
            </a:lvl3pPr>
            <a:lvl4pPr lvl="3" rtl="0" algn="r">
              <a:spcBef>
                <a:spcPts val="1200"/>
              </a:spcBef>
              <a:spcAft>
                <a:spcPts val="0"/>
              </a:spcAft>
              <a:buNone/>
              <a:defRPr sz="2200">
                <a:solidFill>
                  <a:schemeClr val="dk1"/>
                </a:solidFill>
                <a:latin typeface="Gochi Hand"/>
                <a:ea typeface="Gochi Hand"/>
                <a:cs typeface="Gochi Hand"/>
                <a:sym typeface="Gochi Hand"/>
              </a:defRPr>
            </a:lvl4pPr>
            <a:lvl5pPr lvl="4" rtl="0" algn="r">
              <a:spcBef>
                <a:spcPts val="1200"/>
              </a:spcBef>
              <a:spcAft>
                <a:spcPts val="0"/>
              </a:spcAft>
              <a:buNone/>
              <a:defRPr sz="2200">
                <a:solidFill>
                  <a:schemeClr val="dk1"/>
                </a:solidFill>
                <a:latin typeface="Gochi Hand"/>
                <a:ea typeface="Gochi Hand"/>
                <a:cs typeface="Gochi Hand"/>
                <a:sym typeface="Gochi Hand"/>
              </a:defRPr>
            </a:lvl5pPr>
            <a:lvl6pPr lvl="5" rtl="0" algn="r">
              <a:spcBef>
                <a:spcPts val="1200"/>
              </a:spcBef>
              <a:spcAft>
                <a:spcPts val="0"/>
              </a:spcAft>
              <a:buNone/>
              <a:defRPr sz="2200">
                <a:solidFill>
                  <a:schemeClr val="dk1"/>
                </a:solidFill>
                <a:latin typeface="Gochi Hand"/>
                <a:ea typeface="Gochi Hand"/>
                <a:cs typeface="Gochi Hand"/>
                <a:sym typeface="Gochi Hand"/>
              </a:defRPr>
            </a:lvl6pPr>
            <a:lvl7pPr lvl="6" rtl="0" algn="r">
              <a:spcBef>
                <a:spcPts val="1200"/>
              </a:spcBef>
              <a:spcAft>
                <a:spcPts val="0"/>
              </a:spcAft>
              <a:buNone/>
              <a:defRPr sz="2200">
                <a:solidFill>
                  <a:schemeClr val="dk1"/>
                </a:solidFill>
                <a:latin typeface="Gochi Hand"/>
                <a:ea typeface="Gochi Hand"/>
                <a:cs typeface="Gochi Hand"/>
                <a:sym typeface="Gochi Hand"/>
              </a:defRPr>
            </a:lvl7pPr>
            <a:lvl8pPr lvl="7" rtl="0" algn="r">
              <a:spcBef>
                <a:spcPts val="1200"/>
              </a:spcBef>
              <a:spcAft>
                <a:spcPts val="0"/>
              </a:spcAft>
              <a:buNone/>
              <a:defRPr sz="2200">
                <a:solidFill>
                  <a:schemeClr val="dk1"/>
                </a:solidFill>
                <a:latin typeface="Gochi Hand"/>
                <a:ea typeface="Gochi Hand"/>
                <a:cs typeface="Gochi Hand"/>
                <a:sym typeface="Gochi Hand"/>
              </a:defRPr>
            </a:lvl8pPr>
            <a:lvl9pPr lvl="8" rtl="0" algn="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48" name="Google Shape;248;p17"/>
          <p:cNvSpPr txBox="1"/>
          <p:nvPr>
            <p:ph idx="2" type="subTitle"/>
          </p:nvPr>
        </p:nvSpPr>
        <p:spPr>
          <a:xfrm>
            <a:off x="6078366" y="3541150"/>
            <a:ext cx="2181900" cy="7002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1200"/>
              </a:spcBef>
              <a:spcAft>
                <a:spcPts val="0"/>
              </a:spcAft>
              <a:buNone/>
              <a:defRPr sz="1400"/>
            </a:lvl2pPr>
            <a:lvl3pPr lvl="2" rtl="0" algn="r">
              <a:spcBef>
                <a:spcPts val="1200"/>
              </a:spcBef>
              <a:spcAft>
                <a:spcPts val="0"/>
              </a:spcAft>
              <a:buNone/>
              <a:defRPr sz="1400"/>
            </a:lvl3pPr>
            <a:lvl4pPr lvl="3" rtl="0" algn="r">
              <a:spcBef>
                <a:spcPts val="1200"/>
              </a:spcBef>
              <a:spcAft>
                <a:spcPts val="0"/>
              </a:spcAft>
              <a:buNone/>
              <a:defRPr sz="1400"/>
            </a:lvl4pPr>
            <a:lvl5pPr lvl="4" rtl="0" algn="r">
              <a:spcBef>
                <a:spcPts val="1200"/>
              </a:spcBef>
              <a:spcAft>
                <a:spcPts val="0"/>
              </a:spcAft>
              <a:buNone/>
              <a:defRPr sz="1400"/>
            </a:lvl5pPr>
            <a:lvl6pPr lvl="5" rtl="0" algn="r">
              <a:spcBef>
                <a:spcPts val="1200"/>
              </a:spcBef>
              <a:spcAft>
                <a:spcPts val="0"/>
              </a:spcAft>
              <a:buNone/>
              <a:defRPr sz="1400"/>
            </a:lvl6pPr>
            <a:lvl7pPr lvl="6" rtl="0" algn="r">
              <a:spcBef>
                <a:spcPts val="1200"/>
              </a:spcBef>
              <a:spcAft>
                <a:spcPts val="0"/>
              </a:spcAft>
              <a:buNone/>
              <a:defRPr sz="1400"/>
            </a:lvl7pPr>
            <a:lvl8pPr lvl="7" rtl="0" algn="r">
              <a:spcBef>
                <a:spcPts val="1200"/>
              </a:spcBef>
              <a:spcAft>
                <a:spcPts val="0"/>
              </a:spcAft>
              <a:buNone/>
              <a:defRPr sz="1400"/>
            </a:lvl8pPr>
            <a:lvl9pPr lvl="8" rtl="0" algn="r">
              <a:spcBef>
                <a:spcPts val="1200"/>
              </a:spcBef>
              <a:spcAft>
                <a:spcPts val="1200"/>
              </a:spcAft>
              <a:buNone/>
              <a:defRPr sz="1400"/>
            </a:lvl9pPr>
          </a:lstStyle>
          <a:p/>
        </p:txBody>
      </p:sp>
      <p:sp>
        <p:nvSpPr>
          <p:cNvPr id="249" name="Google Shape;249;p17"/>
          <p:cNvSpPr txBox="1"/>
          <p:nvPr>
            <p:ph idx="3" type="subTitle"/>
          </p:nvPr>
        </p:nvSpPr>
        <p:spPr>
          <a:xfrm>
            <a:off x="1539164" y="3034700"/>
            <a:ext cx="2181900" cy="49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50" name="Google Shape;250;p17"/>
          <p:cNvSpPr txBox="1"/>
          <p:nvPr>
            <p:ph idx="4" type="subTitle"/>
          </p:nvPr>
        </p:nvSpPr>
        <p:spPr>
          <a:xfrm>
            <a:off x="1536891" y="3541150"/>
            <a:ext cx="2184300" cy="7002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
        <p:nvSpPr>
          <p:cNvPr id="251" name="Google Shape;251;p17"/>
          <p:cNvSpPr txBox="1"/>
          <p:nvPr>
            <p:ph idx="5" type="subTitle"/>
          </p:nvPr>
        </p:nvSpPr>
        <p:spPr>
          <a:xfrm>
            <a:off x="6078385" y="1557375"/>
            <a:ext cx="2181900" cy="4920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2200">
                <a:solidFill>
                  <a:schemeClr val="dk1"/>
                </a:solidFill>
                <a:latin typeface="Gochi Hand"/>
                <a:ea typeface="Gochi Hand"/>
                <a:cs typeface="Gochi Hand"/>
                <a:sym typeface="Gochi Hand"/>
              </a:defRPr>
            </a:lvl1pPr>
            <a:lvl2pPr lvl="1" rtl="0" algn="r">
              <a:spcBef>
                <a:spcPts val="1200"/>
              </a:spcBef>
              <a:spcAft>
                <a:spcPts val="0"/>
              </a:spcAft>
              <a:buNone/>
              <a:defRPr sz="2200">
                <a:solidFill>
                  <a:schemeClr val="dk1"/>
                </a:solidFill>
                <a:latin typeface="Gochi Hand"/>
                <a:ea typeface="Gochi Hand"/>
                <a:cs typeface="Gochi Hand"/>
                <a:sym typeface="Gochi Hand"/>
              </a:defRPr>
            </a:lvl2pPr>
            <a:lvl3pPr lvl="2" rtl="0" algn="r">
              <a:spcBef>
                <a:spcPts val="1200"/>
              </a:spcBef>
              <a:spcAft>
                <a:spcPts val="0"/>
              </a:spcAft>
              <a:buNone/>
              <a:defRPr sz="2200">
                <a:solidFill>
                  <a:schemeClr val="dk1"/>
                </a:solidFill>
                <a:latin typeface="Gochi Hand"/>
                <a:ea typeface="Gochi Hand"/>
                <a:cs typeface="Gochi Hand"/>
                <a:sym typeface="Gochi Hand"/>
              </a:defRPr>
            </a:lvl3pPr>
            <a:lvl4pPr lvl="3" rtl="0" algn="r">
              <a:spcBef>
                <a:spcPts val="1200"/>
              </a:spcBef>
              <a:spcAft>
                <a:spcPts val="0"/>
              </a:spcAft>
              <a:buNone/>
              <a:defRPr sz="2200">
                <a:solidFill>
                  <a:schemeClr val="dk1"/>
                </a:solidFill>
                <a:latin typeface="Gochi Hand"/>
                <a:ea typeface="Gochi Hand"/>
                <a:cs typeface="Gochi Hand"/>
                <a:sym typeface="Gochi Hand"/>
              </a:defRPr>
            </a:lvl4pPr>
            <a:lvl5pPr lvl="4" rtl="0" algn="r">
              <a:spcBef>
                <a:spcPts val="1200"/>
              </a:spcBef>
              <a:spcAft>
                <a:spcPts val="0"/>
              </a:spcAft>
              <a:buNone/>
              <a:defRPr sz="2200">
                <a:solidFill>
                  <a:schemeClr val="dk1"/>
                </a:solidFill>
                <a:latin typeface="Gochi Hand"/>
                <a:ea typeface="Gochi Hand"/>
                <a:cs typeface="Gochi Hand"/>
                <a:sym typeface="Gochi Hand"/>
              </a:defRPr>
            </a:lvl5pPr>
            <a:lvl6pPr lvl="5" rtl="0" algn="r">
              <a:spcBef>
                <a:spcPts val="1200"/>
              </a:spcBef>
              <a:spcAft>
                <a:spcPts val="0"/>
              </a:spcAft>
              <a:buNone/>
              <a:defRPr sz="2200">
                <a:solidFill>
                  <a:schemeClr val="dk1"/>
                </a:solidFill>
                <a:latin typeface="Gochi Hand"/>
                <a:ea typeface="Gochi Hand"/>
                <a:cs typeface="Gochi Hand"/>
                <a:sym typeface="Gochi Hand"/>
              </a:defRPr>
            </a:lvl6pPr>
            <a:lvl7pPr lvl="6" rtl="0" algn="r">
              <a:spcBef>
                <a:spcPts val="1200"/>
              </a:spcBef>
              <a:spcAft>
                <a:spcPts val="0"/>
              </a:spcAft>
              <a:buNone/>
              <a:defRPr sz="2200">
                <a:solidFill>
                  <a:schemeClr val="dk1"/>
                </a:solidFill>
                <a:latin typeface="Gochi Hand"/>
                <a:ea typeface="Gochi Hand"/>
                <a:cs typeface="Gochi Hand"/>
                <a:sym typeface="Gochi Hand"/>
              </a:defRPr>
            </a:lvl7pPr>
            <a:lvl8pPr lvl="7" rtl="0" algn="r">
              <a:spcBef>
                <a:spcPts val="1200"/>
              </a:spcBef>
              <a:spcAft>
                <a:spcPts val="0"/>
              </a:spcAft>
              <a:buNone/>
              <a:defRPr sz="2200">
                <a:solidFill>
                  <a:schemeClr val="dk1"/>
                </a:solidFill>
                <a:latin typeface="Gochi Hand"/>
                <a:ea typeface="Gochi Hand"/>
                <a:cs typeface="Gochi Hand"/>
                <a:sym typeface="Gochi Hand"/>
              </a:defRPr>
            </a:lvl8pPr>
            <a:lvl9pPr lvl="8" rtl="0" algn="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52" name="Google Shape;252;p17"/>
          <p:cNvSpPr txBox="1"/>
          <p:nvPr>
            <p:ph idx="6" type="subTitle"/>
          </p:nvPr>
        </p:nvSpPr>
        <p:spPr>
          <a:xfrm>
            <a:off x="6078366" y="2024350"/>
            <a:ext cx="2181900" cy="7269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1200"/>
              </a:spcBef>
              <a:spcAft>
                <a:spcPts val="0"/>
              </a:spcAft>
              <a:buNone/>
              <a:defRPr sz="1400"/>
            </a:lvl2pPr>
            <a:lvl3pPr lvl="2" rtl="0" algn="r">
              <a:spcBef>
                <a:spcPts val="1200"/>
              </a:spcBef>
              <a:spcAft>
                <a:spcPts val="0"/>
              </a:spcAft>
              <a:buNone/>
              <a:defRPr sz="1400"/>
            </a:lvl3pPr>
            <a:lvl4pPr lvl="3" rtl="0" algn="r">
              <a:spcBef>
                <a:spcPts val="1200"/>
              </a:spcBef>
              <a:spcAft>
                <a:spcPts val="0"/>
              </a:spcAft>
              <a:buNone/>
              <a:defRPr sz="1400"/>
            </a:lvl4pPr>
            <a:lvl5pPr lvl="4" rtl="0" algn="r">
              <a:spcBef>
                <a:spcPts val="1200"/>
              </a:spcBef>
              <a:spcAft>
                <a:spcPts val="0"/>
              </a:spcAft>
              <a:buNone/>
              <a:defRPr sz="1400"/>
            </a:lvl5pPr>
            <a:lvl6pPr lvl="5" rtl="0" algn="r">
              <a:spcBef>
                <a:spcPts val="1200"/>
              </a:spcBef>
              <a:spcAft>
                <a:spcPts val="0"/>
              </a:spcAft>
              <a:buNone/>
              <a:defRPr sz="1400"/>
            </a:lvl6pPr>
            <a:lvl7pPr lvl="6" rtl="0" algn="r">
              <a:spcBef>
                <a:spcPts val="1200"/>
              </a:spcBef>
              <a:spcAft>
                <a:spcPts val="0"/>
              </a:spcAft>
              <a:buNone/>
              <a:defRPr sz="1400"/>
            </a:lvl7pPr>
            <a:lvl8pPr lvl="7" rtl="0" algn="r">
              <a:spcBef>
                <a:spcPts val="1200"/>
              </a:spcBef>
              <a:spcAft>
                <a:spcPts val="0"/>
              </a:spcAft>
              <a:buNone/>
              <a:defRPr sz="1400"/>
            </a:lvl8pPr>
            <a:lvl9pPr lvl="8" rtl="0" algn="r">
              <a:spcBef>
                <a:spcPts val="1200"/>
              </a:spcBef>
              <a:spcAft>
                <a:spcPts val="1200"/>
              </a:spcAft>
              <a:buNone/>
              <a:defRPr sz="1400"/>
            </a:lvl9pPr>
          </a:lstStyle>
          <a:p/>
        </p:txBody>
      </p:sp>
      <p:sp>
        <p:nvSpPr>
          <p:cNvPr id="253" name="Google Shape;253;p17"/>
          <p:cNvSpPr txBox="1"/>
          <p:nvPr>
            <p:ph idx="7" type="subTitle"/>
          </p:nvPr>
        </p:nvSpPr>
        <p:spPr>
          <a:xfrm>
            <a:off x="1539041" y="1557375"/>
            <a:ext cx="2181900" cy="49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54" name="Google Shape;254;p17"/>
          <p:cNvSpPr txBox="1"/>
          <p:nvPr>
            <p:ph idx="8" type="subTitle"/>
          </p:nvPr>
        </p:nvSpPr>
        <p:spPr>
          <a:xfrm>
            <a:off x="1536891" y="2063825"/>
            <a:ext cx="2184300" cy="7269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_2_1">
    <p:spTree>
      <p:nvGrpSpPr>
        <p:cNvPr id="255" name="Shape 255"/>
        <p:cNvGrpSpPr/>
        <p:nvPr/>
      </p:nvGrpSpPr>
      <p:grpSpPr>
        <a:xfrm>
          <a:off x="0" y="0"/>
          <a:ext cx="0" cy="0"/>
          <a:chOff x="0" y="0"/>
          <a:chExt cx="0" cy="0"/>
        </a:xfrm>
      </p:grpSpPr>
      <p:grpSp>
        <p:nvGrpSpPr>
          <p:cNvPr id="256" name="Google Shape;256;p18"/>
          <p:cNvGrpSpPr/>
          <p:nvPr/>
        </p:nvGrpSpPr>
        <p:grpSpPr>
          <a:xfrm>
            <a:off x="-35875" y="-21525"/>
            <a:ext cx="9215414" cy="5201684"/>
            <a:chOff x="-35875" y="-21525"/>
            <a:chExt cx="9215414" cy="5201684"/>
          </a:xfrm>
        </p:grpSpPr>
        <p:grpSp>
          <p:nvGrpSpPr>
            <p:cNvPr id="257" name="Google Shape;257;p18"/>
            <p:cNvGrpSpPr/>
            <p:nvPr/>
          </p:nvGrpSpPr>
          <p:grpSpPr>
            <a:xfrm>
              <a:off x="-35875" y="-21525"/>
              <a:ext cx="9215414" cy="5201684"/>
              <a:chOff x="-35875" y="-21525"/>
              <a:chExt cx="9215414" cy="5201684"/>
            </a:xfrm>
          </p:grpSpPr>
          <p:sp>
            <p:nvSpPr>
              <p:cNvPr id="258" name="Google Shape;258;p18"/>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 name="Google Shape;259;p18"/>
              <p:cNvGrpSpPr/>
              <p:nvPr/>
            </p:nvGrpSpPr>
            <p:grpSpPr>
              <a:xfrm>
                <a:off x="-35525" y="-21525"/>
                <a:ext cx="9215064" cy="5180780"/>
                <a:chOff x="0" y="0"/>
                <a:chExt cx="9143743" cy="5180780"/>
              </a:xfrm>
            </p:grpSpPr>
            <p:sp>
              <p:nvSpPr>
                <p:cNvPr id="260" name="Google Shape;260;p18"/>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8"/>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8"/>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8"/>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8"/>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8"/>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 name="Google Shape;266;p18"/>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 name="Google Shape;267;p18"/>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 name="Google Shape;268;p18"/>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69" name="Google Shape;269;p18"/>
          <p:cNvSpPr txBox="1"/>
          <p:nvPr>
            <p:ph idx="2" type="ctrTitle"/>
          </p:nvPr>
        </p:nvSpPr>
        <p:spPr>
          <a:xfrm>
            <a:off x="2627074" y="1635575"/>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270" name="Google Shape;270;p18"/>
          <p:cNvSpPr txBox="1"/>
          <p:nvPr>
            <p:ph idx="1" type="subTitle"/>
          </p:nvPr>
        </p:nvSpPr>
        <p:spPr>
          <a:xfrm>
            <a:off x="2627087" y="2029100"/>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1" name="Google Shape;271;p18"/>
          <p:cNvSpPr txBox="1"/>
          <p:nvPr>
            <p:ph idx="3" type="ctrTitle"/>
          </p:nvPr>
        </p:nvSpPr>
        <p:spPr>
          <a:xfrm>
            <a:off x="2627074" y="2676625"/>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272" name="Google Shape;272;p18"/>
          <p:cNvSpPr txBox="1"/>
          <p:nvPr>
            <p:ph idx="4" type="subTitle"/>
          </p:nvPr>
        </p:nvSpPr>
        <p:spPr>
          <a:xfrm>
            <a:off x="2627087" y="3063701"/>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3" name="Google Shape;273;p18"/>
          <p:cNvSpPr txBox="1"/>
          <p:nvPr>
            <p:ph idx="5" type="ctrTitle"/>
          </p:nvPr>
        </p:nvSpPr>
        <p:spPr>
          <a:xfrm>
            <a:off x="2627074" y="3730550"/>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274" name="Google Shape;274;p18"/>
          <p:cNvSpPr txBox="1"/>
          <p:nvPr>
            <p:ph idx="6" type="subTitle"/>
          </p:nvPr>
        </p:nvSpPr>
        <p:spPr>
          <a:xfrm>
            <a:off x="2627087" y="4119150"/>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5" name="Google Shape;275;p18"/>
          <p:cNvSpPr txBox="1"/>
          <p:nvPr>
            <p:ph idx="7" type="ctrTitle"/>
          </p:nvPr>
        </p:nvSpPr>
        <p:spPr>
          <a:xfrm>
            <a:off x="6178450" y="1631350"/>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lgn="l">
              <a:spcBef>
                <a:spcPts val="0"/>
              </a:spcBef>
              <a:spcAft>
                <a:spcPts val="0"/>
              </a:spcAft>
              <a:buSzPts val="2200"/>
              <a:buNone/>
              <a:defRPr sz="2200"/>
            </a:lvl2pPr>
            <a:lvl3pPr lvl="2" rtl="0" algn="l">
              <a:spcBef>
                <a:spcPts val="0"/>
              </a:spcBef>
              <a:spcAft>
                <a:spcPts val="0"/>
              </a:spcAft>
              <a:buSzPts val="2200"/>
              <a:buNone/>
              <a:defRPr sz="2200"/>
            </a:lvl3pPr>
            <a:lvl4pPr lvl="3" rtl="0" algn="l">
              <a:spcBef>
                <a:spcPts val="0"/>
              </a:spcBef>
              <a:spcAft>
                <a:spcPts val="0"/>
              </a:spcAft>
              <a:buSzPts val="2200"/>
              <a:buNone/>
              <a:defRPr sz="2200"/>
            </a:lvl4pPr>
            <a:lvl5pPr lvl="4" rtl="0" algn="l">
              <a:spcBef>
                <a:spcPts val="0"/>
              </a:spcBef>
              <a:spcAft>
                <a:spcPts val="0"/>
              </a:spcAft>
              <a:buSzPts val="2200"/>
              <a:buNone/>
              <a:defRPr sz="2200"/>
            </a:lvl5pPr>
            <a:lvl6pPr lvl="5" rtl="0" algn="l">
              <a:spcBef>
                <a:spcPts val="0"/>
              </a:spcBef>
              <a:spcAft>
                <a:spcPts val="0"/>
              </a:spcAft>
              <a:buSzPts val="2200"/>
              <a:buNone/>
              <a:defRPr sz="2200"/>
            </a:lvl6pPr>
            <a:lvl7pPr lvl="6" rtl="0" algn="l">
              <a:spcBef>
                <a:spcPts val="0"/>
              </a:spcBef>
              <a:spcAft>
                <a:spcPts val="0"/>
              </a:spcAft>
              <a:buSzPts val="2200"/>
              <a:buNone/>
              <a:defRPr sz="2200"/>
            </a:lvl7pPr>
            <a:lvl8pPr lvl="7" rtl="0" algn="l">
              <a:spcBef>
                <a:spcPts val="0"/>
              </a:spcBef>
              <a:spcAft>
                <a:spcPts val="0"/>
              </a:spcAft>
              <a:buSzPts val="2200"/>
              <a:buNone/>
              <a:defRPr sz="2200"/>
            </a:lvl8pPr>
            <a:lvl9pPr lvl="8" rtl="0" algn="l">
              <a:spcBef>
                <a:spcPts val="0"/>
              </a:spcBef>
              <a:spcAft>
                <a:spcPts val="0"/>
              </a:spcAft>
              <a:buSzPts val="2200"/>
              <a:buNone/>
              <a:defRPr sz="2200"/>
            </a:lvl9pPr>
          </a:lstStyle>
          <a:p/>
        </p:txBody>
      </p:sp>
      <p:sp>
        <p:nvSpPr>
          <p:cNvPr id="276" name="Google Shape;276;p18"/>
          <p:cNvSpPr txBox="1"/>
          <p:nvPr>
            <p:ph idx="8" type="subTitle"/>
          </p:nvPr>
        </p:nvSpPr>
        <p:spPr>
          <a:xfrm>
            <a:off x="6178461" y="2029100"/>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7" name="Google Shape;277;p18"/>
          <p:cNvSpPr txBox="1"/>
          <p:nvPr>
            <p:ph idx="9" type="ctrTitle"/>
          </p:nvPr>
        </p:nvSpPr>
        <p:spPr>
          <a:xfrm>
            <a:off x="6178450" y="2676625"/>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lgn="l">
              <a:spcBef>
                <a:spcPts val="0"/>
              </a:spcBef>
              <a:spcAft>
                <a:spcPts val="0"/>
              </a:spcAft>
              <a:buSzPts val="2200"/>
              <a:buNone/>
              <a:defRPr sz="2200"/>
            </a:lvl2pPr>
            <a:lvl3pPr lvl="2" rtl="0" algn="l">
              <a:spcBef>
                <a:spcPts val="0"/>
              </a:spcBef>
              <a:spcAft>
                <a:spcPts val="0"/>
              </a:spcAft>
              <a:buSzPts val="2200"/>
              <a:buNone/>
              <a:defRPr sz="2200"/>
            </a:lvl3pPr>
            <a:lvl4pPr lvl="3" rtl="0" algn="l">
              <a:spcBef>
                <a:spcPts val="0"/>
              </a:spcBef>
              <a:spcAft>
                <a:spcPts val="0"/>
              </a:spcAft>
              <a:buSzPts val="2200"/>
              <a:buNone/>
              <a:defRPr sz="2200"/>
            </a:lvl4pPr>
            <a:lvl5pPr lvl="4" rtl="0" algn="l">
              <a:spcBef>
                <a:spcPts val="0"/>
              </a:spcBef>
              <a:spcAft>
                <a:spcPts val="0"/>
              </a:spcAft>
              <a:buSzPts val="2200"/>
              <a:buNone/>
              <a:defRPr sz="2200"/>
            </a:lvl5pPr>
            <a:lvl6pPr lvl="5" rtl="0" algn="l">
              <a:spcBef>
                <a:spcPts val="0"/>
              </a:spcBef>
              <a:spcAft>
                <a:spcPts val="0"/>
              </a:spcAft>
              <a:buSzPts val="2200"/>
              <a:buNone/>
              <a:defRPr sz="2200"/>
            </a:lvl6pPr>
            <a:lvl7pPr lvl="6" rtl="0" algn="l">
              <a:spcBef>
                <a:spcPts val="0"/>
              </a:spcBef>
              <a:spcAft>
                <a:spcPts val="0"/>
              </a:spcAft>
              <a:buSzPts val="2200"/>
              <a:buNone/>
              <a:defRPr sz="2200"/>
            </a:lvl7pPr>
            <a:lvl8pPr lvl="7" rtl="0" algn="l">
              <a:spcBef>
                <a:spcPts val="0"/>
              </a:spcBef>
              <a:spcAft>
                <a:spcPts val="0"/>
              </a:spcAft>
              <a:buSzPts val="2200"/>
              <a:buNone/>
              <a:defRPr sz="2200"/>
            </a:lvl8pPr>
            <a:lvl9pPr lvl="8" rtl="0" algn="l">
              <a:spcBef>
                <a:spcPts val="0"/>
              </a:spcBef>
              <a:spcAft>
                <a:spcPts val="0"/>
              </a:spcAft>
              <a:buSzPts val="2200"/>
              <a:buNone/>
              <a:defRPr sz="2200"/>
            </a:lvl9pPr>
          </a:lstStyle>
          <a:p/>
        </p:txBody>
      </p:sp>
      <p:sp>
        <p:nvSpPr>
          <p:cNvPr id="278" name="Google Shape;278;p18"/>
          <p:cNvSpPr txBox="1"/>
          <p:nvPr>
            <p:ph idx="13" type="subTitle"/>
          </p:nvPr>
        </p:nvSpPr>
        <p:spPr>
          <a:xfrm>
            <a:off x="6178461" y="3063708"/>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9" name="Google Shape;279;p18"/>
          <p:cNvSpPr txBox="1"/>
          <p:nvPr>
            <p:ph idx="14" type="ctrTitle"/>
          </p:nvPr>
        </p:nvSpPr>
        <p:spPr>
          <a:xfrm>
            <a:off x="6178450" y="3730550"/>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lgn="l">
              <a:spcBef>
                <a:spcPts val="0"/>
              </a:spcBef>
              <a:spcAft>
                <a:spcPts val="0"/>
              </a:spcAft>
              <a:buSzPts val="2200"/>
              <a:buNone/>
              <a:defRPr sz="2200"/>
            </a:lvl2pPr>
            <a:lvl3pPr lvl="2" rtl="0" algn="l">
              <a:spcBef>
                <a:spcPts val="0"/>
              </a:spcBef>
              <a:spcAft>
                <a:spcPts val="0"/>
              </a:spcAft>
              <a:buSzPts val="2200"/>
              <a:buNone/>
              <a:defRPr sz="2200"/>
            </a:lvl3pPr>
            <a:lvl4pPr lvl="3" rtl="0" algn="l">
              <a:spcBef>
                <a:spcPts val="0"/>
              </a:spcBef>
              <a:spcAft>
                <a:spcPts val="0"/>
              </a:spcAft>
              <a:buSzPts val="2200"/>
              <a:buNone/>
              <a:defRPr sz="2200"/>
            </a:lvl4pPr>
            <a:lvl5pPr lvl="4" rtl="0" algn="l">
              <a:spcBef>
                <a:spcPts val="0"/>
              </a:spcBef>
              <a:spcAft>
                <a:spcPts val="0"/>
              </a:spcAft>
              <a:buSzPts val="2200"/>
              <a:buNone/>
              <a:defRPr sz="2200"/>
            </a:lvl5pPr>
            <a:lvl6pPr lvl="5" rtl="0" algn="l">
              <a:spcBef>
                <a:spcPts val="0"/>
              </a:spcBef>
              <a:spcAft>
                <a:spcPts val="0"/>
              </a:spcAft>
              <a:buSzPts val="2200"/>
              <a:buNone/>
              <a:defRPr sz="2200"/>
            </a:lvl6pPr>
            <a:lvl7pPr lvl="6" rtl="0" algn="l">
              <a:spcBef>
                <a:spcPts val="0"/>
              </a:spcBef>
              <a:spcAft>
                <a:spcPts val="0"/>
              </a:spcAft>
              <a:buSzPts val="2200"/>
              <a:buNone/>
              <a:defRPr sz="2200"/>
            </a:lvl7pPr>
            <a:lvl8pPr lvl="7" rtl="0" algn="l">
              <a:spcBef>
                <a:spcPts val="0"/>
              </a:spcBef>
              <a:spcAft>
                <a:spcPts val="0"/>
              </a:spcAft>
              <a:buSzPts val="2200"/>
              <a:buNone/>
              <a:defRPr sz="2200"/>
            </a:lvl8pPr>
            <a:lvl9pPr lvl="8" rtl="0" algn="l">
              <a:spcBef>
                <a:spcPts val="0"/>
              </a:spcBef>
              <a:spcAft>
                <a:spcPts val="0"/>
              </a:spcAft>
              <a:buSzPts val="2200"/>
              <a:buNone/>
              <a:defRPr sz="2200"/>
            </a:lvl9pPr>
          </a:lstStyle>
          <a:p/>
        </p:txBody>
      </p:sp>
      <p:sp>
        <p:nvSpPr>
          <p:cNvPr id="280" name="Google Shape;280;p18"/>
          <p:cNvSpPr txBox="1"/>
          <p:nvPr>
            <p:ph idx="15" type="subTitle"/>
          </p:nvPr>
        </p:nvSpPr>
        <p:spPr>
          <a:xfrm>
            <a:off x="6178461" y="4119150"/>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_1">
    <p:spTree>
      <p:nvGrpSpPr>
        <p:cNvPr id="281" name="Shape 281"/>
        <p:cNvGrpSpPr/>
        <p:nvPr/>
      </p:nvGrpSpPr>
      <p:grpSpPr>
        <a:xfrm>
          <a:off x="0" y="0"/>
          <a:ext cx="0" cy="0"/>
          <a:chOff x="0" y="0"/>
          <a:chExt cx="0" cy="0"/>
        </a:xfrm>
      </p:grpSpPr>
      <p:grpSp>
        <p:nvGrpSpPr>
          <p:cNvPr id="282" name="Google Shape;282;p19"/>
          <p:cNvGrpSpPr/>
          <p:nvPr/>
        </p:nvGrpSpPr>
        <p:grpSpPr>
          <a:xfrm>
            <a:off x="-35875" y="-21525"/>
            <a:ext cx="9215414" cy="5201684"/>
            <a:chOff x="-35875" y="-21525"/>
            <a:chExt cx="9215414" cy="5201684"/>
          </a:xfrm>
        </p:grpSpPr>
        <p:grpSp>
          <p:nvGrpSpPr>
            <p:cNvPr id="283" name="Google Shape;283;p19"/>
            <p:cNvGrpSpPr/>
            <p:nvPr/>
          </p:nvGrpSpPr>
          <p:grpSpPr>
            <a:xfrm>
              <a:off x="-35875" y="-21525"/>
              <a:ext cx="9215414" cy="5201684"/>
              <a:chOff x="-35875" y="-21525"/>
              <a:chExt cx="9215414" cy="5201684"/>
            </a:xfrm>
          </p:grpSpPr>
          <p:sp>
            <p:nvSpPr>
              <p:cNvPr id="284" name="Google Shape;284;p19"/>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 name="Google Shape;285;p19"/>
              <p:cNvGrpSpPr/>
              <p:nvPr/>
            </p:nvGrpSpPr>
            <p:grpSpPr>
              <a:xfrm>
                <a:off x="-35525" y="-21525"/>
                <a:ext cx="9215064" cy="5180780"/>
                <a:chOff x="0" y="0"/>
                <a:chExt cx="9143743" cy="5180780"/>
              </a:xfrm>
            </p:grpSpPr>
            <p:sp>
              <p:nvSpPr>
                <p:cNvPr id="286" name="Google Shape;286;p19"/>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9"/>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9"/>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9"/>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9"/>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9"/>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 name="Google Shape;292;p19"/>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 name="Google Shape;293;p19"/>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 name="Google Shape;294;p19"/>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95" name="Google Shape;295;p19"/>
          <p:cNvSpPr txBox="1"/>
          <p:nvPr>
            <p:ph idx="1" type="subTitle"/>
          </p:nvPr>
        </p:nvSpPr>
        <p:spPr>
          <a:xfrm>
            <a:off x="2802450" y="1200800"/>
            <a:ext cx="4195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_1_2">
    <p:spTree>
      <p:nvGrpSpPr>
        <p:cNvPr id="296" name="Shape 296"/>
        <p:cNvGrpSpPr/>
        <p:nvPr/>
      </p:nvGrpSpPr>
      <p:grpSpPr>
        <a:xfrm>
          <a:off x="0" y="0"/>
          <a:ext cx="0" cy="0"/>
          <a:chOff x="0" y="0"/>
          <a:chExt cx="0" cy="0"/>
        </a:xfrm>
      </p:grpSpPr>
      <p:grpSp>
        <p:nvGrpSpPr>
          <p:cNvPr id="297" name="Google Shape;297;p20"/>
          <p:cNvGrpSpPr/>
          <p:nvPr/>
        </p:nvGrpSpPr>
        <p:grpSpPr>
          <a:xfrm>
            <a:off x="-35875" y="-21525"/>
            <a:ext cx="9215414" cy="5201684"/>
            <a:chOff x="-35875" y="-21525"/>
            <a:chExt cx="9215414" cy="5201684"/>
          </a:xfrm>
        </p:grpSpPr>
        <p:grpSp>
          <p:nvGrpSpPr>
            <p:cNvPr id="298" name="Google Shape;298;p20"/>
            <p:cNvGrpSpPr/>
            <p:nvPr/>
          </p:nvGrpSpPr>
          <p:grpSpPr>
            <a:xfrm>
              <a:off x="-35875" y="-21525"/>
              <a:ext cx="9215414" cy="5201684"/>
              <a:chOff x="-35875" y="-21525"/>
              <a:chExt cx="9215414" cy="5201684"/>
            </a:xfrm>
          </p:grpSpPr>
          <p:sp>
            <p:nvSpPr>
              <p:cNvPr id="299" name="Google Shape;299;p20"/>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 name="Google Shape;300;p20"/>
              <p:cNvGrpSpPr/>
              <p:nvPr/>
            </p:nvGrpSpPr>
            <p:grpSpPr>
              <a:xfrm>
                <a:off x="-35525" y="-21525"/>
                <a:ext cx="9215064" cy="5180780"/>
                <a:chOff x="0" y="0"/>
                <a:chExt cx="9143743" cy="5180780"/>
              </a:xfrm>
            </p:grpSpPr>
            <p:sp>
              <p:nvSpPr>
                <p:cNvPr id="301" name="Google Shape;301;p20"/>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0"/>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0"/>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0"/>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0"/>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0"/>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 name="Google Shape;307;p20"/>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 name="Google Shape;308;p20"/>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 name="Google Shape;309;p20"/>
          <p:cNvSpPr txBox="1"/>
          <p:nvPr>
            <p:ph type="title"/>
          </p:nvPr>
        </p:nvSpPr>
        <p:spPr>
          <a:xfrm>
            <a:off x="1542300" y="1638061"/>
            <a:ext cx="3838800" cy="11424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310" name="Google Shape;310;p20"/>
          <p:cNvSpPr txBox="1"/>
          <p:nvPr>
            <p:ph idx="1" type="subTitle"/>
          </p:nvPr>
        </p:nvSpPr>
        <p:spPr>
          <a:xfrm>
            <a:off x="1542300" y="2780461"/>
            <a:ext cx="3029700" cy="73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4" name="Shape 24"/>
        <p:cNvGrpSpPr/>
        <p:nvPr/>
      </p:nvGrpSpPr>
      <p:grpSpPr>
        <a:xfrm>
          <a:off x="0" y="0"/>
          <a:ext cx="0" cy="0"/>
          <a:chOff x="0" y="0"/>
          <a:chExt cx="0" cy="0"/>
        </a:xfrm>
      </p:grpSpPr>
      <p:grpSp>
        <p:nvGrpSpPr>
          <p:cNvPr id="25" name="Google Shape;25;p3"/>
          <p:cNvGrpSpPr/>
          <p:nvPr/>
        </p:nvGrpSpPr>
        <p:grpSpPr>
          <a:xfrm>
            <a:off x="-35875" y="-21525"/>
            <a:ext cx="9215414" cy="5201684"/>
            <a:chOff x="-35875" y="-21525"/>
            <a:chExt cx="9215414" cy="5201684"/>
          </a:xfrm>
        </p:grpSpPr>
        <p:grpSp>
          <p:nvGrpSpPr>
            <p:cNvPr id="26" name="Google Shape;26;p3"/>
            <p:cNvGrpSpPr/>
            <p:nvPr/>
          </p:nvGrpSpPr>
          <p:grpSpPr>
            <a:xfrm>
              <a:off x="-35875" y="-21525"/>
              <a:ext cx="9215414" cy="5201684"/>
              <a:chOff x="-35875" y="-21525"/>
              <a:chExt cx="9215414" cy="5201684"/>
            </a:xfrm>
          </p:grpSpPr>
          <p:sp>
            <p:nvSpPr>
              <p:cNvPr id="27" name="Google Shape;27;p3"/>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 name="Google Shape;28;p3"/>
              <p:cNvGrpSpPr/>
              <p:nvPr/>
            </p:nvGrpSpPr>
            <p:grpSpPr>
              <a:xfrm>
                <a:off x="-35525" y="-21525"/>
                <a:ext cx="9215064" cy="5180780"/>
                <a:chOff x="0" y="0"/>
                <a:chExt cx="9143743" cy="5180780"/>
              </a:xfrm>
            </p:grpSpPr>
            <p:sp>
              <p:nvSpPr>
                <p:cNvPr id="29" name="Google Shape;29;p3"/>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3"/>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3"/>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 name="Google Shape;35;p3"/>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 name="Google Shape;36;p3"/>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 name="Google Shape;37;p3"/>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4200"/>
              <a:buNone/>
              <a:defRPr b="0" sz="4500">
                <a:solidFill>
                  <a:schemeClr val="dk1"/>
                </a:solidFill>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p:txBody>
      </p:sp>
      <p:sp>
        <p:nvSpPr>
          <p:cNvPr id="38" name="Google Shape;38;p3"/>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4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9" name="Google Shape;39;p3"/>
          <p:cNvSpPr txBox="1"/>
          <p:nvPr>
            <p:ph hasCustomPrompt="1" idx="2" type="title"/>
          </p:nvPr>
        </p:nvSpPr>
        <p:spPr>
          <a:xfrm>
            <a:off x="3888906" y="1041638"/>
            <a:ext cx="2019300" cy="117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b="0" sz="13000">
                <a:solidFill>
                  <a:schemeClr val="lt2"/>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_2_1">
    <p:spTree>
      <p:nvGrpSpPr>
        <p:cNvPr id="311" name="Shape 311"/>
        <p:cNvGrpSpPr/>
        <p:nvPr/>
      </p:nvGrpSpPr>
      <p:grpSpPr>
        <a:xfrm>
          <a:off x="0" y="0"/>
          <a:ext cx="0" cy="0"/>
          <a:chOff x="0" y="0"/>
          <a:chExt cx="0" cy="0"/>
        </a:xfrm>
      </p:grpSpPr>
      <p:grpSp>
        <p:nvGrpSpPr>
          <p:cNvPr id="312" name="Google Shape;312;p21"/>
          <p:cNvGrpSpPr/>
          <p:nvPr/>
        </p:nvGrpSpPr>
        <p:grpSpPr>
          <a:xfrm>
            <a:off x="-35875" y="-21525"/>
            <a:ext cx="9215414" cy="5201684"/>
            <a:chOff x="-35875" y="-21525"/>
            <a:chExt cx="9215414" cy="5201684"/>
          </a:xfrm>
        </p:grpSpPr>
        <p:grpSp>
          <p:nvGrpSpPr>
            <p:cNvPr id="313" name="Google Shape;313;p21"/>
            <p:cNvGrpSpPr/>
            <p:nvPr/>
          </p:nvGrpSpPr>
          <p:grpSpPr>
            <a:xfrm>
              <a:off x="-35875" y="-21525"/>
              <a:ext cx="9215414" cy="5201684"/>
              <a:chOff x="-35875" y="-21525"/>
              <a:chExt cx="9215414" cy="5201684"/>
            </a:xfrm>
          </p:grpSpPr>
          <p:sp>
            <p:nvSpPr>
              <p:cNvPr id="314" name="Google Shape;314;p21"/>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21"/>
              <p:cNvGrpSpPr/>
              <p:nvPr/>
            </p:nvGrpSpPr>
            <p:grpSpPr>
              <a:xfrm>
                <a:off x="-35525" y="-21525"/>
                <a:ext cx="9215064" cy="5180780"/>
                <a:chOff x="0" y="0"/>
                <a:chExt cx="9143743" cy="5180780"/>
              </a:xfrm>
            </p:grpSpPr>
            <p:sp>
              <p:nvSpPr>
                <p:cNvPr id="316" name="Google Shape;316;p21"/>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1"/>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1"/>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1"/>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1"/>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1"/>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 name="Google Shape;322;p21"/>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 name="Google Shape;323;p21"/>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 name="Google Shape;324;p21"/>
          <p:cNvSpPr txBox="1"/>
          <p:nvPr>
            <p:ph type="title"/>
          </p:nvPr>
        </p:nvSpPr>
        <p:spPr>
          <a:xfrm>
            <a:off x="5105130" y="1895700"/>
            <a:ext cx="2754600" cy="5772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325" name="Google Shape;325;p21"/>
          <p:cNvSpPr txBox="1"/>
          <p:nvPr>
            <p:ph idx="1" type="subTitle"/>
          </p:nvPr>
        </p:nvSpPr>
        <p:spPr>
          <a:xfrm>
            <a:off x="5105131" y="2533350"/>
            <a:ext cx="2754600" cy="73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2_1_1">
    <p:spTree>
      <p:nvGrpSpPr>
        <p:cNvPr id="326" name="Shape 326"/>
        <p:cNvGrpSpPr/>
        <p:nvPr/>
      </p:nvGrpSpPr>
      <p:grpSpPr>
        <a:xfrm>
          <a:off x="0" y="0"/>
          <a:ext cx="0" cy="0"/>
          <a:chOff x="0" y="0"/>
          <a:chExt cx="0" cy="0"/>
        </a:xfrm>
      </p:grpSpPr>
      <p:grpSp>
        <p:nvGrpSpPr>
          <p:cNvPr id="327" name="Google Shape;327;p22"/>
          <p:cNvGrpSpPr/>
          <p:nvPr/>
        </p:nvGrpSpPr>
        <p:grpSpPr>
          <a:xfrm>
            <a:off x="-35875" y="-21525"/>
            <a:ext cx="9215414" cy="5201684"/>
            <a:chOff x="-35875" y="-21525"/>
            <a:chExt cx="9215414" cy="5201684"/>
          </a:xfrm>
        </p:grpSpPr>
        <p:grpSp>
          <p:nvGrpSpPr>
            <p:cNvPr id="328" name="Google Shape;328;p22"/>
            <p:cNvGrpSpPr/>
            <p:nvPr/>
          </p:nvGrpSpPr>
          <p:grpSpPr>
            <a:xfrm>
              <a:off x="-35875" y="-21525"/>
              <a:ext cx="9215414" cy="5201684"/>
              <a:chOff x="-35875" y="-21525"/>
              <a:chExt cx="9215414" cy="5201684"/>
            </a:xfrm>
          </p:grpSpPr>
          <p:sp>
            <p:nvSpPr>
              <p:cNvPr id="329" name="Google Shape;329;p22"/>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 name="Google Shape;330;p22"/>
              <p:cNvGrpSpPr/>
              <p:nvPr/>
            </p:nvGrpSpPr>
            <p:grpSpPr>
              <a:xfrm>
                <a:off x="-35525" y="-21525"/>
                <a:ext cx="9215064" cy="5180780"/>
                <a:chOff x="0" y="0"/>
                <a:chExt cx="9143743" cy="5180780"/>
              </a:xfrm>
            </p:grpSpPr>
            <p:sp>
              <p:nvSpPr>
                <p:cNvPr id="331" name="Google Shape;331;p22"/>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2"/>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2"/>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2"/>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2"/>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2"/>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 name="Google Shape;337;p22"/>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 name="Google Shape;338;p22"/>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 name="Google Shape;339;p22"/>
          <p:cNvSpPr txBox="1"/>
          <p:nvPr>
            <p:ph idx="1" type="subTitle"/>
          </p:nvPr>
        </p:nvSpPr>
        <p:spPr>
          <a:xfrm>
            <a:off x="2715183" y="1945135"/>
            <a:ext cx="4365900" cy="294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0" name="Google Shape;340;p22"/>
          <p:cNvSpPr txBox="1"/>
          <p:nvPr>
            <p:ph idx="2" type="subTitle"/>
          </p:nvPr>
        </p:nvSpPr>
        <p:spPr>
          <a:xfrm>
            <a:off x="2715183" y="2962721"/>
            <a:ext cx="4365900" cy="294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1" name="Google Shape;341;p22"/>
          <p:cNvSpPr txBox="1"/>
          <p:nvPr>
            <p:ph idx="3" type="subTitle"/>
          </p:nvPr>
        </p:nvSpPr>
        <p:spPr>
          <a:xfrm>
            <a:off x="2836983" y="3980298"/>
            <a:ext cx="4122300" cy="393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2" name="Google Shape;342;p22"/>
          <p:cNvSpPr txBox="1"/>
          <p:nvPr>
            <p:ph hasCustomPrompt="1" type="title"/>
          </p:nvPr>
        </p:nvSpPr>
        <p:spPr>
          <a:xfrm>
            <a:off x="3265533" y="2334114"/>
            <a:ext cx="3265200" cy="628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343" name="Google Shape;343;p22"/>
          <p:cNvSpPr txBox="1"/>
          <p:nvPr>
            <p:ph hasCustomPrompt="1" idx="4" type="title"/>
          </p:nvPr>
        </p:nvSpPr>
        <p:spPr>
          <a:xfrm>
            <a:off x="3265533" y="3351801"/>
            <a:ext cx="3265200" cy="628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344" name="Google Shape;344;p22"/>
          <p:cNvSpPr txBox="1"/>
          <p:nvPr>
            <p:ph hasCustomPrompt="1" idx="5" type="title"/>
          </p:nvPr>
        </p:nvSpPr>
        <p:spPr>
          <a:xfrm>
            <a:off x="3265533" y="1316426"/>
            <a:ext cx="3265200" cy="628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2_1_1_1">
    <p:spTree>
      <p:nvGrpSpPr>
        <p:cNvPr id="345" name="Shape 345"/>
        <p:cNvGrpSpPr/>
        <p:nvPr/>
      </p:nvGrpSpPr>
      <p:grpSpPr>
        <a:xfrm>
          <a:off x="0" y="0"/>
          <a:ext cx="0" cy="0"/>
          <a:chOff x="0" y="0"/>
          <a:chExt cx="0" cy="0"/>
        </a:xfrm>
      </p:grpSpPr>
      <p:grpSp>
        <p:nvGrpSpPr>
          <p:cNvPr id="346" name="Google Shape;346;p23"/>
          <p:cNvGrpSpPr/>
          <p:nvPr/>
        </p:nvGrpSpPr>
        <p:grpSpPr>
          <a:xfrm>
            <a:off x="-35875" y="-21525"/>
            <a:ext cx="9215414" cy="5201684"/>
            <a:chOff x="-35875" y="-21525"/>
            <a:chExt cx="9215414" cy="5201684"/>
          </a:xfrm>
        </p:grpSpPr>
        <p:grpSp>
          <p:nvGrpSpPr>
            <p:cNvPr id="347" name="Google Shape;347;p23"/>
            <p:cNvGrpSpPr/>
            <p:nvPr/>
          </p:nvGrpSpPr>
          <p:grpSpPr>
            <a:xfrm>
              <a:off x="-35875" y="-21525"/>
              <a:ext cx="9215414" cy="5201684"/>
              <a:chOff x="-35875" y="-21525"/>
              <a:chExt cx="9215414" cy="5201684"/>
            </a:xfrm>
          </p:grpSpPr>
          <p:sp>
            <p:nvSpPr>
              <p:cNvPr id="348" name="Google Shape;348;p23"/>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 name="Google Shape;349;p23"/>
              <p:cNvGrpSpPr/>
              <p:nvPr/>
            </p:nvGrpSpPr>
            <p:grpSpPr>
              <a:xfrm>
                <a:off x="-35525" y="-21525"/>
                <a:ext cx="9215064" cy="5180780"/>
                <a:chOff x="0" y="0"/>
                <a:chExt cx="9143743" cy="5180780"/>
              </a:xfrm>
            </p:grpSpPr>
            <p:sp>
              <p:nvSpPr>
                <p:cNvPr id="350" name="Google Shape;350;p23"/>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3"/>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3"/>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3"/>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3"/>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3"/>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 name="Google Shape;356;p23"/>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 name="Google Shape;357;p23"/>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 name="Google Shape;358;p23"/>
          <p:cNvSpPr txBox="1"/>
          <p:nvPr>
            <p:ph type="title"/>
          </p:nvPr>
        </p:nvSpPr>
        <p:spPr>
          <a:xfrm>
            <a:off x="4825650" y="956125"/>
            <a:ext cx="3607500" cy="9099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3300"/>
              <a:buNone/>
              <a:defRPr i="0" sz="7200"/>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p:txBody>
      </p:sp>
      <p:sp>
        <p:nvSpPr>
          <p:cNvPr id="359" name="Google Shape;359;p23"/>
          <p:cNvSpPr txBox="1"/>
          <p:nvPr>
            <p:ph idx="1" type="subTitle"/>
          </p:nvPr>
        </p:nvSpPr>
        <p:spPr>
          <a:xfrm>
            <a:off x="4976850" y="2358150"/>
            <a:ext cx="3305100" cy="909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atin typeface="Ubuntu"/>
                <a:ea typeface="Ubuntu"/>
                <a:cs typeface="Ubuntu"/>
                <a:sym typeface="Ubuntu"/>
              </a:defRPr>
            </a:lvl2pPr>
            <a:lvl3pPr lvl="2" rtl="0" algn="ctr">
              <a:spcBef>
                <a:spcPts val="1200"/>
              </a:spcBef>
              <a:spcAft>
                <a:spcPts val="0"/>
              </a:spcAft>
              <a:buNone/>
              <a:defRPr sz="1400">
                <a:latin typeface="Ubuntu"/>
                <a:ea typeface="Ubuntu"/>
                <a:cs typeface="Ubuntu"/>
                <a:sym typeface="Ubuntu"/>
              </a:defRPr>
            </a:lvl3pPr>
            <a:lvl4pPr lvl="3" rtl="0" algn="ctr">
              <a:spcBef>
                <a:spcPts val="1200"/>
              </a:spcBef>
              <a:spcAft>
                <a:spcPts val="0"/>
              </a:spcAft>
              <a:buNone/>
              <a:defRPr sz="1400">
                <a:latin typeface="Ubuntu"/>
                <a:ea typeface="Ubuntu"/>
                <a:cs typeface="Ubuntu"/>
                <a:sym typeface="Ubuntu"/>
              </a:defRPr>
            </a:lvl4pPr>
            <a:lvl5pPr lvl="4" rtl="0" algn="ctr">
              <a:spcBef>
                <a:spcPts val="1200"/>
              </a:spcBef>
              <a:spcAft>
                <a:spcPts val="0"/>
              </a:spcAft>
              <a:buNone/>
              <a:defRPr sz="1400">
                <a:latin typeface="Ubuntu"/>
                <a:ea typeface="Ubuntu"/>
                <a:cs typeface="Ubuntu"/>
                <a:sym typeface="Ubuntu"/>
              </a:defRPr>
            </a:lvl5pPr>
            <a:lvl6pPr lvl="5" rtl="0" algn="ctr">
              <a:spcBef>
                <a:spcPts val="1200"/>
              </a:spcBef>
              <a:spcAft>
                <a:spcPts val="0"/>
              </a:spcAft>
              <a:buNone/>
              <a:defRPr sz="1400">
                <a:latin typeface="Ubuntu"/>
                <a:ea typeface="Ubuntu"/>
                <a:cs typeface="Ubuntu"/>
                <a:sym typeface="Ubuntu"/>
              </a:defRPr>
            </a:lvl6pPr>
            <a:lvl7pPr lvl="6" rtl="0" algn="ctr">
              <a:spcBef>
                <a:spcPts val="1200"/>
              </a:spcBef>
              <a:spcAft>
                <a:spcPts val="0"/>
              </a:spcAft>
              <a:buNone/>
              <a:defRPr sz="1400">
                <a:latin typeface="Ubuntu"/>
                <a:ea typeface="Ubuntu"/>
                <a:cs typeface="Ubuntu"/>
                <a:sym typeface="Ubuntu"/>
              </a:defRPr>
            </a:lvl7pPr>
            <a:lvl8pPr lvl="7" rtl="0" algn="ctr">
              <a:spcBef>
                <a:spcPts val="1200"/>
              </a:spcBef>
              <a:spcAft>
                <a:spcPts val="0"/>
              </a:spcAft>
              <a:buNone/>
              <a:defRPr sz="1400">
                <a:latin typeface="Ubuntu"/>
                <a:ea typeface="Ubuntu"/>
                <a:cs typeface="Ubuntu"/>
                <a:sym typeface="Ubuntu"/>
              </a:defRPr>
            </a:lvl8pPr>
            <a:lvl9pPr lvl="8" rtl="0" algn="ctr">
              <a:spcBef>
                <a:spcPts val="1200"/>
              </a:spcBef>
              <a:spcAft>
                <a:spcPts val="1200"/>
              </a:spcAft>
              <a:buNone/>
              <a:defRPr sz="1400">
                <a:latin typeface="Ubuntu"/>
                <a:ea typeface="Ubuntu"/>
                <a:cs typeface="Ubuntu"/>
                <a:sym typeface="Ubuntu"/>
              </a:defRPr>
            </a:lvl9pPr>
          </a:lstStyle>
          <a:p/>
        </p:txBody>
      </p:sp>
      <p:sp>
        <p:nvSpPr>
          <p:cNvPr id="360" name="Google Shape;360;p23"/>
          <p:cNvSpPr txBox="1"/>
          <p:nvPr>
            <p:ph idx="2" type="subTitle"/>
          </p:nvPr>
        </p:nvSpPr>
        <p:spPr>
          <a:xfrm>
            <a:off x="4976850" y="4037522"/>
            <a:ext cx="3305100" cy="308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a:lvl1pPr>
            <a:lvl2pPr lvl="1" rtl="0" algn="ctr">
              <a:spcBef>
                <a:spcPts val="1200"/>
              </a:spcBef>
              <a:spcAft>
                <a:spcPts val="0"/>
              </a:spcAft>
              <a:buNone/>
              <a:defRPr sz="1100">
                <a:latin typeface="Ubuntu"/>
                <a:ea typeface="Ubuntu"/>
                <a:cs typeface="Ubuntu"/>
                <a:sym typeface="Ubuntu"/>
              </a:defRPr>
            </a:lvl2pPr>
            <a:lvl3pPr lvl="2" rtl="0" algn="ctr">
              <a:spcBef>
                <a:spcPts val="1200"/>
              </a:spcBef>
              <a:spcAft>
                <a:spcPts val="0"/>
              </a:spcAft>
              <a:buNone/>
              <a:defRPr sz="1100">
                <a:latin typeface="Ubuntu"/>
                <a:ea typeface="Ubuntu"/>
                <a:cs typeface="Ubuntu"/>
                <a:sym typeface="Ubuntu"/>
              </a:defRPr>
            </a:lvl3pPr>
            <a:lvl4pPr lvl="3" rtl="0" algn="ctr">
              <a:spcBef>
                <a:spcPts val="1200"/>
              </a:spcBef>
              <a:spcAft>
                <a:spcPts val="0"/>
              </a:spcAft>
              <a:buNone/>
              <a:defRPr sz="1100">
                <a:latin typeface="Ubuntu"/>
                <a:ea typeface="Ubuntu"/>
                <a:cs typeface="Ubuntu"/>
                <a:sym typeface="Ubuntu"/>
              </a:defRPr>
            </a:lvl4pPr>
            <a:lvl5pPr lvl="4" rtl="0" algn="ctr">
              <a:spcBef>
                <a:spcPts val="1200"/>
              </a:spcBef>
              <a:spcAft>
                <a:spcPts val="0"/>
              </a:spcAft>
              <a:buNone/>
              <a:defRPr sz="1100">
                <a:latin typeface="Ubuntu"/>
                <a:ea typeface="Ubuntu"/>
                <a:cs typeface="Ubuntu"/>
                <a:sym typeface="Ubuntu"/>
              </a:defRPr>
            </a:lvl5pPr>
            <a:lvl6pPr lvl="5" rtl="0" algn="ctr">
              <a:spcBef>
                <a:spcPts val="1200"/>
              </a:spcBef>
              <a:spcAft>
                <a:spcPts val="0"/>
              </a:spcAft>
              <a:buNone/>
              <a:defRPr sz="1100">
                <a:latin typeface="Ubuntu"/>
                <a:ea typeface="Ubuntu"/>
                <a:cs typeface="Ubuntu"/>
                <a:sym typeface="Ubuntu"/>
              </a:defRPr>
            </a:lvl6pPr>
            <a:lvl7pPr lvl="6" rtl="0" algn="ctr">
              <a:spcBef>
                <a:spcPts val="1200"/>
              </a:spcBef>
              <a:spcAft>
                <a:spcPts val="0"/>
              </a:spcAft>
              <a:buNone/>
              <a:defRPr sz="1100">
                <a:latin typeface="Ubuntu"/>
                <a:ea typeface="Ubuntu"/>
                <a:cs typeface="Ubuntu"/>
                <a:sym typeface="Ubuntu"/>
              </a:defRPr>
            </a:lvl7pPr>
            <a:lvl8pPr lvl="7" rtl="0" algn="ctr">
              <a:spcBef>
                <a:spcPts val="1200"/>
              </a:spcBef>
              <a:spcAft>
                <a:spcPts val="0"/>
              </a:spcAft>
              <a:buNone/>
              <a:defRPr sz="1100">
                <a:latin typeface="Ubuntu"/>
                <a:ea typeface="Ubuntu"/>
                <a:cs typeface="Ubuntu"/>
                <a:sym typeface="Ubuntu"/>
              </a:defRPr>
            </a:lvl8pPr>
            <a:lvl9pPr lvl="8" rtl="0" algn="ctr">
              <a:spcBef>
                <a:spcPts val="1200"/>
              </a:spcBef>
              <a:spcAft>
                <a:spcPts val="1200"/>
              </a:spcAft>
              <a:buNone/>
              <a:defRPr sz="1100">
                <a:latin typeface="Ubuntu"/>
                <a:ea typeface="Ubuntu"/>
                <a:cs typeface="Ubuntu"/>
                <a:sym typeface="Ubuntu"/>
              </a:defRPr>
            </a:lvl9pPr>
          </a:lstStyle>
          <a:p/>
        </p:txBody>
      </p:sp>
      <p:sp>
        <p:nvSpPr>
          <p:cNvPr id="361" name="Google Shape;361;p23"/>
          <p:cNvSpPr txBox="1"/>
          <p:nvPr/>
        </p:nvSpPr>
        <p:spPr>
          <a:xfrm>
            <a:off x="5167950" y="3336063"/>
            <a:ext cx="2922900" cy="568200"/>
          </a:xfrm>
          <a:prstGeom prst="rect">
            <a:avLst/>
          </a:prstGeom>
          <a:noFill/>
          <a:ln>
            <a:noFill/>
          </a:ln>
        </p:spPr>
        <p:txBody>
          <a:bodyPr anchorCtr="0" anchor="t" bIns="91425" lIns="91425" spcFirstLastPara="1" rIns="91425" wrap="square" tIns="91425">
            <a:noAutofit/>
          </a:bodyPr>
          <a:lstStyle/>
          <a:p>
            <a:pPr indent="0" lvl="0" marL="0" rtl="0" algn="ctr">
              <a:lnSpc>
                <a:spcPct val="114000"/>
              </a:lnSpc>
              <a:spcBef>
                <a:spcPts val="0"/>
              </a:spcBef>
              <a:spcAft>
                <a:spcPts val="0"/>
              </a:spcAft>
              <a:buClr>
                <a:schemeClr val="dk1"/>
              </a:buClr>
              <a:buSzPts val="1100"/>
              <a:buFont typeface="Arial"/>
              <a:buNone/>
            </a:pPr>
            <a:r>
              <a:rPr lang="en" sz="900">
                <a:solidFill>
                  <a:schemeClr val="dk1"/>
                </a:solidFill>
                <a:latin typeface="Varela Round"/>
                <a:ea typeface="Varela Round"/>
                <a:cs typeface="Varela Round"/>
                <a:sym typeface="Varela Round"/>
              </a:rPr>
              <a:t>CREDITS: This presentation template was created by </a:t>
            </a:r>
            <a:r>
              <a:rPr b="1" lang="en" sz="900">
                <a:solidFill>
                  <a:schemeClr val="dk1"/>
                </a:solidFill>
                <a:uFill>
                  <a:noFill/>
                </a:uFill>
                <a:latin typeface="Varela Round"/>
                <a:ea typeface="Varela Round"/>
                <a:cs typeface="Varela Round"/>
                <a:sym typeface="Varela Round"/>
                <a:hlinkClick r:id="rId2">
                  <a:extLst>
                    <a:ext uri="{A12FA001-AC4F-418D-AE19-62706E023703}">
                      <ahyp:hlinkClr val="tx"/>
                    </a:ext>
                  </a:extLst>
                </a:hlinkClick>
              </a:rPr>
              <a:t>Slidesgo</a:t>
            </a:r>
            <a:r>
              <a:rPr b="1" lang="en" sz="900">
                <a:solidFill>
                  <a:schemeClr val="dk1"/>
                </a:solidFill>
                <a:latin typeface="Varela Round"/>
                <a:ea typeface="Varela Round"/>
                <a:cs typeface="Varela Round"/>
                <a:sym typeface="Varela Round"/>
              </a:rPr>
              <a:t>,</a:t>
            </a:r>
            <a:r>
              <a:rPr lang="en" sz="900">
                <a:solidFill>
                  <a:schemeClr val="dk1"/>
                </a:solidFill>
                <a:latin typeface="Varela Round"/>
                <a:ea typeface="Varela Round"/>
                <a:cs typeface="Varela Round"/>
                <a:sym typeface="Varela Round"/>
              </a:rPr>
              <a:t> including icons by </a:t>
            </a:r>
            <a:r>
              <a:rPr b="1" lang="en" sz="900">
                <a:solidFill>
                  <a:schemeClr val="dk1"/>
                </a:solidFill>
                <a:uFill>
                  <a:noFill/>
                </a:uFill>
                <a:latin typeface="Varela Round"/>
                <a:ea typeface="Varela Round"/>
                <a:cs typeface="Varela Round"/>
                <a:sym typeface="Varela Round"/>
                <a:hlinkClick r:id="rId3">
                  <a:extLst>
                    <a:ext uri="{A12FA001-AC4F-418D-AE19-62706E023703}">
                      <ahyp:hlinkClr val="tx"/>
                    </a:ext>
                  </a:extLst>
                </a:hlinkClick>
              </a:rPr>
              <a:t>Flaticon</a:t>
            </a:r>
            <a:r>
              <a:rPr b="1" lang="en" sz="900">
                <a:solidFill>
                  <a:schemeClr val="dk1"/>
                </a:solidFill>
                <a:latin typeface="Varela Round"/>
                <a:ea typeface="Varela Round"/>
                <a:cs typeface="Varela Round"/>
                <a:sym typeface="Varela Round"/>
              </a:rPr>
              <a:t>,</a:t>
            </a:r>
            <a:r>
              <a:rPr lang="en" sz="900">
                <a:solidFill>
                  <a:schemeClr val="dk1"/>
                </a:solidFill>
                <a:latin typeface="Varela Round"/>
                <a:ea typeface="Varela Round"/>
                <a:cs typeface="Varela Round"/>
                <a:sym typeface="Varela Round"/>
              </a:rPr>
              <a:t> infographics &amp; images by </a:t>
            </a:r>
            <a:r>
              <a:rPr b="1" lang="en" sz="900">
                <a:solidFill>
                  <a:schemeClr val="dk1"/>
                </a:solidFill>
                <a:uFill>
                  <a:noFill/>
                </a:uFill>
                <a:latin typeface="Varela Round"/>
                <a:ea typeface="Varela Round"/>
                <a:cs typeface="Varela Round"/>
                <a:sym typeface="Varela Round"/>
                <a:hlinkClick r:id="rId4">
                  <a:extLst>
                    <a:ext uri="{A12FA001-AC4F-418D-AE19-62706E023703}">
                      <ahyp:hlinkClr val="tx"/>
                    </a:ext>
                  </a:extLst>
                </a:hlinkClick>
              </a:rPr>
              <a:t>Freepik</a:t>
            </a:r>
            <a:r>
              <a:rPr b="1" lang="en" sz="900">
                <a:solidFill>
                  <a:schemeClr val="dk1"/>
                </a:solidFill>
                <a:latin typeface="Varela Round"/>
                <a:ea typeface="Varela Round"/>
                <a:cs typeface="Varela Round"/>
                <a:sym typeface="Varela Round"/>
              </a:rPr>
              <a:t> </a:t>
            </a:r>
            <a:endParaRPr b="1">
              <a:solidFill>
                <a:schemeClr val="dk1"/>
              </a:solidFill>
              <a:latin typeface="Varela Round"/>
              <a:ea typeface="Varela Round"/>
              <a:cs typeface="Varela Round"/>
              <a:sym typeface="Varela Roun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2_1_1_1_1">
    <p:spTree>
      <p:nvGrpSpPr>
        <p:cNvPr id="362" name="Shape 362"/>
        <p:cNvGrpSpPr/>
        <p:nvPr/>
      </p:nvGrpSpPr>
      <p:grpSpPr>
        <a:xfrm>
          <a:off x="0" y="0"/>
          <a:ext cx="0" cy="0"/>
          <a:chOff x="0" y="0"/>
          <a:chExt cx="0" cy="0"/>
        </a:xfrm>
      </p:grpSpPr>
      <p:grpSp>
        <p:nvGrpSpPr>
          <p:cNvPr id="363" name="Google Shape;363;p24"/>
          <p:cNvGrpSpPr/>
          <p:nvPr/>
        </p:nvGrpSpPr>
        <p:grpSpPr>
          <a:xfrm>
            <a:off x="-35875" y="-21525"/>
            <a:ext cx="9215414" cy="5201684"/>
            <a:chOff x="-35875" y="-21525"/>
            <a:chExt cx="9215414" cy="5201684"/>
          </a:xfrm>
        </p:grpSpPr>
        <p:sp>
          <p:nvSpPr>
            <p:cNvPr id="364" name="Google Shape;364;p24"/>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 name="Google Shape;365;p24"/>
            <p:cNvGrpSpPr/>
            <p:nvPr/>
          </p:nvGrpSpPr>
          <p:grpSpPr>
            <a:xfrm>
              <a:off x="-35525" y="-21525"/>
              <a:ext cx="9215064" cy="5180780"/>
              <a:chOff x="0" y="0"/>
              <a:chExt cx="9143743" cy="5180780"/>
            </a:xfrm>
          </p:grpSpPr>
          <p:sp>
            <p:nvSpPr>
              <p:cNvPr id="366" name="Google Shape;366;p24"/>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4"/>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4"/>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4"/>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4"/>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4"/>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 name="Google Shape;372;p24"/>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76" name="Shape 376"/>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80" name="Shape 38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0" name="Shape 40"/>
        <p:cNvGrpSpPr/>
        <p:nvPr/>
      </p:nvGrpSpPr>
      <p:grpSpPr>
        <a:xfrm>
          <a:off x="0" y="0"/>
          <a:ext cx="0" cy="0"/>
          <a:chOff x="0" y="0"/>
          <a:chExt cx="0" cy="0"/>
        </a:xfrm>
      </p:grpSpPr>
      <p:grpSp>
        <p:nvGrpSpPr>
          <p:cNvPr id="41" name="Google Shape;41;p4"/>
          <p:cNvGrpSpPr/>
          <p:nvPr/>
        </p:nvGrpSpPr>
        <p:grpSpPr>
          <a:xfrm>
            <a:off x="-35875" y="-21525"/>
            <a:ext cx="9215414" cy="5201684"/>
            <a:chOff x="-35875" y="-21525"/>
            <a:chExt cx="9215414" cy="5201684"/>
          </a:xfrm>
        </p:grpSpPr>
        <p:grpSp>
          <p:nvGrpSpPr>
            <p:cNvPr id="42" name="Google Shape;42;p4"/>
            <p:cNvGrpSpPr/>
            <p:nvPr/>
          </p:nvGrpSpPr>
          <p:grpSpPr>
            <a:xfrm>
              <a:off x="-35875" y="-21525"/>
              <a:ext cx="9215414" cy="5201684"/>
              <a:chOff x="-35875" y="-21525"/>
              <a:chExt cx="9215414" cy="5201684"/>
            </a:xfrm>
          </p:grpSpPr>
          <p:sp>
            <p:nvSpPr>
              <p:cNvPr id="43" name="Google Shape;43;p4"/>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 name="Google Shape;44;p4"/>
              <p:cNvGrpSpPr/>
              <p:nvPr/>
            </p:nvGrpSpPr>
            <p:grpSpPr>
              <a:xfrm>
                <a:off x="-35525" y="-21525"/>
                <a:ext cx="9215064" cy="5180780"/>
                <a:chOff x="0" y="0"/>
                <a:chExt cx="9143743" cy="5180780"/>
              </a:xfrm>
            </p:grpSpPr>
            <p:sp>
              <p:nvSpPr>
                <p:cNvPr id="45" name="Google Shape;45;p4"/>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4"/>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4"/>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4"/>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4"/>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4"/>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 name="Google Shape;51;p4"/>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 name="Google Shape;52;p4"/>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 name="Google Shape;53;p4"/>
          <p:cNvSpPr txBox="1"/>
          <p:nvPr>
            <p:ph idx="1" type="body"/>
          </p:nvPr>
        </p:nvSpPr>
        <p:spPr>
          <a:xfrm>
            <a:off x="1536900" y="1050100"/>
            <a:ext cx="6723300" cy="35541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chemeClr val="dk2"/>
              </a:buClr>
              <a:buSzPts val="1200"/>
              <a:buAutoNum type="arabicPeriod"/>
              <a:defRPr sz="1200">
                <a:solidFill>
                  <a:schemeClr val="dk2"/>
                </a:solidFill>
              </a:defRPr>
            </a:lvl1pPr>
            <a:lvl2pPr indent="-317500" lvl="1" marL="914400">
              <a:spcBef>
                <a:spcPts val="0"/>
              </a:spcBef>
              <a:spcAft>
                <a:spcPts val="0"/>
              </a:spcAft>
              <a:buClr>
                <a:schemeClr val="dk2"/>
              </a:buClr>
              <a:buSzPts val="1400"/>
              <a:buAutoNum type="alphaLcPeriod"/>
              <a:defRPr>
                <a:solidFill>
                  <a:schemeClr val="dk2"/>
                </a:solidFill>
              </a:defRPr>
            </a:lvl2pPr>
            <a:lvl3pPr indent="-317500" lvl="2" marL="1371600">
              <a:spcBef>
                <a:spcPts val="0"/>
              </a:spcBef>
              <a:spcAft>
                <a:spcPts val="0"/>
              </a:spcAft>
              <a:buClr>
                <a:schemeClr val="dk2"/>
              </a:buClr>
              <a:buSzPts val="1400"/>
              <a:buAutoNum type="romanLcPeriod"/>
              <a:defRPr>
                <a:solidFill>
                  <a:schemeClr val="dk2"/>
                </a:solidFill>
              </a:defRPr>
            </a:lvl3pPr>
            <a:lvl4pPr indent="-317500" lvl="3" marL="1828800">
              <a:spcBef>
                <a:spcPts val="0"/>
              </a:spcBef>
              <a:spcAft>
                <a:spcPts val="0"/>
              </a:spcAft>
              <a:buSzPts val="1400"/>
              <a:buAutoNum type="arabicPeriod"/>
              <a:defRPr/>
            </a:lvl4pPr>
            <a:lvl5pPr indent="-317500" lvl="4" marL="2286000">
              <a:spcBef>
                <a:spcPts val="0"/>
              </a:spcBef>
              <a:spcAft>
                <a:spcPts val="0"/>
              </a:spcAft>
              <a:buSzPts val="1400"/>
              <a:buAutoNum type="alphaLcPeriod"/>
              <a:defRPr/>
            </a:lvl5pPr>
            <a:lvl6pPr indent="-317500" lvl="5" marL="2743200">
              <a:spcBef>
                <a:spcPts val="0"/>
              </a:spcBef>
              <a:spcAft>
                <a:spcPts val="0"/>
              </a:spcAft>
              <a:buSzPts val="1400"/>
              <a:buAutoNum type="romanLcPeriod"/>
              <a:defRPr/>
            </a:lvl6pPr>
            <a:lvl7pPr indent="-317500" lvl="6" marL="3200400">
              <a:spcBef>
                <a:spcPts val="0"/>
              </a:spcBef>
              <a:spcAft>
                <a:spcPts val="0"/>
              </a:spcAft>
              <a:buSzPts val="1400"/>
              <a:buAutoNum type="arabicPeriod"/>
              <a:defRPr/>
            </a:lvl7pPr>
            <a:lvl8pPr indent="-317500" lvl="7" marL="3657600">
              <a:spcBef>
                <a:spcPts val="0"/>
              </a:spcBef>
              <a:spcAft>
                <a:spcPts val="0"/>
              </a:spcAft>
              <a:buSzPts val="1400"/>
              <a:buAutoNum type="alphaLcPeriod"/>
              <a:defRPr/>
            </a:lvl8pPr>
            <a:lvl9pPr indent="-317500" lvl="8" marL="4114800">
              <a:spcBef>
                <a:spcPts val="0"/>
              </a:spcBef>
              <a:spcAft>
                <a:spcPts val="0"/>
              </a:spcAft>
              <a:buSzPts val="1400"/>
              <a:buAutoNum type="romanLcPeriod"/>
              <a:defRPr/>
            </a:lvl9pPr>
          </a:lstStyle>
          <a:p/>
        </p:txBody>
      </p:sp>
      <p:sp>
        <p:nvSpPr>
          <p:cNvPr id="54" name="Google Shape;54;p4"/>
          <p:cNvSpPr txBox="1"/>
          <p:nvPr>
            <p:ph type="title"/>
          </p:nvPr>
        </p:nvSpPr>
        <p:spPr>
          <a:xfrm>
            <a:off x="1536900" y="540000"/>
            <a:ext cx="6723300" cy="437400"/>
          </a:xfrm>
          <a:prstGeom prst="rect">
            <a:avLst/>
          </a:prstGeom>
        </p:spPr>
        <p:txBody>
          <a:bodyPr anchorCtr="0" anchor="ctr" bIns="91425" lIns="91425" spcFirstLastPara="1" rIns="91425" wrap="square" tIns="91425">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5" name="Shape 55"/>
        <p:cNvGrpSpPr/>
        <p:nvPr/>
      </p:nvGrpSpPr>
      <p:grpSpPr>
        <a:xfrm>
          <a:off x="0" y="0"/>
          <a:ext cx="0" cy="0"/>
          <a:chOff x="0" y="0"/>
          <a:chExt cx="0" cy="0"/>
        </a:xfrm>
      </p:grpSpPr>
      <p:grpSp>
        <p:nvGrpSpPr>
          <p:cNvPr id="56" name="Google Shape;56;p5"/>
          <p:cNvGrpSpPr/>
          <p:nvPr/>
        </p:nvGrpSpPr>
        <p:grpSpPr>
          <a:xfrm>
            <a:off x="-35875" y="-21525"/>
            <a:ext cx="9215414" cy="5201684"/>
            <a:chOff x="-35875" y="-21525"/>
            <a:chExt cx="9215414" cy="5201684"/>
          </a:xfrm>
        </p:grpSpPr>
        <p:grpSp>
          <p:nvGrpSpPr>
            <p:cNvPr id="57" name="Google Shape;57;p5"/>
            <p:cNvGrpSpPr/>
            <p:nvPr/>
          </p:nvGrpSpPr>
          <p:grpSpPr>
            <a:xfrm>
              <a:off x="-35875" y="-21525"/>
              <a:ext cx="9215414" cy="5201684"/>
              <a:chOff x="-35875" y="-21525"/>
              <a:chExt cx="9215414" cy="5201684"/>
            </a:xfrm>
          </p:grpSpPr>
          <p:sp>
            <p:nvSpPr>
              <p:cNvPr id="58" name="Google Shape;58;p5"/>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 name="Google Shape;59;p5"/>
              <p:cNvGrpSpPr/>
              <p:nvPr/>
            </p:nvGrpSpPr>
            <p:grpSpPr>
              <a:xfrm>
                <a:off x="-35525" y="-21525"/>
                <a:ext cx="9215064" cy="5180780"/>
                <a:chOff x="0" y="0"/>
                <a:chExt cx="9143743" cy="5180780"/>
              </a:xfrm>
            </p:grpSpPr>
            <p:sp>
              <p:nvSpPr>
                <p:cNvPr id="60" name="Google Shape;60;p5"/>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5"/>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5"/>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5"/>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5"/>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5"/>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 name="Google Shape;66;p5"/>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 name="Google Shape;67;p5"/>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 name="Google Shape;68;p5"/>
          <p:cNvSpPr txBox="1"/>
          <p:nvPr>
            <p:ph type="title"/>
          </p:nvPr>
        </p:nvSpPr>
        <p:spPr>
          <a:xfrm>
            <a:off x="1536900" y="540000"/>
            <a:ext cx="67233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9" name="Google Shape;69;p5"/>
          <p:cNvSpPr txBox="1"/>
          <p:nvPr>
            <p:ph idx="1" type="subTitle"/>
          </p:nvPr>
        </p:nvSpPr>
        <p:spPr>
          <a:xfrm>
            <a:off x="1995705" y="3900341"/>
            <a:ext cx="2651100" cy="6990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
        <p:nvSpPr>
          <p:cNvPr id="70" name="Google Shape;70;p5"/>
          <p:cNvSpPr txBox="1"/>
          <p:nvPr>
            <p:ph idx="2" type="title"/>
          </p:nvPr>
        </p:nvSpPr>
        <p:spPr>
          <a:xfrm>
            <a:off x="2563455" y="3507229"/>
            <a:ext cx="1515600" cy="4017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2200"/>
              <a:buNone/>
              <a:defRPr i="0" sz="2200">
                <a:solidFill>
                  <a:schemeClr val="dk1"/>
                </a:solidFill>
              </a:defRPr>
            </a:lvl1pPr>
            <a:lvl2pPr lvl="1" rtl="0" algn="ctr">
              <a:spcBef>
                <a:spcPts val="0"/>
              </a:spcBef>
              <a:spcAft>
                <a:spcPts val="0"/>
              </a:spcAft>
              <a:buSzPts val="2200"/>
              <a:buFont typeface="Gochi Hand"/>
              <a:buNone/>
              <a:defRPr sz="2200">
                <a:latin typeface="Gochi Hand"/>
                <a:ea typeface="Gochi Hand"/>
                <a:cs typeface="Gochi Hand"/>
                <a:sym typeface="Gochi Hand"/>
              </a:defRPr>
            </a:lvl2pPr>
            <a:lvl3pPr lvl="2" rtl="0" algn="ctr">
              <a:spcBef>
                <a:spcPts val="0"/>
              </a:spcBef>
              <a:spcAft>
                <a:spcPts val="0"/>
              </a:spcAft>
              <a:buSzPts val="2200"/>
              <a:buFont typeface="Gochi Hand"/>
              <a:buNone/>
              <a:defRPr sz="2200">
                <a:latin typeface="Gochi Hand"/>
                <a:ea typeface="Gochi Hand"/>
                <a:cs typeface="Gochi Hand"/>
                <a:sym typeface="Gochi Hand"/>
              </a:defRPr>
            </a:lvl3pPr>
            <a:lvl4pPr lvl="3" rtl="0" algn="ctr">
              <a:spcBef>
                <a:spcPts val="0"/>
              </a:spcBef>
              <a:spcAft>
                <a:spcPts val="0"/>
              </a:spcAft>
              <a:buSzPts val="2200"/>
              <a:buFont typeface="Gochi Hand"/>
              <a:buNone/>
              <a:defRPr sz="2200">
                <a:latin typeface="Gochi Hand"/>
                <a:ea typeface="Gochi Hand"/>
                <a:cs typeface="Gochi Hand"/>
                <a:sym typeface="Gochi Hand"/>
              </a:defRPr>
            </a:lvl4pPr>
            <a:lvl5pPr lvl="4" rtl="0" algn="ctr">
              <a:spcBef>
                <a:spcPts val="0"/>
              </a:spcBef>
              <a:spcAft>
                <a:spcPts val="0"/>
              </a:spcAft>
              <a:buSzPts val="2200"/>
              <a:buFont typeface="Gochi Hand"/>
              <a:buNone/>
              <a:defRPr sz="2200">
                <a:latin typeface="Gochi Hand"/>
                <a:ea typeface="Gochi Hand"/>
                <a:cs typeface="Gochi Hand"/>
                <a:sym typeface="Gochi Hand"/>
              </a:defRPr>
            </a:lvl5pPr>
            <a:lvl6pPr lvl="5" rtl="0" algn="ctr">
              <a:spcBef>
                <a:spcPts val="0"/>
              </a:spcBef>
              <a:spcAft>
                <a:spcPts val="0"/>
              </a:spcAft>
              <a:buSzPts val="2200"/>
              <a:buFont typeface="Gochi Hand"/>
              <a:buNone/>
              <a:defRPr sz="2200">
                <a:latin typeface="Gochi Hand"/>
                <a:ea typeface="Gochi Hand"/>
                <a:cs typeface="Gochi Hand"/>
                <a:sym typeface="Gochi Hand"/>
              </a:defRPr>
            </a:lvl6pPr>
            <a:lvl7pPr lvl="6" rtl="0" algn="ctr">
              <a:spcBef>
                <a:spcPts val="0"/>
              </a:spcBef>
              <a:spcAft>
                <a:spcPts val="0"/>
              </a:spcAft>
              <a:buSzPts val="2200"/>
              <a:buFont typeface="Gochi Hand"/>
              <a:buNone/>
              <a:defRPr sz="2200">
                <a:latin typeface="Gochi Hand"/>
                <a:ea typeface="Gochi Hand"/>
                <a:cs typeface="Gochi Hand"/>
                <a:sym typeface="Gochi Hand"/>
              </a:defRPr>
            </a:lvl7pPr>
            <a:lvl8pPr lvl="7" rtl="0" algn="ctr">
              <a:spcBef>
                <a:spcPts val="0"/>
              </a:spcBef>
              <a:spcAft>
                <a:spcPts val="0"/>
              </a:spcAft>
              <a:buSzPts val="2200"/>
              <a:buFont typeface="Gochi Hand"/>
              <a:buNone/>
              <a:defRPr sz="2200">
                <a:latin typeface="Gochi Hand"/>
                <a:ea typeface="Gochi Hand"/>
                <a:cs typeface="Gochi Hand"/>
                <a:sym typeface="Gochi Hand"/>
              </a:defRPr>
            </a:lvl8pPr>
            <a:lvl9pPr lvl="8" rtl="0" algn="ctr">
              <a:spcBef>
                <a:spcPts val="0"/>
              </a:spcBef>
              <a:spcAft>
                <a:spcPts val="0"/>
              </a:spcAft>
              <a:buSzPts val="2200"/>
              <a:buFont typeface="Gochi Hand"/>
              <a:buNone/>
              <a:defRPr sz="2200">
                <a:latin typeface="Gochi Hand"/>
                <a:ea typeface="Gochi Hand"/>
                <a:cs typeface="Gochi Hand"/>
                <a:sym typeface="Gochi Hand"/>
              </a:defRPr>
            </a:lvl9pPr>
          </a:lstStyle>
          <a:p/>
        </p:txBody>
      </p:sp>
      <p:sp>
        <p:nvSpPr>
          <p:cNvPr id="71" name="Google Shape;71;p5"/>
          <p:cNvSpPr txBox="1"/>
          <p:nvPr>
            <p:ph idx="3" type="subTitle"/>
          </p:nvPr>
        </p:nvSpPr>
        <p:spPr>
          <a:xfrm>
            <a:off x="5142805" y="3900341"/>
            <a:ext cx="2651100" cy="6990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
        <p:nvSpPr>
          <p:cNvPr id="72" name="Google Shape;72;p5"/>
          <p:cNvSpPr txBox="1"/>
          <p:nvPr>
            <p:ph idx="4" type="title"/>
          </p:nvPr>
        </p:nvSpPr>
        <p:spPr>
          <a:xfrm>
            <a:off x="5710555" y="3507229"/>
            <a:ext cx="1515600" cy="4017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2200"/>
              <a:buNone/>
              <a:defRPr i="0" sz="2200">
                <a:solidFill>
                  <a:schemeClr val="dk1"/>
                </a:solidFill>
              </a:defRPr>
            </a:lvl1pPr>
            <a:lvl2pPr lvl="1" rtl="0" algn="ctr">
              <a:spcBef>
                <a:spcPts val="0"/>
              </a:spcBef>
              <a:spcAft>
                <a:spcPts val="0"/>
              </a:spcAft>
              <a:buSzPts val="2200"/>
              <a:buFont typeface="Gochi Hand"/>
              <a:buNone/>
              <a:defRPr sz="2200">
                <a:latin typeface="Gochi Hand"/>
                <a:ea typeface="Gochi Hand"/>
                <a:cs typeface="Gochi Hand"/>
                <a:sym typeface="Gochi Hand"/>
              </a:defRPr>
            </a:lvl2pPr>
            <a:lvl3pPr lvl="2" rtl="0" algn="ctr">
              <a:spcBef>
                <a:spcPts val="0"/>
              </a:spcBef>
              <a:spcAft>
                <a:spcPts val="0"/>
              </a:spcAft>
              <a:buSzPts val="2200"/>
              <a:buFont typeface="Gochi Hand"/>
              <a:buNone/>
              <a:defRPr sz="2200">
                <a:latin typeface="Gochi Hand"/>
                <a:ea typeface="Gochi Hand"/>
                <a:cs typeface="Gochi Hand"/>
                <a:sym typeface="Gochi Hand"/>
              </a:defRPr>
            </a:lvl3pPr>
            <a:lvl4pPr lvl="3" rtl="0" algn="ctr">
              <a:spcBef>
                <a:spcPts val="0"/>
              </a:spcBef>
              <a:spcAft>
                <a:spcPts val="0"/>
              </a:spcAft>
              <a:buSzPts val="2200"/>
              <a:buFont typeface="Gochi Hand"/>
              <a:buNone/>
              <a:defRPr sz="2200">
                <a:latin typeface="Gochi Hand"/>
                <a:ea typeface="Gochi Hand"/>
                <a:cs typeface="Gochi Hand"/>
                <a:sym typeface="Gochi Hand"/>
              </a:defRPr>
            </a:lvl4pPr>
            <a:lvl5pPr lvl="4" rtl="0" algn="ctr">
              <a:spcBef>
                <a:spcPts val="0"/>
              </a:spcBef>
              <a:spcAft>
                <a:spcPts val="0"/>
              </a:spcAft>
              <a:buSzPts val="2200"/>
              <a:buFont typeface="Gochi Hand"/>
              <a:buNone/>
              <a:defRPr sz="2200">
                <a:latin typeface="Gochi Hand"/>
                <a:ea typeface="Gochi Hand"/>
                <a:cs typeface="Gochi Hand"/>
                <a:sym typeface="Gochi Hand"/>
              </a:defRPr>
            </a:lvl5pPr>
            <a:lvl6pPr lvl="5" rtl="0" algn="ctr">
              <a:spcBef>
                <a:spcPts val="0"/>
              </a:spcBef>
              <a:spcAft>
                <a:spcPts val="0"/>
              </a:spcAft>
              <a:buSzPts val="2200"/>
              <a:buFont typeface="Gochi Hand"/>
              <a:buNone/>
              <a:defRPr sz="2200">
                <a:latin typeface="Gochi Hand"/>
                <a:ea typeface="Gochi Hand"/>
                <a:cs typeface="Gochi Hand"/>
                <a:sym typeface="Gochi Hand"/>
              </a:defRPr>
            </a:lvl6pPr>
            <a:lvl7pPr lvl="6" rtl="0" algn="ctr">
              <a:spcBef>
                <a:spcPts val="0"/>
              </a:spcBef>
              <a:spcAft>
                <a:spcPts val="0"/>
              </a:spcAft>
              <a:buSzPts val="2200"/>
              <a:buFont typeface="Gochi Hand"/>
              <a:buNone/>
              <a:defRPr sz="2200">
                <a:latin typeface="Gochi Hand"/>
                <a:ea typeface="Gochi Hand"/>
                <a:cs typeface="Gochi Hand"/>
                <a:sym typeface="Gochi Hand"/>
              </a:defRPr>
            </a:lvl7pPr>
            <a:lvl8pPr lvl="7" rtl="0" algn="ctr">
              <a:spcBef>
                <a:spcPts val="0"/>
              </a:spcBef>
              <a:spcAft>
                <a:spcPts val="0"/>
              </a:spcAft>
              <a:buSzPts val="2200"/>
              <a:buFont typeface="Gochi Hand"/>
              <a:buNone/>
              <a:defRPr sz="2200">
                <a:latin typeface="Gochi Hand"/>
                <a:ea typeface="Gochi Hand"/>
                <a:cs typeface="Gochi Hand"/>
                <a:sym typeface="Gochi Hand"/>
              </a:defRPr>
            </a:lvl8pPr>
            <a:lvl9pPr lvl="8" rtl="0" algn="ctr">
              <a:spcBef>
                <a:spcPts val="0"/>
              </a:spcBef>
              <a:spcAft>
                <a:spcPts val="0"/>
              </a:spcAft>
              <a:buSzPts val="2200"/>
              <a:buFont typeface="Gochi Hand"/>
              <a:buNone/>
              <a:defRPr sz="2200">
                <a:latin typeface="Gochi Hand"/>
                <a:ea typeface="Gochi Hand"/>
                <a:cs typeface="Gochi Hand"/>
                <a:sym typeface="Gochi Hand"/>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3" name="Shape 73"/>
        <p:cNvGrpSpPr/>
        <p:nvPr/>
      </p:nvGrpSpPr>
      <p:grpSpPr>
        <a:xfrm>
          <a:off x="0" y="0"/>
          <a:ext cx="0" cy="0"/>
          <a:chOff x="0" y="0"/>
          <a:chExt cx="0" cy="0"/>
        </a:xfrm>
      </p:grpSpPr>
      <p:grpSp>
        <p:nvGrpSpPr>
          <p:cNvPr id="74" name="Google Shape;74;p6"/>
          <p:cNvGrpSpPr/>
          <p:nvPr/>
        </p:nvGrpSpPr>
        <p:grpSpPr>
          <a:xfrm>
            <a:off x="-35875" y="-21525"/>
            <a:ext cx="9215414" cy="5201684"/>
            <a:chOff x="-35875" y="-21525"/>
            <a:chExt cx="9215414" cy="5201684"/>
          </a:xfrm>
        </p:grpSpPr>
        <p:grpSp>
          <p:nvGrpSpPr>
            <p:cNvPr id="75" name="Google Shape;75;p6"/>
            <p:cNvGrpSpPr/>
            <p:nvPr/>
          </p:nvGrpSpPr>
          <p:grpSpPr>
            <a:xfrm>
              <a:off x="-35875" y="-21525"/>
              <a:ext cx="9215414" cy="5201684"/>
              <a:chOff x="-35875" y="-21525"/>
              <a:chExt cx="9215414" cy="5201684"/>
            </a:xfrm>
          </p:grpSpPr>
          <p:sp>
            <p:nvSpPr>
              <p:cNvPr id="76" name="Google Shape;76;p6"/>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 name="Google Shape;77;p6"/>
              <p:cNvGrpSpPr/>
              <p:nvPr/>
            </p:nvGrpSpPr>
            <p:grpSpPr>
              <a:xfrm>
                <a:off x="-35525" y="-21525"/>
                <a:ext cx="9215064" cy="5180780"/>
                <a:chOff x="0" y="0"/>
                <a:chExt cx="9143743" cy="5180780"/>
              </a:xfrm>
            </p:grpSpPr>
            <p:sp>
              <p:nvSpPr>
                <p:cNvPr id="78" name="Google Shape;78;p6"/>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6"/>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6"/>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6"/>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6"/>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6"/>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 name="Google Shape;84;p6"/>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 name="Google Shape;85;p6"/>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 name="Google Shape;86;p6"/>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7" name="Shape 87"/>
        <p:cNvGrpSpPr/>
        <p:nvPr/>
      </p:nvGrpSpPr>
      <p:grpSpPr>
        <a:xfrm>
          <a:off x="0" y="0"/>
          <a:ext cx="0" cy="0"/>
          <a:chOff x="0" y="0"/>
          <a:chExt cx="0" cy="0"/>
        </a:xfrm>
      </p:grpSpPr>
      <p:grpSp>
        <p:nvGrpSpPr>
          <p:cNvPr id="88" name="Google Shape;88;p7"/>
          <p:cNvGrpSpPr/>
          <p:nvPr/>
        </p:nvGrpSpPr>
        <p:grpSpPr>
          <a:xfrm>
            <a:off x="-35875" y="-21525"/>
            <a:ext cx="9215414" cy="5201684"/>
            <a:chOff x="-35875" y="-21525"/>
            <a:chExt cx="9215414" cy="5201684"/>
          </a:xfrm>
        </p:grpSpPr>
        <p:grpSp>
          <p:nvGrpSpPr>
            <p:cNvPr id="89" name="Google Shape;89;p7"/>
            <p:cNvGrpSpPr/>
            <p:nvPr/>
          </p:nvGrpSpPr>
          <p:grpSpPr>
            <a:xfrm>
              <a:off x="-35875" y="-21525"/>
              <a:ext cx="9215414" cy="5201684"/>
              <a:chOff x="-35875" y="-21525"/>
              <a:chExt cx="9215414" cy="5201684"/>
            </a:xfrm>
          </p:grpSpPr>
          <p:sp>
            <p:nvSpPr>
              <p:cNvPr id="90" name="Google Shape;90;p7"/>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 name="Google Shape;91;p7"/>
              <p:cNvGrpSpPr/>
              <p:nvPr/>
            </p:nvGrpSpPr>
            <p:grpSpPr>
              <a:xfrm>
                <a:off x="-35525" y="-21525"/>
                <a:ext cx="9215064" cy="5180780"/>
                <a:chOff x="0" y="0"/>
                <a:chExt cx="9143743" cy="5180780"/>
              </a:xfrm>
            </p:grpSpPr>
            <p:sp>
              <p:nvSpPr>
                <p:cNvPr id="92" name="Google Shape;92;p7"/>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7"/>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7"/>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7"/>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7"/>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7"/>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 name="Google Shape;98;p7"/>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 name="Google Shape;99;p7"/>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 name="Google Shape;100;p7"/>
          <p:cNvSpPr txBox="1"/>
          <p:nvPr>
            <p:ph idx="1" type="body"/>
          </p:nvPr>
        </p:nvSpPr>
        <p:spPr>
          <a:xfrm>
            <a:off x="1536900" y="1577178"/>
            <a:ext cx="3750300" cy="2574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01" name="Google Shape;101;p7"/>
          <p:cNvSpPr txBox="1"/>
          <p:nvPr>
            <p:ph type="title"/>
          </p:nvPr>
        </p:nvSpPr>
        <p:spPr>
          <a:xfrm>
            <a:off x="1536900" y="1004478"/>
            <a:ext cx="3750300" cy="572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02" name="Shape 102"/>
        <p:cNvGrpSpPr/>
        <p:nvPr/>
      </p:nvGrpSpPr>
      <p:grpSpPr>
        <a:xfrm>
          <a:off x="0" y="0"/>
          <a:ext cx="0" cy="0"/>
          <a:chOff x="0" y="0"/>
          <a:chExt cx="0" cy="0"/>
        </a:xfrm>
      </p:grpSpPr>
      <p:grpSp>
        <p:nvGrpSpPr>
          <p:cNvPr id="103" name="Google Shape;103;p8"/>
          <p:cNvGrpSpPr/>
          <p:nvPr/>
        </p:nvGrpSpPr>
        <p:grpSpPr>
          <a:xfrm>
            <a:off x="-35875" y="-21525"/>
            <a:ext cx="9215414" cy="5201684"/>
            <a:chOff x="-35875" y="-21525"/>
            <a:chExt cx="9215414" cy="5201684"/>
          </a:xfrm>
        </p:grpSpPr>
        <p:grpSp>
          <p:nvGrpSpPr>
            <p:cNvPr id="104" name="Google Shape;104;p8"/>
            <p:cNvGrpSpPr/>
            <p:nvPr/>
          </p:nvGrpSpPr>
          <p:grpSpPr>
            <a:xfrm>
              <a:off x="-35875" y="-21525"/>
              <a:ext cx="9215414" cy="5201684"/>
              <a:chOff x="-35875" y="-21525"/>
              <a:chExt cx="9215414" cy="5201684"/>
            </a:xfrm>
          </p:grpSpPr>
          <p:sp>
            <p:nvSpPr>
              <p:cNvPr id="105" name="Google Shape;105;p8"/>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 name="Google Shape;106;p8"/>
              <p:cNvGrpSpPr/>
              <p:nvPr/>
            </p:nvGrpSpPr>
            <p:grpSpPr>
              <a:xfrm>
                <a:off x="-35525" y="-21525"/>
                <a:ext cx="9215064" cy="5180780"/>
                <a:chOff x="0" y="0"/>
                <a:chExt cx="9143743" cy="5180780"/>
              </a:xfrm>
            </p:grpSpPr>
            <p:sp>
              <p:nvSpPr>
                <p:cNvPr id="107" name="Google Shape;107;p8"/>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8"/>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8"/>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8"/>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8"/>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8"/>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 name="Google Shape;113;p8"/>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 name="Google Shape;114;p8"/>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 name="Google Shape;115;p8"/>
          <p:cNvSpPr txBox="1"/>
          <p:nvPr>
            <p:ph type="title"/>
          </p:nvPr>
        </p:nvSpPr>
        <p:spPr>
          <a:xfrm>
            <a:off x="1546875" y="1486625"/>
            <a:ext cx="6729000" cy="2150100"/>
          </a:xfrm>
          <a:prstGeom prst="rect">
            <a:avLst/>
          </a:prstGeom>
        </p:spPr>
        <p:txBody>
          <a:bodyPr anchorCtr="0" anchor="ctr" bIns="91425" lIns="91425" spcFirstLastPara="1" rIns="91425" wrap="square" tIns="91425">
            <a:noAutofit/>
          </a:bodyPr>
          <a:lstStyle>
            <a:lvl1pPr lvl="0" algn="l">
              <a:lnSpc>
                <a:spcPct val="70000"/>
              </a:lnSpc>
              <a:spcBef>
                <a:spcPts val="0"/>
              </a:spcBef>
              <a:spcAft>
                <a:spcPts val="0"/>
              </a:spcAft>
              <a:buSzPts val="4800"/>
              <a:buNone/>
              <a:defRPr sz="97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16" name="Shape 116"/>
        <p:cNvGrpSpPr/>
        <p:nvPr/>
      </p:nvGrpSpPr>
      <p:grpSpPr>
        <a:xfrm>
          <a:off x="0" y="0"/>
          <a:ext cx="0" cy="0"/>
          <a:chOff x="0" y="0"/>
          <a:chExt cx="0" cy="0"/>
        </a:xfrm>
      </p:grpSpPr>
      <p:grpSp>
        <p:nvGrpSpPr>
          <p:cNvPr id="117" name="Google Shape;117;p9"/>
          <p:cNvGrpSpPr/>
          <p:nvPr/>
        </p:nvGrpSpPr>
        <p:grpSpPr>
          <a:xfrm>
            <a:off x="-35875" y="-21525"/>
            <a:ext cx="9215414" cy="5201684"/>
            <a:chOff x="-35875" y="-21525"/>
            <a:chExt cx="9215414" cy="5201684"/>
          </a:xfrm>
        </p:grpSpPr>
        <p:grpSp>
          <p:nvGrpSpPr>
            <p:cNvPr id="118" name="Google Shape;118;p9"/>
            <p:cNvGrpSpPr/>
            <p:nvPr/>
          </p:nvGrpSpPr>
          <p:grpSpPr>
            <a:xfrm>
              <a:off x="-35875" y="-21525"/>
              <a:ext cx="9215414" cy="5201684"/>
              <a:chOff x="-35875" y="-21525"/>
              <a:chExt cx="9215414" cy="5201684"/>
            </a:xfrm>
          </p:grpSpPr>
          <p:sp>
            <p:nvSpPr>
              <p:cNvPr id="119" name="Google Shape;119;p9"/>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 name="Google Shape;120;p9"/>
              <p:cNvGrpSpPr/>
              <p:nvPr/>
            </p:nvGrpSpPr>
            <p:grpSpPr>
              <a:xfrm>
                <a:off x="-35525" y="-21525"/>
                <a:ext cx="9215064" cy="5180780"/>
                <a:chOff x="0" y="0"/>
                <a:chExt cx="9143743" cy="5180780"/>
              </a:xfrm>
            </p:grpSpPr>
            <p:sp>
              <p:nvSpPr>
                <p:cNvPr id="121" name="Google Shape;121;p9"/>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9"/>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9"/>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9"/>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9"/>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9"/>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 name="Google Shape;127;p9"/>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 name="Google Shape;128;p9"/>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 name="Google Shape;129;p9"/>
          <p:cNvSpPr txBox="1"/>
          <p:nvPr>
            <p:ph type="title"/>
          </p:nvPr>
        </p:nvSpPr>
        <p:spPr>
          <a:xfrm>
            <a:off x="2876022" y="1366890"/>
            <a:ext cx="4045200" cy="753000"/>
          </a:xfrm>
          <a:prstGeom prst="rect">
            <a:avLst/>
          </a:prstGeom>
        </p:spPr>
        <p:txBody>
          <a:bodyPr anchorCtr="0" anchor="ctr"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30" name="Google Shape;130;p9"/>
          <p:cNvSpPr txBox="1"/>
          <p:nvPr>
            <p:ph idx="1" type="subTitle"/>
          </p:nvPr>
        </p:nvSpPr>
        <p:spPr>
          <a:xfrm>
            <a:off x="2876025" y="2119889"/>
            <a:ext cx="4045200" cy="16650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1"/>
        </a:solidFill>
      </p:bgPr>
    </p:bg>
    <p:spTree>
      <p:nvGrpSpPr>
        <p:cNvPr id="131" name="Shape 131"/>
        <p:cNvGrpSpPr/>
        <p:nvPr/>
      </p:nvGrpSpPr>
      <p:grpSpPr>
        <a:xfrm>
          <a:off x="0" y="0"/>
          <a:ext cx="0" cy="0"/>
          <a:chOff x="0" y="0"/>
          <a:chExt cx="0" cy="0"/>
        </a:xfrm>
      </p:grpSpPr>
      <p:sp>
        <p:nvSpPr>
          <p:cNvPr id="132" name="Google Shape;132;p10"/>
          <p:cNvSpPr txBox="1"/>
          <p:nvPr>
            <p:ph idx="1" type="body"/>
          </p:nvPr>
        </p:nvSpPr>
        <p:spPr>
          <a:xfrm>
            <a:off x="2591075" y="2044750"/>
            <a:ext cx="4177500" cy="17670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Clr>
                <a:schemeClr val="dk2"/>
              </a:buClr>
              <a:buSzPts val="1400"/>
              <a:buNone/>
              <a:defRPr sz="3700">
                <a:solidFill>
                  <a:schemeClr val="dk1"/>
                </a:solidFill>
                <a:latin typeface="Gochi Hand"/>
                <a:ea typeface="Gochi Hand"/>
                <a:cs typeface="Gochi Hand"/>
                <a:sym typeface="Gochi Hand"/>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3.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theme" Target="../theme/theme4.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1536900" y="540000"/>
            <a:ext cx="6723300" cy="572700"/>
          </a:xfrm>
          <a:prstGeom prst="rect">
            <a:avLst/>
          </a:prstGeom>
          <a:noFill/>
          <a:ln>
            <a:noFill/>
          </a:ln>
        </p:spPr>
        <p:txBody>
          <a:bodyPr anchorCtr="0" anchor="ctr" bIns="91425" lIns="91425" spcFirstLastPara="1" rIns="91425" wrap="square" tIns="91425">
            <a:noAutofit/>
          </a:bodyPr>
          <a:lstStyle>
            <a:lvl1pPr lvl="0" algn="ctr">
              <a:spcBef>
                <a:spcPts val="0"/>
              </a:spcBef>
              <a:spcAft>
                <a:spcPts val="0"/>
              </a:spcAft>
              <a:buClr>
                <a:schemeClr val="dk1"/>
              </a:buClr>
              <a:buSzPts val="3000"/>
              <a:buFont typeface="Gochi Hand"/>
              <a:buNone/>
              <a:defRPr sz="3000">
                <a:solidFill>
                  <a:schemeClr val="dk1"/>
                </a:solidFill>
                <a:latin typeface="Gochi Hand"/>
                <a:ea typeface="Gochi Hand"/>
                <a:cs typeface="Gochi Hand"/>
                <a:sym typeface="Gochi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1536900" y="1247450"/>
            <a:ext cx="6723300" cy="33561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1pPr>
            <a:lvl2pPr indent="-317500" lvl="1" marL="9144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2pPr>
            <a:lvl3pPr indent="-317500" lvl="2" marL="13716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3pPr>
            <a:lvl4pPr indent="-317500" lvl="3" marL="18288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4pPr>
            <a:lvl5pPr indent="-317500" lvl="4" marL="22860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5pPr>
            <a:lvl6pPr indent="-317500" lvl="5" marL="27432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6pPr>
            <a:lvl7pPr indent="-317500" lvl="6" marL="32004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7pPr>
            <a:lvl8pPr indent="-317500" lvl="7" marL="36576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8pPr>
            <a:lvl9pPr indent="-317500" lvl="8" marL="41148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3086">
          <p15:clr>
            <a:srgbClr val="4A86E8"/>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73" name="Shape 373"/>
        <p:cNvGrpSpPr/>
        <p:nvPr/>
      </p:nvGrpSpPr>
      <p:grpSpPr>
        <a:xfrm>
          <a:off x="0" y="0"/>
          <a:ext cx="0" cy="0"/>
          <a:chOff x="0" y="0"/>
          <a:chExt cx="0" cy="0"/>
        </a:xfrm>
      </p:grpSpPr>
      <p:sp>
        <p:nvSpPr>
          <p:cNvPr id="374" name="Google Shape;374;p2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75" name="Google Shape;375;p2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1"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77" name="Shape 377"/>
        <p:cNvGrpSpPr/>
        <p:nvPr/>
      </p:nvGrpSpPr>
      <p:grpSpPr>
        <a:xfrm>
          <a:off x="0" y="0"/>
          <a:ext cx="0" cy="0"/>
          <a:chOff x="0" y="0"/>
          <a:chExt cx="0" cy="0"/>
        </a:xfrm>
      </p:grpSpPr>
      <p:sp>
        <p:nvSpPr>
          <p:cNvPr id="378" name="Google Shape;378;p2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79" name="Google Shape;379;p2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slide" Target="/ppt/slides/slide3.xml"/></Relationships>
</file>

<file path=ppt/slides/_rels/slide10.xml.rels><?xml version="1.0" encoding="UTF-8" standalone="yes"?><Relationships xmlns="http://schemas.openxmlformats.org/package/2006/relationships"><Relationship Id="rId11" Type="http://schemas.openxmlformats.org/officeDocument/2006/relationships/slide" Target="/ppt/slides/slide28.xml"/><Relationship Id="rId10" Type="http://schemas.openxmlformats.org/officeDocument/2006/relationships/slide" Target="/ppt/slides/slide22.xml"/><Relationship Id="rId1" Type="http://schemas.openxmlformats.org/officeDocument/2006/relationships/slideLayout" Target="../slideLayouts/slideLayout5.xml"/><Relationship Id="rId2" Type="http://schemas.openxmlformats.org/officeDocument/2006/relationships/notesSlide" Target="../notesSlides/notesSlide1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cYDHotq1ShmeRbkL1W51Kk55T-N_2YHdN1hRE_J_NcQ/copy" TargetMode="External"/><Relationship Id="rId9" Type="http://schemas.openxmlformats.org/officeDocument/2006/relationships/slide" Target="/ppt/slides/slide17.xml"/><Relationship Id="rId5" Type="http://schemas.openxmlformats.org/officeDocument/2006/relationships/image" Target="../media/image1.png"/><Relationship Id="rId6" Type="http://schemas.openxmlformats.org/officeDocument/2006/relationships/slide" Target="/ppt/slides/slide7.xml"/><Relationship Id="rId7" Type="http://schemas.openxmlformats.org/officeDocument/2006/relationships/slide" Target="/ppt/slides/slide3.xml"/><Relationship Id="rId8" Type="http://schemas.openxmlformats.org/officeDocument/2006/relationships/slide" Target="/ppt/slides/slide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 Id="rId3" Type="http://schemas.openxmlformats.org/officeDocument/2006/relationships/image" Target="../media/image9.png"/><Relationship Id="rId4" Type="http://schemas.openxmlformats.org/officeDocument/2006/relationships/slide" Target="/ppt/slides/slide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3.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5.xml"/><Relationship Id="rId3" Type="http://schemas.openxmlformats.org/officeDocument/2006/relationships/image" Target="../media/image2.jpg"/><Relationship Id="rId4" Type="http://schemas.openxmlformats.org/officeDocument/2006/relationships/slide" Target="/ppt/slides/slide7.xml"/><Relationship Id="rId9" Type="http://schemas.openxmlformats.org/officeDocument/2006/relationships/slide" Target="/ppt/slides/slide28.xml"/><Relationship Id="rId5" Type="http://schemas.openxmlformats.org/officeDocument/2006/relationships/slide" Target="/ppt/slides/slide3.xml"/><Relationship Id="rId6" Type="http://schemas.openxmlformats.org/officeDocument/2006/relationships/slide" Target="/ppt/slides/slide12.xml"/><Relationship Id="rId7" Type="http://schemas.openxmlformats.org/officeDocument/2006/relationships/slide" Target="/ppt/slides/slide17.xml"/><Relationship Id="rId8" Type="http://schemas.openxmlformats.org/officeDocument/2006/relationships/slide" Target="/ppt/slides/slide2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8.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46.xml"/><Relationship Id="rId11" Type="http://schemas.openxmlformats.org/officeDocument/2006/relationships/slide" Target="/ppt/slides/slide38.xml"/><Relationship Id="rId10" Type="http://schemas.openxmlformats.org/officeDocument/2006/relationships/slide" Target="/ppt/slides/slide37.xml"/><Relationship Id="rId21" Type="http://schemas.openxmlformats.org/officeDocument/2006/relationships/slide" Target="/ppt/slides/slide3.xml"/><Relationship Id="rId13" Type="http://schemas.openxmlformats.org/officeDocument/2006/relationships/slide" Target="/ppt/slides/slide38.xml"/><Relationship Id="rId12" Type="http://schemas.openxmlformats.org/officeDocument/2006/relationships/slide" Target="/ppt/slides/slide38.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7.xml"/><Relationship Id="rId4" Type="http://schemas.openxmlformats.org/officeDocument/2006/relationships/hyperlink" Target="http://bit.ly/2Tynxth" TargetMode="External"/><Relationship Id="rId9" Type="http://schemas.openxmlformats.org/officeDocument/2006/relationships/slide" Target="/ppt/slides/slide36.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39.xml"/><Relationship Id="rId17" Type="http://schemas.openxmlformats.org/officeDocument/2006/relationships/slide" Target="/ppt/slides/slide40.xml"/><Relationship Id="rId16" Type="http://schemas.openxmlformats.org/officeDocument/2006/relationships/slide" Target="/ppt/slides/slide40.xml"/><Relationship Id="rId5" Type="http://schemas.openxmlformats.org/officeDocument/2006/relationships/hyperlink" Target="http://bit.ly/30B07Gq" TargetMode="External"/><Relationship Id="rId19" Type="http://schemas.openxmlformats.org/officeDocument/2006/relationships/slide" Target="/ppt/slides/slide46.xml"/><Relationship Id="rId6" Type="http://schemas.openxmlformats.org/officeDocument/2006/relationships/hyperlink" Target="http://bit.ly/33VAFh3" TargetMode="External"/><Relationship Id="rId18" Type="http://schemas.openxmlformats.org/officeDocument/2006/relationships/slide" Target="/ppt/slides/slide40.xml"/><Relationship Id="rId7" Type="http://schemas.openxmlformats.org/officeDocument/2006/relationships/slide" Target="/ppt/slides/slide35.xml"/><Relationship Id="rId8" Type="http://schemas.openxmlformats.org/officeDocument/2006/relationships/slide" Target="/ppt/slides/slide3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0.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9.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0.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 Id="rId3" Type="http://schemas.openxmlformats.org/officeDocument/2006/relationships/image" Target="../media/image8.jpg"/><Relationship Id="rId4" Type="http://schemas.openxmlformats.org/officeDocument/2006/relationships/slide" Target="/ppt/slides/slide7.xml"/><Relationship Id="rId9" Type="http://schemas.openxmlformats.org/officeDocument/2006/relationships/slide" Target="/ppt/slides/slide28.xml"/><Relationship Id="rId5" Type="http://schemas.openxmlformats.org/officeDocument/2006/relationships/slide" Target="/ppt/slides/slide3.xml"/><Relationship Id="rId6" Type="http://schemas.openxmlformats.org/officeDocument/2006/relationships/slide" Target="/ppt/slides/slide12.xml"/><Relationship Id="rId7" Type="http://schemas.openxmlformats.org/officeDocument/2006/relationships/slide" Target="/ppt/slides/slide17.xml"/><Relationship Id="rId8" Type="http://schemas.openxmlformats.org/officeDocument/2006/relationships/slide" Target="/ppt/slides/slide2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3.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4.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6.xml.rels><?xml version="1.0" encoding="UTF-8" standalone="yes"?><Relationships xmlns="http://schemas.openxmlformats.org/package/2006/relationships"><Relationship Id="rId20" Type="http://schemas.openxmlformats.org/officeDocument/2006/relationships/slide" Target="/ppt/slides/slide28.xml"/><Relationship Id="rId11" Type="http://schemas.openxmlformats.org/officeDocument/2006/relationships/hyperlink" Target="https://www.freepik.com/free-vector/funny-toys-pack_830372.htm#query=freepik%20funny%20toys%20pack&amp;position=0/?utm_source=slidesgo_template&amp;utm_medium=referral-link&amp;utm_campaign=sg_resources&amp;utm_content=freepik" TargetMode="External"/><Relationship Id="rId10" Type="http://schemas.openxmlformats.org/officeDocument/2006/relationships/hyperlink" Target="https://www.freepik.com/free-vector/counting-game-kids-template_11299045.htm/?utm_source=slidesgo_template&amp;utm_medium=referral-link&amp;utm_campaign=sg_resources&amp;utm_content=freepik" TargetMode="External"/><Relationship Id="rId13" Type="http://schemas.openxmlformats.org/officeDocument/2006/relationships/hyperlink" Target="https://www.freepik.com/free-photo/flat-lay-vibrant-geometric-paper-triangles-with-copy-space_6749309.htm/?utm_source=slidesgo_template&amp;utm_medium=referral-link&amp;utm_campaign=sg_resources&amp;utm_content=freepik" TargetMode="External"/><Relationship Id="rId12" Type="http://schemas.openxmlformats.org/officeDocument/2006/relationships/hyperlink" Target="https://www.freepik.com/free-psd/top-view-frame-with-numbers_7089789.htm/?utm_source=slidesgo_template&amp;utm_medium=referral-link&amp;utm_campaign=sg_resources&amp;utm_content=freepik" TargetMode="External"/><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hyperlink" Target="https://www.freepik.com/free-vector/back-school-timetable-flat-design_9158411.htm/?utm_source=slidesgo_template&amp;utm_medium=referral-link&amp;utm_campaign=sg_resources&amp;utm_content=freepik" TargetMode="External"/><Relationship Id="rId4" Type="http://schemas.openxmlformats.org/officeDocument/2006/relationships/hyperlink" Target="https://www.freepik.com/free-vector/adorable-height-meter-collection_13109482.htm/?utm_source=slidesgo_template&amp;utm_medium=referral-link&amp;utm_campaign=sg_resources&amp;utm_content=freepik" TargetMode="External"/><Relationship Id="rId9" Type="http://schemas.openxmlformats.org/officeDocument/2006/relationships/hyperlink" Target="https://www.freepik.com/free-vector/background-happy-piggy-bank-with-coin_1148266.htm/?utm_source=slidesgo_template&amp;utm_medium=referral-link&amp;utm_campaign=sg_resources&amp;utm_content=freepik" TargetMode="External"/><Relationship Id="rId15" Type="http://schemas.openxmlformats.org/officeDocument/2006/relationships/slide" Target="/ppt/slides/slide7.xml"/><Relationship Id="rId14" Type="http://schemas.openxmlformats.org/officeDocument/2006/relationships/hyperlink" Target="https://www.freepik.com/free-photo/math-word-colourful-numbers-flat-lay_6625057.htm/?utm_source=slidesgo_template&amp;utm_medium=referral-link&amp;utm_campaign=sg_resources&amp;utm_content=freepik" TargetMode="External"/><Relationship Id="rId17" Type="http://schemas.openxmlformats.org/officeDocument/2006/relationships/slide" Target="/ppt/slides/slide12.xml"/><Relationship Id="rId16" Type="http://schemas.openxmlformats.org/officeDocument/2006/relationships/slide" Target="/ppt/slides/slide3.xml"/><Relationship Id="rId5" Type="http://schemas.openxmlformats.org/officeDocument/2006/relationships/hyperlink" Target="https://www.freepik.com/free-vector/flat-back-school-banners_5015485.htm/?utm_source=slidesgo_template&amp;utm_medium=referral-link&amp;utm_campaign=sg_resources&amp;utm_content=freepik" TargetMode="External"/><Relationship Id="rId19" Type="http://schemas.openxmlformats.org/officeDocument/2006/relationships/slide" Target="/ppt/slides/slide22.xml"/><Relationship Id="rId6" Type="http://schemas.openxmlformats.org/officeDocument/2006/relationships/hyperlink" Target="https://www.freepik.com/free-vector/cute-cartoon-height-meter_12980030.htm/?utm_source=slidesgo_template&amp;utm_medium=referral-link&amp;utm_campaign=sg_resources&amp;utm_content=freepik" TargetMode="External"/><Relationship Id="rId18" Type="http://schemas.openxmlformats.org/officeDocument/2006/relationships/slide" Target="/ppt/slides/slide17.xml"/><Relationship Id="rId7" Type="http://schemas.openxmlformats.org/officeDocument/2006/relationships/hyperlink" Target="https://www.freepik.com/free-vector/cartoon-number-collection-with-characters_2310817.htm/?utm_source=slidesgo_template&amp;utm_medium=referral-link&amp;utm_campaign=sg_resources&amp;utm_content=freepik" TargetMode="External"/><Relationship Id="rId8" Type="http://schemas.openxmlformats.org/officeDocument/2006/relationships/hyperlink" Target="https://www.freepik.com/free-vector/hand-drawn-mathematical-symbols_11350317.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8.xml"/><Relationship Id="rId3" Type="http://schemas.openxmlformats.org/officeDocument/2006/relationships/hyperlink" Target="https://fonts.google.com/specimen/Gochi+Hand?preview.text_type=custom" TargetMode="External"/><Relationship Id="rId4" Type="http://schemas.openxmlformats.org/officeDocument/2006/relationships/hyperlink" Target="https://fonts.google.com/specimen/Varela+Round?preview.text_type=custom" TargetMode="External"/></Relationships>
</file>

<file path=ppt/slides/_rels/slide39.xml.rels><?xml version="1.0" encoding="UTF-8" standalone="yes"?><Relationships xmlns="http://schemas.openxmlformats.org/package/2006/relationships"><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4.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4.xml"/><Relationship Id="rId2" Type="http://schemas.openxmlformats.org/officeDocument/2006/relationships/notesSlide" Target="../notesSlides/notesSlide39.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3.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image" Target="../media/image7.gif"/><Relationship Id="rId14" Type="http://schemas.openxmlformats.org/officeDocument/2006/relationships/image" Target="../media/image6.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0.xml"/><Relationship Id="rId3" Type="http://schemas.openxmlformats.org/officeDocument/2006/relationships/hyperlink" Target="https://bit.ly/2ZjL1pd"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6.xml"/><Relationship Id="rId3" Type="http://schemas.openxmlformats.org/officeDocument/2006/relationships/hyperlink" Target="https://chrome.google.com/webstore/detail/flaticon-for-gsuit-gslide/haekgjfnhhdkgfgmldhfokhmfkgmciba"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0.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 name="Shape 384"/>
        <p:cNvGrpSpPr/>
        <p:nvPr/>
      </p:nvGrpSpPr>
      <p:grpSpPr>
        <a:xfrm>
          <a:off x="0" y="0"/>
          <a:ext cx="0" cy="0"/>
          <a:chOff x="0" y="0"/>
          <a:chExt cx="0" cy="0"/>
        </a:xfrm>
      </p:grpSpPr>
      <p:grpSp>
        <p:nvGrpSpPr>
          <p:cNvPr id="385" name="Google Shape;385;p29"/>
          <p:cNvGrpSpPr/>
          <p:nvPr/>
        </p:nvGrpSpPr>
        <p:grpSpPr>
          <a:xfrm>
            <a:off x="6650737" y="2408279"/>
            <a:ext cx="2663723" cy="3272042"/>
            <a:chOff x="6749374" y="2447219"/>
            <a:chExt cx="2617652" cy="3215450"/>
          </a:xfrm>
        </p:grpSpPr>
        <p:sp>
          <p:nvSpPr>
            <p:cNvPr id="386" name="Google Shape;386;p29"/>
            <p:cNvSpPr/>
            <p:nvPr/>
          </p:nvSpPr>
          <p:spPr>
            <a:xfrm>
              <a:off x="8680800" y="4900325"/>
              <a:ext cx="609000" cy="446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 name="Google Shape;387;p29"/>
            <p:cNvGrpSpPr/>
            <p:nvPr/>
          </p:nvGrpSpPr>
          <p:grpSpPr>
            <a:xfrm rot="-899908">
              <a:off x="7078848" y="2652905"/>
              <a:ext cx="1958704" cy="2804078"/>
              <a:chOff x="5195575" y="2905550"/>
              <a:chExt cx="1560650" cy="2234225"/>
            </a:xfrm>
          </p:grpSpPr>
          <p:sp>
            <p:nvSpPr>
              <p:cNvPr id="388" name="Google Shape;388;p29"/>
              <p:cNvSpPr/>
              <p:nvPr/>
            </p:nvSpPr>
            <p:spPr>
              <a:xfrm>
                <a:off x="5195875" y="3167550"/>
                <a:ext cx="541175" cy="590200"/>
              </a:xfrm>
              <a:custGeom>
                <a:rect b="b" l="l" r="r" t="t"/>
                <a:pathLst>
                  <a:path extrusionOk="0" h="23608" w="21647">
                    <a:moveTo>
                      <a:pt x="9561" y="5856"/>
                    </a:moveTo>
                    <a:cubicBezTo>
                      <a:pt x="9704" y="5856"/>
                      <a:pt x="9871" y="5868"/>
                      <a:pt x="10014" y="5880"/>
                    </a:cubicBezTo>
                    <a:cubicBezTo>
                      <a:pt x="10347" y="5927"/>
                      <a:pt x="10669" y="6022"/>
                      <a:pt x="10990" y="6141"/>
                    </a:cubicBezTo>
                    <a:cubicBezTo>
                      <a:pt x="11597" y="6380"/>
                      <a:pt x="12181" y="6761"/>
                      <a:pt x="12752" y="7296"/>
                    </a:cubicBezTo>
                    <a:cubicBezTo>
                      <a:pt x="13276" y="7761"/>
                      <a:pt x="13788" y="8320"/>
                      <a:pt x="14312" y="9023"/>
                    </a:cubicBezTo>
                    <a:cubicBezTo>
                      <a:pt x="15348" y="10404"/>
                      <a:pt x="16157" y="11892"/>
                      <a:pt x="16812" y="13166"/>
                    </a:cubicBezTo>
                    <a:cubicBezTo>
                      <a:pt x="16955" y="13440"/>
                      <a:pt x="17086" y="13726"/>
                      <a:pt x="17241" y="14011"/>
                    </a:cubicBezTo>
                    <a:lnTo>
                      <a:pt x="17300" y="14119"/>
                    </a:lnTo>
                    <a:lnTo>
                      <a:pt x="17372" y="14273"/>
                    </a:lnTo>
                    <a:lnTo>
                      <a:pt x="17419" y="14357"/>
                    </a:lnTo>
                    <a:lnTo>
                      <a:pt x="17527" y="14559"/>
                    </a:lnTo>
                    <a:lnTo>
                      <a:pt x="17729" y="14976"/>
                    </a:lnTo>
                    <a:cubicBezTo>
                      <a:pt x="17836" y="15190"/>
                      <a:pt x="17955" y="15404"/>
                      <a:pt x="18062" y="15619"/>
                    </a:cubicBezTo>
                    <a:lnTo>
                      <a:pt x="18134" y="15762"/>
                    </a:lnTo>
                    <a:lnTo>
                      <a:pt x="18217" y="15928"/>
                    </a:lnTo>
                    <a:lnTo>
                      <a:pt x="18312" y="16095"/>
                    </a:lnTo>
                    <a:cubicBezTo>
                      <a:pt x="18610" y="16678"/>
                      <a:pt x="18908" y="17226"/>
                      <a:pt x="19205" y="17750"/>
                    </a:cubicBezTo>
                    <a:cubicBezTo>
                      <a:pt x="19217" y="17774"/>
                      <a:pt x="19229" y="17810"/>
                      <a:pt x="19229" y="17845"/>
                    </a:cubicBezTo>
                    <a:lnTo>
                      <a:pt x="19229" y="17893"/>
                    </a:lnTo>
                    <a:cubicBezTo>
                      <a:pt x="19205" y="18298"/>
                      <a:pt x="19051" y="18703"/>
                      <a:pt x="18789" y="19084"/>
                    </a:cubicBezTo>
                    <a:cubicBezTo>
                      <a:pt x="18753" y="19131"/>
                      <a:pt x="18729" y="19179"/>
                      <a:pt x="18681" y="19214"/>
                    </a:cubicBezTo>
                    <a:cubicBezTo>
                      <a:pt x="18443" y="19536"/>
                      <a:pt x="18158" y="19834"/>
                      <a:pt x="17824" y="20096"/>
                    </a:cubicBezTo>
                    <a:cubicBezTo>
                      <a:pt x="17467" y="20381"/>
                      <a:pt x="17110" y="20608"/>
                      <a:pt x="16729" y="20798"/>
                    </a:cubicBezTo>
                    <a:lnTo>
                      <a:pt x="16610" y="20858"/>
                    </a:lnTo>
                    <a:cubicBezTo>
                      <a:pt x="16169" y="21060"/>
                      <a:pt x="15812" y="21179"/>
                      <a:pt x="15455" y="21239"/>
                    </a:cubicBezTo>
                    <a:lnTo>
                      <a:pt x="15407" y="21239"/>
                    </a:lnTo>
                    <a:cubicBezTo>
                      <a:pt x="15300" y="21239"/>
                      <a:pt x="15217" y="21179"/>
                      <a:pt x="15181" y="21060"/>
                    </a:cubicBezTo>
                    <a:cubicBezTo>
                      <a:pt x="15121" y="21036"/>
                      <a:pt x="15062" y="21000"/>
                      <a:pt x="15002" y="20965"/>
                    </a:cubicBezTo>
                    <a:cubicBezTo>
                      <a:pt x="14992" y="20975"/>
                      <a:pt x="14978" y="20978"/>
                      <a:pt x="14963" y="20978"/>
                    </a:cubicBezTo>
                    <a:cubicBezTo>
                      <a:pt x="14943" y="20978"/>
                      <a:pt x="14921" y="20972"/>
                      <a:pt x="14907" y="20965"/>
                    </a:cubicBezTo>
                    <a:lnTo>
                      <a:pt x="14800" y="20905"/>
                    </a:lnTo>
                    <a:lnTo>
                      <a:pt x="14752" y="20869"/>
                    </a:lnTo>
                    <a:lnTo>
                      <a:pt x="14586" y="20798"/>
                    </a:lnTo>
                    <a:lnTo>
                      <a:pt x="14490" y="20738"/>
                    </a:lnTo>
                    <a:cubicBezTo>
                      <a:pt x="13490" y="20250"/>
                      <a:pt x="12526" y="19715"/>
                      <a:pt x="11609" y="19131"/>
                    </a:cubicBezTo>
                    <a:cubicBezTo>
                      <a:pt x="10621" y="18488"/>
                      <a:pt x="9692" y="17786"/>
                      <a:pt x="8871" y="17071"/>
                    </a:cubicBezTo>
                    <a:cubicBezTo>
                      <a:pt x="7966" y="16274"/>
                      <a:pt x="7240" y="15488"/>
                      <a:pt x="6656" y="14678"/>
                    </a:cubicBezTo>
                    <a:cubicBezTo>
                      <a:pt x="6406" y="14333"/>
                      <a:pt x="6097" y="13880"/>
                      <a:pt x="5835" y="13369"/>
                    </a:cubicBezTo>
                    <a:lnTo>
                      <a:pt x="5799" y="13297"/>
                    </a:lnTo>
                    <a:lnTo>
                      <a:pt x="5751" y="13202"/>
                    </a:lnTo>
                    <a:lnTo>
                      <a:pt x="5704" y="13119"/>
                    </a:lnTo>
                    <a:lnTo>
                      <a:pt x="5680" y="13023"/>
                    </a:lnTo>
                    <a:lnTo>
                      <a:pt x="5644" y="12940"/>
                    </a:lnTo>
                    <a:lnTo>
                      <a:pt x="5632" y="12880"/>
                    </a:lnTo>
                    <a:lnTo>
                      <a:pt x="5620" y="12845"/>
                    </a:lnTo>
                    <a:lnTo>
                      <a:pt x="5596" y="12809"/>
                    </a:lnTo>
                    <a:lnTo>
                      <a:pt x="5573" y="12726"/>
                    </a:lnTo>
                    <a:cubicBezTo>
                      <a:pt x="5477" y="12487"/>
                      <a:pt x="5406" y="12249"/>
                      <a:pt x="5358" y="12011"/>
                    </a:cubicBezTo>
                    <a:cubicBezTo>
                      <a:pt x="5144" y="11059"/>
                      <a:pt x="5156" y="10106"/>
                      <a:pt x="5394" y="9237"/>
                    </a:cubicBezTo>
                    <a:cubicBezTo>
                      <a:pt x="5620" y="8404"/>
                      <a:pt x="6049" y="7665"/>
                      <a:pt x="6632" y="7106"/>
                    </a:cubicBezTo>
                    <a:cubicBezTo>
                      <a:pt x="6704" y="7034"/>
                      <a:pt x="6775" y="6975"/>
                      <a:pt x="6847" y="6915"/>
                    </a:cubicBezTo>
                    <a:cubicBezTo>
                      <a:pt x="7204" y="6630"/>
                      <a:pt x="7585" y="6391"/>
                      <a:pt x="7978" y="6213"/>
                    </a:cubicBezTo>
                    <a:cubicBezTo>
                      <a:pt x="8335" y="6046"/>
                      <a:pt x="8692" y="5939"/>
                      <a:pt x="9025" y="5903"/>
                    </a:cubicBezTo>
                    <a:cubicBezTo>
                      <a:pt x="9216" y="5868"/>
                      <a:pt x="9395" y="5856"/>
                      <a:pt x="9561" y="5856"/>
                    </a:cubicBezTo>
                    <a:close/>
                    <a:moveTo>
                      <a:pt x="6483" y="1"/>
                    </a:moveTo>
                    <a:cubicBezTo>
                      <a:pt x="6313" y="1"/>
                      <a:pt x="6143" y="17"/>
                      <a:pt x="5977" y="45"/>
                    </a:cubicBezTo>
                    <a:cubicBezTo>
                      <a:pt x="5465" y="129"/>
                      <a:pt x="4930" y="284"/>
                      <a:pt x="4382" y="522"/>
                    </a:cubicBezTo>
                    <a:cubicBezTo>
                      <a:pt x="3775" y="796"/>
                      <a:pt x="3179" y="1153"/>
                      <a:pt x="2632" y="1593"/>
                    </a:cubicBezTo>
                    <a:cubicBezTo>
                      <a:pt x="1584" y="2474"/>
                      <a:pt x="774" y="3736"/>
                      <a:pt x="393" y="5153"/>
                    </a:cubicBezTo>
                    <a:cubicBezTo>
                      <a:pt x="24" y="6499"/>
                      <a:pt x="1" y="7963"/>
                      <a:pt x="346" y="9416"/>
                    </a:cubicBezTo>
                    <a:cubicBezTo>
                      <a:pt x="512" y="10106"/>
                      <a:pt x="751" y="10809"/>
                      <a:pt x="1072" y="11464"/>
                    </a:cubicBezTo>
                    <a:cubicBezTo>
                      <a:pt x="1453" y="12237"/>
                      <a:pt x="1941" y="12940"/>
                      <a:pt x="2322" y="13476"/>
                    </a:cubicBezTo>
                    <a:cubicBezTo>
                      <a:pt x="3239" y="14726"/>
                      <a:pt x="4346" y="15928"/>
                      <a:pt x="5739" y="17167"/>
                    </a:cubicBezTo>
                    <a:cubicBezTo>
                      <a:pt x="6966" y="18250"/>
                      <a:pt x="8383" y="19310"/>
                      <a:pt x="9930" y="20310"/>
                    </a:cubicBezTo>
                    <a:cubicBezTo>
                      <a:pt x="11311" y="21203"/>
                      <a:pt x="12800" y="22036"/>
                      <a:pt x="14336" y="22774"/>
                    </a:cubicBezTo>
                    <a:cubicBezTo>
                      <a:pt x="14693" y="22953"/>
                      <a:pt x="15062" y="23120"/>
                      <a:pt x="15443" y="23298"/>
                    </a:cubicBezTo>
                    <a:lnTo>
                      <a:pt x="15443" y="23346"/>
                    </a:lnTo>
                    <a:cubicBezTo>
                      <a:pt x="15467" y="23501"/>
                      <a:pt x="15598" y="23608"/>
                      <a:pt x="15776" y="23608"/>
                    </a:cubicBezTo>
                    <a:lnTo>
                      <a:pt x="15836" y="23608"/>
                    </a:lnTo>
                    <a:cubicBezTo>
                      <a:pt x="16372" y="23536"/>
                      <a:pt x="16943" y="23346"/>
                      <a:pt x="17610" y="23013"/>
                    </a:cubicBezTo>
                    <a:cubicBezTo>
                      <a:pt x="18241" y="22715"/>
                      <a:pt x="18860" y="22334"/>
                      <a:pt x="19467" y="21858"/>
                    </a:cubicBezTo>
                    <a:cubicBezTo>
                      <a:pt x="20063" y="21381"/>
                      <a:pt x="20575" y="20858"/>
                      <a:pt x="20944" y="20310"/>
                    </a:cubicBezTo>
                    <a:cubicBezTo>
                      <a:pt x="21348" y="19726"/>
                      <a:pt x="21587" y="19095"/>
                      <a:pt x="21634" y="18524"/>
                    </a:cubicBezTo>
                    <a:lnTo>
                      <a:pt x="21634" y="18488"/>
                    </a:lnTo>
                    <a:cubicBezTo>
                      <a:pt x="21646" y="18417"/>
                      <a:pt x="21646" y="18322"/>
                      <a:pt x="21598" y="18262"/>
                    </a:cubicBezTo>
                    <a:cubicBezTo>
                      <a:pt x="21110" y="17417"/>
                      <a:pt x="20634" y="16524"/>
                      <a:pt x="20229" y="15738"/>
                    </a:cubicBezTo>
                    <a:lnTo>
                      <a:pt x="20098" y="15488"/>
                    </a:lnTo>
                    <a:lnTo>
                      <a:pt x="19967" y="15250"/>
                    </a:lnTo>
                    <a:lnTo>
                      <a:pt x="19848" y="15023"/>
                    </a:lnTo>
                    <a:cubicBezTo>
                      <a:pt x="19670" y="14690"/>
                      <a:pt x="19503" y="14369"/>
                      <a:pt x="19336" y="14035"/>
                    </a:cubicBezTo>
                    <a:lnTo>
                      <a:pt x="19015" y="13404"/>
                    </a:lnTo>
                    <a:lnTo>
                      <a:pt x="18848" y="13071"/>
                    </a:lnTo>
                    <a:lnTo>
                      <a:pt x="18789" y="12952"/>
                    </a:lnTo>
                    <a:cubicBezTo>
                      <a:pt x="18503" y="12392"/>
                      <a:pt x="18217" y="11821"/>
                      <a:pt x="17919" y="11261"/>
                    </a:cubicBezTo>
                    <a:cubicBezTo>
                      <a:pt x="16907" y="9309"/>
                      <a:pt x="15681" y="7034"/>
                      <a:pt x="14086" y="4903"/>
                    </a:cubicBezTo>
                    <a:cubicBezTo>
                      <a:pt x="13300" y="3844"/>
                      <a:pt x="12526" y="2962"/>
                      <a:pt x="11716" y="2248"/>
                    </a:cubicBezTo>
                    <a:cubicBezTo>
                      <a:pt x="10811" y="1438"/>
                      <a:pt x="9918" y="843"/>
                      <a:pt x="8990" y="462"/>
                    </a:cubicBezTo>
                    <a:cubicBezTo>
                      <a:pt x="8537" y="272"/>
                      <a:pt x="8037" y="141"/>
                      <a:pt x="7525" y="57"/>
                    </a:cubicBezTo>
                    <a:cubicBezTo>
                      <a:pt x="7287" y="34"/>
                      <a:pt x="7049" y="22"/>
                      <a:pt x="6811" y="22"/>
                    </a:cubicBezTo>
                    <a:cubicBezTo>
                      <a:pt x="6703" y="8"/>
                      <a:pt x="6593" y="1"/>
                      <a:pt x="64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9"/>
              <p:cNvSpPr/>
              <p:nvPr/>
            </p:nvSpPr>
            <p:spPr>
              <a:xfrm>
                <a:off x="5324475" y="3315125"/>
                <a:ext cx="352150" cy="385775"/>
              </a:xfrm>
              <a:custGeom>
                <a:rect b="b" l="l" r="r" t="t"/>
                <a:pathLst>
                  <a:path extrusionOk="0" h="15431" w="14086">
                    <a:moveTo>
                      <a:pt x="4417" y="0"/>
                    </a:moveTo>
                    <a:cubicBezTo>
                      <a:pt x="4251" y="0"/>
                      <a:pt x="4072" y="12"/>
                      <a:pt x="3881" y="36"/>
                    </a:cubicBezTo>
                    <a:cubicBezTo>
                      <a:pt x="3548" y="84"/>
                      <a:pt x="3215" y="191"/>
                      <a:pt x="2834" y="358"/>
                    </a:cubicBezTo>
                    <a:cubicBezTo>
                      <a:pt x="2441" y="536"/>
                      <a:pt x="2048" y="762"/>
                      <a:pt x="1703" y="1048"/>
                    </a:cubicBezTo>
                    <a:cubicBezTo>
                      <a:pt x="1631" y="1108"/>
                      <a:pt x="1560" y="1191"/>
                      <a:pt x="1488" y="1250"/>
                    </a:cubicBezTo>
                    <a:cubicBezTo>
                      <a:pt x="905" y="1810"/>
                      <a:pt x="476" y="2536"/>
                      <a:pt x="250" y="3370"/>
                    </a:cubicBezTo>
                    <a:cubicBezTo>
                      <a:pt x="12" y="4239"/>
                      <a:pt x="0" y="5203"/>
                      <a:pt x="214" y="6156"/>
                    </a:cubicBezTo>
                    <a:cubicBezTo>
                      <a:pt x="262" y="6394"/>
                      <a:pt x="333" y="6632"/>
                      <a:pt x="429" y="6870"/>
                    </a:cubicBezTo>
                    <a:lnTo>
                      <a:pt x="452" y="6942"/>
                    </a:lnTo>
                    <a:lnTo>
                      <a:pt x="476" y="6989"/>
                    </a:lnTo>
                    <a:lnTo>
                      <a:pt x="488" y="7013"/>
                    </a:lnTo>
                    <a:lnTo>
                      <a:pt x="500" y="7073"/>
                    </a:lnTo>
                    <a:lnTo>
                      <a:pt x="536" y="7168"/>
                    </a:lnTo>
                    <a:lnTo>
                      <a:pt x="560" y="7263"/>
                    </a:lnTo>
                    <a:lnTo>
                      <a:pt x="607" y="7346"/>
                    </a:lnTo>
                    <a:lnTo>
                      <a:pt x="655" y="7442"/>
                    </a:lnTo>
                    <a:lnTo>
                      <a:pt x="691" y="7513"/>
                    </a:lnTo>
                    <a:cubicBezTo>
                      <a:pt x="953" y="8013"/>
                      <a:pt x="1262" y="8478"/>
                      <a:pt x="1512" y="8823"/>
                    </a:cubicBezTo>
                    <a:cubicBezTo>
                      <a:pt x="2096" y="9621"/>
                      <a:pt x="2822" y="10418"/>
                      <a:pt x="3727" y="11216"/>
                    </a:cubicBezTo>
                    <a:cubicBezTo>
                      <a:pt x="4548" y="11930"/>
                      <a:pt x="5453" y="12621"/>
                      <a:pt x="6465" y="13264"/>
                    </a:cubicBezTo>
                    <a:cubicBezTo>
                      <a:pt x="7382" y="13847"/>
                      <a:pt x="8346" y="14383"/>
                      <a:pt x="9346" y="14871"/>
                    </a:cubicBezTo>
                    <a:lnTo>
                      <a:pt x="9442" y="14931"/>
                    </a:lnTo>
                    <a:lnTo>
                      <a:pt x="9608" y="15014"/>
                    </a:lnTo>
                    <a:lnTo>
                      <a:pt x="9656" y="15038"/>
                    </a:lnTo>
                    <a:lnTo>
                      <a:pt x="9763" y="15097"/>
                    </a:lnTo>
                    <a:cubicBezTo>
                      <a:pt x="9846" y="15145"/>
                      <a:pt x="9942" y="15193"/>
                      <a:pt x="10037" y="15228"/>
                    </a:cubicBezTo>
                    <a:cubicBezTo>
                      <a:pt x="10073" y="15347"/>
                      <a:pt x="10144" y="15431"/>
                      <a:pt x="10263" y="15431"/>
                    </a:cubicBezTo>
                    <a:lnTo>
                      <a:pt x="10311" y="15431"/>
                    </a:lnTo>
                    <a:cubicBezTo>
                      <a:pt x="10656" y="15383"/>
                      <a:pt x="11025" y="15264"/>
                      <a:pt x="11466" y="15038"/>
                    </a:cubicBezTo>
                    <a:lnTo>
                      <a:pt x="11585" y="14978"/>
                    </a:lnTo>
                    <a:cubicBezTo>
                      <a:pt x="11966" y="14788"/>
                      <a:pt x="12335" y="14562"/>
                      <a:pt x="12680" y="14276"/>
                    </a:cubicBezTo>
                    <a:cubicBezTo>
                      <a:pt x="13014" y="14014"/>
                      <a:pt x="13311" y="13716"/>
                      <a:pt x="13537" y="13407"/>
                    </a:cubicBezTo>
                    <a:cubicBezTo>
                      <a:pt x="13573" y="13359"/>
                      <a:pt x="13597" y="13311"/>
                      <a:pt x="13645" y="13264"/>
                    </a:cubicBezTo>
                    <a:cubicBezTo>
                      <a:pt x="13907" y="12883"/>
                      <a:pt x="14061" y="12478"/>
                      <a:pt x="14085" y="12073"/>
                    </a:cubicBezTo>
                    <a:lnTo>
                      <a:pt x="14085" y="12038"/>
                    </a:lnTo>
                    <a:cubicBezTo>
                      <a:pt x="14085" y="12002"/>
                      <a:pt x="14073" y="11954"/>
                      <a:pt x="14061" y="11930"/>
                    </a:cubicBezTo>
                    <a:cubicBezTo>
                      <a:pt x="13764" y="11406"/>
                      <a:pt x="13466" y="10847"/>
                      <a:pt x="13168" y="10275"/>
                    </a:cubicBezTo>
                    <a:lnTo>
                      <a:pt x="13073" y="10109"/>
                    </a:lnTo>
                    <a:lnTo>
                      <a:pt x="12990" y="9954"/>
                    </a:lnTo>
                    <a:lnTo>
                      <a:pt x="12918" y="9799"/>
                    </a:lnTo>
                    <a:cubicBezTo>
                      <a:pt x="12799" y="9597"/>
                      <a:pt x="12692" y="9371"/>
                      <a:pt x="12585" y="9156"/>
                    </a:cubicBezTo>
                    <a:lnTo>
                      <a:pt x="12383" y="8739"/>
                    </a:lnTo>
                    <a:lnTo>
                      <a:pt x="12275" y="8537"/>
                    </a:lnTo>
                    <a:lnTo>
                      <a:pt x="12228" y="8466"/>
                    </a:lnTo>
                    <a:lnTo>
                      <a:pt x="12156" y="8299"/>
                    </a:lnTo>
                    <a:lnTo>
                      <a:pt x="12097" y="8192"/>
                    </a:lnTo>
                    <a:cubicBezTo>
                      <a:pt x="11942" y="7906"/>
                      <a:pt x="11811" y="7632"/>
                      <a:pt x="11668" y="7346"/>
                    </a:cubicBezTo>
                    <a:cubicBezTo>
                      <a:pt x="11001" y="6084"/>
                      <a:pt x="10192" y="4596"/>
                      <a:pt x="9168" y="3203"/>
                    </a:cubicBezTo>
                    <a:cubicBezTo>
                      <a:pt x="8644" y="2513"/>
                      <a:pt x="8132" y="1941"/>
                      <a:pt x="7608" y="1477"/>
                    </a:cubicBezTo>
                    <a:cubicBezTo>
                      <a:pt x="7013" y="941"/>
                      <a:pt x="6441" y="560"/>
                      <a:pt x="5846" y="322"/>
                    </a:cubicBezTo>
                    <a:cubicBezTo>
                      <a:pt x="5525" y="191"/>
                      <a:pt x="5215" y="107"/>
                      <a:pt x="4870" y="72"/>
                    </a:cubicBezTo>
                    <a:cubicBezTo>
                      <a:pt x="4715" y="12"/>
                      <a:pt x="4560" y="0"/>
                      <a:pt x="4417" y="0"/>
                    </a:cubicBezTo>
                    <a:close/>
                  </a:path>
                </a:pathLst>
              </a:custGeom>
              <a:solidFill>
                <a:srgbClr val="F788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9"/>
              <p:cNvSpPr/>
              <p:nvPr/>
            </p:nvSpPr>
            <p:spPr>
              <a:xfrm>
                <a:off x="6047175" y="2905550"/>
                <a:ext cx="366150" cy="657850"/>
              </a:xfrm>
              <a:custGeom>
                <a:rect b="b" l="l" r="r" t="t"/>
                <a:pathLst>
                  <a:path extrusionOk="0" h="26314" w="14646">
                    <a:moveTo>
                      <a:pt x="6823" y="6858"/>
                    </a:moveTo>
                    <a:cubicBezTo>
                      <a:pt x="6966" y="6858"/>
                      <a:pt x="7108" y="6858"/>
                      <a:pt x="7251" y="6870"/>
                    </a:cubicBezTo>
                    <a:cubicBezTo>
                      <a:pt x="8144" y="6942"/>
                      <a:pt x="9037" y="7335"/>
                      <a:pt x="9787" y="7942"/>
                    </a:cubicBezTo>
                    <a:cubicBezTo>
                      <a:pt x="10466" y="8525"/>
                      <a:pt x="11037" y="9311"/>
                      <a:pt x="11395" y="10204"/>
                    </a:cubicBezTo>
                    <a:cubicBezTo>
                      <a:pt x="11573" y="10633"/>
                      <a:pt x="11692" y="11097"/>
                      <a:pt x="11764" y="11573"/>
                    </a:cubicBezTo>
                    <a:cubicBezTo>
                      <a:pt x="11847" y="12121"/>
                      <a:pt x="11847" y="12692"/>
                      <a:pt x="11835" y="13109"/>
                    </a:cubicBezTo>
                    <a:cubicBezTo>
                      <a:pt x="11823" y="14074"/>
                      <a:pt x="11669" y="15097"/>
                      <a:pt x="11407" y="16229"/>
                    </a:cubicBezTo>
                    <a:lnTo>
                      <a:pt x="11371" y="16336"/>
                    </a:lnTo>
                    <a:lnTo>
                      <a:pt x="11347" y="16443"/>
                    </a:lnTo>
                    <a:cubicBezTo>
                      <a:pt x="11097" y="17431"/>
                      <a:pt x="10740" y="18491"/>
                      <a:pt x="10287" y="19574"/>
                    </a:cubicBezTo>
                    <a:cubicBezTo>
                      <a:pt x="9871" y="20586"/>
                      <a:pt x="9383" y="21574"/>
                      <a:pt x="8847" y="22527"/>
                    </a:cubicBezTo>
                    <a:cubicBezTo>
                      <a:pt x="8716" y="22753"/>
                      <a:pt x="8597" y="22991"/>
                      <a:pt x="8442" y="23194"/>
                    </a:cubicBezTo>
                    <a:cubicBezTo>
                      <a:pt x="8454" y="23241"/>
                      <a:pt x="8478" y="23265"/>
                      <a:pt x="8478" y="23313"/>
                    </a:cubicBezTo>
                    <a:cubicBezTo>
                      <a:pt x="8478" y="23384"/>
                      <a:pt x="8442" y="23444"/>
                      <a:pt x="8382" y="23491"/>
                    </a:cubicBezTo>
                    <a:lnTo>
                      <a:pt x="8359" y="23503"/>
                    </a:lnTo>
                    <a:cubicBezTo>
                      <a:pt x="8037" y="23658"/>
                      <a:pt x="7668" y="23777"/>
                      <a:pt x="7180" y="23849"/>
                    </a:cubicBezTo>
                    <a:cubicBezTo>
                      <a:pt x="6870" y="23908"/>
                      <a:pt x="6537" y="23920"/>
                      <a:pt x="6180" y="23920"/>
                    </a:cubicBezTo>
                    <a:cubicBezTo>
                      <a:pt x="6069" y="23952"/>
                      <a:pt x="5973" y="23962"/>
                      <a:pt x="5880" y="23962"/>
                    </a:cubicBezTo>
                    <a:cubicBezTo>
                      <a:pt x="5833" y="23962"/>
                      <a:pt x="5787" y="23960"/>
                      <a:pt x="5739" y="23956"/>
                    </a:cubicBezTo>
                    <a:cubicBezTo>
                      <a:pt x="5239" y="23920"/>
                      <a:pt x="4787" y="23837"/>
                      <a:pt x="4370" y="23670"/>
                    </a:cubicBezTo>
                    <a:cubicBezTo>
                      <a:pt x="3929" y="23503"/>
                      <a:pt x="3572" y="23253"/>
                      <a:pt x="3334" y="22956"/>
                    </a:cubicBezTo>
                    <a:cubicBezTo>
                      <a:pt x="3298" y="22896"/>
                      <a:pt x="3263" y="22848"/>
                      <a:pt x="3263" y="22813"/>
                    </a:cubicBezTo>
                    <a:cubicBezTo>
                      <a:pt x="3215" y="22217"/>
                      <a:pt x="3144" y="21586"/>
                      <a:pt x="3072" y="21062"/>
                    </a:cubicBezTo>
                    <a:lnTo>
                      <a:pt x="3072" y="21027"/>
                    </a:lnTo>
                    <a:lnTo>
                      <a:pt x="3060" y="20943"/>
                    </a:lnTo>
                    <a:lnTo>
                      <a:pt x="3025" y="20765"/>
                    </a:lnTo>
                    <a:lnTo>
                      <a:pt x="3013" y="20586"/>
                    </a:lnTo>
                    <a:lnTo>
                      <a:pt x="3001" y="20420"/>
                    </a:lnTo>
                    <a:lnTo>
                      <a:pt x="2965" y="20158"/>
                    </a:lnTo>
                    <a:lnTo>
                      <a:pt x="2953" y="20039"/>
                    </a:lnTo>
                    <a:cubicBezTo>
                      <a:pt x="2941" y="19931"/>
                      <a:pt x="2917" y="19812"/>
                      <a:pt x="2906" y="19717"/>
                    </a:cubicBezTo>
                    <a:lnTo>
                      <a:pt x="2846" y="19253"/>
                    </a:lnTo>
                    <a:lnTo>
                      <a:pt x="2822" y="19015"/>
                    </a:lnTo>
                    <a:lnTo>
                      <a:pt x="2798" y="18931"/>
                    </a:lnTo>
                    <a:lnTo>
                      <a:pt x="2798" y="18907"/>
                    </a:lnTo>
                    <a:lnTo>
                      <a:pt x="2786" y="18848"/>
                    </a:lnTo>
                    <a:lnTo>
                      <a:pt x="2775" y="18776"/>
                    </a:lnTo>
                    <a:lnTo>
                      <a:pt x="2763" y="18693"/>
                    </a:lnTo>
                    <a:cubicBezTo>
                      <a:pt x="2715" y="18372"/>
                      <a:pt x="2667" y="18038"/>
                      <a:pt x="2620" y="17705"/>
                    </a:cubicBezTo>
                    <a:cubicBezTo>
                      <a:pt x="2477" y="16526"/>
                      <a:pt x="2310" y="15109"/>
                      <a:pt x="2310" y="13597"/>
                    </a:cubicBezTo>
                    <a:cubicBezTo>
                      <a:pt x="2310" y="13359"/>
                      <a:pt x="2310" y="13097"/>
                      <a:pt x="2322" y="12859"/>
                    </a:cubicBezTo>
                    <a:cubicBezTo>
                      <a:pt x="2358" y="12002"/>
                      <a:pt x="2441" y="11240"/>
                      <a:pt x="2608" y="10573"/>
                    </a:cubicBezTo>
                    <a:cubicBezTo>
                      <a:pt x="2775" y="9883"/>
                      <a:pt x="3001" y="9311"/>
                      <a:pt x="3275" y="8811"/>
                    </a:cubicBezTo>
                    <a:cubicBezTo>
                      <a:pt x="3322" y="8740"/>
                      <a:pt x="3370" y="8680"/>
                      <a:pt x="3417" y="8609"/>
                    </a:cubicBezTo>
                    <a:cubicBezTo>
                      <a:pt x="3596" y="8347"/>
                      <a:pt x="3798" y="8085"/>
                      <a:pt x="4049" y="7847"/>
                    </a:cubicBezTo>
                    <a:cubicBezTo>
                      <a:pt x="4168" y="7739"/>
                      <a:pt x="4287" y="7644"/>
                      <a:pt x="4430" y="7549"/>
                    </a:cubicBezTo>
                    <a:cubicBezTo>
                      <a:pt x="4572" y="7442"/>
                      <a:pt x="4727" y="7358"/>
                      <a:pt x="4882" y="7287"/>
                    </a:cubicBezTo>
                    <a:cubicBezTo>
                      <a:pt x="5180" y="7132"/>
                      <a:pt x="5525" y="7013"/>
                      <a:pt x="5918" y="6942"/>
                    </a:cubicBezTo>
                    <a:cubicBezTo>
                      <a:pt x="6192" y="6882"/>
                      <a:pt x="6477" y="6858"/>
                      <a:pt x="6763" y="6858"/>
                    </a:cubicBezTo>
                    <a:close/>
                    <a:moveTo>
                      <a:pt x="6942" y="0"/>
                    </a:moveTo>
                    <a:cubicBezTo>
                      <a:pt x="6525" y="36"/>
                      <a:pt x="6061" y="84"/>
                      <a:pt x="5620" y="167"/>
                    </a:cubicBezTo>
                    <a:cubicBezTo>
                      <a:pt x="5025" y="286"/>
                      <a:pt x="4501" y="465"/>
                      <a:pt x="4037" y="691"/>
                    </a:cubicBezTo>
                    <a:cubicBezTo>
                      <a:pt x="3787" y="810"/>
                      <a:pt x="3548" y="953"/>
                      <a:pt x="3322" y="1108"/>
                    </a:cubicBezTo>
                    <a:cubicBezTo>
                      <a:pt x="3132" y="1239"/>
                      <a:pt x="2941" y="1393"/>
                      <a:pt x="2763" y="1548"/>
                    </a:cubicBezTo>
                    <a:cubicBezTo>
                      <a:pt x="2382" y="1893"/>
                      <a:pt x="2048" y="2298"/>
                      <a:pt x="1774" y="2715"/>
                    </a:cubicBezTo>
                    <a:cubicBezTo>
                      <a:pt x="1227" y="3548"/>
                      <a:pt x="822" y="4549"/>
                      <a:pt x="536" y="5739"/>
                    </a:cubicBezTo>
                    <a:cubicBezTo>
                      <a:pt x="286" y="6775"/>
                      <a:pt x="155" y="7942"/>
                      <a:pt x="96" y="9263"/>
                    </a:cubicBezTo>
                    <a:cubicBezTo>
                      <a:pt x="0" y="11930"/>
                      <a:pt x="274" y="14502"/>
                      <a:pt x="560" y="16669"/>
                    </a:cubicBezTo>
                    <a:cubicBezTo>
                      <a:pt x="643" y="17348"/>
                      <a:pt x="739" y="18014"/>
                      <a:pt x="822" y="18693"/>
                    </a:cubicBezTo>
                    <a:cubicBezTo>
                      <a:pt x="870" y="19050"/>
                      <a:pt x="929" y="19408"/>
                      <a:pt x="977" y="19777"/>
                    </a:cubicBezTo>
                    <a:cubicBezTo>
                      <a:pt x="1012" y="20122"/>
                      <a:pt x="1060" y="20503"/>
                      <a:pt x="1108" y="20860"/>
                    </a:cubicBezTo>
                    <a:lnTo>
                      <a:pt x="1131" y="21122"/>
                    </a:lnTo>
                    <a:lnTo>
                      <a:pt x="1167" y="21396"/>
                    </a:lnTo>
                    <a:lnTo>
                      <a:pt x="1191" y="21670"/>
                    </a:lnTo>
                    <a:cubicBezTo>
                      <a:pt x="1298" y="22503"/>
                      <a:pt x="1429" y="23551"/>
                      <a:pt x="1512" y="24551"/>
                    </a:cubicBezTo>
                    <a:cubicBezTo>
                      <a:pt x="1524" y="24622"/>
                      <a:pt x="1548" y="24694"/>
                      <a:pt x="1608" y="24753"/>
                    </a:cubicBezTo>
                    <a:cubicBezTo>
                      <a:pt x="1608" y="24765"/>
                      <a:pt x="1632" y="24765"/>
                      <a:pt x="1632" y="24789"/>
                    </a:cubicBezTo>
                    <a:cubicBezTo>
                      <a:pt x="2001" y="25242"/>
                      <a:pt x="2548" y="25623"/>
                      <a:pt x="3203" y="25873"/>
                    </a:cubicBezTo>
                    <a:cubicBezTo>
                      <a:pt x="3846" y="26111"/>
                      <a:pt x="4549" y="26254"/>
                      <a:pt x="5299" y="26301"/>
                    </a:cubicBezTo>
                    <a:cubicBezTo>
                      <a:pt x="5525" y="26313"/>
                      <a:pt x="5751" y="26313"/>
                      <a:pt x="5954" y="26313"/>
                    </a:cubicBezTo>
                    <a:cubicBezTo>
                      <a:pt x="6477" y="26313"/>
                      <a:pt x="6989" y="26277"/>
                      <a:pt x="7478" y="26194"/>
                    </a:cubicBezTo>
                    <a:cubicBezTo>
                      <a:pt x="8204" y="26075"/>
                      <a:pt x="8787" y="25920"/>
                      <a:pt x="9275" y="25658"/>
                    </a:cubicBezTo>
                    <a:cubicBezTo>
                      <a:pt x="9287" y="25646"/>
                      <a:pt x="9311" y="25646"/>
                      <a:pt x="9323" y="25634"/>
                    </a:cubicBezTo>
                    <a:cubicBezTo>
                      <a:pt x="9454" y="25539"/>
                      <a:pt x="9513" y="25361"/>
                      <a:pt x="9442" y="25218"/>
                    </a:cubicBezTo>
                    <a:cubicBezTo>
                      <a:pt x="9442" y="25206"/>
                      <a:pt x="9430" y="25182"/>
                      <a:pt x="9406" y="25170"/>
                    </a:cubicBezTo>
                    <a:cubicBezTo>
                      <a:pt x="9621" y="24825"/>
                      <a:pt x="9823" y="24491"/>
                      <a:pt x="10025" y="24134"/>
                    </a:cubicBezTo>
                    <a:cubicBezTo>
                      <a:pt x="10871" y="22646"/>
                      <a:pt x="11609" y="21110"/>
                      <a:pt x="12252" y="19586"/>
                    </a:cubicBezTo>
                    <a:cubicBezTo>
                      <a:pt x="12966" y="17895"/>
                      <a:pt x="13514" y="16217"/>
                      <a:pt x="13919" y="14621"/>
                    </a:cubicBezTo>
                    <a:cubicBezTo>
                      <a:pt x="14371" y="12823"/>
                      <a:pt x="14609" y="11192"/>
                      <a:pt x="14633" y="9644"/>
                    </a:cubicBezTo>
                    <a:cubicBezTo>
                      <a:pt x="14645" y="8990"/>
                      <a:pt x="14645" y="8144"/>
                      <a:pt x="14514" y="7287"/>
                    </a:cubicBezTo>
                    <a:cubicBezTo>
                      <a:pt x="14407" y="6549"/>
                      <a:pt x="14216" y="5834"/>
                      <a:pt x="13955" y="5168"/>
                    </a:cubicBezTo>
                    <a:cubicBezTo>
                      <a:pt x="13395" y="3787"/>
                      <a:pt x="12550" y="2584"/>
                      <a:pt x="11490" y="1691"/>
                    </a:cubicBezTo>
                    <a:cubicBezTo>
                      <a:pt x="10383" y="750"/>
                      <a:pt x="8990" y="155"/>
                      <a:pt x="7608" y="36"/>
                    </a:cubicBezTo>
                    <a:cubicBezTo>
                      <a:pt x="7382" y="24"/>
                      <a:pt x="7168" y="0"/>
                      <a:pt x="69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9"/>
              <p:cNvSpPr/>
              <p:nvPr/>
            </p:nvSpPr>
            <p:spPr>
              <a:xfrm>
                <a:off x="6105225" y="3077000"/>
                <a:ext cx="238150" cy="427750"/>
              </a:xfrm>
              <a:custGeom>
                <a:rect b="b" l="l" r="r" t="t"/>
                <a:pathLst>
                  <a:path extrusionOk="0" h="17110" w="9526">
                    <a:moveTo>
                      <a:pt x="4441" y="0"/>
                    </a:moveTo>
                    <a:cubicBezTo>
                      <a:pt x="4155" y="0"/>
                      <a:pt x="3870" y="24"/>
                      <a:pt x="3584" y="84"/>
                    </a:cubicBezTo>
                    <a:cubicBezTo>
                      <a:pt x="3203" y="155"/>
                      <a:pt x="2858" y="274"/>
                      <a:pt x="2560" y="429"/>
                    </a:cubicBezTo>
                    <a:cubicBezTo>
                      <a:pt x="2393" y="512"/>
                      <a:pt x="2238" y="608"/>
                      <a:pt x="2096" y="691"/>
                    </a:cubicBezTo>
                    <a:cubicBezTo>
                      <a:pt x="1965" y="786"/>
                      <a:pt x="1846" y="881"/>
                      <a:pt x="1738" y="989"/>
                    </a:cubicBezTo>
                    <a:cubicBezTo>
                      <a:pt x="1488" y="1227"/>
                      <a:pt x="1262" y="1477"/>
                      <a:pt x="1107" y="1751"/>
                    </a:cubicBezTo>
                    <a:cubicBezTo>
                      <a:pt x="1060" y="1822"/>
                      <a:pt x="1012" y="1882"/>
                      <a:pt x="965" y="1953"/>
                    </a:cubicBezTo>
                    <a:cubicBezTo>
                      <a:pt x="667" y="2453"/>
                      <a:pt x="464" y="3025"/>
                      <a:pt x="298" y="3715"/>
                    </a:cubicBezTo>
                    <a:cubicBezTo>
                      <a:pt x="131" y="4394"/>
                      <a:pt x="48" y="5144"/>
                      <a:pt x="12" y="6001"/>
                    </a:cubicBezTo>
                    <a:cubicBezTo>
                      <a:pt x="0" y="6239"/>
                      <a:pt x="0" y="6501"/>
                      <a:pt x="0" y="6739"/>
                    </a:cubicBezTo>
                    <a:cubicBezTo>
                      <a:pt x="0" y="8239"/>
                      <a:pt x="167" y="9656"/>
                      <a:pt x="310" y="10847"/>
                    </a:cubicBezTo>
                    <a:cubicBezTo>
                      <a:pt x="357" y="11168"/>
                      <a:pt x="405" y="11502"/>
                      <a:pt x="453" y="11835"/>
                    </a:cubicBezTo>
                    <a:lnTo>
                      <a:pt x="464" y="11918"/>
                    </a:lnTo>
                    <a:lnTo>
                      <a:pt x="476" y="11990"/>
                    </a:lnTo>
                    <a:lnTo>
                      <a:pt x="488" y="12049"/>
                    </a:lnTo>
                    <a:lnTo>
                      <a:pt x="488" y="12073"/>
                    </a:lnTo>
                    <a:lnTo>
                      <a:pt x="512" y="12157"/>
                    </a:lnTo>
                    <a:lnTo>
                      <a:pt x="536" y="12395"/>
                    </a:lnTo>
                    <a:lnTo>
                      <a:pt x="595" y="12859"/>
                    </a:lnTo>
                    <a:cubicBezTo>
                      <a:pt x="607" y="12954"/>
                      <a:pt x="631" y="13073"/>
                      <a:pt x="643" y="13181"/>
                    </a:cubicBezTo>
                    <a:lnTo>
                      <a:pt x="655" y="13300"/>
                    </a:lnTo>
                    <a:lnTo>
                      <a:pt x="691" y="13562"/>
                    </a:lnTo>
                    <a:lnTo>
                      <a:pt x="703" y="13728"/>
                    </a:lnTo>
                    <a:lnTo>
                      <a:pt x="714" y="13907"/>
                    </a:lnTo>
                    <a:lnTo>
                      <a:pt x="750" y="14085"/>
                    </a:lnTo>
                    <a:lnTo>
                      <a:pt x="762" y="14169"/>
                    </a:lnTo>
                    <a:lnTo>
                      <a:pt x="762" y="14204"/>
                    </a:lnTo>
                    <a:cubicBezTo>
                      <a:pt x="822" y="14728"/>
                      <a:pt x="893" y="15359"/>
                      <a:pt x="953" y="15955"/>
                    </a:cubicBezTo>
                    <a:cubicBezTo>
                      <a:pt x="953" y="15990"/>
                      <a:pt x="988" y="16050"/>
                      <a:pt x="1024" y="16098"/>
                    </a:cubicBezTo>
                    <a:cubicBezTo>
                      <a:pt x="1262" y="16395"/>
                      <a:pt x="1619" y="16645"/>
                      <a:pt x="2060" y="16812"/>
                    </a:cubicBezTo>
                    <a:cubicBezTo>
                      <a:pt x="2477" y="16967"/>
                      <a:pt x="2929" y="17062"/>
                      <a:pt x="3429" y="17098"/>
                    </a:cubicBezTo>
                    <a:cubicBezTo>
                      <a:pt x="3572" y="17110"/>
                      <a:pt x="3703" y="17110"/>
                      <a:pt x="3858" y="17110"/>
                    </a:cubicBezTo>
                    <a:cubicBezTo>
                      <a:pt x="4203" y="17110"/>
                      <a:pt x="4536" y="17086"/>
                      <a:pt x="4858" y="17038"/>
                    </a:cubicBezTo>
                    <a:cubicBezTo>
                      <a:pt x="5334" y="16967"/>
                      <a:pt x="5703" y="16860"/>
                      <a:pt x="6025" y="16693"/>
                    </a:cubicBezTo>
                    <a:lnTo>
                      <a:pt x="6060" y="16681"/>
                    </a:lnTo>
                    <a:cubicBezTo>
                      <a:pt x="6120" y="16633"/>
                      <a:pt x="6144" y="16574"/>
                      <a:pt x="6144" y="16502"/>
                    </a:cubicBezTo>
                    <a:cubicBezTo>
                      <a:pt x="6144" y="16467"/>
                      <a:pt x="6132" y="16431"/>
                      <a:pt x="6120" y="16383"/>
                    </a:cubicBezTo>
                    <a:lnTo>
                      <a:pt x="6525" y="15717"/>
                    </a:lnTo>
                    <a:cubicBezTo>
                      <a:pt x="7061" y="14764"/>
                      <a:pt x="7549" y="13764"/>
                      <a:pt x="7965" y="12764"/>
                    </a:cubicBezTo>
                    <a:cubicBezTo>
                      <a:pt x="8406" y="11680"/>
                      <a:pt x="8763" y="10621"/>
                      <a:pt x="9025" y="9621"/>
                    </a:cubicBezTo>
                    <a:lnTo>
                      <a:pt x="9049" y="9525"/>
                    </a:lnTo>
                    <a:lnTo>
                      <a:pt x="9085" y="9418"/>
                    </a:lnTo>
                    <a:cubicBezTo>
                      <a:pt x="9347" y="8287"/>
                      <a:pt x="9501" y="7251"/>
                      <a:pt x="9513" y="6287"/>
                    </a:cubicBezTo>
                    <a:cubicBezTo>
                      <a:pt x="9525" y="5858"/>
                      <a:pt x="9525" y="5311"/>
                      <a:pt x="9442" y="4763"/>
                    </a:cubicBezTo>
                    <a:cubicBezTo>
                      <a:pt x="9358" y="4275"/>
                      <a:pt x="9239" y="3822"/>
                      <a:pt x="9061" y="3382"/>
                    </a:cubicBezTo>
                    <a:cubicBezTo>
                      <a:pt x="8704" y="2489"/>
                      <a:pt x="8156" y="1703"/>
                      <a:pt x="7453" y="1120"/>
                    </a:cubicBezTo>
                    <a:cubicBezTo>
                      <a:pt x="6727" y="512"/>
                      <a:pt x="5834" y="131"/>
                      <a:pt x="4929" y="48"/>
                    </a:cubicBezTo>
                    <a:cubicBezTo>
                      <a:pt x="4786" y="0"/>
                      <a:pt x="4632" y="0"/>
                      <a:pt x="4501" y="0"/>
                    </a:cubicBezTo>
                    <a:close/>
                  </a:path>
                </a:pathLst>
              </a:custGeom>
              <a:solidFill>
                <a:srgbClr val="F788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9"/>
              <p:cNvSpPr/>
              <p:nvPr/>
            </p:nvSpPr>
            <p:spPr>
              <a:xfrm>
                <a:off x="5195575" y="3190700"/>
                <a:ext cx="414650" cy="567350"/>
              </a:xfrm>
              <a:custGeom>
                <a:rect b="b" l="l" r="r" t="t"/>
                <a:pathLst>
                  <a:path extrusionOk="0" h="22694" w="16586">
                    <a:moveTo>
                      <a:pt x="3572" y="1"/>
                    </a:moveTo>
                    <a:lnTo>
                      <a:pt x="3572" y="1"/>
                    </a:lnTo>
                    <a:cubicBezTo>
                      <a:pt x="3251" y="191"/>
                      <a:pt x="2930" y="417"/>
                      <a:pt x="2632" y="655"/>
                    </a:cubicBezTo>
                    <a:cubicBezTo>
                      <a:pt x="1584" y="1536"/>
                      <a:pt x="775" y="2798"/>
                      <a:pt x="394" y="4227"/>
                    </a:cubicBezTo>
                    <a:cubicBezTo>
                      <a:pt x="13" y="5573"/>
                      <a:pt x="1" y="7037"/>
                      <a:pt x="346" y="8502"/>
                    </a:cubicBezTo>
                    <a:cubicBezTo>
                      <a:pt x="513" y="9216"/>
                      <a:pt x="751" y="9895"/>
                      <a:pt x="1072" y="10549"/>
                    </a:cubicBezTo>
                    <a:cubicBezTo>
                      <a:pt x="1465" y="11323"/>
                      <a:pt x="1941" y="12038"/>
                      <a:pt x="2322" y="12562"/>
                    </a:cubicBezTo>
                    <a:cubicBezTo>
                      <a:pt x="3227" y="13812"/>
                      <a:pt x="4346" y="15014"/>
                      <a:pt x="5751" y="16253"/>
                    </a:cubicBezTo>
                    <a:cubicBezTo>
                      <a:pt x="6978" y="17336"/>
                      <a:pt x="8395" y="18396"/>
                      <a:pt x="9942" y="19396"/>
                    </a:cubicBezTo>
                    <a:cubicBezTo>
                      <a:pt x="11323" y="20289"/>
                      <a:pt x="12812" y="21122"/>
                      <a:pt x="14348" y="21860"/>
                    </a:cubicBezTo>
                    <a:cubicBezTo>
                      <a:pt x="14705" y="22039"/>
                      <a:pt x="15074" y="22206"/>
                      <a:pt x="15455" y="22384"/>
                    </a:cubicBezTo>
                    <a:lnTo>
                      <a:pt x="15455" y="22432"/>
                    </a:lnTo>
                    <a:cubicBezTo>
                      <a:pt x="15479" y="22599"/>
                      <a:pt x="15634" y="22694"/>
                      <a:pt x="15788" y="22694"/>
                    </a:cubicBezTo>
                    <a:lnTo>
                      <a:pt x="15848" y="22694"/>
                    </a:lnTo>
                    <a:cubicBezTo>
                      <a:pt x="16086" y="22670"/>
                      <a:pt x="16324" y="22610"/>
                      <a:pt x="16586" y="22515"/>
                    </a:cubicBezTo>
                    <a:cubicBezTo>
                      <a:pt x="16205" y="22337"/>
                      <a:pt x="15848" y="22158"/>
                      <a:pt x="15491" y="21979"/>
                    </a:cubicBezTo>
                    <a:cubicBezTo>
                      <a:pt x="14717" y="21598"/>
                      <a:pt x="13943" y="21182"/>
                      <a:pt x="13193" y="20741"/>
                    </a:cubicBezTo>
                    <a:cubicBezTo>
                      <a:pt x="12478" y="20348"/>
                      <a:pt x="11776" y="19908"/>
                      <a:pt x="11085" y="19455"/>
                    </a:cubicBezTo>
                    <a:cubicBezTo>
                      <a:pt x="9716" y="18539"/>
                      <a:pt x="8406" y="17526"/>
                      <a:pt x="7240" y="16383"/>
                    </a:cubicBezTo>
                    <a:cubicBezTo>
                      <a:pt x="6073" y="15252"/>
                      <a:pt x="5013" y="14002"/>
                      <a:pt x="4180" y="12609"/>
                    </a:cubicBezTo>
                    <a:cubicBezTo>
                      <a:pt x="3763" y="11907"/>
                      <a:pt x="3406" y="11192"/>
                      <a:pt x="3108" y="10430"/>
                    </a:cubicBezTo>
                    <a:cubicBezTo>
                      <a:pt x="2846" y="9752"/>
                      <a:pt x="2620" y="9037"/>
                      <a:pt x="2477" y="8299"/>
                    </a:cubicBezTo>
                    <a:cubicBezTo>
                      <a:pt x="2334" y="7692"/>
                      <a:pt x="2251" y="7085"/>
                      <a:pt x="2203" y="6454"/>
                    </a:cubicBezTo>
                    <a:cubicBezTo>
                      <a:pt x="2156" y="5787"/>
                      <a:pt x="2144" y="5120"/>
                      <a:pt x="2191" y="4465"/>
                    </a:cubicBezTo>
                    <a:cubicBezTo>
                      <a:pt x="2239" y="3811"/>
                      <a:pt x="2322" y="3144"/>
                      <a:pt x="2489" y="2501"/>
                    </a:cubicBezTo>
                    <a:cubicBezTo>
                      <a:pt x="2632" y="1870"/>
                      <a:pt x="2858" y="1263"/>
                      <a:pt x="3156" y="703"/>
                    </a:cubicBezTo>
                    <a:cubicBezTo>
                      <a:pt x="3275" y="465"/>
                      <a:pt x="3430" y="227"/>
                      <a:pt x="35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9"/>
              <p:cNvSpPr/>
              <p:nvPr/>
            </p:nvSpPr>
            <p:spPr>
              <a:xfrm>
                <a:off x="6047175" y="2906150"/>
                <a:ext cx="217300" cy="640575"/>
              </a:xfrm>
              <a:custGeom>
                <a:rect b="b" l="l" r="r" t="t"/>
                <a:pathLst>
                  <a:path extrusionOk="0" h="25623" w="8692">
                    <a:moveTo>
                      <a:pt x="6966" y="0"/>
                    </a:moveTo>
                    <a:cubicBezTo>
                      <a:pt x="6537" y="0"/>
                      <a:pt x="6073" y="36"/>
                      <a:pt x="5620" y="131"/>
                    </a:cubicBezTo>
                    <a:cubicBezTo>
                      <a:pt x="5025" y="250"/>
                      <a:pt x="4489" y="429"/>
                      <a:pt x="4037" y="655"/>
                    </a:cubicBezTo>
                    <a:cubicBezTo>
                      <a:pt x="3787" y="774"/>
                      <a:pt x="3548" y="917"/>
                      <a:pt x="3322" y="1072"/>
                    </a:cubicBezTo>
                    <a:cubicBezTo>
                      <a:pt x="3144" y="1191"/>
                      <a:pt x="2953" y="1334"/>
                      <a:pt x="2763" y="1512"/>
                    </a:cubicBezTo>
                    <a:cubicBezTo>
                      <a:pt x="2382" y="1858"/>
                      <a:pt x="2048" y="2262"/>
                      <a:pt x="1774" y="2679"/>
                    </a:cubicBezTo>
                    <a:cubicBezTo>
                      <a:pt x="1227" y="3513"/>
                      <a:pt x="822" y="4501"/>
                      <a:pt x="536" y="5691"/>
                    </a:cubicBezTo>
                    <a:cubicBezTo>
                      <a:pt x="298" y="6739"/>
                      <a:pt x="155" y="7882"/>
                      <a:pt x="96" y="9227"/>
                    </a:cubicBezTo>
                    <a:cubicBezTo>
                      <a:pt x="0" y="11883"/>
                      <a:pt x="274" y="14466"/>
                      <a:pt x="560" y="16633"/>
                    </a:cubicBezTo>
                    <a:lnTo>
                      <a:pt x="822" y="18645"/>
                    </a:lnTo>
                    <a:cubicBezTo>
                      <a:pt x="870" y="19003"/>
                      <a:pt x="929" y="19360"/>
                      <a:pt x="977" y="19717"/>
                    </a:cubicBezTo>
                    <a:cubicBezTo>
                      <a:pt x="1012" y="20074"/>
                      <a:pt x="1060" y="20443"/>
                      <a:pt x="1108" y="20800"/>
                    </a:cubicBezTo>
                    <a:lnTo>
                      <a:pt x="1131" y="21074"/>
                    </a:lnTo>
                    <a:lnTo>
                      <a:pt x="1167" y="21336"/>
                    </a:lnTo>
                    <a:lnTo>
                      <a:pt x="1191" y="21622"/>
                    </a:lnTo>
                    <a:cubicBezTo>
                      <a:pt x="1298" y="22408"/>
                      <a:pt x="1429" y="23479"/>
                      <a:pt x="1512" y="24491"/>
                    </a:cubicBezTo>
                    <a:cubicBezTo>
                      <a:pt x="1512" y="24563"/>
                      <a:pt x="1548" y="24646"/>
                      <a:pt x="1608" y="24706"/>
                    </a:cubicBezTo>
                    <a:lnTo>
                      <a:pt x="1643" y="24729"/>
                    </a:lnTo>
                    <a:cubicBezTo>
                      <a:pt x="1929" y="25087"/>
                      <a:pt x="2310" y="25384"/>
                      <a:pt x="2775" y="25622"/>
                    </a:cubicBezTo>
                    <a:cubicBezTo>
                      <a:pt x="2310" y="23717"/>
                      <a:pt x="1941" y="21800"/>
                      <a:pt x="1667" y="19860"/>
                    </a:cubicBezTo>
                    <a:cubicBezTo>
                      <a:pt x="1393" y="17812"/>
                      <a:pt x="1215" y="15740"/>
                      <a:pt x="1215" y="13657"/>
                    </a:cubicBezTo>
                    <a:cubicBezTo>
                      <a:pt x="1215" y="12645"/>
                      <a:pt x="1239" y="11633"/>
                      <a:pt x="1298" y="10621"/>
                    </a:cubicBezTo>
                    <a:cubicBezTo>
                      <a:pt x="1346" y="10132"/>
                      <a:pt x="1370" y="9620"/>
                      <a:pt x="1429" y="9132"/>
                    </a:cubicBezTo>
                    <a:cubicBezTo>
                      <a:pt x="1477" y="8704"/>
                      <a:pt x="1536" y="8251"/>
                      <a:pt x="1632" y="7823"/>
                    </a:cubicBezTo>
                    <a:cubicBezTo>
                      <a:pt x="1905" y="6334"/>
                      <a:pt x="2429" y="4858"/>
                      <a:pt x="3322" y="3632"/>
                    </a:cubicBezTo>
                    <a:cubicBezTo>
                      <a:pt x="3727" y="3060"/>
                      <a:pt x="4191" y="2536"/>
                      <a:pt x="4727" y="2108"/>
                    </a:cubicBezTo>
                    <a:cubicBezTo>
                      <a:pt x="5263" y="1667"/>
                      <a:pt x="5834" y="1274"/>
                      <a:pt x="6465" y="976"/>
                    </a:cubicBezTo>
                    <a:cubicBezTo>
                      <a:pt x="7132" y="655"/>
                      <a:pt x="7835" y="393"/>
                      <a:pt x="8549" y="238"/>
                    </a:cubicBezTo>
                    <a:cubicBezTo>
                      <a:pt x="8597" y="214"/>
                      <a:pt x="8656" y="203"/>
                      <a:pt x="8692" y="203"/>
                    </a:cubicBezTo>
                    <a:cubicBezTo>
                      <a:pt x="8335" y="119"/>
                      <a:pt x="8001" y="60"/>
                      <a:pt x="7644" y="24"/>
                    </a:cubicBezTo>
                    <a:cubicBezTo>
                      <a:pt x="7406" y="12"/>
                      <a:pt x="7180" y="0"/>
                      <a:pt x="6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9"/>
              <p:cNvSpPr/>
              <p:nvPr/>
            </p:nvSpPr>
            <p:spPr>
              <a:xfrm>
                <a:off x="5325950" y="3333875"/>
                <a:ext cx="275650" cy="366150"/>
              </a:xfrm>
              <a:custGeom>
                <a:rect b="b" l="l" r="r" t="t"/>
                <a:pathLst>
                  <a:path extrusionOk="0" h="14646" w="11026">
                    <a:moveTo>
                      <a:pt x="2037" y="0"/>
                    </a:moveTo>
                    <a:lnTo>
                      <a:pt x="2037" y="0"/>
                    </a:lnTo>
                    <a:cubicBezTo>
                      <a:pt x="1906" y="96"/>
                      <a:pt x="1763" y="203"/>
                      <a:pt x="1644" y="298"/>
                    </a:cubicBezTo>
                    <a:cubicBezTo>
                      <a:pt x="1572" y="358"/>
                      <a:pt x="1501" y="441"/>
                      <a:pt x="1429" y="500"/>
                    </a:cubicBezTo>
                    <a:lnTo>
                      <a:pt x="1370" y="560"/>
                    </a:lnTo>
                    <a:cubicBezTo>
                      <a:pt x="965" y="953"/>
                      <a:pt x="632" y="1429"/>
                      <a:pt x="405" y="1965"/>
                    </a:cubicBezTo>
                    <a:cubicBezTo>
                      <a:pt x="322" y="2191"/>
                      <a:pt x="251" y="2394"/>
                      <a:pt x="191" y="2620"/>
                    </a:cubicBezTo>
                    <a:cubicBezTo>
                      <a:pt x="72" y="3084"/>
                      <a:pt x="1" y="3572"/>
                      <a:pt x="1" y="4072"/>
                    </a:cubicBezTo>
                    <a:cubicBezTo>
                      <a:pt x="1" y="4501"/>
                      <a:pt x="60" y="4965"/>
                      <a:pt x="143" y="5394"/>
                    </a:cubicBezTo>
                    <a:cubicBezTo>
                      <a:pt x="191" y="5620"/>
                      <a:pt x="262" y="5858"/>
                      <a:pt x="358" y="6108"/>
                    </a:cubicBezTo>
                    <a:lnTo>
                      <a:pt x="382" y="6180"/>
                    </a:lnTo>
                    <a:lnTo>
                      <a:pt x="393" y="6227"/>
                    </a:lnTo>
                    <a:lnTo>
                      <a:pt x="405" y="6251"/>
                    </a:lnTo>
                    <a:lnTo>
                      <a:pt x="429" y="6311"/>
                    </a:lnTo>
                    <a:lnTo>
                      <a:pt x="453" y="6406"/>
                    </a:lnTo>
                    <a:lnTo>
                      <a:pt x="489" y="6489"/>
                    </a:lnTo>
                    <a:lnTo>
                      <a:pt x="524" y="6585"/>
                    </a:lnTo>
                    <a:lnTo>
                      <a:pt x="572" y="6668"/>
                    </a:lnTo>
                    <a:lnTo>
                      <a:pt x="620" y="6751"/>
                    </a:lnTo>
                    <a:cubicBezTo>
                      <a:pt x="643" y="6811"/>
                      <a:pt x="679" y="6858"/>
                      <a:pt x="703" y="6942"/>
                    </a:cubicBezTo>
                    <a:cubicBezTo>
                      <a:pt x="941" y="7382"/>
                      <a:pt x="1215" y="7775"/>
                      <a:pt x="1417" y="8049"/>
                    </a:cubicBezTo>
                    <a:cubicBezTo>
                      <a:pt x="1953" y="8799"/>
                      <a:pt x="2608" y="9513"/>
                      <a:pt x="3406" y="10228"/>
                    </a:cubicBezTo>
                    <a:cubicBezTo>
                      <a:pt x="3477" y="10299"/>
                      <a:pt x="3561" y="10383"/>
                      <a:pt x="3656" y="10454"/>
                    </a:cubicBezTo>
                    <a:cubicBezTo>
                      <a:pt x="4477" y="11180"/>
                      <a:pt x="5394" y="11871"/>
                      <a:pt x="6394" y="12502"/>
                    </a:cubicBezTo>
                    <a:cubicBezTo>
                      <a:pt x="7299" y="13085"/>
                      <a:pt x="8263" y="13621"/>
                      <a:pt x="9264" y="14109"/>
                    </a:cubicBezTo>
                    <a:lnTo>
                      <a:pt x="9371" y="14169"/>
                    </a:lnTo>
                    <a:lnTo>
                      <a:pt x="9537" y="14240"/>
                    </a:lnTo>
                    <a:lnTo>
                      <a:pt x="9573" y="14276"/>
                    </a:lnTo>
                    <a:lnTo>
                      <a:pt x="9680" y="14336"/>
                    </a:lnTo>
                    <a:lnTo>
                      <a:pt x="9787" y="14383"/>
                    </a:lnTo>
                    <a:lnTo>
                      <a:pt x="9859" y="14419"/>
                    </a:lnTo>
                    <a:lnTo>
                      <a:pt x="9907" y="14443"/>
                    </a:lnTo>
                    <a:cubicBezTo>
                      <a:pt x="9907" y="14443"/>
                      <a:pt x="9954" y="14466"/>
                      <a:pt x="9966" y="14466"/>
                    </a:cubicBezTo>
                    <a:cubicBezTo>
                      <a:pt x="9978" y="14538"/>
                      <a:pt x="10026" y="14586"/>
                      <a:pt x="10085" y="14633"/>
                    </a:cubicBezTo>
                    <a:lnTo>
                      <a:pt x="10145" y="14645"/>
                    </a:lnTo>
                    <a:lnTo>
                      <a:pt x="10216" y="14645"/>
                    </a:lnTo>
                    <a:cubicBezTo>
                      <a:pt x="10466" y="14621"/>
                      <a:pt x="10728" y="14538"/>
                      <a:pt x="10990" y="14443"/>
                    </a:cubicBezTo>
                    <a:cubicBezTo>
                      <a:pt x="11002" y="14443"/>
                      <a:pt x="11026" y="14419"/>
                      <a:pt x="11026" y="14419"/>
                    </a:cubicBezTo>
                    <a:cubicBezTo>
                      <a:pt x="9918" y="13704"/>
                      <a:pt x="8859" y="12907"/>
                      <a:pt x="7871" y="12026"/>
                    </a:cubicBezTo>
                    <a:cubicBezTo>
                      <a:pt x="6597" y="10930"/>
                      <a:pt x="5442" y="9704"/>
                      <a:pt x="4430" y="8382"/>
                    </a:cubicBezTo>
                    <a:cubicBezTo>
                      <a:pt x="3953" y="7739"/>
                      <a:pt x="3489" y="7085"/>
                      <a:pt x="3084" y="6382"/>
                    </a:cubicBezTo>
                    <a:cubicBezTo>
                      <a:pt x="2929" y="6108"/>
                      <a:pt x="2775" y="5823"/>
                      <a:pt x="2644" y="5525"/>
                    </a:cubicBezTo>
                    <a:cubicBezTo>
                      <a:pt x="2513" y="5227"/>
                      <a:pt x="2394" y="4930"/>
                      <a:pt x="2287" y="4632"/>
                    </a:cubicBezTo>
                    <a:cubicBezTo>
                      <a:pt x="2060" y="4001"/>
                      <a:pt x="1894" y="3346"/>
                      <a:pt x="1822" y="2679"/>
                    </a:cubicBezTo>
                    <a:cubicBezTo>
                      <a:pt x="1751" y="2024"/>
                      <a:pt x="1739" y="1370"/>
                      <a:pt x="1858" y="715"/>
                    </a:cubicBezTo>
                    <a:cubicBezTo>
                      <a:pt x="1894" y="477"/>
                      <a:pt x="1965" y="239"/>
                      <a:pt x="2037" y="0"/>
                    </a:cubicBezTo>
                    <a:close/>
                  </a:path>
                </a:pathLst>
              </a:custGeom>
              <a:solidFill>
                <a:srgbClr val="CD4A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9"/>
              <p:cNvSpPr/>
              <p:nvPr/>
            </p:nvSpPr>
            <p:spPr>
              <a:xfrm>
                <a:off x="6104925" y="3077000"/>
                <a:ext cx="120575" cy="424475"/>
              </a:xfrm>
              <a:custGeom>
                <a:rect b="b" l="l" r="r" t="t"/>
                <a:pathLst>
                  <a:path extrusionOk="0" h="16979" w="4823">
                    <a:moveTo>
                      <a:pt x="4346" y="0"/>
                    </a:moveTo>
                    <a:cubicBezTo>
                      <a:pt x="4096" y="12"/>
                      <a:pt x="3846" y="24"/>
                      <a:pt x="3608" y="84"/>
                    </a:cubicBezTo>
                    <a:cubicBezTo>
                      <a:pt x="3274" y="143"/>
                      <a:pt x="2965" y="250"/>
                      <a:pt x="2691" y="369"/>
                    </a:cubicBezTo>
                    <a:lnTo>
                      <a:pt x="2572" y="429"/>
                    </a:lnTo>
                    <a:lnTo>
                      <a:pt x="2512" y="453"/>
                    </a:lnTo>
                    <a:cubicBezTo>
                      <a:pt x="2381" y="536"/>
                      <a:pt x="2250" y="608"/>
                      <a:pt x="2120" y="691"/>
                    </a:cubicBezTo>
                    <a:lnTo>
                      <a:pt x="2036" y="750"/>
                    </a:lnTo>
                    <a:cubicBezTo>
                      <a:pt x="1941" y="834"/>
                      <a:pt x="1834" y="917"/>
                      <a:pt x="1762" y="989"/>
                    </a:cubicBezTo>
                    <a:cubicBezTo>
                      <a:pt x="1500" y="1227"/>
                      <a:pt x="1286" y="1489"/>
                      <a:pt x="1119" y="1751"/>
                    </a:cubicBezTo>
                    <a:cubicBezTo>
                      <a:pt x="1072" y="1822"/>
                      <a:pt x="1024" y="1882"/>
                      <a:pt x="988" y="1965"/>
                    </a:cubicBezTo>
                    <a:cubicBezTo>
                      <a:pt x="822" y="2239"/>
                      <a:pt x="691" y="2536"/>
                      <a:pt x="548" y="2882"/>
                    </a:cubicBezTo>
                    <a:cubicBezTo>
                      <a:pt x="500" y="3013"/>
                      <a:pt x="441" y="3167"/>
                      <a:pt x="405" y="3334"/>
                    </a:cubicBezTo>
                    <a:cubicBezTo>
                      <a:pt x="357" y="3465"/>
                      <a:pt x="322" y="3584"/>
                      <a:pt x="298" y="3727"/>
                    </a:cubicBezTo>
                    <a:lnTo>
                      <a:pt x="286" y="3810"/>
                    </a:lnTo>
                    <a:cubicBezTo>
                      <a:pt x="191" y="4179"/>
                      <a:pt x="131" y="4537"/>
                      <a:pt x="95" y="4918"/>
                    </a:cubicBezTo>
                    <a:cubicBezTo>
                      <a:pt x="48" y="5263"/>
                      <a:pt x="24" y="5632"/>
                      <a:pt x="12" y="6037"/>
                    </a:cubicBezTo>
                    <a:cubicBezTo>
                      <a:pt x="0" y="6275"/>
                      <a:pt x="0" y="6525"/>
                      <a:pt x="0" y="6763"/>
                    </a:cubicBezTo>
                    <a:cubicBezTo>
                      <a:pt x="0" y="8275"/>
                      <a:pt x="167" y="9680"/>
                      <a:pt x="310" y="10859"/>
                    </a:cubicBezTo>
                    <a:cubicBezTo>
                      <a:pt x="357" y="11192"/>
                      <a:pt x="405" y="11514"/>
                      <a:pt x="453" y="11859"/>
                    </a:cubicBezTo>
                    <a:lnTo>
                      <a:pt x="465" y="11930"/>
                    </a:lnTo>
                    <a:lnTo>
                      <a:pt x="476" y="12002"/>
                    </a:lnTo>
                    <a:lnTo>
                      <a:pt x="488" y="12061"/>
                    </a:lnTo>
                    <a:lnTo>
                      <a:pt x="488" y="12097"/>
                    </a:lnTo>
                    <a:lnTo>
                      <a:pt x="500" y="12169"/>
                    </a:lnTo>
                    <a:lnTo>
                      <a:pt x="536" y="12407"/>
                    </a:lnTo>
                    <a:lnTo>
                      <a:pt x="596" y="12871"/>
                    </a:lnTo>
                    <a:cubicBezTo>
                      <a:pt x="607" y="12978"/>
                      <a:pt x="619" y="13097"/>
                      <a:pt x="643" y="13192"/>
                    </a:cubicBezTo>
                    <a:lnTo>
                      <a:pt x="655" y="13312"/>
                    </a:lnTo>
                    <a:lnTo>
                      <a:pt x="679" y="13585"/>
                    </a:lnTo>
                    <a:lnTo>
                      <a:pt x="703" y="13752"/>
                    </a:lnTo>
                    <a:lnTo>
                      <a:pt x="715" y="13931"/>
                    </a:lnTo>
                    <a:lnTo>
                      <a:pt x="738" y="14109"/>
                    </a:lnTo>
                    <a:lnTo>
                      <a:pt x="762" y="14181"/>
                    </a:lnTo>
                    <a:lnTo>
                      <a:pt x="762" y="14228"/>
                    </a:lnTo>
                    <a:cubicBezTo>
                      <a:pt x="822" y="14716"/>
                      <a:pt x="893" y="15359"/>
                      <a:pt x="953" y="15967"/>
                    </a:cubicBezTo>
                    <a:cubicBezTo>
                      <a:pt x="953" y="16014"/>
                      <a:pt x="977" y="16050"/>
                      <a:pt x="1024" y="16109"/>
                    </a:cubicBezTo>
                    <a:cubicBezTo>
                      <a:pt x="1060" y="16157"/>
                      <a:pt x="1096" y="16205"/>
                      <a:pt x="1143" y="16252"/>
                    </a:cubicBezTo>
                    <a:cubicBezTo>
                      <a:pt x="1369" y="16490"/>
                      <a:pt x="1679" y="16681"/>
                      <a:pt x="2048" y="16824"/>
                    </a:cubicBezTo>
                    <a:cubicBezTo>
                      <a:pt x="2203" y="16883"/>
                      <a:pt x="2370" y="16931"/>
                      <a:pt x="2548" y="16979"/>
                    </a:cubicBezTo>
                    <a:cubicBezTo>
                      <a:pt x="2512" y="16824"/>
                      <a:pt x="2501" y="16681"/>
                      <a:pt x="2465" y="16526"/>
                    </a:cubicBezTo>
                    <a:cubicBezTo>
                      <a:pt x="2310" y="15431"/>
                      <a:pt x="2155" y="14324"/>
                      <a:pt x="2072" y="13216"/>
                    </a:cubicBezTo>
                    <a:cubicBezTo>
                      <a:pt x="1977" y="12097"/>
                      <a:pt x="1917" y="10990"/>
                      <a:pt x="1917" y="9883"/>
                    </a:cubicBezTo>
                    <a:cubicBezTo>
                      <a:pt x="1917" y="8811"/>
                      <a:pt x="1977" y="7739"/>
                      <a:pt x="2108" y="6680"/>
                    </a:cubicBezTo>
                    <a:cubicBezTo>
                      <a:pt x="2250" y="5692"/>
                      <a:pt x="2441" y="4715"/>
                      <a:pt x="2739" y="3763"/>
                    </a:cubicBezTo>
                    <a:cubicBezTo>
                      <a:pt x="3024" y="2882"/>
                      <a:pt x="3393" y="2036"/>
                      <a:pt x="3882" y="1262"/>
                    </a:cubicBezTo>
                    <a:cubicBezTo>
                      <a:pt x="4167" y="834"/>
                      <a:pt x="4477" y="417"/>
                      <a:pt x="4822" y="36"/>
                    </a:cubicBezTo>
                    <a:cubicBezTo>
                      <a:pt x="4703" y="24"/>
                      <a:pt x="4596" y="24"/>
                      <a:pt x="4489" y="24"/>
                    </a:cubicBezTo>
                    <a:lnTo>
                      <a:pt x="4453" y="0"/>
                    </a:lnTo>
                    <a:close/>
                  </a:path>
                </a:pathLst>
              </a:custGeom>
              <a:solidFill>
                <a:srgbClr val="CD4A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9"/>
              <p:cNvSpPr/>
              <p:nvPr/>
            </p:nvSpPr>
            <p:spPr>
              <a:xfrm>
                <a:off x="5388750" y="3452050"/>
                <a:ext cx="1354375" cy="1082300"/>
              </a:xfrm>
              <a:custGeom>
                <a:rect b="b" l="l" r="r" t="t"/>
                <a:pathLst>
                  <a:path extrusionOk="0" h="43292" w="54175">
                    <a:moveTo>
                      <a:pt x="28683" y="0"/>
                    </a:moveTo>
                    <a:cubicBezTo>
                      <a:pt x="25587" y="0"/>
                      <a:pt x="22492" y="500"/>
                      <a:pt x="19467" y="1488"/>
                    </a:cubicBezTo>
                    <a:cubicBezTo>
                      <a:pt x="15431" y="2715"/>
                      <a:pt x="11717" y="4798"/>
                      <a:pt x="8692" y="7501"/>
                    </a:cubicBezTo>
                    <a:cubicBezTo>
                      <a:pt x="7049" y="8954"/>
                      <a:pt x="5656" y="10609"/>
                      <a:pt x="4525" y="12383"/>
                    </a:cubicBezTo>
                    <a:cubicBezTo>
                      <a:pt x="3489" y="14014"/>
                      <a:pt x="2584" y="15895"/>
                      <a:pt x="1858" y="17955"/>
                    </a:cubicBezTo>
                    <a:cubicBezTo>
                      <a:pt x="1144" y="19979"/>
                      <a:pt x="620" y="22086"/>
                      <a:pt x="334" y="24206"/>
                    </a:cubicBezTo>
                    <a:cubicBezTo>
                      <a:pt x="36" y="26396"/>
                      <a:pt x="1" y="28492"/>
                      <a:pt x="215" y="30444"/>
                    </a:cubicBezTo>
                    <a:cubicBezTo>
                      <a:pt x="453" y="32540"/>
                      <a:pt x="989" y="34421"/>
                      <a:pt x="1811" y="36028"/>
                    </a:cubicBezTo>
                    <a:cubicBezTo>
                      <a:pt x="2596" y="37552"/>
                      <a:pt x="3751" y="38945"/>
                      <a:pt x="5120" y="40005"/>
                    </a:cubicBezTo>
                    <a:cubicBezTo>
                      <a:pt x="7573" y="41910"/>
                      <a:pt x="10847" y="42994"/>
                      <a:pt x="14860" y="43232"/>
                    </a:cubicBezTo>
                    <a:cubicBezTo>
                      <a:pt x="15443" y="43256"/>
                      <a:pt x="16015" y="43291"/>
                      <a:pt x="16574" y="43291"/>
                    </a:cubicBezTo>
                    <a:cubicBezTo>
                      <a:pt x="17741" y="43291"/>
                      <a:pt x="18956" y="43220"/>
                      <a:pt x="20241" y="43077"/>
                    </a:cubicBezTo>
                    <a:cubicBezTo>
                      <a:pt x="21253" y="42958"/>
                      <a:pt x="22289" y="42803"/>
                      <a:pt x="23230" y="42660"/>
                    </a:cubicBezTo>
                    <a:lnTo>
                      <a:pt x="23313" y="42648"/>
                    </a:lnTo>
                    <a:lnTo>
                      <a:pt x="23528" y="42624"/>
                    </a:lnTo>
                    <a:cubicBezTo>
                      <a:pt x="24409" y="42482"/>
                      <a:pt x="25218" y="42351"/>
                      <a:pt x="25933" y="42220"/>
                    </a:cubicBezTo>
                    <a:lnTo>
                      <a:pt x="25933" y="42220"/>
                    </a:lnTo>
                    <a:cubicBezTo>
                      <a:pt x="25909" y="42279"/>
                      <a:pt x="25909" y="42351"/>
                      <a:pt x="25933" y="42410"/>
                    </a:cubicBezTo>
                    <a:cubicBezTo>
                      <a:pt x="25968" y="42505"/>
                      <a:pt x="26028" y="42565"/>
                      <a:pt x="26111" y="42601"/>
                    </a:cubicBezTo>
                    <a:cubicBezTo>
                      <a:pt x="26159" y="42613"/>
                      <a:pt x="26206" y="42636"/>
                      <a:pt x="26254" y="42636"/>
                    </a:cubicBezTo>
                    <a:cubicBezTo>
                      <a:pt x="26278" y="42636"/>
                      <a:pt x="26325" y="42636"/>
                      <a:pt x="26361" y="42613"/>
                    </a:cubicBezTo>
                    <a:cubicBezTo>
                      <a:pt x="28159" y="42208"/>
                      <a:pt x="29969" y="41672"/>
                      <a:pt x="31933" y="40934"/>
                    </a:cubicBezTo>
                    <a:cubicBezTo>
                      <a:pt x="33981" y="40422"/>
                      <a:pt x="35791" y="39827"/>
                      <a:pt x="37517" y="39136"/>
                    </a:cubicBezTo>
                    <a:cubicBezTo>
                      <a:pt x="37601" y="39100"/>
                      <a:pt x="37672" y="39065"/>
                      <a:pt x="37708" y="38993"/>
                    </a:cubicBezTo>
                    <a:cubicBezTo>
                      <a:pt x="37755" y="38910"/>
                      <a:pt x="37767" y="38803"/>
                      <a:pt x="37744" y="38731"/>
                    </a:cubicBezTo>
                    <a:cubicBezTo>
                      <a:pt x="37732" y="38660"/>
                      <a:pt x="37684" y="38600"/>
                      <a:pt x="37625" y="38553"/>
                    </a:cubicBezTo>
                    <a:cubicBezTo>
                      <a:pt x="38220" y="38291"/>
                      <a:pt x="38898" y="37969"/>
                      <a:pt x="39839" y="37529"/>
                    </a:cubicBezTo>
                    <a:lnTo>
                      <a:pt x="39994" y="37457"/>
                    </a:lnTo>
                    <a:cubicBezTo>
                      <a:pt x="40863" y="37040"/>
                      <a:pt x="41851" y="36564"/>
                      <a:pt x="42804" y="36040"/>
                    </a:cubicBezTo>
                    <a:cubicBezTo>
                      <a:pt x="44471" y="35147"/>
                      <a:pt x="45983" y="34159"/>
                      <a:pt x="47316" y="33111"/>
                    </a:cubicBezTo>
                    <a:cubicBezTo>
                      <a:pt x="50471" y="30611"/>
                      <a:pt x="52555" y="27849"/>
                      <a:pt x="53484" y="24896"/>
                    </a:cubicBezTo>
                    <a:cubicBezTo>
                      <a:pt x="54008" y="23241"/>
                      <a:pt x="54174" y="21455"/>
                      <a:pt x="53948" y="19741"/>
                    </a:cubicBezTo>
                    <a:cubicBezTo>
                      <a:pt x="53710" y="17955"/>
                      <a:pt x="53091" y="16109"/>
                      <a:pt x="52091" y="14252"/>
                    </a:cubicBezTo>
                    <a:cubicBezTo>
                      <a:pt x="51162" y="12537"/>
                      <a:pt x="49947" y="10847"/>
                      <a:pt x="48447" y="9192"/>
                    </a:cubicBezTo>
                    <a:cubicBezTo>
                      <a:pt x="46983" y="7596"/>
                      <a:pt x="45375" y="6168"/>
                      <a:pt x="43637" y="4917"/>
                    </a:cubicBezTo>
                    <a:cubicBezTo>
                      <a:pt x="41851" y="3643"/>
                      <a:pt x="40053" y="2596"/>
                      <a:pt x="38267" y="1834"/>
                    </a:cubicBezTo>
                    <a:cubicBezTo>
                      <a:pt x="36327" y="1024"/>
                      <a:pt x="34243" y="465"/>
                      <a:pt x="32052" y="191"/>
                    </a:cubicBezTo>
                    <a:cubicBezTo>
                      <a:pt x="30921" y="60"/>
                      <a:pt x="29790" y="0"/>
                      <a:pt x="286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9"/>
              <p:cNvSpPr/>
              <p:nvPr/>
            </p:nvSpPr>
            <p:spPr>
              <a:xfrm>
                <a:off x="5388750" y="3484200"/>
                <a:ext cx="945100" cy="1050750"/>
              </a:xfrm>
              <a:custGeom>
                <a:rect b="b" l="l" r="r" t="t"/>
                <a:pathLst>
                  <a:path extrusionOk="0" h="42030" w="37804">
                    <a:moveTo>
                      <a:pt x="20075" y="0"/>
                    </a:moveTo>
                    <a:cubicBezTo>
                      <a:pt x="20072" y="2"/>
                      <a:pt x="20069" y="3"/>
                      <a:pt x="20066" y="4"/>
                    </a:cubicBezTo>
                    <a:lnTo>
                      <a:pt x="20066" y="4"/>
                    </a:lnTo>
                    <a:cubicBezTo>
                      <a:pt x="20068" y="3"/>
                      <a:pt x="20071" y="2"/>
                      <a:pt x="20075" y="0"/>
                    </a:cubicBezTo>
                    <a:close/>
                    <a:moveTo>
                      <a:pt x="20051" y="0"/>
                    </a:moveTo>
                    <a:lnTo>
                      <a:pt x="20051" y="0"/>
                    </a:lnTo>
                    <a:cubicBezTo>
                      <a:pt x="19848" y="60"/>
                      <a:pt x="19658" y="119"/>
                      <a:pt x="19467" y="202"/>
                    </a:cubicBezTo>
                    <a:cubicBezTo>
                      <a:pt x="15431" y="1429"/>
                      <a:pt x="11717" y="3512"/>
                      <a:pt x="8692" y="6203"/>
                    </a:cubicBezTo>
                    <a:cubicBezTo>
                      <a:pt x="7049" y="7680"/>
                      <a:pt x="5656" y="9323"/>
                      <a:pt x="4525" y="11109"/>
                    </a:cubicBezTo>
                    <a:cubicBezTo>
                      <a:pt x="3477" y="12740"/>
                      <a:pt x="2584" y="14621"/>
                      <a:pt x="1858" y="16681"/>
                    </a:cubicBezTo>
                    <a:cubicBezTo>
                      <a:pt x="1144" y="18705"/>
                      <a:pt x="620" y="20824"/>
                      <a:pt x="334" y="22931"/>
                    </a:cubicBezTo>
                    <a:cubicBezTo>
                      <a:pt x="36" y="25122"/>
                      <a:pt x="1" y="27218"/>
                      <a:pt x="215" y="29170"/>
                    </a:cubicBezTo>
                    <a:cubicBezTo>
                      <a:pt x="453" y="31266"/>
                      <a:pt x="989" y="33147"/>
                      <a:pt x="1811" y="34754"/>
                    </a:cubicBezTo>
                    <a:cubicBezTo>
                      <a:pt x="2596" y="36290"/>
                      <a:pt x="3751" y="37671"/>
                      <a:pt x="5132" y="38731"/>
                    </a:cubicBezTo>
                    <a:cubicBezTo>
                      <a:pt x="7597" y="40636"/>
                      <a:pt x="10871" y="41719"/>
                      <a:pt x="14895" y="41970"/>
                    </a:cubicBezTo>
                    <a:cubicBezTo>
                      <a:pt x="15515" y="42005"/>
                      <a:pt x="16098" y="42029"/>
                      <a:pt x="16610" y="42029"/>
                    </a:cubicBezTo>
                    <a:cubicBezTo>
                      <a:pt x="17741" y="42029"/>
                      <a:pt x="18967" y="41958"/>
                      <a:pt x="20265" y="41827"/>
                    </a:cubicBezTo>
                    <a:cubicBezTo>
                      <a:pt x="21277" y="41708"/>
                      <a:pt x="22337" y="41541"/>
                      <a:pt x="23182" y="41410"/>
                    </a:cubicBezTo>
                    <a:lnTo>
                      <a:pt x="23254" y="41386"/>
                    </a:lnTo>
                    <a:lnTo>
                      <a:pt x="23349" y="41374"/>
                    </a:lnTo>
                    <a:lnTo>
                      <a:pt x="23551" y="41350"/>
                    </a:lnTo>
                    <a:cubicBezTo>
                      <a:pt x="24468" y="41196"/>
                      <a:pt x="25266" y="41065"/>
                      <a:pt x="25968" y="40946"/>
                    </a:cubicBezTo>
                    <a:lnTo>
                      <a:pt x="25968" y="40946"/>
                    </a:lnTo>
                    <a:cubicBezTo>
                      <a:pt x="25921" y="40969"/>
                      <a:pt x="25921" y="41053"/>
                      <a:pt x="25956" y="41136"/>
                    </a:cubicBezTo>
                    <a:cubicBezTo>
                      <a:pt x="25980" y="41231"/>
                      <a:pt x="26052" y="41303"/>
                      <a:pt x="26135" y="41327"/>
                    </a:cubicBezTo>
                    <a:cubicBezTo>
                      <a:pt x="26171" y="41350"/>
                      <a:pt x="26218" y="41362"/>
                      <a:pt x="26266" y="41362"/>
                    </a:cubicBezTo>
                    <a:cubicBezTo>
                      <a:pt x="26290" y="41362"/>
                      <a:pt x="26325" y="41362"/>
                      <a:pt x="26349" y="41350"/>
                    </a:cubicBezTo>
                    <a:cubicBezTo>
                      <a:pt x="28159" y="40934"/>
                      <a:pt x="30005" y="40374"/>
                      <a:pt x="31945" y="39660"/>
                    </a:cubicBezTo>
                    <a:cubicBezTo>
                      <a:pt x="33969" y="39148"/>
                      <a:pt x="35803" y="38552"/>
                      <a:pt x="37529" y="37862"/>
                    </a:cubicBezTo>
                    <a:cubicBezTo>
                      <a:pt x="37601" y="37838"/>
                      <a:pt x="37684" y="37790"/>
                      <a:pt x="37744" y="37695"/>
                    </a:cubicBezTo>
                    <a:cubicBezTo>
                      <a:pt x="37779" y="37624"/>
                      <a:pt x="37803" y="37552"/>
                      <a:pt x="37779" y="37481"/>
                    </a:cubicBezTo>
                    <a:lnTo>
                      <a:pt x="37779" y="37481"/>
                    </a:lnTo>
                    <a:cubicBezTo>
                      <a:pt x="37422" y="37600"/>
                      <a:pt x="37065" y="37719"/>
                      <a:pt x="36708" y="37814"/>
                    </a:cubicBezTo>
                    <a:cubicBezTo>
                      <a:pt x="35981" y="38052"/>
                      <a:pt x="35219" y="38267"/>
                      <a:pt x="34469" y="38469"/>
                    </a:cubicBezTo>
                    <a:cubicBezTo>
                      <a:pt x="32945" y="38874"/>
                      <a:pt x="31409" y="39219"/>
                      <a:pt x="29885" y="39505"/>
                    </a:cubicBezTo>
                    <a:cubicBezTo>
                      <a:pt x="28373" y="39767"/>
                      <a:pt x="26849" y="39993"/>
                      <a:pt x="25313" y="40160"/>
                    </a:cubicBezTo>
                    <a:cubicBezTo>
                      <a:pt x="24028" y="40291"/>
                      <a:pt x="22885" y="40374"/>
                      <a:pt x="21813" y="40410"/>
                    </a:cubicBezTo>
                    <a:cubicBezTo>
                      <a:pt x="21372" y="40422"/>
                      <a:pt x="20920" y="40434"/>
                      <a:pt x="20491" y="40434"/>
                    </a:cubicBezTo>
                    <a:cubicBezTo>
                      <a:pt x="19789" y="40434"/>
                      <a:pt x="19122" y="40422"/>
                      <a:pt x="18479" y="40374"/>
                    </a:cubicBezTo>
                    <a:cubicBezTo>
                      <a:pt x="17301" y="40303"/>
                      <a:pt x="16253" y="40172"/>
                      <a:pt x="15253" y="39981"/>
                    </a:cubicBezTo>
                    <a:cubicBezTo>
                      <a:pt x="14122" y="39755"/>
                      <a:pt x="13121" y="39457"/>
                      <a:pt x="12169" y="39088"/>
                    </a:cubicBezTo>
                    <a:cubicBezTo>
                      <a:pt x="11157" y="38683"/>
                      <a:pt x="10240" y="38195"/>
                      <a:pt x="9431" y="37636"/>
                    </a:cubicBezTo>
                    <a:cubicBezTo>
                      <a:pt x="8538" y="37017"/>
                      <a:pt x="7752" y="36314"/>
                      <a:pt x="7097" y="35540"/>
                    </a:cubicBezTo>
                    <a:cubicBezTo>
                      <a:pt x="6740" y="35123"/>
                      <a:pt x="6406" y="34683"/>
                      <a:pt x="6132" y="34230"/>
                    </a:cubicBezTo>
                    <a:cubicBezTo>
                      <a:pt x="5811" y="33730"/>
                      <a:pt x="5513" y="33207"/>
                      <a:pt x="5275" y="32683"/>
                    </a:cubicBezTo>
                    <a:cubicBezTo>
                      <a:pt x="4823" y="31683"/>
                      <a:pt x="4442" y="30670"/>
                      <a:pt x="4192" y="29658"/>
                    </a:cubicBezTo>
                    <a:cubicBezTo>
                      <a:pt x="3930" y="28646"/>
                      <a:pt x="3751" y="27599"/>
                      <a:pt x="3656" y="26551"/>
                    </a:cubicBezTo>
                    <a:cubicBezTo>
                      <a:pt x="3573" y="25491"/>
                      <a:pt x="3549" y="24408"/>
                      <a:pt x="3632" y="23348"/>
                    </a:cubicBezTo>
                    <a:cubicBezTo>
                      <a:pt x="3704" y="22300"/>
                      <a:pt x="3846" y="21241"/>
                      <a:pt x="4073" y="20193"/>
                    </a:cubicBezTo>
                    <a:cubicBezTo>
                      <a:pt x="4525" y="18109"/>
                      <a:pt x="5251" y="16026"/>
                      <a:pt x="6252" y="14002"/>
                    </a:cubicBezTo>
                    <a:cubicBezTo>
                      <a:pt x="7228" y="12013"/>
                      <a:pt x="8430" y="10108"/>
                      <a:pt x="9847" y="8346"/>
                    </a:cubicBezTo>
                    <a:cubicBezTo>
                      <a:pt x="11276" y="6548"/>
                      <a:pt x="12871" y="4941"/>
                      <a:pt x="14586" y="3548"/>
                    </a:cubicBezTo>
                    <a:cubicBezTo>
                      <a:pt x="16345" y="2098"/>
                      <a:pt x="18188" y="909"/>
                      <a:pt x="20066" y="4"/>
                    </a:cubicBezTo>
                    <a:lnTo>
                      <a:pt x="20066" y="4"/>
                    </a:lnTo>
                    <a:cubicBezTo>
                      <a:pt x="20056" y="9"/>
                      <a:pt x="20050" y="11"/>
                      <a:pt x="20047" y="11"/>
                    </a:cubicBezTo>
                    <a:cubicBezTo>
                      <a:pt x="20040" y="11"/>
                      <a:pt x="20051" y="0"/>
                      <a:pt x="200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9"/>
              <p:cNvSpPr/>
              <p:nvPr/>
            </p:nvSpPr>
            <p:spPr>
              <a:xfrm>
                <a:off x="5549500" y="4248925"/>
                <a:ext cx="242900" cy="220350"/>
              </a:xfrm>
              <a:custGeom>
                <a:rect b="b" l="l" r="r" t="t"/>
                <a:pathLst>
                  <a:path extrusionOk="0" h="8814" w="9716">
                    <a:moveTo>
                      <a:pt x="4873" y="1"/>
                    </a:moveTo>
                    <a:cubicBezTo>
                      <a:pt x="4526" y="1"/>
                      <a:pt x="4174" y="42"/>
                      <a:pt x="3822" y="129"/>
                    </a:cubicBezTo>
                    <a:cubicBezTo>
                      <a:pt x="1453" y="701"/>
                      <a:pt x="0" y="3082"/>
                      <a:pt x="584" y="5451"/>
                    </a:cubicBezTo>
                    <a:cubicBezTo>
                      <a:pt x="1061" y="7453"/>
                      <a:pt x="2875" y="8813"/>
                      <a:pt x="4862" y="8813"/>
                    </a:cubicBezTo>
                    <a:cubicBezTo>
                      <a:pt x="5203" y="8813"/>
                      <a:pt x="5549" y="8773"/>
                      <a:pt x="5894" y="8690"/>
                    </a:cubicBezTo>
                    <a:cubicBezTo>
                      <a:pt x="8263" y="8130"/>
                      <a:pt x="9716" y="5749"/>
                      <a:pt x="9132" y="3380"/>
                    </a:cubicBezTo>
                    <a:cubicBezTo>
                      <a:pt x="8656" y="1362"/>
                      <a:pt x="6859" y="1"/>
                      <a:pt x="4873"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9"/>
              <p:cNvSpPr/>
              <p:nvPr/>
            </p:nvSpPr>
            <p:spPr>
              <a:xfrm>
                <a:off x="6423700" y="3977150"/>
                <a:ext cx="243225" cy="220075"/>
              </a:xfrm>
              <a:custGeom>
                <a:rect b="b" l="l" r="r" t="t"/>
                <a:pathLst>
                  <a:path extrusionOk="0" h="8803" w="9729">
                    <a:moveTo>
                      <a:pt x="4879" y="1"/>
                    </a:moveTo>
                    <a:cubicBezTo>
                      <a:pt x="4531" y="1"/>
                      <a:pt x="4177" y="43"/>
                      <a:pt x="3823" y="130"/>
                    </a:cubicBezTo>
                    <a:cubicBezTo>
                      <a:pt x="1465" y="689"/>
                      <a:pt x="1" y="3071"/>
                      <a:pt x="584" y="5440"/>
                    </a:cubicBezTo>
                    <a:cubicBezTo>
                      <a:pt x="1072" y="7442"/>
                      <a:pt x="2878" y="8802"/>
                      <a:pt x="4863" y="8802"/>
                    </a:cubicBezTo>
                    <a:cubicBezTo>
                      <a:pt x="5203" y="8802"/>
                      <a:pt x="5549" y="8762"/>
                      <a:pt x="5894" y="8678"/>
                    </a:cubicBezTo>
                    <a:cubicBezTo>
                      <a:pt x="8264" y="8119"/>
                      <a:pt x="9728" y="5738"/>
                      <a:pt x="9145" y="3368"/>
                    </a:cubicBezTo>
                    <a:cubicBezTo>
                      <a:pt x="8659" y="1353"/>
                      <a:pt x="6863" y="1"/>
                      <a:pt x="487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9"/>
              <p:cNvSpPr/>
              <p:nvPr/>
            </p:nvSpPr>
            <p:spPr>
              <a:xfrm>
                <a:off x="5560500" y="3945475"/>
                <a:ext cx="318525" cy="285350"/>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9"/>
              <p:cNvSpPr/>
              <p:nvPr/>
            </p:nvSpPr>
            <p:spPr>
              <a:xfrm>
                <a:off x="5631050" y="3966975"/>
                <a:ext cx="233375" cy="225650"/>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9"/>
              <p:cNvSpPr/>
              <p:nvPr/>
            </p:nvSpPr>
            <p:spPr>
              <a:xfrm>
                <a:off x="5594425" y="4074950"/>
                <a:ext cx="125950" cy="63550"/>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9"/>
              <p:cNvSpPr/>
              <p:nvPr/>
            </p:nvSpPr>
            <p:spPr>
              <a:xfrm>
                <a:off x="6201350" y="3743600"/>
                <a:ext cx="317325" cy="285475"/>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9"/>
              <p:cNvSpPr/>
              <p:nvPr/>
            </p:nvSpPr>
            <p:spPr>
              <a:xfrm>
                <a:off x="6217725" y="3780425"/>
                <a:ext cx="228925" cy="22605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9"/>
              <p:cNvSpPr/>
              <p:nvPr/>
            </p:nvSpPr>
            <p:spPr>
              <a:xfrm>
                <a:off x="6360300" y="3838275"/>
                <a:ext cx="125650" cy="6335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9"/>
              <p:cNvSpPr/>
              <p:nvPr/>
            </p:nvSpPr>
            <p:spPr>
              <a:xfrm>
                <a:off x="5506325" y="3722325"/>
                <a:ext cx="210175" cy="139325"/>
              </a:xfrm>
              <a:custGeom>
                <a:rect b="b" l="l" r="r" t="t"/>
                <a:pathLst>
                  <a:path extrusionOk="0" h="5573" w="8407">
                    <a:moveTo>
                      <a:pt x="6549" y="0"/>
                    </a:moveTo>
                    <a:cubicBezTo>
                      <a:pt x="5585" y="0"/>
                      <a:pt x="4370" y="357"/>
                      <a:pt x="3227" y="976"/>
                    </a:cubicBezTo>
                    <a:cubicBezTo>
                      <a:pt x="2191" y="1536"/>
                      <a:pt x="1299" y="2250"/>
                      <a:pt x="727" y="3000"/>
                    </a:cubicBezTo>
                    <a:cubicBezTo>
                      <a:pt x="167" y="3739"/>
                      <a:pt x="1" y="4405"/>
                      <a:pt x="263" y="4905"/>
                    </a:cubicBezTo>
                    <a:cubicBezTo>
                      <a:pt x="501" y="5334"/>
                      <a:pt x="1060" y="5572"/>
                      <a:pt x="1858" y="5572"/>
                    </a:cubicBezTo>
                    <a:cubicBezTo>
                      <a:pt x="2823" y="5572"/>
                      <a:pt x="4037" y="5215"/>
                      <a:pt x="5180" y="4608"/>
                    </a:cubicBezTo>
                    <a:cubicBezTo>
                      <a:pt x="6240" y="4036"/>
                      <a:pt x="7109" y="3322"/>
                      <a:pt x="7680" y="2584"/>
                    </a:cubicBezTo>
                    <a:cubicBezTo>
                      <a:pt x="8240" y="1834"/>
                      <a:pt x="8407" y="1167"/>
                      <a:pt x="8145" y="679"/>
                    </a:cubicBezTo>
                    <a:cubicBezTo>
                      <a:pt x="7906" y="238"/>
                      <a:pt x="7335" y="0"/>
                      <a:pt x="65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9"/>
              <p:cNvSpPr/>
              <p:nvPr/>
            </p:nvSpPr>
            <p:spPr>
              <a:xfrm>
                <a:off x="6151050" y="3541925"/>
                <a:ext cx="226250" cy="105400"/>
              </a:xfrm>
              <a:custGeom>
                <a:rect b="b" l="l" r="r" t="t"/>
                <a:pathLst>
                  <a:path extrusionOk="0" h="4216" w="9050">
                    <a:moveTo>
                      <a:pt x="5430" y="1"/>
                    </a:moveTo>
                    <a:cubicBezTo>
                      <a:pt x="5073" y="1"/>
                      <a:pt x="4704" y="13"/>
                      <a:pt x="4323" y="60"/>
                    </a:cubicBezTo>
                    <a:cubicBezTo>
                      <a:pt x="1882" y="346"/>
                      <a:pt x="1" y="1501"/>
                      <a:pt x="132" y="2620"/>
                    </a:cubicBezTo>
                    <a:cubicBezTo>
                      <a:pt x="239" y="3561"/>
                      <a:pt x="1715" y="4216"/>
                      <a:pt x="3692" y="4216"/>
                    </a:cubicBezTo>
                    <a:cubicBezTo>
                      <a:pt x="4049" y="4216"/>
                      <a:pt x="4418" y="4204"/>
                      <a:pt x="4799" y="4156"/>
                    </a:cubicBezTo>
                    <a:cubicBezTo>
                      <a:pt x="5966" y="4025"/>
                      <a:pt x="7061" y="3668"/>
                      <a:pt x="7859" y="3192"/>
                    </a:cubicBezTo>
                    <a:cubicBezTo>
                      <a:pt x="8645" y="2692"/>
                      <a:pt x="9049" y="2132"/>
                      <a:pt x="8990" y="1596"/>
                    </a:cubicBezTo>
                    <a:cubicBezTo>
                      <a:pt x="8871" y="656"/>
                      <a:pt x="7418" y="1"/>
                      <a:pt x="54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9"/>
              <p:cNvSpPr/>
              <p:nvPr/>
            </p:nvSpPr>
            <p:spPr>
              <a:xfrm>
                <a:off x="6037950" y="4106300"/>
                <a:ext cx="108675" cy="75025"/>
              </a:xfrm>
              <a:custGeom>
                <a:rect b="b" l="l" r="r" t="t"/>
                <a:pathLst>
                  <a:path extrusionOk="0" h="3001" w="4347">
                    <a:moveTo>
                      <a:pt x="2774" y="0"/>
                    </a:moveTo>
                    <a:cubicBezTo>
                      <a:pt x="2417" y="0"/>
                      <a:pt x="2036" y="83"/>
                      <a:pt x="1655" y="226"/>
                    </a:cubicBezTo>
                    <a:cubicBezTo>
                      <a:pt x="1417" y="322"/>
                      <a:pt x="1203" y="441"/>
                      <a:pt x="1000" y="572"/>
                    </a:cubicBezTo>
                    <a:cubicBezTo>
                      <a:pt x="810" y="703"/>
                      <a:pt x="643" y="834"/>
                      <a:pt x="488" y="1000"/>
                    </a:cubicBezTo>
                    <a:cubicBezTo>
                      <a:pt x="346" y="1167"/>
                      <a:pt x="250" y="1345"/>
                      <a:pt x="191" y="1524"/>
                    </a:cubicBezTo>
                    <a:cubicBezTo>
                      <a:pt x="155" y="1655"/>
                      <a:pt x="131" y="1774"/>
                      <a:pt x="155" y="1905"/>
                    </a:cubicBezTo>
                    <a:lnTo>
                      <a:pt x="119" y="1905"/>
                    </a:lnTo>
                    <a:cubicBezTo>
                      <a:pt x="36" y="1941"/>
                      <a:pt x="0" y="2048"/>
                      <a:pt x="36" y="2143"/>
                    </a:cubicBezTo>
                    <a:cubicBezTo>
                      <a:pt x="48" y="2179"/>
                      <a:pt x="60" y="2203"/>
                      <a:pt x="72" y="2250"/>
                    </a:cubicBezTo>
                    <a:cubicBezTo>
                      <a:pt x="96" y="2286"/>
                      <a:pt x="119" y="2322"/>
                      <a:pt x="131" y="2358"/>
                    </a:cubicBezTo>
                    <a:cubicBezTo>
                      <a:pt x="179" y="2417"/>
                      <a:pt x="227" y="2441"/>
                      <a:pt x="286" y="2441"/>
                    </a:cubicBezTo>
                    <a:cubicBezTo>
                      <a:pt x="310" y="2441"/>
                      <a:pt x="357" y="2429"/>
                      <a:pt x="393" y="2417"/>
                    </a:cubicBezTo>
                    <a:cubicBezTo>
                      <a:pt x="393" y="2429"/>
                      <a:pt x="405" y="2465"/>
                      <a:pt x="417" y="2477"/>
                    </a:cubicBezTo>
                    <a:cubicBezTo>
                      <a:pt x="536" y="2596"/>
                      <a:pt x="703" y="2703"/>
                      <a:pt x="905" y="2798"/>
                    </a:cubicBezTo>
                    <a:cubicBezTo>
                      <a:pt x="1179" y="2941"/>
                      <a:pt x="1489" y="3000"/>
                      <a:pt x="1834" y="3000"/>
                    </a:cubicBezTo>
                    <a:cubicBezTo>
                      <a:pt x="2001" y="3000"/>
                      <a:pt x="2155" y="2977"/>
                      <a:pt x="2358" y="2953"/>
                    </a:cubicBezTo>
                    <a:cubicBezTo>
                      <a:pt x="2894" y="2846"/>
                      <a:pt x="3370" y="2619"/>
                      <a:pt x="3739" y="2298"/>
                    </a:cubicBezTo>
                    <a:cubicBezTo>
                      <a:pt x="3929" y="2119"/>
                      <a:pt x="4060" y="1941"/>
                      <a:pt x="4167" y="1726"/>
                    </a:cubicBezTo>
                    <a:cubicBezTo>
                      <a:pt x="4287" y="1512"/>
                      <a:pt x="4346" y="1274"/>
                      <a:pt x="4346" y="988"/>
                    </a:cubicBezTo>
                    <a:cubicBezTo>
                      <a:pt x="4346" y="953"/>
                      <a:pt x="4334" y="929"/>
                      <a:pt x="4322" y="893"/>
                    </a:cubicBezTo>
                    <a:cubicBezTo>
                      <a:pt x="4334" y="869"/>
                      <a:pt x="4322" y="822"/>
                      <a:pt x="4287" y="798"/>
                    </a:cubicBezTo>
                    <a:cubicBezTo>
                      <a:pt x="4227" y="703"/>
                      <a:pt x="4144" y="619"/>
                      <a:pt x="4048" y="512"/>
                    </a:cubicBezTo>
                    <a:cubicBezTo>
                      <a:pt x="3965" y="441"/>
                      <a:pt x="3870" y="357"/>
                      <a:pt x="3739" y="286"/>
                    </a:cubicBezTo>
                    <a:cubicBezTo>
                      <a:pt x="3560" y="167"/>
                      <a:pt x="3334" y="95"/>
                      <a:pt x="3072" y="60"/>
                    </a:cubicBezTo>
                    <a:cubicBezTo>
                      <a:pt x="2989" y="24"/>
                      <a:pt x="2894" y="0"/>
                      <a:pt x="2774" y="0"/>
                    </a:cubicBezTo>
                    <a:close/>
                  </a:path>
                </a:pathLst>
              </a:custGeom>
              <a:solidFill>
                <a:srgbClr val="F17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9"/>
              <p:cNvSpPr/>
              <p:nvPr/>
            </p:nvSpPr>
            <p:spPr>
              <a:xfrm>
                <a:off x="5972750" y="4008650"/>
                <a:ext cx="188150" cy="176550"/>
              </a:xfrm>
              <a:custGeom>
                <a:rect b="b" l="l" r="r" t="t"/>
                <a:pathLst>
                  <a:path extrusionOk="0" h="7062" w="7526">
                    <a:moveTo>
                      <a:pt x="5359" y="4061"/>
                    </a:moveTo>
                    <a:cubicBezTo>
                      <a:pt x="5597" y="4073"/>
                      <a:pt x="5811" y="4108"/>
                      <a:pt x="5990" y="4144"/>
                    </a:cubicBezTo>
                    <a:cubicBezTo>
                      <a:pt x="6133" y="4192"/>
                      <a:pt x="6275" y="4251"/>
                      <a:pt x="6394" y="4323"/>
                    </a:cubicBezTo>
                    <a:cubicBezTo>
                      <a:pt x="6514" y="4406"/>
                      <a:pt x="6609" y="4478"/>
                      <a:pt x="6704" y="4585"/>
                    </a:cubicBezTo>
                    <a:cubicBezTo>
                      <a:pt x="6752" y="4620"/>
                      <a:pt x="6787" y="4680"/>
                      <a:pt x="6835" y="4740"/>
                    </a:cubicBezTo>
                    <a:cubicBezTo>
                      <a:pt x="6847" y="4763"/>
                      <a:pt x="6847" y="4775"/>
                      <a:pt x="6871" y="4775"/>
                    </a:cubicBezTo>
                    <a:cubicBezTo>
                      <a:pt x="6823" y="4894"/>
                      <a:pt x="6775" y="5001"/>
                      <a:pt x="6728" y="5121"/>
                    </a:cubicBezTo>
                    <a:cubicBezTo>
                      <a:pt x="6597" y="5418"/>
                      <a:pt x="6454" y="5668"/>
                      <a:pt x="6287" y="5894"/>
                    </a:cubicBezTo>
                    <a:cubicBezTo>
                      <a:pt x="6133" y="6073"/>
                      <a:pt x="5990" y="6216"/>
                      <a:pt x="5823" y="6347"/>
                    </a:cubicBezTo>
                    <a:cubicBezTo>
                      <a:pt x="5692" y="6454"/>
                      <a:pt x="5537" y="6525"/>
                      <a:pt x="5394" y="6609"/>
                    </a:cubicBezTo>
                    <a:cubicBezTo>
                      <a:pt x="5228" y="6668"/>
                      <a:pt x="5049" y="6704"/>
                      <a:pt x="4870" y="6740"/>
                    </a:cubicBezTo>
                    <a:cubicBezTo>
                      <a:pt x="4799" y="6740"/>
                      <a:pt x="4728" y="6752"/>
                      <a:pt x="4644" y="6752"/>
                    </a:cubicBezTo>
                    <a:cubicBezTo>
                      <a:pt x="4549" y="6752"/>
                      <a:pt x="4430" y="6740"/>
                      <a:pt x="4323" y="6740"/>
                    </a:cubicBezTo>
                    <a:cubicBezTo>
                      <a:pt x="4097" y="6704"/>
                      <a:pt x="3870" y="6633"/>
                      <a:pt x="3668" y="6549"/>
                    </a:cubicBezTo>
                    <a:cubicBezTo>
                      <a:pt x="3382" y="6430"/>
                      <a:pt x="3096" y="6252"/>
                      <a:pt x="2835" y="6037"/>
                    </a:cubicBezTo>
                    <a:cubicBezTo>
                      <a:pt x="2846" y="5894"/>
                      <a:pt x="2882" y="5752"/>
                      <a:pt x="2906" y="5632"/>
                    </a:cubicBezTo>
                    <a:cubicBezTo>
                      <a:pt x="2954" y="5502"/>
                      <a:pt x="3013" y="5371"/>
                      <a:pt x="3085" y="5240"/>
                    </a:cubicBezTo>
                    <a:cubicBezTo>
                      <a:pt x="3180" y="5097"/>
                      <a:pt x="3275" y="4966"/>
                      <a:pt x="3394" y="4847"/>
                    </a:cubicBezTo>
                    <a:cubicBezTo>
                      <a:pt x="3561" y="4704"/>
                      <a:pt x="3739" y="4561"/>
                      <a:pt x="3954" y="4442"/>
                    </a:cubicBezTo>
                    <a:lnTo>
                      <a:pt x="3978" y="4430"/>
                    </a:lnTo>
                    <a:cubicBezTo>
                      <a:pt x="4192" y="4287"/>
                      <a:pt x="4430" y="4192"/>
                      <a:pt x="4680" y="4132"/>
                    </a:cubicBezTo>
                    <a:cubicBezTo>
                      <a:pt x="4906" y="4073"/>
                      <a:pt x="5144" y="4061"/>
                      <a:pt x="5359" y="4061"/>
                    </a:cubicBezTo>
                    <a:close/>
                    <a:moveTo>
                      <a:pt x="7145" y="1"/>
                    </a:moveTo>
                    <a:cubicBezTo>
                      <a:pt x="6764" y="370"/>
                      <a:pt x="6335" y="679"/>
                      <a:pt x="5871" y="953"/>
                    </a:cubicBezTo>
                    <a:cubicBezTo>
                      <a:pt x="5228" y="1322"/>
                      <a:pt x="4561" y="1620"/>
                      <a:pt x="3847" y="1846"/>
                    </a:cubicBezTo>
                    <a:cubicBezTo>
                      <a:pt x="3144" y="2061"/>
                      <a:pt x="2418" y="2215"/>
                      <a:pt x="1692" y="2287"/>
                    </a:cubicBezTo>
                    <a:cubicBezTo>
                      <a:pt x="1334" y="2324"/>
                      <a:pt x="986" y="2343"/>
                      <a:pt x="636" y="2343"/>
                    </a:cubicBezTo>
                    <a:cubicBezTo>
                      <a:pt x="426" y="2343"/>
                      <a:pt x="215" y="2336"/>
                      <a:pt x="1" y="2323"/>
                    </a:cubicBezTo>
                    <a:lnTo>
                      <a:pt x="1" y="2334"/>
                    </a:lnTo>
                    <a:cubicBezTo>
                      <a:pt x="298" y="3192"/>
                      <a:pt x="679" y="3966"/>
                      <a:pt x="1132" y="4668"/>
                    </a:cubicBezTo>
                    <a:cubicBezTo>
                      <a:pt x="1692" y="5502"/>
                      <a:pt x="2323" y="6144"/>
                      <a:pt x="3025" y="6573"/>
                    </a:cubicBezTo>
                    <a:cubicBezTo>
                      <a:pt x="3394" y="6811"/>
                      <a:pt x="3811" y="6978"/>
                      <a:pt x="4204" y="7037"/>
                    </a:cubicBezTo>
                    <a:cubicBezTo>
                      <a:pt x="4335" y="7061"/>
                      <a:pt x="4489" y="7061"/>
                      <a:pt x="4620" y="7061"/>
                    </a:cubicBezTo>
                    <a:cubicBezTo>
                      <a:pt x="4680" y="7061"/>
                      <a:pt x="4751" y="7061"/>
                      <a:pt x="4811" y="7049"/>
                    </a:cubicBezTo>
                    <a:cubicBezTo>
                      <a:pt x="5037" y="7037"/>
                      <a:pt x="5263" y="6978"/>
                      <a:pt x="5478" y="6883"/>
                    </a:cubicBezTo>
                    <a:cubicBezTo>
                      <a:pt x="5871" y="6740"/>
                      <a:pt x="6216" y="6466"/>
                      <a:pt x="6514" y="6097"/>
                    </a:cubicBezTo>
                    <a:cubicBezTo>
                      <a:pt x="6752" y="5799"/>
                      <a:pt x="6942" y="5454"/>
                      <a:pt x="7109" y="5037"/>
                    </a:cubicBezTo>
                    <a:cubicBezTo>
                      <a:pt x="7228" y="4728"/>
                      <a:pt x="7323" y="4370"/>
                      <a:pt x="7407" y="3966"/>
                    </a:cubicBezTo>
                    <a:cubicBezTo>
                      <a:pt x="7466" y="3597"/>
                      <a:pt x="7502" y="3192"/>
                      <a:pt x="7502" y="2775"/>
                    </a:cubicBezTo>
                    <a:cubicBezTo>
                      <a:pt x="7526" y="2156"/>
                      <a:pt x="7466" y="1489"/>
                      <a:pt x="7323" y="787"/>
                    </a:cubicBezTo>
                    <a:cubicBezTo>
                      <a:pt x="7299" y="608"/>
                      <a:pt x="7252" y="453"/>
                      <a:pt x="7228" y="298"/>
                    </a:cubicBezTo>
                    <a:lnTo>
                      <a:pt x="7204" y="251"/>
                    </a:lnTo>
                    <a:lnTo>
                      <a:pt x="7192" y="215"/>
                    </a:lnTo>
                    <a:lnTo>
                      <a:pt x="7180" y="156"/>
                    </a:lnTo>
                    <a:cubicBezTo>
                      <a:pt x="7168" y="132"/>
                      <a:pt x="7168" y="120"/>
                      <a:pt x="7168" y="96"/>
                    </a:cubicBezTo>
                    <a:lnTo>
                      <a:pt x="7145" y="13"/>
                    </a:lnTo>
                    <a:lnTo>
                      <a:pt x="71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9"/>
              <p:cNvSpPr/>
              <p:nvPr/>
            </p:nvSpPr>
            <p:spPr>
              <a:xfrm>
                <a:off x="6088250" y="4036925"/>
                <a:ext cx="25" cy="25"/>
              </a:xfrm>
              <a:custGeom>
                <a:rect b="b" l="l" r="r" t="t"/>
                <a:pathLst>
                  <a:path extrusionOk="0" h="1" w="1">
                    <a:moveTo>
                      <a:pt x="0" y="1"/>
                    </a:move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9"/>
              <p:cNvSpPr/>
              <p:nvPr/>
            </p:nvSpPr>
            <p:spPr>
              <a:xfrm>
                <a:off x="5979300" y="3936100"/>
                <a:ext cx="123850" cy="74175"/>
              </a:xfrm>
              <a:custGeom>
                <a:rect b="b" l="l" r="r" t="t"/>
                <a:pathLst>
                  <a:path extrusionOk="0" h="2967" w="4954">
                    <a:moveTo>
                      <a:pt x="3198" y="0"/>
                    </a:moveTo>
                    <a:cubicBezTo>
                      <a:pt x="2844" y="0"/>
                      <a:pt x="2455" y="60"/>
                      <a:pt x="2061" y="188"/>
                    </a:cubicBezTo>
                    <a:cubicBezTo>
                      <a:pt x="834" y="581"/>
                      <a:pt x="1" y="1486"/>
                      <a:pt x="215" y="2200"/>
                    </a:cubicBezTo>
                    <a:cubicBezTo>
                      <a:pt x="378" y="2689"/>
                      <a:pt x="988" y="2966"/>
                      <a:pt x="1753" y="2966"/>
                    </a:cubicBezTo>
                    <a:cubicBezTo>
                      <a:pt x="2106" y="2966"/>
                      <a:pt x="2492" y="2908"/>
                      <a:pt x="2882" y="2784"/>
                    </a:cubicBezTo>
                    <a:cubicBezTo>
                      <a:pt x="4132" y="2391"/>
                      <a:pt x="4954" y="1486"/>
                      <a:pt x="4728" y="772"/>
                    </a:cubicBezTo>
                    <a:cubicBezTo>
                      <a:pt x="4573" y="283"/>
                      <a:pt x="3966" y="0"/>
                      <a:pt x="3198" y="0"/>
                    </a:cubicBezTo>
                    <a:close/>
                  </a:path>
                </a:pathLst>
              </a:custGeom>
              <a:solidFill>
                <a:srgbClr val="F17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9"/>
              <p:cNvSpPr/>
              <p:nvPr/>
            </p:nvSpPr>
            <p:spPr>
              <a:xfrm>
                <a:off x="5982275" y="3945250"/>
                <a:ext cx="108675" cy="65225"/>
              </a:xfrm>
              <a:custGeom>
                <a:rect b="b" l="l" r="r" t="t"/>
                <a:pathLst>
                  <a:path extrusionOk="0" h="2609" w="4347">
                    <a:moveTo>
                      <a:pt x="1465" y="1"/>
                    </a:moveTo>
                    <a:lnTo>
                      <a:pt x="1465" y="1"/>
                    </a:lnTo>
                    <a:cubicBezTo>
                      <a:pt x="1072" y="179"/>
                      <a:pt x="727" y="418"/>
                      <a:pt x="477" y="703"/>
                    </a:cubicBezTo>
                    <a:cubicBezTo>
                      <a:pt x="120" y="1084"/>
                      <a:pt x="1" y="1489"/>
                      <a:pt x="96" y="1834"/>
                    </a:cubicBezTo>
                    <a:cubicBezTo>
                      <a:pt x="251" y="2311"/>
                      <a:pt x="846" y="2608"/>
                      <a:pt x="1632" y="2608"/>
                    </a:cubicBezTo>
                    <a:cubicBezTo>
                      <a:pt x="1989" y="2608"/>
                      <a:pt x="2394" y="2549"/>
                      <a:pt x="2763" y="2430"/>
                    </a:cubicBezTo>
                    <a:cubicBezTo>
                      <a:pt x="3358" y="2239"/>
                      <a:pt x="3894" y="1918"/>
                      <a:pt x="4239" y="1537"/>
                    </a:cubicBezTo>
                    <a:cubicBezTo>
                      <a:pt x="4263" y="1489"/>
                      <a:pt x="4299" y="1465"/>
                      <a:pt x="4347" y="1418"/>
                    </a:cubicBezTo>
                    <a:lnTo>
                      <a:pt x="4347" y="1418"/>
                    </a:lnTo>
                    <a:cubicBezTo>
                      <a:pt x="4120" y="1596"/>
                      <a:pt x="3870" y="1739"/>
                      <a:pt x="3608" y="1846"/>
                    </a:cubicBezTo>
                    <a:cubicBezTo>
                      <a:pt x="3311" y="1977"/>
                      <a:pt x="2989" y="2072"/>
                      <a:pt x="2644" y="2084"/>
                    </a:cubicBezTo>
                    <a:cubicBezTo>
                      <a:pt x="2477" y="2084"/>
                      <a:pt x="2323" y="2084"/>
                      <a:pt x="2168" y="2061"/>
                    </a:cubicBezTo>
                    <a:cubicBezTo>
                      <a:pt x="2096" y="2037"/>
                      <a:pt x="2025" y="2025"/>
                      <a:pt x="1942" y="2001"/>
                    </a:cubicBezTo>
                    <a:cubicBezTo>
                      <a:pt x="1870" y="1965"/>
                      <a:pt x="1799" y="1942"/>
                      <a:pt x="1739" y="1906"/>
                    </a:cubicBezTo>
                    <a:cubicBezTo>
                      <a:pt x="1656" y="1882"/>
                      <a:pt x="1596" y="1834"/>
                      <a:pt x="1537" y="1787"/>
                    </a:cubicBezTo>
                    <a:cubicBezTo>
                      <a:pt x="1501" y="1763"/>
                      <a:pt x="1453" y="1715"/>
                      <a:pt x="1406" y="1668"/>
                    </a:cubicBezTo>
                    <a:cubicBezTo>
                      <a:pt x="1322" y="1584"/>
                      <a:pt x="1239" y="1477"/>
                      <a:pt x="1203" y="1370"/>
                    </a:cubicBezTo>
                    <a:cubicBezTo>
                      <a:pt x="1168" y="1310"/>
                      <a:pt x="1156" y="1251"/>
                      <a:pt x="1144" y="1191"/>
                    </a:cubicBezTo>
                    <a:cubicBezTo>
                      <a:pt x="1120" y="1144"/>
                      <a:pt x="1120" y="1084"/>
                      <a:pt x="1120" y="1049"/>
                    </a:cubicBezTo>
                    <a:lnTo>
                      <a:pt x="1120" y="882"/>
                    </a:lnTo>
                    <a:cubicBezTo>
                      <a:pt x="1120" y="822"/>
                      <a:pt x="1144" y="763"/>
                      <a:pt x="1156" y="703"/>
                    </a:cubicBezTo>
                    <a:cubicBezTo>
                      <a:pt x="1180" y="584"/>
                      <a:pt x="1215" y="453"/>
                      <a:pt x="1275" y="334"/>
                    </a:cubicBezTo>
                    <a:cubicBezTo>
                      <a:pt x="1334" y="215"/>
                      <a:pt x="1394" y="108"/>
                      <a:pt x="1465" y="1"/>
                    </a:cubicBezTo>
                    <a:close/>
                  </a:path>
                </a:pathLst>
              </a:custGeom>
              <a:solidFill>
                <a:srgbClr val="CD4A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9"/>
              <p:cNvSpPr/>
              <p:nvPr/>
            </p:nvSpPr>
            <p:spPr>
              <a:xfrm>
                <a:off x="5306900" y="3749025"/>
                <a:ext cx="648025" cy="644025"/>
              </a:xfrm>
              <a:custGeom>
                <a:rect b="b" l="l" r="r" t="t"/>
                <a:pathLst>
                  <a:path extrusionOk="0" h="25761" w="25921">
                    <a:moveTo>
                      <a:pt x="12943" y="1139"/>
                    </a:moveTo>
                    <a:cubicBezTo>
                      <a:pt x="13293" y="1139"/>
                      <a:pt x="13641" y="1155"/>
                      <a:pt x="13990" y="1182"/>
                    </a:cubicBezTo>
                    <a:cubicBezTo>
                      <a:pt x="14991" y="1289"/>
                      <a:pt x="15955" y="1516"/>
                      <a:pt x="16907" y="1837"/>
                    </a:cubicBezTo>
                    <a:cubicBezTo>
                      <a:pt x="17860" y="2194"/>
                      <a:pt x="18765" y="2671"/>
                      <a:pt x="19598" y="3254"/>
                    </a:cubicBezTo>
                    <a:cubicBezTo>
                      <a:pt x="20420" y="3837"/>
                      <a:pt x="21146" y="4504"/>
                      <a:pt x="21801" y="5266"/>
                    </a:cubicBezTo>
                    <a:cubicBezTo>
                      <a:pt x="22480" y="6076"/>
                      <a:pt x="23063" y="6969"/>
                      <a:pt x="23515" y="7945"/>
                    </a:cubicBezTo>
                    <a:cubicBezTo>
                      <a:pt x="23944" y="8898"/>
                      <a:pt x="24254" y="9886"/>
                      <a:pt x="24432" y="10922"/>
                    </a:cubicBezTo>
                    <a:cubicBezTo>
                      <a:pt x="24599" y="11946"/>
                      <a:pt x="24623" y="12981"/>
                      <a:pt x="24539" y="14029"/>
                    </a:cubicBezTo>
                    <a:cubicBezTo>
                      <a:pt x="24432" y="15029"/>
                      <a:pt x="24206" y="16006"/>
                      <a:pt x="23873" y="16958"/>
                    </a:cubicBezTo>
                    <a:cubicBezTo>
                      <a:pt x="23527" y="17887"/>
                      <a:pt x="23063" y="18744"/>
                      <a:pt x="22515" y="19566"/>
                    </a:cubicBezTo>
                    <a:cubicBezTo>
                      <a:pt x="21932" y="20387"/>
                      <a:pt x="21253" y="21137"/>
                      <a:pt x="20491" y="21792"/>
                    </a:cubicBezTo>
                    <a:cubicBezTo>
                      <a:pt x="19670" y="22483"/>
                      <a:pt x="18777" y="23066"/>
                      <a:pt x="17812" y="23518"/>
                    </a:cubicBezTo>
                    <a:cubicBezTo>
                      <a:pt x="16860" y="23959"/>
                      <a:pt x="15860" y="24268"/>
                      <a:pt x="14836" y="24459"/>
                    </a:cubicBezTo>
                    <a:cubicBezTo>
                      <a:pt x="14163" y="24568"/>
                      <a:pt x="13480" y="24627"/>
                      <a:pt x="12797" y="24627"/>
                    </a:cubicBezTo>
                    <a:cubicBezTo>
                      <a:pt x="12440" y="24627"/>
                      <a:pt x="12084" y="24611"/>
                      <a:pt x="11728" y="24578"/>
                    </a:cubicBezTo>
                    <a:cubicBezTo>
                      <a:pt x="10764" y="24471"/>
                      <a:pt x="9799" y="24268"/>
                      <a:pt x="8883" y="23935"/>
                    </a:cubicBezTo>
                    <a:cubicBezTo>
                      <a:pt x="8859" y="23923"/>
                      <a:pt x="8823" y="23923"/>
                      <a:pt x="8799" y="23911"/>
                    </a:cubicBezTo>
                    <a:lnTo>
                      <a:pt x="8764" y="23911"/>
                    </a:lnTo>
                    <a:lnTo>
                      <a:pt x="8323" y="23733"/>
                    </a:lnTo>
                    <a:cubicBezTo>
                      <a:pt x="8287" y="23709"/>
                      <a:pt x="8263" y="23697"/>
                      <a:pt x="8240" y="23697"/>
                    </a:cubicBezTo>
                    <a:cubicBezTo>
                      <a:pt x="8228" y="23697"/>
                      <a:pt x="8228" y="23697"/>
                      <a:pt x="8216" y="23685"/>
                    </a:cubicBezTo>
                    <a:cubicBezTo>
                      <a:pt x="8204" y="23673"/>
                      <a:pt x="8168" y="23673"/>
                      <a:pt x="8156" y="23649"/>
                    </a:cubicBezTo>
                    <a:cubicBezTo>
                      <a:pt x="8144" y="23649"/>
                      <a:pt x="8121" y="23637"/>
                      <a:pt x="8109" y="23637"/>
                    </a:cubicBezTo>
                    <a:cubicBezTo>
                      <a:pt x="8097" y="23637"/>
                      <a:pt x="8085" y="23626"/>
                      <a:pt x="8061" y="23626"/>
                    </a:cubicBezTo>
                    <a:cubicBezTo>
                      <a:pt x="8049" y="23614"/>
                      <a:pt x="8025" y="23614"/>
                      <a:pt x="8002" y="23590"/>
                    </a:cubicBezTo>
                    <a:lnTo>
                      <a:pt x="7978" y="23578"/>
                    </a:lnTo>
                    <a:cubicBezTo>
                      <a:pt x="7942" y="23566"/>
                      <a:pt x="7930" y="23554"/>
                      <a:pt x="7906" y="23554"/>
                    </a:cubicBezTo>
                    <a:lnTo>
                      <a:pt x="7882" y="23554"/>
                    </a:lnTo>
                    <a:cubicBezTo>
                      <a:pt x="7275" y="23268"/>
                      <a:pt x="6680" y="22923"/>
                      <a:pt x="6132" y="22554"/>
                    </a:cubicBezTo>
                    <a:cubicBezTo>
                      <a:pt x="5299" y="21971"/>
                      <a:pt x="4549" y="21292"/>
                      <a:pt x="3882" y="20530"/>
                    </a:cubicBezTo>
                    <a:cubicBezTo>
                      <a:pt x="3215" y="19720"/>
                      <a:pt x="2644" y="18851"/>
                      <a:pt x="2191" y="17911"/>
                    </a:cubicBezTo>
                    <a:cubicBezTo>
                      <a:pt x="1751" y="16958"/>
                      <a:pt x="1429" y="15958"/>
                      <a:pt x="1251" y="14934"/>
                    </a:cubicBezTo>
                    <a:cubicBezTo>
                      <a:pt x="1191" y="14577"/>
                      <a:pt x="1144" y="14220"/>
                      <a:pt x="1120" y="13851"/>
                    </a:cubicBezTo>
                    <a:lnTo>
                      <a:pt x="1120" y="13827"/>
                    </a:lnTo>
                    <a:lnTo>
                      <a:pt x="1120" y="13743"/>
                    </a:lnTo>
                    <a:lnTo>
                      <a:pt x="1120" y="13696"/>
                    </a:lnTo>
                    <a:lnTo>
                      <a:pt x="1120" y="13648"/>
                    </a:lnTo>
                    <a:lnTo>
                      <a:pt x="1120" y="13565"/>
                    </a:lnTo>
                    <a:lnTo>
                      <a:pt x="1120" y="13553"/>
                    </a:lnTo>
                    <a:cubicBezTo>
                      <a:pt x="1084" y="13029"/>
                      <a:pt x="1084" y="12505"/>
                      <a:pt x="1132" y="12005"/>
                    </a:cubicBezTo>
                    <a:cubicBezTo>
                      <a:pt x="1132" y="11922"/>
                      <a:pt x="1144" y="11850"/>
                      <a:pt x="1144" y="11791"/>
                    </a:cubicBezTo>
                    <a:cubicBezTo>
                      <a:pt x="1155" y="11719"/>
                      <a:pt x="1155" y="11624"/>
                      <a:pt x="1179" y="11553"/>
                    </a:cubicBezTo>
                    <a:cubicBezTo>
                      <a:pt x="1263" y="10886"/>
                      <a:pt x="1394" y="10219"/>
                      <a:pt x="1596" y="9576"/>
                    </a:cubicBezTo>
                    <a:cubicBezTo>
                      <a:pt x="1596" y="9564"/>
                      <a:pt x="1596" y="9564"/>
                      <a:pt x="1608" y="9540"/>
                    </a:cubicBezTo>
                    <a:cubicBezTo>
                      <a:pt x="1608" y="9529"/>
                      <a:pt x="1620" y="9517"/>
                      <a:pt x="1620" y="9505"/>
                    </a:cubicBezTo>
                    <a:cubicBezTo>
                      <a:pt x="1679" y="9290"/>
                      <a:pt x="1751" y="9064"/>
                      <a:pt x="1834" y="8862"/>
                    </a:cubicBezTo>
                    <a:cubicBezTo>
                      <a:pt x="1977" y="8457"/>
                      <a:pt x="2144" y="8088"/>
                      <a:pt x="2334" y="7695"/>
                    </a:cubicBezTo>
                    <a:cubicBezTo>
                      <a:pt x="2346" y="7671"/>
                      <a:pt x="2370" y="7659"/>
                      <a:pt x="2370" y="7624"/>
                    </a:cubicBezTo>
                    <a:cubicBezTo>
                      <a:pt x="2370" y="7624"/>
                      <a:pt x="2370" y="7612"/>
                      <a:pt x="2382" y="7612"/>
                    </a:cubicBezTo>
                    <a:cubicBezTo>
                      <a:pt x="2394" y="7600"/>
                      <a:pt x="2394" y="7564"/>
                      <a:pt x="2406" y="7552"/>
                    </a:cubicBezTo>
                    <a:cubicBezTo>
                      <a:pt x="2406" y="7540"/>
                      <a:pt x="2429" y="7540"/>
                      <a:pt x="2429" y="7516"/>
                    </a:cubicBezTo>
                    <a:cubicBezTo>
                      <a:pt x="2441" y="7505"/>
                      <a:pt x="2441" y="7493"/>
                      <a:pt x="2453" y="7481"/>
                    </a:cubicBezTo>
                    <a:cubicBezTo>
                      <a:pt x="2453" y="7457"/>
                      <a:pt x="2465" y="7445"/>
                      <a:pt x="2465" y="7433"/>
                    </a:cubicBezTo>
                    <a:cubicBezTo>
                      <a:pt x="2465" y="7421"/>
                      <a:pt x="2477" y="7421"/>
                      <a:pt x="2477" y="7397"/>
                    </a:cubicBezTo>
                    <a:cubicBezTo>
                      <a:pt x="2501" y="7385"/>
                      <a:pt x="2501" y="7362"/>
                      <a:pt x="2513" y="7338"/>
                    </a:cubicBezTo>
                    <a:lnTo>
                      <a:pt x="2513" y="7326"/>
                    </a:lnTo>
                    <a:cubicBezTo>
                      <a:pt x="2548" y="7266"/>
                      <a:pt x="2584" y="7195"/>
                      <a:pt x="2620" y="7135"/>
                    </a:cubicBezTo>
                    <a:cubicBezTo>
                      <a:pt x="2620" y="7124"/>
                      <a:pt x="2632" y="7100"/>
                      <a:pt x="2632" y="7088"/>
                    </a:cubicBezTo>
                    <a:cubicBezTo>
                      <a:pt x="2632" y="7088"/>
                      <a:pt x="2632" y="7076"/>
                      <a:pt x="2644" y="7076"/>
                    </a:cubicBezTo>
                    <a:cubicBezTo>
                      <a:pt x="2810" y="6790"/>
                      <a:pt x="2989" y="6504"/>
                      <a:pt x="3180" y="6231"/>
                    </a:cubicBezTo>
                    <a:cubicBezTo>
                      <a:pt x="3525" y="5730"/>
                      <a:pt x="3906" y="5278"/>
                      <a:pt x="4311" y="4838"/>
                    </a:cubicBezTo>
                    <a:lnTo>
                      <a:pt x="4370" y="4778"/>
                    </a:lnTo>
                    <a:lnTo>
                      <a:pt x="4382" y="4766"/>
                    </a:lnTo>
                    <a:cubicBezTo>
                      <a:pt x="4406" y="4754"/>
                      <a:pt x="4418" y="4742"/>
                      <a:pt x="4430" y="4707"/>
                    </a:cubicBezTo>
                    <a:lnTo>
                      <a:pt x="4465" y="4683"/>
                    </a:lnTo>
                    <a:lnTo>
                      <a:pt x="4501" y="4635"/>
                    </a:lnTo>
                    <a:lnTo>
                      <a:pt x="4537" y="4599"/>
                    </a:lnTo>
                    <a:lnTo>
                      <a:pt x="4561" y="4576"/>
                    </a:lnTo>
                    <a:lnTo>
                      <a:pt x="4608" y="4528"/>
                    </a:lnTo>
                    <a:lnTo>
                      <a:pt x="4620" y="4516"/>
                    </a:lnTo>
                    <a:lnTo>
                      <a:pt x="4680" y="4457"/>
                    </a:lnTo>
                    <a:cubicBezTo>
                      <a:pt x="4846" y="4290"/>
                      <a:pt x="5025" y="4147"/>
                      <a:pt x="5204" y="3980"/>
                    </a:cubicBezTo>
                    <a:cubicBezTo>
                      <a:pt x="6013" y="3314"/>
                      <a:pt x="6906" y="2730"/>
                      <a:pt x="7859" y="2278"/>
                    </a:cubicBezTo>
                    <a:cubicBezTo>
                      <a:pt x="8049" y="2194"/>
                      <a:pt x="8240" y="2099"/>
                      <a:pt x="8454" y="2028"/>
                    </a:cubicBezTo>
                    <a:cubicBezTo>
                      <a:pt x="9014" y="1801"/>
                      <a:pt x="9585" y="1623"/>
                      <a:pt x="10157" y="1492"/>
                    </a:cubicBezTo>
                    <a:cubicBezTo>
                      <a:pt x="10180" y="1492"/>
                      <a:pt x="10204" y="1480"/>
                      <a:pt x="10216" y="1480"/>
                    </a:cubicBezTo>
                    <a:cubicBezTo>
                      <a:pt x="10240" y="1480"/>
                      <a:pt x="10264" y="1468"/>
                      <a:pt x="10276" y="1468"/>
                    </a:cubicBezTo>
                    <a:cubicBezTo>
                      <a:pt x="10442" y="1420"/>
                      <a:pt x="10621" y="1385"/>
                      <a:pt x="10788" y="1361"/>
                    </a:cubicBezTo>
                    <a:cubicBezTo>
                      <a:pt x="11534" y="1202"/>
                      <a:pt x="12243" y="1139"/>
                      <a:pt x="12943" y="1139"/>
                    </a:cubicBezTo>
                    <a:close/>
                    <a:moveTo>
                      <a:pt x="12615" y="1"/>
                    </a:moveTo>
                    <a:cubicBezTo>
                      <a:pt x="11654" y="1"/>
                      <a:pt x="10724" y="129"/>
                      <a:pt x="9835" y="349"/>
                    </a:cubicBezTo>
                    <a:cubicBezTo>
                      <a:pt x="9418" y="456"/>
                      <a:pt x="9014" y="575"/>
                      <a:pt x="8633" y="706"/>
                    </a:cubicBezTo>
                    <a:cubicBezTo>
                      <a:pt x="8478" y="754"/>
                      <a:pt x="8335" y="813"/>
                      <a:pt x="8180" y="873"/>
                    </a:cubicBezTo>
                    <a:cubicBezTo>
                      <a:pt x="7466" y="1159"/>
                      <a:pt x="6787" y="1492"/>
                      <a:pt x="6132" y="1897"/>
                    </a:cubicBezTo>
                    <a:cubicBezTo>
                      <a:pt x="5382" y="2361"/>
                      <a:pt x="4692" y="2897"/>
                      <a:pt x="4049" y="3492"/>
                    </a:cubicBezTo>
                    <a:lnTo>
                      <a:pt x="3739" y="3802"/>
                    </a:lnTo>
                    <a:cubicBezTo>
                      <a:pt x="2501" y="5040"/>
                      <a:pt x="1536" y="6540"/>
                      <a:pt x="894" y="8183"/>
                    </a:cubicBezTo>
                    <a:cubicBezTo>
                      <a:pt x="834" y="8314"/>
                      <a:pt x="786" y="8457"/>
                      <a:pt x="739" y="8600"/>
                    </a:cubicBezTo>
                    <a:cubicBezTo>
                      <a:pt x="703" y="8743"/>
                      <a:pt x="643" y="8874"/>
                      <a:pt x="596" y="9029"/>
                    </a:cubicBezTo>
                    <a:cubicBezTo>
                      <a:pt x="191" y="10279"/>
                      <a:pt x="1" y="11612"/>
                      <a:pt x="12" y="12934"/>
                    </a:cubicBezTo>
                    <a:cubicBezTo>
                      <a:pt x="12" y="13100"/>
                      <a:pt x="12" y="13267"/>
                      <a:pt x="24" y="13434"/>
                    </a:cubicBezTo>
                    <a:cubicBezTo>
                      <a:pt x="48" y="13827"/>
                      <a:pt x="72" y="14220"/>
                      <a:pt x="132" y="14601"/>
                    </a:cubicBezTo>
                    <a:cubicBezTo>
                      <a:pt x="179" y="14946"/>
                      <a:pt x="239" y="15291"/>
                      <a:pt x="310" y="15636"/>
                    </a:cubicBezTo>
                    <a:cubicBezTo>
                      <a:pt x="346" y="15779"/>
                      <a:pt x="370" y="15910"/>
                      <a:pt x="417" y="16065"/>
                    </a:cubicBezTo>
                    <a:cubicBezTo>
                      <a:pt x="643" y="16946"/>
                      <a:pt x="965" y="17792"/>
                      <a:pt x="1370" y="18589"/>
                    </a:cubicBezTo>
                    <a:cubicBezTo>
                      <a:pt x="1656" y="19161"/>
                      <a:pt x="1965" y="19708"/>
                      <a:pt x="2334" y="20232"/>
                    </a:cubicBezTo>
                    <a:cubicBezTo>
                      <a:pt x="2334" y="20232"/>
                      <a:pt x="2334" y="20244"/>
                      <a:pt x="2346" y="20244"/>
                    </a:cubicBezTo>
                    <a:cubicBezTo>
                      <a:pt x="2346" y="20244"/>
                      <a:pt x="2346" y="20256"/>
                      <a:pt x="2370" y="20256"/>
                    </a:cubicBezTo>
                    <a:cubicBezTo>
                      <a:pt x="3156" y="21375"/>
                      <a:pt x="4132" y="22375"/>
                      <a:pt x="5227" y="23197"/>
                    </a:cubicBezTo>
                    <a:cubicBezTo>
                      <a:pt x="5251" y="23209"/>
                      <a:pt x="5287" y="23233"/>
                      <a:pt x="5311" y="23256"/>
                    </a:cubicBezTo>
                    <a:cubicBezTo>
                      <a:pt x="5323" y="23268"/>
                      <a:pt x="5358" y="23280"/>
                      <a:pt x="5370" y="23292"/>
                    </a:cubicBezTo>
                    <a:cubicBezTo>
                      <a:pt x="6478" y="24090"/>
                      <a:pt x="7692" y="24709"/>
                      <a:pt x="8978" y="25126"/>
                    </a:cubicBezTo>
                    <a:cubicBezTo>
                      <a:pt x="8990" y="25126"/>
                      <a:pt x="8990" y="25126"/>
                      <a:pt x="9002" y="25138"/>
                    </a:cubicBezTo>
                    <a:cubicBezTo>
                      <a:pt x="9014" y="25138"/>
                      <a:pt x="9037" y="25161"/>
                      <a:pt x="9049" y="25161"/>
                    </a:cubicBezTo>
                    <a:cubicBezTo>
                      <a:pt x="9371" y="25257"/>
                      <a:pt x="9704" y="25352"/>
                      <a:pt x="10049" y="25423"/>
                    </a:cubicBezTo>
                    <a:cubicBezTo>
                      <a:pt x="10895" y="25614"/>
                      <a:pt x="11788" y="25721"/>
                      <a:pt x="12669" y="25757"/>
                    </a:cubicBezTo>
                    <a:cubicBezTo>
                      <a:pt x="12755" y="25759"/>
                      <a:pt x="12841" y="25760"/>
                      <a:pt x="12927" y="25760"/>
                    </a:cubicBezTo>
                    <a:cubicBezTo>
                      <a:pt x="13759" y="25760"/>
                      <a:pt x="14599" y="25659"/>
                      <a:pt x="15419" y="25519"/>
                    </a:cubicBezTo>
                    <a:cubicBezTo>
                      <a:pt x="17157" y="25185"/>
                      <a:pt x="18824" y="24459"/>
                      <a:pt x="20265" y="23459"/>
                    </a:cubicBezTo>
                    <a:cubicBezTo>
                      <a:pt x="21753" y="22435"/>
                      <a:pt x="23003" y="21078"/>
                      <a:pt x="23944" y="19542"/>
                    </a:cubicBezTo>
                    <a:cubicBezTo>
                      <a:pt x="24873" y="18042"/>
                      <a:pt x="25468" y="16315"/>
                      <a:pt x="25682" y="14577"/>
                    </a:cubicBezTo>
                    <a:cubicBezTo>
                      <a:pt x="25920" y="12779"/>
                      <a:pt x="25778" y="10934"/>
                      <a:pt x="25254" y="9183"/>
                    </a:cubicBezTo>
                    <a:cubicBezTo>
                      <a:pt x="24754" y="7457"/>
                      <a:pt x="23837" y="5873"/>
                      <a:pt x="22682" y="4504"/>
                    </a:cubicBezTo>
                    <a:cubicBezTo>
                      <a:pt x="21515" y="3159"/>
                      <a:pt x="20086" y="2063"/>
                      <a:pt x="18503" y="1289"/>
                    </a:cubicBezTo>
                    <a:cubicBezTo>
                      <a:pt x="16907" y="516"/>
                      <a:pt x="15145" y="111"/>
                      <a:pt x="13383" y="16"/>
                    </a:cubicBezTo>
                    <a:cubicBezTo>
                      <a:pt x="13205" y="4"/>
                      <a:pt x="13038" y="4"/>
                      <a:pt x="12859" y="4"/>
                    </a:cubicBezTo>
                    <a:cubicBezTo>
                      <a:pt x="12778" y="2"/>
                      <a:pt x="12696" y="1"/>
                      <a:pt x="12615" y="1"/>
                    </a:cubicBezTo>
                    <a:close/>
                  </a:path>
                </a:pathLst>
              </a:custGeom>
              <a:solidFill>
                <a:srgbClr val="AB35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9"/>
              <p:cNvSpPr/>
              <p:nvPr/>
            </p:nvSpPr>
            <p:spPr>
              <a:xfrm>
                <a:off x="6107900" y="3502025"/>
                <a:ext cx="648325" cy="643950"/>
              </a:xfrm>
              <a:custGeom>
                <a:rect b="b" l="l" r="r" t="t"/>
                <a:pathLst>
                  <a:path extrusionOk="0" h="25758" w="25933">
                    <a:moveTo>
                      <a:pt x="12992" y="1139"/>
                    </a:moveTo>
                    <a:cubicBezTo>
                      <a:pt x="13327" y="1139"/>
                      <a:pt x="13659" y="1154"/>
                      <a:pt x="13990" y="1180"/>
                    </a:cubicBezTo>
                    <a:cubicBezTo>
                      <a:pt x="14990" y="1287"/>
                      <a:pt x="15955" y="1514"/>
                      <a:pt x="16907" y="1835"/>
                    </a:cubicBezTo>
                    <a:cubicBezTo>
                      <a:pt x="17860" y="2192"/>
                      <a:pt x="18765" y="2668"/>
                      <a:pt x="19598" y="3252"/>
                    </a:cubicBezTo>
                    <a:cubicBezTo>
                      <a:pt x="20419" y="3835"/>
                      <a:pt x="21146" y="4502"/>
                      <a:pt x="21801" y="5264"/>
                    </a:cubicBezTo>
                    <a:cubicBezTo>
                      <a:pt x="22491" y="6074"/>
                      <a:pt x="23063" y="6967"/>
                      <a:pt x="23515" y="7943"/>
                    </a:cubicBezTo>
                    <a:cubicBezTo>
                      <a:pt x="23944" y="8895"/>
                      <a:pt x="24253" y="9884"/>
                      <a:pt x="24432" y="10919"/>
                    </a:cubicBezTo>
                    <a:cubicBezTo>
                      <a:pt x="24599" y="11943"/>
                      <a:pt x="24634" y="12979"/>
                      <a:pt x="24539" y="14027"/>
                    </a:cubicBezTo>
                    <a:cubicBezTo>
                      <a:pt x="24432" y="15027"/>
                      <a:pt x="24218" y="16003"/>
                      <a:pt x="23872" y="16956"/>
                    </a:cubicBezTo>
                    <a:cubicBezTo>
                      <a:pt x="23515" y="17885"/>
                      <a:pt x="23063" y="18742"/>
                      <a:pt x="22515" y="19563"/>
                    </a:cubicBezTo>
                    <a:cubicBezTo>
                      <a:pt x="21932" y="20385"/>
                      <a:pt x="21253" y="21135"/>
                      <a:pt x="20491" y="21790"/>
                    </a:cubicBezTo>
                    <a:cubicBezTo>
                      <a:pt x="19681" y="22480"/>
                      <a:pt x="18788" y="23064"/>
                      <a:pt x="17812" y="23516"/>
                    </a:cubicBezTo>
                    <a:cubicBezTo>
                      <a:pt x="16860" y="23957"/>
                      <a:pt x="15871" y="24266"/>
                      <a:pt x="14835" y="24457"/>
                    </a:cubicBezTo>
                    <a:cubicBezTo>
                      <a:pt x="14163" y="24566"/>
                      <a:pt x="13485" y="24624"/>
                      <a:pt x="12802" y="24624"/>
                    </a:cubicBezTo>
                    <a:cubicBezTo>
                      <a:pt x="12446" y="24624"/>
                      <a:pt x="12087" y="24609"/>
                      <a:pt x="11728" y="24576"/>
                    </a:cubicBezTo>
                    <a:cubicBezTo>
                      <a:pt x="10764" y="24469"/>
                      <a:pt x="9811" y="24266"/>
                      <a:pt x="8882" y="23933"/>
                    </a:cubicBezTo>
                    <a:lnTo>
                      <a:pt x="8799" y="23909"/>
                    </a:lnTo>
                    <a:lnTo>
                      <a:pt x="8763" y="23909"/>
                    </a:lnTo>
                    <a:lnTo>
                      <a:pt x="8323" y="23731"/>
                    </a:lnTo>
                    <a:cubicBezTo>
                      <a:pt x="8287" y="23707"/>
                      <a:pt x="8263" y="23695"/>
                      <a:pt x="8251" y="23695"/>
                    </a:cubicBezTo>
                    <a:cubicBezTo>
                      <a:pt x="8251" y="23695"/>
                      <a:pt x="8227" y="23695"/>
                      <a:pt x="8216" y="23683"/>
                    </a:cubicBezTo>
                    <a:cubicBezTo>
                      <a:pt x="8204" y="23671"/>
                      <a:pt x="8168" y="23671"/>
                      <a:pt x="8156" y="23647"/>
                    </a:cubicBezTo>
                    <a:cubicBezTo>
                      <a:pt x="8144" y="23647"/>
                      <a:pt x="8132" y="23635"/>
                      <a:pt x="8108" y="23635"/>
                    </a:cubicBezTo>
                    <a:cubicBezTo>
                      <a:pt x="8097" y="23635"/>
                      <a:pt x="8085" y="23623"/>
                      <a:pt x="8073" y="23623"/>
                    </a:cubicBezTo>
                    <a:cubicBezTo>
                      <a:pt x="8049" y="23611"/>
                      <a:pt x="8025" y="23611"/>
                      <a:pt x="8013" y="23588"/>
                    </a:cubicBezTo>
                    <a:lnTo>
                      <a:pt x="7977" y="23576"/>
                    </a:lnTo>
                    <a:cubicBezTo>
                      <a:pt x="7954" y="23564"/>
                      <a:pt x="7930" y="23552"/>
                      <a:pt x="7906" y="23552"/>
                    </a:cubicBezTo>
                    <a:lnTo>
                      <a:pt x="7894" y="23552"/>
                    </a:lnTo>
                    <a:cubicBezTo>
                      <a:pt x="7275" y="23266"/>
                      <a:pt x="6680" y="22921"/>
                      <a:pt x="6132" y="22552"/>
                    </a:cubicBezTo>
                    <a:cubicBezTo>
                      <a:pt x="5299" y="21968"/>
                      <a:pt x="4560" y="21290"/>
                      <a:pt x="3882" y="20528"/>
                    </a:cubicBezTo>
                    <a:cubicBezTo>
                      <a:pt x="3215" y="19718"/>
                      <a:pt x="2655" y="18849"/>
                      <a:pt x="2191" y="17908"/>
                    </a:cubicBezTo>
                    <a:cubicBezTo>
                      <a:pt x="1762" y="16956"/>
                      <a:pt x="1429" y="15956"/>
                      <a:pt x="1250" y="14932"/>
                    </a:cubicBezTo>
                    <a:cubicBezTo>
                      <a:pt x="1191" y="14575"/>
                      <a:pt x="1143" y="14217"/>
                      <a:pt x="1119" y="13848"/>
                    </a:cubicBezTo>
                    <a:lnTo>
                      <a:pt x="1119" y="13825"/>
                    </a:lnTo>
                    <a:lnTo>
                      <a:pt x="1119" y="13741"/>
                    </a:lnTo>
                    <a:lnTo>
                      <a:pt x="1119" y="13694"/>
                    </a:lnTo>
                    <a:lnTo>
                      <a:pt x="1119" y="13646"/>
                    </a:lnTo>
                    <a:lnTo>
                      <a:pt x="1119" y="13563"/>
                    </a:lnTo>
                    <a:lnTo>
                      <a:pt x="1119" y="13551"/>
                    </a:lnTo>
                    <a:cubicBezTo>
                      <a:pt x="1084" y="13027"/>
                      <a:pt x="1084" y="12515"/>
                      <a:pt x="1131" y="12003"/>
                    </a:cubicBezTo>
                    <a:cubicBezTo>
                      <a:pt x="1131" y="11920"/>
                      <a:pt x="1143" y="11848"/>
                      <a:pt x="1143" y="11789"/>
                    </a:cubicBezTo>
                    <a:cubicBezTo>
                      <a:pt x="1167" y="11717"/>
                      <a:pt x="1167" y="11622"/>
                      <a:pt x="1179" y="11550"/>
                    </a:cubicBezTo>
                    <a:cubicBezTo>
                      <a:pt x="1262" y="10884"/>
                      <a:pt x="1405" y="10217"/>
                      <a:pt x="1584" y="9574"/>
                    </a:cubicBezTo>
                    <a:cubicBezTo>
                      <a:pt x="1584" y="9562"/>
                      <a:pt x="1584" y="9562"/>
                      <a:pt x="1596" y="9538"/>
                    </a:cubicBezTo>
                    <a:cubicBezTo>
                      <a:pt x="1596" y="9526"/>
                      <a:pt x="1608" y="9515"/>
                      <a:pt x="1608" y="9503"/>
                    </a:cubicBezTo>
                    <a:cubicBezTo>
                      <a:pt x="1667" y="9288"/>
                      <a:pt x="1739" y="9062"/>
                      <a:pt x="1822" y="8860"/>
                    </a:cubicBezTo>
                    <a:cubicBezTo>
                      <a:pt x="1965" y="8455"/>
                      <a:pt x="2131" y="8086"/>
                      <a:pt x="2322" y="7693"/>
                    </a:cubicBezTo>
                    <a:cubicBezTo>
                      <a:pt x="2334" y="7669"/>
                      <a:pt x="2358" y="7657"/>
                      <a:pt x="2358" y="7621"/>
                    </a:cubicBezTo>
                    <a:cubicBezTo>
                      <a:pt x="2358" y="7621"/>
                      <a:pt x="2358" y="7610"/>
                      <a:pt x="2370" y="7610"/>
                    </a:cubicBezTo>
                    <a:cubicBezTo>
                      <a:pt x="2382" y="7598"/>
                      <a:pt x="2382" y="7562"/>
                      <a:pt x="2393" y="7550"/>
                    </a:cubicBezTo>
                    <a:lnTo>
                      <a:pt x="2417" y="7514"/>
                    </a:lnTo>
                    <a:cubicBezTo>
                      <a:pt x="2429" y="7502"/>
                      <a:pt x="2429" y="7490"/>
                      <a:pt x="2441" y="7479"/>
                    </a:cubicBezTo>
                    <a:cubicBezTo>
                      <a:pt x="2453" y="7455"/>
                      <a:pt x="2453" y="7443"/>
                      <a:pt x="2477" y="7431"/>
                    </a:cubicBezTo>
                    <a:cubicBezTo>
                      <a:pt x="2477" y="7419"/>
                      <a:pt x="2489" y="7419"/>
                      <a:pt x="2489" y="7395"/>
                    </a:cubicBezTo>
                    <a:cubicBezTo>
                      <a:pt x="2501" y="7383"/>
                      <a:pt x="2501" y="7359"/>
                      <a:pt x="2512" y="7336"/>
                    </a:cubicBezTo>
                    <a:lnTo>
                      <a:pt x="2512" y="7324"/>
                    </a:lnTo>
                    <a:cubicBezTo>
                      <a:pt x="2548" y="7252"/>
                      <a:pt x="2596" y="7193"/>
                      <a:pt x="2620" y="7133"/>
                    </a:cubicBezTo>
                    <a:cubicBezTo>
                      <a:pt x="2620" y="7121"/>
                      <a:pt x="2632" y="7098"/>
                      <a:pt x="2632" y="7086"/>
                    </a:cubicBezTo>
                    <a:cubicBezTo>
                      <a:pt x="2632" y="7086"/>
                      <a:pt x="2632" y="7074"/>
                      <a:pt x="2655" y="7074"/>
                    </a:cubicBezTo>
                    <a:cubicBezTo>
                      <a:pt x="2810" y="6788"/>
                      <a:pt x="2989" y="6502"/>
                      <a:pt x="3179" y="6228"/>
                    </a:cubicBezTo>
                    <a:cubicBezTo>
                      <a:pt x="3525" y="5728"/>
                      <a:pt x="3917" y="5276"/>
                      <a:pt x="4310" y="4835"/>
                    </a:cubicBezTo>
                    <a:lnTo>
                      <a:pt x="4370" y="4776"/>
                    </a:lnTo>
                    <a:lnTo>
                      <a:pt x="4394" y="4764"/>
                    </a:lnTo>
                    <a:cubicBezTo>
                      <a:pt x="4406" y="4752"/>
                      <a:pt x="4417" y="4740"/>
                      <a:pt x="4429" y="4704"/>
                    </a:cubicBezTo>
                    <a:lnTo>
                      <a:pt x="4465" y="4681"/>
                    </a:lnTo>
                    <a:lnTo>
                      <a:pt x="4513" y="4633"/>
                    </a:lnTo>
                    <a:lnTo>
                      <a:pt x="4537" y="4597"/>
                    </a:lnTo>
                    <a:lnTo>
                      <a:pt x="4572" y="4573"/>
                    </a:lnTo>
                    <a:lnTo>
                      <a:pt x="4608" y="4526"/>
                    </a:lnTo>
                    <a:lnTo>
                      <a:pt x="4632" y="4514"/>
                    </a:lnTo>
                    <a:lnTo>
                      <a:pt x="4691" y="4454"/>
                    </a:lnTo>
                    <a:cubicBezTo>
                      <a:pt x="4846" y="4288"/>
                      <a:pt x="5025" y="4145"/>
                      <a:pt x="5203" y="3978"/>
                    </a:cubicBezTo>
                    <a:cubicBezTo>
                      <a:pt x="6013" y="3311"/>
                      <a:pt x="6906" y="2728"/>
                      <a:pt x="7858" y="2276"/>
                    </a:cubicBezTo>
                    <a:cubicBezTo>
                      <a:pt x="8049" y="2192"/>
                      <a:pt x="8239" y="2097"/>
                      <a:pt x="8454" y="2025"/>
                    </a:cubicBezTo>
                    <a:cubicBezTo>
                      <a:pt x="9013" y="1799"/>
                      <a:pt x="9585" y="1621"/>
                      <a:pt x="10168" y="1490"/>
                    </a:cubicBezTo>
                    <a:cubicBezTo>
                      <a:pt x="10180" y="1490"/>
                      <a:pt x="10204" y="1478"/>
                      <a:pt x="10228" y="1478"/>
                    </a:cubicBezTo>
                    <a:lnTo>
                      <a:pt x="10287" y="1466"/>
                    </a:lnTo>
                    <a:cubicBezTo>
                      <a:pt x="10442" y="1418"/>
                      <a:pt x="10621" y="1383"/>
                      <a:pt x="10787" y="1359"/>
                    </a:cubicBezTo>
                    <a:cubicBezTo>
                      <a:pt x="11549" y="1205"/>
                      <a:pt x="12278" y="1139"/>
                      <a:pt x="12992" y="1139"/>
                    </a:cubicBezTo>
                    <a:close/>
                    <a:moveTo>
                      <a:pt x="12718" y="1"/>
                    </a:moveTo>
                    <a:cubicBezTo>
                      <a:pt x="11731" y="1"/>
                      <a:pt x="10767" y="120"/>
                      <a:pt x="9835" y="359"/>
                    </a:cubicBezTo>
                    <a:cubicBezTo>
                      <a:pt x="9418" y="466"/>
                      <a:pt x="9025" y="585"/>
                      <a:pt x="8632" y="716"/>
                    </a:cubicBezTo>
                    <a:cubicBezTo>
                      <a:pt x="8489" y="763"/>
                      <a:pt x="8335" y="823"/>
                      <a:pt x="8192" y="882"/>
                    </a:cubicBezTo>
                    <a:cubicBezTo>
                      <a:pt x="7477" y="1168"/>
                      <a:pt x="6787" y="1514"/>
                      <a:pt x="6132" y="1906"/>
                    </a:cubicBezTo>
                    <a:cubicBezTo>
                      <a:pt x="5394" y="2371"/>
                      <a:pt x="4691" y="2907"/>
                      <a:pt x="4048" y="3502"/>
                    </a:cubicBezTo>
                    <a:cubicBezTo>
                      <a:pt x="3941" y="3609"/>
                      <a:pt x="3846" y="3716"/>
                      <a:pt x="3739" y="3800"/>
                    </a:cubicBezTo>
                    <a:cubicBezTo>
                      <a:pt x="2501" y="5038"/>
                      <a:pt x="1536" y="6538"/>
                      <a:pt x="893" y="8181"/>
                    </a:cubicBezTo>
                    <a:cubicBezTo>
                      <a:pt x="834" y="8312"/>
                      <a:pt x="786" y="8455"/>
                      <a:pt x="750" y="8598"/>
                    </a:cubicBezTo>
                    <a:cubicBezTo>
                      <a:pt x="703" y="8741"/>
                      <a:pt x="643" y="8872"/>
                      <a:pt x="596" y="9026"/>
                    </a:cubicBezTo>
                    <a:cubicBezTo>
                      <a:pt x="191" y="10277"/>
                      <a:pt x="0" y="11610"/>
                      <a:pt x="12" y="12932"/>
                    </a:cubicBezTo>
                    <a:cubicBezTo>
                      <a:pt x="12" y="13098"/>
                      <a:pt x="12" y="13265"/>
                      <a:pt x="36" y="13432"/>
                    </a:cubicBezTo>
                    <a:cubicBezTo>
                      <a:pt x="48" y="13825"/>
                      <a:pt x="72" y="14217"/>
                      <a:pt x="131" y="14598"/>
                    </a:cubicBezTo>
                    <a:cubicBezTo>
                      <a:pt x="179" y="14944"/>
                      <a:pt x="238" y="15289"/>
                      <a:pt x="310" y="15634"/>
                    </a:cubicBezTo>
                    <a:cubicBezTo>
                      <a:pt x="346" y="15777"/>
                      <a:pt x="369" y="15908"/>
                      <a:pt x="417" y="16063"/>
                    </a:cubicBezTo>
                    <a:cubicBezTo>
                      <a:pt x="643" y="16944"/>
                      <a:pt x="965" y="17789"/>
                      <a:pt x="1369" y="18587"/>
                    </a:cubicBezTo>
                    <a:cubicBezTo>
                      <a:pt x="1655" y="19159"/>
                      <a:pt x="1965" y="19706"/>
                      <a:pt x="2334" y="20230"/>
                    </a:cubicBezTo>
                    <a:lnTo>
                      <a:pt x="2358" y="20242"/>
                    </a:lnTo>
                    <a:cubicBezTo>
                      <a:pt x="2358" y="20242"/>
                      <a:pt x="2358" y="20254"/>
                      <a:pt x="2370" y="20254"/>
                    </a:cubicBezTo>
                    <a:cubicBezTo>
                      <a:pt x="3155" y="21373"/>
                      <a:pt x="4144" y="22373"/>
                      <a:pt x="5227" y="23195"/>
                    </a:cubicBezTo>
                    <a:cubicBezTo>
                      <a:pt x="5251" y="23219"/>
                      <a:pt x="5287" y="23230"/>
                      <a:pt x="5310" y="23254"/>
                    </a:cubicBezTo>
                    <a:cubicBezTo>
                      <a:pt x="5334" y="23266"/>
                      <a:pt x="5346" y="23278"/>
                      <a:pt x="5370" y="23290"/>
                    </a:cubicBezTo>
                    <a:cubicBezTo>
                      <a:pt x="6477" y="24088"/>
                      <a:pt x="7692" y="24707"/>
                      <a:pt x="8978" y="25124"/>
                    </a:cubicBezTo>
                    <a:cubicBezTo>
                      <a:pt x="8989" y="25124"/>
                      <a:pt x="8989" y="25124"/>
                      <a:pt x="9001" y="25135"/>
                    </a:cubicBezTo>
                    <a:cubicBezTo>
                      <a:pt x="9025" y="25135"/>
                      <a:pt x="9037" y="25159"/>
                      <a:pt x="9049" y="25159"/>
                    </a:cubicBezTo>
                    <a:cubicBezTo>
                      <a:pt x="9382" y="25255"/>
                      <a:pt x="9704" y="25350"/>
                      <a:pt x="10049" y="25421"/>
                    </a:cubicBezTo>
                    <a:cubicBezTo>
                      <a:pt x="10894" y="25612"/>
                      <a:pt x="11787" y="25719"/>
                      <a:pt x="12669" y="25755"/>
                    </a:cubicBezTo>
                    <a:cubicBezTo>
                      <a:pt x="12754" y="25757"/>
                      <a:pt x="12840" y="25758"/>
                      <a:pt x="12927" y="25758"/>
                    </a:cubicBezTo>
                    <a:cubicBezTo>
                      <a:pt x="13759" y="25758"/>
                      <a:pt x="14599" y="25657"/>
                      <a:pt x="15419" y="25516"/>
                    </a:cubicBezTo>
                    <a:cubicBezTo>
                      <a:pt x="17157" y="25183"/>
                      <a:pt x="18824" y="24457"/>
                      <a:pt x="20277" y="23457"/>
                    </a:cubicBezTo>
                    <a:cubicBezTo>
                      <a:pt x="21765" y="22433"/>
                      <a:pt x="23015" y="21075"/>
                      <a:pt x="23944" y="19540"/>
                    </a:cubicBezTo>
                    <a:cubicBezTo>
                      <a:pt x="24872" y="18039"/>
                      <a:pt x="25468" y="16313"/>
                      <a:pt x="25694" y="14575"/>
                    </a:cubicBezTo>
                    <a:cubicBezTo>
                      <a:pt x="25932" y="12777"/>
                      <a:pt x="25777" y="10931"/>
                      <a:pt x="25253" y="9181"/>
                    </a:cubicBezTo>
                    <a:cubicBezTo>
                      <a:pt x="24753" y="7455"/>
                      <a:pt x="23848" y="5871"/>
                      <a:pt x="22682" y="4502"/>
                    </a:cubicBezTo>
                    <a:cubicBezTo>
                      <a:pt x="21527" y="3157"/>
                      <a:pt x="20098" y="2061"/>
                      <a:pt x="18503" y="1287"/>
                    </a:cubicBezTo>
                    <a:cubicBezTo>
                      <a:pt x="16907" y="513"/>
                      <a:pt x="15157" y="109"/>
                      <a:pt x="13383" y="13"/>
                    </a:cubicBezTo>
                    <a:cubicBezTo>
                      <a:pt x="13204" y="13"/>
                      <a:pt x="13038" y="1"/>
                      <a:pt x="12859" y="1"/>
                    </a:cubicBezTo>
                    <a:cubicBezTo>
                      <a:pt x="12812" y="1"/>
                      <a:pt x="12765" y="1"/>
                      <a:pt x="12718" y="1"/>
                    </a:cubicBezTo>
                    <a:close/>
                  </a:path>
                </a:pathLst>
              </a:custGeom>
              <a:solidFill>
                <a:srgbClr val="AB35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9"/>
              <p:cNvSpPr/>
              <p:nvPr/>
            </p:nvSpPr>
            <p:spPr>
              <a:xfrm>
                <a:off x="5915300" y="3886025"/>
                <a:ext cx="226550" cy="109450"/>
              </a:xfrm>
              <a:custGeom>
                <a:rect b="b" l="l" r="r" t="t"/>
                <a:pathLst>
                  <a:path extrusionOk="0" h="4378" w="9062">
                    <a:moveTo>
                      <a:pt x="3192" y="1882"/>
                    </a:moveTo>
                    <a:cubicBezTo>
                      <a:pt x="3168" y="1894"/>
                      <a:pt x="3156" y="1905"/>
                      <a:pt x="3120" y="1929"/>
                    </a:cubicBezTo>
                    <a:cubicBezTo>
                      <a:pt x="3156" y="1905"/>
                      <a:pt x="3180" y="1894"/>
                      <a:pt x="3192" y="1882"/>
                    </a:cubicBezTo>
                    <a:close/>
                    <a:moveTo>
                      <a:pt x="5906" y="0"/>
                    </a:moveTo>
                    <a:cubicBezTo>
                      <a:pt x="5668" y="0"/>
                      <a:pt x="5478" y="24"/>
                      <a:pt x="5263" y="36"/>
                    </a:cubicBezTo>
                    <a:cubicBezTo>
                      <a:pt x="4109" y="143"/>
                      <a:pt x="2977" y="596"/>
                      <a:pt x="2025" y="1286"/>
                    </a:cubicBezTo>
                    <a:cubicBezTo>
                      <a:pt x="2001" y="1286"/>
                      <a:pt x="2001" y="1298"/>
                      <a:pt x="1989" y="1298"/>
                    </a:cubicBezTo>
                    <a:cubicBezTo>
                      <a:pt x="1608" y="1584"/>
                      <a:pt x="1263" y="1929"/>
                      <a:pt x="953" y="2286"/>
                    </a:cubicBezTo>
                    <a:cubicBezTo>
                      <a:pt x="608" y="2679"/>
                      <a:pt x="322" y="3132"/>
                      <a:pt x="72" y="3596"/>
                    </a:cubicBezTo>
                    <a:cubicBezTo>
                      <a:pt x="1" y="3727"/>
                      <a:pt x="25" y="3906"/>
                      <a:pt x="84" y="4037"/>
                    </a:cubicBezTo>
                    <a:cubicBezTo>
                      <a:pt x="144" y="4168"/>
                      <a:pt x="263" y="4275"/>
                      <a:pt x="394" y="4334"/>
                    </a:cubicBezTo>
                    <a:cubicBezTo>
                      <a:pt x="468" y="4363"/>
                      <a:pt x="542" y="4378"/>
                      <a:pt x="614" y="4378"/>
                    </a:cubicBezTo>
                    <a:cubicBezTo>
                      <a:pt x="694" y="4378"/>
                      <a:pt x="772" y="4360"/>
                      <a:pt x="846" y="4322"/>
                    </a:cubicBezTo>
                    <a:cubicBezTo>
                      <a:pt x="989" y="4263"/>
                      <a:pt x="1061" y="4144"/>
                      <a:pt x="1144" y="4013"/>
                    </a:cubicBezTo>
                    <a:cubicBezTo>
                      <a:pt x="1156" y="3965"/>
                      <a:pt x="1180" y="3918"/>
                      <a:pt x="1215" y="3870"/>
                    </a:cubicBezTo>
                    <a:cubicBezTo>
                      <a:pt x="1453" y="3477"/>
                      <a:pt x="1727" y="3120"/>
                      <a:pt x="2037" y="2775"/>
                    </a:cubicBezTo>
                    <a:cubicBezTo>
                      <a:pt x="2239" y="2560"/>
                      <a:pt x="2466" y="2358"/>
                      <a:pt x="2704" y="2179"/>
                    </a:cubicBezTo>
                    <a:cubicBezTo>
                      <a:pt x="2835" y="2084"/>
                      <a:pt x="2954" y="2001"/>
                      <a:pt x="3108" y="1905"/>
                    </a:cubicBezTo>
                    <a:cubicBezTo>
                      <a:pt x="3525" y="1667"/>
                      <a:pt x="3954" y="1477"/>
                      <a:pt x="4418" y="1334"/>
                    </a:cubicBezTo>
                    <a:cubicBezTo>
                      <a:pt x="4859" y="1215"/>
                      <a:pt x="5323" y="1132"/>
                      <a:pt x="5787" y="1120"/>
                    </a:cubicBezTo>
                    <a:cubicBezTo>
                      <a:pt x="6276" y="1120"/>
                      <a:pt x="6764" y="1179"/>
                      <a:pt x="7240" y="1298"/>
                    </a:cubicBezTo>
                    <a:cubicBezTo>
                      <a:pt x="7430" y="1346"/>
                      <a:pt x="7609" y="1417"/>
                      <a:pt x="7811" y="1477"/>
                    </a:cubicBezTo>
                    <a:cubicBezTo>
                      <a:pt x="7823" y="1477"/>
                      <a:pt x="7823" y="1477"/>
                      <a:pt x="7835" y="1489"/>
                    </a:cubicBezTo>
                    <a:lnTo>
                      <a:pt x="7847" y="1489"/>
                    </a:lnTo>
                    <a:cubicBezTo>
                      <a:pt x="7954" y="1536"/>
                      <a:pt x="8061" y="1584"/>
                      <a:pt x="8145" y="1632"/>
                    </a:cubicBezTo>
                    <a:lnTo>
                      <a:pt x="8169" y="1632"/>
                    </a:lnTo>
                    <a:cubicBezTo>
                      <a:pt x="8169" y="1632"/>
                      <a:pt x="8181" y="1632"/>
                      <a:pt x="8181" y="1644"/>
                    </a:cubicBezTo>
                    <a:lnTo>
                      <a:pt x="8192" y="1644"/>
                    </a:lnTo>
                    <a:cubicBezTo>
                      <a:pt x="8258" y="1674"/>
                      <a:pt x="8328" y="1688"/>
                      <a:pt x="8396" y="1688"/>
                    </a:cubicBezTo>
                    <a:cubicBezTo>
                      <a:pt x="8626" y="1688"/>
                      <a:pt x="8851" y="1535"/>
                      <a:pt x="8943" y="1334"/>
                    </a:cubicBezTo>
                    <a:cubicBezTo>
                      <a:pt x="9062" y="1036"/>
                      <a:pt x="8907" y="715"/>
                      <a:pt x="8621" y="584"/>
                    </a:cubicBezTo>
                    <a:cubicBezTo>
                      <a:pt x="8609" y="584"/>
                      <a:pt x="8597" y="572"/>
                      <a:pt x="8585" y="572"/>
                    </a:cubicBezTo>
                    <a:cubicBezTo>
                      <a:pt x="8562" y="572"/>
                      <a:pt x="8562" y="560"/>
                      <a:pt x="8550" y="560"/>
                    </a:cubicBezTo>
                    <a:cubicBezTo>
                      <a:pt x="8478" y="524"/>
                      <a:pt x="8407" y="501"/>
                      <a:pt x="8347" y="465"/>
                    </a:cubicBezTo>
                    <a:cubicBezTo>
                      <a:pt x="8347" y="465"/>
                      <a:pt x="8323" y="465"/>
                      <a:pt x="8323" y="453"/>
                    </a:cubicBezTo>
                    <a:cubicBezTo>
                      <a:pt x="8311" y="453"/>
                      <a:pt x="8300" y="441"/>
                      <a:pt x="8300" y="441"/>
                    </a:cubicBezTo>
                    <a:lnTo>
                      <a:pt x="8288" y="441"/>
                    </a:lnTo>
                    <a:cubicBezTo>
                      <a:pt x="8264" y="441"/>
                      <a:pt x="8252" y="417"/>
                      <a:pt x="8240" y="417"/>
                    </a:cubicBezTo>
                    <a:cubicBezTo>
                      <a:pt x="8228" y="417"/>
                      <a:pt x="8228" y="417"/>
                      <a:pt x="8204" y="405"/>
                    </a:cubicBezTo>
                    <a:cubicBezTo>
                      <a:pt x="7466" y="143"/>
                      <a:pt x="6692" y="0"/>
                      <a:pt x="5906" y="0"/>
                    </a:cubicBezTo>
                    <a:close/>
                  </a:path>
                </a:pathLst>
              </a:custGeom>
              <a:solidFill>
                <a:srgbClr val="AB35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9"/>
              <p:cNvSpPr/>
              <p:nvPr/>
            </p:nvSpPr>
            <p:spPr>
              <a:xfrm>
                <a:off x="5837025" y="4242625"/>
                <a:ext cx="852525" cy="897150"/>
              </a:xfrm>
              <a:custGeom>
                <a:rect b="b" l="l" r="r" t="t"/>
                <a:pathLst>
                  <a:path extrusionOk="0" h="35886" w="34101">
                    <a:moveTo>
                      <a:pt x="23861" y="0"/>
                    </a:moveTo>
                    <a:cubicBezTo>
                      <a:pt x="23492" y="0"/>
                      <a:pt x="23146" y="60"/>
                      <a:pt x="22789" y="167"/>
                    </a:cubicBezTo>
                    <a:lnTo>
                      <a:pt x="17550" y="1631"/>
                    </a:lnTo>
                    <a:lnTo>
                      <a:pt x="2870" y="5775"/>
                    </a:lnTo>
                    <a:cubicBezTo>
                      <a:pt x="2334" y="5918"/>
                      <a:pt x="1822" y="6191"/>
                      <a:pt x="1382" y="6549"/>
                    </a:cubicBezTo>
                    <a:cubicBezTo>
                      <a:pt x="524" y="7227"/>
                      <a:pt x="12" y="8204"/>
                      <a:pt x="1" y="9216"/>
                    </a:cubicBezTo>
                    <a:cubicBezTo>
                      <a:pt x="1" y="9513"/>
                      <a:pt x="36" y="9787"/>
                      <a:pt x="108" y="10073"/>
                    </a:cubicBezTo>
                    <a:lnTo>
                      <a:pt x="6716" y="33516"/>
                    </a:lnTo>
                    <a:cubicBezTo>
                      <a:pt x="6835" y="33945"/>
                      <a:pt x="7061" y="34350"/>
                      <a:pt x="7382" y="34707"/>
                    </a:cubicBezTo>
                    <a:cubicBezTo>
                      <a:pt x="8049" y="35433"/>
                      <a:pt x="9097" y="35885"/>
                      <a:pt x="10169" y="35885"/>
                    </a:cubicBezTo>
                    <a:lnTo>
                      <a:pt x="10240" y="35885"/>
                    </a:lnTo>
                    <a:cubicBezTo>
                      <a:pt x="10609" y="35885"/>
                      <a:pt x="10954" y="35826"/>
                      <a:pt x="11312" y="35719"/>
                    </a:cubicBezTo>
                    <a:lnTo>
                      <a:pt x="31231" y="30087"/>
                    </a:lnTo>
                    <a:cubicBezTo>
                      <a:pt x="31766" y="29944"/>
                      <a:pt x="32278" y="29670"/>
                      <a:pt x="32719" y="29313"/>
                    </a:cubicBezTo>
                    <a:cubicBezTo>
                      <a:pt x="33576" y="28635"/>
                      <a:pt x="34088" y="27670"/>
                      <a:pt x="34100" y="26658"/>
                    </a:cubicBezTo>
                    <a:cubicBezTo>
                      <a:pt x="34100" y="26361"/>
                      <a:pt x="34064" y="26075"/>
                      <a:pt x="33993" y="25789"/>
                    </a:cubicBezTo>
                    <a:lnTo>
                      <a:pt x="27385" y="2346"/>
                    </a:lnTo>
                    <a:cubicBezTo>
                      <a:pt x="27266" y="1917"/>
                      <a:pt x="27040" y="1512"/>
                      <a:pt x="26718" y="1155"/>
                    </a:cubicBezTo>
                    <a:cubicBezTo>
                      <a:pt x="26063" y="441"/>
                      <a:pt x="25016" y="0"/>
                      <a:pt x="239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9"/>
              <p:cNvSpPr/>
              <p:nvPr/>
            </p:nvSpPr>
            <p:spPr>
              <a:xfrm>
                <a:off x="5863525" y="4266125"/>
                <a:ext cx="804275" cy="844775"/>
              </a:xfrm>
              <a:custGeom>
                <a:rect b="b" l="l" r="r" t="t"/>
                <a:pathLst>
                  <a:path extrusionOk="0" h="33791" w="32171">
                    <a:moveTo>
                      <a:pt x="22503" y="1"/>
                    </a:moveTo>
                    <a:cubicBezTo>
                      <a:pt x="22158" y="1"/>
                      <a:pt x="21812" y="60"/>
                      <a:pt x="21491" y="144"/>
                    </a:cubicBezTo>
                    <a:lnTo>
                      <a:pt x="16550" y="1549"/>
                    </a:lnTo>
                    <a:lnTo>
                      <a:pt x="2703" y="5442"/>
                    </a:lnTo>
                    <a:cubicBezTo>
                      <a:pt x="2203" y="5597"/>
                      <a:pt x="1715" y="5847"/>
                      <a:pt x="1310" y="6168"/>
                    </a:cubicBezTo>
                    <a:cubicBezTo>
                      <a:pt x="500" y="6823"/>
                      <a:pt x="24" y="7740"/>
                      <a:pt x="0" y="8668"/>
                    </a:cubicBezTo>
                    <a:cubicBezTo>
                      <a:pt x="0" y="8954"/>
                      <a:pt x="24" y="9228"/>
                      <a:pt x="107" y="9478"/>
                    </a:cubicBezTo>
                    <a:lnTo>
                      <a:pt x="6334" y="31564"/>
                    </a:lnTo>
                    <a:cubicBezTo>
                      <a:pt x="6453" y="31981"/>
                      <a:pt x="6668" y="32350"/>
                      <a:pt x="6977" y="32695"/>
                    </a:cubicBezTo>
                    <a:cubicBezTo>
                      <a:pt x="7608" y="33374"/>
                      <a:pt x="8585" y="33791"/>
                      <a:pt x="9597" y="33791"/>
                    </a:cubicBezTo>
                    <a:lnTo>
                      <a:pt x="9668" y="33791"/>
                    </a:lnTo>
                    <a:cubicBezTo>
                      <a:pt x="10025" y="33791"/>
                      <a:pt x="10359" y="33731"/>
                      <a:pt x="10680" y="33648"/>
                    </a:cubicBezTo>
                    <a:lnTo>
                      <a:pt x="29468" y="28349"/>
                    </a:lnTo>
                    <a:cubicBezTo>
                      <a:pt x="29968" y="28195"/>
                      <a:pt x="30468" y="27957"/>
                      <a:pt x="30861" y="27611"/>
                    </a:cubicBezTo>
                    <a:cubicBezTo>
                      <a:pt x="31671" y="26956"/>
                      <a:pt x="32147" y="26052"/>
                      <a:pt x="32171" y="25123"/>
                    </a:cubicBezTo>
                    <a:cubicBezTo>
                      <a:pt x="32171" y="24837"/>
                      <a:pt x="32147" y="24563"/>
                      <a:pt x="32076" y="24313"/>
                    </a:cubicBezTo>
                    <a:lnTo>
                      <a:pt x="25837" y="2227"/>
                    </a:lnTo>
                    <a:cubicBezTo>
                      <a:pt x="25718" y="1810"/>
                      <a:pt x="25503" y="1441"/>
                      <a:pt x="25206" y="1108"/>
                    </a:cubicBezTo>
                    <a:cubicBezTo>
                      <a:pt x="24587" y="417"/>
                      <a:pt x="23598" y="1"/>
                      <a:pt x="225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9"/>
              <p:cNvSpPr/>
              <p:nvPr/>
            </p:nvSpPr>
            <p:spPr>
              <a:xfrm>
                <a:off x="5845950" y="4292925"/>
                <a:ext cx="808175" cy="843875"/>
              </a:xfrm>
              <a:custGeom>
                <a:rect b="b" l="l" r="r" t="t"/>
                <a:pathLst>
                  <a:path extrusionOk="0" h="33755" w="32327">
                    <a:moveTo>
                      <a:pt x="22504" y="0"/>
                    </a:moveTo>
                    <a:cubicBezTo>
                      <a:pt x="22194" y="12"/>
                      <a:pt x="21861" y="60"/>
                      <a:pt x="21563" y="143"/>
                    </a:cubicBezTo>
                    <a:lnTo>
                      <a:pt x="16622" y="1548"/>
                    </a:lnTo>
                    <a:lnTo>
                      <a:pt x="2811" y="5441"/>
                    </a:lnTo>
                    <a:cubicBezTo>
                      <a:pt x="1906" y="5691"/>
                      <a:pt x="1132" y="6263"/>
                      <a:pt x="644" y="7037"/>
                    </a:cubicBezTo>
                    <a:cubicBezTo>
                      <a:pt x="156" y="7811"/>
                      <a:pt x="1" y="8668"/>
                      <a:pt x="227" y="9478"/>
                    </a:cubicBezTo>
                    <a:lnTo>
                      <a:pt x="6442" y="31528"/>
                    </a:lnTo>
                    <a:cubicBezTo>
                      <a:pt x="6609" y="32123"/>
                      <a:pt x="6978" y="32659"/>
                      <a:pt x="7514" y="33052"/>
                    </a:cubicBezTo>
                    <a:cubicBezTo>
                      <a:pt x="8133" y="33492"/>
                      <a:pt x="8907" y="33754"/>
                      <a:pt x="9692" y="33754"/>
                    </a:cubicBezTo>
                    <a:lnTo>
                      <a:pt x="9823" y="33754"/>
                    </a:lnTo>
                    <a:cubicBezTo>
                      <a:pt x="10133" y="33731"/>
                      <a:pt x="10466" y="33695"/>
                      <a:pt x="10764" y="33600"/>
                    </a:cubicBezTo>
                    <a:lnTo>
                      <a:pt x="29516" y="28301"/>
                    </a:lnTo>
                    <a:cubicBezTo>
                      <a:pt x="30421" y="28051"/>
                      <a:pt x="31195" y="27480"/>
                      <a:pt x="31683" y="26706"/>
                    </a:cubicBezTo>
                    <a:cubicBezTo>
                      <a:pt x="32183" y="25932"/>
                      <a:pt x="32326" y="25075"/>
                      <a:pt x="32100" y="24265"/>
                    </a:cubicBezTo>
                    <a:lnTo>
                      <a:pt x="25885" y="2215"/>
                    </a:lnTo>
                    <a:cubicBezTo>
                      <a:pt x="25718" y="1620"/>
                      <a:pt x="25349" y="1084"/>
                      <a:pt x="24813" y="691"/>
                    </a:cubicBezTo>
                    <a:cubicBezTo>
                      <a:pt x="24206" y="238"/>
                      <a:pt x="23432" y="0"/>
                      <a:pt x="226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9"/>
              <p:cNvSpPr/>
              <p:nvPr/>
            </p:nvSpPr>
            <p:spPr>
              <a:xfrm>
                <a:off x="5845075" y="4414075"/>
                <a:ext cx="731350" cy="722725"/>
              </a:xfrm>
              <a:custGeom>
                <a:rect b="b" l="l" r="r" t="t"/>
                <a:pathLst>
                  <a:path extrusionOk="0" h="28909" w="29254">
                    <a:moveTo>
                      <a:pt x="4917" y="0"/>
                    </a:moveTo>
                    <a:lnTo>
                      <a:pt x="2846" y="584"/>
                    </a:lnTo>
                    <a:cubicBezTo>
                      <a:pt x="1941" y="834"/>
                      <a:pt x="1167" y="1405"/>
                      <a:pt x="667" y="2179"/>
                    </a:cubicBezTo>
                    <a:cubicBezTo>
                      <a:pt x="155" y="2953"/>
                      <a:pt x="0" y="3810"/>
                      <a:pt x="250" y="4620"/>
                    </a:cubicBezTo>
                    <a:lnTo>
                      <a:pt x="6465" y="26670"/>
                    </a:lnTo>
                    <a:cubicBezTo>
                      <a:pt x="6632" y="27277"/>
                      <a:pt x="7001" y="27801"/>
                      <a:pt x="7537" y="28206"/>
                    </a:cubicBezTo>
                    <a:cubicBezTo>
                      <a:pt x="8144" y="28646"/>
                      <a:pt x="8918" y="28908"/>
                      <a:pt x="9704" y="28908"/>
                    </a:cubicBezTo>
                    <a:lnTo>
                      <a:pt x="9847" y="28908"/>
                    </a:lnTo>
                    <a:cubicBezTo>
                      <a:pt x="10168" y="28885"/>
                      <a:pt x="10489" y="28837"/>
                      <a:pt x="10787" y="28754"/>
                    </a:cubicBezTo>
                    <a:lnTo>
                      <a:pt x="29254" y="23527"/>
                    </a:lnTo>
                    <a:cubicBezTo>
                      <a:pt x="28599" y="23467"/>
                      <a:pt x="27968" y="23408"/>
                      <a:pt x="27408" y="23336"/>
                    </a:cubicBezTo>
                    <a:cubicBezTo>
                      <a:pt x="26634" y="23229"/>
                      <a:pt x="25884" y="23098"/>
                      <a:pt x="25206" y="22955"/>
                    </a:cubicBezTo>
                    <a:cubicBezTo>
                      <a:pt x="24813" y="22860"/>
                      <a:pt x="24503" y="22789"/>
                      <a:pt x="24194" y="22693"/>
                    </a:cubicBezTo>
                    <a:cubicBezTo>
                      <a:pt x="23789" y="22574"/>
                      <a:pt x="23372" y="22455"/>
                      <a:pt x="22991" y="22324"/>
                    </a:cubicBezTo>
                    <a:cubicBezTo>
                      <a:pt x="21181" y="21717"/>
                      <a:pt x="19443" y="20884"/>
                      <a:pt x="17788" y="19872"/>
                    </a:cubicBezTo>
                    <a:cubicBezTo>
                      <a:pt x="16157" y="18860"/>
                      <a:pt x="14621" y="17681"/>
                      <a:pt x="13252" y="16371"/>
                    </a:cubicBezTo>
                    <a:cubicBezTo>
                      <a:pt x="12668" y="15823"/>
                      <a:pt x="12109" y="15216"/>
                      <a:pt x="11573" y="14585"/>
                    </a:cubicBezTo>
                    <a:cubicBezTo>
                      <a:pt x="11013" y="13930"/>
                      <a:pt x="10489" y="13252"/>
                      <a:pt x="9989" y="12549"/>
                    </a:cubicBezTo>
                    <a:cubicBezTo>
                      <a:pt x="8942" y="11049"/>
                      <a:pt x="8013" y="9466"/>
                      <a:pt x="7251" y="7846"/>
                    </a:cubicBezTo>
                    <a:cubicBezTo>
                      <a:pt x="6429" y="6120"/>
                      <a:pt x="5822" y="4405"/>
                      <a:pt x="5429" y="2750"/>
                    </a:cubicBezTo>
                    <a:cubicBezTo>
                      <a:pt x="5203" y="1822"/>
                      <a:pt x="5024" y="893"/>
                      <a:pt x="49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9"/>
              <p:cNvSpPr/>
              <p:nvPr/>
            </p:nvSpPr>
            <p:spPr>
              <a:xfrm>
                <a:off x="5970375" y="4396500"/>
                <a:ext cx="258100" cy="720050"/>
              </a:xfrm>
              <a:custGeom>
                <a:rect b="b" l="l" r="r" t="t"/>
                <a:pathLst>
                  <a:path extrusionOk="0" h="28802" w="10324">
                    <a:moveTo>
                      <a:pt x="2263" y="1"/>
                    </a:moveTo>
                    <a:lnTo>
                      <a:pt x="1" y="655"/>
                    </a:lnTo>
                    <a:cubicBezTo>
                      <a:pt x="620" y="2846"/>
                      <a:pt x="1251" y="5025"/>
                      <a:pt x="1870" y="7204"/>
                    </a:cubicBezTo>
                    <a:cubicBezTo>
                      <a:pt x="3275" y="12085"/>
                      <a:pt x="4668" y="16991"/>
                      <a:pt x="6073" y="21872"/>
                    </a:cubicBezTo>
                    <a:cubicBezTo>
                      <a:pt x="6740" y="24182"/>
                      <a:pt x="7394" y="26492"/>
                      <a:pt x="8061" y="28802"/>
                    </a:cubicBezTo>
                    <a:lnTo>
                      <a:pt x="10323" y="28159"/>
                    </a:lnTo>
                    <a:cubicBezTo>
                      <a:pt x="10240" y="27849"/>
                      <a:pt x="10145" y="27540"/>
                      <a:pt x="10061" y="27206"/>
                    </a:cubicBezTo>
                    <a:cubicBezTo>
                      <a:pt x="8585" y="22087"/>
                      <a:pt x="7121" y="16967"/>
                      <a:pt x="5656" y="11847"/>
                    </a:cubicBezTo>
                    <a:cubicBezTo>
                      <a:pt x="4525" y="7906"/>
                      <a:pt x="3394" y="3942"/>
                      <a:pt x="2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9"/>
              <p:cNvSpPr/>
              <p:nvPr/>
            </p:nvSpPr>
            <p:spPr>
              <a:xfrm>
                <a:off x="5922750" y="4440250"/>
                <a:ext cx="192900" cy="669750"/>
              </a:xfrm>
              <a:custGeom>
                <a:rect b="b" l="l" r="r" t="t"/>
                <a:pathLst>
                  <a:path extrusionOk="0" h="26790" w="7716">
                    <a:moveTo>
                      <a:pt x="72" y="1"/>
                    </a:moveTo>
                    <a:cubicBezTo>
                      <a:pt x="12" y="25"/>
                      <a:pt x="1" y="84"/>
                      <a:pt x="12" y="144"/>
                    </a:cubicBezTo>
                    <a:lnTo>
                      <a:pt x="1548" y="5537"/>
                    </a:lnTo>
                    <a:lnTo>
                      <a:pt x="3072" y="10919"/>
                    </a:lnTo>
                    <a:lnTo>
                      <a:pt x="3632" y="12836"/>
                    </a:lnTo>
                    <a:lnTo>
                      <a:pt x="6097" y="21515"/>
                    </a:lnTo>
                    <a:lnTo>
                      <a:pt x="6620" y="23361"/>
                    </a:lnTo>
                    <a:lnTo>
                      <a:pt x="7502" y="26456"/>
                    </a:lnTo>
                    <a:cubicBezTo>
                      <a:pt x="7513" y="26528"/>
                      <a:pt x="7537" y="26587"/>
                      <a:pt x="7561" y="26671"/>
                    </a:cubicBezTo>
                    <a:cubicBezTo>
                      <a:pt x="7573" y="26742"/>
                      <a:pt x="7644" y="26790"/>
                      <a:pt x="7716" y="26790"/>
                    </a:cubicBezTo>
                    <a:cubicBezTo>
                      <a:pt x="6192" y="21396"/>
                      <a:pt x="4644" y="16015"/>
                      <a:pt x="3108" y="10621"/>
                    </a:cubicBezTo>
                    <a:lnTo>
                      <a:pt x="72" y="1"/>
                    </a:lnTo>
                    <a:close/>
                  </a:path>
                </a:pathLst>
              </a:custGeom>
              <a:solidFill>
                <a:srgbClr val="68B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9"/>
              <p:cNvSpPr/>
              <p:nvPr/>
            </p:nvSpPr>
            <p:spPr>
              <a:xfrm>
                <a:off x="5895975" y="4449475"/>
                <a:ext cx="196775" cy="666200"/>
              </a:xfrm>
              <a:custGeom>
                <a:rect b="b" l="l" r="r" t="t"/>
                <a:pathLst>
                  <a:path extrusionOk="0" h="26648" w="7871">
                    <a:moveTo>
                      <a:pt x="119" y="1"/>
                    </a:moveTo>
                    <a:cubicBezTo>
                      <a:pt x="71" y="13"/>
                      <a:pt x="36" y="37"/>
                      <a:pt x="24" y="72"/>
                    </a:cubicBezTo>
                    <a:cubicBezTo>
                      <a:pt x="12" y="108"/>
                      <a:pt x="0" y="144"/>
                      <a:pt x="12" y="191"/>
                    </a:cubicBezTo>
                    <a:lnTo>
                      <a:pt x="1667" y="5942"/>
                    </a:lnTo>
                    <a:lnTo>
                      <a:pt x="3298" y="11669"/>
                    </a:lnTo>
                    <a:cubicBezTo>
                      <a:pt x="4382" y="15479"/>
                      <a:pt x="5489" y="19289"/>
                      <a:pt x="6572" y="23099"/>
                    </a:cubicBezTo>
                    <a:lnTo>
                      <a:pt x="7560" y="26528"/>
                    </a:lnTo>
                    <a:cubicBezTo>
                      <a:pt x="7572" y="26611"/>
                      <a:pt x="7644" y="26647"/>
                      <a:pt x="7703" y="26647"/>
                    </a:cubicBezTo>
                    <a:lnTo>
                      <a:pt x="7751" y="26647"/>
                    </a:lnTo>
                    <a:cubicBezTo>
                      <a:pt x="7799" y="26635"/>
                      <a:pt x="7822" y="26611"/>
                      <a:pt x="7834" y="26576"/>
                    </a:cubicBezTo>
                    <a:cubicBezTo>
                      <a:pt x="7858" y="26552"/>
                      <a:pt x="7870" y="26504"/>
                      <a:pt x="7858" y="26457"/>
                    </a:cubicBezTo>
                    <a:cubicBezTo>
                      <a:pt x="7322" y="24563"/>
                      <a:pt x="6775" y="22694"/>
                      <a:pt x="6227" y="20801"/>
                    </a:cubicBezTo>
                    <a:lnTo>
                      <a:pt x="5870" y="19563"/>
                    </a:lnTo>
                    <a:lnTo>
                      <a:pt x="4977" y="16443"/>
                    </a:lnTo>
                    <a:cubicBezTo>
                      <a:pt x="3881" y="12586"/>
                      <a:pt x="2762" y="8716"/>
                      <a:pt x="1655" y="4859"/>
                    </a:cubicBezTo>
                    <a:cubicBezTo>
                      <a:pt x="1214" y="3275"/>
                      <a:pt x="750" y="1692"/>
                      <a:pt x="310" y="120"/>
                    </a:cubicBezTo>
                    <a:cubicBezTo>
                      <a:pt x="298" y="37"/>
                      <a:pt x="226" y="1"/>
                      <a:pt x="155" y="1"/>
                    </a:cubicBezTo>
                    <a:close/>
                  </a:path>
                </a:pathLst>
              </a:custGeom>
              <a:solidFill>
                <a:srgbClr val="68B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9"/>
              <p:cNvSpPr/>
              <p:nvPr/>
            </p:nvSpPr>
            <p:spPr>
              <a:xfrm>
                <a:off x="5922150" y="4438175"/>
                <a:ext cx="197375" cy="671825"/>
              </a:xfrm>
              <a:custGeom>
                <a:rect b="b" l="l" r="r" t="t"/>
                <a:pathLst>
                  <a:path extrusionOk="0" h="26873" w="7895">
                    <a:moveTo>
                      <a:pt x="179" y="1"/>
                    </a:moveTo>
                    <a:cubicBezTo>
                      <a:pt x="167" y="24"/>
                      <a:pt x="156" y="24"/>
                      <a:pt x="144" y="24"/>
                    </a:cubicBezTo>
                    <a:cubicBezTo>
                      <a:pt x="108" y="36"/>
                      <a:pt x="96" y="48"/>
                      <a:pt x="60" y="60"/>
                    </a:cubicBezTo>
                    <a:cubicBezTo>
                      <a:pt x="25" y="108"/>
                      <a:pt x="1" y="167"/>
                      <a:pt x="25" y="215"/>
                    </a:cubicBezTo>
                    <a:lnTo>
                      <a:pt x="1549" y="5596"/>
                    </a:lnTo>
                    <a:lnTo>
                      <a:pt x="3084" y="10990"/>
                    </a:lnTo>
                    <a:lnTo>
                      <a:pt x="3632" y="12907"/>
                    </a:lnTo>
                    <a:lnTo>
                      <a:pt x="6109" y="21586"/>
                    </a:lnTo>
                    <a:lnTo>
                      <a:pt x="6621" y="23444"/>
                    </a:lnTo>
                    <a:lnTo>
                      <a:pt x="7502" y="26539"/>
                    </a:lnTo>
                    <a:cubicBezTo>
                      <a:pt x="7514" y="26611"/>
                      <a:pt x="7549" y="26670"/>
                      <a:pt x="7561" y="26754"/>
                    </a:cubicBezTo>
                    <a:cubicBezTo>
                      <a:pt x="7585" y="26825"/>
                      <a:pt x="7656" y="26873"/>
                      <a:pt x="7740" y="26873"/>
                    </a:cubicBezTo>
                    <a:lnTo>
                      <a:pt x="7764" y="26873"/>
                    </a:lnTo>
                    <a:cubicBezTo>
                      <a:pt x="7847" y="26837"/>
                      <a:pt x="7895" y="26754"/>
                      <a:pt x="7883" y="26659"/>
                    </a:cubicBezTo>
                    <a:cubicBezTo>
                      <a:pt x="7859" y="26599"/>
                      <a:pt x="7847" y="26528"/>
                      <a:pt x="7811" y="26468"/>
                    </a:cubicBezTo>
                    <a:cubicBezTo>
                      <a:pt x="6942" y="23349"/>
                      <a:pt x="6049" y="20229"/>
                      <a:pt x="5168" y="17122"/>
                    </a:cubicBezTo>
                    <a:cubicBezTo>
                      <a:pt x="4144" y="13514"/>
                      <a:pt x="3132" y="9918"/>
                      <a:pt x="2108" y="6311"/>
                    </a:cubicBezTo>
                    <a:cubicBezTo>
                      <a:pt x="1525" y="4251"/>
                      <a:pt x="929" y="2191"/>
                      <a:pt x="346" y="120"/>
                    </a:cubicBezTo>
                    <a:cubicBezTo>
                      <a:pt x="334" y="48"/>
                      <a:pt x="263" y="1"/>
                      <a:pt x="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9"/>
              <p:cNvSpPr/>
              <p:nvPr/>
            </p:nvSpPr>
            <p:spPr>
              <a:xfrm>
                <a:off x="5895975" y="4449475"/>
                <a:ext cx="196775" cy="666200"/>
              </a:xfrm>
              <a:custGeom>
                <a:rect b="b" l="l" r="r" t="t"/>
                <a:pathLst>
                  <a:path extrusionOk="0" h="26648" w="7871">
                    <a:moveTo>
                      <a:pt x="119" y="1"/>
                    </a:moveTo>
                    <a:cubicBezTo>
                      <a:pt x="71" y="13"/>
                      <a:pt x="36" y="37"/>
                      <a:pt x="24" y="72"/>
                    </a:cubicBezTo>
                    <a:cubicBezTo>
                      <a:pt x="12" y="108"/>
                      <a:pt x="0" y="144"/>
                      <a:pt x="12" y="191"/>
                    </a:cubicBezTo>
                    <a:lnTo>
                      <a:pt x="1667" y="5942"/>
                    </a:lnTo>
                    <a:lnTo>
                      <a:pt x="3298" y="11669"/>
                    </a:lnTo>
                    <a:cubicBezTo>
                      <a:pt x="4382" y="15479"/>
                      <a:pt x="5489" y="19289"/>
                      <a:pt x="6572" y="23099"/>
                    </a:cubicBezTo>
                    <a:lnTo>
                      <a:pt x="7560" y="26528"/>
                    </a:lnTo>
                    <a:cubicBezTo>
                      <a:pt x="7572" y="26611"/>
                      <a:pt x="7644" y="26647"/>
                      <a:pt x="7703" y="26647"/>
                    </a:cubicBezTo>
                    <a:lnTo>
                      <a:pt x="7751" y="26647"/>
                    </a:lnTo>
                    <a:cubicBezTo>
                      <a:pt x="7799" y="26635"/>
                      <a:pt x="7822" y="26611"/>
                      <a:pt x="7834" y="26576"/>
                    </a:cubicBezTo>
                    <a:cubicBezTo>
                      <a:pt x="7858" y="26552"/>
                      <a:pt x="7870" y="26504"/>
                      <a:pt x="7858" y="26457"/>
                    </a:cubicBezTo>
                    <a:cubicBezTo>
                      <a:pt x="7322" y="24563"/>
                      <a:pt x="6775" y="22694"/>
                      <a:pt x="6227" y="20801"/>
                    </a:cubicBezTo>
                    <a:lnTo>
                      <a:pt x="5870" y="19563"/>
                    </a:lnTo>
                    <a:lnTo>
                      <a:pt x="4977" y="16443"/>
                    </a:lnTo>
                    <a:cubicBezTo>
                      <a:pt x="3881" y="12586"/>
                      <a:pt x="2762" y="8716"/>
                      <a:pt x="1655" y="4859"/>
                    </a:cubicBezTo>
                    <a:cubicBezTo>
                      <a:pt x="1214" y="3275"/>
                      <a:pt x="750" y="1692"/>
                      <a:pt x="310" y="120"/>
                    </a:cubicBezTo>
                    <a:cubicBezTo>
                      <a:pt x="298" y="37"/>
                      <a:pt x="226" y="1"/>
                      <a:pt x="1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9"/>
              <p:cNvSpPr/>
              <p:nvPr/>
            </p:nvSpPr>
            <p:spPr>
              <a:xfrm>
                <a:off x="5845066" y="4399663"/>
                <a:ext cx="275675" cy="736425"/>
              </a:xfrm>
              <a:custGeom>
                <a:rect b="b" l="l" r="r" t="t"/>
                <a:pathLst>
                  <a:path extrusionOk="0" h="29457" w="11027">
                    <a:moveTo>
                      <a:pt x="2204" y="1977"/>
                    </a:moveTo>
                    <a:cubicBezTo>
                      <a:pt x="2275" y="1977"/>
                      <a:pt x="2335" y="2013"/>
                      <a:pt x="2346" y="2096"/>
                    </a:cubicBezTo>
                    <a:cubicBezTo>
                      <a:pt x="2811" y="3680"/>
                      <a:pt x="3251" y="5263"/>
                      <a:pt x="3716" y="6835"/>
                    </a:cubicBezTo>
                    <a:cubicBezTo>
                      <a:pt x="4823" y="10692"/>
                      <a:pt x="5930" y="14550"/>
                      <a:pt x="7038" y="18420"/>
                    </a:cubicBezTo>
                    <a:lnTo>
                      <a:pt x="7931" y="21539"/>
                    </a:lnTo>
                    <a:lnTo>
                      <a:pt x="8288" y="22777"/>
                    </a:lnTo>
                    <a:cubicBezTo>
                      <a:pt x="8823" y="24670"/>
                      <a:pt x="9371" y="26540"/>
                      <a:pt x="9907" y="28433"/>
                    </a:cubicBezTo>
                    <a:cubicBezTo>
                      <a:pt x="9919" y="28480"/>
                      <a:pt x="9907" y="28528"/>
                      <a:pt x="9895" y="28552"/>
                    </a:cubicBezTo>
                    <a:cubicBezTo>
                      <a:pt x="9883" y="28599"/>
                      <a:pt x="9836" y="28611"/>
                      <a:pt x="9800" y="28623"/>
                    </a:cubicBezTo>
                    <a:cubicBezTo>
                      <a:pt x="9776" y="28647"/>
                      <a:pt x="9764" y="28647"/>
                      <a:pt x="9740" y="28647"/>
                    </a:cubicBezTo>
                    <a:cubicBezTo>
                      <a:pt x="9669" y="28647"/>
                      <a:pt x="9609" y="28599"/>
                      <a:pt x="9597" y="28528"/>
                    </a:cubicBezTo>
                    <a:lnTo>
                      <a:pt x="8609" y="25087"/>
                    </a:lnTo>
                    <a:cubicBezTo>
                      <a:pt x="7526" y="21277"/>
                      <a:pt x="6430" y="17467"/>
                      <a:pt x="5335" y="13657"/>
                    </a:cubicBezTo>
                    <a:lnTo>
                      <a:pt x="3704" y="7906"/>
                    </a:lnTo>
                    <a:lnTo>
                      <a:pt x="2049" y="2168"/>
                    </a:lnTo>
                    <a:cubicBezTo>
                      <a:pt x="2037" y="2120"/>
                      <a:pt x="2049" y="2072"/>
                      <a:pt x="2061" y="2048"/>
                    </a:cubicBezTo>
                    <a:cubicBezTo>
                      <a:pt x="2085" y="2001"/>
                      <a:pt x="2120" y="1989"/>
                      <a:pt x="2156" y="1977"/>
                    </a:cubicBezTo>
                    <a:close/>
                    <a:moveTo>
                      <a:pt x="2716" y="1"/>
                    </a:moveTo>
                    <a:lnTo>
                      <a:pt x="2692" y="13"/>
                    </a:lnTo>
                    <a:cubicBezTo>
                      <a:pt x="2632" y="13"/>
                      <a:pt x="2573" y="36"/>
                      <a:pt x="2537" y="84"/>
                    </a:cubicBezTo>
                    <a:cubicBezTo>
                      <a:pt x="2501" y="143"/>
                      <a:pt x="2466" y="203"/>
                      <a:pt x="2442" y="274"/>
                    </a:cubicBezTo>
                    <a:cubicBezTo>
                      <a:pt x="2394" y="227"/>
                      <a:pt x="2358" y="227"/>
                      <a:pt x="2335" y="227"/>
                    </a:cubicBezTo>
                    <a:lnTo>
                      <a:pt x="2287" y="227"/>
                    </a:lnTo>
                    <a:cubicBezTo>
                      <a:pt x="2239" y="251"/>
                      <a:pt x="2216" y="274"/>
                      <a:pt x="2180" y="310"/>
                    </a:cubicBezTo>
                    <a:cubicBezTo>
                      <a:pt x="2156" y="346"/>
                      <a:pt x="2156" y="382"/>
                      <a:pt x="2168" y="441"/>
                    </a:cubicBezTo>
                    <a:lnTo>
                      <a:pt x="2168" y="489"/>
                    </a:lnTo>
                    <a:lnTo>
                      <a:pt x="2156" y="489"/>
                    </a:lnTo>
                    <a:cubicBezTo>
                      <a:pt x="2061" y="489"/>
                      <a:pt x="1989" y="524"/>
                      <a:pt x="1989" y="596"/>
                    </a:cubicBezTo>
                    <a:cubicBezTo>
                      <a:pt x="1989" y="632"/>
                      <a:pt x="1977" y="644"/>
                      <a:pt x="1977" y="655"/>
                    </a:cubicBezTo>
                    <a:cubicBezTo>
                      <a:pt x="1965" y="679"/>
                      <a:pt x="1942" y="679"/>
                      <a:pt x="1942" y="679"/>
                    </a:cubicBezTo>
                    <a:lnTo>
                      <a:pt x="1882" y="679"/>
                    </a:lnTo>
                    <a:cubicBezTo>
                      <a:pt x="1858" y="679"/>
                      <a:pt x="1823" y="691"/>
                      <a:pt x="1811" y="715"/>
                    </a:cubicBezTo>
                    <a:cubicBezTo>
                      <a:pt x="1787" y="751"/>
                      <a:pt x="1763" y="798"/>
                      <a:pt x="1763" y="834"/>
                    </a:cubicBezTo>
                    <a:cubicBezTo>
                      <a:pt x="1751" y="882"/>
                      <a:pt x="1751" y="941"/>
                      <a:pt x="1751" y="989"/>
                    </a:cubicBezTo>
                    <a:cubicBezTo>
                      <a:pt x="1727" y="917"/>
                      <a:pt x="1680" y="882"/>
                      <a:pt x="1608" y="870"/>
                    </a:cubicBezTo>
                    <a:cubicBezTo>
                      <a:pt x="1573" y="870"/>
                      <a:pt x="1549" y="870"/>
                      <a:pt x="1513" y="882"/>
                    </a:cubicBezTo>
                    <a:cubicBezTo>
                      <a:pt x="1465" y="917"/>
                      <a:pt x="1454" y="941"/>
                      <a:pt x="1442" y="989"/>
                    </a:cubicBezTo>
                    <a:cubicBezTo>
                      <a:pt x="1406" y="1060"/>
                      <a:pt x="1382" y="1132"/>
                      <a:pt x="1370" y="1227"/>
                    </a:cubicBezTo>
                    <a:cubicBezTo>
                      <a:pt x="1346" y="1215"/>
                      <a:pt x="1334" y="1215"/>
                      <a:pt x="1311" y="1215"/>
                    </a:cubicBezTo>
                    <a:cubicBezTo>
                      <a:pt x="1227" y="1215"/>
                      <a:pt x="1168" y="1251"/>
                      <a:pt x="1144" y="1322"/>
                    </a:cubicBezTo>
                    <a:cubicBezTo>
                      <a:pt x="1096" y="1322"/>
                      <a:pt x="1049" y="1346"/>
                      <a:pt x="1025" y="1394"/>
                    </a:cubicBezTo>
                    <a:cubicBezTo>
                      <a:pt x="953" y="1513"/>
                      <a:pt x="894" y="1656"/>
                      <a:pt x="846" y="1834"/>
                    </a:cubicBezTo>
                    <a:cubicBezTo>
                      <a:pt x="668" y="2096"/>
                      <a:pt x="680" y="2418"/>
                      <a:pt x="680" y="2691"/>
                    </a:cubicBezTo>
                    <a:lnTo>
                      <a:pt x="656" y="2727"/>
                    </a:lnTo>
                    <a:cubicBezTo>
                      <a:pt x="156" y="3501"/>
                      <a:pt x="1" y="4370"/>
                      <a:pt x="239" y="5168"/>
                    </a:cubicBezTo>
                    <a:lnTo>
                      <a:pt x="6454" y="27230"/>
                    </a:lnTo>
                    <a:cubicBezTo>
                      <a:pt x="6621" y="27837"/>
                      <a:pt x="6990" y="28361"/>
                      <a:pt x="7526" y="28754"/>
                    </a:cubicBezTo>
                    <a:cubicBezTo>
                      <a:pt x="8133" y="29207"/>
                      <a:pt x="8907" y="29457"/>
                      <a:pt x="9705" y="29457"/>
                    </a:cubicBezTo>
                    <a:lnTo>
                      <a:pt x="9836" y="29457"/>
                    </a:lnTo>
                    <a:cubicBezTo>
                      <a:pt x="10145" y="29445"/>
                      <a:pt x="10478" y="29397"/>
                      <a:pt x="10776" y="29314"/>
                    </a:cubicBezTo>
                    <a:lnTo>
                      <a:pt x="11026" y="29230"/>
                    </a:lnTo>
                    <a:lnTo>
                      <a:pt x="10919" y="28873"/>
                    </a:lnTo>
                    <a:lnTo>
                      <a:pt x="10848" y="28623"/>
                    </a:lnTo>
                    <a:lnTo>
                      <a:pt x="10812" y="28516"/>
                    </a:lnTo>
                    <a:lnTo>
                      <a:pt x="10788" y="28397"/>
                    </a:lnTo>
                    <a:cubicBezTo>
                      <a:pt x="10693" y="28397"/>
                      <a:pt x="10633" y="28361"/>
                      <a:pt x="10609" y="28278"/>
                    </a:cubicBezTo>
                    <a:cubicBezTo>
                      <a:pt x="10598" y="28206"/>
                      <a:pt x="10562" y="28147"/>
                      <a:pt x="10550" y="28075"/>
                    </a:cubicBezTo>
                    <a:lnTo>
                      <a:pt x="9669" y="24980"/>
                    </a:lnTo>
                    <a:lnTo>
                      <a:pt x="9145" y="23122"/>
                    </a:lnTo>
                    <a:lnTo>
                      <a:pt x="6680" y="14443"/>
                    </a:lnTo>
                    <a:lnTo>
                      <a:pt x="6133" y="12526"/>
                    </a:lnTo>
                    <a:lnTo>
                      <a:pt x="4597" y="7132"/>
                    </a:lnTo>
                    <a:lnTo>
                      <a:pt x="3061" y="1751"/>
                    </a:lnTo>
                    <a:cubicBezTo>
                      <a:pt x="3049" y="1691"/>
                      <a:pt x="3061" y="1644"/>
                      <a:pt x="3108" y="1596"/>
                    </a:cubicBezTo>
                    <a:lnTo>
                      <a:pt x="3049" y="1358"/>
                    </a:lnTo>
                    <a:lnTo>
                      <a:pt x="2978" y="1096"/>
                    </a:lnTo>
                    <a:lnTo>
                      <a:pt x="2942" y="1060"/>
                    </a:lnTo>
                    <a:lnTo>
                      <a:pt x="2823" y="941"/>
                    </a:lnTo>
                    <a:cubicBezTo>
                      <a:pt x="2799" y="894"/>
                      <a:pt x="2763" y="858"/>
                      <a:pt x="2739" y="798"/>
                    </a:cubicBezTo>
                    <a:cubicBezTo>
                      <a:pt x="2716" y="739"/>
                      <a:pt x="2704" y="691"/>
                      <a:pt x="2692" y="632"/>
                    </a:cubicBezTo>
                    <a:lnTo>
                      <a:pt x="2692" y="465"/>
                    </a:lnTo>
                    <a:cubicBezTo>
                      <a:pt x="2704" y="417"/>
                      <a:pt x="2704" y="382"/>
                      <a:pt x="2716" y="346"/>
                    </a:cubicBezTo>
                    <a:cubicBezTo>
                      <a:pt x="2739" y="322"/>
                      <a:pt x="2763" y="274"/>
                      <a:pt x="2775" y="239"/>
                    </a:cubicBezTo>
                    <a:cubicBezTo>
                      <a:pt x="2811" y="215"/>
                      <a:pt x="2811" y="167"/>
                      <a:pt x="2799" y="120"/>
                    </a:cubicBezTo>
                    <a:cubicBezTo>
                      <a:pt x="2775" y="84"/>
                      <a:pt x="2751" y="36"/>
                      <a:pt x="2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9"/>
              <p:cNvSpPr/>
              <p:nvPr/>
            </p:nvSpPr>
            <p:spPr>
              <a:xfrm>
                <a:off x="5765875" y="4517650"/>
                <a:ext cx="401275" cy="221175"/>
              </a:xfrm>
              <a:custGeom>
                <a:rect b="b" l="l" r="r" t="t"/>
                <a:pathLst>
                  <a:path extrusionOk="0" h="8847" w="16051">
                    <a:moveTo>
                      <a:pt x="9085" y="0"/>
                    </a:moveTo>
                    <a:cubicBezTo>
                      <a:pt x="8871" y="0"/>
                      <a:pt x="8669" y="60"/>
                      <a:pt x="8431" y="155"/>
                    </a:cubicBezTo>
                    <a:cubicBezTo>
                      <a:pt x="8276" y="215"/>
                      <a:pt x="8157" y="310"/>
                      <a:pt x="8038" y="393"/>
                    </a:cubicBezTo>
                    <a:cubicBezTo>
                      <a:pt x="7942" y="489"/>
                      <a:pt x="7847" y="608"/>
                      <a:pt x="7776" y="751"/>
                    </a:cubicBezTo>
                    <a:cubicBezTo>
                      <a:pt x="7716" y="858"/>
                      <a:pt x="7704" y="977"/>
                      <a:pt x="7669" y="1072"/>
                    </a:cubicBezTo>
                    <a:cubicBezTo>
                      <a:pt x="7645" y="1191"/>
                      <a:pt x="7645" y="1310"/>
                      <a:pt x="7645" y="1453"/>
                    </a:cubicBezTo>
                    <a:cubicBezTo>
                      <a:pt x="7645" y="1727"/>
                      <a:pt x="7704" y="1989"/>
                      <a:pt x="7764" y="2263"/>
                    </a:cubicBezTo>
                    <a:cubicBezTo>
                      <a:pt x="7788" y="2406"/>
                      <a:pt x="7835" y="2572"/>
                      <a:pt x="7883" y="2715"/>
                    </a:cubicBezTo>
                    <a:cubicBezTo>
                      <a:pt x="7907" y="2834"/>
                      <a:pt x="7942" y="2953"/>
                      <a:pt x="7966" y="3096"/>
                    </a:cubicBezTo>
                    <a:cubicBezTo>
                      <a:pt x="8026" y="3346"/>
                      <a:pt x="8085" y="3608"/>
                      <a:pt x="8085" y="3882"/>
                    </a:cubicBezTo>
                    <a:cubicBezTo>
                      <a:pt x="8085" y="3941"/>
                      <a:pt x="8085" y="4001"/>
                      <a:pt x="8073" y="4072"/>
                    </a:cubicBezTo>
                    <a:cubicBezTo>
                      <a:pt x="7919" y="4168"/>
                      <a:pt x="7764" y="4239"/>
                      <a:pt x="7597" y="4299"/>
                    </a:cubicBezTo>
                    <a:cubicBezTo>
                      <a:pt x="7323" y="4406"/>
                      <a:pt x="7026" y="4477"/>
                      <a:pt x="6716" y="4501"/>
                    </a:cubicBezTo>
                    <a:lnTo>
                      <a:pt x="6668" y="4501"/>
                    </a:lnTo>
                    <a:cubicBezTo>
                      <a:pt x="6597" y="4501"/>
                      <a:pt x="6514" y="4525"/>
                      <a:pt x="6407" y="4525"/>
                    </a:cubicBezTo>
                    <a:cubicBezTo>
                      <a:pt x="6264" y="4525"/>
                      <a:pt x="6133" y="4501"/>
                      <a:pt x="6002" y="4489"/>
                    </a:cubicBezTo>
                    <a:cubicBezTo>
                      <a:pt x="5811" y="4453"/>
                      <a:pt x="5645" y="4418"/>
                      <a:pt x="5478" y="4346"/>
                    </a:cubicBezTo>
                    <a:cubicBezTo>
                      <a:pt x="5335" y="4263"/>
                      <a:pt x="5228" y="4191"/>
                      <a:pt x="5121" y="4120"/>
                    </a:cubicBezTo>
                    <a:cubicBezTo>
                      <a:pt x="5014" y="4025"/>
                      <a:pt x="4918" y="3906"/>
                      <a:pt x="4823" y="3775"/>
                    </a:cubicBezTo>
                    <a:cubicBezTo>
                      <a:pt x="4680" y="3572"/>
                      <a:pt x="4561" y="3334"/>
                      <a:pt x="4454" y="3096"/>
                    </a:cubicBezTo>
                    <a:cubicBezTo>
                      <a:pt x="4406" y="3001"/>
                      <a:pt x="4359" y="2894"/>
                      <a:pt x="4323" y="2810"/>
                    </a:cubicBezTo>
                    <a:cubicBezTo>
                      <a:pt x="4240" y="2656"/>
                      <a:pt x="4156" y="2513"/>
                      <a:pt x="4037" y="2358"/>
                    </a:cubicBezTo>
                    <a:cubicBezTo>
                      <a:pt x="3930" y="2215"/>
                      <a:pt x="3799" y="2084"/>
                      <a:pt x="3632" y="1941"/>
                    </a:cubicBezTo>
                    <a:cubicBezTo>
                      <a:pt x="3490" y="1822"/>
                      <a:pt x="3323" y="1751"/>
                      <a:pt x="3192" y="1691"/>
                    </a:cubicBezTo>
                    <a:cubicBezTo>
                      <a:pt x="3037" y="1632"/>
                      <a:pt x="2894" y="1584"/>
                      <a:pt x="2668" y="1560"/>
                    </a:cubicBezTo>
                    <a:cubicBezTo>
                      <a:pt x="2573" y="1548"/>
                      <a:pt x="2489" y="1548"/>
                      <a:pt x="2394" y="1548"/>
                    </a:cubicBezTo>
                    <a:cubicBezTo>
                      <a:pt x="2156" y="1548"/>
                      <a:pt x="1906" y="1584"/>
                      <a:pt x="1656" y="1679"/>
                    </a:cubicBezTo>
                    <a:cubicBezTo>
                      <a:pt x="1323" y="1786"/>
                      <a:pt x="1025" y="1965"/>
                      <a:pt x="775" y="2203"/>
                    </a:cubicBezTo>
                    <a:cubicBezTo>
                      <a:pt x="525" y="2417"/>
                      <a:pt x="334" y="2715"/>
                      <a:pt x="180" y="3060"/>
                    </a:cubicBezTo>
                    <a:cubicBezTo>
                      <a:pt x="120" y="3191"/>
                      <a:pt x="72" y="3358"/>
                      <a:pt x="49" y="3549"/>
                    </a:cubicBezTo>
                    <a:cubicBezTo>
                      <a:pt x="13" y="3739"/>
                      <a:pt x="1" y="3918"/>
                      <a:pt x="13" y="4120"/>
                    </a:cubicBezTo>
                    <a:cubicBezTo>
                      <a:pt x="37" y="4477"/>
                      <a:pt x="96" y="4846"/>
                      <a:pt x="215" y="5251"/>
                    </a:cubicBezTo>
                    <a:cubicBezTo>
                      <a:pt x="334" y="5620"/>
                      <a:pt x="477" y="5977"/>
                      <a:pt x="692" y="6323"/>
                    </a:cubicBezTo>
                    <a:cubicBezTo>
                      <a:pt x="882" y="6644"/>
                      <a:pt x="1108" y="6942"/>
                      <a:pt x="1346" y="7180"/>
                    </a:cubicBezTo>
                    <a:cubicBezTo>
                      <a:pt x="1477" y="7323"/>
                      <a:pt x="1608" y="7418"/>
                      <a:pt x="1727" y="7525"/>
                    </a:cubicBezTo>
                    <a:cubicBezTo>
                      <a:pt x="1882" y="7644"/>
                      <a:pt x="2037" y="7751"/>
                      <a:pt x="2239" y="7870"/>
                    </a:cubicBezTo>
                    <a:cubicBezTo>
                      <a:pt x="2549" y="8061"/>
                      <a:pt x="2894" y="8228"/>
                      <a:pt x="3287" y="8371"/>
                    </a:cubicBezTo>
                    <a:cubicBezTo>
                      <a:pt x="3978" y="8621"/>
                      <a:pt x="4763" y="8787"/>
                      <a:pt x="5609" y="8835"/>
                    </a:cubicBezTo>
                    <a:cubicBezTo>
                      <a:pt x="5752" y="8835"/>
                      <a:pt x="5895" y="8847"/>
                      <a:pt x="6026" y="8847"/>
                    </a:cubicBezTo>
                    <a:cubicBezTo>
                      <a:pt x="6668" y="8847"/>
                      <a:pt x="7335" y="8775"/>
                      <a:pt x="8014" y="8644"/>
                    </a:cubicBezTo>
                    <a:cubicBezTo>
                      <a:pt x="8454" y="8549"/>
                      <a:pt x="8919" y="8418"/>
                      <a:pt x="9359" y="8251"/>
                    </a:cubicBezTo>
                    <a:cubicBezTo>
                      <a:pt x="9562" y="8180"/>
                      <a:pt x="9776" y="8109"/>
                      <a:pt x="10002" y="8001"/>
                    </a:cubicBezTo>
                    <a:lnTo>
                      <a:pt x="10074" y="7966"/>
                    </a:lnTo>
                    <a:cubicBezTo>
                      <a:pt x="10181" y="7930"/>
                      <a:pt x="10276" y="7882"/>
                      <a:pt x="10371" y="7835"/>
                    </a:cubicBezTo>
                    <a:cubicBezTo>
                      <a:pt x="10490" y="7775"/>
                      <a:pt x="10633" y="7704"/>
                      <a:pt x="10752" y="7609"/>
                    </a:cubicBezTo>
                    <a:cubicBezTo>
                      <a:pt x="10967" y="7823"/>
                      <a:pt x="11205" y="8013"/>
                      <a:pt x="11491" y="8180"/>
                    </a:cubicBezTo>
                    <a:cubicBezTo>
                      <a:pt x="11836" y="8382"/>
                      <a:pt x="12205" y="8549"/>
                      <a:pt x="12598" y="8644"/>
                    </a:cubicBezTo>
                    <a:cubicBezTo>
                      <a:pt x="12848" y="8704"/>
                      <a:pt x="13098" y="8728"/>
                      <a:pt x="13336" y="8728"/>
                    </a:cubicBezTo>
                    <a:cubicBezTo>
                      <a:pt x="13455" y="8728"/>
                      <a:pt x="13574" y="8716"/>
                      <a:pt x="13693" y="8704"/>
                    </a:cubicBezTo>
                    <a:cubicBezTo>
                      <a:pt x="14062" y="8656"/>
                      <a:pt x="14419" y="8478"/>
                      <a:pt x="14753" y="8204"/>
                    </a:cubicBezTo>
                    <a:cubicBezTo>
                      <a:pt x="15003" y="8001"/>
                      <a:pt x="15158" y="7716"/>
                      <a:pt x="15158" y="7454"/>
                    </a:cubicBezTo>
                    <a:cubicBezTo>
                      <a:pt x="15170" y="7132"/>
                      <a:pt x="14979" y="6870"/>
                      <a:pt x="14824" y="6692"/>
                    </a:cubicBezTo>
                    <a:cubicBezTo>
                      <a:pt x="14634" y="6477"/>
                      <a:pt x="14360" y="6299"/>
                      <a:pt x="14027" y="6144"/>
                    </a:cubicBezTo>
                    <a:cubicBezTo>
                      <a:pt x="13967" y="6108"/>
                      <a:pt x="13919" y="6096"/>
                      <a:pt x="13860" y="6085"/>
                    </a:cubicBezTo>
                    <a:cubicBezTo>
                      <a:pt x="14110" y="6037"/>
                      <a:pt x="14360" y="5977"/>
                      <a:pt x="14622" y="5870"/>
                    </a:cubicBezTo>
                    <a:cubicBezTo>
                      <a:pt x="14920" y="5751"/>
                      <a:pt x="15181" y="5584"/>
                      <a:pt x="15408" y="5406"/>
                    </a:cubicBezTo>
                    <a:cubicBezTo>
                      <a:pt x="15646" y="5215"/>
                      <a:pt x="15824" y="4989"/>
                      <a:pt x="15932" y="4751"/>
                    </a:cubicBezTo>
                    <a:cubicBezTo>
                      <a:pt x="15991" y="4632"/>
                      <a:pt x="16015" y="4501"/>
                      <a:pt x="16027" y="4370"/>
                    </a:cubicBezTo>
                    <a:cubicBezTo>
                      <a:pt x="16051" y="4215"/>
                      <a:pt x="16027" y="4072"/>
                      <a:pt x="16003" y="3906"/>
                    </a:cubicBezTo>
                    <a:cubicBezTo>
                      <a:pt x="15955" y="3703"/>
                      <a:pt x="15848" y="3382"/>
                      <a:pt x="15598" y="3144"/>
                    </a:cubicBezTo>
                    <a:cubicBezTo>
                      <a:pt x="15431" y="3001"/>
                      <a:pt x="15193" y="2894"/>
                      <a:pt x="14943" y="2870"/>
                    </a:cubicBezTo>
                    <a:lnTo>
                      <a:pt x="14800" y="2870"/>
                    </a:lnTo>
                    <a:cubicBezTo>
                      <a:pt x="14598" y="2870"/>
                      <a:pt x="14396" y="2894"/>
                      <a:pt x="14158" y="2965"/>
                    </a:cubicBezTo>
                    <a:cubicBezTo>
                      <a:pt x="13967" y="3025"/>
                      <a:pt x="13765" y="3120"/>
                      <a:pt x="13610" y="3191"/>
                    </a:cubicBezTo>
                    <a:cubicBezTo>
                      <a:pt x="13526" y="3227"/>
                      <a:pt x="13455" y="3263"/>
                      <a:pt x="13396" y="3298"/>
                    </a:cubicBezTo>
                    <a:cubicBezTo>
                      <a:pt x="13455" y="3227"/>
                      <a:pt x="13503" y="3144"/>
                      <a:pt x="13550" y="3072"/>
                    </a:cubicBezTo>
                    <a:cubicBezTo>
                      <a:pt x="13705" y="2787"/>
                      <a:pt x="13812" y="2525"/>
                      <a:pt x="13848" y="2239"/>
                    </a:cubicBezTo>
                    <a:cubicBezTo>
                      <a:pt x="13860" y="2108"/>
                      <a:pt x="13860" y="1977"/>
                      <a:pt x="13848" y="1834"/>
                    </a:cubicBezTo>
                    <a:cubicBezTo>
                      <a:pt x="13824" y="1703"/>
                      <a:pt x="13788" y="1572"/>
                      <a:pt x="13729" y="1417"/>
                    </a:cubicBezTo>
                    <a:cubicBezTo>
                      <a:pt x="13681" y="1322"/>
                      <a:pt x="13586" y="1215"/>
                      <a:pt x="13467" y="1096"/>
                    </a:cubicBezTo>
                    <a:cubicBezTo>
                      <a:pt x="13372" y="989"/>
                      <a:pt x="13229" y="905"/>
                      <a:pt x="13050" y="810"/>
                    </a:cubicBezTo>
                    <a:cubicBezTo>
                      <a:pt x="12836" y="703"/>
                      <a:pt x="12610" y="643"/>
                      <a:pt x="12383" y="643"/>
                    </a:cubicBezTo>
                    <a:cubicBezTo>
                      <a:pt x="12324" y="643"/>
                      <a:pt x="12264" y="643"/>
                      <a:pt x="12205" y="667"/>
                    </a:cubicBezTo>
                    <a:cubicBezTo>
                      <a:pt x="11621" y="751"/>
                      <a:pt x="11264" y="1263"/>
                      <a:pt x="11050" y="1632"/>
                    </a:cubicBezTo>
                    <a:cubicBezTo>
                      <a:pt x="10883" y="1917"/>
                      <a:pt x="10729" y="2215"/>
                      <a:pt x="10609" y="2513"/>
                    </a:cubicBezTo>
                    <a:lnTo>
                      <a:pt x="10586" y="2548"/>
                    </a:lnTo>
                    <a:lnTo>
                      <a:pt x="10526" y="2691"/>
                    </a:lnTo>
                    <a:cubicBezTo>
                      <a:pt x="10538" y="2537"/>
                      <a:pt x="10526" y="2406"/>
                      <a:pt x="10526" y="2251"/>
                    </a:cubicBezTo>
                    <a:cubicBezTo>
                      <a:pt x="10514" y="2001"/>
                      <a:pt x="10467" y="1739"/>
                      <a:pt x="10407" y="1501"/>
                    </a:cubicBezTo>
                    <a:cubicBezTo>
                      <a:pt x="10348" y="1227"/>
                      <a:pt x="10252" y="989"/>
                      <a:pt x="10157" y="798"/>
                    </a:cubicBezTo>
                    <a:cubicBezTo>
                      <a:pt x="10038" y="572"/>
                      <a:pt x="9895" y="393"/>
                      <a:pt x="9740" y="262"/>
                    </a:cubicBezTo>
                    <a:cubicBezTo>
                      <a:pt x="9574" y="131"/>
                      <a:pt x="9359" y="36"/>
                      <a:pt x="9145" y="24"/>
                    </a:cubicBezTo>
                    <a:cubicBezTo>
                      <a:pt x="9157" y="0"/>
                      <a:pt x="9109" y="0"/>
                      <a:pt x="90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9"/>
              <p:cNvSpPr/>
              <p:nvPr/>
            </p:nvSpPr>
            <p:spPr>
              <a:xfrm>
                <a:off x="5767375" y="4634025"/>
                <a:ext cx="377750" cy="104500"/>
              </a:xfrm>
              <a:custGeom>
                <a:rect b="b" l="l" r="r" t="t"/>
                <a:pathLst>
                  <a:path extrusionOk="0" h="4180" w="15110">
                    <a:moveTo>
                      <a:pt x="10526" y="2084"/>
                    </a:moveTo>
                    <a:cubicBezTo>
                      <a:pt x="10529" y="2086"/>
                      <a:pt x="10532" y="2087"/>
                      <a:pt x="10535" y="2089"/>
                    </a:cubicBezTo>
                    <a:lnTo>
                      <a:pt x="10535" y="2089"/>
                    </a:lnTo>
                    <a:cubicBezTo>
                      <a:pt x="10532" y="2084"/>
                      <a:pt x="10526" y="2084"/>
                      <a:pt x="10526" y="2084"/>
                    </a:cubicBezTo>
                    <a:close/>
                    <a:moveTo>
                      <a:pt x="1" y="1"/>
                    </a:moveTo>
                    <a:lnTo>
                      <a:pt x="1" y="1"/>
                    </a:lnTo>
                    <a:cubicBezTo>
                      <a:pt x="48" y="179"/>
                      <a:pt x="108" y="370"/>
                      <a:pt x="167" y="584"/>
                    </a:cubicBezTo>
                    <a:cubicBezTo>
                      <a:pt x="286" y="953"/>
                      <a:pt x="441" y="1310"/>
                      <a:pt x="643" y="1656"/>
                    </a:cubicBezTo>
                    <a:cubicBezTo>
                      <a:pt x="834" y="1977"/>
                      <a:pt x="1060" y="2275"/>
                      <a:pt x="1298" y="2513"/>
                    </a:cubicBezTo>
                    <a:cubicBezTo>
                      <a:pt x="1417" y="2632"/>
                      <a:pt x="1572" y="2751"/>
                      <a:pt x="1691" y="2858"/>
                    </a:cubicBezTo>
                    <a:cubicBezTo>
                      <a:pt x="1834" y="2977"/>
                      <a:pt x="2001" y="3073"/>
                      <a:pt x="2191" y="3192"/>
                    </a:cubicBezTo>
                    <a:cubicBezTo>
                      <a:pt x="2489" y="3370"/>
                      <a:pt x="2834" y="3537"/>
                      <a:pt x="3251" y="3704"/>
                    </a:cubicBezTo>
                    <a:cubicBezTo>
                      <a:pt x="3930" y="3954"/>
                      <a:pt x="4727" y="4120"/>
                      <a:pt x="5573" y="4168"/>
                    </a:cubicBezTo>
                    <a:cubicBezTo>
                      <a:pt x="5704" y="4168"/>
                      <a:pt x="5858" y="4180"/>
                      <a:pt x="5989" y="4180"/>
                    </a:cubicBezTo>
                    <a:cubicBezTo>
                      <a:pt x="6632" y="4180"/>
                      <a:pt x="7299" y="4108"/>
                      <a:pt x="7966" y="3966"/>
                    </a:cubicBezTo>
                    <a:cubicBezTo>
                      <a:pt x="8430" y="3882"/>
                      <a:pt x="8894" y="3751"/>
                      <a:pt x="9323" y="3585"/>
                    </a:cubicBezTo>
                    <a:cubicBezTo>
                      <a:pt x="9514" y="3513"/>
                      <a:pt x="9740" y="3430"/>
                      <a:pt x="9954" y="3335"/>
                    </a:cubicBezTo>
                    <a:lnTo>
                      <a:pt x="10037" y="3299"/>
                    </a:lnTo>
                    <a:lnTo>
                      <a:pt x="10061" y="3287"/>
                    </a:lnTo>
                    <a:lnTo>
                      <a:pt x="10121" y="3251"/>
                    </a:lnTo>
                    <a:cubicBezTo>
                      <a:pt x="10204" y="3227"/>
                      <a:pt x="10264" y="3192"/>
                      <a:pt x="10335" y="3168"/>
                    </a:cubicBezTo>
                    <a:cubicBezTo>
                      <a:pt x="10466" y="3108"/>
                      <a:pt x="10585" y="3037"/>
                      <a:pt x="10704" y="2954"/>
                    </a:cubicBezTo>
                    <a:cubicBezTo>
                      <a:pt x="10919" y="3168"/>
                      <a:pt x="11169" y="3358"/>
                      <a:pt x="11454" y="3525"/>
                    </a:cubicBezTo>
                    <a:cubicBezTo>
                      <a:pt x="11812" y="3727"/>
                      <a:pt x="12169" y="3894"/>
                      <a:pt x="12550" y="3989"/>
                    </a:cubicBezTo>
                    <a:cubicBezTo>
                      <a:pt x="12800" y="4049"/>
                      <a:pt x="13062" y="4085"/>
                      <a:pt x="13300" y="4085"/>
                    </a:cubicBezTo>
                    <a:cubicBezTo>
                      <a:pt x="13395" y="4085"/>
                      <a:pt x="13514" y="4073"/>
                      <a:pt x="13657" y="4061"/>
                    </a:cubicBezTo>
                    <a:cubicBezTo>
                      <a:pt x="14026" y="4001"/>
                      <a:pt x="14395" y="3835"/>
                      <a:pt x="14705" y="3573"/>
                    </a:cubicBezTo>
                    <a:cubicBezTo>
                      <a:pt x="14967" y="3346"/>
                      <a:pt x="15110" y="3073"/>
                      <a:pt x="15110" y="2811"/>
                    </a:cubicBezTo>
                    <a:cubicBezTo>
                      <a:pt x="15110" y="2704"/>
                      <a:pt x="15098" y="2620"/>
                      <a:pt x="15062" y="2525"/>
                    </a:cubicBezTo>
                    <a:cubicBezTo>
                      <a:pt x="15038" y="2573"/>
                      <a:pt x="14990" y="2620"/>
                      <a:pt x="14967" y="2656"/>
                    </a:cubicBezTo>
                    <a:cubicBezTo>
                      <a:pt x="14824" y="2823"/>
                      <a:pt x="14645" y="2977"/>
                      <a:pt x="14467" y="3096"/>
                    </a:cubicBezTo>
                    <a:cubicBezTo>
                      <a:pt x="14276" y="3215"/>
                      <a:pt x="14086" y="3299"/>
                      <a:pt x="13871" y="3370"/>
                    </a:cubicBezTo>
                    <a:cubicBezTo>
                      <a:pt x="13657" y="3442"/>
                      <a:pt x="13431" y="3477"/>
                      <a:pt x="13205" y="3477"/>
                    </a:cubicBezTo>
                    <a:cubicBezTo>
                      <a:pt x="13164" y="3479"/>
                      <a:pt x="13123" y="3480"/>
                      <a:pt x="13082" y="3480"/>
                    </a:cubicBezTo>
                    <a:cubicBezTo>
                      <a:pt x="12885" y="3480"/>
                      <a:pt x="12687" y="3457"/>
                      <a:pt x="12490" y="3418"/>
                    </a:cubicBezTo>
                    <a:cubicBezTo>
                      <a:pt x="12383" y="3406"/>
                      <a:pt x="12264" y="3370"/>
                      <a:pt x="12181" y="3335"/>
                    </a:cubicBezTo>
                    <a:cubicBezTo>
                      <a:pt x="12085" y="3287"/>
                      <a:pt x="11990" y="3239"/>
                      <a:pt x="11895" y="3180"/>
                    </a:cubicBezTo>
                    <a:cubicBezTo>
                      <a:pt x="11538" y="2942"/>
                      <a:pt x="11240" y="2632"/>
                      <a:pt x="10919" y="2346"/>
                    </a:cubicBezTo>
                    <a:lnTo>
                      <a:pt x="10919" y="2346"/>
                    </a:lnTo>
                    <a:lnTo>
                      <a:pt x="10930" y="2370"/>
                    </a:lnTo>
                    <a:cubicBezTo>
                      <a:pt x="10802" y="2265"/>
                      <a:pt x="10685" y="2160"/>
                      <a:pt x="10535" y="2089"/>
                    </a:cubicBezTo>
                    <a:lnTo>
                      <a:pt x="10535" y="2089"/>
                    </a:lnTo>
                    <a:cubicBezTo>
                      <a:pt x="10537" y="2091"/>
                      <a:pt x="10538" y="2093"/>
                      <a:pt x="10538" y="2096"/>
                    </a:cubicBezTo>
                    <a:cubicBezTo>
                      <a:pt x="10478" y="2061"/>
                      <a:pt x="10418" y="2037"/>
                      <a:pt x="10347" y="2037"/>
                    </a:cubicBezTo>
                    <a:lnTo>
                      <a:pt x="10276" y="2037"/>
                    </a:lnTo>
                    <a:cubicBezTo>
                      <a:pt x="10216" y="2049"/>
                      <a:pt x="10145" y="2061"/>
                      <a:pt x="10085" y="2084"/>
                    </a:cubicBezTo>
                    <a:cubicBezTo>
                      <a:pt x="9918" y="2144"/>
                      <a:pt x="9752" y="2227"/>
                      <a:pt x="9609" y="2299"/>
                    </a:cubicBezTo>
                    <a:cubicBezTo>
                      <a:pt x="9442" y="2394"/>
                      <a:pt x="9275" y="2501"/>
                      <a:pt x="9109" y="2584"/>
                    </a:cubicBezTo>
                    <a:cubicBezTo>
                      <a:pt x="9037" y="2632"/>
                      <a:pt x="8966" y="2680"/>
                      <a:pt x="8894" y="2704"/>
                    </a:cubicBezTo>
                    <a:cubicBezTo>
                      <a:pt x="8835" y="2739"/>
                      <a:pt x="8775" y="2763"/>
                      <a:pt x="8692" y="2799"/>
                    </a:cubicBezTo>
                    <a:cubicBezTo>
                      <a:pt x="8597" y="2823"/>
                      <a:pt x="8502" y="2858"/>
                      <a:pt x="8394" y="2882"/>
                    </a:cubicBezTo>
                    <a:lnTo>
                      <a:pt x="8037" y="2977"/>
                    </a:lnTo>
                    <a:cubicBezTo>
                      <a:pt x="7547" y="3065"/>
                      <a:pt x="7037" y="3122"/>
                      <a:pt x="6534" y="3122"/>
                    </a:cubicBezTo>
                    <a:cubicBezTo>
                      <a:pt x="6488" y="3122"/>
                      <a:pt x="6441" y="3121"/>
                      <a:pt x="6394" y="3120"/>
                    </a:cubicBezTo>
                    <a:cubicBezTo>
                      <a:pt x="5930" y="3108"/>
                      <a:pt x="5477" y="3061"/>
                      <a:pt x="5025" y="2989"/>
                    </a:cubicBezTo>
                    <a:cubicBezTo>
                      <a:pt x="4406" y="2870"/>
                      <a:pt x="3799" y="2704"/>
                      <a:pt x="3239" y="2465"/>
                    </a:cubicBezTo>
                    <a:cubicBezTo>
                      <a:pt x="2608" y="2227"/>
                      <a:pt x="2013" y="1918"/>
                      <a:pt x="1465" y="1525"/>
                    </a:cubicBezTo>
                    <a:cubicBezTo>
                      <a:pt x="941" y="1168"/>
                      <a:pt x="465" y="727"/>
                      <a:pt x="120" y="191"/>
                    </a:cubicBezTo>
                    <a:cubicBezTo>
                      <a:pt x="84" y="132"/>
                      <a:pt x="48" y="72"/>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9"/>
              <p:cNvSpPr/>
              <p:nvPr/>
            </p:nvSpPr>
            <p:spPr>
              <a:xfrm>
                <a:off x="6074550" y="4602775"/>
                <a:ext cx="26225" cy="18300"/>
              </a:xfrm>
              <a:custGeom>
                <a:rect b="b" l="l" r="r" t="t"/>
                <a:pathLst>
                  <a:path extrusionOk="0" h="732" w="1049">
                    <a:moveTo>
                      <a:pt x="965" y="1"/>
                    </a:moveTo>
                    <a:cubicBezTo>
                      <a:pt x="929" y="1"/>
                      <a:pt x="918" y="1"/>
                      <a:pt x="906" y="13"/>
                    </a:cubicBezTo>
                    <a:cubicBezTo>
                      <a:pt x="810" y="84"/>
                      <a:pt x="739" y="167"/>
                      <a:pt x="656" y="227"/>
                    </a:cubicBezTo>
                    <a:cubicBezTo>
                      <a:pt x="560" y="286"/>
                      <a:pt x="477" y="358"/>
                      <a:pt x="382" y="417"/>
                    </a:cubicBezTo>
                    <a:lnTo>
                      <a:pt x="394" y="405"/>
                    </a:lnTo>
                    <a:lnTo>
                      <a:pt x="394" y="405"/>
                    </a:lnTo>
                    <a:cubicBezTo>
                      <a:pt x="298" y="453"/>
                      <a:pt x="179" y="513"/>
                      <a:pt x="60" y="584"/>
                    </a:cubicBezTo>
                    <a:cubicBezTo>
                      <a:pt x="13" y="596"/>
                      <a:pt x="1" y="644"/>
                      <a:pt x="13" y="679"/>
                    </a:cubicBezTo>
                    <a:cubicBezTo>
                      <a:pt x="22" y="716"/>
                      <a:pt x="52" y="731"/>
                      <a:pt x="87" y="731"/>
                    </a:cubicBezTo>
                    <a:cubicBezTo>
                      <a:pt x="97" y="731"/>
                      <a:pt x="109" y="730"/>
                      <a:pt x="120" y="727"/>
                    </a:cubicBezTo>
                    <a:cubicBezTo>
                      <a:pt x="203" y="703"/>
                      <a:pt x="275" y="655"/>
                      <a:pt x="370" y="608"/>
                    </a:cubicBezTo>
                    <a:cubicBezTo>
                      <a:pt x="441" y="560"/>
                      <a:pt x="501" y="536"/>
                      <a:pt x="572" y="489"/>
                    </a:cubicBezTo>
                    <a:cubicBezTo>
                      <a:pt x="727" y="382"/>
                      <a:pt x="870" y="286"/>
                      <a:pt x="1013" y="144"/>
                    </a:cubicBezTo>
                    <a:cubicBezTo>
                      <a:pt x="1037" y="120"/>
                      <a:pt x="1049" y="72"/>
                      <a:pt x="1025" y="24"/>
                    </a:cubicBezTo>
                    <a:cubicBezTo>
                      <a:pt x="1013" y="13"/>
                      <a:pt x="977" y="1"/>
                      <a:pt x="965" y="1"/>
                    </a:cubicBezTo>
                    <a:close/>
                  </a:path>
                </a:pathLst>
              </a:custGeom>
              <a:solidFill>
                <a:srgbClr val="F3D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9"/>
              <p:cNvSpPr/>
              <p:nvPr/>
            </p:nvSpPr>
            <p:spPr>
              <a:xfrm>
                <a:off x="6078425" y="4660225"/>
                <a:ext cx="29800" cy="11625"/>
              </a:xfrm>
              <a:custGeom>
                <a:rect b="b" l="l" r="r" t="t"/>
                <a:pathLst>
                  <a:path extrusionOk="0" h="465" w="1192">
                    <a:moveTo>
                      <a:pt x="143" y="1"/>
                    </a:moveTo>
                    <a:lnTo>
                      <a:pt x="108" y="12"/>
                    </a:lnTo>
                    <a:cubicBezTo>
                      <a:pt x="84" y="12"/>
                      <a:pt x="48" y="36"/>
                      <a:pt x="36" y="48"/>
                    </a:cubicBezTo>
                    <a:cubicBezTo>
                      <a:pt x="24" y="84"/>
                      <a:pt x="1" y="108"/>
                      <a:pt x="24" y="143"/>
                    </a:cubicBezTo>
                    <a:cubicBezTo>
                      <a:pt x="24" y="155"/>
                      <a:pt x="36" y="179"/>
                      <a:pt x="48" y="203"/>
                    </a:cubicBezTo>
                    <a:cubicBezTo>
                      <a:pt x="60" y="215"/>
                      <a:pt x="84" y="227"/>
                      <a:pt x="96" y="227"/>
                    </a:cubicBezTo>
                    <a:cubicBezTo>
                      <a:pt x="262" y="310"/>
                      <a:pt x="417" y="382"/>
                      <a:pt x="584" y="429"/>
                    </a:cubicBezTo>
                    <a:cubicBezTo>
                      <a:pt x="620" y="441"/>
                      <a:pt x="655" y="441"/>
                      <a:pt x="691" y="453"/>
                    </a:cubicBezTo>
                    <a:cubicBezTo>
                      <a:pt x="751" y="465"/>
                      <a:pt x="798" y="465"/>
                      <a:pt x="858" y="465"/>
                    </a:cubicBezTo>
                    <a:lnTo>
                      <a:pt x="1108" y="465"/>
                    </a:lnTo>
                    <a:cubicBezTo>
                      <a:pt x="1155" y="465"/>
                      <a:pt x="1191" y="405"/>
                      <a:pt x="1179" y="358"/>
                    </a:cubicBezTo>
                    <a:cubicBezTo>
                      <a:pt x="1167" y="322"/>
                      <a:pt x="1120" y="286"/>
                      <a:pt x="1072" y="286"/>
                    </a:cubicBezTo>
                    <a:lnTo>
                      <a:pt x="989" y="286"/>
                    </a:lnTo>
                    <a:cubicBezTo>
                      <a:pt x="917" y="286"/>
                      <a:pt x="834" y="274"/>
                      <a:pt x="763" y="262"/>
                    </a:cubicBezTo>
                    <a:lnTo>
                      <a:pt x="798" y="262"/>
                    </a:lnTo>
                    <a:cubicBezTo>
                      <a:pt x="715" y="239"/>
                      <a:pt x="643" y="215"/>
                      <a:pt x="584" y="203"/>
                    </a:cubicBezTo>
                    <a:cubicBezTo>
                      <a:pt x="513" y="167"/>
                      <a:pt x="417" y="143"/>
                      <a:pt x="346" y="96"/>
                    </a:cubicBezTo>
                    <a:cubicBezTo>
                      <a:pt x="298" y="60"/>
                      <a:pt x="262" y="36"/>
                      <a:pt x="215" y="24"/>
                    </a:cubicBezTo>
                    <a:cubicBezTo>
                      <a:pt x="179" y="1"/>
                      <a:pt x="167" y="1"/>
                      <a:pt x="143" y="1"/>
                    </a:cubicBezTo>
                    <a:close/>
                  </a:path>
                </a:pathLst>
              </a:custGeom>
              <a:solidFill>
                <a:srgbClr val="F3D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9"/>
              <p:cNvSpPr/>
              <p:nvPr/>
            </p:nvSpPr>
            <p:spPr>
              <a:xfrm>
                <a:off x="6291250" y="4389900"/>
                <a:ext cx="380425" cy="278250"/>
              </a:xfrm>
              <a:custGeom>
                <a:rect b="b" l="l" r="r" t="t"/>
                <a:pathLst>
                  <a:path extrusionOk="0" h="11130" w="15217">
                    <a:moveTo>
                      <a:pt x="12598" y="1"/>
                    </a:moveTo>
                    <a:cubicBezTo>
                      <a:pt x="12558" y="1"/>
                      <a:pt x="12518" y="1"/>
                      <a:pt x="12478" y="3"/>
                    </a:cubicBezTo>
                    <a:cubicBezTo>
                      <a:pt x="12204" y="15"/>
                      <a:pt x="11954" y="74"/>
                      <a:pt x="11728" y="169"/>
                    </a:cubicBezTo>
                    <a:cubicBezTo>
                      <a:pt x="11645" y="193"/>
                      <a:pt x="11573" y="241"/>
                      <a:pt x="11490" y="288"/>
                    </a:cubicBezTo>
                    <a:cubicBezTo>
                      <a:pt x="11300" y="408"/>
                      <a:pt x="11169" y="491"/>
                      <a:pt x="11061" y="610"/>
                    </a:cubicBezTo>
                    <a:cubicBezTo>
                      <a:pt x="10978" y="717"/>
                      <a:pt x="10835" y="860"/>
                      <a:pt x="10752" y="1027"/>
                    </a:cubicBezTo>
                    <a:cubicBezTo>
                      <a:pt x="10645" y="1205"/>
                      <a:pt x="10585" y="1384"/>
                      <a:pt x="10538" y="1562"/>
                    </a:cubicBezTo>
                    <a:cubicBezTo>
                      <a:pt x="10502" y="1741"/>
                      <a:pt x="10466" y="1908"/>
                      <a:pt x="10454" y="2086"/>
                    </a:cubicBezTo>
                    <a:cubicBezTo>
                      <a:pt x="10430" y="2193"/>
                      <a:pt x="10418" y="2289"/>
                      <a:pt x="10418" y="2396"/>
                    </a:cubicBezTo>
                    <a:cubicBezTo>
                      <a:pt x="10407" y="2646"/>
                      <a:pt x="10395" y="2920"/>
                      <a:pt x="10335" y="3170"/>
                    </a:cubicBezTo>
                    <a:cubicBezTo>
                      <a:pt x="10299" y="3336"/>
                      <a:pt x="10240" y="3467"/>
                      <a:pt x="10180" y="3598"/>
                    </a:cubicBezTo>
                    <a:cubicBezTo>
                      <a:pt x="10109" y="3717"/>
                      <a:pt x="10037" y="3825"/>
                      <a:pt x="9930" y="3944"/>
                    </a:cubicBezTo>
                    <a:cubicBezTo>
                      <a:pt x="9811" y="4063"/>
                      <a:pt x="9680" y="4170"/>
                      <a:pt x="9514" y="4277"/>
                    </a:cubicBezTo>
                    <a:cubicBezTo>
                      <a:pt x="9406" y="4337"/>
                      <a:pt x="9275" y="4396"/>
                      <a:pt x="9156" y="4456"/>
                    </a:cubicBezTo>
                    <a:cubicBezTo>
                      <a:pt x="9061" y="4479"/>
                      <a:pt x="8978" y="4515"/>
                      <a:pt x="8906" y="4539"/>
                    </a:cubicBezTo>
                    <a:cubicBezTo>
                      <a:pt x="8883" y="4551"/>
                      <a:pt x="8883" y="4551"/>
                      <a:pt x="8871" y="4551"/>
                    </a:cubicBezTo>
                    <a:lnTo>
                      <a:pt x="8859" y="4551"/>
                    </a:lnTo>
                    <a:cubicBezTo>
                      <a:pt x="8561" y="4646"/>
                      <a:pt x="8252" y="4694"/>
                      <a:pt x="7966" y="4706"/>
                    </a:cubicBezTo>
                    <a:cubicBezTo>
                      <a:pt x="7787" y="4706"/>
                      <a:pt x="7621" y="4694"/>
                      <a:pt x="7442" y="4670"/>
                    </a:cubicBezTo>
                    <a:cubicBezTo>
                      <a:pt x="7418" y="4634"/>
                      <a:pt x="7382" y="4575"/>
                      <a:pt x="7359" y="4515"/>
                    </a:cubicBezTo>
                    <a:cubicBezTo>
                      <a:pt x="7251" y="4253"/>
                      <a:pt x="7204" y="3991"/>
                      <a:pt x="7168" y="3741"/>
                    </a:cubicBezTo>
                    <a:cubicBezTo>
                      <a:pt x="7132" y="3622"/>
                      <a:pt x="7120" y="3479"/>
                      <a:pt x="7109" y="3360"/>
                    </a:cubicBezTo>
                    <a:cubicBezTo>
                      <a:pt x="7073" y="3205"/>
                      <a:pt x="7061" y="3051"/>
                      <a:pt x="7025" y="2884"/>
                    </a:cubicBezTo>
                    <a:cubicBezTo>
                      <a:pt x="6989" y="2622"/>
                      <a:pt x="6942" y="2372"/>
                      <a:pt x="6835" y="2110"/>
                    </a:cubicBezTo>
                    <a:cubicBezTo>
                      <a:pt x="6787" y="1979"/>
                      <a:pt x="6751" y="1872"/>
                      <a:pt x="6668" y="1777"/>
                    </a:cubicBezTo>
                    <a:cubicBezTo>
                      <a:pt x="6632" y="1693"/>
                      <a:pt x="6549" y="1598"/>
                      <a:pt x="6466" y="1515"/>
                    </a:cubicBezTo>
                    <a:cubicBezTo>
                      <a:pt x="6335" y="1420"/>
                      <a:pt x="6216" y="1336"/>
                      <a:pt x="6073" y="1300"/>
                    </a:cubicBezTo>
                    <a:cubicBezTo>
                      <a:pt x="5942" y="1253"/>
                      <a:pt x="5799" y="1217"/>
                      <a:pt x="5632" y="1217"/>
                    </a:cubicBezTo>
                    <a:cubicBezTo>
                      <a:pt x="5606" y="1216"/>
                      <a:pt x="5581" y="1215"/>
                      <a:pt x="5556" y="1215"/>
                    </a:cubicBezTo>
                    <a:cubicBezTo>
                      <a:pt x="5336" y="1215"/>
                      <a:pt x="5137" y="1260"/>
                      <a:pt x="4977" y="1324"/>
                    </a:cubicBezTo>
                    <a:cubicBezTo>
                      <a:pt x="4954" y="1324"/>
                      <a:pt x="4935" y="1330"/>
                      <a:pt x="4922" y="1330"/>
                    </a:cubicBezTo>
                    <a:cubicBezTo>
                      <a:pt x="4915" y="1330"/>
                      <a:pt x="4910" y="1328"/>
                      <a:pt x="4906" y="1324"/>
                    </a:cubicBezTo>
                    <a:cubicBezTo>
                      <a:pt x="4703" y="1431"/>
                      <a:pt x="4549" y="1574"/>
                      <a:pt x="4442" y="1777"/>
                    </a:cubicBezTo>
                    <a:cubicBezTo>
                      <a:pt x="4346" y="1967"/>
                      <a:pt x="4275" y="2170"/>
                      <a:pt x="4263" y="2432"/>
                    </a:cubicBezTo>
                    <a:cubicBezTo>
                      <a:pt x="4227" y="2646"/>
                      <a:pt x="4251" y="2908"/>
                      <a:pt x="4287" y="3170"/>
                    </a:cubicBezTo>
                    <a:cubicBezTo>
                      <a:pt x="4322" y="3420"/>
                      <a:pt x="4382" y="3682"/>
                      <a:pt x="4465" y="3920"/>
                    </a:cubicBezTo>
                    <a:cubicBezTo>
                      <a:pt x="4513" y="4051"/>
                      <a:pt x="4573" y="4182"/>
                      <a:pt x="4632" y="4313"/>
                    </a:cubicBezTo>
                    <a:lnTo>
                      <a:pt x="4525" y="4218"/>
                    </a:lnTo>
                    <a:lnTo>
                      <a:pt x="4489" y="4170"/>
                    </a:lnTo>
                    <a:cubicBezTo>
                      <a:pt x="4251" y="3944"/>
                      <a:pt x="4013" y="3717"/>
                      <a:pt x="3739" y="3527"/>
                    </a:cubicBezTo>
                    <a:cubicBezTo>
                      <a:pt x="3451" y="3318"/>
                      <a:pt x="3031" y="3052"/>
                      <a:pt x="2575" y="3052"/>
                    </a:cubicBezTo>
                    <a:cubicBezTo>
                      <a:pt x="2484" y="3052"/>
                      <a:pt x="2391" y="3063"/>
                      <a:pt x="2298" y="3086"/>
                    </a:cubicBezTo>
                    <a:cubicBezTo>
                      <a:pt x="2239" y="3098"/>
                      <a:pt x="2191" y="3122"/>
                      <a:pt x="2132" y="3146"/>
                    </a:cubicBezTo>
                    <a:cubicBezTo>
                      <a:pt x="1941" y="3217"/>
                      <a:pt x="1751" y="3360"/>
                      <a:pt x="1584" y="3539"/>
                    </a:cubicBezTo>
                    <a:cubicBezTo>
                      <a:pt x="1453" y="3706"/>
                      <a:pt x="1358" y="3837"/>
                      <a:pt x="1298" y="3979"/>
                    </a:cubicBezTo>
                    <a:cubicBezTo>
                      <a:pt x="1239" y="4122"/>
                      <a:pt x="1191" y="4253"/>
                      <a:pt x="1191" y="4372"/>
                    </a:cubicBezTo>
                    <a:cubicBezTo>
                      <a:pt x="1191" y="4539"/>
                      <a:pt x="1203" y="4670"/>
                      <a:pt x="1239" y="4813"/>
                    </a:cubicBezTo>
                    <a:cubicBezTo>
                      <a:pt x="1286" y="4932"/>
                      <a:pt x="1322" y="5051"/>
                      <a:pt x="1405" y="5170"/>
                    </a:cubicBezTo>
                    <a:cubicBezTo>
                      <a:pt x="1548" y="5408"/>
                      <a:pt x="1739" y="5622"/>
                      <a:pt x="2001" y="5825"/>
                    </a:cubicBezTo>
                    <a:cubicBezTo>
                      <a:pt x="2072" y="5861"/>
                      <a:pt x="2144" y="5920"/>
                      <a:pt x="2215" y="5968"/>
                    </a:cubicBezTo>
                    <a:cubicBezTo>
                      <a:pt x="2144" y="5968"/>
                      <a:pt x="2060" y="5956"/>
                      <a:pt x="1977" y="5956"/>
                    </a:cubicBezTo>
                    <a:cubicBezTo>
                      <a:pt x="1888" y="5950"/>
                      <a:pt x="1792" y="5947"/>
                      <a:pt x="1693" y="5947"/>
                    </a:cubicBezTo>
                    <a:cubicBezTo>
                      <a:pt x="1593" y="5947"/>
                      <a:pt x="1489" y="5950"/>
                      <a:pt x="1382" y="5956"/>
                    </a:cubicBezTo>
                    <a:cubicBezTo>
                      <a:pt x="1144" y="5980"/>
                      <a:pt x="941" y="6027"/>
                      <a:pt x="763" y="6099"/>
                    </a:cubicBezTo>
                    <a:cubicBezTo>
                      <a:pt x="715" y="6123"/>
                      <a:pt x="667" y="6134"/>
                      <a:pt x="632" y="6158"/>
                    </a:cubicBezTo>
                    <a:cubicBezTo>
                      <a:pt x="405" y="6277"/>
                      <a:pt x="227" y="6456"/>
                      <a:pt x="131" y="6670"/>
                    </a:cubicBezTo>
                    <a:cubicBezTo>
                      <a:pt x="1" y="6980"/>
                      <a:pt x="12" y="7313"/>
                      <a:pt x="60" y="7516"/>
                    </a:cubicBezTo>
                    <a:cubicBezTo>
                      <a:pt x="96" y="7694"/>
                      <a:pt x="131" y="7825"/>
                      <a:pt x="215" y="7968"/>
                    </a:cubicBezTo>
                    <a:cubicBezTo>
                      <a:pt x="274" y="8063"/>
                      <a:pt x="346" y="8182"/>
                      <a:pt x="453" y="8278"/>
                    </a:cubicBezTo>
                    <a:cubicBezTo>
                      <a:pt x="643" y="8468"/>
                      <a:pt x="882" y="8599"/>
                      <a:pt x="1179" y="8694"/>
                    </a:cubicBezTo>
                    <a:cubicBezTo>
                      <a:pt x="1465" y="8766"/>
                      <a:pt x="1763" y="8813"/>
                      <a:pt x="2084" y="8813"/>
                    </a:cubicBezTo>
                    <a:cubicBezTo>
                      <a:pt x="2358" y="8813"/>
                      <a:pt x="2620" y="8778"/>
                      <a:pt x="2870" y="8718"/>
                    </a:cubicBezTo>
                    <a:lnTo>
                      <a:pt x="2870" y="8718"/>
                    </a:lnTo>
                    <a:cubicBezTo>
                      <a:pt x="2834" y="8754"/>
                      <a:pt x="2787" y="8801"/>
                      <a:pt x="2739" y="8837"/>
                    </a:cubicBezTo>
                    <a:cubicBezTo>
                      <a:pt x="2477" y="9123"/>
                      <a:pt x="2298" y="9397"/>
                      <a:pt x="2203" y="9659"/>
                    </a:cubicBezTo>
                    <a:cubicBezTo>
                      <a:pt x="2132" y="9873"/>
                      <a:pt x="2060" y="10194"/>
                      <a:pt x="2191" y="10480"/>
                    </a:cubicBezTo>
                    <a:cubicBezTo>
                      <a:pt x="2310" y="10730"/>
                      <a:pt x="2548" y="10921"/>
                      <a:pt x="2858" y="11028"/>
                    </a:cubicBezTo>
                    <a:cubicBezTo>
                      <a:pt x="3090" y="11096"/>
                      <a:pt x="3323" y="11129"/>
                      <a:pt x="3546" y="11129"/>
                    </a:cubicBezTo>
                    <a:cubicBezTo>
                      <a:pt x="3712" y="11129"/>
                      <a:pt x="3873" y="11111"/>
                      <a:pt x="4025" y="11075"/>
                    </a:cubicBezTo>
                    <a:cubicBezTo>
                      <a:pt x="4144" y="11040"/>
                      <a:pt x="4263" y="11004"/>
                      <a:pt x="4358" y="10956"/>
                    </a:cubicBezTo>
                    <a:cubicBezTo>
                      <a:pt x="4584" y="10861"/>
                      <a:pt x="4811" y="10730"/>
                      <a:pt x="5013" y="10587"/>
                    </a:cubicBezTo>
                    <a:cubicBezTo>
                      <a:pt x="5335" y="10349"/>
                      <a:pt x="5608" y="10063"/>
                      <a:pt x="5846" y="9730"/>
                    </a:cubicBezTo>
                    <a:cubicBezTo>
                      <a:pt x="6049" y="9480"/>
                      <a:pt x="6204" y="9218"/>
                      <a:pt x="6323" y="8932"/>
                    </a:cubicBezTo>
                    <a:cubicBezTo>
                      <a:pt x="6478" y="8956"/>
                      <a:pt x="6620" y="8992"/>
                      <a:pt x="6763" y="8992"/>
                    </a:cubicBezTo>
                    <a:cubicBezTo>
                      <a:pt x="6859" y="9004"/>
                      <a:pt x="6978" y="9004"/>
                      <a:pt x="7085" y="9004"/>
                    </a:cubicBezTo>
                    <a:lnTo>
                      <a:pt x="7156" y="9004"/>
                    </a:lnTo>
                    <a:cubicBezTo>
                      <a:pt x="7430" y="9004"/>
                      <a:pt x="7656" y="9004"/>
                      <a:pt x="7859" y="8992"/>
                    </a:cubicBezTo>
                    <a:cubicBezTo>
                      <a:pt x="8335" y="8968"/>
                      <a:pt x="8811" y="8920"/>
                      <a:pt x="9264" y="8825"/>
                    </a:cubicBezTo>
                    <a:cubicBezTo>
                      <a:pt x="9930" y="8694"/>
                      <a:pt x="10573" y="8504"/>
                      <a:pt x="11169" y="8266"/>
                    </a:cubicBezTo>
                    <a:cubicBezTo>
                      <a:pt x="11300" y="8218"/>
                      <a:pt x="11431" y="8158"/>
                      <a:pt x="11550" y="8099"/>
                    </a:cubicBezTo>
                    <a:cubicBezTo>
                      <a:pt x="12323" y="7730"/>
                      <a:pt x="12990" y="7289"/>
                      <a:pt x="13526" y="6789"/>
                    </a:cubicBezTo>
                    <a:cubicBezTo>
                      <a:pt x="13847" y="6504"/>
                      <a:pt x="14098" y="6218"/>
                      <a:pt x="14300" y="5920"/>
                    </a:cubicBezTo>
                    <a:cubicBezTo>
                      <a:pt x="14443" y="5742"/>
                      <a:pt x="14550" y="5587"/>
                      <a:pt x="14633" y="5420"/>
                    </a:cubicBezTo>
                    <a:cubicBezTo>
                      <a:pt x="14705" y="5289"/>
                      <a:pt x="14800" y="5122"/>
                      <a:pt x="14871" y="4956"/>
                    </a:cubicBezTo>
                    <a:cubicBezTo>
                      <a:pt x="15002" y="4634"/>
                      <a:pt x="15110" y="4277"/>
                      <a:pt x="15157" y="3896"/>
                    </a:cubicBezTo>
                    <a:cubicBezTo>
                      <a:pt x="15217" y="3515"/>
                      <a:pt x="15217" y="3122"/>
                      <a:pt x="15181" y="2741"/>
                    </a:cubicBezTo>
                    <a:cubicBezTo>
                      <a:pt x="15145" y="2324"/>
                      <a:pt x="15050" y="1955"/>
                      <a:pt x="14931" y="1622"/>
                    </a:cubicBezTo>
                    <a:cubicBezTo>
                      <a:pt x="14860" y="1443"/>
                      <a:pt x="14776" y="1277"/>
                      <a:pt x="14681" y="1122"/>
                    </a:cubicBezTo>
                    <a:cubicBezTo>
                      <a:pt x="14574" y="955"/>
                      <a:pt x="14467" y="824"/>
                      <a:pt x="14371" y="717"/>
                    </a:cubicBezTo>
                    <a:cubicBezTo>
                      <a:pt x="14098" y="467"/>
                      <a:pt x="13812" y="265"/>
                      <a:pt x="13490" y="146"/>
                    </a:cubicBezTo>
                    <a:cubicBezTo>
                      <a:pt x="13197" y="41"/>
                      <a:pt x="12894" y="1"/>
                      <a:pt x="12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9"/>
              <p:cNvSpPr/>
              <p:nvPr/>
            </p:nvSpPr>
            <p:spPr>
              <a:xfrm>
                <a:off x="6344225" y="4443525"/>
                <a:ext cx="326550" cy="225325"/>
              </a:xfrm>
              <a:custGeom>
                <a:rect b="b" l="l" r="r" t="t"/>
                <a:pathLst>
                  <a:path extrusionOk="0" h="9013" w="13062">
                    <a:moveTo>
                      <a:pt x="12943" y="1"/>
                    </a:moveTo>
                    <a:cubicBezTo>
                      <a:pt x="12943" y="72"/>
                      <a:pt x="12931" y="144"/>
                      <a:pt x="12919" y="227"/>
                    </a:cubicBezTo>
                    <a:cubicBezTo>
                      <a:pt x="12800" y="846"/>
                      <a:pt x="12526" y="1430"/>
                      <a:pt x="12181" y="1965"/>
                    </a:cubicBezTo>
                    <a:cubicBezTo>
                      <a:pt x="11836" y="2525"/>
                      <a:pt x="11383" y="3037"/>
                      <a:pt x="10907" y="3501"/>
                    </a:cubicBezTo>
                    <a:cubicBezTo>
                      <a:pt x="10466" y="3930"/>
                      <a:pt x="9966" y="4311"/>
                      <a:pt x="9454" y="4656"/>
                    </a:cubicBezTo>
                    <a:cubicBezTo>
                      <a:pt x="9061" y="4906"/>
                      <a:pt x="8657" y="5132"/>
                      <a:pt x="8240" y="5311"/>
                    </a:cubicBezTo>
                    <a:cubicBezTo>
                      <a:pt x="7740" y="5537"/>
                      <a:pt x="7204" y="5692"/>
                      <a:pt x="6668" y="5799"/>
                    </a:cubicBezTo>
                    <a:cubicBezTo>
                      <a:pt x="6549" y="5835"/>
                      <a:pt x="6430" y="5847"/>
                      <a:pt x="6311" y="5859"/>
                    </a:cubicBezTo>
                    <a:cubicBezTo>
                      <a:pt x="6204" y="5871"/>
                      <a:pt x="6097" y="5894"/>
                      <a:pt x="6002" y="5894"/>
                    </a:cubicBezTo>
                    <a:cubicBezTo>
                      <a:pt x="5918" y="5894"/>
                      <a:pt x="5859" y="5871"/>
                      <a:pt x="5787" y="5871"/>
                    </a:cubicBezTo>
                    <a:cubicBezTo>
                      <a:pt x="5704" y="5859"/>
                      <a:pt x="5621" y="5859"/>
                      <a:pt x="5537" y="5847"/>
                    </a:cubicBezTo>
                    <a:cubicBezTo>
                      <a:pt x="5347" y="5811"/>
                      <a:pt x="5168" y="5787"/>
                      <a:pt x="4966" y="5775"/>
                    </a:cubicBezTo>
                    <a:cubicBezTo>
                      <a:pt x="4787" y="5752"/>
                      <a:pt x="4609" y="5740"/>
                      <a:pt x="4430" y="5740"/>
                    </a:cubicBezTo>
                    <a:cubicBezTo>
                      <a:pt x="4370" y="5740"/>
                      <a:pt x="4299" y="5752"/>
                      <a:pt x="4239" y="5775"/>
                    </a:cubicBezTo>
                    <a:cubicBezTo>
                      <a:pt x="4216" y="5775"/>
                      <a:pt x="4192" y="5787"/>
                      <a:pt x="4168" y="5799"/>
                    </a:cubicBezTo>
                    <a:cubicBezTo>
                      <a:pt x="4108" y="5847"/>
                      <a:pt x="4061" y="5894"/>
                      <a:pt x="4013" y="5930"/>
                    </a:cubicBezTo>
                    <a:lnTo>
                      <a:pt x="4037" y="5918"/>
                    </a:lnTo>
                    <a:lnTo>
                      <a:pt x="4037" y="5918"/>
                    </a:lnTo>
                    <a:cubicBezTo>
                      <a:pt x="3930" y="6037"/>
                      <a:pt x="3835" y="6192"/>
                      <a:pt x="3763" y="6335"/>
                    </a:cubicBezTo>
                    <a:lnTo>
                      <a:pt x="3763" y="6323"/>
                    </a:lnTo>
                    <a:cubicBezTo>
                      <a:pt x="3573" y="6704"/>
                      <a:pt x="3418" y="7109"/>
                      <a:pt x="3168" y="7466"/>
                    </a:cubicBezTo>
                    <a:cubicBezTo>
                      <a:pt x="3108" y="7561"/>
                      <a:pt x="3049" y="7633"/>
                      <a:pt x="2977" y="7704"/>
                    </a:cubicBezTo>
                    <a:cubicBezTo>
                      <a:pt x="2906" y="7776"/>
                      <a:pt x="2811" y="7859"/>
                      <a:pt x="2727" y="7918"/>
                    </a:cubicBezTo>
                    <a:cubicBezTo>
                      <a:pt x="2525" y="8049"/>
                      <a:pt x="2311" y="8157"/>
                      <a:pt x="2084" y="8240"/>
                    </a:cubicBezTo>
                    <a:cubicBezTo>
                      <a:pt x="1858" y="8311"/>
                      <a:pt x="1632" y="8359"/>
                      <a:pt x="1418" y="8395"/>
                    </a:cubicBezTo>
                    <a:cubicBezTo>
                      <a:pt x="1346" y="8399"/>
                      <a:pt x="1273" y="8401"/>
                      <a:pt x="1200" y="8401"/>
                    </a:cubicBezTo>
                    <a:cubicBezTo>
                      <a:pt x="1054" y="8401"/>
                      <a:pt x="906" y="8391"/>
                      <a:pt x="763" y="8359"/>
                    </a:cubicBezTo>
                    <a:cubicBezTo>
                      <a:pt x="549" y="8311"/>
                      <a:pt x="346" y="8252"/>
                      <a:pt x="144" y="8157"/>
                    </a:cubicBezTo>
                    <a:cubicBezTo>
                      <a:pt x="108" y="8121"/>
                      <a:pt x="48" y="8097"/>
                      <a:pt x="1" y="8061"/>
                    </a:cubicBezTo>
                    <a:lnTo>
                      <a:pt x="1" y="8061"/>
                    </a:lnTo>
                    <a:cubicBezTo>
                      <a:pt x="13" y="8157"/>
                      <a:pt x="25" y="8252"/>
                      <a:pt x="72" y="8347"/>
                    </a:cubicBezTo>
                    <a:cubicBezTo>
                      <a:pt x="191" y="8597"/>
                      <a:pt x="429" y="8788"/>
                      <a:pt x="739" y="8895"/>
                    </a:cubicBezTo>
                    <a:cubicBezTo>
                      <a:pt x="971" y="8972"/>
                      <a:pt x="1208" y="9012"/>
                      <a:pt x="1439" y="9012"/>
                    </a:cubicBezTo>
                    <a:cubicBezTo>
                      <a:pt x="1598" y="9012"/>
                      <a:pt x="1755" y="8993"/>
                      <a:pt x="1906" y="8954"/>
                    </a:cubicBezTo>
                    <a:cubicBezTo>
                      <a:pt x="2037" y="8907"/>
                      <a:pt x="2144" y="8883"/>
                      <a:pt x="2251" y="8835"/>
                    </a:cubicBezTo>
                    <a:cubicBezTo>
                      <a:pt x="2465" y="8752"/>
                      <a:pt x="2692" y="8633"/>
                      <a:pt x="2906" y="8466"/>
                    </a:cubicBezTo>
                    <a:cubicBezTo>
                      <a:pt x="3216" y="8228"/>
                      <a:pt x="3501" y="7942"/>
                      <a:pt x="3739" y="7621"/>
                    </a:cubicBezTo>
                    <a:cubicBezTo>
                      <a:pt x="3930" y="7371"/>
                      <a:pt x="4073" y="7085"/>
                      <a:pt x="4192" y="6811"/>
                    </a:cubicBezTo>
                    <a:cubicBezTo>
                      <a:pt x="4347" y="6847"/>
                      <a:pt x="4478" y="6871"/>
                      <a:pt x="4632" y="6871"/>
                    </a:cubicBezTo>
                    <a:cubicBezTo>
                      <a:pt x="4704" y="6883"/>
                      <a:pt x="4775" y="6883"/>
                      <a:pt x="4847" y="6883"/>
                    </a:cubicBezTo>
                    <a:lnTo>
                      <a:pt x="5025" y="6883"/>
                    </a:lnTo>
                    <a:cubicBezTo>
                      <a:pt x="5299" y="6883"/>
                      <a:pt x="5525" y="6883"/>
                      <a:pt x="5728" y="6871"/>
                    </a:cubicBezTo>
                    <a:cubicBezTo>
                      <a:pt x="6192" y="6859"/>
                      <a:pt x="6668" y="6799"/>
                      <a:pt x="7133" y="6704"/>
                    </a:cubicBezTo>
                    <a:cubicBezTo>
                      <a:pt x="7799" y="6573"/>
                      <a:pt x="8454" y="6383"/>
                      <a:pt x="9038" y="6144"/>
                    </a:cubicBezTo>
                    <a:cubicBezTo>
                      <a:pt x="9169" y="6097"/>
                      <a:pt x="9300" y="6037"/>
                      <a:pt x="9419" y="5978"/>
                    </a:cubicBezTo>
                    <a:cubicBezTo>
                      <a:pt x="10193" y="5621"/>
                      <a:pt x="10859" y="5180"/>
                      <a:pt x="11395" y="4668"/>
                    </a:cubicBezTo>
                    <a:cubicBezTo>
                      <a:pt x="11717" y="4370"/>
                      <a:pt x="11967" y="4097"/>
                      <a:pt x="12169" y="3811"/>
                    </a:cubicBezTo>
                    <a:cubicBezTo>
                      <a:pt x="12288" y="3632"/>
                      <a:pt x="12407" y="3466"/>
                      <a:pt x="12502" y="3299"/>
                    </a:cubicBezTo>
                    <a:cubicBezTo>
                      <a:pt x="12586" y="3156"/>
                      <a:pt x="12681" y="3001"/>
                      <a:pt x="12741" y="2846"/>
                    </a:cubicBezTo>
                    <a:cubicBezTo>
                      <a:pt x="12860" y="2513"/>
                      <a:pt x="12967" y="2156"/>
                      <a:pt x="13002" y="1787"/>
                    </a:cubicBezTo>
                    <a:cubicBezTo>
                      <a:pt x="13062" y="1394"/>
                      <a:pt x="13062" y="1013"/>
                      <a:pt x="13038" y="620"/>
                    </a:cubicBezTo>
                    <a:cubicBezTo>
                      <a:pt x="13026" y="418"/>
                      <a:pt x="12991" y="203"/>
                      <a:pt x="129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9"/>
              <p:cNvSpPr/>
              <p:nvPr/>
            </p:nvSpPr>
            <p:spPr>
              <a:xfrm>
                <a:off x="6348700" y="4541525"/>
                <a:ext cx="30375" cy="9200"/>
              </a:xfrm>
              <a:custGeom>
                <a:rect b="b" l="l" r="r" t="t"/>
                <a:pathLst>
                  <a:path extrusionOk="0" h="368" w="1215">
                    <a:moveTo>
                      <a:pt x="109" y="1"/>
                    </a:moveTo>
                    <a:cubicBezTo>
                      <a:pt x="99" y="1"/>
                      <a:pt x="84" y="4"/>
                      <a:pt x="60" y="10"/>
                    </a:cubicBezTo>
                    <a:cubicBezTo>
                      <a:pt x="48" y="22"/>
                      <a:pt x="12" y="34"/>
                      <a:pt x="12" y="69"/>
                    </a:cubicBezTo>
                    <a:cubicBezTo>
                      <a:pt x="0" y="117"/>
                      <a:pt x="24" y="153"/>
                      <a:pt x="72" y="177"/>
                    </a:cubicBezTo>
                    <a:cubicBezTo>
                      <a:pt x="250" y="236"/>
                      <a:pt x="429" y="296"/>
                      <a:pt x="608" y="319"/>
                    </a:cubicBezTo>
                    <a:cubicBezTo>
                      <a:pt x="679" y="331"/>
                      <a:pt x="774" y="331"/>
                      <a:pt x="846" y="355"/>
                    </a:cubicBezTo>
                    <a:cubicBezTo>
                      <a:pt x="953" y="367"/>
                      <a:pt x="1036" y="367"/>
                      <a:pt x="1132" y="367"/>
                    </a:cubicBezTo>
                    <a:cubicBezTo>
                      <a:pt x="1179" y="367"/>
                      <a:pt x="1215" y="331"/>
                      <a:pt x="1215" y="296"/>
                    </a:cubicBezTo>
                    <a:cubicBezTo>
                      <a:pt x="1215" y="248"/>
                      <a:pt x="1191" y="200"/>
                      <a:pt x="1143" y="200"/>
                    </a:cubicBezTo>
                    <a:cubicBezTo>
                      <a:pt x="1012" y="200"/>
                      <a:pt x="893" y="188"/>
                      <a:pt x="762" y="177"/>
                    </a:cubicBezTo>
                    <a:lnTo>
                      <a:pt x="774" y="177"/>
                    </a:lnTo>
                    <a:cubicBezTo>
                      <a:pt x="655" y="141"/>
                      <a:pt x="548" y="129"/>
                      <a:pt x="441" y="93"/>
                    </a:cubicBezTo>
                    <a:cubicBezTo>
                      <a:pt x="346" y="81"/>
                      <a:pt x="239" y="34"/>
                      <a:pt x="131" y="10"/>
                    </a:cubicBezTo>
                    <a:cubicBezTo>
                      <a:pt x="125" y="4"/>
                      <a:pt x="119" y="1"/>
                      <a:pt x="109" y="1"/>
                    </a:cubicBezTo>
                    <a:close/>
                  </a:path>
                </a:pathLst>
              </a:custGeom>
              <a:solidFill>
                <a:srgbClr val="F3D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9"/>
              <p:cNvSpPr/>
              <p:nvPr/>
            </p:nvSpPr>
            <p:spPr>
              <a:xfrm>
                <a:off x="6367750" y="4588375"/>
                <a:ext cx="24725" cy="20450"/>
              </a:xfrm>
              <a:custGeom>
                <a:rect b="b" l="l" r="r" t="t"/>
                <a:pathLst>
                  <a:path extrusionOk="0" h="818" w="989">
                    <a:moveTo>
                      <a:pt x="370" y="493"/>
                    </a:moveTo>
                    <a:cubicBezTo>
                      <a:pt x="365" y="493"/>
                      <a:pt x="363" y="496"/>
                      <a:pt x="361" y="500"/>
                    </a:cubicBezTo>
                    <a:lnTo>
                      <a:pt x="361" y="500"/>
                    </a:lnTo>
                    <a:cubicBezTo>
                      <a:pt x="364" y="498"/>
                      <a:pt x="367" y="496"/>
                      <a:pt x="370" y="493"/>
                    </a:cubicBezTo>
                    <a:close/>
                    <a:moveTo>
                      <a:pt x="867" y="0"/>
                    </a:moveTo>
                    <a:cubicBezTo>
                      <a:pt x="859" y="0"/>
                      <a:pt x="852" y="2"/>
                      <a:pt x="846" y="5"/>
                    </a:cubicBezTo>
                    <a:lnTo>
                      <a:pt x="870" y="5"/>
                    </a:lnTo>
                    <a:cubicBezTo>
                      <a:pt x="846" y="5"/>
                      <a:pt x="834" y="41"/>
                      <a:pt x="810" y="53"/>
                    </a:cubicBezTo>
                    <a:cubicBezTo>
                      <a:pt x="774" y="100"/>
                      <a:pt x="739" y="148"/>
                      <a:pt x="715" y="184"/>
                    </a:cubicBezTo>
                    <a:cubicBezTo>
                      <a:pt x="655" y="267"/>
                      <a:pt x="596" y="327"/>
                      <a:pt x="536" y="386"/>
                    </a:cubicBezTo>
                    <a:lnTo>
                      <a:pt x="358" y="517"/>
                    </a:lnTo>
                    <a:cubicBezTo>
                      <a:pt x="358" y="517"/>
                      <a:pt x="358" y="507"/>
                      <a:pt x="361" y="500"/>
                    </a:cubicBezTo>
                    <a:lnTo>
                      <a:pt x="361" y="500"/>
                    </a:lnTo>
                    <a:cubicBezTo>
                      <a:pt x="304" y="544"/>
                      <a:pt x="247" y="578"/>
                      <a:pt x="179" y="600"/>
                    </a:cubicBezTo>
                    <a:cubicBezTo>
                      <a:pt x="143" y="624"/>
                      <a:pt x="119" y="624"/>
                      <a:pt x="84" y="636"/>
                    </a:cubicBezTo>
                    <a:cubicBezTo>
                      <a:pt x="24" y="648"/>
                      <a:pt x="0" y="696"/>
                      <a:pt x="12" y="743"/>
                    </a:cubicBezTo>
                    <a:cubicBezTo>
                      <a:pt x="12" y="793"/>
                      <a:pt x="54" y="818"/>
                      <a:pt x="95" y="818"/>
                    </a:cubicBezTo>
                    <a:cubicBezTo>
                      <a:pt x="103" y="818"/>
                      <a:pt x="112" y="817"/>
                      <a:pt x="119" y="815"/>
                    </a:cubicBezTo>
                    <a:lnTo>
                      <a:pt x="334" y="720"/>
                    </a:lnTo>
                    <a:cubicBezTo>
                      <a:pt x="393" y="708"/>
                      <a:pt x="441" y="684"/>
                      <a:pt x="489" y="648"/>
                    </a:cubicBezTo>
                    <a:cubicBezTo>
                      <a:pt x="512" y="636"/>
                      <a:pt x="548" y="600"/>
                      <a:pt x="572" y="589"/>
                    </a:cubicBezTo>
                    <a:cubicBezTo>
                      <a:pt x="727" y="481"/>
                      <a:pt x="846" y="350"/>
                      <a:pt x="965" y="219"/>
                    </a:cubicBezTo>
                    <a:cubicBezTo>
                      <a:pt x="977" y="208"/>
                      <a:pt x="989" y="172"/>
                      <a:pt x="989" y="160"/>
                    </a:cubicBezTo>
                    <a:lnTo>
                      <a:pt x="989" y="100"/>
                    </a:lnTo>
                    <a:cubicBezTo>
                      <a:pt x="977" y="65"/>
                      <a:pt x="965" y="41"/>
                      <a:pt x="929" y="29"/>
                    </a:cubicBezTo>
                    <a:cubicBezTo>
                      <a:pt x="912" y="12"/>
                      <a:pt x="888" y="0"/>
                      <a:pt x="867" y="0"/>
                    </a:cubicBezTo>
                    <a:close/>
                  </a:path>
                </a:pathLst>
              </a:custGeom>
              <a:solidFill>
                <a:srgbClr val="F3D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4" name="Google Shape;434;p29"/>
          <p:cNvSpPr txBox="1"/>
          <p:nvPr>
            <p:ph type="ctrTitle"/>
          </p:nvPr>
        </p:nvSpPr>
        <p:spPr>
          <a:xfrm>
            <a:off x="3027000" y="1350348"/>
            <a:ext cx="3743100" cy="131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Maths for Elementary</a:t>
            </a:r>
            <a:endParaRPr>
              <a:solidFill>
                <a:schemeClr val="lt2"/>
              </a:solidFill>
            </a:endParaRPr>
          </a:p>
        </p:txBody>
      </p:sp>
      <p:sp>
        <p:nvSpPr>
          <p:cNvPr id="435" name="Google Shape;435;p29"/>
          <p:cNvSpPr txBox="1"/>
          <p:nvPr>
            <p:ph idx="1" type="subTitle"/>
          </p:nvPr>
        </p:nvSpPr>
        <p:spPr>
          <a:xfrm>
            <a:off x="2909625" y="2814249"/>
            <a:ext cx="3978000" cy="40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Measurement and Data</a:t>
            </a:r>
            <a:endParaRPr/>
          </a:p>
        </p:txBody>
      </p:sp>
      <p:sp>
        <p:nvSpPr>
          <p:cNvPr id="436" name="Google Shape;436;p29"/>
          <p:cNvSpPr/>
          <p:nvPr/>
        </p:nvSpPr>
        <p:spPr>
          <a:xfrm>
            <a:off x="4005805" y="3482050"/>
            <a:ext cx="1782900" cy="463500"/>
          </a:xfrm>
          <a:prstGeom prst="roundRect">
            <a:avLst>
              <a:gd fmla="val 19326"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uFill>
                  <a:noFill/>
                </a:uFill>
                <a:latin typeface="Gochi Hand"/>
                <a:ea typeface="Gochi Hand"/>
                <a:cs typeface="Gochi Hand"/>
                <a:sym typeface="Gochi Hand"/>
                <a:hlinkClick action="ppaction://hlinkshowjump?jump=nextslide">
                  <a:extLst>
                    <a:ext uri="{A12FA001-AC4F-418D-AE19-62706E023703}">
                      <ahyp:hlinkClr val="tx"/>
                    </a:ext>
                  </a:extLst>
                </a:hlinkClick>
              </a:rPr>
              <a:t>S</a:t>
            </a:r>
            <a:r>
              <a:rPr lang="en" sz="2000">
                <a:solidFill>
                  <a:schemeClr val="accent2"/>
                </a:solidFill>
                <a:latin typeface="Gochi Hand"/>
                <a:ea typeface="Gochi Hand"/>
                <a:cs typeface="Gochi Hand"/>
                <a:sym typeface="Gochi Hand"/>
              </a:rPr>
              <a:t>tart!</a:t>
            </a:r>
            <a:endParaRPr sz="2000">
              <a:solidFill>
                <a:schemeClr val="accent2"/>
              </a:solidFill>
              <a:latin typeface="Gochi Hand"/>
              <a:ea typeface="Gochi Hand"/>
              <a:cs typeface="Gochi Hand"/>
              <a:sym typeface="Gochi Hand"/>
            </a:endParaRPr>
          </a:p>
        </p:txBody>
      </p:sp>
      <p:grpSp>
        <p:nvGrpSpPr>
          <p:cNvPr id="437" name="Google Shape;437;p29"/>
          <p:cNvGrpSpPr/>
          <p:nvPr/>
        </p:nvGrpSpPr>
        <p:grpSpPr>
          <a:xfrm>
            <a:off x="-200759" y="899277"/>
            <a:ext cx="1528782" cy="3050828"/>
            <a:chOff x="-200758" y="1348178"/>
            <a:chExt cx="1347182" cy="2688428"/>
          </a:xfrm>
        </p:grpSpPr>
        <p:grpSp>
          <p:nvGrpSpPr>
            <p:cNvPr id="438" name="Google Shape;438;p29"/>
            <p:cNvGrpSpPr/>
            <p:nvPr/>
          </p:nvGrpSpPr>
          <p:grpSpPr>
            <a:xfrm>
              <a:off x="-200758" y="1348178"/>
              <a:ext cx="1347182" cy="2688428"/>
              <a:chOff x="8567725" y="1469575"/>
              <a:chExt cx="663800" cy="1324675"/>
            </a:xfrm>
          </p:grpSpPr>
          <p:sp>
            <p:nvSpPr>
              <p:cNvPr id="439" name="Google Shape;439;p29"/>
              <p:cNvSpPr/>
              <p:nvPr/>
            </p:nvSpPr>
            <p:spPr>
              <a:xfrm>
                <a:off x="8567725" y="1822575"/>
                <a:ext cx="595325" cy="576300"/>
              </a:xfrm>
              <a:custGeom>
                <a:rect b="b" l="l" r="r" t="t"/>
                <a:pathLst>
                  <a:path extrusionOk="0" h="23052" w="23813">
                    <a:moveTo>
                      <a:pt x="14132" y="1"/>
                    </a:moveTo>
                    <a:cubicBezTo>
                      <a:pt x="12202" y="1"/>
                      <a:pt x="10859" y="564"/>
                      <a:pt x="10859" y="564"/>
                    </a:cubicBezTo>
                    <a:cubicBezTo>
                      <a:pt x="8263" y="1421"/>
                      <a:pt x="4965" y="3588"/>
                      <a:pt x="1727" y="8756"/>
                    </a:cubicBezTo>
                    <a:cubicBezTo>
                      <a:pt x="596" y="10565"/>
                      <a:pt x="1" y="13530"/>
                      <a:pt x="1096" y="15530"/>
                    </a:cubicBezTo>
                    <a:cubicBezTo>
                      <a:pt x="2572" y="18185"/>
                      <a:pt x="6192" y="19840"/>
                      <a:pt x="9228" y="21210"/>
                    </a:cubicBezTo>
                    <a:cubicBezTo>
                      <a:pt x="12191" y="22551"/>
                      <a:pt x="14501" y="23052"/>
                      <a:pt x="16300" y="23052"/>
                    </a:cubicBezTo>
                    <a:cubicBezTo>
                      <a:pt x="20327" y="23052"/>
                      <a:pt x="21792" y="20542"/>
                      <a:pt x="22277" y="19340"/>
                    </a:cubicBezTo>
                    <a:cubicBezTo>
                      <a:pt x="23694" y="15804"/>
                      <a:pt x="23813" y="11863"/>
                      <a:pt x="23515" y="8005"/>
                    </a:cubicBezTo>
                    <a:cubicBezTo>
                      <a:pt x="23480" y="7458"/>
                      <a:pt x="23277" y="6446"/>
                      <a:pt x="22706" y="5327"/>
                    </a:cubicBezTo>
                    <a:cubicBezTo>
                      <a:pt x="22706" y="5327"/>
                      <a:pt x="21598" y="2338"/>
                      <a:pt x="17884" y="767"/>
                    </a:cubicBezTo>
                    <a:cubicBezTo>
                      <a:pt x="16535" y="186"/>
                      <a:pt x="15238" y="1"/>
                      <a:pt x="141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9"/>
              <p:cNvSpPr/>
              <p:nvPr/>
            </p:nvSpPr>
            <p:spPr>
              <a:xfrm>
                <a:off x="8860025" y="2097175"/>
                <a:ext cx="62525" cy="46650"/>
              </a:xfrm>
              <a:custGeom>
                <a:rect b="b" l="l" r="r" t="t"/>
                <a:pathLst>
                  <a:path extrusionOk="0" h="1866" w="2501">
                    <a:moveTo>
                      <a:pt x="555" y="1"/>
                    </a:moveTo>
                    <a:cubicBezTo>
                      <a:pt x="417" y="1"/>
                      <a:pt x="274" y="69"/>
                      <a:pt x="179" y="165"/>
                    </a:cubicBezTo>
                    <a:cubicBezTo>
                      <a:pt x="36" y="320"/>
                      <a:pt x="0" y="534"/>
                      <a:pt x="36" y="748"/>
                    </a:cubicBezTo>
                    <a:cubicBezTo>
                      <a:pt x="60" y="939"/>
                      <a:pt x="167" y="1129"/>
                      <a:pt x="274" y="1308"/>
                    </a:cubicBezTo>
                    <a:cubicBezTo>
                      <a:pt x="370" y="1474"/>
                      <a:pt x="477" y="1641"/>
                      <a:pt x="643" y="1748"/>
                    </a:cubicBezTo>
                    <a:cubicBezTo>
                      <a:pt x="783" y="1835"/>
                      <a:pt x="941" y="1865"/>
                      <a:pt x="1103" y="1865"/>
                    </a:cubicBezTo>
                    <a:cubicBezTo>
                      <a:pt x="1231" y="1865"/>
                      <a:pt x="1362" y="1846"/>
                      <a:pt x="1489" y="1820"/>
                    </a:cubicBezTo>
                    <a:cubicBezTo>
                      <a:pt x="1679" y="1772"/>
                      <a:pt x="1858" y="1713"/>
                      <a:pt x="2036" y="1641"/>
                    </a:cubicBezTo>
                    <a:cubicBezTo>
                      <a:pt x="2191" y="1582"/>
                      <a:pt x="2334" y="1486"/>
                      <a:pt x="2417" y="1343"/>
                    </a:cubicBezTo>
                    <a:cubicBezTo>
                      <a:pt x="2501" y="1177"/>
                      <a:pt x="2441" y="951"/>
                      <a:pt x="2322" y="808"/>
                    </a:cubicBezTo>
                    <a:cubicBezTo>
                      <a:pt x="2191" y="653"/>
                      <a:pt x="2025" y="570"/>
                      <a:pt x="1846" y="474"/>
                    </a:cubicBezTo>
                    <a:cubicBezTo>
                      <a:pt x="1489" y="296"/>
                      <a:pt x="1108" y="165"/>
                      <a:pt x="715" y="58"/>
                    </a:cubicBezTo>
                    <a:lnTo>
                      <a:pt x="751" y="58"/>
                    </a:lnTo>
                    <a:cubicBezTo>
                      <a:pt x="691" y="18"/>
                      <a:pt x="624" y="1"/>
                      <a:pt x="555" y="1"/>
                    </a:cubicBez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9"/>
              <p:cNvSpPr/>
              <p:nvPr/>
            </p:nvSpPr>
            <p:spPr>
              <a:xfrm>
                <a:off x="8980875" y="2151575"/>
                <a:ext cx="44375" cy="39050"/>
              </a:xfrm>
              <a:custGeom>
                <a:rect b="b" l="l" r="r" t="t"/>
                <a:pathLst>
                  <a:path extrusionOk="0" h="1562" w="1775">
                    <a:moveTo>
                      <a:pt x="879" y="0"/>
                    </a:moveTo>
                    <a:cubicBezTo>
                      <a:pt x="575" y="0"/>
                      <a:pt x="293" y="184"/>
                      <a:pt x="167" y="489"/>
                    </a:cubicBezTo>
                    <a:cubicBezTo>
                      <a:pt x="0" y="894"/>
                      <a:pt x="203" y="1334"/>
                      <a:pt x="596" y="1501"/>
                    </a:cubicBezTo>
                    <a:cubicBezTo>
                      <a:pt x="695" y="1542"/>
                      <a:pt x="797" y="1561"/>
                      <a:pt x="897" y="1561"/>
                    </a:cubicBezTo>
                    <a:cubicBezTo>
                      <a:pt x="1205" y="1561"/>
                      <a:pt x="1494" y="1378"/>
                      <a:pt x="1620" y="1072"/>
                    </a:cubicBezTo>
                    <a:cubicBezTo>
                      <a:pt x="1774" y="668"/>
                      <a:pt x="1572" y="227"/>
                      <a:pt x="1179" y="60"/>
                    </a:cubicBezTo>
                    <a:cubicBezTo>
                      <a:pt x="1080" y="20"/>
                      <a:pt x="978" y="0"/>
                      <a:pt x="879" y="0"/>
                    </a:cubicBez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9"/>
              <p:cNvSpPr/>
              <p:nvPr/>
            </p:nvSpPr>
            <p:spPr>
              <a:xfrm>
                <a:off x="8755550" y="2058425"/>
                <a:ext cx="38725" cy="38725"/>
              </a:xfrm>
              <a:custGeom>
                <a:rect b="b" l="l" r="r" t="t"/>
                <a:pathLst>
                  <a:path extrusionOk="0" h="1549" w="1549">
                    <a:moveTo>
                      <a:pt x="774" y="0"/>
                    </a:moveTo>
                    <a:cubicBezTo>
                      <a:pt x="346" y="0"/>
                      <a:pt x="0" y="346"/>
                      <a:pt x="0" y="774"/>
                    </a:cubicBezTo>
                    <a:cubicBezTo>
                      <a:pt x="0" y="1203"/>
                      <a:pt x="346" y="1548"/>
                      <a:pt x="774" y="1548"/>
                    </a:cubicBezTo>
                    <a:cubicBezTo>
                      <a:pt x="1203" y="1548"/>
                      <a:pt x="1548" y="1203"/>
                      <a:pt x="1548" y="774"/>
                    </a:cubicBezTo>
                    <a:cubicBezTo>
                      <a:pt x="1548" y="346"/>
                      <a:pt x="1203" y="0"/>
                      <a:pt x="774" y="0"/>
                    </a:cubicBez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9"/>
              <p:cNvSpPr/>
              <p:nvPr/>
            </p:nvSpPr>
            <p:spPr>
              <a:xfrm>
                <a:off x="9029100" y="1469575"/>
                <a:ext cx="202425" cy="486350"/>
              </a:xfrm>
              <a:custGeom>
                <a:rect b="b" l="l" r="r" t="t"/>
                <a:pathLst>
                  <a:path extrusionOk="0" h="19454" w="8097">
                    <a:moveTo>
                      <a:pt x="2760" y="1"/>
                    </a:moveTo>
                    <a:cubicBezTo>
                      <a:pt x="2351" y="1"/>
                      <a:pt x="1951" y="96"/>
                      <a:pt x="1584" y="313"/>
                    </a:cubicBezTo>
                    <a:cubicBezTo>
                      <a:pt x="262" y="1099"/>
                      <a:pt x="143" y="3016"/>
                      <a:pt x="679" y="4469"/>
                    </a:cubicBezTo>
                    <a:cubicBezTo>
                      <a:pt x="1215" y="5909"/>
                      <a:pt x="2239" y="7147"/>
                      <a:pt x="2739" y="8600"/>
                    </a:cubicBezTo>
                    <a:cubicBezTo>
                      <a:pt x="3763" y="11624"/>
                      <a:pt x="2370" y="14898"/>
                      <a:pt x="703" y="17601"/>
                    </a:cubicBezTo>
                    <a:cubicBezTo>
                      <a:pt x="310" y="18244"/>
                      <a:pt x="0" y="19316"/>
                      <a:pt x="1084" y="19447"/>
                    </a:cubicBezTo>
                    <a:cubicBezTo>
                      <a:pt x="1114" y="19451"/>
                      <a:pt x="1144" y="19453"/>
                      <a:pt x="1174" y="19453"/>
                    </a:cubicBezTo>
                    <a:cubicBezTo>
                      <a:pt x="1980" y="19453"/>
                      <a:pt x="2801" y="17975"/>
                      <a:pt x="3179" y="17470"/>
                    </a:cubicBezTo>
                    <a:cubicBezTo>
                      <a:pt x="4834" y="15315"/>
                      <a:pt x="6394" y="13005"/>
                      <a:pt x="7192" y="10386"/>
                    </a:cubicBezTo>
                    <a:cubicBezTo>
                      <a:pt x="8096" y="7350"/>
                      <a:pt x="7799" y="3766"/>
                      <a:pt x="5656" y="1432"/>
                    </a:cubicBezTo>
                    <a:cubicBezTo>
                      <a:pt x="4910" y="627"/>
                      <a:pt x="3808" y="1"/>
                      <a:pt x="27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9"/>
              <p:cNvSpPr/>
              <p:nvPr/>
            </p:nvSpPr>
            <p:spPr>
              <a:xfrm>
                <a:off x="8758825" y="1485175"/>
                <a:ext cx="228550" cy="393100"/>
              </a:xfrm>
              <a:custGeom>
                <a:rect b="b" l="l" r="r" t="t"/>
                <a:pathLst>
                  <a:path extrusionOk="0" h="15724" w="9142">
                    <a:moveTo>
                      <a:pt x="2593" y="0"/>
                    </a:moveTo>
                    <a:cubicBezTo>
                      <a:pt x="1282" y="0"/>
                      <a:pt x="34" y="1176"/>
                      <a:pt x="12" y="2499"/>
                    </a:cubicBezTo>
                    <a:cubicBezTo>
                      <a:pt x="0" y="3690"/>
                      <a:pt x="810" y="4726"/>
                      <a:pt x="1727" y="5476"/>
                    </a:cubicBezTo>
                    <a:cubicBezTo>
                      <a:pt x="2655" y="6214"/>
                      <a:pt x="3727" y="6785"/>
                      <a:pt x="4560" y="7607"/>
                    </a:cubicBezTo>
                    <a:cubicBezTo>
                      <a:pt x="5751" y="8762"/>
                      <a:pt x="6406" y="10429"/>
                      <a:pt x="6346" y="12096"/>
                    </a:cubicBezTo>
                    <a:cubicBezTo>
                      <a:pt x="6311" y="13012"/>
                      <a:pt x="6073" y="13929"/>
                      <a:pt x="6370" y="14798"/>
                    </a:cubicBezTo>
                    <a:cubicBezTo>
                      <a:pt x="6501" y="15167"/>
                      <a:pt x="6763" y="15525"/>
                      <a:pt x="7120" y="15667"/>
                    </a:cubicBezTo>
                    <a:cubicBezTo>
                      <a:pt x="7220" y="15706"/>
                      <a:pt x="7313" y="15724"/>
                      <a:pt x="7401" y="15724"/>
                    </a:cubicBezTo>
                    <a:cubicBezTo>
                      <a:pt x="9141" y="15724"/>
                      <a:pt x="8527" y="8506"/>
                      <a:pt x="8335" y="7452"/>
                    </a:cubicBezTo>
                    <a:cubicBezTo>
                      <a:pt x="7882" y="4928"/>
                      <a:pt x="6704" y="2452"/>
                      <a:pt x="4668" y="856"/>
                    </a:cubicBezTo>
                    <a:cubicBezTo>
                      <a:pt x="4156" y="475"/>
                      <a:pt x="3608" y="130"/>
                      <a:pt x="2977" y="35"/>
                    </a:cubicBezTo>
                    <a:cubicBezTo>
                      <a:pt x="2849" y="11"/>
                      <a:pt x="2721" y="0"/>
                      <a:pt x="25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9"/>
              <p:cNvSpPr/>
              <p:nvPr/>
            </p:nvSpPr>
            <p:spPr>
              <a:xfrm>
                <a:off x="8961225" y="2209450"/>
                <a:ext cx="73250" cy="41525"/>
              </a:xfrm>
              <a:custGeom>
                <a:rect b="b" l="l" r="r" t="t"/>
                <a:pathLst>
                  <a:path extrusionOk="0" h="1661" w="2930">
                    <a:moveTo>
                      <a:pt x="836" y="1"/>
                    </a:moveTo>
                    <a:cubicBezTo>
                      <a:pt x="495" y="1"/>
                      <a:pt x="236" y="104"/>
                      <a:pt x="155" y="305"/>
                    </a:cubicBezTo>
                    <a:cubicBezTo>
                      <a:pt x="1" y="662"/>
                      <a:pt x="477" y="1186"/>
                      <a:pt x="1215" y="1484"/>
                    </a:cubicBezTo>
                    <a:cubicBezTo>
                      <a:pt x="1529" y="1603"/>
                      <a:pt x="1837" y="1661"/>
                      <a:pt x="2098" y="1661"/>
                    </a:cubicBezTo>
                    <a:cubicBezTo>
                      <a:pt x="2439" y="1661"/>
                      <a:pt x="2699" y="1561"/>
                      <a:pt x="2787" y="1365"/>
                    </a:cubicBezTo>
                    <a:cubicBezTo>
                      <a:pt x="2930" y="1008"/>
                      <a:pt x="2465" y="484"/>
                      <a:pt x="1727" y="186"/>
                    </a:cubicBezTo>
                    <a:cubicBezTo>
                      <a:pt x="1411" y="62"/>
                      <a:pt x="1099" y="1"/>
                      <a:pt x="836" y="1"/>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9"/>
              <p:cNvSpPr/>
              <p:nvPr/>
            </p:nvSpPr>
            <p:spPr>
              <a:xfrm>
                <a:off x="8697500" y="2097050"/>
                <a:ext cx="72950" cy="41650"/>
              </a:xfrm>
              <a:custGeom>
                <a:rect b="b" l="l" r="r" t="t"/>
                <a:pathLst>
                  <a:path extrusionOk="0" h="1666" w="2918">
                    <a:moveTo>
                      <a:pt x="830" y="1"/>
                    </a:moveTo>
                    <a:cubicBezTo>
                      <a:pt x="492" y="1"/>
                      <a:pt x="236" y="100"/>
                      <a:pt x="155" y="301"/>
                    </a:cubicBezTo>
                    <a:cubicBezTo>
                      <a:pt x="1" y="658"/>
                      <a:pt x="477" y="1182"/>
                      <a:pt x="1203" y="1479"/>
                    </a:cubicBezTo>
                    <a:cubicBezTo>
                      <a:pt x="1525" y="1604"/>
                      <a:pt x="1837" y="1665"/>
                      <a:pt x="2100" y="1665"/>
                    </a:cubicBezTo>
                    <a:cubicBezTo>
                      <a:pt x="2441" y="1665"/>
                      <a:pt x="2699" y="1562"/>
                      <a:pt x="2787" y="1360"/>
                    </a:cubicBezTo>
                    <a:cubicBezTo>
                      <a:pt x="2918" y="1003"/>
                      <a:pt x="2441" y="479"/>
                      <a:pt x="1727" y="182"/>
                    </a:cubicBezTo>
                    <a:cubicBezTo>
                      <a:pt x="1408" y="62"/>
                      <a:pt x="1095" y="1"/>
                      <a:pt x="830" y="1"/>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9"/>
              <p:cNvSpPr/>
              <p:nvPr/>
            </p:nvSpPr>
            <p:spPr>
              <a:xfrm>
                <a:off x="8857950" y="2168025"/>
                <a:ext cx="43475" cy="12300"/>
              </a:xfrm>
              <a:custGeom>
                <a:rect b="b" l="l" r="r" t="t"/>
                <a:pathLst>
                  <a:path extrusionOk="0" h="492" w="1739">
                    <a:moveTo>
                      <a:pt x="36" y="1"/>
                    </a:moveTo>
                    <a:cubicBezTo>
                      <a:pt x="27" y="1"/>
                      <a:pt x="18" y="4"/>
                      <a:pt x="12" y="10"/>
                    </a:cubicBezTo>
                    <a:cubicBezTo>
                      <a:pt x="0" y="22"/>
                      <a:pt x="0" y="57"/>
                      <a:pt x="12" y="69"/>
                    </a:cubicBezTo>
                    <a:cubicBezTo>
                      <a:pt x="119" y="176"/>
                      <a:pt x="250" y="260"/>
                      <a:pt x="381" y="343"/>
                    </a:cubicBezTo>
                    <a:cubicBezTo>
                      <a:pt x="524" y="403"/>
                      <a:pt x="679" y="438"/>
                      <a:pt x="834" y="474"/>
                    </a:cubicBezTo>
                    <a:cubicBezTo>
                      <a:pt x="905" y="486"/>
                      <a:pt x="982" y="492"/>
                      <a:pt x="1061" y="492"/>
                    </a:cubicBezTo>
                    <a:cubicBezTo>
                      <a:pt x="1140" y="492"/>
                      <a:pt x="1221" y="486"/>
                      <a:pt x="1298" y="474"/>
                    </a:cubicBezTo>
                    <a:cubicBezTo>
                      <a:pt x="1441" y="462"/>
                      <a:pt x="1596" y="403"/>
                      <a:pt x="1727" y="307"/>
                    </a:cubicBezTo>
                    <a:cubicBezTo>
                      <a:pt x="1738" y="307"/>
                      <a:pt x="1738" y="283"/>
                      <a:pt x="1738" y="260"/>
                    </a:cubicBezTo>
                    <a:cubicBezTo>
                      <a:pt x="1738" y="251"/>
                      <a:pt x="1727" y="243"/>
                      <a:pt x="1711" y="243"/>
                    </a:cubicBezTo>
                    <a:cubicBezTo>
                      <a:pt x="1705" y="243"/>
                      <a:pt x="1698" y="244"/>
                      <a:pt x="1691" y="248"/>
                    </a:cubicBezTo>
                    <a:cubicBezTo>
                      <a:pt x="1560" y="319"/>
                      <a:pt x="1429" y="355"/>
                      <a:pt x="1274" y="367"/>
                    </a:cubicBezTo>
                    <a:cubicBezTo>
                      <a:pt x="1215" y="372"/>
                      <a:pt x="1158" y="375"/>
                      <a:pt x="1100" y="375"/>
                    </a:cubicBezTo>
                    <a:cubicBezTo>
                      <a:pt x="1019" y="375"/>
                      <a:pt x="936" y="369"/>
                      <a:pt x="845" y="355"/>
                    </a:cubicBezTo>
                    <a:cubicBezTo>
                      <a:pt x="703" y="343"/>
                      <a:pt x="560" y="295"/>
                      <a:pt x="429" y="236"/>
                    </a:cubicBezTo>
                    <a:cubicBezTo>
                      <a:pt x="298" y="176"/>
                      <a:pt x="179" y="105"/>
                      <a:pt x="60" y="10"/>
                    </a:cubicBezTo>
                    <a:cubicBezTo>
                      <a:pt x="54" y="4"/>
                      <a:pt x="45" y="1"/>
                      <a:pt x="36" y="1"/>
                    </a:cubicBez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9"/>
              <p:cNvSpPr/>
              <p:nvPr/>
            </p:nvSpPr>
            <p:spPr>
              <a:xfrm>
                <a:off x="8635000" y="2236125"/>
                <a:ext cx="275650" cy="558125"/>
              </a:xfrm>
              <a:custGeom>
                <a:rect b="b" l="l" r="r" t="t"/>
                <a:pathLst>
                  <a:path extrusionOk="0" h="22325" w="11026">
                    <a:moveTo>
                      <a:pt x="0" y="0"/>
                    </a:moveTo>
                    <a:lnTo>
                      <a:pt x="0" y="22324"/>
                    </a:lnTo>
                    <a:cubicBezTo>
                      <a:pt x="0" y="22324"/>
                      <a:pt x="8966" y="19372"/>
                      <a:pt x="11026" y="5668"/>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9"/>
              <p:cNvSpPr/>
              <p:nvPr/>
            </p:nvSpPr>
            <p:spPr>
              <a:xfrm>
                <a:off x="8866575" y="2334625"/>
                <a:ext cx="364950" cy="161200"/>
              </a:xfrm>
              <a:custGeom>
                <a:rect b="b" l="l" r="r" t="t"/>
                <a:pathLst>
                  <a:path extrusionOk="0" h="6448" w="14598">
                    <a:moveTo>
                      <a:pt x="12864" y="1"/>
                    </a:moveTo>
                    <a:cubicBezTo>
                      <a:pt x="12384" y="1"/>
                      <a:pt x="11898" y="118"/>
                      <a:pt x="11442" y="251"/>
                    </a:cubicBezTo>
                    <a:cubicBezTo>
                      <a:pt x="8673" y="1023"/>
                      <a:pt x="5850" y="1929"/>
                      <a:pt x="2997" y="1929"/>
                    </a:cubicBezTo>
                    <a:cubicBezTo>
                      <a:pt x="2550" y="1929"/>
                      <a:pt x="2103" y="1907"/>
                      <a:pt x="1655" y="1859"/>
                    </a:cubicBezTo>
                    <a:lnTo>
                      <a:pt x="0" y="6276"/>
                    </a:lnTo>
                    <a:cubicBezTo>
                      <a:pt x="985" y="6391"/>
                      <a:pt x="1977" y="6448"/>
                      <a:pt x="2970" y="6448"/>
                    </a:cubicBezTo>
                    <a:cubicBezTo>
                      <a:pt x="4956" y="6448"/>
                      <a:pt x="6946" y="6220"/>
                      <a:pt x="8882" y="5776"/>
                    </a:cubicBezTo>
                    <a:cubicBezTo>
                      <a:pt x="11109" y="5252"/>
                      <a:pt x="13490" y="4240"/>
                      <a:pt x="14371" y="2132"/>
                    </a:cubicBezTo>
                    <a:cubicBezTo>
                      <a:pt x="14502" y="1799"/>
                      <a:pt x="14597" y="1442"/>
                      <a:pt x="14538" y="1120"/>
                    </a:cubicBezTo>
                    <a:cubicBezTo>
                      <a:pt x="14419" y="525"/>
                      <a:pt x="13824" y="120"/>
                      <a:pt x="13228" y="25"/>
                    </a:cubicBezTo>
                    <a:cubicBezTo>
                      <a:pt x="13108" y="8"/>
                      <a:pt x="12986" y="1"/>
                      <a:pt x="12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9"/>
              <p:cNvSpPr/>
              <p:nvPr/>
            </p:nvSpPr>
            <p:spPr>
              <a:xfrm>
                <a:off x="8635000" y="2327100"/>
                <a:ext cx="199750" cy="360900"/>
              </a:xfrm>
              <a:custGeom>
                <a:rect b="b" l="l" r="r" t="t"/>
                <a:pathLst>
                  <a:path extrusionOk="0" h="14436" w="7990">
                    <a:moveTo>
                      <a:pt x="2528" y="0"/>
                    </a:moveTo>
                    <a:cubicBezTo>
                      <a:pt x="1683" y="0"/>
                      <a:pt x="810" y="229"/>
                      <a:pt x="0" y="648"/>
                    </a:cubicBezTo>
                    <a:lnTo>
                      <a:pt x="0" y="14435"/>
                    </a:lnTo>
                    <a:cubicBezTo>
                      <a:pt x="22" y="14435"/>
                      <a:pt x="44" y="14435"/>
                      <a:pt x="66" y="14435"/>
                    </a:cubicBezTo>
                    <a:cubicBezTo>
                      <a:pt x="2523" y="14435"/>
                      <a:pt x="5108" y="12455"/>
                      <a:pt x="6406" y="9375"/>
                    </a:cubicBezTo>
                    <a:cubicBezTo>
                      <a:pt x="7989" y="5565"/>
                      <a:pt x="7013" y="1517"/>
                      <a:pt x="4179" y="326"/>
                    </a:cubicBezTo>
                    <a:cubicBezTo>
                      <a:pt x="3660" y="105"/>
                      <a:pt x="3100" y="0"/>
                      <a:pt x="2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9"/>
              <p:cNvSpPr/>
              <p:nvPr/>
            </p:nvSpPr>
            <p:spPr>
              <a:xfrm>
                <a:off x="8670725" y="2286725"/>
                <a:ext cx="194675" cy="86675"/>
              </a:xfrm>
              <a:custGeom>
                <a:rect b="b" l="l" r="r" t="t"/>
                <a:pathLst>
                  <a:path extrusionOk="0" h="3467" w="7787">
                    <a:moveTo>
                      <a:pt x="0" y="0"/>
                    </a:moveTo>
                    <a:cubicBezTo>
                      <a:pt x="0" y="1"/>
                      <a:pt x="1704" y="3466"/>
                      <a:pt x="6948" y="3466"/>
                    </a:cubicBezTo>
                    <a:cubicBezTo>
                      <a:pt x="7001" y="3466"/>
                      <a:pt x="7054" y="3466"/>
                      <a:pt x="7108" y="3465"/>
                    </a:cubicBezTo>
                    <a:cubicBezTo>
                      <a:pt x="7787" y="3453"/>
                      <a:pt x="5798" y="2953"/>
                      <a:pt x="5108" y="2644"/>
                    </a:cubicBezTo>
                    <a:cubicBezTo>
                      <a:pt x="3417" y="1882"/>
                      <a:pt x="1584" y="103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9"/>
              <p:cNvSpPr/>
              <p:nvPr/>
            </p:nvSpPr>
            <p:spPr>
              <a:xfrm>
                <a:off x="9114525" y="2365950"/>
                <a:ext cx="65500" cy="54025"/>
              </a:xfrm>
              <a:custGeom>
                <a:rect b="b" l="l" r="r" t="t"/>
                <a:pathLst>
                  <a:path extrusionOk="0" h="2161" w="2620">
                    <a:moveTo>
                      <a:pt x="1845" y="0"/>
                    </a:moveTo>
                    <a:cubicBezTo>
                      <a:pt x="1264" y="0"/>
                      <a:pt x="540" y="443"/>
                      <a:pt x="286" y="796"/>
                    </a:cubicBezTo>
                    <a:cubicBezTo>
                      <a:pt x="107" y="1058"/>
                      <a:pt x="0" y="1415"/>
                      <a:pt x="143" y="1689"/>
                    </a:cubicBezTo>
                    <a:cubicBezTo>
                      <a:pt x="238" y="1915"/>
                      <a:pt x="465" y="2070"/>
                      <a:pt x="703" y="2130"/>
                    </a:cubicBezTo>
                    <a:cubicBezTo>
                      <a:pt x="792" y="2152"/>
                      <a:pt x="882" y="2161"/>
                      <a:pt x="973" y="2161"/>
                    </a:cubicBezTo>
                    <a:cubicBezTo>
                      <a:pt x="1126" y="2161"/>
                      <a:pt x="1280" y="2136"/>
                      <a:pt x="1429" y="2106"/>
                    </a:cubicBezTo>
                    <a:cubicBezTo>
                      <a:pt x="1881" y="2022"/>
                      <a:pt x="2346" y="1808"/>
                      <a:pt x="2524" y="1391"/>
                    </a:cubicBezTo>
                    <a:cubicBezTo>
                      <a:pt x="2584" y="1260"/>
                      <a:pt x="2596" y="1118"/>
                      <a:pt x="2608" y="963"/>
                    </a:cubicBezTo>
                    <a:cubicBezTo>
                      <a:pt x="2620" y="737"/>
                      <a:pt x="2608" y="498"/>
                      <a:pt x="2489" y="320"/>
                    </a:cubicBezTo>
                    <a:cubicBezTo>
                      <a:pt x="2341" y="90"/>
                      <a:pt x="2107" y="0"/>
                      <a:pt x="1845" y="0"/>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9"/>
              <p:cNvSpPr/>
              <p:nvPr/>
            </p:nvSpPr>
            <p:spPr>
              <a:xfrm>
                <a:off x="9174050" y="2344125"/>
                <a:ext cx="25150" cy="18475"/>
              </a:xfrm>
              <a:custGeom>
                <a:rect b="b" l="l" r="r" t="t"/>
                <a:pathLst>
                  <a:path extrusionOk="0" h="739" w="1006">
                    <a:moveTo>
                      <a:pt x="680" y="0"/>
                    </a:moveTo>
                    <a:cubicBezTo>
                      <a:pt x="668" y="0"/>
                      <a:pt x="656" y="1"/>
                      <a:pt x="643" y="2"/>
                    </a:cubicBezTo>
                    <a:cubicBezTo>
                      <a:pt x="536" y="26"/>
                      <a:pt x="453" y="86"/>
                      <a:pt x="358" y="121"/>
                    </a:cubicBezTo>
                    <a:cubicBezTo>
                      <a:pt x="251" y="181"/>
                      <a:pt x="155" y="240"/>
                      <a:pt x="96" y="336"/>
                    </a:cubicBezTo>
                    <a:cubicBezTo>
                      <a:pt x="36" y="419"/>
                      <a:pt x="1" y="562"/>
                      <a:pt x="72" y="645"/>
                    </a:cubicBezTo>
                    <a:cubicBezTo>
                      <a:pt x="121" y="713"/>
                      <a:pt x="198" y="739"/>
                      <a:pt x="282" y="739"/>
                    </a:cubicBezTo>
                    <a:cubicBezTo>
                      <a:pt x="360" y="739"/>
                      <a:pt x="443" y="716"/>
                      <a:pt x="513" y="681"/>
                    </a:cubicBezTo>
                    <a:cubicBezTo>
                      <a:pt x="655" y="598"/>
                      <a:pt x="774" y="490"/>
                      <a:pt x="882" y="359"/>
                    </a:cubicBezTo>
                    <a:cubicBezTo>
                      <a:pt x="1005" y="180"/>
                      <a:pt x="875" y="0"/>
                      <a:pt x="680" y="0"/>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9"/>
              <p:cNvSpPr/>
              <p:nvPr/>
            </p:nvSpPr>
            <p:spPr>
              <a:xfrm>
                <a:off x="9179350" y="2366075"/>
                <a:ext cx="38475" cy="19375"/>
              </a:xfrm>
              <a:custGeom>
                <a:rect b="b" l="l" r="r" t="t"/>
                <a:pathLst>
                  <a:path extrusionOk="0" h="775" w="1539">
                    <a:moveTo>
                      <a:pt x="877" y="1"/>
                    </a:moveTo>
                    <a:cubicBezTo>
                      <a:pt x="508" y="1"/>
                      <a:pt x="1" y="319"/>
                      <a:pt x="289" y="636"/>
                    </a:cubicBezTo>
                    <a:cubicBezTo>
                      <a:pt x="366" y="732"/>
                      <a:pt x="497" y="774"/>
                      <a:pt x="626" y="774"/>
                    </a:cubicBezTo>
                    <a:cubicBezTo>
                      <a:pt x="657" y="774"/>
                      <a:pt x="687" y="772"/>
                      <a:pt x="717" y="767"/>
                    </a:cubicBezTo>
                    <a:cubicBezTo>
                      <a:pt x="1039" y="708"/>
                      <a:pt x="1539" y="279"/>
                      <a:pt x="1074" y="41"/>
                    </a:cubicBezTo>
                    <a:cubicBezTo>
                      <a:pt x="1019" y="13"/>
                      <a:pt x="951" y="1"/>
                      <a:pt x="877" y="1"/>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9"/>
              <p:cNvSpPr/>
              <p:nvPr/>
            </p:nvSpPr>
            <p:spPr>
              <a:xfrm>
                <a:off x="9184175" y="2395625"/>
                <a:ext cx="23250" cy="14950"/>
              </a:xfrm>
              <a:custGeom>
                <a:rect b="b" l="l" r="r" t="t"/>
                <a:pathLst>
                  <a:path extrusionOk="0" h="598" w="930">
                    <a:moveTo>
                      <a:pt x="526" y="0"/>
                    </a:moveTo>
                    <a:cubicBezTo>
                      <a:pt x="460" y="0"/>
                      <a:pt x="394" y="16"/>
                      <a:pt x="332" y="41"/>
                    </a:cubicBezTo>
                    <a:lnTo>
                      <a:pt x="332" y="41"/>
                    </a:lnTo>
                    <a:cubicBezTo>
                      <a:pt x="272" y="44"/>
                      <a:pt x="209" y="62"/>
                      <a:pt x="155" y="85"/>
                    </a:cubicBezTo>
                    <a:cubicBezTo>
                      <a:pt x="60" y="133"/>
                      <a:pt x="0" y="228"/>
                      <a:pt x="12" y="323"/>
                    </a:cubicBezTo>
                    <a:cubicBezTo>
                      <a:pt x="12" y="431"/>
                      <a:pt x="108" y="502"/>
                      <a:pt x="191" y="550"/>
                    </a:cubicBezTo>
                    <a:cubicBezTo>
                      <a:pt x="286" y="597"/>
                      <a:pt x="393" y="597"/>
                      <a:pt x="489" y="597"/>
                    </a:cubicBezTo>
                    <a:cubicBezTo>
                      <a:pt x="608" y="597"/>
                      <a:pt x="750" y="585"/>
                      <a:pt x="822" y="490"/>
                    </a:cubicBezTo>
                    <a:cubicBezTo>
                      <a:pt x="929" y="371"/>
                      <a:pt x="881" y="181"/>
                      <a:pt x="750" y="73"/>
                    </a:cubicBezTo>
                    <a:cubicBezTo>
                      <a:pt x="681" y="22"/>
                      <a:pt x="604" y="0"/>
                      <a:pt x="526" y="0"/>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 name="Google Shape;456;p29"/>
            <p:cNvGrpSpPr/>
            <p:nvPr/>
          </p:nvGrpSpPr>
          <p:grpSpPr>
            <a:xfrm flipH="1" rot="-8449070">
              <a:off x="113527" y="2457035"/>
              <a:ext cx="219657" cy="196780"/>
              <a:chOff x="-1870662" y="3440639"/>
              <a:chExt cx="392136" cy="351294"/>
            </a:xfrm>
          </p:grpSpPr>
          <p:sp>
            <p:nvSpPr>
              <p:cNvPr id="457" name="Google Shape;457;p29"/>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9"/>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9"/>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 name="Google Shape;460;p29"/>
            <p:cNvGrpSpPr/>
            <p:nvPr/>
          </p:nvGrpSpPr>
          <p:grpSpPr>
            <a:xfrm flipH="1" rot="-10750910">
              <a:off x="610564" y="2666175"/>
              <a:ext cx="218869" cy="196901"/>
              <a:chOff x="-1081712" y="3192110"/>
              <a:chExt cx="390659" cy="351448"/>
            </a:xfrm>
          </p:grpSpPr>
          <p:sp>
            <p:nvSpPr>
              <p:cNvPr id="461" name="Google Shape;461;p29"/>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9"/>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9"/>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4" name="Google Shape;464;p29"/>
          <p:cNvGrpSpPr/>
          <p:nvPr/>
        </p:nvGrpSpPr>
        <p:grpSpPr>
          <a:xfrm rot="1179007">
            <a:off x="1984000" y="1493319"/>
            <a:ext cx="645182" cy="534823"/>
            <a:chOff x="2770475" y="4258925"/>
            <a:chExt cx="884825" cy="733475"/>
          </a:xfrm>
        </p:grpSpPr>
        <p:sp>
          <p:nvSpPr>
            <p:cNvPr id="465" name="Google Shape;465;p29"/>
            <p:cNvSpPr/>
            <p:nvPr/>
          </p:nvSpPr>
          <p:spPr>
            <a:xfrm>
              <a:off x="2782150" y="4750475"/>
              <a:ext cx="856475" cy="241925"/>
            </a:xfrm>
            <a:custGeom>
              <a:rect b="b" l="l" r="r" t="t"/>
              <a:pathLst>
                <a:path extrusionOk="0" h="9677" w="34259">
                  <a:moveTo>
                    <a:pt x="31020" y="0"/>
                  </a:moveTo>
                  <a:cubicBezTo>
                    <a:pt x="30988" y="0"/>
                    <a:pt x="30955" y="1"/>
                    <a:pt x="30923" y="2"/>
                  </a:cubicBezTo>
                  <a:lnTo>
                    <a:pt x="3970" y="1003"/>
                  </a:lnTo>
                  <a:lnTo>
                    <a:pt x="2703" y="1069"/>
                  </a:lnTo>
                  <a:cubicBezTo>
                    <a:pt x="1802" y="1136"/>
                    <a:pt x="968" y="1636"/>
                    <a:pt x="501" y="2337"/>
                  </a:cubicBezTo>
                  <a:cubicBezTo>
                    <a:pt x="168" y="2804"/>
                    <a:pt x="1" y="3404"/>
                    <a:pt x="34" y="3971"/>
                  </a:cubicBezTo>
                  <a:lnTo>
                    <a:pt x="168" y="6673"/>
                  </a:lnTo>
                  <a:cubicBezTo>
                    <a:pt x="201" y="8141"/>
                    <a:pt x="1402" y="9309"/>
                    <a:pt x="2903" y="9342"/>
                  </a:cubicBezTo>
                  <a:lnTo>
                    <a:pt x="31090" y="9675"/>
                  </a:lnTo>
                  <a:cubicBezTo>
                    <a:pt x="31115" y="9676"/>
                    <a:pt x="31139" y="9676"/>
                    <a:pt x="31164" y="9676"/>
                  </a:cubicBezTo>
                  <a:cubicBezTo>
                    <a:pt x="32466" y="9676"/>
                    <a:pt x="33564" y="8817"/>
                    <a:pt x="33892" y="7541"/>
                  </a:cubicBezTo>
                  <a:cubicBezTo>
                    <a:pt x="34025" y="7140"/>
                    <a:pt x="34092" y="6707"/>
                    <a:pt x="34159" y="6340"/>
                  </a:cubicBezTo>
                  <a:cubicBezTo>
                    <a:pt x="34225" y="5773"/>
                    <a:pt x="34259" y="5239"/>
                    <a:pt x="34259" y="4739"/>
                  </a:cubicBezTo>
                  <a:cubicBezTo>
                    <a:pt x="34259" y="3304"/>
                    <a:pt x="33992" y="2270"/>
                    <a:pt x="33558" y="1503"/>
                  </a:cubicBezTo>
                  <a:cubicBezTo>
                    <a:pt x="33073" y="532"/>
                    <a:pt x="32084" y="0"/>
                    <a:pt x="310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9"/>
            <p:cNvSpPr/>
            <p:nvPr/>
          </p:nvSpPr>
          <p:spPr>
            <a:xfrm>
              <a:off x="3384250" y="4268325"/>
              <a:ext cx="156800" cy="119300"/>
            </a:xfrm>
            <a:custGeom>
              <a:rect b="b" l="l" r="r" t="t"/>
              <a:pathLst>
                <a:path extrusionOk="0" h="4772" w="6272">
                  <a:moveTo>
                    <a:pt x="4465" y="0"/>
                  </a:moveTo>
                  <a:cubicBezTo>
                    <a:pt x="3891" y="0"/>
                    <a:pt x="3399" y="371"/>
                    <a:pt x="2936" y="741"/>
                  </a:cubicBezTo>
                  <a:cubicBezTo>
                    <a:pt x="1802" y="1742"/>
                    <a:pt x="1001" y="2609"/>
                    <a:pt x="1" y="4277"/>
                  </a:cubicBezTo>
                  <a:cubicBezTo>
                    <a:pt x="1090" y="4539"/>
                    <a:pt x="2393" y="4772"/>
                    <a:pt x="3631" y="4772"/>
                  </a:cubicBezTo>
                  <a:cubicBezTo>
                    <a:pt x="4288" y="4772"/>
                    <a:pt x="4926" y="4706"/>
                    <a:pt x="5505" y="4544"/>
                  </a:cubicBezTo>
                  <a:cubicBezTo>
                    <a:pt x="5771" y="4010"/>
                    <a:pt x="6005" y="3410"/>
                    <a:pt x="6138" y="2843"/>
                  </a:cubicBezTo>
                  <a:cubicBezTo>
                    <a:pt x="6272" y="2242"/>
                    <a:pt x="6272" y="1575"/>
                    <a:pt x="6005" y="1041"/>
                  </a:cubicBezTo>
                  <a:cubicBezTo>
                    <a:pt x="5771" y="474"/>
                    <a:pt x="5238" y="41"/>
                    <a:pt x="4604" y="7"/>
                  </a:cubicBezTo>
                  <a:cubicBezTo>
                    <a:pt x="4557" y="2"/>
                    <a:pt x="4510" y="0"/>
                    <a:pt x="4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9"/>
            <p:cNvSpPr/>
            <p:nvPr/>
          </p:nvSpPr>
          <p:spPr>
            <a:xfrm>
              <a:off x="3465975" y="4306850"/>
              <a:ext cx="58400" cy="74250"/>
            </a:xfrm>
            <a:custGeom>
              <a:rect b="b" l="l" r="r" t="t"/>
              <a:pathLst>
                <a:path extrusionOk="0" h="2970" w="2336">
                  <a:moveTo>
                    <a:pt x="1735" y="1"/>
                  </a:moveTo>
                  <a:cubicBezTo>
                    <a:pt x="1568" y="1"/>
                    <a:pt x="1402" y="34"/>
                    <a:pt x="1302" y="168"/>
                  </a:cubicBezTo>
                  <a:cubicBezTo>
                    <a:pt x="1168" y="301"/>
                    <a:pt x="1068" y="401"/>
                    <a:pt x="1001" y="568"/>
                  </a:cubicBezTo>
                  <a:cubicBezTo>
                    <a:pt x="634" y="1335"/>
                    <a:pt x="234" y="2136"/>
                    <a:pt x="1" y="2970"/>
                  </a:cubicBezTo>
                  <a:cubicBezTo>
                    <a:pt x="534" y="2970"/>
                    <a:pt x="1135" y="2970"/>
                    <a:pt x="1669" y="2870"/>
                  </a:cubicBezTo>
                  <a:cubicBezTo>
                    <a:pt x="2002" y="2403"/>
                    <a:pt x="2236" y="1902"/>
                    <a:pt x="2302" y="1235"/>
                  </a:cubicBezTo>
                  <a:cubicBezTo>
                    <a:pt x="2336" y="968"/>
                    <a:pt x="2336" y="568"/>
                    <a:pt x="2169" y="334"/>
                  </a:cubicBezTo>
                  <a:cubicBezTo>
                    <a:pt x="2069" y="201"/>
                    <a:pt x="1902" y="34"/>
                    <a:pt x="17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9"/>
            <p:cNvSpPr/>
            <p:nvPr/>
          </p:nvSpPr>
          <p:spPr>
            <a:xfrm>
              <a:off x="2896400" y="4258925"/>
              <a:ext cx="165150" cy="127175"/>
            </a:xfrm>
            <a:custGeom>
              <a:rect b="b" l="l" r="r" t="t"/>
              <a:pathLst>
                <a:path extrusionOk="0" h="5087" w="6606">
                  <a:moveTo>
                    <a:pt x="2434" y="1"/>
                  </a:moveTo>
                  <a:cubicBezTo>
                    <a:pt x="1888" y="1"/>
                    <a:pt x="1342" y="262"/>
                    <a:pt x="968" y="717"/>
                  </a:cubicBezTo>
                  <a:cubicBezTo>
                    <a:pt x="501" y="1217"/>
                    <a:pt x="234" y="1918"/>
                    <a:pt x="134" y="2585"/>
                  </a:cubicBezTo>
                  <a:cubicBezTo>
                    <a:pt x="101" y="2885"/>
                    <a:pt x="1" y="4286"/>
                    <a:pt x="1" y="4286"/>
                  </a:cubicBezTo>
                  <a:cubicBezTo>
                    <a:pt x="1" y="4286"/>
                    <a:pt x="1735" y="4486"/>
                    <a:pt x="2102" y="4553"/>
                  </a:cubicBezTo>
                  <a:cubicBezTo>
                    <a:pt x="2736" y="4620"/>
                    <a:pt x="3303" y="4720"/>
                    <a:pt x="3937" y="4820"/>
                  </a:cubicBezTo>
                  <a:lnTo>
                    <a:pt x="5438" y="5087"/>
                  </a:lnTo>
                  <a:cubicBezTo>
                    <a:pt x="5638" y="5087"/>
                    <a:pt x="5838" y="5053"/>
                    <a:pt x="6005" y="4953"/>
                  </a:cubicBezTo>
                  <a:cubicBezTo>
                    <a:pt x="6439" y="4720"/>
                    <a:pt x="6605" y="4153"/>
                    <a:pt x="6405" y="3719"/>
                  </a:cubicBezTo>
                  <a:cubicBezTo>
                    <a:pt x="5805" y="2585"/>
                    <a:pt x="4971" y="1551"/>
                    <a:pt x="4004" y="717"/>
                  </a:cubicBezTo>
                  <a:cubicBezTo>
                    <a:pt x="3670" y="417"/>
                    <a:pt x="3270" y="117"/>
                    <a:pt x="2836" y="50"/>
                  </a:cubicBezTo>
                  <a:cubicBezTo>
                    <a:pt x="2704" y="17"/>
                    <a:pt x="2569" y="1"/>
                    <a:pt x="24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9"/>
            <p:cNvSpPr/>
            <p:nvPr/>
          </p:nvSpPr>
          <p:spPr>
            <a:xfrm>
              <a:off x="2908925" y="4292250"/>
              <a:ext cx="54225" cy="82175"/>
            </a:xfrm>
            <a:custGeom>
              <a:rect b="b" l="l" r="r" t="t"/>
              <a:pathLst>
                <a:path extrusionOk="0" h="3287" w="2169">
                  <a:moveTo>
                    <a:pt x="1284" y="0"/>
                  </a:moveTo>
                  <a:cubicBezTo>
                    <a:pt x="892" y="0"/>
                    <a:pt x="556" y="423"/>
                    <a:pt x="400" y="785"/>
                  </a:cubicBezTo>
                  <a:cubicBezTo>
                    <a:pt x="134" y="1485"/>
                    <a:pt x="0" y="2886"/>
                    <a:pt x="100" y="2920"/>
                  </a:cubicBezTo>
                  <a:cubicBezTo>
                    <a:pt x="801" y="3053"/>
                    <a:pt x="1501" y="3087"/>
                    <a:pt x="2168" y="3287"/>
                  </a:cubicBezTo>
                  <a:cubicBezTo>
                    <a:pt x="2135" y="2620"/>
                    <a:pt x="2135" y="1986"/>
                    <a:pt x="2102" y="1319"/>
                  </a:cubicBezTo>
                  <a:cubicBezTo>
                    <a:pt x="2102" y="1119"/>
                    <a:pt x="2102" y="885"/>
                    <a:pt x="2002" y="652"/>
                  </a:cubicBezTo>
                  <a:cubicBezTo>
                    <a:pt x="1968" y="451"/>
                    <a:pt x="1835" y="251"/>
                    <a:pt x="1635" y="118"/>
                  </a:cubicBezTo>
                  <a:cubicBezTo>
                    <a:pt x="1515" y="36"/>
                    <a:pt x="1397" y="0"/>
                    <a:pt x="1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9"/>
            <p:cNvSpPr/>
            <p:nvPr/>
          </p:nvSpPr>
          <p:spPr>
            <a:xfrm>
              <a:off x="2785500" y="4753825"/>
              <a:ext cx="781400" cy="180175"/>
            </a:xfrm>
            <a:custGeom>
              <a:rect b="b" l="l" r="r" t="t"/>
              <a:pathLst>
                <a:path extrusionOk="0" h="7207" w="31256">
                  <a:moveTo>
                    <a:pt x="29153" y="0"/>
                  </a:moveTo>
                  <a:cubicBezTo>
                    <a:pt x="29132" y="0"/>
                    <a:pt x="29110" y="1"/>
                    <a:pt x="29088" y="1"/>
                  </a:cubicBezTo>
                  <a:lnTo>
                    <a:pt x="2702" y="969"/>
                  </a:lnTo>
                  <a:cubicBezTo>
                    <a:pt x="1535" y="1035"/>
                    <a:pt x="567" y="1803"/>
                    <a:pt x="200" y="2803"/>
                  </a:cubicBezTo>
                  <a:cubicBezTo>
                    <a:pt x="167" y="2903"/>
                    <a:pt x="100" y="3104"/>
                    <a:pt x="100" y="3237"/>
                  </a:cubicBezTo>
                  <a:cubicBezTo>
                    <a:pt x="0" y="4538"/>
                    <a:pt x="401" y="5972"/>
                    <a:pt x="1435" y="6639"/>
                  </a:cubicBezTo>
                  <a:cubicBezTo>
                    <a:pt x="2235" y="7173"/>
                    <a:pt x="3203" y="7173"/>
                    <a:pt x="4170" y="7173"/>
                  </a:cubicBezTo>
                  <a:cubicBezTo>
                    <a:pt x="11675" y="7173"/>
                    <a:pt x="19181" y="7206"/>
                    <a:pt x="26686" y="7206"/>
                  </a:cubicBezTo>
                  <a:cubicBezTo>
                    <a:pt x="28054" y="7206"/>
                    <a:pt x="29588" y="7140"/>
                    <a:pt x="30455" y="6006"/>
                  </a:cubicBezTo>
                  <a:cubicBezTo>
                    <a:pt x="31189" y="5105"/>
                    <a:pt x="31189" y="3804"/>
                    <a:pt x="31256" y="2670"/>
                  </a:cubicBezTo>
                  <a:cubicBezTo>
                    <a:pt x="31256" y="2403"/>
                    <a:pt x="31223" y="2170"/>
                    <a:pt x="31223" y="1903"/>
                  </a:cubicBezTo>
                  <a:cubicBezTo>
                    <a:pt x="31124" y="823"/>
                    <a:pt x="30256" y="0"/>
                    <a:pt x="291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9"/>
            <p:cNvSpPr/>
            <p:nvPr/>
          </p:nvSpPr>
          <p:spPr>
            <a:xfrm>
              <a:off x="2770475" y="4345225"/>
              <a:ext cx="884825" cy="255200"/>
            </a:xfrm>
            <a:custGeom>
              <a:rect b="b" l="l" r="r" t="t"/>
              <a:pathLst>
                <a:path extrusionOk="0" h="10208" w="35393">
                  <a:moveTo>
                    <a:pt x="3570" y="0"/>
                  </a:moveTo>
                  <a:cubicBezTo>
                    <a:pt x="3337" y="0"/>
                    <a:pt x="3036" y="34"/>
                    <a:pt x="2803" y="100"/>
                  </a:cubicBezTo>
                  <a:cubicBezTo>
                    <a:pt x="2002" y="300"/>
                    <a:pt x="1302" y="801"/>
                    <a:pt x="901" y="1535"/>
                  </a:cubicBezTo>
                  <a:cubicBezTo>
                    <a:pt x="868" y="1668"/>
                    <a:pt x="801" y="1835"/>
                    <a:pt x="735" y="1968"/>
                  </a:cubicBezTo>
                  <a:cubicBezTo>
                    <a:pt x="1" y="4270"/>
                    <a:pt x="134" y="6371"/>
                    <a:pt x="468" y="7939"/>
                  </a:cubicBezTo>
                  <a:cubicBezTo>
                    <a:pt x="768" y="9274"/>
                    <a:pt x="1902" y="10208"/>
                    <a:pt x="3303" y="10208"/>
                  </a:cubicBezTo>
                  <a:lnTo>
                    <a:pt x="32024" y="10208"/>
                  </a:lnTo>
                  <a:cubicBezTo>
                    <a:pt x="33291" y="10208"/>
                    <a:pt x="34392" y="9340"/>
                    <a:pt x="34792" y="8139"/>
                  </a:cubicBezTo>
                  <a:cubicBezTo>
                    <a:pt x="35326" y="6371"/>
                    <a:pt x="35393" y="4937"/>
                    <a:pt x="35226" y="3703"/>
                  </a:cubicBezTo>
                  <a:cubicBezTo>
                    <a:pt x="35193" y="2802"/>
                    <a:pt x="34726" y="2035"/>
                    <a:pt x="34025" y="1535"/>
                  </a:cubicBezTo>
                  <a:cubicBezTo>
                    <a:pt x="33558" y="1234"/>
                    <a:pt x="33058" y="1101"/>
                    <a:pt x="32524" y="1034"/>
                  </a:cubicBezTo>
                  <a:lnTo>
                    <a:pt x="32224" y="1034"/>
                  </a:lnTo>
                  <a:lnTo>
                    <a:pt x="21683" y="667"/>
                  </a:lnTo>
                  <a:lnTo>
                    <a:pt x="17180" y="501"/>
                  </a:lnTo>
                  <a:lnTo>
                    <a:pt x="35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9"/>
            <p:cNvSpPr/>
            <p:nvPr/>
          </p:nvSpPr>
          <p:spPr>
            <a:xfrm>
              <a:off x="2783000" y="4345000"/>
              <a:ext cx="800600" cy="203900"/>
            </a:xfrm>
            <a:custGeom>
              <a:rect b="b" l="l" r="r" t="t"/>
              <a:pathLst>
                <a:path extrusionOk="0" h="8156" w="32024">
                  <a:moveTo>
                    <a:pt x="2989" y="1"/>
                  </a:moveTo>
                  <a:cubicBezTo>
                    <a:pt x="1806" y="1"/>
                    <a:pt x="743" y="779"/>
                    <a:pt x="334" y="1944"/>
                  </a:cubicBezTo>
                  <a:cubicBezTo>
                    <a:pt x="300" y="2044"/>
                    <a:pt x="234" y="2211"/>
                    <a:pt x="200" y="2344"/>
                  </a:cubicBezTo>
                  <a:cubicBezTo>
                    <a:pt x="167" y="2611"/>
                    <a:pt x="134" y="2845"/>
                    <a:pt x="134" y="3111"/>
                  </a:cubicBezTo>
                  <a:cubicBezTo>
                    <a:pt x="0" y="4679"/>
                    <a:pt x="634" y="6347"/>
                    <a:pt x="2002" y="7114"/>
                  </a:cubicBezTo>
                  <a:cubicBezTo>
                    <a:pt x="2936" y="7648"/>
                    <a:pt x="4003" y="7681"/>
                    <a:pt x="5037" y="7681"/>
                  </a:cubicBezTo>
                  <a:cubicBezTo>
                    <a:pt x="12442" y="7848"/>
                    <a:pt x="19781" y="7982"/>
                    <a:pt x="27153" y="8148"/>
                  </a:cubicBezTo>
                  <a:cubicBezTo>
                    <a:pt x="27341" y="8152"/>
                    <a:pt x="27531" y="8155"/>
                    <a:pt x="27723" y="8155"/>
                  </a:cubicBezTo>
                  <a:cubicBezTo>
                    <a:pt x="29269" y="8155"/>
                    <a:pt x="30888" y="7943"/>
                    <a:pt x="31689" y="6014"/>
                  </a:cubicBezTo>
                  <a:cubicBezTo>
                    <a:pt x="31856" y="5547"/>
                    <a:pt x="31990" y="5113"/>
                    <a:pt x="32023" y="4579"/>
                  </a:cubicBezTo>
                  <a:cubicBezTo>
                    <a:pt x="32023" y="3912"/>
                    <a:pt x="31923" y="3245"/>
                    <a:pt x="31723" y="2644"/>
                  </a:cubicBezTo>
                  <a:cubicBezTo>
                    <a:pt x="31456" y="1677"/>
                    <a:pt x="30555" y="1043"/>
                    <a:pt x="29555" y="1010"/>
                  </a:cubicBezTo>
                  <a:lnTo>
                    <a:pt x="3202" y="9"/>
                  </a:lnTo>
                  <a:cubicBezTo>
                    <a:pt x="3131" y="4"/>
                    <a:pt x="3060" y="1"/>
                    <a:pt x="29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9"/>
            <p:cNvSpPr/>
            <p:nvPr/>
          </p:nvSpPr>
          <p:spPr>
            <a:xfrm>
              <a:off x="2795500" y="4345225"/>
              <a:ext cx="828125" cy="241025"/>
            </a:xfrm>
            <a:custGeom>
              <a:rect b="b" l="l" r="r" t="t"/>
              <a:pathLst>
                <a:path extrusionOk="0" h="9641" w="33125">
                  <a:moveTo>
                    <a:pt x="1869" y="0"/>
                  </a:moveTo>
                  <a:cubicBezTo>
                    <a:pt x="1802" y="34"/>
                    <a:pt x="1668" y="34"/>
                    <a:pt x="1602" y="67"/>
                  </a:cubicBezTo>
                  <a:cubicBezTo>
                    <a:pt x="1468" y="134"/>
                    <a:pt x="1368" y="167"/>
                    <a:pt x="1301" y="200"/>
                  </a:cubicBezTo>
                  <a:lnTo>
                    <a:pt x="1035" y="334"/>
                  </a:lnTo>
                  <a:cubicBezTo>
                    <a:pt x="834" y="467"/>
                    <a:pt x="701" y="567"/>
                    <a:pt x="534" y="701"/>
                  </a:cubicBezTo>
                  <a:cubicBezTo>
                    <a:pt x="501" y="734"/>
                    <a:pt x="434" y="801"/>
                    <a:pt x="367" y="868"/>
                  </a:cubicBezTo>
                  <a:cubicBezTo>
                    <a:pt x="334" y="868"/>
                    <a:pt x="334" y="901"/>
                    <a:pt x="334" y="901"/>
                  </a:cubicBezTo>
                  <a:cubicBezTo>
                    <a:pt x="301" y="968"/>
                    <a:pt x="201" y="1034"/>
                    <a:pt x="167" y="1134"/>
                  </a:cubicBezTo>
                  <a:cubicBezTo>
                    <a:pt x="134" y="1201"/>
                    <a:pt x="34" y="1335"/>
                    <a:pt x="1" y="1401"/>
                  </a:cubicBezTo>
                  <a:cubicBezTo>
                    <a:pt x="225" y="1356"/>
                    <a:pt x="450" y="1333"/>
                    <a:pt x="671" y="1333"/>
                  </a:cubicBezTo>
                  <a:cubicBezTo>
                    <a:pt x="1270" y="1333"/>
                    <a:pt x="1839" y="1503"/>
                    <a:pt x="2302" y="1868"/>
                  </a:cubicBezTo>
                  <a:cubicBezTo>
                    <a:pt x="3103" y="2535"/>
                    <a:pt x="3370" y="3670"/>
                    <a:pt x="3703" y="4837"/>
                  </a:cubicBezTo>
                  <a:cubicBezTo>
                    <a:pt x="3970" y="5804"/>
                    <a:pt x="4204" y="6738"/>
                    <a:pt x="4771" y="7572"/>
                  </a:cubicBezTo>
                  <a:cubicBezTo>
                    <a:pt x="4871" y="7806"/>
                    <a:pt x="5037" y="8006"/>
                    <a:pt x="5204" y="8206"/>
                  </a:cubicBezTo>
                  <a:cubicBezTo>
                    <a:pt x="5971" y="9073"/>
                    <a:pt x="7139" y="9574"/>
                    <a:pt x="8373" y="9641"/>
                  </a:cubicBezTo>
                  <a:lnTo>
                    <a:pt x="8473" y="9641"/>
                  </a:lnTo>
                  <a:cubicBezTo>
                    <a:pt x="9674" y="9641"/>
                    <a:pt x="10808" y="9207"/>
                    <a:pt x="11609" y="8373"/>
                  </a:cubicBezTo>
                  <a:cubicBezTo>
                    <a:pt x="11809" y="8206"/>
                    <a:pt x="11976" y="8006"/>
                    <a:pt x="12109" y="7806"/>
                  </a:cubicBezTo>
                  <a:cubicBezTo>
                    <a:pt x="12509" y="7172"/>
                    <a:pt x="12776" y="6472"/>
                    <a:pt x="13043" y="5804"/>
                  </a:cubicBezTo>
                  <a:cubicBezTo>
                    <a:pt x="13277" y="5304"/>
                    <a:pt x="13443" y="4837"/>
                    <a:pt x="13677" y="4403"/>
                  </a:cubicBezTo>
                  <a:cubicBezTo>
                    <a:pt x="14511" y="2902"/>
                    <a:pt x="16145" y="1868"/>
                    <a:pt x="17847" y="1735"/>
                  </a:cubicBezTo>
                  <a:cubicBezTo>
                    <a:pt x="17946" y="1729"/>
                    <a:pt x="18045" y="1726"/>
                    <a:pt x="18145" y="1726"/>
                  </a:cubicBezTo>
                  <a:cubicBezTo>
                    <a:pt x="19755" y="1726"/>
                    <a:pt x="21409" y="2480"/>
                    <a:pt x="22383" y="3736"/>
                  </a:cubicBezTo>
                  <a:cubicBezTo>
                    <a:pt x="22783" y="4203"/>
                    <a:pt x="23050" y="4704"/>
                    <a:pt x="23351" y="5271"/>
                  </a:cubicBezTo>
                  <a:cubicBezTo>
                    <a:pt x="23684" y="5804"/>
                    <a:pt x="24018" y="6438"/>
                    <a:pt x="24485" y="6972"/>
                  </a:cubicBezTo>
                  <a:cubicBezTo>
                    <a:pt x="24818" y="7372"/>
                    <a:pt x="25285" y="7806"/>
                    <a:pt x="25786" y="8106"/>
                  </a:cubicBezTo>
                  <a:cubicBezTo>
                    <a:pt x="26338" y="8446"/>
                    <a:pt x="26959" y="8651"/>
                    <a:pt x="27596" y="8651"/>
                  </a:cubicBezTo>
                  <a:cubicBezTo>
                    <a:pt x="27958" y="8651"/>
                    <a:pt x="28325" y="8585"/>
                    <a:pt x="28688" y="8440"/>
                  </a:cubicBezTo>
                  <a:cubicBezTo>
                    <a:pt x="29155" y="8206"/>
                    <a:pt x="29522" y="7939"/>
                    <a:pt x="29822" y="7606"/>
                  </a:cubicBezTo>
                  <a:cubicBezTo>
                    <a:pt x="30456" y="6872"/>
                    <a:pt x="30722" y="5871"/>
                    <a:pt x="30989" y="4970"/>
                  </a:cubicBezTo>
                  <a:cubicBezTo>
                    <a:pt x="31123" y="4537"/>
                    <a:pt x="31223" y="4170"/>
                    <a:pt x="31356" y="3803"/>
                  </a:cubicBezTo>
                  <a:cubicBezTo>
                    <a:pt x="31390" y="3770"/>
                    <a:pt x="31390" y="3670"/>
                    <a:pt x="31456" y="3636"/>
                  </a:cubicBezTo>
                  <a:cubicBezTo>
                    <a:pt x="31790" y="2836"/>
                    <a:pt x="32357" y="2135"/>
                    <a:pt x="33124" y="1635"/>
                  </a:cubicBezTo>
                  <a:cubicBezTo>
                    <a:pt x="32691" y="1335"/>
                    <a:pt x="32157" y="1134"/>
                    <a:pt x="31623" y="968"/>
                  </a:cubicBezTo>
                  <a:lnTo>
                    <a:pt x="31323" y="968"/>
                  </a:lnTo>
                  <a:cubicBezTo>
                    <a:pt x="31056" y="1168"/>
                    <a:pt x="30889" y="1401"/>
                    <a:pt x="30689" y="1668"/>
                  </a:cubicBezTo>
                  <a:cubicBezTo>
                    <a:pt x="30356" y="2068"/>
                    <a:pt x="30122" y="2569"/>
                    <a:pt x="29889" y="3069"/>
                  </a:cubicBezTo>
                  <a:cubicBezTo>
                    <a:pt x="29722" y="3503"/>
                    <a:pt x="29622" y="3970"/>
                    <a:pt x="29488" y="4403"/>
                  </a:cubicBezTo>
                  <a:cubicBezTo>
                    <a:pt x="29188" y="5538"/>
                    <a:pt x="28888" y="6538"/>
                    <a:pt x="28121" y="6872"/>
                  </a:cubicBezTo>
                  <a:cubicBezTo>
                    <a:pt x="27960" y="6939"/>
                    <a:pt x="27791" y="6970"/>
                    <a:pt x="27619" y="6970"/>
                  </a:cubicBezTo>
                  <a:cubicBezTo>
                    <a:pt x="26933" y="6970"/>
                    <a:pt x="26192" y="6484"/>
                    <a:pt x="25686" y="5871"/>
                  </a:cubicBezTo>
                  <a:cubicBezTo>
                    <a:pt x="25319" y="5471"/>
                    <a:pt x="25018" y="4904"/>
                    <a:pt x="24718" y="4370"/>
                  </a:cubicBezTo>
                  <a:cubicBezTo>
                    <a:pt x="24385" y="3836"/>
                    <a:pt x="24051" y="3236"/>
                    <a:pt x="23651" y="2702"/>
                  </a:cubicBezTo>
                  <a:cubicBezTo>
                    <a:pt x="22884" y="1802"/>
                    <a:pt x="21950" y="1034"/>
                    <a:pt x="20815" y="634"/>
                  </a:cubicBezTo>
                  <a:lnTo>
                    <a:pt x="16312" y="467"/>
                  </a:lnTo>
                  <a:cubicBezTo>
                    <a:pt x="14678" y="968"/>
                    <a:pt x="13210" y="2068"/>
                    <a:pt x="12376" y="3569"/>
                  </a:cubicBezTo>
                  <a:cubicBezTo>
                    <a:pt x="12109" y="4137"/>
                    <a:pt x="11876" y="4637"/>
                    <a:pt x="11676" y="5171"/>
                  </a:cubicBezTo>
                  <a:cubicBezTo>
                    <a:pt x="11342" y="6005"/>
                    <a:pt x="11042" y="6738"/>
                    <a:pt x="10508" y="7306"/>
                  </a:cubicBezTo>
                  <a:cubicBezTo>
                    <a:pt x="10341" y="7472"/>
                    <a:pt x="10174" y="7572"/>
                    <a:pt x="9974" y="7706"/>
                  </a:cubicBezTo>
                  <a:cubicBezTo>
                    <a:pt x="9541" y="7973"/>
                    <a:pt x="9007" y="8073"/>
                    <a:pt x="8440" y="8073"/>
                  </a:cubicBezTo>
                  <a:cubicBezTo>
                    <a:pt x="7873" y="8039"/>
                    <a:pt x="7339" y="7906"/>
                    <a:pt x="6939" y="7639"/>
                  </a:cubicBezTo>
                  <a:cubicBezTo>
                    <a:pt x="6705" y="7539"/>
                    <a:pt x="6539" y="7372"/>
                    <a:pt x="6372" y="7205"/>
                  </a:cubicBezTo>
                  <a:cubicBezTo>
                    <a:pt x="5771" y="6505"/>
                    <a:pt x="5504" y="5504"/>
                    <a:pt x="5204" y="4470"/>
                  </a:cubicBezTo>
                  <a:cubicBezTo>
                    <a:pt x="4837" y="3069"/>
                    <a:pt x="4470" y="1668"/>
                    <a:pt x="3270" y="701"/>
                  </a:cubicBezTo>
                  <a:cubicBezTo>
                    <a:pt x="2836" y="367"/>
                    <a:pt x="2369" y="134"/>
                    <a:pt x="18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9"/>
            <p:cNvSpPr/>
            <p:nvPr/>
          </p:nvSpPr>
          <p:spPr>
            <a:xfrm>
              <a:off x="2795500" y="4773850"/>
              <a:ext cx="843125" cy="180175"/>
            </a:xfrm>
            <a:custGeom>
              <a:rect b="b" l="l" r="r" t="t"/>
              <a:pathLst>
                <a:path extrusionOk="0" h="7207" w="33725">
                  <a:moveTo>
                    <a:pt x="3470" y="1"/>
                  </a:moveTo>
                  <a:lnTo>
                    <a:pt x="2202" y="34"/>
                  </a:lnTo>
                  <a:cubicBezTo>
                    <a:pt x="2135" y="34"/>
                    <a:pt x="2002" y="68"/>
                    <a:pt x="1935" y="68"/>
                  </a:cubicBezTo>
                  <a:cubicBezTo>
                    <a:pt x="1802" y="101"/>
                    <a:pt x="1668" y="101"/>
                    <a:pt x="1568" y="168"/>
                  </a:cubicBezTo>
                  <a:cubicBezTo>
                    <a:pt x="1535" y="168"/>
                    <a:pt x="1468" y="201"/>
                    <a:pt x="1402" y="201"/>
                  </a:cubicBezTo>
                  <a:cubicBezTo>
                    <a:pt x="1368" y="234"/>
                    <a:pt x="1335" y="234"/>
                    <a:pt x="1335" y="234"/>
                  </a:cubicBezTo>
                  <a:cubicBezTo>
                    <a:pt x="1235" y="268"/>
                    <a:pt x="1201" y="268"/>
                    <a:pt x="1168" y="334"/>
                  </a:cubicBezTo>
                  <a:cubicBezTo>
                    <a:pt x="1135" y="368"/>
                    <a:pt x="1068" y="368"/>
                    <a:pt x="1035" y="401"/>
                  </a:cubicBezTo>
                  <a:cubicBezTo>
                    <a:pt x="1001" y="435"/>
                    <a:pt x="968" y="435"/>
                    <a:pt x="901" y="501"/>
                  </a:cubicBezTo>
                  <a:cubicBezTo>
                    <a:pt x="834" y="535"/>
                    <a:pt x="734" y="601"/>
                    <a:pt x="668" y="668"/>
                  </a:cubicBezTo>
                  <a:lnTo>
                    <a:pt x="634" y="701"/>
                  </a:lnTo>
                  <a:cubicBezTo>
                    <a:pt x="534" y="768"/>
                    <a:pt x="468" y="835"/>
                    <a:pt x="367" y="902"/>
                  </a:cubicBezTo>
                  <a:cubicBezTo>
                    <a:pt x="301" y="1002"/>
                    <a:pt x="234" y="1068"/>
                    <a:pt x="167" y="1168"/>
                  </a:cubicBezTo>
                  <a:cubicBezTo>
                    <a:pt x="134" y="1235"/>
                    <a:pt x="34" y="1335"/>
                    <a:pt x="1" y="1402"/>
                  </a:cubicBezTo>
                  <a:cubicBezTo>
                    <a:pt x="301" y="1335"/>
                    <a:pt x="568" y="1235"/>
                    <a:pt x="901" y="1202"/>
                  </a:cubicBezTo>
                  <a:cubicBezTo>
                    <a:pt x="1020" y="1190"/>
                    <a:pt x="1139" y="1185"/>
                    <a:pt x="1258" y="1185"/>
                  </a:cubicBezTo>
                  <a:cubicBezTo>
                    <a:pt x="2541" y="1185"/>
                    <a:pt x="3802" y="1832"/>
                    <a:pt x="4504" y="2870"/>
                  </a:cubicBezTo>
                  <a:cubicBezTo>
                    <a:pt x="4737" y="3237"/>
                    <a:pt x="4971" y="3670"/>
                    <a:pt x="5171" y="4104"/>
                  </a:cubicBezTo>
                  <a:cubicBezTo>
                    <a:pt x="5304" y="4404"/>
                    <a:pt x="5471" y="4738"/>
                    <a:pt x="5638" y="5071"/>
                  </a:cubicBezTo>
                  <a:cubicBezTo>
                    <a:pt x="5871" y="5605"/>
                    <a:pt x="6205" y="6039"/>
                    <a:pt x="6572" y="6372"/>
                  </a:cubicBezTo>
                  <a:cubicBezTo>
                    <a:pt x="7006" y="6739"/>
                    <a:pt x="7473" y="7006"/>
                    <a:pt x="7973" y="7106"/>
                  </a:cubicBezTo>
                  <a:cubicBezTo>
                    <a:pt x="8173" y="7173"/>
                    <a:pt x="8407" y="7206"/>
                    <a:pt x="8640" y="7206"/>
                  </a:cubicBezTo>
                  <a:cubicBezTo>
                    <a:pt x="9374" y="7206"/>
                    <a:pt x="10174" y="6906"/>
                    <a:pt x="10842" y="6372"/>
                  </a:cubicBezTo>
                  <a:cubicBezTo>
                    <a:pt x="11075" y="6172"/>
                    <a:pt x="11309" y="6005"/>
                    <a:pt x="11509" y="5738"/>
                  </a:cubicBezTo>
                  <a:cubicBezTo>
                    <a:pt x="11909" y="5271"/>
                    <a:pt x="12243" y="4738"/>
                    <a:pt x="12576" y="4237"/>
                  </a:cubicBezTo>
                  <a:cubicBezTo>
                    <a:pt x="12843" y="3870"/>
                    <a:pt x="13077" y="3503"/>
                    <a:pt x="13343" y="3170"/>
                  </a:cubicBezTo>
                  <a:cubicBezTo>
                    <a:pt x="13627" y="2791"/>
                    <a:pt x="14359" y="1994"/>
                    <a:pt x="15200" y="1994"/>
                  </a:cubicBezTo>
                  <a:cubicBezTo>
                    <a:pt x="15248" y="1994"/>
                    <a:pt x="15296" y="1997"/>
                    <a:pt x="15345" y="2002"/>
                  </a:cubicBezTo>
                  <a:cubicBezTo>
                    <a:pt x="16112" y="2036"/>
                    <a:pt x="16712" y="2669"/>
                    <a:pt x="17146" y="3170"/>
                  </a:cubicBezTo>
                  <a:cubicBezTo>
                    <a:pt x="17346" y="3403"/>
                    <a:pt x="17513" y="3704"/>
                    <a:pt x="17713" y="4004"/>
                  </a:cubicBezTo>
                  <a:cubicBezTo>
                    <a:pt x="18047" y="4504"/>
                    <a:pt x="18447" y="5038"/>
                    <a:pt x="18881" y="5505"/>
                  </a:cubicBezTo>
                  <a:cubicBezTo>
                    <a:pt x="19281" y="5838"/>
                    <a:pt x="19681" y="6172"/>
                    <a:pt x="20182" y="6372"/>
                  </a:cubicBezTo>
                  <a:cubicBezTo>
                    <a:pt x="20591" y="6566"/>
                    <a:pt x="21028" y="6676"/>
                    <a:pt x="21475" y="6676"/>
                  </a:cubicBezTo>
                  <a:cubicBezTo>
                    <a:pt x="21720" y="6676"/>
                    <a:pt x="21968" y="6643"/>
                    <a:pt x="22216" y="6572"/>
                  </a:cubicBezTo>
                  <a:cubicBezTo>
                    <a:pt x="22383" y="6539"/>
                    <a:pt x="22550" y="6439"/>
                    <a:pt x="22717" y="6372"/>
                  </a:cubicBezTo>
                  <a:cubicBezTo>
                    <a:pt x="23617" y="5905"/>
                    <a:pt x="24118" y="5071"/>
                    <a:pt x="24551" y="4271"/>
                  </a:cubicBezTo>
                  <a:cubicBezTo>
                    <a:pt x="24985" y="3570"/>
                    <a:pt x="25352" y="2903"/>
                    <a:pt x="25952" y="2669"/>
                  </a:cubicBezTo>
                  <a:cubicBezTo>
                    <a:pt x="26152" y="2562"/>
                    <a:pt x="26368" y="2518"/>
                    <a:pt x="26590" y="2518"/>
                  </a:cubicBezTo>
                  <a:cubicBezTo>
                    <a:pt x="27332" y="2518"/>
                    <a:pt x="28128" y="3013"/>
                    <a:pt x="28488" y="3270"/>
                  </a:cubicBezTo>
                  <a:cubicBezTo>
                    <a:pt x="28721" y="3470"/>
                    <a:pt x="28955" y="3670"/>
                    <a:pt x="29188" y="3837"/>
                  </a:cubicBezTo>
                  <a:cubicBezTo>
                    <a:pt x="29555" y="4171"/>
                    <a:pt x="29955" y="4437"/>
                    <a:pt x="30356" y="4704"/>
                  </a:cubicBezTo>
                  <a:cubicBezTo>
                    <a:pt x="30789" y="4971"/>
                    <a:pt x="31189" y="5205"/>
                    <a:pt x="31690" y="5338"/>
                  </a:cubicBezTo>
                  <a:cubicBezTo>
                    <a:pt x="32039" y="5448"/>
                    <a:pt x="32398" y="5498"/>
                    <a:pt x="32756" y="5498"/>
                  </a:cubicBezTo>
                  <a:cubicBezTo>
                    <a:pt x="33048" y="5498"/>
                    <a:pt x="33340" y="5465"/>
                    <a:pt x="33625" y="5405"/>
                  </a:cubicBezTo>
                  <a:cubicBezTo>
                    <a:pt x="33691" y="4838"/>
                    <a:pt x="33725" y="4304"/>
                    <a:pt x="33725" y="3804"/>
                  </a:cubicBezTo>
                  <a:lnTo>
                    <a:pt x="33725" y="3804"/>
                  </a:lnTo>
                  <a:cubicBezTo>
                    <a:pt x="33454" y="3912"/>
                    <a:pt x="33163" y="3971"/>
                    <a:pt x="32869" y="3971"/>
                  </a:cubicBezTo>
                  <a:cubicBezTo>
                    <a:pt x="32620" y="3971"/>
                    <a:pt x="32368" y="3929"/>
                    <a:pt x="32123" y="3837"/>
                  </a:cubicBezTo>
                  <a:cubicBezTo>
                    <a:pt x="31623" y="3704"/>
                    <a:pt x="31156" y="3403"/>
                    <a:pt x="30689" y="3070"/>
                  </a:cubicBezTo>
                  <a:cubicBezTo>
                    <a:pt x="30522" y="2903"/>
                    <a:pt x="30322" y="2770"/>
                    <a:pt x="30122" y="2603"/>
                  </a:cubicBezTo>
                  <a:cubicBezTo>
                    <a:pt x="29855" y="2403"/>
                    <a:pt x="29622" y="2202"/>
                    <a:pt x="29355" y="2036"/>
                  </a:cubicBezTo>
                  <a:cubicBezTo>
                    <a:pt x="28366" y="1339"/>
                    <a:pt x="27393" y="976"/>
                    <a:pt x="26506" y="976"/>
                  </a:cubicBezTo>
                  <a:cubicBezTo>
                    <a:pt x="26076" y="976"/>
                    <a:pt x="25666" y="1061"/>
                    <a:pt x="25285" y="1235"/>
                  </a:cubicBezTo>
                  <a:cubicBezTo>
                    <a:pt x="24285" y="1702"/>
                    <a:pt x="23717" y="2603"/>
                    <a:pt x="23217" y="3437"/>
                  </a:cubicBezTo>
                  <a:cubicBezTo>
                    <a:pt x="22783" y="4204"/>
                    <a:pt x="22383" y="4871"/>
                    <a:pt x="21783" y="5038"/>
                  </a:cubicBezTo>
                  <a:cubicBezTo>
                    <a:pt x="21692" y="5062"/>
                    <a:pt x="21599" y="5073"/>
                    <a:pt x="21504" y="5073"/>
                  </a:cubicBezTo>
                  <a:cubicBezTo>
                    <a:pt x="20937" y="5073"/>
                    <a:pt x="20325" y="4680"/>
                    <a:pt x="19981" y="4337"/>
                  </a:cubicBezTo>
                  <a:cubicBezTo>
                    <a:pt x="19648" y="3937"/>
                    <a:pt x="19348" y="3503"/>
                    <a:pt x="19014" y="3036"/>
                  </a:cubicBezTo>
                  <a:cubicBezTo>
                    <a:pt x="18814" y="2736"/>
                    <a:pt x="18614" y="2403"/>
                    <a:pt x="18347" y="2102"/>
                  </a:cubicBezTo>
                  <a:cubicBezTo>
                    <a:pt x="17513" y="1035"/>
                    <a:pt x="16512" y="401"/>
                    <a:pt x="15478" y="368"/>
                  </a:cubicBezTo>
                  <a:cubicBezTo>
                    <a:pt x="15411" y="364"/>
                    <a:pt x="15345" y="362"/>
                    <a:pt x="15280" y="362"/>
                  </a:cubicBezTo>
                  <a:cubicBezTo>
                    <a:pt x="13781" y="362"/>
                    <a:pt x="12687" y="1431"/>
                    <a:pt x="12176" y="2102"/>
                  </a:cubicBezTo>
                  <a:cubicBezTo>
                    <a:pt x="11876" y="2536"/>
                    <a:pt x="11609" y="2903"/>
                    <a:pt x="11342" y="3337"/>
                  </a:cubicBezTo>
                  <a:cubicBezTo>
                    <a:pt x="11008" y="3837"/>
                    <a:pt x="10708" y="4271"/>
                    <a:pt x="10375" y="4671"/>
                  </a:cubicBezTo>
                  <a:cubicBezTo>
                    <a:pt x="9941" y="5133"/>
                    <a:pt x="9332" y="5571"/>
                    <a:pt x="8678" y="5571"/>
                  </a:cubicBezTo>
                  <a:cubicBezTo>
                    <a:pt x="8577" y="5571"/>
                    <a:pt x="8476" y="5560"/>
                    <a:pt x="8373" y="5538"/>
                  </a:cubicBezTo>
                  <a:cubicBezTo>
                    <a:pt x="7773" y="5371"/>
                    <a:pt x="7306" y="4738"/>
                    <a:pt x="7006" y="4237"/>
                  </a:cubicBezTo>
                  <a:cubicBezTo>
                    <a:pt x="6872" y="3937"/>
                    <a:pt x="6705" y="3670"/>
                    <a:pt x="6605" y="3370"/>
                  </a:cubicBezTo>
                  <a:cubicBezTo>
                    <a:pt x="6338" y="2903"/>
                    <a:pt x="6138" y="2403"/>
                    <a:pt x="5805" y="1902"/>
                  </a:cubicBezTo>
                  <a:cubicBezTo>
                    <a:pt x="5204" y="1035"/>
                    <a:pt x="4370" y="401"/>
                    <a:pt x="34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9"/>
            <p:cNvSpPr/>
            <p:nvPr/>
          </p:nvSpPr>
          <p:spPr>
            <a:xfrm>
              <a:off x="2795500" y="4774700"/>
              <a:ext cx="768075" cy="159300"/>
            </a:xfrm>
            <a:custGeom>
              <a:rect b="b" l="l" r="r" t="t"/>
              <a:pathLst>
                <a:path extrusionOk="0" h="6372" w="30723">
                  <a:moveTo>
                    <a:pt x="3470" y="0"/>
                  </a:moveTo>
                  <a:lnTo>
                    <a:pt x="2202" y="34"/>
                  </a:lnTo>
                  <a:cubicBezTo>
                    <a:pt x="2135" y="34"/>
                    <a:pt x="2002" y="67"/>
                    <a:pt x="1935" y="67"/>
                  </a:cubicBezTo>
                  <a:cubicBezTo>
                    <a:pt x="1802" y="134"/>
                    <a:pt x="1668" y="134"/>
                    <a:pt x="1568" y="167"/>
                  </a:cubicBezTo>
                  <a:cubicBezTo>
                    <a:pt x="1535" y="167"/>
                    <a:pt x="1468" y="200"/>
                    <a:pt x="1402" y="200"/>
                  </a:cubicBezTo>
                  <a:cubicBezTo>
                    <a:pt x="1368" y="234"/>
                    <a:pt x="1335" y="234"/>
                    <a:pt x="1335" y="234"/>
                  </a:cubicBezTo>
                  <a:cubicBezTo>
                    <a:pt x="1235" y="300"/>
                    <a:pt x="1201" y="300"/>
                    <a:pt x="1168" y="334"/>
                  </a:cubicBezTo>
                  <a:cubicBezTo>
                    <a:pt x="1135" y="367"/>
                    <a:pt x="1068" y="367"/>
                    <a:pt x="1035" y="401"/>
                  </a:cubicBezTo>
                  <a:cubicBezTo>
                    <a:pt x="1001" y="467"/>
                    <a:pt x="968" y="467"/>
                    <a:pt x="901" y="501"/>
                  </a:cubicBezTo>
                  <a:cubicBezTo>
                    <a:pt x="834" y="534"/>
                    <a:pt x="734" y="634"/>
                    <a:pt x="668" y="667"/>
                  </a:cubicBezTo>
                  <a:lnTo>
                    <a:pt x="634" y="701"/>
                  </a:lnTo>
                  <a:cubicBezTo>
                    <a:pt x="534" y="801"/>
                    <a:pt x="468" y="834"/>
                    <a:pt x="367" y="901"/>
                  </a:cubicBezTo>
                  <a:cubicBezTo>
                    <a:pt x="301" y="1001"/>
                    <a:pt x="234" y="1068"/>
                    <a:pt x="167" y="1168"/>
                  </a:cubicBezTo>
                  <a:cubicBezTo>
                    <a:pt x="134" y="1234"/>
                    <a:pt x="34" y="1335"/>
                    <a:pt x="1" y="1401"/>
                  </a:cubicBezTo>
                  <a:cubicBezTo>
                    <a:pt x="301" y="1335"/>
                    <a:pt x="568" y="1234"/>
                    <a:pt x="901" y="1201"/>
                  </a:cubicBezTo>
                  <a:cubicBezTo>
                    <a:pt x="1020" y="1190"/>
                    <a:pt x="1139" y="1184"/>
                    <a:pt x="1258" y="1184"/>
                  </a:cubicBezTo>
                  <a:cubicBezTo>
                    <a:pt x="2541" y="1184"/>
                    <a:pt x="3802" y="1831"/>
                    <a:pt x="4504" y="2869"/>
                  </a:cubicBezTo>
                  <a:cubicBezTo>
                    <a:pt x="4737" y="3236"/>
                    <a:pt x="4971" y="3670"/>
                    <a:pt x="5171" y="4137"/>
                  </a:cubicBezTo>
                  <a:cubicBezTo>
                    <a:pt x="5304" y="4403"/>
                    <a:pt x="5471" y="4737"/>
                    <a:pt x="5638" y="5071"/>
                  </a:cubicBezTo>
                  <a:cubicBezTo>
                    <a:pt x="5871" y="5638"/>
                    <a:pt x="6205" y="6038"/>
                    <a:pt x="6572" y="6371"/>
                  </a:cubicBezTo>
                  <a:lnTo>
                    <a:pt x="10842" y="6371"/>
                  </a:lnTo>
                  <a:cubicBezTo>
                    <a:pt x="11075" y="6171"/>
                    <a:pt x="11309" y="6005"/>
                    <a:pt x="11509" y="5738"/>
                  </a:cubicBezTo>
                  <a:cubicBezTo>
                    <a:pt x="11909" y="5304"/>
                    <a:pt x="12243" y="4737"/>
                    <a:pt x="12576" y="4237"/>
                  </a:cubicBezTo>
                  <a:cubicBezTo>
                    <a:pt x="12843" y="3870"/>
                    <a:pt x="13077" y="3503"/>
                    <a:pt x="13343" y="3169"/>
                  </a:cubicBezTo>
                  <a:cubicBezTo>
                    <a:pt x="13628" y="2821"/>
                    <a:pt x="14332" y="1994"/>
                    <a:pt x="15200" y="1994"/>
                  </a:cubicBezTo>
                  <a:cubicBezTo>
                    <a:pt x="15248" y="1994"/>
                    <a:pt x="15296" y="1996"/>
                    <a:pt x="15345" y="2002"/>
                  </a:cubicBezTo>
                  <a:cubicBezTo>
                    <a:pt x="16079" y="2035"/>
                    <a:pt x="16712" y="2669"/>
                    <a:pt x="17146" y="3169"/>
                  </a:cubicBezTo>
                  <a:cubicBezTo>
                    <a:pt x="17346" y="3403"/>
                    <a:pt x="17513" y="3703"/>
                    <a:pt x="17713" y="4003"/>
                  </a:cubicBezTo>
                  <a:cubicBezTo>
                    <a:pt x="18047" y="4503"/>
                    <a:pt x="18447" y="5037"/>
                    <a:pt x="18881" y="5504"/>
                  </a:cubicBezTo>
                  <a:cubicBezTo>
                    <a:pt x="19281" y="5838"/>
                    <a:pt x="19681" y="6171"/>
                    <a:pt x="20182" y="6371"/>
                  </a:cubicBezTo>
                  <a:lnTo>
                    <a:pt x="22717" y="6371"/>
                  </a:lnTo>
                  <a:cubicBezTo>
                    <a:pt x="23584" y="5904"/>
                    <a:pt x="24118" y="5071"/>
                    <a:pt x="24551" y="4303"/>
                  </a:cubicBezTo>
                  <a:cubicBezTo>
                    <a:pt x="24985" y="3569"/>
                    <a:pt x="25352" y="2936"/>
                    <a:pt x="25952" y="2669"/>
                  </a:cubicBezTo>
                  <a:cubicBezTo>
                    <a:pt x="26146" y="2565"/>
                    <a:pt x="26355" y="2522"/>
                    <a:pt x="26570" y="2522"/>
                  </a:cubicBezTo>
                  <a:cubicBezTo>
                    <a:pt x="27318" y="2522"/>
                    <a:pt x="28125" y="3043"/>
                    <a:pt x="28488" y="3303"/>
                  </a:cubicBezTo>
                  <a:cubicBezTo>
                    <a:pt x="28721" y="3469"/>
                    <a:pt x="28921" y="3670"/>
                    <a:pt x="29188" y="3836"/>
                  </a:cubicBezTo>
                  <a:cubicBezTo>
                    <a:pt x="29555" y="4170"/>
                    <a:pt x="29955" y="4470"/>
                    <a:pt x="30356" y="4704"/>
                  </a:cubicBezTo>
                  <a:cubicBezTo>
                    <a:pt x="30589" y="4203"/>
                    <a:pt x="30689" y="3670"/>
                    <a:pt x="30722" y="3102"/>
                  </a:cubicBezTo>
                  <a:cubicBezTo>
                    <a:pt x="30522" y="2969"/>
                    <a:pt x="30322" y="2802"/>
                    <a:pt x="30122" y="2635"/>
                  </a:cubicBezTo>
                  <a:cubicBezTo>
                    <a:pt x="29855" y="2402"/>
                    <a:pt x="29622" y="2202"/>
                    <a:pt x="29355" y="2035"/>
                  </a:cubicBezTo>
                  <a:cubicBezTo>
                    <a:pt x="28366" y="1338"/>
                    <a:pt x="27393" y="975"/>
                    <a:pt x="26506" y="975"/>
                  </a:cubicBezTo>
                  <a:cubicBezTo>
                    <a:pt x="26076" y="975"/>
                    <a:pt x="25666" y="1060"/>
                    <a:pt x="25285" y="1234"/>
                  </a:cubicBezTo>
                  <a:cubicBezTo>
                    <a:pt x="24285" y="1701"/>
                    <a:pt x="23717" y="2635"/>
                    <a:pt x="23217" y="3469"/>
                  </a:cubicBezTo>
                  <a:cubicBezTo>
                    <a:pt x="22783" y="4203"/>
                    <a:pt x="22383" y="4870"/>
                    <a:pt x="21783" y="5037"/>
                  </a:cubicBezTo>
                  <a:cubicBezTo>
                    <a:pt x="21692" y="5061"/>
                    <a:pt x="21599" y="5072"/>
                    <a:pt x="21504" y="5072"/>
                  </a:cubicBezTo>
                  <a:cubicBezTo>
                    <a:pt x="20937" y="5072"/>
                    <a:pt x="20325" y="4680"/>
                    <a:pt x="19981" y="4337"/>
                  </a:cubicBezTo>
                  <a:cubicBezTo>
                    <a:pt x="19648" y="3970"/>
                    <a:pt x="19348" y="3503"/>
                    <a:pt x="19014" y="3036"/>
                  </a:cubicBezTo>
                  <a:cubicBezTo>
                    <a:pt x="18814" y="2736"/>
                    <a:pt x="18614" y="2402"/>
                    <a:pt x="18347" y="2135"/>
                  </a:cubicBezTo>
                  <a:cubicBezTo>
                    <a:pt x="17513" y="1034"/>
                    <a:pt x="16512" y="401"/>
                    <a:pt x="15478" y="367"/>
                  </a:cubicBezTo>
                  <a:cubicBezTo>
                    <a:pt x="15432" y="365"/>
                    <a:pt x="15385" y="364"/>
                    <a:pt x="15339" y="364"/>
                  </a:cubicBezTo>
                  <a:cubicBezTo>
                    <a:pt x="13810" y="364"/>
                    <a:pt x="12694" y="1423"/>
                    <a:pt x="12176" y="2135"/>
                  </a:cubicBezTo>
                  <a:cubicBezTo>
                    <a:pt x="11876" y="2535"/>
                    <a:pt x="11609" y="2902"/>
                    <a:pt x="11342" y="3336"/>
                  </a:cubicBezTo>
                  <a:cubicBezTo>
                    <a:pt x="11008" y="3836"/>
                    <a:pt x="10708" y="4303"/>
                    <a:pt x="10375" y="4670"/>
                  </a:cubicBezTo>
                  <a:cubicBezTo>
                    <a:pt x="9941" y="5133"/>
                    <a:pt x="9332" y="5570"/>
                    <a:pt x="8678" y="5570"/>
                  </a:cubicBezTo>
                  <a:cubicBezTo>
                    <a:pt x="8577" y="5570"/>
                    <a:pt x="8476" y="5560"/>
                    <a:pt x="8373" y="5538"/>
                  </a:cubicBezTo>
                  <a:cubicBezTo>
                    <a:pt x="7773" y="5371"/>
                    <a:pt x="7306" y="4737"/>
                    <a:pt x="7006" y="4237"/>
                  </a:cubicBezTo>
                  <a:cubicBezTo>
                    <a:pt x="6872" y="3970"/>
                    <a:pt x="6705" y="3670"/>
                    <a:pt x="6605" y="3369"/>
                  </a:cubicBezTo>
                  <a:cubicBezTo>
                    <a:pt x="6338" y="2902"/>
                    <a:pt x="6138" y="2402"/>
                    <a:pt x="5805" y="1902"/>
                  </a:cubicBezTo>
                  <a:cubicBezTo>
                    <a:pt x="5204" y="1034"/>
                    <a:pt x="4370" y="401"/>
                    <a:pt x="34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9"/>
            <p:cNvSpPr/>
            <p:nvPr/>
          </p:nvSpPr>
          <p:spPr>
            <a:xfrm>
              <a:off x="2795500" y="4346875"/>
              <a:ext cx="171825" cy="191000"/>
            </a:xfrm>
            <a:custGeom>
              <a:rect b="b" l="l" r="r" t="t"/>
              <a:pathLst>
                <a:path extrusionOk="0" h="7640" w="6873">
                  <a:moveTo>
                    <a:pt x="1869" y="1"/>
                  </a:moveTo>
                  <a:cubicBezTo>
                    <a:pt x="1802" y="68"/>
                    <a:pt x="1668" y="68"/>
                    <a:pt x="1568" y="101"/>
                  </a:cubicBezTo>
                  <a:cubicBezTo>
                    <a:pt x="1468" y="134"/>
                    <a:pt x="1368" y="168"/>
                    <a:pt x="1301" y="234"/>
                  </a:cubicBezTo>
                  <a:lnTo>
                    <a:pt x="1035" y="335"/>
                  </a:lnTo>
                  <a:cubicBezTo>
                    <a:pt x="834" y="468"/>
                    <a:pt x="701" y="601"/>
                    <a:pt x="534" y="735"/>
                  </a:cubicBezTo>
                  <a:cubicBezTo>
                    <a:pt x="501" y="768"/>
                    <a:pt x="434" y="802"/>
                    <a:pt x="367" y="902"/>
                  </a:cubicBezTo>
                  <a:cubicBezTo>
                    <a:pt x="334" y="902"/>
                    <a:pt x="334" y="935"/>
                    <a:pt x="334" y="935"/>
                  </a:cubicBezTo>
                  <a:cubicBezTo>
                    <a:pt x="301" y="968"/>
                    <a:pt x="201" y="1068"/>
                    <a:pt x="167" y="1135"/>
                  </a:cubicBezTo>
                  <a:cubicBezTo>
                    <a:pt x="134" y="1235"/>
                    <a:pt x="34" y="1335"/>
                    <a:pt x="1" y="1435"/>
                  </a:cubicBezTo>
                  <a:cubicBezTo>
                    <a:pt x="225" y="1390"/>
                    <a:pt x="450" y="1367"/>
                    <a:pt x="671" y="1367"/>
                  </a:cubicBezTo>
                  <a:cubicBezTo>
                    <a:pt x="1270" y="1367"/>
                    <a:pt x="1839" y="1537"/>
                    <a:pt x="2302" y="1902"/>
                  </a:cubicBezTo>
                  <a:cubicBezTo>
                    <a:pt x="3103" y="2569"/>
                    <a:pt x="3370" y="3670"/>
                    <a:pt x="3703" y="4838"/>
                  </a:cubicBezTo>
                  <a:cubicBezTo>
                    <a:pt x="3970" y="5805"/>
                    <a:pt x="4204" y="6773"/>
                    <a:pt x="4771" y="7606"/>
                  </a:cubicBezTo>
                  <a:cubicBezTo>
                    <a:pt x="5471" y="7606"/>
                    <a:pt x="6172" y="7640"/>
                    <a:pt x="6872" y="7640"/>
                  </a:cubicBezTo>
                  <a:cubicBezTo>
                    <a:pt x="6672" y="7540"/>
                    <a:pt x="6505" y="7406"/>
                    <a:pt x="6372" y="7240"/>
                  </a:cubicBezTo>
                  <a:cubicBezTo>
                    <a:pt x="5771" y="6506"/>
                    <a:pt x="5504" y="5505"/>
                    <a:pt x="5204" y="4471"/>
                  </a:cubicBezTo>
                  <a:cubicBezTo>
                    <a:pt x="4837" y="3103"/>
                    <a:pt x="4470" y="1669"/>
                    <a:pt x="3236" y="735"/>
                  </a:cubicBezTo>
                  <a:cubicBezTo>
                    <a:pt x="2836" y="401"/>
                    <a:pt x="2369" y="134"/>
                    <a:pt x="18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9"/>
            <p:cNvSpPr/>
            <p:nvPr/>
          </p:nvSpPr>
          <p:spPr>
            <a:xfrm>
              <a:off x="3044850" y="4357725"/>
              <a:ext cx="537075" cy="190475"/>
            </a:xfrm>
            <a:custGeom>
              <a:rect b="b" l="l" r="r" t="t"/>
              <a:pathLst>
                <a:path extrusionOk="0" h="7619" w="21483">
                  <a:moveTo>
                    <a:pt x="6338" y="1"/>
                  </a:moveTo>
                  <a:cubicBezTo>
                    <a:pt x="4704" y="501"/>
                    <a:pt x="3236" y="1635"/>
                    <a:pt x="2402" y="3136"/>
                  </a:cubicBezTo>
                  <a:cubicBezTo>
                    <a:pt x="2135" y="3670"/>
                    <a:pt x="1902" y="4170"/>
                    <a:pt x="1702" y="4704"/>
                  </a:cubicBezTo>
                  <a:cubicBezTo>
                    <a:pt x="1368" y="5538"/>
                    <a:pt x="1068" y="6305"/>
                    <a:pt x="534" y="6839"/>
                  </a:cubicBezTo>
                  <a:cubicBezTo>
                    <a:pt x="367" y="7006"/>
                    <a:pt x="200" y="7139"/>
                    <a:pt x="0" y="7239"/>
                  </a:cubicBezTo>
                  <a:cubicBezTo>
                    <a:pt x="701" y="7239"/>
                    <a:pt x="1401" y="7306"/>
                    <a:pt x="2135" y="7306"/>
                  </a:cubicBezTo>
                  <a:cubicBezTo>
                    <a:pt x="2535" y="6672"/>
                    <a:pt x="2802" y="5972"/>
                    <a:pt x="3069" y="5304"/>
                  </a:cubicBezTo>
                  <a:cubicBezTo>
                    <a:pt x="3303" y="4804"/>
                    <a:pt x="3469" y="4337"/>
                    <a:pt x="3703" y="3903"/>
                  </a:cubicBezTo>
                  <a:cubicBezTo>
                    <a:pt x="4537" y="2402"/>
                    <a:pt x="6171" y="1368"/>
                    <a:pt x="7873" y="1235"/>
                  </a:cubicBezTo>
                  <a:cubicBezTo>
                    <a:pt x="7972" y="1229"/>
                    <a:pt x="8071" y="1226"/>
                    <a:pt x="8171" y="1226"/>
                  </a:cubicBezTo>
                  <a:cubicBezTo>
                    <a:pt x="9781" y="1226"/>
                    <a:pt x="11435" y="1980"/>
                    <a:pt x="12409" y="3236"/>
                  </a:cubicBezTo>
                  <a:cubicBezTo>
                    <a:pt x="12809" y="3703"/>
                    <a:pt x="13076" y="4204"/>
                    <a:pt x="13377" y="4771"/>
                  </a:cubicBezTo>
                  <a:cubicBezTo>
                    <a:pt x="13710" y="5304"/>
                    <a:pt x="14044" y="5938"/>
                    <a:pt x="14511" y="6472"/>
                  </a:cubicBezTo>
                  <a:cubicBezTo>
                    <a:pt x="14844" y="6872"/>
                    <a:pt x="15311" y="7306"/>
                    <a:pt x="15812" y="7606"/>
                  </a:cubicBezTo>
                  <a:lnTo>
                    <a:pt x="16679" y="7606"/>
                  </a:lnTo>
                  <a:cubicBezTo>
                    <a:pt x="16892" y="7613"/>
                    <a:pt x="17110" y="7618"/>
                    <a:pt x="17329" y="7618"/>
                  </a:cubicBezTo>
                  <a:cubicBezTo>
                    <a:pt x="18204" y="7618"/>
                    <a:pt x="19101" y="7533"/>
                    <a:pt x="19848" y="7106"/>
                  </a:cubicBezTo>
                  <a:cubicBezTo>
                    <a:pt x="20482" y="6372"/>
                    <a:pt x="20748" y="5371"/>
                    <a:pt x="21015" y="4470"/>
                  </a:cubicBezTo>
                  <a:cubicBezTo>
                    <a:pt x="21149" y="4037"/>
                    <a:pt x="21249" y="3670"/>
                    <a:pt x="21382" y="3303"/>
                  </a:cubicBezTo>
                  <a:cubicBezTo>
                    <a:pt x="21416" y="3270"/>
                    <a:pt x="21416" y="3170"/>
                    <a:pt x="21482" y="3136"/>
                  </a:cubicBezTo>
                  <a:cubicBezTo>
                    <a:pt x="21416" y="2803"/>
                    <a:pt x="21349" y="2469"/>
                    <a:pt x="21215" y="2035"/>
                  </a:cubicBezTo>
                  <a:cubicBezTo>
                    <a:pt x="21082" y="1735"/>
                    <a:pt x="20915" y="1468"/>
                    <a:pt x="20715" y="1201"/>
                  </a:cubicBezTo>
                  <a:cubicBezTo>
                    <a:pt x="20382" y="1635"/>
                    <a:pt x="20148" y="2135"/>
                    <a:pt x="19915" y="2636"/>
                  </a:cubicBezTo>
                  <a:cubicBezTo>
                    <a:pt x="19748" y="3036"/>
                    <a:pt x="19648" y="3503"/>
                    <a:pt x="19514" y="3970"/>
                  </a:cubicBezTo>
                  <a:cubicBezTo>
                    <a:pt x="19214" y="5071"/>
                    <a:pt x="18914" y="6072"/>
                    <a:pt x="18147" y="6405"/>
                  </a:cubicBezTo>
                  <a:cubicBezTo>
                    <a:pt x="17986" y="6472"/>
                    <a:pt x="17817" y="6503"/>
                    <a:pt x="17645" y="6503"/>
                  </a:cubicBezTo>
                  <a:cubicBezTo>
                    <a:pt x="16959" y="6503"/>
                    <a:pt x="16218" y="6018"/>
                    <a:pt x="15712" y="5404"/>
                  </a:cubicBezTo>
                  <a:cubicBezTo>
                    <a:pt x="15345" y="5004"/>
                    <a:pt x="15044" y="4470"/>
                    <a:pt x="14744" y="3903"/>
                  </a:cubicBezTo>
                  <a:cubicBezTo>
                    <a:pt x="14411" y="3370"/>
                    <a:pt x="14077" y="2803"/>
                    <a:pt x="13677" y="2236"/>
                  </a:cubicBezTo>
                  <a:cubicBezTo>
                    <a:pt x="12910" y="1335"/>
                    <a:pt x="11976" y="568"/>
                    <a:pt x="10841" y="167"/>
                  </a:cubicBezTo>
                  <a:lnTo>
                    <a:pt x="63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9"/>
            <p:cNvSpPr/>
            <p:nvPr/>
          </p:nvSpPr>
          <p:spPr>
            <a:xfrm>
              <a:off x="3489325" y="4507000"/>
              <a:ext cx="100925" cy="62575"/>
            </a:xfrm>
            <a:custGeom>
              <a:rect b="b" l="l" r="r" t="t"/>
              <a:pathLst>
                <a:path extrusionOk="0" h="2503" w="4037">
                  <a:moveTo>
                    <a:pt x="2002" y="1"/>
                  </a:moveTo>
                  <a:cubicBezTo>
                    <a:pt x="901" y="1"/>
                    <a:pt x="1" y="534"/>
                    <a:pt x="1" y="1235"/>
                  </a:cubicBezTo>
                  <a:cubicBezTo>
                    <a:pt x="1" y="1902"/>
                    <a:pt x="901" y="2502"/>
                    <a:pt x="2002" y="2502"/>
                  </a:cubicBezTo>
                  <a:cubicBezTo>
                    <a:pt x="3136" y="2502"/>
                    <a:pt x="4037" y="1969"/>
                    <a:pt x="4037" y="1235"/>
                  </a:cubicBezTo>
                  <a:cubicBezTo>
                    <a:pt x="4037" y="534"/>
                    <a:pt x="3136" y="1"/>
                    <a:pt x="2002"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9"/>
            <p:cNvSpPr/>
            <p:nvPr/>
          </p:nvSpPr>
          <p:spPr>
            <a:xfrm>
              <a:off x="2856375" y="4515350"/>
              <a:ext cx="83425" cy="54225"/>
            </a:xfrm>
            <a:custGeom>
              <a:rect b="b" l="l" r="r" t="t"/>
              <a:pathLst>
                <a:path extrusionOk="0" h="2169" w="3337">
                  <a:moveTo>
                    <a:pt x="1668" y="0"/>
                  </a:moveTo>
                  <a:cubicBezTo>
                    <a:pt x="734" y="0"/>
                    <a:pt x="1" y="467"/>
                    <a:pt x="1" y="1068"/>
                  </a:cubicBezTo>
                  <a:cubicBezTo>
                    <a:pt x="1" y="1701"/>
                    <a:pt x="734" y="2168"/>
                    <a:pt x="1668" y="2168"/>
                  </a:cubicBezTo>
                  <a:cubicBezTo>
                    <a:pt x="2569" y="2168"/>
                    <a:pt x="3336" y="1668"/>
                    <a:pt x="3336" y="1068"/>
                  </a:cubicBezTo>
                  <a:cubicBezTo>
                    <a:pt x="3336" y="501"/>
                    <a:pt x="2569" y="0"/>
                    <a:pt x="1668"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9"/>
            <p:cNvSpPr/>
            <p:nvPr/>
          </p:nvSpPr>
          <p:spPr>
            <a:xfrm>
              <a:off x="2945313" y="4423875"/>
              <a:ext cx="273975" cy="148325"/>
            </a:xfrm>
            <a:custGeom>
              <a:rect b="b" l="l" r="r" t="t"/>
              <a:pathLst>
                <a:path extrusionOk="0" h="5933" w="10959">
                  <a:moveTo>
                    <a:pt x="8406" y="0"/>
                  </a:moveTo>
                  <a:cubicBezTo>
                    <a:pt x="8274" y="0"/>
                    <a:pt x="8135" y="8"/>
                    <a:pt x="7990" y="24"/>
                  </a:cubicBezTo>
                  <a:cubicBezTo>
                    <a:pt x="5755" y="224"/>
                    <a:pt x="4921" y="3326"/>
                    <a:pt x="3086" y="3493"/>
                  </a:cubicBezTo>
                  <a:cubicBezTo>
                    <a:pt x="2932" y="3510"/>
                    <a:pt x="2784" y="3517"/>
                    <a:pt x="2642" y="3517"/>
                  </a:cubicBezTo>
                  <a:cubicBezTo>
                    <a:pt x="1210" y="3517"/>
                    <a:pt x="376" y="2742"/>
                    <a:pt x="159" y="2742"/>
                  </a:cubicBezTo>
                  <a:cubicBezTo>
                    <a:pt x="141" y="2742"/>
                    <a:pt x="127" y="2747"/>
                    <a:pt x="118" y="2759"/>
                  </a:cubicBezTo>
                  <a:cubicBezTo>
                    <a:pt x="1" y="2905"/>
                    <a:pt x="2256" y="5933"/>
                    <a:pt x="5768" y="5933"/>
                  </a:cubicBezTo>
                  <a:cubicBezTo>
                    <a:pt x="6273" y="5933"/>
                    <a:pt x="6803" y="5870"/>
                    <a:pt x="7356" y="5728"/>
                  </a:cubicBezTo>
                  <a:cubicBezTo>
                    <a:pt x="10325" y="4994"/>
                    <a:pt x="10959" y="2659"/>
                    <a:pt x="10959" y="1858"/>
                  </a:cubicBezTo>
                  <a:cubicBezTo>
                    <a:pt x="10959" y="1858"/>
                    <a:pt x="10487" y="0"/>
                    <a:pt x="8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9"/>
            <p:cNvSpPr/>
            <p:nvPr/>
          </p:nvSpPr>
          <p:spPr>
            <a:xfrm>
              <a:off x="3206763" y="4423025"/>
              <a:ext cx="275375" cy="149575"/>
            </a:xfrm>
            <a:custGeom>
              <a:rect b="b" l="l" r="r" t="t"/>
              <a:pathLst>
                <a:path extrusionOk="0" h="5983" w="11015">
                  <a:moveTo>
                    <a:pt x="2553" y="1"/>
                  </a:moveTo>
                  <a:cubicBezTo>
                    <a:pt x="472" y="1"/>
                    <a:pt x="0" y="1859"/>
                    <a:pt x="0" y="1859"/>
                  </a:cubicBezTo>
                  <a:cubicBezTo>
                    <a:pt x="0" y="2593"/>
                    <a:pt x="667" y="4861"/>
                    <a:pt x="3569" y="5728"/>
                  </a:cubicBezTo>
                  <a:cubicBezTo>
                    <a:pt x="4202" y="5906"/>
                    <a:pt x="4801" y="5983"/>
                    <a:pt x="5364" y="5983"/>
                  </a:cubicBezTo>
                  <a:cubicBezTo>
                    <a:pt x="8923" y="5983"/>
                    <a:pt x="11014" y="2904"/>
                    <a:pt x="10841" y="2760"/>
                  </a:cubicBezTo>
                  <a:cubicBezTo>
                    <a:pt x="10827" y="2748"/>
                    <a:pt x="10809" y="2742"/>
                    <a:pt x="10788" y="2742"/>
                  </a:cubicBezTo>
                  <a:cubicBezTo>
                    <a:pt x="10534" y="2742"/>
                    <a:pt x="9763" y="3493"/>
                    <a:pt x="8379" y="3493"/>
                  </a:cubicBezTo>
                  <a:cubicBezTo>
                    <a:pt x="8219" y="3493"/>
                    <a:pt x="8050" y="3483"/>
                    <a:pt x="7873" y="3460"/>
                  </a:cubicBezTo>
                  <a:cubicBezTo>
                    <a:pt x="6038" y="3293"/>
                    <a:pt x="5204" y="225"/>
                    <a:pt x="2969" y="24"/>
                  </a:cubicBezTo>
                  <a:cubicBezTo>
                    <a:pt x="2824" y="8"/>
                    <a:pt x="2685" y="1"/>
                    <a:pt x="25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9"/>
            <p:cNvSpPr/>
            <p:nvPr/>
          </p:nvSpPr>
          <p:spPr>
            <a:xfrm>
              <a:off x="3024138" y="4396100"/>
              <a:ext cx="45875" cy="45900"/>
            </a:xfrm>
            <a:custGeom>
              <a:rect b="b" l="l" r="r" t="t"/>
              <a:pathLst>
                <a:path extrusionOk="0" h="1836" w="1835">
                  <a:moveTo>
                    <a:pt x="901" y="1"/>
                  </a:moveTo>
                  <a:cubicBezTo>
                    <a:pt x="400" y="1"/>
                    <a:pt x="0" y="401"/>
                    <a:pt x="0" y="901"/>
                  </a:cubicBezTo>
                  <a:cubicBezTo>
                    <a:pt x="0" y="1435"/>
                    <a:pt x="400" y="1835"/>
                    <a:pt x="901" y="1835"/>
                  </a:cubicBezTo>
                  <a:cubicBezTo>
                    <a:pt x="1434" y="1835"/>
                    <a:pt x="1835" y="1435"/>
                    <a:pt x="1835" y="901"/>
                  </a:cubicBezTo>
                  <a:cubicBezTo>
                    <a:pt x="1835" y="401"/>
                    <a:pt x="1434" y="1"/>
                    <a:pt x="9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9"/>
            <p:cNvSpPr/>
            <p:nvPr/>
          </p:nvSpPr>
          <p:spPr>
            <a:xfrm>
              <a:off x="3355188" y="4400275"/>
              <a:ext cx="45900" cy="45875"/>
            </a:xfrm>
            <a:custGeom>
              <a:rect b="b" l="l" r="r" t="t"/>
              <a:pathLst>
                <a:path extrusionOk="0" h="1835" w="1836">
                  <a:moveTo>
                    <a:pt x="935" y="0"/>
                  </a:moveTo>
                  <a:cubicBezTo>
                    <a:pt x="434" y="0"/>
                    <a:pt x="1" y="401"/>
                    <a:pt x="1" y="901"/>
                  </a:cubicBezTo>
                  <a:cubicBezTo>
                    <a:pt x="1" y="1435"/>
                    <a:pt x="434" y="1835"/>
                    <a:pt x="935" y="1835"/>
                  </a:cubicBezTo>
                  <a:cubicBezTo>
                    <a:pt x="1435" y="1835"/>
                    <a:pt x="1835" y="1435"/>
                    <a:pt x="1835" y="901"/>
                  </a:cubicBezTo>
                  <a:cubicBezTo>
                    <a:pt x="1835" y="401"/>
                    <a:pt x="1435" y="0"/>
                    <a:pt x="9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 name="Google Shape;484;p29"/>
          <p:cNvGrpSpPr/>
          <p:nvPr/>
        </p:nvGrpSpPr>
        <p:grpSpPr>
          <a:xfrm rot="-1116848">
            <a:off x="2472738" y="1012537"/>
            <a:ext cx="762281" cy="320475"/>
            <a:chOff x="2745475" y="3412050"/>
            <a:chExt cx="942350" cy="396225"/>
          </a:xfrm>
        </p:grpSpPr>
        <p:sp>
          <p:nvSpPr>
            <p:cNvPr id="485" name="Google Shape;485;p29"/>
            <p:cNvSpPr/>
            <p:nvPr/>
          </p:nvSpPr>
          <p:spPr>
            <a:xfrm>
              <a:off x="2851375" y="3412050"/>
              <a:ext cx="240200" cy="262725"/>
            </a:xfrm>
            <a:custGeom>
              <a:rect b="b" l="l" r="r" t="t"/>
              <a:pathLst>
                <a:path extrusionOk="0" h="10509" w="9608">
                  <a:moveTo>
                    <a:pt x="4804" y="1"/>
                  </a:moveTo>
                  <a:cubicBezTo>
                    <a:pt x="2169" y="1"/>
                    <a:pt x="0" y="2369"/>
                    <a:pt x="0" y="5271"/>
                  </a:cubicBezTo>
                  <a:cubicBezTo>
                    <a:pt x="0" y="8173"/>
                    <a:pt x="2169" y="10508"/>
                    <a:pt x="4804" y="10508"/>
                  </a:cubicBezTo>
                  <a:cubicBezTo>
                    <a:pt x="7472" y="10508"/>
                    <a:pt x="9607" y="8173"/>
                    <a:pt x="9607" y="5271"/>
                  </a:cubicBezTo>
                  <a:cubicBezTo>
                    <a:pt x="9607" y="2369"/>
                    <a:pt x="7472" y="1"/>
                    <a:pt x="48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9"/>
            <p:cNvSpPr/>
            <p:nvPr/>
          </p:nvSpPr>
          <p:spPr>
            <a:xfrm>
              <a:off x="3296700" y="3420400"/>
              <a:ext cx="240200" cy="262700"/>
            </a:xfrm>
            <a:custGeom>
              <a:rect b="b" l="l" r="r" t="t"/>
              <a:pathLst>
                <a:path extrusionOk="0" h="10508" w="9608">
                  <a:moveTo>
                    <a:pt x="4804" y="0"/>
                  </a:moveTo>
                  <a:cubicBezTo>
                    <a:pt x="2168" y="0"/>
                    <a:pt x="0" y="2368"/>
                    <a:pt x="0" y="5271"/>
                  </a:cubicBezTo>
                  <a:cubicBezTo>
                    <a:pt x="0" y="8173"/>
                    <a:pt x="2168" y="10508"/>
                    <a:pt x="4804" y="10508"/>
                  </a:cubicBezTo>
                  <a:cubicBezTo>
                    <a:pt x="7439" y="10508"/>
                    <a:pt x="9607" y="8173"/>
                    <a:pt x="9607" y="5271"/>
                  </a:cubicBezTo>
                  <a:cubicBezTo>
                    <a:pt x="9607" y="2368"/>
                    <a:pt x="7439" y="0"/>
                    <a:pt x="48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9"/>
            <p:cNvSpPr/>
            <p:nvPr/>
          </p:nvSpPr>
          <p:spPr>
            <a:xfrm>
              <a:off x="2745475" y="3444575"/>
              <a:ext cx="942350" cy="363700"/>
            </a:xfrm>
            <a:custGeom>
              <a:rect b="b" l="l" r="r" t="t"/>
              <a:pathLst>
                <a:path extrusionOk="0" h="14548" w="37694">
                  <a:moveTo>
                    <a:pt x="4770" y="0"/>
                  </a:moveTo>
                  <a:cubicBezTo>
                    <a:pt x="2802" y="34"/>
                    <a:pt x="1134" y="1368"/>
                    <a:pt x="667" y="3236"/>
                  </a:cubicBezTo>
                  <a:cubicBezTo>
                    <a:pt x="267" y="5037"/>
                    <a:pt x="0" y="7406"/>
                    <a:pt x="500" y="10074"/>
                  </a:cubicBezTo>
                  <a:cubicBezTo>
                    <a:pt x="867" y="12009"/>
                    <a:pt x="2535" y="13377"/>
                    <a:pt x="4503" y="13477"/>
                  </a:cubicBezTo>
                  <a:lnTo>
                    <a:pt x="32290" y="14544"/>
                  </a:lnTo>
                  <a:cubicBezTo>
                    <a:pt x="32343" y="14546"/>
                    <a:pt x="32397" y="14547"/>
                    <a:pt x="32450" y="14547"/>
                  </a:cubicBezTo>
                  <a:cubicBezTo>
                    <a:pt x="34089" y="14547"/>
                    <a:pt x="35580" y="13560"/>
                    <a:pt x="36226" y="12009"/>
                  </a:cubicBezTo>
                  <a:cubicBezTo>
                    <a:pt x="36993" y="10208"/>
                    <a:pt x="37694" y="7506"/>
                    <a:pt x="37293" y="4037"/>
                  </a:cubicBezTo>
                  <a:cubicBezTo>
                    <a:pt x="37027" y="1902"/>
                    <a:pt x="35192" y="301"/>
                    <a:pt x="33057" y="301"/>
                  </a:cubicBezTo>
                  <a:lnTo>
                    <a:pt x="47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9"/>
            <p:cNvSpPr/>
            <p:nvPr/>
          </p:nvSpPr>
          <p:spPr>
            <a:xfrm>
              <a:off x="3342550" y="3449575"/>
              <a:ext cx="232700" cy="159725"/>
            </a:xfrm>
            <a:custGeom>
              <a:rect b="b" l="l" r="r" t="t"/>
              <a:pathLst>
                <a:path extrusionOk="0" h="6389" w="9308">
                  <a:moveTo>
                    <a:pt x="1" y="1"/>
                  </a:moveTo>
                  <a:lnTo>
                    <a:pt x="3503" y="5738"/>
                  </a:lnTo>
                  <a:cubicBezTo>
                    <a:pt x="3787" y="6172"/>
                    <a:pt x="4237" y="6389"/>
                    <a:pt x="4683" y="6389"/>
                  </a:cubicBezTo>
                  <a:cubicBezTo>
                    <a:pt x="5129" y="6389"/>
                    <a:pt x="5571" y="6172"/>
                    <a:pt x="5838" y="5738"/>
                  </a:cubicBezTo>
                  <a:lnTo>
                    <a:pt x="9307" y="10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9"/>
            <p:cNvSpPr/>
            <p:nvPr/>
          </p:nvSpPr>
          <p:spPr>
            <a:xfrm>
              <a:off x="3636100" y="3472925"/>
              <a:ext cx="44225" cy="126775"/>
            </a:xfrm>
            <a:custGeom>
              <a:rect b="b" l="l" r="r" t="t"/>
              <a:pathLst>
                <a:path extrusionOk="0" h="5071" w="1769">
                  <a:moveTo>
                    <a:pt x="1" y="1"/>
                  </a:moveTo>
                  <a:lnTo>
                    <a:pt x="1768" y="5071"/>
                  </a:lnTo>
                  <a:cubicBezTo>
                    <a:pt x="1768" y="4404"/>
                    <a:pt x="1735" y="3670"/>
                    <a:pt x="1668" y="2869"/>
                  </a:cubicBezTo>
                  <a:cubicBezTo>
                    <a:pt x="1535" y="1702"/>
                    <a:pt x="868" y="66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9"/>
            <p:cNvSpPr/>
            <p:nvPr/>
          </p:nvSpPr>
          <p:spPr>
            <a:xfrm>
              <a:off x="2979800" y="3445400"/>
              <a:ext cx="308575" cy="233600"/>
            </a:xfrm>
            <a:custGeom>
              <a:rect b="b" l="l" r="r" t="t"/>
              <a:pathLst>
                <a:path extrusionOk="0" h="9344" w="12343">
                  <a:moveTo>
                    <a:pt x="0" y="1"/>
                  </a:moveTo>
                  <a:lnTo>
                    <a:pt x="6472" y="8807"/>
                  </a:lnTo>
                  <a:cubicBezTo>
                    <a:pt x="6748" y="9170"/>
                    <a:pt x="7151" y="9344"/>
                    <a:pt x="7550" y="9344"/>
                  </a:cubicBezTo>
                  <a:cubicBezTo>
                    <a:pt x="8068" y="9344"/>
                    <a:pt x="8581" y="9053"/>
                    <a:pt x="8807" y="8507"/>
                  </a:cubicBezTo>
                  <a:lnTo>
                    <a:pt x="12343" y="134"/>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9"/>
            <p:cNvSpPr/>
            <p:nvPr/>
          </p:nvSpPr>
          <p:spPr>
            <a:xfrm>
              <a:off x="2753800" y="3444575"/>
              <a:ext cx="188500" cy="206650"/>
            </a:xfrm>
            <a:custGeom>
              <a:rect b="b" l="l" r="r" t="t"/>
              <a:pathLst>
                <a:path extrusionOk="0" h="8266" w="7540">
                  <a:moveTo>
                    <a:pt x="4370" y="0"/>
                  </a:moveTo>
                  <a:cubicBezTo>
                    <a:pt x="2469" y="34"/>
                    <a:pt x="801" y="1368"/>
                    <a:pt x="334" y="3236"/>
                  </a:cubicBezTo>
                  <a:cubicBezTo>
                    <a:pt x="201" y="3803"/>
                    <a:pt x="67" y="4370"/>
                    <a:pt x="1" y="5037"/>
                  </a:cubicBezTo>
                  <a:lnTo>
                    <a:pt x="1802" y="7673"/>
                  </a:lnTo>
                  <a:cubicBezTo>
                    <a:pt x="2093" y="8071"/>
                    <a:pt x="2518" y="8265"/>
                    <a:pt x="2937" y="8265"/>
                  </a:cubicBezTo>
                  <a:cubicBezTo>
                    <a:pt x="3431" y="8265"/>
                    <a:pt x="3918" y="7996"/>
                    <a:pt x="4170" y="7472"/>
                  </a:cubicBezTo>
                  <a:lnTo>
                    <a:pt x="7539" y="34"/>
                  </a:lnTo>
                  <a:lnTo>
                    <a:pt x="43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9"/>
            <p:cNvSpPr/>
            <p:nvPr/>
          </p:nvSpPr>
          <p:spPr>
            <a:xfrm>
              <a:off x="3425950" y="3597975"/>
              <a:ext cx="106775" cy="66775"/>
            </a:xfrm>
            <a:custGeom>
              <a:rect b="b" l="l" r="r" t="t"/>
              <a:pathLst>
                <a:path extrusionOk="0" h="2671" w="4271">
                  <a:moveTo>
                    <a:pt x="2228" y="1"/>
                  </a:moveTo>
                  <a:cubicBezTo>
                    <a:pt x="2197" y="1"/>
                    <a:pt x="2166" y="1"/>
                    <a:pt x="2135" y="2"/>
                  </a:cubicBezTo>
                  <a:cubicBezTo>
                    <a:pt x="968" y="2"/>
                    <a:pt x="1" y="569"/>
                    <a:pt x="1" y="1336"/>
                  </a:cubicBezTo>
                  <a:cubicBezTo>
                    <a:pt x="1" y="2070"/>
                    <a:pt x="968" y="2671"/>
                    <a:pt x="2135" y="2671"/>
                  </a:cubicBezTo>
                  <a:cubicBezTo>
                    <a:pt x="3303" y="2671"/>
                    <a:pt x="4270" y="2070"/>
                    <a:pt x="4270" y="1336"/>
                  </a:cubicBezTo>
                  <a:cubicBezTo>
                    <a:pt x="4270" y="590"/>
                    <a:pt x="3354" y="1"/>
                    <a:pt x="2228"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9"/>
            <p:cNvSpPr/>
            <p:nvPr/>
          </p:nvSpPr>
          <p:spPr>
            <a:xfrm>
              <a:off x="2868875" y="3589675"/>
              <a:ext cx="85100" cy="54225"/>
            </a:xfrm>
            <a:custGeom>
              <a:rect b="b" l="l" r="r" t="t"/>
              <a:pathLst>
                <a:path extrusionOk="0" h="2169" w="3404">
                  <a:moveTo>
                    <a:pt x="1702" y="1"/>
                  </a:moveTo>
                  <a:cubicBezTo>
                    <a:pt x="735" y="1"/>
                    <a:pt x="1" y="501"/>
                    <a:pt x="1" y="1068"/>
                  </a:cubicBezTo>
                  <a:cubicBezTo>
                    <a:pt x="1" y="1702"/>
                    <a:pt x="735" y="2169"/>
                    <a:pt x="1702" y="2169"/>
                  </a:cubicBezTo>
                  <a:cubicBezTo>
                    <a:pt x="2636" y="2169"/>
                    <a:pt x="3403" y="1668"/>
                    <a:pt x="3403" y="1068"/>
                  </a:cubicBezTo>
                  <a:cubicBezTo>
                    <a:pt x="3403" y="501"/>
                    <a:pt x="2670" y="34"/>
                    <a:pt x="1702"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9"/>
            <p:cNvSpPr/>
            <p:nvPr/>
          </p:nvSpPr>
          <p:spPr>
            <a:xfrm>
              <a:off x="3020226" y="3566527"/>
              <a:ext cx="56725" cy="55900"/>
            </a:xfrm>
            <a:custGeom>
              <a:rect b="b" l="l" r="r" t="t"/>
              <a:pathLst>
                <a:path extrusionOk="0" h="2236" w="2269">
                  <a:moveTo>
                    <a:pt x="1134" y="0"/>
                  </a:moveTo>
                  <a:cubicBezTo>
                    <a:pt x="500" y="0"/>
                    <a:pt x="0" y="501"/>
                    <a:pt x="0" y="1101"/>
                  </a:cubicBezTo>
                  <a:cubicBezTo>
                    <a:pt x="0" y="1735"/>
                    <a:pt x="500" y="2235"/>
                    <a:pt x="1134" y="2235"/>
                  </a:cubicBezTo>
                  <a:cubicBezTo>
                    <a:pt x="1768" y="2235"/>
                    <a:pt x="2268" y="1735"/>
                    <a:pt x="2268" y="1101"/>
                  </a:cubicBezTo>
                  <a:cubicBezTo>
                    <a:pt x="2268" y="501"/>
                    <a:pt x="1768"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9"/>
            <p:cNvSpPr/>
            <p:nvPr/>
          </p:nvSpPr>
          <p:spPr>
            <a:xfrm>
              <a:off x="3322125" y="3563025"/>
              <a:ext cx="56725" cy="56725"/>
            </a:xfrm>
            <a:custGeom>
              <a:rect b="b" l="l" r="r" t="t"/>
              <a:pathLst>
                <a:path extrusionOk="0" h="2269" w="2269">
                  <a:moveTo>
                    <a:pt x="1134" y="0"/>
                  </a:moveTo>
                  <a:cubicBezTo>
                    <a:pt x="500" y="0"/>
                    <a:pt x="0" y="501"/>
                    <a:pt x="0" y="1135"/>
                  </a:cubicBezTo>
                  <a:cubicBezTo>
                    <a:pt x="0" y="1768"/>
                    <a:pt x="500" y="2269"/>
                    <a:pt x="1134" y="2269"/>
                  </a:cubicBezTo>
                  <a:cubicBezTo>
                    <a:pt x="1768" y="2269"/>
                    <a:pt x="2268" y="1768"/>
                    <a:pt x="2268" y="1135"/>
                  </a:cubicBezTo>
                  <a:cubicBezTo>
                    <a:pt x="2268" y="501"/>
                    <a:pt x="1768"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9"/>
            <p:cNvSpPr/>
            <p:nvPr/>
          </p:nvSpPr>
          <p:spPr>
            <a:xfrm>
              <a:off x="3089575" y="3602425"/>
              <a:ext cx="220050" cy="82025"/>
            </a:xfrm>
            <a:custGeom>
              <a:rect b="b" l="l" r="r" t="t"/>
              <a:pathLst>
                <a:path extrusionOk="0" h="3281" w="8802">
                  <a:moveTo>
                    <a:pt x="7732" y="1"/>
                  </a:moveTo>
                  <a:cubicBezTo>
                    <a:pt x="7075" y="1"/>
                    <a:pt x="6076" y="595"/>
                    <a:pt x="4432" y="759"/>
                  </a:cubicBezTo>
                  <a:cubicBezTo>
                    <a:pt x="4271" y="773"/>
                    <a:pt x="4115" y="779"/>
                    <a:pt x="3963" y="779"/>
                  </a:cubicBezTo>
                  <a:cubicBezTo>
                    <a:pt x="2904" y="779"/>
                    <a:pt x="2067" y="493"/>
                    <a:pt x="1463" y="493"/>
                  </a:cubicBezTo>
                  <a:cubicBezTo>
                    <a:pt x="1078" y="493"/>
                    <a:pt x="787" y="610"/>
                    <a:pt x="596" y="993"/>
                  </a:cubicBezTo>
                  <a:cubicBezTo>
                    <a:pt x="1" y="2124"/>
                    <a:pt x="1370" y="3281"/>
                    <a:pt x="4064" y="3281"/>
                  </a:cubicBezTo>
                  <a:cubicBezTo>
                    <a:pt x="4390" y="3281"/>
                    <a:pt x="4735" y="3264"/>
                    <a:pt x="5099" y="3228"/>
                  </a:cubicBezTo>
                  <a:cubicBezTo>
                    <a:pt x="8501" y="2928"/>
                    <a:pt x="8802" y="1060"/>
                    <a:pt x="8401" y="392"/>
                  </a:cubicBezTo>
                  <a:cubicBezTo>
                    <a:pt x="8224" y="106"/>
                    <a:pt x="8008" y="1"/>
                    <a:pt x="77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9"/>
            <p:cNvSpPr/>
            <p:nvPr/>
          </p:nvSpPr>
          <p:spPr>
            <a:xfrm>
              <a:off x="3101950" y="3616600"/>
              <a:ext cx="200175" cy="39725"/>
            </a:xfrm>
            <a:custGeom>
              <a:rect b="b" l="l" r="r" t="t"/>
              <a:pathLst>
                <a:path extrusionOk="0" h="1589" w="8007">
                  <a:moveTo>
                    <a:pt x="7919" y="1"/>
                  </a:moveTo>
                  <a:cubicBezTo>
                    <a:pt x="7898" y="1"/>
                    <a:pt x="7873" y="9"/>
                    <a:pt x="7840" y="26"/>
                  </a:cubicBezTo>
                  <a:cubicBezTo>
                    <a:pt x="7840" y="26"/>
                    <a:pt x="7740" y="59"/>
                    <a:pt x="7573" y="192"/>
                  </a:cubicBezTo>
                  <a:cubicBezTo>
                    <a:pt x="7406" y="326"/>
                    <a:pt x="7106" y="493"/>
                    <a:pt x="6772" y="626"/>
                  </a:cubicBezTo>
                  <a:cubicBezTo>
                    <a:pt x="6572" y="693"/>
                    <a:pt x="6405" y="759"/>
                    <a:pt x="6172" y="826"/>
                  </a:cubicBezTo>
                  <a:cubicBezTo>
                    <a:pt x="5972" y="860"/>
                    <a:pt x="5738" y="960"/>
                    <a:pt x="5505" y="993"/>
                  </a:cubicBezTo>
                  <a:cubicBezTo>
                    <a:pt x="5305" y="1026"/>
                    <a:pt x="5071" y="1093"/>
                    <a:pt x="4804" y="1126"/>
                  </a:cubicBezTo>
                  <a:cubicBezTo>
                    <a:pt x="4571" y="1160"/>
                    <a:pt x="4304" y="1193"/>
                    <a:pt x="4070" y="1193"/>
                  </a:cubicBezTo>
                  <a:lnTo>
                    <a:pt x="3303" y="1193"/>
                  </a:lnTo>
                  <a:cubicBezTo>
                    <a:pt x="3070" y="1193"/>
                    <a:pt x="2836" y="1160"/>
                    <a:pt x="2603" y="1160"/>
                  </a:cubicBezTo>
                  <a:cubicBezTo>
                    <a:pt x="2102" y="1126"/>
                    <a:pt x="1669" y="1060"/>
                    <a:pt x="1302" y="993"/>
                  </a:cubicBezTo>
                  <a:cubicBezTo>
                    <a:pt x="568" y="860"/>
                    <a:pt x="101" y="693"/>
                    <a:pt x="101" y="693"/>
                  </a:cubicBezTo>
                  <a:cubicBezTo>
                    <a:pt x="101" y="693"/>
                    <a:pt x="1" y="693"/>
                    <a:pt x="101" y="793"/>
                  </a:cubicBezTo>
                  <a:cubicBezTo>
                    <a:pt x="101" y="826"/>
                    <a:pt x="101" y="893"/>
                    <a:pt x="134" y="893"/>
                  </a:cubicBezTo>
                  <a:cubicBezTo>
                    <a:pt x="134" y="893"/>
                    <a:pt x="601" y="1160"/>
                    <a:pt x="1335" y="1327"/>
                  </a:cubicBezTo>
                  <a:cubicBezTo>
                    <a:pt x="1735" y="1393"/>
                    <a:pt x="2136" y="1493"/>
                    <a:pt x="2636" y="1527"/>
                  </a:cubicBezTo>
                  <a:cubicBezTo>
                    <a:pt x="2958" y="1550"/>
                    <a:pt x="3296" y="1589"/>
                    <a:pt x="3650" y="1589"/>
                  </a:cubicBezTo>
                  <a:cubicBezTo>
                    <a:pt x="3809" y="1589"/>
                    <a:pt x="3972" y="1581"/>
                    <a:pt x="4137" y="1560"/>
                  </a:cubicBezTo>
                  <a:cubicBezTo>
                    <a:pt x="4404" y="1560"/>
                    <a:pt x="4637" y="1527"/>
                    <a:pt x="4904" y="1493"/>
                  </a:cubicBezTo>
                  <a:cubicBezTo>
                    <a:pt x="5138" y="1460"/>
                    <a:pt x="5405" y="1360"/>
                    <a:pt x="5638" y="1327"/>
                  </a:cubicBezTo>
                  <a:cubicBezTo>
                    <a:pt x="5905" y="1293"/>
                    <a:pt x="6105" y="1193"/>
                    <a:pt x="6305" y="1126"/>
                  </a:cubicBezTo>
                  <a:cubicBezTo>
                    <a:pt x="6505" y="1026"/>
                    <a:pt x="6739" y="960"/>
                    <a:pt x="6906" y="860"/>
                  </a:cubicBezTo>
                  <a:cubicBezTo>
                    <a:pt x="7606" y="526"/>
                    <a:pt x="7973" y="159"/>
                    <a:pt x="7973" y="159"/>
                  </a:cubicBezTo>
                  <a:cubicBezTo>
                    <a:pt x="8006" y="126"/>
                    <a:pt x="8006" y="59"/>
                    <a:pt x="7973" y="26"/>
                  </a:cubicBezTo>
                  <a:cubicBezTo>
                    <a:pt x="7956" y="9"/>
                    <a:pt x="7940" y="1"/>
                    <a:pt x="7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9"/>
            <p:cNvSpPr/>
            <p:nvPr/>
          </p:nvSpPr>
          <p:spPr>
            <a:xfrm>
              <a:off x="3097775" y="3627225"/>
              <a:ext cx="10050" cy="20875"/>
            </a:xfrm>
            <a:custGeom>
              <a:rect b="b" l="l" r="r" t="t"/>
              <a:pathLst>
                <a:path extrusionOk="0" h="835" w="402">
                  <a:moveTo>
                    <a:pt x="268" y="1"/>
                  </a:moveTo>
                  <a:cubicBezTo>
                    <a:pt x="1" y="268"/>
                    <a:pt x="134" y="835"/>
                    <a:pt x="134" y="835"/>
                  </a:cubicBezTo>
                  <a:lnTo>
                    <a:pt x="401" y="401"/>
                  </a:lnTo>
                  <a:cubicBezTo>
                    <a:pt x="268" y="334"/>
                    <a:pt x="268" y="1"/>
                    <a:pt x="268" y="1"/>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 name="Google Shape;499;p29"/>
          <p:cNvGrpSpPr/>
          <p:nvPr/>
        </p:nvGrpSpPr>
        <p:grpSpPr>
          <a:xfrm>
            <a:off x="1304778" y="1911965"/>
            <a:ext cx="676746" cy="661453"/>
            <a:chOff x="1522925" y="3165875"/>
            <a:chExt cx="943200" cy="921500"/>
          </a:xfrm>
        </p:grpSpPr>
        <p:sp>
          <p:nvSpPr>
            <p:cNvPr id="500" name="Google Shape;500;p29"/>
            <p:cNvSpPr/>
            <p:nvPr/>
          </p:nvSpPr>
          <p:spPr>
            <a:xfrm>
              <a:off x="1522925" y="3165875"/>
              <a:ext cx="943200" cy="921500"/>
            </a:xfrm>
            <a:custGeom>
              <a:rect b="b" l="l" r="r" t="t"/>
              <a:pathLst>
                <a:path extrusionOk="0" h="36860" w="37728">
                  <a:moveTo>
                    <a:pt x="22091" y="1"/>
                  </a:moveTo>
                  <a:cubicBezTo>
                    <a:pt x="22022" y="1"/>
                    <a:pt x="21953" y="3"/>
                    <a:pt x="21883" y="7"/>
                  </a:cubicBezTo>
                  <a:cubicBezTo>
                    <a:pt x="19481" y="141"/>
                    <a:pt x="16212" y="474"/>
                    <a:pt x="12910" y="1241"/>
                  </a:cubicBezTo>
                  <a:cubicBezTo>
                    <a:pt x="11475" y="1508"/>
                    <a:pt x="10475" y="2776"/>
                    <a:pt x="10341" y="4143"/>
                  </a:cubicBezTo>
                  <a:cubicBezTo>
                    <a:pt x="10308" y="4577"/>
                    <a:pt x="10341" y="4944"/>
                    <a:pt x="10408" y="5344"/>
                  </a:cubicBezTo>
                  <a:cubicBezTo>
                    <a:pt x="10708" y="6612"/>
                    <a:pt x="11075" y="8013"/>
                    <a:pt x="11475" y="9381"/>
                  </a:cubicBezTo>
                  <a:cubicBezTo>
                    <a:pt x="11976" y="11148"/>
                    <a:pt x="12409" y="12850"/>
                    <a:pt x="12743" y="13917"/>
                  </a:cubicBezTo>
                  <a:cubicBezTo>
                    <a:pt x="12743" y="13917"/>
                    <a:pt x="11475" y="14017"/>
                    <a:pt x="9641" y="14184"/>
                  </a:cubicBezTo>
                  <a:cubicBezTo>
                    <a:pt x="8907" y="14251"/>
                    <a:pt x="8173" y="14317"/>
                    <a:pt x="7339" y="14384"/>
                  </a:cubicBezTo>
                  <a:cubicBezTo>
                    <a:pt x="5905" y="14518"/>
                    <a:pt x="4370" y="14684"/>
                    <a:pt x="2969" y="14851"/>
                  </a:cubicBezTo>
                  <a:cubicBezTo>
                    <a:pt x="1668" y="15018"/>
                    <a:pt x="668" y="15952"/>
                    <a:pt x="367" y="17186"/>
                  </a:cubicBezTo>
                  <a:cubicBezTo>
                    <a:pt x="167" y="18187"/>
                    <a:pt x="1" y="19454"/>
                    <a:pt x="134" y="20989"/>
                  </a:cubicBezTo>
                  <a:cubicBezTo>
                    <a:pt x="234" y="22457"/>
                    <a:pt x="568" y="24124"/>
                    <a:pt x="1301" y="26026"/>
                  </a:cubicBezTo>
                  <a:cubicBezTo>
                    <a:pt x="1335" y="26259"/>
                    <a:pt x="1402" y="26426"/>
                    <a:pt x="1535" y="26593"/>
                  </a:cubicBezTo>
                  <a:cubicBezTo>
                    <a:pt x="2095" y="27418"/>
                    <a:pt x="3044" y="27956"/>
                    <a:pt x="4062" y="27956"/>
                  </a:cubicBezTo>
                  <a:cubicBezTo>
                    <a:pt x="4197" y="27956"/>
                    <a:pt x="4334" y="27947"/>
                    <a:pt x="4470" y="27927"/>
                  </a:cubicBezTo>
                  <a:cubicBezTo>
                    <a:pt x="6905" y="27594"/>
                    <a:pt x="10808" y="27093"/>
                    <a:pt x="13310" y="26760"/>
                  </a:cubicBezTo>
                  <a:lnTo>
                    <a:pt x="13310" y="26760"/>
                  </a:lnTo>
                  <a:cubicBezTo>
                    <a:pt x="13310" y="26760"/>
                    <a:pt x="13177" y="30329"/>
                    <a:pt x="13077" y="33131"/>
                  </a:cubicBezTo>
                  <a:cubicBezTo>
                    <a:pt x="13043" y="34832"/>
                    <a:pt x="14344" y="36333"/>
                    <a:pt x="16045" y="36533"/>
                  </a:cubicBezTo>
                  <a:cubicBezTo>
                    <a:pt x="17431" y="36702"/>
                    <a:pt x="19153" y="36860"/>
                    <a:pt x="20981" y="36860"/>
                  </a:cubicBezTo>
                  <a:cubicBezTo>
                    <a:pt x="22410" y="36860"/>
                    <a:pt x="23903" y="36763"/>
                    <a:pt x="25352" y="36500"/>
                  </a:cubicBezTo>
                  <a:cubicBezTo>
                    <a:pt x="27153" y="36200"/>
                    <a:pt x="28354" y="34532"/>
                    <a:pt x="28087" y="32764"/>
                  </a:cubicBezTo>
                  <a:cubicBezTo>
                    <a:pt x="27754" y="30262"/>
                    <a:pt x="27353" y="26926"/>
                    <a:pt x="27353" y="25692"/>
                  </a:cubicBezTo>
                  <a:cubicBezTo>
                    <a:pt x="27353" y="25692"/>
                    <a:pt x="27554" y="25692"/>
                    <a:pt x="27887" y="25659"/>
                  </a:cubicBezTo>
                  <a:cubicBezTo>
                    <a:pt x="28888" y="25592"/>
                    <a:pt x="31189" y="25359"/>
                    <a:pt x="33591" y="25325"/>
                  </a:cubicBezTo>
                  <a:lnTo>
                    <a:pt x="34325" y="25325"/>
                  </a:lnTo>
                  <a:cubicBezTo>
                    <a:pt x="36093" y="25325"/>
                    <a:pt x="37594" y="23858"/>
                    <a:pt x="37661" y="22090"/>
                  </a:cubicBezTo>
                  <a:cubicBezTo>
                    <a:pt x="37694" y="20755"/>
                    <a:pt x="37727" y="19154"/>
                    <a:pt x="37594" y="17520"/>
                  </a:cubicBezTo>
                  <a:cubicBezTo>
                    <a:pt x="37594" y="16452"/>
                    <a:pt x="37561" y="15418"/>
                    <a:pt x="37494" y="14351"/>
                  </a:cubicBezTo>
                  <a:lnTo>
                    <a:pt x="37494" y="14251"/>
                  </a:lnTo>
                  <a:cubicBezTo>
                    <a:pt x="37276" y="12538"/>
                    <a:pt x="35867" y="11262"/>
                    <a:pt x="34188" y="11262"/>
                  </a:cubicBezTo>
                  <a:cubicBezTo>
                    <a:pt x="34068" y="11262"/>
                    <a:pt x="33947" y="11269"/>
                    <a:pt x="33825" y="11282"/>
                  </a:cubicBezTo>
                  <a:cubicBezTo>
                    <a:pt x="32724" y="11415"/>
                    <a:pt x="31490" y="11515"/>
                    <a:pt x="30222" y="11649"/>
                  </a:cubicBezTo>
                  <a:lnTo>
                    <a:pt x="27854" y="11916"/>
                  </a:lnTo>
                  <a:cubicBezTo>
                    <a:pt x="26753" y="11982"/>
                    <a:pt x="25719" y="12116"/>
                    <a:pt x="24852" y="12183"/>
                  </a:cubicBezTo>
                  <a:cubicBezTo>
                    <a:pt x="24852" y="12183"/>
                    <a:pt x="25152" y="8480"/>
                    <a:pt x="25352" y="5111"/>
                  </a:cubicBezTo>
                  <a:cubicBezTo>
                    <a:pt x="25352" y="4610"/>
                    <a:pt x="25385" y="4110"/>
                    <a:pt x="25419" y="3610"/>
                  </a:cubicBezTo>
                  <a:cubicBezTo>
                    <a:pt x="25519" y="2642"/>
                    <a:pt x="25185" y="1775"/>
                    <a:pt x="24585" y="1141"/>
                  </a:cubicBezTo>
                  <a:cubicBezTo>
                    <a:pt x="24022" y="454"/>
                    <a:pt x="23109" y="1"/>
                    <a:pt x="220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9"/>
            <p:cNvSpPr/>
            <p:nvPr/>
          </p:nvSpPr>
          <p:spPr>
            <a:xfrm>
              <a:off x="1849825" y="3448250"/>
              <a:ext cx="616300" cy="639125"/>
            </a:xfrm>
            <a:custGeom>
              <a:rect b="b" l="l" r="r" t="t"/>
              <a:pathLst>
                <a:path extrusionOk="0" h="25565" w="24652">
                  <a:moveTo>
                    <a:pt x="21146" y="0"/>
                  </a:moveTo>
                  <a:cubicBezTo>
                    <a:pt x="21026" y="0"/>
                    <a:pt x="20904" y="7"/>
                    <a:pt x="20782" y="20"/>
                  </a:cubicBezTo>
                  <a:cubicBezTo>
                    <a:pt x="20649" y="20"/>
                    <a:pt x="20515" y="54"/>
                    <a:pt x="20415" y="54"/>
                  </a:cubicBezTo>
                  <a:lnTo>
                    <a:pt x="20515" y="187"/>
                  </a:lnTo>
                  <a:cubicBezTo>
                    <a:pt x="21082" y="721"/>
                    <a:pt x="21116" y="1655"/>
                    <a:pt x="21116" y="2455"/>
                  </a:cubicBezTo>
                  <a:cubicBezTo>
                    <a:pt x="21082" y="4624"/>
                    <a:pt x="21082" y="6725"/>
                    <a:pt x="21082" y="8893"/>
                  </a:cubicBezTo>
                  <a:cubicBezTo>
                    <a:pt x="21082" y="9794"/>
                    <a:pt x="20982" y="10795"/>
                    <a:pt x="20315" y="11362"/>
                  </a:cubicBezTo>
                  <a:cubicBezTo>
                    <a:pt x="19848" y="11795"/>
                    <a:pt x="19248" y="11829"/>
                    <a:pt x="18647" y="11895"/>
                  </a:cubicBezTo>
                  <a:cubicBezTo>
                    <a:pt x="16412" y="12196"/>
                    <a:pt x="14144" y="12463"/>
                    <a:pt x="11842" y="12696"/>
                  </a:cubicBezTo>
                  <a:cubicBezTo>
                    <a:pt x="11976" y="12696"/>
                    <a:pt x="12476" y="16666"/>
                    <a:pt x="12509" y="17032"/>
                  </a:cubicBezTo>
                  <a:cubicBezTo>
                    <a:pt x="12610" y="18200"/>
                    <a:pt x="12976" y="19801"/>
                    <a:pt x="12309" y="20869"/>
                  </a:cubicBezTo>
                  <a:cubicBezTo>
                    <a:pt x="11609" y="22003"/>
                    <a:pt x="10008" y="22236"/>
                    <a:pt x="8807" y="22403"/>
                  </a:cubicBezTo>
                  <a:cubicBezTo>
                    <a:pt x="7829" y="22555"/>
                    <a:pt x="6822" y="22608"/>
                    <a:pt x="5806" y="22608"/>
                  </a:cubicBezTo>
                  <a:cubicBezTo>
                    <a:pt x="5262" y="22608"/>
                    <a:pt x="4716" y="22593"/>
                    <a:pt x="4170" y="22570"/>
                  </a:cubicBezTo>
                  <a:cubicBezTo>
                    <a:pt x="2803" y="22536"/>
                    <a:pt x="1402" y="22370"/>
                    <a:pt x="1" y="22003"/>
                  </a:cubicBezTo>
                  <a:lnTo>
                    <a:pt x="1" y="22003"/>
                  </a:lnTo>
                  <a:cubicBezTo>
                    <a:pt x="67" y="23671"/>
                    <a:pt x="1301" y="25038"/>
                    <a:pt x="2969" y="25238"/>
                  </a:cubicBezTo>
                  <a:cubicBezTo>
                    <a:pt x="4355" y="25407"/>
                    <a:pt x="6077" y="25565"/>
                    <a:pt x="7905" y="25565"/>
                  </a:cubicBezTo>
                  <a:cubicBezTo>
                    <a:pt x="9334" y="25565"/>
                    <a:pt x="10827" y="25468"/>
                    <a:pt x="12276" y="25205"/>
                  </a:cubicBezTo>
                  <a:cubicBezTo>
                    <a:pt x="14077" y="24905"/>
                    <a:pt x="15278" y="23237"/>
                    <a:pt x="15011" y="21469"/>
                  </a:cubicBezTo>
                  <a:cubicBezTo>
                    <a:pt x="14678" y="18967"/>
                    <a:pt x="14277" y="15631"/>
                    <a:pt x="14277" y="14397"/>
                  </a:cubicBezTo>
                  <a:cubicBezTo>
                    <a:pt x="14277" y="14397"/>
                    <a:pt x="14478" y="14397"/>
                    <a:pt x="14811" y="14364"/>
                  </a:cubicBezTo>
                  <a:cubicBezTo>
                    <a:pt x="15812" y="14297"/>
                    <a:pt x="18113" y="14064"/>
                    <a:pt x="20515" y="14030"/>
                  </a:cubicBezTo>
                  <a:lnTo>
                    <a:pt x="21249" y="14030"/>
                  </a:lnTo>
                  <a:cubicBezTo>
                    <a:pt x="23017" y="14030"/>
                    <a:pt x="24518" y="12563"/>
                    <a:pt x="24585" y="10795"/>
                  </a:cubicBezTo>
                  <a:cubicBezTo>
                    <a:pt x="24618" y="9460"/>
                    <a:pt x="24651" y="7859"/>
                    <a:pt x="24585" y="6291"/>
                  </a:cubicBezTo>
                  <a:cubicBezTo>
                    <a:pt x="24585" y="5191"/>
                    <a:pt x="24518" y="4157"/>
                    <a:pt x="24451" y="3122"/>
                  </a:cubicBezTo>
                  <a:lnTo>
                    <a:pt x="24451" y="2989"/>
                  </a:lnTo>
                  <a:cubicBezTo>
                    <a:pt x="24265" y="1277"/>
                    <a:pt x="22828" y="0"/>
                    <a:pt x="211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9"/>
            <p:cNvSpPr/>
            <p:nvPr/>
          </p:nvSpPr>
          <p:spPr>
            <a:xfrm>
              <a:off x="1539600" y="3768150"/>
              <a:ext cx="316100" cy="95000"/>
            </a:xfrm>
            <a:custGeom>
              <a:rect b="b" l="l" r="r" t="t"/>
              <a:pathLst>
                <a:path extrusionOk="0" h="3800" w="12644">
                  <a:moveTo>
                    <a:pt x="1" y="0"/>
                  </a:moveTo>
                  <a:lnTo>
                    <a:pt x="1" y="0"/>
                  </a:lnTo>
                  <a:cubicBezTo>
                    <a:pt x="167" y="601"/>
                    <a:pt x="368" y="1234"/>
                    <a:pt x="601" y="1901"/>
                  </a:cubicBezTo>
                  <a:cubicBezTo>
                    <a:pt x="668" y="2102"/>
                    <a:pt x="735" y="2268"/>
                    <a:pt x="868" y="2435"/>
                  </a:cubicBezTo>
                  <a:cubicBezTo>
                    <a:pt x="1424" y="3285"/>
                    <a:pt x="2341" y="3800"/>
                    <a:pt x="3347" y="3800"/>
                  </a:cubicBezTo>
                  <a:cubicBezTo>
                    <a:pt x="3486" y="3800"/>
                    <a:pt x="3628" y="3790"/>
                    <a:pt x="3770" y="3769"/>
                  </a:cubicBezTo>
                  <a:cubicBezTo>
                    <a:pt x="6238" y="3436"/>
                    <a:pt x="10141" y="2936"/>
                    <a:pt x="12643" y="2602"/>
                  </a:cubicBezTo>
                  <a:lnTo>
                    <a:pt x="12643" y="334"/>
                  </a:lnTo>
                  <a:cubicBezTo>
                    <a:pt x="11876" y="500"/>
                    <a:pt x="5805" y="1601"/>
                    <a:pt x="3470" y="1735"/>
                  </a:cubicBezTo>
                  <a:cubicBezTo>
                    <a:pt x="3186" y="1748"/>
                    <a:pt x="2907" y="1767"/>
                    <a:pt x="2638" y="1767"/>
                  </a:cubicBezTo>
                  <a:cubicBezTo>
                    <a:pt x="2244" y="1767"/>
                    <a:pt x="1872" y="1726"/>
                    <a:pt x="1535" y="1568"/>
                  </a:cubicBezTo>
                  <a:cubicBezTo>
                    <a:pt x="835" y="1268"/>
                    <a:pt x="334" y="70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9"/>
            <p:cNvSpPr/>
            <p:nvPr/>
          </p:nvSpPr>
          <p:spPr>
            <a:xfrm>
              <a:off x="1781450" y="3261950"/>
              <a:ext cx="100100" cy="139275"/>
            </a:xfrm>
            <a:custGeom>
              <a:rect b="b" l="l" r="r" t="t"/>
              <a:pathLst>
                <a:path extrusionOk="0" h="5571" w="4004">
                  <a:moveTo>
                    <a:pt x="1234" y="0"/>
                  </a:moveTo>
                  <a:cubicBezTo>
                    <a:pt x="767" y="0"/>
                    <a:pt x="401" y="134"/>
                    <a:pt x="34" y="300"/>
                  </a:cubicBezTo>
                  <a:cubicBezTo>
                    <a:pt x="0" y="734"/>
                    <a:pt x="34" y="1101"/>
                    <a:pt x="100" y="1501"/>
                  </a:cubicBezTo>
                  <a:cubicBezTo>
                    <a:pt x="401" y="2769"/>
                    <a:pt x="767" y="4170"/>
                    <a:pt x="1168" y="5571"/>
                  </a:cubicBezTo>
                  <a:lnTo>
                    <a:pt x="1234" y="5571"/>
                  </a:lnTo>
                  <a:cubicBezTo>
                    <a:pt x="2736" y="5571"/>
                    <a:pt x="4003" y="4303"/>
                    <a:pt x="4003" y="2802"/>
                  </a:cubicBezTo>
                  <a:cubicBezTo>
                    <a:pt x="4003" y="1301"/>
                    <a:pt x="2736" y="67"/>
                    <a:pt x="12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9"/>
            <p:cNvSpPr/>
            <p:nvPr/>
          </p:nvSpPr>
          <p:spPr>
            <a:xfrm>
              <a:off x="1911525" y="3352000"/>
              <a:ext cx="54250" cy="54250"/>
            </a:xfrm>
            <a:custGeom>
              <a:rect b="b" l="l" r="r" t="t"/>
              <a:pathLst>
                <a:path extrusionOk="0" h="2170" w="2170">
                  <a:moveTo>
                    <a:pt x="1102" y="1"/>
                  </a:moveTo>
                  <a:cubicBezTo>
                    <a:pt x="501" y="1"/>
                    <a:pt x="1" y="501"/>
                    <a:pt x="1" y="1068"/>
                  </a:cubicBezTo>
                  <a:cubicBezTo>
                    <a:pt x="1" y="1669"/>
                    <a:pt x="501" y="2169"/>
                    <a:pt x="1102" y="2169"/>
                  </a:cubicBezTo>
                  <a:cubicBezTo>
                    <a:pt x="1669" y="2169"/>
                    <a:pt x="2169" y="1669"/>
                    <a:pt x="2169" y="1068"/>
                  </a:cubicBezTo>
                  <a:cubicBezTo>
                    <a:pt x="2169" y="501"/>
                    <a:pt x="1669" y="1"/>
                    <a:pt x="11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9"/>
            <p:cNvSpPr/>
            <p:nvPr/>
          </p:nvSpPr>
          <p:spPr>
            <a:xfrm>
              <a:off x="2212575" y="3698100"/>
              <a:ext cx="154300" cy="109250"/>
            </a:xfrm>
            <a:custGeom>
              <a:rect b="b" l="l" r="r" t="t"/>
              <a:pathLst>
                <a:path extrusionOk="0" h="4370" w="6172">
                  <a:moveTo>
                    <a:pt x="3070" y="0"/>
                  </a:moveTo>
                  <a:cubicBezTo>
                    <a:pt x="1635" y="0"/>
                    <a:pt x="435" y="1001"/>
                    <a:pt x="101" y="2335"/>
                  </a:cubicBezTo>
                  <a:cubicBezTo>
                    <a:pt x="34" y="2569"/>
                    <a:pt x="1" y="2835"/>
                    <a:pt x="1" y="3069"/>
                  </a:cubicBezTo>
                  <a:cubicBezTo>
                    <a:pt x="1" y="3536"/>
                    <a:pt x="134" y="4003"/>
                    <a:pt x="301" y="4370"/>
                  </a:cubicBezTo>
                  <a:cubicBezTo>
                    <a:pt x="1302" y="4303"/>
                    <a:pt x="3603" y="4070"/>
                    <a:pt x="6005" y="4036"/>
                  </a:cubicBezTo>
                  <a:cubicBezTo>
                    <a:pt x="6139" y="3736"/>
                    <a:pt x="6172" y="3403"/>
                    <a:pt x="6172" y="3069"/>
                  </a:cubicBezTo>
                  <a:cubicBezTo>
                    <a:pt x="6172" y="2502"/>
                    <a:pt x="6005" y="1968"/>
                    <a:pt x="5638" y="1468"/>
                  </a:cubicBezTo>
                  <a:cubicBezTo>
                    <a:pt x="5138" y="567"/>
                    <a:pt x="4137" y="0"/>
                    <a:pt x="30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9"/>
            <p:cNvSpPr/>
            <p:nvPr/>
          </p:nvSpPr>
          <p:spPr>
            <a:xfrm>
              <a:off x="2403550" y="3522125"/>
              <a:ext cx="61750" cy="86750"/>
            </a:xfrm>
            <a:custGeom>
              <a:rect b="b" l="l" r="r" t="t"/>
              <a:pathLst>
                <a:path extrusionOk="0" h="3470" w="2470">
                  <a:moveTo>
                    <a:pt x="1769" y="1"/>
                  </a:moveTo>
                  <a:cubicBezTo>
                    <a:pt x="801" y="1"/>
                    <a:pt x="1" y="768"/>
                    <a:pt x="1" y="1735"/>
                  </a:cubicBezTo>
                  <a:cubicBezTo>
                    <a:pt x="1" y="2703"/>
                    <a:pt x="801" y="3470"/>
                    <a:pt x="1769" y="3470"/>
                  </a:cubicBezTo>
                  <a:cubicBezTo>
                    <a:pt x="2002" y="3470"/>
                    <a:pt x="2269" y="3403"/>
                    <a:pt x="2469" y="3336"/>
                  </a:cubicBezTo>
                  <a:cubicBezTo>
                    <a:pt x="2469" y="2236"/>
                    <a:pt x="2436" y="1168"/>
                    <a:pt x="2336" y="201"/>
                  </a:cubicBezTo>
                  <a:lnTo>
                    <a:pt x="2336" y="67"/>
                  </a:lnTo>
                  <a:cubicBezTo>
                    <a:pt x="2136" y="34"/>
                    <a:pt x="1969" y="1"/>
                    <a:pt x="1769" y="1"/>
                  </a:cubicBez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9"/>
            <p:cNvSpPr/>
            <p:nvPr/>
          </p:nvSpPr>
          <p:spPr>
            <a:xfrm>
              <a:off x="1914875" y="3926525"/>
              <a:ext cx="134275" cy="133525"/>
            </a:xfrm>
            <a:custGeom>
              <a:rect b="b" l="l" r="r" t="t"/>
              <a:pathLst>
                <a:path extrusionOk="0" h="5341" w="5371">
                  <a:moveTo>
                    <a:pt x="2785" y="0"/>
                  </a:moveTo>
                  <a:cubicBezTo>
                    <a:pt x="2747" y="0"/>
                    <a:pt x="2708" y="1"/>
                    <a:pt x="2669" y="3"/>
                  </a:cubicBezTo>
                  <a:cubicBezTo>
                    <a:pt x="1201" y="3"/>
                    <a:pt x="0" y="1204"/>
                    <a:pt x="0" y="2672"/>
                  </a:cubicBezTo>
                  <a:cubicBezTo>
                    <a:pt x="0" y="2905"/>
                    <a:pt x="34" y="3172"/>
                    <a:pt x="134" y="3405"/>
                  </a:cubicBezTo>
                  <a:cubicBezTo>
                    <a:pt x="467" y="4506"/>
                    <a:pt x="1501" y="5340"/>
                    <a:pt x="2702" y="5340"/>
                  </a:cubicBezTo>
                  <a:cubicBezTo>
                    <a:pt x="3903" y="5340"/>
                    <a:pt x="4904" y="4540"/>
                    <a:pt x="5237" y="3405"/>
                  </a:cubicBezTo>
                  <a:cubicBezTo>
                    <a:pt x="5338" y="3172"/>
                    <a:pt x="5371" y="2905"/>
                    <a:pt x="5371" y="2672"/>
                  </a:cubicBezTo>
                  <a:cubicBezTo>
                    <a:pt x="5371" y="1209"/>
                    <a:pt x="4231" y="0"/>
                    <a:pt x="27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9"/>
            <p:cNvSpPr/>
            <p:nvPr/>
          </p:nvSpPr>
          <p:spPr>
            <a:xfrm>
              <a:off x="2059975" y="3901575"/>
              <a:ext cx="43400" cy="43375"/>
            </a:xfrm>
            <a:custGeom>
              <a:rect b="b" l="l" r="r" t="t"/>
              <a:pathLst>
                <a:path extrusionOk="0" h="1735" w="1736">
                  <a:moveTo>
                    <a:pt x="868" y="0"/>
                  </a:moveTo>
                  <a:cubicBezTo>
                    <a:pt x="367" y="0"/>
                    <a:pt x="1" y="367"/>
                    <a:pt x="1" y="868"/>
                  </a:cubicBezTo>
                  <a:cubicBezTo>
                    <a:pt x="1" y="1335"/>
                    <a:pt x="367" y="1735"/>
                    <a:pt x="868" y="1735"/>
                  </a:cubicBezTo>
                  <a:cubicBezTo>
                    <a:pt x="1335" y="1735"/>
                    <a:pt x="1735" y="1335"/>
                    <a:pt x="1735" y="868"/>
                  </a:cubicBezTo>
                  <a:cubicBezTo>
                    <a:pt x="1735" y="367"/>
                    <a:pt x="1335" y="0"/>
                    <a:pt x="8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9"/>
            <p:cNvSpPr/>
            <p:nvPr/>
          </p:nvSpPr>
          <p:spPr>
            <a:xfrm>
              <a:off x="2039125" y="3575500"/>
              <a:ext cx="54225" cy="54225"/>
            </a:xfrm>
            <a:custGeom>
              <a:rect b="b" l="l" r="r" t="t"/>
              <a:pathLst>
                <a:path extrusionOk="0" h="2169" w="2169">
                  <a:moveTo>
                    <a:pt x="1068" y="1"/>
                  </a:moveTo>
                  <a:cubicBezTo>
                    <a:pt x="434" y="1"/>
                    <a:pt x="1" y="501"/>
                    <a:pt x="1" y="1101"/>
                  </a:cubicBezTo>
                  <a:cubicBezTo>
                    <a:pt x="1" y="1735"/>
                    <a:pt x="501" y="2169"/>
                    <a:pt x="1068" y="2169"/>
                  </a:cubicBezTo>
                  <a:cubicBezTo>
                    <a:pt x="1668" y="2169"/>
                    <a:pt x="2169" y="1735"/>
                    <a:pt x="2169" y="1101"/>
                  </a:cubicBezTo>
                  <a:cubicBezTo>
                    <a:pt x="2169" y="468"/>
                    <a:pt x="1668" y="1"/>
                    <a:pt x="10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9"/>
            <p:cNvSpPr/>
            <p:nvPr/>
          </p:nvSpPr>
          <p:spPr>
            <a:xfrm>
              <a:off x="2099175" y="3614700"/>
              <a:ext cx="20875" cy="20875"/>
            </a:xfrm>
            <a:custGeom>
              <a:rect b="b" l="l" r="r" t="t"/>
              <a:pathLst>
                <a:path extrusionOk="0" h="835" w="835">
                  <a:moveTo>
                    <a:pt x="434" y="0"/>
                  </a:moveTo>
                  <a:cubicBezTo>
                    <a:pt x="200" y="0"/>
                    <a:pt x="0" y="167"/>
                    <a:pt x="0" y="401"/>
                  </a:cubicBezTo>
                  <a:cubicBezTo>
                    <a:pt x="0" y="601"/>
                    <a:pt x="167" y="834"/>
                    <a:pt x="434" y="834"/>
                  </a:cubicBezTo>
                  <a:cubicBezTo>
                    <a:pt x="634" y="834"/>
                    <a:pt x="834" y="667"/>
                    <a:pt x="834" y="401"/>
                  </a:cubicBezTo>
                  <a:cubicBezTo>
                    <a:pt x="834" y="200"/>
                    <a:pt x="667" y="0"/>
                    <a:pt x="4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9"/>
            <p:cNvSpPr/>
            <p:nvPr/>
          </p:nvSpPr>
          <p:spPr>
            <a:xfrm>
              <a:off x="1526250" y="3664725"/>
              <a:ext cx="142650" cy="167650"/>
            </a:xfrm>
            <a:custGeom>
              <a:rect b="b" l="l" r="r" t="t"/>
              <a:pathLst>
                <a:path extrusionOk="0" h="6706" w="5706">
                  <a:moveTo>
                    <a:pt x="2369" y="1"/>
                  </a:moveTo>
                  <a:cubicBezTo>
                    <a:pt x="1435" y="1"/>
                    <a:pt x="601" y="368"/>
                    <a:pt x="1" y="1002"/>
                  </a:cubicBezTo>
                  <a:cubicBezTo>
                    <a:pt x="68" y="1969"/>
                    <a:pt x="234" y="3003"/>
                    <a:pt x="535" y="4170"/>
                  </a:cubicBezTo>
                  <a:cubicBezTo>
                    <a:pt x="568" y="4337"/>
                    <a:pt x="601" y="4471"/>
                    <a:pt x="635" y="4637"/>
                  </a:cubicBezTo>
                  <a:cubicBezTo>
                    <a:pt x="701" y="4704"/>
                    <a:pt x="701" y="4838"/>
                    <a:pt x="735" y="4904"/>
                  </a:cubicBezTo>
                  <a:cubicBezTo>
                    <a:pt x="868" y="5305"/>
                    <a:pt x="1002" y="5672"/>
                    <a:pt x="1168" y="6038"/>
                  </a:cubicBezTo>
                  <a:cubicBezTo>
                    <a:pt x="1202" y="6239"/>
                    <a:pt x="1269" y="6405"/>
                    <a:pt x="1402" y="6572"/>
                  </a:cubicBezTo>
                  <a:cubicBezTo>
                    <a:pt x="1702" y="6672"/>
                    <a:pt x="2036" y="6706"/>
                    <a:pt x="2369" y="6706"/>
                  </a:cubicBezTo>
                  <a:cubicBezTo>
                    <a:pt x="3237" y="6706"/>
                    <a:pt x="4037" y="6372"/>
                    <a:pt x="4604" y="5838"/>
                  </a:cubicBezTo>
                  <a:cubicBezTo>
                    <a:pt x="5271" y="5238"/>
                    <a:pt x="5705" y="4371"/>
                    <a:pt x="5705" y="3370"/>
                  </a:cubicBezTo>
                  <a:cubicBezTo>
                    <a:pt x="5705" y="1535"/>
                    <a:pt x="4204" y="34"/>
                    <a:pt x="23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9"/>
            <p:cNvSpPr/>
            <p:nvPr/>
          </p:nvSpPr>
          <p:spPr>
            <a:xfrm>
              <a:off x="1698875" y="3522125"/>
              <a:ext cx="79250" cy="68400"/>
            </a:xfrm>
            <a:custGeom>
              <a:rect b="b" l="l" r="r" t="t"/>
              <a:pathLst>
                <a:path extrusionOk="0" h="2736" w="3170">
                  <a:moveTo>
                    <a:pt x="2636" y="1"/>
                  </a:moveTo>
                  <a:cubicBezTo>
                    <a:pt x="1936" y="34"/>
                    <a:pt x="1168" y="101"/>
                    <a:pt x="334" y="201"/>
                  </a:cubicBezTo>
                  <a:cubicBezTo>
                    <a:pt x="134" y="434"/>
                    <a:pt x="1" y="768"/>
                    <a:pt x="1" y="1168"/>
                  </a:cubicBezTo>
                  <a:cubicBezTo>
                    <a:pt x="1" y="2035"/>
                    <a:pt x="701" y="2736"/>
                    <a:pt x="1602" y="2736"/>
                  </a:cubicBezTo>
                  <a:cubicBezTo>
                    <a:pt x="2469" y="2736"/>
                    <a:pt x="3170" y="2035"/>
                    <a:pt x="3170" y="1168"/>
                  </a:cubicBezTo>
                  <a:cubicBezTo>
                    <a:pt x="3170" y="668"/>
                    <a:pt x="2970" y="234"/>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9"/>
            <p:cNvSpPr/>
            <p:nvPr/>
          </p:nvSpPr>
          <p:spPr>
            <a:xfrm>
              <a:off x="1939050" y="3691425"/>
              <a:ext cx="55900" cy="56725"/>
            </a:xfrm>
            <a:custGeom>
              <a:rect b="b" l="l" r="r" t="t"/>
              <a:pathLst>
                <a:path extrusionOk="0" h="2269" w="2236">
                  <a:moveTo>
                    <a:pt x="1102" y="0"/>
                  </a:moveTo>
                  <a:cubicBezTo>
                    <a:pt x="501" y="0"/>
                    <a:pt x="1" y="501"/>
                    <a:pt x="1" y="1134"/>
                  </a:cubicBezTo>
                  <a:cubicBezTo>
                    <a:pt x="1" y="1768"/>
                    <a:pt x="501" y="2269"/>
                    <a:pt x="1102" y="2269"/>
                  </a:cubicBezTo>
                  <a:cubicBezTo>
                    <a:pt x="1735" y="2269"/>
                    <a:pt x="2236" y="1768"/>
                    <a:pt x="2236" y="1134"/>
                  </a:cubicBezTo>
                  <a:cubicBezTo>
                    <a:pt x="2236" y="501"/>
                    <a:pt x="1735" y="0"/>
                    <a:pt x="11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9"/>
            <p:cNvSpPr/>
            <p:nvPr/>
          </p:nvSpPr>
          <p:spPr>
            <a:xfrm>
              <a:off x="2104175" y="3194400"/>
              <a:ext cx="57575" cy="99250"/>
            </a:xfrm>
            <a:custGeom>
              <a:rect b="b" l="l" r="r" t="t"/>
              <a:pathLst>
                <a:path extrusionOk="0" h="3970" w="2303">
                  <a:moveTo>
                    <a:pt x="1435" y="0"/>
                  </a:moveTo>
                  <a:cubicBezTo>
                    <a:pt x="601" y="267"/>
                    <a:pt x="0" y="1001"/>
                    <a:pt x="0" y="1935"/>
                  </a:cubicBezTo>
                  <a:cubicBezTo>
                    <a:pt x="0" y="3036"/>
                    <a:pt x="934" y="3970"/>
                    <a:pt x="2069" y="3970"/>
                  </a:cubicBezTo>
                  <a:lnTo>
                    <a:pt x="2169" y="3970"/>
                  </a:lnTo>
                  <a:cubicBezTo>
                    <a:pt x="2169" y="3469"/>
                    <a:pt x="2235" y="2969"/>
                    <a:pt x="2269" y="2469"/>
                  </a:cubicBezTo>
                  <a:cubicBezTo>
                    <a:pt x="2302" y="1535"/>
                    <a:pt x="1969" y="667"/>
                    <a:pt x="14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9"/>
            <p:cNvSpPr/>
            <p:nvPr/>
          </p:nvSpPr>
          <p:spPr>
            <a:xfrm>
              <a:off x="2220100" y="3457925"/>
              <a:ext cx="60900" cy="36700"/>
            </a:xfrm>
            <a:custGeom>
              <a:rect b="b" l="l" r="r" t="t"/>
              <a:pathLst>
                <a:path extrusionOk="0" h="1468" w="2436">
                  <a:moveTo>
                    <a:pt x="2368" y="0"/>
                  </a:moveTo>
                  <a:lnTo>
                    <a:pt x="0" y="267"/>
                  </a:lnTo>
                  <a:cubicBezTo>
                    <a:pt x="0" y="934"/>
                    <a:pt x="534" y="1468"/>
                    <a:pt x="1201" y="1468"/>
                  </a:cubicBezTo>
                  <a:cubicBezTo>
                    <a:pt x="1868" y="1468"/>
                    <a:pt x="2435" y="934"/>
                    <a:pt x="2435" y="267"/>
                  </a:cubicBezTo>
                  <a:cubicBezTo>
                    <a:pt x="2435" y="167"/>
                    <a:pt x="2368" y="100"/>
                    <a:pt x="2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9"/>
            <p:cNvSpPr/>
            <p:nvPr/>
          </p:nvSpPr>
          <p:spPr>
            <a:xfrm>
              <a:off x="2212575" y="3734775"/>
              <a:ext cx="154300" cy="72575"/>
            </a:xfrm>
            <a:custGeom>
              <a:rect b="b" l="l" r="r" t="t"/>
              <a:pathLst>
                <a:path extrusionOk="0" h="2903" w="6172">
                  <a:moveTo>
                    <a:pt x="5738" y="1"/>
                  </a:moveTo>
                  <a:cubicBezTo>
                    <a:pt x="5271" y="268"/>
                    <a:pt x="4738" y="368"/>
                    <a:pt x="4137" y="401"/>
                  </a:cubicBezTo>
                  <a:cubicBezTo>
                    <a:pt x="2803" y="568"/>
                    <a:pt x="1435" y="701"/>
                    <a:pt x="101" y="868"/>
                  </a:cubicBezTo>
                  <a:cubicBezTo>
                    <a:pt x="34" y="1102"/>
                    <a:pt x="1" y="1368"/>
                    <a:pt x="1" y="1602"/>
                  </a:cubicBezTo>
                  <a:cubicBezTo>
                    <a:pt x="1" y="2069"/>
                    <a:pt x="134" y="2536"/>
                    <a:pt x="301" y="2903"/>
                  </a:cubicBezTo>
                  <a:cubicBezTo>
                    <a:pt x="1302" y="2836"/>
                    <a:pt x="3603" y="2603"/>
                    <a:pt x="6005" y="2569"/>
                  </a:cubicBezTo>
                  <a:cubicBezTo>
                    <a:pt x="6139" y="2269"/>
                    <a:pt x="6172" y="1936"/>
                    <a:pt x="6172" y="1602"/>
                  </a:cubicBezTo>
                  <a:cubicBezTo>
                    <a:pt x="6172" y="1035"/>
                    <a:pt x="6005" y="434"/>
                    <a:pt x="57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9"/>
            <p:cNvSpPr/>
            <p:nvPr/>
          </p:nvSpPr>
          <p:spPr>
            <a:xfrm>
              <a:off x="2403550" y="3522125"/>
              <a:ext cx="61750" cy="86750"/>
            </a:xfrm>
            <a:custGeom>
              <a:rect b="b" l="l" r="r" t="t"/>
              <a:pathLst>
                <a:path extrusionOk="0" h="3470" w="2470">
                  <a:moveTo>
                    <a:pt x="1769" y="1"/>
                  </a:moveTo>
                  <a:cubicBezTo>
                    <a:pt x="801" y="1"/>
                    <a:pt x="1" y="768"/>
                    <a:pt x="1" y="1735"/>
                  </a:cubicBezTo>
                  <a:cubicBezTo>
                    <a:pt x="1" y="2703"/>
                    <a:pt x="801" y="3470"/>
                    <a:pt x="1769" y="3470"/>
                  </a:cubicBezTo>
                  <a:cubicBezTo>
                    <a:pt x="2002" y="3470"/>
                    <a:pt x="2269" y="3403"/>
                    <a:pt x="2469" y="3336"/>
                  </a:cubicBezTo>
                  <a:cubicBezTo>
                    <a:pt x="2469" y="2236"/>
                    <a:pt x="2436" y="1168"/>
                    <a:pt x="2336" y="201"/>
                  </a:cubicBezTo>
                  <a:lnTo>
                    <a:pt x="2336" y="67"/>
                  </a:lnTo>
                  <a:cubicBezTo>
                    <a:pt x="2136" y="34"/>
                    <a:pt x="1969" y="1"/>
                    <a:pt x="17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9"/>
            <p:cNvSpPr/>
            <p:nvPr/>
          </p:nvSpPr>
          <p:spPr>
            <a:xfrm>
              <a:off x="1539600" y="3769800"/>
              <a:ext cx="101775" cy="63400"/>
            </a:xfrm>
            <a:custGeom>
              <a:rect b="b" l="l" r="r" t="t"/>
              <a:pathLst>
                <a:path extrusionOk="0" h="2536" w="4071">
                  <a:moveTo>
                    <a:pt x="1" y="1"/>
                  </a:moveTo>
                  <a:lnTo>
                    <a:pt x="1" y="1"/>
                  </a:lnTo>
                  <a:cubicBezTo>
                    <a:pt x="34" y="168"/>
                    <a:pt x="67" y="301"/>
                    <a:pt x="101" y="468"/>
                  </a:cubicBezTo>
                  <a:cubicBezTo>
                    <a:pt x="167" y="535"/>
                    <a:pt x="167" y="668"/>
                    <a:pt x="201" y="768"/>
                  </a:cubicBezTo>
                  <a:cubicBezTo>
                    <a:pt x="334" y="1135"/>
                    <a:pt x="468" y="1502"/>
                    <a:pt x="634" y="1869"/>
                  </a:cubicBezTo>
                  <a:cubicBezTo>
                    <a:pt x="668" y="2102"/>
                    <a:pt x="735" y="2269"/>
                    <a:pt x="868" y="2436"/>
                  </a:cubicBezTo>
                  <a:cubicBezTo>
                    <a:pt x="1168" y="2503"/>
                    <a:pt x="1502" y="2536"/>
                    <a:pt x="1835" y="2536"/>
                  </a:cubicBezTo>
                  <a:cubicBezTo>
                    <a:pt x="2703" y="2536"/>
                    <a:pt x="3503" y="2202"/>
                    <a:pt x="4070" y="1669"/>
                  </a:cubicBezTo>
                  <a:cubicBezTo>
                    <a:pt x="3837" y="1669"/>
                    <a:pt x="3637" y="1702"/>
                    <a:pt x="3470" y="1769"/>
                  </a:cubicBezTo>
                  <a:cubicBezTo>
                    <a:pt x="3234" y="1781"/>
                    <a:pt x="2998" y="1792"/>
                    <a:pt x="2765" y="1792"/>
                  </a:cubicBezTo>
                  <a:cubicBezTo>
                    <a:pt x="2339" y="1792"/>
                    <a:pt x="1923" y="1753"/>
                    <a:pt x="1535" y="1602"/>
                  </a:cubicBezTo>
                  <a:cubicBezTo>
                    <a:pt x="835" y="1302"/>
                    <a:pt x="334" y="70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9"/>
            <p:cNvSpPr/>
            <p:nvPr/>
          </p:nvSpPr>
          <p:spPr>
            <a:xfrm>
              <a:off x="2131700" y="3530475"/>
              <a:ext cx="162625" cy="65075"/>
            </a:xfrm>
            <a:custGeom>
              <a:rect b="b" l="l" r="r" t="t"/>
              <a:pathLst>
                <a:path extrusionOk="0" fill="none" h="2603" w="6505">
                  <a:moveTo>
                    <a:pt x="0" y="2602"/>
                  </a:moveTo>
                  <a:cubicBezTo>
                    <a:pt x="467" y="1335"/>
                    <a:pt x="1668" y="334"/>
                    <a:pt x="3002" y="167"/>
                  </a:cubicBezTo>
                  <a:cubicBezTo>
                    <a:pt x="4370" y="0"/>
                    <a:pt x="5804" y="667"/>
                    <a:pt x="6505" y="1835"/>
                  </a:cubicBezTo>
                </a:path>
              </a:pathLst>
            </a:custGeom>
            <a:solidFill>
              <a:schemeClr val="accent2"/>
            </a:solid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9"/>
            <p:cNvSpPr/>
            <p:nvPr/>
          </p:nvSpPr>
          <p:spPr>
            <a:xfrm>
              <a:off x="1693875" y="3572175"/>
              <a:ext cx="168475" cy="63400"/>
            </a:xfrm>
            <a:custGeom>
              <a:rect b="b" l="l" r="r" t="t"/>
              <a:pathLst>
                <a:path extrusionOk="0" fill="none" h="2536" w="6739">
                  <a:moveTo>
                    <a:pt x="6739" y="2202"/>
                  </a:moveTo>
                  <a:cubicBezTo>
                    <a:pt x="6172" y="901"/>
                    <a:pt x="4704" y="0"/>
                    <a:pt x="3236" y="67"/>
                  </a:cubicBezTo>
                  <a:cubicBezTo>
                    <a:pt x="1802" y="167"/>
                    <a:pt x="468" y="1168"/>
                    <a:pt x="1" y="2535"/>
                  </a:cubicBezTo>
                </a:path>
              </a:pathLst>
            </a:custGeom>
            <a:solidFill>
              <a:schemeClr val="accent2"/>
            </a:solid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9"/>
            <p:cNvSpPr/>
            <p:nvPr/>
          </p:nvSpPr>
          <p:spPr>
            <a:xfrm>
              <a:off x="2256775" y="3573825"/>
              <a:ext cx="120125" cy="70100"/>
            </a:xfrm>
            <a:custGeom>
              <a:rect b="b" l="l" r="r" t="t"/>
              <a:pathLst>
                <a:path extrusionOk="0" h="2804" w="4805">
                  <a:moveTo>
                    <a:pt x="2723" y="0"/>
                  </a:moveTo>
                  <a:cubicBezTo>
                    <a:pt x="2554" y="0"/>
                    <a:pt x="2380" y="11"/>
                    <a:pt x="2202" y="34"/>
                  </a:cubicBezTo>
                  <a:cubicBezTo>
                    <a:pt x="901" y="201"/>
                    <a:pt x="1" y="968"/>
                    <a:pt x="68" y="1702"/>
                  </a:cubicBezTo>
                  <a:cubicBezTo>
                    <a:pt x="183" y="2365"/>
                    <a:pt x="1019" y="2803"/>
                    <a:pt x="2062" y="2803"/>
                  </a:cubicBezTo>
                  <a:cubicBezTo>
                    <a:pt x="2226" y="2803"/>
                    <a:pt x="2396" y="2792"/>
                    <a:pt x="2569" y="2770"/>
                  </a:cubicBezTo>
                  <a:cubicBezTo>
                    <a:pt x="3870" y="2603"/>
                    <a:pt x="4804" y="1835"/>
                    <a:pt x="4704" y="1102"/>
                  </a:cubicBezTo>
                  <a:cubicBezTo>
                    <a:pt x="4647" y="439"/>
                    <a:pt x="3793" y="0"/>
                    <a:pt x="2723"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9"/>
            <p:cNvSpPr/>
            <p:nvPr/>
          </p:nvSpPr>
          <p:spPr>
            <a:xfrm>
              <a:off x="1630500" y="3641025"/>
              <a:ext cx="113450" cy="64950"/>
            </a:xfrm>
            <a:custGeom>
              <a:rect b="b" l="l" r="r" t="t"/>
              <a:pathLst>
                <a:path extrusionOk="0" h="2598" w="4538">
                  <a:moveTo>
                    <a:pt x="2450" y="1"/>
                  </a:moveTo>
                  <a:cubicBezTo>
                    <a:pt x="2337" y="1"/>
                    <a:pt x="2220" y="5"/>
                    <a:pt x="2102" y="15"/>
                  </a:cubicBezTo>
                  <a:cubicBezTo>
                    <a:pt x="901" y="148"/>
                    <a:pt x="1" y="815"/>
                    <a:pt x="67" y="1516"/>
                  </a:cubicBezTo>
                  <a:cubicBezTo>
                    <a:pt x="158" y="2179"/>
                    <a:pt x="1012" y="2598"/>
                    <a:pt x="2063" y="2598"/>
                  </a:cubicBezTo>
                  <a:cubicBezTo>
                    <a:pt x="2174" y="2598"/>
                    <a:pt x="2287" y="2593"/>
                    <a:pt x="2402" y="2583"/>
                  </a:cubicBezTo>
                  <a:cubicBezTo>
                    <a:pt x="3603" y="2450"/>
                    <a:pt x="4537" y="1783"/>
                    <a:pt x="4437" y="1082"/>
                  </a:cubicBezTo>
                  <a:cubicBezTo>
                    <a:pt x="4377" y="419"/>
                    <a:pt x="3525" y="1"/>
                    <a:pt x="2450"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9"/>
            <p:cNvSpPr/>
            <p:nvPr/>
          </p:nvSpPr>
          <p:spPr>
            <a:xfrm>
              <a:off x="1959038" y="3740688"/>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9"/>
            <p:cNvSpPr/>
            <p:nvPr/>
          </p:nvSpPr>
          <p:spPr>
            <a:xfrm>
              <a:off x="1908163" y="3671238"/>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 name="Google Shape;525;p29"/>
          <p:cNvGrpSpPr/>
          <p:nvPr/>
        </p:nvGrpSpPr>
        <p:grpSpPr>
          <a:xfrm>
            <a:off x="1393085" y="3943898"/>
            <a:ext cx="694197" cy="661457"/>
            <a:chOff x="3942150" y="3173400"/>
            <a:chExt cx="956458" cy="911223"/>
          </a:xfrm>
        </p:grpSpPr>
        <p:sp>
          <p:nvSpPr>
            <p:cNvPr id="526" name="Google Shape;526;p29"/>
            <p:cNvSpPr/>
            <p:nvPr/>
          </p:nvSpPr>
          <p:spPr>
            <a:xfrm>
              <a:off x="3942975" y="3173400"/>
              <a:ext cx="949875" cy="907750"/>
            </a:xfrm>
            <a:custGeom>
              <a:rect b="b" l="l" r="r" t="t"/>
              <a:pathLst>
                <a:path extrusionOk="0" h="36310" w="37995">
                  <a:moveTo>
                    <a:pt x="8675" y="0"/>
                  </a:moveTo>
                  <a:cubicBezTo>
                    <a:pt x="7835" y="0"/>
                    <a:pt x="6993" y="286"/>
                    <a:pt x="6305" y="874"/>
                  </a:cubicBezTo>
                  <a:lnTo>
                    <a:pt x="2102" y="4610"/>
                  </a:lnTo>
                  <a:cubicBezTo>
                    <a:pt x="368" y="6111"/>
                    <a:pt x="435" y="8779"/>
                    <a:pt x="2203" y="10180"/>
                  </a:cubicBezTo>
                  <a:lnTo>
                    <a:pt x="10175" y="16652"/>
                  </a:lnTo>
                  <a:lnTo>
                    <a:pt x="1469" y="25291"/>
                  </a:lnTo>
                  <a:cubicBezTo>
                    <a:pt x="1" y="26726"/>
                    <a:pt x="68" y="29161"/>
                    <a:pt x="1569" y="30562"/>
                  </a:cubicBezTo>
                  <a:cubicBezTo>
                    <a:pt x="3103" y="31996"/>
                    <a:pt x="5138" y="33731"/>
                    <a:pt x="7139" y="35098"/>
                  </a:cubicBezTo>
                  <a:cubicBezTo>
                    <a:pt x="7770" y="35519"/>
                    <a:pt x="8489" y="35722"/>
                    <a:pt x="9200" y="35722"/>
                  </a:cubicBezTo>
                  <a:cubicBezTo>
                    <a:pt x="10293" y="35722"/>
                    <a:pt x="11369" y="35241"/>
                    <a:pt x="12076" y="34331"/>
                  </a:cubicBezTo>
                  <a:lnTo>
                    <a:pt x="18347" y="26225"/>
                  </a:lnTo>
                  <a:lnTo>
                    <a:pt x="26186" y="35065"/>
                  </a:lnTo>
                  <a:cubicBezTo>
                    <a:pt x="26921" y="35869"/>
                    <a:pt x="27910" y="36309"/>
                    <a:pt x="28922" y="36309"/>
                  </a:cubicBezTo>
                  <a:cubicBezTo>
                    <a:pt x="29380" y="36309"/>
                    <a:pt x="29843" y="36219"/>
                    <a:pt x="30289" y="36032"/>
                  </a:cubicBezTo>
                  <a:cubicBezTo>
                    <a:pt x="32124" y="35332"/>
                    <a:pt x="34626" y="33864"/>
                    <a:pt x="36761" y="31029"/>
                  </a:cubicBezTo>
                  <a:cubicBezTo>
                    <a:pt x="37995" y="29394"/>
                    <a:pt x="37695" y="27126"/>
                    <a:pt x="36093" y="25892"/>
                  </a:cubicBezTo>
                  <a:lnTo>
                    <a:pt x="27154" y="18953"/>
                  </a:lnTo>
                  <a:lnTo>
                    <a:pt x="36193" y="11381"/>
                  </a:lnTo>
                  <a:cubicBezTo>
                    <a:pt x="37695" y="10147"/>
                    <a:pt x="37961" y="7912"/>
                    <a:pt x="36794" y="6344"/>
                  </a:cubicBezTo>
                  <a:cubicBezTo>
                    <a:pt x="35526" y="4710"/>
                    <a:pt x="33725" y="2708"/>
                    <a:pt x="31423" y="1141"/>
                  </a:cubicBezTo>
                  <a:cubicBezTo>
                    <a:pt x="30776" y="695"/>
                    <a:pt x="30035" y="479"/>
                    <a:pt x="29303" y="479"/>
                  </a:cubicBezTo>
                  <a:cubicBezTo>
                    <a:pt x="28226" y="479"/>
                    <a:pt x="27168" y="947"/>
                    <a:pt x="26453" y="1841"/>
                  </a:cubicBezTo>
                  <a:lnTo>
                    <a:pt x="18948" y="11314"/>
                  </a:lnTo>
                  <a:lnTo>
                    <a:pt x="11643" y="1474"/>
                  </a:lnTo>
                  <a:cubicBezTo>
                    <a:pt x="10901" y="504"/>
                    <a:pt x="9790" y="0"/>
                    <a:pt x="86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9"/>
            <p:cNvSpPr/>
            <p:nvPr/>
          </p:nvSpPr>
          <p:spPr>
            <a:xfrm>
              <a:off x="4542575" y="3185850"/>
              <a:ext cx="350275" cy="895125"/>
            </a:xfrm>
            <a:custGeom>
              <a:rect b="b" l="l" r="r" t="t"/>
              <a:pathLst>
                <a:path extrusionOk="0" h="35805" w="14011">
                  <a:moveTo>
                    <a:pt x="5347" y="0"/>
                  </a:moveTo>
                  <a:cubicBezTo>
                    <a:pt x="4269" y="0"/>
                    <a:pt x="3220" y="480"/>
                    <a:pt x="2503" y="1376"/>
                  </a:cubicBezTo>
                  <a:lnTo>
                    <a:pt x="2369" y="1543"/>
                  </a:lnTo>
                  <a:cubicBezTo>
                    <a:pt x="2784" y="1261"/>
                    <a:pt x="3262" y="1116"/>
                    <a:pt x="3744" y="1116"/>
                  </a:cubicBezTo>
                  <a:cubicBezTo>
                    <a:pt x="4115" y="1116"/>
                    <a:pt x="4489" y="1202"/>
                    <a:pt x="4838" y="1376"/>
                  </a:cubicBezTo>
                  <a:cubicBezTo>
                    <a:pt x="5438" y="1677"/>
                    <a:pt x="5972" y="2144"/>
                    <a:pt x="6439" y="2644"/>
                  </a:cubicBezTo>
                  <a:cubicBezTo>
                    <a:pt x="7473" y="3878"/>
                    <a:pt x="7873" y="5613"/>
                    <a:pt x="7506" y="7147"/>
                  </a:cubicBezTo>
                  <a:cubicBezTo>
                    <a:pt x="7173" y="8548"/>
                    <a:pt x="6305" y="9716"/>
                    <a:pt x="5471" y="10850"/>
                  </a:cubicBezTo>
                  <a:cubicBezTo>
                    <a:pt x="3837" y="12985"/>
                    <a:pt x="2202" y="15086"/>
                    <a:pt x="635" y="17221"/>
                  </a:cubicBezTo>
                  <a:cubicBezTo>
                    <a:pt x="1" y="18088"/>
                    <a:pt x="134" y="19356"/>
                    <a:pt x="1001" y="20023"/>
                  </a:cubicBezTo>
                  <a:cubicBezTo>
                    <a:pt x="3103" y="21658"/>
                    <a:pt x="5271" y="23359"/>
                    <a:pt x="7306" y="24960"/>
                  </a:cubicBezTo>
                  <a:cubicBezTo>
                    <a:pt x="8273" y="25694"/>
                    <a:pt x="9307" y="26561"/>
                    <a:pt x="9474" y="27795"/>
                  </a:cubicBezTo>
                  <a:cubicBezTo>
                    <a:pt x="9641" y="28996"/>
                    <a:pt x="8840" y="30164"/>
                    <a:pt x="7973" y="31031"/>
                  </a:cubicBezTo>
                  <a:cubicBezTo>
                    <a:pt x="7173" y="31832"/>
                    <a:pt x="6305" y="32565"/>
                    <a:pt x="5338" y="33199"/>
                  </a:cubicBezTo>
                  <a:cubicBezTo>
                    <a:pt x="4754" y="33576"/>
                    <a:pt x="4063" y="33755"/>
                    <a:pt x="3367" y="33755"/>
                  </a:cubicBezTo>
                  <a:cubicBezTo>
                    <a:pt x="2274" y="33755"/>
                    <a:pt x="1168" y="33314"/>
                    <a:pt x="434" y="32499"/>
                  </a:cubicBezTo>
                  <a:lnTo>
                    <a:pt x="434" y="32499"/>
                  </a:lnTo>
                  <a:lnTo>
                    <a:pt x="2269" y="34567"/>
                  </a:lnTo>
                  <a:cubicBezTo>
                    <a:pt x="2964" y="35355"/>
                    <a:pt x="3981" y="35804"/>
                    <a:pt x="5007" y="35804"/>
                  </a:cubicBezTo>
                  <a:cubicBezTo>
                    <a:pt x="5458" y="35804"/>
                    <a:pt x="5911" y="35718"/>
                    <a:pt x="6339" y="35534"/>
                  </a:cubicBezTo>
                  <a:cubicBezTo>
                    <a:pt x="8140" y="34800"/>
                    <a:pt x="10642" y="33366"/>
                    <a:pt x="12810" y="30531"/>
                  </a:cubicBezTo>
                  <a:cubicBezTo>
                    <a:pt x="14011" y="28963"/>
                    <a:pt x="13777" y="26628"/>
                    <a:pt x="12143" y="25360"/>
                  </a:cubicBezTo>
                  <a:lnTo>
                    <a:pt x="3170" y="18455"/>
                  </a:lnTo>
                  <a:lnTo>
                    <a:pt x="12276" y="10950"/>
                  </a:lnTo>
                  <a:cubicBezTo>
                    <a:pt x="13777" y="9649"/>
                    <a:pt x="14011" y="7414"/>
                    <a:pt x="12843" y="5880"/>
                  </a:cubicBezTo>
                  <a:cubicBezTo>
                    <a:pt x="11609" y="4278"/>
                    <a:pt x="9808" y="2277"/>
                    <a:pt x="7473" y="676"/>
                  </a:cubicBezTo>
                  <a:cubicBezTo>
                    <a:pt x="6814" y="219"/>
                    <a:pt x="6074" y="0"/>
                    <a:pt x="5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9"/>
            <p:cNvSpPr/>
            <p:nvPr/>
          </p:nvSpPr>
          <p:spPr>
            <a:xfrm>
              <a:off x="3942150" y="3605525"/>
              <a:ext cx="459525" cy="460450"/>
            </a:xfrm>
            <a:custGeom>
              <a:rect b="b" l="l" r="r" t="t"/>
              <a:pathLst>
                <a:path extrusionOk="0" h="18418" w="18381">
                  <a:moveTo>
                    <a:pt x="9541" y="0"/>
                  </a:moveTo>
                  <a:lnTo>
                    <a:pt x="9541" y="0"/>
                  </a:lnTo>
                  <a:cubicBezTo>
                    <a:pt x="9002" y="515"/>
                    <a:pt x="8197" y="1314"/>
                    <a:pt x="7293" y="2220"/>
                  </a:cubicBezTo>
                  <a:lnTo>
                    <a:pt x="7293" y="2220"/>
                  </a:lnTo>
                  <a:lnTo>
                    <a:pt x="9541" y="0"/>
                  </a:lnTo>
                  <a:close/>
                  <a:moveTo>
                    <a:pt x="7293" y="2220"/>
                  </a:moveTo>
                  <a:lnTo>
                    <a:pt x="1502" y="7939"/>
                  </a:lnTo>
                  <a:cubicBezTo>
                    <a:pt x="1" y="9407"/>
                    <a:pt x="34" y="11842"/>
                    <a:pt x="1602" y="13243"/>
                  </a:cubicBezTo>
                  <a:cubicBezTo>
                    <a:pt x="3136" y="14711"/>
                    <a:pt x="5138" y="16446"/>
                    <a:pt x="7172" y="17780"/>
                  </a:cubicBezTo>
                  <a:cubicBezTo>
                    <a:pt x="7801" y="18212"/>
                    <a:pt x="8517" y="18418"/>
                    <a:pt x="9225" y="18418"/>
                  </a:cubicBezTo>
                  <a:cubicBezTo>
                    <a:pt x="10321" y="18418"/>
                    <a:pt x="11400" y="17924"/>
                    <a:pt x="12109" y="17013"/>
                  </a:cubicBezTo>
                  <a:lnTo>
                    <a:pt x="18380" y="8940"/>
                  </a:lnTo>
                  <a:lnTo>
                    <a:pt x="17380" y="7706"/>
                  </a:lnTo>
                  <a:cubicBezTo>
                    <a:pt x="17172" y="7481"/>
                    <a:pt x="16883" y="7364"/>
                    <a:pt x="16593" y="7364"/>
                  </a:cubicBezTo>
                  <a:cubicBezTo>
                    <a:pt x="16324" y="7364"/>
                    <a:pt x="16054" y="7464"/>
                    <a:pt x="15845" y="7673"/>
                  </a:cubicBezTo>
                  <a:cubicBezTo>
                    <a:pt x="13844" y="9541"/>
                    <a:pt x="11976" y="11208"/>
                    <a:pt x="9708" y="13343"/>
                  </a:cubicBezTo>
                  <a:cubicBezTo>
                    <a:pt x="9050" y="13971"/>
                    <a:pt x="7937" y="14465"/>
                    <a:pt x="6969" y="14465"/>
                  </a:cubicBezTo>
                  <a:cubicBezTo>
                    <a:pt x="6857" y="14465"/>
                    <a:pt x="6746" y="14458"/>
                    <a:pt x="6639" y="14444"/>
                  </a:cubicBezTo>
                  <a:cubicBezTo>
                    <a:pt x="5805" y="14344"/>
                    <a:pt x="5171" y="13677"/>
                    <a:pt x="4637" y="13043"/>
                  </a:cubicBezTo>
                  <a:cubicBezTo>
                    <a:pt x="3837" y="12109"/>
                    <a:pt x="3036" y="11208"/>
                    <a:pt x="2302" y="10241"/>
                  </a:cubicBezTo>
                  <a:cubicBezTo>
                    <a:pt x="1535" y="9340"/>
                    <a:pt x="1635" y="7939"/>
                    <a:pt x="2469" y="7106"/>
                  </a:cubicBezTo>
                  <a:cubicBezTo>
                    <a:pt x="3752" y="5801"/>
                    <a:pt x="5679" y="3839"/>
                    <a:pt x="7293" y="22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9"/>
            <p:cNvSpPr/>
            <p:nvPr/>
          </p:nvSpPr>
          <p:spPr>
            <a:xfrm>
              <a:off x="3990525" y="3774800"/>
              <a:ext cx="19200" cy="24225"/>
            </a:xfrm>
            <a:custGeom>
              <a:rect b="b" l="l" r="r" t="t"/>
              <a:pathLst>
                <a:path extrusionOk="0" h="969" w="768">
                  <a:moveTo>
                    <a:pt x="768" y="1"/>
                  </a:moveTo>
                  <a:lnTo>
                    <a:pt x="0" y="802"/>
                  </a:lnTo>
                  <a:lnTo>
                    <a:pt x="67" y="968"/>
                  </a:lnTo>
                  <a:cubicBezTo>
                    <a:pt x="167" y="701"/>
                    <a:pt x="334" y="501"/>
                    <a:pt x="501" y="335"/>
                  </a:cubicBezTo>
                  <a:cubicBezTo>
                    <a:pt x="567" y="268"/>
                    <a:pt x="667" y="134"/>
                    <a:pt x="768" y="68"/>
                  </a:cubicBezTo>
                  <a:lnTo>
                    <a:pt x="768"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9"/>
            <p:cNvSpPr/>
            <p:nvPr/>
          </p:nvSpPr>
          <p:spPr>
            <a:xfrm>
              <a:off x="4209000" y="3505450"/>
              <a:ext cx="33400" cy="33375"/>
            </a:xfrm>
            <a:custGeom>
              <a:rect b="b" l="l" r="r" t="t"/>
              <a:pathLst>
                <a:path extrusionOk="0" fill="none" h="1335" w="1336">
                  <a:moveTo>
                    <a:pt x="1335" y="1335"/>
                  </a:moveTo>
                  <a:cubicBezTo>
                    <a:pt x="1002" y="1335"/>
                    <a:pt x="668" y="1168"/>
                    <a:pt x="435" y="901"/>
                  </a:cubicBezTo>
                  <a:cubicBezTo>
                    <a:pt x="168" y="668"/>
                    <a:pt x="1" y="367"/>
                    <a:pt x="1"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9"/>
            <p:cNvSpPr/>
            <p:nvPr/>
          </p:nvSpPr>
          <p:spPr>
            <a:xfrm>
              <a:off x="4184000" y="3547975"/>
              <a:ext cx="50050" cy="25875"/>
            </a:xfrm>
            <a:custGeom>
              <a:rect b="b" l="l" r="r" t="t"/>
              <a:pathLst>
                <a:path extrusionOk="0" fill="none" h="1035" w="2002">
                  <a:moveTo>
                    <a:pt x="2002" y="868"/>
                  </a:moveTo>
                  <a:cubicBezTo>
                    <a:pt x="1268" y="1035"/>
                    <a:pt x="434" y="668"/>
                    <a:pt x="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9"/>
            <p:cNvSpPr/>
            <p:nvPr/>
          </p:nvSpPr>
          <p:spPr>
            <a:xfrm>
              <a:off x="4554250" y="3509625"/>
              <a:ext cx="34225" cy="39225"/>
            </a:xfrm>
            <a:custGeom>
              <a:rect b="b" l="l" r="r" t="t"/>
              <a:pathLst>
                <a:path extrusionOk="0" fill="none" h="1569" w="1369">
                  <a:moveTo>
                    <a:pt x="1" y="1568"/>
                  </a:moveTo>
                  <a:cubicBezTo>
                    <a:pt x="368" y="1568"/>
                    <a:pt x="735" y="1368"/>
                    <a:pt x="1001" y="1068"/>
                  </a:cubicBezTo>
                  <a:cubicBezTo>
                    <a:pt x="1235" y="768"/>
                    <a:pt x="1368" y="401"/>
                    <a:pt x="1335"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9"/>
            <p:cNvSpPr/>
            <p:nvPr/>
          </p:nvSpPr>
          <p:spPr>
            <a:xfrm>
              <a:off x="4574275" y="3557150"/>
              <a:ext cx="41725" cy="20875"/>
            </a:xfrm>
            <a:custGeom>
              <a:rect b="b" l="l" r="r" t="t"/>
              <a:pathLst>
                <a:path extrusionOk="0" fill="none" h="835" w="1669">
                  <a:moveTo>
                    <a:pt x="0" y="801"/>
                  </a:moveTo>
                  <a:cubicBezTo>
                    <a:pt x="334" y="835"/>
                    <a:pt x="667" y="801"/>
                    <a:pt x="934" y="668"/>
                  </a:cubicBezTo>
                  <a:cubicBezTo>
                    <a:pt x="1235" y="534"/>
                    <a:pt x="1501" y="301"/>
                    <a:pt x="1668"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9"/>
            <p:cNvSpPr/>
            <p:nvPr/>
          </p:nvSpPr>
          <p:spPr>
            <a:xfrm>
              <a:off x="4460013" y="3652338"/>
              <a:ext cx="135125" cy="79350"/>
            </a:xfrm>
            <a:custGeom>
              <a:rect b="b" l="l" r="r" t="t"/>
              <a:pathLst>
                <a:path extrusionOk="0" h="3174" w="5405">
                  <a:moveTo>
                    <a:pt x="2884" y="0"/>
                  </a:moveTo>
                  <a:cubicBezTo>
                    <a:pt x="2824" y="0"/>
                    <a:pt x="2763" y="1"/>
                    <a:pt x="2702" y="4"/>
                  </a:cubicBezTo>
                  <a:cubicBezTo>
                    <a:pt x="1201" y="4"/>
                    <a:pt x="0" y="705"/>
                    <a:pt x="0" y="1572"/>
                  </a:cubicBezTo>
                  <a:cubicBezTo>
                    <a:pt x="0" y="2439"/>
                    <a:pt x="1201" y="3173"/>
                    <a:pt x="2702" y="3173"/>
                  </a:cubicBezTo>
                  <a:cubicBezTo>
                    <a:pt x="4203" y="3173"/>
                    <a:pt x="5404" y="2439"/>
                    <a:pt x="5404" y="1572"/>
                  </a:cubicBezTo>
                  <a:cubicBezTo>
                    <a:pt x="5404" y="740"/>
                    <a:pt x="4299" y="0"/>
                    <a:pt x="2884" y="0"/>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9"/>
            <p:cNvSpPr/>
            <p:nvPr/>
          </p:nvSpPr>
          <p:spPr>
            <a:xfrm>
              <a:off x="4219438" y="3657425"/>
              <a:ext cx="110925" cy="65075"/>
            </a:xfrm>
            <a:custGeom>
              <a:rect b="b" l="l" r="r" t="t"/>
              <a:pathLst>
                <a:path extrusionOk="0" h="2603" w="4437">
                  <a:moveTo>
                    <a:pt x="2235" y="1"/>
                  </a:moveTo>
                  <a:cubicBezTo>
                    <a:pt x="1001" y="1"/>
                    <a:pt x="0" y="568"/>
                    <a:pt x="0" y="1302"/>
                  </a:cubicBezTo>
                  <a:cubicBezTo>
                    <a:pt x="0" y="2002"/>
                    <a:pt x="1001" y="2603"/>
                    <a:pt x="2235" y="2603"/>
                  </a:cubicBezTo>
                  <a:cubicBezTo>
                    <a:pt x="3436" y="2603"/>
                    <a:pt x="4437" y="2002"/>
                    <a:pt x="4437" y="1302"/>
                  </a:cubicBezTo>
                  <a:cubicBezTo>
                    <a:pt x="4437" y="568"/>
                    <a:pt x="3436" y="1"/>
                    <a:pt x="2235"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9"/>
            <p:cNvSpPr/>
            <p:nvPr/>
          </p:nvSpPr>
          <p:spPr>
            <a:xfrm>
              <a:off x="4161963" y="3806063"/>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9"/>
            <p:cNvSpPr/>
            <p:nvPr/>
          </p:nvSpPr>
          <p:spPr>
            <a:xfrm>
              <a:off x="4043413" y="3816238"/>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9"/>
            <p:cNvSpPr/>
            <p:nvPr/>
          </p:nvSpPr>
          <p:spPr>
            <a:xfrm rot="7859158">
              <a:off x="4181903" y="3262596"/>
              <a:ext cx="160156" cy="222209"/>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9"/>
            <p:cNvSpPr/>
            <p:nvPr/>
          </p:nvSpPr>
          <p:spPr>
            <a:xfrm>
              <a:off x="4750313" y="381997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9"/>
            <p:cNvSpPr/>
            <p:nvPr/>
          </p:nvSpPr>
          <p:spPr>
            <a:xfrm>
              <a:off x="4112738" y="3904613"/>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9"/>
            <p:cNvSpPr/>
            <p:nvPr/>
          </p:nvSpPr>
          <p:spPr>
            <a:xfrm>
              <a:off x="4213638" y="3818713"/>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9"/>
            <p:cNvSpPr/>
            <p:nvPr/>
          </p:nvSpPr>
          <p:spPr>
            <a:xfrm rot="425284">
              <a:off x="4799443" y="3331919"/>
              <a:ext cx="93429" cy="98754"/>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9"/>
            <p:cNvSpPr/>
            <p:nvPr/>
          </p:nvSpPr>
          <p:spPr>
            <a:xfrm rot="425284">
              <a:off x="4697776" y="3293848"/>
              <a:ext cx="117155" cy="48177"/>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9"/>
            <p:cNvSpPr/>
            <p:nvPr/>
          </p:nvSpPr>
          <p:spPr>
            <a:xfrm rot="425284">
              <a:off x="4680586" y="3360471"/>
              <a:ext cx="119680" cy="49302"/>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9"/>
            <p:cNvSpPr/>
            <p:nvPr/>
          </p:nvSpPr>
          <p:spPr>
            <a:xfrm rot="425284">
              <a:off x="4700427" y="3412331"/>
              <a:ext cx="105354" cy="81378"/>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9"/>
            <p:cNvSpPr/>
            <p:nvPr/>
          </p:nvSpPr>
          <p:spPr>
            <a:xfrm rot="9149826">
              <a:off x="4568323" y="3938146"/>
              <a:ext cx="77326" cy="102401"/>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9"/>
            <p:cNvSpPr/>
            <p:nvPr/>
          </p:nvSpPr>
          <p:spPr>
            <a:xfrm rot="-9244532">
              <a:off x="4634612" y="3970469"/>
              <a:ext cx="77327" cy="102403"/>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 name="Google Shape;548;p29"/>
            <p:cNvGrpSpPr/>
            <p:nvPr/>
          </p:nvGrpSpPr>
          <p:grpSpPr>
            <a:xfrm>
              <a:off x="4247262" y="3561444"/>
              <a:ext cx="74497" cy="78883"/>
              <a:chOff x="10193275" y="1033250"/>
              <a:chExt cx="93425" cy="98925"/>
            </a:xfrm>
          </p:grpSpPr>
          <p:sp>
            <p:nvSpPr>
              <p:cNvPr id="549" name="Google Shape;549;p29"/>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9"/>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9"/>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9"/>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 name="Google Shape;553;p29"/>
            <p:cNvGrpSpPr/>
            <p:nvPr/>
          </p:nvGrpSpPr>
          <p:grpSpPr>
            <a:xfrm>
              <a:off x="4488523" y="3555593"/>
              <a:ext cx="79800" cy="79820"/>
              <a:chOff x="10541875" y="1109575"/>
              <a:chExt cx="100075" cy="100100"/>
            </a:xfrm>
          </p:grpSpPr>
          <p:sp>
            <p:nvSpPr>
              <p:cNvPr id="554" name="Google Shape;554;p29"/>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9"/>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9"/>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9"/>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 name="Google Shape;558;p29"/>
            <p:cNvSpPr/>
            <p:nvPr/>
          </p:nvSpPr>
          <p:spPr>
            <a:xfrm>
              <a:off x="4328663" y="3712288"/>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 name="Google Shape;559;p29">
            <a:hlinkClick action="ppaction://hlinksldjump" r:id="rId3"/>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9"/>
          <p:cNvSpPr txBox="1"/>
          <p:nvPr/>
        </p:nvSpPr>
        <p:spPr>
          <a:xfrm rot="-1800311">
            <a:off x="1287795" y="801478"/>
            <a:ext cx="1556156" cy="307919"/>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50 + 25 = ?</a:t>
            </a:r>
            <a:endParaRPr sz="2100">
              <a:solidFill>
                <a:schemeClr val="dk1"/>
              </a:solidFill>
              <a:latin typeface="Gochi Hand"/>
              <a:ea typeface="Gochi Hand"/>
              <a:cs typeface="Gochi Hand"/>
              <a:sym typeface="Gochi Hand"/>
            </a:endParaRPr>
          </a:p>
        </p:txBody>
      </p:sp>
      <p:sp>
        <p:nvSpPr>
          <p:cNvPr id="561" name="Google Shape;561;p29"/>
          <p:cNvSpPr txBox="1"/>
          <p:nvPr>
            <p:ph idx="2" type="subTitle"/>
          </p:nvPr>
        </p:nvSpPr>
        <p:spPr>
          <a:xfrm>
            <a:off x="7375575" y="616200"/>
            <a:ext cx="1037100" cy="755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b="1" lang="en" sz="3200">
                <a:solidFill>
                  <a:schemeClr val="lt2"/>
                </a:solidFill>
              </a:rPr>
              <a:t>2nd </a:t>
            </a:r>
            <a:endParaRPr b="1" sz="3200">
              <a:solidFill>
                <a:schemeClr val="lt2"/>
              </a:solidFill>
            </a:endParaRPr>
          </a:p>
          <a:p>
            <a:pPr indent="0" lvl="0" marL="0" rtl="0" algn="r">
              <a:spcBef>
                <a:spcPts val="0"/>
              </a:spcBef>
              <a:spcAft>
                <a:spcPts val="0"/>
              </a:spcAft>
              <a:buNone/>
            </a:pPr>
            <a:r>
              <a:rPr lang="en">
                <a:solidFill>
                  <a:schemeClr val="lt2"/>
                </a:solidFill>
              </a:rPr>
              <a:t>grade</a:t>
            </a:r>
            <a:endParaRPr>
              <a:solidFill>
                <a:schemeClr val="lt2"/>
              </a:solidFill>
            </a:endParaRPr>
          </a:p>
        </p:txBody>
      </p:sp>
      <p:sp>
        <p:nvSpPr>
          <p:cNvPr id="562" name="Google Shape;562;p29"/>
          <p:cNvSpPr txBox="1"/>
          <p:nvPr/>
        </p:nvSpPr>
        <p:spPr>
          <a:xfrm rot="-1799090">
            <a:off x="6892628" y="2861429"/>
            <a:ext cx="1075093" cy="307919"/>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 </a:t>
            </a:r>
            <a:r>
              <a:rPr lang="en" sz="2100">
                <a:solidFill>
                  <a:schemeClr val="dk1"/>
                </a:solidFill>
                <a:latin typeface="Gochi Hand"/>
                <a:ea typeface="Gochi Hand"/>
                <a:cs typeface="Gochi Hand"/>
                <a:sym typeface="Gochi Hand"/>
              </a:rPr>
              <a:t>10!</a:t>
            </a:r>
            <a:endParaRPr sz="2100">
              <a:solidFill>
                <a:schemeClr val="dk1"/>
              </a:solidFill>
              <a:latin typeface="Gochi Hand"/>
              <a:ea typeface="Gochi Hand"/>
              <a:cs typeface="Gochi Hand"/>
              <a:sym typeface="Gochi Hand"/>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7" name="Shape 1327"/>
        <p:cNvGrpSpPr/>
        <p:nvPr/>
      </p:nvGrpSpPr>
      <p:grpSpPr>
        <a:xfrm>
          <a:off x="0" y="0"/>
          <a:ext cx="0" cy="0"/>
          <a:chOff x="0" y="0"/>
          <a:chExt cx="0" cy="0"/>
        </a:xfrm>
      </p:grpSpPr>
      <p:sp>
        <p:nvSpPr>
          <p:cNvPr id="1328" name="Google Shape;1328;p38"/>
          <p:cNvSpPr txBox="1"/>
          <p:nvPr>
            <p:ph idx="4294967295" type="subTitle"/>
          </p:nvPr>
        </p:nvSpPr>
        <p:spPr>
          <a:xfrm>
            <a:off x="1423938" y="4198325"/>
            <a:ext cx="3505500" cy="362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000">
                <a:solidFill>
                  <a:schemeClr val="dk1"/>
                </a:solidFill>
              </a:rPr>
              <a:t>Follow the link in the graph to modify its data and then paste the new one here. </a:t>
            </a:r>
            <a:r>
              <a:rPr b="1" lang="en" sz="1000">
                <a:solidFill>
                  <a:schemeClr val="dk1"/>
                </a:solidFill>
                <a:uFill>
                  <a:noFill/>
                </a:uFill>
                <a:hlinkClick r:id="rId3">
                  <a:extLst>
                    <a:ext uri="{A12FA001-AC4F-418D-AE19-62706E023703}">
                      <ahyp:hlinkClr val="tx"/>
                    </a:ext>
                  </a:extLst>
                </a:hlinkClick>
              </a:rPr>
              <a:t>For more info, click here</a:t>
            </a:r>
            <a:endParaRPr b="1" sz="1000">
              <a:solidFill>
                <a:schemeClr val="dk1"/>
              </a:solidFill>
            </a:endParaRPr>
          </a:p>
        </p:txBody>
      </p:sp>
      <p:sp>
        <p:nvSpPr>
          <p:cNvPr id="1329" name="Google Shape;1329;p38"/>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...and we understand</a:t>
            </a:r>
            <a:endParaRPr/>
          </a:p>
        </p:txBody>
      </p:sp>
      <p:pic>
        <p:nvPicPr>
          <p:cNvPr id="1330" name="Google Shape;1330;p38" title="Gráfico">
            <a:hlinkClick r:id="rId4"/>
          </p:cNvPr>
          <p:cNvPicPr preferRelativeResize="0"/>
          <p:nvPr/>
        </p:nvPicPr>
        <p:blipFill>
          <a:blip r:embed="rId5">
            <a:alphaModFix/>
          </a:blip>
          <a:stretch>
            <a:fillRect/>
          </a:stretch>
        </p:blipFill>
        <p:spPr>
          <a:xfrm>
            <a:off x="1253475" y="1830875"/>
            <a:ext cx="3846429" cy="2378399"/>
          </a:xfrm>
          <a:prstGeom prst="rect">
            <a:avLst/>
          </a:prstGeom>
          <a:noFill/>
          <a:ln>
            <a:noFill/>
          </a:ln>
        </p:spPr>
      </p:pic>
      <p:sp>
        <p:nvSpPr>
          <p:cNvPr id="1331" name="Google Shape;1331;p38"/>
          <p:cNvSpPr txBox="1"/>
          <p:nvPr/>
        </p:nvSpPr>
        <p:spPr>
          <a:xfrm>
            <a:off x="5921308" y="1466085"/>
            <a:ext cx="23340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200">
                <a:solidFill>
                  <a:schemeClr val="dk1"/>
                </a:solidFill>
                <a:latin typeface="Gochi Hand"/>
                <a:ea typeface="Gochi Hand"/>
                <a:cs typeface="Gochi Hand"/>
                <a:sym typeface="Gochi Hand"/>
              </a:rPr>
              <a:t>Spaceship</a:t>
            </a:r>
            <a:endParaRPr sz="2200">
              <a:solidFill>
                <a:schemeClr val="dk1"/>
              </a:solidFill>
              <a:latin typeface="Gochi Hand"/>
              <a:ea typeface="Gochi Hand"/>
              <a:cs typeface="Gochi Hand"/>
              <a:sym typeface="Gochi Hand"/>
            </a:endParaRPr>
          </a:p>
        </p:txBody>
      </p:sp>
      <p:sp>
        <p:nvSpPr>
          <p:cNvPr id="1332" name="Google Shape;1332;p38"/>
          <p:cNvSpPr txBox="1"/>
          <p:nvPr/>
        </p:nvSpPr>
        <p:spPr>
          <a:xfrm>
            <a:off x="5920994" y="1796563"/>
            <a:ext cx="2334000" cy="5358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Look at the graph. How many spaceship are </a:t>
            </a:r>
            <a:r>
              <a:rPr lang="en">
                <a:solidFill>
                  <a:schemeClr val="lt2"/>
                </a:solidFill>
                <a:latin typeface="Varela Round"/>
                <a:ea typeface="Varela Round"/>
                <a:cs typeface="Varela Round"/>
                <a:sym typeface="Varela Round"/>
              </a:rPr>
              <a:t>there</a:t>
            </a: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p:txBody>
      </p:sp>
      <p:sp>
        <p:nvSpPr>
          <p:cNvPr id="1333" name="Google Shape;1333;p38"/>
          <p:cNvSpPr txBox="1"/>
          <p:nvPr/>
        </p:nvSpPr>
        <p:spPr>
          <a:xfrm>
            <a:off x="5921340" y="2583184"/>
            <a:ext cx="23340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Ball</a:t>
            </a:r>
            <a:endParaRPr sz="2200">
              <a:solidFill>
                <a:schemeClr val="dk1"/>
              </a:solidFill>
              <a:latin typeface="Gochi Hand"/>
              <a:ea typeface="Gochi Hand"/>
              <a:cs typeface="Gochi Hand"/>
              <a:sym typeface="Gochi Hand"/>
            </a:endParaRPr>
          </a:p>
        </p:txBody>
      </p:sp>
      <p:sp>
        <p:nvSpPr>
          <p:cNvPr id="1334" name="Google Shape;1334;p38"/>
          <p:cNvSpPr txBox="1"/>
          <p:nvPr/>
        </p:nvSpPr>
        <p:spPr>
          <a:xfrm>
            <a:off x="5921339" y="2913649"/>
            <a:ext cx="2334000" cy="5358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Look at the graph. How many balls are </a:t>
            </a:r>
            <a:r>
              <a:rPr lang="en">
                <a:solidFill>
                  <a:schemeClr val="lt2"/>
                </a:solidFill>
                <a:latin typeface="Varela Round"/>
                <a:ea typeface="Varela Round"/>
                <a:cs typeface="Varela Round"/>
                <a:sym typeface="Varela Round"/>
              </a:rPr>
              <a:t>there?</a:t>
            </a:r>
            <a:endParaRPr>
              <a:solidFill>
                <a:schemeClr val="lt2"/>
              </a:solidFill>
              <a:latin typeface="Varela Round"/>
              <a:ea typeface="Varela Round"/>
              <a:cs typeface="Varela Round"/>
              <a:sym typeface="Varela Round"/>
            </a:endParaRPr>
          </a:p>
          <a:p>
            <a:pPr indent="0" lvl="0" marL="0" rtl="0" algn="l">
              <a:spcBef>
                <a:spcPts val="0"/>
              </a:spcBef>
              <a:spcAft>
                <a:spcPts val="0"/>
              </a:spcAft>
              <a:buNone/>
            </a:pPr>
            <a:r>
              <a:t/>
            </a:r>
            <a:endParaRPr>
              <a:solidFill>
                <a:schemeClr val="lt2"/>
              </a:solidFill>
              <a:latin typeface="Varela Round"/>
              <a:ea typeface="Varela Round"/>
              <a:cs typeface="Varela Round"/>
              <a:sym typeface="Varela Round"/>
            </a:endParaRPr>
          </a:p>
        </p:txBody>
      </p:sp>
      <p:sp>
        <p:nvSpPr>
          <p:cNvPr id="1335" name="Google Shape;1335;p38"/>
          <p:cNvSpPr txBox="1"/>
          <p:nvPr/>
        </p:nvSpPr>
        <p:spPr>
          <a:xfrm>
            <a:off x="5921612" y="3700284"/>
            <a:ext cx="23337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200">
                <a:solidFill>
                  <a:schemeClr val="dk1"/>
                </a:solidFill>
                <a:latin typeface="Gochi Hand"/>
                <a:ea typeface="Gochi Hand"/>
                <a:cs typeface="Gochi Hand"/>
                <a:sym typeface="Gochi Hand"/>
              </a:rPr>
              <a:t>Kite</a:t>
            </a:r>
            <a:endParaRPr sz="2200">
              <a:solidFill>
                <a:schemeClr val="dk1"/>
              </a:solidFill>
              <a:latin typeface="Gochi Hand"/>
              <a:ea typeface="Gochi Hand"/>
              <a:cs typeface="Gochi Hand"/>
              <a:sym typeface="Gochi Hand"/>
            </a:endParaRPr>
          </a:p>
        </p:txBody>
      </p:sp>
      <p:sp>
        <p:nvSpPr>
          <p:cNvPr id="1336" name="Google Shape;1336;p38"/>
          <p:cNvSpPr txBox="1"/>
          <p:nvPr/>
        </p:nvSpPr>
        <p:spPr>
          <a:xfrm>
            <a:off x="5921339" y="4030735"/>
            <a:ext cx="2333700" cy="5358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Look at the graph. How many kites are </a:t>
            </a:r>
            <a:r>
              <a:rPr lang="en">
                <a:solidFill>
                  <a:schemeClr val="lt2"/>
                </a:solidFill>
                <a:latin typeface="Varela Round"/>
                <a:ea typeface="Varela Round"/>
                <a:cs typeface="Varela Round"/>
                <a:sym typeface="Varela Round"/>
              </a:rPr>
              <a:t>there?</a:t>
            </a:r>
            <a:endParaRPr>
              <a:solidFill>
                <a:schemeClr val="lt2"/>
              </a:solidFill>
              <a:latin typeface="Varela Round"/>
              <a:ea typeface="Varela Round"/>
              <a:cs typeface="Varela Round"/>
              <a:sym typeface="Varela Round"/>
            </a:endParaRPr>
          </a:p>
        </p:txBody>
      </p:sp>
      <p:grpSp>
        <p:nvGrpSpPr>
          <p:cNvPr id="1337" name="Google Shape;1337;p38"/>
          <p:cNvGrpSpPr/>
          <p:nvPr/>
        </p:nvGrpSpPr>
        <p:grpSpPr>
          <a:xfrm rot="4163592">
            <a:off x="2250846" y="1488376"/>
            <a:ext cx="277333" cy="433053"/>
            <a:chOff x="1561275" y="1470650"/>
            <a:chExt cx="699700" cy="1092575"/>
          </a:xfrm>
        </p:grpSpPr>
        <p:sp>
          <p:nvSpPr>
            <p:cNvPr id="1338" name="Google Shape;1338;p38"/>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8"/>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8"/>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8"/>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8"/>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8"/>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8"/>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8"/>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8"/>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8"/>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8"/>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 name="Google Shape;1349;p38"/>
          <p:cNvGrpSpPr/>
          <p:nvPr/>
        </p:nvGrpSpPr>
        <p:grpSpPr>
          <a:xfrm>
            <a:off x="4156832" y="1472741"/>
            <a:ext cx="338673" cy="464322"/>
            <a:chOff x="3852725" y="514975"/>
            <a:chExt cx="659025" cy="903350"/>
          </a:xfrm>
        </p:grpSpPr>
        <p:sp>
          <p:nvSpPr>
            <p:cNvPr id="1350" name="Google Shape;1350;p38"/>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8"/>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8"/>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8"/>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8"/>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8"/>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8"/>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8"/>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8"/>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8"/>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8"/>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 name="Google Shape;1361;p38"/>
          <p:cNvGrpSpPr/>
          <p:nvPr/>
        </p:nvGrpSpPr>
        <p:grpSpPr>
          <a:xfrm>
            <a:off x="3168098" y="1538580"/>
            <a:ext cx="338688" cy="332644"/>
            <a:chOff x="1591300" y="430750"/>
            <a:chExt cx="840625" cy="825625"/>
          </a:xfrm>
        </p:grpSpPr>
        <p:sp>
          <p:nvSpPr>
            <p:cNvPr id="1362" name="Google Shape;1362;p38"/>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8"/>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8"/>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8"/>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8"/>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 name="Google Shape;1367;p38">
            <a:hlinkClick action="ppaction://hlinksldjump" r:id="rId6"/>
          </p:cNvPr>
          <p:cNvSpPr/>
          <p:nvPr/>
        </p:nvSpPr>
        <p:spPr>
          <a:xfrm>
            <a:off x="625950" y="1623305"/>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368" name="Google Shape;1368;p38">
            <a:hlinkClick action="ppaction://hlinksldjump" r:id="rId7"/>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8">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8">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8">
            <a:hlinkClick action="ppaction://hlinksldjump" r:id="rId8"/>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372" name="Google Shape;1372;p38">
            <a:hlinkClick action="ppaction://hlinksldjump" r:id="rId9"/>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373" name="Google Shape;1373;p38">
            <a:hlinkClick action="ppaction://hlinksldjump" r:id="rId10"/>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374" name="Google Shape;1374;p38">
            <a:hlinkClick action="ppaction://hlinksldjump" r:id="rId11"/>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78" name="Shape 1378"/>
        <p:cNvGrpSpPr/>
        <p:nvPr/>
      </p:nvGrpSpPr>
      <p:grpSpPr>
        <a:xfrm>
          <a:off x="0" y="0"/>
          <a:ext cx="0" cy="0"/>
          <a:chOff x="0" y="0"/>
          <a:chExt cx="0" cy="0"/>
        </a:xfrm>
      </p:grpSpPr>
      <p:sp>
        <p:nvSpPr>
          <p:cNvPr id="1379" name="Google Shape;1379;p39"/>
          <p:cNvSpPr txBox="1"/>
          <p:nvPr>
            <p:ph idx="1" type="body"/>
          </p:nvPr>
        </p:nvSpPr>
        <p:spPr>
          <a:xfrm>
            <a:off x="2591075" y="2044750"/>
            <a:ext cx="4177500" cy="176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
        <p:nvSpPr>
          <p:cNvPr id="1380" name="Google Shape;1380;p39"/>
          <p:cNvSpPr/>
          <p:nvPr/>
        </p:nvSpPr>
        <p:spPr>
          <a:xfrm rot="10800000">
            <a:off x="2585676" y="1547675"/>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9">
            <a:hlinkClick action="ppaction://hlinkshowjump?jump=previousslide"/>
          </p:cNvPr>
          <p:cNvSpPr/>
          <p:nvPr/>
        </p:nvSpPr>
        <p:spPr>
          <a:xfrm flipH="1">
            <a:off x="2765847" y="1621895"/>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9">
            <a:hlinkClick action="ppaction://hlinkshowjump?jump=nextslide"/>
          </p:cNvPr>
          <p:cNvSpPr/>
          <p:nvPr/>
        </p:nvSpPr>
        <p:spPr>
          <a:xfrm>
            <a:off x="6347922" y="1621895"/>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9">
            <a:hlinkClick action="ppaction://hlinksldjump" r:id="rId4"/>
          </p:cNvPr>
          <p:cNvSpPr/>
          <p:nvPr/>
        </p:nvSpPr>
        <p:spPr>
          <a:xfrm>
            <a:off x="4533312" y="1649990"/>
            <a:ext cx="293018" cy="271175"/>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7" name="Shape 1387"/>
        <p:cNvGrpSpPr/>
        <p:nvPr/>
      </p:nvGrpSpPr>
      <p:grpSpPr>
        <a:xfrm>
          <a:off x="0" y="0"/>
          <a:ext cx="0" cy="0"/>
          <a:chOff x="0" y="0"/>
          <a:chExt cx="0" cy="0"/>
        </a:xfrm>
      </p:grpSpPr>
      <p:sp>
        <p:nvSpPr>
          <p:cNvPr id="1388" name="Google Shape;1388;p40"/>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Geometry</a:t>
            </a:r>
            <a:endParaRPr/>
          </a:p>
        </p:txBody>
      </p:sp>
      <p:sp>
        <p:nvSpPr>
          <p:cNvPr id="1389" name="Google Shape;1389;p40"/>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1390" name="Google Shape;1390;p40"/>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02</a:t>
            </a:r>
            <a:endParaRPr/>
          </a:p>
        </p:txBody>
      </p:sp>
      <p:sp>
        <p:nvSpPr>
          <p:cNvPr id="1391" name="Google Shape;1391;p40"/>
          <p:cNvSpPr/>
          <p:nvPr/>
        </p:nvSpPr>
        <p:spPr>
          <a:xfrm rot="-790116">
            <a:off x="1669577" y="1072334"/>
            <a:ext cx="629452" cy="629452"/>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0"/>
          <p:cNvSpPr/>
          <p:nvPr/>
        </p:nvSpPr>
        <p:spPr>
          <a:xfrm rot="548003">
            <a:off x="2562658" y="1190551"/>
            <a:ext cx="188996" cy="18899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 name="Google Shape;1393;p40"/>
          <p:cNvGrpSpPr/>
          <p:nvPr/>
        </p:nvGrpSpPr>
        <p:grpSpPr>
          <a:xfrm>
            <a:off x="966157" y="2839773"/>
            <a:ext cx="1133631" cy="1299187"/>
            <a:chOff x="966157" y="2839773"/>
            <a:chExt cx="1133631" cy="1299187"/>
          </a:xfrm>
        </p:grpSpPr>
        <p:grpSp>
          <p:nvGrpSpPr>
            <p:cNvPr id="1394" name="Google Shape;1394;p40"/>
            <p:cNvGrpSpPr/>
            <p:nvPr/>
          </p:nvGrpSpPr>
          <p:grpSpPr>
            <a:xfrm>
              <a:off x="966157" y="2839773"/>
              <a:ext cx="1133631" cy="1299187"/>
              <a:chOff x="967743" y="2446425"/>
              <a:chExt cx="1013075" cy="1161025"/>
            </a:xfrm>
          </p:grpSpPr>
          <p:sp>
            <p:nvSpPr>
              <p:cNvPr id="1395" name="Google Shape;1395;p40"/>
              <p:cNvSpPr/>
              <p:nvPr/>
            </p:nvSpPr>
            <p:spPr>
              <a:xfrm>
                <a:off x="1033825" y="3053350"/>
                <a:ext cx="168575" cy="444675"/>
              </a:xfrm>
              <a:custGeom>
                <a:rect b="b" l="l" r="r" t="t"/>
                <a:pathLst>
                  <a:path extrusionOk="0" h="17787" w="6743">
                    <a:moveTo>
                      <a:pt x="0" y="0"/>
                    </a:moveTo>
                    <a:lnTo>
                      <a:pt x="322" y="17787"/>
                    </a:lnTo>
                    <a:lnTo>
                      <a:pt x="6743" y="10788"/>
                    </a:lnTo>
                    <a:close/>
                  </a:path>
                </a:pathLst>
              </a:custGeom>
              <a:solidFill>
                <a:schemeClr val="lt2"/>
              </a:solidFill>
              <a:ln>
                <a:noFill/>
              </a:ln>
            </p:spPr>
          </p:sp>
          <p:grpSp>
            <p:nvGrpSpPr>
              <p:cNvPr id="1396" name="Google Shape;1396;p40"/>
              <p:cNvGrpSpPr/>
              <p:nvPr/>
            </p:nvGrpSpPr>
            <p:grpSpPr>
              <a:xfrm flipH="1">
                <a:off x="967743" y="2446425"/>
                <a:ext cx="1013075" cy="1161025"/>
                <a:chOff x="403775" y="2109375"/>
                <a:chExt cx="1013075" cy="1161025"/>
              </a:xfrm>
            </p:grpSpPr>
            <p:sp>
              <p:nvSpPr>
                <p:cNvPr id="1397" name="Google Shape;1397;p40"/>
                <p:cNvSpPr/>
                <p:nvPr/>
              </p:nvSpPr>
              <p:spPr>
                <a:xfrm>
                  <a:off x="705450" y="2109375"/>
                  <a:ext cx="402775" cy="377675"/>
                </a:xfrm>
                <a:custGeom>
                  <a:rect b="b" l="l" r="r" t="t"/>
                  <a:pathLst>
                    <a:path extrusionOk="0" h="15107" w="16111">
                      <a:moveTo>
                        <a:pt x="8413" y="0"/>
                      </a:moveTo>
                      <a:cubicBezTo>
                        <a:pt x="5486" y="0"/>
                        <a:pt x="2661" y="1923"/>
                        <a:pt x="1490" y="5031"/>
                      </a:cubicBezTo>
                      <a:cubicBezTo>
                        <a:pt x="0" y="8982"/>
                        <a:pt x="1672" y="13298"/>
                        <a:pt x="5320" y="14666"/>
                      </a:cubicBezTo>
                      <a:cubicBezTo>
                        <a:pt x="6092" y="14965"/>
                        <a:pt x="6890" y="15107"/>
                        <a:pt x="7681" y="15107"/>
                      </a:cubicBezTo>
                      <a:cubicBezTo>
                        <a:pt x="10594" y="15107"/>
                        <a:pt x="13419" y="13183"/>
                        <a:pt x="14590" y="10076"/>
                      </a:cubicBezTo>
                      <a:cubicBezTo>
                        <a:pt x="16110" y="6125"/>
                        <a:pt x="14408" y="1839"/>
                        <a:pt x="10791" y="441"/>
                      </a:cubicBezTo>
                      <a:cubicBezTo>
                        <a:pt x="10012" y="142"/>
                        <a:pt x="9209" y="0"/>
                        <a:pt x="84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0"/>
                <p:cNvSpPr/>
                <p:nvPr/>
              </p:nvSpPr>
              <p:spPr>
                <a:xfrm>
                  <a:off x="704675" y="2204725"/>
                  <a:ext cx="370100" cy="282250"/>
                </a:xfrm>
                <a:custGeom>
                  <a:rect b="b" l="l" r="r" t="t"/>
                  <a:pathLst>
                    <a:path extrusionOk="0" h="11290" w="14804">
                      <a:moveTo>
                        <a:pt x="2098" y="1"/>
                      </a:moveTo>
                      <a:cubicBezTo>
                        <a:pt x="1885" y="396"/>
                        <a:pt x="1673" y="791"/>
                        <a:pt x="1521" y="1217"/>
                      </a:cubicBezTo>
                      <a:cubicBezTo>
                        <a:pt x="1" y="5138"/>
                        <a:pt x="1703" y="9454"/>
                        <a:pt x="5351" y="10852"/>
                      </a:cubicBezTo>
                      <a:cubicBezTo>
                        <a:pt x="6118" y="11149"/>
                        <a:pt x="6911" y="11289"/>
                        <a:pt x="7697" y="11289"/>
                      </a:cubicBezTo>
                      <a:cubicBezTo>
                        <a:pt x="10615" y="11289"/>
                        <a:pt x="13448" y="9351"/>
                        <a:pt x="14621" y="6262"/>
                      </a:cubicBezTo>
                      <a:cubicBezTo>
                        <a:pt x="14682" y="6110"/>
                        <a:pt x="14743" y="5958"/>
                        <a:pt x="14804" y="5806"/>
                      </a:cubicBezTo>
                      <a:lnTo>
                        <a:pt x="14804" y="5806"/>
                      </a:lnTo>
                      <a:cubicBezTo>
                        <a:pt x="14061" y="6023"/>
                        <a:pt x="13294" y="6129"/>
                        <a:pt x="12528" y="6129"/>
                      </a:cubicBezTo>
                      <a:cubicBezTo>
                        <a:pt x="11789" y="6129"/>
                        <a:pt x="11051" y="6031"/>
                        <a:pt x="10336" y="5837"/>
                      </a:cubicBezTo>
                      <a:cubicBezTo>
                        <a:pt x="8208" y="5381"/>
                        <a:pt x="6202" y="4378"/>
                        <a:pt x="4560" y="2979"/>
                      </a:cubicBezTo>
                      <a:cubicBezTo>
                        <a:pt x="3557" y="2128"/>
                        <a:pt x="2737" y="1125"/>
                        <a:pt x="2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0"/>
                <p:cNvSpPr/>
                <p:nvPr/>
              </p:nvSpPr>
              <p:spPr>
                <a:xfrm>
                  <a:off x="798150" y="2210950"/>
                  <a:ext cx="253825" cy="243375"/>
                </a:xfrm>
                <a:custGeom>
                  <a:rect b="b" l="l" r="r" t="t"/>
                  <a:pathLst>
                    <a:path extrusionOk="0" h="9735" w="10153">
                      <a:moveTo>
                        <a:pt x="5418" y="1"/>
                      </a:moveTo>
                      <a:cubicBezTo>
                        <a:pt x="3572" y="1"/>
                        <a:pt x="1746" y="1281"/>
                        <a:pt x="973" y="3308"/>
                      </a:cubicBezTo>
                      <a:cubicBezTo>
                        <a:pt x="1" y="5861"/>
                        <a:pt x="1034" y="8627"/>
                        <a:pt x="3283" y="9478"/>
                      </a:cubicBezTo>
                      <a:cubicBezTo>
                        <a:pt x="3748" y="9652"/>
                        <a:pt x="4226" y="9734"/>
                        <a:pt x="4701" y="9734"/>
                      </a:cubicBezTo>
                      <a:cubicBezTo>
                        <a:pt x="6561" y="9734"/>
                        <a:pt x="8381" y="8472"/>
                        <a:pt x="9180" y="6439"/>
                      </a:cubicBezTo>
                      <a:cubicBezTo>
                        <a:pt x="10153" y="3916"/>
                        <a:pt x="9119" y="1120"/>
                        <a:pt x="6840" y="268"/>
                      </a:cubicBezTo>
                      <a:cubicBezTo>
                        <a:pt x="6376" y="87"/>
                        <a:pt x="5896" y="1"/>
                        <a:pt x="5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0"/>
                <p:cNvSpPr/>
                <p:nvPr/>
              </p:nvSpPr>
              <p:spPr>
                <a:xfrm>
                  <a:off x="798150" y="2285275"/>
                  <a:ext cx="234075" cy="169050"/>
                </a:xfrm>
                <a:custGeom>
                  <a:rect b="b" l="l" r="r" t="t"/>
                  <a:pathLst>
                    <a:path extrusionOk="0" h="6762" w="9363">
                      <a:moveTo>
                        <a:pt x="1125" y="1"/>
                      </a:moveTo>
                      <a:cubicBezTo>
                        <a:pt x="1064" y="92"/>
                        <a:pt x="1004" y="213"/>
                        <a:pt x="973" y="305"/>
                      </a:cubicBezTo>
                      <a:cubicBezTo>
                        <a:pt x="1" y="2858"/>
                        <a:pt x="1034" y="5624"/>
                        <a:pt x="3314" y="6505"/>
                      </a:cubicBezTo>
                      <a:cubicBezTo>
                        <a:pt x="3772" y="6679"/>
                        <a:pt x="4245" y="6761"/>
                        <a:pt x="4717" y="6761"/>
                      </a:cubicBezTo>
                      <a:cubicBezTo>
                        <a:pt x="6561" y="6761"/>
                        <a:pt x="8381" y="5499"/>
                        <a:pt x="9180" y="3466"/>
                      </a:cubicBezTo>
                      <a:cubicBezTo>
                        <a:pt x="9241" y="3253"/>
                        <a:pt x="9302" y="3071"/>
                        <a:pt x="9363" y="2888"/>
                      </a:cubicBezTo>
                      <a:lnTo>
                        <a:pt x="9363" y="2888"/>
                      </a:lnTo>
                      <a:cubicBezTo>
                        <a:pt x="9217" y="2893"/>
                        <a:pt x="9071" y="2895"/>
                        <a:pt x="8925" y="2895"/>
                      </a:cubicBezTo>
                      <a:cubicBezTo>
                        <a:pt x="8130" y="2895"/>
                        <a:pt x="7342" y="2820"/>
                        <a:pt x="6597" y="2615"/>
                      </a:cubicBezTo>
                      <a:cubicBezTo>
                        <a:pt x="4590" y="2159"/>
                        <a:pt x="2706" y="1277"/>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0"/>
                <p:cNvSpPr/>
                <p:nvPr/>
              </p:nvSpPr>
              <p:spPr>
                <a:xfrm>
                  <a:off x="403775" y="2892150"/>
                  <a:ext cx="403525" cy="378250"/>
                </a:xfrm>
                <a:custGeom>
                  <a:rect b="b" l="l" r="r" t="t"/>
                  <a:pathLst>
                    <a:path extrusionOk="0" h="15130" w="16141">
                      <a:moveTo>
                        <a:pt x="8462" y="0"/>
                      </a:moveTo>
                      <a:cubicBezTo>
                        <a:pt x="5528" y="0"/>
                        <a:pt x="2694" y="1944"/>
                        <a:pt x="1520" y="5057"/>
                      </a:cubicBezTo>
                      <a:cubicBezTo>
                        <a:pt x="0" y="8978"/>
                        <a:pt x="1702" y="13295"/>
                        <a:pt x="5320" y="14693"/>
                      </a:cubicBezTo>
                      <a:cubicBezTo>
                        <a:pt x="6093" y="14989"/>
                        <a:pt x="6888" y="15130"/>
                        <a:pt x="7675" y="15130"/>
                      </a:cubicBezTo>
                      <a:cubicBezTo>
                        <a:pt x="10602" y="15130"/>
                        <a:pt x="13423" y="13186"/>
                        <a:pt x="14621" y="10073"/>
                      </a:cubicBezTo>
                      <a:cubicBezTo>
                        <a:pt x="16140" y="6152"/>
                        <a:pt x="14438" y="1835"/>
                        <a:pt x="10821" y="437"/>
                      </a:cubicBezTo>
                      <a:cubicBezTo>
                        <a:pt x="10048" y="141"/>
                        <a:pt x="9251" y="0"/>
                        <a:pt x="84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0"/>
                <p:cNvSpPr/>
                <p:nvPr/>
              </p:nvSpPr>
              <p:spPr>
                <a:xfrm>
                  <a:off x="454675" y="2892100"/>
                  <a:ext cx="352625" cy="378300"/>
                </a:xfrm>
                <a:custGeom>
                  <a:rect b="b" l="l" r="r" t="t"/>
                  <a:pathLst>
                    <a:path extrusionOk="0" h="15132" w="14105">
                      <a:moveTo>
                        <a:pt x="6349" y="1"/>
                      </a:moveTo>
                      <a:cubicBezTo>
                        <a:pt x="6209" y="1"/>
                        <a:pt x="6068" y="5"/>
                        <a:pt x="5928" y="14"/>
                      </a:cubicBezTo>
                      <a:cubicBezTo>
                        <a:pt x="5533" y="2172"/>
                        <a:pt x="5685" y="4391"/>
                        <a:pt x="6353" y="6458"/>
                      </a:cubicBezTo>
                      <a:cubicBezTo>
                        <a:pt x="6931" y="8190"/>
                        <a:pt x="8086" y="10835"/>
                        <a:pt x="9971" y="11412"/>
                      </a:cubicBezTo>
                      <a:cubicBezTo>
                        <a:pt x="8785" y="12476"/>
                        <a:pt x="6840" y="12689"/>
                        <a:pt x="5290" y="12780"/>
                      </a:cubicBezTo>
                      <a:cubicBezTo>
                        <a:pt x="5031" y="12797"/>
                        <a:pt x="4771" y="12806"/>
                        <a:pt x="4512" y="12806"/>
                      </a:cubicBezTo>
                      <a:cubicBezTo>
                        <a:pt x="2973" y="12806"/>
                        <a:pt x="1431" y="12501"/>
                        <a:pt x="1" y="11929"/>
                      </a:cubicBezTo>
                      <a:lnTo>
                        <a:pt x="1" y="11929"/>
                      </a:lnTo>
                      <a:cubicBezTo>
                        <a:pt x="761" y="13175"/>
                        <a:pt x="1916" y="14148"/>
                        <a:pt x="3284" y="14695"/>
                      </a:cubicBezTo>
                      <a:cubicBezTo>
                        <a:pt x="4057" y="14991"/>
                        <a:pt x="4852" y="15132"/>
                        <a:pt x="5639" y="15132"/>
                      </a:cubicBezTo>
                      <a:cubicBezTo>
                        <a:pt x="8566" y="15132"/>
                        <a:pt x="11387" y="13188"/>
                        <a:pt x="12585" y="10075"/>
                      </a:cubicBezTo>
                      <a:cubicBezTo>
                        <a:pt x="14104" y="6154"/>
                        <a:pt x="12402" y="1837"/>
                        <a:pt x="8785" y="439"/>
                      </a:cubicBezTo>
                      <a:cubicBezTo>
                        <a:pt x="8005" y="153"/>
                        <a:pt x="7180" y="1"/>
                        <a:pt x="63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0"/>
                <p:cNvSpPr/>
                <p:nvPr/>
              </p:nvSpPr>
              <p:spPr>
                <a:xfrm>
                  <a:off x="515475" y="2946075"/>
                  <a:ext cx="253825" cy="243825"/>
                </a:xfrm>
                <a:custGeom>
                  <a:rect b="b" l="l" r="r" t="t"/>
                  <a:pathLst>
                    <a:path extrusionOk="0" h="9753" w="10153">
                      <a:moveTo>
                        <a:pt x="5422" y="0"/>
                      </a:moveTo>
                      <a:cubicBezTo>
                        <a:pt x="3563" y="0"/>
                        <a:pt x="1748" y="1262"/>
                        <a:pt x="973" y="3296"/>
                      </a:cubicBezTo>
                      <a:cubicBezTo>
                        <a:pt x="0" y="5849"/>
                        <a:pt x="1034" y="8615"/>
                        <a:pt x="3314" y="9496"/>
                      </a:cubicBezTo>
                      <a:cubicBezTo>
                        <a:pt x="3772" y="9670"/>
                        <a:pt x="4245" y="9752"/>
                        <a:pt x="4717" y="9752"/>
                      </a:cubicBezTo>
                      <a:cubicBezTo>
                        <a:pt x="6561" y="9752"/>
                        <a:pt x="8381" y="8490"/>
                        <a:pt x="9180" y="6457"/>
                      </a:cubicBezTo>
                      <a:cubicBezTo>
                        <a:pt x="10153" y="3873"/>
                        <a:pt x="9089" y="1137"/>
                        <a:pt x="6839" y="256"/>
                      </a:cubicBezTo>
                      <a:cubicBezTo>
                        <a:pt x="6375" y="83"/>
                        <a:pt x="5897" y="0"/>
                        <a:pt x="54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0"/>
                <p:cNvSpPr/>
                <p:nvPr/>
              </p:nvSpPr>
              <p:spPr>
                <a:xfrm>
                  <a:off x="597550" y="2946375"/>
                  <a:ext cx="171750" cy="225725"/>
                </a:xfrm>
                <a:custGeom>
                  <a:rect b="b" l="l" r="r" t="t"/>
                  <a:pathLst>
                    <a:path extrusionOk="0" h="9029" w="6870">
                      <a:moveTo>
                        <a:pt x="2096" y="1"/>
                      </a:moveTo>
                      <a:cubicBezTo>
                        <a:pt x="1371" y="1"/>
                        <a:pt x="653" y="197"/>
                        <a:pt x="0" y="578"/>
                      </a:cubicBezTo>
                      <a:cubicBezTo>
                        <a:pt x="31" y="1825"/>
                        <a:pt x="243" y="3101"/>
                        <a:pt x="638" y="4287"/>
                      </a:cubicBezTo>
                      <a:cubicBezTo>
                        <a:pt x="1155" y="5837"/>
                        <a:pt x="2158" y="8208"/>
                        <a:pt x="3769" y="9028"/>
                      </a:cubicBezTo>
                      <a:cubicBezTo>
                        <a:pt x="4742" y="8420"/>
                        <a:pt x="5471" y="7508"/>
                        <a:pt x="5867" y="6445"/>
                      </a:cubicBezTo>
                      <a:cubicBezTo>
                        <a:pt x="6870" y="3891"/>
                        <a:pt x="5806" y="1125"/>
                        <a:pt x="3556" y="274"/>
                      </a:cubicBezTo>
                      <a:cubicBezTo>
                        <a:pt x="3078" y="90"/>
                        <a:pt x="2585" y="1"/>
                        <a:pt x="2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0"/>
                <p:cNvSpPr/>
                <p:nvPr/>
              </p:nvSpPr>
              <p:spPr>
                <a:xfrm>
                  <a:off x="586900" y="2360425"/>
                  <a:ext cx="816150" cy="842575"/>
                </a:xfrm>
                <a:custGeom>
                  <a:rect b="b" l="l" r="r" t="t"/>
                  <a:pathLst>
                    <a:path extrusionOk="0" h="33703" w="32646">
                      <a:moveTo>
                        <a:pt x="18392" y="0"/>
                      </a:moveTo>
                      <a:cubicBezTo>
                        <a:pt x="12355" y="0"/>
                        <a:pt x="6172" y="4649"/>
                        <a:pt x="3405" y="11888"/>
                      </a:cubicBezTo>
                      <a:cubicBezTo>
                        <a:pt x="1" y="20794"/>
                        <a:pt x="3010" y="30217"/>
                        <a:pt x="10122" y="32953"/>
                      </a:cubicBezTo>
                      <a:cubicBezTo>
                        <a:pt x="11448" y="33460"/>
                        <a:pt x="12823" y="33702"/>
                        <a:pt x="14203" y="33702"/>
                      </a:cubicBezTo>
                      <a:cubicBezTo>
                        <a:pt x="20260" y="33702"/>
                        <a:pt x="26439" y="29050"/>
                        <a:pt x="29211" y="21797"/>
                      </a:cubicBezTo>
                      <a:cubicBezTo>
                        <a:pt x="32646" y="12922"/>
                        <a:pt x="29636" y="3499"/>
                        <a:pt x="22493" y="764"/>
                      </a:cubicBezTo>
                      <a:cubicBezTo>
                        <a:pt x="21163" y="246"/>
                        <a:pt x="19781" y="0"/>
                        <a:pt x="183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0"/>
                <p:cNvSpPr/>
                <p:nvPr/>
              </p:nvSpPr>
              <p:spPr>
                <a:xfrm>
                  <a:off x="640100" y="2789075"/>
                  <a:ext cx="707475" cy="413925"/>
                </a:xfrm>
                <a:custGeom>
                  <a:rect b="b" l="l" r="r" t="t"/>
                  <a:pathLst>
                    <a:path extrusionOk="0" h="16557" w="28299">
                      <a:moveTo>
                        <a:pt x="28299" y="1"/>
                      </a:moveTo>
                      <a:lnTo>
                        <a:pt x="28299" y="1"/>
                      </a:lnTo>
                      <a:cubicBezTo>
                        <a:pt x="26080" y="5199"/>
                        <a:pt x="22615" y="9636"/>
                        <a:pt x="16748" y="11004"/>
                      </a:cubicBezTo>
                      <a:cubicBezTo>
                        <a:pt x="15694" y="11252"/>
                        <a:pt x="14620" y="11369"/>
                        <a:pt x="13545" y="11369"/>
                      </a:cubicBezTo>
                      <a:cubicBezTo>
                        <a:pt x="10003" y="11369"/>
                        <a:pt x="6455" y="10094"/>
                        <a:pt x="3587" y="7995"/>
                      </a:cubicBezTo>
                      <a:cubicBezTo>
                        <a:pt x="2189" y="6961"/>
                        <a:pt x="943" y="5685"/>
                        <a:pt x="0" y="4226"/>
                      </a:cubicBezTo>
                      <a:lnTo>
                        <a:pt x="0" y="4226"/>
                      </a:lnTo>
                      <a:cubicBezTo>
                        <a:pt x="578" y="9545"/>
                        <a:pt x="3435" y="14044"/>
                        <a:pt x="7994" y="15807"/>
                      </a:cubicBezTo>
                      <a:cubicBezTo>
                        <a:pt x="9320" y="16314"/>
                        <a:pt x="10695" y="16556"/>
                        <a:pt x="12075" y="16556"/>
                      </a:cubicBezTo>
                      <a:cubicBezTo>
                        <a:pt x="18132" y="16556"/>
                        <a:pt x="24311" y="11904"/>
                        <a:pt x="27083" y="4651"/>
                      </a:cubicBezTo>
                      <a:cubicBezTo>
                        <a:pt x="27660" y="3162"/>
                        <a:pt x="28086" y="1612"/>
                        <a:pt x="28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0"/>
                <p:cNvSpPr/>
                <p:nvPr/>
              </p:nvSpPr>
              <p:spPr>
                <a:xfrm>
                  <a:off x="791325" y="2495200"/>
                  <a:ext cx="548650" cy="626850"/>
                </a:xfrm>
                <a:custGeom>
                  <a:rect b="b" l="l" r="r" t="t"/>
                  <a:pathLst>
                    <a:path extrusionOk="0" h="25074" w="21946">
                      <a:moveTo>
                        <a:pt x="13325" y="1"/>
                      </a:moveTo>
                      <a:cubicBezTo>
                        <a:pt x="9208" y="1"/>
                        <a:pt x="4728" y="3709"/>
                        <a:pt x="2584" y="9324"/>
                      </a:cubicBezTo>
                      <a:cubicBezTo>
                        <a:pt x="0" y="16011"/>
                        <a:pt x="1672" y="22881"/>
                        <a:pt x="6322" y="24644"/>
                      </a:cubicBezTo>
                      <a:cubicBezTo>
                        <a:pt x="7072" y="24935"/>
                        <a:pt x="7855" y="25074"/>
                        <a:pt x="8650" y="25074"/>
                      </a:cubicBezTo>
                      <a:cubicBezTo>
                        <a:pt x="12759" y="25074"/>
                        <a:pt x="17223" y="21370"/>
                        <a:pt x="19362" y="15768"/>
                      </a:cubicBezTo>
                      <a:cubicBezTo>
                        <a:pt x="21946" y="9081"/>
                        <a:pt x="20274" y="2212"/>
                        <a:pt x="15623" y="418"/>
                      </a:cubicBezTo>
                      <a:cubicBezTo>
                        <a:pt x="14883" y="136"/>
                        <a:pt x="14111" y="1"/>
                        <a:pt x="133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0"/>
                <p:cNvSpPr/>
                <p:nvPr/>
              </p:nvSpPr>
              <p:spPr>
                <a:xfrm>
                  <a:off x="879450" y="2956250"/>
                  <a:ext cx="364025" cy="165600"/>
                </a:xfrm>
                <a:custGeom>
                  <a:rect b="b" l="l" r="r" t="t"/>
                  <a:pathLst>
                    <a:path extrusionOk="0" h="6624" w="14561">
                      <a:moveTo>
                        <a:pt x="14561" y="1"/>
                      </a:moveTo>
                      <a:lnTo>
                        <a:pt x="14561" y="1"/>
                      </a:lnTo>
                      <a:cubicBezTo>
                        <a:pt x="12615" y="2159"/>
                        <a:pt x="10032" y="3679"/>
                        <a:pt x="7174" y="4317"/>
                      </a:cubicBezTo>
                      <a:cubicBezTo>
                        <a:pt x="6101" y="4551"/>
                        <a:pt x="5009" y="4667"/>
                        <a:pt x="3918" y="4667"/>
                      </a:cubicBezTo>
                      <a:cubicBezTo>
                        <a:pt x="2599" y="4667"/>
                        <a:pt x="1282" y="4498"/>
                        <a:pt x="1" y="4165"/>
                      </a:cubicBezTo>
                      <a:lnTo>
                        <a:pt x="1" y="4165"/>
                      </a:lnTo>
                      <a:cubicBezTo>
                        <a:pt x="730" y="5077"/>
                        <a:pt x="1703" y="5776"/>
                        <a:pt x="2797" y="6202"/>
                      </a:cubicBezTo>
                      <a:cubicBezTo>
                        <a:pt x="3545" y="6487"/>
                        <a:pt x="4324" y="6624"/>
                        <a:pt x="5116" y="6624"/>
                      </a:cubicBezTo>
                      <a:cubicBezTo>
                        <a:pt x="8538" y="6624"/>
                        <a:pt x="12191" y="4074"/>
                        <a:pt x="14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0"/>
                <p:cNvSpPr/>
                <p:nvPr/>
              </p:nvSpPr>
              <p:spPr>
                <a:xfrm>
                  <a:off x="1058800" y="2745525"/>
                  <a:ext cx="180125" cy="190925"/>
                </a:xfrm>
                <a:custGeom>
                  <a:rect b="b" l="l" r="r" t="t"/>
                  <a:pathLst>
                    <a:path extrusionOk="0" h="7637" w="7205">
                      <a:moveTo>
                        <a:pt x="4148" y="0"/>
                      </a:moveTo>
                      <a:cubicBezTo>
                        <a:pt x="2810" y="0"/>
                        <a:pt x="1408" y="1072"/>
                        <a:pt x="760" y="2716"/>
                      </a:cubicBezTo>
                      <a:cubicBezTo>
                        <a:pt x="0" y="4752"/>
                        <a:pt x="608" y="6880"/>
                        <a:pt x="2189" y="7488"/>
                      </a:cubicBezTo>
                      <a:cubicBezTo>
                        <a:pt x="2465" y="7588"/>
                        <a:pt x="2749" y="7636"/>
                        <a:pt x="3036" y="7636"/>
                      </a:cubicBezTo>
                      <a:cubicBezTo>
                        <a:pt x="4393" y="7636"/>
                        <a:pt x="5792" y="6560"/>
                        <a:pt x="6444" y="4904"/>
                      </a:cubicBezTo>
                      <a:cubicBezTo>
                        <a:pt x="7204" y="2868"/>
                        <a:pt x="6596" y="740"/>
                        <a:pt x="5016" y="162"/>
                      </a:cubicBezTo>
                      <a:cubicBezTo>
                        <a:pt x="4735" y="52"/>
                        <a:pt x="4443" y="0"/>
                        <a:pt x="41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0"/>
                <p:cNvSpPr/>
                <p:nvPr/>
              </p:nvSpPr>
              <p:spPr>
                <a:xfrm>
                  <a:off x="1023750" y="2614025"/>
                  <a:ext cx="96625" cy="79875"/>
                </a:xfrm>
                <a:custGeom>
                  <a:rect b="b" l="l" r="r" t="t"/>
                  <a:pathLst>
                    <a:path extrusionOk="0" h="3195" w="3865">
                      <a:moveTo>
                        <a:pt x="1900" y="1"/>
                      </a:moveTo>
                      <a:cubicBezTo>
                        <a:pt x="1262" y="1"/>
                        <a:pt x="664" y="381"/>
                        <a:pt x="430" y="1015"/>
                      </a:cubicBezTo>
                      <a:cubicBezTo>
                        <a:pt x="1" y="2125"/>
                        <a:pt x="871" y="3194"/>
                        <a:pt x="1927" y="3194"/>
                      </a:cubicBezTo>
                      <a:cubicBezTo>
                        <a:pt x="2143" y="3194"/>
                        <a:pt x="2366" y="3149"/>
                        <a:pt x="2588" y="3051"/>
                      </a:cubicBezTo>
                      <a:cubicBezTo>
                        <a:pt x="3864" y="2444"/>
                        <a:pt x="3804" y="589"/>
                        <a:pt x="2466" y="103"/>
                      </a:cubicBezTo>
                      <a:cubicBezTo>
                        <a:pt x="2279" y="34"/>
                        <a:pt x="2088" y="1"/>
                        <a:pt x="1900" y="1"/>
                      </a:cubicBezTo>
                      <a:close/>
                    </a:path>
                  </a:pathLst>
                </a:custGeom>
                <a:solidFill>
                  <a:srgbClr val="1000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0"/>
                <p:cNvSpPr/>
                <p:nvPr/>
              </p:nvSpPr>
              <p:spPr>
                <a:xfrm>
                  <a:off x="1041250" y="2634425"/>
                  <a:ext cx="35050" cy="28800"/>
                </a:xfrm>
                <a:custGeom>
                  <a:rect b="b" l="l" r="r" t="t"/>
                  <a:pathLst>
                    <a:path extrusionOk="0" h="1152" w="1402">
                      <a:moveTo>
                        <a:pt x="720" y="0"/>
                      </a:moveTo>
                      <a:cubicBezTo>
                        <a:pt x="481" y="0"/>
                        <a:pt x="268" y="126"/>
                        <a:pt x="155" y="351"/>
                      </a:cubicBezTo>
                      <a:cubicBezTo>
                        <a:pt x="1" y="762"/>
                        <a:pt x="303" y="1152"/>
                        <a:pt x="676" y="1152"/>
                      </a:cubicBezTo>
                      <a:cubicBezTo>
                        <a:pt x="744" y="1152"/>
                        <a:pt x="814" y="1139"/>
                        <a:pt x="885" y="1111"/>
                      </a:cubicBezTo>
                      <a:cubicBezTo>
                        <a:pt x="1371" y="928"/>
                        <a:pt x="1401" y="290"/>
                        <a:pt x="976" y="47"/>
                      </a:cubicBezTo>
                      <a:cubicBezTo>
                        <a:pt x="890" y="16"/>
                        <a:pt x="803" y="0"/>
                        <a:pt x="720"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0"/>
                <p:cNvSpPr/>
                <p:nvPr/>
              </p:nvSpPr>
              <p:spPr>
                <a:xfrm>
                  <a:off x="918225" y="2887700"/>
                  <a:ext cx="97275" cy="80075"/>
                </a:xfrm>
                <a:custGeom>
                  <a:rect b="b" l="l" r="r" t="t"/>
                  <a:pathLst>
                    <a:path extrusionOk="0" h="3203" w="3891">
                      <a:moveTo>
                        <a:pt x="1916" y="0"/>
                      </a:moveTo>
                      <a:cubicBezTo>
                        <a:pt x="1271" y="0"/>
                        <a:pt x="663" y="400"/>
                        <a:pt x="426" y="1041"/>
                      </a:cubicBezTo>
                      <a:cubicBezTo>
                        <a:pt x="0" y="2142"/>
                        <a:pt x="853" y="3203"/>
                        <a:pt x="1897" y="3203"/>
                      </a:cubicBezTo>
                      <a:cubicBezTo>
                        <a:pt x="2121" y="3203"/>
                        <a:pt x="2353" y="3154"/>
                        <a:pt x="2584" y="3047"/>
                      </a:cubicBezTo>
                      <a:cubicBezTo>
                        <a:pt x="3891" y="2469"/>
                        <a:pt x="3800" y="585"/>
                        <a:pt x="2462" y="99"/>
                      </a:cubicBezTo>
                      <a:cubicBezTo>
                        <a:pt x="2282" y="32"/>
                        <a:pt x="2098" y="0"/>
                        <a:pt x="1916" y="0"/>
                      </a:cubicBezTo>
                      <a:close/>
                    </a:path>
                  </a:pathLst>
                </a:custGeom>
                <a:solidFill>
                  <a:srgbClr val="1000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0"/>
                <p:cNvSpPr/>
                <p:nvPr/>
              </p:nvSpPr>
              <p:spPr>
                <a:xfrm>
                  <a:off x="935650" y="2908300"/>
                  <a:ext cx="35775" cy="28500"/>
                </a:xfrm>
                <a:custGeom>
                  <a:rect b="b" l="l" r="r" t="t"/>
                  <a:pathLst>
                    <a:path extrusionOk="0" h="1140" w="1431">
                      <a:moveTo>
                        <a:pt x="705" y="0"/>
                      </a:moveTo>
                      <a:cubicBezTo>
                        <a:pt x="479" y="0"/>
                        <a:pt x="263" y="130"/>
                        <a:pt x="154" y="369"/>
                      </a:cubicBezTo>
                      <a:cubicBezTo>
                        <a:pt x="0" y="754"/>
                        <a:pt x="324" y="1139"/>
                        <a:pt x="703" y="1139"/>
                      </a:cubicBezTo>
                      <a:cubicBezTo>
                        <a:pt x="772" y="1139"/>
                        <a:pt x="844" y="1126"/>
                        <a:pt x="914" y="1098"/>
                      </a:cubicBezTo>
                      <a:cubicBezTo>
                        <a:pt x="1370" y="916"/>
                        <a:pt x="1431" y="278"/>
                        <a:pt x="975" y="65"/>
                      </a:cubicBezTo>
                      <a:cubicBezTo>
                        <a:pt x="888" y="21"/>
                        <a:pt x="795" y="0"/>
                        <a:pt x="705"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0"/>
                <p:cNvSpPr/>
                <p:nvPr/>
              </p:nvSpPr>
              <p:spPr>
                <a:xfrm>
                  <a:off x="1097550" y="2526850"/>
                  <a:ext cx="76775" cy="104225"/>
                </a:xfrm>
                <a:custGeom>
                  <a:rect b="b" l="l" r="r" t="t"/>
                  <a:pathLst>
                    <a:path extrusionOk="0" h="4169" w="3071">
                      <a:moveTo>
                        <a:pt x="1592" y="0"/>
                      </a:moveTo>
                      <a:cubicBezTo>
                        <a:pt x="807" y="0"/>
                        <a:pt x="150" y="862"/>
                        <a:pt x="61" y="1979"/>
                      </a:cubicBezTo>
                      <a:cubicBezTo>
                        <a:pt x="1" y="3134"/>
                        <a:pt x="608" y="4107"/>
                        <a:pt x="1399" y="4168"/>
                      </a:cubicBezTo>
                      <a:cubicBezTo>
                        <a:pt x="1413" y="4168"/>
                        <a:pt x="1426" y="4168"/>
                        <a:pt x="1440" y="4168"/>
                      </a:cubicBezTo>
                      <a:cubicBezTo>
                        <a:pt x="2244" y="4168"/>
                        <a:pt x="2950" y="3297"/>
                        <a:pt x="3010" y="2162"/>
                      </a:cubicBezTo>
                      <a:cubicBezTo>
                        <a:pt x="3071" y="1006"/>
                        <a:pt x="2493" y="34"/>
                        <a:pt x="1672" y="3"/>
                      </a:cubicBezTo>
                      <a:cubicBezTo>
                        <a:pt x="1646" y="1"/>
                        <a:pt x="1619" y="0"/>
                        <a:pt x="15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0"/>
                <p:cNvSpPr/>
                <p:nvPr/>
              </p:nvSpPr>
              <p:spPr>
                <a:xfrm>
                  <a:off x="915175" y="2980550"/>
                  <a:ext cx="97300" cy="93550"/>
                </a:xfrm>
                <a:custGeom>
                  <a:rect b="b" l="l" r="r" t="t"/>
                  <a:pathLst>
                    <a:path extrusionOk="0" h="3742" w="3892">
                      <a:moveTo>
                        <a:pt x="2502" y="0"/>
                      </a:moveTo>
                      <a:cubicBezTo>
                        <a:pt x="1920" y="0"/>
                        <a:pt x="1265" y="346"/>
                        <a:pt x="791" y="944"/>
                      </a:cubicBezTo>
                      <a:cubicBezTo>
                        <a:pt x="61" y="1856"/>
                        <a:pt x="1" y="2980"/>
                        <a:pt x="639" y="3497"/>
                      </a:cubicBezTo>
                      <a:cubicBezTo>
                        <a:pt x="844" y="3664"/>
                        <a:pt x="1097" y="3742"/>
                        <a:pt x="1370" y="3742"/>
                      </a:cubicBezTo>
                      <a:cubicBezTo>
                        <a:pt x="1944" y="3742"/>
                        <a:pt x="2606" y="3396"/>
                        <a:pt x="3101" y="2798"/>
                      </a:cubicBezTo>
                      <a:cubicBezTo>
                        <a:pt x="3800" y="1886"/>
                        <a:pt x="3891" y="731"/>
                        <a:pt x="3253" y="245"/>
                      </a:cubicBezTo>
                      <a:cubicBezTo>
                        <a:pt x="3038" y="78"/>
                        <a:pt x="2778" y="0"/>
                        <a:pt x="25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0"/>
                <p:cNvSpPr/>
                <p:nvPr/>
              </p:nvSpPr>
              <p:spPr>
                <a:xfrm>
                  <a:off x="1121350" y="2767325"/>
                  <a:ext cx="88700" cy="150250"/>
                </a:xfrm>
                <a:custGeom>
                  <a:rect b="b" l="l" r="r" t="t"/>
                  <a:pathLst>
                    <a:path extrusionOk="0" h="6010" w="3548">
                      <a:moveTo>
                        <a:pt x="2209" y="1"/>
                      </a:moveTo>
                      <a:cubicBezTo>
                        <a:pt x="2004" y="1"/>
                        <a:pt x="1867" y="267"/>
                        <a:pt x="2088" y="415"/>
                      </a:cubicBezTo>
                      <a:cubicBezTo>
                        <a:pt x="2848" y="992"/>
                        <a:pt x="2970" y="2482"/>
                        <a:pt x="2726" y="3333"/>
                      </a:cubicBezTo>
                      <a:cubicBezTo>
                        <a:pt x="2362" y="4458"/>
                        <a:pt x="1419" y="5309"/>
                        <a:pt x="264" y="5582"/>
                      </a:cubicBezTo>
                      <a:cubicBezTo>
                        <a:pt x="1" y="5641"/>
                        <a:pt x="48" y="6009"/>
                        <a:pt x="296" y="6009"/>
                      </a:cubicBezTo>
                      <a:cubicBezTo>
                        <a:pt x="305" y="6009"/>
                        <a:pt x="315" y="6009"/>
                        <a:pt x="325" y="6008"/>
                      </a:cubicBezTo>
                      <a:cubicBezTo>
                        <a:pt x="1663" y="5795"/>
                        <a:pt x="2666" y="4670"/>
                        <a:pt x="3122" y="3485"/>
                      </a:cubicBezTo>
                      <a:cubicBezTo>
                        <a:pt x="3547" y="2482"/>
                        <a:pt x="3243" y="719"/>
                        <a:pt x="2362" y="50"/>
                      </a:cubicBezTo>
                      <a:cubicBezTo>
                        <a:pt x="2309" y="15"/>
                        <a:pt x="2257" y="1"/>
                        <a:pt x="22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0"/>
                <p:cNvSpPr/>
                <p:nvPr/>
              </p:nvSpPr>
              <p:spPr>
                <a:xfrm>
                  <a:off x="1059550" y="2781775"/>
                  <a:ext cx="79050" cy="79300"/>
                </a:xfrm>
                <a:custGeom>
                  <a:rect b="b" l="l" r="r" t="t"/>
                  <a:pathLst>
                    <a:path extrusionOk="0" h="3172" w="3162">
                      <a:moveTo>
                        <a:pt x="1738" y="1"/>
                      </a:moveTo>
                      <a:cubicBezTo>
                        <a:pt x="1157" y="1"/>
                        <a:pt x="579" y="430"/>
                        <a:pt x="335" y="1114"/>
                      </a:cubicBezTo>
                      <a:cubicBezTo>
                        <a:pt x="1" y="1965"/>
                        <a:pt x="305" y="2846"/>
                        <a:pt x="1004" y="3089"/>
                      </a:cubicBezTo>
                      <a:cubicBezTo>
                        <a:pt x="1146" y="3145"/>
                        <a:pt x="1293" y="3172"/>
                        <a:pt x="1438" y="3172"/>
                      </a:cubicBezTo>
                      <a:cubicBezTo>
                        <a:pt x="2006" y="3172"/>
                        <a:pt x="2561" y="2764"/>
                        <a:pt x="2828" y="2086"/>
                      </a:cubicBezTo>
                      <a:cubicBezTo>
                        <a:pt x="3162" y="1235"/>
                        <a:pt x="2858" y="354"/>
                        <a:pt x="2159" y="80"/>
                      </a:cubicBezTo>
                      <a:cubicBezTo>
                        <a:pt x="2022" y="26"/>
                        <a:pt x="1880" y="1"/>
                        <a:pt x="17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0"/>
                <p:cNvSpPr/>
                <p:nvPr/>
              </p:nvSpPr>
              <p:spPr>
                <a:xfrm>
                  <a:off x="1075100" y="2818725"/>
                  <a:ext cx="26350" cy="28400"/>
                </a:xfrm>
                <a:custGeom>
                  <a:rect b="b" l="l" r="r" t="t"/>
                  <a:pathLst>
                    <a:path extrusionOk="0" h="1136" w="1054">
                      <a:moveTo>
                        <a:pt x="298" y="1"/>
                      </a:moveTo>
                      <a:cubicBezTo>
                        <a:pt x="154" y="1"/>
                        <a:pt x="0" y="104"/>
                        <a:pt x="17" y="274"/>
                      </a:cubicBezTo>
                      <a:cubicBezTo>
                        <a:pt x="17" y="699"/>
                        <a:pt x="291" y="1034"/>
                        <a:pt x="686" y="1125"/>
                      </a:cubicBezTo>
                      <a:cubicBezTo>
                        <a:pt x="713" y="1132"/>
                        <a:pt x="738" y="1136"/>
                        <a:pt x="761" y="1136"/>
                      </a:cubicBezTo>
                      <a:cubicBezTo>
                        <a:pt x="1027" y="1136"/>
                        <a:pt x="1054" y="695"/>
                        <a:pt x="747" y="639"/>
                      </a:cubicBezTo>
                      <a:cubicBezTo>
                        <a:pt x="564" y="578"/>
                        <a:pt x="534" y="335"/>
                        <a:pt x="534" y="213"/>
                      </a:cubicBezTo>
                      <a:cubicBezTo>
                        <a:pt x="520" y="65"/>
                        <a:pt x="412" y="1"/>
                        <a:pt x="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0"/>
                <p:cNvSpPr/>
                <p:nvPr/>
              </p:nvSpPr>
              <p:spPr>
                <a:xfrm>
                  <a:off x="1282200" y="3066000"/>
                  <a:ext cx="130850" cy="151900"/>
                </a:xfrm>
                <a:custGeom>
                  <a:rect b="b" l="l" r="r" t="t"/>
                  <a:pathLst>
                    <a:path extrusionOk="0" h="6076" w="5234">
                      <a:moveTo>
                        <a:pt x="2498" y="1"/>
                      </a:moveTo>
                      <a:cubicBezTo>
                        <a:pt x="1837" y="1"/>
                        <a:pt x="1201" y="421"/>
                        <a:pt x="852" y="1295"/>
                      </a:cubicBezTo>
                      <a:cubicBezTo>
                        <a:pt x="1" y="3331"/>
                        <a:pt x="1247" y="5672"/>
                        <a:pt x="3435" y="6067"/>
                      </a:cubicBezTo>
                      <a:cubicBezTo>
                        <a:pt x="3465" y="6072"/>
                        <a:pt x="3495" y="6075"/>
                        <a:pt x="3524" y="6075"/>
                      </a:cubicBezTo>
                      <a:cubicBezTo>
                        <a:pt x="4486" y="6075"/>
                        <a:pt x="5234" y="3246"/>
                        <a:pt x="4408" y="1447"/>
                      </a:cubicBezTo>
                      <a:cubicBezTo>
                        <a:pt x="3965" y="497"/>
                        <a:pt x="3217" y="1"/>
                        <a:pt x="24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0"/>
                <p:cNvSpPr/>
                <p:nvPr/>
              </p:nvSpPr>
              <p:spPr>
                <a:xfrm>
                  <a:off x="1288275" y="2807125"/>
                  <a:ext cx="128575" cy="152200"/>
                </a:xfrm>
                <a:custGeom>
                  <a:rect b="b" l="l" r="r" t="t"/>
                  <a:pathLst>
                    <a:path extrusionOk="0" h="6088" w="5143">
                      <a:moveTo>
                        <a:pt x="3374" y="0"/>
                      </a:moveTo>
                      <a:cubicBezTo>
                        <a:pt x="3344" y="0"/>
                        <a:pt x="3314" y="3"/>
                        <a:pt x="3284" y="8"/>
                      </a:cubicBezTo>
                      <a:cubicBezTo>
                        <a:pt x="822" y="495"/>
                        <a:pt x="1" y="3018"/>
                        <a:pt x="761" y="4811"/>
                      </a:cubicBezTo>
                      <a:cubicBezTo>
                        <a:pt x="1120" y="5674"/>
                        <a:pt x="1752" y="6088"/>
                        <a:pt x="2405" y="6088"/>
                      </a:cubicBezTo>
                      <a:cubicBezTo>
                        <a:pt x="3132" y="6088"/>
                        <a:pt x="3885" y="5575"/>
                        <a:pt x="4317" y="4598"/>
                      </a:cubicBezTo>
                      <a:cubicBezTo>
                        <a:pt x="5143" y="2800"/>
                        <a:pt x="4338" y="0"/>
                        <a:pt x="33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1" name="Google Shape;1421;p40"/>
            <p:cNvGrpSpPr/>
            <p:nvPr/>
          </p:nvGrpSpPr>
          <p:grpSpPr>
            <a:xfrm flipH="1" rot="-5783743">
              <a:off x="1294195" y="3402377"/>
              <a:ext cx="116168" cy="104104"/>
              <a:chOff x="-1870662" y="3440639"/>
              <a:chExt cx="392136" cy="351294"/>
            </a:xfrm>
          </p:grpSpPr>
          <p:sp>
            <p:nvSpPr>
              <p:cNvPr id="1422" name="Google Shape;1422;p40"/>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0"/>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0"/>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 name="Google Shape;1425;p40"/>
            <p:cNvGrpSpPr/>
            <p:nvPr/>
          </p:nvGrpSpPr>
          <p:grpSpPr>
            <a:xfrm flipH="1" rot="-8085232">
              <a:off x="1418600" y="3699200"/>
              <a:ext cx="115745" cy="104127"/>
              <a:chOff x="-1081712" y="3192110"/>
              <a:chExt cx="390659" cy="351448"/>
            </a:xfrm>
          </p:grpSpPr>
          <p:sp>
            <p:nvSpPr>
              <p:cNvPr id="1426" name="Google Shape;1426;p40"/>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0"/>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0"/>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29" name="Google Shape;1429;p40"/>
          <p:cNvSpPr/>
          <p:nvPr/>
        </p:nvSpPr>
        <p:spPr>
          <a:xfrm rot="-4442023">
            <a:off x="7192993" y="2084622"/>
            <a:ext cx="444038" cy="591249"/>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0"/>
          <p:cNvSpPr/>
          <p:nvPr/>
        </p:nvSpPr>
        <p:spPr>
          <a:xfrm rot="-6586199">
            <a:off x="7071576" y="1536413"/>
            <a:ext cx="234544" cy="312303"/>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0"/>
          <p:cNvSpPr/>
          <p:nvPr/>
        </p:nvSpPr>
        <p:spPr>
          <a:xfrm rot="-5026499">
            <a:off x="7459332" y="863889"/>
            <a:ext cx="496207" cy="660715"/>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0"/>
          <p:cNvSpPr/>
          <p:nvPr/>
        </p:nvSpPr>
        <p:spPr>
          <a:xfrm rot="-1105779">
            <a:off x="7122150" y="3975312"/>
            <a:ext cx="423737" cy="400417"/>
          </a:xfrm>
          <a:custGeom>
            <a:rect b="b" l="l" r="r" t="t"/>
            <a:pathLst>
              <a:path extrusionOk="0" h="46841" w="49569">
                <a:moveTo>
                  <a:pt x="24746" y="0"/>
                </a:moveTo>
                <a:cubicBezTo>
                  <a:pt x="23783" y="0"/>
                  <a:pt x="22825" y="298"/>
                  <a:pt x="22012" y="892"/>
                </a:cubicBezTo>
                <a:lnTo>
                  <a:pt x="2323" y="15225"/>
                </a:lnTo>
                <a:cubicBezTo>
                  <a:pt x="670" y="16417"/>
                  <a:pt x="1" y="18510"/>
                  <a:pt x="628" y="20456"/>
                </a:cubicBezTo>
                <a:lnTo>
                  <a:pt x="8161" y="43597"/>
                </a:lnTo>
                <a:cubicBezTo>
                  <a:pt x="8789" y="45522"/>
                  <a:pt x="10588" y="46840"/>
                  <a:pt x="12597" y="46840"/>
                </a:cubicBezTo>
                <a:lnTo>
                  <a:pt x="36952" y="46840"/>
                </a:lnTo>
                <a:cubicBezTo>
                  <a:pt x="39002" y="46840"/>
                  <a:pt x="40781" y="45522"/>
                  <a:pt x="41409" y="43597"/>
                </a:cubicBezTo>
                <a:lnTo>
                  <a:pt x="48941" y="20456"/>
                </a:lnTo>
                <a:cubicBezTo>
                  <a:pt x="49569" y="18510"/>
                  <a:pt x="48878" y="16397"/>
                  <a:pt x="47225" y="15225"/>
                </a:cubicBezTo>
                <a:lnTo>
                  <a:pt x="27536" y="913"/>
                </a:lnTo>
                <a:cubicBezTo>
                  <a:pt x="26696" y="304"/>
                  <a:pt x="25718" y="0"/>
                  <a:pt x="24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0"/>
          <p:cNvSpPr/>
          <p:nvPr/>
        </p:nvSpPr>
        <p:spPr>
          <a:xfrm rot="640820">
            <a:off x="7762782" y="3758137"/>
            <a:ext cx="287524" cy="271701"/>
          </a:xfrm>
          <a:custGeom>
            <a:rect b="b" l="l" r="r" t="t"/>
            <a:pathLst>
              <a:path extrusionOk="0" h="46841" w="49569">
                <a:moveTo>
                  <a:pt x="24746" y="0"/>
                </a:moveTo>
                <a:cubicBezTo>
                  <a:pt x="23783" y="0"/>
                  <a:pt x="22825" y="298"/>
                  <a:pt x="22012" y="892"/>
                </a:cubicBezTo>
                <a:lnTo>
                  <a:pt x="2323" y="15225"/>
                </a:lnTo>
                <a:cubicBezTo>
                  <a:pt x="670" y="16417"/>
                  <a:pt x="1" y="18510"/>
                  <a:pt x="628" y="20456"/>
                </a:cubicBezTo>
                <a:lnTo>
                  <a:pt x="8161" y="43597"/>
                </a:lnTo>
                <a:cubicBezTo>
                  <a:pt x="8789" y="45522"/>
                  <a:pt x="10588" y="46840"/>
                  <a:pt x="12597" y="46840"/>
                </a:cubicBezTo>
                <a:lnTo>
                  <a:pt x="36952" y="46840"/>
                </a:lnTo>
                <a:cubicBezTo>
                  <a:pt x="39002" y="46840"/>
                  <a:pt x="40781" y="45522"/>
                  <a:pt x="41409" y="43597"/>
                </a:cubicBezTo>
                <a:lnTo>
                  <a:pt x="48941" y="20456"/>
                </a:lnTo>
                <a:cubicBezTo>
                  <a:pt x="49569" y="18510"/>
                  <a:pt x="48878" y="16397"/>
                  <a:pt x="47225" y="15225"/>
                </a:cubicBezTo>
                <a:lnTo>
                  <a:pt x="27536" y="913"/>
                </a:lnTo>
                <a:cubicBezTo>
                  <a:pt x="26696" y="304"/>
                  <a:pt x="25718" y="0"/>
                  <a:pt x="247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0">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435" name="Google Shape;1435;p40">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0">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0">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0">
            <a:hlinkClick action="ppaction://hlinksldjump" r:id="rId5"/>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439" name="Google Shape;1439;p40">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440" name="Google Shape;1440;p40">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441" name="Google Shape;1441;p40">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
        <p:nvSpPr>
          <p:cNvPr id="1442" name="Google Shape;1442;p40"/>
          <p:cNvSpPr txBox="1"/>
          <p:nvPr/>
        </p:nvSpPr>
        <p:spPr>
          <a:xfrm rot="-770636">
            <a:off x="2009828" y="3273246"/>
            <a:ext cx="1556033" cy="307991"/>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1</a:t>
            </a:r>
            <a:r>
              <a:rPr lang="en" sz="2100">
                <a:solidFill>
                  <a:schemeClr val="dk1"/>
                </a:solidFill>
                <a:latin typeface="Gochi Hand"/>
                <a:ea typeface="Gochi Hand"/>
                <a:cs typeface="Gochi Hand"/>
                <a:sym typeface="Gochi Hand"/>
              </a:rPr>
              <a:t>5 - 5 = ?</a:t>
            </a:r>
            <a:endParaRPr sz="2100">
              <a:solidFill>
                <a:schemeClr val="dk1"/>
              </a:solidFill>
              <a:latin typeface="Gochi Hand"/>
              <a:ea typeface="Gochi Hand"/>
              <a:cs typeface="Gochi Hand"/>
              <a:sym typeface="Gochi Han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6" name="Shape 1446"/>
        <p:cNvGrpSpPr/>
        <p:nvPr/>
      </p:nvGrpSpPr>
      <p:grpSpPr>
        <a:xfrm>
          <a:off x="0" y="0"/>
          <a:ext cx="0" cy="0"/>
          <a:chOff x="0" y="0"/>
          <a:chExt cx="0" cy="0"/>
        </a:xfrm>
      </p:grpSpPr>
      <p:sp>
        <p:nvSpPr>
          <p:cNvPr id="1447" name="Google Shape;1447;p41"/>
          <p:cNvSpPr txBox="1"/>
          <p:nvPr>
            <p:ph type="title"/>
          </p:nvPr>
        </p:nvSpPr>
        <p:spPr>
          <a:xfrm>
            <a:off x="1549791"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 learn geometric shapes</a:t>
            </a:r>
            <a:endParaRPr/>
          </a:p>
        </p:txBody>
      </p:sp>
      <p:sp>
        <p:nvSpPr>
          <p:cNvPr id="1448" name="Google Shape;1448;p41"/>
          <p:cNvSpPr txBox="1"/>
          <p:nvPr>
            <p:ph idx="2" type="subTitle"/>
          </p:nvPr>
        </p:nvSpPr>
        <p:spPr>
          <a:xfrm>
            <a:off x="6078366" y="3541150"/>
            <a:ext cx="2181900" cy="7002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I am a shape that has no sides, and I have no angles nor vertices</a:t>
            </a:r>
            <a:endParaRPr/>
          </a:p>
        </p:txBody>
      </p:sp>
      <p:sp>
        <p:nvSpPr>
          <p:cNvPr id="1449" name="Google Shape;1449;p41"/>
          <p:cNvSpPr txBox="1"/>
          <p:nvPr>
            <p:ph idx="1" type="subTitle"/>
          </p:nvPr>
        </p:nvSpPr>
        <p:spPr>
          <a:xfrm>
            <a:off x="6078385" y="3034700"/>
            <a:ext cx="2181900" cy="4920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Circle</a:t>
            </a:r>
            <a:endParaRPr/>
          </a:p>
        </p:txBody>
      </p:sp>
      <p:sp>
        <p:nvSpPr>
          <p:cNvPr id="1450" name="Google Shape;1450;p41"/>
          <p:cNvSpPr txBox="1"/>
          <p:nvPr>
            <p:ph idx="3" type="subTitle"/>
          </p:nvPr>
        </p:nvSpPr>
        <p:spPr>
          <a:xfrm>
            <a:off x="1539164" y="3034700"/>
            <a:ext cx="2181900" cy="492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Triangle</a:t>
            </a:r>
            <a:endParaRPr/>
          </a:p>
        </p:txBody>
      </p:sp>
      <p:sp>
        <p:nvSpPr>
          <p:cNvPr id="1451" name="Google Shape;1451;p41"/>
          <p:cNvSpPr txBox="1"/>
          <p:nvPr>
            <p:ph idx="4" type="subTitle"/>
          </p:nvPr>
        </p:nvSpPr>
        <p:spPr>
          <a:xfrm>
            <a:off x="1536891" y="3541150"/>
            <a:ext cx="2184300" cy="7002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I am a shape that has three equal sides, three vertices and angles</a:t>
            </a:r>
            <a:endParaRPr/>
          </a:p>
        </p:txBody>
      </p:sp>
      <p:sp>
        <p:nvSpPr>
          <p:cNvPr id="1452" name="Google Shape;1452;p41"/>
          <p:cNvSpPr txBox="1"/>
          <p:nvPr>
            <p:ph idx="5" type="subTitle"/>
          </p:nvPr>
        </p:nvSpPr>
        <p:spPr>
          <a:xfrm>
            <a:off x="6078385" y="1557375"/>
            <a:ext cx="2181900" cy="4920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Rectangle</a:t>
            </a:r>
            <a:endParaRPr/>
          </a:p>
        </p:txBody>
      </p:sp>
      <p:sp>
        <p:nvSpPr>
          <p:cNvPr id="1453" name="Google Shape;1453;p41"/>
          <p:cNvSpPr txBox="1"/>
          <p:nvPr>
            <p:ph idx="6" type="subTitle"/>
          </p:nvPr>
        </p:nvSpPr>
        <p:spPr>
          <a:xfrm>
            <a:off x="6078366" y="2024350"/>
            <a:ext cx="2181900" cy="7269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I has two sets of parallel lines and four vertices and angles</a:t>
            </a:r>
            <a:endParaRPr/>
          </a:p>
        </p:txBody>
      </p:sp>
      <p:sp>
        <p:nvSpPr>
          <p:cNvPr id="1454" name="Google Shape;1454;p41"/>
          <p:cNvSpPr txBox="1"/>
          <p:nvPr>
            <p:ph idx="7" type="subTitle"/>
          </p:nvPr>
        </p:nvSpPr>
        <p:spPr>
          <a:xfrm>
            <a:off x="1539041" y="1557375"/>
            <a:ext cx="2181900" cy="492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Square</a:t>
            </a:r>
            <a:endParaRPr/>
          </a:p>
        </p:txBody>
      </p:sp>
      <p:sp>
        <p:nvSpPr>
          <p:cNvPr id="1455" name="Google Shape;1455;p41"/>
          <p:cNvSpPr txBox="1"/>
          <p:nvPr>
            <p:ph idx="8" type="subTitle"/>
          </p:nvPr>
        </p:nvSpPr>
        <p:spPr>
          <a:xfrm>
            <a:off x="1536891" y="2063825"/>
            <a:ext cx="2184300" cy="7269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I am a shape that has four equal sides, four vertices and angles</a:t>
            </a:r>
            <a:endParaRPr/>
          </a:p>
        </p:txBody>
      </p:sp>
      <p:sp>
        <p:nvSpPr>
          <p:cNvPr id="1456" name="Google Shape;1456;p41"/>
          <p:cNvSpPr/>
          <p:nvPr/>
        </p:nvSpPr>
        <p:spPr>
          <a:xfrm>
            <a:off x="5191800" y="3287215"/>
            <a:ext cx="703500" cy="703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1"/>
          <p:cNvSpPr/>
          <p:nvPr/>
        </p:nvSpPr>
        <p:spPr>
          <a:xfrm>
            <a:off x="3932063" y="1837025"/>
            <a:ext cx="708300" cy="708300"/>
          </a:xfrm>
          <a:prstGeom prst="roundRect">
            <a:avLst>
              <a:gd fmla="val 10465"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1"/>
          <p:cNvSpPr/>
          <p:nvPr/>
        </p:nvSpPr>
        <p:spPr>
          <a:xfrm>
            <a:off x="5165700" y="1972025"/>
            <a:ext cx="755700" cy="438300"/>
          </a:xfrm>
          <a:prstGeom prst="roundRect">
            <a:avLst>
              <a:gd fmla="val 1046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1"/>
          <p:cNvSpPr/>
          <p:nvPr/>
        </p:nvSpPr>
        <p:spPr>
          <a:xfrm rot="-5400000">
            <a:off x="3960827" y="3288853"/>
            <a:ext cx="650770" cy="700223"/>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1">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461" name="Google Shape;1461;p41">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1">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1">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1">
            <a:hlinkClick action="ppaction://hlinksldjump" r:id="rId5"/>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465" name="Google Shape;1465;p41">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466" name="Google Shape;1466;p41">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467" name="Google Shape;1467;p41">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1" name="Shape 1471"/>
        <p:cNvGrpSpPr/>
        <p:nvPr/>
      </p:nvGrpSpPr>
      <p:grpSpPr>
        <a:xfrm>
          <a:off x="0" y="0"/>
          <a:ext cx="0" cy="0"/>
          <a:chOff x="0" y="0"/>
          <a:chExt cx="0" cy="0"/>
        </a:xfrm>
      </p:grpSpPr>
      <p:sp>
        <p:nvSpPr>
          <p:cNvPr id="1472" name="Google Shape;1472;p42"/>
          <p:cNvSpPr/>
          <p:nvPr/>
        </p:nvSpPr>
        <p:spPr>
          <a:xfrm>
            <a:off x="7241131" y="4201352"/>
            <a:ext cx="309600" cy="3096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2"/>
          <p:cNvSpPr/>
          <p:nvPr/>
        </p:nvSpPr>
        <p:spPr>
          <a:xfrm>
            <a:off x="5088575" y="4200150"/>
            <a:ext cx="312000" cy="312000"/>
          </a:xfrm>
          <a:prstGeom prst="roundRect">
            <a:avLst>
              <a:gd fmla="val 10465"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2"/>
          <p:cNvSpPr/>
          <p:nvPr/>
        </p:nvSpPr>
        <p:spPr>
          <a:xfrm>
            <a:off x="3767265" y="4200150"/>
            <a:ext cx="619200" cy="312000"/>
          </a:xfrm>
          <a:prstGeom prst="roundRect">
            <a:avLst>
              <a:gd fmla="val 1046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2"/>
          <p:cNvSpPr/>
          <p:nvPr/>
        </p:nvSpPr>
        <p:spPr>
          <a:xfrm rot="-5400000">
            <a:off x="6178372" y="4201877"/>
            <a:ext cx="286307" cy="308538"/>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2"/>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Place each shape and write</a:t>
            </a:r>
            <a:endParaRPr/>
          </a:p>
        </p:txBody>
      </p:sp>
      <p:sp>
        <p:nvSpPr>
          <p:cNvPr id="1477" name="Google Shape;1477;p42"/>
          <p:cNvSpPr txBox="1"/>
          <p:nvPr/>
        </p:nvSpPr>
        <p:spPr>
          <a:xfrm>
            <a:off x="1821525" y="4221299"/>
            <a:ext cx="1245000" cy="26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Gochi Hand"/>
                <a:ea typeface="Gochi Hand"/>
                <a:cs typeface="Gochi Hand"/>
                <a:sym typeface="Gochi Hand"/>
              </a:rPr>
              <a:t>Your shapes</a:t>
            </a:r>
            <a:endParaRPr>
              <a:solidFill>
                <a:schemeClr val="lt2"/>
              </a:solidFill>
              <a:latin typeface="Gochi Hand"/>
              <a:ea typeface="Gochi Hand"/>
              <a:cs typeface="Gochi Hand"/>
              <a:sym typeface="Gochi Hand"/>
            </a:endParaRPr>
          </a:p>
        </p:txBody>
      </p:sp>
      <p:graphicFrame>
        <p:nvGraphicFramePr>
          <p:cNvPr id="1478" name="Google Shape;1478;p42"/>
          <p:cNvGraphicFramePr/>
          <p:nvPr/>
        </p:nvGraphicFramePr>
        <p:xfrm>
          <a:off x="1821513" y="1262999"/>
          <a:ext cx="3000000" cy="3000000"/>
        </p:xfrm>
        <a:graphic>
          <a:graphicData uri="http://schemas.openxmlformats.org/drawingml/2006/table">
            <a:tbl>
              <a:tblPr>
                <a:noFill/>
                <a:tableStyleId>{66E61000-AEB7-415E-A243-7F77DC138343}</a:tableStyleId>
              </a:tblPr>
              <a:tblGrid>
                <a:gridCol w="1436500"/>
                <a:gridCol w="1436500"/>
                <a:gridCol w="1436500"/>
                <a:gridCol w="1436500"/>
              </a:tblGrid>
              <a:tr h="502350">
                <a:tc>
                  <a:txBody>
                    <a:bodyPr/>
                    <a:lstStyle/>
                    <a:p>
                      <a:pPr indent="0" lvl="0" marL="0" rtl="0" algn="ctr">
                        <a:spcBef>
                          <a:spcPts val="0"/>
                        </a:spcBef>
                        <a:spcAft>
                          <a:spcPts val="0"/>
                        </a:spcAft>
                        <a:buNone/>
                      </a:pPr>
                      <a:r>
                        <a:rPr lang="en" sz="1700">
                          <a:solidFill>
                            <a:schemeClr val="dk1"/>
                          </a:solidFill>
                          <a:latin typeface="Gochi Hand"/>
                          <a:ea typeface="Gochi Hand"/>
                          <a:cs typeface="Gochi Hand"/>
                          <a:sym typeface="Gochi Hand"/>
                        </a:rPr>
                        <a:t>Shape</a:t>
                      </a:r>
                      <a:endParaRPr sz="1700">
                        <a:solidFill>
                          <a:schemeClr val="dk1"/>
                        </a:solidFill>
                        <a:latin typeface="Gochi Hand"/>
                        <a:ea typeface="Gochi Hand"/>
                        <a:cs typeface="Gochi Hand"/>
                        <a:sym typeface="Gochi Ha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dk1"/>
                          </a:solidFill>
                          <a:latin typeface="Gochi Hand"/>
                          <a:ea typeface="Gochi Hand"/>
                          <a:cs typeface="Gochi Hand"/>
                          <a:sym typeface="Gochi Hand"/>
                        </a:rPr>
                        <a:t>Name</a:t>
                      </a:r>
                      <a:endParaRPr sz="1700">
                        <a:solidFill>
                          <a:schemeClr val="dk1"/>
                        </a:solidFill>
                        <a:latin typeface="Gochi Hand"/>
                        <a:ea typeface="Gochi Hand"/>
                        <a:cs typeface="Gochi Hand"/>
                        <a:sym typeface="Gochi Ha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dk1"/>
                          </a:solidFill>
                          <a:latin typeface="Gochi Hand"/>
                          <a:ea typeface="Gochi Hand"/>
                          <a:cs typeface="Gochi Hand"/>
                          <a:sym typeface="Gochi Hand"/>
                        </a:rPr>
                        <a:t>Number of edges</a:t>
                      </a:r>
                      <a:endParaRPr sz="1700">
                        <a:solidFill>
                          <a:schemeClr val="dk1"/>
                        </a:solidFill>
                        <a:latin typeface="Gochi Hand"/>
                        <a:ea typeface="Gochi Hand"/>
                        <a:cs typeface="Gochi Hand"/>
                        <a:sym typeface="Gochi Ha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dk1"/>
                          </a:solidFill>
                          <a:latin typeface="Gochi Hand"/>
                          <a:ea typeface="Gochi Hand"/>
                          <a:cs typeface="Gochi Hand"/>
                          <a:sym typeface="Gochi Hand"/>
                        </a:rPr>
                        <a:t>Number of vertices</a:t>
                      </a:r>
                      <a:endParaRPr sz="1700">
                        <a:solidFill>
                          <a:schemeClr val="dk1"/>
                        </a:solidFill>
                        <a:latin typeface="Gochi Hand"/>
                        <a:ea typeface="Gochi Hand"/>
                        <a:cs typeface="Gochi Hand"/>
                        <a:sym typeface="Gochi Ha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6"/>
                    </a:solidFill>
                  </a:tcPr>
                </a:tc>
              </a:tr>
              <a:tr h="502350">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Your shape</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Three</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02350">
                <a:tc>
                  <a:txBody>
                    <a:bodyPr/>
                    <a:lstStyle/>
                    <a:p>
                      <a:pPr indent="0" lvl="0" marL="0" rtl="0" algn="ctr">
                        <a:spcBef>
                          <a:spcPts val="0"/>
                        </a:spcBef>
                        <a:spcAft>
                          <a:spcPts val="0"/>
                        </a:spcAft>
                        <a:buNone/>
                      </a:pPr>
                      <a:r>
                        <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Circle</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02350">
                <a:tc>
                  <a:txBody>
                    <a:bodyPr/>
                    <a:lstStyle/>
                    <a:p>
                      <a:pPr indent="0" lvl="0" marL="0" rtl="0" algn="ctr">
                        <a:spcBef>
                          <a:spcPts val="0"/>
                        </a:spcBef>
                        <a:spcAft>
                          <a:spcPts val="0"/>
                        </a:spcAft>
                        <a:buNone/>
                      </a:pPr>
                      <a:r>
                        <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Four</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02350">
                <a:tc>
                  <a:txBody>
                    <a:bodyPr/>
                    <a:lstStyle/>
                    <a:p>
                      <a:pPr indent="0" lvl="0" marL="0" rtl="0" algn="ctr">
                        <a:spcBef>
                          <a:spcPts val="0"/>
                        </a:spcBef>
                        <a:spcAft>
                          <a:spcPts val="0"/>
                        </a:spcAft>
                        <a:buNone/>
                      </a:pPr>
                      <a:r>
                        <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Four</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1479" name="Google Shape;1479;p42">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480" name="Google Shape;1480;p42">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2">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2">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2">
            <a:hlinkClick action="ppaction://hlinksldjump" r:id="rId5"/>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484" name="Google Shape;1484;p42">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485" name="Google Shape;1485;p42">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486" name="Google Shape;1486;p42">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0" name="Shape 1490"/>
        <p:cNvGrpSpPr/>
        <p:nvPr/>
      </p:nvGrpSpPr>
      <p:grpSpPr>
        <a:xfrm>
          <a:off x="0" y="0"/>
          <a:ext cx="0" cy="0"/>
          <a:chOff x="0" y="0"/>
          <a:chExt cx="0" cy="0"/>
        </a:xfrm>
      </p:grpSpPr>
      <p:sp>
        <p:nvSpPr>
          <p:cNvPr id="1491" name="Google Shape;1491;p43"/>
          <p:cNvSpPr txBox="1"/>
          <p:nvPr>
            <p:ph type="title"/>
          </p:nvPr>
        </p:nvSpPr>
        <p:spPr>
          <a:xfrm>
            <a:off x="1542300" y="1638061"/>
            <a:ext cx="3838800" cy="114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1492" name="Google Shape;1492;p43"/>
          <p:cNvSpPr txBox="1"/>
          <p:nvPr>
            <p:ph idx="1" type="subTitle"/>
          </p:nvPr>
        </p:nvSpPr>
        <p:spPr>
          <a:xfrm>
            <a:off x="1542300" y="2780461"/>
            <a:ext cx="3029700" cy="732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Images reveal large amounts of data, so remember: use an image instead of long texts</a:t>
            </a:r>
            <a:endParaRPr/>
          </a:p>
        </p:txBody>
      </p:sp>
      <p:pic>
        <p:nvPicPr>
          <p:cNvPr id="1493" name="Google Shape;1493;p43"/>
          <p:cNvPicPr preferRelativeResize="0"/>
          <p:nvPr/>
        </p:nvPicPr>
        <p:blipFill rotWithShape="1">
          <a:blip r:embed="rId3">
            <a:alphaModFix/>
          </a:blip>
          <a:srcRect b="0" l="0" r="8441" t="0"/>
          <a:stretch/>
        </p:blipFill>
        <p:spPr>
          <a:xfrm flipH="1">
            <a:off x="5411400" y="869725"/>
            <a:ext cx="2813400" cy="3594000"/>
          </a:xfrm>
          <a:prstGeom prst="roundRect">
            <a:avLst>
              <a:gd fmla="val 4857" name="adj"/>
            </a:avLst>
          </a:prstGeom>
          <a:noFill/>
          <a:ln>
            <a:noFill/>
          </a:ln>
        </p:spPr>
      </p:pic>
      <p:grpSp>
        <p:nvGrpSpPr>
          <p:cNvPr id="1494" name="Google Shape;1494;p43"/>
          <p:cNvGrpSpPr/>
          <p:nvPr/>
        </p:nvGrpSpPr>
        <p:grpSpPr>
          <a:xfrm>
            <a:off x="3683579" y="3640951"/>
            <a:ext cx="663674" cy="795705"/>
            <a:chOff x="9934775" y="603900"/>
            <a:chExt cx="1074950" cy="1288800"/>
          </a:xfrm>
        </p:grpSpPr>
        <p:sp>
          <p:nvSpPr>
            <p:cNvPr id="1495" name="Google Shape;1495;p43"/>
            <p:cNvSpPr/>
            <p:nvPr/>
          </p:nvSpPr>
          <p:spPr>
            <a:xfrm>
              <a:off x="9934775" y="603900"/>
              <a:ext cx="1074950" cy="1288800"/>
            </a:xfrm>
            <a:custGeom>
              <a:rect b="b" l="l" r="r" t="t"/>
              <a:pathLst>
                <a:path extrusionOk="0" h="51552" w="42998">
                  <a:moveTo>
                    <a:pt x="13254" y="0"/>
                  </a:moveTo>
                  <a:cubicBezTo>
                    <a:pt x="11800" y="0"/>
                    <a:pt x="10432" y="229"/>
                    <a:pt x="9640" y="813"/>
                  </a:cubicBezTo>
                  <a:cubicBezTo>
                    <a:pt x="7439" y="2381"/>
                    <a:pt x="0" y="25198"/>
                    <a:pt x="3669" y="28233"/>
                  </a:cubicBezTo>
                  <a:cubicBezTo>
                    <a:pt x="7339" y="31269"/>
                    <a:pt x="21349" y="33604"/>
                    <a:pt x="21349" y="33604"/>
                  </a:cubicBezTo>
                  <a:cubicBezTo>
                    <a:pt x="21349" y="33604"/>
                    <a:pt x="17246" y="47980"/>
                    <a:pt x="18313" y="49215"/>
                  </a:cubicBezTo>
                  <a:cubicBezTo>
                    <a:pt x="19147" y="50124"/>
                    <a:pt x="23887" y="51551"/>
                    <a:pt x="26629" y="51551"/>
                  </a:cubicBezTo>
                  <a:cubicBezTo>
                    <a:pt x="27506" y="51551"/>
                    <a:pt x="28179" y="51405"/>
                    <a:pt x="28454" y="51049"/>
                  </a:cubicBezTo>
                  <a:cubicBezTo>
                    <a:pt x="29521" y="49582"/>
                    <a:pt x="33691" y="35205"/>
                    <a:pt x="33691" y="35205"/>
                  </a:cubicBezTo>
                  <a:cubicBezTo>
                    <a:pt x="33691" y="35205"/>
                    <a:pt x="35775" y="36035"/>
                    <a:pt x="37566" y="36035"/>
                  </a:cubicBezTo>
                  <a:cubicBezTo>
                    <a:pt x="38338" y="36035"/>
                    <a:pt x="39056" y="35881"/>
                    <a:pt x="39528" y="35438"/>
                  </a:cubicBezTo>
                  <a:cubicBezTo>
                    <a:pt x="41130" y="34004"/>
                    <a:pt x="42998" y="26865"/>
                    <a:pt x="41997" y="25665"/>
                  </a:cubicBezTo>
                  <a:cubicBezTo>
                    <a:pt x="40929" y="24364"/>
                    <a:pt x="36159" y="23096"/>
                    <a:pt x="36159" y="23096"/>
                  </a:cubicBezTo>
                  <a:cubicBezTo>
                    <a:pt x="36159" y="23096"/>
                    <a:pt x="40763" y="7185"/>
                    <a:pt x="39628" y="5817"/>
                  </a:cubicBezTo>
                  <a:cubicBezTo>
                    <a:pt x="38697" y="4653"/>
                    <a:pt x="34274" y="2927"/>
                    <a:pt x="31168" y="2927"/>
                  </a:cubicBezTo>
                  <a:cubicBezTo>
                    <a:pt x="30270" y="2927"/>
                    <a:pt x="29482" y="3071"/>
                    <a:pt x="28921" y="3415"/>
                  </a:cubicBezTo>
                  <a:cubicBezTo>
                    <a:pt x="27520" y="4316"/>
                    <a:pt x="25352" y="18359"/>
                    <a:pt x="24418" y="18593"/>
                  </a:cubicBezTo>
                  <a:cubicBezTo>
                    <a:pt x="24346" y="18613"/>
                    <a:pt x="24237" y="18622"/>
                    <a:pt x="24098" y="18622"/>
                  </a:cubicBezTo>
                  <a:cubicBezTo>
                    <a:pt x="22362" y="18622"/>
                    <a:pt x="15837" y="17142"/>
                    <a:pt x="15745" y="15691"/>
                  </a:cubicBezTo>
                  <a:cubicBezTo>
                    <a:pt x="15611" y="14090"/>
                    <a:pt x="19647" y="2415"/>
                    <a:pt x="19014" y="1414"/>
                  </a:cubicBezTo>
                  <a:cubicBezTo>
                    <a:pt x="18569" y="694"/>
                    <a:pt x="15783" y="0"/>
                    <a:pt x="13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3"/>
            <p:cNvSpPr/>
            <p:nvPr/>
          </p:nvSpPr>
          <p:spPr>
            <a:xfrm>
              <a:off x="10338375" y="1138950"/>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7" name="Google Shape;1497;p43"/>
            <p:cNvGrpSpPr/>
            <p:nvPr/>
          </p:nvGrpSpPr>
          <p:grpSpPr>
            <a:xfrm>
              <a:off x="10193275" y="1033250"/>
              <a:ext cx="93425" cy="98925"/>
              <a:chOff x="10193275" y="1033250"/>
              <a:chExt cx="93425" cy="98925"/>
            </a:xfrm>
          </p:grpSpPr>
          <p:sp>
            <p:nvSpPr>
              <p:cNvPr id="1498" name="Google Shape;1498;p43"/>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3"/>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3"/>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3"/>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 name="Google Shape;1502;p43"/>
            <p:cNvGrpSpPr/>
            <p:nvPr/>
          </p:nvGrpSpPr>
          <p:grpSpPr>
            <a:xfrm>
              <a:off x="10541875" y="1109575"/>
              <a:ext cx="100075" cy="100100"/>
              <a:chOff x="10541875" y="1109575"/>
              <a:chExt cx="100075" cy="100100"/>
            </a:xfrm>
          </p:grpSpPr>
          <p:sp>
            <p:nvSpPr>
              <p:cNvPr id="1503" name="Google Shape;1503;p43"/>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3"/>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3"/>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3"/>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 name="Google Shape;1507;p43"/>
            <p:cNvSpPr/>
            <p:nvPr/>
          </p:nvSpPr>
          <p:spPr>
            <a:xfrm>
              <a:off x="10854600" y="745975"/>
              <a:ext cx="51725" cy="51725"/>
            </a:xfrm>
            <a:custGeom>
              <a:rect b="b" l="l" r="r" t="t"/>
              <a:pathLst>
                <a:path extrusionOk="0" h="2069" w="2069">
                  <a:moveTo>
                    <a:pt x="1034" y="1"/>
                  </a:moveTo>
                  <a:cubicBezTo>
                    <a:pt x="467" y="1"/>
                    <a:pt x="0" y="468"/>
                    <a:pt x="0" y="1035"/>
                  </a:cubicBezTo>
                  <a:cubicBezTo>
                    <a:pt x="0" y="1635"/>
                    <a:pt x="467" y="2069"/>
                    <a:pt x="1034" y="2069"/>
                  </a:cubicBezTo>
                  <a:cubicBezTo>
                    <a:pt x="1635" y="2069"/>
                    <a:pt x="2068" y="1635"/>
                    <a:pt x="2068" y="1035"/>
                  </a:cubicBezTo>
                  <a:cubicBezTo>
                    <a:pt x="2068" y="468"/>
                    <a:pt x="1635" y="1"/>
                    <a:pt x="10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3"/>
            <p:cNvSpPr/>
            <p:nvPr/>
          </p:nvSpPr>
          <p:spPr>
            <a:xfrm>
              <a:off x="10695000" y="708150"/>
              <a:ext cx="146275" cy="49275"/>
            </a:xfrm>
            <a:custGeom>
              <a:rect b="b" l="l" r="r" t="t"/>
              <a:pathLst>
                <a:path extrusionOk="0" h="1971" w="5851">
                  <a:moveTo>
                    <a:pt x="1698" y="1"/>
                  </a:moveTo>
                  <a:cubicBezTo>
                    <a:pt x="1001" y="1"/>
                    <a:pt x="447" y="191"/>
                    <a:pt x="280" y="713"/>
                  </a:cubicBezTo>
                  <a:cubicBezTo>
                    <a:pt x="0" y="1639"/>
                    <a:pt x="1542" y="1970"/>
                    <a:pt x="3073" y="1970"/>
                  </a:cubicBezTo>
                  <a:cubicBezTo>
                    <a:pt x="4466" y="1970"/>
                    <a:pt x="5850" y="1696"/>
                    <a:pt x="5850" y="1347"/>
                  </a:cubicBezTo>
                  <a:cubicBezTo>
                    <a:pt x="5850" y="1088"/>
                    <a:pt x="3364" y="1"/>
                    <a:pt x="16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3"/>
            <p:cNvSpPr/>
            <p:nvPr/>
          </p:nvSpPr>
          <p:spPr>
            <a:xfrm>
              <a:off x="10703325" y="778550"/>
              <a:ext cx="139475" cy="75325"/>
            </a:xfrm>
            <a:custGeom>
              <a:rect b="b" l="l" r="r" t="t"/>
              <a:pathLst>
                <a:path extrusionOk="0" h="3013" w="5579">
                  <a:moveTo>
                    <a:pt x="5242" y="1"/>
                  </a:moveTo>
                  <a:cubicBezTo>
                    <a:pt x="4312" y="1"/>
                    <a:pt x="13" y="794"/>
                    <a:pt x="13" y="2500"/>
                  </a:cubicBezTo>
                  <a:cubicBezTo>
                    <a:pt x="0" y="2864"/>
                    <a:pt x="205" y="3012"/>
                    <a:pt x="540" y="3012"/>
                  </a:cubicBezTo>
                  <a:cubicBezTo>
                    <a:pt x="1931" y="3012"/>
                    <a:pt x="5578" y="462"/>
                    <a:pt x="5417" y="32"/>
                  </a:cubicBezTo>
                  <a:cubicBezTo>
                    <a:pt x="5410" y="11"/>
                    <a:pt x="5348" y="1"/>
                    <a:pt x="5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3"/>
            <p:cNvSpPr/>
            <p:nvPr/>
          </p:nvSpPr>
          <p:spPr>
            <a:xfrm>
              <a:off x="10754675" y="801000"/>
              <a:ext cx="118650" cy="109450"/>
            </a:xfrm>
            <a:custGeom>
              <a:rect b="b" l="l" r="r" t="t"/>
              <a:pathLst>
                <a:path extrusionOk="0" h="4378" w="4746">
                  <a:moveTo>
                    <a:pt x="4025" y="1"/>
                  </a:moveTo>
                  <a:cubicBezTo>
                    <a:pt x="3630" y="1"/>
                    <a:pt x="0" y="3640"/>
                    <a:pt x="1295" y="4304"/>
                  </a:cubicBezTo>
                  <a:cubicBezTo>
                    <a:pt x="1400" y="4354"/>
                    <a:pt x="1507" y="4378"/>
                    <a:pt x="1615" y="4378"/>
                  </a:cubicBezTo>
                  <a:cubicBezTo>
                    <a:pt x="3086" y="4378"/>
                    <a:pt x="4745" y="32"/>
                    <a:pt x="4030" y="1"/>
                  </a:cubicBezTo>
                  <a:cubicBezTo>
                    <a:pt x="4029" y="1"/>
                    <a:pt x="4027" y="1"/>
                    <a:pt x="4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3"/>
            <p:cNvSpPr/>
            <p:nvPr/>
          </p:nvSpPr>
          <p:spPr>
            <a:xfrm>
              <a:off x="10829575" y="816025"/>
              <a:ext cx="68125" cy="125300"/>
            </a:xfrm>
            <a:custGeom>
              <a:rect b="b" l="l" r="r" t="t"/>
              <a:pathLst>
                <a:path extrusionOk="0" h="5012" w="2725">
                  <a:moveTo>
                    <a:pt x="2235" y="1"/>
                  </a:moveTo>
                  <a:lnTo>
                    <a:pt x="2235" y="1"/>
                  </a:lnTo>
                  <a:cubicBezTo>
                    <a:pt x="2035" y="1"/>
                    <a:pt x="0" y="4604"/>
                    <a:pt x="1468" y="5004"/>
                  </a:cubicBezTo>
                  <a:cubicBezTo>
                    <a:pt x="1491" y="5009"/>
                    <a:pt x="1513" y="5012"/>
                    <a:pt x="1535" y="5012"/>
                  </a:cubicBezTo>
                  <a:cubicBezTo>
                    <a:pt x="2512" y="5012"/>
                    <a:pt x="2725" y="1"/>
                    <a:pt x="2235" y="1"/>
                  </a:cubicBezTo>
                  <a:close/>
                </a:path>
              </a:pathLst>
            </a:custGeom>
            <a:solidFill>
              <a:srgbClr val="C94E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3"/>
            <p:cNvSpPr/>
            <p:nvPr/>
          </p:nvSpPr>
          <p:spPr>
            <a:xfrm>
              <a:off x="10258350" y="642425"/>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3"/>
            <p:cNvSpPr/>
            <p:nvPr/>
          </p:nvSpPr>
          <p:spPr>
            <a:xfrm>
              <a:off x="10139800" y="652600"/>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3"/>
            <p:cNvSpPr/>
            <p:nvPr/>
          </p:nvSpPr>
          <p:spPr>
            <a:xfrm>
              <a:off x="10447625" y="1800475"/>
              <a:ext cx="109825" cy="68175"/>
            </a:xfrm>
            <a:custGeom>
              <a:rect b="b" l="l" r="r" t="t"/>
              <a:pathLst>
                <a:path extrusionOk="0" h="2727" w="4393">
                  <a:moveTo>
                    <a:pt x="2414" y="1"/>
                  </a:moveTo>
                  <a:cubicBezTo>
                    <a:pt x="2269" y="1"/>
                    <a:pt x="2121" y="17"/>
                    <a:pt x="1969" y="51"/>
                  </a:cubicBezTo>
                  <a:cubicBezTo>
                    <a:pt x="1" y="484"/>
                    <a:pt x="168" y="2086"/>
                    <a:pt x="1902" y="2519"/>
                  </a:cubicBezTo>
                  <a:cubicBezTo>
                    <a:pt x="2485" y="2656"/>
                    <a:pt x="2935" y="2727"/>
                    <a:pt x="3279" y="2727"/>
                  </a:cubicBezTo>
                  <a:cubicBezTo>
                    <a:pt x="3941" y="2727"/>
                    <a:pt x="4216" y="2467"/>
                    <a:pt x="4304" y="1919"/>
                  </a:cubicBezTo>
                  <a:cubicBezTo>
                    <a:pt x="4393" y="973"/>
                    <a:pt x="3538" y="1"/>
                    <a:pt x="24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3"/>
            <p:cNvSpPr/>
            <p:nvPr/>
          </p:nvSpPr>
          <p:spPr>
            <a:xfrm>
              <a:off x="10445125" y="1560250"/>
              <a:ext cx="101200" cy="224875"/>
            </a:xfrm>
            <a:custGeom>
              <a:rect b="b" l="l" r="r" t="t"/>
              <a:pathLst>
                <a:path extrusionOk="0" h="8995" w="4048">
                  <a:moveTo>
                    <a:pt x="1912" y="1"/>
                  </a:moveTo>
                  <a:cubicBezTo>
                    <a:pt x="1856" y="1"/>
                    <a:pt x="1797" y="7"/>
                    <a:pt x="1735" y="20"/>
                  </a:cubicBezTo>
                  <a:cubicBezTo>
                    <a:pt x="601" y="286"/>
                    <a:pt x="1" y="7625"/>
                    <a:pt x="1902" y="8993"/>
                  </a:cubicBezTo>
                  <a:cubicBezTo>
                    <a:pt x="1904" y="8994"/>
                    <a:pt x="1906" y="8995"/>
                    <a:pt x="1908" y="8995"/>
                  </a:cubicBezTo>
                  <a:cubicBezTo>
                    <a:pt x="2132" y="8995"/>
                    <a:pt x="4048" y="1"/>
                    <a:pt x="19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3"/>
            <p:cNvSpPr/>
            <p:nvPr/>
          </p:nvSpPr>
          <p:spPr>
            <a:xfrm>
              <a:off x="10520050" y="1521125"/>
              <a:ext cx="149825" cy="265500"/>
            </a:xfrm>
            <a:custGeom>
              <a:rect b="b" l="l" r="r" t="t"/>
              <a:pathLst>
                <a:path extrusionOk="0" h="10620" w="5993">
                  <a:moveTo>
                    <a:pt x="2836" y="0"/>
                  </a:moveTo>
                  <a:cubicBezTo>
                    <a:pt x="1620" y="0"/>
                    <a:pt x="1374" y="2229"/>
                    <a:pt x="1073" y="5054"/>
                  </a:cubicBezTo>
                  <a:cubicBezTo>
                    <a:pt x="706" y="8089"/>
                    <a:pt x="73" y="10257"/>
                    <a:pt x="6" y="10591"/>
                  </a:cubicBezTo>
                  <a:cubicBezTo>
                    <a:pt x="1" y="10610"/>
                    <a:pt x="2" y="10619"/>
                    <a:pt x="8" y="10619"/>
                  </a:cubicBezTo>
                  <a:cubicBezTo>
                    <a:pt x="208" y="10619"/>
                    <a:pt x="5992" y="1054"/>
                    <a:pt x="3275" y="83"/>
                  </a:cubicBezTo>
                  <a:cubicBezTo>
                    <a:pt x="3116" y="27"/>
                    <a:pt x="2970" y="0"/>
                    <a:pt x="2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3"/>
            <p:cNvSpPr/>
            <p:nvPr/>
          </p:nvSpPr>
          <p:spPr>
            <a:xfrm>
              <a:off x="10538050" y="1674200"/>
              <a:ext cx="138100" cy="119800"/>
            </a:xfrm>
            <a:custGeom>
              <a:rect b="b" l="l" r="r" t="t"/>
              <a:pathLst>
                <a:path extrusionOk="0" h="4792" w="5524">
                  <a:moveTo>
                    <a:pt x="4229" y="1"/>
                  </a:moveTo>
                  <a:cubicBezTo>
                    <a:pt x="3583" y="1"/>
                    <a:pt x="2875" y="1044"/>
                    <a:pt x="2188" y="2233"/>
                  </a:cubicBezTo>
                  <a:cubicBezTo>
                    <a:pt x="1354" y="3634"/>
                    <a:pt x="187" y="4635"/>
                    <a:pt x="20" y="4768"/>
                  </a:cubicBezTo>
                  <a:cubicBezTo>
                    <a:pt x="0" y="4784"/>
                    <a:pt x="12" y="4792"/>
                    <a:pt x="50" y="4792"/>
                  </a:cubicBezTo>
                  <a:cubicBezTo>
                    <a:pt x="339" y="4792"/>
                    <a:pt x="2142" y="4347"/>
                    <a:pt x="3556" y="3434"/>
                  </a:cubicBezTo>
                  <a:cubicBezTo>
                    <a:pt x="4990" y="2533"/>
                    <a:pt x="5524" y="965"/>
                    <a:pt x="4723" y="232"/>
                  </a:cubicBezTo>
                  <a:cubicBezTo>
                    <a:pt x="4564" y="72"/>
                    <a:pt x="4399" y="1"/>
                    <a:pt x="4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3"/>
            <p:cNvSpPr/>
            <p:nvPr/>
          </p:nvSpPr>
          <p:spPr>
            <a:xfrm>
              <a:off x="10559800" y="1781900"/>
              <a:ext cx="108850" cy="46175"/>
            </a:xfrm>
            <a:custGeom>
              <a:rect b="b" l="l" r="r" t="t"/>
              <a:pathLst>
                <a:path extrusionOk="0" h="1847" w="4354">
                  <a:moveTo>
                    <a:pt x="3686" y="0"/>
                  </a:moveTo>
                  <a:cubicBezTo>
                    <a:pt x="3290" y="0"/>
                    <a:pt x="2695" y="335"/>
                    <a:pt x="2085" y="727"/>
                  </a:cubicBezTo>
                  <a:cubicBezTo>
                    <a:pt x="1185" y="1294"/>
                    <a:pt x="251" y="1494"/>
                    <a:pt x="117" y="1561"/>
                  </a:cubicBezTo>
                  <a:cubicBezTo>
                    <a:pt x="1" y="1590"/>
                    <a:pt x="971" y="1847"/>
                    <a:pt x="2039" y="1847"/>
                  </a:cubicBezTo>
                  <a:cubicBezTo>
                    <a:pt x="2198" y="1847"/>
                    <a:pt x="2359" y="1841"/>
                    <a:pt x="2519" y="1828"/>
                  </a:cubicBezTo>
                  <a:cubicBezTo>
                    <a:pt x="3620" y="1761"/>
                    <a:pt x="4353" y="994"/>
                    <a:pt x="4120" y="327"/>
                  </a:cubicBezTo>
                  <a:cubicBezTo>
                    <a:pt x="4050" y="95"/>
                    <a:pt x="3896" y="0"/>
                    <a:pt x="36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3"/>
            <p:cNvSpPr/>
            <p:nvPr/>
          </p:nvSpPr>
          <p:spPr>
            <a:xfrm>
              <a:off x="10405925" y="1704450"/>
              <a:ext cx="62675" cy="95875"/>
            </a:xfrm>
            <a:custGeom>
              <a:rect b="b" l="l" r="r" t="t"/>
              <a:pathLst>
                <a:path extrusionOk="0" h="3835" w="2507">
                  <a:moveTo>
                    <a:pt x="890" y="0"/>
                  </a:moveTo>
                  <a:cubicBezTo>
                    <a:pt x="821" y="0"/>
                    <a:pt x="748" y="18"/>
                    <a:pt x="668" y="56"/>
                  </a:cubicBezTo>
                  <a:cubicBezTo>
                    <a:pt x="1" y="323"/>
                    <a:pt x="1" y="1357"/>
                    <a:pt x="668" y="2224"/>
                  </a:cubicBezTo>
                  <a:cubicBezTo>
                    <a:pt x="1386" y="3161"/>
                    <a:pt x="2426" y="3835"/>
                    <a:pt x="2501" y="3835"/>
                  </a:cubicBezTo>
                  <a:cubicBezTo>
                    <a:pt x="2506" y="3835"/>
                    <a:pt x="2507" y="3831"/>
                    <a:pt x="2503" y="3825"/>
                  </a:cubicBezTo>
                  <a:cubicBezTo>
                    <a:pt x="2436" y="3725"/>
                    <a:pt x="1936" y="2858"/>
                    <a:pt x="1769" y="1824"/>
                  </a:cubicBezTo>
                  <a:cubicBezTo>
                    <a:pt x="1594" y="861"/>
                    <a:pt x="1368" y="0"/>
                    <a:pt x="8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3"/>
            <p:cNvSpPr/>
            <p:nvPr/>
          </p:nvSpPr>
          <p:spPr>
            <a:xfrm>
              <a:off x="10145750" y="1142900"/>
              <a:ext cx="100100" cy="100125"/>
            </a:xfrm>
            <a:custGeom>
              <a:rect b="b" l="l" r="r" t="t"/>
              <a:pathLst>
                <a:path extrusionOk="0" h="4005" w="4004">
                  <a:moveTo>
                    <a:pt x="2059" y="1"/>
                  </a:moveTo>
                  <a:cubicBezTo>
                    <a:pt x="2040" y="1"/>
                    <a:pt x="2021" y="1"/>
                    <a:pt x="2002" y="2"/>
                  </a:cubicBezTo>
                  <a:cubicBezTo>
                    <a:pt x="901" y="2"/>
                    <a:pt x="0" y="869"/>
                    <a:pt x="0" y="2003"/>
                  </a:cubicBezTo>
                  <a:cubicBezTo>
                    <a:pt x="0" y="3070"/>
                    <a:pt x="868" y="4004"/>
                    <a:pt x="2002" y="4004"/>
                  </a:cubicBezTo>
                  <a:cubicBezTo>
                    <a:pt x="3069" y="4004"/>
                    <a:pt x="4003" y="3137"/>
                    <a:pt x="4003" y="2003"/>
                  </a:cubicBezTo>
                  <a:cubicBezTo>
                    <a:pt x="4003" y="889"/>
                    <a:pt x="3103" y="1"/>
                    <a:pt x="2059"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3"/>
            <p:cNvSpPr/>
            <p:nvPr/>
          </p:nvSpPr>
          <p:spPr>
            <a:xfrm>
              <a:off x="10559375" y="1250500"/>
              <a:ext cx="100100" cy="100100"/>
            </a:xfrm>
            <a:custGeom>
              <a:rect b="b" l="l" r="r" t="t"/>
              <a:pathLst>
                <a:path extrusionOk="0" h="4004" w="4004">
                  <a:moveTo>
                    <a:pt x="2002" y="1"/>
                  </a:moveTo>
                  <a:cubicBezTo>
                    <a:pt x="935" y="1"/>
                    <a:pt x="1" y="868"/>
                    <a:pt x="1" y="2002"/>
                  </a:cubicBezTo>
                  <a:cubicBezTo>
                    <a:pt x="1" y="3070"/>
                    <a:pt x="868" y="4004"/>
                    <a:pt x="2002" y="4004"/>
                  </a:cubicBezTo>
                  <a:cubicBezTo>
                    <a:pt x="3103" y="4004"/>
                    <a:pt x="4004" y="3136"/>
                    <a:pt x="4004" y="2002"/>
                  </a:cubicBezTo>
                  <a:cubicBezTo>
                    <a:pt x="4004" y="868"/>
                    <a:pt x="3103" y="1"/>
                    <a:pt x="2002"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3"/>
            <p:cNvSpPr/>
            <p:nvPr/>
          </p:nvSpPr>
          <p:spPr>
            <a:xfrm>
              <a:off x="10062350" y="814050"/>
              <a:ext cx="160150" cy="222200"/>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3"/>
            <p:cNvSpPr/>
            <p:nvPr/>
          </p:nvSpPr>
          <p:spPr>
            <a:xfrm>
              <a:off x="10626300" y="143892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3"/>
            <p:cNvSpPr/>
            <p:nvPr/>
          </p:nvSpPr>
          <p:spPr>
            <a:xfrm>
              <a:off x="10902125" y="1221325"/>
              <a:ext cx="93425" cy="98750"/>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3"/>
            <p:cNvSpPr/>
            <p:nvPr/>
          </p:nvSpPr>
          <p:spPr>
            <a:xfrm>
              <a:off x="10793325" y="1194825"/>
              <a:ext cx="117150" cy="48175"/>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3"/>
            <p:cNvSpPr/>
            <p:nvPr/>
          </p:nvSpPr>
          <p:spPr>
            <a:xfrm>
              <a:off x="10784550" y="1262900"/>
              <a:ext cx="119675" cy="49300"/>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3"/>
            <p:cNvSpPr/>
            <p:nvPr/>
          </p:nvSpPr>
          <p:spPr>
            <a:xfrm>
              <a:off x="10812675" y="1312675"/>
              <a:ext cx="105350" cy="81375"/>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3"/>
            <p:cNvSpPr/>
            <p:nvPr/>
          </p:nvSpPr>
          <p:spPr>
            <a:xfrm>
              <a:off x="10885075" y="1332725"/>
              <a:ext cx="77325" cy="102400"/>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3"/>
            <p:cNvSpPr/>
            <p:nvPr/>
          </p:nvSpPr>
          <p:spPr>
            <a:xfrm>
              <a:off x="10023500" y="1074075"/>
              <a:ext cx="108350" cy="105775"/>
            </a:xfrm>
            <a:custGeom>
              <a:rect b="b" l="l" r="r" t="t"/>
              <a:pathLst>
                <a:path extrusionOk="0" h="4231" w="4334">
                  <a:moveTo>
                    <a:pt x="2224" y="1"/>
                  </a:moveTo>
                  <a:cubicBezTo>
                    <a:pt x="1676" y="1"/>
                    <a:pt x="1228" y="987"/>
                    <a:pt x="921" y="2021"/>
                  </a:cubicBezTo>
                  <a:cubicBezTo>
                    <a:pt x="554" y="3255"/>
                    <a:pt x="120" y="3955"/>
                    <a:pt x="20" y="4189"/>
                  </a:cubicBezTo>
                  <a:cubicBezTo>
                    <a:pt x="1" y="4217"/>
                    <a:pt x="3" y="4231"/>
                    <a:pt x="22" y="4231"/>
                  </a:cubicBezTo>
                  <a:cubicBezTo>
                    <a:pt x="308" y="4231"/>
                    <a:pt x="4333" y="1460"/>
                    <a:pt x="2555" y="119"/>
                  </a:cubicBezTo>
                  <a:cubicBezTo>
                    <a:pt x="2442" y="38"/>
                    <a:pt x="2331" y="1"/>
                    <a:pt x="22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3"/>
            <p:cNvSpPr/>
            <p:nvPr/>
          </p:nvSpPr>
          <p:spPr>
            <a:xfrm>
              <a:off x="10616650" y="892600"/>
              <a:ext cx="118550" cy="96550"/>
            </a:xfrm>
            <a:custGeom>
              <a:rect b="b" l="l" r="r" t="t"/>
              <a:pathLst>
                <a:path extrusionOk="0" h="3862" w="4742">
                  <a:moveTo>
                    <a:pt x="4712" y="1"/>
                  </a:moveTo>
                  <a:cubicBezTo>
                    <a:pt x="4369" y="1"/>
                    <a:pt x="0" y="2097"/>
                    <a:pt x="1579" y="3676"/>
                  </a:cubicBezTo>
                  <a:cubicBezTo>
                    <a:pt x="1708" y="3805"/>
                    <a:pt x="1840" y="3862"/>
                    <a:pt x="1972" y="3862"/>
                  </a:cubicBezTo>
                  <a:cubicBezTo>
                    <a:pt x="2492" y="3862"/>
                    <a:pt x="3029" y="2985"/>
                    <a:pt x="3480" y="2108"/>
                  </a:cubicBezTo>
                  <a:cubicBezTo>
                    <a:pt x="4048" y="874"/>
                    <a:pt x="4581" y="207"/>
                    <a:pt x="4715" y="40"/>
                  </a:cubicBezTo>
                  <a:cubicBezTo>
                    <a:pt x="4741" y="13"/>
                    <a:pt x="4739" y="1"/>
                    <a:pt x="4712" y="1"/>
                  </a:cubicBezTo>
                  <a:close/>
                </a:path>
              </a:pathLst>
            </a:custGeom>
            <a:solidFill>
              <a:srgbClr val="A058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3"/>
            <p:cNvSpPr/>
            <p:nvPr/>
          </p:nvSpPr>
          <p:spPr>
            <a:xfrm>
              <a:off x="10209125" y="740975"/>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3"/>
            <p:cNvSpPr/>
            <p:nvPr/>
          </p:nvSpPr>
          <p:spPr>
            <a:xfrm>
              <a:off x="10270850" y="712625"/>
              <a:ext cx="35050" cy="26700"/>
            </a:xfrm>
            <a:custGeom>
              <a:rect b="b" l="l" r="r" t="t"/>
              <a:pathLst>
                <a:path extrusionOk="0" h="1068" w="1402">
                  <a:moveTo>
                    <a:pt x="701" y="0"/>
                  </a:moveTo>
                  <a:cubicBezTo>
                    <a:pt x="0" y="0"/>
                    <a:pt x="0" y="1068"/>
                    <a:pt x="701" y="1068"/>
                  </a:cubicBezTo>
                  <a:cubicBezTo>
                    <a:pt x="1401" y="1068"/>
                    <a:pt x="1401"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3"/>
            <p:cNvSpPr/>
            <p:nvPr/>
          </p:nvSpPr>
          <p:spPr>
            <a:xfrm>
              <a:off x="10310025" y="655075"/>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3"/>
            <p:cNvSpPr/>
            <p:nvPr/>
          </p:nvSpPr>
          <p:spPr>
            <a:xfrm>
              <a:off x="10831250" y="961975"/>
              <a:ext cx="35875" cy="26700"/>
            </a:xfrm>
            <a:custGeom>
              <a:rect b="b" l="l" r="r" t="t"/>
              <a:pathLst>
                <a:path extrusionOk="0" h="1068" w="1435">
                  <a:moveTo>
                    <a:pt x="734" y="0"/>
                  </a:moveTo>
                  <a:cubicBezTo>
                    <a:pt x="0" y="0"/>
                    <a:pt x="0" y="1067"/>
                    <a:pt x="734" y="1067"/>
                  </a:cubicBezTo>
                  <a:cubicBezTo>
                    <a:pt x="1434" y="1067"/>
                    <a:pt x="1434" y="0"/>
                    <a:pt x="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3"/>
            <p:cNvSpPr/>
            <p:nvPr/>
          </p:nvSpPr>
          <p:spPr>
            <a:xfrm>
              <a:off x="10817900" y="1018675"/>
              <a:ext cx="35875" cy="27550"/>
            </a:xfrm>
            <a:custGeom>
              <a:rect b="b" l="l" r="r" t="t"/>
              <a:pathLst>
                <a:path extrusionOk="0" h="1102" w="1435">
                  <a:moveTo>
                    <a:pt x="701" y="0"/>
                  </a:moveTo>
                  <a:cubicBezTo>
                    <a:pt x="0" y="0"/>
                    <a:pt x="0" y="1101"/>
                    <a:pt x="701" y="1101"/>
                  </a:cubicBezTo>
                  <a:cubicBezTo>
                    <a:pt x="1435" y="1101"/>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3"/>
            <p:cNvSpPr/>
            <p:nvPr/>
          </p:nvSpPr>
          <p:spPr>
            <a:xfrm>
              <a:off x="10796225" y="1076200"/>
              <a:ext cx="35050" cy="27550"/>
            </a:xfrm>
            <a:custGeom>
              <a:rect b="b" l="l" r="r" t="t"/>
              <a:pathLst>
                <a:path extrusionOk="0" h="1102" w="1402">
                  <a:moveTo>
                    <a:pt x="701" y="1"/>
                  </a:moveTo>
                  <a:cubicBezTo>
                    <a:pt x="0" y="1"/>
                    <a:pt x="0" y="1102"/>
                    <a:pt x="701" y="1102"/>
                  </a:cubicBezTo>
                  <a:cubicBezTo>
                    <a:pt x="1401" y="1102"/>
                    <a:pt x="1401"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3"/>
            <p:cNvSpPr/>
            <p:nvPr/>
          </p:nvSpPr>
          <p:spPr>
            <a:xfrm>
              <a:off x="10024825" y="1201300"/>
              <a:ext cx="35050" cy="27550"/>
            </a:xfrm>
            <a:custGeom>
              <a:rect b="b" l="l" r="r" t="t"/>
              <a:pathLst>
                <a:path extrusionOk="0" h="1102" w="1402">
                  <a:moveTo>
                    <a:pt x="701" y="1"/>
                  </a:moveTo>
                  <a:cubicBezTo>
                    <a:pt x="1" y="1"/>
                    <a:pt x="1" y="1101"/>
                    <a:pt x="701" y="1101"/>
                  </a:cubicBezTo>
                  <a:cubicBezTo>
                    <a:pt x="1402" y="1101"/>
                    <a:pt x="1402"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3"/>
            <p:cNvSpPr/>
            <p:nvPr/>
          </p:nvSpPr>
          <p:spPr>
            <a:xfrm>
              <a:off x="10026500" y="1255500"/>
              <a:ext cx="35875" cy="26725"/>
            </a:xfrm>
            <a:custGeom>
              <a:rect b="b" l="l" r="r" t="t"/>
              <a:pathLst>
                <a:path extrusionOk="0" h="1069" w="1435">
                  <a:moveTo>
                    <a:pt x="734" y="1"/>
                  </a:moveTo>
                  <a:cubicBezTo>
                    <a:pt x="0" y="1"/>
                    <a:pt x="0" y="1068"/>
                    <a:pt x="734" y="1068"/>
                  </a:cubicBezTo>
                  <a:cubicBezTo>
                    <a:pt x="745" y="1069"/>
                    <a:pt x="755" y="1069"/>
                    <a:pt x="765" y="1069"/>
                  </a:cubicBezTo>
                  <a:cubicBezTo>
                    <a:pt x="1435" y="1069"/>
                    <a:pt x="1424" y="1"/>
                    <a:pt x="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3"/>
            <p:cNvSpPr/>
            <p:nvPr/>
          </p:nvSpPr>
          <p:spPr>
            <a:xfrm>
              <a:off x="10066525" y="1227150"/>
              <a:ext cx="35050" cy="27550"/>
            </a:xfrm>
            <a:custGeom>
              <a:rect b="b" l="l" r="r" t="t"/>
              <a:pathLst>
                <a:path extrusionOk="0" h="1102" w="1402">
                  <a:moveTo>
                    <a:pt x="701" y="1"/>
                  </a:moveTo>
                  <a:cubicBezTo>
                    <a:pt x="1" y="1"/>
                    <a:pt x="1" y="1101"/>
                    <a:pt x="701" y="1101"/>
                  </a:cubicBezTo>
                  <a:cubicBezTo>
                    <a:pt x="1402" y="1101"/>
                    <a:pt x="1402"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 name="Google Shape;1540;p43"/>
          <p:cNvSpPr/>
          <p:nvPr/>
        </p:nvSpPr>
        <p:spPr>
          <a:xfrm rot="548881">
            <a:off x="3737784" y="828665"/>
            <a:ext cx="152844" cy="152844"/>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3"/>
          <p:cNvSpPr/>
          <p:nvPr/>
        </p:nvSpPr>
        <p:spPr>
          <a:xfrm rot="-4442015">
            <a:off x="2566179" y="955953"/>
            <a:ext cx="147059" cy="19581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3"/>
          <p:cNvSpPr/>
          <p:nvPr/>
        </p:nvSpPr>
        <p:spPr>
          <a:xfrm rot="-6589029">
            <a:off x="1806430" y="1027276"/>
            <a:ext cx="185353" cy="246803"/>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3"/>
          <p:cNvSpPr/>
          <p:nvPr/>
        </p:nvSpPr>
        <p:spPr>
          <a:xfrm rot="-5029569">
            <a:off x="2241420" y="795383"/>
            <a:ext cx="164333" cy="21881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3"/>
          <p:cNvSpPr/>
          <p:nvPr/>
        </p:nvSpPr>
        <p:spPr>
          <a:xfrm rot="-1105292">
            <a:off x="1909354" y="3975970"/>
            <a:ext cx="334898" cy="316467"/>
          </a:xfrm>
          <a:custGeom>
            <a:rect b="b" l="l" r="r" t="t"/>
            <a:pathLst>
              <a:path extrusionOk="0" h="46841" w="49569">
                <a:moveTo>
                  <a:pt x="24746" y="0"/>
                </a:moveTo>
                <a:cubicBezTo>
                  <a:pt x="23783" y="0"/>
                  <a:pt x="22825" y="298"/>
                  <a:pt x="22012" y="892"/>
                </a:cubicBezTo>
                <a:lnTo>
                  <a:pt x="2323" y="15225"/>
                </a:lnTo>
                <a:cubicBezTo>
                  <a:pt x="670" y="16417"/>
                  <a:pt x="1" y="18510"/>
                  <a:pt x="628" y="20456"/>
                </a:cubicBezTo>
                <a:lnTo>
                  <a:pt x="8161" y="43597"/>
                </a:lnTo>
                <a:cubicBezTo>
                  <a:pt x="8789" y="45522"/>
                  <a:pt x="10588" y="46840"/>
                  <a:pt x="12597" y="46840"/>
                </a:cubicBezTo>
                <a:lnTo>
                  <a:pt x="36952" y="46840"/>
                </a:lnTo>
                <a:cubicBezTo>
                  <a:pt x="39002" y="46840"/>
                  <a:pt x="40781" y="45522"/>
                  <a:pt x="41409" y="43597"/>
                </a:cubicBezTo>
                <a:lnTo>
                  <a:pt x="48941" y="20456"/>
                </a:lnTo>
                <a:cubicBezTo>
                  <a:pt x="49569" y="18510"/>
                  <a:pt x="48878" y="16397"/>
                  <a:pt x="47225" y="15225"/>
                </a:cubicBezTo>
                <a:lnTo>
                  <a:pt x="27536" y="913"/>
                </a:lnTo>
                <a:cubicBezTo>
                  <a:pt x="26696" y="304"/>
                  <a:pt x="25718" y="0"/>
                  <a:pt x="247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3"/>
          <p:cNvSpPr/>
          <p:nvPr/>
        </p:nvSpPr>
        <p:spPr>
          <a:xfrm rot="641095">
            <a:off x="2870990" y="3876993"/>
            <a:ext cx="227248" cy="214742"/>
          </a:xfrm>
          <a:custGeom>
            <a:rect b="b" l="l" r="r" t="t"/>
            <a:pathLst>
              <a:path extrusionOk="0" h="46841" w="49569">
                <a:moveTo>
                  <a:pt x="24746" y="0"/>
                </a:moveTo>
                <a:cubicBezTo>
                  <a:pt x="23783" y="0"/>
                  <a:pt x="22825" y="298"/>
                  <a:pt x="22012" y="892"/>
                </a:cubicBezTo>
                <a:lnTo>
                  <a:pt x="2323" y="15225"/>
                </a:lnTo>
                <a:cubicBezTo>
                  <a:pt x="670" y="16417"/>
                  <a:pt x="1" y="18510"/>
                  <a:pt x="628" y="20456"/>
                </a:cubicBezTo>
                <a:lnTo>
                  <a:pt x="8161" y="43597"/>
                </a:lnTo>
                <a:cubicBezTo>
                  <a:pt x="8789" y="45522"/>
                  <a:pt x="10588" y="46840"/>
                  <a:pt x="12597" y="46840"/>
                </a:cubicBezTo>
                <a:lnTo>
                  <a:pt x="36952" y="46840"/>
                </a:lnTo>
                <a:cubicBezTo>
                  <a:pt x="39002" y="46840"/>
                  <a:pt x="40781" y="45522"/>
                  <a:pt x="41409" y="43597"/>
                </a:cubicBezTo>
                <a:lnTo>
                  <a:pt x="48941" y="20456"/>
                </a:lnTo>
                <a:cubicBezTo>
                  <a:pt x="49569" y="18510"/>
                  <a:pt x="48878" y="16397"/>
                  <a:pt x="47225" y="15225"/>
                </a:cubicBezTo>
                <a:lnTo>
                  <a:pt x="27536" y="913"/>
                </a:lnTo>
                <a:cubicBezTo>
                  <a:pt x="26696" y="304"/>
                  <a:pt x="25718" y="0"/>
                  <a:pt x="247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3">
            <a:hlinkClick action="ppaction://hlinksldjump" r:id="rId4"/>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547" name="Google Shape;1547;p43">
            <a:hlinkClick action="ppaction://hlinksldjump" r:id="rId5"/>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3">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3">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3">
            <a:hlinkClick action="ppaction://hlinksldjump" r:id="rId6"/>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551" name="Google Shape;1551;p43">
            <a:hlinkClick action="ppaction://hlinksldjump" r:id="rId7"/>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552" name="Google Shape;1552;p43">
            <a:hlinkClick action="ppaction://hlinksldjump" r:id="rId8"/>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553" name="Google Shape;1553;p43">
            <a:hlinkClick action="ppaction://hlinksldjump" r:id="rId9"/>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7" name="Shape 1557"/>
        <p:cNvGrpSpPr/>
        <p:nvPr/>
      </p:nvGrpSpPr>
      <p:grpSpPr>
        <a:xfrm>
          <a:off x="0" y="0"/>
          <a:ext cx="0" cy="0"/>
          <a:chOff x="0" y="0"/>
          <a:chExt cx="0" cy="0"/>
        </a:xfrm>
      </p:grpSpPr>
      <p:sp>
        <p:nvSpPr>
          <p:cNvPr id="1558" name="Google Shape;1558;p44"/>
          <p:cNvSpPr/>
          <p:nvPr/>
        </p:nvSpPr>
        <p:spPr>
          <a:xfrm>
            <a:off x="7311326" y="3533824"/>
            <a:ext cx="237900" cy="237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4"/>
          <p:cNvSpPr/>
          <p:nvPr/>
        </p:nvSpPr>
        <p:spPr>
          <a:xfrm>
            <a:off x="7303895" y="2710616"/>
            <a:ext cx="239700" cy="239700"/>
          </a:xfrm>
          <a:prstGeom prst="roundRect">
            <a:avLst>
              <a:gd fmla="val 10465"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4"/>
          <p:cNvSpPr/>
          <p:nvPr/>
        </p:nvSpPr>
        <p:spPr>
          <a:xfrm>
            <a:off x="7192275" y="2264625"/>
            <a:ext cx="475800" cy="239700"/>
          </a:xfrm>
          <a:prstGeom prst="roundRect">
            <a:avLst>
              <a:gd fmla="val 1046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4"/>
          <p:cNvSpPr/>
          <p:nvPr/>
        </p:nvSpPr>
        <p:spPr>
          <a:xfrm rot="-5400000">
            <a:off x="7320311" y="3099251"/>
            <a:ext cx="219934" cy="23689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4"/>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Color and count the shapes</a:t>
            </a:r>
            <a:endParaRPr/>
          </a:p>
        </p:txBody>
      </p:sp>
      <p:sp>
        <p:nvSpPr>
          <p:cNvPr id="1563" name="Google Shape;1563;p44"/>
          <p:cNvSpPr txBox="1"/>
          <p:nvPr/>
        </p:nvSpPr>
        <p:spPr>
          <a:xfrm>
            <a:off x="1200475" y="1861321"/>
            <a:ext cx="1245000" cy="26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Colors</a:t>
            </a:r>
            <a:endParaRPr sz="2000">
              <a:solidFill>
                <a:schemeClr val="lt2"/>
              </a:solidFill>
              <a:latin typeface="Gochi Hand"/>
              <a:ea typeface="Gochi Hand"/>
              <a:cs typeface="Gochi Hand"/>
              <a:sym typeface="Gochi Hand"/>
            </a:endParaRPr>
          </a:p>
        </p:txBody>
      </p:sp>
      <p:sp>
        <p:nvSpPr>
          <p:cNvPr id="1564" name="Google Shape;1564;p44"/>
          <p:cNvSpPr txBox="1"/>
          <p:nvPr/>
        </p:nvSpPr>
        <p:spPr>
          <a:xfrm>
            <a:off x="6956075" y="1857425"/>
            <a:ext cx="1467900" cy="26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How many?</a:t>
            </a:r>
            <a:endParaRPr sz="2000">
              <a:solidFill>
                <a:schemeClr val="lt2"/>
              </a:solidFill>
              <a:latin typeface="Gochi Hand"/>
              <a:ea typeface="Gochi Hand"/>
              <a:cs typeface="Gochi Hand"/>
              <a:sym typeface="Gochi Hand"/>
            </a:endParaRPr>
          </a:p>
        </p:txBody>
      </p:sp>
      <p:sp>
        <p:nvSpPr>
          <p:cNvPr id="1565" name="Google Shape;1565;p44"/>
          <p:cNvSpPr/>
          <p:nvPr/>
        </p:nvSpPr>
        <p:spPr>
          <a:xfrm>
            <a:off x="7846475" y="2208825"/>
            <a:ext cx="340800" cy="351300"/>
          </a:xfrm>
          <a:prstGeom prst="roundRect">
            <a:avLst>
              <a:gd fmla="val 1666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4"/>
          <p:cNvSpPr/>
          <p:nvPr/>
        </p:nvSpPr>
        <p:spPr>
          <a:xfrm>
            <a:off x="7846475" y="2618950"/>
            <a:ext cx="340800" cy="351300"/>
          </a:xfrm>
          <a:prstGeom prst="roundRect">
            <a:avLst>
              <a:gd fmla="val 1666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4"/>
          <p:cNvSpPr/>
          <p:nvPr/>
        </p:nvSpPr>
        <p:spPr>
          <a:xfrm>
            <a:off x="7846475" y="3029075"/>
            <a:ext cx="340800" cy="351300"/>
          </a:xfrm>
          <a:prstGeom prst="roundRect">
            <a:avLst>
              <a:gd fmla="val 1666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4"/>
          <p:cNvSpPr/>
          <p:nvPr/>
        </p:nvSpPr>
        <p:spPr>
          <a:xfrm>
            <a:off x="7846475" y="3439200"/>
            <a:ext cx="340800" cy="351300"/>
          </a:xfrm>
          <a:prstGeom prst="roundRect">
            <a:avLst>
              <a:gd fmla="val 1666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4"/>
          <p:cNvSpPr/>
          <p:nvPr/>
        </p:nvSpPr>
        <p:spPr>
          <a:xfrm>
            <a:off x="2835226" y="2489750"/>
            <a:ext cx="1056300" cy="10563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4"/>
          <p:cNvSpPr/>
          <p:nvPr/>
        </p:nvSpPr>
        <p:spPr>
          <a:xfrm rot="5400000">
            <a:off x="3504805" y="2103125"/>
            <a:ext cx="1829100" cy="10563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4"/>
          <p:cNvSpPr/>
          <p:nvPr/>
        </p:nvSpPr>
        <p:spPr>
          <a:xfrm rot="10800000">
            <a:off x="2995496" y="2805465"/>
            <a:ext cx="735600" cy="4248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4"/>
          <p:cNvSpPr/>
          <p:nvPr/>
        </p:nvSpPr>
        <p:spPr>
          <a:xfrm rot="10800000">
            <a:off x="4947552" y="2489555"/>
            <a:ext cx="1829100" cy="10563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4"/>
          <p:cNvSpPr/>
          <p:nvPr/>
        </p:nvSpPr>
        <p:spPr>
          <a:xfrm>
            <a:off x="5022899" y="2801244"/>
            <a:ext cx="702900" cy="608400"/>
          </a:xfrm>
          <a:prstGeom prst="triangl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4"/>
          <p:cNvSpPr/>
          <p:nvPr/>
        </p:nvSpPr>
        <p:spPr>
          <a:xfrm>
            <a:off x="5998364" y="2801244"/>
            <a:ext cx="702900" cy="608400"/>
          </a:xfrm>
          <a:prstGeom prst="triangl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4"/>
          <p:cNvSpPr/>
          <p:nvPr/>
        </p:nvSpPr>
        <p:spPr>
          <a:xfrm rot="5400000">
            <a:off x="2416558" y="2828265"/>
            <a:ext cx="438600" cy="379200"/>
          </a:xfrm>
          <a:prstGeom prst="triangl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4"/>
          <p:cNvSpPr/>
          <p:nvPr/>
        </p:nvSpPr>
        <p:spPr>
          <a:xfrm>
            <a:off x="5070315" y="1952206"/>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4"/>
          <p:cNvSpPr/>
          <p:nvPr/>
        </p:nvSpPr>
        <p:spPr>
          <a:xfrm>
            <a:off x="5621971" y="1952206"/>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4"/>
          <p:cNvSpPr/>
          <p:nvPr/>
        </p:nvSpPr>
        <p:spPr>
          <a:xfrm>
            <a:off x="6173628" y="1952206"/>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4"/>
          <p:cNvSpPr/>
          <p:nvPr/>
        </p:nvSpPr>
        <p:spPr>
          <a:xfrm>
            <a:off x="5318744" y="1490210"/>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4"/>
          <p:cNvSpPr/>
          <p:nvPr/>
        </p:nvSpPr>
        <p:spPr>
          <a:xfrm>
            <a:off x="5894470" y="1490210"/>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4"/>
          <p:cNvSpPr/>
          <p:nvPr/>
        </p:nvSpPr>
        <p:spPr>
          <a:xfrm>
            <a:off x="5788195" y="3545858"/>
            <a:ext cx="740100" cy="7401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4"/>
          <p:cNvSpPr/>
          <p:nvPr/>
        </p:nvSpPr>
        <p:spPr>
          <a:xfrm>
            <a:off x="5987938" y="3745508"/>
            <a:ext cx="340800" cy="3408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4"/>
          <p:cNvSpPr/>
          <p:nvPr/>
        </p:nvSpPr>
        <p:spPr>
          <a:xfrm>
            <a:off x="3442798" y="3545858"/>
            <a:ext cx="740100" cy="7401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4"/>
          <p:cNvSpPr/>
          <p:nvPr/>
        </p:nvSpPr>
        <p:spPr>
          <a:xfrm>
            <a:off x="3649652" y="3745508"/>
            <a:ext cx="340800" cy="3408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4"/>
          <p:cNvSpPr/>
          <p:nvPr/>
        </p:nvSpPr>
        <p:spPr>
          <a:xfrm>
            <a:off x="4099307" y="1893997"/>
            <a:ext cx="640500" cy="6405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4"/>
          <p:cNvSpPr/>
          <p:nvPr/>
        </p:nvSpPr>
        <p:spPr>
          <a:xfrm rot="10800000">
            <a:off x="4334614" y="2594382"/>
            <a:ext cx="415800" cy="239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4"/>
          <p:cNvSpPr/>
          <p:nvPr/>
        </p:nvSpPr>
        <p:spPr>
          <a:xfrm>
            <a:off x="1704126" y="3533824"/>
            <a:ext cx="237900" cy="237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4"/>
          <p:cNvSpPr/>
          <p:nvPr/>
        </p:nvSpPr>
        <p:spPr>
          <a:xfrm>
            <a:off x="1696695" y="2710616"/>
            <a:ext cx="239700" cy="239700"/>
          </a:xfrm>
          <a:prstGeom prst="roundRect">
            <a:avLst>
              <a:gd fmla="val 10465"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4"/>
          <p:cNvSpPr/>
          <p:nvPr/>
        </p:nvSpPr>
        <p:spPr>
          <a:xfrm>
            <a:off x="1585075" y="2264625"/>
            <a:ext cx="475800" cy="239700"/>
          </a:xfrm>
          <a:prstGeom prst="roundRect">
            <a:avLst>
              <a:gd fmla="val 1046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4"/>
          <p:cNvSpPr/>
          <p:nvPr/>
        </p:nvSpPr>
        <p:spPr>
          <a:xfrm rot="-5400000">
            <a:off x="1713111" y="3099251"/>
            <a:ext cx="219934" cy="23689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4">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592" name="Google Shape;1592;p44">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4">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4">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4">
            <a:hlinkClick action="ppaction://hlinksldjump" r:id="rId5"/>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596" name="Google Shape;1596;p44">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597" name="Google Shape;1597;p44">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598" name="Google Shape;1598;p44">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2" name="Shape 1602"/>
        <p:cNvGrpSpPr/>
        <p:nvPr/>
      </p:nvGrpSpPr>
      <p:grpSpPr>
        <a:xfrm>
          <a:off x="0" y="0"/>
          <a:ext cx="0" cy="0"/>
          <a:chOff x="0" y="0"/>
          <a:chExt cx="0" cy="0"/>
        </a:xfrm>
      </p:grpSpPr>
      <p:sp>
        <p:nvSpPr>
          <p:cNvPr id="1603" name="Google Shape;1603;p45"/>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Money problems</a:t>
            </a:r>
            <a:endParaRPr/>
          </a:p>
        </p:txBody>
      </p:sp>
      <p:sp>
        <p:nvSpPr>
          <p:cNvPr id="1604" name="Google Shape;1604;p45"/>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1605" name="Google Shape;1605;p45"/>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03</a:t>
            </a:r>
            <a:endParaRPr/>
          </a:p>
        </p:txBody>
      </p:sp>
      <p:grpSp>
        <p:nvGrpSpPr>
          <p:cNvPr id="1606" name="Google Shape;1606;p45"/>
          <p:cNvGrpSpPr/>
          <p:nvPr/>
        </p:nvGrpSpPr>
        <p:grpSpPr>
          <a:xfrm>
            <a:off x="1536911" y="3128388"/>
            <a:ext cx="1652786" cy="1365305"/>
            <a:chOff x="1266721" y="2971154"/>
            <a:chExt cx="1834391" cy="1515322"/>
          </a:xfrm>
        </p:grpSpPr>
        <p:sp>
          <p:nvSpPr>
            <p:cNvPr id="1607" name="Google Shape;1607;p45"/>
            <p:cNvSpPr/>
            <p:nvPr/>
          </p:nvSpPr>
          <p:spPr>
            <a:xfrm>
              <a:off x="1882004" y="4102320"/>
              <a:ext cx="599370" cy="215604"/>
            </a:xfrm>
            <a:custGeom>
              <a:rect b="b" l="l" r="r" t="t"/>
              <a:pathLst>
                <a:path extrusionOk="0" h="19415" w="53973">
                  <a:moveTo>
                    <a:pt x="26987" y="1"/>
                  </a:moveTo>
                  <a:cubicBezTo>
                    <a:pt x="12076" y="1"/>
                    <a:pt x="1" y="4337"/>
                    <a:pt x="1" y="9708"/>
                  </a:cubicBezTo>
                  <a:cubicBezTo>
                    <a:pt x="1" y="15078"/>
                    <a:pt x="12076" y="19414"/>
                    <a:pt x="26987" y="19414"/>
                  </a:cubicBezTo>
                  <a:cubicBezTo>
                    <a:pt x="41864" y="19414"/>
                    <a:pt x="53973" y="15078"/>
                    <a:pt x="53973" y="9708"/>
                  </a:cubicBezTo>
                  <a:cubicBezTo>
                    <a:pt x="53973" y="4337"/>
                    <a:pt x="41897" y="1"/>
                    <a:pt x="269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5"/>
            <p:cNvSpPr/>
            <p:nvPr/>
          </p:nvSpPr>
          <p:spPr>
            <a:xfrm>
              <a:off x="2183905" y="2974352"/>
              <a:ext cx="917206" cy="1308380"/>
            </a:xfrm>
            <a:custGeom>
              <a:rect b="b" l="l" r="r" t="t"/>
              <a:pathLst>
                <a:path extrusionOk="0" h="117819" w="82594">
                  <a:moveTo>
                    <a:pt x="1" y="1"/>
                  </a:moveTo>
                  <a:lnTo>
                    <a:pt x="1" y="117819"/>
                  </a:lnTo>
                  <a:lnTo>
                    <a:pt x="29956" y="117819"/>
                  </a:lnTo>
                  <a:cubicBezTo>
                    <a:pt x="82593" y="74721"/>
                    <a:pt x="26787" y="9074"/>
                    <a:pt x="26787" y="9074"/>
                  </a:cubicBezTo>
                  <a:cubicBezTo>
                    <a:pt x="16146" y="1"/>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5"/>
            <p:cNvSpPr/>
            <p:nvPr/>
          </p:nvSpPr>
          <p:spPr>
            <a:xfrm>
              <a:off x="1266721" y="2974352"/>
              <a:ext cx="917195" cy="1308380"/>
            </a:xfrm>
            <a:custGeom>
              <a:rect b="b" l="l" r="r" t="t"/>
              <a:pathLst>
                <a:path extrusionOk="0" h="117819" w="82593">
                  <a:moveTo>
                    <a:pt x="82593" y="1"/>
                  </a:moveTo>
                  <a:cubicBezTo>
                    <a:pt x="82593" y="1"/>
                    <a:pt x="66515" y="1"/>
                    <a:pt x="55840" y="9074"/>
                  </a:cubicBezTo>
                  <a:cubicBezTo>
                    <a:pt x="55840" y="9074"/>
                    <a:pt x="1" y="74721"/>
                    <a:pt x="52638" y="117819"/>
                  </a:cubicBezTo>
                  <a:lnTo>
                    <a:pt x="82593" y="117819"/>
                  </a:lnTo>
                  <a:lnTo>
                    <a:pt x="8259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5"/>
            <p:cNvSpPr/>
            <p:nvPr/>
          </p:nvSpPr>
          <p:spPr>
            <a:xfrm>
              <a:off x="1691609" y="4102320"/>
              <a:ext cx="405255" cy="340812"/>
            </a:xfrm>
            <a:custGeom>
              <a:rect b="b" l="l" r="r" t="t"/>
              <a:pathLst>
                <a:path extrusionOk="0" h="30690" w="36493">
                  <a:moveTo>
                    <a:pt x="0" y="1"/>
                  </a:moveTo>
                  <a:lnTo>
                    <a:pt x="0" y="1"/>
                  </a:lnTo>
                  <a:cubicBezTo>
                    <a:pt x="6438" y="12376"/>
                    <a:pt x="30155" y="30689"/>
                    <a:pt x="30155" y="30689"/>
                  </a:cubicBezTo>
                  <a:lnTo>
                    <a:pt x="36493" y="30689"/>
                  </a:lnTo>
                  <a:lnTo>
                    <a:pt x="36493" y="16246"/>
                  </a:lnTo>
                  <a:cubicBezTo>
                    <a:pt x="33024" y="868"/>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5"/>
            <p:cNvSpPr/>
            <p:nvPr/>
          </p:nvSpPr>
          <p:spPr>
            <a:xfrm>
              <a:off x="2268370" y="4102320"/>
              <a:ext cx="404888" cy="340812"/>
            </a:xfrm>
            <a:custGeom>
              <a:rect b="b" l="l" r="r" t="t"/>
              <a:pathLst>
                <a:path extrusionOk="0" h="30690" w="36460">
                  <a:moveTo>
                    <a:pt x="36460" y="1"/>
                  </a:moveTo>
                  <a:lnTo>
                    <a:pt x="36460" y="1"/>
                  </a:lnTo>
                  <a:cubicBezTo>
                    <a:pt x="36458" y="1"/>
                    <a:pt x="3436" y="868"/>
                    <a:pt x="0" y="16246"/>
                  </a:cubicBezTo>
                  <a:lnTo>
                    <a:pt x="0" y="30689"/>
                  </a:lnTo>
                  <a:lnTo>
                    <a:pt x="6338" y="30689"/>
                  </a:lnTo>
                  <a:cubicBezTo>
                    <a:pt x="6338" y="30689"/>
                    <a:pt x="30055" y="12376"/>
                    <a:pt x="364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5"/>
            <p:cNvSpPr/>
            <p:nvPr/>
          </p:nvSpPr>
          <p:spPr>
            <a:xfrm>
              <a:off x="1660859" y="2971154"/>
              <a:ext cx="1258363" cy="1288280"/>
            </a:xfrm>
            <a:custGeom>
              <a:rect b="b" l="l" r="r" t="t"/>
              <a:pathLst>
                <a:path extrusionOk="0" h="116009" w="113315">
                  <a:moveTo>
                    <a:pt x="49021" y="1"/>
                  </a:moveTo>
                  <a:cubicBezTo>
                    <a:pt x="43603" y="1"/>
                    <a:pt x="37482" y="1032"/>
                    <a:pt x="30589" y="3491"/>
                  </a:cubicBezTo>
                  <a:cubicBezTo>
                    <a:pt x="30589" y="3491"/>
                    <a:pt x="1" y="28843"/>
                    <a:pt x="7506" y="72107"/>
                  </a:cubicBezTo>
                  <a:cubicBezTo>
                    <a:pt x="12368" y="100406"/>
                    <a:pt x="36054" y="116009"/>
                    <a:pt x="58800" y="116009"/>
                  </a:cubicBezTo>
                  <a:cubicBezTo>
                    <a:pt x="70856" y="116009"/>
                    <a:pt x="82647" y="111626"/>
                    <a:pt x="91232" y="102429"/>
                  </a:cubicBezTo>
                  <a:cubicBezTo>
                    <a:pt x="91232" y="102429"/>
                    <a:pt x="113315" y="75543"/>
                    <a:pt x="86462" y="28009"/>
                  </a:cubicBezTo>
                  <a:cubicBezTo>
                    <a:pt x="86462" y="28009"/>
                    <a:pt x="86462" y="28009"/>
                    <a:pt x="86462" y="28009"/>
                  </a:cubicBezTo>
                  <a:cubicBezTo>
                    <a:pt x="86425" y="28009"/>
                    <a:pt x="77257" y="1"/>
                    <a:pt x="490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5"/>
            <p:cNvSpPr/>
            <p:nvPr/>
          </p:nvSpPr>
          <p:spPr>
            <a:xfrm>
              <a:off x="1982394" y="4439990"/>
              <a:ext cx="114470" cy="46486"/>
            </a:xfrm>
            <a:custGeom>
              <a:rect b="b" l="l" r="r" t="t"/>
              <a:pathLst>
                <a:path extrusionOk="0" h="4186" w="10308">
                  <a:moveTo>
                    <a:pt x="7849" y="1"/>
                  </a:moveTo>
                  <a:cubicBezTo>
                    <a:pt x="5971" y="1"/>
                    <a:pt x="3970" y="282"/>
                    <a:pt x="3970" y="282"/>
                  </a:cubicBezTo>
                  <a:cubicBezTo>
                    <a:pt x="3970" y="282"/>
                    <a:pt x="1" y="2684"/>
                    <a:pt x="2069" y="3118"/>
                  </a:cubicBezTo>
                  <a:cubicBezTo>
                    <a:pt x="2340" y="3171"/>
                    <a:pt x="2593" y="3194"/>
                    <a:pt x="2828" y="3194"/>
                  </a:cubicBezTo>
                  <a:cubicBezTo>
                    <a:pt x="4352" y="3194"/>
                    <a:pt x="5104" y="2218"/>
                    <a:pt x="5104" y="2217"/>
                  </a:cubicBezTo>
                  <a:lnTo>
                    <a:pt x="5104" y="2217"/>
                  </a:lnTo>
                  <a:cubicBezTo>
                    <a:pt x="5103" y="2218"/>
                    <a:pt x="3737" y="4185"/>
                    <a:pt x="5104" y="4185"/>
                  </a:cubicBezTo>
                  <a:cubicBezTo>
                    <a:pt x="6438" y="4185"/>
                    <a:pt x="10308" y="282"/>
                    <a:pt x="10308" y="282"/>
                  </a:cubicBezTo>
                  <a:cubicBezTo>
                    <a:pt x="9696" y="71"/>
                    <a:pt x="8788" y="1"/>
                    <a:pt x="78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5"/>
            <p:cNvSpPr/>
            <p:nvPr/>
          </p:nvSpPr>
          <p:spPr>
            <a:xfrm>
              <a:off x="2268736" y="4439990"/>
              <a:ext cx="114104" cy="46486"/>
            </a:xfrm>
            <a:custGeom>
              <a:rect b="b" l="l" r="r" t="t"/>
              <a:pathLst>
                <a:path extrusionOk="0" h="4186" w="10275">
                  <a:moveTo>
                    <a:pt x="2444" y="1"/>
                  </a:moveTo>
                  <a:cubicBezTo>
                    <a:pt x="1505" y="1"/>
                    <a:pt x="601" y="71"/>
                    <a:pt x="1" y="282"/>
                  </a:cubicBezTo>
                  <a:cubicBezTo>
                    <a:pt x="1" y="282"/>
                    <a:pt x="3870" y="4185"/>
                    <a:pt x="5204" y="4185"/>
                  </a:cubicBezTo>
                  <a:cubicBezTo>
                    <a:pt x="6572" y="4185"/>
                    <a:pt x="5205" y="2218"/>
                    <a:pt x="5204" y="2217"/>
                  </a:cubicBezTo>
                  <a:lnTo>
                    <a:pt x="5204" y="2217"/>
                  </a:lnTo>
                  <a:cubicBezTo>
                    <a:pt x="5205" y="2218"/>
                    <a:pt x="5957" y="3194"/>
                    <a:pt x="7481" y="3194"/>
                  </a:cubicBezTo>
                  <a:cubicBezTo>
                    <a:pt x="7716" y="3194"/>
                    <a:pt x="7969" y="3171"/>
                    <a:pt x="8240" y="3118"/>
                  </a:cubicBezTo>
                  <a:cubicBezTo>
                    <a:pt x="10275" y="2684"/>
                    <a:pt x="6338" y="282"/>
                    <a:pt x="6338" y="282"/>
                  </a:cubicBezTo>
                  <a:cubicBezTo>
                    <a:pt x="6338" y="282"/>
                    <a:pt x="4322" y="1"/>
                    <a:pt x="24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5"/>
            <p:cNvSpPr/>
            <p:nvPr/>
          </p:nvSpPr>
          <p:spPr>
            <a:xfrm>
              <a:off x="2268492" y="4419412"/>
              <a:ext cx="70639" cy="29806"/>
            </a:xfrm>
            <a:custGeom>
              <a:rect b="b" l="l" r="r" t="t"/>
              <a:pathLst>
                <a:path extrusionOk="0" h="2684" w="6361">
                  <a:moveTo>
                    <a:pt x="3776" y="0"/>
                  </a:moveTo>
                  <a:cubicBezTo>
                    <a:pt x="1891" y="0"/>
                    <a:pt x="0" y="2135"/>
                    <a:pt x="23" y="2135"/>
                  </a:cubicBezTo>
                  <a:cubicBezTo>
                    <a:pt x="990" y="2547"/>
                    <a:pt x="2017" y="2684"/>
                    <a:pt x="2956" y="2684"/>
                  </a:cubicBezTo>
                  <a:cubicBezTo>
                    <a:pt x="4833" y="2684"/>
                    <a:pt x="6360" y="2135"/>
                    <a:pt x="6360" y="2135"/>
                  </a:cubicBezTo>
                  <a:cubicBezTo>
                    <a:pt x="5660" y="534"/>
                    <a:pt x="4719" y="0"/>
                    <a:pt x="3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5"/>
            <p:cNvSpPr/>
            <p:nvPr/>
          </p:nvSpPr>
          <p:spPr>
            <a:xfrm>
              <a:off x="2026480" y="4419412"/>
              <a:ext cx="70383" cy="29806"/>
            </a:xfrm>
            <a:custGeom>
              <a:rect b="b" l="l" r="r" t="t"/>
              <a:pathLst>
                <a:path extrusionOk="0" h="2684" w="6338">
                  <a:moveTo>
                    <a:pt x="2548" y="0"/>
                  </a:moveTo>
                  <a:cubicBezTo>
                    <a:pt x="1609" y="0"/>
                    <a:pt x="678" y="534"/>
                    <a:pt x="0" y="2135"/>
                  </a:cubicBezTo>
                  <a:cubicBezTo>
                    <a:pt x="0" y="2135"/>
                    <a:pt x="1527" y="2684"/>
                    <a:pt x="3405" y="2684"/>
                  </a:cubicBezTo>
                  <a:cubicBezTo>
                    <a:pt x="4344" y="2684"/>
                    <a:pt x="5371" y="2547"/>
                    <a:pt x="6338" y="2135"/>
                  </a:cubicBezTo>
                  <a:cubicBezTo>
                    <a:pt x="6338" y="2135"/>
                    <a:pt x="4425" y="0"/>
                    <a:pt x="25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5"/>
            <p:cNvSpPr/>
            <p:nvPr/>
          </p:nvSpPr>
          <p:spPr>
            <a:xfrm>
              <a:off x="1627889" y="3007612"/>
              <a:ext cx="261911" cy="254949"/>
            </a:xfrm>
            <a:custGeom>
              <a:rect b="b" l="l" r="r" t="t"/>
              <a:pathLst>
                <a:path extrusionOk="0" h="22958" w="23585">
                  <a:moveTo>
                    <a:pt x="13144" y="1"/>
                  </a:moveTo>
                  <a:cubicBezTo>
                    <a:pt x="10867" y="1"/>
                    <a:pt x="8838" y="630"/>
                    <a:pt x="7506" y="1376"/>
                  </a:cubicBezTo>
                  <a:cubicBezTo>
                    <a:pt x="4204" y="3210"/>
                    <a:pt x="1" y="3877"/>
                    <a:pt x="1" y="3877"/>
                  </a:cubicBezTo>
                  <a:cubicBezTo>
                    <a:pt x="1" y="3877"/>
                    <a:pt x="2169" y="8748"/>
                    <a:pt x="2636" y="15186"/>
                  </a:cubicBezTo>
                  <a:cubicBezTo>
                    <a:pt x="3136" y="22357"/>
                    <a:pt x="13210" y="22958"/>
                    <a:pt x="13210" y="22958"/>
                  </a:cubicBezTo>
                  <a:lnTo>
                    <a:pt x="23584" y="6012"/>
                  </a:lnTo>
                  <a:cubicBezTo>
                    <a:pt x="20559" y="1424"/>
                    <a:pt x="16570" y="1"/>
                    <a:pt x="13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5"/>
            <p:cNvSpPr/>
            <p:nvPr/>
          </p:nvSpPr>
          <p:spPr>
            <a:xfrm>
              <a:off x="1707167" y="3091010"/>
              <a:ext cx="111505" cy="69684"/>
            </a:xfrm>
            <a:custGeom>
              <a:rect b="b" l="l" r="r" t="t"/>
              <a:pathLst>
                <a:path extrusionOk="0" h="6275" w="10041">
                  <a:moveTo>
                    <a:pt x="2509" y="1"/>
                  </a:moveTo>
                  <a:cubicBezTo>
                    <a:pt x="1403" y="1"/>
                    <a:pt x="634" y="204"/>
                    <a:pt x="601" y="204"/>
                  </a:cubicBezTo>
                  <a:cubicBezTo>
                    <a:pt x="234" y="270"/>
                    <a:pt x="0" y="704"/>
                    <a:pt x="100" y="1071"/>
                  </a:cubicBezTo>
                  <a:cubicBezTo>
                    <a:pt x="185" y="1380"/>
                    <a:pt x="482" y="1594"/>
                    <a:pt x="813" y="1594"/>
                  </a:cubicBezTo>
                  <a:cubicBezTo>
                    <a:pt x="875" y="1594"/>
                    <a:pt x="938" y="1587"/>
                    <a:pt x="1001" y="1571"/>
                  </a:cubicBezTo>
                  <a:cubicBezTo>
                    <a:pt x="1066" y="1538"/>
                    <a:pt x="1660" y="1381"/>
                    <a:pt x="2507" y="1381"/>
                  </a:cubicBezTo>
                  <a:cubicBezTo>
                    <a:pt x="4248" y="1381"/>
                    <a:pt x="7058" y="2048"/>
                    <a:pt x="8540" y="5841"/>
                  </a:cubicBezTo>
                  <a:cubicBezTo>
                    <a:pt x="8673" y="6108"/>
                    <a:pt x="8907" y="6275"/>
                    <a:pt x="9207" y="6275"/>
                  </a:cubicBezTo>
                  <a:cubicBezTo>
                    <a:pt x="9273" y="6275"/>
                    <a:pt x="9374" y="6241"/>
                    <a:pt x="9507" y="6241"/>
                  </a:cubicBezTo>
                  <a:cubicBezTo>
                    <a:pt x="9874" y="6108"/>
                    <a:pt x="10041" y="5707"/>
                    <a:pt x="9907" y="5341"/>
                  </a:cubicBezTo>
                  <a:cubicBezTo>
                    <a:pt x="8120" y="774"/>
                    <a:pt x="4670" y="1"/>
                    <a:pt x="2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5"/>
            <p:cNvSpPr/>
            <p:nvPr/>
          </p:nvSpPr>
          <p:spPr>
            <a:xfrm>
              <a:off x="1707534" y="3123448"/>
              <a:ext cx="106319" cy="26874"/>
            </a:xfrm>
            <a:custGeom>
              <a:rect b="b" l="l" r="r" t="t"/>
              <a:pathLst>
                <a:path extrusionOk="0" h="2420" w="9574">
                  <a:moveTo>
                    <a:pt x="4352" y="0"/>
                  </a:moveTo>
                  <a:cubicBezTo>
                    <a:pt x="1743" y="0"/>
                    <a:pt x="424" y="1107"/>
                    <a:pt x="334" y="1152"/>
                  </a:cubicBezTo>
                  <a:cubicBezTo>
                    <a:pt x="34" y="1419"/>
                    <a:pt x="1" y="1852"/>
                    <a:pt x="234" y="2153"/>
                  </a:cubicBezTo>
                  <a:cubicBezTo>
                    <a:pt x="384" y="2322"/>
                    <a:pt x="598" y="2406"/>
                    <a:pt x="803" y="2406"/>
                  </a:cubicBezTo>
                  <a:cubicBezTo>
                    <a:pt x="963" y="2406"/>
                    <a:pt x="1118" y="2355"/>
                    <a:pt x="1235" y="2253"/>
                  </a:cubicBezTo>
                  <a:cubicBezTo>
                    <a:pt x="1299" y="2188"/>
                    <a:pt x="2284" y="1413"/>
                    <a:pt x="4287" y="1413"/>
                  </a:cubicBezTo>
                  <a:cubicBezTo>
                    <a:pt x="5383" y="1413"/>
                    <a:pt x="6784" y="1645"/>
                    <a:pt x="8507" y="2353"/>
                  </a:cubicBezTo>
                  <a:cubicBezTo>
                    <a:pt x="8573" y="2420"/>
                    <a:pt x="8673" y="2420"/>
                    <a:pt x="8740" y="2420"/>
                  </a:cubicBezTo>
                  <a:cubicBezTo>
                    <a:pt x="9007" y="2420"/>
                    <a:pt x="9307" y="2253"/>
                    <a:pt x="9407" y="1953"/>
                  </a:cubicBezTo>
                  <a:cubicBezTo>
                    <a:pt x="9574" y="1619"/>
                    <a:pt x="9407" y="1185"/>
                    <a:pt x="9040" y="1019"/>
                  </a:cubicBezTo>
                  <a:cubicBezTo>
                    <a:pt x="7172" y="258"/>
                    <a:pt x="5611" y="0"/>
                    <a:pt x="4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5"/>
            <p:cNvSpPr/>
            <p:nvPr/>
          </p:nvSpPr>
          <p:spPr>
            <a:xfrm>
              <a:off x="2478398" y="3007612"/>
              <a:ext cx="262278" cy="254949"/>
            </a:xfrm>
            <a:custGeom>
              <a:rect b="b" l="l" r="r" t="t"/>
              <a:pathLst>
                <a:path extrusionOk="0" h="22958" w="23618">
                  <a:moveTo>
                    <a:pt x="10462" y="1"/>
                  </a:moveTo>
                  <a:cubicBezTo>
                    <a:pt x="7027" y="1"/>
                    <a:pt x="3026" y="1424"/>
                    <a:pt x="1" y="6012"/>
                  </a:cubicBezTo>
                  <a:lnTo>
                    <a:pt x="10375" y="22958"/>
                  </a:lnTo>
                  <a:cubicBezTo>
                    <a:pt x="10375" y="22958"/>
                    <a:pt x="20482" y="22357"/>
                    <a:pt x="20982" y="15186"/>
                  </a:cubicBezTo>
                  <a:cubicBezTo>
                    <a:pt x="21449" y="8748"/>
                    <a:pt x="23618" y="3877"/>
                    <a:pt x="23618" y="3877"/>
                  </a:cubicBezTo>
                  <a:cubicBezTo>
                    <a:pt x="23618" y="3877"/>
                    <a:pt x="19381" y="3210"/>
                    <a:pt x="16112" y="1376"/>
                  </a:cubicBezTo>
                  <a:cubicBezTo>
                    <a:pt x="14780" y="630"/>
                    <a:pt x="12746" y="1"/>
                    <a:pt x="104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5"/>
            <p:cNvSpPr/>
            <p:nvPr/>
          </p:nvSpPr>
          <p:spPr>
            <a:xfrm>
              <a:off x="2550270" y="3091010"/>
              <a:ext cx="111139" cy="69684"/>
            </a:xfrm>
            <a:custGeom>
              <a:rect b="b" l="l" r="r" t="t"/>
              <a:pathLst>
                <a:path extrusionOk="0" h="6275" w="10008">
                  <a:moveTo>
                    <a:pt x="7514" y="1"/>
                  </a:moveTo>
                  <a:cubicBezTo>
                    <a:pt x="5356" y="1"/>
                    <a:pt x="1898" y="774"/>
                    <a:pt x="133" y="5341"/>
                  </a:cubicBezTo>
                  <a:cubicBezTo>
                    <a:pt x="0" y="5707"/>
                    <a:pt x="167" y="6108"/>
                    <a:pt x="534" y="6241"/>
                  </a:cubicBezTo>
                  <a:cubicBezTo>
                    <a:pt x="634" y="6275"/>
                    <a:pt x="701" y="6275"/>
                    <a:pt x="801" y="6275"/>
                  </a:cubicBezTo>
                  <a:cubicBezTo>
                    <a:pt x="1067" y="6275"/>
                    <a:pt x="1334" y="6108"/>
                    <a:pt x="1501" y="5808"/>
                  </a:cubicBezTo>
                  <a:cubicBezTo>
                    <a:pt x="2980" y="2042"/>
                    <a:pt x="5785" y="1409"/>
                    <a:pt x="7526" y="1409"/>
                  </a:cubicBezTo>
                  <a:cubicBezTo>
                    <a:pt x="8377" y="1409"/>
                    <a:pt x="8974" y="1560"/>
                    <a:pt x="9040" y="1571"/>
                  </a:cubicBezTo>
                  <a:cubicBezTo>
                    <a:pt x="9098" y="1587"/>
                    <a:pt x="9156" y="1594"/>
                    <a:pt x="9214" y="1594"/>
                  </a:cubicBezTo>
                  <a:cubicBezTo>
                    <a:pt x="9525" y="1594"/>
                    <a:pt x="9823" y="1380"/>
                    <a:pt x="9907" y="1071"/>
                  </a:cubicBezTo>
                  <a:cubicBezTo>
                    <a:pt x="10007" y="704"/>
                    <a:pt x="9807" y="337"/>
                    <a:pt x="9407" y="204"/>
                  </a:cubicBezTo>
                  <a:cubicBezTo>
                    <a:pt x="9384" y="204"/>
                    <a:pt x="8619" y="1"/>
                    <a:pt x="75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5"/>
            <p:cNvSpPr/>
            <p:nvPr/>
          </p:nvSpPr>
          <p:spPr>
            <a:xfrm>
              <a:off x="2554334" y="3123281"/>
              <a:ext cx="106330" cy="27041"/>
            </a:xfrm>
            <a:custGeom>
              <a:rect b="b" l="l" r="r" t="t"/>
              <a:pathLst>
                <a:path extrusionOk="0" h="2435" w="9575">
                  <a:moveTo>
                    <a:pt x="5300" y="1"/>
                  </a:moveTo>
                  <a:cubicBezTo>
                    <a:pt x="4026" y="1"/>
                    <a:pt x="2440" y="262"/>
                    <a:pt x="535" y="1034"/>
                  </a:cubicBezTo>
                  <a:cubicBezTo>
                    <a:pt x="201" y="1167"/>
                    <a:pt x="1" y="1601"/>
                    <a:pt x="168" y="1968"/>
                  </a:cubicBezTo>
                  <a:cubicBezTo>
                    <a:pt x="301" y="2268"/>
                    <a:pt x="535" y="2435"/>
                    <a:pt x="835" y="2435"/>
                  </a:cubicBezTo>
                  <a:cubicBezTo>
                    <a:pt x="968" y="2435"/>
                    <a:pt x="1035" y="2368"/>
                    <a:pt x="1102" y="2368"/>
                  </a:cubicBezTo>
                  <a:cubicBezTo>
                    <a:pt x="2824" y="1660"/>
                    <a:pt x="4217" y="1428"/>
                    <a:pt x="5304" y="1428"/>
                  </a:cubicBezTo>
                  <a:cubicBezTo>
                    <a:pt x="7290" y="1428"/>
                    <a:pt x="8254" y="2203"/>
                    <a:pt x="8340" y="2268"/>
                  </a:cubicBezTo>
                  <a:cubicBezTo>
                    <a:pt x="8472" y="2370"/>
                    <a:pt x="8635" y="2421"/>
                    <a:pt x="8797" y="2421"/>
                  </a:cubicBezTo>
                  <a:cubicBezTo>
                    <a:pt x="9004" y="2421"/>
                    <a:pt x="9210" y="2337"/>
                    <a:pt x="9341" y="2168"/>
                  </a:cubicBezTo>
                  <a:cubicBezTo>
                    <a:pt x="9574" y="1867"/>
                    <a:pt x="9541" y="1434"/>
                    <a:pt x="9274" y="1167"/>
                  </a:cubicBezTo>
                  <a:cubicBezTo>
                    <a:pt x="9185" y="1078"/>
                    <a:pt x="7883" y="1"/>
                    <a:pt x="5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5"/>
            <p:cNvSpPr/>
            <p:nvPr/>
          </p:nvSpPr>
          <p:spPr>
            <a:xfrm>
              <a:off x="2063516" y="3410934"/>
              <a:ext cx="241900" cy="64631"/>
            </a:xfrm>
            <a:custGeom>
              <a:rect b="b" l="l" r="r" t="t"/>
              <a:pathLst>
                <a:path extrusionOk="0" h="5820" w="21783">
                  <a:moveTo>
                    <a:pt x="728" y="1"/>
                  </a:moveTo>
                  <a:cubicBezTo>
                    <a:pt x="258" y="1"/>
                    <a:pt x="1" y="246"/>
                    <a:pt x="1" y="882"/>
                  </a:cubicBezTo>
                  <a:cubicBezTo>
                    <a:pt x="1" y="3618"/>
                    <a:pt x="4871" y="5819"/>
                    <a:pt x="10875" y="5819"/>
                  </a:cubicBezTo>
                  <a:cubicBezTo>
                    <a:pt x="16879" y="5819"/>
                    <a:pt x="21783" y="3618"/>
                    <a:pt x="21783" y="882"/>
                  </a:cubicBezTo>
                  <a:cubicBezTo>
                    <a:pt x="21783" y="246"/>
                    <a:pt x="21524" y="1"/>
                    <a:pt x="21052" y="1"/>
                  </a:cubicBezTo>
                  <a:cubicBezTo>
                    <a:pt x="19470" y="1"/>
                    <a:pt x="15499" y="2750"/>
                    <a:pt x="10875" y="2750"/>
                  </a:cubicBezTo>
                  <a:cubicBezTo>
                    <a:pt x="6251" y="2750"/>
                    <a:pt x="2300" y="1"/>
                    <a:pt x="7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5"/>
            <p:cNvSpPr/>
            <p:nvPr/>
          </p:nvSpPr>
          <p:spPr>
            <a:xfrm>
              <a:off x="2132789" y="3359607"/>
              <a:ext cx="34459" cy="58168"/>
            </a:xfrm>
            <a:custGeom>
              <a:rect b="b" l="l" r="r" t="t"/>
              <a:pathLst>
                <a:path extrusionOk="0" h="5238" w="3103">
                  <a:moveTo>
                    <a:pt x="1568" y="0"/>
                  </a:moveTo>
                  <a:cubicBezTo>
                    <a:pt x="701" y="0"/>
                    <a:pt x="1" y="1168"/>
                    <a:pt x="1" y="2602"/>
                  </a:cubicBezTo>
                  <a:cubicBezTo>
                    <a:pt x="1" y="4070"/>
                    <a:pt x="734" y="5237"/>
                    <a:pt x="1568" y="5237"/>
                  </a:cubicBezTo>
                  <a:cubicBezTo>
                    <a:pt x="2436" y="5237"/>
                    <a:pt x="3103" y="4070"/>
                    <a:pt x="3103" y="2602"/>
                  </a:cubicBezTo>
                  <a:cubicBezTo>
                    <a:pt x="3103" y="1168"/>
                    <a:pt x="2436" y="0"/>
                    <a:pt x="15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5"/>
            <p:cNvSpPr/>
            <p:nvPr/>
          </p:nvSpPr>
          <p:spPr>
            <a:xfrm>
              <a:off x="2200574" y="3359607"/>
              <a:ext cx="34470" cy="58168"/>
            </a:xfrm>
            <a:custGeom>
              <a:rect b="b" l="l" r="r" t="t"/>
              <a:pathLst>
                <a:path extrusionOk="0" h="5238" w="3104">
                  <a:moveTo>
                    <a:pt x="1535" y="0"/>
                  </a:moveTo>
                  <a:cubicBezTo>
                    <a:pt x="668" y="0"/>
                    <a:pt x="1" y="1168"/>
                    <a:pt x="1" y="2602"/>
                  </a:cubicBezTo>
                  <a:cubicBezTo>
                    <a:pt x="1" y="4070"/>
                    <a:pt x="701" y="5237"/>
                    <a:pt x="1535" y="5237"/>
                  </a:cubicBezTo>
                  <a:cubicBezTo>
                    <a:pt x="2436" y="5237"/>
                    <a:pt x="3103" y="4070"/>
                    <a:pt x="3103" y="2602"/>
                  </a:cubicBezTo>
                  <a:cubicBezTo>
                    <a:pt x="3103" y="1168"/>
                    <a:pt x="2369" y="0"/>
                    <a:pt x="15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5"/>
            <p:cNvSpPr/>
            <p:nvPr/>
          </p:nvSpPr>
          <p:spPr>
            <a:xfrm>
              <a:off x="2043516" y="3298851"/>
              <a:ext cx="281167" cy="178557"/>
            </a:xfrm>
            <a:custGeom>
              <a:rect b="b" l="l" r="r" t="t"/>
              <a:pathLst>
                <a:path extrusionOk="0" h="16079" w="25319">
                  <a:moveTo>
                    <a:pt x="12643" y="1469"/>
                  </a:moveTo>
                  <a:cubicBezTo>
                    <a:pt x="18847" y="1469"/>
                    <a:pt x="23918" y="4404"/>
                    <a:pt x="23851" y="8040"/>
                  </a:cubicBezTo>
                  <a:cubicBezTo>
                    <a:pt x="23851" y="11676"/>
                    <a:pt x="18814" y="14645"/>
                    <a:pt x="12643" y="14645"/>
                  </a:cubicBezTo>
                  <a:cubicBezTo>
                    <a:pt x="6472" y="14645"/>
                    <a:pt x="1435" y="11676"/>
                    <a:pt x="1435" y="8040"/>
                  </a:cubicBezTo>
                  <a:cubicBezTo>
                    <a:pt x="1435" y="4404"/>
                    <a:pt x="6472" y="1469"/>
                    <a:pt x="12643" y="1469"/>
                  </a:cubicBezTo>
                  <a:close/>
                  <a:moveTo>
                    <a:pt x="12643" y="1"/>
                  </a:moveTo>
                  <a:cubicBezTo>
                    <a:pt x="5671" y="1"/>
                    <a:pt x="0" y="3637"/>
                    <a:pt x="0" y="8040"/>
                  </a:cubicBezTo>
                  <a:cubicBezTo>
                    <a:pt x="0" y="12510"/>
                    <a:pt x="5671" y="16079"/>
                    <a:pt x="12643" y="16079"/>
                  </a:cubicBezTo>
                  <a:cubicBezTo>
                    <a:pt x="19648" y="16079"/>
                    <a:pt x="25319" y="12510"/>
                    <a:pt x="25285" y="8040"/>
                  </a:cubicBezTo>
                  <a:cubicBezTo>
                    <a:pt x="25285" y="3570"/>
                    <a:pt x="19614" y="1"/>
                    <a:pt x="126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5"/>
            <p:cNvSpPr/>
            <p:nvPr/>
          </p:nvSpPr>
          <p:spPr>
            <a:xfrm>
              <a:off x="2067713" y="2986068"/>
              <a:ext cx="388775" cy="74714"/>
            </a:xfrm>
            <a:custGeom>
              <a:rect b="b" l="l" r="r" t="t"/>
              <a:pathLst>
                <a:path extrusionOk="0" h="6728" w="35009">
                  <a:moveTo>
                    <a:pt x="12894" y="1"/>
                  </a:moveTo>
                  <a:cubicBezTo>
                    <a:pt x="9063" y="1"/>
                    <a:pt x="3017" y="421"/>
                    <a:pt x="490" y="2882"/>
                  </a:cubicBezTo>
                  <a:cubicBezTo>
                    <a:pt x="1" y="3366"/>
                    <a:pt x="45" y="3542"/>
                    <a:pt x="547" y="3542"/>
                  </a:cubicBezTo>
                  <a:cubicBezTo>
                    <a:pt x="1886" y="3542"/>
                    <a:pt x="6480" y="2289"/>
                    <a:pt x="12869" y="2289"/>
                  </a:cubicBezTo>
                  <a:cubicBezTo>
                    <a:pt x="18119" y="2289"/>
                    <a:pt x="24581" y="3135"/>
                    <a:pt x="31445" y="6218"/>
                  </a:cubicBezTo>
                  <a:cubicBezTo>
                    <a:pt x="32239" y="6573"/>
                    <a:pt x="32781" y="6727"/>
                    <a:pt x="33089" y="6727"/>
                  </a:cubicBezTo>
                  <a:cubicBezTo>
                    <a:pt x="35009" y="6727"/>
                    <a:pt x="27880" y="746"/>
                    <a:pt x="16268" y="113"/>
                  </a:cubicBezTo>
                  <a:cubicBezTo>
                    <a:pt x="16268" y="113"/>
                    <a:pt x="14878" y="1"/>
                    <a:pt x="12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5"/>
            <p:cNvSpPr/>
            <p:nvPr/>
          </p:nvSpPr>
          <p:spPr>
            <a:xfrm>
              <a:off x="2032399" y="3013686"/>
              <a:ext cx="29650" cy="22277"/>
            </a:xfrm>
            <a:custGeom>
              <a:rect b="b" l="l" r="r" t="t"/>
              <a:pathLst>
                <a:path extrusionOk="0" h="2006" w="2670">
                  <a:moveTo>
                    <a:pt x="1967" y="0"/>
                  </a:moveTo>
                  <a:cubicBezTo>
                    <a:pt x="1579" y="0"/>
                    <a:pt x="1111" y="106"/>
                    <a:pt x="835" y="162"/>
                  </a:cubicBezTo>
                  <a:cubicBezTo>
                    <a:pt x="334" y="295"/>
                    <a:pt x="1" y="729"/>
                    <a:pt x="134" y="1229"/>
                  </a:cubicBezTo>
                  <a:cubicBezTo>
                    <a:pt x="225" y="1713"/>
                    <a:pt x="646" y="2005"/>
                    <a:pt x="1096" y="2005"/>
                  </a:cubicBezTo>
                  <a:cubicBezTo>
                    <a:pt x="1142" y="2005"/>
                    <a:pt x="1189" y="2002"/>
                    <a:pt x="1235" y="1996"/>
                  </a:cubicBezTo>
                  <a:cubicBezTo>
                    <a:pt x="1735" y="1896"/>
                    <a:pt x="2669" y="795"/>
                    <a:pt x="2603" y="295"/>
                  </a:cubicBezTo>
                  <a:cubicBezTo>
                    <a:pt x="2543" y="71"/>
                    <a:pt x="2282" y="0"/>
                    <a:pt x="19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5"/>
            <p:cNvSpPr/>
            <p:nvPr/>
          </p:nvSpPr>
          <p:spPr>
            <a:xfrm>
              <a:off x="2092333" y="3322716"/>
              <a:ext cx="191683" cy="36857"/>
            </a:xfrm>
            <a:custGeom>
              <a:rect b="b" l="l" r="r" t="t"/>
              <a:pathLst>
                <a:path extrusionOk="0" h="3319" w="17261">
                  <a:moveTo>
                    <a:pt x="6379" y="0"/>
                  </a:moveTo>
                  <a:cubicBezTo>
                    <a:pt x="4489" y="0"/>
                    <a:pt x="1479" y="205"/>
                    <a:pt x="241" y="1421"/>
                  </a:cubicBezTo>
                  <a:cubicBezTo>
                    <a:pt x="1" y="1661"/>
                    <a:pt x="25" y="1748"/>
                    <a:pt x="277" y="1748"/>
                  </a:cubicBezTo>
                  <a:cubicBezTo>
                    <a:pt x="944" y="1748"/>
                    <a:pt x="3208" y="1134"/>
                    <a:pt x="6359" y="1134"/>
                  </a:cubicBezTo>
                  <a:cubicBezTo>
                    <a:pt x="8946" y="1134"/>
                    <a:pt x="12130" y="1548"/>
                    <a:pt x="15519" y="3056"/>
                  </a:cubicBezTo>
                  <a:cubicBezTo>
                    <a:pt x="15918" y="3239"/>
                    <a:pt x="16189" y="3318"/>
                    <a:pt x="16340" y="3318"/>
                  </a:cubicBezTo>
                  <a:cubicBezTo>
                    <a:pt x="17260" y="3318"/>
                    <a:pt x="13745" y="369"/>
                    <a:pt x="8013" y="53"/>
                  </a:cubicBezTo>
                  <a:cubicBezTo>
                    <a:pt x="8013" y="53"/>
                    <a:pt x="7341" y="0"/>
                    <a:pt x="6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5"/>
            <p:cNvSpPr/>
            <p:nvPr/>
          </p:nvSpPr>
          <p:spPr>
            <a:xfrm>
              <a:off x="1901272" y="3578897"/>
              <a:ext cx="564911" cy="564922"/>
            </a:xfrm>
            <a:custGeom>
              <a:rect b="b" l="l" r="r" t="t"/>
              <a:pathLst>
                <a:path extrusionOk="0" h="50871" w="50870">
                  <a:moveTo>
                    <a:pt x="25452" y="1"/>
                  </a:moveTo>
                  <a:cubicBezTo>
                    <a:pt x="11408" y="1"/>
                    <a:pt x="0" y="11376"/>
                    <a:pt x="0" y="25452"/>
                  </a:cubicBezTo>
                  <a:cubicBezTo>
                    <a:pt x="0" y="39496"/>
                    <a:pt x="11408" y="50871"/>
                    <a:pt x="25452" y="50871"/>
                  </a:cubicBezTo>
                  <a:cubicBezTo>
                    <a:pt x="39495" y="50871"/>
                    <a:pt x="50870" y="39496"/>
                    <a:pt x="50870" y="25452"/>
                  </a:cubicBezTo>
                  <a:cubicBezTo>
                    <a:pt x="50870" y="11376"/>
                    <a:pt x="39495" y="1"/>
                    <a:pt x="25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5"/>
            <p:cNvSpPr/>
            <p:nvPr/>
          </p:nvSpPr>
          <p:spPr>
            <a:xfrm>
              <a:off x="1877196" y="3535788"/>
              <a:ext cx="613807" cy="586377"/>
            </a:xfrm>
            <a:custGeom>
              <a:rect b="b" l="l" r="r" t="t"/>
              <a:pathLst>
                <a:path extrusionOk="0" h="52803" w="55273">
                  <a:moveTo>
                    <a:pt x="27640" y="1"/>
                  </a:moveTo>
                  <a:cubicBezTo>
                    <a:pt x="14156" y="1"/>
                    <a:pt x="2626" y="10275"/>
                    <a:pt x="1368" y="23964"/>
                  </a:cubicBezTo>
                  <a:cubicBezTo>
                    <a:pt x="0" y="38474"/>
                    <a:pt x="10674" y="51350"/>
                    <a:pt x="25185" y="52684"/>
                  </a:cubicBezTo>
                  <a:cubicBezTo>
                    <a:pt x="26025" y="52764"/>
                    <a:pt x="26860" y="52802"/>
                    <a:pt x="27688" y="52802"/>
                  </a:cubicBezTo>
                  <a:cubicBezTo>
                    <a:pt x="41148" y="52802"/>
                    <a:pt x="52648" y="42537"/>
                    <a:pt x="53905" y="28867"/>
                  </a:cubicBezTo>
                  <a:cubicBezTo>
                    <a:pt x="55273" y="14357"/>
                    <a:pt x="44599" y="1481"/>
                    <a:pt x="30088" y="113"/>
                  </a:cubicBezTo>
                  <a:cubicBezTo>
                    <a:pt x="29266" y="38"/>
                    <a:pt x="28450" y="1"/>
                    <a:pt x="27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5"/>
            <p:cNvSpPr/>
            <p:nvPr/>
          </p:nvSpPr>
          <p:spPr>
            <a:xfrm>
              <a:off x="1890900" y="3538519"/>
              <a:ext cx="586033" cy="557515"/>
            </a:xfrm>
            <a:custGeom>
              <a:rect b="b" l="l" r="r" t="t"/>
              <a:pathLst>
                <a:path extrusionOk="0" h="50204" w="52772">
                  <a:moveTo>
                    <a:pt x="26386" y="1"/>
                  </a:moveTo>
                  <a:cubicBezTo>
                    <a:pt x="11809" y="1"/>
                    <a:pt x="0" y="11242"/>
                    <a:pt x="0" y="25119"/>
                  </a:cubicBezTo>
                  <a:cubicBezTo>
                    <a:pt x="0" y="38962"/>
                    <a:pt x="11809" y="50204"/>
                    <a:pt x="26386" y="50204"/>
                  </a:cubicBezTo>
                  <a:cubicBezTo>
                    <a:pt x="40996" y="50204"/>
                    <a:pt x="52771" y="38995"/>
                    <a:pt x="52771" y="25119"/>
                  </a:cubicBezTo>
                  <a:cubicBezTo>
                    <a:pt x="52771" y="11276"/>
                    <a:pt x="40996" y="1"/>
                    <a:pt x="263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5"/>
            <p:cNvSpPr/>
            <p:nvPr/>
          </p:nvSpPr>
          <p:spPr>
            <a:xfrm>
              <a:off x="1941272" y="3574822"/>
              <a:ext cx="485277" cy="485277"/>
            </a:xfrm>
            <a:custGeom>
              <a:rect b="b" l="l" r="r" t="t"/>
              <a:pathLst>
                <a:path extrusionOk="0" h="43699" w="43699">
                  <a:moveTo>
                    <a:pt x="21850" y="1"/>
                  </a:moveTo>
                  <a:cubicBezTo>
                    <a:pt x="9808" y="1"/>
                    <a:pt x="1" y="9808"/>
                    <a:pt x="1" y="21850"/>
                  </a:cubicBezTo>
                  <a:cubicBezTo>
                    <a:pt x="1" y="33892"/>
                    <a:pt x="9808" y="43699"/>
                    <a:pt x="21850" y="43699"/>
                  </a:cubicBezTo>
                  <a:cubicBezTo>
                    <a:pt x="33892" y="43699"/>
                    <a:pt x="43699" y="33892"/>
                    <a:pt x="43699" y="21850"/>
                  </a:cubicBezTo>
                  <a:cubicBezTo>
                    <a:pt x="43699" y="9808"/>
                    <a:pt x="33958" y="1"/>
                    <a:pt x="218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5"/>
            <p:cNvSpPr/>
            <p:nvPr/>
          </p:nvSpPr>
          <p:spPr>
            <a:xfrm>
              <a:off x="2128347" y="3614466"/>
              <a:ext cx="220790" cy="425999"/>
            </a:xfrm>
            <a:custGeom>
              <a:rect b="b" l="l" r="r" t="t"/>
              <a:pathLst>
                <a:path extrusionOk="0" h="38361" w="19882">
                  <a:moveTo>
                    <a:pt x="8706" y="7739"/>
                  </a:moveTo>
                  <a:lnTo>
                    <a:pt x="8706" y="16212"/>
                  </a:lnTo>
                  <a:cubicBezTo>
                    <a:pt x="7005" y="15945"/>
                    <a:pt x="5738" y="15445"/>
                    <a:pt x="4970" y="14811"/>
                  </a:cubicBezTo>
                  <a:cubicBezTo>
                    <a:pt x="4203" y="14144"/>
                    <a:pt x="3803" y="13210"/>
                    <a:pt x="3803" y="12042"/>
                  </a:cubicBezTo>
                  <a:cubicBezTo>
                    <a:pt x="3803" y="10808"/>
                    <a:pt x="4237" y="9841"/>
                    <a:pt x="5071" y="9107"/>
                  </a:cubicBezTo>
                  <a:cubicBezTo>
                    <a:pt x="5904" y="8373"/>
                    <a:pt x="7105" y="7939"/>
                    <a:pt x="8706" y="7739"/>
                  </a:cubicBezTo>
                  <a:close/>
                  <a:moveTo>
                    <a:pt x="10775" y="20181"/>
                  </a:moveTo>
                  <a:cubicBezTo>
                    <a:pt x="12609" y="20515"/>
                    <a:pt x="13944" y="21049"/>
                    <a:pt x="14777" y="21749"/>
                  </a:cubicBezTo>
                  <a:cubicBezTo>
                    <a:pt x="15645" y="22483"/>
                    <a:pt x="16078" y="23450"/>
                    <a:pt x="16078" y="24651"/>
                  </a:cubicBezTo>
                  <a:cubicBezTo>
                    <a:pt x="16078" y="25885"/>
                    <a:pt x="15611" y="26886"/>
                    <a:pt x="14744" y="27653"/>
                  </a:cubicBezTo>
                  <a:cubicBezTo>
                    <a:pt x="13843" y="28387"/>
                    <a:pt x="12543" y="28887"/>
                    <a:pt x="10775" y="29121"/>
                  </a:cubicBezTo>
                  <a:lnTo>
                    <a:pt x="10775" y="20181"/>
                  </a:lnTo>
                  <a:close/>
                  <a:moveTo>
                    <a:pt x="8706" y="0"/>
                  </a:moveTo>
                  <a:lnTo>
                    <a:pt x="8706" y="4837"/>
                  </a:lnTo>
                  <a:cubicBezTo>
                    <a:pt x="5904" y="5037"/>
                    <a:pt x="3770" y="5771"/>
                    <a:pt x="2269" y="7072"/>
                  </a:cubicBezTo>
                  <a:cubicBezTo>
                    <a:pt x="767" y="8373"/>
                    <a:pt x="0" y="10141"/>
                    <a:pt x="0" y="12376"/>
                  </a:cubicBezTo>
                  <a:cubicBezTo>
                    <a:pt x="0" y="14444"/>
                    <a:pt x="701" y="16078"/>
                    <a:pt x="2068" y="17246"/>
                  </a:cubicBezTo>
                  <a:cubicBezTo>
                    <a:pt x="3469" y="18447"/>
                    <a:pt x="5671" y="19281"/>
                    <a:pt x="8706" y="19781"/>
                  </a:cubicBezTo>
                  <a:lnTo>
                    <a:pt x="8706" y="29188"/>
                  </a:lnTo>
                  <a:cubicBezTo>
                    <a:pt x="7205" y="29188"/>
                    <a:pt x="5704" y="28954"/>
                    <a:pt x="4270" y="28521"/>
                  </a:cubicBezTo>
                  <a:cubicBezTo>
                    <a:pt x="2836" y="28054"/>
                    <a:pt x="1401" y="27386"/>
                    <a:pt x="0" y="26519"/>
                  </a:cubicBezTo>
                  <a:lnTo>
                    <a:pt x="0" y="30222"/>
                  </a:lnTo>
                  <a:cubicBezTo>
                    <a:pt x="1468" y="30856"/>
                    <a:pt x="2902" y="31323"/>
                    <a:pt x="4370" y="31623"/>
                  </a:cubicBezTo>
                  <a:cubicBezTo>
                    <a:pt x="5804" y="31923"/>
                    <a:pt x="7239" y="32090"/>
                    <a:pt x="8706" y="32123"/>
                  </a:cubicBezTo>
                  <a:lnTo>
                    <a:pt x="8706" y="38361"/>
                  </a:lnTo>
                  <a:lnTo>
                    <a:pt x="10775" y="38361"/>
                  </a:lnTo>
                  <a:lnTo>
                    <a:pt x="10775" y="32090"/>
                  </a:lnTo>
                  <a:cubicBezTo>
                    <a:pt x="13743" y="31890"/>
                    <a:pt x="15978" y="31122"/>
                    <a:pt x="17546" y="29788"/>
                  </a:cubicBezTo>
                  <a:cubicBezTo>
                    <a:pt x="19114" y="28420"/>
                    <a:pt x="19881" y="26586"/>
                    <a:pt x="19881" y="24251"/>
                  </a:cubicBezTo>
                  <a:cubicBezTo>
                    <a:pt x="19881" y="22116"/>
                    <a:pt x="19147" y="20415"/>
                    <a:pt x="17680" y="19181"/>
                  </a:cubicBezTo>
                  <a:cubicBezTo>
                    <a:pt x="16212" y="17946"/>
                    <a:pt x="13910" y="17079"/>
                    <a:pt x="10775" y="16579"/>
                  </a:cubicBezTo>
                  <a:lnTo>
                    <a:pt x="10775" y="7772"/>
                  </a:lnTo>
                  <a:cubicBezTo>
                    <a:pt x="12042" y="7839"/>
                    <a:pt x="13276" y="8006"/>
                    <a:pt x="14477" y="8339"/>
                  </a:cubicBezTo>
                  <a:cubicBezTo>
                    <a:pt x="15678" y="8640"/>
                    <a:pt x="16879" y="9107"/>
                    <a:pt x="18013" y="9674"/>
                  </a:cubicBezTo>
                  <a:lnTo>
                    <a:pt x="18013" y="6071"/>
                  </a:lnTo>
                  <a:cubicBezTo>
                    <a:pt x="16879" y="5671"/>
                    <a:pt x="15711" y="5404"/>
                    <a:pt x="14511" y="5204"/>
                  </a:cubicBezTo>
                  <a:cubicBezTo>
                    <a:pt x="13310" y="4970"/>
                    <a:pt x="12076" y="4837"/>
                    <a:pt x="10775" y="4770"/>
                  </a:cubicBezTo>
                  <a:lnTo>
                    <a:pt x="107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5"/>
            <p:cNvSpPr/>
            <p:nvPr/>
          </p:nvSpPr>
          <p:spPr>
            <a:xfrm>
              <a:off x="2387360" y="3634600"/>
              <a:ext cx="130428" cy="339013"/>
            </a:xfrm>
            <a:custGeom>
              <a:rect b="b" l="l" r="r" t="t"/>
              <a:pathLst>
                <a:path extrusionOk="0" h="30528" w="11745">
                  <a:moveTo>
                    <a:pt x="303" y="1"/>
                  </a:moveTo>
                  <a:lnTo>
                    <a:pt x="303" y="1"/>
                  </a:lnTo>
                  <a:cubicBezTo>
                    <a:pt x="1" y="1"/>
                    <a:pt x="11745" y="15870"/>
                    <a:pt x="2828" y="28876"/>
                  </a:cubicBezTo>
                  <a:cubicBezTo>
                    <a:pt x="2065" y="29986"/>
                    <a:pt x="1983" y="30528"/>
                    <a:pt x="2279" y="30528"/>
                  </a:cubicBezTo>
                  <a:cubicBezTo>
                    <a:pt x="3120" y="30528"/>
                    <a:pt x="7023" y="26138"/>
                    <a:pt x="6998" y="17968"/>
                  </a:cubicBezTo>
                  <a:cubicBezTo>
                    <a:pt x="6998" y="17968"/>
                    <a:pt x="8065" y="8528"/>
                    <a:pt x="660" y="355"/>
                  </a:cubicBezTo>
                  <a:cubicBezTo>
                    <a:pt x="441" y="115"/>
                    <a:pt x="328" y="1"/>
                    <a:pt x="3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5"/>
            <p:cNvSpPr/>
            <p:nvPr/>
          </p:nvSpPr>
          <p:spPr>
            <a:xfrm>
              <a:off x="1627889" y="3612234"/>
              <a:ext cx="476016" cy="444200"/>
            </a:xfrm>
            <a:custGeom>
              <a:rect b="b" l="l" r="r" t="t"/>
              <a:pathLst>
                <a:path extrusionOk="0" h="40000" w="42865">
                  <a:moveTo>
                    <a:pt x="5805" y="1"/>
                  </a:moveTo>
                  <a:cubicBezTo>
                    <a:pt x="2669" y="7673"/>
                    <a:pt x="1" y="25920"/>
                    <a:pt x="34" y="25920"/>
                  </a:cubicBezTo>
                  <a:cubicBezTo>
                    <a:pt x="12020" y="36921"/>
                    <a:pt x="21534" y="40000"/>
                    <a:pt x="28431" y="40000"/>
                  </a:cubicBezTo>
                  <a:cubicBezTo>
                    <a:pt x="37196" y="40000"/>
                    <a:pt x="41731" y="35026"/>
                    <a:pt x="41731" y="35026"/>
                  </a:cubicBezTo>
                  <a:cubicBezTo>
                    <a:pt x="42865" y="30990"/>
                    <a:pt x="40229" y="29122"/>
                    <a:pt x="40229" y="29122"/>
                  </a:cubicBezTo>
                  <a:cubicBezTo>
                    <a:pt x="37761" y="26687"/>
                    <a:pt x="23884" y="21149"/>
                    <a:pt x="15912" y="14645"/>
                  </a:cubicBezTo>
                  <a:cubicBezTo>
                    <a:pt x="9074" y="9041"/>
                    <a:pt x="5805" y="1"/>
                    <a:pt x="58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5"/>
            <p:cNvSpPr/>
            <p:nvPr/>
          </p:nvSpPr>
          <p:spPr>
            <a:xfrm>
              <a:off x="2074265" y="3918688"/>
              <a:ext cx="88540" cy="86419"/>
            </a:xfrm>
            <a:custGeom>
              <a:rect b="b" l="l" r="r" t="t"/>
              <a:pathLst>
                <a:path extrusionOk="0" h="7782" w="7973">
                  <a:moveTo>
                    <a:pt x="3894" y="0"/>
                  </a:moveTo>
                  <a:cubicBezTo>
                    <a:pt x="2472" y="0"/>
                    <a:pt x="0" y="1459"/>
                    <a:pt x="0" y="1459"/>
                  </a:cubicBezTo>
                  <a:cubicBezTo>
                    <a:pt x="0" y="1459"/>
                    <a:pt x="1468" y="3427"/>
                    <a:pt x="1501" y="7430"/>
                  </a:cubicBezTo>
                  <a:cubicBezTo>
                    <a:pt x="1501" y="7430"/>
                    <a:pt x="2289" y="7782"/>
                    <a:pt x="3471" y="7782"/>
                  </a:cubicBezTo>
                  <a:cubicBezTo>
                    <a:pt x="4110" y="7782"/>
                    <a:pt x="4864" y="7679"/>
                    <a:pt x="5671" y="7363"/>
                  </a:cubicBezTo>
                  <a:cubicBezTo>
                    <a:pt x="7972" y="6463"/>
                    <a:pt x="2368" y="4561"/>
                    <a:pt x="2368" y="4561"/>
                  </a:cubicBezTo>
                  <a:cubicBezTo>
                    <a:pt x="2368" y="4561"/>
                    <a:pt x="4970" y="3094"/>
                    <a:pt x="4870" y="859"/>
                  </a:cubicBezTo>
                  <a:cubicBezTo>
                    <a:pt x="4851" y="227"/>
                    <a:pt x="4454" y="0"/>
                    <a:pt x="38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5"/>
            <p:cNvSpPr/>
            <p:nvPr/>
          </p:nvSpPr>
          <p:spPr>
            <a:xfrm>
              <a:off x="1981650" y="3354976"/>
              <a:ext cx="404155" cy="171339"/>
            </a:xfrm>
            <a:custGeom>
              <a:rect b="b" l="l" r="r" t="t"/>
              <a:pathLst>
                <a:path extrusionOk="0" h="15429" w="36394">
                  <a:moveTo>
                    <a:pt x="3449" y="1"/>
                  </a:moveTo>
                  <a:cubicBezTo>
                    <a:pt x="2909" y="1"/>
                    <a:pt x="1912" y="103"/>
                    <a:pt x="1102" y="818"/>
                  </a:cubicBezTo>
                  <a:cubicBezTo>
                    <a:pt x="368" y="1485"/>
                    <a:pt x="1" y="2486"/>
                    <a:pt x="1" y="3786"/>
                  </a:cubicBezTo>
                  <a:cubicBezTo>
                    <a:pt x="1" y="4153"/>
                    <a:pt x="334" y="4487"/>
                    <a:pt x="701" y="4487"/>
                  </a:cubicBezTo>
                  <a:cubicBezTo>
                    <a:pt x="1068" y="4487"/>
                    <a:pt x="1402" y="4153"/>
                    <a:pt x="1402" y="3786"/>
                  </a:cubicBezTo>
                  <a:cubicBezTo>
                    <a:pt x="1402" y="3420"/>
                    <a:pt x="1469" y="3086"/>
                    <a:pt x="1535" y="2786"/>
                  </a:cubicBezTo>
                  <a:cubicBezTo>
                    <a:pt x="2369" y="9857"/>
                    <a:pt x="9441" y="15428"/>
                    <a:pt x="18047" y="15428"/>
                  </a:cubicBezTo>
                  <a:cubicBezTo>
                    <a:pt x="26820" y="15428"/>
                    <a:pt x="33992" y="9657"/>
                    <a:pt x="34592" y="2419"/>
                  </a:cubicBezTo>
                  <a:cubicBezTo>
                    <a:pt x="34826" y="2786"/>
                    <a:pt x="34892" y="3253"/>
                    <a:pt x="34892" y="3786"/>
                  </a:cubicBezTo>
                  <a:cubicBezTo>
                    <a:pt x="34892" y="4153"/>
                    <a:pt x="35226" y="4487"/>
                    <a:pt x="35593" y="4487"/>
                  </a:cubicBezTo>
                  <a:cubicBezTo>
                    <a:pt x="35993" y="4487"/>
                    <a:pt x="36327" y="4153"/>
                    <a:pt x="36327" y="3786"/>
                  </a:cubicBezTo>
                  <a:cubicBezTo>
                    <a:pt x="36393" y="2486"/>
                    <a:pt x="36027" y="1485"/>
                    <a:pt x="35259" y="818"/>
                  </a:cubicBezTo>
                  <a:cubicBezTo>
                    <a:pt x="34473" y="103"/>
                    <a:pt x="33483" y="1"/>
                    <a:pt x="32944" y="1"/>
                  </a:cubicBezTo>
                  <a:cubicBezTo>
                    <a:pt x="32729" y="1"/>
                    <a:pt x="32586" y="17"/>
                    <a:pt x="32557" y="17"/>
                  </a:cubicBezTo>
                  <a:cubicBezTo>
                    <a:pt x="32190" y="84"/>
                    <a:pt x="31890" y="451"/>
                    <a:pt x="31924" y="818"/>
                  </a:cubicBezTo>
                  <a:cubicBezTo>
                    <a:pt x="31987" y="1166"/>
                    <a:pt x="32321" y="1454"/>
                    <a:pt x="32668" y="1454"/>
                  </a:cubicBezTo>
                  <a:cubicBezTo>
                    <a:pt x="32687" y="1454"/>
                    <a:pt x="32705" y="1453"/>
                    <a:pt x="32724" y="1451"/>
                  </a:cubicBezTo>
                  <a:cubicBezTo>
                    <a:pt x="32724" y="1451"/>
                    <a:pt x="32843" y="1437"/>
                    <a:pt x="33001" y="1437"/>
                  </a:cubicBezTo>
                  <a:cubicBezTo>
                    <a:pt x="33080" y="1437"/>
                    <a:pt x="33169" y="1440"/>
                    <a:pt x="33258" y="1451"/>
                  </a:cubicBezTo>
                  <a:cubicBezTo>
                    <a:pt x="33225" y="8356"/>
                    <a:pt x="26420" y="13960"/>
                    <a:pt x="18080" y="13960"/>
                  </a:cubicBezTo>
                  <a:cubicBezTo>
                    <a:pt x="9808" y="13960"/>
                    <a:pt x="3003" y="8356"/>
                    <a:pt x="2903" y="1485"/>
                  </a:cubicBezTo>
                  <a:cubicBezTo>
                    <a:pt x="3120" y="1451"/>
                    <a:pt x="3312" y="1443"/>
                    <a:pt x="3449" y="1443"/>
                  </a:cubicBezTo>
                  <a:cubicBezTo>
                    <a:pt x="3587" y="1443"/>
                    <a:pt x="3670" y="1451"/>
                    <a:pt x="3670" y="1451"/>
                  </a:cubicBezTo>
                  <a:cubicBezTo>
                    <a:pt x="3693" y="1454"/>
                    <a:pt x="3716" y="1455"/>
                    <a:pt x="3739" y="1455"/>
                  </a:cubicBezTo>
                  <a:cubicBezTo>
                    <a:pt x="4082" y="1455"/>
                    <a:pt x="4406" y="1224"/>
                    <a:pt x="4437" y="818"/>
                  </a:cubicBezTo>
                  <a:cubicBezTo>
                    <a:pt x="4504" y="451"/>
                    <a:pt x="4237" y="84"/>
                    <a:pt x="3837" y="17"/>
                  </a:cubicBezTo>
                  <a:cubicBezTo>
                    <a:pt x="3808" y="17"/>
                    <a:pt x="3665" y="1"/>
                    <a:pt x="34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5"/>
            <p:cNvSpPr/>
            <p:nvPr/>
          </p:nvSpPr>
          <p:spPr>
            <a:xfrm>
              <a:off x="2397276" y="3275142"/>
              <a:ext cx="194493" cy="194493"/>
            </a:xfrm>
            <a:custGeom>
              <a:rect b="b" l="l" r="r" t="t"/>
              <a:pathLst>
                <a:path extrusionOk="0" h="17514" w="17514">
                  <a:moveTo>
                    <a:pt x="8835" y="1"/>
                  </a:moveTo>
                  <a:cubicBezTo>
                    <a:pt x="8815" y="1"/>
                    <a:pt x="8794" y="1"/>
                    <a:pt x="8773" y="1"/>
                  </a:cubicBezTo>
                  <a:cubicBezTo>
                    <a:pt x="3937" y="1"/>
                    <a:pt x="1" y="3937"/>
                    <a:pt x="1" y="8774"/>
                  </a:cubicBezTo>
                  <a:cubicBezTo>
                    <a:pt x="1" y="13611"/>
                    <a:pt x="3937" y="17513"/>
                    <a:pt x="8773" y="17513"/>
                  </a:cubicBezTo>
                  <a:cubicBezTo>
                    <a:pt x="13610" y="17513"/>
                    <a:pt x="17513" y="13611"/>
                    <a:pt x="17513" y="8774"/>
                  </a:cubicBezTo>
                  <a:cubicBezTo>
                    <a:pt x="17513" y="3891"/>
                    <a:pt x="13643" y="1"/>
                    <a:pt x="8835" y="1"/>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5"/>
            <p:cNvSpPr/>
            <p:nvPr/>
          </p:nvSpPr>
          <p:spPr>
            <a:xfrm>
              <a:off x="1774952" y="3275109"/>
              <a:ext cx="197447" cy="194560"/>
            </a:xfrm>
            <a:custGeom>
              <a:rect b="b" l="l" r="r" t="t"/>
              <a:pathLst>
                <a:path extrusionOk="0" h="17520" w="17780">
                  <a:moveTo>
                    <a:pt x="8887" y="1"/>
                  </a:moveTo>
                  <a:cubicBezTo>
                    <a:pt x="8805" y="1"/>
                    <a:pt x="8723" y="2"/>
                    <a:pt x="8640" y="4"/>
                  </a:cubicBezTo>
                  <a:cubicBezTo>
                    <a:pt x="3803" y="137"/>
                    <a:pt x="1" y="4174"/>
                    <a:pt x="134" y="9010"/>
                  </a:cubicBezTo>
                  <a:cubicBezTo>
                    <a:pt x="265" y="13765"/>
                    <a:pt x="4167" y="17520"/>
                    <a:pt x="8894" y="17520"/>
                  </a:cubicBezTo>
                  <a:cubicBezTo>
                    <a:pt x="8976" y="17520"/>
                    <a:pt x="9058" y="17519"/>
                    <a:pt x="9140" y="17516"/>
                  </a:cubicBezTo>
                  <a:cubicBezTo>
                    <a:pt x="13977" y="17383"/>
                    <a:pt x="17780" y="13347"/>
                    <a:pt x="17646" y="8510"/>
                  </a:cubicBezTo>
                  <a:cubicBezTo>
                    <a:pt x="17515" y="3756"/>
                    <a:pt x="13613" y="1"/>
                    <a:pt x="8887" y="1"/>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5"/>
            <p:cNvSpPr/>
            <p:nvPr/>
          </p:nvSpPr>
          <p:spPr>
            <a:xfrm>
              <a:off x="2314675" y="3187353"/>
              <a:ext cx="93360" cy="86394"/>
            </a:xfrm>
            <a:custGeom>
              <a:rect b="b" l="l" r="r" t="t"/>
              <a:pathLst>
                <a:path extrusionOk="0" h="13410" w="8407">
                  <a:moveTo>
                    <a:pt x="4204" y="0"/>
                  </a:moveTo>
                  <a:cubicBezTo>
                    <a:pt x="1869" y="0"/>
                    <a:pt x="1" y="3002"/>
                    <a:pt x="1" y="6705"/>
                  </a:cubicBezTo>
                  <a:cubicBezTo>
                    <a:pt x="1" y="10408"/>
                    <a:pt x="1869" y="13410"/>
                    <a:pt x="4204" y="13410"/>
                  </a:cubicBezTo>
                  <a:cubicBezTo>
                    <a:pt x="6539" y="13410"/>
                    <a:pt x="8407" y="10408"/>
                    <a:pt x="8407" y="6705"/>
                  </a:cubicBezTo>
                  <a:cubicBezTo>
                    <a:pt x="8407" y="3002"/>
                    <a:pt x="6539" y="0"/>
                    <a:pt x="4204" y="0"/>
                  </a:cubicBezTo>
                  <a:close/>
                </a:path>
              </a:pathLst>
            </a:custGeom>
            <a:solidFill>
              <a:srgbClr val="454F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5"/>
            <p:cNvSpPr/>
            <p:nvPr/>
          </p:nvSpPr>
          <p:spPr>
            <a:xfrm>
              <a:off x="2350602" y="3215508"/>
              <a:ext cx="38912" cy="38901"/>
            </a:xfrm>
            <a:custGeom>
              <a:rect b="b" l="l" r="r" t="t"/>
              <a:pathLst>
                <a:path extrusionOk="0" h="3503" w="3504">
                  <a:moveTo>
                    <a:pt x="1768" y="0"/>
                  </a:moveTo>
                  <a:cubicBezTo>
                    <a:pt x="801" y="0"/>
                    <a:pt x="1" y="768"/>
                    <a:pt x="1" y="1735"/>
                  </a:cubicBezTo>
                  <a:cubicBezTo>
                    <a:pt x="1" y="2702"/>
                    <a:pt x="801" y="3503"/>
                    <a:pt x="1768" y="3503"/>
                  </a:cubicBezTo>
                  <a:cubicBezTo>
                    <a:pt x="2702" y="3503"/>
                    <a:pt x="3503" y="2702"/>
                    <a:pt x="3503" y="1735"/>
                  </a:cubicBezTo>
                  <a:cubicBezTo>
                    <a:pt x="3503" y="801"/>
                    <a:pt x="2702" y="0"/>
                    <a:pt x="1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5"/>
            <p:cNvSpPr/>
            <p:nvPr/>
          </p:nvSpPr>
          <p:spPr>
            <a:xfrm>
              <a:off x="1960175" y="3187353"/>
              <a:ext cx="93726" cy="95379"/>
            </a:xfrm>
            <a:custGeom>
              <a:rect b="b" l="l" r="r" t="t"/>
              <a:pathLst>
                <a:path extrusionOk="0" h="13410" w="8440">
                  <a:moveTo>
                    <a:pt x="4236" y="0"/>
                  </a:moveTo>
                  <a:cubicBezTo>
                    <a:pt x="1868" y="0"/>
                    <a:pt x="0" y="3002"/>
                    <a:pt x="0" y="6705"/>
                  </a:cubicBezTo>
                  <a:cubicBezTo>
                    <a:pt x="0" y="10408"/>
                    <a:pt x="1868" y="13410"/>
                    <a:pt x="4236" y="13410"/>
                  </a:cubicBezTo>
                  <a:cubicBezTo>
                    <a:pt x="6571" y="13410"/>
                    <a:pt x="8439" y="10408"/>
                    <a:pt x="8439" y="6705"/>
                  </a:cubicBezTo>
                  <a:cubicBezTo>
                    <a:pt x="8439" y="3002"/>
                    <a:pt x="6571" y="0"/>
                    <a:pt x="4236" y="0"/>
                  </a:cubicBezTo>
                  <a:close/>
                </a:path>
              </a:pathLst>
            </a:custGeom>
            <a:solidFill>
              <a:srgbClr val="454F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5"/>
            <p:cNvSpPr/>
            <p:nvPr/>
          </p:nvSpPr>
          <p:spPr>
            <a:xfrm>
              <a:off x="1989801" y="3215508"/>
              <a:ext cx="38912" cy="38901"/>
            </a:xfrm>
            <a:custGeom>
              <a:rect b="b" l="l" r="r" t="t"/>
              <a:pathLst>
                <a:path extrusionOk="0" h="3503" w="3504">
                  <a:moveTo>
                    <a:pt x="1769" y="0"/>
                  </a:moveTo>
                  <a:cubicBezTo>
                    <a:pt x="801" y="0"/>
                    <a:pt x="1" y="768"/>
                    <a:pt x="1" y="1735"/>
                  </a:cubicBezTo>
                  <a:cubicBezTo>
                    <a:pt x="1" y="2702"/>
                    <a:pt x="801" y="3503"/>
                    <a:pt x="1769" y="3503"/>
                  </a:cubicBezTo>
                  <a:cubicBezTo>
                    <a:pt x="2736" y="3503"/>
                    <a:pt x="3503" y="2702"/>
                    <a:pt x="3503" y="1735"/>
                  </a:cubicBezTo>
                  <a:cubicBezTo>
                    <a:pt x="3503" y="801"/>
                    <a:pt x="2769" y="0"/>
                    <a:pt x="17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5"/>
            <p:cNvSpPr/>
            <p:nvPr/>
          </p:nvSpPr>
          <p:spPr>
            <a:xfrm>
              <a:off x="2252067" y="3503161"/>
              <a:ext cx="475594" cy="440624"/>
            </a:xfrm>
            <a:custGeom>
              <a:rect b="b" l="l" r="r" t="t"/>
              <a:pathLst>
                <a:path extrusionOk="0" h="39678" w="42827">
                  <a:moveTo>
                    <a:pt x="14989" y="0"/>
                  </a:moveTo>
                  <a:cubicBezTo>
                    <a:pt x="6246" y="0"/>
                    <a:pt x="1168" y="4519"/>
                    <a:pt x="1168" y="4519"/>
                  </a:cubicBezTo>
                  <a:cubicBezTo>
                    <a:pt x="1" y="8589"/>
                    <a:pt x="2602" y="10457"/>
                    <a:pt x="2602" y="10457"/>
                  </a:cubicBezTo>
                  <a:cubicBezTo>
                    <a:pt x="5037" y="12859"/>
                    <a:pt x="18881" y="18463"/>
                    <a:pt x="26853" y="25001"/>
                  </a:cubicBezTo>
                  <a:cubicBezTo>
                    <a:pt x="33691" y="30638"/>
                    <a:pt x="36927" y="39678"/>
                    <a:pt x="36927" y="39678"/>
                  </a:cubicBezTo>
                  <a:cubicBezTo>
                    <a:pt x="40093" y="32013"/>
                    <a:pt x="42826" y="13792"/>
                    <a:pt x="42798" y="13792"/>
                  </a:cubicBezTo>
                  <a:lnTo>
                    <a:pt x="42798" y="13792"/>
                  </a:lnTo>
                  <a:cubicBezTo>
                    <a:pt x="42798" y="13792"/>
                    <a:pt x="42798" y="13792"/>
                    <a:pt x="42798" y="13793"/>
                  </a:cubicBezTo>
                  <a:cubicBezTo>
                    <a:pt x="31614" y="2982"/>
                    <a:pt x="22092" y="0"/>
                    <a:pt x="149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5"/>
            <p:cNvSpPr/>
            <p:nvPr/>
          </p:nvSpPr>
          <p:spPr>
            <a:xfrm>
              <a:off x="2208058" y="3528880"/>
              <a:ext cx="69584" cy="85586"/>
            </a:xfrm>
            <a:custGeom>
              <a:rect b="b" l="l" r="r" t="t"/>
              <a:pathLst>
                <a:path extrusionOk="0" h="7707" w="6266">
                  <a:moveTo>
                    <a:pt x="2302" y="1"/>
                  </a:moveTo>
                  <a:cubicBezTo>
                    <a:pt x="0" y="1"/>
                    <a:pt x="4297" y="3871"/>
                    <a:pt x="4297" y="3871"/>
                  </a:cubicBezTo>
                  <a:cubicBezTo>
                    <a:pt x="4297" y="3871"/>
                    <a:pt x="1328" y="4205"/>
                    <a:pt x="528" y="6306"/>
                  </a:cubicBezTo>
                  <a:cubicBezTo>
                    <a:pt x="103" y="7451"/>
                    <a:pt x="1805" y="7707"/>
                    <a:pt x="3408" y="7707"/>
                  </a:cubicBezTo>
                  <a:cubicBezTo>
                    <a:pt x="4702" y="7707"/>
                    <a:pt x="5932" y="7540"/>
                    <a:pt x="5932" y="7540"/>
                  </a:cubicBezTo>
                  <a:cubicBezTo>
                    <a:pt x="5932" y="7540"/>
                    <a:pt x="4697" y="5339"/>
                    <a:pt x="6265" y="1603"/>
                  </a:cubicBezTo>
                  <a:cubicBezTo>
                    <a:pt x="6265" y="1603"/>
                    <a:pt x="4831" y="102"/>
                    <a:pt x="2362" y="2"/>
                  </a:cubicBezTo>
                  <a:cubicBezTo>
                    <a:pt x="2342" y="1"/>
                    <a:pt x="2322" y="1"/>
                    <a:pt x="2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5"/>
            <p:cNvSpPr/>
            <p:nvPr/>
          </p:nvSpPr>
          <p:spPr>
            <a:xfrm>
              <a:off x="2228736" y="3507103"/>
              <a:ext cx="373028" cy="287031"/>
            </a:xfrm>
            <a:custGeom>
              <a:rect b="b" l="l" r="r" t="t"/>
              <a:pathLst>
                <a:path extrusionOk="0" h="25847" w="33591">
                  <a:moveTo>
                    <a:pt x="18024" y="1"/>
                  </a:moveTo>
                  <a:cubicBezTo>
                    <a:pt x="15715" y="1"/>
                    <a:pt x="13198" y="181"/>
                    <a:pt x="10508" y="628"/>
                  </a:cubicBezTo>
                  <a:cubicBezTo>
                    <a:pt x="0" y="2330"/>
                    <a:pt x="2569" y="10635"/>
                    <a:pt x="7305" y="12270"/>
                  </a:cubicBezTo>
                  <a:cubicBezTo>
                    <a:pt x="13943" y="14572"/>
                    <a:pt x="27453" y="22477"/>
                    <a:pt x="30355" y="25846"/>
                  </a:cubicBezTo>
                  <a:cubicBezTo>
                    <a:pt x="30355" y="25846"/>
                    <a:pt x="25985" y="18408"/>
                    <a:pt x="18346" y="15639"/>
                  </a:cubicBezTo>
                  <a:cubicBezTo>
                    <a:pt x="8339" y="12003"/>
                    <a:pt x="5137" y="11469"/>
                    <a:pt x="4837" y="6966"/>
                  </a:cubicBezTo>
                  <a:cubicBezTo>
                    <a:pt x="4607" y="3885"/>
                    <a:pt x="10401" y="1453"/>
                    <a:pt x="19510" y="1453"/>
                  </a:cubicBezTo>
                  <a:cubicBezTo>
                    <a:pt x="23613" y="1453"/>
                    <a:pt x="28390" y="1947"/>
                    <a:pt x="33591" y="3097"/>
                  </a:cubicBezTo>
                  <a:cubicBezTo>
                    <a:pt x="33591" y="3097"/>
                    <a:pt x="27594" y="1"/>
                    <a:pt x="180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5"/>
            <p:cNvSpPr/>
            <p:nvPr/>
          </p:nvSpPr>
          <p:spPr>
            <a:xfrm>
              <a:off x="2615456" y="3356975"/>
              <a:ext cx="48540" cy="44709"/>
            </a:xfrm>
            <a:custGeom>
              <a:rect b="b" l="l" r="r" t="t"/>
              <a:pathLst>
                <a:path extrusionOk="0" h="4026" w="4371">
                  <a:moveTo>
                    <a:pt x="1904" y="1"/>
                  </a:moveTo>
                  <a:cubicBezTo>
                    <a:pt x="1695" y="1"/>
                    <a:pt x="1480" y="44"/>
                    <a:pt x="1268" y="137"/>
                  </a:cubicBezTo>
                  <a:cubicBezTo>
                    <a:pt x="435" y="438"/>
                    <a:pt x="1" y="1338"/>
                    <a:pt x="334" y="2172"/>
                  </a:cubicBezTo>
                  <a:cubicBezTo>
                    <a:pt x="632" y="2886"/>
                    <a:pt x="2338" y="4026"/>
                    <a:pt x="3294" y="4026"/>
                  </a:cubicBezTo>
                  <a:cubicBezTo>
                    <a:pt x="3409" y="4026"/>
                    <a:pt x="3514" y="4009"/>
                    <a:pt x="3603" y="3973"/>
                  </a:cubicBezTo>
                  <a:cubicBezTo>
                    <a:pt x="4371" y="3640"/>
                    <a:pt x="3637" y="1839"/>
                    <a:pt x="3303" y="1005"/>
                  </a:cubicBezTo>
                  <a:cubicBezTo>
                    <a:pt x="3079" y="382"/>
                    <a:pt x="2520" y="1"/>
                    <a:pt x="19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5"/>
            <p:cNvSpPr/>
            <p:nvPr/>
          </p:nvSpPr>
          <p:spPr>
            <a:xfrm>
              <a:off x="2622197" y="3416231"/>
              <a:ext cx="146697" cy="586211"/>
            </a:xfrm>
            <a:custGeom>
              <a:rect b="b" l="l" r="r" t="t"/>
              <a:pathLst>
                <a:path extrusionOk="0" h="52788" w="13210">
                  <a:moveTo>
                    <a:pt x="2173" y="0"/>
                  </a:moveTo>
                  <a:cubicBezTo>
                    <a:pt x="0" y="0"/>
                    <a:pt x="13209" y="20864"/>
                    <a:pt x="8234" y="49674"/>
                  </a:cubicBezTo>
                  <a:cubicBezTo>
                    <a:pt x="7856" y="51839"/>
                    <a:pt x="7823" y="52787"/>
                    <a:pt x="7994" y="52787"/>
                  </a:cubicBezTo>
                  <a:cubicBezTo>
                    <a:pt x="8653" y="52787"/>
                    <a:pt x="12332" y="38702"/>
                    <a:pt x="10902" y="25857"/>
                  </a:cubicBezTo>
                  <a:cubicBezTo>
                    <a:pt x="10902" y="25857"/>
                    <a:pt x="7933" y="3975"/>
                    <a:pt x="3097" y="472"/>
                  </a:cubicBezTo>
                  <a:cubicBezTo>
                    <a:pt x="2661" y="155"/>
                    <a:pt x="2360" y="0"/>
                    <a:pt x="21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0" name="Google Shape;1650;p45"/>
            <p:cNvGrpSpPr/>
            <p:nvPr/>
          </p:nvGrpSpPr>
          <p:grpSpPr>
            <a:xfrm flipH="1" rot="10798840">
              <a:off x="1951090" y="3183854"/>
              <a:ext cx="116190" cy="104089"/>
              <a:chOff x="-1870662" y="3440639"/>
              <a:chExt cx="392136" cy="351294"/>
            </a:xfrm>
          </p:grpSpPr>
          <p:sp>
            <p:nvSpPr>
              <p:cNvPr id="1651" name="Google Shape;1651;p45"/>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5"/>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5"/>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 name="Google Shape;1654;p45"/>
            <p:cNvGrpSpPr/>
            <p:nvPr/>
          </p:nvGrpSpPr>
          <p:grpSpPr>
            <a:xfrm flipH="1" rot="10277083">
              <a:off x="2303459" y="3178478"/>
              <a:ext cx="115761" cy="104142"/>
              <a:chOff x="-1081712" y="3192110"/>
              <a:chExt cx="390659" cy="351448"/>
            </a:xfrm>
          </p:grpSpPr>
          <p:sp>
            <p:nvSpPr>
              <p:cNvPr id="1655" name="Google Shape;1655;p45"/>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5"/>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5"/>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58" name="Google Shape;1658;p45"/>
          <p:cNvGrpSpPr/>
          <p:nvPr/>
        </p:nvGrpSpPr>
        <p:grpSpPr>
          <a:xfrm>
            <a:off x="7605953" y="1002299"/>
            <a:ext cx="449360" cy="449000"/>
            <a:chOff x="7605953" y="1002299"/>
            <a:chExt cx="449360" cy="449000"/>
          </a:xfrm>
        </p:grpSpPr>
        <p:sp>
          <p:nvSpPr>
            <p:cNvPr id="1659" name="Google Shape;1659;p45"/>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5"/>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5"/>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45"/>
          <p:cNvGrpSpPr/>
          <p:nvPr/>
        </p:nvGrpSpPr>
        <p:grpSpPr>
          <a:xfrm rot="-2072795">
            <a:off x="6621098" y="1597645"/>
            <a:ext cx="985240" cy="785701"/>
            <a:chOff x="7032032" y="1219958"/>
            <a:chExt cx="985199" cy="785668"/>
          </a:xfrm>
        </p:grpSpPr>
        <p:sp>
          <p:nvSpPr>
            <p:cNvPr id="1663" name="Google Shape;1663;p45"/>
            <p:cNvSpPr/>
            <p:nvPr/>
          </p:nvSpPr>
          <p:spPr>
            <a:xfrm rot="1618964">
              <a:off x="7081403" y="1397639"/>
              <a:ext cx="886457" cy="430304"/>
            </a:xfrm>
            <a:custGeom>
              <a:rect b="b" l="l" r="r" t="t"/>
              <a:pathLst>
                <a:path extrusionOk="0" h="17213" w="35460">
                  <a:moveTo>
                    <a:pt x="33958" y="1"/>
                  </a:moveTo>
                  <a:lnTo>
                    <a:pt x="1035" y="968"/>
                  </a:lnTo>
                  <a:cubicBezTo>
                    <a:pt x="434" y="968"/>
                    <a:pt x="1" y="1468"/>
                    <a:pt x="1" y="2035"/>
                  </a:cubicBezTo>
                  <a:lnTo>
                    <a:pt x="401" y="16179"/>
                  </a:lnTo>
                  <a:cubicBezTo>
                    <a:pt x="401" y="16746"/>
                    <a:pt x="901" y="17213"/>
                    <a:pt x="1502" y="17213"/>
                  </a:cubicBezTo>
                  <a:lnTo>
                    <a:pt x="34425" y="16246"/>
                  </a:lnTo>
                  <a:cubicBezTo>
                    <a:pt x="35026" y="16246"/>
                    <a:pt x="35459" y="15745"/>
                    <a:pt x="35459" y="15178"/>
                  </a:cubicBezTo>
                  <a:lnTo>
                    <a:pt x="35059" y="1035"/>
                  </a:lnTo>
                  <a:cubicBezTo>
                    <a:pt x="35059" y="468"/>
                    <a:pt x="34559" y="1"/>
                    <a:pt x="339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5"/>
            <p:cNvSpPr/>
            <p:nvPr/>
          </p:nvSpPr>
          <p:spPr>
            <a:xfrm rot="1618964">
              <a:off x="7149182" y="1465044"/>
              <a:ext cx="750539" cy="294386"/>
            </a:xfrm>
            <a:custGeom>
              <a:rect b="b" l="l" r="r" t="t"/>
              <a:pathLst>
                <a:path extrusionOk="0" h="11776" w="30023">
                  <a:moveTo>
                    <a:pt x="27320" y="1"/>
                  </a:moveTo>
                  <a:lnTo>
                    <a:pt x="2402" y="701"/>
                  </a:lnTo>
                  <a:cubicBezTo>
                    <a:pt x="2469" y="2102"/>
                    <a:pt x="1368" y="3203"/>
                    <a:pt x="1" y="3270"/>
                  </a:cubicBezTo>
                  <a:lnTo>
                    <a:pt x="167" y="9341"/>
                  </a:lnTo>
                  <a:cubicBezTo>
                    <a:pt x="188" y="9340"/>
                    <a:pt x="209" y="9340"/>
                    <a:pt x="230" y="9340"/>
                  </a:cubicBezTo>
                  <a:cubicBezTo>
                    <a:pt x="1569" y="9340"/>
                    <a:pt x="2670" y="10396"/>
                    <a:pt x="2703" y="11776"/>
                  </a:cubicBezTo>
                  <a:lnTo>
                    <a:pt x="27587" y="11042"/>
                  </a:lnTo>
                  <a:cubicBezTo>
                    <a:pt x="27554" y="9708"/>
                    <a:pt x="28654" y="8540"/>
                    <a:pt x="30022" y="8507"/>
                  </a:cubicBezTo>
                  <a:lnTo>
                    <a:pt x="29855" y="2436"/>
                  </a:lnTo>
                  <a:cubicBezTo>
                    <a:pt x="29835" y="2436"/>
                    <a:pt x="29815" y="2436"/>
                    <a:pt x="29795" y="2436"/>
                  </a:cubicBezTo>
                  <a:cubicBezTo>
                    <a:pt x="28454" y="2436"/>
                    <a:pt x="27353" y="1348"/>
                    <a:pt x="27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5"/>
            <p:cNvSpPr/>
            <p:nvPr/>
          </p:nvSpPr>
          <p:spPr>
            <a:xfrm rot="1618964">
              <a:off x="7405686" y="1494783"/>
              <a:ext cx="236014" cy="236014"/>
            </a:xfrm>
            <a:custGeom>
              <a:rect b="b" l="l" r="r" t="t"/>
              <a:pathLst>
                <a:path extrusionOk="0" h="9441" w="9441">
                  <a:moveTo>
                    <a:pt x="4737" y="0"/>
                  </a:moveTo>
                  <a:cubicBezTo>
                    <a:pt x="2136" y="0"/>
                    <a:pt x="1" y="2102"/>
                    <a:pt x="1" y="4704"/>
                  </a:cubicBezTo>
                  <a:cubicBezTo>
                    <a:pt x="1" y="7339"/>
                    <a:pt x="2136" y="9441"/>
                    <a:pt x="4737" y="9441"/>
                  </a:cubicBezTo>
                  <a:cubicBezTo>
                    <a:pt x="7339" y="9441"/>
                    <a:pt x="9441" y="7339"/>
                    <a:pt x="9441" y="4704"/>
                  </a:cubicBezTo>
                  <a:cubicBezTo>
                    <a:pt x="9441" y="2102"/>
                    <a:pt x="7339" y="0"/>
                    <a:pt x="4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5"/>
            <p:cNvSpPr/>
            <p:nvPr/>
          </p:nvSpPr>
          <p:spPr>
            <a:xfrm rot="1618964">
              <a:off x="7496961" y="1548247"/>
              <a:ext cx="54222" cy="127594"/>
            </a:xfrm>
            <a:custGeom>
              <a:rect b="b" l="l" r="r" t="t"/>
              <a:pathLst>
                <a:path extrusionOk="0" h="5104" w="2169">
                  <a:moveTo>
                    <a:pt x="734" y="0"/>
                  </a:moveTo>
                  <a:lnTo>
                    <a:pt x="734" y="334"/>
                  </a:lnTo>
                  <a:cubicBezTo>
                    <a:pt x="234" y="467"/>
                    <a:pt x="1" y="868"/>
                    <a:pt x="1" y="1401"/>
                  </a:cubicBezTo>
                  <a:cubicBezTo>
                    <a:pt x="67" y="2702"/>
                    <a:pt x="1435" y="2702"/>
                    <a:pt x="1468" y="3670"/>
                  </a:cubicBezTo>
                  <a:cubicBezTo>
                    <a:pt x="1468" y="4003"/>
                    <a:pt x="1302" y="4137"/>
                    <a:pt x="1101" y="4137"/>
                  </a:cubicBezTo>
                  <a:cubicBezTo>
                    <a:pt x="1082" y="4140"/>
                    <a:pt x="1062" y="4142"/>
                    <a:pt x="1043" y="4142"/>
                  </a:cubicBezTo>
                  <a:cubicBezTo>
                    <a:pt x="870" y="4142"/>
                    <a:pt x="734" y="4003"/>
                    <a:pt x="734" y="3703"/>
                  </a:cubicBezTo>
                  <a:lnTo>
                    <a:pt x="734" y="3336"/>
                  </a:lnTo>
                  <a:lnTo>
                    <a:pt x="67" y="3336"/>
                  </a:lnTo>
                  <a:lnTo>
                    <a:pt x="67" y="3670"/>
                  </a:lnTo>
                  <a:cubicBezTo>
                    <a:pt x="67" y="4270"/>
                    <a:pt x="334" y="4670"/>
                    <a:pt x="835" y="4770"/>
                  </a:cubicBezTo>
                  <a:lnTo>
                    <a:pt x="835" y="5104"/>
                  </a:lnTo>
                  <a:lnTo>
                    <a:pt x="1435" y="5104"/>
                  </a:lnTo>
                  <a:lnTo>
                    <a:pt x="1435" y="4770"/>
                  </a:lnTo>
                  <a:cubicBezTo>
                    <a:pt x="1935" y="4637"/>
                    <a:pt x="2169" y="4203"/>
                    <a:pt x="2169" y="3603"/>
                  </a:cubicBezTo>
                  <a:cubicBezTo>
                    <a:pt x="2135" y="2302"/>
                    <a:pt x="768" y="2302"/>
                    <a:pt x="734" y="1335"/>
                  </a:cubicBezTo>
                  <a:cubicBezTo>
                    <a:pt x="668" y="1001"/>
                    <a:pt x="801" y="868"/>
                    <a:pt x="1068" y="868"/>
                  </a:cubicBezTo>
                  <a:cubicBezTo>
                    <a:pt x="1302" y="868"/>
                    <a:pt x="1435" y="1001"/>
                    <a:pt x="1435" y="1335"/>
                  </a:cubicBezTo>
                  <a:lnTo>
                    <a:pt x="1435" y="1535"/>
                  </a:lnTo>
                  <a:lnTo>
                    <a:pt x="2102" y="1535"/>
                  </a:lnTo>
                  <a:lnTo>
                    <a:pt x="2102" y="1435"/>
                  </a:lnTo>
                  <a:cubicBezTo>
                    <a:pt x="2102" y="801"/>
                    <a:pt x="1802" y="434"/>
                    <a:pt x="1302" y="334"/>
                  </a:cubicBezTo>
                  <a:lnTo>
                    <a:pt x="1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 name="Google Shape;1667;p45"/>
          <p:cNvGrpSpPr/>
          <p:nvPr/>
        </p:nvGrpSpPr>
        <p:grpSpPr>
          <a:xfrm>
            <a:off x="7054925" y="889442"/>
            <a:ext cx="1152214" cy="1025051"/>
            <a:chOff x="7054925" y="889442"/>
            <a:chExt cx="1152214" cy="1025051"/>
          </a:xfrm>
        </p:grpSpPr>
        <p:sp>
          <p:nvSpPr>
            <p:cNvPr id="1668" name="Google Shape;1668;p45"/>
            <p:cNvSpPr/>
            <p:nvPr/>
          </p:nvSpPr>
          <p:spPr>
            <a:xfrm rot="1618964">
              <a:off x="7153618" y="1069908"/>
              <a:ext cx="954829" cy="664118"/>
            </a:xfrm>
            <a:custGeom>
              <a:rect b="b" l="l" r="r" t="t"/>
              <a:pathLst>
                <a:path extrusionOk="0" h="26566" w="38195">
                  <a:moveTo>
                    <a:pt x="5940" y="0"/>
                  </a:moveTo>
                  <a:cubicBezTo>
                    <a:pt x="5512" y="0"/>
                    <a:pt x="5124" y="272"/>
                    <a:pt x="4971" y="681"/>
                  </a:cubicBezTo>
                  <a:lnTo>
                    <a:pt x="234" y="13990"/>
                  </a:lnTo>
                  <a:cubicBezTo>
                    <a:pt x="1" y="14591"/>
                    <a:pt x="301" y="15158"/>
                    <a:pt x="835" y="15358"/>
                  </a:cubicBezTo>
                  <a:lnTo>
                    <a:pt x="31857" y="26499"/>
                  </a:lnTo>
                  <a:cubicBezTo>
                    <a:pt x="31983" y="26544"/>
                    <a:pt x="32112" y="26565"/>
                    <a:pt x="32237" y="26565"/>
                  </a:cubicBezTo>
                  <a:cubicBezTo>
                    <a:pt x="32674" y="26565"/>
                    <a:pt x="33076" y="26306"/>
                    <a:pt x="33258" y="25865"/>
                  </a:cubicBezTo>
                  <a:lnTo>
                    <a:pt x="37995" y="12589"/>
                  </a:lnTo>
                  <a:cubicBezTo>
                    <a:pt x="38195" y="11989"/>
                    <a:pt x="37894" y="11422"/>
                    <a:pt x="37361" y="11188"/>
                  </a:cubicBezTo>
                  <a:lnTo>
                    <a:pt x="6339" y="80"/>
                  </a:lnTo>
                  <a:cubicBezTo>
                    <a:pt x="6206" y="26"/>
                    <a:pt x="6071" y="0"/>
                    <a:pt x="59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5"/>
            <p:cNvSpPr/>
            <p:nvPr/>
          </p:nvSpPr>
          <p:spPr>
            <a:xfrm rot="1618964">
              <a:off x="7255005" y="1168119"/>
              <a:ext cx="753013" cy="469502"/>
            </a:xfrm>
            <a:custGeom>
              <a:rect b="b" l="l" r="r" t="t"/>
              <a:pathLst>
                <a:path extrusionOk="0" h="18781" w="30122">
                  <a:moveTo>
                    <a:pt x="5204" y="0"/>
                  </a:moveTo>
                  <a:cubicBezTo>
                    <a:pt x="4834" y="1006"/>
                    <a:pt x="3875" y="1634"/>
                    <a:pt x="2845" y="1634"/>
                  </a:cubicBezTo>
                  <a:cubicBezTo>
                    <a:pt x="2577" y="1634"/>
                    <a:pt x="2304" y="1591"/>
                    <a:pt x="2035" y="1501"/>
                  </a:cubicBezTo>
                  <a:lnTo>
                    <a:pt x="0" y="7205"/>
                  </a:lnTo>
                  <a:cubicBezTo>
                    <a:pt x="1268" y="7672"/>
                    <a:pt x="1935" y="9074"/>
                    <a:pt x="1501" y="10374"/>
                  </a:cubicBezTo>
                  <a:lnTo>
                    <a:pt x="24918" y="18780"/>
                  </a:lnTo>
                  <a:cubicBezTo>
                    <a:pt x="25258" y="17787"/>
                    <a:pt x="26213" y="17121"/>
                    <a:pt x="27237" y="17121"/>
                  </a:cubicBezTo>
                  <a:cubicBezTo>
                    <a:pt x="27519" y="17121"/>
                    <a:pt x="27806" y="17171"/>
                    <a:pt x="28087" y="17279"/>
                  </a:cubicBezTo>
                  <a:lnTo>
                    <a:pt x="30122" y="11575"/>
                  </a:lnTo>
                  <a:cubicBezTo>
                    <a:pt x="28854" y="11108"/>
                    <a:pt x="28187" y="9707"/>
                    <a:pt x="28621" y="8406"/>
                  </a:cubicBezTo>
                  <a:lnTo>
                    <a:pt x="5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5"/>
            <p:cNvSpPr/>
            <p:nvPr/>
          </p:nvSpPr>
          <p:spPr>
            <a:xfrm rot="1618964">
              <a:off x="7507946" y="1296162"/>
              <a:ext cx="546223" cy="522850"/>
            </a:xfrm>
            <a:custGeom>
              <a:rect b="b" l="l" r="r" t="t"/>
              <a:pathLst>
                <a:path extrusionOk="0" h="20915" w="21850">
                  <a:moveTo>
                    <a:pt x="5505" y="1"/>
                  </a:moveTo>
                  <a:lnTo>
                    <a:pt x="1" y="15312"/>
                  </a:lnTo>
                  <a:lnTo>
                    <a:pt x="15478" y="20849"/>
                  </a:lnTo>
                  <a:cubicBezTo>
                    <a:pt x="15611" y="20893"/>
                    <a:pt x="15744" y="20915"/>
                    <a:pt x="15873" y="20915"/>
                  </a:cubicBezTo>
                  <a:cubicBezTo>
                    <a:pt x="16327" y="20915"/>
                    <a:pt x="16731" y="20650"/>
                    <a:pt x="16913" y="20182"/>
                  </a:cubicBezTo>
                  <a:lnTo>
                    <a:pt x="21650" y="6973"/>
                  </a:lnTo>
                  <a:cubicBezTo>
                    <a:pt x="21850" y="6372"/>
                    <a:pt x="21516" y="5772"/>
                    <a:pt x="20982" y="5538"/>
                  </a:cubicBezTo>
                  <a:lnTo>
                    <a:pt x="5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5"/>
            <p:cNvSpPr/>
            <p:nvPr/>
          </p:nvSpPr>
          <p:spPr>
            <a:xfrm rot="1618964">
              <a:off x="7584522" y="1311981"/>
              <a:ext cx="172642" cy="229489"/>
            </a:xfrm>
            <a:custGeom>
              <a:rect b="b" l="l" r="r" t="t"/>
              <a:pathLst>
                <a:path extrusionOk="0" h="9180" w="6906">
                  <a:moveTo>
                    <a:pt x="3169" y="0"/>
                  </a:moveTo>
                  <a:lnTo>
                    <a:pt x="0" y="8907"/>
                  </a:lnTo>
                  <a:cubicBezTo>
                    <a:pt x="527" y="9092"/>
                    <a:pt x="1063" y="9180"/>
                    <a:pt x="1589" y="9180"/>
                  </a:cubicBezTo>
                  <a:cubicBezTo>
                    <a:pt x="3529" y="9180"/>
                    <a:pt x="5337" y="7987"/>
                    <a:pt x="6071" y="6071"/>
                  </a:cubicBezTo>
                  <a:cubicBezTo>
                    <a:pt x="6905" y="3569"/>
                    <a:pt x="5638" y="901"/>
                    <a:pt x="3169" y="0"/>
                  </a:cubicBezTo>
                  <a:close/>
                </a:path>
              </a:pathLst>
            </a:custGeom>
            <a:solidFill>
              <a:srgbClr val="95C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5"/>
            <p:cNvSpPr/>
            <p:nvPr/>
          </p:nvSpPr>
          <p:spPr>
            <a:xfrm rot="1618964">
              <a:off x="7542863" y="1341204"/>
              <a:ext cx="422804" cy="365282"/>
            </a:xfrm>
            <a:custGeom>
              <a:rect b="b" l="l" r="r" t="t"/>
              <a:pathLst>
                <a:path extrusionOk="0" h="14612" w="16913">
                  <a:moveTo>
                    <a:pt x="3736" y="1"/>
                  </a:moveTo>
                  <a:lnTo>
                    <a:pt x="0" y="10408"/>
                  </a:lnTo>
                  <a:lnTo>
                    <a:pt x="11709" y="14611"/>
                  </a:lnTo>
                  <a:cubicBezTo>
                    <a:pt x="12079" y="13606"/>
                    <a:pt x="13038" y="12978"/>
                    <a:pt x="14067" y="12978"/>
                  </a:cubicBezTo>
                  <a:cubicBezTo>
                    <a:pt x="14336" y="12978"/>
                    <a:pt x="14609" y="13021"/>
                    <a:pt x="14878" y="13110"/>
                  </a:cubicBezTo>
                  <a:lnTo>
                    <a:pt x="16912" y="7406"/>
                  </a:lnTo>
                  <a:cubicBezTo>
                    <a:pt x="15678" y="6906"/>
                    <a:pt x="15011" y="5505"/>
                    <a:pt x="15445" y="4204"/>
                  </a:cubicBezTo>
                  <a:lnTo>
                    <a:pt x="37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5"/>
            <p:cNvSpPr/>
            <p:nvPr/>
          </p:nvSpPr>
          <p:spPr>
            <a:xfrm rot="1618964">
              <a:off x="7498918" y="1284393"/>
              <a:ext cx="265212" cy="235089"/>
            </a:xfrm>
            <a:custGeom>
              <a:rect b="b" l="l" r="r" t="t"/>
              <a:pathLst>
                <a:path extrusionOk="0" h="9404" w="10609">
                  <a:moveTo>
                    <a:pt x="5307" y="0"/>
                  </a:moveTo>
                  <a:cubicBezTo>
                    <a:pt x="4809" y="0"/>
                    <a:pt x="4302" y="80"/>
                    <a:pt x="3803" y="249"/>
                  </a:cubicBezTo>
                  <a:cubicBezTo>
                    <a:pt x="1335" y="1083"/>
                    <a:pt x="1" y="3751"/>
                    <a:pt x="834" y="6220"/>
                  </a:cubicBezTo>
                  <a:cubicBezTo>
                    <a:pt x="1500" y="8162"/>
                    <a:pt x="3332" y="9404"/>
                    <a:pt x="5299" y="9404"/>
                  </a:cubicBezTo>
                  <a:cubicBezTo>
                    <a:pt x="5798" y="9404"/>
                    <a:pt x="6306" y="9324"/>
                    <a:pt x="6805" y="9155"/>
                  </a:cubicBezTo>
                  <a:cubicBezTo>
                    <a:pt x="9274" y="8355"/>
                    <a:pt x="10608" y="5653"/>
                    <a:pt x="9774" y="3218"/>
                  </a:cubicBezTo>
                  <a:cubicBezTo>
                    <a:pt x="9109" y="1248"/>
                    <a:pt x="7275" y="0"/>
                    <a:pt x="53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5"/>
            <p:cNvSpPr/>
            <p:nvPr/>
          </p:nvSpPr>
          <p:spPr>
            <a:xfrm rot="1618964">
              <a:off x="7590589" y="1338348"/>
              <a:ext cx="79246" cy="126769"/>
            </a:xfrm>
            <a:custGeom>
              <a:rect b="b" l="l" r="r" t="t"/>
              <a:pathLst>
                <a:path extrusionOk="0" h="5071" w="3170">
                  <a:moveTo>
                    <a:pt x="2202" y="1"/>
                  </a:moveTo>
                  <a:lnTo>
                    <a:pt x="2102" y="334"/>
                  </a:lnTo>
                  <a:cubicBezTo>
                    <a:pt x="2038" y="321"/>
                    <a:pt x="1976" y="315"/>
                    <a:pt x="1916" y="315"/>
                  </a:cubicBezTo>
                  <a:cubicBezTo>
                    <a:pt x="1504" y="315"/>
                    <a:pt x="1180" y="607"/>
                    <a:pt x="1035" y="1101"/>
                  </a:cubicBezTo>
                  <a:cubicBezTo>
                    <a:pt x="601" y="2336"/>
                    <a:pt x="1902" y="2869"/>
                    <a:pt x="1602" y="3737"/>
                  </a:cubicBezTo>
                  <a:cubicBezTo>
                    <a:pt x="1499" y="3968"/>
                    <a:pt x="1377" y="4060"/>
                    <a:pt x="1219" y="4060"/>
                  </a:cubicBezTo>
                  <a:cubicBezTo>
                    <a:pt x="1172" y="4060"/>
                    <a:pt x="1122" y="4052"/>
                    <a:pt x="1068" y="4037"/>
                  </a:cubicBezTo>
                  <a:cubicBezTo>
                    <a:pt x="868" y="3937"/>
                    <a:pt x="768" y="3770"/>
                    <a:pt x="868" y="3503"/>
                  </a:cubicBezTo>
                  <a:lnTo>
                    <a:pt x="1002" y="3170"/>
                  </a:lnTo>
                  <a:lnTo>
                    <a:pt x="368" y="2903"/>
                  </a:lnTo>
                  <a:lnTo>
                    <a:pt x="234" y="3203"/>
                  </a:lnTo>
                  <a:cubicBezTo>
                    <a:pt x="1" y="3770"/>
                    <a:pt x="134" y="4237"/>
                    <a:pt x="568" y="4537"/>
                  </a:cubicBezTo>
                  <a:lnTo>
                    <a:pt x="468" y="4871"/>
                  </a:lnTo>
                  <a:lnTo>
                    <a:pt x="1002" y="5071"/>
                  </a:lnTo>
                  <a:lnTo>
                    <a:pt x="1135" y="4737"/>
                  </a:lnTo>
                  <a:cubicBezTo>
                    <a:pt x="1203" y="4750"/>
                    <a:pt x="1268" y="4756"/>
                    <a:pt x="1330" y="4756"/>
                  </a:cubicBezTo>
                  <a:cubicBezTo>
                    <a:pt x="1759" y="4756"/>
                    <a:pt x="2061" y="4461"/>
                    <a:pt x="2236" y="3937"/>
                  </a:cubicBezTo>
                  <a:cubicBezTo>
                    <a:pt x="2703" y="2736"/>
                    <a:pt x="1369" y="2202"/>
                    <a:pt x="1702" y="1335"/>
                  </a:cubicBezTo>
                  <a:cubicBezTo>
                    <a:pt x="1802" y="1110"/>
                    <a:pt x="1921" y="997"/>
                    <a:pt x="2059" y="997"/>
                  </a:cubicBezTo>
                  <a:cubicBezTo>
                    <a:pt x="2104" y="997"/>
                    <a:pt x="2152" y="1010"/>
                    <a:pt x="2202" y="1035"/>
                  </a:cubicBezTo>
                  <a:cubicBezTo>
                    <a:pt x="2436" y="1101"/>
                    <a:pt x="2503" y="1268"/>
                    <a:pt x="2369" y="1568"/>
                  </a:cubicBezTo>
                  <a:lnTo>
                    <a:pt x="2303" y="1735"/>
                  </a:lnTo>
                  <a:lnTo>
                    <a:pt x="2903" y="2002"/>
                  </a:lnTo>
                  <a:lnTo>
                    <a:pt x="2970" y="1869"/>
                  </a:lnTo>
                  <a:cubicBezTo>
                    <a:pt x="3170" y="1268"/>
                    <a:pt x="3103" y="834"/>
                    <a:pt x="2636" y="534"/>
                  </a:cubicBezTo>
                  <a:lnTo>
                    <a:pt x="2736" y="201"/>
                  </a:lnTo>
                  <a:lnTo>
                    <a:pt x="22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 name="Google Shape;1675;p45"/>
          <p:cNvGrpSpPr/>
          <p:nvPr/>
        </p:nvGrpSpPr>
        <p:grpSpPr>
          <a:xfrm>
            <a:off x="1963803" y="1568899"/>
            <a:ext cx="449360" cy="449000"/>
            <a:chOff x="7605953" y="1002299"/>
            <a:chExt cx="449360" cy="449000"/>
          </a:xfrm>
        </p:grpSpPr>
        <p:sp>
          <p:nvSpPr>
            <p:cNvPr id="1676" name="Google Shape;1676;p45"/>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5"/>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5"/>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 name="Google Shape;1679;p45"/>
          <p:cNvGrpSpPr/>
          <p:nvPr/>
        </p:nvGrpSpPr>
        <p:grpSpPr>
          <a:xfrm>
            <a:off x="2539893" y="2017906"/>
            <a:ext cx="245845" cy="245648"/>
            <a:chOff x="7605953" y="1002299"/>
            <a:chExt cx="449360" cy="449000"/>
          </a:xfrm>
        </p:grpSpPr>
        <p:sp>
          <p:nvSpPr>
            <p:cNvPr id="1680" name="Google Shape;1680;p45"/>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5"/>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5"/>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 name="Google Shape;1683;p45"/>
          <p:cNvGrpSpPr/>
          <p:nvPr/>
        </p:nvGrpSpPr>
        <p:grpSpPr>
          <a:xfrm>
            <a:off x="2503868" y="1303906"/>
            <a:ext cx="245845" cy="245648"/>
            <a:chOff x="7605953" y="1002299"/>
            <a:chExt cx="449360" cy="449000"/>
          </a:xfrm>
        </p:grpSpPr>
        <p:sp>
          <p:nvSpPr>
            <p:cNvPr id="1684" name="Google Shape;1684;p45"/>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5"/>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5"/>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 name="Google Shape;1687;p45"/>
          <p:cNvGrpSpPr/>
          <p:nvPr/>
        </p:nvGrpSpPr>
        <p:grpSpPr>
          <a:xfrm>
            <a:off x="7252057" y="1939483"/>
            <a:ext cx="985199" cy="785668"/>
            <a:chOff x="7032032" y="1219958"/>
            <a:chExt cx="985199" cy="785668"/>
          </a:xfrm>
        </p:grpSpPr>
        <p:sp>
          <p:nvSpPr>
            <p:cNvPr id="1688" name="Google Shape;1688;p45"/>
            <p:cNvSpPr/>
            <p:nvPr/>
          </p:nvSpPr>
          <p:spPr>
            <a:xfrm rot="1618964">
              <a:off x="7081403" y="1397639"/>
              <a:ext cx="886457" cy="430304"/>
            </a:xfrm>
            <a:custGeom>
              <a:rect b="b" l="l" r="r" t="t"/>
              <a:pathLst>
                <a:path extrusionOk="0" h="17213" w="35460">
                  <a:moveTo>
                    <a:pt x="33958" y="1"/>
                  </a:moveTo>
                  <a:lnTo>
                    <a:pt x="1035" y="968"/>
                  </a:lnTo>
                  <a:cubicBezTo>
                    <a:pt x="434" y="968"/>
                    <a:pt x="1" y="1468"/>
                    <a:pt x="1" y="2035"/>
                  </a:cubicBezTo>
                  <a:lnTo>
                    <a:pt x="401" y="16179"/>
                  </a:lnTo>
                  <a:cubicBezTo>
                    <a:pt x="401" y="16746"/>
                    <a:pt x="901" y="17213"/>
                    <a:pt x="1502" y="17213"/>
                  </a:cubicBezTo>
                  <a:lnTo>
                    <a:pt x="34425" y="16246"/>
                  </a:lnTo>
                  <a:cubicBezTo>
                    <a:pt x="35026" y="16246"/>
                    <a:pt x="35459" y="15745"/>
                    <a:pt x="35459" y="15178"/>
                  </a:cubicBezTo>
                  <a:lnTo>
                    <a:pt x="35059" y="1035"/>
                  </a:lnTo>
                  <a:cubicBezTo>
                    <a:pt x="35059" y="468"/>
                    <a:pt x="34559" y="1"/>
                    <a:pt x="339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5"/>
            <p:cNvSpPr/>
            <p:nvPr/>
          </p:nvSpPr>
          <p:spPr>
            <a:xfrm rot="1618964">
              <a:off x="7149182" y="1465044"/>
              <a:ext cx="750539" cy="294386"/>
            </a:xfrm>
            <a:custGeom>
              <a:rect b="b" l="l" r="r" t="t"/>
              <a:pathLst>
                <a:path extrusionOk="0" h="11776" w="30023">
                  <a:moveTo>
                    <a:pt x="27320" y="1"/>
                  </a:moveTo>
                  <a:lnTo>
                    <a:pt x="2402" y="701"/>
                  </a:lnTo>
                  <a:cubicBezTo>
                    <a:pt x="2469" y="2102"/>
                    <a:pt x="1368" y="3203"/>
                    <a:pt x="1" y="3270"/>
                  </a:cubicBezTo>
                  <a:lnTo>
                    <a:pt x="167" y="9341"/>
                  </a:lnTo>
                  <a:cubicBezTo>
                    <a:pt x="188" y="9340"/>
                    <a:pt x="209" y="9340"/>
                    <a:pt x="230" y="9340"/>
                  </a:cubicBezTo>
                  <a:cubicBezTo>
                    <a:pt x="1569" y="9340"/>
                    <a:pt x="2670" y="10396"/>
                    <a:pt x="2703" y="11776"/>
                  </a:cubicBezTo>
                  <a:lnTo>
                    <a:pt x="27587" y="11042"/>
                  </a:lnTo>
                  <a:cubicBezTo>
                    <a:pt x="27554" y="9708"/>
                    <a:pt x="28654" y="8540"/>
                    <a:pt x="30022" y="8507"/>
                  </a:cubicBezTo>
                  <a:lnTo>
                    <a:pt x="29855" y="2436"/>
                  </a:lnTo>
                  <a:cubicBezTo>
                    <a:pt x="29835" y="2436"/>
                    <a:pt x="29815" y="2436"/>
                    <a:pt x="29795" y="2436"/>
                  </a:cubicBezTo>
                  <a:cubicBezTo>
                    <a:pt x="28454" y="2436"/>
                    <a:pt x="27353" y="1348"/>
                    <a:pt x="27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5"/>
            <p:cNvSpPr/>
            <p:nvPr/>
          </p:nvSpPr>
          <p:spPr>
            <a:xfrm rot="1618964">
              <a:off x="7405686" y="1494783"/>
              <a:ext cx="236014" cy="236014"/>
            </a:xfrm>
            <a:custGeom>
              <a:rect b="b" l="l" r="r" t="t"/>
              <a:pathLst>
                <a:path extrusionOk="0" h="9441" w="9441">
                  <a:moveTo>
                    <a:pt x="4737" y="0"/>
                  </a:moveTo>
                  <a:cubicBezTo>
                    <a:pt x="2136" y="0"/>
                    <a:pt x="1" y="2102"/>
                    <a:pt x="1" y="4704"/>
                  </a:cubicBezTo>
                  <a:cubicBezTo>
                    <a:pt x="1" y="7339"/>
                    <a:pt x="2136" y="9441"/>
                    <a:pt x="4737" y="9441"/>
                  </a:cubicBezTo>
                  <a:cubicBezTo>
                    <a:pt x="7339" y="9441"/>
                    <a:pt x="9441" y="7339"/>
                    <a:pt x="9441" y="4704"/>
                  </a:cubicBezTo>
                  <a:cubicBezTo>
                    <a:pt x="9441" y="2102"/>
                    <a:pt x="7339" y="0"/>
                    <a:pt x="4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5"/>
            <p:cNvSpPr/>
            <p:nvPr/>
          </p:nvSpPr>
          <p:spPr>
            <a:xfrm rot="1618964">
              <a:off x="7496961" y="1548247"/>
              <a:ext cx="54222" cy="127594"/>
            </a:xfrm>
            <a:custGeom>
              <a:rect b="b" l="l" r="r" t="t"/>
              <a:pathLst>
                <a:path extrusionOk="0" h="5104" w="2169">
                  <a:moveTo>
                    <a:pt x="734" y="0"/>
                  </a:moveTo>
                  <a:lnTo>
                    <a:pt x="734" y="334"/>
                  </a:lnTo>
                  <a:cubicBezTo>
                    <a:pt x="234" y="467"/>
                    <a:pt x="1" y="868"/>
                    <a:pt x="1" y="1401"/>
                  </a:cubicBezTo>
                  <a:cubicBezTo>
                    <a:pt x="67" y="2702"/>
                    <a:pt x="1435" y="2702"/>
                    <a:pt x="1468" y="3670"/>
                  </a:cubicBezTo>
                  <a:cubicBezTo>
                    <a:pt x="1468" y="4003"/>
                    <a:pt x="1302" y="4137"/>
                    <a:pt x="1101" y="4137"/>
                  </a:cubicBezTo>
                  <a:cubicBezTo>
                    <a:pt x="1082" y="4140"/>
                    <a:pt x="1062" y="4142"/>
                    <a:pt x="1043" y="4142"/>
                  </a:cubicBezTo>
                  <a:cubicBezTo>
                    <a:pt x="870" y="4142"/>
                    <a:pt x="734" y="4003"/>
                    <a:pt x="734" y="3703"/>
                  </a:cubicBezTo>
                  <a:lnTo>
                    <a:pt x="734" y="3336"/>
                  </a:lnTo>
                  <a:lnTo>
                    <a:pt x="67" y="3336"/>
                  </a:lnTo>
                  <a:lnTo>
                    <a:pt x="67" y="3670"/>
                  </a:lnTo>
                  <a:cubicBezTo>
                    <a:pt x="67" y="4270"/>
                    <a:pt x="334" y="4670"/>
                    <a:pt x="835" y="4770"/>
                  </a:cubicBezTo>
                  <a:lnTo>
                    <a:pt x="835" y="5104"/>
                  </a:lnTo>
                  <a:lnTo>
                    <a:pt x="1435" y="5104"/>
                  </a:lnTo>
                  <a:lnTo>
                    <a:pt x="1435" y="4770"/>
                  </a:lnTo>
                  <a:cubicBezTo>
                    <a:pt x="1935" y="4637"/>
                    <a:pt x="2169" y="4203"/>
                    <a:pt x="2169" y="3603"/>
                  </a:cubicBezTo>
                  <a:cubicBezTo>
                    <a:pt x="2135" y="2302"/>
                    <a:pt x="768" y="2302"/>
                    <a:pt x="734" y="1335"/>
                  </a:cubicBezTo>
                  <a:cubicBezTo>
                    <a:pt x="668" y="1001"/>
                    <a:pt x="801" y="868"/>
                    <a:pt x="1068" y="868"/>
                  </a:cubicBezTo>
                  <a:cubicBezTo>
                    <a:pt x="1302" y="868"/>
                    <a:pt x="1435" y="1001"/>
                    <a:pt x="1435" y="1335"/>
                  </a:cubicBezTo>
                  <a:lnTo>
                    <a:pt x="1435" y="1535"/>
                  </a:lnTo>
                  <a:lnTo>
                    <a:pt x="2102" y="1535"/>
                  </a:lnTo>
                  <a:lnTo>
                    <a:pt x="2102" y="1435"/>
                  </a:lnTo>
                  <a:cubicBezTo>
                    <a:pt x="2102" y="801"/>
                    <a:pt x="1802" y="434"/>
                    <a:pt x="1302" y="334"/>
                  </a:cubicBezTo>
                  <a:lnTo>
                    <a:pt x="1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2" name="Google Shape;1692;p45"/>
          <p:cNvSpPr txBox="1"/>
          <p:nvPr/>
        </p:nvSpPr>
        <p:spPr>
          <a:xfrm rot="-1382621">
            <a:off x="1506022" y="958380"/>
            <a:ext cx="1456955" cy="30808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50 + 25 = ?</a:t>
            </a:r>
            <a:endParaRPr sz="2100">
              <a:solidFill>
                <a:schemeClr val="dk1"/>
              </a:solidFill>
              <a:latin typeface="Gochi Hand"/>
              <a:ea typeface="Gochi Hand"/>
              <a:cs typeface="Gochi Hand"/>
              <a:sym typeface="Gochi Hand"/>
            </a:endParaRPr>
          </a:p>
        </p:txBody>
      </p:sp>
      <p:sp>
        <p:nvSpPr>
          <p:cNvPr id="1693" name="Google Shape;1693;p45"/>
          <p:cNvSpPr txBox="1"/>
          <p:nvPr/>
        </p:nvSpPr>
        <p:spPr>
          <a:xfrm rot="1405222">
            <a:off x="6784137" y="3716052"/>
            <a:ext cx="1261969" cy="30796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30 ÷ 3 = ?</a:t>
            </a:r>
            <a:endParaRPr sz="2100">
              <a:solidFill>
                <a:schemeClr val="dk1"/>
              </a:solidFill>
              <a:latin typeface="Gochi Hand"/>
              <a:ea typeface="Gochi Hand"/>
              <a:cs typeface="Gochi Hand"/>
              <a:sym typeface="Gochi Hand"/>
            </a:endParaRPr>
          </a:p>
        </p:txBody>
      </p:sp>
      <p:sp>
        <p:nvSpPr>
          <p:cNvPr id="1694" name="Google Shape;1694;p45">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695" name="Google Shape;1695;p45">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5">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5">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5">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699" name="Google Shape;1699;p45">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700" name="Google Shape;1700;p45">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701" name="Google Shape;1701;p45">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5" name="Shape 1705"/>
        <p:cNvGrpSpPr/>
        <p:nvPr/>
      </p:nvGrpSpPr>
      <p:grpSpPr>
        <a:xfrm>
          <a:off x="0" y="0"/>
          <a:ext cx="0" cy="0"/>
          <a:chOff x="0" y="0"/>
          <a:chExt cx="0" cy="0"/>
        </a:xfrm>
      </p:grpSpPr>
      <p:sp>
        <p:nvSpPr>
          <p:cNvPr id="1706" name="Google Shape;1706;p46"/>
          <p:cNvSpPr txBox="1"/>
          <p:nvPr>
            <p:ph type="title"/>
          </p:nvPr>
        </p:nvSpPr>
        <p:spPr>
          <a:xfrm>
            <a:off x="1536900"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t>
            </a:r>
            <a:r>
              <a:rPr lang="en"/>
              <a:t>roblem solving process</a:t>
            </a:r>
            <a:endParaRPr/>
          </a:p>
        </p:txBody>
      </p:sp>
      <p:sp>
        <p:nvSpPr>
          <p:cNvPr id="1707" name="Google Shape;1707;p46"/>
          <p:cNvSpPr txBox="1"/>
          <p:nvPr>
            <p:ph idx="1" type="subTitle"/>
          </p:nvPr>
        </p:nvSpPr>
        <p:spPr>
          <a:xfrm>
            <a:off x="1995705" y="3900341"/>
            <a:ext cx="2651100" cy="699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Mercury is the closest planet to the Sun and the smallest in the Solar System</a:t>
            </a:r>
            <a:endParaRPr/>
          </a:p>
        </p:txBody>
      </p:sp>
      <p:sp>
        <p:nvSpPr>
          <p:cNvPr id="1708" name="Google Shape;1708;p46"/>
          <p:cNvSpPr txBox="1"/>
          <p:nvPr>
            <p:ph idx="2" type="title"/>
          </p:nvPr>
        </p:nvSpPr>
        <p:spPr>
          <a:xfrm>
            <a:off x="2563455" y="3507229"/>
            <a:ext cx="1515600" cy="401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Problem</a:t>
            </a:r>
            <a:endParaRPr/>
          </a:p>
        </p:txBody>
      </p:sp>
      <p:sp>
        <p:nvSpPr>
          <p:cNvPr id="1709" name="Google Shape;1709;p46"/>
          <p:cNvSpPr txBox="1"/>
          <p:nvPr>
            <p:ph idx="3" type="subTitle"/>
          </p:nvPr>
        </p:nvSpPr>
        <p:spPr>
          <a:xfrm>
            <a:off x="5142805" y="3900341"/>
            <a:ext cx="2651100" cy="699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a:t>Jupiter is a gas giant, and the biggest planet in the entire Solar System</a:t>
            </a:r>
            <a:endParaRPr/>
          </a:p>
        </p:txBody>
      </p:sp>
      <p:sp>
        <p:nvSpPr>
          <p:cNvPr id="1710" name="Google Shape;1710;p46"/>
          <p:cNvSpPr txBox="1"/>
          <p:nvPr>
            <p:ph idx="4" type="title"/>
          </p:nvPr>
        </p:nvSpPr>
        <p:spPr>
          <a:xfrm>
            <a:off x="5710555" y="3507229"/>
            <a:ext cx="1515600" cy="401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Solution</a:t>
            </a:r>
            <a:endParaRPr/>
          </a:p>
        </p:txBody>
      </p:sp>
      <p:grpSp>
        <p:nvGrpSpPr>
          <p:cNvPr id="1711" name="Google Shape;1711;p46"/>
          <p:cNvGrpSpPr/>
          <p:nvPr/>
        </p:nvGrpSpPr>
        <p:grpSpPr>
          <a:xfrm>
            <a:off x="4290714" y="1458299"/>
            <a:ext cx="1042751" cy="1878506"/>
            <a:chOff x="4188180" y="1458245"/>
            <a:chExt cx="932360" cy="1679637"/>
          </a:xfrm>
        </p:grpSpPr>
        <p:sp>
          <p:nvSpPr>
            <p:cNvPr id="1712" name="Google Shape;1712;p46"/>
            <p:cNvSpPr/>
            <p:nvPr/>
          </p:nvSpPr>
          <p:spPr>
            <a:xfrm>
              <a:off x="4376872" y="3064186"/>
              <a:ext cx="554495" cy="73696"/>
            </a:xfrm>
            <a:custGeom>
              <a:rect b="b" l="l" r="r" t="t"/>
              <a:pathLst>
                <a:path extrusionOk="0" h="2450" w="18434">
                  <a:moveTo>
                    <a:pt x="9217" y="1"/>
                  </a:moveTo>
                  <a:cubicBezTo>
                    <a:pt x="4128" y="1"/>
                    <a:pt x="0" y="545"/>
                    <a:pt x="0" y="1217"/>
                  </a:cubicBezTo>
                  <a:cubicBezTo>
                    <a:pt x="0" y="1905"/>
                    <a:pt x="4112" y="2449"/>
                    <a:pt x="9217" y="2449"/>
                  </a:cubicBezTo>
                  <a:cubicBezTo>
                    <a:pt x="14289" y="2449"/>
                    <a:pt x="18434" y="1905"/>
                    <a:pt x="18434" y="1217"/>
                  </a:cubicBezTo>
                  <a:cubicBezTo>
                    <a:pt x="18434" y="545"/>
                    <a:pt x="14321" y="1"/>
                    <a:pt x="92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6"/>
            <p:cNvSpPr/>
            <p:nvPr/>
          </p:nvSpPr>
          <p:spPr>
            <a:xfrm>
              <a:off x="4188180" y="1458245"/>
              <a:ext cx="310004" cy="466721"/>
            </a:xfrm>
            <a:custGeom>
              <a:rect b="b" l="l" r="r" t="t"/>
              <a:pathLst>
                <a:path extrusionOk="0" h="15516" w="10306">
                  <a:moveTo>
                    <a:pt x="3143" y="1"/>
                  </a:moveTo>
                  <a:cubicBezTo>
                    <a:pt x="2292" y="1"/>
                    <a:pt x="1512" y="427"/>
                    <a:pt x="961" y="1210"/>
                  </a:cubicBezTo>
                  <a:cubicBezTo>
                    <a:pt x="33" y="2506"/>
                    <a:pt x="1" y="4234"/>
                    <a:pt x="241" y="5754"/>
                  </a:cubicBezTo>
                  <a:cubicBezTo>
                    <a:pt x="369" y="6555"/>
                    <a:pt x="625" y="7323"/>
                    <a:pt x="849" y="8107"/>
                  </a:cubicBezTo>
                  <a:cubicBezTo>
                    <a:pt x="1105" y="9035"/>
                    <a:pt x="1489" y="9915"/>
                    <a:pt x="1905" y="10763"/>
                  </a:cubicBezTo>
                  <a:cubicBezTo>
                    <a:pt x="2785" y="12491"/>
                    <a:pt x="3921" y="14155"/>
                    <a:pt x="5329" y="15467"/>
                  </a:cubicBezTo>
                  <a:cubicBezTo>
                    <a:pt x="5329" y="15483"/>
                    <a:pt x="5329" y="15515"/>
                    <a:pt x="5361" y="15515"/>
                  </a:cubicBezTo>
                  <a:cubicBezTo>
                    <a:pt x="5889" y="15515"/>
                    <a:pt x="6369" y="15355"/>
                    <a:pt x="6849" y="15195"/>
                  </a:cubicBezTo>
                  <a:cubicBezTo>
                    <a:pt x="6913" y="15163"/>
                    <a:pt x="6961" y="15147"/>
                    <a:pt x="7009" y="15131"/>
                  </a:cubicBezTo>
                  <a:cubicBezTo>
                    <a:pt x="7665" y="14907"/>
                    <a:pt x="8321" y="14587"/>
                    <a:pt x="8929" y="14251"/>
                  </a:cubicBezTo>
                  <a:cubicBezTo>
                    <a:pt x="8993" y="14203"/>
                    <a:pt x="9041" y="14187"/>
                    <a:pt x="9105" y="14155"/>
                  </a:cubicBezTo>
                  <a:cubicBezTo>
                    <a:pt x="9489" y="13931"/>
                    <a:pt x="10065" y="13595"/>
                    <a:pt x="10209" y="13131"/>
                  </a:cubicBezTo>
                  <a:cubicBezTo>
                    <a:pt x="10305" y="12811"/>
                    <a:pt x="10241" y="12475"/>
                    <a:pt x="10209" y="12155"/>
                  </a:cubicBezTo>
                  <a:cubicBezTo>
                    <a:pt x="10145" y="11723"/>
                    <a:pt x="10033" y="11307"/>
                    <a:pt x="9905" y="10907"/>
                  </a:cubicBezTo>
                  <a:cubicBezTo>
                    <a:pt x="9745" y="10395"/>
                    <a:pt x="9665" y="9803"/>
                    <a:pt x="9553" y="9291"/>
                  </a:cubicBezTo>
                  <a:cubicBezTo>
                    <a:pt x="9425" y="8715"/>
                    <a:pt x="9249" y="8171"/>
                    <a:pt x="9041" y="7611"/>
                  </a:cubicBezTo>
                  <a:cubicBezTo>
                    <a:pt x="8673" y="6603"/>
                    <a:pt x="8305" y="5594"/>
                    <a:pt x="7873" y="4602"/>
                  </a:cubicBezTo>
                  <a:cubicBezTo>
                    <a:pt x="7105" y="2890"/>
                    <a:pt x="6129" y="1066"/>
                    <a:pt x="4321" y="266"/>
                  </a:cubicBezTo>
                  <a:cubicBezTo>
                    <a:pt x="3924" y="87"/>
                    <a:pt x="3526" y="1"/>
                    <a:pt x="3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6"/>
            <p:cNvSpPr/>
            <p:nvPr/>
          </p:nvSpPr>
          <p:spPr>
            <a:xfrm>
              <a:off x="4231014" y="1546620"/>
              <a:ext cx="225780" cy="368721"/>
            </a:xfrm>
            <a:custGeom>
              <a:rect b="b" l="l" r="r" t="t"/>
              <a:pathLst>
                <a:path extrusionOk="0" h="12258" w="7506">
                  <a:moveTo>
                    <a:pt x="1473" y="0"/>
                  </a:moveTo>
                  <a:cubicBezTo>
                    <a:pt x="1294" y="0"/>
                    <a:pt x="1130" y="67"/>
                    <a:pt x="1025" y="256"/>
                  </a:cubicBezTo>
                  <a:cubicBezTo>
                    <a:pt x="1" y="2032"/>
                    <a:pt x="1105" y="4929"/>
                    <a:pt x="1841" y="6593"/>
                  </a:cubicBezTo>
                  <a:cubicBezTo>
                    <a:pt x="2769" y="8625"/>
                    <a:pt x="4049" y="10497"/>
                    <a:pt x="5425" y="12257"/>
                  </a:cubicBezTo>
                  <a:cubicBezTo>
                    <a:pt x="5489" y="12225"/>
                    <a:pt x="5537" y="12209"/>
                    <a:pt x="5585" y="12193"/>
                  </a:cubicBezTo>
                  <a:cubicBezTo>
                    <a:pt x="6241" y="11969"/>
                    <a:pt x="6897" y="11649"/>
                    <a:pt x="7505" y="11313"/>
                  </a:cubicBezTo>
                  <a:lnTo>
                    <a:pt x="7505" y="11153"/>
                  </a:lnTo>
                  <a:cubicBezTo>
                    <a:pt x="7489" y="10177"/>
                    <a:pt x="7137" y="9217"/>
                    <a:pt x="6785" y="8289"/>
                  </a:cubicBezTo>
                  <a:cubicBezTo>
                    <a:pt x="6305" y="7089"/>
                    <a:pt x="5681" y="5969"/>
                    <a:pt x="5105" y="4833"/>
                  </a:cubicBezTo>
                  <a:cubicBezTo>
                    <a:pt x="4705" y="4033"/>
                    <a:pt x="4337" y="3232"/>
                    <a:pt x="3905" y="2448"/>
                  </a:cubicBezTo>
                  <a:cubicBezTo>
                    <a:pt x="3489" y="1664"/>
                    <a:pt x="2945" y="656"/>
                    <a:pt x="2145" y="208"/>
                  </a:cubicBezTo>
                  <a:cubicBezTo>
                    <a:pt x="1956" y="109"/>
                    <a:pt x="1702" y="0"/>
                    <a:pt x="14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6"/>
            <p:cNvSpPr/>
            <p:nvPr/>
          </p:nvSpPr>
          <p:spPr>
            <a:xfrm>
              <a:off x="4771552" y="1458365"/>
              <a:ext cx="310456" cy="466601"/>
            </a:xfrm>
            <a:custGeom>
              <a:rect b="b" l="l" r="r" t="t"/>
              <a:pathLst>
                <a:path extrusionOk="0" h="15512" w="10321">
                  <a:moveTo>
                    <a:pt x="7167" y="0"/>
                  </a:moveTo>
                  <a:cubicBezTo>
                    <a:pt x="6788" y="0"/>
                    <a:pt x="6394" y="85"/>
                    <a:pt x="6001" y="262"/>
                  </a:cubicBezTo>
                  <a:cubicBezTo>
                    <a:pt x="4192" y="1062"/>
                    <a:pt x="3216" y="2886"/>
                    <a:pt x="2448" y="4598"/>
                  </a:cubicBezTo>
                  <a:cubicBezTo>
                    <a:pt x="2016" y="5590"/>
                    <a:pt x="1648" y="6599"/>
                    <a:pt x="1280" y="7607"/>
                  </a:cubicBezTo>
                  <a:cubicBezTo>
                    <a:pt x="1072" y="8167"/>
                    <a:pt x="896" y="8679"/>
                    <a:pt x="768" y="9287"/>
                  </a:cubicBezTo>
                  <a:cubicBezTo>
                    <a:pt x="656" y="9831"/>
                    <a:pt x="576" y="10391"/>
                    <a:pt x="416" y="10903"/>
                  </a:cubicBezTo>
                  <a:cubicBezTo>
                    <a:pt x="288" y="11303"/>
                    <a:pt x="192" y="11719"/>
                    <a:pt x="112" y="12151"/>
                  </a:cubicBezTo>
                  <a:cubicBezTo>
                    <a:pt x="48" y="12471"/>
                    <a:pt x="0" y="12807"/>
                    <a:pt x="80" y="13127"/>
                  </a:cubicBezTo>
                  <a:cubicBezTo>
                    <a:pt x="192" y="13591"/>
                    <a:pt x="800" y="13927"/>
                    <a:pt x="1168" y="14151"/>
                  </a:cubicBezTo>
                  <a:cubicBezTo>
                    <a:pt x="1232" y="14183"/>
                    <a:pt x="1296" y="14231"/>
                    <a:pt x="1360" y="14247"/>
                  </a:cubicBezTo>
                  <a:cubicBezTo>
                    <a:pt x="1968" y="14599"/>
                    <a:pt x="2608" y="14903"/>
                    <a:pt x="3296" y="15127"/>
                  </a:cubicBezTo>
                  <a:cubicBezTo>
                    <a:pt x="3360" y="15143"/>
                    <a:pt x="3408" y="15159"/>
                    <a:pt x="3456" y="15191"/>
                  </a:cubicBezTo>
                  <a:cubicBezTo>
                    <a:pt x="3936" y="15351"/>
                    <a:pt x="4416" y="15511"/>
                    <a:pt x="4929" y="15511"/>
                  </a:cubicBezTo>
                  <a:cubicBezTo>
                    <a:pt x="4961" y="15511"/>
                    <a:pt x="4977" y="15479"/>
                    <a:pt x="4977" y="15463"/>
                  </a:cubicBezTo>
                  <a:cubicBezTo>
                    <a:pt x="6369" y="14151"/>
                    <a:pt x="7537" y="12487"/>
                    <a:pt x="8385" y="10759"/>
                  </a:cubicBezTo>
                  <a:cubicBezTo>
                    <a:pt x="8833" y="9911"/>
                    <a:pt x="9217" y="9031"/>
                    <a:pt x="9473" y="8103"/>
                  </a:cubicBezTo>
                  <a:cubicBezTo>
                    <a:pt x="9697" y="7319"/>
                    <a:pt x="9953" y="6567"/>
                    <a:pt x="10081" y="5750"/>
                  </a:cubicBezTo>
                  <a:cubicBezTo>
                    <a:pt x="10321" y="4230"/>
                    <a:pt x="10289" y="2502"/>
                    <a:pt x="9361" y="1206"/>
                  </a:cubicBezTo>
                  <a:cubicBezTo>
                    <a:pt x="8807" y="430"/>
                    <a:pt x="8023" y="0"/>
                    <a:pt x="71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6"/>
            <p:cNvSpPr/>
            <p:nvPr/>
          </p:nvSpPr>
          <p:spPr>
            <a:xfrm>
              <a:off x="4812461" y="1546410"/>
              <a:ext cx="226232" cy="368931"/>
            </a:xfrm>
            <a:custGeom>
              <a:rect b="b" l="l" r="r" t="t"/>
              <a:pathLst>
                <a:path extrusionOk="0" h="12265" w="7521">
                  <a:moveTo>
                    <a:pt x="6054" y="1"/>
                  </a:moveTo>
                  <a:cubicBezTo>
                    <a:pt x="5823" y="1"/>
                    <a:pt x="5567" y="116"/>
                    <a:pt x="5377" y="215"/>
                  </a:cubicBezTo>
                  <a:cubicBezTo>
                    <a:pt x="4561" y="663"/>
                    <a:pt x="4033" y="1671"/>
                    <a:pt x="3617" y="2455"/>
                  </a:cubicBezTo>
                  <a:cubicBezTo>
                    <a:pt x="3201" y="3239"/>
                    <a:pt x="2816" y="4040"/>
                    <a:pt x="2416" y="4840"/>
                  </a:cubicBezTo>
                  <a:cubicBezTo>
                    <a:pt x="1840" y="5976"/>
                    <a:pt x="1216" y="7112"/>
                    <a:pt x="736" y="8296"/>
                  </a:cubicBezTo>
                  <a:cubicBezTo>
                    <a:pt x="368" y="9224"/>
                    <a:pt x="32" y="10184"/>
                    <a:pt x="0" y="11160"/>
                  </a:cubicBezTo>
                  <a:lnTo>
                    <a:pt x="0" y="11320"/>
                  </a:lnTo>
                  <a:cubicBezTo>
                    <a:pt x="608" y="11672"/>
                    <a:pt x="1248" y="11976"/>
                    <a:pt x="1936" y="12200"/>
                  </a:cubicBezTo>
                  <a:cubicBezTo>
                    <a:pt x="2000" y="12216"/>
                    <a:pt x="2048" y="12232"/>
                    <a:pt x="2096" y="12264"/>
                  </a:cubicBezTo>
                  <a:cubicBezTo>
                    <a:pt x="3473" y="10504"/>
                    <a:pt x="4753" y="8632"/>
                    <a:pt x="5681" y="6600"/>
                  </a:cubicBezTo>
                  <a:cubicBezTo>
                    <a:pt x="6433" y="4936"/>
                    <a:pt x="7521" y="2039"/>
                    <a:pt x="6497" y="263"/>
                  </a:cubicBezTo>
                  <a:cubicBezTo>
                    <a:pt x="6392" y="69"/>
                    <a:pt x="6231" y="1"/>
                    <a:pt x="60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6"/>
            <p:cNvSpPr/>
            <p:nvPr/>
          </p:nvSpPr>
          <p:spPr>
            <a:xfrm>
              <a:off x="4222833" y="1825702"/>
              <a:ext cx="897708" cy="539364"/>
            </a:xfrm>
            <a:custGeom>
              <a:rect b="b" l="l" r="r" t="t"/>
              <a:pathLst>
                <a:path extrusionOk="0" h="17931" w="29844">
                  <a:moveTo>
                    <a:pt x="13363" y="0"/>
                  </a:moveTo>
                  <a:cubicBezTo>
                    <a:pt x="13080" y="0"/>
                    <a:pt x="12797" y="7"/>
                    <a:pt x="12514" y="19"/>
                  </a:cubicBezTo>
                  <a:cubicBezTo>
                    <a:pt x="9297" y="147"/>
                    <a:pt x="6097" y="1475"/>
                    <a:pt x="3665" y="3571"/>
                  </a:cubicBezTo>
                  <a:cubicBezTo>
                    <a:pt x="1473" y="5491"/>
                    <a:pt x="1" y="8388"/>
                    <a:pt x="673" y="11316"/>
                  </a:cubicBezTo>
                  <a:cubicBezTo>
                    <a:pt x="1249" y="13876"/>
                    <a:pt x="4209" y="15572"/>
                    <a:pt x="6417" y="16452"/>
                  </a:cubicBezTo>
                  <a:cubicBezTo>
                    <a:pt x="8772" y="17395"/>
                    <a:pt x="11482" y="17930"/>
                    <a:pt x="14185" y="17930"/>
                  </a:cubicBezTo>
                  <a:cubicBezTo>
                    <a:pt x="17489" y="17930"/>
                    <a:pt x="20780" y="17131"/>
                    <a:pt x="23395" y="15300"/>
                  </a:cubicBezTo>
                  <a:cubicBezTo>
                    <a:pt x="24243" y="14692"/>
                    <a:pt x="24899" y="14052"/>
                    <a:pt x="25347" y="13396"/>
                  </a:cubicBezTo>
                  <a:cubicBezTo>
                    <a:pt x="29843" y="9556"/>
                    <a:pt x="25491" y="3539"/>
                    <a:pt x="20642" y="1667"/>
                  </a:cubicBezTo>
                  <a:cubicBezTo>
                    <a:pt x="19842" y="1235"/>
                    <a:pt x="19010" y="867"/>
                    <a:pt x="17954" y="595"/>
                  </a:cubicBezTo>
                  <a:cubicBezTo>
                    <a:pt x="16452" y="189"/>
                    <a:pt x="14915" y="0"/>
                    <a:pt x="133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6"/>
            <p:cNvSpPr/>
            <p:nvPr/>
          </p:nvSpPr>
          <p:spPr>
            <a:xfrm>
              <a:off x="4738825" y="2117930"/>
              <a:ext cx="172328" cy="68372"/>
            </a:xfrm>
            <a:custGeom>
              <a:rect b="b" l="l" r="r" t="t"/>
              <a:pathLst>
                <a:path extrusionOk="0" h="2273" w="5729">
                  <a:moveTo>
                    <a:pt x="2864" y="1"/>
                  </a:moveTo>
                  <a:cubicBezTo>
                    <a:pt x="1280" y="1"/>
                    <a:pt x="0" y="497"/>
                    <a:pt x="0" y="1137"/>
                  </a:cubicBezTo>
                  <a:cubicBezTo>
                    <a:pt x="0" y="1761"/>
                    <a:pt x="1280" y="2273"/>
                    <a:pt x="2864" y="2273"/>
                  </a:cubicBezTo>
                  <a:cubicBezTo>
                    <a:pt x="4448" y="2273"/>
                    <a:pt x="5729" y="1777"/>
                    <a:pt x="5729" y="1137"/>
                  </a:cubicBezTo>
                  <a:cubicBezTo>
                    <a:pt x="5729" y="513"/>
                    <a:pt x="4448" y="1"/>
                    <a:pt x="2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6"/>
            <p:cNvSpPr/>
            <p:nvPr/>
          </p:nvSpPr>
          <p:spPr>
            <a:xfrm>
              <a:off x="4360509" y="2117930"/>
              <a:ext cx="171847" cy="68372"/>
            </a:xfrm>
            <a:custGeom>
              <a:rect b="b" l="l" r="r" t="t"/>
              <a:pathLst>
                <a:path extrusionOk="0" h="2273" w="5713">
                  <a:moveTo>
                    <a:pt x="2864" y="1"/>
                  </a:moveTo>
                  <a:cubicBezTo>
                    <a:pt x="1280" y="1"/>
                    <a:pt x="0" y="497"/>
                    <a:pt x="0" y="1137"/>
                  </a:cubicBezTo>
                  <a:cubicBezTo>
                    <a:pt x="0" y="1761"/>
                    <a:pt x="1280" y="2273"/>
                    <a:pt x="2864" y="2273"/>
                  </a:cubicBezTo>
                  <a:cubicBezTo>
                    <a:pt x="4432" y="2273"/>
                    <a:pt x="5713" y="1777"/>
                    <a:pt x="5713" y="1137"/>
                  </a:cubicBezTo>
                  <a:cubicBezTo>
                    <a:pt x="5713" y="513"/>
                    <a:pt x="4432" y="1"/>
                    <a:pt x="2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6"/>
            <p:cNvSpPr/>
            <p:nvPr/>
          </p:nvSpPr>
          <p:spPr>
            <a:xfrm>
              <a:off x="4550614" y="2120095"/>
              <a:ext cx="182405" cy="126426"/>
            </a:xfrm>
            <a:custGeom>
              <a:rect b="b" l="l" r="r" t="t"/>
              <a:pathLst>
                <a:path extrusionOk="0" h="4203" w="6064">
                  <a:moveTo>
                    <a:pt x="2782" y="1"/>
                  </a:moveTo>
                  <a:cubicBezTo>
                    <a:pt x="2725" y="1"/>
                    <a:pt x="2673" y="47"/>
                    <a:pt x="2705" y="121"/>
                  </a:cubicBezTo>
                  <a:cubicBezTo>
                    <a:pt x="2881" y="729"/>
                    <a:pt x="2881" y="1353"/>
                    <a:pt x="2833" y="1961"/>
                  </a:cubicBezTo>
                  <a:cubicBezTo>
                    <a:pt x="2817" y="2441"/>
                    <a:pt x="2625" y="3113"/>
                    <a:pt x="2833" y="3561"/>
                  </a:cubicBezTo>
                  <a:cubicBezTo>
                    <a:pt x="2625" y="3529"/>
                    <a:pt x="2401" y="3449"/>
                    <a:pt x="2161" y="3305"/>
                  </a:cubicBezTo>
                  <a:cubicBezTo>
                    <a:pt x="1521" y="2969"/>
                    <a:pt x="1105" y="2409"/>
                    <a:pt x="737" y="1801"/>
                  </a:cubicBezTo>
                  <a:cubicBezTo>
                    <a:pt x="577" y="1529"/>
                    <a:pt x="417" y="1273"/>
                    <a:pt x="241" y="1001"/>
                  </a:cubicBezTo>
                  <a:cubicBezTo>
                    <a:pt x="225" y="985"/>
                    <a:pt x="193" y="969"/>
                    <a:pt x="193" y="953"/>
                  </a:cubicBezTo>
                  <a:lnTo>
                    <a:pt x="193" y="921"/>
                  </a:lnTo>
                  <a:cubicBezTo>
                    <a:pt x="185" y="905"/>
                    <a:pt x="161" y="897"/>
                    <a:pt x="137" y="897"/>
                  </a:cubicBezTo>
                  <a:cubicBezTo>
                    <a:pt x="113" y="897"/>
                    <a:pt x="89" y="905"/>
                    <a:pt x="81" y="921"/>
                  </a:cubicBezTo>
                  <a:lnTo>
                    <a:pt x="81" y="953"/>
                  </a:lnTo>
                  <a:cubicBezTo>
                    <a:pt x="33" y="985"/>
                    <a:pt x="1" y="1033"/>
                    <a:pt x="17" y="1113"/>
                  </a:cubicBezTo>
                  <a:cubicBezTo>
                    <a:pt x="513" y="2649"/>
                    <a:pt x="1537" y="4121"/>
                    <a:pt x="3297" y="4201"/>
                  </a:cubicBezTo>
                  <a:cubicBezTo>
                    <a:pt x="3323" y="4202"/>
                    <a:pt x="3348" y="4203"/>
                    <a:pt x="3374" y="4203"/>
                  </a:cubicBezTo>
                  <a:cubicBezTo>
                    <a:pt x="4799" y="4203"/>
                    <a:pt x="6064" y="2481"/>
                    <a:pt x="5985" y="1161"/>
                  </a:cubicBezTo>
                  <a:cubicBezTo>
                    <a:pt x="5945" y="1101"/>
                    <a:pt x="5875" y="1060"/>
                    <a:pt x="5820" y="1060"/>
                  </a:cubicBezTo>
                  <a:cubicBezTo>
                    <a:pt x="5786" y="1060"/>
                    <a:pt x="5757" y="1076"/>
                    <a:pt x="5745" y="1113"/>
                  </a:cubicBezTo>
                  <a:cubicBezTo>
                    <a:pt x="5068" y="2168"/>
                    <a:pt x="4376" y="3594"/>
                    <a:pt x="3134" y="3594"/>
                  </a:cubicBezTo>
                  <a:cubicBezTo>
                    <a:pt x="3114" y="3594"/>
                    <a:pt x="3093" y="3594"/>
                    <a:pt x="3073" y="3593"/>
                  </a:cubicBezTo>
                  <a:cubicBezTo>
                    <a:pt x="3361" y="3113"/>
                    <a:pt x="3233" y="2281"/>
                    <a:pt x="3265" y="1753"/>
                  </a:cubicBezTo>
                  <a:cubicBezTo>
                    <a:pt x="3265" y="1161"/>
                    <a:pt x="3201" y="553"/>
                    <a:pt x="2865" y="41"/>
                  </a:cubicBezTo>
                  <a:cubicBezTo>
                    <a:pt x="2843" y="13"/>
                    <a:pt x="2812" y="1"/>
                    <a:pt x="27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6"/>
            <p:cNvSpPr/>
            <p:nvPr/>
          </p:nvSpPr>
          <p:spPr>
            <a:xfrm>
              <a:off x="4576604" y="2052145"/>
              <a:ext cx="121794" cy="97790"/>
            </a:xfrm>
            <a:custGeom>
              <a:rect b="b" l="l" r="r" t="t"/>
              <a:pathLst>
                <a:path extrusionOk="0" h="3251" w="4049">
                  <a:moveTo>
                    <a:pt x="2664" y="1"/>
                  </a:moveTo>
                  <a:cubicBezTo>
                    <a:pt x="2416" y="1"/>
                    <a:pt x="2164" y="31"/>
                    <a:pt x="1921" y="43"/>
                  </a:cubicBezTo>
                  <a:cubicBezTo>
                    <a:pt x="1489" y="59"/>
                    <a:pt x="929" y="11"/>
                    <a:pt x="561" y="203"/>
                  </a:cubicBezTo>
                  <a:cubicBezTo>
                    <a:pt x="1" y="508"/>
                    <a:pt x="497" y="1228"/>
                    <a:pt x="737" y="1564"/>
                  </a:cubicBezTo>
                  <a:cubicBezTo>
                    <a:pt x="1121" y="2108"/>
                    <a:pt x="1441" y="2732"/>
                    <a:pt x="1937" y="3180"/>
                  </a:cubicBezTo>
                  <a:cubicBezTo>
                    <a:pt x="1990" y="3222"/>
                    <a:pt x="2058" y="3251"/>
                    <a:pt x="2130" y="3251"/>
                  </a:cubicBezTo>
                  <a:cubicBezTo>
                    <a:pt x="2166" y="3251"/>
                    <a:pt x="2203" y="3244"/>
                    <a:pt x="2241" y="3228"/>
                  </a:cubicBezTo>
                  <a:cubicBezTo>
                    <a:pt x="2673" y="2924"/>
                    <a:pt x="2849" y="2412"/>
                    <a:pt x="3041" y="1932"/>
                  </a:cubicBezTo>
                  <a:cubicBezTo>
                    <a:pt x="3217" y="1324"/>
                    <a:pt x="4049" y="91"/>
                    <a:pt x="2897" y="11"/>
                  </a:cubicBezTo>
                  <a:cubicBezTo>
                    <a:pt x="2820" y="4"/>
                    <a:pt x="2742" y="1"/>
                    <a:pt x="2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6"/>
            <p:cNvSpPr/>
            <p:nvPr/>
          </p:nvSpPr>
          <p:spPr>
            <a:xfrm>
              <a:off x="4647352" y="2064899"/>
              <a:ext cx="14468" cy="9325"/>
            </a:xfrm>
            <a:custGeom>
              <a:rect b="b" l="l" r="r" t="t"/>
              <a:pathLst>
                <a:path extrusionOk="0" h="310" w="481">
                  <a:moveTo>
                    <a:pt x="278" y="0"/>
                  </a:moveTo>
                  <a:cubicBezTo>
                    <a:pt x="261" y="0"/>
                    <a:pt x="243" y="1"/>
                    <a:pt x="225" y="4"/>
                  </a:cubicBezTo>
                  <a:cubicBezTo>
                    <a:pt x="81" y="20"/>
                    <a:pt x="1" y="100"/>
                    <a:pt x="1" y="180"/>
                  </a:cubicBezTo>
                  <a:cubicBezTo>
                    <a:pt x="15" y="251"/>
                    <a:pt x="119" y="310"/>
                    <a:pt x="221" y="310"/>
                  </a:cubicBezTo>
                  <a:cubicBezTo>
                    <a:pt x="233" y="310"/>
                    <a:pt x="245" y="309"/>
                    <a:pt x="257" y="308"/>
                  </a:cubicBezTo>
                  <a:cubicBezTo>
                    <a:pt x="401" y="276"/>
                    <a:pt x="481" y="196"/>
                    <a:pt x="481" y="116"/>
                  </a:cubicBezTo>
                  <a:cubicBezTo>
                    <a:pt x="467" y="46"/>
                    <a:pt x="392" y="0"/>
                    <a:pt x="2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6"/>
            <p:cNvSpPr/>
            <p:nvPr/>
          </p:nvSpPr>
          <p:spPr>
            <a:xfrm>
              <a:off x="4389807" y="1938803"/>
              <a:ext cx="168057" cy="153228"/>
            </a:xfrm>
            <a:custGeom>
              <a:rect b="b" l="l" r="r" t="t"/>
              <a:pathLst>
                <a:path extrusionOk="0" h="5094" w="5587">
                  <a:moveTo>
                    <a:pt x="2585" y="0"/>
                  </a:moveTo>
                  <a:cubicBezTo>
                    <a:pt x="722" y="0"/>
                    <a:pt x="1" y="3325"/>
                    <a:pt x="562" y="4708"/>
                  </a:cubicBezTo>
                  <a:cubicBezTo>
                    <a:pt x="570" y="4740"/>
                    <a:pt x="594" y="4756"/>
                    <a:pt x="620" y="4756"/>
                  </a:cubicBezTo>
                  <a:cubicBezTo>
                    <a:pt x="646" y="4756"/>
                    <a:pt x="674" y="4740"/>
                    <a:pt x="690" y="4708"/>
                  </a:cubicBezTo>
                  <a:cubicBezTo>
                    <a:pt x="1026" y="3875"/>
                    <a:pt x="882" y="2867"/>
                    <a:pt x="1106" y="1987"/>
                  </a:cubicBezTo>
                  <a:cubicBezTo>
                    <a:pt x="1293" y="1289"/>
                    <a:pt x="1927" y="562"/>
                    <a:pt x="2636" y="562"/>
                  </a:cubicBezTo>
                  <a:cubicBezTo>
                    <a:pt x="2838" y="562"/>
                    <a:pt x="3045" y="621"/>
                    <a:pt x="3250" y="755"/>
                  </a:cubicBezTo>
                  <a:cubicBezTo>
                    <a:pt x="4627" y="1635"/>
                    <a:pt x="4387" y="3651"/>
                    <a:pt x="4803" y="4980"/>
                  </a:cubicBezTo>
                  <a:cubicBezTo>
                    <a:pt x="4830" y="5051"/>
                    <a:pt x="4897" y="5093"/>
                    <a:pt x="4965" y="5093"/>
                  </a:cubicBezTo>
                  <a:cubicBezTo>
                    <a:pt x="5018" y="5093"/>
                    <a:pt x="5071" y="5068"/>
                    <a:pt x="5107" y="5012"/>
                  </a:cubicBezTo>
                  <a:cubicBezTo>
                    <a:pt x="5587" y="4276"/>
                    <a:pt x="5139" y="3027"/>
                    <a:pt x="4883" y="2275"/>
                  </a:cubicBezTo>
                  <a:cubicBezTo>
                    <a:pt x="4611" y="1475"/>
                    <a:pt x="4098" y="451"/>
                    <a:pt x="3250" y="131"/>
                  </a:cubicBezTo>
                  <a:cubicBezTo>
                    <a:pt x="3015" y="41"/>
                    <a:pt x="2793" y="0"/>
                    <a:pt x="2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6"/>
            <p:cNvSpPr/>
            <p:nvPr/>
          </p:nvSpPr>
          <p:spPr>
            <a:xfrm>
              <a:off x="4697856" y="1938803"/>
              <a:ext cx="168057" cy="153228"/>
            </a:xfrm>
            <a:custGeom>
              <a:rect b="b" l="l" r="r" t="t"/>
              <a:pathLst>
                <a:path extrusionOk="0" h="5094" w="5587">
                  <a:moveTo>
                    <a:pt x="2585" y="0"/>
                  </a:moveTo>
                  <a:cubicBezTo>
                    <a:pt x="721" y="0"/>
                    <a:pt x="1" y="3325"/>
                    <a:pt x="562" y="4708"/>
                  </a:cubicBezTo>
                  <a:cubicBezTo>
                    <a:pt x="570" y="4740"/>
                    <a:pt x="594" y="4756"/>
                    <a:pt x="620" y="4756"/>
                  </a:cubicBezTo>
                  <a:cubicBezTo>
                    <a:pt x="646" y="4756"/>
                    <a:pt x="674" y="4740"/>
                    <a:pt x="690" y="4708"/>
                  </a:cubicBezTo>
                  <a:cubicBezTo>
                    <a:pt x="1026" y="3875"/>
                    <a:pt x="882" y="2867"/>
                    <a:pt x="1106" y="1987"/>
                  </a:cubicBezTo>
                  <a:cubicBezTo>
                    <a:pt x="1293" y="1289"/>
                    <a:pt x="1927" y="562"/>
                    <a:pt x="2636" y="562"/>
                  </a:cubicBezTo>
                  <a:cubicBezTo>
                    <a:pt x="2838" y="562"/>
                    <a:pt x="3045" y="621"/>
                    <a:pt x="3250" y="755"/>
                  </a:cubicBezTo>
                  <a:cubicBezTo>
                    <a:pt x="4626" y="1635"/>
                    <a:pt x="4386" y="3651"/>
                    <a:pt x="4802" y="4980"/>
                  </a:cubicBezTo>
                  <a:cubicBezTo>
                    <a:pt x="4829" y="5051"/>
                    <a:pt x="4897" y="5093"/>
                    <a:pt x="4965" y="5093"/>
                  </a:cubicBezTo>
                  <a:cubicBezTo>
                    <a:pt x="5018" y="5093"/>
                    <a:pt x="5071" y="5068"/>
                    <a:pt x="5106" y="5012"/>
                  </a:cubicBezTo>
                  <a:cubicBezTo>
                    <a:pt x="5586" y="4276"/>
                    <a:pt x="5138" y="3027"/>
                    <a:pt x="4882" y="2275"/>
                  </a:cubicBezTo>
                  <a:cubicBezTo>
                    <a:pt x="4610" y="1475"/>
                    <a:pt x="4098" y="451"/>
                    <a:pt x="3250" y="131"/>
                  </a:cubicBezTo>
                  <a:cubicBezTo>
                    <a:pt x="3014" y="41"/>
                    <a:pt x="2793" y="0"/>
                    <a:pt x="2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6"/>
            <p:cNvSpPr/>
            <p:nvPr/>
          </p:nvSpPr>
          <p:spPr>
            <a:xfrm>
              <a:off x="4422594" y="1873439"/>
              <a:ext cx="52971" cy="37570"/>
            </a:xfrm>
            <a:custGeom>
              <a:rect b="b" l="l" r="r" t="t"/>
              <a:pathLst>
                <a:path extrusionOk="0" h="1249" w="1761">
                  <a:moveTo>
                    <a:pt x="880" y="0"/>
                  </a:moveTo>
                  <a:cubicBezTo>
                    <a:pt x="400" y="0"/>
                    <a:pt x="0" y="288"/>
                    <a:pt x="0" y="624"/>
                  </a:cubicBezTo>
                  <a:cubicBezTo>
                    <a:pt x="0" y="960"/>
                    <a:pt x="400" y="1248"/>
                    <a:pt x="880" y="1248"/>
                  </a:cubicBezTo>
                  <a:cubicBezTo>
                    <a:pt x="1360" y="1248"/>
                    <a:pt x="1760" y="960"/>
                    <a:pt x="1760" y="624"/>
                  </a:cubicBezTo>
                  <a:cubicBezTo>
                    <a:pt x="1760" y="288"/>
                    <a:pt x="1360" y="0"/>
                    <a:pt x="8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6"/>
            <p:cNvSpPr/>
            <p:nvPr/>
          </p:nvSpPr>
          <p:spPr>
            <a:xfrm>
              <a:off x="4794653" y="1884509"/>
              <a:ext cx="52971" cy="36607"/>
            </a:xfrm>
            <a:custGeom>
              <a:rect b="b" l="l" r="r" t="t"/>
              <a:pathLst>
                <a:path extrusionOk="0" h="1217" w="1761">
                  <a:moveTo>
                    <a:pt x="880" y="0"/>
                  </a:moveTo>
                  <a:cubicBezTo>
                    <a:pt x="400" y="0"/>
                    <a:pt x="0" y="256"/>
                    <a:pt x="0" y="592"/>
                  </a:cubicBezTo>
                  <a:cubicBezTo>
                    <a:pt x="0" y="944"/>
                    <a:pt x="400" y="1216"/>
                    <a:pt x="880" y="1216"/>
                  </a:cubicBezTo>
                  <a:cubicBezTo>
                    <a:pt x="1360" y="1216"/>
                    <a:pt x="1760" y="944"/>
                    <a:pt x="1760" y="592"/>
                  </a:cubicBezTo>
                  <a:cubicBezTo>
                    <a:pt x="1760" y="256"/>
                    <a:pt x="1360" y="0"/>
                    <a:pt x="8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6"/>
            <p:cNvSpPr/>
            <p:nvPr/>
          </p:nvSpPr>
          <p:spPr>
            <a:xfrm>
              <a:off x="4442808" y="2836932"/>
              <a:ext cx="129494" cy="267471"/>
            </a:xfrm>
            <a:custGeom>
              <a:rect b="b" l="l" r="r" t="t"/>
              <a:pathLst>
                <a:path extrusionOk="0" h="8892" w="4305">
                  <a:moveTo>
                    <a:pt x="1419" y="1"/>
                  </a:moveTo>
                  <a:cubicBezTo>
                    <a:pt x="1299" y="1"/>
                    <a:pt x="1197" y="147"/>
                    <a:pt x="1184" y="323"/>
                  </a:cubicBezTo>
                  <a:cubicBezTo>
                    <a:pt x="1184" y="339"/>
                    <a:pt x="1152" y="355"/>
                    <a:pt x="1152" y="371"/>
                  </a:cubicBezTo>
                  <a:cubicBezTo>
                    <a:pt x="944" y="1780"/>
                    <a:pt x="1488" y="3268"/>
                    <a:pt x="1504" y="4676"/>
                  </a:cubicBezTo>
                  <a:cubicBezTo>
                    <a:pt x="1520" y="5796"/>
                    <a:pt x="1920" y="7012"/>
                    <a:pt x="1152" y="7540"/>
                  </a:cubicBezTo>
                  <a:cubicBezTo>
                    <a:pt x="816" y="7748"/>
                    <a:pt x="240" y="7716"/>
                    <a:pt x="64" y="8212"/>
                  </a:cubicBezTo>
                  <a:cubicBezTo>
                    <a:pt x="0" y="8420"/>
                    <a:pt x="32" y="8612"/>
                    <a:pt x="176" y="8692"/>
                  </a:cubicBezTo>
                  <a:cubicBezTo>
                    <a:pt x="406" y="8830"/>
                    <a:pt x="682" y="8892"/>
                    <a:pt x="967" y="8892"/>
                  </a:cubicBezTo>
                  <a:cubicBezTo>
                    <a:pt x="1477" y="8892"/>
                    <a:pt x="2021" y="8696"/>
                    <a:pt x="2400" y="8388"/>
                  </a:cubicBezTo>
                  <a:cubicBezTo>
                    <a:pt x="3265" y="7700"/>
                    <a:pt x="3425" y="5972"/>
                    <a:pt x="3617" y="4612"/>
                  </a:cubicBezTo>
                  <a:cubicBezTo>
                    <a:pt x="3809" y="3444"/>
                    <a:pt x="4305" y="2212"/>
                    <a:pt x="3905" y="1043"/>
                  </a:cubicBezTo>
                  <a:cubicBezTo>
                    <a:pt x="3663" y="301"/>
                    <a:pt x="3241" y="185"/>
                    <a:pt x="2791" y="185"/>
                  </a:cubicBezTo>
                  <a:cubicBezTo>
                    <a:pt x="2587" y="185"/>
                    <a:pt x="2377" y="209"/>
                    <a:pt x="2175" y="209"/>
                  </a:cubicBezTo>
                  <a:cubicBezTo>
                    <a:pt x="1939" y="209"/>
                    <a:pt x="1713" y="177"/>
                    <a:pt x="1520" y="35"/>
                  </a:cubicBezTo>
                  <a:cubicBezTo>
                    <a:pt x="1486" y="12"/>
                    <a:pt x="1452" y="1"/>
                    <a:pt x="14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6"/>
            <p:cNvSpPr/>
            <p:nvPr/>
          </p:nvSpPr>
          <p:spPr>
            <a:xfrm>
              <a:off x="4747969" y="2836992"/>
              <a:ext cx="128532" cy="267562"/>
            </a:xfrm>
            <a:custGeom>
              <a:rect b="b" l="l" r="r" t="t"/>
              <a:pathLst>
                <a:path extrusionOk="0" h="8895" w="4273">
                  <a:moveTo>
                    <a:pt x="2871" y="0"/>
                  </a:moveTo>
                  <a:cubicBezTo>
                    <a:pt x="2839" y="0"/>
                    <a:pt x="2804" y="11"/>
                    <a:pt x="2768" y="33"/>
                  </a:cubicBezTo>
                  <a:cubicBezTo>
                    <a:pt x="2584" y="175"/>
                    <a:pt x="2365" y="207"/>
                    <a:pt x="2133" y="207"/>
                  </a:cubicBezTo>
                  <a:cubicBezTo>
                    <a:pt x="1934" y="207"/>
                    <a:pt x="1727" y="183"/>
                    <a:pt x="1524" y="183"/>
                  </a:cubicBezTo>
                  <a:cubicBezTo>
                    <a:pt x="1075" y="183"/>
                    <a:pt x="650" y="299"/>
                    <a:pt x="400" y="1041"/>
                  </a:cubicBezTo>
                  <a:cubicBezTo>
                    <a:pt x="0" y="2210"/>
                    <a:pt x="480" y="3442"/>
                    <a:pt x="656" y="4610"/>
                  </a:cubicBezTo>
                  <a:cubicBezTo>
                    <a:pt x="864" y="5970"/>
                    <a:pt x="1008" y="7698"/>
                    <a:pt x="1872" y="8402"/>
                  </a:cubicBezTo>
                  <a:cubicBezTo>
                    <a:pt x="2257" y="8706"/>
                    <a:pt x="2789" y="8894"/>
                    <a:pt x="3291" y="8894"/>
                  </a:cubicBezTo>
                  <a:cubicBezTo>
                    <a:pt x="3581" y="8894"/>
                    <a:pt x="3862" y="8831"/>
                    <a:pt x="4096" y="8690"/>
                  </a:cubicBezTo>
                  <a:cubicBezTo>
                    <a:pt x="4224" y="8610"/>
                    <a:pt x="4272" y="8418"/>
                    <a:pt x="4224" y="8210"/>
                  </a:cubicBezTo>
                  <a:cubicBezTo>
                    <a:pt x="4032" y="7698"/>
                    <a:pt x="3456" y="7762"/>
                    <a:pt x="3120" y="7538"/>
                  </a:cubicBezTo>
                  <a:cubicBezTo>
                    <a:pt x="2352" y="7042"/>
                    <a:pt x="2752" y="5794"/>
                    <a:pt x="2784" y="4674"/>
                  </a:cubicBezTo>
                  <a:cubicBezTo>
                    <a:pt x="2816" y="3282"/>
                    <a:pt x="3344" y="1778"/>
                    <a:pt x="3136" y="369"/>
                  </a:cubicBezTo>
                  <a:cubicBezTo>
                    <a:pt x="3136" y="353"/>
                    <a:pt x="3120" y="337"/>
                    <a:pt x="3120" y="321"/>
                  </a:cubicBezTo>
                  <a:cubicBezTo>
                    <a:pt x="3095" y="156"/>
                    <a:pt x="2998" y="0"/>
                    <a:pt x="28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6"/>
            <p:cNvSpPr/>
            <p:nvPr/>
          </p:nvSpPr>
          <p:spPr>
            <a:xfrm>
              <a:off x="4338851" y="2270556"/>
              <a:ext cx="703692" cy="640945"/>
            </a:xfrm>
            <a:custGeom>
              <a:rect b="b" l="l" r="r" t="t"/>
              <a:pathLst>
                <a:path extrusionOk="0" h="21308" w="23394">
                  <a:moveTo>
                    <a:pt x="15528" y="1"/>
                  </a:moveTo>
                  <a:cubicBezTo>
                    <a:pt x="14405" y="1"/>
                    <a:pt x="13080" y="879"/>
                    <a:pt x="11313" y="879"/>
                  </a:cubicBezTo>
                  <a:cubicBezTo>
                    <a:pt x="10065" y="879"/>
                    <a:pt x="8824" y="908"/>
                    <a:pt x="7576" y="908"/>
                  </a:cubicBezTo>
                  <a:cubicBezTo>
                    <a:pt x="6952" y="908"/>
                    <a:pt x="6326" y="900"/>
                    <a:pt x="5696" y="879"/>
                  </a:cubicBezTo>
                  <a:cubicBezTo>
                    <a:pt x="5251" y="869"/>
                    <a:pt x="4399" y="608"/>
                    <a:pt x="3843" y="608"/>
                  </a:cubicBezTo>
                  <a:cubicBezTo>
                    <a:pt x="3507" y="608"/>
                    <a:pt x="3278" y="703"/>
                    <a:pt x="3310" y="1007"/>
                  </a:cubicBezTo>
                  <a:lnTo>
                    <a:pt x="3310" y="1007"/>
                  </a:lnTo>
                  <a:cubicBezTo>
                    <a:pt x="3285" y="842"/>
                    <a:pt x="3115" y="767"/>
                    <a:pt x="2960" y="751"/>
                  </a:cubicBezTo>
                  <a:cubicBezTo>
                    <a:pt x="2912" y="751"/>
                    <a:pt x="2896" y="751"/>
                    <a:pt x="2864" y="719"/>
                  </a:cubicBezTo>
                  <a:cubicBezTo>
                    <a:pt x="2853" y="718"/>
                    <a:pt x="2841" y="717"/>
                    <a:pt x="2830" y="717"/>
                  </a:cubicBezTo>
                  <a:cubicBezTo>
                    <a:pt x="2686" y="717"/>
                    <a:pt x="2574" y="810"/>
                    <a:pt x="2544" y="943"/>
                  </a:cubicBezTo>
                  <a:cubicBezTo>
                    <a:pt x="1824" y="1951"/>
                    <a:pt x="1744" y="3183"/>
                    <a:pt x="1504" y="4383"/>
                  </a:cubicBezTo>
                  <a:cubicBezTo>
                    <a:pt x="1200" y="5967"/>
                    <a:pt x="880" y="7552"/>
                    <a:pt x="752" y="9152"/>
                  </a:cubicBezTo>
                  <a:cubicBezTo>
                    <a:pt x="544" y="11984"/>
                    <a:pt x="0" y="15360"/>
                    <a:pt x="1680" y="17744"/>
                  </a:cubicBezTo>
                  <a:cubicBezTo>
                    <a:pt x="3410" y="20231"/>
                    <a:pt x="6967" y="21308"/>
                    <a:pt x="10496" y="21308"/>
                  </a:cubicBezTo>
                  <a:cubicBezTo>
                    <a:pt x="13234" y="21308"/>
                    <a:pt x="15955" y="20660"/>
                    <a:pt x="17793" y="19520"/>
                  </a:cubicBezTo>
                  <a:cubicBezTo>
                    <a:pt x="23394" y="16128"/>
                    <a:pt x="20034" y="5919"/>
                    <a:pt x="17393" y="1343"/>
                  </a:cubicBezTo>
                  <a:cubicBezTo>
                    <a:pt x="16810" y="320"/>
                    <a:pt x="16205" y="1"/>
                    <a:pt x="155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6"/>
            <p:cNvSpPr/>
            <p:nvPr/>
          </p:nvSpPr>
          <p:spPr>
            <a:xfrm>
              <a:off x="4455411" y="2544314"/>
              <a:ext cx="407614" cy="316321"/>
            </a:xfrm>
            <a:custGeom>
              <a:rect b="b" l="l" r="r" t="t"/>
              <a:pathLst>
                <a:path extrusionOk="0" h="10516" w="13551">
                  <a:moveTo>
                    <a:pt x="7365" y="1"/>
                  </a:moveTo>
                  <a:cubicBezTo>
                    <a:pt x="7309" y="1"/>
                    <a:pt x="7254" y="1"/>
                    <a:pt x="7198" y="3"/>
                  </a:cubicBezTo>
                  <a:cubicBezTo>
                    <a:pt x="5502" y="51"/>
                    <a:pt x="3566" y="307"/>
                    <a:pt x="2350" y="1171"/>
                  </a:cubicBezTo>
                  <a:cubicBezTo>
                    <a:pt x="1309" y="1907"/>
                    <a:pt x="637" y="2979"/>
                    <a:pt x="317" y="3971"/>
                  </a:cubicBezTo>
                  <a:cubicBezTo>
                    <a:pt x="125" y="4547"/>
                    <a:pt x="77" y="5123"/>
                    <a:pt x="61" y="5699"/>
                  </a:cubicBezTo>
                  <a:cubicBezTo>
                    <a:pt x="1" y="8498"/>
                    <a:pt x="3453" y="10516"/>
                    <a:pt x="7355" y="10516"/>
                  </a:cubicBezTo>
                  <a:cubicBezTo>
                    <a:pt x="7558" y="10516"/>
                    <a:pt x="7761" y="10511"/>
                    <a:pt x="7966" y="10499"/>
                  </a:cubicBezTo>
                  <a:cubicBezTo>
                    <a:pt x="11870" y="10307"/>
                    <a:pt x="13550" y="7507"/>
                    <a:pt x="13086" y="4163"/>
                  </a:cubicBezTo>
                  <a:cubicBezTo>
                    <a:pt x="12803" y="2182"/>
                    <a:pt x="10466" y="1"/>
                    <a:pt x="73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6"/>
            <p:cNvSpPr/>
            <p:nvPr/>
          </p:nvSpPr>
          <p:spPr>
            <a:xfrm>
              <a:off x="4455742" y="1653494"/>
              <a:ext cx="356989" cy="236248"/>
            </a:xfrm>
            <a:custGeom>
              <a:rect b="b" l="l" r="r" t="t"/>
              <a:pathLst>
                <a:path extrusionOk="0" h="7854" w="11868">
                  <a:moveTo>
                    <a:pt x="6492" y="1"/>
                  </a:moveTo>
                  <a:cubicBezTo>
                    <a:pt x="5222" y="1"/>
                    <a:pt x="4205" y="1823"/>
                    <a:pt x="3715" y="3360"/>
                  </a:cubicBezTo>
                  <a:cubicBezTo>
                    <a:pt x="3523" y="2576"/>
                    <a:pt x="3203" y="1856"/>
                    <a:pt x="2403" y="1712"/>
                  </a:cubicBezTo>
                  <a:cubicBezTo>
                    <a:pt x="2352" y="1703"/>
                    <a:pt x="2302" y="1698"/>
                    <a:pt x="2254" y="1698"/>
                  </a:cubicBezTo>
                  <a:cubicBezTo>
                    <a:pt x="1271" y="1698"/>
                    <a:pt x="683" y="3474"/>
                    <a:pt x="530" y="4160"/>
                  </a:cubicBezTo>
                  <a:cubicBezTo>
                    <a:pt x="1" y="6575"/>
                    <a:pt x="2879" y="7853"/>
                    <a:pt x="5103" y="7853"/>
                  </a:cubicBezTo>
                  <a:cubicBezTo>
                    <a:pt x="5635" y="7853"/>
                    <a:pt x="6129" y="7780"/>
                    <a:pt x="6531" y="7632"/>
                  </a:cubicBezTo>
                  <a:cubicBezTo>
                    <a:pt x="6579" y="7616"/>
                    <a:pt x="6595" y="7600"/>
                    <a:pt x="6595" y="7552"/>
                  </a:cubicBezTo>
                  <a:cubicBezTo>
                    <a:pt x="6631" y="7553"/>
                    <a:pt x="6667" y="7553"/>
                    <a:pt x="6704" y="7553"/>
                  </a:cubicBezTo>
                  <a:cubicBezTo>
                    <a:pt x="8873" y="7553"/>
                    <a:pt x="11867" y="6614"/>
                    <a:pt x="11379" y="4112"/>
                  </a:cubicBezTo>
                  <a:cubicBezTo>
                    <a:pt x="11136" y="2935"/>
                    <a:pt x="10294" y="2446"/>
                    <a:pt x="9359" y="2446"/>
                  </a:cubicBezTo>
                  <a:cubicBezTo>
                    <a:pt x="8820" y="2446"/>
                    <a:pt x="8250" y="2609"/>
                    <a:pt x="7747" y="2896"/>
                  </a:cubicBezTo>
                  <a:cubicBezTo>
                    <a:pt x="8003" y="1824"/>
                    <a:pt x="8003" y="672"/>
                    <a:pt x="7315" y="256"/>
                  </a:cubicBezTo>
                  <a:cubicBezTo>
                    <a:pt x="7031" y="79"/>
                    <a:pt x="6756" y="1"/>
                    <a:pt x="6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6"/>
            <p:cNvSpPr/>
            <p:nvPr/>
          </p:nvSpPr>
          <p:spPr>
            <a:xfrm>
              <a:off x="4536176" y="2488696"/>
              <a:ext cx="193535" cy="118515"/>
            </a:xfrm>
            <a:custGeom>
              <a:rect b="b" l="l" r="r" t="t"/>
              <a:pathLst>
                <a:path extrusionOk="0" h="3940" w="6434">
                  <a:moveTo>
                    <a:pt x="3081" y="1"/>
                  </a:moveTo>
                  <a:cubicBezTo>
                    <a:pt x="2151" y="1"/>
                    <a:pt x="1206" y="153"/>
                    <a:pt x="481" y="748"/>
                  </a:cubicBezTo>
                  <a:cubicBezTo>
                    <a:pt x="97" y="1052"/>
                    <a:pt x="17" y="1548"/>
                    <a:pt x="65" y="2076"/>
                  </a:cubicBezTo>
                  <a:cubicBezTo>
                    <a:pt x="1" y="2428"/>
                    <a:pt x="1" y="2796"/>
                    <a:pt x="33" y="3164"/>
                  </a:cubicBezTo>
                  <a:cubicBezTo>
                    <a:pt x="81" y="3388"/>
                    <a:pt x="145" y="3692"/>
                    <a:pt x="321" y="3852"/>
                  </a:cubicBezTo>
                  <a:cubicBezTo>
                    <a:pt x="321" y="3868"/>
                    <a:pt x="337" y="3868"/>
                    <a:pt x="353" y="3868"/>
                  </a:cubicBezTo>
                  <a:cubicBezTo>
                    <a:pt x="385" y="3868"/>
                    <a:pt x="385" y="3900"/>
                    <a:pt x="385" y="3900"/>
                  </a:cubicBezTo>
                  <a:cubicBezTo>
                    <a:pt x="431" y="3927"/>
                    <a:pt x="483" y="3939"/>
                    <a:pt x="537" y="3939"/>
                  </a:cubicBezTo>
                  <a:cubicBezTo>
                    <a:pt x="704" y="3939"/>
                    <a:pt x="884" y="3821"/>
                    <a:pt x="945" y="3676"/>
                  </a:cubicBezTo>
                  <a:cubicBezTo>
                    <a:pt x="1073" y="3292"/>
                    <a:pt x="961" y="2844"/>
                    <a:pt x="961" y="2476"/>
                  </a:cubicBezTo>
                  <a:cubicBezTo>
                    <a:pt x="961" y="1692"/>
                    <a:pt x="1361" y="1292"/>
                    <a:pt x="2081" y="1036"/>
                  </a:cubicBezTo>
                  <a:cubicBezTo>
                    <a:pt x="2332" y="945"/>
                    <a:pt x="2630" y="910"/>
                    <a:pt x="2939" y="910"/>
                  </a:cubicBezTo>
                  <a:cubicBezTo>
                    <a:pt x="3396" y="910"/>
                    <a:pt x="3875" y="988"/>
                    <a:pt x="4257" y="1084"/>
                  </a:cubicBezTo>
                  <a:cubicBezTo>
                    <a:pt x="5057" y="1292"/>
                    <a:pt x="5073" y="1804"/>
                    <a:pt x="5185" y="2524"/>
                  </a:cubicBezTo>
                  <a:cubicBezTo>
                    <a:pt x="5217" y="2764"/>
                    <a:pt x="5121" y="3052"/>
                    <a:pt x="5121" y="3308"/>
                  </a:cubicBezTo>
                  <a:cubicBezTo>
                    <a:pt x="5121" y="3516"/>
                    <a:pt x="5121" y="3708"/>
                    <a:pt x="5361" y="3756"/>
                  </a:cubicBezTo>
                  <a:cubicBezTo>
                    <a:pt x="5393" y="3760"/>
                    <a:pt x="5427" y="3762"/>
                    <a:pt x="5463" y="3762"/>
                  </a:cubicBezTo>
                  <a:cubicBezTo>
                    <a:pt x="5716" y="3762"/>
                    <a:pt x="6051" y="3662"/>
                    <a:pt x="6177" y="3452"/>
                  </a:cubicBezTo>
                  <a:cubicBezTo>
                    <a:pt x="6433" y="2988"/>
                    <a:pt x="6337" y="2268"/>
                    <a:pt x="6305" y="1820"/>
                  </a:cubicBezTo>
                  <a:cubicBezTo>
                    <a:pt x="6257" y="1356"/>
                    <a:pt x="6145" y="748"/>
                    <a:pt x="5713" y="492"/>
                  </a:cubicBezTo>
                  <a:cubicBezTo>
                    <a:pt x="5217" y="188"/>
                    <a:pt x="4593" y="92"/>
                    <a:pt x="4033" y="44"/>
                  </a:cubicBezTo>
                  <a:cubicBezTo>
                    <a:pt x="3724" y="19"/>
                    <a:pt x="3404" y="1"/>
                    <a:pt x="3081" y="1"/>
                  </a:cubicBezTo>
                  <a:close/>
                </a:path>
              </a:pathLst>
            </a:custGeom>
            <a:solidFill>
              <a:srgbClr val="659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6"/>
            <p:cNvSpPr/>
            <p:nvPr/>
          </p:nvSpPr>
          <p:spPr>
            <a:xfrm>
              <a:off x="4413931" y="2685599"/>
              <a:ext cx="471233" cy="329707"/>
            </a:xfrm>
            <a:custGeom>
              <a:rect b="b" l="l" r="r" t="t"/>
              <a:pathLst>
                <a:path extrusionOk="0" h="10961" w="15666">
                  <a:moveTo>
                    <a:pt x="5023" y="0"/>
                  </a:moveTo>
                  <a:cubicBezTo>
                    <a:pt x="4143" y="0"/>
                    <a:pt x="3268" y="69"/>
                    <a:pt x="2416" y="266"/>
                  </a:cubicBezTo>
                  <a:cubicBezTo>
                    <a:pt x="1696" y="426"/>
                    <a:pt x="1040" y="666"/>
                    <a:pt x="544" y="1226"/>
                  </a:cubicBezTo>
                  <a:cubicBezTo>
                    <a:pt x="240" y="1562"/>
                    <a:pt x="128" y="1850"/>
                    <a:pt x="64" y="2202"/>
                  </a:cubicBezTo>
                  <a:cubicBezTo>
                    <a:pt x="48" y="2202"/>
                    <a:pt x="48" y="2218"/>
                    <a:pt x="48" y="2250"/>
                  </a:cubicBezTo>
                  <a:cubicBezTo>
                    <a:pt x="0" y="3754"/>
                    <a:pt x="16" y="5226"/>
                    <a:pt x="80" y="6731"/>
                  </a:cubicBezTo>
                  <a:cubicBezTo>
                    <a:pt x="128" y="7723"/>
                    <a:pt x="176" y="8923"/>
                    <a:pt x="896" y="9707"/>
                  </a:cubicBezTo>
                  <a:cubicBezTo>
                    <a:pt x="1648" y="10507"/>
                    <a:pt x="2864" y="10763"/>
                    <a:pt x="3905" y="10891"/>
                  </a:cubicBezTo>
                  <a:cubicBezTo>
                    <a:pt x="4317" y="10942"/>
                    <a:pt x="4733" y="10960"/>
                    <a:pt x="5150" y="10960"/>
                  </a:cubicBezTo>
                  <a:cubicBezTo>
                    <a:pt x="6043" y="10960"/>
                    <a:pt x="6941" y="10876"/>
                    <a:pt x="7825" y="10843"/>
                  </a:cubicBezTo>
                  <a:cubicBezTo>
                    <a:pt x="9409" y="10779"/>
                    <a:pt x="10961" y="10747"/>
                    <a:pt x="12497" y="10491"/>
                  </a:cubicBezTo>
                  <a:cubicBezTo>
                    <a:pt x="13697" y="10283"/>
                    <a:pt x="14657" y="9931"/>
                    <a:pt x="15137" y="8747"/>
                  </a:cubicBezTo>
                  <a:cubicBezTo>
                    <a:pt x="15665" y="7387"/>
                    <a:pt x="15377" y="5802"/>
                    <a:pt x="15281" y="4426"/>
                  </a:cubicBezTo>
                  <a:cubicBezTo>
                    <a:pt x="15201" y="3370"/>
                    <a:pt x="15361" y="2266"/>
                    <a:pt x="14417" y="1530"/>
                  </a:cubicBezTo>
                  <a:cubicBezTo>
                    <a:pt x="13601" y="874"/>
                    <a:pt x="12497" y="666"/>
                    <a:pt x="11489" y="522"/>
                  </a:cubicBezTo>
                  <a:cubicBezTo>
                    <a:pt x="10241" y="346"/>
                    <a:pt x="8961" y="266"/>
                    <a:pt x="7729" y="154"/>
                  </a:cubicBezTo>
                  <a:cubicBezTo>
                    <a:pt x="6836" y="73"/>
                    <a:pt x="5927" y="0"/>
                    <a:pt x="50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6"/>
            <p:cNvSpPr/>
            <p:nvPr/>
          </p:nvSpPr>
          <p:spPr>
            <a:xfrm>
              <a:off x="4377835" y="2581432"/>
              <a:ext cx="526580" cy="327060"/>
            </a:xfrm>
            <a:custGeom>
              <a:rect b="b" l="l" r="r" t="t"/>
              <a:pathLst>
                <a:path extrusionOk="0" h="10873" w="17506">
                  <a:moveTo>
                    <a:pt x="12566" y="0"/>
                  </a:moveTo>
                  <a:cubicBezTo>
                    <a:pt x="12068" y="0"/>
                    <a:pt x="11565" y="24"/>
                    <a:pt x="11057" y="33"/>
                  </a:cubicBezTo>
                  <a:cubicBezTo>
                    <a:pt x="9665" y="65"/>
                    <a:pt x="8289" y="33"/>
                    <a:pt x="6881" y="113"/>
                  </a:cubicBezTo>
                  <a:cubicBezTo>
                    <a:pt x="5137" y="209"/>
                    <a:pt x="2384" y="337"/>
                    <a:pt x="928" y="1393"/>
                  </a:cubicBezTo>
                  <a:cubicBezTo>
                    <a:pt x="528" y="1665"/>
                    <a:pt x="0" y="4881"/>
                    <a:pt x="80" y="6065"/>
                  </a:cubicBezTo>
                  <a:cubicBezTo>
                    <a:pt x="160" y="7249"/>
                    <a:pt x="96" y="8513"/>
                    <a:pt x="816" y="9505"/>
                  </a:cubicBezTo>
                  <a:cubicBezTo>
                    <a:pt x="1504" y="10450"/>
                    <a:pt x="2768" y="10610"/>
                    <a:pt x="3824" y="10770"/>
                  </a:cubicBezTo>
                  <a:cubicBezTo>
                    <a:pt x="4221" y="10822"/>
                    <a:pt x="5237" y="10873"/>
                    <a:pt x="6534" y="10873"/>
                  </a:cubicBezTo>
                  <a:cubicBezTo>
                    <a:pt x="9950" y="10873"/>
                    <a:pt x="15311" y="10523"/>
                    <a:pt x="16401" y="8945"/>
                  </a:cubicBezTo>
                  <a:cubicBezTo>
                    <a:pt x="17457" y="7409"/>
                    <a:pt x="17505" y="5969"/>
                    <a:pt x="17185" y="4225"/>
                  </a:cubicBezTo>
                  <a:cubicBezTo>
                    <a:pt x="17121" y="3889"/>
                    <a:pt x="17041" y="3537"/>
                    <a:pt x="16961" y="3169"/>
                  </a:cubicBezTo>
                  <a:cubicBezTo>
                    <a:pt x="16945" y="3057"/>
                    <a:pt x="16897" y="2913"/>
                    <a:pt x="16881" y="2785"/>
                  </a:cubicBezTo>
                  <a:cubicBezTo>
                    <a:pt x="16737" y="2145"/>
                    <a:pt x="16417" y="1345"/>
                    <a:pt x="15921" y="913"/>
                  </a:cubicBezTo>
                  <a:cubicBezTo>
                    <a:pt x="15329" y="385"/>
                    <a:pt x="14529" y="177"/>
                    <a:pt x="13745" y="65"/>
                  </a:cubicBezTo>
                  <a:cubicBezTo>
                    <a:pt x="13355" y="15"/>
                    <a:pt x="12962" y="0"/>
                    <a:pt x="125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6"/>
            <p:cNvSpPr/>
            <p:nvPr/>
          </p:nvSpPr>
          <p:spPr>
            <a:xfrm>
              <a:off x="4476979" y="2769252"/>
              <a:ext cx="70778" cy="182375"/>
            </a:xfrm>
            <a:custGeom>
              <a:rect b="b" l="l" r="r" t="t"/>
              <a:pathLst>
                <a:path extrusionOk="0" h="6063" w="2353">
                  <a:moveTo>
                    <a:pt x="860" y="1"/>
                  </a:moveTo>
                  <a:cubicBezTo>
                    <a:pt x="770" y="1"/>
                    <a:pt x="680" y="19"/>
                    <a:pt x="592" y="61"/>
                  </a:cubicBezTo>
                  <a:cubicBezTo>
                    <a:pt x="0" y="365"/>
                    <a:pt x="64" y="1117"/>
                    <a:pt x="128" y="1645"/>
                  </a:cubicBezTo>
                  <a:cubicBezTo>
                    <a:pt x="208" y="2381"/>
                    <a:pt x="240" y="3117"/>
                    <a:pt x="320" y="3870"/>
                  </a:cubicBezTo>
                  <a:cubicBezTo>
                    <a:pt x="384" y="4446"/>
                    <a:pt x="400" y="5150"/>
                    <a:pt x="672" y="5662"/>
                  </a:cubicBezTo>
                  <a:cubicBezTo>
                    <a:pt x="815" y="5960"/>
                    <a:pt x="1118" y="6062"/>
                    <a:pt x="1428" y="6062"/>
                  </a:cubicBezTo>
                  <a:cubicBezTo>
                    <a:pt x="1535" y="6062"/>
                    <a:pt x="1642" y="6050"/>
                    <a:pt x="1745" y="6030"/>
                  </a:cubicBezTo>
                  <a:cubicBezTo>
                    <a:pt x="2353" y="5886"/>
                    <a:pt x="2353" y="5470"/>
                    <a:pt x="2289" y="4942"/>
                  </a:cubicBezTo>
                  <a:cubicBezTo>
                    <a:pt x="2193" y="4062"/>
                    <a:pt x="2241" y="3165"/>
                    <a:pt x="2193" y="2269"/>
                  </a:cubicBezTo>
                  <a:cubicBezTo>
                    <a:pt x="2145" y="1693"/>
                    <a:pt x="2129" y="909"/>
                    <a:pt x="1713" y="445"/>
                  </a:cubicBezTo>
                  <a:cubicBezTo>
                    <a:pt x="1500" y="233"/>
                    <a:pt x="1180" y="1"/>
                    <a:pt x="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6"/>
            <p:cNvSpPr/>
            <p:nvPr/>
          </p:nvSpPr>
          <p:spPr>
            <a:xfrm>
              <a:off x="4469278" y="2825953"/>
              <a:ext cx="89067" cy="97730"/>
            </a:xfrm>
            <a:custGeom>
              <a:rect b="b" l="l" r="r" t="t"/>
              <a:pathLst>
                <a:path extrusionOk="0" h="3249" w="2961">
                  <a:moveTo>
                    <a:pt x="2209" y="720"/>
                  </a:moveTo>
                  <a:lnTo>
                    <a:pt x="2321" y="2705"/>
                  </a:lnTo>
                  <a:lnTo>
                    <a:pt x="784" y="2689"/>
                  </a:lnTo>
                  <a:lnTo>
                    <a:pt x="640" y="752"/>
                  </a:lnTo>
                  <a:lnTo>
                    <a:pt x="2209" y="720"/>
                  </a:lnTo>
                  <a:close/>
                  <a:moveTo>
                    <a:pt x="2961" y="0"/>
                  </a:moveTo>
                  <a:lnTo>
                    <a:pt x="0" y="208"/>
                  </a:lnTo>
                  <a:lnTo>
                    <a:pt x="304" y="3137"/>
                  </a:lnTo>
                  <a:lnTo>
                    <a:pt x="2961" y="3249"/>
                  </a:lnTo>
                  <a:lnTo>
                    <a:pt x="29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6"/>
            <p:cNvSpPr/>
            <p:nvPr/>
          </p:nvSpPr>
          <p:spPr>
            <a:xfrm>
              <a:off x="4723424" y="2763236"/>
              <a:ext cx="70297" cy="181653"/>
            </a:xfrm>
            <a:custGeom>
              <a:rect b="b" l="l" r="r" t="t"/>
              <a:pathLst>
                <a:path extrusionOk="0" h="6039" w="2337">
                  <a:moveTo>
                    <a:pt x="861" y="0"/>
                  </a:moveTo>
                  <a:cubicBezTo>
                    <a:pt x="765" y="0"/>
                    <a:pt x="669" y="21"/>
                    <a:pt x="576" y="69"/>
                  </a:cubicBezTo>
                  <a:cubicBezTo>
                    <a:pt x="0" y="373"/>
                    <a:pt x="48" y="1125"/>
                    <a:pt x="112" y="1637"/>
                  </a:cubicBezTo>
                  <a:cubicBezTo>
                    <a:pt x="192" y="2389"/>
                    <a:pt x="240" y="3125"/>
                    <a:pt x="320" y="3846"/>
                  </a:cubicBezTo>
                  <a:cubicBezTo>
                    <a:pt x="368" y="4422"/>
                    <a:pt x="400" y="5126"/>
                    <a:pt x="656" y="5638"/>
                  </a:cubicBezTo>
                  <a:cubicBezTo>
                    <a:pt x="799" y="5936"/>
                    <a:pt x="1102" y="6038"/>
                    <a:pt x="1412" y="6038"/>
                  </a:cubicBezTo>
                  <a:cubicBezTo>
                    <a:pt x="1519" y="6038"/>
                    <a:pt x="1626" y="6026"/>
                    <a:pt x="1728" y="6006"/>
                  </a:cubicBezTo>
                  <a:cubicBezTo>
                    <a:pt x="2336" y="5894"/>
                    <a:pt x="2336" y="5462"/>
                    <a:pt x="2272" y="4950"/>
                  </a:cubicBezTo>
                  <a:cubicBezTo>
                    <a:pt x="2176" y="4070"/>
                    <a:pt x="2256" y="3173"/>
                    <a:pt x="2176" y="2261"/>
                  </a:cubicBezTo>
                  <a:cubicBezTo>
                    <a:pt x="2128" y="1685"/>
                    <a:pt x="2112" y="901"/>
                    <a:pt x="1696" y="437"/>
                  </a:cubicBezTo>
                  <a:cubicBezTo>
                    <a:pt x="1499" y="228"/>
                    <a:pt x="1180" y="0"/>
                    <a:pt x="8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6"/>
            <p:cNvSpPr/>
            <p:nvPr/>
          </p:nvSpPr>
          <p:spPr>
            <a:xfrm>
              <a:off x="4716205" y="2820659"/>
              <a:ext cx="89067" cy="97249"/>
            </a:xfrm>
            <a:custGeom>
              <a:rect b="b" l="l" r="r" t="t"/>
              <a:pathLst>
                <a:path extrusionOk="0" h="3233" w="2961">
                  <a:moveTo>
                    <a:pt x="2176" y="720"/>
                  </a:moveTo>
                  <a:lnTo>
                    <a:pt x="2288" y="2689"/>
                  </a:lnTo>
                  <a:lnTo>
                    <a:pt x="752" y="2673"/>
                  </a:lnTo>
                  <a:lnTo>
                    <a:pt x="608" y="752"/>
                  </a:lnTo>
                  <a:lnTo>
                    <a:pt x="2176" y="720"/>
                  </a:lnTo>
                  <a:close/>
                  <a:moveTo>
                    <a:pt x="2960" y="0"/>
                  </a:moveTo>
                  <a:lnTo>
                    <a:pt x="0" y="192"/>
                  </a:lnTo>
                  <a:lnTo>
                    <a:pt x="288" y="3137"/>
                  </a:lnTo>
                  <a:lnTo>
                    <a:pt x="2960" y="3233"/>
                  </a:lnTo>
                  <a:lnTo>
                    <a:pt x="296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6"/>
            <p:cNvSpPr/>
            <p:nvPr/>
          </p:nvSpPr>
          <p:spPr>
            <a:xfrm>
              <a:off x="4650149" y="2319466"/>
              <a:ext cx="275443" cy="239888"/>
            </a:xfrm>
            <a:custGeom>
              <a:rect b="b" l="l" r="r" t="t"/>
              <a:pathLst>
                <a:path extrusionOk="0" h="7975" w="9157">
                  <a:moveTo>
                    <a:pt x="7189" y="1"/>
                  </a:moveTo>
                  <a:cubicBezTo>
                    <a:pt x="6274" y="1"/>
                    <a:pt x="5704" y="918"/>
                    <a:pt x="5364" y="1685"/>
                  </a:cubicBezTo>
                  <a:cubicBezTo>
                    <a:pt x="5076" y="2341"/>
                    <a:pt x="4836" y="2981"/>
                    <a:pt x="4356" y="3541"/>
                  </a:cubicBezTo>
                  <a:cubicBezTo>
                    <a:pt x="3876" y="4117"/>
                    <a:pt x="3204" y="4597"/>
                    <a:pt x="2612" y="5046"/>
                  </a:cubicBezTo>
                  <a:cubicBezTo>
                    <a:pt x="1956" y="5494"/>
                    <a:pt x="724" y="6054"/>
                    <a:pt x="404" y="6838"/>
                  </a:cubicBezTo>
                  <a:cubicBezTo>
                    <a:pt x="1" y="7832"/>
                    <a:pt x="1590" y="7975"/>
                    <a:pt x="2581" y="7975"/>
                  </a:cubicBezTo>
                  <a:cubicBezTo>
                    <a:pt x="2850" y="7975"/>
                    <a:pt x="3075" y="7965"/>
                    <a:pt x="3204" y="7958"/>
                  </a:cubicBezTo>
                  <a:cubicBezTo>
                    <a:pt x="4308" y="7878"/>
                    <a:pt x="5396" y="7542"/>
                    <a:pt x="6324" y="6998"/>
                  </a:cubicBezTo>
                  <a:cubicBezTo>
                    <a:pt x="8212" y="5942"/>
                    <a:pt x="9157" y="4181"/>
                    <a:pt x="9125" y="2053"/>
                  </a:cubicBezTo>
                  <a:cubicBezTo>
                    <a:pt x="9109" y="997"/>
                    <a:pt x="8468" y="197"/>
                    <a:pt x="7428" y="21"/>
                  </a:cubicBezTo>
                  <a:cubicBezTo>
                    <a:pt x="7346" y="7"/>
                    <a:pt x="7267" y="1"/>
                    <a:pt x="7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6"/>
            <p:cNvSpPr/>
            <p:nvPr/>
          </p:nvSpPr>
          <p:spPr>
            <a:xfrm>
              <a:off x="4346070" y="2319466"/>
              <a:ext cx="275683" cy="240038"/>
            </a:xfrm>
            <a:custGeom>
              <a:rect b="b" l="l" r="r" t="t"/>
              <a:pathLst>
                <a:path extrusionOk="0" h="7980" w="9165">
                  <a:moveTo>
                    <a:pt x="1955" y="1"/>
                  </a:moveTo>
                  <a:cubicBezTo>
                    <a:pt x="1876" y="1"/>
                    <a:pt x="1796" y="7"/>
                    <a:pt x="1712" y="21"/>
                  </a:cubicBezTo>
                  <a:cubicBezTo>
                    <a:pt x="672" y="197"/>
                    <a:pt x="16" y="997"/>
                    <a:pt x="16" y="2053"/>
                  </a:cubicBezTo>
                  <a:cubicBezTo>
                    <a:pt x="0" y="4197"/>
                    <a:pt x="912" y="5958"/>
                    <a:pt x="2816" y="6998"/>
                  </a:cubicBezTo>
                  <a:cubicBezTo>
                    <a:pt x="3776" y="7542"/>
                    <a:pt x="4864" y="7878"/>
                    <a:pt x="5937" y="7958"/>
                  </a:cubicBezTo>
                  <a:cubicBezTo>
                    <a:pt x="6069" y="7968"/>
                    <a:pt x="6297" y="7980"/>
                    <a:pt x="6568" y="7980"/>
                  </a:cubicBezTo>
                  <a:cubicBezTo>
                    <a:pt x="7571" y="7980"/>
                    <a:pt x="9165" y="7820"/>
                    <a:pt x="8737" y="6838"/>
                  </a:cubicBezTo>
                  <a:cubicBezTo>
                    <a:pt x="8417" y="6086"/>
                    <a:pt x="7201" y="5526"/>
                    <a:pt x="6545" y="5046"/>
                  </a:cubicBezTo>
                  <a:cubicBezTo>
                    <a:pt x="5921" y="4597"/>
                    <a:pt x="5264" y="4133"/>
                    <a:pt x="4800" y="3541"/>
                  </a:cubicBezTo>
                  <a:cubicBezTo>
                    <a:pt x="4336" y="2965"/>
                    <a:pt x="4080" y="2341"/>
                    <a:pt x="3776" y="1685"/>
                  </a:cubicBezTo>
                  <a:cubicBezTo>
                    <a:pt x="3452" y="918"/>
                    <a:pt x="2882" y="1"/>
                    <a:pt x="19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6"/>
            <p:cNvSpPr/>
            <p:nvPr/>
          </p:nvSpPr>
          <p:spPr>
            <a:xfrm>
              <a:off x="4266148" y="1845525"/>
              <a:ext cx="390860" cy="308982"/>
            </a:xfrm>
            <a:custGeom>
              <a:rect b="b" l="l" r="r" t="t"/>
              <a:pathLst>
                <a:path extrusionOk="0" h="10272" w="12994">
                  <a:moveTo>
                    <a:pt x="7185" y="641"/>
                  </a:moveTo>
                  <a:cubicBezTo>
                    <a:pt x="7496" y="641"/>
                    <a:pt x="7803" y="673"/>
                    <a:pt x="8097" y="736"/>
                  </a:cubicBezTo>
                  <a:cubicBezTo>
                    <a:pt x="9074" y="960"/>
                    <a:pt x="10210" y="1456"/>
                    <a:pt x="10818" y="2288"/>
                  </a:cubicBezTo>
                  <a:cubicBezTo>
                    <a:pt x="11314" y="2992"/>
                    <a:pt x="11650" y="3936"/>
                    <a:pt x="11714" y="4768"/>
                  </a:cubicBezTo>
                  <a:cubicBezTo>
                    <a:pt x="11778" y="5744"/>
                    <a:pt x="11442" y="6816"/>
                    <a:pt x="10962" y="7681"/>
                  </a:cubicBezTo>
                  <a:cubicBezTo>
                    <a:pt x="10129" y="9162"/>
                    <a:pt x="8649" y="9820"/>
                    <a:pt x="7129" y="9820"/>
                  </a:cubicBezTo>
                  <a:cubicBezTo>
                    <a:pt x="5759" y="9820"/>
                    <a:pt x="4355" y="9285"/>
                    <a:pt x="3361" y="8337"/>
                  </a:cubicBezTo>
                  <a:cubicBezTo>
                    <a:pt x="1073" y="6160"/>
                    <a:pt x="2673" y="2576"/>
                    <a:pt x="4929" y="1232"/>
                  </a:cubicBezTo>
                  <a:cubicBezTo>
                    <a:pt x="5594" y="842"/>
                    <a:pt x="6399" y="641"/>
                    <a:pt x="7185" y="641"/>
                  </a:cubicBezTo>
                  <a:close/>
                  <a:moveTo>
                    <a:pt x="7392" y="1"/>
                  </a:moveTo>
                  <a:cubicBezTo>
                    <a:pt x="7093" y="1"/>
                    <a:pt x="6789" y="31"/>
                    <a:pt x="6481" y="96"/>
                  </a:cubicBezTo>
                  <a:cubicBezTo>
                    <a:pt x="4209" y="576"/>
                    <a:pt x="2449" y="2240"/>
                    <a:pt x="1969" y="4320"/>
                  </a:cubicBezTo>
                  <a:cubicBezTo>
                    <a:pt x="1569" y="4016"/>
                    <a:pt x="1009" y="3808"/>
                    <a:pt x="513" y="3808"/>
                  </a:cubicBezTo>
                  <a:cubicBezTo>
                    <a:pt x="49" y="3808"/>
                    <a:pt x="1" y="4448"/>
                    <a:pt x="417" y="4608"/>
                  </a:cubicBezTo>
                  <a:cubicBezTo>
                    <a:pt x="881" y="4768"/>
                    <a:pt x="1377" y="4912"/>
                    <a:pt x="1873" y="4992"/>
                  </a:cubicBezTo>
                  <a:cubicBezTo>
                    <a:pt x="1793" y="5776"/>
                    <a:pt x="1889" y="6576"/>
                    <a:pt x="2209" y="7393"/>
                  </a:cubicBezTo>
                  <a:cubicBezTo>
                    <a:pt x="2953" y="9362"/>
                    <a:pt x="4844" y="10271"/>
                    <a:pt x="6763" y="10271"/>
                  </a:cubicBezTo>
                  <a:cubicBezTo>
                    <a:pt x="7900" y="10271"/>
                    <a:pt x="9047" y="9952"/>
                    <a:pt x="9970" y="9345"/>
                  </a:cubicBezTo>
                  <a:cubicBezTo>
                    <a:pt x="12530" y="7681"/>
                    <a:pt x="12994" y="3536"/>
                    <a:pt x="10690" y="1472"/>
                  </a:cubicBezTo>
                  <a:cubicBezTo>
                    <a:pt x="10658" y="1456"/>
                    <a:pt x="10610" y="1440"/>
                    <a:pt x="10578" y="1440"/>
                  </a:cubicBezTo>
                  <a:cubicBezTo>
                    <a:pt x="9802" y="548"/>
                    <a:pt x="8650" y="1"/>
                    <a:pt x="7392" y="1"/>
                  </a:cubicBezTo>
                  <a:close/>
                </a:path>
              </a:pathLst>
            </a:custGeom>
            <a:solidFill>
              <a:srgbClr val="77A9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6"/>
            <p:cNvSpPr/>
            <p:nvPr/>
          </p:nvSpPr>
          <p:spPr>
            <a:xfrm>
              <a:off x="4615106" y="1845525"/>
              <a:ext cx="381926" cy="309704"/>
            </a:xfrm>
            <a:custGeom>
              <a:rect b="b" l="l" r="r" t="t"/>
              <a:pathLst>
                <a:path extrusionOk="0" h="10296" w="12697">
                  <a:moveTo>
                    <a:pt x="5969" y="625"/>
                  </a:moveTo>
                  <a:cubicBezTo>
                    <a:pt x="6279" y="625"/>
                    <a:pt x="6587" y="657"/>
                    <a:pt x="6881" y="720"/>
                  </a:cubicBezTo>
                  <a:cubicBezTo>
                    <a:pt x="7857" y="928"/>
                    <a:pt x="8993" y="1440"/>
                    <a:pt x="9601" y="2272"/>
                  </a:cubicBezTo>
                  <a:cubicBezTo>
                    <a:pt x="10018" y="2880"/>
                    <a:pt x="10338" y="3632"/>
                    <a:pt x="10450" y="4368"/>
                  </a:cubicBezTo>
                  <a:cubicBezTo>
                    <a:pt x="10418" y="4496"/>
                    <a:pt x="10418" y="4640"/>
                    <a:pt x="10498" y="4800"/>
                  </a:cubicBezTo>
                  <a:cubicBezTo>
                    <a:pt x="10562" y="5760"/>
                    <a:pt x="10210" y="6800"/>
                    <a:pt x="9730" y="7649"/>
                  </a:cubicBezTo>
                  <a:cubicBezTo>
                    <a:pt x="8902" y="9151"/>
                    <a:pt x="7421" y="9816"/>
                    <a:pt x="5896" y="9816"/>
                  </a:cubicBezTo>
                  <a:cubicBezTo>
                    <a:pt x="4529" y="9816"/>
                    <a:pt x="3127" y="9282"/>
                    <a:pt x="2129" y="8337"/>
                  </a:cubicBezTo>
                  <a:cubicBezTo>
                    <a:pt x="1313" y="7537"/>
                    <a:pt x="993" y="6560"/>
                    <a:pt x="1041" y="5568"/>
                  </a:cubicBezTo>
                  <a:cubicBezTo>
                    <a:pt x="1121" y="5456"/>
                    <a:pt x="1121" y="5312"/>
                    <a:pt x="1073" y="5168"/>
                  </a:cubicBezTo>
                  <a:cubicBezTo>
                    <a:pt x="1297" y="3568"/>
                    <a:pt x="2401" y="2016"/>
                    <a:pt x="3713" y="1216"/>
                  </a:cubicBezTo>
                  <a:cubicBezTo>
                    <a:pt x="4378" y="826"/>
                    <a:pt x="5183" y="625"/>
                    <a:pt x="5969" y="625"/>
                  </a:cubicBezTo>
                  <a:close/>
                  <a:moveTo>
                    <a:pt x="6162" y="1"/>
                  </a:moveTo>
                  <a:cubicBezTo>
                    <a:pt x="5862" y="1"/>
                    <a:pt x="5556" y="31"/>
                    <a:pt x="5249" y="96"/>
                  </a:cubicBezTo>
                  <a:cubicBezTo>
                    <a:pt x="2769" y="608"/>
                    <a:pt x="897" y="2576"/>
                    <a:pt x="657" y="4928"/>
                  </a:cubicBezTo>
                  <a:cubicBezTo>
                    <a:pt x="513" y="4928"/>
                    <a:pt x="369" y="4976"/>
                    <a:pt x="241" y="5056"/>
                  </a:cubicBezTo>
                  <a:cubicBezTo>
                    <a:pt x="1" y="5200"/>
                    <a:pt x="1" y="5568"/>
                    <a:pt x="241" y="5712"/>
                  </a:cubicBezTo>
                  <a:cubicBezTo>
                    <a:pt x="353" y="5792"/>
                    <a:pt x="497" y="5808"/>
                    <a:pt x="641" y="5808"/>
                  </a:cubicBezTo>
                  <a:cubicBezTo>
                    <a:pt x="673" y="6336"/>
                    <a:pt x="769" y="6880"/>
                    <a:pt x="977" y="7409"/>
                  </a:cubicBezTo>
                  <a:cubicBezTo>
                    <a:pt x="1721" y="9389"/>
                    <a:pt x="3614" y="10295"/>
                    <a:pt x="5533" y="10295"/>
                  </a:cubicBezTo>
                  <a:cubicBezTo>
                    <a:pt x="6669" y="10295"/>
                    <a:pt x="7815" y="9978"/>
                    <a:pt x="8737" y="9377"/>
                  </a:cubicBezTo>
                  <a:cubicBezTo>
                    <a:pt x="10194" y="8417"/>
                    <a:pt x="10978" y="6672"/>
                    <a:pt x="10962" y="4976"/>
                  </a:cubicBezTo>
                  <a:cubicBezTo>
                    <a:pt x="11058" y="4896"/>
                    <a:pt x="11138" y="4816"/>
                    <a:pt x="11218" y="4736"/>
                  </a:cubicBezTo>
                  <a:cubicBezTo>
                    <a:pt x="11314" y="4608"/>
                    <a:pt x="11458" y="4560"/>
                    <a:pt x="11570" y="4496"/>
                  </a:cubicBezTo>
                  <a:cubicBezTo>
                    <a:pt x="11874" y="4352"/>
                    <a:pt x="12162" y="4256"/>
                    <a:pt x="12402" y="4032"/>
                  </a:cubicBezTo>
                  <a:cubicBezTo>
                    <a:pt x="12696" y="3753"/>
                    <a:pt x="12449" y="3351"/>
                    <a:pt x="12133" y="3351"/>
                  </a:cubicBezTo>
                  <a:cubicBezTo>
                    <a:pt x="12106" y="3351"/>
                    <a:pt x="12078" y="3354"/>
                    <a:pt x="12050" y="3360"/>
                  </a:cubicBezTo>
                  <a:cubicBezTo>
                    <a:pt x="11794" y="3408"/>
                    <a:pt x="11234" y="3616"/>
                    <a:pt x="10850" y="3888"/>
                  </a:cubicBezTo>
                  <a:cubicBezTo>
                    <a:pt x="10658" y="2976"/>
                    <a:pt x="10210" y="2112"/>
                    <a:pt x="9473" y="1472"/>
                  </a:cubicBezTo>
                  <a:cubicBezTo>
                    <a:pt x="9441" y="1456"/>
                    <a:pt x="9393" y="1440"/>
                    <a:pt x="9361" y="1440"/>
                  </a:cubicBezTo>
                  <a:cubicBezTo>
                    <a:pt x="8586" y="548"/>
                    <a:pt x="7423" y="1"/>
                    <a:pt x="6162" y="1"/>
                  </a:cubicBezTo>
                  <a:close/>
                </a:path>
              </a:pathLst>
            </a:custGeom>
            <a:solidFill>
              <a:srgbClr val="77A9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 name="Google Shape;1743;p46"/>
          <p:cNvGrpSpPr/>
          <p:nvPr/>
        </p:nvGrpSpPr>
        <p:grpSpPr>
          <a:xfrm>
            <a:off x="3537078" y="1777927"/>
            <a:ext cx="1003458" cy="1558879"/>
            <a:chOff x="3514328" y="1744035"/>
            <a:chExt cx="897226" cy="1393847"/>
          </a:xfrm>
        </p:grpSpPr>
        <p:sp>
          <p:nvSpPr>
            <p:cNvPr id="1744" name="Google Shape;1744;p46"/>
            <p:cNvSpPr/>
            <p:nvPr/>
          </p:nvSpPr>
          <p:spPr>
            <a:xfrm>
              <a:off x="3739597" y="3064186"/>
              <a:ext cx="477490" cy="73696"/>
            </a:xfrm>
            <a:custGeom>
              <a:rect b="b" l="l" r="r" t="t"/>
              <a:pathLst>
                <a:path extrusionOk="0" h="2450" w="15874">
                  <a:moveTo>
                    <a:pt x="7937" y="1"/>
                  </a:moveTo>
                  <a:cubicBezTo>
                    <a:pt x="3553" y="1"/>
                    <a:pt x="1" y="545"/>
                    <a:pt x="1" y="1217"/>
                  </a:cubicBezTo>
                  <a:cubicBezTo>
                    <a:pt x="1" y="1905"/>
                    <a:pt x="3553" y="2449"/>
                    <a:pt x="7937" y="2449"/>
                  </a:cubicBezTo>
                  <a:cubicBezTo>
                    <a:pt x="12321" y="2449"/>
                    <a:pt x="15874" y="1905"/>
                    <a:pt x="15874" y="1217"/>
                  </a:cubicBezTo>
                  <a:cubicBezTo>
                    <a:pt x="15874" y="545"/>
                    <a:pt x="12321" y="1"/>
                    <a:pt x="7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6"/>
            <p:cNvSpPr/>
            <p:nvPr/>
          </p:nvSpPr>
          <p:spPr>
            <a:xfrm>
              <a:off x="4061958" y="2459939"/>
              <a:ext cx="206138" cy="418984"/>
            </a:xfrm>
            <a:custGeom>
              <a:rect b="b" l="l" r="r" t="t"/>
              <a:pathLst>
                <a:path extrusionOk="0" h="13929" w="6853">
                  <a:moveTo>
                    <a:pt x="1182" y="1"/>
                  </a:moveTo>
                  <a:cubicBezTo>
                    <a:pt x="62" y="1"/>
                    <a:pt x="0" y="1210"/>
                    <a:pt x="276" y="2008"/>
                  </a:cubicBezTo>
                  <a:cubicBezTo>
                    <a:pt x="644" y="3192"/>
                    <a:pt x="1316" y="4296"/>
                    <a:pt x="1748" y="5432"/>
                  </a:cubicBezTo>
                  <a:cubicBezTo>
                    <a:pt x="2212" y="6616"/>
                    <a:pt x="2485" y="7848"/>
                    <a:pt x="2757" y="9096"/>
                  </a:cubicBezTo>
                  <a:cubicBezTo>
                    <a:pt x="2997" y="10312"/>
                    <a:pt x="3013" y="11576"/>
                    <a:pt x="3429" y="12728"/>
                  </a:cubicBezTo>
                  <a:cubicBezTo>
                    <a:pt x="3685" y="13368"/>
                    <a:pt x="4117" y="13817"/>
                    <a:pt x="4549" y="13913"/>
                  </a:cubicBezTo>
                  <a:cubicBezTo>
                    <a:pt x="4603" y="13923"/>
                    <a:pt x="4659" y="13929"/>
                    <a:pt x="4715" y="13929"/>
                  </a:cubicBezTo>
                  <a:cubicBezTo>
                    <a:pt x="5073" y="13929"/>
                    <a:pt x="5465" y="13704"/>
                    <a:pt x="5797" y="13192"/>
                  </a:cubicBezTo>
                  <a:cubicBezTo>
                    <a:pt x="6245" y="12488"/>
                    <a:pt x="6485" y="11656"/>
                    <a:pt x="6645" y="10824"/>
                  </a:cubicBezTo>
                  <a:cubicBezTo>
                    <a:pt x="6853" y="9784"/>
                    <a:pt x="6757" y="8808"/>
                    <a:pt x="6693" y="7768"/>
                  </a:cubicBezTo>
                  <a:cubicBezTo>
                    <a:pt x="6517" y="5048"/>
                    <a:pt x="4533" y="312"/>
                    <a:pt x="1332" y="7"/>
                  </a:cubicBezTo>
                  <a:cubicBezTo>
                    <a:pt x="1280" y="3"/>
                    <a:pt x="1230" y="1"/>
                    <a:pt x="11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6"/>
            <p:cNvSpPr/>
            <p:nvPr/>
          </p:nvSpPr>
          <p:spPr>
            <a:xfrm>
              <a:off x="3635641" y="2459879"/>
              <a:ext cx="205657" cy="419044"/>
            </a:xfrm>
            <a:custGeom>
              <a:rect b="b" l="l" r="r" t="t"/>
              <a:pathLst>
                <a:path extrusionOk="0" h="13931" w="6837">
                  <a:moveTo>
                    <a:pt x="5689" y="1"/>
                  </a:moveTo>
                  <a:cubicBezTo>
                    <a:pt x="5635" y="1"/>
                    <a:pt x="5579" y="3"/>
                    <a:pt x="5521" y="9"/>
                  </a:cubicBezTo>
                  <a:cubicBezTo>
                    <a:pt x="2336" y="314"/>
                    <a:pt x="336" y="5066"/>
                    <a:pt x="160" y="7770"/>
                  </a:cubicBezTo>
                  <a:cubicBezTo>
                    <a:pt x="96" y="8810"/>
                    <a:pt x="0" y="9786"/>
                    <a:pt x="192" y="10826"/>
                  </a:cubicBezTo>
                  <a:cubicBezTo>
                    <a:pt x="352" y="11642"/>
                    <a:pt x="592" y="12490"/>
                    <a:pt x="1056" y="13194"/>
                  </a:cubicBezTo>
                  <a:cubicBezTo>
                    <a:pt x="1402" y="13706"/>
                    <a:pt x="1772" y="13931"/>
                    <a:pt x="2124" y="13931"/>
                  </a:cubicBezTo>
                  <a:cubicBezTo>
                    <a:pt x="2179" y="13931"/>
                    <a:pt x="2234" y="13925"/>
                    <a:pt x="2288" y="13915"/>
                  </a:cubicBezTo>
                  <a:cubicBezTo>
                    <a:pt x="2752" y="13819"/>
                    <a:pt x="3152" y="13370"/>
                    <a:pt x="3409" y="12730"/>
                  </a:cubicBezTo>
                  <a:cubicBezTo>
                    <a:pt x="3857" y="11578"/>
                    <a:pt x="3857" y="10282"/>
                    <a:pt x="4097" y="9082"/>
                  </a:cubicBezTo>
                  <a:cubicBezTo>
                    <a:pt x="4337" y="7850"/>
                    <a:pt x="4641" y="6602"/>
                    <a:pt x="5089" y="5434"/>
                  </a:cubicBezTo>
                  <a:cubicBezTo>
                    <a:pt x="5537" y="4266"/>
                    <a:pt x="6193" y="3178"/>
                    <a:pt x="6577" y="2010"/>
                  </a:cubicBezTo>
                  <a:cubicBezTo>
                    <a:pt x="6836" y="1201"/>
                    <a:pt x="6775" y="1"/>
                    <a:pt x="56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6"/>
            <p:cNvSpPr/>
            <p:nvPr/>
          </p:nvSpPr>
          <p:spPr>
            <a:xfrm>
              <a:off x="3990856" y="2802370"/>
              <a:ext cx="128532" cy="319660"/>
            </a:xfrm>
            <a:custGeom>
              <a:rect b="b" l="l" r="r" t="t"/>
              <a:pathLst>
                <a:path extrusionOk="0" h="10627" w="4273">
                  <a:moveTo>
                    <a:pt x="1232" y="0"/>
                  </a:moveTo>
                  <a:cubicBezTo>
                    <a:pt x="880" y="0"/>
                    <a:pt x="608" y="64"/>
                    <a:pt x="400" y="304"/>
                  </a:cubicBezTo>
                  <a:cubicBezTo>
                    <a:pt x="48" y="720"/>
                    <a:pt x="384" y="1040"/>
                    <a:pt x="544" y="1376"/>
                  </a:cubicBezTo>
                  <a:cubicBezTo>
                    <a:pt x="800" y="1920"/>
                    <a:pt x="704" y="2865"/>
                    <a:pt x="752" y="3457"/>
                  </a:cubicBezTo>
                  <a:cubicBezTo>
                    <a:pt x="800" y="4209"/>
                    <a:pt x="848" y="4929"/>
                    <a:pt x="848" y="5665"/>
                  </a:cubicBezTo>
                  <a:cubicBezTo>
                    <a:pt x="848" y="6529"/>
                    <a:pt x="832" y="7377"/>
                    <a:pt x="672" y="8241"/>
                  </a:cubicBezTo>
                  <a:cubicBezTo>
                    <a:pt x="560" y="8849"/>
                    <a:pt x="64" y="9345"/>
                    <a:pt x="32" y="9921"/>
                  </a:cubicBezTo>
                  <a:cubicBezTo>
                    <a:pt x="0" y="10489"/>
                    <a:pt x="807" y="10626"/>
                    <a:pt x="1512" y="10626"/>
                  </a:cubicBezTo>
                  <a:cubicBezTo>
                    <a:pt x="1860" y="10626"/>
                    <a:pt x="2183" y="10593"/>
                    <a:pt x="2368" y="10561"/>
                  </a:cubicBezTo>
                  <a:cubicBezTo>
                    <a:pt x="3504" y="10369"/>
                    <a:pt x="4000" y="9681"/>
                    <a:pt x="4160" y="8769"/>
                  </a:cubicBezTo>
                  <a:cubicBezTo>
                    <a:pt x="4272" y="8161"/>
                    <a:pt x="4208" y="7537"/>
                    <a:pt x="4160" y="6945"/>
                  </a:cubicBezTo>
                  <a:cubicBezTo>
                    <a:pt x="4112" y="6209"/>
                    <a:pt x="4128" y="5457"/>
                    <a:pt x="4128" y="4721"/>
                  </a:cubicBezTo>
                  <a:cubicBezTo>
                    <a:pt x="4144" y="3489"/>
                    <a:pt x="4064" y="1888"/>
                    <a:pt x="3184" y="848"/>
                  </a:cubicBezTo>
                  <a:cubicBezTo>
                    <a:pt x="2784" y="368"/>
                    <a:pt x="1952" y="0"/>
                    <a:pt x="12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6"/>
            <p:cNvSpPr/>
            <p:nvPr/>
          </p:nvSpPr>
          <p:spPr>
            <a:xfrm>
              <a:off x="3801683" y="2802520"/>
              <a:ext cx="173321" cy="320021"/>
            </a:xfrm>
            <a:custGeom>
              <a:rect b="b" l="l" r="r" t="t"/>
              <a:pathLst>
                <a:path extrusionOk="0" h="10639" w="5762">
                  <a:moveTo>
                    <a:pt x="2739" y="1"/>
                  </a:moveTo>
                  <a:cubicBezTo>
                    <a:pt x="2684" y="1"/>
                    <a:pt x="2625" y="4"/>
                    <a:pt x="2561" y="11"/>
                  </a:cubicBezTo>
                  <a:cubicBezTo>
                    <a:pt x="1809" y="91"/>
                    <a:pt x="977" y="699"/>
                    <a:pt x="657" y="1275"/>
                  </a:cubicBezTo>
                  <a:cubicBezTo>
                    <a:pt x="1" y="2476"/>
                    <a:pt x="241" y="4060"/>
                    <a:pt x="497" y="5276"/>
                  </a:cubicBezTo>
                  <a:cubicBezTo>
                    <a:pt x="641" y="5996"/>
                    <a:pt x="817" y="6716"/>
                    <a:pt x="913" y="7468"/>
                  </a:cubicBezTo>
                  <a:cubicBezTo>
                    <a:pt x="977" y="8060"/>
                    <a:pt x="1057" y="8684"/>
                    <a:pt x="1281" y="9244"/>
                  </a:cubicBezTo>
                  <a:cubicBezTo>
                    <a:pt x="1604" y="10060"/>
                    <a:pt x="2194" y="10639"/>
                    <a:pt x="3264" y="10639"/>
                  </a:cubicBezTo>
                  <a:cubicBezTo>
                    <a:pt x="3306" y="10639"/>
                    <a:pt x="3349" y="10638"/>
                    <a:pt x="3393" y="10636"/>
                  </a:cubicBezTo>
                  <a:cubicBezTo>
                    <a:pt x="3953" y="10620"/>
                    <a:pt x="5761" y="10364"/>
                    <a:pt x="5553" y="9548"/>
                  </a:cubicBezTo>
                  <a:cubicBezTo>
                    <a:pt x="5393" y="8956"/>
                    <a:pt x="4817" y="8588"/>
                    <a:pt x="4593" y="8028"/>
                  </a:cubicBezTo>
                  <a:cubicBezTo>
                    <a:pt x="4273" y="7196"/>
                    <a:pt x="4081" y="6380"/>
                    <a:pt x="3921" y="5516"/>
                  </a:cubicBezTo>
                  <a:cubicBezTo>
                    <a:pt x="3761" y="4780"/>
                    <a:pt x="3617" y="4044"/>
                    <a:pt x="3521" y="3276"/>
                  </a:cubicBezTo>
                  <a:cubicBezTo>
                    <a:pt x="3441" y="2700"/>
                    <a:pt x="3153" y="2043"/>
                    <a:pt x="3281" y="1435"/>
                  </a:cubicBezTo>
                  <a:cubicBezTo>
                    <a:pt x="3387" y="953"/>
                    <a:pt x="3649" y="1"/>
                    <a:pt x="27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6"/>
            <p:cNvSpPr/>
            <p:nvPr/>
          </p:nvSpPr>
          <p:spPr>
            <a:xfrm>
              <a:off x="3709969" y="2405555"/>
              <a:ext cx="473429" cy="530732"/>
            </a:xfrm>
            <a:custGeom>
              <a:rect b="b" l="l" r="r" t="t"/>
              <a:pathLst>
                <a:path extrusionOk="0" h="17644" w="15739">
                  <a:moveTo>
                    <a:pt x="7864" y="1"/>
                  </a:moveTo>
                  <a:cubicBezTo>
                    <a:pt x="3028" y="1"/>
                    <a:pt x="0" y="6468"/>
                    <a:pt x="649" y="10712"/>
                  </a:cubicBezTo>
                  <a:cubicBezTo>
                    <a:pt x="1178" y="14265"/>
                    <a:pt x="4138" y="17644"/>
                    <a:pt x="7693" y="17644"/>
                  </a:cubicBezTo>
                  <a:cubicBezTo>
                    <a:pt x="8444" y="17644"/>
                    <a:pt x="9223" y="17493"/>
                    <a:pt x="10010" y="17161"/>
                  </a:cubicBezTo>
                  <a:cubicBezTo>
                    <a:pt x="14411" y="15304"/>
                    <a:pt x="15739" y="10184"/>
                    <a:pt x="14539" y="5864"/>
                  </a:cubicBezTo>
                  <a:cubicBezTo>
                    <a:pt x="14011" y="3912"/>
                    <a:pt x="12970" y="1815"/>
                    <a:pt x="11098" y="839"/>
                  </a:cubicBezTo>
                  <a:cubicBezTo>
                    <a:pt x="10602" y="551"/>
                    <a:pt x="10042" y="375"/>
                    <a:pt x="9482" y="263"/>
                  </a:cubicBezTo>
                  <a:cubicBezTo>
                    <a:pt x="9242" y="183"/>
                    <a:pt x="9002" y="119"/>
                    <a:pt x="8746" y="71"/>
                  </a:cubicBezTo>
                  <a:cubicBezTo>
                    <a:pt x="8446" y="24"/>
                    <a:pt x="8152" y="1"/>
                    <a:pt x="78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6"/>
            <p:cNvSpPr/>
            <p:nvPr/>
          </p:nvSpPr>
          <p:spPr>
            <a:xfrm>
              <a:off x="3796713" y="2610700"/>
              <a:ext cx="307748" cy="257485"/>
            </a:xfrm>
            <a:custGeom>
              <a:rect b="b" l="l" r="r" t="t"/>
              <a:pathLst>
                <a:path extrusionOk="0" h="8560" w="10231">
                  <a:moveTo>
                    <a:pt x="4381" y="0"/>
                  </a:moveTo>
                  <a:cubicBezTo>
                    <a:pt x="2480" y="0"/>
                    <a:pt x="727" y="1788"/>
                    <a:pt x="406" y="3844"/>
                  </a:cubicBezTo>
                  <a:cubicBezTo>
                    <a:pt x="0" y="6561"/>
                    <a:pt x="2045" y="8559"/>
                    <a:pt x="4650" y="8559"/>
                  </a:cubicBezTo>
                  <a:cubicBezTo>
                    <a:pt x="4822" y="8559"/>
                    <a:pt x="4997" y="8550"/>
                    <a:pt x="5174" y="8532"/>
                  </a:cubicBezTo>
                  <a:cubicBezTo>
                    <a:pt x="7862" y="8260"/>
                    <a:pt x="10230" y="6276"/>
                    <a:pt x="9670" y="3332"/>
                  </a:cubicBezTo>
                  <a:cubicBezTo>
                    <a:pt x="9414" y="1956"/>
                    <a:pt x="8566" y="756"/>
                    <a:pt x="7174" y="372"/>
                  </a:cubicBezTo>
                  <a:cubicBezTo>
                    <a:pt x="6502" y="196"/>
                    <a:pt x="5862" y="164"/>
                    <a:pt x="5206" y="116"/>
                  </a:cubicBezTo>
                  <a:cubicBezTo>
                    <a:pt x="4930" y="37"/>
                    <a:pt x="4654" y="0"/>
                    <a:pt x="43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6"/>
            <p:cNvSpPr/>
            <p:nvPr/>
          </p:nvSpPr>
          <p:spPr>
            <a:xfrm>
              <a:off x="3514328" y="1744035"/>
              <a:ext cx="267171" cy="244611"/>
            </a:xfrm>
            <a:custGeom>
              <a:rect b="b" l="l" r="r" t="t"/>
              <a:pathLst>
                <a:path extrusionOk="0" h="8132" w="8882">
                  <a:moveTo>
                    <a:pt x="5450" y="0"/>
                  </a:moveTo>
                  <a:cubicBezTo>
                    <a:pt x="3821" y="0"/>
                    <a:pt x="2063" y="940"/>
                    <a:pt x="1265" y="2190"/>
                  </a:cubicBezTo>
                  <a:cubicBezTo>
                    <a:pt x="1" y="4174"/>
                    <a:pt x="305" y="7406"/>
                    <a:pt x="2913" y="8014"/>
                  </a:cubicBezTo>
                  <a:cubicBezTo>
                    <a:pt x="3244" y="8093"/>
                    <a:pt x="3617" y="8132"/>
                    <a:pt x="4011" y="8132"/>
                  </a:cubicBezTo>
                  <a:cubicBezTo>
                    <a:pt x="6033" y="8132"/>
                    <a:pt x="8595" y="7098"/>
                    <a:pt x="8770" y="5022"/>
                  </a:cubicBezTo>
                  <a:cubicBezTo>
                    <a:pt x="8802" y="4910"/>
                    <a:pt x="8706" y="4830"/>
                    <a:pt x="8610" y="4830"/>
                  </a:cubicBezTo>
                  <a:cubicBezTo>
                    <a:pt x="8674" y="4542"/>
                    <a:pt x="8690" y="4270"/>
                    <a:pt x="8722" y="4030"/>
                  </a:cubicBezTo>
                  <a:cubicBezTo>
                    <a:pt x="8882" y="2862"/>
                    <a:pt x="8610" y="1710"/>
                    <a:pt x="7746" y="862"/>
                  </a:cubicBezTo>
                  <a:cubicBezTo>
                    <a:pt x="7119" y="257"/>
                    <a:pt x="6302" y="0"/>
                    <a:pt x="54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6"/>
            <p:cNvSpPr/>
            <p:nvPr/>
          </p:nvSpPr>
          <p:spPr>
            <a:xfrm>
              <a:off x="3597530" y="1809549"/>
              <a:ext cx="175788" cy="153859"/>
            </a:xfrm>
            <a:custGeom>
              <a:rect b="b" l="l" r="r" t="t"/>
              <a:pathLst>
                <a:path extrusionOk="0" h="5115" w="5844">
                  <a:moveTo>
                    <a:pt x="2531" y="0"/>
                  </a:moveTo>
                  <a:cubicBezTo>
                    <a:pt x="1539" y="0"/>
                    <a:pt x="530" y="598"/>
                    <a:pt x="323" y="1612"/>
                  </a:cubicBezTo>
                  <a:cubicBezTo>
                    <a:pt x="1" y="3286"/>
                    <a:pt x="1659" y="5114"/>
                    <a:pt x="3128" y="5114"/>
                  </a:cubicBezTo>
                  <a:cubicBezTo>
                    <a:pt x="3555" y="5114"/>
                    <a:pt x="3966" y="4961"/>
                    <a:pt x="4307" y="4604"/>
                  </a:cubicBezTo>
                  <a:cubicBezTo>
                    <a:pt x="4330" y="4627"/>
                    <a:pt x="4355" y="4638"/>
                    <a:pt x="4385" y="4638"/>
                  </a:cubicBezTo>
                  <a:cubicBezTo>
                    <a:pt x="4418" y="4638"/>
                    <a:pt x="4457" y="4623"/>
                    <a:pt x="4499" y="4588"/>
                  </a:cubicBezTo>
                  <a:cubicBezTo>
                    <a:pt x="5844" y="3436"/>
                    <a:pt x="5028" y="1324"/>
                    <a:pt x="3827" y="412"/>
                  </a:cubicBezTo>
                  <a:cubicBezTo>
                    <a:pt x="3455" y="131"/>
                    <a:pt x="2995" y="0"/>
                    <a:pt x="25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6"/>
            <p:cNvSpPr/>
            <p:nvPr/>
          </p:nvSpPr>
          <p:spPr>
            <a:xfrm>
              <a:off x="4144384" y="1745118"/>
              <a:ext cx="267171" cy="243257"/>
            </a:xfrm>
            <a:custGeom>
              <a:rect b="b" l="l" r="r" t="t"/>
              <a:pathLst>
                <a:path extrusionOk="0" h="8087" w="8882">
                  <a:moveTo>
                    <a:pt x="3440" y="1"/>
                  </a:moveTo>
                  <a:cubicBezTo>
                    <a:pt x="2560" y="1"/>
                    <a:pt x="1719" y="270"/>
                    <a:pt x="1089" y="906"/>
                  </a:cubicBezTo>
                  <a:cubicBezTo>
                    <a:pt x="241" y="1770"/>
                    <a:pt x="1" y="2938"/>
                    <a:pt x="177" y="4090"/>
                  </a:cubicBezTo>
                  <a:cubicBezTo>
                    <a:pt x="225" y="4330"/>
                    <a:pt x="257" y="4618"/>
                    <a:pt x="321" y="4890"/>
                  </a:cubicBezTo>
                  <a:cubicBezTo>
                    <a:pt x="225" y="4906"/>
                    <a:pt x="129" y="4970"/>
                    <a:pt x="129" y="5098"/>
                  </a:cubicBezTo>
                  <a:cubicBezTo>
                    <a:pt x="338" y="7128"/>
                    <a:pt x="2810" y="8086"/>
                    <a:pt x="4823" y="8086"/>
                  </a:cubicBezTo>
                  <a:cubicBezTo>
                    <a:pt x="5270" y="8086"/>
                    <a:pt x="5693" y="8039"/>
                    <a:pt x="6065" y="7946"/>
                  </a:cubicBezTo>
                  <a:cubicBezTo>
                    <a:pt x="8657" y="7290"/>
                    <a:pt x="8881" y="4058"/>
                    <a:pt x="7585" y="2090"/>
                  </a:cubicBezTo>
                  <a:cubicBezTo>
                    <a:pt x="6769" y="892"/>
                    <a:pt x="5041" y="1"/>
                    <a:pt x="34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6"/>
            <p:cNvSpPr/>
            <p:nvPr/>
          </p:nvSpPr>
          <p:spPr>
            <a:xfrm>
              <a:off x="4154010" y="1809941"/>
              <a:ext cx="176419" cy="155123"/>
            </a:xfrm>
            <a:custGeom>
              <a:rect b="b" l="l" r="r" t="t"/>
              <a:pathLst>
                <a:path extrusionOk="0" h="5157" w="5865">
                  <a:moveTo>
                    <a:pt x="3288" y="1"/>
                  </a:moveTo>
                  <a:cubicBezTo>
                    <a:pt x="2811" y="1"/>
                    <a:pt x="2340" y="138"/>
                    <a:pt x="1969" y="431"/>
                  </a:cubicBezTo>
                  <a:cubicBezTo>
                    <a:pt x="785" y="1391"/>
                    <a:pt x="1" y="3519"/>
                    <a:pt x="1361" y="4655"/>
                  </a:cubicBezTo>
                  <a:cubicBezTo>
                    <a:pt x="1395" y="4690"/>
                    <a:pt x="1434" y="4705"/>
                    <a:pt x="1472" y="4705"/>
                  </a:cubicBezTo>
                  <a:cubicBezTo>
                    <a:pt x="1506" y="4705"/>
                    <a:pt x="1539" y="4694"/>
                    <a:pt x="1569" y="4671"/>
                  </a:cubicBezTo>
                  <a:cubicBezTo>
                    <a:pt x="1907" y="5010"/>
                    <a:pt x="2308" y="5157"/>
                    <a:pt x="2721" y="5157"/>
                  </a:cubicBezTo>
                  <a:cubicBezTo>
                    <a:pt x="4205" y="5157"/>
                    <a:pt x="5864" y="3272"/>
                    <a:pt x="5489" y="1583"/>
                  </a:cubicBezTo>
                  <a:cubicBezTo>
                    <a:pt x="5274" y="582"/>
                    <a:pt x="4269" y="1"/>
                    <a:pt x="3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6"/>
            <p:cNvSpPr/>
            <p:nvPr/>
          </p:nvSpPr>
          <p:spPr>
            <a:xfrm>
              <a:off x="3600989" y="1807955"/>
              <a:ext cx="716686" cy="671055"/>
            </a:xfrm>
            <a:custGeom>
              <a:rect b="b" l="l" r="r" t="t"/>
              <a:pathLst>
                <a:path extrusionOk="0" h="22309" w="23826">
                  <a:moveTo>
                    <a:pt x="11585" y="1"/>
                  </a:moveTo>
                  <a:cubicBezTo>
                    <a:pt x="3104" y="209"/>
                    <a:pt x="384" y="7425"/>
                    <a:pt x="112" y="13330"/>
                  </a:cubicBezTo>
                  <a:cubicBezTo>
                    <a:pt x="80" y="13586"/>
                    <a:pt x="80" y="13842"/>
                    <a:pt x="80" y="14098"/>
                  </a:cubicBezTo>
                  <a:cubicBezTo>
                    <a:pt x="0" y="20258"/>
                    <a:pt x="5281" y="22243"/>
                    <a:pt x="11825" y="22307"/>
                  </a:cubicBezTo>
                  <a:cubicBezTo>
                    <a:pt x="11959" y="22308"/>
                    <a:pt x="12092" y="22309"/>
                    <a:pt x="12224" y="22309"/>
                  </a:cubicBezTo>
                  <a:cubicBezTo>
                    <a:pt x="18584" y="22309"/>
                    <a:pt x="23683" y="20404"/>
                    <a:pt x="23746" y="14354"/>
                  </a:cubicBezTo>
                  <a:cubicBezTo>
                    <a:pt x="23826" y="8193"/>
                    <a:pt x="21730" y="113"/>
                    <a:pt x="120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6"/>
            <p:cNvSpPr/>
            <p:nvPr/>
          </p:nvSpPr>
          <p:spPr>
            <a:xfrm>
              <a:off x="3619277" y="1928787"/>
              <a:ext cx="330218" cy="300920"/>
            </a:xfrm>
            <a:custGeom>
              <a:rect b="b" l="l" r="r" t="t"/>
              <a:pathLst>
                <a:path extrusionOk="0" h="10004" w="10978">
                  <a:moveTo>
                    <a:pt x="6161" y="0"/>
                  </a:moveTo>
                  <a:cubicBezTo>
                    <a:pt x="3504" y="0"/>
                    <a:pt x="0" y="3696"/>
                    <a:pt x="464" y="7361"/>
                  </a:cubicBezTo>
                  <a:cubicBezTo>
                    <a:pt x="763" y="9864"/>
                    <a:pt x="2933" y="10003"/>
                    <a:pt x="5277" y="10003"/>
                  </a:cubicBezTo>
                  <a:cubicBezTo>
                    <a:pt x="5570" y="10003"/>
                    <a:pt x="5866" y="10001"/>
                    <a:pt x="6161" y="10001"/>
                  </a:cubicBezTo>
                  <a:cubicBezTo>
                    <a:pt x="8817" y="10001"/>
                    <a:pt x="10977" y="7761"/>
                    <a:pt x="10977" y="5009"/>
                  </a:cubicBezTo>
                  <a:cubicBezTo>
                    <a:pt x="10977" y="2240"/>
                    <a:pt x="8817" y="0"/>
                    <a:pt x="6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6"/>
            <p:cNvSpPr/>
            <p:nvPr/>
          </p:nvSpPr>
          <p:spPr>
            <a:xfrm>
              <a:off x="3979786" y="1928787"/>
              <a:ext cx="330188" cy="300920"/>
            </a:xfrm>
            <a:custGeom>
              <a:rect b="b" l="l" r="r" t="t"/>
              <a:pathLst>
                <a:path extrusionOk="0" h="10004" w="10977">
                  <a:moveTo>
                    <a:pt x="4816" y="0"/>
                  </a:moveTo>
                  <a:cubicBezTo>
                    <a:pt x="2160" y="0"/>
                    <a:pt x="0" y="2240"/>
                    <a:pt x="0" y="5009"/>
                  </a:cubicBezTo>
                  <a:cubicBezTo>
                    <a:pt x="0" y="7761"/>
                    <a:pt x="2144" y="10001"/>
                    <a:pt x="4816" y="10001"/>
                  </a:cubicBezTo>
                  <a:cubicBezTo>
                    <a:pt x="5112" y="10001"/>
                    <a:pt x="5407" y="10003"/>
                    <a:pt x="5700" y="10003"/>
                  </a:cubicBezTo>
                  <a:cubicBezTo>
                    <a:pt x="8044" y="10003"/>
                    <a:pt x="10214" y="9864"/>
                    <a:pt x="10513" y="7361"/>
                  </a:cubicBezTo>
                  <a:cubicBezTo>
                    <a:pt x="10977" y="3696"/>
                    <a:pt x="7473" y="0"/>
                    <a:pt x="48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6"/>
            <p:cNvSpPr/>
            <p:nvPr/>
          </p:nvSpPr>
          <p:spPr>
            <a:xfrm>
              <a:off x="4113101" y="2190122"/>
              <a:ext cx="144895" cy="67439"/>
            </a:xfrm>
            <a:custGeom>
              <a:rect b="b" l="l" r="r" t="t"/>
              <a:pathLst>
                <a:path extrusionOk="0" h="2242" w="4817">
                  <a:moveTo>
                    <a:pt x="2355" y="0"/>
                  </a:moveTo>
                  <a:cubicBezTo>
                    <a:pt x="1071" y="0"/>
                    <a:pt x="16" y="490"/>
                    <a:pt x="0" y="1089"/>
                  </a:cubicBezTo>
                  <a:cubicBezTo>
                    <a:pt x="0" y="1713"/>
                    <a:pt x="1057" y="2241"/>
                    <a:pt x="2401" y="2241"/>
                  </a:cubicBezTo>
                  <a:cubicBezTo>
                    <a:pt x="2422" y="2241"/>
                    <a:pt x="2443" y="2241"/>
                    <a:pt x="2464" y="2241"/>
                  </a:cubicBezTo>
                  <a:cubicBezTo>
                    <a:pt x="3778" y="2241"/>
                    <a:pt x="4817" y="1751"/>
                    <a:pt x="4817" y="1137"/>
                  </a:cubicBezTo>
                  <a:cubicBezTo>
                    <a:pt x="4817" y="513"/>
                    <a:pt x="3761" y="1"/>
                    <a:pt x="2417" y="1"/>
                  </a:cubicBezTo>
                  <a:cubicBezTo>
                    <a:pt x="2396" y="1"/>
                    <a:pt x="2375" y="0"/>
                    <a:pt x="23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6"/>
            <p:cNvSpPr/>
            <p:nvPr/>
          </p:nvSpPr>
          <p:spPr>
            <a:xfrm>
              <a:off x="3698207" y="2190122"/>
              <a:ext cx="144895" cy="67439"/>
            </a:xfrm>
            <a:custGeom>
              <a:rect b="b" l="l" r="r" t="t"/>
              <a:pathLst>
                <a:path extrusionOk="0" h="2242" w="4817">
                  <a:moveTo>
                    <a:pt x="2354" y="0"/>
                  </a:moveTo>
                  <a:cubicBezTo>
                    <a:pt x="1055" y="0"/>
                    <a:pt x="0" y="490"/>
                    <a:pt x="0" y="1089"/>
                  </a:cubicBezTo>
                  <a:cubicBezTo>
                    <a:pt x="0" y="1713"/>
                    <a:pt x="1056" y="2241"/>
                    <a:pt x="2401" y="2241"/>
                  </a:cubicBezTo>
                  <a:cubicBezTo>
                    <a:pt x="2421" y="2241"/>
                    <a:pt x="2442" y="2241"/>
                    <a:pt x="2463" y="2241"/>
                  </a:cubicBezTo>
                  <a:cubicBezTo>
                    <a:pt x="3763" y="2241"/>
                    <a:pt x="4817" y="1751"/>
                    <a:pt x="4817" y="1137"/>
                  </a:cubicBezTo>
                  <a:cubicBezTo>
                    <a:pt x="4817" y="513"/>
                    <a:pt x="3761" y="1"/>
                    <a:pt x="2417" y="1"/>
                  </a:cubicBezTo>
                  <a:cubicBezTo>
                    <a:pt x="2396" y="1"/>
                    <a:pt x="2375" y="0"/>
                    <a:pt x="2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6"/>
            <p:cNvSpPr/>
            <p:nvPr/>
          </p:nvSpPr>
          <p:spPr>
            <a:xfrm>
              <a:off x="3861843" y="2199326"/>
              <a:ext cx="174103" cy="92406"/>
            </a:xfrm>
            <a:custGeom>
              <a:rect b="b" l="l" r="r" t="t"/>
              <a:pathLst>
                <a:path extrusionOk="0" h="3072" w="5788">
                  <a:moveTo>
                    <a:pt x="3256" y="0"/>
                  </a:moveTo>
                  <a:cubicBezTo>
                    <a:pt x="2243" y="0"/>
                    <a:pt x="1225" y="140"/>
                    <a:pt x="849" y="431"/>
                  </a:cubicBezTo>
                  <a:cubicBezTo>
                    <a:pt x="1" y="1071"/>
                    <a:pt x="3249" y="3071"/>
                    <a:pt x="3249" y="3071"/>
                  </a:cubicBezTo>
                  <a:cubicBezTo>
                    <a:pt x="3249" y="3071"/>
                    <a:pt x="5713" y="1375"/>
                    <a:pt x="5761" y="639"/>
                  </a:cubicBezTo>
                  <a:cubicBezTo>
                    <a:pt x="5788" y="220"/>
                    <a:pt x="4526" y="0"/>
                    <a:pt x="32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6"/>
            <p:cNvSpPr/>
            <p:nvPr/>
          </p:nvSpPr>
          <p:spPr>
            <a:xfrm>
              <a:off x="3977861" y="2212261"/>
              <a:ext cx="32276" cy="15431"/>
            </a:xfrm>
            <a:custGeom>
              <a:rect b="b" l="l" r="r" t="t"/>
              <a:pathLst>
                <a:path extrusionOk="0" h="513" w="1073">
                  <a:moveTo>
                    <a:pt x="544" y="1"/>
                  </a:moveTo>
                  <a:cubicBezTo>
                    <a:pt x="240" y="1"/>
                    <a:pt x="0" y="129"/>
                    <a:pt x="0" y="257"/>
                  </a:cubicBezTo>
                  <a:cubicBezTo>
                    <a:pt x="0" y="401"/>
                    <a:pt x="240" y="513"/>
                    <a:pt x="544" y="513"/>
                  </a:cubicBezTo>
                  <a:cubicBezTo>
                    <a:pt x="832" y="513"/>
                    <a:pt x="1072" y="401"/>
                    <a:pt x="1072" y="257"/>
                  </a:cubicBezTo>
                  <a:cubicBezTo>
                    <a:pt x="1072" y="113"/>
                    <a:pt x="832" y="1"/>
                    <a:pt x="5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6"/>
            <p:cNvSpPr/>
            <p:nvPr/>
          </p:nvSpPr>
          <p:spPr>
            <a:xfrm>
              <a:off x="3911114" y="2271759"/>
              <a:ext cx="90842" cy="86510"/>
            </a:xfrm>
            <a:custGeom>
              <a:rect b="b" l="l" r="r" t="t"/>
              <a:pathLst>
                <a:path extrusionOk="0" h="2876" w="3020">
                  <a:moveTo>
                    <a:pt x="1382" y="1"/>
                  </a:moveTo>
                  <a:cubicBezTo>
                    <a:pt x="1326" y="1"/>
                    <a:pt x="1267" y="37"/>
                    <a:pt x="1259" y="103"/>
                  </a:cubicBezTo>
                  <a:cubicBezTo>
                    <a:pt x="1179" y="503"/>
                    <a:pt x="1259" y="903"/>
                    <a:pt x="1323" y="1303"/>
                  </a:cubicBezTo>
                  <a:cubicBezTo>
                    <a:pt x="1371" y="1719"/>
                    <a:pt x="1371" y="2135"/>
                    <a:pt x="1419" y="2567"/>
                  </a:cubicBezTo>
                  <a:cubicBezTo>
                    <a:pt x="843" y="2503"/>
                    <a:pt x="443" y="1239"/>
                    <a:pt x="235" y="855"/>
                  </a:cubicBezTo>
                  <a:cubicBezTo>
                    <a:pt x="213" y="817"/>
                    <a:pt x="177" y="801"/>
                    <a:pt x="140" y="801"/>
                  </a:cubicBezTo>
                  <a:cubicBezTo>
                    <a:pt x="70" y="801"/>
                    <a:pt x="1" y="861"/>
                    <a:pt x="43" y="935"/>
                  </a:cubicBezTo>
                  <a:cubicBezTo>
                    <a:pt x="282" y="1606"/>
                    <a:pt x="604" y="2876"/>
                    <a:pt x="1489" y="2876"/>
                  </a:cubicBezTo>
                  <a:cubicBezTo>
                    <a:pt x="1554" y="2876"/>
                    <a:pt x="1621" y="2869"/>
                    <a:pt x="1691" y="2855"/>
                  </a:cubicBezTo>
                  <a:cubicBezTo>
                    <a:pt x="2475" y="2727"/>
                    <a:pt x="3019" y="1287"/>
                    <a:pt x="2811" y="583"/>
                  </a:cubicBezTo>
                  <a:cubicBezTo>
                    <a:pt x="2800" y="540"/>
                    <a:pt x="2754" y="498"/>
                    <a:pt x="2710" y="498"/>
                  </a:cubicBezTo>
                  <a:cubicBezTo>
                    <a:pt x="2688" y="498"/>
                    <a:pt x="2667" y="508"/>
                    <a:pt x="2651" y="535"/>
                  </a:cubicBezTo>
                  <a:cubicBezTo>
                    <a:pt x="2299" y="1159"/>
                    <a:pt x="2363" y="1943"/>
                    <a:pt x="1771" y="2423"/>
                  </a:cubicBezTo>
                  <a:cubicBezTo>
                    <a:pt x="1691" y="2487"/>
                    <a:pt x="1643" y="2519"/>
                    <a:pt x="1579" y="2535"/>
                  </a:cubicBezTo>
                  <a:cubicBezTo>
                    <a:pt x="1691" y="2247"/>
                    <a:pt x="1675" y="1943"/>
                    <a:pt x="1643" y="1607"/>
                  </a:cubicBezTo>
                  <a:cubicBezTo>
                    <a:pt x="1579" y="1095"/>
                    <a:pt x="1483" y="599"/>
                    <a:pt x="1483" y="103"/>
                  </a:cubicBezTo>
                  <a:cubicBezTo>
                    <a:pt x="1483" y="33"/>
                    <a:pt x="1434" y="1"/>
                    <a:pt x="13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3" name="Google Shape;1763;p46"/>
            <p:cNvGrpSpPr/>
            <p:nvPr/>
          </p:nvGrpSpPr>
          <p:grpSpPr>
            <a:xfrm flipH="1" rot="10798712">
              <a:off x="3753933" y="2076221"/>
              <a:ext cx="104700" cy="93796"/>
              <a:chOff x="-1870662" y="3440639"/>
              <a:chExt cx="392136" cy="351294"/>
            </a:xfrm>
          </p:grpSpPr>
          <p:sp>
            <p:nvSpPr>
              <p:cNvPr id="1764" name="Google Shape;1764;p46"/>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6"/>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6"/>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 name="Google Shape;1767;p46"/>
            <p:cNvGrpSpPr/>
            <p:nvPr/>
          </p:nvGrpSpPr>
          <p:grpSpPr>
            <a:xfrm flipH="1" rot="10276503">
              <a:off x="4071331" y="2071538"/>
              <a:ext cx="104302" cy="93833"/>
              <a:chOff x="-1081712" y="3192110"/>
              <a:chExt cx="390659" cy="351448"/>
            </a:xfrm>
          </p:grpSpPr>
          <p:sp>
            <p:nvSpPr>
              <p:cNvPr id="1768" name="Google Shape;1768;p46"/>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6"/>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6"/>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71" name="Google Shape;1771;p46"/>
          <p:cNvGrpSpPr/>
          <p:nvPr/>
        </p:nvGrpSpPr>
        <p:grpSpPr>
          <a:xfrm>
            <a:off x="5145006" y="1677709"/>
            <a:ext cx="1134794" cy="1659096"/>
            <a:chOff x="4952032" y="1654427"/>
            <a:chExt cx="1014659" cy="1483455"/>
          </a:xfrm>
        </p:grpSpPr>
        <p:sp>
          <p:nvSpPr>
            <p:cNvPr id="1772" name="Google Shape;1772;p46"/>
            <p:cNvSpPr/>
            <p:nvPr/>
          </p:nvSpPr>
          <p:spPr>
            <a:xfrm>
              <a:off x="5030962" y="3064186"/>
              <a:ext cx="776395" cy="73696"/>
            </a:xfrm>
            <a:custGeom>
              <a:rect b="b" l="l" r="r" t="t"/>
              <a:pathLst>
                <a:path extrusionOk="0" h="2450" w="25811">
                  <a:moveTo>
                    <a:pt x="13211" y="1"/>
                  </a:moveTo>
                  <a:cubicBezTo>
                    <a:pt x="13112" y="1"/>
                    <a:pt x="13013" y="1"/>
                    <a:pt x="12914" y="1"/>
                  </a:cubicBezTo>
                  <a:cubicBezTo>
                    <a:pt x="5793" y="1"/>
                    <a:pt x="1" y="545"/>
                    <a:pt x="1" y="1217"/>
                  </a:cubicBezTo>
                  <a:cubicBezTo>
                    <a:pt x="1" y="1905"/>
                    <a:pt x="5793" y="2449"/>
                    <a:pt x="12914" y="2449"/>
                  </a:cubicBezTo>
                  <a:cubicBezTo>
                    <a:pt x="20034" y="2449"/>
                    <a:pt x="25811" y="1905"/>
                    <a:pt x="25811" y="1217"/>
                  </a:cubicBezTo>
                  <a:cubicBezTo>
                    <a:pt x="25811" y="554"/>
                    <a:pt x="20195" y="1"/>
                    <a:pt x="132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6"/>
            <p:cNvSpPr/>
            <p:nvPr/>
          </p:nvSpPr>
          <p:spPr>
            <a:xfrm>
              <a:off x="5060801" y="1740576"/>
              <a:ext cx="790352" cy="707000"/>
            </a:xfrm>
            <a:custGeom>
              <a:rect b="b" l="l" r="r" t="t"/>
              <a:pathLst>
                <a:path extrusionOk="0" h="23504" w="26275">
                  <a:moveTo>
                    <a:pt x="13080" y="0"/>
                  </a:moveTo>
                  <a:cubicBezTo>
                    <a:pt x="12554" y="0"/>
                    <a:pt x="12008" y="31"/>
                    <a:pt x="11442" y="97"/>
                  </a:cubicBezTo>
                  <a:cubicBezTo>
                    <a:pt x="11282" y="129"/>
                    <a:pt x="11106" y="145"/>
                    <a:pt x="10914" y="161"/>
                  </a:cubicBezTo>
                  <a:cubicBezTo>
                    <a:pt x="10402" y="241"/>
                    <a:pt x="9906" y="337"/>
                    <a:pt x="9410" y="465"/>
                  </a:cubicBezTo>
                  <a:cubicBezTo>
                    <a:pt x="881" y="2561"/>
                    <a:pt x="1" y="10642"/>
                    <a:pt x="897" y="16658"/>
                  </a:cubicBezTo>
                  <a:cubicBezTo>
                    <a:pt x="1057" y="17650"/>
                    <a:pt x="1297" y="18482"/>
                    <a:pt x="1665" y="19218"/>
                  </a:cubicBezTo>
                  <a:cubicBezTo>
                    <a:pt x="3163" y="22347"/>
                    <a:pt x="6421" y="23503"/>
                    <a:pt x="10410" y="23503"/>
                  </a:cubicBezTo>
                  <a:cubicBezTo>
                    <a:pt x="11663" y="23503"/>
                    <a:pt x="12989" y="23389"/>
                    <a:pt x="14354" y="23186"/>
                  </a:cubicBezTo>
                  <a:cubicBezTo>
                    <a:pt x="21107" y="22178"/>
                    <a:pt x="26275" y="19378"/>
                    <a:pt x="25315" y="13042"/>
                  </a:cubicBezTo>
                  <a:cubicBezTo>
                    <a:pt x="25283" y="12786"/>
                    <a:pt x="25235" y="12530"/>
                    <a:pt x="25171" y="12242"/>
                  </a:cubicBezTo>
                  <a:cubicBezTo>
                    <a:pt x="24123" y="6555"/>
                    <a:pt x="20682" y="0"/>
                    <a:pt x="13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6"/>
            <p:cNvSpPr/>
            <p:nvPr/>
          </p:nvSpPr>
          <p:spPr>
            <a:xfrm>
              <a:off x="5405428" y="1740155"/>
              <a:ext cx="413480" cy="398410"/>
            </a:xfrm>
            <a:custGeom>
              <a:rect b="b" l="l" r="r" t="t"/>
              <a:pathLst>
                <a:path extrusionOk="0" h="13245" w="13746">
                  <a:moveTo>
                    <a:pt x="1620" y="1"/>
                  </a:moveTo>
                  <a:cubicBezTo>
                    <a:pt x="1100" y="1"/>
                    <a:pt x="560" y="31"/>
                    <a:pt x="1" y="95"/>
                  </a:cubicBezTo>
                  <a:cubicBezTo>
                    <a:pt x="482" y="5296"/>
                    <a:pt x="2449" y="13245"/>
                    <a:pt x="9188" y="13245"/>
                  </a:cubicBezTo>
                  <a:cubicBezTo>
                    <a:pt x="10514" y="13245"/>
                    <a:pt x="12025" y="12937"/>
                    <a:pt x="13746" y="12240"/>
                  </a:cubicBezTo>
                  <a:cubicBezTo>
                    <a:pt x="12697" y="6548"/>
                    <a:pt x="9237" y="1"/>
                    <a:pt x="1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6"/>
            <p:cNvSpPr/>
            <p:nvPr/>
          </p:nvSpPr>
          <p:spPr>
            <a:xfrm>
              <a:off x="5060801" y="1754533"/>
              <a:ext cx="394228" cy="564150"/>
            </a:xfrm>
            <a:custGeom>
              <a:rect b="b" l="l" r="r" t="t"/>
              <a:pathLst>
                <a:path extrusionOk="0" h="18755" w="13106">
                  <a:moveTo>
                    <a:pt x="9410" y="1"/>
                  </a:moveTo>
                  <a:lnTo>
                    <a:pt x="9410" y="1"/>
                  </a:lnTo>
                  <a:cubicBezTo>
                    <a:pt x="881" y="2097"/>
                    <a:pt x="1" y="10178"/>
                    <a:pt x="897" y="16194"/>
                  </a:cubicBezTo>
                  <a:cubicBezTo>
                    <a:pt x="1057" y="17186"/>
                    <a:pt x="1297" y="18018"/>
                    <a:pt x="1665" y="18754"/>
                  </a:cubicBezTo>
                  <a:cubicBezTo>
                    <a:pt x="13106" y="18258"/>
                    <a:pt x="10642" y="4737"/>
                    <a:pt x="9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6"/>
            <p:cNvSpPr/>
            <p:nvPr/>
          </p:nvSpPr>
          <p:spPr>
            <a:xfrm>
              <a:off x="5673050" y="2738450"/>
              <a:ext cx="288828" cy="241783"/>
            </a:xfrm>
            <a:custGeom>
              <a:rect b="b" l="l" r="r" t="t"/>
              <a:pathLst>
                <a:path extrusionOk="0" h="8038" w="9602">
                  <a:moveTo>
                    <a:pt x="971" y="1"/>
                  </a:moveTo>
                  <a:cubicBezTo>
                    <a:pt x="650" y="1"/>
                    <a:pt x="359" y="193"/>
                    <a:pt x="176" y="701"/>
                  </a:cubicBezTo>
                  <a:cubicBezTo>
                    <a:pt x="16" y="1149"/>
                    <a:pt x="0" y="1693"/>
                    <a:pt x="96" y="2173"/>
                  </a:cubicBezTo>
                  <a:cubicBezTo>
                    <a:pt x="128" y="3421"/>
                    <a:pt x="929" y="4622"/>
                    <a:pt x="1681" y="5582"/>
                  </a:cubicBezTo>
                  <a:cubicBezTo>
                    <a:pt x="2561" y="6686"/>
                    <a:pt x="3857" y="7646"/>
                    <a:pt x="5265" y="7966"/>
                  </a:cubicBezTo>
                  <a:cubicBezTo>
                    <a:pt x="5497" y="8014"/>
                    <a:pt x="5725" y="8038"/>
                    <a:pt x="5953" y="8038"/>
                  </a:cubicBezTo>
                  <a:cubicBezTo>
                    <a:pt x="6181" y="8038"/>
                    <a:pt x="6409" y="8014"/>
                    <a:pt x="6641" y="7966"/>
                  </a:cubicBezTo>
                  <a:cubicBezTo>
                    <a:pt x="7361" y="7806"/>
                    <a:pt x="8033" y="7406"/>
                    <a:pt x="8513" y="6846"/>
                  </a:cubicBezTo>
                  <a:cubicBezTo>
                    <a:pt x="9185" y="6046"/>
                    <a:pt x="9601" y="4814"/>
                    <a:pt x="8929" y="3917"/>
                  </a:cubicBezTo>
                  <a:cubicBezTo>
                    <a:pt x="8893" y="3881"/>
                    <a:pt x="8866" y="3863"/>
                    <a:pt x="8828" y="3863"/>
                  </a:cubicBezTo>
                  <a:cubicBezTo>
                    <a:pt x="8815" y="3863"/>
                    <a:pt x="8801" y="3865"/>
                    <a:pt x="8785" y="3869"/>
                  </a:cubicBezTo>
                  <a:cubicBezTo>
                    <a:pt x="8021" y="4285"/>
                    <a:pt x="7112" y="4723"/>
                    <a:pt x="6226" y="4723"/>
                  </a:cubicBezTo>
                  <a:cubicBezTo>
                    <a:pt x="6054" y="4723"/>
                    <a:pt x="5882" y="4706"/>
                    <a:pt x="5713" y="4670"/>
                  </a:cubicBezTo>
                  <a:cubicBezTo>
                    <a:pt x="5393" y="4606"/>
                    <a:pt x="5089" y="4462"/>
                    <a:pt x="4801" y="4221"/>
                  </a:cubicBezTo>
                  <a:cubicBezTo>
                    <a:pt x="3729" y="3341"/>
                    <a:pt x="3185" y="1933"/>
                    <a:pt x="2321" y="845"/>
                  </a:cubicBezTo>
                  <a:cubicBezTo>
                    <a:pt x="1970" y="409"/>
                    <a:pt x="1439"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6"/>
            <p:cNvSpPr/>
            <p:nvPr/>
          </p:nvSpPr>
          <p:spPr>
            <a:xfrm>
              <a:off x="5839091" y="2854649"/>
              <a:ext cx="122787" cy="122937"/>
            </a:xfrm>
            <a:custGeom>
              <a:rect b="b" l="l" r="r" t="t"/>
              <a:pathLst>
                <a:path extrusionOk="0" h="4087" w="4082">
                  <a:moveTo>
                    <a:pt x="3308" y="0"/>
                  </a:moveTo>
                  <a:cubicBezTo>
                    <a:pt x="3295" y="0"/>
                    <a:pt x="3281" y="2"/>
                    <a:pt x="3265" y="6"/>
                  </a:cubicBezTo>
                  <a:cubicBezTo>
                    <a:pt x="2501" y="422"/>
                    <a:pt x="1592" y="860"/>
                    <a:pt x="706" y="860"/>
                  </a:cubicBezTo>
                  <a:cubicBezTo>
                    <a:pt x="534" y="860"/>
                    <a:pt x="362" y="843"/>
                    <a:pt x="193" y="807"/>
                  </a:cubicBezTo>
                  <a:lnTo>
                    <a:pt x="193" y="807"/>
                  </a:lnTo>
                  <a:cubicBezTo>
                    <a:pt x="1" y="1799"/>
                    <a:pt x="129" y="2823"/>
                    <a:pt x="609" y="3543"/>
                  </a:cubicBezTo>
                  <a:cubicBezTo>
                    <a:pt x="737" y="3767"/>
                    <a:pt x="929" y="3943"/>
                    <a:pt x="1121" y="4087"/>
                  </a:cubicBezTo>
                  <a:cubicBezTo>
                    <a:pt x="1841" y="3927"/>
                    <a:pt x="2497" y="3527"/>
                    <a:pt x="2977" y="2967"/>
                  </a:cubicBezTo>
                  <a:cubicBezTo>
                    <a:pt x="3665" y="2183"/>
                    <a:pt x="4081" y="951"/>
                    <a:pt x="3409" y="54"/>
                  </a:cubicBezTo>
                  <a:cubicBezTo>
                    <a:pt x="3373" y="18"/>
                    <a:pt x="3346" y="0"/>
                    <a:pt x="3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6"/>
            <p:cNvSpPr/>
            <p:nvPr/>
          </p:nvSpPr>
          <p:spPr>
            <a:xfrm>
              <a:off x="5395321" y="2767056"/>
              <a:ext cx="163816" cy="333858"/>
            </a:xfrm>
            <a:custGeom>
              <a:rect b="b" l="l" r="r" t="t"/>
              <a:pathLst>
                <a:path extrusionOk="0" h="11099" w="5446">
                  <a:moveTo>
                    <a:pt x="2935" y="0"/>
                  </a:moveTo>
                  <a:cubicBezTo>
                    <a:pt x="2845" y="0"/>
                    <a:pt x="2752" y="9"/>
                    <a:pt x="2657" y="22"/>
                  </a:cubicBezTo>
                  <a:cubicBezTo>
                    <a:pt x="1921" y="118"/>
                    <a:pt x="1121" y="598"/>
                    <a:pt x="753" y="1158"/>
                  </a:cubicBezTo>
                  <a:cubicBezTo>
                    <a:pt x="1" y="2358"/>
                    <a:pt x="161" y="4023"/>
                    <a:pt x="337" y="5319"/>
                  </a:cubicBezTo>
                  <a:cubicBezTo>
                    <a:pt x="433" y="6103"/>
                    <a:pt x="577" y="6839"/>
                    <a:pt x="625" y="7623"/>
                  </a:cubicBezTo>
                  <a:cubicBezTo>
                    <a:pt x="641" y="8247"/>
                    <a:pt x="673" y="8903"/>
                    <a:pt x="865" y="9495"/>
                  </a:cubicBezTo>
                  <a:cubicBezTo>
                    <a:pt x="1153" y="10423"/>
                    <a:pt x="1777" y="11063"/>
                    <a:pt x="2977" y="11095"/>
                  </a:cubicBezTo>
                  <a:cubicBezTo>
                    <a:pt x="3018" y="11097"/>
                    <a:pt x="3066" y="11099"/>
                    <a:pt x="3120" y="11099"/>
                  </a:cubicBezTo>
                  <a:cubicBezTo>
                    <a:pt x="3815" y="11099"/>
                    <a:pt x="5446" y="10892"/>
                    <a:pt x="5297" y="10119"/>
                  </a:cubicBezTo>
                  <a:cubicBezTo>
                    <a:pt x="5185" y="9495"/>
                    <a:pt x="4593" y="9063"/>
                    <a:pt x="4401" y="8455"/>
                  </a:cubicBezTo>
                  <a:cubicBezTo>
                    <a:pt x="4113" y="7575"/>
                    <a:pt x="3985" y="6727"/>
                    <a:pt x="3857" y="5815"/>
                  </a:cubicBezTo>
                  <a:cubicBezTo>
                    <a:pt x="3761" y="5063"/>
                    <a:pt x="3697" y="4295"/>
                    <a:pt x="3633" y="3543"/>
                  </a:cubicBezTo>
                  <a:cubicBezTo>
                    <a:pt x="3601" y="2918"/>
                    <a:pt x="3361" y="1958"/>
                    <a:pt x="3553" y="1366"/>
                  </a:cubicBezTo>
                  <a:cubicBezTo>
                    <a:pt x="3681" y="982"/>
                    <a:pt x="4001" y="598"/>
                    <a:pt x="3553" y="214"/>
                  </a:cubicBezTo>
                  <a:cubicBezTo>
                    <a:pt x="3370" y="54"/>
                    <a:pt x="3162" y="0"/>
                    <a:pt x="29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6"/>
            <p:cNvSpPr/>
            <p:nvPr/>
          </p:nvSpPr>
          <p:spPr>
            <a:xfrm>
              <a:off x="5564371" y="2762364"/>
              <a:ext cx="144805" cy="334309"/>
            </a:xfrm>
            <a:custGeom>
              <a:rect b="b" l="l" r="r" t="t"/>
              <a:pathLst>
                <a:path extrusionOk="0" h="11114" w="4814">
                  <a:moveTo>
                    <a:pt x="1912" y="1"/>
                  </a:moveTo>
                  <a:cubicBezTo>
                    <a:pt x="1887" y="1"/>
                    <a:pt x="1862" y="1"/>
                    <a:pt x="1837" y="2"/>
                  </a:cubicBezTo>
                  <a:cubicBezTo>
                    <a:pt x="637" y="18"/>
                    <a:pt x="1101" y="1058"/>
                    <a:pt x="1293" y="1570"/>
                  </a:cubicBezTo>
                  <a:cubicBezTo>
                    <a:pt x="1517" y="2178"/>
                    <a:pt x="1309" y="2898"/>
                    <a:pt x="1309" y="3522"/>
                  </a:cubicBezTo>
                  <a:cubicBezTo>
                    <a:pt x="1309" y="4323"/>
                    <a:pt x="1277" y="5091"/>
                    <a:pt x="1213" y="5875"/>
                  </a:cubicBezTo>
                  <a:cubicBezTo>
                    <a:pt x="1149" y="6771"/>
                    <a:pt x="1069" y="7651"/>
                    <a:pt x="861" y="8563"/>
                  </a:cubicBezTo>
                  <a:cubicBezTo>
                    <a:pt x="701" y="9171"/>
                    <a:pt x="157" y="9651"/>
                    <a:pt x="77" y="10275"/>
                  </a:cubicBezTo>
                  <a:cubicBezTo>
                    <a:pt x="1" y="10964"/>
                    <a:pt x="1206" y="11114"/>
                    <a:pt x="1981" y="11114"/>
                  </a:cubicBezTo>
                  <a:cubicBezTo>
                    <a:pt x="2178" y="11114"/>
                    <a:pt x="2348" y="11104"/>
                    <a:pt x="2461" y="11091"/>
                  </a:cubicBezTo>
                  <a:cubicBezTo>
                    <a:pt x="3661" y="10979"/>
                    <a:pt x="4222" y="10291"/>
                    <a:pt x="4462" y="9331"/>
                  </a:cubicBezTo>
                  <a:cubicBezTo>
                    <a:pt x="4622" y="8723"/>
                    <a:pt x="4590" y="8083"/>
                    <a:pt x="4574" y="7443"/>
                  </a:cubicBezTo>
                  <a:cubicBezTo>
                    <a:pt x="4558" y="6659"/>
                    <a:pt x="4638" y="5891"/>
                    <a:pt x="4702" y="5123"/>
                  </a:cubicBezTo>
                  <a:cubicBezTo>
                    <a:pt x="4782" y="3811"/>
                    <a:pt x="4814" y="2162"/>
                    <a:pt x="3981" y="1010"/>
                  </a:cubicBezTo>
                  <a:cubicBezTo>
                    <a:pt x="3594" y="468"/>
                    <a:pt x="2682" y="1"/>
                    <a:pt x="1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6"/>
            <p:cNvSpPr/>
            <p:nvPr/>
          </p:nvSpPr>
          <p:spPr>
            <a:xfrm>
              <a:off x="5606633" y="2381581"/>
              <a:ext cx="360058" cy="439318"/>
            </a:xfrm>
            <a:custGeom>
              <a:rect b="b" l="l" r="r" t="t"/>
              <a:pathLst>
                <a:path extrusionOk="0" h="14605" w="11970">
                  <a:moveTo>
                    <a:pt x="1375" y="0"/>
                  </a:moveTo>
                  <a:cubicBezTo>
                    <a:pt x="803" y="0"/>
                    <a:pt x="425" y="211"/>
                    <a:pt x="256" y="548"/>
                  </a:cubicBezTo>
                  <a:cubicBezTo>
                    <a:pt x="0" y="1028"/>
                    <a:pt x="48" y="1716"/>
                    <a:pt x="432" y="2436"/>
                  </a:cubicBezTo>
                  <a:cubicBezTo>
                    <a:pt x="1120" y="3717"/>
                    <a:pt x="2192" y="4693"/>
                    <a:pt x="3057" y="5829"/>
                  </a:cubicBezTo>
                  <a:cubicBezTo>
                    <a:pt x="3937" y="6997"/>
                    <a:pt x="4769" y="8197"/>
                    <a:pt x="5457" y="9493"/>
                  </a:cubicBezTo>
                  <a:cubicBezTo>
                    <a:pt x="6113" y="10773"/>
                    <a:pt x="6577" y="12165"/>
                    <a:pt x="7297" y="13413"/>
                  </a:cubicBezTo>
                  <a:cubicBezTo>
                    <a:pt x="7635" y="13995"/>
                    <a:pt x="8260" y="14605"/>
                    <a:pt x="8886" y="14605"/>
                  </a:cubicBezTo>
                  <a:cubicBezTo>
                    <a:pt x="9206" y="14605"/>
                    <a:pt x="9527" y="14444"/>
                    <a:pt x="9809" y="14037"/>
                  </a:cubicBezTo>
                  <a:cubicBezTo>
                    <a:pt x="11969" y="11061"/>
                    <a:pt x="9377" y="5669"/>
                    <a:pt x="7169" y="3429"/>
                  </a:cubicBezTo>
                  <a:cubicBezTo>
                    <a:pt x="6321" y="2580"/>
                    <a:pt x="5553" y="1748"/>
                    <a:pt x="4497" y="1108"/>
                  </a:cubicBezTo>
                  <a:cubicBezTo>
                    <a:pt x="3665" y="612"/>
                    <a:pt x="2769" y="196"/>
                    <a:pt x="1808" y="36"/>
                  </a:cubicBezTo>
                  <a:cubicBezTo>
                    <a:pt x="1653" y="12"/>
                    <a:pt x="1509" y="0"/>
                    <a:pt x="13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6"/>
            <p:cNvSpPr/>
            <p:nvPr/>
          </p:nvSpPr>
          <p:spPr>
            <a:xfrm>
              <a:off x="5290402" y="2358810"/>
              <a:ext cx="473880" cy="551096"/>
            </a:xfrm>
            <a:custGeom>
              <a:rect b="b" l="l" r="r" t="t"/>
              <a:pathLst>
                <a:path extrusionOk="0" h="18321" w="15754">
                  <a:moveTo>
                    <a:pt x="7472" y="0"/>
                  </a:moveTo>
                  <a:cubicBezTo>
                    <a:pt x="6935" y="0"/>
                    <a:pt x="6384" y="79"/>
                    <a:pt x="5825" y="249"/>
                  </a:cubicBezTo>
                  <a:cubicBezTo>
                    <a:pt x="5569" y="329"/>
                    <a:pt x="5329" y="425"/>
                    <a:pt x="5089" y="553"/>
                  </a:cubicBezTo>
                  <a:cubicBezTo>
                    <a:pt x="4497" y="745"/>
                    <a:pt x="3969" y="1033"/>
                    <a:pt x="3489" y="1369"/>
                  </a:cubicBezTo>
                  <a:cubicBezTo>
                    <a:pt x="1697" y="2665"/>
                    <a:pt x="929" y="4970"/>
                    <a:pt x="641" y="7050"/>
                  </a:cubicBezTo>
                  <a:cubicBezTo>
                    <a:pt x="0" y="11690"/>
                    <a:pt x="2129" y="16794"/>
                    <a:pt x="6929" y="18091"/>
                  </a:cubicBezTo>
                  <a:cubicBezTo>
                    <a:pt x="7501" y="18247"/>
                    <a:pt x="8058" y="18320"/>
                    <a:pt x="8596" y="18320"/>
                  </a:cubicBezTo>
                  <a:cubicBezTo>
                    <a:pt x="12674" y="18320"/>
                    <a:pt x="15639" y="14107"/>
                    <a:pt x="15682" y="10106"/>
                  </a:cubicBezTo>
                  <a:cubicBezTo>
                    <a:pt x="15753" y="5862"/>
                    <a:pt x="12100" y="0"/>
                    <a:pt x="7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6"/>
            <p:cNvSpPr/>
            <p:nvPr/>
          </p:nvSpPr>
          <p:spPr>
            <a:xfrm>
              <a:off x="5391591" y="2567596"/>
              <a:ext cx="321435" cy="270509"/>
            </a:xfrm>
            <a:custGeom>
              <a:rect b="b" l="l" r="r" t="t"/>
              <a:pathLst>
                <a:path extrusionOk="0" h="8993" w="10686">
                  <a:moveTo>
                    <a:pt x="5605" y="0"/>
                  </a:moveTo>
                  <a:cubicBezTo>
                    <a:pt x="5171" y="0"/>
                    <a:pt x="4737" y="85"/>
                    <a:pt x="4317" y="269"/>
                  </a:cubicBezTo>
                  <a:cubicBezTo>
                    <a:pt x="3645" y="413"/>
                    <a:pt x="2973" y="525"/>
                    <a:pt x="2333" y="813"/>
                  </a:cubicBezTo>
                  <a:cubicBezTo>
                    <a:pt x="941" y="1405"/>
                    <a:pt x="237" y="2765"/>
                    <a:pt x="157" y="4237"/>
                  </a:cubicBezTo>
                  <a:cubicBezTo>
                    <a:pt x="0" y="7303"/>
                    <a:pt x="2596" y="8992"/>
                    <a:pt x="5343" y="8992"/>
                  </a:cubicBezTo>
                  <a:cubicBezTo>
                    <a:pt x="5406" y="8992"/>
                    <a:pt x="5470" y="8991"/>
                    <a:pt x="5533" y="8989"/>
                  </a:cubicBezTo>
                  <a:cubicBezTo>
                    <a:pt x="8525" y="8893"/>
                    <a:pt x="10686" y="6397"/>
                    <a:pt x="9805" y="3437"/>
                  </a:cubicBezTo>
                  <a:cubicBezTo>
                    <a:pt x="9236" y="1509"/>
                    <a:pt x="7433" y="0"/>
                    <a:pt x="56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6"/>
            <p:cNvSpPr/>
            <p:nvPr/>
          </p:nvSpPr>
          <p:spPr>
            <a:xfrm>
              <a:off x="5132542" y="2180887"/>
              <a:ext cx="155484" cy="72974"/>
            </a:xfrm>
            <a:custGeom>
              <a:rect b="b" l="l" r="r" t="t"/>
              <a:pathLst>
                <a:path extrusionOk="0" h="2426" w="5169">
                  <a:moveTo>
                    <a:pt x="3230" y="0"/>
                  </a:moveTo>
                  <a:cubicBezTo>
                    <a:pt x="2971" y="0"/>
                    <a:pt x="2697" y="22"/>
                    <a:pt x="2416" y="68"/>
                  </a:cubicBezTo>
                  <a:cubicBezTo>
                    <a:pt x="1040" y="260"/>
                    <a:pt x="0" y="948"/>
                    <a:pt x="96" y="1588"/>
                  </a:cubicBezTo>
                  <a:cubicBezTo>
                    <a:pt x="174" y="2107"/>
                    <a:pt x="967" y="2426"/>
                    <a:pt x="1997" y="2426"/>
                  </a:cubicBezTo>
                  <a:cubicBezTo>
                    <a:pt x="2238" y="2426"/>
                    <a:pt x="2492" y="2408"/>
                    <a:pt x="2752" y="2372"/>
                  </a:cubicBezTo>
                  <a:cubicBezTo>
                    <a:pt x="4128" y="2164"/>
                    <a:pt x="5168" y="1492"/>
                    <a:pt x="5072" y="852"/>
                  </a:cubicBezTo>
                  <a:cubicBezTo>
                    <a:pt x="5009" y="330"/>
                    <a:pt x="4236" y="0"/>
                    <a:pt x="32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6"/>
            <p:cNvSpPr/>
            <p:nvPr/>
          </p:nvSpPr>
          <p:spPr>
            <a:xfrm>
              <a:off x="5620109" y="2108184"/>
              <a:ext cx="155965" cy="72703"/>
            </a:xfrm>
            <a:custGeom>
              <a:rect b="b" l="l" r="r" t="t"/>
              <a:pathLst>
                <a:path extrusionOk="0" h="2417" w="5185">
                  <a:moveTo>
                    <a:pt x="3248" y="1"/>
                  </a:moveTo>
                  <a:cubicBezTo>
                    <a:pt x="2989" y="1"/>
                    <a:pt x="2715" y="23"/>
                    <a:pt x="2433" y="69"/>
                  </a:cubicBezTo>
                  <a:cubicBezTo>
                    <a:pt x="1040" y="261"/>
                    <a:pt x="0" y="949"/>
                    <a:pt x="112" y="1589"/>
                  </a:cubicBezTo>
                  <a:cubicBezTo>
                    <a:pt x="190" y="2091"/>
                    <a:pt x="971" y="2417"/>
                    <a:pt x="1990" y="2417"/>
                  </a:cubicBezTo>
                  <a:cubicBezTo>
                    <a:pt x="2238" y="2417"/>
                    <a:pt x="2499" y="2397"/>
                    <a:pt x="2769" y="2357"/>
                  </a:cubicBezTo>
                  <a:cubicBezTo>
                    <a:pt x="4145" y="2165"/>
                    <a:pt x="5185" y="1477"/>
                    <a:pt x="5089" y="837"/>
                  </a:cubicBezTo>
                  <a:cubicBezTo>
                    <a:pt x="5025" y="328"/>
                    <a:pt x="4253" y="1"/>
                    <a:pt x="32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6"/>
            <p:cNvSpPr/>
            <p:nvPr/>
          </p:nvSpPr>
          <p:spPr>
            <a:xfrm>
              <a:off x="5171827" y="1866701"/>
              <a:ext cx="125343" cy="78148"/>
            </a:xfrm>
            <a:custGeom>
              <a:rect b="b" l="l" r="r" t="t"/>
              <a:pathLst>
                <a:path extrusionOk="0" h="2598" w="4167">
                  <a:moveTo>
                    <a:pt x="2994" y="1"/>
                  </a:moveTo>
                  <a:cubicBezTo>
                    <a:pt x="2538" y="1"/>
                    <a:pt x="2079" y="118"/>
                    <a:pt x="1654" y="304"/>
                  </a:cubicBezTo>
                  <a:cubicBezTo>
                    <a:pt x="726" y="704"/>
                    <a:pt x="374" y="1584"/>
                    <a:pt x="22" y="2448"/>
                  </a:cubicBezTo>
                  <a:cubicBezTo>
                    <a:pt x="1" y="2534"/>
                    <a:pt x="51" y="2598"/>
                    <a:pt x="105" y="2598"/>
                  </a:cubicBezTo>
                  <a:cubicBezTo>
                    <a:pt x="132" y="2598"/>
                    <a:pt x="161" y="2582"/>
                    <a:pt x="182" y="2544"/>
                  </a:cubicBezTo>
                  <a:cubicBezTo>
                    <a:pt x="662" y="1824"/>
                    <a:pt x="1030" y="1152"/>
                    <a:pt x="1830" y="704"/>
                  </a:cubicBezTo>
                  <a:cubicBezTo>
                    <a:pt x="2190" y="516"/>
                    <a:pt x="2563" y="470"/>
                    <a:pt x="2939" y="470"/>
                  </a:cubicBezTo>
                  <a:cubicBezTo>
                    <a:pt x="3299" y="470"/>
                    <a:pt x="3663" y="512"/>
                    <a:pt x="4022" y="512"/>
                  </a:cubicBezTo>
                  <a:cubicBezTo>
                    <a:pt x="4166" y="512"/>
                    <a:pt x="4166" y="304"/>
                    <a:pt x="4070" y="256"/>
                  </a:cubicBezTo>
                  <a:cubicBezTo>
                    <a:pt x="3727" y="77"/>
                    <a:pt x="3362" y="1"/>
                    <a:pt x="29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6"/>
            <p:cNvSpPr/>
            <p:nvPr/>
          </p:nvSpPr>
          <p:spPr>
            <a:xfrm>
              <a:off x="5504782" y="1825883"/>
              <a:ext cx="138458" cy="55137"/>
            </a:xfrm>
            <a:custGeom>
              <a:rect b="b" l="l" r="r" t="t"/>
              <a:pathLst>
                <a:path extrusionOk="0" h="1833" w="4603">
                  <a:moveTo>
                    <a:pt x="1818" y="0"/>
                  </a:moveTo>
                  <a:cubicBezTo>
                    <a:pt x="1181" y="0"/>
                    <a:pt x="559" y="190"/>
                    <a:pt x="74" y="653"/>
                  </a:cubicBezTo>
                  <a:cubicBezTo>
                    <a:pt x="0" y="727"/>
                    <a:pt x="35" y="897"/>
                    <a:pt x="142" y="897"/>
                  </a:cubicBezTo>
                  <a:cubicBezTo>
                    <a:pt x="151" y="897"/>
                    <a:pt x="160" y="895"/>
                    <a:pt x="170" y="893"/>
                  </a:cubicBezTo>
                  <a:cubicBezTo>
                    <a:pt x="811" y="716"/>
                    <a:pt x="1370" y="469"/>
                    <a:pt x="2016" y="469"/>
                  </a:cubicBezTo>
                  <a:cubicBezTo>
                    <a:pt x="2129" y="469"/>
                    <a:pt x="2244" y="476"/>
                    <a:pt x="2362" y="493"/>
                  </a:cubicBezTo>
                  <a:cubicBezTo>
                    <a:pt x="3242" y="605"/>
                    <a:pt x="3818" y="1261"/>
                    <a:pt x="4442" y="1805"/>
                  </a:cubicBezTo>
                  <a:cubicBezTo>
                    <a:pt x="4462" y="1824"/>
                    <a:pt x="4482" y="1833"/>
                    <a:pt x="4501" y="1833"/>
                  </a:cubicBezTo>
                  <a:cubicBezTo>
                    <a:pt x="4560" y="1833"/>
                    <a:pt x="4603" y="1754"/>
                    <a:pt x="4554" y="1693"/>
                  </a:cubicBezTo>
                  <a:cubicBezTo>
                    <a:pt x="4042" y="1021"/>
                    <a:pt x="3546" y="333"/>
                    <a:pt x="2682" y="109"/>
                  </a:cubicBezTo>
                  <a:cubicBezTo>
                    <a:pt x="2398" y="39"/>
                    <a:pt x="2107" y="0"/>
                    <a:pt x="18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6"/>
            <p:cNvSpPr/>
            <p:nvPr/>
          </p:nvSpPr>
          <p:spPr>
            <a:xfrm>
              <a:off x="5536366" y="1654427"/>
              <a:ext cx="306124" cy="270900"/>
            </a:xfrm>
            <a:custGeom>
              <a:rect b="b" l="l" r="r" t="t"/>
              <a:pathLst>
                <a:path extrusionOk="0" h="9006" w="10177">
                  <a:moveTo>
                    <a:pt x="7030" y="7"/>
                  </a:moveTo>
                  <a:cubicBezTo>
                    <a:pt x="6709" y="7"/>
                    <a:pt x="6391" y="24"/>
                    <a:pt x="6097" y="33"/>
                  </a:cubicBezTo>
                  <a:cubicBezTo>
                    <a:pt x="4784" y="65"/>
                    <a:pt x="3312" y="0"/>
                    <a:pt x="2144" y="641"/>
                  </a:cubicBezTo>
                  <a:cubicBezTo>
                    <a:pt x="928" y="1313"/>
                    <a:pt x="0" y="3009"/>
                    <a:pt x="1232" y="4161"/>
                  </a:cubicBezTo>
                  <a:cubicBezTo>
                    <a:pt x="1648" y="4593"/>
                    <a:pt x="2176" y="4849"/>
                    <a:pt x="2688" y="5089"/>
                  </a:cubicBezTo>
                  <a:cubicBezTo>
                    <a:pt x="3584" y="5505"/>
                    <a:pt x="4336" y="6049"/>
                    <a:pt x="5089" y="6705"/>
                  </a:cubicBezTo>
                  <a:cubicBezTo>
                    <a:pt x="5825" y="7345"/>
                    <a:pt x="6545" y="8033"/>
                    <a:pt x="7265" y="8689"/>
                  </a:cubicBezTo>
                  <a:cubicBezTo>
                    <a:pt x="7506" y="8911"/>
                    <a:pt x="7773" y="9005"/>
                    <a:pt x="8058" y="9005"/>
                  </a:cubicBezTo>
                  <a:cubicBezTo>
                    <a:pt x="8225" y="9005"/>
                    <a:pt x="8399" y="8973"/>
                    <a:pt x="8577" y="8913"/>
                  </a:cubicBezTo>
                  <a:cubicBezTo>
                    <a:pt x="9713" y="8529"/>
                    <a:pt x="9937" y="6193"/>
                    <a:pt x="10033" y="5233"/>
                  </a:cubicBezTo>
                  <a:cubicBezTo>
                    <a:pt x="10177" y="3905"/>
                    <a:pt x="9985" y="2161"/>
                    <a:pt x="9329" y="993"/>
                  </a:cubicBezTo>
                  <a:cubicBezTo>
                    <a:pt x="8857" y="143"/>
                    <a:pt x="7932" y="7"/>
                    <a:pt x="7030" y="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6"/>
            <p:cNvSpPr/>
            <p:nvPr/>
          </p:nvSpPr>
          <p:spPr>
            <a:xfrm>
              <a:off x="4961658" y="1735162"/>
              <a:ext cx="295085" cy="296679"/>
            </a:xfrm>
            <a:custGeom>
              <a:rect b="b" l="l" r="r" t="t"/>
              <a:pathLst>
                <a:path extrusionOk="0" h="9863" w="9810">
                  <a:moveTo>
                    <a:pt x="6272" y="0"/>
                  </a:moveTo>
                  <a:cubicBezTo>
                    <a:pt x="5215" y="0"/>
                    <a:pt x="4141" y="378"/>
                    <a:pt x="3137" y="645"/>
                  </a:cubicBezTo>
                  <a:cubicBezTo>
                    <a:pt x="2049" y="949"/>
                    <a:pt x="593" y="1221"/>
                    <a:pt x="321" y="2501"/>
                  </a:cubicBezTo>
                  <a:cubicBezTo>
                    <a:pt x="1" y="3829"/>
                    <a:pt x="353" y="5541"/>
                    <a:pt x="881" y="6757"/>
                  </a:cubicBezTo>
                  <a:cubicBezTo>
                    <a:pt x="1249" y="7637"/>
                    <a:pt x="2161" y="9829"/>
                    <a:pt x="3361" y="9861"/>
                  </a:cubicBezTo>
                  <a:cubicBezTo>
                    <a:pt x="3383" y="9862"/>
                    <a:pt x="3405" y="9863"/>
                    <a:pt x="3427" y="9863"/>
                  </a:cubicBezTo>
                  <a:cubicBezTo>
                    <a:pt x="3893" y="9863"/>
                    <a:pt x="4269" y="9697"/>
                    <a:pt x="4529" y="9269"/>
                  </a:cubicBezTo>
                  <a:cubicBezTo>
                    <a:pt x="5009" y="8421"/>
                    <a:pt x="5521" y="7557"/>
                    <a:pt x="6033" y="6741"/>
                  </a:cubicBezTo>
                  <a:cubicBezTo>
                    <a:pt x="6561" y="5877"/>
                    <a:pt x="7121" y="5189"/>
                    <a:pt x="7857" y="4501"/>
                  </a:cubicBezTo>
                  <a:cubicBezTo>
                    <a:pt x="8289" y="4101"/>
                    <a:pt x="8689" y="3701"/>
                    <a:pt x="8993" y="3189"/>
                  </a:cubicBezTo>
                  <a:cubicBezTo>
                    <a:pt x="9809" y="1701"/>
                    <a:pt x="8449" y="357"/>
                    <a:pt x="7089" y="85"/>
                  </a:cubicBezTo>
                  <a:cubicBezTo>
                    <a:pt x="6819" y="25"/>
                    <a:pt x="6546" y="0"/>
                    <a:pt x="6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6"/>
            <p:cNvSpPr/>
            <p:nvPr/>
          </p:nvSpPr>
          <p:spPr>
            <a:xfrm>
              <a:off x="5340636" y="2182060"/>
              <a:ext cx="261215" cy="166583"/>
            </a:xfrm>
            <a:custGeom>
              <a:rect b="b" l="l" r="r" t="t"/>
              <a:pathLst>
                <a:path extrusionOk="0" h="5538" w="8684">
                  <a:moveTo>
                    <a:pt x="7653" y="1"/>
                  </a:moveTo>
                  <a:cubicBezTo>
                    <a:pt x="7615" y="1"/>
                    <a:pt x="7579" y="21"/>
                    <a:pt x="7563" y="61"/>
                  </a:cubicBezTo>
                  <a:cubicBezTo>
                    <a:pt x="7275" y="749"/>
                    <a:pt x="7259" y="1517"/>
                    <a:pt x="7051" y="2237"/>
                  </a:cubicBezTo>
                  <a:cubicBezTo>
                    <a:pt x="6779" y="3245"/>
                    <a:pt x="6203" y="4157"/>
                    <a:pt x="5291" y="4685"/>
                  </a:cubicBezTo>
                  <a:cubicBezTo>
                    <a:pt x="5195" y="4749"/>
                    <a:pt x="5099" y="4781"/>
                    <a:pt x="4971" y="4829"/>
                  </a:cubicBezTo>
                  <a:cubicBezTo>
                    <a:pt x="5003" y="4285"/>
                    <a:pt x="4795" y="3741"/>
                    <a:pt x="4651" y="3229"/>
                  </a:cubicBezTo>
                  <a:cubicBezTo>
                    <a:pt x="4459" y="2493"/>
                    <a:pt x="4299" y="1725"/>
                    <a:pt x="4139" y="973"/>
                  </a:cubicBezTo>
                  <a:cubicBezTo>
                    <a:pt x="4115" y="893"/>
                    <a:pt x="4043" y="853"/>
                    <a:pt x="3977" y="853"/>
                  </a:cubicBezTo>
                  <a:cubicBezTo>
                    <a:pt x="3911" y="853"/>
                    <a:pt x="3851" y="893"/>
                    <a:pt x="3851" y="973"/>
                  </a:cubicBezTo>
                  <a:cubicBezTo>
                    <a:pt x="3835" y="1661"/>
                    <a:pt x="3995" y="2333"/>
                    <a:pt x="4155" y="2989"/>
                  </a:cubicBezTo>
                  <a:cubicBezTo>
                    <a:pt x="4315" y="3613"/>
                    <a:pt x="4395" y="4301"/>
                    <a:pt x="4651" y="4909"/>
                  </a:cubicBezTo>
                  <a:cubicBezTo>
                    <a:pt x="4493" y="4944"/>
                    <a:pt x="4334" y="4961"/>
                    <a:pt x="4176" y="4961"/>
                  </a:cubicBezTo>
                  <a:cubicBezTo>
                    <a:pt x="2531" y="4961"/>
                    <a:pt x="950" y="3168"/>
                    <a:pt x="235" y="1869"/>
                  </a:cubicBezTo>
                  <a:cubicBezTo>
                    <a:pt x="209" y="1831"/>
                    <a:pt x="167" y="1813"/>
                    <a:pt x="125" y="1813"/>
                  </a:cubicBezTo>
                  <a:cubicBezTo>
                    <a:pt x="62" y="1813"/>
                    <a:pt x="1" y="1855"/>
                    <a:pt x="11" y="1933"/>
                  </a:cubicBezTo>
                  <a:cubicBezTo>
                    <a:pt x="389" y="3686"/>
                    <a:pt x="2353" y="5537"/>
                    <a:pt x="4255" y="5537"/>
                  </a:cubicBezTo>
                  <a:cubicBezTo>
                    <a:pt x="4523" y="5537"/>
                    <a:pt x="4790" y="5500"/>
                    <a:pt x="5051" y="5421"/>
                  </a:cubicBezTo>
                  <a:cubicBezTo>
                    <a:pt x="6907" y="4893"/>
                    <a:pt x="8683" y="1965"/>
                    <a:pt x="7755" y="61"/>
                  </a:cubicBezTo>
                  <a:cubicBezTo>
                    <a:pt x="7731" y="21"/>
                    <a:pt x="7691" y="1"/>
                    <a:pt x="76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6"/>
            <p:cNvSpPr/>
            <p:nvPr/>
          </p:nvSpPr>
          <p:spPr>
            <a:xfrm>
              <a:off x="5370535" y="2145814"/>
              <a:ext cx="184631" cy="98241"/>
            </a:xfrm>
            <a:custGeom>
              <a:rect b="b" l="l" r="r" t="t"/>
              <a:pathLst>
                <a:path extrusionOk="0" h="3266" w="6138">
                  <a:moveTo>
                    <a:pt x="3963" y="1"/>
                  </a:moveTo>
                  <a:cubicBezTo>
                    <a:pt x="2372" y="1"/>
                    <a:pt x="0" y="540"/>
                    <a:pt x="121" y="1106"/>
                  </a:cubicBezTo>
                  <a:cubicBezTo>
                    <a:pt x="265" y="1874"/>
                    <a:pt x="3049" y="3266"/>
                    <a:pt x="3049" y="3266"/>
                  </a:cubicBezTo>
                  <a:cubicBezTo>
                    <a:pt x="3049" y="3266"/>
                    <a:pt x="6137" y="738"/>
                    <a:pt x="5161" y="194"/>
                  </a:cubicBezTo>
                  <a:cubicBezTo>
                    <a:pt x="4924" y="59"/>
                    <a:pt x="4485" y="1"/>
                    <a:pt x="39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6"/>
            <p:cNvSpPr/>
            <p:nvPr/>
          </p:nvSpPr>
          <p:spPr>
            <a:xfrm>
              <a:off x="5400134" y="2166358"/>
              <a:ext cx="34201" cy="16785"/>
            </a:xfrm>
            <a:custGeom>
              <a:rect b="b" l="l" r="r" t="t"/>
              <a:pathLst>
                <a:path extrusionOk="0" h="558" w="1137">
                  <a:moveTo>
                    <a:pt x="646" y="1"/>
                  </a:moveTo>
                  <a:cubicBezTo>
                    <a:pt x="607" y="1"/>
                    <a:pt x="568" y="3"/>
                    <a:pt x="529" y="7"/>
                  </a:cubicBezTo>
                  <a:cubicBezTo>
                    <a:pt x="225" y="55"/>
                    <a:pt x="1" y="183"/>
                    <a:pt x="17" y="343"/>
                  </a:cubicBezTo>
                  <a:cubicBezTo>
                    <a:pt x="30" y="479"/>
                    <a:pt x="231" y="558"/>
                    <a:pt x="469" y="558"/>
                  </a:cubicBezTo>
                  <a:cubicBezTo>
                    <a:pt x="509" y="558"/>
                    <a:pt x="551" y="555"/>
                    <a:pt x="593" y="551"/>
                  </a:cubicBezTo>
                  <a:cubicBezTo>
                    <a:pt x="913" y="503"/>
                    <a:pt x="1137" y="359"/>
                    <a:pt x="1121" y="215"/>
                  </a:cubicBezTo>
                  <a:cubicBezTo>
                    <a:pt x="1107" y="90"/>
                    <a:pt x="899" y="1"/>
                    <a:pt x="6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2" name="Google Shape;1792;p46"/>
            <p:cNvGrpSpPr/>
            <p:nvPr/>
          </p:nvGrpSpPr>
          <p:grpSpPr>
            <a:xfrm flipH="1" rot="10468637">
              <a:off x="5227367" y="1999585"/>
              <a:ext cx="104716" cy="93810"/>
              <a:chOff x="-1870662" y="3440639"/>
              <a:chExt cx="392136" cy="351294"/>
            </a:xfrm>
          </p:grpSpPr>
          <p:sp>
            <p:nvSpPr>
              <p:cNvPr id="1793" name="Google Shape;1793;p46"/>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6"/>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6"/>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 name="Google Shape;1796;p46"/>
            <p:cNvGrpSpPr/>
            <p:nvPr/>
          </p:nvGrpSpPr>
          <p:grpSpPr>
            <a:xfrm flipH="1" rot="9945335">
              <a:off x="5542980" y="1964657"/>
              <a:ext cx="104310" cy="93840"/>
              <a:chOff x="-1081712" y="3192110"/>
              <a:chExt cx="390659" cy="351448"/>
            </a:xfrm>
          </p:grpSpPr>
          <p:sp>
            <p:nvSpPr>
              <p:cNvPr id="1797" name="Google Shape;1797;p46"/>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6"/>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6"/>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0" name="Google Shape;1800;p46"/>
            <p:cNvSpPr/>
            <p:nvPr/>
          </p:nvSpPr>
          <p:spPr>
            <a:xfrm>
              <a:off x="4952032" y="2323045"/>
              <a:ext cx="189203" cy="180330"/>
            </a:xfrm>
            <a:custGeom>
              <a:rect b="b" l="l" r="r" t="t"/>
              <a:pathLst>
                <a:path extrusionOk="0" h="5995" w="6290">
                  <a:moveTo>
                    <a:pt x="3842" y="0"/>
                  </a:moveTo>
                  <a:cubicBezTo>
                    <a:pt x="3480" y="0"/>
                    <a:pt x="3108" y="83"/>
                    <a:pt x="2801" y="174"/>
                  </a:cubicBezTo>
                  <a:cubicBezTo>
                    <a:pt x="2049" y="446"/>
                    <a:pt x="1361" y="862"/>
                    <a:pt x="897" y="1502"/>
                  </a:cubicBezTo>
                  <a:cubicBezTo>
                    <a:pt x="1" y="2718"/>
                    <a:pt x="161" y="5007"/>
                    <a:pt x="1537" y="5839"/>
                  </a:cubicBezTo>
                  <a:cubicBezTo>
                    <a:pt x="1714" y="5948"/>
                    <a:pt x="1901" y="5995"/>
                    <a:pt x="2087" y="5995"/>
                  </a:cubicBezTo>
                  <a:cubicBezTo>
                    <a:pt x="2554" y="5995"/>
                    <a:pt x="3015" y="5697"/>
                    <a:pt x="3313" y="5343"/>
                  </a:cubicBezTo>
                  <a:cubicBezTo>
                    <a:pt x="3681" y="4895"/>
                    <a:pt x="4017" y="4462"/>
                    <a:pt x="4353" y="3998"/>
                  </a:cubicBezTo>
                  <a:cubicBezTo>
                    <a:pt x="4721" y="3518"/>
                    <a:pt x="5153" y="3166"/>
                    <a:pt x="5601" y="2782"/>
                  </a:cubicBezTo>
                  <a:cubicBezTo>
                    <a:pt x="6129" y="2318"/>
                    <a:pt x="6289" y="1806"/>
                    <a:pt x="6001" y="1166"/>
                  </a:cubicBezTo>
                  <a:cubicBezTo>
                    <a:pt x="5689" y="542"/>
                    <a:pt x="5202" y="19"/>
                    <a:pt x="4538" y="19"/>
                  </a:cubicBezTo>
                  <a:cubicBezTo>
                    <a:pt x="4453" y="19"/>
                    <a:pt x="4364" y="28"/>
                    <a:pt x="4273" y="46"/>
                  </a:cubicBezTo>
                  <a:cubicBezTo>
                    <a:pt x="4134" y="14"/>
                    <a:pt x="3989" y="0"/>
                    <a:pt x="38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 name="Google Shape;1801;p46"/>
          <p:cNvGrpSpPr/>
          <p:nvPr/>
        </p:nvGrpSpPr>
        <p:grpSpPr>
          <a:xfrm>
            <a:off x="5158024" y="2472755"/>
            <a:ext cx="671333" cy="821777"/>
            <a:chOff x="9397725" y="3571625"/>
            <a:chExt cx="999900" cy="1223975"/>
          </a:xfrm>
        </p:grpSpPr>
        <p:sp>
          <p:nvSpPr>
            <p:cNvPr id="1802" name="Google Shape;1802;p46"/>
            <p:cNvSpPr/>
            <p:nvPr/>
          </p:nvSpPr>
          <p:spPr>
            <a:xfrm>
              <a:off x="9397725" y="3571625"/>
              <a:ext cx="999900" cy="862800"/>
            </a:xfrm>
            <a:custGeom>
              <a:rect b="b" l="l" r="r" t="t"/>
              <a:pathLst>
                <a:path extrusionOk="0" h="34512" w="39996">
                  <a:moveTo>
                    <a:pt x="20299" y="18492"/>
                  </a:moveTo>
                  <a:cubicBezTo>
                    <a:pt x="21397" y="18492"/>
                    <a:pt x="22477" y="18863"/>
                    <a:pt x="23250" y="19636"/>
                  </a:cubicBezTo>
                  <a:cubicBezTo>
                    <a:pt x="24918" y="21371"/>
                    <a:pt x="24885" y="24873"/>
                    <a:pt x="24584" y="27375"/>
                  </a:cubicBezTo>
                  <a:cubicBezTo>
                    <a:pt x="24352" y="29555"/>
                    <a:pt x="23486" y="32266"/>
                    <a:pt x="20112" y="32266"/>
                  </a:cubicBezTo>
                  <a:cubicBezTo>
                    <a:pt x="19614" y="32266"/>
                    <a:pt x="19061" y="32207"/>
                    <a:pt x="18447" y="32078"/>
                  </a:cubicBezTo>
                  <a:cubicBezTo>
                    <a:pt x="13443" y="31044"/>
                    <a:pt x="15078" y="22305"/>
                    <a:pt x="16579" y="20270"/>
                  </a:cubicBezTo>
                  <a:cubicBezTo>
                    <a:pt x="17442" y="19106"/>
                    <a:pt x="18886" y="18492"/>
                    <a:pt x="20299" y="18492"/>
                  </a:cubicBezTo>
                  <a:close/>
                  <a:moveTo>
                    <a:pt x="20378" y="0"/>
                  </a:moveTo>
                  <a:cubicBezTo>
                    <a:pt x="19582" y="0"/>
                    <a:pt x="18761" y="40"/>
                    <a:pt x="17913" y="122"/>
                  </a:cubicBezTo>
                  <a:cubicBezTo>
                    <a:pt x="9974" y="923"/>
                    <a:pt x="0" y="8061"/>
                    <a:pt x="934" y="28076"/>
                  </a:cubicBezTo>
                  <a:cubicBezTo>
                    <a:pt x="934" y="28776"/>
                    <a:pt x="967" y="29443"/>
                    <a:pt x="1068" y="30110"/>
                  </a:cubicBezTo>
                  <a:lnTo>
                    <a:pt x="1134" y="30110"/>
                  </a:lnTo>
                  <a:cubicBezTo>
                    <a:pt x="1134" y="30110"/>
                    <a:pt x="10380" y="34512"/>
                    <a:pt x="21961" y="34512"/>
                  </a:cubicBezTo>
                  <a:cubicBezTo>
                    <a:pt x="27491" y="34512"/>
                    <a:pt x="33553" y="33508"/>
                    <a:pt x="39395" y="30544"/>
                  </a:cubicBezTo>
                  <a:lnTo>
                    <a:pt x="39462" y="30544"/>
                  </a:lnTo>
                  <a:cubicBezTo>
                    <a:pt x="39895" y="27508"/>
                    <a:pt x="39995" y="24139"/>
                    <a:pt x="39895" y="20270"/>
                  </a:cubicBezTo>
                  <a:cubicBezTo>
                    <a:pt x="39581" y="10773"/>
                    <a:pt x="33485" y="0"/>
                    <a:pt x="203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6"/>
            <p:cNvSpPr/>
            <p:nvPr/>
          </p:nvSpPr>
          <p:spPr>
            <a:xfrm>
              <a:off x="9426075" y="4323525"/>
              <a:ext cx="959025" cy="472075"/>
            </a:xfrm>
            <a:custGeom>
              <a:rect b="b" l="l" r="r" t="t"/>
              <a:pathLst>
                <a:path extrusionOk="0" h="18883" w="38361">
                  <a:moveTo>
                    <a:pt x="0" y="1"/>
                  </a:moveTo>
                  <a:cubicBezTo>
                    <a:pt x="1480" y="15458"/>
                    <a:pt x="10832" y="18883"/>
                    <a:pt x="20123" y="18883"/>
                  </a:cubicBezTo>
                  <a:cubicBezTo>
                    <a:pt x="20677" y="18883"/>
                    <a:pt x="21231" y="18870"/>
                    <a:pt x="21782" y="18848"/>
                  </a:cubicBezTo>
                  <a:cubicBezTo>
                    <a:pt x="30255" y="18481"/>
                    <a:pt x="36660" y="13544"/>
                    <a:pt x="38361" y="401"/>
                  </a:cubicBezTo>
                  <a:lnTo>
                    <a:pt x="38294" y="401"/>
                  </a:lnTo>
                  <a:cubicBezTo>
                    <a:pt x="32427" y="3373"/>
                    <a:pt x="26350" y="4377"/>
                    <a:pt x="20816" y="4377"/>
                  </a:cubicBezTo>
                  <a:cubicBezTo>
                    <a:pt x="9265" y="4377"/>
                    <a:pt x="78"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6"/>
            <p:cNvSpPr/>
            <p:nvPr/>
          </p:nvSpPr>
          <p:spPr>
            <a:xfrm>
              <a:off x="9654975" y="3801750"/>
              <a:ext cx="273975" cy="148325"/>
            </a:xfrm>
            <a:custGeom>
              <a:rect b="b" l="l" r="r" t="t"/>
              <a:pathLst>
                <a:path extrusionOk="0" h="5933" w="10959">
                  <a:moveTo>
                    <a:pt x="8406" y="0"/>
                  </a:moveTo>
                  <a:cubicBezTo>
                    <a:pt x="8274" y="0"/>
                    <a:pt x="8135" y="8"/>
                    <a:pt x="7990" y="24"/>
                  </a:cubicBezTo>
                  <a:cubicBezTo>
                    <a:pt x="5755" y="224"/>
                    <a:pt x="4921" y="3326"/>
                    <a:pt x="3086" y="3493"/>
                  </a:cubicBezTo>
                  <a:cubicBezTo>
                    <a:pt x="2932" y="3510"/>
                    <a:pt x="2784" y="3517"/>
                    <a:pt x="2642" y="3517"/>
                  </a:cubicBezTo>
                  <a:cubicBezTo>
                    <a:pt x="1210" y="3517"/>
                    <a:pt x="376" y="2742"/>
                    <a:pt x="159" y="2742"/>
                  </a:cubicBezTo>
                  <a:cubicBezTo>
                    <a:pt x="141" y="2742"/>
                    <a:pt x="127" y="2747"/>
                    <a:pt x="118" y="2759"/>
                  </a:cubicBezTo>
                  <a:cubicBezTo>
                    <a:pt x="1" y="2905"/>
                    <a:pt x="2256" y="5933"/>
                    <a:pt x="5768" y="5933"/>
                  </a:cubicBezTo>
                  <a:cubicBezTo>
                    <a:pt x="6273" y="5933"/>
                    <a:pt x="6803" y="5870"/>
                    <a:pt x="7356" y="5728"/>
                  </a:cubicBezTo>
                  <a:cubicBezTo>
                    <a:pt x="10325" y="4994"/>
                    <a:pt x="10959" y="2659"/>
                    <a:pt x="10959" y="1858"/>
                  </a:cubicBezTo>
                  <a:cubicBezTo>
                    <a:pt x="10959" y="1858"/>
                    <a:pt x="10487" y="0"/>
                    <a:pt x="8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6"/>
            <p:cNvSpPr/>
            <p:nvPr/>
          </p:nvSpPr>
          <p:spPr>
            <a:xfrm>
              <a:off x="9916425" y="3800900"/>
              <a:ext cx="275375" cy="149575"/>
            </a:xfrm>
            <a:custGeom>
              <a:rect b="b" l="l" r="r" t="t"/>
              <a:pathLst>
                <a:path extrusionOk="0" h="5983" w="11015">
                  <a:moveTo>
                    <a:pt x="2553" y="1"/>
                  </a:moveTo>
                  <a:cubicBezTo>
                    <a:pt x="472" y="1"/>
                    <a:pt x="0" y="1859"/>
                    <a:pt x="0" y="1859"/>
                  </a:cubicBezTo>
                  <a:cubicBezTo>
                    <a:pt x="0" y="2593"/>
                    <a:pt x="667" y="4861"/>
                    <a:pt x="3569" y="5728"/>
                  </a:cubicBezTo>
                  <a:cubicBezTo>
                    <a:pt x="4202" y="5906"/>
                    <a:pt x="4801" y="5983"/>
                    <a:pt x="5364" y="5983"/>
                  </a:cubicBezTo>
                  <a:cubicBezTo>
                    <a:pt x="8923" y="5983"/>
                    <a:pt x="11014" y="2904"/>
                    <a:pt x="10841" y="2760"/>
                  </a:cubicBezTo>
                  <a:cubicBezTo>
                    <a:pt x="10827" y="2748"/>
                    <a:pt x="10809" y="2742"/>
                    <a:pt x="10788" y="2742"/>
                  </a:cubicBezTo>
                  <a:cubicBezTo>
                    <a:pt x="10534" y="2742"/>
                    <a:pt x="9763" y="3493"/>
                    <a:pt x="8379" y="3493"/>
                  </a:cubicBezTo>
                  <a:cubicBezTo>
                    <a:pt x="8219" y="3493"/>
                    <a:pt x="8050" y="3483"/>
                    <a:pt x="7873" y="3460"/>
                  </a:cubicBezTo>
                  <a:cubicBezTo>
                    <a:pt x="6038" y="3293"/>
                    <a:pt x="5204" y="225"/>
                    <a:pt x="2969" y="24"/>
                  </a:cubicBezTo>
                  <a:cubicBezTo>
                    <a:pt x="2824" y="8"/>
                    <a:pt x="2685" y="1"/>
                    <a:pt x="25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6"/>
            <p:cNvSpPr/>
            <p:nvPr/>
          </p:nvSpPr>
          <p:spPr>
            <a:xfrm>
              <a:off x="9733800" y="3773975"/>
              <a:ext cx="45875" cy="45900"/>
            </a:xfrm>
            <a:custGeom>
              <a:rect b="b" l="l" r="r" t="t"/>
              <a:pathLst>
                <a:path extrusionOk="0" h="1836" w="1835">
                  <a:moveTo>
                    <a:pt x="901" y="1"/>
                  </a:moveTo>
                  <a:cubicBezTo>
                    <a:pt x="400" y="1"/>
                    <a:pt x="0" y="401"/>
                    <a:pt x="0" y="901"/>
                  </a:cubicBezTo>
                  <a:cubicBezTo>
                    <a:pt x="0" y="1435"/>
                    <a:pt x="400" y="1835"/>
                    <a:pt x="901" y="1835"/>
                  </a:cubicBezTo>
                  <a:cubicBezTo>
                    <a:pt x="1434" y="1835"/>
                    <a:pt x="1835" y="1435"/>
                    <a:pt x="1835" y="901"/>
                  </a:cubicBezTo>
                  <a:cubicBezTo>
                    <a:pt x="1835" y="401"/>
                    <a:pt x="1434" y="1"/>
                    <a:pt x="9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6"/>
            <p:cNvSpPr/>
            <p:nvPr/>
          </p:nvSpPr>
          <p:spPr>
            <a:xfrm>
              <a:off x="10064850" y="3778150"/>
              <a:ext cx="45900" cy="45875"/>
            </a:xfrm>
            <a:custGeom>
              <a:rect b="b" l="l" r="r" t="t"/>
              <a:pathLst>
                <a:path extrusionOk="0" h="1835" w="1836">
                  <a:moveTo>
                    <a:pt x="935" y="0"/>
                  </a:moveTo>
                  <a:cubicBezTo>
                    <a:pt x="434" y="0"/>
                    <a:pt x="1" y="401"/>
                    <a:pt x="1" y="901"/>
                  </a:cubicBezTo>
                  <a:cubicBezTo>
                    <a:pt x="1" y="1435"/>
                    <a:pt x="434" y="1835"/>
                    <a:pt x="935" y="1835"/>
                  </a:cubicBezTo>
                  <a:cubicBezTo>
                    <a:pt x="1435" y="1835"/>
                    <a:pt x="1835" y="1435"/>
                    <a:pt x="1835" y="901"/>
                  </a:cubicBezTo>
                  <a:cubicBezTo>
                    <a:pt x="1835" y="401"/>
                    <a:pt x="1435" y="0"/>
                    <a:pt x="9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 name="Google Shape;1808;p46"/>
          <p:cNvGrpSpPr/>
          <p:nvPr/>
        </p:nvGrpSpPr>
        <p:grpSpPr>
          <a:xfrm>
            <a:off x="1788139" y="2314416"/>
            <a:ext cx="340167" cy="547261"/>
            <a:chOff x="6464100" y="677150"/>
            <a:chExt cx="742075" cy="1193850"/>
          </a:xfrm>
        </p:grpSpPr>
        <p:sp>
          <p:nvSpPr>
            <p:cNvPr id="1809" name="Google Shape;1809;p46"/>
            <p:cNvSpPr/>
            <p:nvPr/>
          </p:nvSpPr>
          <p:spPr>
            <a:xfrm>
              <a:off x="6849225" y="1366250"/>
              <a:ext cx="332775" cy="248125"/>
            </a:xfrm>
            <a:custGeom>
              <a:rect b="b" l="l" r="r" t="t"/>
              <a:pathLst>
                <a:path extrusionOk="0" h="9925" w="13311">
                  <a:moveTo>
                    <a:pt x="10629" y="0"/>
                  </a:moveTo>
                  <a:cubicBezTo>
                    <a:pt x="10269" y="0"/>
                    <a:pt x="9905" y="66"/>
                    <a:pt x="9574" y="241"/>
                  </a:cubicBezTo>
                  <a:cubicBezTo>
                    <a:pt x="8240" y="941"/>
                    <a:pt x="7940" y="3977"/>
                    <a:pt x="6172" y="4577"/>
                  </a:cubicBezTo>
                  <a:cubicBezTo>
                    <a:pt x="5943" y="4657"/>
                    <a:pt x="5724" y="4693"/>
                    <a:pt x="5515" y="4693"/>
                  </a:cubicBezTo>
                  <a:cubicBezTo>
                    <a:pt x="4143" y="4693"/>
                    <a:pt x="3193" y="3129"/>
                    <a:pt x="2469" y="1942"/>
                  </a:cubicBezTo>
                  <a:cubicBezTo>
                    <a:pt x="2074" y="1259"/>
                    <a:pt x="1533" y="1051"/>
                    <a:pt x="1040" y="1051"/>
                  </a:cubicBezTo>
                  <a:cubicBezTo>
                    <a:pt x="618" y="1051"/>
                    <a:pt x="231" y="1203"/>
                    <a:pt x="1" y="1342"/>
                  </a:cubicBezTo>
                  <a:cubicBezTo>
                    <a:pt x="134" y="2909"/>
                    <a:pt x="268" y="4544"/>
                    <a:pt x="334" y="6078"/>
                  </a:cubicBezTo>
                  <a:cubicBezTo>
                    <a:pt x="418" y="6068"/>
                    <a:pt x="571" y="6041"/>
                    <a:pt x="760" y="6041"/>
                  </a:cubicBezTo>
                  <a:cubicBezTo>
                    <a:pt x="1172" y="6041"/>
                    <a:pt x="1757" y="6169"/>
                    <a:pt x="2169" y="6879"/>
                  </a:cubicBezTo>
                  <a:cubicBezTo>
                    <a:pt x="2874" y="8032"/>
                    <a:pt x="3517" y="9924"/>
                    <a:pt x="5665" y="9924"/>
                  </a:cubicBezTo>
                  <a:cubicBezTo>
                    <a:pt x="5754" y="9924"/>
                    <a:pt x="5845" y="9921"/>
                    <a:pt x="5938" y="9914"/>
                  </a:cubicBezTo>
                  <a:cubicBezTo>
                    <a:pt x="8307" y="9748"/>
                    <a:pt x="8907" y="6145"/>
                    <a:pt x="10475" y="5545"/>
                  </a:cubicBezTo>
                  <a:cubicBezTo>
                    <a:pt x="10917" y="5366"/>
                    <a:pt x="11306" y="5298"/>
                    <a:pt x="11644" y="5298"/>
                  </a:cubicBezTo>
                  <a:cubicBezTo>
                    <a:pt x="12760" y="5298"/>
                    <a:pt x="13310" y="6045"/>
                    <a:pt x="13310" y="6045"/>
                  </a:cubicBezTo>
                  <a:cubicBezTo>
                    <a:pt x="13143" y="4344"/>
                    <a:pt x="12943" y="2442"/>
                    <a:pt x="12676" y="574"/>
                  </a:cubicBezTo>
                  <a:cubicBezTo>
                    <a:pt x="12483" y="454"/>
                    <a:pt x="11572" y="0"/>
                    <a:pt x="106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6"/>
            <p:cNvSpPr/>
            <p:nvPr/>
          </p:nvSpPr>
          <p:spPr>
            <a:xfrm>
              <a:off x="6857575" y="1498675"/>
              <a:ext cx="348600" cy="372325"/>
            </a:xfrm>
            <a:custGeom>
              <a:rect b="b" l="l" r="r" t="t"/>
              <a:pathLst>
                <a:path extrusionOk="0" h="14893" w="13944">
                  <a:moveTo>
                    <a:pt x="11296" y="1"/>
                  </a:moveTo>
                  <a:cubicBezTo>
                    <a:pt x="10960" y="1"/>
                    <a:pt x="10575" y="69"/>
                    <a:pt x="10141" y="248"/>
                  </a:cubicBezTo>
                  <a:cubicBezTo>
                    <a:pt x="8540" y="881"/>
                    <a:pt x="7973" y="4451"/>
                    <a:pt x="5604" y="4617"/>
                  </a:cubicBezTo>
                  <a:cubicBezTo>
                    <a:pt x="5509" y="4624"/>
                    <a:pt x="5417" y="4627"/>
                    <a:pt x="5327" y="4627"/>
                  </a:cubicBezTo>
                  <a:cubicBezTo>
                    <a:pt x="3150" y="4627"/>
                    <a:pt x="2508" y="2735"/>
                    <a:pt x="1835" y="1582"/>
                  </a:cubicBezTo>
                  <a:cubicBezTo>
                    <a:pt x="1457" y="870"/>
                    <a:pt x="886" y="707"/>
                    <a:pt x="468" y="707"/>
                  </a:cubicBezTo>
                  <a:cubicBezTo>
                    <a:pt x="260" y="707"/>
                    <a:pt x="89" y="748"/>
                    <a:pt x="0" y="781"/>
                  </a:cubicBezTo>
                  <a:cubicBezTo>
                    <a:pt x="467" y="7620"/>
                    <a:pt x="934" y="13657"/>
                    <a:pt x="1668" y="14091"/>
                  </a:cubicBezTo>
                  <a:cubicBezTo>
                    <a:pt x="2624" y="14614"/>
                    <a:pt x="4341" y="14893"/>
                    <a:pt x="6190" y="14893"/>
                  </a:cubicBezTo>
                  <a:cubicBezTo>
                    <a:pt x="9178" y="14893"/>
                    <a:pt x="12513" y="14164"/>
                    <a:pt x="13543" y="12556"/>
                  </a:cubicBezTo>
                  <a:cubicBezTo>
                    <a:pt x="13944" y="11956"/>
                    <a:pt x="13643" y="7086"/>
                    <a:pt x="12976" y="748"/>
                  </a:cubicBezTo>
                  <a:cubicBezTo>
                    <a:pt x="12976" y="748"/>
                    <a:pt x="12406" y="1"/>
                    <a:pt x="112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6"/>
            <p:cNvSpPr/>
            <p:nvPr/>
          </p:nvSpPr>
          <p:spPr>
            <a:xfrm>
              <a:off x="6841725" y="1240175"/>
              <a:ext cx="324425" cy="243450"/>
            </a:xfrm>
            <a:custGeom>
              <a:rect b="b" l="l" r="r" t="t"/>
              <a:pathLst>
                <a:path extrusionOk="0" h="9738" w="12977">
                  <a:moveTo>
                    <a:pt x="9049" y="1"/>
                  </a:moveTo>
                  <a:cubicBezTo>
                    <a:pt x="8905" y="1"/>
                    <a:pt x="8758" y="25"/>
                    <a:pt x="8607" y="80"/>
                  </a:cubicBezTo>
                  <a:cubicBezTo>
                    <a:pt x="7239" y="580"/>
                    <a:pt x="8106" y="1781"/>
                    <a:pt x="6639" y="3716"/>
                  </a:cubicBezTo>
                  <a:cubicBezTo>
                    <a:pt x="6322" y="4142"/>
                    <a:pt x="5906" y="4302"/>
                    <a:pt x="5461" y="4302"/>
                  </a:cubicBezTo>
                  <a:cubicBezTo>
                    <a:pt x="4267" y="4302"/>
                    <a:pt x="2861" y="3149"/>
                    <a:pt x="2569" y="2882"/>
                  </a:cubicBezTo>
                  <a:cubicBezTo>
                    <a:pt x="1916" y="2315"/>
                    <a:pt x="1281" y="2173"/>
                    <a:pt x="805" y="2173"/>
                  </a:cubicBezTo>
                  <a:cubicBezTo>
                    <a:pt x="356" y="2173"/>
                    <a:pt x="49" y="2299"/>
                    <a:pt x="0" y="2315"/>
                  </a:cubicBezTo>
                  <a:cubicBezTo>
                    <a:pt x="101" y="3649"/>
                    <a:pt x="234" y="4984"/>
                    <a:pt x="301" y="6385"/>
                  </a:cubicBezTo>
                  <a:cubicBezTo>
                    <a:pt x="528" y="6248"/>
                    <a:pt x="893" y="6105"/>
                    <a:pt x="1299" y="6105"/>
                  </a:cubicBezTo>
                  <a:cubicBezTo>
                    <a:pt x="1786" y="6105"/>
                    <a:pt x="2332" y="6312"/>
                    <a:pt x="2769" y="6985"/>
                  </a:cubicBezTo>
                  <a:cubicBezTo>
                    <a:pt x="3520" y="8199"/>
                    <a:pt x="4447" y="9737"/>
                    <a:pt x="5808" y="9737"/>
                  </a:cubicBezTo>
                  <a:cubicBezTo>
                    <a:pt x="6019" y="9737"/>
                    <a:pt x="6240" y="9701"/>
                    <a:pt x="6472" y="9620"/>
                  </a:cubicBezTo>
                  <a:cubicBezTo>
                    <a:pt x="8173" y="9053"/>
                    <a:pt x="8507" y="5984"/>
                    <a:pt x="9841" y="5284"/>
                  </a:cubicBezTo>
                  <a:cubicBezTo>
                    <a:pt x="10186" y="5097"/>
                    <a:pt x="10559" y="5028"/>
                    <a:pt x="10925" y="5028"/>
                  </a:cubicBezTo>
                  <a:cubicBezTo>
                    <a:pt x="11868" y="5028"/>
                    <a:pt x="12760" y="5488"/>
                    <a:pt x="12976" y="5584"/>
                  </a:cubicBezTo>
                  <a:cubicBezTo>
                    <a:pt x="12776" y="3983"/>
                    <a:pt x="12576" y="2382"/>
                    <a:pt x="12343" y="747"/>
                  </a:cubicBezTo>
                  <a:lnTo>
                    <a:pt x="12309" y="714"/>
                  </a:lnTo>
                  <a:cubicBezTo>
                    <a:pt x="12064" y="890"/>
                    <a:pt x="11828" y="959"/>
                    <a:pt x="11598" y="959"/>
                  </a:cubicBezTo>
                  <a:cubicBezTo>
                    <a:pt x="10742" y="959"/>
                    <a:pt x="9961" y="1"/>
                    <a:pt x="90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6"/>
            <p:cNvSpPr/>
            <p:nvPr/>
          </p:nvSpPr>
          <p:spPr>
            <a:xfrm>
              <a:off x="6831725" y="1142650"/>
              <a:ext cx="318575" cy="205775"/>
            </a:xfrm>
            <a:custGeom>
              <a:rect b="b" l="l" r="r" t="t"/>
              <a:pathLst>
                <a:path extrusionOk="0" h="8231" w="12743">
                  <a:moveTo>
                    <a:pt x="8133" y="0"/>
                  </a:moveTo>
                  <a:cubicBezTo>
                    <a:pt x="8025" y="0"/>
                    <a:pt x="7916" y="14"/>
                    <a:pt x="7806" y="45"/>
                  </a:cubicBezTo>
                  <a:cubicBezTo>
                    <a:pt x="6305" y="479"/>
                    <a:pt x="6405" y="1946"/>
                    <a:pt x="5504" y="3181"/>
                  </a:cubicBezTo>
                  <a:cubicBezTo>
                    <a:pt x="5163" y="3643"/>
                    <a:pt x="4720" y="3835"/>
                    <a:pt x="4254" y="3835"/>
                  </a:cubicBezTo>
                  <a:cubicBezTo>
                    <a:pt x="3444" y="3835"/>
                    <a:pt x="2565" y="3255"/>
                    <a:pt x="2035" y="2513"/>
                  </a:cubicBezTo>
                  <a:cubicBezTo>
                    <a:pt x="1368" y="1546"/>
                    <a:pt x="367" y="1513"/>
                    <a:pt x="0" y="1513"/>
                  </a:cubicBezTo>
                  <a:cubicBezTo>
                    <a:pt x="167" y="2980"/>
                    <a:pt x="300" y="4615"/>
                    <a:pt x="400" y="6283"/>
                  </a:cubicBezTo>
                  <a:cubicBezTo>
                    <a:pt x="450" y="6250"/>
                    <a:pt x="766" y="6112"/>
                    <a:pt x="1227" y="6112"/>
                  </a:cubicBezTo>
                  <a:cubicBezTo>
                    <a:pt x="1700" y="6112"/>
                    <a:pt x="2326" y="6258"/>
                    <a:pt x="2969" y="6816"/>
                  </a:cubicBezTo>
                  <a:cubicBezTo>
                    <a:pt x="3262" y="7060"/>
                    <a:pt x="4659" y="8231"/>
                    <a:pt x="5859" y="8231"/>
                  </a:cubicBezTo>
                  <a:cubicBezTo>
                    <a:pt x="6301" y="8231"/>
                    <a:pt x="6715" y="8072"/>
                    <a:pt x="7039" y="7650"/>
                  </a:cubicBezTo>
                  <a:cubicBezTo>
                    <a:pt x="8506" y="5716"/>
                    <a:pt x="7639" y="4515"/>
                    <a:pt x="9007" y="4014"/>
                  </a:cubicBezTo>
                  <a:cubicBezTo>
                    <a:pt x="9154" y="3961"/>
                    <a:pt x="9297" y="3937"/>
                    <a:pt x="9437" y="3937"/>
                  </a:cubicBezTo>
                  <a:cubicBezTo>
                    <a:pt x="10347" y="3937"/>
                    <a:pt x="11125" y="4919"/>
                    <a:pt x="11977" y="4919"/>
                  </a:cubicBezTo>
                  <a:cubicBezTo>
                    <a:pt x="12214" y="4919"/>
                    <a:pt x="12456" y="4843"/>
                    <a:pt x="12709" y="4648"/>
                  </a:cubicBezTo>
                  <a:lnTo>
                    <a:pt x="12743" y="4648"/>
                  </a:lnTo>
                  <a:cubicBezTo>
                    <a:pt x="12609" y="3381"/>
                    <a:pt x="12376" y="2113"/>
                    <a:pt x="12209" y="812"/>
                  </a:cubicBezTo>
                  <a:cubicBezTo>
                    <a:pt x="11855" y="1088"/>
                    <a:pt x="11517" y="1195"/>
                    <a:pt x="11192" y="1195"/>
                  </a:cubicBezTo>
                  <a:cubicBezTo>
                    <a:pt x="10100" y="1195"/>
                    <a:pt x="9141" y="0"/>
                    <a:pt x="8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6"/>
            <p:cNvSpPr/>
            <p:nvPr/>
          </p:nvSpPr>
          <p:spPr>
            <a:xfrm>
              <a:off x="6815050" y="1032150"/>
              <a:ext cx="321900" cy="207225"/>
            </a:xfrm>
            <a:custGeom>
              <a:rect b="b" l="l" r="r" t="t"/>
              <a:pathLst>
                <a:path extrusionOk="0" h="8289" w="12876">
                  <a:moveTo>
                    <a:pt x="7545" y="1"/>
                  </a:moveTo>
                  <a:cubicBezTo>
                    <a:pt x="7337" y="1"/>
                    <a:pt x="7124" y="40"/>
                    <a:pt x="6905" y="128"/>
                  </a:cubicBezTo>
                  <a:cubicBezTo>
                    <a:pt x="4970" y="929"/>
                    <a:pt x="5671" y="3297"/>
                    <a:pt x="3669" y="3564"/>
                  </a:cubicBezTo>
                  <a:cubicBezTo>
                    <a:pt x="3596" y="3572"/>
                    <a:pt x="3525" y="3576"/>
                    <a:pt x="3455" y="3576"/>
                  </a:cubicBezTo>
                  <a:cubicBezTo>
                    <a:pt x="1748" y="3576"/>
                    <a:pt x="799" y="1361"/>
                    <a:pt x="96" y="1361"/>
                  </a:cubicBezTo>
                  <a:cubicBezTo>
                    <a:pt x="86" y="1361"/>
                    <a:pt x="77" y="1362"/>
                    <a:pt x="67" y="1363"/>
                  </a:cubicBezTo>
                  <a:lnTo>
                    <a:pt x="0" y="1396"/>
                  </a:lnTo>
                  <a:cubicBezTo>
                    <a:pt x="234" y="2564"/>
                    <a:pt x="467" y="4131"/>
                    <a:pt x="667" y="5966"/>
                  </a:cubicBezTo>
                  <a:cubicBezTo>
                    <a:pt x="1001" y="5966"/>
                    <a:pt x="2035" y="6033"/>
                    <a:pt x="2702" y="6967"/>
                  </a:cubicBezTo>
                  <a:cubicBezTo>
                    <a:pt x="3232" y="7708"/>
                    <a:pt x="4111" y="8288"/>
                    <a:pt x="4921" y="8288"/>
                  </a:cubicBezTo>
                  <a:cubicBezTo>
                    <a:pt x="5387" y="8288"/>
                    <a:pt x="5830" y="8097"/>
                    <a:pt x="6171" y="7634"/>
                  </a:cubicBezTo>
                  <a:cubicBezTo>
                    <a:pt x="7138" y="6400"/>
                    <a:pt x="7005" y="4932"/>
                    <a:pt x="8473" y="4532"/>
                  </a:cubicBezTo>
                  <a:cubicBezTo>
                    <a:pt x="8591" y="4496"/>
                    <a:pt x="8709" y="4480"/>
                    <a:pt x="8825" y="4480"/>
                  </a:cubicBezTo>
                  <a:cubicBezTo>
                    <a:pt x="9823" y="4480"/>
                    <a:pt x="10776" y="5648"/>
                    <a:pt x="11857" y="5648"/>
                  </a:cubicBezTo>
                  <a:cubicBezTo>
                    <a:pt x="12183" y="5648"/>
                    <a:pt x="12521" y="5542"/>
                    <a:pt x="12876" y="5266"/>
                  </a:cubicBezTo>
                  <a:cubicBezTo>
                    <a:pt x="12676" y="4031"/>
                    <a:pt x="12509" y="2730"/>
                    <a:pt x="12309" y="1529"/>
                  </a:cubicBezTo>
                  <a:cubicBezTo>
                    <a:pt x="12032" y="1682"/>
                    <a:pt x="11765" y="1746"/>
                    <a:pt x="11504" y="1746"/>
                  </a:cubicBezTo>
                  <a:cubicBezTo>
                    <a:pt x="10139" y="1746"/>
                    <a:pt x="8944" y="1"/>
                    <a:pt x="75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6"/>
            <p:cNvSpPr/>
            <p:nvPr/>
          </p:nvSpPr>
          <p:spPr>
            <a:xfrm>
              <a:off x="6464100" y="677150"/>
              <a:ext cx="658675" cy="486400"/>
            </a:xfrm>
            <a:custGeom>
              <a:rect b="b" l="l" r="r" t="t"/>
              <a:pathLst>
                <a:path extrusionOk="0" h="19456" w="26347">
                  <a:moveTo>
                    <a:pt x="17342" y="0"/>
                  </a:moveTo>
                  <a:cubicBezTo>
                    <a:pt x="14538" y="0"/>
                    <a:pt x="11562" y="571"/>
                    <a:pt x="10469" y="1419"/>
                  </a:cubicBezTo>
                  <a:cubicBezTo>
                    <a:pt x="7000" y="4088"/>
                    <a:pt x="195" y="11226"/>
                    <a:pt x="128" y="13561"/>
                  </a:cubicBezTo>
                  <a:cubicBezTo>
                    <a:pt x="0" y="15668"/>
                    <a:pt x="2622" y="19456"/>
                    <a:pt x="4573" y="19456"/>
                  </a:cubicBezTo>
                  <a:cubicBezTo>
                    <a:pt x="4661" y="19456"/>
                    <a:pt x="4747" y="19448"/>
                    <a:pt x="4831" y="19432"/>
                  </a:cubicBezTo>
                  <a:cubicBezTo>
                    <a:pt x="7446" y="18965"/>
                    <a:pt x="10758" y="13473"/>
                    <a:pt x="12788" y="13473"/>
                  </a:cubicBezTo>
                  <a:cubicBezTo>
                    <a:pt x="12934" y="13473"/>
                    <a:pt x="13073" y="13501"/>
                    <a:pt x="13204" y="13561"/>
                  </a:cubicBezTo>
                  <a:cubicBezTo>
                    <a:pt x="13538" y="13661"/>
                    <a:pt x="13805" y="14395"/>
                    <a:pt x="14038" y="15496"/>
                  </a:cubicBezTo>
                  <a:lnTo>
                    <a:pt x="14138" y="15496"/>
                  </a:lnTo>
                  <a:cubicBezTo>
                    <a:pt x="14143" y="15496"/>
                    <a:pt x="14148" y="15496"/>
                    <a:pt x="14153" y="15496"/>
                  </a:cubicBezTo>
                  <a:cubicBezTo>
                    <a:pt x="14856" y="15496"/>
                    <a:pt x="15776" y="17742"/>
                    <a:pt x="17493" y="17742"/>
                  </a:cubicBezTo>
                  <a:cubicBezTo>
                    <a:pt x="17563" y="17742"/>
                    <a:pt x="17635" y="17739"/>
                    <a:pt x="17707" y="17731"/>
                  </a:cubicBezTo>
                  <a:cubicBezTo>
                    <a:pt x="19709" y="17497"/>
                    <a:pt x="19008" y="15096"/>
                    <a:pt x="20976" y="14295"/>
                  </a:cubicBezTo>
                  <a:cubicBezTo>
                    <a:pt x="21188" y="14206"/>
                    <a:pt x="21394" y="14167"/>
                    <a:pt x="21597" y="14167"/>
                  </a:cubicBezTo>
                  <a:cubicBezTo>
                    <a:pt x="22950" y="14167"/>
                    <a:pt x="24135" y="15892"/>
                    <a:pt x="25508" y="15892"/>
                  </a:cubicBezTo>
                  <a:cubicBezTo>
                    <a:pt x="25779" y="15892"/>
                    <a:pt x="26058" y="15824"/>
                    <a:pt x="26347" y="15663"/>
                  </a:cubicBezTo>
                  <a:cubicBezTo>
                    <a:pt x="25146" y="8257"/>
                    <a:pt x="23745" y="2120"/>
                    <a:pt x="22577" y="1152"/>
                  </a:cubicBezTo>
                  <a:cubicBezTo>
                    <a:pt x="21561" y="339"/>
                    <a:pt x="19503" y="0"/>
                    <a:pt x="173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6"/>
            <p:cNvSpPr/>
            <p:nvPr/>
          </p:nvSpPr>
          <p:spPr>
            <a:xfrm>
              <a:off x="6684100" y="789350"/>
              <a:ext cx="58400" cy="58400"/>
            </a:xfrm>
            <a:custGeom>
              <a:rect b="b" l="l" r="r" t="t"/>
              <a:pathLst>
                <a:path extrusionOk="0" h="2336" w="2336">
                  <a:moveTo>
                    <a:pt x="1168" y="0"/>
                  </a:moveTo>
                  <a:cubicBezTo>
                    <a:pt x="535" y="0"/>
                    <a:pt x="1" y="500"/>
                    <a:pt x="1" y="1168"/>
                  </a:cubicBezTo>
                  <a:cubicBezTo>
                    <a:pt x="1" y="1801"/>
                    <a:pt x="501" y="2335"/>
                    <a:pt x="1168" y="2335"/>
                  </a:cubicBezTo>
                  <a:cubicBezTo>
                    <a:pt x="1836" y="2335"/>
                    <a:pt x="2336" y="1835"/>
                    <a:pt x="2336" y="1168"/>
                  </a:cubicBezTo>
                  <a:cubicBezTo>
                    <a:pt x="2336" y="567"/>
                    <a:pt x="1836"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6"/>
            <p:cNvSpPr/>
            <p:nvPr/>
          </p:nvSpPr>
          <p:spPr>
            <a:xfrm>
              <a:off x="6922625" y="789350"/>
              <a:ext cx="58400" cy="58400"/>
            </a:xfrm>
            <a:custGeom>
              <a:rect b="b" l="l" r="r" t="t"/>
              <a:pathLst>
                <a:path extrusionOk="0" h="2336" w="2336">
                  <a:moveTo>
                    <a:pt x="1168" y="0"/>
                  </a:moveTo>
                  <a:cubicBezTo>
                    <a:pt x="534" y="0"/>
                    <a:pt x="0" y="500"/>
                    <a:pt x="0" y="1168"/>
                  </a:cubicBezTo>
                  <a:cubicBezTo>
                    <a:pt x="0" y="1801"/>
                    <a:pt x="500" y="2335"/>
                    <a:pt x="1168" y="2335"/>
                  </a:cubicBezTo>
                  <a:cubicBezTo>
                    <a:pt x="1835" y="2335"/>
                    <a:pt x="2335" y="1835"/>
                    <a:pt x="2335" y="1168"/>
                  </a:cubicBezTo>
                  <a:cubicBezTo>
                    <a:pt x="2335" y="567"/>
                    <a:pt x="1835"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6"/>
            <p:cNvSpPr/>
            <p:nvPr/>
          </p:nvSpPr>
          <p:spPr>
            <a:xfrm>
              <a:off x="6781675" y="817700"/>
              <a:ext cx="111775" cy="62575"/>
            </a:xfrm>
            <a:custGeom>
              <a:rect b="b" l="l" r="r" t="t"/>
              <a:pathLst>
                <a:path extrusionOk="0" h="2503" w="4471">
                  <a:moveTo>
                    <a:pt x="168" y="0"/>
                  </a:moveTo>
                  <a:cubicBezTo>
                    <a:pt x="34" y="0"/>
                    <a:pt x="1" y="134"/>
                    <a:pt x="1" y="267"/>
                  </a:cubicBezTo>
                  <a:cubicBezTo>
                    <a:pt x="1" y="267"/>
                    <a:pt x="1" y="367"/>
                    <a:pt x="34" y="534"/>
                  </a:cubicBezTo>
                  <a:cubicBezTo>
                    <a:pt x="101" y="767"/>
                    <a:pt x="134" y="968"/>
                    <a:pt x="268" y="1268"/>
                  </a:cubicBezTo>
                  <a:cubicBezTo>
                    <a:pt x="301" y="1368"/>
                    <a:pt x="368" y="1535"/>
                    <a:pt x="501" y="1668"/>
                  </a:cubicBezTo>
                  <a:cubicBezTo>
                    <a:pt x="635" y="1835"/>
                    <a:pt x="768" y="1968"/>
                    <a:pt x="935" y="2102"/>
                  </a:cubicBezTo>
                  <a:cubicBezTo>
                    <a:pt x="1001" y="2135"/>
                    <a:pt x="1102" y="2202"/>
                    <a:pt x="1168" y="2269"/>
                  </a:cubicBezTo>
                  <a:cubicBezTo>
                    <a:pt x="1268" y="2302"/>
                    <a:pt x="1368" y="2335"/>
                    <a:pt x="1468" y="2369"/>
                  </a:cubicBezTo>
                  <a:cubicBezTo>
                    <a:pt x="1602" y="2435"/>
                    <a:pt x="1669" y="2469"/>
                    <a:pt x="1802" y="2469"/>
                  </a:cubicBezTo>
                  <a:cubicBezTo>
                    <a:pt x="1935" y="2502"/>
                    <a:pt x="2002" y="2502"/>
                    <a:pt x="2136" y="2502"/>
                  </a:cubicBezTo>
                  <a:lnTo>
                    <a:pt x="2436" y="2502"/>
                  </a:lnTo>
                  <a:cubicBezTo>
                    <a:pt x="2503" y="2502"/>
                    <a:pt x="2636" y="2502"/>
                    <a:pt x="2769" y="2469"/>
                  </a:cubicBezTo>
                  <a:cubicBezTo>
                    <a:pt x="2970" y="2369"/>
                    <a:pt x="3170" y="2302"/>
                    <a:pt x="3336" y="2202"/>
                  </a:cubicBezTo>
                  <a:cubicBezTo>
                    <a:pt x="3503" y="2102"/>
                    <a:pt x="3670" y="1968"/>
                    <a:pt x="3803" y="1835"/>
                  </a:cubicBezTo>
                  <a:cubicBezTo>
                    <a:pt x="3937" y="1668"/>
                    <a:pt x="4004" y="1535"/>
                    <a:pt x="4104" y="1435"/>
                  </a:cubicBezTo>
                  <a:cubicBezTo>
                    <a:pt x="4270" y="1168"/>
                    <a:pt x="4337" y="934"/>
                    <a:pt x="4371" y="767"/>
                  </a:cubicBezTo>
                  <a:cubicBezTo>
                    <a:pt x="4437" y="601"/>
                    <a:pt x="4437" y="467"/>
                    <a:pt x="4437" y="467"/>
                  </a:cubicBezTo>
                  <a:cubicBezTo>
                    <a:pt x="4471" y="367"/>
                    <a:pt x="4371" y="267"/>
                    <a:pt x="4270" y="200"/>
                  </a:cubicBezTo>
                  <a:cubicBezTo>
                    <a:pt x="4257" y="196"/>
                    <a:pt x="4243" y="194"/>
                    <a:pt x="4229" y="194"/>
                  </a:cubicBezTo>
                  <a:cubicBezTo>
                    <a:pt x="4136" y="194"/>
                    <a:pt x="4032" y="281"/>
                    <a:pt x="4004" y="367"/>
                  </a:cubicBezTo>
                  <a:cubicBezTo>
                    <a:pt x="4004" y="367"/>
                    <a:pt x="3837" y="701"/>
                    <a:pt x="3537" y="1034"/>
                  </a:cubicBezTo>
                  <a:lnTo>
                    <a:pt x="3303" y="1301"/>
                  </a:lnTo>
                  <a:cubicBezTo>
                    <a:pt x="3170" y="1368"/>
                    <a:pt x="3103" y="1468"/>
                    <a:pt x="2970" y="1501"/>
                  </a:cubicBezTo>
                  <a:lnTo>
                    <a:pt x="2603" y="1635"/>
                  </a:lnTo>
                  <a:cubicBezTo>
                    <a:pt x="2503" y="1635"/>
                    <a:pt x="2469" y="1668"/>
                    <a:pt x="2369" y="1668"/>
                  </a:cubicBezTo>
                  <a:lnTo>
                    <a:pt x="1935" y="1668"/>
                  </a:lnTo>
                  <a:lnTo>
                    <a:pt x="1702" y="1635"/>
                  </a:lnTo>
                  <a:cubicBezTo>
                    <a:pt x="1635" y="1635"/>
                    <a:pt x="1602" y="1601"/>
                    <a:pt x="1502" y="1601"/>
                  </a:cubicBezTo>
                  <a:cubicBezTo>
                    <a:pt x="1468" y="1535"/>
                    <a:pt x="1368" y="1535"/>
                    <a:pt x="1335" y="1501"/>
                  </a:cubicBezTo>
                  <a:cubicBezTo>
                    <a:pt x="1268" y="1435"/>
                    <a:pt x="1135" y="1335"/>
                    <a:pt x="1035" y="1268"/>
                  </a:cubicBezTo>
                  <a:cubicBezTo>
                    <a:pt x="968" y="1134"/>
                    <a:pt x="868" y="1034"/>
                    <a:pt x="801" y="968"/>
                  </a:cubicBezTo>
                  <a:cubicBezTo>
                    <a:pt x="668" y="767"/>
                    <a:pt x="534" y="601"/>
                    <a:pt x="501" y="467"/>
                  </a:cubicBezTo>
                  <a:cubicBezTo>
                    <a:pt x="468" y="334"/>
                    <a:pt x="434" y="267"/>
                    <a:pt x="434" y="267"/>
                  </a:cubicBezTo>
                  <a:cubicBezTo>
                    <a:pt x="434" y="167"/>
                    <a:pt x="301" y="100"/>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6"/>
            <p:cNvSpPr/>
            <p:nvPr/>
          </p:nvSpPr>
          <p:spPr>
            <a:xfrm>
              <a:off x="6651600" y="859400"/>
              <a:ext cx="93400" cy="70925"/>
            </a:xfrm>
            <a:custGeom>
              <a:rect b="b" l="l" r="r" t="t"/>
              <a:pathLst>
                <a:path extrusionOk="0" h="2837" w="3736">
                  <a:moveTo>
                    <a:pt x="1868" y="0"/>
                  </a:moveTo>
                  <a:cubicBezTo>
                    <a:pt x="834" y="0"/>
                    <a:pt x="0" y="634"/>
                    <a:pt x="0" y="1434"/>
                  </a:cubicBezTo>
                  <a:cubicBezTo>
                    <a:pt x="0" y="2202"/>
                    <a:pt x="834" y="2835"/>
                    <a:pt x="1868" y="2835"/>
                  </a:cubicBezTo>
                  <a:cubicBezTo>
                    <a:pt x="1893" y="2836"/>
                    <a:pt x="1918" y="2837"/>
                    <a:pt x="1942" y="2837"/>
                  </a:cubicBezTo>
                  <a:cubicBezTo>
                    <a:pt x="2942" y="2837"/>
                    <a:pt x="3736" y="2183"/>
                    <a:pt x="3736" y="1434"/>
                  </a:cubicBezTo>
                  <a:cubicBezTo>
                    <a:pt x="3736" y="634"/>
                    <a:pt x="2902" y="0"/>
                    <a:pt x="1868"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6"/>
            <p:cNvSpPr/>
            <p:nvPr/>
          </p:nvSpPr>
          <p:spPr>
            <a:xfrm>
              <a:off x="6915950" y="862725"/>
              <a:ext cx="94250" cy="70900"/>
            </a:xfrm>
            <a:custGeom>
              <a:rect b="b" l="l" r="r" t="t"/>
              <a:pathLst>
                <a:path extrusionOk="0" h="2836" w="3770">
                  <a:moveTo>
                    <a:pt x="1868" y="1"/>
                  </a:moveTo>
                  <a:cubicBezTo>
                    <a:pt x="834" y="1"/>
                    <a:pt x="0" y="634"/>
                    <a:pt x="0" y="1402"/>
                  </a:cubicBezTo>
                  <a:cubicBezTo>
                    <a:pt x="0" y="2202"/>
                    <a:pt x="834" y="2836"/>
                    <a:pt x="1868" y="2836"/>
                  </a:cubicBezTo>
                  <a:cubicBezTo>
                    <a:pt x="2936" y="2836"/>
                    <a:pt x="3770" y="2202"/>
                    <a:pt x="3770" y="1402"/>
                  </a:cubicBezTo>
                  <a:cubicBezTo>
                    <a:pt x="3770" y="634"/>
                    <a:pt x="2936" y="1"/>
                    <a:pt x="1868"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 name="Google Shape;1820;p46"/>
          <p:cNvGrpSpPr/>
          <p:nvPr/>
        </p:nvGrpSpPr>
        <p:grpSpPr>
          <a:xfrm rot="741549">
            <a:off x="7673880" y="2999987"/>
            <a:ext cx="411143" cy="401684"/>
            <a:chOff x="1522925" y="3165875"/>
            <a:chExt cx="943200" cy="921500"/>
          </a:xfrm>
        </p:grpSpPr>
        <p:sp>
          <p:nvSpPr>
            <p:cNvPr id="1821" name="Google Shape;1821;p46"/>
            <p:cNvSpPr/>
            <p:nvPr/>
          </p:nvSpPr>
          <p:spPr>
            <a:xfrm>
              <a:off x="1522925" y="3165875"/>
              <a:ext cx="943200" cy="921500"/>
            </a:xfrm>
            <a:custGeom>
              <a:rect b="b" l="l" r="r" t="t"/>
              <a:pathLst>
                <a:path extrusionOk="0" h="36860" w="37728">
                  <a:moveTo>
                    <a:pt x="22091" y="1"/>
                  </a:moveTo>
                  <a:cubicBezTo>
                    <a:pt x="22022" y="1"/>
                    <a:pt x="21953" y="3"/>
                    <a:pt x="21883" y="7"/>
                  </a:cubicBezTo>
                  <a:cubicBezTo>
                    <a:pt x="19481" y="141"/>
                    <a:pt x="16212" y="474"/>
                    <a:pt x="12910" y="1241"/>
                  </a:cubicBezTo>
                  <a:cubicBezTo>
                    <a:pt x="11475" y="1508"/>
                    <a:pt x="10475" y="2776"/>
                    <a:pt x="10341" y="4143"/>
                  </a:cubicBezTo>
                  <a:cubicBezTo>
                    <a:pt x="10308" y="4577"/>
                    <a:pt x="10341" y="4944"/>
                    <a:pt x="10408" y="5344"/>
                  </a:cubicBezTo>
                  <a:cubicBezTo>
                    <a:pt x="10708" y="6612"/>
                    <a:pt x="11075" y="8013"/>
                    <a:pt x="11475" y="9381"/>
                  </a:cubicBezTo>
                  <a:cubicBezTo>
                    <a:pt x="11976" y="11148"/>
                    <a:pt x="12409" y="12850"/>
                    <a:pt x="12743" y="13917"/>
                  </a:cubicBezTo>
                  <a:cubicBezTo>
                    <a:pt x="12743" y="13917"/>
                    <a:pt x="11475" y="14017"/>
                    <a:pt x="9641" y="14184"/>
                  </a:cubicBezTo>
                  <a:cubicBezTo>
                    <a:pt x="8907" y="14251"/>
                    <a:pt x="8173" y="14317"/>
                    <a:pt x="7339" y="14384"/>
                  </a:cubicBezTo>
                  <a:cubicBezTo>
                    <a:pt x="5905" y="14518"/>
                    <a:pt x="4370" y="14684"/>
                    <a:pt x="2969" y="14851"/>
                  </a:cubicBezTo>
                  <a:cubicBezTo>
                    <a:pt x="1668" y="15018"/>
                    <a:pt x="668" y="15952"/>
                    <a:pt x="367" y="17186"/>
                  </a:cubicBezTo>
                  <a:cubicBezTo>
                    <a:pt x="167" y="18187"/>
                    <a:pt x="1" y="19454"/>
                    <a:pt x="134" y="20989"/>
                  </a:cubicBezTo>
                  <a:cubicBezTo>
                    <a:pt x="234" y="22457"/>
                    <a:pt x="568" y="24124"/>
                    <a:pt x="1301" y="26026"/>
                  </a:cubicBezTo>
                  <a:cubicBezTo>
                    <a:pt x="1335" y="26259"/>
                    <a:pt x="1402" y="26426"/>
                    <a:pt x="1535" y="26593"/>
                  </a:cubicBezTo>
                  <a:cubicBezTo>
                    <a:pt x="2095" y="27418"/>
                    <a:pt x="3044" y="27956"/>
                    <a:pt x="4062" y="27956"/>
                  </a:cubicBezTo>
                  <a:cubicBezTo>
                    <a:pt x="4197" y="27956"/>
                    <a:pt x="4334" y="27947"/>
                    <a:pt x="4470" y="27927"/>
                  </a:cubicBezTo>
                  <a:cubicBezTo>
                    <a:pt x="6905" y="27594"/>
                    <a:pt x="10808" y="27093"/>
                    <a:pt x="13310" y="26760"/>
                  </a:cubicBezTo>
                  <a:lnTo>
                    <a:pt x="13310" y="26760"/>
                  </a:lnTo>
                  <a:cubicBezTo>
                    <a:pt x="13310" y="26760"/>
                    <a:pt x="13177" y="30329"/>
                    <a:pt x="13077" y="33131"/>
                  </a:cubicBezTo>
                  <a:cubicBezTo>
                    <a:pt x="13043" y="34832"/>
                    <a:pt x="14344" y="36333"/>
                    <a:pt x="16045" y="36533"/>
                  </a:cubicBezTo>
                  <a:cubicBezTo>
                    <a:pt x="17431" y="36702"/>
                    <a:pt x="19153" y="36860"/>
                    <a:pt x="20981" y="36860"/>
                  </a:cubicBezTo>
                  <a:cubicBezTo>
                    <a:pt x="22410" y="36860"/>
                    <a:pt x="23903" y="36763"/>
                    <a:pt x="25352" y="36500"/>
                  </a:cubicBezTo>
                  <a:cubicBezTo>
                    <a:pt x="27153" y="36200"/>
                    <a:pt x="28354" y="34532"/>
                    <a:pt x="28087" y="32764"/>
                  </a:cubicBezTo>
                  <a:cubicBezTo>
                    <a:pt x="27754" y="30262"/>
                    <a:pt x="27353" y="26926"/>
                    <a:pt x="27353" y="25692"/>
                  </a:cubicBezTo>
                  <a:cubicBezTo>
                    <a:pt x="27353" y="25692"/>
                    <a:pt x="27554" y="25692"/>
                    <a:pt x="27887" y="25659"/>
                  </a:cubicBezTo>
                  <a:cubicBezTo>
                    <a:pt x="28888" y="25592"/>
                    <a:pt x="31189" y="25359"/>
                    <a:pt x="33591" y="25325"/>
                  </a:cubicBezTo>
                  <a:lnTo>
                    <a:pt x="34325" y="25325"/>
                  </a:lnTo>
                  <a:cubicBezTo>
                    <a:pt x="36093" y="25325"/>
                    <a:pt x="37594" y="23858"/>
                    <a:pt x="37661" y="22090"/>
                  </a:cubicBezTo>
                  <a:cubicBezTo>
                    <a:pt x="37694" y="20755"/>
                    <a:pt x="37727" y="19154"/>
                    <a:pt x="37594" y="17520"/>
                  </a:cubicBezTo>
                  <a:cubicBezTo>
                    <a:pt x="37594" y="16452"/>
                    <a:pt x="37561" y="15418"/>
                    <a:pt x="37494" y="14351"/>
                  </a:cubicBezTo>
                  <a:lnTo>
                    <a:pt x="37494" y="14251"/>
                  </a:lnTo>
                  <a:cubicBezTo>
                    <a:pt x="37276" y="12538"/>
                    <a:pt x="35867" y="11262"/>
                    <a:pt x="34188" y="11262"/>
                  </a:cubicBezTo>
                  <a:cubicBezTo>
                    <a:pt x="34068" y="11262"/>
                    <a:pt x="33947" y="11269"/>
                    <a:pt x="33825" y="11282"/>
                  </a:cubicBezTo>
                  <a:cubicBezTo>
                    <a:pt x="32724" y="11415"/>
                    <a:pt x="31490" y="11515"/>
                    <a:pt x="30222" y="11649"/>
                  </a:cubicBezTo>
                  <a:lnTo>
                    <a:pt x="27854" y="11916"/>
                  </a:lnTo>
                  <a:cubicBezTo>
                    <a:pt x="26753" y="11982"/>
                    <a:pt x="25719" y="12116"/>
                    <a:pt x="24852" y="12183"/>
                  </a:cubicBezTo>
                  <a:cubicBezTo>
                    <a:pt x="24852" y="12183"/>
                    <a:pt x="25152" y="8480"/>
                    <a:pt x="25352" y="5111"/>
                  </a:cubicBezTo>
                  <a:cubicBezTo>
                    <a:pt x="25352" y="4610"/>
                    <a:pt x="25385" y="4110"/>
                    <a:pt x="25419" y="3610"/>
                  </a:cubicBezTo>
                  <a:cubicBezTo>
                    <a:pt x="25519" y="2642"/>
                    <a:pt x="25185" y="1775"/>
                    <a:pt x="24585" y="1141"/>
                  </a:cubicBezTo>
                  <a:cubicBezTo>
                    <a:pt x="24022" y="454"/>
                    <a:pt x="23109" y="1"/>
                    <a:pt x="220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6"/>
            <p:cNvSpPr/>
            <p:nvPr/>
          </p:nvSpPr>
          <p:spPr>
            <a:xfrm>
              <a:off x="1849825" y="3448250"/>
              <a:ext cx="616300" cy="639125"/>
            </a:xfrm>
            <a:custGeom>
              <a:rect b="b" l="l" r="r" t="t"/>
              <a:pathLst>
                <a:path extrusionOk="0" h="25565" w="24652">
                  <a:moveTo>
                    <a:pt x="21146" y="0"/>
                  </a:moveTo>
                  <a:cubicBezTo>
                    <a:pt x="21026" y="0"/>
                    <a:pt x="20904" y="7"/>
                    <a:pt x="20782" y="20"/>
                  </a:cubicBezTo>
                  <a:cubicBezTo>
                    <a:pt x="20649" y="20"/>
                    <a:pt x="20515" y="54"/>
                    <a:pt x="20415" y="54"/>
                  </a:cubicBezTo>
                  <a:lnTo>
                    <a:pt x="20515" y="187"/>
                  </a:lnTo>
                  <a:cubicBezTo>
                    <a:pt x="21082" y="721"/>
                    <a:pt x="21116" y="1655"/>
                    <a:pt x="21116" y="2455"/>
                  </a:cubicBezTo>
                  <a:cubicBezTo>
                    <a:pt x="21082" y="4624"/>
                    <a:pt x="21082" y="6725"/>
                    <a:pt x="21082" y="8893"/>
                  </a:cubicBezTo>
                  <a:cubicBezTo>
                    <a:pt x="21082" y="9794"/>
                    <a:pt x="20982" y="10795"/>
                    <a:pt x="20315" y="11362"/>
                  </a:cubicBezTo>
                  <a:cubicBezTo>
                    <a:pt x="19848" y="11795"/>
                    <a:pt x="19248" y="11829"/>
                    <a:pt x="18647" y="11895"/>
                  </a:cubicBezTo>
                  <a:cubicBezTo>
                    <a:pt x="16412" y="12196"/>
                    <a:pt x="14144" y="12463"/>
                    <a:pt x="11842" y="12696"/>
                  </a:cubicBezTo>
                  <a:cubicBezTo>
                    <a:pt x="11976" y="12696"/>
                    <a:pt x="12476" y="16666"/>
                    <a:pt x="12509" y="17032"/>
                  </a:cubicBezTo>
                  <a:cubicBezTo>
                    <a:pt x="12610" y="18200"/>
                    <a:pt x="12976" y="19801"/>
                    <a:pt x="12309" y="20869"/>
                  </a:cubicBezTo>
                  <a:cubicBezTo>
                    <a:pt x="11609" y="22003"/>
                    <a:pt x="10008" y="22236"/>
                    <a:pt x="8807" y="22403"/>
                  </a:cubicBezTo>
                  <a:cubicBezTo>
                    <a:pt x="7829" y="22555"/>
                    <a:pt x="6822" y="22608"/>
                    <a:pt x="5806" y="22608"/>
                  </a:cubicBezTo>
                  <a:cubicBezTo>
                    <a:pt x="5262" y="22608"/>
                    <a:pt x="4716" y="22593"/>
                    <a:pt x="4170" y="22570"/>
                  </a:cubicBezTo>
                  <a:cubicBezTo>
                    <a:pt x="2803" y="22536"/>
                    <a:pt x="1402" y="22370"/>
                    <a:pt x="1" y="22003"/>
                  </a:cubicBezTo>
                  <a:lnTo>
                    <a:pt x="1" y="22003"/>
                  </a:lnTo>
                  <a:cubicBezTo>
                    <a:pt x="67" y="23671"/>
                    <a:pt x="1301" y="25038"/>
                    <a:pt x="2969" y="25238"/>
                  </a:cubicBezTo>
                  <a:cubicBezTo>
                    <a:pt x="4355" y="25407"/>
                    <a:pt x="6077" y="25565"/>
                    <a:pt x="7905" y="25565"/>
                  </a:cubicBezTo>
                  <a:cubicBezTo>
                    <a:pt x="9334" y="25565"/>
                    <a:pt x="10827" y="25468"/>
                    <a:pt x="12276" y="25205"/>
                  </a:cubicBezTo>
                  <a:cubicBezTo>
                    <a:pt x="14077" y="24905"/>
                    <a:pt x="15278" y="23237"/>
                    <a:pt x="15011" y="21469"/>
                  </a:cubicBezTo>
                  <a:cubicBezTo>
                    <a:pt x="14678" y="18967"/>
                    <a:pt x="14277" y="15631"/>
                    <a:pt x="14277" y="14397"/>
                  </a:cubicBezTo>
                  <a:cubicBezTo>
                    <a:pt x="14277" y="14397"/>
                    <a:pt x="14478" y="14397"/>
                    <a:pt x="14811" y="14364"/>
                  </a:cubicBezTo>
                  <a:cubicBezTo>
                    <a:pt x="15812" y="14297"/>
                    <a:pt x="18113" y="14064"/>
                    <a:pt x="20515" y="14030"/>
                  </a:cubicBezTo>
                  <a:lnTo>
                    <a:pt x="21249" y="14030"/>
                  </a:lnTo>
                  <a:cubicBezTo>
                    <a:pt x="23017" y="14030"/>
                    <a:pt x="24518" y="12563"/>
                    <a:pt x="24585" y="10795"/>
                  </a:cubicBezTo>
                  <a:cubicBezTo>
                    <a:pt x="24618" y="9460"/>
                    <a:pt x="24651" y="7859"/>
                    <a:pt x="24585" y="6291"/>
                  </a:cubicBezTo>
                  <a:cubicBezTo>
                    <a:pt x="24585" y="5191"/>
                    <a:pt x="24518" y="4157"/>
                    <a:pt x="24451" y="3122"/>
                  </a:cubicBezTo>
                  <a:lnTo>
                    <a:pt x="24451" y="2989"/>
                  </a:lnTo>
                  <a:cubicBezTo>
                    <a:pt x="24265" y="1277"/>
                    <a:pt x="22828" y="0"/>
                    <a:pt x="21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6"/>
            <p:cNvSpPr/>
            <p:nvPr/>
          </p:nvSpPr>
          <p:spPr>
            <a:xfrm>
              <a:off x="1539600" y="3768150"/>
              <a:ext cx="316100" cy="95000"/>
            </a:xfrm>
            <a:custGeom>
              <a:rect b="b" l="l" r="r" t="t"/>
              <a:pathLst>
                <a:path extrusionOk="0" h="3800" w="12644">
                  <a:moveTo>
                    <a:pt x="1" y="0"/>
                  </a:moveTo>
                  <a:lnTo>
                    <a:pt x="1" y="0"/>
                  </a:lnTo>
                  <a:cubicBezTo>
                    <a:pt x="167" y="601"/>
                    <a:pt x="368" y="1234"/>
                    <a:pt x="601" y="1901"/>
                  </a:cubicBezTo>
                  <a:cubicBezTo>
                    <a:pt x="668" y="2102"/>
                    <a:pt x="735" y="2268"/>
                    <a:pt x="868" y="2435"/>
                  </a:cubicBezTo>
                  <a:cubicBezTo>
                    <a:pt x="1424" y="3285"/>
                    <a:pt x="2341" y="3800"/>
                    <a:pt x="3347" y="3800"/>
                  </a:cubicBezTo>
                  <a:cubicBezTo>
                    <a:pt x="3486" y="3800"/>
                    <a:pt x="3628" y="3790"/>
                    <a:pt x="3770" y="3769"/>
                  </a:cubicBezTo>
                  <a:cubicBezTo>
                    <a:pt x="6238" y="3436"/>
                    <a:pt x="10141" y="2936"/>
                    <a:pt x="12643" y="2602"/>
                  </a:cubicBezTo>
                  <a:lnTo>
                    <a:pt x="12643" y="334"/>
                  </a:lnTo>
                  <a:cubicBezTo>
                    <a:pt x="11876" y="500"/>
                    <a:pt x="5805" y="1601"/>
                    <a:pt x="3470" y="1735"/>
                  </a:cubicBezTo>
                  <a:cubicBezTo>
                    <a:pt x="3186" y="1748"/>
                    <a:pt x="2907" y="1767"/>
                    <a:pt x="2638" y="1767"/>
                  </a:cubicBezTo>
                  <a:cubicBezTo>
                    <a:pt x="2244" y="1767"/>
                    <a:pt x="1872" y="1726"/>
                    <a:pt x="1535" y="1568"/>
                  </a:cubicBezTo>
                  <a:cubicBezTo>
                    <a:pt x="835" y="1268"/>
                    <a:pt x="334" y="70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6"/>
            <p:cNvSpPr/>
            <p:nvPr/>
          </p:nvSpPr>
          <p:spPr>
            <a:xfrm>
              <a:off x="1781450" y="3261950"/>
              <a:ext cx="100100" cy="139275"/>
            </a:xfrm>
            <a:custGeom>
              <a:rect b="b" l="l" r="r" t="t"/>
              <a:pathLst>
                <a:path extrusionOk="0" h="5571" w="4004">
                  <a:moveTo>
                    <a:pt x="1234" y="0"/>
                  </a:moveTo>
                  <a:cubicBezTo>
                    <a:pt x="767" y="0"/>
                    <a:pt x="401" y="134"/>
                    <a:pt x="34" y="300"/>
                  </a:cubicBezTo>
                  <a:cubicBezTo>
                    <a:pt x="0" y="734"/>
                    <a:pt x="34" y="1101"/>
                    <a:pt x="100" y="1501"/>
                  </a:cubicBezTo>
                  <a:cubicBezTo>
                    <a:pt x="401" y="2769"/>
                    <a:pt x="767" y="4170"/>
                    <a:pt x="1168" y="5571"/>
                  </a:cubicBezTo>
                  <a:lnTo>
                    <a:pt x="1234" y="5571"/>
                  </a:lnTo>
                  <a:cubicBezTo>
                    <a:pt x="2736" y="5571"/>
                    <a:pt x="4003" y="4303"/>
                    <a:pt x="4003" y="2802"/>
                  </a:cubicBezTo>
                  <a:cubicBezTo>
                    <a:pt x="4003" y="1301"/>
                    <a:pt x="2736" y="67"/>
                    <a:pt x="12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6"/>
            <p:cNvSpPr/>
            <p:nvPr/>
          </p:nvSpPr>
          <p:spPr>
            <a:xfrm>
              <a:off x="1911525" y="3352000"/>
              <a:ext cx="54250" cy="54250"/>
            </a:xfrm>
            <a:custGeom>
              <a:rect b="b" l="l" r="r" t="t"/>
              <a:pathLst>
                <a:path extrusionOk="0" h="2170" w="2170">
                  <a:moveTo>
                    <a:pt x="1102" y="1"/>
                  </a:moveTo>
                  <a:cubicBezTo>
                    <a:pt x="501" y="1"/>
                    <a:pt x="1" y="501"/>
                    <a:pt x="1" y="1068"/>
                  </a:cubicBezTo>
                  <a:cubicBezTo>
                    <a:pt x="1" y="1669"/>
                    <a:pt x="501" y="2169"/>
                    <a:pt x="1102" y="2169"/>
                  </a:cubicBezTo>
                  <a:cubicBezTo>
                    <a:pt x="1669" y="2169"/>
                    <a:pt x="2169" y="1669"/>
                    <a:pt x="2169" y="1068"/>
                  </a:cubicBezTo>
                  <a:cubicBezTo>
                    <a:pt x="2169" y="501"/>
                    <a:pt x="1669" y="1"/>
                    <a:pt x="11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6"/>
            <p:cNvSpPr/>
            <p:nvPr/>
          </p:nvSpPr>
          <p:spPr>
            <a:xfrm>
              <a:off x="2212575" y="3698100"/>
              <a:ext cx="154300" cy="109250"/>
            </a:xfrm>
            <a:custGeom>
              <a:rect b="b" l="l" r="r" t="t"/>
              <a:pathLst>
                <a:path extrusionOk="0" h="4370" w="6172">
                  <a:moveTo>
                    <a:pt x="3070" y="0"/>
                  </a:moveTo>
                  <a:cubicBezTo>
                    <a:pt x="1635" y="0"/>
                    <a:pt x="435" y="1001"/>
                    <a:pt x="101" y="2335"/>
                  </a:cubicBezTo>
                  <a:cubicBezTo>
                    <a:pt x="34" y="2569"/>
                    <a:pt x="1" y="2835"/>
                    <a:pt x="1" y="3069"/>
                  </a:cubicBezTo>
                  <a:cubicBezTo>
                    <a:pt x="1" y="3536"/>
                    <a:pt x="134" y="4003"/>
                    <a:pt x="301" y="4370"/>
                  </a:cubicBezTo>
                  <a:cubicBezTo>
                    <a:pt x="1302" y="4303"/>
                    <a:pt x="3603" y="4070"/>
                    <a:pt x="6005" y="4036"/>
                  </a:cubicBezTo>
                  <a:cubicBezTo>
                    <a:pt x="6139" y="3736"/>
                    <a:pt x="6172" y="3403"/>
                    <a:pt x="6172" y="3069"/>
                  </a:cubicBezTo>
                  <a:cubicBezTo>
                    <a:pt x="6172" y="2502"/>
                    <a:pt x="6005" y="1968"/>
                    <a:pt x="5638" y="1468"/>
                  </a:cubicBezTo>
                  <a:cubicBezTo>
                    <a:pt x="5138" y="567"/>
                    <a:pt x="4137" y="0"/>
                    <a:pt x="30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6"/>
            <p:cNvSpPr/>
            <p:nvPr/>
          </p:nvSpPr>
          <p:spPr>
            <a:xfrm>
              <a:off x="2403550" y="3522125"/>
              <a:ext cx="61750" cy="86750"/>
            </a:xfrm>
            <a:custGeom>
              <a:rect b="b" l="l" r="r" t="t"/>
              <a:pathLst>
                <a:path extrusionOk="0" h="3470" w="2470">
                  <a:moveTo>
                    <a:pt x="1769" y="1"/>
                  </a:moveTo>
                  <a:cubicBezTo>
                    <a:pt x="801" y="1"/>
                    <a:pt x="1" y="768"/>
                    <a:pt x="1" y="1735"/>
                  </a:cubicBezTo>
                  <a:cubicBezTo>
                    <a:pt x="1" y="2703"/>
                    <a:pt x="801" y="3470"/>
                    <a:pt x="1769" y="3470"/>
                  </a:cubicBezTo>
                  <a:cubicBezTo>
                    <a:pt x="2002" y="3470"/>
                    <a:pt x="2269" y="3403"/>
                    <a:pt x="2469" y="3336"/>
                  </a:cubicBezTo>
                  <a:cubicBezTo>
                    <a:pt x="2469" y="2236"/>
                    <a:pt x="2436" y="1168"/>
                    <a:pt x="2336" y="201"/>
                  </a:cubicBezTo>
                  <a:lnTo>
                    <a:pt x="2336" y="67"/>
                  </a:lnTo>
                  <a:cubicBezTo>
                    <a:pt x="2136" y="34"/>
                    <a:pt x="1969" y="1"/>
                    <a:pt x="1769" y="1"/>
                  </a:cubicBez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6"/>
            <p:cNvSpPr/>
            <p:nvPr/>
          </p:nvSpPr>
          <p:spPr>
            <a:xfrm>
              <a:off x="1914875" y="3926525"/>
              <a:ext cx="134275" cy="133525"/>
            </a:xfrm>
            <a:custGeom>
              <a:rect b="b" l="l" r="r" t="t"/>
              <a:pathLst>
                <a:path extrusionOk="0" h="5341" w="5371">
                  <a:moveTo>
                    <a:pt x="2785" y="0"/>
                  </a:moveTo>
                  <a:cubicBezTo>
                    <a:pt x="2747" y="0"/>
                    <a:pt x="2708" y="1"/>
                    <a:pt x="2669" y="3"/>
                  </a:cubicBezTo>
                  <a:cubicBezTo>
                    <a:pt x="1201" y="3"/>
                    <a:pt x="0" y="1204"/>
                    <a:pt x="0" y="2672"/>
                  </a:cubicBezTo>
                  <a:cubicBezTo>
                    <a:pt x="0" y="2905"/>
                    <a:pt x="34" y="3172"/>
                    <a:pt x="134" y="3405"/>
                  </a:cubicBezTo>
                  <a:cubicBezTo>
                    <a:pt x="467" y="4506"/>
                    <a:pt x="1501" y="5340"/>
                    <a:pt x="2702" y="5340"/>
                  </a:cubicBezTo>
                  <a:cubicBezTo>
                    <a:pt x="3903" y="5340"/>
                    <a:pt x="4904" y="4540"/>
                    <a:pt x="5237" y="3405"/>
                  </a:cubicBezTo>
                  <a:cubicBezTo>
                    <a:pt x="5338" y="3172"/>
                    <a:pt x="5371" y="2905"/>
                    <a:pt x="5371" y="2672"/>
                  </a:cubicBezTo>
                  <a:cubicBezTo>
                    <a:pt x="5371" y="1209"/>
                    <a:pt x="4231" y="0"/>
                    <a:pt x="2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6"/>
            <p:cNvSpPr/>
            <p:nvPr/>
          </p:nvSpPr>
          <p:spPr>
            <a:xfrm>
              <a:off x="2059975" y="3901575"/>
              <a:ext cx="43400" cy="43375"/>
            </a:xfrm>
            <a:custGeom>
              <a:rect b="b" l="l" r="r" t="t"/>
              <a:pathLst>
                <a:path extrusionOk="0" h="1735" w="1736">
                  <a:moveTo>
                    <a:pt x="868" y="0"/>
                  </a:moveTo>
                  <a:cubicBezTo>
                    <a:pt x="367" y="0"/>
                    <a:pt x="1" y="367"/>
                    <a:pt x="1" y="868"/>
                  </a:cubicBezTo>
                  <a:cubicBezTo>
                    <a:pt x="1" y="1335"/>
                    <a:pt x="367" y="1735"/>
                    <a:pt x="868" y="1735"/>
                  </a:cubicBezTo>
                  <a:cubicBezTo>
                    <a:pt x="1335" y="1735"/>
                    <a:pt x="1735" y="1335"/>
                    <a:pt x="1735" y="868"/>
                  </a:cubicBezTo>
                  <a:cubicBezTo>
                    <a:pt x="1735" y="367"/>
                    <a:pt x="1335" y="0"/>
                    <a:pt x="8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6"/>
            <p:cNvSpPr/>
            <p:nvPr/>
          </p:nvSpPr>
          <p:spPr>
            <a:xfrm>
              <a:off x="2039125" y="3575500"/>
              <a:ext cx="54225" cy="54225"/>
            </a:xfrm>
            <a:custGeom>
              <a:rect b="b" l="l" r="r" t="t"/>
              <a:pathLst>
                <a:path extrusionOk="0" h="2169" w="2169">
                  <a:moveTo>
                    <a:pt x="1068" y="1"/>
                  </a:moveTo>
                  <a:cubicBezTo>
                    <a:pt x="434" y="1"/>
                    <a:pt x="1" y="501"/>
                    <a:pt x="1" y="1101"/>
                  </a:cubicBezTo>
                  <a:cubicBezTo>
                    <a:pt x="1" y="1735"/>
                    <a:pt x="501" y="2169"/>
                    <a:pt x="1068" y="2169"/>
                  </a:cubicBezTo>
                  <a:cubicBezTo>
                    <a:pt x="1668" y="2169"/>
                    <a:pt x="2169" y="1735"/>
                    <a:pt x="2169" y="1101"/>
                  </a:cubicBezTo>
                  <a:cubicBezTo>
                    <a:pt x="2169" y="468"/>
                    <a:pt x="1668" y="1"/>
                    <a:pt x="10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6"/>
            <p:cNvSpPr/>
            <p:nvPr/>
          </p:nvSpPr>
          <p:spPr>
            <a:xfrm>
              <a:off x="2099175" y="3614700"/>
              <a:ext cx="20875" cy="20875"/>
            </a:xfrm>
            <a:custGeom>
              <a:rect b="b" l="l" r="r" t="t"/>
              <a:pathLst>
                <a:path extrusionOk="0" h="835" w="835">
                  <a:moveTo>
                    <a:pt x="434" y="0"/>
                  </a:moveTo>
                  <a:cubicBezTo>
                    <a:pt x="200" y="0"/>
                    <a:pt x="0" y="167"/>
                    <a:pt x="0" y="401"/>
                  </a:cubicBezTo>
                  <a:cubicBezTo>
                    <a:pt x="0" y="601"/>
                    <a:pt x="167" y="834"/>
                    <a:pt x="434" y="834"/>
                  </a:cubicBezTo>
                  <a:cubicBezTo>
                    <a:pt x="634" y="834"/>
                    <a:pt x="834" y="667"/>
                    <a:pt x="834" y="401"/>
                  </a:cubicBezTo>
                  <a:cubicBezTo>
                    <a:pt x="834" y="200"/>
                    <a:pt x="667" y="0"/>
                    <a:pt x="4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6"/>
            <p:cNvSpPr/>
            <p:nvPr/>
          </p:nvSpPr>
          <p:spPr>
            <a:xfrm>
              <a:off x="1526250" y="3664725"/>
              <a:ext cx="142650" cy="167650"/>
            </a:xfrm>
            <a:custGeom>
              <a:rect b="b" l="l" r="r" t="t"/>
              <a:pathLst>
                <a:path extrusionOk="0" h="6706" w="5706">
                  <a:moveTo>
                    <a:pt x="2369" y="1"/>
                  </a:moveTo>
                  <a:cubicBezTo>
                    <a:pt x="1435" y="1"/>
                    <a:pt x="601" y="368"/>
                    <a:pt x="1" y="1002"/>
                  </a:cubicBezTo>
                  <a:cubicBezTo>
                    <a:pt x="68" y="1969"/>
                    <a:pt x="234" y="3003"/>
                    <a:pt x="535" y="4170"/>
                  </a:cubicBezTo>
                  <a:cubicBezTo>
                    <a:pt x="568" y="4337"/>
                    <a:pt x="601" y="4471"/>
                    <a:pt x="635" y="4637"/>
                  </a:cubicBezTo>
                  <a:cubicBezTo>
                    <a:pt x="701" y="4704"/>
                    <a:pt x="701" y="4838"/>
                    <a:pt x="735" y="4904"/>
                  </a:cubicBezTo>
                  <a:cubicBezTo>
                    <a:pt x="868" y="5305"/>
                    <a:pt x="1002" y="5672"/>
                    <a:pt x="1168" y="6038"/>
                  </a:cubicBezTo>
                  <a:cubicBezTo>
                    <a:pt x="1202" y="6239"/>
                    <a:pt x="1269" y="6405"/>
                    <a:pt x="1402" y="6572"/>
                  </a:cubicBezTo>
                  <a:cubicBezTo>
                    <a:pt x="1702" y="6672"/>
                    <a:pt x="2036" y="6706"/>
                    <a:pt x="2369" y="6706"/>
                  </a:cubicBezTo>
                  <a:cubicBezTo>
                    <a:pt x="3237" y="6706"/>
                    <a:pt x="4037" y="6372"/>
                    <a:pt x="4604" y="5838"/>
                  </a:cubicBezTo>
                  <a:cubicBezTo>
                    <a:pt x="5271" y="5238"/>
                    <a:pt x="5705" y="4371"/>
                    <a:pt x="5705" y="3370"/>
                  </a:cubicBezTo>
                  <a:cubicBezTo>
                    <a:pt x="5705" y="1535"/>
                    <a:pt x="4204" y="34"/>
                    <a:pt x="2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6"/>
            <p:cNvSpPr/>
            <p:nvPr/>
          </p:nvSpPr>
          <p:spPr>
            <a:xfrm>
              <a:off x="1698875" y="3522125"/>
              <a:ext cx="79250" cy="68400"/>
            </a:xfrm>
            <a:custGeom>
              <a:rect b="b" l="l" r="r" t="t"/>
              <a:pathLst>
                <a:path extrusionOk="0" h="2736" w="3170">
                  <a:moveTo>
                    <a:pt x="2636" y="1"/>
                  </a:moveTo>
                  <a:cubicBezTo>
                    <a:pt x="1936" y="34"/>
                    <a:pt x="1168" y="101"/>
                    <a:pt x="334" y="201"/>
                  </a:cubicBezTo>
                  <a:cubicBezTo>
                    <a:pt x="134" y="434"/>
                    <a:pt x="1" y="768"/>
                    <a:pt x="1" y="1168"/>
                  </a:cubicBezTo>
                  <a:cubicBezTo>
                    <a:pt x="1" y="2035"/>
                    <a:pt x="701" y="2736"/>
                    <a:pt x="1602" y="2736"/>
                  </a:cubicBezTo>
                  <a:cubicBezTo>
                    <a:pt x="2469" y="2736"/>
                    <a:pt x="3170" y="2035"/>
                    <a:pt x="3170" y="1168"/>
                  </a:cubicBezTo>
                  <a:cubicBezTo>
                    <a:pt x="3170" y="668"/>
                    <a:pt x="2970" y="234"/>
                    <a:pt x="26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6"/>
            <p:cNvSpPr/>
            <p:nvPr/>
          </p:nvSpPr>
          <p:spPr>
            <a:xfrm>
              <a:off x="1939050" y="3691425"/>
              <a:ext cx="55900" cy="56725"/>
            </a:xfrm>
            <a:custGeom>
              <a:rect b="b" l="l" r="r" t="t"/>
              <a:pathLst>
                <a:path extrusionOk="0" h="2269" w="2236">
                  <a:moveTo>
                    <a:pt x="1102" y="0"/>
                  </a:moveTo>
                  <a:cubicBezTo>
                    <a:pt x="501" y="0"/>
                    <a:pt x="1" y="501"/>
                    <a:pt x="1" y="1134"/>
                  </a:cubicBezTo>
                  <a:cubicBezTo>
                    <a:pt x="1" y="1768"/>
                    <a:pt x="501" y="2269"/>
                    <a:pt x="1102" y="2269"/>
                  </a:cubicBezTo>
                  <a:cubicBezTo>
                    <a:pt x="1735" y="2269"/>
                    <a:pt x="2236" y="1768"/>
                    <a:pt x="2236" y="1134"/>
                  </a:cubicBezTo>
                  <a:cubicBezTo>
                    <a:pt x="2236" y="501"/>
                    <a:pt x="1735" y="0"/>
                    <a:pt x="11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6"/>
            <p:cNvSpPr/>
            <p:nvPr/>
          </p:nvSpPr>
          <p:spPr>
            <a:xfrm>
              <a:off x="2104175" y="3194400"/>
              <a:ext cx="57575" cy="99250"/>
            </a:xfrm>
            <a:custGeom>
              <a:rect b="b" l="l" r="r" t="t"/>
              <a:pathLst>
                <a:path extrusionOk="0" h="3970" w="2303">
                  <a:moveTo>
                    <a:pt x="1435" y="0"/>
                  </a:moveTo>
                  <a:cubicBezTo>
                    <a:pt x="601" y="267"/>
                    <a:pt x="0" y="1001"/>
                    <a:pt x="0" y="1935"/>
                  </a:cubicBezTo>
                  <a:cubicBezTo>
                    <a:pt x="0" y="3036"/>
                    <a:pt x="934" y="3970"/>
                    <a:pt x="2069" y="3970"/>
                  </a:cubicBezTo>
                  <a:lnTo>
                    <a:pt x="2169" y="3970"/>
                  </a:lnTo>
                  <a:cubicBezTo>
                    <a:pt x="2169" y="3469"/>
                    <a:pt x="2235" y="2969"/>
                    <a:pt x="2269" y="2469"/>
                  </a:cubicBezTo>
                  <a:cubicBezTo>
                    <a:pt x="2302" y="1535"/>
                    <a:pt x="1969" y="667"/>
                    <a:pt x="1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6"/>
            <p:cNvSpPr/>
            <p:nvPr/>
          </p:nvSpPr>
          <p:spPr>
            <a:xfrm>
              <a:off x="2220100" y="3457925"/>
              <a:ext cx="60900" cy="36700"/>
            </a:xfrm>
            <a:custGeom>
              <a:rect b="b" l="l" r="r" t="t"/>
              <a:pathLst>
                <a:path extrusionOk="0" h="1468" w="2436">
                  <a:moveTo>
                    <a:pt x="2368" y="0"/>
                  </a:moveTo>
                  <a:lnTo>
                    <a:pt x="0" y="267"/>
                  </a:lnTo>
                  <a:cubicBezTo>
                    <a:pt x="0" y="934"/>
                    <a:pt x="534" y="1468"/>
                    <a:pt x="1201" y="1468"/>
                  </a:cubicBezTo>
                  <a:cubicBezTo>
                    <a:pt x="1868" y="1468"/>
                    <a:pt x="2435" y="934"/>
                    <a:pt x="2435" y="267"/>
                  </a:cubicBezTo>
                  <a:cubicBezTo>
                    <a:pt x="2435" y="167"/>
                    <a:pt x="2368" y="100"/>
                    <a:pt x="2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6"/>
            <p:cNvSpPr/>
            <p:nvPr/>
          </p:nvSpPr>
          <p:spPr>
            <a:xfrm>
              <a:off x="2212575" y="3734775"/>
              <a:ext cx="154300" cy="72575"/>
            </a:xfrm>
            <a:custGeom>
              <a:rect b="b" l="l" r="r" t="t"/>
              <a:pathLst>
                <a:path extrusionOk="0" h="2903" w="6172">
                  <a:moveTo>
                    <a:pt x="5738" y="1"/>
                  </a:moveTo>
                  <a:cubicBezTo>
                    <a:pt x="5271" y="268"/>
                    <a:pt x="4738" y="368"/>
                    <a:pt x="4137" y="401"/>
                  </a:cubicBezTo>
                  <a:cubicBezTo>
                    <a:pt x="2803" y="568"/>
                    <a:pt x="1435" y="701"/>
                    <a:pt x="101" y="868"/>
                  </a:cubicBezTo>
                  <a:cubicBezTo>
                    <a:pt x="34" y="1102"/>
                    <a:pt x="1" y="1368"/>
                    <a:pt x="1" y="1602"/>
                  </a:cubicBezTo>
                  <a:cubicBezTo>
                    <a:pt x="1" y="2069"/>
                    <a:pt x="134" y="2536"/>
                    <a:pt x="301" y="2903"/>
                  </a:cubicBezTo>
                  <a:cubicBezTo>
                    <a:pt x="1302" y="2836"/>
                    <a:pt x="3603" y="2603"/>
                    <a:pt x="6005" y="2569"/>
                  </a:cubicBezTo>
                  <a:cubicBezTo>
                    <a:pt x="6139" y="2269"/>
                    <a:pt x="6172" y="1936"/>
                    <a:pt x="6172" y="1602"/>
                  </a:cubicBezTo>
                  <a:cubicBezTo>
                    <a:pt x="6172" y="1035"/>
                    <a:pt x="6005" y="434"/>
                    <a:pt x="57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6"/>
            <p:cNvSpPr/>
            <p:nvPr/>
          </p:nvSpPr>
          <p:spPr>
            <a:xfrm>
              <a:off x="2403550" y="3522125"/>
              <a:ext cx="61750" cy="86750"/>
            </a:xfrm>
            <a:custGeom>
              <a:rect b="b" l="l" r="r" t="t"/>
              <a:pathLst>
                <a:path extrusionOk="0" h="3470" w="2470">
                  <a:moveTo>
                    <a:pt x="1769" y="1"/>
                  </a:moveTo>
                  <a:cubicBezTo>
                    <a:pt x="801" y="1"/>
                    <a:pt x="1" y="768"/>
                    <a:pt x="1" y="1735"/>
                  </a:cubicBezTo>
                  <a:cubicBezTo>
                    <a:pt x="1" y="2703"/>
                    <a:pt x="801" y="3470"/>
                    <a:pt x="1769" y="3470"/>
                  </a:cubicBezTo>
                  <a:cubicBezTo>
                    <a:pt x="2002" y="3470"/>
                    <a:pt x="2269" y="3403"/>
                    <a:pt x="2469" y="3336"/>
                  </a:cubicBezTo>
                  <a:cubicBezTo>
                    <a:pt x="2469" y="2236"/>
                    <a:pt x="2436" y="1168"/>
                    <a:pt x="2336" y="201"/>
                  </a:cubicBezTo>
                  <a:lnTo>
                    <a:pt x="2336" y="67"/>
                  </a:lnTo>
                  <a:cubicBezTo>
                    <a:pt x="2136" y="34"/>
                    <a:pt x="1969" y="1"/>
                    <a:pt x="17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6"/>
            <p:cNvSpPr/>
            <p:nvPr/>
          </p:nvSpPr>
          <p:spPr>
            <a:xfrm>
              <a:off x="1539600" y="3769800"/>
              <a:ext cx="101775" cy="63400"/>
            </a:xfrm>
            <a:custGeom>
              <a:rect b="b" l="l" r="r" t="t"/>
              <a:pathLst>
                <a:path extrusionOk="0" h="2536" w="4071">
                  <a:moveTo>
                    <a:pt x="1" y="1"/>
                  </a:moveTo>
                  <a:lnTo>
                    <a:pt x="1" y="1"/>
                  </a:lnTo>
                  <a:cubicBezTo>
                    <a:pt x="34" y="168"/>
                    <a:pt x="67" y="301"/>
                    <a:pt x="101" y="468"/>
                  </a:cubicBezTo>
                  <a:cubicBezTo>
                    <a:pt x="167" y="535"/>
                    <a:pt x="167" y="668"/>
                    <a:pt x="201" y="768"/>
                  </a:cubicBezTo>
                  <a:cubicBezTo>
                    <a:pt x="334" y="1135"/>
                    <a:pt x="468" y="1502"/>
                    <a:pt x="634" y="1869"/>
                  </a:cubicBezTo>
                  <a:cubicBezTo>
                    <a:pt x="668" y="2102"/>
                    <a:pt x="735" y="2269"/>
                    <a:pt x="868" y="2436"/>
                  </a:cubicBezTo>
                  <a:cubicBezTo>
                    <a:pt x="1168" y="2503"/>
                    <a:pt x="1502" y="2536"/>
                    <a:pt x="1835" y="2536"/>
                  </a:cubicBezTo>
                  <a:cubicBezTo>
                    <a:pt x="2703" y="2536"/>
                    <a:pt x="3503" y="2202"/>
                    <a:pt x="4070" y="1669"/>
                  </a:cubicBezTo>
                  <a:cubicBezTo>
                    <a:pt x="3837" y="1669"/>
                    <a:pt x="3637" y="1702"/>
                    <a:pt x="3470" y="1769"/>
                  </a:cubicBezTo>
                  <a:cubicBezTo>
                    <a:pt x="3234" y="1781"/>
                    <a:pt x="2998" y="1792"/>
                    <a:pt x="2765" y="1792"/>
                  </a:cubicBezTo>
                  <a:cubicBezTo>
                    <a:pt x="2339" y="1792"/>
                    <a:pt x="1923" y="1753"/>
                    <a:pt x="1535" y="1602"/>
                  </a:cubicBezTo>
                  <a:cubicBezTo>
                    <a:pt x="835" y="1302"/>
                    <a:pt x="334" y="70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6"/>
            <p:cNvSpPr/>
            <p:nvPr/>
          </p:nvSpPr>
          <p:spPr>
            <a:xfrm>
              <a:off x="2131700" y="3530475"/>
              <a:ext cx="162625" cy="65075"/>
            </a:xfrm>
            <a:custGeom>
              <a:rect b="b" l="l" r="r" t="t"/>
              <a:pathLst>
                <a:path extrusionOk="0" fill="none" h="2603" w="6505">
                  <a:moveTo>
                    <a:pt x="0" y="2602"/>
                  </a:moveTo>
                  <a:cubicBezTo>
                    <a:pt x="467" y="1335"/>
                    <a:pt x="1668" y="334"/>
                    <a:pt x="3002" y="167"/>
                  </a:cubicBezTo>
                  <a:cubicBezTo>
                    <a:pt x="4370" y="0"/>
                    <a:pt x="5804" y="667"/>
                    <a:pt x="6505" y="1835"/>
                  </a:cubicBezTo>
                </a:path>
              </a:pathLst>
            </a:custGeom>
            <a:solidFill>
              <a:schemeClr val="accent2"/>
            </a:solid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6"/>
            <p:cNvSpPr/>
            <p:nvPr/>
          </p:nvSpPr>
          <p:spPr>
            <a:xfrm>
              <a:off x="1693875" y="3572175"/>
              <a:ext cx="168475" cy="63400"/>
            </a:xfrm>
            <a:custGeom>
              <a:rect b="b" l="l" r="r" t="t"/>
              <a:pathLst>
                <a:path extrusionOk="0" fill="none" h="2536" w="6739">
                  <a:moveTo>
                    <a:pt x="6739" y="2202"/>
                  </a:moveTo>
                  <a:cubicBezTo>
                    <a:pt x="6172" y="901"/>
                    <a:pt x="4704" y="0"/>
                    <a:pt x="3236" y="67"/>
                  </a:cubicBezTo>
                  <a:cubicBezTo>
                    <a:pt x="1802" y="167"/>
                    <a:pt x="468" y="1168"/>
                    <a:pt x="1" y="2535"/>
                  </a:cubicBezTo>
                </a:path>
              </a:pathLst>
            </a:custGeom>
            <a:solidFill>
              <a:schemeClr val="accent2"/>
            </a:solid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6"/>
            <p:cNvSpPr/>
            <p:nvPr/>
          </p:nvSpPr>
          <p:spPr>
            <a:xfrm>
              <a:off x="2256775" y="3573825"/>
              <a:ext cx="120125" cy="70100"/>
            </a:xfrm>
            <a:custGeom>
              <a:rect b="b" l="l" r="r" t="t"/>
              <a:pathLst>
                <a:path extrusionOk="0" h="2804" w="4805">
                  <a:moveTo>
                    <a:pt x="2723" y="0"/>
                  </a:moveTo>
                  <a:cubicBezTo>
                    <a:pt x="2554" y="0"/>
                    <a:pt x="2380" y="11"/>
                    <a:pt x="2202" y="34"/>
                  </a:cubicBezTo>
                  <a:cubicBezTo>
                    <a:pt x="901" y="201"/>
                    <a:pt x="1" y="968"/>
                    <a:pt x="68" y="1702"/>
                  </a:cubicBezTo>
                  <a:cubicBezTo>
                    <a:pt x="183" y="2365"/>
                    <a:pt x="1019" y="2803"/>
                    <a:pt x="2062" y="2803"/>
                  </a:cubicBezTo>
                  <a:cubicBezTo>
                    <a:pt x="2226" y="2803"/>
                    <a:pt x="2396" y="2792"/>
                    <a:pt x="2569" y="2770"/>
                  </a:cubicBezTo>
                  <a:cubicBezTo>
                    <a:pt x="3870" y="2603"/>
                    <a:pt x="4804" y="1835"/>
                    <a:pt x="4704" y="1102"/>
                  </a:cubicBezTo>
                  <a:cubicBezTo>
                    <a:pt x="4647" y="439"/>
                    <a:pt x="3793" y="0"/>
                    <a:pt x="2723"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6"/>
            <p:cNvSpPr/>
            <p:nvPr/>
          </p:nvSpPr>
          <p:spPr>
            <a:xfrm>
              <a:off x="1630500" y="3641025"/>
              <a:ext cx="113450" cy="64950"/>
            </a:xfrm>
            <a:custGeom>
              <a:rect b="b" l="l" r="r" t="t"/>
              <a:pathLst>
                <a:path extrusionOk="0" h="2598" w="4538">
                  <a:moveTo>
                    <a:pt x="2450" y="1"/>
                  </a:moveTo>
                  <a:cubicBezTo>
                    <a:pt x="2337" y="1"/>
                    <a:pt x="2220" y="5"/>
                    <a:pt x="2102" y="15"/>
                  </a:cubicBezTo>
                  <a:cubicBezTo>
                    <a:pt x="901" y="148"/>
                    <a:pt x="1" y="815"/>
                    <a:pt x="67" y="1516"/>
                  </a:cubicBezTo>
                  <a:cubicBezTo>
                    <a:pt x="158" y="2179"/>
                    <a:pt x="1012" y="2598"/>
                    <a:pt x="2063" y="2598"/>
                  </a:cubicBezTo>
                  <a:cubicBezTo>
                    <a:pt x="2174" y="2598"/>
                    <a:pt x="2287" y="2593"/>
                    <a:pt x="2402" y="2583"/>
                  </a:cubicBezTo>
                  <a:cubicBezTo>
                    <a:pt x="3603" y="2450"/>
                    <a:pt x="4537" y="1783"/>
                    <a:pt x="4437" y="1082"/>
                  </a:cubicBezTo>
                  <a:cubicBezTo>
                    <a:pt x="4377" y="419"/>
                    <a:pt x="3525" y="1"/>
                    <a:pt x="2450"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6"/>
            <p:cNvSpPr/>
            <p:nvPr/>
          </p:nvSpPr>
          <p:spPr>
            <a:xfrm>
              <a:off x="1959038" y="3740688"/>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6"/>
            <p:cNvSpPr/>
            <p:nvPr/>
          </p:nvSpPr>
          <p:spPr>
            <a:xfrm>
              <a:off x="1908163" y="3671238"/>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6" name="Google Shape;1846;p46"/>
          <p:cNvSpPr txBox="1"/>
          <p:nvPr/>
        </p:nvSpPr>
        <p:spPr>
          <a:xfrm rot="-1382150">
            <a:off x="1740516" y="1458625"/>
            <a:ext cx="1261926" cy="30808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48 : 3</a:t>
            </a:r>
            <a:r>
              <a:rPr lang="en" sz="2100">
                <a:solidFill>
                  <a:schemeClr val="dk1"/>
                </a:solidFill>
                <a:latin typeface="Gochi Hand"/>
                <a:ea typeface="Gochi Hand"/>
                <a:cs typeface="Gochi Hand"/>
                <a:sym typeface="Gochi Hand"/>
              </a:rPr>
              <a:t> = ?</a:t>
            </a:r>
            <a:endParaRPr sz="2100">
              <a:solidFill>
                <a:schemeClr val="dk1"/>
              </a:solidFill>
              <a:latin typeface="Gochi Hand"/>
              <a:ea typeface="Gochi Hand"/>
              <a:cs typeface="Gochi Hand"/>
              <a:sym typeface="Gochi Hand"/>
            </a:endParaRPr>
          </a:p>
        </p:txBody>
      </p:sp>
      <p:sp>
        <p:nvSpPr>
          <p:cNvPr id="1847" name="Google Shape;1847;p46"/>
          <p:cNvSpPr txBox="1"/>
          <p:nvPr/>
        </p:nvSpPr>
        <p:spPr>
          <a:xfrm rot="754">
            <a:off x="6800026" y="2137800"/>
            <a:ext cx="1368300" cy="30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24 x 32</a:t>
            </a:r>
            <a:r>
              <a:rPr lang="en" sz="2100">
                <a:solidFill>
                  <a:schemeClr val="dk1"/>
                </a:solidFill>
                <a:latin typeface="Gochi Hand"/>
                <a:ea typeface="Gochi Hand"/>
                <a:cs typeface="Gochi Hand"/>
                <a:sym typeface="Gochi Hand"/>
              </a:rPr>
              <a:t> = ?</a:t>
            </a:r>
            <a:endParaRPr sz="2100">
              <a:solidFill>
                <a:schemeClr val="dk1"/>
              </a:solidFill>
              <a:latin typeface="Gochi Hand"/>
              <a:ea typeface="Gochi Hand"/>
              <a:cs typeface="Gochi Hand"/>
              <a:sym typeface="Gochi Hand"/>
            </a:endParaRPr>
          </a:p>
        </p:txBody>
      </p:sp>
      <p:sp>
        <p:nvSpPr>
          <p:cNvPr id="1848" name="Google Shape;1848;p46">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849" name="Google Shape;1849;p46">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6">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6">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6">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853" name="Google Shape;1853;p46">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854" name="Google Shape;1854;p46">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855" name="Google Shape;1855;p46">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9" name="Shape 1859"/>
        <p:cNvGrpSpPr/>
        <p:nvPr/>
      </p:nvGrpSpPr>
      <p:grpSpPr>
        <a:xfrm>
          <a:off x="0" y="0"/>
          <a:ext cx="0" cy="0"/>
          <a:chOff x="0" y="0"/>
          <a:chExt cx="0" cy="0"/>
        </a:xfrm>
      </p:grpSpPr>
      <p:sp>
        <p:nvSpPr>
          <p:cNvPr id="1860" name="Google Shape;1860;p47"/>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Money, money, money!</a:t>
            </a:r>
            <a:endParaRPr/>
          </a:p>
        </p:txBody>
      </p:sp>
      <p:sp>
        <p:nvSpPr>
          <p:cNvPr id="1861" name="Google Shape;1861;p47"/>
          <p:cNvSpPr txBox="1"/>
          <p:nvPr>
            <p:ph idx="1" type="subTitle"/>
          </p:nvPr>
        </p:nvSpPr>
        <p:spPr>
          <a:xfrm>
            <a:off x="2627087" y="2029100"/>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penny is worth </a:t>
            </a:r>
            <a:r>
              <a:rPr lang="en"/>
              <a:t>a </a:t>
            </a:r>
            <a:r>
              <a:rPr lang="en"/>
              <a:t>one cent</a:t>
            </a:r>
            <a:endParaRPr/>
          </a:p>
        </p:txBody>
      </p:sp>
      <p:sp>
        <p:nvSpPr>
          <p:cNvPr id="1862" name="Google Shape;1862;p47"/>
          <p:cNvSpPr txBox="1"/>
          <p:nvPr>
            <p:ph idx="3" type="ctrTitle"/>
          </p:nvPr>
        </p:nvSpPr>
        <p:spPr>
          <a:xfrm>
            <a:off x="2627074" y="2676625"/>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Niquel</a:t>
            </a:r>
            <a:endParaRPr/>
          </a:p>
        </p:txBody>
      </p:sp>
      <p:sp>
        <p:nvSpPr>
          <p:cNvPr id="1863" name="Google Shape;1863;p47"/>
          <p:cNvSpPr txBox="1"/>
          <p:nvPr>
            <p:ph idx="2" type="ctrTitle"/>
          </p:nvPr>
        </p:nvSpPr>
        <p:spPr>
          <a:xfrm>
            <a:off x="2627074" y="1635575"/>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Penny</a:t>
            </a:r>
            <a:endParaRPr/>
          </a:p>
        </p:txBody>
      </p:sp>
      <p:sp>
        <p:nvSpPr>
          <p:cNvPr id="1864" name="Google Shape;1864;p47"/>
          <p:cNvSpPr txBox="1"/>
          <p:nvPr>
            <p:ph idx="4" type="subTitle"/>
          </p:nvPr>
        </p:nvSpPr>
        <p:spPr>
          <a:xfrm>
            <a:off x="2627087" y="3063701"/>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niquel is worth a five cent</a:t>
            </a:r>
            <a:endParaRPr/>
          </a:p>
        </p:txBody>
      </p:sp>
      <p:sp>
        <p:nvSpPr>
          <p:cNvPr id="1865" name="Google Shape;1865;p47"/>
          <p:cNvSpPr txBox="1"/>
          <p:nvPr>
            <p:ph idx="5" type="ctrTitle"/>
          </p:nvPr>
        </p:nvSpPr>
        <p:spPr>
          <a:xfrm>
            <a:off x="2627074" y="3711394"/>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Dimue</a:t>
            </a:r>
            <a:endParaRPr/>
          </a:p>
        </p:txBody>
      </p:sp>
      <p:sp>
        <p:nvSpPr>
          <p:cNvPr id="1866" name="Google Shape;1866;p47"/>
          <p:cNvSpPr txBox="1"/>
          <p:nvPr>
            <p:ph idx="6" type="subTitle"/>
          </p:nvPr>
        </p:nvSpPr>
        <p:spPr>
          <a:xfrm>
            <a:off x="2627087" y="4099994"/>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dime is worth a ten cent</a:t>
            </a:r>
            <a:endParaRPr/>
          </a:p>
        </p:txBody>
      </p:sp>
      <p:sp>
        <p:nvSpPr>
          <p:cNvPr id="1867" name="Google Shape;1867;p47"/>
          <p:cNvSpPr txBox="1"/>
          <p:nvPr>
            <p:ph idx="7" type="ctrTitle"/>
          </p:nvPr>
        </p:nvSpPr>
        <p:spPr>
          <a:xfrm>
            <a:off x="6178450" y="1631350"/>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Quarter</a:t>
            </a:r>
            <a:endParaRPr/>
          </a:p>
        </p:txBody>
      </p:sp>
      <p:sp>
        <p:nvSpPr>
          <p:cNvPr id="1868" name="Google Shape;1868;p47"/>
          <p:cNvSpPr txBox="1"/>
          <p:nvPr>
            <p:ph idx="8" type="subTitle"/>
          </p:nvPr>
        </p:nvSpPr>
        <p:spPr>
          <a:xfrm>
            <a:off x="6178461" y="2029100"/>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a:t>
            </a:r>
            <a:r>
              <a:rPr lang="en"/>
              <a:t> is worth a twenty five cent</a:t>
            </a:r>
            <a:endParaRPr/>
          </a:p>
        </p:txBody>
      </p:sp>
      <p:sp>
        <p:nvSpPr>
          <p:cNvPr id="1869" name="Google Shape;1869;p47"/>
          <p:cNvSpPr txBox="1"/>
          <p:nvPr>
            <p:ph idx="9" type="ctrTitle"/>
          </p:nvPr>
        </p:nvSpPr>
        <p:spPr>
          <a:xfrm>
            <a:off x="6178450" y="2676625"/>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Half  d</a:t>
            </a:r>
            <a:r>
              <a:rPr lang="en"/>
              <a:t>ollar</a:t>
            </a:r>
            <a:endParaRPr/>
          </a:p>
        </p:txBody>
      </p:sp>
      <p:sp>
        <p:nvSpPr>
          <p:cNvPr id="1870" name="Google Shape;1870;p47"/>
          <p:cNvSpPr txBox="1"/>
          <p:nvPr>
            <p:ph idx="13" type="subTitle"/>
          </p:nvPr>
        </p:nvSpPr>
        <p:spPr>
          <a:xfrm>
            <a:off x="6178461" y="3063708"/>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penny is worth a fifty cent</a:t>
            </a:r>
            <a:endParaRPr/>
          </a:p>
        </p:txBody>
      </p:sp>
      <p:sp>
        <p:nvSpPr>
          <p:cNvPr id="1871" name="Google Shape;1871;p47"/>
          <p:cNvSpPr txBox="1"/>
          <p:nvPr>
            <p:ph idx="14" type="ctrTitle"/>
          </p:nvPr>
        </p:nvSpPr>
        <p:spPr>
          <a:xfrm>
            <a:off x="6178450" y="3711394"/>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Dollar</a:t>
            </a:r>
            <a:endParaRPr/>
          </a:p>
        </p:txBody>
      </p:sp>
      <p:sp>
        <p:nvSpPr>
          <p:cNvPr id="1872" name="Google Shape;1872;p47"/>
          <p:cNvSpPr txBox="1"/>
          <p:nvPr>
            <p:ph idx="15" type="subTitle"/>
          </p:nvPr>
        </p:nvSpPr>
        <p:spPr>
          <a:xfrm>
            <a:off x="6178461" y="4099994"/>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dollar is worth a hundred cent</a:t>
            </a:r>
            <a:endParaRPr/>
          </a:p>
        </p:txBody>
      </p:sp>
      <p:sp>
        <p:nvSpPr>
          <p:cNvPr id="1873" name="Google Shape;1873;p47"/>
          <p:cNvSpPr txBox="1"/>
          <p:nvPr/>
        </p:nvSpPr>
        <p:spPr>
          <a:xfrm>
            <a:off x="3161134" y="1132925"/>
            <a:ext cx="3483000" cy="48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Select in 20 seconds five coins that add up to 1 dollar</a:t>
            </a:r>
            <a:endParaRPr>
              <a:solidFill>
                <a:schemeClr val="lt2"/>
              </a:solidFill>
              <a:latin typeface="Varela Round"/>
              <a:ea typeface="Varela Round"/>
              <a:cs typeface="Varela Round"/>
              <a:sym typeface="Varela Round"/>
            </a:endParaRPr>
          </a:p>
        </p:txBody>
      </p:sp>
      <p:sp>
        <p:nvSpPr>
          <p:cNvPr id="1874" name="Google Shape;1874;p47"/>
          <p:cNvSpPr/>
          <p:nvPr/>
        </p:nvSpPr>
        <p:spPr>
          <a:xfrm>
            <a:off x="1804687" y="1742607"/>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1¢</a:t>
            </a:r>
            <a:endParaRPr sz="1600">
              <a:solidFill>
                <a:schemeClr val="dk1"/>
              </a:solidFill>
              <a:latin typeface="Gochi Hand"/>
              <a:ea typeface="Gochi Hand"/>
              <a:cs typeface="Gochi Hand"/>
              <a:sym typeface="Gochi Hand"/>
            </a:endParaRPr>
          </a:p>
        </p:txBody>
      </p:sp>
      <p:sp>
        <p:nvSpPr>
          <p:cNvPr id="1875" name="Google Shape;1875;p47"/>
          <p:cNvSpPr/>
          <p:nvPr/>
        </p:nvSpPr>
        <p:spPr>
          <a:xfrm>
            <a:off x="1804687" y="2782850"/>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5</a:t>
            </a:r>
            <a:r>
              <a:rPr lang="en" sz="1600">
                <a:solidFill>
                  <a:schemeClr val="dk1"/>
                </a:solidFill>
                <a:latin typeface="Gochi Hand"/>
                <a:ea typeface="Gochi Hand"/>
                <a:cs typeface="Gochi Hand"/>
                <a:sym typeface="Gochi Hand"/>
              </a:rPr>
              <a:t>¢</a:t>
            </a:r>
            <a:endParaRPr sz="1600">
              <a:solidFill>
                <a:schemeClr val="dk1"/>
              </a:solidFill>
              <a:latin typeface="Gochi Hand"/>
              <a:ea typeface="Gochi Hand"/>
              <a:cs typeface="Gochi Hand"/>
              <a:sym typeface="Gochi Hand"/>
            </a:endParaRPr>
          </a:p>
        </p:txBody>
      </p:sp>
      <p:sp>
        <p:nvSpPr>
          <p:cNvPr id="1876" name="Google Shape;1876;p47"/>
          <p:cNvSpPr/>
          <p:nvPr/>
        </p:nvSpPr>
        <p:spPr>
          <a:xfrm>
            <a:off x="1804687" y="3836044"/>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10¢</a:t>
            </a:r>
            <a:endParaRPr sz="1600">
              <a:solidFill>
                <a:schemeClr val="dk1"/>
              </a:solidFill>
              <a:latin typeface="Gochi Hand"/>
              <a:ea typeface="Gochi Hand"/>
              <a:cs typeface="Gochi Hand"/>
              <a:sym typeface="Gochi Hand"/>
            </a:endParaRPr>
          </a:p>
        </p:txBody>
      </p:sp>
      <p:sp>
        <p:nvSpPr>
          <p:cNvPr id="1877" name="Google Shape;1877;p47"/>
          <p:cNvSpPr/>
          <p:nvPr/>
        </p:nvSpPr>
        <p:spPr>
          <a:xfrm>
            <a:off x="5342837" y="1742607"/>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25</a:t>
            </a:r>
            <a:r>
              <a:rPr lang="en" sz="1600">
                <a:solidFill>
                  <a:schemeClr val="dk1"/>
                </a:solidFill>
                <a:latin typeface="Gochi Hand"/>
                <a:ea typeface="Gochi Hand"/>
                <a:cs typeface="Gochi Hand"/>
                <a:sym typeface="Gochi Hand"/>
              </a:rPr>
              <a:t>¢</a:t>
            </a:r>
            <a:endParaRPr sz="1600">
              <a:solidFill>
                <a:schemeClr val="dk1"/>
              </a:solidFill>
              <a:latin typeface="Gochi Hand"/>
              <a:ea typeface="Gochi Hand"/>
              <a:cs typeface="Gochi Hand"/>
              <a:sym typeface="Gochi Hand"/>
            </a:endParaRPr>
          </a:p>
        </p:txBody>
      </p:sp>
      <p:sp>
        <p:nvSpPr>
          <p:cNvPr id="1878" name="Google Shape;1878;p47"/>
          <p:cNvSpPr/>
          <p:nvPr/>
        </p:nvSpPr>
        <p:spPr>
          <a:xfrm>
            <a:off x="5342837" y="2782850"/>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50¢</a:t>
            </a:r>
            <a:endParaRPr sz="1600">
              <a:solidFill>
                <a:schemeClr val="dk1"/>
              </a:solidFill>
              <a:latin typeface="Gochi Hand"/>
              <a:ea typeface="Gochi Hand"/>
              <a:cs typeface="Gochi Hand"/>
              <a:sym typeface="Gochi Hand"/>
            </a:endParaRPr>
          </a:p>
        </p:txBody>
      </p:sp>
      <p:sp>
        <p:nvSpPr>
          <p:cNvPr id="1879" name="Google Shape;1879;p47"/>
          <p:cNvSpPr/>
          <p:nvPr/>
        </p:nvSpPr>
        <p:spPr>
          <a:xfrm>
            <a:off x="5342837" y="3836044"/>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100¢</a:t>
            </a:r>
            <a:endParaRPr sz="1600">
              <a:solidFill>
                <a:schemeClr val="dk1"/>
              </a:solidFill>
              <a:latin typeface="Gochi Hand"/>
              <a:ea typeface="Gochi Hand"/>
              <a:cs typeface="Gochi Hand"/>
              <a:sym typeface="Gochi Hand"/>
            </a:endParaRPr>
          </a:p>
        </p:txBody>
      </p:sp>
      <p:grpSp>
        <p:nvGrpSpPr>
          <p:cNvPr id="1880" name="Google Shape;1880;p47"/>
          <p:cNvGrpSpPr/>
          <p:nvPr/>
        </p:nvGrpSpPr>
        <p:grpSpPr>
          <a:xfrm rot="-3875257">
            <a:off x="1261631" y="979468"/>
            <a:ext cx="628591" cy="501283"/>
            <a:chOff x="7032032" y="1219958"/>
            <a:chExt cx="985199" cy="785668"/>
          </a:xfrm>
        </p:grpSpPr>
        <p:sp>
          <p:nvSpPr>
            <p:cNvPr id="1881" name="Google Shape;1881;p47"/>
            <p:cNvSpPr/>
            <p:nvPr/>
          </p:nvSpPr>
          <p:spPr>
            <a:xfrm rot="1618964">
              <a:off x="7081403" y="1397639"/>
              <a:ext cx="886457" cy="430304"/>
            </a:xfrm>
            <a:custGeom>
              <a:rect b="b" l="l" r="r" t="t"/>
              <a:pathLst>
                <a:path extrusionOk="0" h="17213" w="35460">
                  <a:moveTo>
                    <a:pt x="33958" y="1"/>
                  </a:moveTo>
                  <a:lnTo>
                    <a:pt x="1035" y="968"/>
                  </a:lnTo>
                  <a:cubicBezTo>
                    <a:pt x="434" y="968"/>
                    <a:pt x="1" y="1468"/>
                    <a:pt x="1" y="2035"/>
                  </a:cubicBezTo>
                  <a:lnTo>
                    <a:pt x="401" y="16179"/>
                  </a:lnTo>
                  <a:cubicBezTo>
                    <a:pt x="401" y="16746"/>
                    <a:pt x="901" y="17213"/>
                    <a:pt x="1502" y="17213"/>
                  </a:cubicBezTo>
                  <a:lnTo>
                    <a:pt x="34425" y="16246"/>
                  </a:lnTo>
                  <a:cubicBezTo>
                    <a:pt x="35026" y="16246"/>
                    <a:pt x="35459" y="15745"/>
                    <a:pt x="35459" y="15178"/>
                  </a:cubicBezTo>
                  <a:lnTo>
                    <a:pt x="35059" y="1035"/>
                  </a:lnTo>
                  <a:cubicBezTo>
                    <a:pt x="35059" y="468"/>
                    <a:pt x="34559" y="1"/>
                    <a:pt x="339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7"/>
            <p:cNvSpPr/>
            <p:nvPr/>
          </p:nvSpPr>
          <p:spPr>
            <a:xfrm rot="1618964">
              <a:off x="7149182" y="1465044"/>
              <a:ext cx="750539" cy="294386"/>
            </a:xfrm>
            <a:custGeom>
              <a:rect b="b" l="l" r="r" t="t"/>
              <a:pathLst>
                <a:path extrusionOk="0" h="11776" w="30023">
                  <a:moveTo>
                    <a:pt x="27320" y="1"/>
                  </a:moveTo>
                  <a:lnTo>
                    <a:pt x="2402" y="701"/>
                  </a:lnTo>
                  <a:cubicBezTo>
                    <a:pt x="2469" y="2102"/>
                    <a:pt x="1368" y="3203"/>
                    <a:pt x="1" y="3270"/>
                  </a:cubicBezTo>
                  <a:lnTo>
                    <a:pt x="167" y="9341"/>
                  </a:lnTo>
                  <a:cubicBezTo>
                    <a:pt x="188" y="9340"/>
                    <a:pt x="209" y="9340"/>
                    <a:pt x="230" y="9340"/>
                  </a:cubicBezTo>
                  <a:cubicBezTo>
                    <a:pt x="1569" y="9340"/>
                    <a:pt x="2670" y="10396"/>
                    <a:pt x="2703" y="11776"/>
                  </a:cubicBezTo>
                  <a:lnTo>
                    <a:pt x="27587" y="11042"/>
                  </a:lnTo>
                  <a:cubicBezTo>
                    <a:pt x="27554" y="9708"/>
                    <a:pt x="28654" y="8540"/>
                    <a:pt x="30022" y="8507"/>
                  </a:cubicBezTo>
                  <a:lnTo>
                    <a:pt x="29855" y="2436"/>
                  </a:lnTo>
                  <a:cubicBezTo>
                    <a:pt x="29835" y="2436"/>
                    <a:pt x="29815" y="2436"/>
                    <a:pt x="29795" y="2436"/>
                  </a:cubicBezTo>
                  <a:cubicBezTo>
                    <a:pt x="28454" y="2436"/>
                    <a:pt x="27353" y="1348"/>
                    <a:pt x="27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7"/>
            <p:cNvSpPr/>
            <p:nvPr/>
          </p:nvSpPr>
          <p:spPr>
            <a:xfrm rot="1618964">
              <a:off x="7405686" y="1494783"/>
              <a:ext cx="236014" cy="236014"/>
            </a:xfrm>
            <a:custGeom>
              <a:rect b="b" l="l" r="r" t="t"/>
              <a:pathLst>
                <a:path extrusionOk="0" h="9441" w="9441">
                  <a:moveTo>
                    <a:pt x="4737" y="0"/>
                  </a:moveTo>
                  <a:cubicBezTo>
                    <a:pt x="2136" y="0"/>
                    <a:pt x="1" y="2102"/>
                    <a:pt x="1" y="4704"/>
                  </a:cubicBezTo>
                  <a:cubicBezTo>
                    <a:pt x="1" y="7339"/>
                    <a:pt x="2136" y="9441"/>
                    <a:pt x="4737" y="9441"/>
                  </a:cubicBezTo>
                  <a:cubicBezTo>
                    <a:pt x="7339" y="9441"/>
                    <a:pt x="9441" y="7339"/>
                    <a:pt x="9441" y="4704"/>
                  </a:cubicBezTo>
                  <a:cubicBezTo>
                    <a:pt x="9441" y="2102"/>
                    <a:pt x="7339" y="0"/>
                    <a:pt x="4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7"/>
            <p:cNvSpPr/>
            <p:nvPr/>
          </p:nvSpPr>
          <p:spPr>
            <a:xfrm rot="1618964">
              <a:off x="7496961" y="1548247"/>
              <a:ext cx="54222" cy="127594"/>
            </a:xfrm>
            <a:custGeom>
              <a:rect b="b" l="l" r="r" t="t"/>
              <a:pathLst>
                <a:path extrusionOk="0" h="5104" w="2169">
                  <a:moveTo>
                    <a:pt x="734" y="0"/>
                  </a:moveTo>
                  <a:lnTo>
                    <a:pt x="734" y="334"/>
                  </a:lnTo>
                  <a:cubicBezTo>
                    <a:pt x="234" y="467"/>
                    <a:pt x="1" y="868"/>
                    <a:pt x="1" y="1401"/>
                  </a:cubicBezTo>
                  <a:cubicBezTo>
                    <a:pt x="67" y="2702"/>
                    <a:pt x="1435" y="2702"/>
                    <a:pt x="1468" y="3670"/>
                  </a:cubicBezTo>
                  <a:cubicBezTo>
                    <a:pt x="1468" y="4003"/>
                    <a:pt x="1302" y="4137"/>
                    <a:pt x="1101" y="4137"/>
                  </a:cubicBezTo>
                  <a:cubicBezTo>
                    <a:pt x="1082" y="4140"/>
                    <a:pt x="1062" y="4142"/>
                    <a:pt x="1043" y="4142"/>
                  </a:cubicBezTo>
                  <a:cubicBezTo>
                    <a:pt x="870" y="4142"/>
                    <a:pt x="734" y="4003"/>
                    <a:pt x="734" y="3703"/>
                  </a:cubicBezTo>
                  <a:lnTo>
                    <a:pt x="734" y="3336"/>
                  </a:lnTo>
                  <a:lnTo>
                    <a:pt x="67" y="3336"/>
                  </a:lnTo>
                  <a:lnTo>
                    <a:pt x="67" y="3670"/>
                  </a:lnTo>
                  <a:cubicBezTo>
                    <a:pt x="67" y="4270"/>
                    <a:pt x="334" y="4670"/>
                    <a:pt x="835" y="4770"/>
                  </a:cubicBezTo>
                  <a:lnTo>
                    <a:pt x="835" y="5104"/>
                  </a:lnTo>
                  <a:lnTo>
                    <a:pt x="1435" y="5104"/>
                  </a:lnTo>
                  <a:lnTo>
                    <a:pt x="1435" y="4770"/>
                  </a:lnTo>
                  <a:cubicBezTo>
                    <a:pt x="1935" y="4637"/>
                    <a:pt x="2169" y="4203"/>
                    <a:pt x="2169" y="3603"/>
                  </a:cubicBezTo>
                  <a:cubicBezTo>
                    <a:pt x="2135" y="2302"/>
                    <a:pt x="768" y="2302"/>
                    <a:pt x="734" y="1335"/>
                  </a:cubicBezTo>
                  <a:cubicBezTo>
                    <a:pt x="668" y="1001"/>
                    <a:pt x="801" y="868"/>
                    <a:pt x="1068" y="868"/>
                  </a:cubicBezTo>
                  <a:cubicBezTo>
                    <a:pt x="1302" y="868"/>
                    <a:pt x="1435" y="1001"/>
                    <a:pt x="1435" y="1335"/>
                  </a:cubicBezTo>
                  <a:lnTo>
                    <a:pt x="1435" y="1535"/>
                  </a:lnTo>
                  <a:lnTo>
                    <a:pt x="2102" y="1535"/>
                  </a:lnTo>
                  <a:lnTo>
                    <a:pt x="2102" y="1435"/>
                  </a:lnTo>
                  <a:cubicBezTo>
                    <a:pt x="2102" y="801"/>
                    <a:pt x="1802" y="434"/>
                    <a:pt x="1302" y="334"/>
                  </a:cubicBezTo>
                  <a:lnTo>
                    <a:pt x="1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 name="Google Shape;1885;p47"/>
          <p:cNvGrpSpPr/>
          <p:nvPr/>
        </p:nvGrpSpPr>
        <p:grpSpPr>
          <a:xfrm>
            <a:off x="7633008" y="884104"/>
            <a:ext cx="735113" cy="653982"/>
            <a:chOff x="7054925" y="889442"/>
            <a:chExt cx="1152214" cy="1025051"/>
          </a:xfrm>
        </p:grpSpPr>
        <p:sp>
          <p:nvSpPr>
            <p:cNvPr id="1886" name="Google Shape;1886;p47"/>
            <p:cNvSpPr/>
            <p:nvPr/>
          </p:nvSpPr>
          <p:spPr>
            <a:xfrm rot="1618964">
              <a:off x="7153618" y="1069908"/>
              <a:ext cx="954829" cy="664118"/>
            </a:xfrm>
            <a:custGeom>
              <a:rect b="b" l="l" r="r" t="t"/>
              <a:pathLst>
                <a:path extrusionOk="0" h="26566" w="38195">
                  <a:moveTo>
                    <a:pt x="5940" y="0"/>
                  </a:moveTo>
                  <a:cubicBezTo>
                    <a:pt x="5512" y="0"/>
                    <a:pt x="5124" y="272"/>
                    <a:pt x="4971" y="681"/>
                  </a:cubicBezTo>
                  <a:lnTo>
                    <a:pt x="234" y="13990"/>
                  </a:lnTo>
                  <a:cubicBezTo>
                    <a:pt x="1" y="14591"/>
                    <a:pt x="301" y="15158"/>
                    <a:pt x="835" y="15358"/>
                  </a:cubicBezTo>
                  <a:lnTo>
                    <a:pt x="31857" y="26499"/>
                  </a:lnTo>
                  <a:cubicBezTo>
                    <a:pt x="31983" y="26544"/>
                    <a:pt x="32112" y="26565"/>
                    <a:pt x="32237" y="26565"/>
                  </a:cubicBezTo>
                  <a:cubicBezTo>
                    <a:pt x="32674" y="26565"/>
                    <a:pt x="33076" y="26306"/>
                    <a:pt x="33258" y="25865"/>
                  </a:cubicBezTo>
                  <a:lnTo>
                    <a:pt x="37995" y="12589"/>
                  </a:lnTo>
                  <a:cubicBezTo>
                    <a:pt x="38195" y="11989"/>
                    <a:pt x="37894" y="11422"/>
                    <a:pt x="37361" y="11188"/>
                  </a:cubicBezTo>
                  <a:lnTo>
                    <a:pt x="6339" y="80"/>
                  </a:lnTo>
                  <a:cubicBezTo>
                    <a:pt x="6206" y="26"/>
                    <a:pt x="6071" y="0"/>
                    <a:pt x="59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7"/>
            <p:cNvSpPr/>
            <p:nvPr/>
          </p:nvSpPr>
          <p:spPr>
            <a:xfrm rot="1618964">
              <a:off x="7255005" y="1168119"/>
              <a:ext cx="753013" cy="469502"/>
            </a:xfrm>
            <a:custGeom>
              <a:rect b="b" l="l" r="r" t="t"/>
              <a:pathLst>
                <a:path extrusionOk="0" h="18781" w="30122">
                  <a:moveTo>
                    <a:pt x="5204" y="0"/>
                  </a:moveTo>
                  <a:cubicBezTo>
                    <a:pt x="4834" y="1006"/>
                    <a:pt x="3875" y="1634"/>
                    <a:pt x="2845" y="1634"/>
                  </a:cubicBezTo>
                  <a:cubicBezTo>
                    <a:pt x="2577" y="1634"/>
                    <a:pt x="2304" y="1591"/>
                    <a:pt x="2035" y="1501"/>
                  </a:cubicBezTo>
                  <a:lnTo>
                    <a:pt x="0" y="7205"/>
                  </a:lnTo>
                  <a:cubicBezTo>
                    <a:pt x="1268" y="7672"/>
                    <a:pt x="1935" y="9074"/>
                    <a:pt x="1501" y="10374"/>
                  </a:cubicBezTo>
                  <a:lnTo>
                    <a:pt x="24918" y="18780"/>
                  </a:lnTo>
                  <a:cubicBezTo>
                    <a:pt x="25258" y="17787"/>
                    <a:pt x="26213" y="17121"/>
                    <a:pt x="27237" y="17121"/>
                  </a:cubicBezTo>
                  <a:cubicBezTo>
                    <a:pt x="27519" y="17121"/>
                    <a:pt x="27806" y="17171"/>
                    <a:pt x="28087" y="17279"/>
                  </a:cubicBezTo>
                  <a:lnTo>
                    <a:pt x="30122" y="11575"/>
                  </a:lnTo>
                  <a:cubicBezTo>
                    <a:pt x="28854" y="11108"/>
                    <a:pt x="28187" y="9707"/>
                    <a:pt x="28621" y="8406"/>
                  </a:cubicBezTo>
                  <a:lnTo>
                    <a:pt x="5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7"/>
            <p:cNvSpPr/>
            <p:nvPr/>
          </p:nvSpPr>
          <p:spPr>
            <a:xfrm rot="1618964">
              <a:off x="7507946" y="1296162"/>
              <a:ext cx="546223" cy="522850"/>
            </a:xfrm>
            <a:custGeom>
              <a:rect b="b" l="l" r="r" t="t"/>
              <a:pathLst>
                <a:path extrusionOk="0" h="20915" w="21850">
                  <a:moveTo>
                    <a:pt x="5505" y="1"/>
                  </a:moveTo>
                  <a:lnTo>
                    <a:pt x="1" y="15312"/>
                  </a:lnTo>
                  <a:lnTo>
                    <a:pt x="15478" y="20849"/>
                  </a:lnTo>
                  <a:cubicBezTo>
                    <a:pt x="15611" y="20893"/>
                    <a:pt x="15744" y="20915"/>
                    <a:pt x="15873" y="20915"/>
                  </a:cubicBezTo>
                  <a:cubicBezTo>
                    <a:pt x="16327" y="20915"/>
                    <a:pt x="16731" y="20650"/>
                    <a:pt x="16913" y="20182"/>
                  </a:cubicBezTo>
                  <a:lnTo>
                    <a:pt x="21650" y="6973"/>
                  </a:lnTo>
                  <a:cubicBezTo>
                    <a:pt x="21850" y="6372"/>
                    <a:pt x="21516" y="5772"/>
                    <a:pt x="20982" y="5538"/>
                  </a:cubicBezTo>
                  <a:lnTo>
                    <a:pt x="5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7"/>
            <p:cNvSpPr/>
            <p:nvPr/>
          </p:nvSpPr>
          <p:spPr>
            <a:xfrm rot="1618964">
              <a:off x="7584522" y="1311981"/>
              <a:ext cx="172642" cy="229489"/>
            </a:xfrm>
            <a:custGeom>
              <a:rect b="b" l="l" r="r" t="t"/>
              <a:pathLst>
                <a:path extrusionOk="0" h="9180" w="6906">
                  <a:moveTo>
                    <a:pt x="3169" y="0"/>
                  </a:moveTo>
                  <a:lnTo>
                    <a:pt x="0" y="8907"/>
                  </a:lnTo>
                  <a:cubicBezTo>
                    <a:pt x="527" y="9092"/>
                    <a:pt x="1063" y="9180"/>
                    <a:pt x="1589" y="9180"/>
                  </a:cubicBezTo>
                  <a:cubicBezTo>
                    <a:pt x="3529" y="9180"/>
                    <a:pt x="5337" y="7987"/>
                    <a:pt x="6071" y="6071"/>
                  </a:cubicBezTo>
                  <a:cubicBezTo>
                    <a:pt x="6905" y="3569"/>
                    <a:pt x="5638" y="901"/>
                    <a:pt x="3169" y="0"/>
                  </a:cubicBezTo>
                  <a:close/>
                </a:path>
              </a:pathLst>
            </a:custGeom>
            <a:solidFill>
              <a:srgbClr val="95C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7"/>
            <p:cNvSpPr/>
            <p:nvPr/>
          </p:nvSpPr>
          <p:spPr>
            <a:xfrm rot="1618964">
              <a:off x="7542863" y="1341204"/>
              <a:ext cx="422804" cy="365282"/>
            </a:xfrm>
            <a:custGeom>
              <a:rect b="b" l="l" r="r" t="t"/>
              <a:pathLst>
                <a:path extrusionOk="0" h="14612" w="16913">
                  <a:moveTo>
                    <a:pt x="3736" y="1"/>
                  </a:moveTo>
                  <a:lnTo>
                    <a:pt x="0" y="10408"/>
                  </a:lnTo>
                  <a:lnTo>
                    <a:pt x="11709" y="14611"/>
                  </a:lnTo>
                  <a:cubicBezTo>
                    <a:pt x="12079" y="13606"/>
                    <a:pt x="13038" y="12978"/>
                    <a:pt x="14067" y="12978"/>
                  </a:cubicBezTo>
                  <a:cubicBezTo>
                    <a:pt x="14336" y="12978"/>
                    <a:pt x="14609" y="13021"/>
                    <a:pt x="14878" y="13110"/>
                  </a:cubicBezTo>
                  <a:lnTo>
                    <a:pt x="16912" y="7406"/>
                  </a:lnTo>
                  <a:cubicBezTo>
                    <a:pt x="15678" y="6906"/>
                    <a:pt x="15011" y="5505"/>
                    <a:pt x="15445" y="4204"/>
                  </a:cubicBezTo>
                  <a:lnTo>
                    <a:pt x="37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7"/>
            <p:cNvSpPr/>
            <p:nvPr/>
          </p:nvSpPr>
          <p:spPr>
            <a:xfrm rot="1618964">
              <a:off x="7498918" y="1284393"/>
              <a:ext cx="265212" cy="235089"/>
            </a:xfrm>
            <a:custGeom>
              <a:rect b="b" l="l" r="r" t="t"/>
              <a:pathLst>
                <a:path extrusionOk="0" h="9404" w="10609">
                  <a:moveTo>
                    <a:pt x="5307" y="0"/>
                  </a:moveTo>
                  <a:cubicBezTo>
                    <a:pt x="4809" y="0"/>
                    <a:pt x="4302" y="80"/>
                    <a:pt x="3803" y="249"/>
                  </a:cubicBezTo>
                  <a:cubicBezTo>
                    <a:pt x="1335" y="1083"/>
                    <a:pt x="1" y="3751"/>
                    <a:pt x="834" y="6220"/>
                  </a:cubicBezTo>
                  <a:cubicBezTo>
                    <a:pt x="1500" y="8162"/>
                    <a:pt x="3332" y="9404"/>
                    <a:pt x="5299" y="9404"/>
                  </a:cubicBezTo>
                  <a:cubicBezTo>
                    <a:pt x="5798" y="9404"/>
                    <a:pt x="6306" y="9324"/>
                    <a:pt x="6805" y="9155"/>
                  </a:cubicBezTo>
                  <a:cubicBezTo>
                    <a:pt x="9274" y="8355"/>
                    <a:pt x="10608" y="5653"/>
                    <a:pt x="9774" y="3218"/>
                  </a:cubicBezTo>
                  <a:cubicBezTo>
                    <a:pt x="9109" y="1248"/>
                    <a:pt x="7275" y="0"/>
                    <a:pt x="53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7"/>
            <p:cNvSpPr/>
            <p:nvPr/>
          </p:nvSpPr>
          <p:spPr>
            <a:xfrm rot="1618964">
              <a:off x="7590589" y="1338348"/>
              <a:ext cx="79246" cy="126769"/>
            </a:xfrm>
            <a:custGeom>
              <a:rect b="b" l="l" r="r" t="t"/>
              <a:pathLst>
                <a:path extrusionOk="0" h="5071" w="3170">
                  <a:moveTo>
                    <a:pt x="2202" y="1"/>
                  </a:moveTo>
                  <a:lnTo>
                    <a:pt x="2102" y="334"/>
                  </a:lnTo>
                  <a:cubicBezTo>
                    <a:pt x="2038" y="321"/>
                    <a:pt x="1976" y="315"/>
                    <a:pt x="1916" y="315"/>
                  </a:cubicBezTo>
                  <a:cubicBezTo>
                    <a:pt x="1504" y="315"/>
                    <a:pt x="1180" y="607"/>
                    <a:pt x="1035" y="1101"/>
                  </a:cubicBezTo>
                  <a:cubicBezTo>
                    <a:pt x="601" y="2336"/>
                    <a:pt x="1902" y="2869"/>
                    <a:pt x="1602" y="3737"/>
                  </a:cubicBezTo>
                  <a:cubicBezTo>
                    <a:pt x="1499" y="3968"/>
                    <a:pt x="1377" y="4060"/>
                    <a:pt x="1219" y="4060"/>
                  </a:cubicBezTo>
                  <a:cubicBezTo>
                    <a:pt x="1172" y="4060"/>
                    <a:pt x="1122" y="4052"/>
                    <a:pt x="1068" y="4037"/>
                  </a:cubicBezTo>
                  <a:cubicBezTo>
                    <a:pt x="868" y="3937"/>
                    <a:pt x="768" y="3770"/>
                    <a:pt x="868" y="3503"/>
                  </a:cubicBezTo>
                  <a:lnTo>
                    <a:pt x="1002" y="3170"/>
                  </a:lnTo>
                  <a:lnTo>
                    <a:pt x="368" y="2903"/>
                  </a:lnTo>
                  <a:lnTo>
                    <a:pt x="234" y="3203"/>
                  </a:lnTo>
                  <a:cubicBezTo>
                    <a:pt x="1" y="3770"/>
                    <a:pt x="134" y="4237"/>
                    <a:pt x="568" y="4537"/>
                  </a:cubicBezTo>
                  <a:lnTo>
                    <a:pt x="468" y="4871"/>
                  </a:lnTo>
                  <a:lnTo>
                    <a:pt x="1002" y="5071"/>
                  </a:lnTo>
                  <a:lnTo>
                    <a:pt x="1135" y="4737"/>
                  </a:lnTo>
                  <a:cubicBezTo>
                    <a:pt x="1203" y="4750"/>
                    <a:pt x="1268" y="4756"/>
                    <a:pt x="1330" y="4756"/>
                  </a:cubicBezTo>
                  <a:cubicBezTo>
                    <a:pt x="1759" y="4756"/>
                    <a:pt x="2061" y="4461"/>
                    <a:pt x="2236" y="3937"/>
                  </a:cubicBezTo>
                  <a:cubicBezTo>
                    <a:pt x="2703" y="2736"/>
                    <a:pt x="1369" y="2202"/>
                    <a:pt x="1702" y="1335"/>
                  </a:cubicBezTo>
                  <a:cubicBezTo>
                    <a:pt x="1802" y="1110"/>
                    <a:pt x="1921" y="997"/>
                    <a:pt x="2059" y="997"/>
                  </a:cubicBezTo>
                  <a:cubicBezTo>
                    <a:pt x="2104" y="997"/>
                    <a:pt x="2152" y="1010"/>
                    <a:pt x="2202" y="1035"/>
                  </a:cubicBezTo>
                  <a:cubicBezTo>
                    <a:pt x="2436" y="1101"/>
                    <a:pt x="2503" y="1268"/>
                    <a:pt x="2369" y="1568"/>
                  </a:cubicBezTo>
                  <a:lnTo>
                    <a:pt x="2303" y="1735"/>
                  </a:lnTo>
                  <a:lnTo>
                    <a:pt x="2903" y="2002"/>
                  </a:lnTo>
                  <a:lnTo>
                    <a:pt x="2970" y="1869"/>
                  </a:lnTo>
                  <a:cubicBezTo>
                    <a:pt x="3170" y="1268"/>
                    <a:pt x="3103" y="834"/>
                    <a:pt x="2636" y="534"/>
                  </a:cubicBezTo>
                  <a:lnTo>
                    <a:pt x="2736" y="201"/>
                  </a:lnTo>
                  <a:lnTo>
                    <a:pt x="22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 name="Google Shape;1893;p47"/>
          <p:cNvGrpSpPr/>
          <p:nvPr/>
        </p:nvGrpSpPr>
        <p:grpSpPr>
          <a:xfrm rot="-1802471">
            <a:off x="1719342" y="966759"/>
            <a:ext cx="628563" cy="501261"/>
            <a:chOff x="7032032" y="1219958"/>
            <a:chExt cx="985199" cy="785668"/>
          </a:xfrm>
        </p:grpSpPr>
        <p:sp>
          <p:nvSpPr>
            <p:cNvPr id="1894" name="Google Shape;1894;p47"/>
            <p:cNvSpPr/>
            <p:nvPr/>
          </p:nvSpPr>
          <p:spPr>
            <a:xfrm rot="1618964">
              <a:off x="7081403" y="1397639"/>
              <a:ext cx="886457" cy="430304"/>
            </a:xfrm>
            <a:custGeom>
              <a:rect b="b" l="l" r="r" t="t"/>
              <a:pathLst>
                <a:path extrusionOk="0" h="17213" w="35460">
                  <a:moveTo>
                    <a:pt x="33958" y="1"/>
                  </a:moveTo>
                  <a:lnTo>
                    <a:pt x="1035" y="968"/>
                  </a:lnTo>
                  <a:cubicBezTo>
                    <a:pt x="434" y="968"/>
                    <a:pt x="1" y="1468"/>
                    <a:pt x="1" y="2035"/>
                  </a:cubicBezTo>
                  <a:lnTo>
                    <a:pt x="401" y="16179"/>
                  </a:lnTo>
                  <a:cubicBezTo>
                    <a:pt x="401" y="16746"/>
                    <a:pt x="901" y="17213"/>
                    <a:pt x="1502" y="17213"/>
                  </a:cubicBezTo>
                  <a:lnTo>
                    <a:pt x="34425" y="16246"/>
                  </a:lnTo>
                  <a:cubicBezTo>
                    <a:pt x="35026" y="16246"/>
                    <a:pt x="35459" y="15745"/>
                    <a:pt x="35459" y="15178"/>
                  </a:cubicBezTo>
                  <a:lnTo>
                    <a:pt x="35059" y="1035"/>
                  </a:lnTo>
                  <a:cubicBezTo>
                    <a:pt x="35059" y="468"/>
                    <a:pt x="34559" y="1"/>
                    <a:pt x="339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7"/>
            <p:cNvSpPr/>
            <p:nvPr/>
          </p:nvSpPr>
          <p:spPr>
            <a:xfrm rot="1618964">
              <a:off x="7149182" y="1465044"/>
              <a:ext cx="750539" cy="294386"/>
            </a:xfrm>
            <a:custGeom>
              <a:rect b="b" l="l" r="r" t="t"/>
              <a:pathLst>
                <a:path extrusionOk="0" h="11776" w="30023">
                  <a:moveTo>
                    <a:pt x="27320" y="1"/>
                  </a:moveTo>
                  <a:lnTo>
                    <a:pt x="2402" y="701"/>
                  </a:lnTo>
                  <a:cubicBezTo>
                    <a:pt x="2469" y="2102"/>
                    <a:pt x="1368" y="3203"/>
                    <a:pt x="1" y="3270"/>
                  </a:cubicBezTo>
                  <a:lnTo>
                    <a:pt x="167" y="9341"/>
                  </a:lnTo>
                  <a:cubicBezTo>
                    <a:pt x="188" y="9340"/>
                    <a:pt x="209" y="9340"/>
                    <a:pt x="230" y="9340"/>
                  </a:cubicBezTo>
                  <a:cubicBezTo>
                    <a:pt x="1569" y="9340"/>
                    <a:pt x="2670" y="10396"/>
                    <a:pt x="2703" y="11776"/>
                  </a:cubicBezTo>
                  <a:lnTo>
                    <a:pt x="27587" y="11042"/>
                  </a:lnTo>
                  <a:cubicBezTo>
                    <a:pt x="27554" y="9708"/>
                    <a:pt x="28654" y="8540"/>
                    <a:pt x="30022" y="8507"/>
                  </a:cubicBezTo>
                  <a:lnTo>
                    <a:pt x="29855" y="2436"/>
                  </a:lnTo>
                  <a:cubicBezTo>
                    <a:pt x="29835" y="2436"/>
                    <a:pt x="29815" y="2436"/>
                    <a:pt x="29795" y="2436"/>
                  </a:cubicBezTo>
                  <a:cubicBezTo>
                    <a:pt x="28454" y="2436"/>
                    <a:pt x="27353" y="1348"/>
                    <a:pt x="27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7"/>
            <p:cNvSpPr/>
            <p:nvPr/>
          </p:nvSpPr>
          <p:spPr>
            <a:xfrm rot="1618964">
              <a:off x="7405686" y="1494783"/>
              <a:ext cx="236014" cy="236014"/>
            </a:xfrm>
            <a:custGeom>
              <a:rect b="b" l="l" r="r" t="t"/>
              <a:pathLst>
                <a:path extrusionOk="0" h="9441" w="9441">
                  <a:moveTo>
                    <a:pt x="4737" y="0"/>
                  </a:moveTo>
                  <a:cubicBezTo>
                    <a:pt x="2136" y="0"/>
                    <a:pt x="1" y="2102"/>
                    <a:pt x="1" y="4704"/>
                  </a:cubicBezTo>
                  <a:cubicBezTo>
                    <a:pt x="1" y="7339"/>
                    <a:pt x="2136" y="9441"/>
                    <a:pt x="4737" y="9441"/>
                  </a:cubicBezTo>
                  <a:cubicBezTo>
                    <a:pt x="7339" y="9441"/>
                    <a:pt x="9441" y="7339"/>
                    <a:pt x="9441" y="4704"/>
                  </a:cubicBezTo>
                  <a:cubicBezTo>
                    <a:pt x="9441" y="2102"/>
                    <a:pt x="7339" y="0"/>
                    <a:pt x="4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7"/>
            <p:cNvSpPr/>
            <p:nvPr/>
          </p:nvSpPr>
          <p:spPr>
            <a:xfrm rot="1618964">
              <a:off x="7496961" y="1548247"/>
              <a:ext cx="54222" cy="127594"/>
            </a:xfrm>
            <a:custGeom>
              <a:rect b="b" l="l" r="r" t="t"/>
              <a:pathLst>
                <a:path extrusionOk="0" h="5104" w="2169">
                  <a:moveTo>
                    <a:pt x="734" y="0"/>
                  </a:moveTo>
                  <a:lnTo>
                    <a:pt x="734" y="334"/>
                  </a:lnTo>
                  <a:cubicBezTo>
                    <a:pt x="234" y="467"/>
                    <a:pt x="1" y="868"/>
                    <a:pt x="1" y="1401"/>
                  </a:cubicBezTo>
                  <a:cubicBezTo>
                    <a:pt x="67" y="2702"/>
                    <a:pt x="1435" y="2702"/>
                    <a:pt x="1468" y="3670"/>
                  </a:cubicBezTo>
                  <a:cubicBezTo>
                    <a:pt x="1468" y="4003"/>
                    <a:pt x="1302" y="4137"/>
                    <a:pt x="1101" y="4137"/>
                  </a:cubicBezTo>
                  <a:cubicBezTo>
                    <a:pt x="1082" y="4140"/>
                    <a:pt x="1062" y="4142"/>
                    <a:pt x="1043" y="4142"/>
                  </a:cubicBezTo>
                  <a:cubicBezTo>
                    <a:pt x="870" y="4142"/>
                    <a:pt x="734" y="4003"/>
                    <a:pt x="734" y="3703"/>
                  </a:cubicBezTo>
                  <a:lnTo>
                    <a:pt x="734" y="3336"/>
                  </a:lnTo>
                  <a:lnTo>
                    <a:pt x="67" y="3336"/>
                  </a:lnTo>
                  <a:lnTo>
                    <a:pt x="67" y="3670"/>
                  </a:lnTo>
                  <a:cubicBezTo>
                    <a:pt x="67" y="4270"/>
                    <a:pt x="334" y="4670"/>
                    <a:pt x="835" y="4770"/>
                  </a:cubicBezTo>
                  <a:lnTo>
                    <a:pt x="835" y="5104"/>
                  </a:lnTo>
                  <a:lnTo>
                    <a:pt x="1435" y="5104"/>
                  </a:lnTo>
                  <a:lnTo>
                    <a:pt x="1435" y="4770"/>
                  </a:lnTo>
                  <a:cubicBezTo>
                    <a:pt x="1935" y="4637"/>
                    <a:pt x="2169" y="4203"/>
                    <a:pt x="2169" y="3603"/>
                  </a:cubicBezTo>
                  <a:cubicBezTo>
                    <a:pt x="2135" y="2302"/>
                    <a:pt x="768" y="2302"/>
                    <a:pt x="734" y="1335"/>
                  </a:cubicBezTo>
                  <a:cubicBezTo>
                    <a:pt x="668" y="1001"/>
                    <a:pt x="801" y="868"/>
                    <a:pt x="1068" y="868"/>
                  </a:cubicBezTo>
                  <a:cubicBezTo>
                    <a:pt x="1302" y="868"/>
                    <a:pt x="1435" y="1001"/>
                    <a:pt x="1435" y="1335"/>
                  </a:cubicBezTo>
                  <a:lnTo>
                    <a:pt x="1435" y="1535"/>
                  </a:lnTo>
                  <a:lnTo>
                    <a:pt x="2102" y="1535"/>
                  </a:lnTo>
                  <a:lnTo>
                    <a:pt x="2102" y="1435"/>
                  </a:lnTo>
                  <a:cubicBezTo>
                    <a:pt x="2102" y="801"/>
                    <a:pt x="1802" y="434"/>
                    <a:pt x="1302" y="334"/>
                  </a:cubicBezTo>
                  <a:lnTo>
                    <a:pt x="1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8" name="Google Shape;1898;p47">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899" name="Google Shape;1899;p47">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7">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7">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7">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903" name="Google Shape;1903;p47">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904" name="Google Shape;1904;p47">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905" name="Google Shape;1905;p47">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 name="Shape 566"/>
        <p:cNvGrpSpPr/>
        <p:nvPr/>
      </p:nvGrpSpPr>
      <p:grpSpPr>
        <a:xfrm>
          <a:off x="0" y="0"/>
          <a:ext cx="0" cy="0"/>
          <a:chOff x="0" y="0"/>
          <a:chExt cx="0" cy="0"/>
        </a:xfrm>
      </p:grpSpPr>
      <p:sp>
        <p:nvSpPr>
          <p:cNvPr id="567" name="Google Shape;567;p30">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568" name="Google Shape;568;p30"/>
          <p:cNvSpPr txBox="1"/>
          <p:nvPr>
            <p:ph type="title"/>
          </p:nvPr>
        </p:nvSpPr>
        <p:spPr>
          <a:xfrm>
            <a:off x="1536900" y="540000"/>
            <a:ext cx="6723300" cy="43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569" name="Google Shape;569;p30"/>
          <p:cNvSpPr txBox="1"/>
          <p:nvPr>
            <p:ph idx="1" type="body"/>
          </p:nvPr>
        </p:nvSpPr>
        <p:spPr>
          <a:xfrm>
            <a:off x="1536900" y="1050100"/>
            <a:ext cx="6723300" cy="3554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rPr>
              <a:t>Here’s what you’ll find in this </a:t>
            </a:r>
            <a:r>
              <a:rPr b="1" lang="en">
                <a:solidFill>
                  <a:schemeClr val="lt2"/>
                </a:solidFill>
                <a:uFill>
                  <a:noFill/>
                </a:uFill>
                <a:hlinkClick r:id="rId4">
                  <a:extLst>
                    <a:ext uri="{A12FA001-AC4F-418D-AE19-62706E023703}">
                      <ahyp:hlinkClr val="tx"/>
                    </a:ext>
                  </a:extLst>
                </a:hlinkClick>
              </a:rPr>
              <a:t>Slidesgo</a:t>
            </a:r>
            <a:r>
              <a:rPr lang="en">
                <a:solidFill>
                  <a:schemeClr val="lt2"/>
                </a:solidFill>
              </a:rPr>
              <a:t> template: </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A slide structure based on a lesson presentation, which you can easily adapt to your needs. For more info on how to edit the template, please visit </a:t>
            </a:r>
            <a:r>
              <a:rPr b="1" lang="en">
                <a:solidFill>
                  <a:schemeClr val="lt2"/>
                </a:solidFill>
                <a:uFill>
                  <a:noFill/>
                </a:uFill>
                <a:hlinkClick r:id="rId5">
                  <a:extLst>
                    <a:ext uri="{A12FA001-AC4F-418D-AE19-62706E023703}">
                      <ahyp:hlinkClr val="tx"/>
                    </a:ext>
                  </a:extLst>
                </a:hlinkClick>
              </a:rPr>
              <a:t>Slidesgo School</a:t>
            </a:r>
            <a:r>
              <a:rPr lang="en">
                <a:solidFill>
                  <a:schemeClr val="lt2"/>
                </a:solidFill>
              </a:rPr>
              <a:t> or read our </a:t>
            </a:r>
            <a:r>
              <a:rPr b="1" lang="en">
                <a:solidFill>
                  <a:schemeClr val="lt2"/>
                </a:solidFill>
                <a:uFill>
                  <a:noFill/>
                </a:uFill>
                <a:hlinkClick r:id="rId6">
                  <a:extLst>
                    <a:ext uri="{A12FA001-AC4F-418D-AE19-62706E023703}">
                      <ahyp:hlinkClr val="tx"/>
                    </a:ext>
                  </a:extLst>
                </a:hlinkClick>
              </a:rPr>
              <a:t>FAQs</a:t>
            </a:r>
            <a:r>
              <a:rPr lang="en">
                <a:solidFill>
                  <a:schemeClr val="lt2"/>
                </a:solidFill>
              </a:rPr>
              <a:t>.</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An assortment of graphic resources that are suitable for use in the presentation can be found in the </a:t>
            </a:r>
            <a:r>
              <a:rPr b="1" lang="en">
                <a:solidFill>
                  <a:schemeClr val="lt2"/>
                </a:solidFill>
                <a:uFill>
                  <a:noFill/>
                </a:uFill>
                <a:hlinkClick action="ppaction://hlinksldjump" r:id="rId7">
                  <a:extLst>
                    <a:ext uri="{A12FA001-AC4F-418D-AE19-62706E023703}">
                      <ahyp:hlinkClr val="tx"/>
                    </a:ext>
                  </a:extLst>
                </a:hlinkClick>
              </a:rPr>
              <a:t>alternative resources slide</a:t>
            </a:r>
            <a:r>
              <a:rPr lang="en">
                <a:solidFill>
                  <a:schemeClr val="lt2"/>
                </a:solidFill>
              </a:rPr>
              <a:t>.</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A </a:t>
            </a:r>
            <a:r>
              <a:rPr b="1" lang="en">
                <a:solidFill>
                  <a:schemeClr val="lt2"/>
                </a:solidFill>
                <a:uFill>
                  <a:noFill/>
                </a:uFill>
                <a:hlinkClick action="ppaction://hlinksldjump" r:id="rId8">
                  <a:extLst>
                    <a:ext uri="{A12FA001-AC4F-418D-AE19-62706E023703}">
                      <ahyp:hlinkClr val="tx"/>
                    </a:ext>
                  </a:extLst>
                </a:hlinkClick>
              </a:rPr>
              <a:t>thanks slide</a:t>
            </a:r>
            <a:r>
              <a:rPr lang="en">
                <a:solidFill>
                  <a:schemeClr val="lt2"/>
                </a:solidFill>
              </a:rPr>
              <a:t>, which you must keep so that proper credits for our design are given.</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A </a:t>
            </a:r>
            <a:r>
              <a:rPr b="1" lang="en">
                <a:solidFill>
                  <a:schemeClr val="lt2"/>
                </a:solidFill>
                <a:uFill>
                  <a:noFill/>
                </a:uFill>
                <a:hlinkClick action="ppaction://hlinksldjump" r:id="rId9">
                  <a:extLst>
                    <a:ext uri="{A12FA001-AC4F-418D-AE19-62706E023703}">
                      <ahyp:hlinkClr val="tx"/>
                    </a:ext>
                  </a:extLst>
                </a:hlinkClick>
              </a:rPr>
              <a:t>resources slide</a:t>
            </a:r>
            <a:r>
              <a:rPr lang="en">
                <a:solidFill>
                  <a:schemeClr val="lt2"/>
                </a:solidFill>
              </a:rPr>
              <a:t>, where you’ll find links to all the elements used in the template.</a:t>
            </a:r>
            <a:endParaRPr>
              <a:solidFill>
                <a:schemeClr val="lt2"/>
              </a:solidFill>
            </a:endParaRPr>
          </a:p>
          <a:p>
            <a:pPr indent="-304800" lvl="0" marL="457200" rtl="0" algn="l">
              <a:spcBef>
                <a:spcPts val="0"/>
              </a:spcBef>
              <a:spcAft>
                <a:spcPts val="0"/>
              </a:spcAft>
              <a:buClr>
                <a:schemeClr val="lt2"/>
              </a:buClr>
              <a:buSzPts val="1200"/>
              <a:buAutoNum type="arabicPeriod"/>
            </a:pPr>
            <a:r>
              <a:rPr b="1" lang="en">
                <a:solidFill>
                  <a:schemeClr val="lt2"/>
                </a:solidFill>
                <a:uFill>
                  <a:noFill/>
                </a:uFill>
                <a:hlinkClick action="ppaction://hlinksldjump" r:id="rId10">
                  <a:extLst>
                    <a:ext uri="{A12FA001-AC4F-418D-AE19-62706E023703}">
                      <ahyp:hlinkClr val="tx"/>
                    </a:ext>
                  </a:extLst>
                </a:hlinkClick>
              </a:rPr>
              <a:t>Instructions for use</a:t>
            </a:r>
            <a:r>
              <a:rPr lang="en">
                <a:solidFill>
                  <a:schemeClr val="lt2"/>
                </a:solidFill>
              </a:rPr>
              <a:t>.</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Final slides with:</a:t>
            </a:r>
            <a:endParaRPr>
              <a:solidFill>
                <a:schemeClr val="lt2"/>
              </a:solidFill>
            </a:endParaRPr>
          </a:p>
          <a:p>
            <a:pPr indent="-190500" lvl="0" marL="857250" rtl="0" algn="l">
              <a:spcBef>
                <a:spcPts val="0"/>
              </a:spcBef>
              <a:spcAft>
                <a:spcPts val="0"/>
              </a:spcAft>
              <a:buClr>
                <a:schemeClr val="lt2"/>
              </a:buClr>
              <a:buSzPts val="1200"/>
              <a:buChar char="●"/>
            </a:pPr>
            <a:r>
              <a:rPr lang="en">
                <a:solidFill>
                  <a:schemeClr val="lt2"/>
                </a:solidFill>
              </a:rPr>
              <a:t>The</a:t>
            </a:r>
            <a:r>
              <a:rPr lang="en">
                <a:solidFill>
                  <a:schemeClr val="hlink"/>
                </a:solidFill>
                <a:uFill>
                  <a:noFill/>
                </a:uFill>
                <a:hlinkClick action="ppaction://hlinksldjump" r:id="rId11"/>
              </a:rPr>
              <a:t> </a:t>
            </a:r>
            <a:r>
              <a:rPr b="1" lang="en">
                <a:solidFill>
                  <a:schemeClr val="hlink"/>
                </a:solidFill>
                <a:uFill>
                  <a:noFill/>
                </a:uFill>
                <a:hlinkClick action="ppaction://hlinksldjump" r:id="rId12"/>
              </a:rPr>
              <a:t>fonts and colors</a:t>
            </a:r>
            <a:r>
              <a:rPr lang="en">
                <a:solidFill>
                  <a:schemeClr val="hlink"/>
                </a:solidFill>
                <a:uFill>
                  <a:noFill/>
                </a:uFill>
                <a:hlinkClick action="ppaction://hlinksldjump" r:id="rId13"/>
              </a:rPr>
              <a:t> </a:t>
            </a:r>
            <a:r>
              <a:rPr lang="en">
                <a:solidFill>
                  <a:schemeClr val="lt2"/>
                </a:solidFill>
              </a:rPr>
              <a:t>used in the template.</a:t>
            </a:r>
            <a:endParaRPr>
              <a:solidFill>
                <a:schemeClr val="lt2"/>
              </a:solidFill>
            </a:endParaRPr>
          </a:p>
          <a:p>
            <a:pPr indent="-190500" lvl="0" marL="857250" rtl="0" algn="l">
              <a:spcBef>
                <a:spcPts val="0"/>
              </a:spcBef>
              <a:spcAft>
                <a:spcPts val="0"/>
              </a:spcAft>
              <a:buClr>
                <a:schemeClr val="lt2"/>
              </a:buClr>
              <a:buSzPts val="1200"/>
              <a:buChar char="●"/>
            </a:pPr>
            <a:r>
              <a:rPr lang="en">
                <a:solidFill>
                  <a:schemeClr val="lt2"/>
                </a:solidFill>
              </a:rPr>
              <a:t>A </a:t>
            </a:r>
            <a:r>
              <a:rPr b="1" lang="en">
                <a:solidFill>
                  <a:schemeClr val="lt2"/>
                </a:solidFill>
                <a:uFill>
                  <a:noFill/>
                </a:uFill>
                <a:hlinkClick action="ppaction://hlinksldjump" r:id="rId14">
                  <a:extLst>
                    <a:ext uri="{A12FA001-AC4F-418D-AE19-62706E023703}">
                      <ahyp:hlinkClr val="tx"/>
                    </a:ext>
                  </a:extLst>
                </a:hlinkClick>
              </a:rPr>
              <a:t>selection of illustrations</a:t>
            </a:r>
            <a:r>
              <a:rPr b="1" lang="en">
                <a:solidFill>
                  <a:schemeClr val="lt2"/>
                </a:solidFill>
              </a:rPr>
              <a:t>.</a:t>
            </a:r>
            <a:r>
              <a:rPr lang="en">
                <a:solidFill>
                  <a:schemeClr val="lt2"/>
                </a:solidFill>
              </a:rPr>
              <a:t> You can also customize and animate them as you wish with the online editor. Visit</a:t>
            </a:r>
            <a:r>
              <a:rPr b="1" lang="en">
                <a:solidFill>
                  <a:schemeClr val="lt2"/>
                </a:solidFill>
              </a:rPr>
              <a:t> </a:t>
            </a:r>
            <a:r>
              <a:rPr b="1" lang="en">
                <a:solidFill>
                  <a:schemeClr val="lt2"/>
                </a:solidFill>
                <a:uFill>
                  <a:noFill/>
                </a:uFill>
                <a:hlinkClick r:id="rId15">
                  <a:extLst>
                    <a:ext uri="{A12FA001-AC4F-418D-AE19-62706E023703}">
                      <ahyp:hlinkClr val="tx"/>
                    </a:ext>
                  </a:extLst>
                </a:hlinkClick>
              </a:rPr>
              <a:t>Storyset</a:t>
            </a:r>
            <a:r>
              <a:rPr lang="en">
                <a:solidFill>
                  <a:schemeClr val="lt2"/>
                </a:solidFill>
              </a:rPr>
              <a:t> to find more. </a:t>
            </a:r>
            <a:endParaRPr>
              <a:solidFill>
                <a:schemeClr val="lt2"/>
              </a:solidFill>
            </a:endParaRPr>
          </a:p>
          <a:p>
            <a:pPr indent="-190500" lvl="0" marL="857250" rtl="0" algn="l">
              <a:spcBef>
                <a:spcPts val="0"/>
              </a:spcBef>
              <a:spcAft>
                <a:spcPts val="0"/>
              </a:spcAft>
              <a:buClr>
                <a:schemeClr val="lt2"/>
              </a:buClr>
              <a:buSzPts val="1200"/>
              <a:buChar char="●"/>
            </a:pPr>
            <a:r>
              <a:rPr lang="en">
                <a:solidFill>
                  <a:schemeClr val="lt2"/>
                </a:solidFill>
              </a:rPr>
              <a:t>More</a:t>
            </a:r>
            <a:r>
              <a:rPr lang="en">
                <a:solidFill>
                  <a:schemeClr val="hlink"/>
                </a:solidFill>
                <a:uFill>
                  <a:noFill/>
                </a:uFill>
                <a:hlinkClick action="ppaction://hlinksldjump" r:id="rId16"/>
              </a:rPr>
              <a:t> </a:t>
            </a:r>
            <a:r>
              <a:rPr b="1" lang="en">
                <a:solidFill>
                  <a:schemeClr val="hlink"/>
                </a:solidFill>
                <a:uFill>
                  <a:noFill/>
                </a:uFill>
                <a:hlinkClick action="ppaction://hlinksldjump" r:id="rId17"/>
              </a:rPr>
              <a:t>infographic resources</a:t>
            </a:r>
            <a:r>
              <a:rPr lang="en">
                <a:solidFill>
                  <a:schemeClr val="hlink"/>
                </a:solidFill>
                <a:uFill>
                  <a:noFill/>
                </a:uFill>
                <a:hlinkClick action="ppaction://hlinksldjump" r:id="rId18"/>
              </a:rPr>
              <a:t>,</a:t>
            </a:r>
            <a:r>
              <a:rPr lang="en">
                <a:solidFill>
                  <a:schemeClr val="lt2"/>
                </a:solidFill>
              </a:rPr>
              <a:t> whose size and color can be edited. </a:t>
            </a:r>
            <a:endParaRPr>
              <a:solidFill>
                <a:schemeClr val="lt2"/>
              </a:solidFill>
            </a:endParaRPr>
          </a:p>
          <a:p>
            <a:pPr indent="-190500" lvl="0" marL="857250" rtl="0" algn="l">
              <a:spcBef>
                <a:spcPts val="0"/>
              </a:spcBef>
              <a:spcAft>
                <a:spcPts val="0"/>
              </a:spcAft>
              <a:buClr>
                <a:schemeClr val="lt2"/>
              </a:buClr>
              <a:buSzPts val="1200"/>
              <a:buChar char="●"/>
            </a:pPr>
            <a:r>
              <a:rPr lang="en">
                <a:solidFill>
                  <a:schemeClr val="lt2"/>
                </a:solidFill>
              </a:rPr>
              <a:t>Sets of </a:t>
            </a:r>
            <a:r>
              <a:rPr b="1" lang="en">
                <a:solidFill>
                  <a:schemeClr val="hlink"/>
                </a:solidFill>
                <a:uFill>
                  <a:noFill/>
                </a:uFill>
                <a:hlinkClick action="ppaction://hlinksldjump" r:id="rId19"/>
              </a:rPr>
              <a:t>customizable icons</a:t>
            </a:r>
            <a:r>
              <a:rPr lang="en">
                <a:solidFill>
                  <a:schemeClr val="hlink"/>
                </a:solidFill>
                <a:uFill>
                  <a:noFill/>
                </a:uFill>
                <a:hlinkClick action="ppaction://hlinksldjump" r:id="rId20"/>
              </a:rPr>
              <a:t>:</a:t>
            </a:r>
            <a:r>
              <a:rPr lang="en">
                <a:solidFill>
                  <a:schemeClr val="lt2"/>
                </a:solidFill>
              </a:rPr>
              <a:t> general, business, avatar, creative process, education, help &amp; support, medical, nature, performing arts, SEO &amp; marketing, and teamwork.</a:t>
            </a:r>
            <a:endParaRPr>
              <a:solidFill>
                <a:schemeClr val="lt2"/>
              </a:solidFill>
            </a:endParaRPr>
          </a:p>
          <a:p>
            <a:pPr indent="0" lvl="0" marL="0" rtl="0" algn="l">
              <a:spcBef>
                <a:spcPts val="0"/>
              </a:spcBef>
              <a:spcAft>
                <a:spcPts val="0"/>
              </a:spcAft>
              <a:buNone/>
            </a:pPr>
            <a:r>
              <a:rPr lang="en">
                <a:solidFill>
                  <a:schemeClr val="lt2"/>
                </a:solidFill>
              </a:rPr>
              <a:t>You can delete this slide when you’re done editing the presentation.</a:t>
            </a:r>
            <a:endParaRPr>
              <a:solidFill>
                <a:schemeClr val="lt2"/>
              </a:solidFill>
            </a:endParaRPr>
          </a:p>
        </p:txBody>
      </p:sp>
      <p:sp>
        <p:nvSpPr>
          <p:cNvPr id="570" name="Google Shape;570;p30">
            <a:hlinkClick action="ppaction://hlinksldjump" r:id="rId21"/>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0">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0">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0"/>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574" name="Google Shape;574;p30"/>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575" name="Google Shape;575;p30"/>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576" name="Google Shape;576;p30"/>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577" name="Google Shape;577;p30"/>
          <p:cNvGrpSpPr/>
          <p:nvPr/>
        </p:nvGrpSpPr>
        <p:grpSpPr>
          <a:xfrm rot="-691541">
            <a:off x="8248915" y="553666"/>
            <a:ext cx="1011087" cy="1310311"/>
            <a:chOff x="3815496" y="1499575"/>
            <a:chExt cx="1011124" cy="1310358"/>
          </a:xfrm>
        </p:grpSpPr>
        <p:sp>
          <p:nvSpPr>
            <p:cNvPr id="578" name="Google Shape;578;p30"/>
            <p:cNvSpPr/>
            <p:nvPr/>
          </p:nvSpPr>
          <p:spPr>
            <a:xfrm rot="7891561">
              <a:off x="4076343" y="1864109"/>
              <a:ext cx="489430" cy="917180"/>
            </a:xfrm>
            <a:custGeom>
              <a:rect b="b" l="l" r="r" t="t"/>
              <a:pathLst>
                <a:path extrusionOk="0" h="36685" w="19576">
                  <a:moveTo>
                    <a:pt x="14182" y="1"/>
                  </a:moveTo>
                  <a:cubicBezTo>
                    <a:pt x="13851" y="1"/>
                    <a:pt x="13555" y="413"/>
                    <a:pt x="13830" y="757"/>
                  </a:cubicBezTo>
                  <a:cubicBezTo>
                    <a:pt x="14195" y="1152"/>
                    <a:pt x="14529" y="1517"/>
                    <a:pt x="14803" y="1882"/>
                  </a:cubicBezTo>
                  <a:cubicBezTo>
                    <a:pt x="14864" y="2003"/>
                    <a:pt x="15016" y="2064"/>
                    <a:pt x="15168" y="2064"/>
                  </a:cubicBezTo>
                  <a:cubicBezTo>
                    <a:pt x="15259" y="2064"/>
                    <a:pt x="15350" y="2034"/>
                    <a:pt x="15441" y="2003"/>
                  </a:cubicBezTo>
                  <a:cubicBezTo>
                    <a:pt x="15624" y="1821"/>
                    <a:pt x="15654" y="1547"/>
                    <a:pt x="15502" y="1365"/>
                  </a:cubicBezTo>
                  <a:cubicBezTo>
                    <a:pt x="15229" y="970"/>
                    <a:pt x="14894" y="575"/>
                    <a:pt x="14499" y="149"/>
                  </a:cubicBezTo>
                  <a:cubicBezTo>
                    <a:pt x="14402" y="45"/>
                    <a:pt x="14290" y="1"/>
                    <a:pt x="14182" y="1"/>
                  </a:cubicBezTo>
                  <a:close/>
                  <a:moveTo>
                    <a:pt x="16397" y="3270"/>
                  </a:moveTo>
                  <a:cubicBezTo>
                    <a:pt x="16103" y="3270"/>
                    <a:pt x="15804" y="3551"/>
                    <a:pt x="15958" y="3918"/>
                  </a:cubicBezTo>
                  <a:cubicBezTo>
                    <a:pt x="16140" y="4344"/>
                    <a:pt x="16292" y="4800"/>
                    <a:pt x="16353" y="5286"/>
                  </a:cubicBezTo>
                  <a:cubicBezTo>
                    <a:pt x="16384" y="5499"/>
                    <a:pt x="16566" y="5651"/>
                    <a:pt x="16809" y="5651"/>
                  </a:cubicBezTo>
                  <a:lnTo>
                    <a:pt x="16870" y="5681"/>
                  </a:lnTo>
                  <a:cubicBezTo>
                    <a:pt x="17113" y="5621"/>
                    <a:pt x="17265" y="5408"/>
                    <a:pt x="17235" y="5165"/>
                  </a:cubicBezTo>
                  <a:cubicBezTo>
                    <a:pt x="17174" y="4617"/>
                    <a:pt x="17022" y="4070"/>
                    <a:pt x="16809" y="3584"/>
                  </a:cubicBezTo>
                  <a:cubicBezTo>
                    <a:pt x="16732" y="3363"/>
                    <a:pt x="16565" y="3270"/>
                    <a:pt x="16397" y="3270"/>
                  </a:cubicBezTo>
                  <a:close/>
                  <a:moveTo>
                    <a:pt x="13872" y="5042"/>
                  </a:moveTo>
                  <a:cubicBezTo>
                    <a:pt x="13620" y="5042"/>
                    <a:pt x="13370" y="5064"/>
                    <a:pt x="13131" y="5104"/>
                  </a:cubicBezTo>
                  <a:cubicBezTo>
                    <a:pt x="12562" y="5218"/>
                    <a:pt x="12686" y="5997"/>
                    <a:pt x="13177" y="5997"/>
                  </a:cubicBezTo>
                  <a:cubicBezTo>
                    <a:pt x="13211" y="5997"/>
                    <a:pt x="13246" y="5993"/>
                    <a:pt x="13283" y="5985"/>
                  </a:cubicBezTo>
                  <a:cubicBezTo>
                    <a:pt x="13472" y="5960"/>
                    <a:pt x="13661" y="5945"/>
                    <a:pt x="13848" y="5945"/>
                  </a:cubicBezTo>
                  <a:cubicBezTo>
                    <a:pt x="14112" y="5945"/>
                    <a:pt x="14371" y="5975"/>
                    <a:pt x="14621" y="6046"/>
                  </a:cubicBezTo>
                  <a:lnTo>
                    <a:pt x="14742" y="6046"/>
                  </a:lnTo>
                  <a:cubicBezTo>
                    <a:pt x="14752" y="6047"/>
                    <a:pt x="14762" y="6047"/>
                    <a:pt x="14771" y="6047"/>
                  </a:cubicBezTo>
                  <a:cubicBezTo>
                    <a:pt x="15262" y="6047"/>
                    <a:pt x="15340" y="5284"/>
                    <a:pt x="14833" y="5165"/>
                  </a:cubicBezTo>
                  <a:cubicBezTo>
                    <a:pt x="14525" y="5079"/>
                    <a:pt x="14198" y="5042"/>
                    <a:pt x="13872" y="5042"/>
                  </a:cubicBezTo>
                  <a:close/>
                  <a:moveTo>
                    <a:pt x="16911" y="6229"/>
                  </a:moveTo>
                  <a:cubicBezTo>
                    <a:pt x="16546" y="6229"/>
                    <a:pt x="16258" y="6723"/>
                    <a:pt x="16627" y="7019"/>
                  </a:cubicBezTo>
                  <a:cubicBezTo>
                    <a:pt x="16992" y="7323"/>
                    <a:pt x="17295" y="7657"/>
                    <a:pt x="17569" y="8052"/>
                  </a:cubicBezTo>
                  <a:cubicBezTo>
                    <a:pt x="17657" y="8170"/>
                    <a:pt x="17802" y="8230"/>
                    <a:pt x="17949" y="8234"/>
                  </a:cubicBezTo>
                  <a:lnTo>
                    <a:pt x="17949" y="8234"/>
                  </a:lnTo>
                  <a:cubicBezTo>
                    <a:pt x="18305" y="8224"/>
                    <a:pt x="18539" y="7835"/>
                    <a:pt x="18329" y="7535"/>
                  </a:cubicBezTo>
                  <a:cubicBezTo>
                    <a:pt x="17995" y="7079"/>
                    <a:pt x="17599" y="6654"/>
                    <a:pt x="17174" y="6320"/>
                  </a:cubicBezTo>
                  <a:cubicBezTo>
                    <a:pt x="17087" y="6256"/>
                    <a:pt x="16997" y="6229"/>
                    <a:pt x="16911" y="6229"/>
                  </a:cubicBezTo>
                  <a:close/>
                  <a:moveTo>
                    <a:pt x="17949" y="8234"/>
                  </a:moveTo>
                  <a:cubicBezTo>
                    <a:pt x="17944" y="8234"/>
                    <a:pt x="17939" y="8235"/>
                    <a:pt x="17934" y="8235"/>
                  </a:cubicBezTo>
                  <a:lnTo>
                    <a:pt x="17964" y="8235"/>
                  </a:lnTo>
                  <a:cubicBezTo>
                    <a:pt x="17959" y="8235"/>
                    <a:pt x="17954" y="8234"/>
                    <a:pt x="17949" y="8234"/>
                  </a:cubicBezTo>
                  <a:close/>
                  <a:moveTo>
                    <a:pt x="11261" y="6386"/>
                  </a:moveTo>
                  <a:cubicBezTo>
                    <a:pt x="11113" y="6386"/>
                    <a:pt x="10968" y="6463"/>
                    <a:pt x="10882" y="6654"/>
                  </a:cubicBezTo>
                  <a:cubicBezTo>
                    <a:pt x="10548" y="7140"/>
                    <a:pt x="10365" y="7718"/>
                    <a:pt x="10335" y="8326"/>
                  </a:cubicBezTo>
                  <a:cubicBezTo>
                    <a:pt x="10335" y="8569"/>
                    <a:pt x="10548" y="8782"/>
                    <a:pt x="10791" y="8782"/>
                  </a:cubicBezTo>
                  <a:cubicBezTo>
                    <a:pt x="11034" y="8782"/>
                    <a:pt x="11247" y="8569"/>
                    <a:pt x="11247" y="8326"/>
                  </a:cubicBezTo>
                  <a:cubicBezTo>
                    <a:pt x="11277" y="7900"/>
                    <a:pt x="11399" y="7475"/>
                    <a:pt x="11642" y="7110"/>
                  </a:cubicBezTo>
                  <a:cubicBezTo>
                    <a:pt x="11913" y="6755"/>
                    <a:pt x="11583" y="6386"/>
                    <a:pt x="11261" y="6386"/>
                  </a:cubicBezTo>
                  <a:close/>
                  <a:moveTo>
                    <a:pt x="16538" y="7130"/>
                  </a:moveTo>
                  <a:cubicBezTo>
                    <a:pt x="16370" y="7130"/>
                    <a:pt x="16207" y="7223"/>
                    <a:pt x="16140" y="7444"/>
                  </a:cubicBezTo>
                  <a:cubicBezTo>
                    <a:pt x="15958" y="7870"/>
                    <a:pt x="15715" y="8265"/>
                    <a:pt x="15411" y="8599"/>
                  </a:cubicBezTo>
                  <a:cubicBezTo>
                    <a:pt x="15229" y="8782"/>
                    <a:pt x="15229" y="9086"/>
                    <a:pt x="15441" y="9238"/>
                  </a:cubicBezTo>
                  <a:cubicBezTo>
                    <a:pt x="15502" y="9329"/>
                    <a:pt x="15624" y="9359"/>
                    <a:pt x="15745" y="9359"/>
                  </a:cubicBezTo>
                  <a:cubicBezTo>
                    <a:pt x="15867" y="9359"/>
                    <a:pt x="15988" y="9298"/>
                    <a:pt x="16080" y="9207"/>
                  </a:cubicBezTo>
                  <a:cubicBezTo>
                    <a:pt x="16444" y="8812"/>
                    <a:pt x="16748" y="8326"/>
                    <a:pt x="16961" y="7779"/>
                  </a:cubicBezTo>
                  <a:cubicBezTo>
                    <a:pt x="17135" y="7411"/>
                    <a:pt x="16830" y="7130"/>
                    <a:pt x="16538" y="7130"/>
                  </a:cubicBezTo>
                  <a:close/>
                  <a:moveTo>
                    <a:pt x="12116" y="9706"/>
                  </a:moveTo>
                  <a:cubicBezTo>
                    <a:pt x="11638" y="9706"/>
                    <a:pt x="11476" y="10438"/>
                    <a:pt x="12007" y="10605"/>
                  </a:cubicBezTo>
                  <a:cubicBezTo>
                    <a:pt x="12280" y="10666"/>
                    <a:pt x="12554" y="10697"/>
                    <a:pt x="12827" y="10697"/>
                  </a:cubicBezTo>
                  <a:cubicBezTo>
                    <a:pt x="13040" y="10697"/>
                    <a:pt x="13283" y="10666"/>
                    <a:pt x="13526" y="10636"/>
                  </a:cubicBezTo>
                  <a:lnTo>
                    <a:pt x="13770" y="10575"/>
                  </a:lnTo>
                  <a:cubicBezTo>
                    <a:pt x="13982" y="10514"/>
                    <a:pt x="14134" y="10271"/>
                    <a:pt x="14104" y="10058"/>
                  </a:cubicBezTo>
                  <a:cubicBezTo>
                    <a:pt x="14052" y="9851"/>
                    <a:pt x="13868" y="9710"/>
                    <a:pt x="13665" y="9710"/>
                  </a:cubicBezTo>
                  <a:cubicBezTo>
                    <a:pt x="13629" y="9710"/>
                    <a:pt x="13593" y="9715"/>
                    <a:pt x="13557" y="9724"/>
                  </a:cubicBezTo>
                  <a:lnTo>
                    <a:pt x="13374" y="9754"/>
                  </a:lnTo>
                  <a:cubicBezTo>
                    <a:pt x="13197" y="9782"/>
                    <a:pt x="13025" y="9797"/>
                    <a:pt x="12857" y="9797"/>
                  </a:cubicBezTo>
                  <a:cubicBezTo>
                    <a:pt x="12651" y="9797"/>
                    <a:pt x="12451" y="9774"/>
                    <a:pt x="12250" y="9724"/>
                  </a:cubicBezTo>
                  <a:cubicBezTo>
                    <a:pt x="12203" y="9712"/>
                    <a:pt x="12158" y="9706"/>
                    <a:pt x="12116" y="9706"/>
                  </a:cubicBezTo>
                  <a:close/>
                  <a:moveTo>
                    <a:pt x="18945" y="9606"/>
                  </a:moveTo>
                  <a:cubicBezTo>
                    <a:pt x="18698" y="9606"/>
                    <a:pt x="18446" y="9801"/>
                    <a:pt x="18481" y="10119"/>
                  </a:cubicBezTo>
                  <a:cubicBezTo>
                    <a:pt x="18602" y="10605"/>
                    <a:pt x="18663" y="11092"/>
                    <a:pt x="18663" y="11578"/>
                  </a:cubicBezTo>
                  <a:cubicBezTo>
                    <a:pt x="18694" y="11821"/>
                    <a:pt x="18876" y="12004"/>
                    <a:pt x="19119" y="12004"/>
                  </a:cubicBezTo>
                  <a:lnTo>
                    <a:pt x="19150" y="12004"/>
                  </a:lnTo>
                  <a:cubicBezTo>
                    <a:pt x="19393" y="12004"/>
                    <a:pt x="19575" y="11791"/>
                    <a:pt x="19575" y="11548"/>
                  </a:cubicBezTo>
                  <a:cubicBezTo>
                    <a:pt x="19545" y="11001"/>
                    <a:pt x="19484" y="10453"/>
                    <a:pt x="19362" y="9937"/>
                  </a:cubicBezTo>
                  <a:cubicBezTo>
                    <a:pt x="19299" y="9708"/>
                    <a:pt x="19123" y="9606"/>
                    <a:pt x="18945" y="9606"/>
                  </a:cubicBezTo>
                  <a:close/>
                  <a:moveTo>
                    <a:pt x="18948" y="13562"/>
                  </a:moveTo>
                  <a:cubicBezTo>
                    <a:pt x="18749" y="13562"/>
                    <a:pt x="18551" y="13682"/>
                    <a:pt x="18511" y="13949"/>
                  </a:cubicBezTo>
                  <a:cubicBezTo>
                    <a:pt x="18451" y="14405"/>
                    <a:pt x="18329" y="14922"/>
                    <a:pt x="18207" y="15408"/>
                  </a:cubicBezTo>
                  <a:cubicBezTo>
                    <a:pt x="18147" y="15651"/>
                    <a:pt x="18268" y="15894"/>
                    <a:pt x="18511" y="15955"/>
                  </a:cubicBezTo>
                  <a:lnTo>
                    <a:pt x="18633" y="15955"/>
                  </a:lnTo>
                  <a:cubicBezTo>
                    <a:pt x="18846" y="15955"/>
                    <a:pt x="19028" y="15833"/>
                    <a:pt x="19089" y="15621"/>
                  </a:cubicBezTo>
                  <a:cubicBezTo>
                    <a:pt x="19210" y="15104"/>
                    <a:pt x="19332" y="14587"/>
                    <a:pt x="19393" y="14101"/>
                  </a:cubicBezTo>
                  <a:cubicBezTo>
                    <a:pt x="19461" y="13759"/>
                    <a:pt x="19203" y="13562"/>
                    <a:pt x="18948" y="13562"/>
                  </a:cubicBezTo>
                  <a:close/>
                  <a:moveTo>
                    <a:pt x="17845" y="17413"/>
                  </a:moveTo>
                  <a:cubicBezTo>
                    <a:pt x="17695" y="17413"/>
                    <a:pt x="17543" y="17487"/>
                    <a:pt x="17447" y="17657"/>
                  </a:cubicBezTo>
                  <a:cubicBezTo>
                    <a:pt x="17265" y="18143"/>
                    <a:pt x="17052" y="18599"/>
                    <a:pt x="16809" y="19025"/>
                  </a:cubicBezTo>
                  <a:cubicBezTo>
                    <a:pt x="16718" y="19238"/>
                    <a:pt x="16779" y="19511"/>
                    <a:pt x="16992" y="19633"/>
                  </a:cubicBezTo>
                  <a:cubicBezTo>
                    <a:pt x="17052" y="19663"/>
                    <a:pt x="17144" y="19663"/>
                    <a:pt x="17204" y="19663"/>
                  </a:cubicBezTo>
                  <a:cubicBezTo>
                    <a:pt x="17228" y="19667"/>
                    <a:pt x="17251" y="19669"/>
                    <a:pt x="17273" y="19669"/>
                  </a:cubicBezTo>
                  <a:cubicBezTo>
                    <a:pt x="17425" y="19669"/>
                    <a:pt x="17550" y="19583"/>
                    <a:pt x="17630" y="19450"/>
                  </a:cubicBezTo>
                  <a:cubicBezTo>
                    <a:pt x="17873" y="18995"/>
                    <a:pt x="18086" y="18508"/>
                    <a:pt x="18299" y="18022"/>
                  </a:cubicBezTo>
                  <a:cubicBezTo>
                    <a:pt x="18397" y="17666"/>
                    <a:pt x="18124" y="17413"/>
                    <a:pt x="17845" y="17413"/>
                  </a:cubicBezTo>
                  <a:close/>
                  <a:moveTo>
                    <a:pt x="15909" y="20836"/>
                  </a:moveTo>
                  <a:cubicBezTo>
                    <a:pt x="15785" y="20836"/>
                    <a:pt x="15658" y="20893"/>
                    <a:pt x="15563" y="21031"/>
                  </a:cubicBezTo>
                  <a:cubicBezTo>
                    <a:pt x="15259" y="21396"/>
                    <a:pt x="14955" y="21821"/>
                    <a:pt x="14621" y="22216"/>
                  </a:cubicBezTo>
                  <a:cubicBezTo>
                    <a:pt x="14347" y="22490"/>
                    <a:pt x="14560" y="22976"/>
                    <a:pt x="14955" y="22976"/>
                  </a:cubicBezTo>
                  <a:cubicBezTo>
                    <a:pt x="15107" y="22976"/>
                    <a:pt x="15229" y="22885"/>
                    <a:pt x="15320" y="22794"/>
                  </a:cubicBezTo>
                  <a:cubicBezTo>
                    <a:pt x="15654" y="22368"/>
                    <a:pt x="15958" y="21973"/>
                    <a:pt x="16262" y="21548"/>
                  </a:cubicBezTo>
                  <a:cubicBezTo>
                    <a:pt x="16523" y="21200"/>
                    <a:pt x="16223" y="20836"/>
                    <a:pt x="15909" y="20836"/>
                  </a:cubicBezTo>
                  <a:close/>
                  <a:moveTo>
                    <a:pt x="13335" y="23883"/>
                  </a:moveTo>
                  <a:cubicBezTo>
                    <a:pt x="13221" y="23883"/>
                    <a:pt x="13106" y="23930"/>
                    <a:pt x="13010" y="24040"/>
                  </a:cubicBezTo>
                  <a:cubicBezTo>
                    <a:pt x="12675" y="24405"/>
                    <a:pt x="12341" y="24770"/>
                    <a:pt x="11946" y="25134"/>
                  </a:cubicBezTo>
                  <a:cubicBezTo>
                    <a:pt x="11763" y="25317"/>
                    <a:pt x="11763" y="25590"/>
                    <a:pt x="11946" y="25773"/>
                  </a:cubicBezTo>
                  <a:cubicBezTo>
                    <a:pt x="12033" y="25860"/>
                    <a:pt x="12149" y="25920"/>
                    <a:pt x="12265" y="25924"/>
                  </a:cubicBezTo>
                  <a:lnTo>
                    <a:pt x="12265" y="25924"/>
                  </a:lnTo>
                  <a:cubicBezTo>
                    <a:pt x="12381" y="25920"/>
                    <a:pt x="12497" y="25860"/>
                    <a:pt x="12584" y="25773"/>
                  </a:cubicBezTo>
                  <a:cubicBezTo>
                    <a:pt x="12979" y="25438"/>
                    <a:pt x="13314" y="25043"/>
                    <a:pt x="13678" y="24679"/>
                  </a:cubicBezTo>
                  <a:cubicBezTo>
                    <a:pt x="14024" y="24333"/>
                    <a:pt x="13689" y="23883"/>
                    <a:pt x="13335" y="23883"/>
                  </a:cubicBezTo>
                  <a:close/>
                  <a:moveTo>
                    <a:pt x="12265" y="25924"/>
                  </a:moveTo>
                  <a:lnTo>
                    <a:pt x="12265" y="25924"/>
                  </a:lnTo>
                  <a:cubicBezTo>
                    <a:pt x="12260" y="25925"/>
                    <a:pt x="12255" y="25925"/>
                    <a:pt x="12250" y="25925"/>
                  </a:cubicBezTo>
                  <a:lnTo>
                    <a:pt x="12280" y="25925"/>
                  </a:lnTo>
                  <a:cubicBezTo>
                    <a:pt x="12275" y="25925"/>
                    <a:pt x="12270" y="25925"/>
                    <a:pt x="12265" y="25924"/>
                  </a:cubicBezTo>
                  <a:close/>
                  <a:moveTo>
                    <a:pt x="10520" y="26675"/>
                  </a:moveTo>
                  <a:cubicBezTo>
                    <a:pt x="10408" y="26675"/>
                    <a:pt x="10290" y="26723"/>
                    <a:pt x="10183" y="26837"/>
                  </a:cubicBezTo>
                  <a:cubicBezTo>
                    <a:pt x="9818" y="27171"/>
                    <a:pt x="9423" y="27505"/>
                    <a:pt x="9058" y="27840"/>
                  </a:cubicBezTo>
                  <a:cubicBezTo>
                    <a:pt x="8876" y="28022"/>
                    <a:pt x="8845" y="28296"/>
                    <a:pt x="8997" y="28478"/>
                  </a:cubicBezTo>
                  <a:cubicBezTo>
                    <a:pt x="9086" y="28566"/>
                    <a:pt x="9203" y="28626"/>
                    <a:pt x="9348" y="28630"/>
                  </a:cubicBezTo>
                  <a:lnTo>
                    <a:pt x="9348" y="28630"/>
                  </a:lnTo>
                  <a:cubicBezTo>
                    <a:pt x="9464" y="28627"/>
                    <a:pt x="9579" y="28597"/>
                    <a:pt x="9666" y="28539"/>
                  </a:cubicBezTo>
                  <a:cubicBezTo>
                    <a:pt x="10031" y="28174"/>
                    <a:pt x="10426" y="27840"/>
                    <a:pt x="10791" y="27505"/>
                  </a:cubicBezTo>
                  <a:cubicBezTo>
                    <a:pt x="11186" y="27179"/>
                    <a:pt x="10887" y="26675"/>
                    <a:pt x="10520" y="26675"/>
                  </a:cubicBezTo>
                  <a:close/>
                  <a:moveTo>
                    <a:pt x="9348" y="28630"/>
                  </a:moveTo>
                  <a:lnTo>
                    <a:pt x="9348" y="28630"/>
                  </a:lnTo>
                  <a:cubicBezTo>
                    <a:pt x="9343" y="28630"/>
                    <a:pt x="9337" y="28630"/>
                    <a:pt x="9332" y="28630"/>
                  </a:cubicBezTo>
                  <a:lnTo>
                    <a:pt x="9362" y="28630"/>
                  </a:lnTo>
                  <a:cubicBezTo>
                    <a:pt x="9357" y="28630"/>
                    <a:pt x="9353" y="28630"/>
                    <a:pt x="9348" y="28630"/>
                  </a:cubicBezTo>
                  <a:close/>
                  <a:moveTo>
                    <a:pt x="7467" y="29329"/>
                  </a:moveTo>
                  <a:cubicBezTo>
                    <a:pt x="7381" y="29329"/>
                    <a:pt x="7291" y="29357"/>
                    <a:pt x="7204" y="29420"/>
                  </a:cubicBezTo>
                  <a:cubicBezTo>
                    <a:pt x="6809" y="29755"/>
                    <a:pt x="6414" y="30089"/>
                    <a:pt x="6019" y="30393"/>
                  </a:cubicBezTo>
                  <a:cubicBezTo>
                    <a:pt x="5684" y="30666"/>
                    <a:pt x="5867" y="31214"/>
                    <a:pt x="6292" y="31214"/>
                  </a:cubicBezTo>
                  <a:lnTo>
                    <a:pt x="6292" y="31183"/>
                  </a:lnTo>
                  <a:cubicBezTo>
                    <a:pt x="6383" y="31183"/>
                    <a:pt x="6475" y="31153"/>
                    <a:pt x="6566" y="31092"/>
                  </a:cubicBezTo>
                  <a:cubicBezTo>
                    <a:pt x="6961" y="30788"/>
                    <a:pt x="7356" y="30454"/>
                    <a:pt x="7782" y="30119"/>
                  </a:cubicBezTo>
                  <a:cubicBezTo>
                    <a:pt x="8126" y="29824"/>
                    <a:pt x="7833" y="29329"/>
                    <a:pt x="7467" y="29329"/>
                  </a:cubicBezTo>
                  <a:close/>
                  <a:moveTo>
                    <a:pt x="4376" y="31826"/>
                  </a:moveTo>
                  <a:cubicBezTo>
                    <a:pt x="4279" y="31826"/>
                    <a:pt x="4175" y="31861"/>
                    <a:pt x="4073" y="31943"/>
                  </a:cubicBezTo>
                  <a:cubicBezTo>
                    <a:pt x="3587" y="32338"/>
                    <a:pt x="3222" y="32642"/>
                    <a:pt x="2888" y="32916"/>
                  </a:cubicBezTo>
                  <a:cubicBezTo>
                    <a:pt x="2706" y="33098"/>
                    <a:pt x="2675" y="33372"/>
                    <a:pt x="2858" y="33554"/>
                  </a:cubicBezTo>
                  <a:cubicBezTo>
                    <a:pt x="2916" y="33671"/>
                    <a:pt x="3031" y="33704"/>
                    <a:pt x="3175" y="33706"/>
                  </a:cubicBezTo>
                  <a:lnTo>
                    <a:pt x="3175" y="33706"/>
                  </a:lnTo>
                  <a:cubicBezTo>
                    <a:pt x="3292" y="33704"/>
                    <a:pt x="3408" y="33673"/>
                    <a:pt x="3496" y="33615"/>
                  </a:cubicBezTo>
                  <a:cubicBezTo>
                    <a:pt x="3800" y="33311"/>
                    <a:pt x="4165" y="33007"/>
                    <a:pt x="4651" y="32642"/>
                  </a:cubicBezTo>
                  <a:cubicBezTo>
                    <a:pt x="5012" y="32329"/>
                    <a:pt x="4744" y="31826"/>
                    <a:pt x="4376" y="31826"/>
                  </a:cubicBezTo>
                  <a:close/>
                  <a:moveTo>
                    <a:pt x="3175" y="33706"/>
                  </a:moveTo>
                  <a:cubicBezTo>
                    <a:pt x="3171" y="33706"/>
                    <a:pt x="3166" y="33706"/>
                    <a:pt x="3161" y="33706"/>
                  </a:cubicBezTo>
                  <a:lnTo>
                    <a:pt x="3192" y="33706"/>
                  </a:lnTo>
                  <a:cubicBezTo>
                    <a:pt x="3186" y="33706"/>
                    <a:pt x="3181" y="33706"/>
                    <a:pt x="3175" y="33706"/>
                  </a:cubicBezTo>
                  <a:close/>
                  <a:moveTo>
                    <a:pt x="1436" y="34517"/>
                  </a:moveTo>
                  <a:cubicBezTo>
                    <a:pt x="1315" y="34517"/>
                    <a:pt x="1191" y="34573"/>
                    <a:pt x="1095" y="34709"/>
                  </a:cubicBezTo>
                  <a:cubicBezTo>
                    <a:pt x="730" y="35104"/>
                    <a:pt x="426" y="35530"/>
                    <a:pt x="152" y="35986"/>
                  </a:cubicBezTo>
                  <a:cubicBezTo>
                    <a:pt x="0" y="36198"/>
                    <a:pt x="61" y="36472"/>
                    <a:pt x="274" y="36624"/>
                  </a:cubicBezTo>
                  <a:cubicBezTo>
                    <a:pt x="365" y="36654"/>
                    <a:pt x="426" y="36685"/>
                    <a:pt x="517" y="36685"/>
                  </a:cubicBezTo>
                  <a:cubicBezTo>
                    <a:pt x="669" y="36685"/>
                    <a:pt x="821" y="36594"/>
                    <a:pt x="912" y="36472"/>
                  </a:cubicBezTo>
                  <a:cubicBezTo>
                    <a:pt x="1155" y="36046"/>
                    <a:pt x="1459" y="35651"/>
                    <a:pt x="1763" y="35287"/>
                  </a:cubicBezTo>
                  <a:cubicBezTo>
                    <a:pt x="2099" y="34951"/>
                    <a:pt x="1776" y="34517"/>
                    <a:pt x="1436" y="3451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0"/>
            <p:cNvSpPr/>
            <p:nvPr/>
          </p:nvSpPr>
          <p:spPr>
            <a:xfrm>
              <a:off x="4112800" y="1499575"/>
              <a:ext cx="148975" cy="150450"/>
            </a:xfrm>
            <a:custGeom>
              <a:rect b="b" l="l" r="r" t="t"/>
              <a:pathLst>
                <a:path extrusionOk="0" h="6018" w="5959">
                  <a:moveTo>
                    <a:pt x="3067" y="1"/>
                  </a:moveTo>
                  <a:cubicBezTo>
                    <a:pt x="1345" y="1"/>
                    <a:pt x="1" y="4194"/>
                    <a:pt x="1" y="4194"/>
                  </a:cubicBezTo>
                  <a:lnTo>
                    <a:pt x="2645" y="6018"/>
                  </a:lnTo>
                  <a:cubicBezTo>
                    <a:pt x="2645" y="6018"/>
                    <a:pt x="5958" y="2067"/>
                    <a:pt x="3891" y="334"/>
                  </a:cubicBezTo>
                  <a:cubicBezTo>
                    <a:pt x="3610" y="102"/>
                    <a:pt x="3334" y="1"/>
                    <a:pt x="3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0"/>
            <p:cNvSpPr/>
            <p:nvPr/>
          </p:nvSpPr>
          <p:spPr>
            <a:xfrm>
              <a:off x="4140925" y="1562250"/>
              <a:ext cx="180125" cy="106025"/>
            </a:xfrm>
            <a:custGeom>
              <a:rect b="b" l="l" r="r" t="t"/>
              <a:pathLst>
                <a:path extrusionOk="0" h="4241" w="7205">
                  <a:moveTo>
                    <a:pt x="3935" y="0"/>
                  </a:moveTo>
                  <a:cubicBezTo>
                    <a:pt x="2164" y="0"/>
                    <a:pt x="0" y="1353"/>
                    <a:pt x="0" y="1353"/>
                  </a:cubicBezTo>
                  <a:lnTo>
                    <a:pt x="1429" y="4240"/>
                  </a:lnTo>
                  <a:cubicBezTo>
                    <a:pt x="1429" y="4240"/>
                    <a:pt x="7204" y="3237"/>
                    <a:pt x="5776" y="927"/>
                  </a:cubicBezTo>
                  <a:cubicBezTo>
                    <a:pt x="5360" y="242"/>
                    <a:pt x="4683" y="0"/>
                    <a:pt x="39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0"/>
            <p:cNvSpPr/>
            <p:nvPr/>
          </p:nvSpPr>
          <p:spPr>
            <a:xfrm>
              <a:off x="3950200" y="1541250"/>
              <a:ext cx="273575" cy="255525"/>
            </a:xfrm>
            <a:custGeom>
              <a:rect b="b" l="l" r="r" t="t"/>
              <a:pathLst>
                <a:path extrusionOk="0" h="10221" w="10943">
                  <a:moveTo>
                    <a:pt x="3583" y="1"/>
                  </a:moveTo>
                  <a:cubicBezTo>
                    <a:pt x="2840" y="1"/>
                    <a:pt x="2166" y="217"/>
                    <a:pt x="1641" y="673"/>
                  </a:cubicBezTo>
                  <a:cubicBezTo>
                    <a:pt x="0" y="2102"/>
                    <a:pt x="426" y="5202"/>
                    <a:pt x="2553" y="7634"/>
                  </a:cubicBezTo>
                  <a:cubicBezTo>
                    <a:pt x="3988" y="9293"/>
                    <a:pt x="5822" y="10221"/>
                    <a:pt x="7369" y="10221"/>
                  </a:cubicBezTo>
                  <a:cubicBezTo>
                    <a:pt x="8116" y="10221"/>
                    <a:pt x="8797" y="10004"/>
                    <a:pt x="9331" y="9549"/>
                  </a:cubicBezTo>
                  <a:cubicBezTo>
                    <a:pt x="10942" y="8150"/>
                    <a:pt x="10517" y="5050"/>
                    <a:pt x="8389" y="2588"/>
                  </a:cubicBezTo>
                  <a:cubicBezTo>
                    <a:pt x="6955" y="928"/>
                    <a:pt x="5120" y="1"/>
                    <a:pt x="35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0"/>
            <p:cNvSpPr/>
            <p:nvPr/>
          </p:nvSpPr>
          <p:spPr>
            <a:xfrm>
              <a:off x="4014775" y="1623625"/>
              <a:ext cx="60050" cy="54975"/>
            </a:xfrm>
            <a:custGeom>
              <a:rect b="b" l="l" r="r" t="t"/>
              <a:pathLst>
                <a:path extrusionOk="0" h="2199" w="2402">
                  <a:moveTo>
                    <a:pt x="937" y="1"/>
                  </a:moveTo>
                  <a:cubicBezTo>
                    <a:pt x="735" y="1"/>
                    <a:pt x="546" y="59"/>
                    <a:pt x="396" y="174"/>
                  </a:cubicBezTo>
                  <a:cubicBezTo>
                    <a:pt x="1" y="509"/>
                    <a:pt x="31" y="1208"/>
                    <a:pt x="487" y="1694"/>
                  </a:cubicBezTo>
                  <a:cubicBezTo>
                    <a:pt x="754" y="2018"/>
                    <a:pt x="1128" y="2199"/>
                    <a:pt x="1467" y="2199"/>
                  </a:cubicBezTo>
                  <a:cubicBezTo>
                    <a:pt x="1669" y="2199"/>
                    <a:pt x="1859" y="2134"/>
                    <a:pt x="2007" y="1998"/>
                  </a:cubicBezTo>
                  <a:cubicBezTo>
                    <a:pt x="2402" y="1664"/>
                    <a:pt x="2372" y="995"/>
                    <a:pt x="1916" y="478"/>
                  </a:cubicBezTo>
                  <a:cubicBezTo>
                    <a:pt x="1632" y="158"/>
                    <a:pt x="1267" y="1"/>
                    <a:pt x="937" y="1"/>
                  </a:cubicBezTo>
                  <a:close/>
                </a:path>
              </a:pathLst>
            </a:custGeom>
            <a:solidFill>
              <a:srgbClr val="FA5B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0"/>
            <p:cNvSpPr/>
            <p:nvPr/>
          </p:nvSpPr>
          <p:spPr>
            <a:xfrm>
              <a:off x="4005650" y="1596050"/>
              <a:ext cx="181650" cy="167200"/>
            </a:xfrm>
            <a:custGeom>
              <a:rect b="b" l="l" r="r" t="t"/>
              <a:pathLst>
                <a:path extrusionOk="0" h="6688" w="7266">
                  <a:moveTo>
                    <a:pt x="5837" y="1"/>
                  </a:moveTo>
                  <a:cubicBezTo>
                    <a:pt x="5138" y="852"/>
                    <a:pt x="4408" y="1642"/>
                    <a:pt x="3588" y="2402"/>
                  </a:cubicBezTo>
                  <a:cubicBezTo>
                    <a:pt x="2524" y="3436"/>
                    <a:pt x="1308" y="4317"/>
                    <a:pt x="1" y="5047"/>
                  </a:cubicBezTo>
                  <a:cubicBezTo>
                    <a:pt x="122" y="5198"/>
                    <a:pt x="214" y="5320"/>
                    <a:pt x="335" y="5442"/>
                  </a:cubicBezTo>
                  <a:cubicBezTo>
                    <a:pt x="730" y="5898"/>
                    <a:pt x="1186" y="6293"/>
                    <a:pt x="1673" y="6688"/>
                  </a:cubicBezTo>
                  <a:cubicBezTo>
                    <a:pt x="2888" y="6019"/>
                    <a:pt x="4044" y="5198"/>
                    <a:pt x="5047" y="4226"/>
                  </a:cubicBezTo>
                  <a:cubicBezTo>
                    <a:pt x="5806" y="3496"/>
                    <a:pt x="6566" y="2767"/>
                    <a:pt x="7265" y="1977"/>
                  </a:cubicBezTo>
                  <a:cubicBezTo>
                    <a:pt x="6962" y="1399"/>
                    <a:pt x="6597" y="882"/>
                    <a:pt x="6171" y="396"/>
                  </a:cubicBezTo>
                  <a:cubicBezTo>
                    <a:pt x="6080" y="274"/>
                    <a:pt x="5958" y="153"/>
                    <a:pt x="58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0"/>
            <p:cNvSpPr/>
            <p:nvPr/>
          </p:nvSpPr>
          <p:spPr>
            <a:xfrm>
              <a:off x="4030675" y="1569275"/>
              <a:ext cx="66950" cy="62450"/>
            </a:xfrm>
            <a:custGeom>
              <a:rect b="b" l="l" r="r" t="t"/>
              <a:pathLst>
                <a:path extrusionOk="0" h="2498" w="2678">
                  <a:moveTo>
                    <a:pt x="1299" y="0"/>
                  </a:moveTo>
                  <a:cubicBezTo>
                    <a:pt x="691" y="0"/>
                    <a:pt x="103" y="454"/>
                    <a:pt x="64" y="1163"/>
                  </a:cubicBezTo>
                  <a:cubicBezTo>
                    <a:pt x="0" y="1949"/>
                    <a:pt x="634" y="2497"/>
                    <a:pt x="1301" y="2497"/>
                  </a:cubicBezTo>
                  <a:cubicBezTo>
                    <a:pt x="1589" y="2497"/>
                    <a:pt x="1883" y="2395"/>
                    <a:pt x="2131" y="2166"/>
                  </a:cubicBezTo>
                  <a:cubicBezTo>
                    <a:pt x="2647" y="1710"/>
                    <a:pt x="2678" y="920"/>
                    <a:pt x="2222" y="434"/>
                  </a:cubicBezTo>
                  <a:cubicBezTo>
                    <a:pt x="1965" y="134"/>
                    <a:pt x="1629" y="0"/>
                    <a:pt x="1299" y="0"/>
                  </a:cubicBezTo>
                  <a:close/>
                </a:path>
              </a:pathLst>
            </a:custGeom>
            <a:solidFill>
              <a:srgbClr val="1000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0"/>
            <p:cNvSpPr/>
            <p:nvPr/>
          </p:nvSpPr>
          <p:spPr>
            <a:xfrm>
              <a:off x="4049350" y="1579125"/>
              <a:ext cx="24725" cy="22725"/>
            </a:xfrm>
            <a:custGeom>
              <a:rect b="b" l="l" r="r" t="t"/>
              <a:pathLst>
                <a:path extrusionOk="0" h="909" w="989">
                  <a:moveTo>
                    <a:pt x="485" y="0"/>
                  </a:moveTo>
                  <a:cubicBezTo>
                    <a:pt x="269" y="0"/>
                    <a:pt x="66" y="153"/>
                    <a:pt x="46" y="404"/>
                  </a:cubicBezTo>
                  <a:cubicBezTo>
                    <a:pt x="1" y="699"/>
                    <a:pt x="226" y="909"/>
                    <a:pt x="481" y="909"/>
                  </a:cubicBezTo>
                  <a:cubicBezTo>
                    <a:pt x="569" y="909"/>
                    <a:pt x="660" y="884"/>
                    <a:pt x="745" y="830"/>
                  </a:cubicBezTo>
                  <a:cubicBezTo>
                    <a:pt x="958" y="678"/>
                    <a:pt x="989" y="374"/>
                    <a:pt x="837" y="161"/>
                  </a:cubicBezTo>
                  <a:cubicBezTo>
                    <a:pt x="737" y="50"/>
                    <a:pt x="609" y="0"/>
                    <a:pt x="485"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9" name="Shape 1909"/>
        <p:cNvGrpSpPr/>
        <p:nvPr/>
      </p:nvGrpSpPr>
      <p:grpSpPr>
        <a:xfrm>
          <a:off x="0" y="0"/>
          <a:ext cx="0" cy="0"/>
          <a:chOff x="0" y="0"/>
          <a:chExt cx="0" cy="0"/>
        </a:xfrm>
      </p:grpSpPr>
      <p:sp>
        <p:nvSpPr>
          <p:cNvPr id="1910" name="Google Shape;1910;p48"/>
          <p:cNvSpPr txBox="1"/>
          <p:nvPr>
            <p:ph type="title"/>
          </p:nvPr>
        </p:nvSpPr>
        <p:spPr>
          <a:xfrm>
            <a:off x="3265533" y="2334114"/>
            <a:ext cx="3265200" cy="62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t>
            </a:r>
            <a:r>
              <a:rPr lang="en"/>
              <a:t>67,700</a:t>
            </a:r>
            <a:endParaRPr/>
          </a:p>
        </p:txBody>
      </p:sp>
      <p:sp>
        <p:nvSpPr>
          <p:cNvPr id="1911" name="Google Shape;1911;p48"/>
          <p:cNvSpPr txBox="1"/>
          <p:nvPr>
            <p:ph idx="2" type="subTitle"/>
          </p:nvPr>
        </p:nvSpPr>
        <p:spPr>
          <a:xfrm>
            <a:off x="2715183" y="2962721"/>
            <a:ext cx="4365900" cy="29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ixty-seven thousand seven hundred dollars</a:t>
            </a:r>
            <a:endParaRPr/>
          </a:p>
        </p:txBody>
      </p:sp>
      <p:sp>
        <p:nvSpPr>
          <p:cNvPr id="1912" name="Google Shape;1912;p48"/>
          <p:cNvSpPr txBox="1"/>
          <p:nvPr>
            <p:ph idx="4" type="title"/>
          </p:nvPr>
        </p:nvSpPr>
        <p:spPr>
          <a:xfrm>
            <a:off x="3265533" y="3351801"/>
            <a:ext cx="3265200" cy="62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¢45,324.00</a:t>
            </a:r>
            <a:endParaRPr/>
          </a:p>
        </p:txBody>
      </p:sp>
      <p:sp>
        <p:nvSpPr>
          <p:cNvPr id="1913" name="Google Shape;1913;p48"/>
          <p:cNvSpPr txBox="1"/>
          <p:nvPr>
            <p:ph idx="3" type="subTitle"/>
          </p:nvPr>
        </p:nvSpPr>
        <p:spPr>
          <a:xfrm>
            <a:off x="2836983" y="3980298"/>
            <a:ext cx="41223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t>
            </a:r>
            <a:r>
              <a:rPr lang="en"/>
              <a:t>orty-five thousand three hundred twenty-four dimes</a:t>
            </a:r>
            <a:endParaRPr/>
          </a:p>
        </p:txBody>
      </p:sp>
      <p:sp>
        <p:nvSpPr>
          <p:cNvPr id="1914" name="Google Shape;1914;p48"/>
          <p:cNvSpPr txBox="1"/>
          <p:nvPr>
            <p:ph idx="5" type="title"/>
          </p:nvPr>
        </p:nvSpPr>
        <p:spPr>
          <a:xfrm>
            <a:off x="3265533" y="1316426"/>
            <a:ext cx="3265200" cy="62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t>
            </a:r>
            <a:r>
              <a:rPr lang="en"/>
              <a:t>9,200,000</a:t>
            </a:r>
            <a:endParaRPr/>
          </a:p>
        </p:txBody>
      </p:sp>
      <p:sp>
        <p:nvSpPr>
          <p:cNvPr id="1915" name="Google Shape;1915;p48"/>
          <p:cNvSpPr txBox="1"/>
          <p:nvPr>
            <p:ph idx="1" type="subTitle"/>
          </p:nvPr>
        </p:nvSpPr>
        <p:spPr>
          <a:xfrm>
            <a:off x="2715183" y="1945135"/>
            <a:ext cx="4365900" cy="29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t>
            </a:r>
            <a:r>
              <a:rPr lang="en"/>
              <a:t>ine million two hundred thousand pennies</a:t>
            </a:r>
            <a:endParaRPr/>
          </a:p>
        </p:txBody>
      </p:sp>
      <p:sp>
        <p:nvSpPr>
          <p:cNvPr id="1916" name="Google Shape;1916;p48"/>
          <p:cNvSpPr txBox="1"/>
          <p:nvPr>
            <p:ph idx="4294967295" type="title"/>
          </p:nvPr>
        </p:nvSpPr>
        <p:spPr>
          <a:xfrm>
            <a:off x="1536900"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a:t>
            </a:r>
            <a:r>
              <a:rPr lang="en"/>
              <a:t>here is there more money?</a:t>
            </a:r>
            <a:endParaRPr/>
          </a:p>
        </p:txBody>
      </p:sp>
      <p:grpSp>
        <p:nvGrpSpPr>
          <p:cNvPr id="1917" name="Google Shape;1917;p48"/>
          <p:cNvGrpSpPr/>
          <p:nvPr/>
        </p:nvGrpSpPr>
        <p:grpSpPr>
          <a:xfrm>
            <a:off x="7645703" y="3017073"/>
            <a:ext cx="1198605" cy="1271599"/>
            <a:chOff x="7644097" y="3017073"/>
            <a:chExt cx="1198605" cy="1271599"/>
          </a:xfrm>
        </p:grpSpPr>
        <p:sp>
          <p:nvSpPr>
            <p:cNvPr id="1918" name="Google Shape;1918;p48"/>
            <p:cNvSpPr/>
            <p:nvPr/>
          </p:nvSpPr>
          <p:spPr>
            <a:xfrm>
              <a:off x="8447275" y="3658575"/>
              <a:ext cx="297000" cy="608400"/>
            </a:xfrm>
            <a:custGeom>
              <a:rect b="b" l="l" r="r" t="t"/>
              <a:pathLst>
                <a:path extrusionOk="0" h="24336" w="11880">
                  <a:moveTo>
                    <a:pt x="11880" y="256"/>
                  </a:moveTo>
                  <a:lnTo>
                    <a:pt x="11623" y="24336"/>
                  </a:lnTo>
                  <a:lnTo>
                    <a:pt x="0" y="11686"/>
                  </a:lnTo>
                  <a:lnTo>
                    <a:pt x="8284" y="0"/>
                  </a:lnTo>
                  <a:close/>
                </a:path>
              </a:pathLst>
            </a:custGeom>
            <a:solidFill>
              <a:schemeClr val="lt1"/>
            </a:solidFill>
            <a:ln>
              <a:noFill/>
            </a:ln>
          </p:spPr>
        </p:sp>
        <p:sp>
          <p:nvSpPr>
            <p:cNvPr id="1919" name="Google Shape;1919;p48"/>
            <p:cNvSpPr/>
            <p:nvPr/>
          </p:nvSpPr>
          <p:spPr>
            <a:xfrm rot="-760984">
              <a:off x="8632420" y="4099346"/>
              <a:ext cx="146685" cy="175361"/>
            </a:xfrm>
            <a:custGeom>
              <a:rect b="b" l="l" r="r" t="t"/>
              <a:pathLst>
                <a:path extrusionOk="0" h="6109" w="5110">
                  <a:moveTo>
                    <a:pt x="2413" y="1"/>
                  </a:moveTo>
                  <a:cubicBezTo>
                    <a:pt x="1775" y="1"/>
                    <a:pt x="1158" y="401"/>
                    <a:pt x="790" y="1235"/>
                  </a:cubicBezTo>
                  <a:cubicBezTo>
                    <a:pt x="0" y="3028"/>
                    <a:pt x="760" y="5551"/>
                    <a:pt x="3192" y="6098"/>
                  </a:cubicBezTo>
                  <a:cubicBezTo>
                    <a:pt x="3227" y="6105"/>
                    <a:pt x="3261" y="6109"/>
                    <a:pt x="3296" y="6109"/>
                  </a:cubicBezTo>
                  <a:cubicBezTo>
                    <a:pt x="4258" y="6109"/>
                    <a:pt x="5110" y="3328"/>
                    <a:pt x="4347" y="1538"/>
                  </a:cubicBezTo>
                  <a:cubicBezTo>
                    <a:pt x="3908" y="530"/>
                    <a:pt x="3147" y="1"/>
                    <a:pt x="24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8"/>
            <p:cNvSpPr/>
            <p:nvPr/>
          </p:nvSpPr>
          <p:spPr>
            <a:xfrm rot="-4404699">
              <a:off x="8634935" y="3563283"/>
              <a:ext cx="205095" cy="119239"/>
            </a:xfrm>
            <a:custGeom>
              <a:rect b="b" l="l" r="r" t="t"/>
              <a:pathLst>
                <a:path extrusionOk="0" h="4154" w="7145">
                  <a:moveTo>
                    <a:pt x="3570" y="0"/>
                  </a:moveTo>
                  <a:cubicBezTo>
                    <a:pt x="2919" y="0"/>
                    <a:pt x="2260" y="184"/>
                    <a:pt x="1673" y="575"/>
                  </a:cubicBezTo>
                  <a:cubicBezTo>
                    <a:pt x="1" y="1609"/>
                    <a:pt x="518" y="3524"/>
                    <a:pt x="2463" y="4040"/>
                  </a:cubicBezTo>
                  <a:cubicBezTo>
                    <a:pt x="2761" y="4118"/>
                    <a:pt x="3077" y="4153"/>
                    <a:pt x="3397" y="4153"/>
                  </a:cubicBezTo>
                  <a:cubicBezTo>
                    <a:pt x="5201" y="4153"/>
                    <a:pt x="7145" y="3043"/>
                    <a:pt x="6809" y="2217"/>
                  </a:cubicBezTo>
                  <a:cubicBezTo>
                    <a:pt x="6274" y="815"/>
                    <a:pt x="4941" y="0"/>
                    <a:pt x="35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8"/>
            <p:cNvSpPr/>
            <p:nvPr/>
          </p:nvSpPr>
          <p:spPr>
            <a:xfrm rot="-760984">
              <a:off x="8015670" y="3047913"/>
              <a:ext cx="306574" cy="230706"/>
            </a:xfrm>
            <a:custGeom>
              <a:rect b="b" l="l" r="r" t="t"/>
              <a:pathLst>
                <a:path extrusionOk="0" h="8037" w="10680">
                  <a:moveTo>
                    <a:pt x="5318" y="1"/>
                  </a:moveTo>
                  <a:cubicBezTo>
                    <a:pt x="4213" y="1"/>
                    <a:pt x="3116" y="451"/>
                    <a:pt x="2321" y="1344"/>
                  </a:cubicBezTo>
                  <a:cubicBezTo>
                    <a:pt x="0" y="3991"/>
                    <a:pt x="1902" y="8036"/>
                    <a:pt x="5318" y="8036"/>
                  </a:cubicBezTo>
                  <a:cubicBezTo>
                    <a:pt x="5392" y="8036"/>
                    <a:pt x="5467" y="8034"/>
                    <a:pt x="5543" y="8031"/>
                  </a:cubicBezTo>
                  <a:cubicBezTo>
                    <a:pt x="9130" y="7818"/>
                    <a:pt x="10680" y="3441"/>
                    <a:pt x="8035" y="1040"/>
                  </a:cubicBezTo>
                  <a:cubicBezTo>
                    <a:pt x="7256" y="345"/>
                    <a:pt x="6284" y="1"/>
                    <a:pt x="5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8"/>
            <p:cNvSpPr/>
            <p:nvPr/>
          </p:nvSpPr>
          <p:spPr>
            <a:xfrm rot="-760984">
              <a:off x="7666474" y="3735014"/>
              <a:ext cx="249048" cy="231509"/>
            </a:xfrm>
            <a:custGeom>
              <a:rect b="b" l="l" r="r" t="t"/>
              <a:pathLst>
                <a:path extrusionOk="0" h="8065" w="8676">
                  <a:moveTo>
                    <a:pt x="4433" y="1"/>
                  </a:moveTo>
                  <a:cubicBezTo>
                    <a:pt x="3366" y="1"/>
                    <a:pt x="2284" y="426"/>
                    <a:pt x="1459" y="1369"/>
                  </a:cubicBezTo>
                  <a:cubicBezTo>
                    <a:pt x="0" y="3071"/>
                    <a:pt x="182" y="5655"/>
                    <a:pt x="1885" y="7114"/>
                  </a:cubicBezTo>
                  <a:cubicBezTo>
                    <a:pt x="2664" y="7771"/>
                    <a:pt x="3564" y="8064"/>
                    <a:pt x="4445" y="8064"/>
                  </a:cubicBezTo>
                  <a:cubicBezTo>
                    <a:pt x="6621" y="8064"/>
                    <a:pt x="8675" y="6272"/>
                    <a:pt x="8480" y="3740"/>
                  </a:cubicBezTo>
                  <a:cubicBezTo>
                    <a:pt x="8303" y="1437"/>
                    <a:pt x="6393" y="1"/>
                    <a:pt x="44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8"/>
            <p:cNvSpPr/>
            <p:nvPr/>
          </p:nvSpPr>
          <p:spPr>
            <a:xfrm rot="-760984">
              <a:off x="8091139" y="3104316"/>
              <a:ext cx="157019" cy="118295"/>
            </a:xfrm>
            <a:custGeom>
              <a:rect b="b" l="l" r="r" t="t"/>
              <a:pathLst>
                <a:path extrusionOk="0" h="4121" w="5470">
                  <a:moveTo>
                    <a:pt x="2730" y="1"/>
                  </a:moveTo>
                  <a:cubicBezTo>
                    <a:pt x="2157" y="1"/>
                    <a:pt x="1591" y="238"/>
                    <a:pt x="1183" y="711"/>
                  </a:cubicBezTo>
                  <a:cubicBezTo>
                    <a:pt x="0" y="2042"/>
                    <a:pt x="946" y="4120"/>
                    <a:pt x="2706" y="4120"/>
                  </a:cubicBezTo>
                  <a:cubicBezTo>
                    <a:pt x="2755" y="4120"/>
                    <a:pt x="2805" y="4119"/>
                    <a:pt x="2855" y="4115"/>
                  </a:cubicBezTo>
                  <a:cubicBezTo>
                    <a:pt x="4679" y="4024"/>
                    <a:pt x="5469" y="1775"/>
                    <a:pt x="4132" y="529"/>
                  </a:cubicBezTo>
                  <a:cubicBezTo>
                    <a:pt x="3724" y="177"/>
                    <a:pt x="3224" y="1"/>
                    <a:pt x="27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8"/>
            <p:cNvSpPr/>
            <p:nvPr/>
          </p:nvSpPr>
          <p:spPr>
            <a:xfrm rot="-760984">
              <a:off x="7719120" y="3788154"/>
              <a:ext cx="157047" cy="118266"/>
            </a:xfrm>
            <a:custGeom>
              <a:rect b="b" l="l" r="r" t="t"/>
              <a:pathLst>
                <a:path extrusionOk="0" h="4120" w="5471">
                  <a:moveTo>
                    <a:pt x="2724" y="0"/>
                  </a:moveTo>
                  <a:cubicBezTo>
                    <a:pt x="2152" y="0"/>
                    <a:pt x="1579" y="237"/>
                    <a:pt x="1154" y="710"/>
                  </a:cubicBezTo>
                  <a:cubicBezTo>
                    <a:pt x="1" y="2041"/>
                    <a:pt x="948" y="4120"/>
                    <a:pt x="2679" y="4120"/>
                  </a:cubicBezTo>
                  <a:cubicBezTo>
                    <a:pt x="2727" y="4120"/>
                    <a:pt x="2776" y="4118"/>
                    <a:pt x="2826" y="4115"/>
                  </a:cubicBezTo>
                  <a:cubicBezTo>
                    <a:pt x="4680" y="4024"/>
                    <a:pt x="5470" y="1774"/>
                    <a:pt x="4103" y="528"/>
                  </a:cubicBezTo>
                  <a:cubicBezTo>
                    <a:pt x="3709" y="176"/>
                    <a:pt x="3217" y="0"/>
                    <a:pt x="27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8"/>
            <p:cNvSpPr/>
            <p:nvPr/>
          </p:nvSpPr>
          <p:spPr>
            <a:xfrm rot="-760984">
              <a:off x="7772262" y="3205110"/>
              <a:ext cx="982501" cy="910249"/>
            </a:xfrm>
            <a:custGeom>
              <a:rect b="b" l="l" r="r" t="t"/>
              <a:pathLst>
                <a:path extrusionOk="0" h="31710" w="34227">
                  <a:moveTo>
                    <a:pt x="20445" y="0"/>
                  </a:moveTo>
                  <a:cubicBezTo>
                    <a:pt x="15717" y="0"/>
                    <a:pt x="10573" y="2345"/>
                    <a:pt x="6718" y="6722"/>
                  </a:cubicBezTo>
                  <a:cubicBezTo>
                    <a:pt x="426" y="13895"/>
                    <a:pt x="1" y="23774"/>
                    <a:pt x="5746" y="28819"/>
                  </a:cubicBezTo>
                  <a:cubicBezTo>
                    <a:pt x="7969" y="30772"/>
                    <a:pt x="10788" y="31709"/>
                    <a:pt x="13774" y="31709"/>
                  </a:cubicBezTo>
                  <a:cubicBezTo>
                    <a:pt x="18504" y="31709"/>
                    <a:pt x="23652" y="29357"/>
                    <a:pt x="27509" y="24959"/>
                  </a:cubicBezTo>
                  <a:cubicBezTo>
                    <a:pt x="33801" y="17816"/>
                    <a:pt x="34226" y="7907"/>
                    <a:pt x="28482" y="2892"/>
                  </a:cubicBezTo>
                  <a:cubicBezTo>
                    <a:pt x="26256" y="938"/>
                    <a:pt x="23434" y="0"/>
                    <a:pt x="204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8"/>
            <p:cNvSpPr/>
            <p:nvPr/>
          </p:nvSpPr>
          <p:spPr>
            <a:xfrm rot="-760984">
              <a:off x="8306411" y="3654454"/>
              <a:ext cx="274338" cy="206593"/>
            </a:xfrm>
            <a:custGeom>
              <a:rect b="b" l="l" r="r" t="t"/>
              <a:pathLst>
                <a:path extrusionOk="0" h="7197" w="9557">
                  <a:moveTo>
                    <a:pt x="4756" y="0"/>
                  </a:moveTo>
                  <a:cubicBezTo>
                    <a:pt x="3758" y="0"/>
                    <a:pt x="2764" y="406"/>
                    <a:pt x="2049" y="1202"/>
                  </a:cubicBezTo>
                  <a:cubicBezTo>
                    <a:pt x="1" y="3547"/>
                    <a:pt x="1692" y="7197"/>
                    <a:pt x="4745" y="7197"/>
                  </a:cubicBezTo>
                  <a:cubicBezTo>
                    <a:pt x="4818" y="7197"/>
                    <a:pt x="4892" y="7195"/>
                    <a:pt x="4967" y="7190"/>
                  </a:cubicBezTo>
                  <a:cubicBezTo>
                    <a:pt x="8159" y="7008"/>
                    <a:pt x="9557" y="3087"/>
                    <a:pt x="7186" y="929"/>
                  </a:cubicBezTo>
                  <a:cubicBezTo>
                    <a:pt x="6493" y="307"/>
                    <a:pt x="5623" y="0"/>
                    <a:pt x="47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8"/>
            <p:cNvSpPr/>
            <p:nvPr/>
          </p:nvSpPr>
          <p:spPr>
            <a:xfrm rot="-760984">
              <a:off x="7848301" y="3645743"/>
              <a:ext cx="841126" cy="473869"/>
            </a:xfrm>
            <a:custGeom>
              <a:rect b="b" l="l" r="r" t="t"/>
              <a:pathLst>
                <a:path extrusionOk="0" h="16508" w="29302">
                  <a:moveTo>
                    <a:pt x="1277" y="0"/>
                  </a:moveTo>
                  <a:lnTo>
                    <a:pt x="1277" y="0"/>
                  </a:lnTo>
                  <a:cubicBezTo>
                    <a:pt x="0" y="5198"/>
                    <a:pt x="1155" y="10395"/>
                    <a:pt x="4803" y="13617"/>
                  </a:cubicBezTo>
                  <a:cubicBezTo>
                    <a:pt x="7026" y="15570"/>
                    <a:pt x="9850" y="16507"/>
                    <a:pt x="12839" y="16507"/>
                  </a:cubicBezTo>
                  <a:cubicBezTo>
                    <a:pt x="17575" y="16507"/>
                    <a:pt x="22727" y="14155"/>
                    <a:pt x="26566" y="9757"/>
                  </a:cubicBezTo>
                  <a:cubicBezTo>
                    <a:pt x="27630" y="8572"/>
                    <a:pt x="28542" y="7234"/>
                    <a:pt x="29302" y="5836"/>
                  </a:cubicBezTo>
                  <a:lnTo>
                    <a:pt x="29302" y="5836"/>
                  </a:lnTo>
                  <a:cubicBezTo>
                    <a:pt x="25852" y="9503"/>
                    <a:pt x="21674" y="12248"/>
                    <a:pt x="16551" y="12248"/>
                  </a:cubicBezTo>
                  <a:cubicBezTo>
                    <a:pt x="15941" y="12248"/>
                    <a:pt x="15318" y="12209"/>
                    <a:pt x="14681" y="12128"/>
                  </a:cubicBezTo>
                  <a:cubicBezTo>
                    <a:pt x="10061" y="11550"/>
                    <a:pt x="5927" y="8632"/>
                    <a:pt x="3374" y="4772"/>
                  </a:cubicBezTo>
                  <a:cubicBezTo>
                    <a:pt x="2401" y="3313"/>
                    <a:pt x="1702" y="1702"/>
                    <a:pt x="1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8"/>
            <p:cNvSpPr/>
            <p:nvPr/>
          </p:nvSpPr>
          <p:spPr>
            <a:xfrm rot="-760984">
              <a:off x="8227585" y="3340759"/>
              <a:ext cx="336169" cy="284528"/>
            </a:xfrm>
            <a:custGeom>
              <a:rect b="b" l="l" r="r" t="t"/>
              <a:pathLst>
                <a:path extrusionOk="0" h="9912" w="11711">
                  <a:moveTo>
                    <a:pt x="5563" y="1"/>
                  </a:moveTo>
                  <a:cubicBezTo>
                    <a:pt x="2820" y="1"/>
                    <a:pt x="0" y="1242"/>
                    <a:pt x="39" y="3631"/>
                  </a:cubicBezTo>
                  <a:cubicBezTo>
                    <a:pt x="65" y="5792"/>
                    <a:pt x="4770" y="9912"/>
                    <a:pt x="7598" y="9912"/>
                  </a:cubicBezTo>
                  <a:cubicBezTo>
                    <a:pt x="8112" y="9912"/>
                    <a:pt x="8564" y="9776"/>
                    <a:pt x="8915" y="9467"/>
                  </a:cubicBezTo>
                  <a:cubicBezTo>
                    <a:pt x="11164" y="7461"/>
                    <a:pt x="11711" y="3054"/>
                    <a:pt x="9674" y="1260"/>
                  </a:cubicBezTo>
                  <a:cubicBezTo>
                    <a:pt x="8706" y="415"/>
                    <a:pt x="7148" y="1"/>
                    <a:pt x="55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8"/>
            <p:cNvSpPr/>
            <p:nvPr/>
          </p:nvSpPr>
          <p:spPr>
            <a:xfrm rot="-760984">
              <a:off x="8018191" y="3703752"/>
              <a:ext cx="353909" cy="308440"/>
            </a:xfrm>
            <a:custGeom>
              <a:rect b="b" l="l" r="r" t="t"/>
              <a:pathLst>
                <a:path extrusionOk="0" h="10745" w="12329">
                  <a:moveTo>
                    <a:pt x="3937" y="0"/>
                  </a:moveTo>
                  <a:cubicBezTo>
                    <a:pt x="3869" y="0"/>
                    <a:pt x="3803" y="4"/>
                    <a:pt x="3739" y="11"/>
                  </a:cubicBezTo>
                  <a:cubicBezTo>
                    <a:pt x="0" y="437"/>
                    <a:pt x="0" y="7550"/>
                    <a:pt x="2645" y="9860"/>
                  </a:cubicBezTo>
                  <a:cubicBezTo>
                    <a:pt x="3337" y="10469"/>
                    <a:pt x="4288" y="10745"/>
                    <a:pt x="5309" y="10745"/>
                  </a:cubicBezTo>
                  <a:cubicBezTo>
                    <a:pt x="7295" y="10745"/>
                    <a:pt x="9545" y="9702"/>
                    <a:pt x="10669" y="8036"/>
                  </a:cubicBezTo>
                  <a:cubicBezTo>
                    <a:pt x="12328" y="5606"/>
                    <a:pt x="6565" y="0"/>
                    <a:pt x="39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8"/>
            <p:cNvSpPr/>
            <p:nvPr/>
          </p:nvSpPr>
          <p:spPr>
            <a:xfrm rot="-760984">
              <a:off x="8499736" y="3347309"/>
              <a:ext cx="103885" cy="114850"/>
            </a:xfrm>
            <a:custGeom>
              <a:rect b="b" l="l" r="r" t="t"/>
              <a:pathLst>
                <a:path extrusionOk="0" h="4001" w="3619">
                  <a:moveTo>
                    <a:pt x="2189" y="0"/>
                  </a:moveTo>
                  <a:cubicBezTo>
                    <a:pt x="1550" y="0"/>
                    <a:pt x="847" y="560"/>
                    <a:pt x="457" y="1414"/>
                  </a:cubicBezTo>
                  <a:cubicBezTo>
                    <a:pt x="1" y="2477"/>
                    <a:pt x="244" y="3602"/>
                    <a:pt x="974" y="3906"/>
                  </a:cubicBezTo>
                  <a:cubicBezTo>
                    <a:pt x="1119" y="3970"/>
                    <a:pt x="1273" y="4001"/>
                    <a:pt x="1430" y="4001"/>
                  </a:cubicBezTo>
                  <a:cubicBezTo>
                    <a:pt x="2088" y="4001"/>
                    <a:pt x="2794" y="3459"/>
                    <a:pt x="3162" y="2599"/>
                  </a:cubicBezTo>
                  <a:cubicBezTo>
                    <a:pt x="3618" y="1535"/>
                    <a:pt x="3405" y="411"/>
                    <a:pt x="2645" y="107"/>
                  </a:cubicBezTo>
                  <a:cubicBezTo>
                    <a:pt x="2501" y="34"/>
                    <a:pt x="2347" y="0"/>
                    <a:pt x="2189" y="0"/>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8"/>
            <p:cNvSpPr/>
            <p:nvPr/>
          </p:nvSpPr>
          <p:spPr>
            <a:xfrm rot="-760984">
              <a:off x="8142361" y="3993369"/>
              <a:ext cx="126534" cy="94958"/>
            </a:xfrm>
            <a:custGeom>
              <a:rect b="b" l="l" r="r" t="t"/>
              <a:pathLst>
                <a:path extrusionOk="0" h="3308" w="4408">
                  <a:moveTo>
                    <a:pt x="2789" y="1"/>
                  </a:moveTo>
                  <a:cubicBezTo>
                    <a:pt x="2361" y="1"/>
                    <a:pt x="1883" y="132"/>
                    <a:pt x="1429" y="393"/>
                  </a:cubicBezTo>
                  <a:cubicBezTo>
                    <a:pt x="456" y="970"/>
                    <a:pt x="0" y="2065"/>
                    <a:pt x="426" y="2733"/>
                  </a:cubicBezTo>
                  <a:cubicBezTo>
                    <a:pt x="659" y="3116"/>
                    <a:pt x="1102" y="3307"/>
                    <a:pt x="1619" y="3307"/>
                  </a:cubicBezTo>
                  <a:cubicBezTo>
                    <a:pt x="2047" y="3307"/>
                    <a:pt x="2525" y="3177"/>
                    <a:pt x="2979" y="2916"/>
                  </a:cubicBezTo>
                  <a:cubicBezTo>
                    <a:pt x="3952" y="2338"/>
                    <a:pt x="4408" y="1244"/>
                    <a:pt x="3982" y="575"/>
                  </a:cubicBezTo>
                  <a:cubicBezTo>
                    <a:pt x="3749" y="192"/>
                    <a:pt x="3306" y="1"/>
                    <a:pt x="2789" y="1"/>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8"/>
            <p:cNvSpPr/>
            <p:nvPr/>
          </p:nvSpPr>
          <p:spPr>
            <a:xfrm rot="-760984">
              <a:off x="8438004" y="3728684"/>
              <a:ext cx="94010" cy="97627"/>
            </a:xfrm>
            <a:custGeom>
              <a:rect b="b" l="l" r="r" t="t"/>
              <a:pathLst>
                <a:path extrusionOk="0" h="3401" w="3275">
                  <a:moveTo>
                    <a:pt x="2747" y="0"/>
                  </a:moveTo>
                  <a:cubicBezTo>
                    <a:pt x="2648" y="0"/>
                    <a:pt x="2540" y="100"/>
                    <a:pt x="2605" y="231"/>
                  </a:cubicBezTo>
                  <a:cubicBezTo>
                    <a:pt x="2970" y="779"/>
                    <a:pt x="2697" y="1751"/>
                    <a:pt x="2332" y="2238"/>
                  </a:cubicBezTo>
                  <a:cubicBezTo>
                    <a:pt x="1912" y="2762"/>
                    <a:pt x="1244" y="3083"/>
                    <a:pt x="560" y="3083"/>
                  </a:cubicBezTo>
                  <a:cubicBezTo>
                    <a:pt x="452" y="3083"/>
                    <a:pt x="343" y="3075"/>
                    <a:pt x="235" y="3058"/>
                  </a:cubicBezTo>
                  <a:cubicBezTo>
                    <a:pt x="226" y="3057"/>
                    <a:pt x="218" y="3056"/>
                    <a:pt x="209" y="3056"/>
                  </a:cubicBezTo>
                  <a:cubicBezTo>
                    <a:pt x="47" y="3056"/>
                    <a:pt x="0" y="3333"/>
                    <a:pt x="174" y="3362"/>
                  </a:cubicBezTo>
                  <a:cubicBezTo>
                    <a:pt x="306" y="3388"/>
                    <a:pt x="437" y="3401"/>
                    <a:pt x="566" y="3401"/>
                  </a:cubicBezTo>
                  <a:cubicBezTo>
                    <a:pt x="1334" y="3401"/>
                    <a:pt x="2051" y="2966"/>
                    <a:pt x="2545" y="2420"/>
                  </a:cubicBezTo>
                  <a:cubicBezTo>
                    <a:pt x="3061" y="1873"/>
                    <a:pt x="3274" y="687"/>
                    <a:pt x="2849" y="49"/>
                  </a:cubicBezTo>
                  <a:cubicBezTo>
                    <a:pt x="2823" y="15"/>
                    <a:pt x="2786" y="0"/>
                    <a:pt x="27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8"/>
            <p:cNvSpPr/>
            <p:nvPr/>
          </p:nvSpPr>
          <p:spPr>
            <a:xfrm rot="-760984">
              <a:off x="8296249" y="3418348"/>
              <a:ext cx="189868" cy="143421"/>
            </a:xfrm>
            <a:custGeom>
              <a:rect b="b" l="l" r="r" t="t"/>
              <a:pathLst>
                <a:path extrusionOk="0" h="3971" w="5257">
                  <a:moveTo>
                    <a:pt x="2641" y="1"/>
                  </a:moveTo>
                  <a:cubicBezTo>
                    <a:pt x="2087" y="1"/>
                    <a:pt x="1537" y="231"/>
                    <a:pt x="1153" y="683"/>
                  </a:cubicBezTo>
                  <a:cubicBezTo>
                    <a:pt x="1" y="1982"/>
                    <a:pt x="944" y="3971"/>
                    <a:pt x="2616" y="3971"/>
                  </a:cubicBezTo>
                  <a:cubicBezTo>
                    <a:pt x="2665" y="3971"/>
                    <a:pt x="2714" y="3969"/>
                    <a:pt x="2764" y="3965"/>
                  </a:cubicBezTo>
                  <a:cubicBezTo>
                    <a:pt x="4557" y="3813"/>
                    <a:pt x="5256" y="1625"/>
                    <a:pt x="3919" y="470"/>
                  </a:cubicBezTo>
                  <a:cubicBezTo>
                    <a:pt x="3549" y="155"/>
                    <a:pt x="3094" y="1"/>
                    <a:pt x="2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8"/>
            <p:cNvSpPr/>
            <p:nvPr/>
          </p:nvSpPr>
          <p:spPr>
            <a:xfrm rot="-760984">
              <a:off x="8100293" y="3785843"/>
              <a:ext cx="189579" cy="143494"/>
            </a:xfrm>
            <a:custGeom>
              <a:rect b="b" l="l" r="r" t="t"/>
              <a:pathLst>
                <a:path extrusionOk="0" h="3973" w="5249">
                  <a:moveTo>
                    <a:pt x="2615" y="0"/>
                  </a:moveTo>
                  <a:cubicBezTo>
                    <a:pt x="2070" y="0"/>
                    <a:pt x="1529" y="231"/>
                    <a:pt x="1145" y="682"/>
                  </a:cubicBezTo>
                  <a:cubicBezTo>
                    <a:pt x="0" y="1973"/>
                    <a:pt x="924" y="3973"/>
                    <a:pt x="2603" y="3973"/>
                  </a:cubicBezTo>
                  <a:cubicBezTo>
                    <a:pt x="2663" y="3973"/>
                    <a:pt x="2724" y="3970"/>
                    <a:pt x="2786" y="3965"/>
                  </a:cubicBezTo>
                  <a:cubicBezTo>
                    <a:pt x="4549" y="3843"/>
                    <a:pt x="5248" y="1624"/>
                    <a:pt x="3880" y="469"/>
                  </a:cubicBezTo>
                  <a:cubicBezTo>
                    <a:pt x="3511" y="155"/>
                    <a:pt x="3062"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8"/>
            <p:cNvSpPr/>
            <p:nvPr/>
          </p:nvSpPr>
          <p:spPr>
            <a:xfrm rot="-760984">
              <a:off x="8373396" y="3703600"/>
              <a:ext cx="84652" cy="77763"/>
            </a:xfrm>
            <a:custGeom>
              <a:rect b="b" l="l" r="r" t="t"/>
              <a:pathLst>
                <a:path extrusionOk="0" h="2709" w="2949">
                  <a:moveTo>
                    <a:pt x="1705" y="1"/>
                  </a:moveTo>
                  <a:cubicBezTo>
                    <a:pt x="1304" y="1"/>
                    <a:pt x="877" y="194"/>
                    <a:pt x="548" y="542"/>
                  </a:cubicBezTo>
                  <a:cubicBezTo>
                    <a:pt x="31" y="1149"/>
                    <a:pt x="1" y="2001"/>
                    <a:pt x="517" y="2456"/>
                  </a:cubicBezTo>
                  <a:cubicBezTo>
                    <a:pt x="711" y="2626"/>
                    <a:pt x="962" y="2708"/>
                    <a:pt x="1227" y="2708"/>
                  </a:cubicBezTo>
                  <a:cubicBezTo>
                    <a:pt x="1628" y="2708"/>
                    <a:pt x="2060" y="2519"/>
                    <a:pt x="2371" y="2153"/>
                  </a:cubicBezTo>
                  <a:cubicBezTo>
                    <a:pt x="2919" y="1545"/>
                    <a:pt x="2949" y="694"/>
                    <a:pt x="2432" y="268"/>
                  </a:cubicBezTo>
                  <a:cubicBezTo>
                    <a:pt x="2226" y="86"/>
                    <a:pt x="1972" y="1"/>
                    <a:pt x="17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8"/>
            <p:cNvSpPr/>
            <p:nvPr/>
          </p:nvSpPr>
          <p:spPr>
            <a:xfrm rot="-760984">
              <a:off x="8389312" y="3736324"/>
              <a:ext cx="24313" cy="33384"/>
            </a:xfrm>
            <a:custGeom>
              <a:rect b="b" l="l" r="r" t="t"/>
              <a:pathLst>
                <a:path extrusionOk="0" h="1163" w="847">
                  <a:moveTo>
                    <a:pt x="373" y="1"/>
                  </a:moveTo>
                  <a:cubicBezTo>
                    <a:pt x="277" y="1"/>
                    <a:pt x="179" y="59"/>
                    <a:pt x="153" y="188"/>
                  </a:cubicBezTo>
                  <a:cubicBezTo>
                    <a:pt x="1" y="523"/>
                    <a:pt x="122" y="918"/>
                    <a:pt x="457" y="1131"/>
                  </a:cubicBezTo>
                  <a:cubicBezTo>
                    <a:pt x="493" y="1153"/>
                    <a:pt x="527" y="1163"/>
                    <a:pt x="559" y="1163"/>
                  </a:cubicBezTo>
                  <a:cubicBezTo>
                    <a:pt x="745" y="1163"/>
                    <a:pt x="846" y="835"/>
                    <a:pt x="639" y="705"/>
                  </a:cubicBezTo>
                  <a:cubicBezTo>
                    <a:pt x="518" y="614"/>
                    <a:pt x="548" y="401"/>
                    <a:pt x="578" y="279"/>
                  </a:cubicBezTo>
                  <a:cubicBezTo>
                    <a:pt x="631" y="105"/>
                    <a:pt x="503" y="1"/>
                    <a:pt x="3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8"/>
            <p:cNvSpPr/>
            <p:nvPr/>
          </p:nvSpPr>
          <p:spPr>
            <a:xfrm rot="-760984">
              <a:off x="8316006" y="3434376"/>
              <a:ext cx="150904" cy="113989"/>
            </a:xfrm>
            <a:custGeom>
              <a:rect b="b" l="l" r="r" t="t"/>
              <a:pathLst>
                <a:path extrusionOk="0" h="3971" w="5257">
                  <a:moveTo>
                    <a:pt x="2641" y="1"/>
                  </a:moveTo>
                  <a:cubicBezTo>
                    <a:pt x="2087" y="1"/>
                    <a:pt x="1537" y="231"/>
                    <a:pt x="1153" y="683"/>
                  </a:cubicBezTo>
                  <a:cubicBezTo>
                    <a:pt x="1" y="1982"/>
                    <a:pt x="944" y="3971"/>
                    <a:pt x="2616" y="3971"/>
                  </a:cubicBezTo>
                  <a:cubicBezTo>
                    <a:pt x="2665" y="3971"/>
                    <a:pt x="2714" y="3969"/>
                    <a:pt x="2764" y="3965"/>
                  </a:cubicBezTo>
                  <a:cubicBezTo>
                    <a:pt x="4557" y="3813"/>
                    <a:pt x="5256" y="1625"/>
                    <a:pt x="3919" y="470"/>
                  </a:cubicBezTo>
                  <a:cubicBezTo>
                    <a:pt x="3549" y="155"/>
                    <a:pt x="3094" y="1"/>
                    <a:pt x="26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8"/>
            <p:cNvSpPr/>
            <p:nvPr/>
          </p:nvSpPr>
          <p:spPr>
            <a:xfrm rot="-760984">
              <a:off x="8346447" y="3460625"/>
              <a:ext cx="55000" cy="41451"/>
            </a:xfrm>
            <a:custGeom>
              <a:rect b="b" l="l" r="r" t="t"/>
              <a:pathLst>
                <a:path extrusionOk="0" h="1444" w="1916">
                  <a:moveTo>
                    <a:pt x="970" y="0"/>
                  </a:moveTo>
                  <a:cubicBezTo>
                    <a:pt x="776" y="0"/>
                    <a:pt x="578" y="76"/>
                    <a:pt x="426" y="228"/>
                  </a:cubicBezTo>
                  <a:cubicBezTo>
                    <a:pt x="1" y="684"/>
                    <a:pt x="335" y="1444"/>
                    <a:pt x="973" y="1444"/>
                  </a:cubicBezTo>
                  <a:cubicBezTo>
                    <a:pt x="1581" y="1444"/>
                    <a:pt x="1916" y="684"/>
                    <a:pt x="1490" y="228"/>
                  </a:cubicBezTo>
                  <a:cubicBezTo>
                    <a:pt x="1353" y="76"/>
                    <a:pt x="1163" y="0"/>
                    <a:pt x="970"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8"/>
            <p:cNvSpPr/>
            <p:nvPr/>
          </p:nvSpPr>
          <p:spPr>
            <a:xfrm rot="-760984">
              <a:off x="8116219" y="3801345"/>
              <a:ext cx="150675" cy="114047"/>
            </a:xfrm>
            <a:custGeom>
              <a:rect b="b" l="l" r="r" t="t"/>
              <a:pathLst>
                <a:path extrusionOk="0" h="3973" w="5249">
                  <a:moveTo>
                    <a:pt x="2615" y="0"/>
                  </a:moveTo>
                  <a:cubicBezTo>
                    <a:pt x="2070" y="0"/>
                    <a:pt x="1529" y="231"/>
                    <a:pt x="1145" y="682"/>
                  </a:cubicBezTo>
                  <a:cubicBezTo>
                    <a:pt x="0" y="1973"/>
                    <a:pt x="924" y="3973"/>
                    <a:pt x="2603" y="3973"/>
                  </a:cubicBezTo>
                  <a:cubicBezTo>
                    <a:pt x="2663" y="3973"/>
                    <a:pt x="2724" y="3970"/>
                    <a:pt x="2786" y="3965"/>
                  </a:cubicBezTo>
                  <a:cubicBezTo>
                    <a:pt x="4549" y="3843"/>
                    <a:pt x="5248" y="1624"/>
                    <a:pt x="3880" y="469"/>
                  </a:cubicBezTo>
                  <a:cubicBezTo>
                    <a:pt x="3511" y="155"/>
                    <a:pt x="3062" y="0"/>
                    <a:pt x="26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8"/>
            <p:cNvSpPr/>
            <p:nvPr/>
          </p:nvSpPr>
          <p:spPr>
            <a:xfrm rot="-760984">
              <a:off x="8146613" y="3828431"/>
              <a:ext cx="55000" cy="41479"/>
            </a:xfrm>
            <a:custGeom>
              <a:rect b="b" l="l" r="r" t="t"/>
              <a:pathLst>
                <a:path extrusionOk="0" h="1445" w="1916">
                  <a:moveTo>
                    <a:pt x="973" y="1"/>
                  </a:moveTo>
                  <a:cubicBezTo>
                    <a:pt x="776" y="1"/>
                    <a:pt x="578" y="77"/>
                    <a:pt x="426" y="229"/>
                  </a:cubicBezTo>
                  <a:cubicBezTo>
                    <a:pt x="1" y="685"/>
                    <a:pt x="335" y="1445"/>
                    <a:pt x="973" y="1445"/>
                  </a:cubicBezTo>
                  <a:cubicBezTo>
                    <a:pt x="1581" y="1445"/>
                    <a:pt x="1916" y="685"/>
                    <a:pt x="1521" y="229"/>
                  </a:cubicBezTo>
                  <a:cubicBezTo>
                    <a:pt x="1369" y="77"/>
                    <a:pt x="1171" y="1"/>
                    <a:pt x="973" y="1"/>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 name="Google Shape;1941;p48"/>
          <p:cNvGrpSpPr/>
          <p:nvPr/>
        </p:nvGrpSpPr>
        <p:grpSpPr>
          <a:xfrm>
            <a:off x="1506976" y="1408144"/>
            <a:ext cx="500947" cy="500545"/>
            <a:chOff x="7605953" y="1002299"/>
            <a:chExt cx="449360" cy="449000"/>
          </a:xfrm>
        </p:grpSpPr>
        <p:sp>
          <p:nvSpPr>
            <p:cNvPr id="1942" name="Google Shape;1942;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 name="Google Shape;1945;p48"/>
          <p:cNvGrpSpPr/>
          <p:nvPr/>
        </p:nvGrpSpPr>
        <p:grpSpPr>
          <a:xfrm>
            <a:off x="2149055" y="1908652"/>
            <a:ext cx="274065" cy="273845"/>
            <a:chOff x="7605953" y="1002299"/>
            <a:chExt cx="449360" cy="449000"/>
          </a:xfrm>
        </p:grpSpPr>
        <p:sp>
          <p:nvSpPr>
            <p:cNvPr id="1946" name="Google Shape;1946;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 name="Google Shape;1949;p48"/>
          <p:cNvGrpSpPr/>
          <p:nvPr/>
        </p:nvGrpSpPr>
        <p:grpSpPr>
          <a:xfrm>
            <a:off x="2108895" y="1112715"/>
            <a:ext cx="274065" cy="273845"/>
            <a:chOff x="7605953" y="1002299"/>
            <a:chExt cx="449360" cy="449000"/>
          </a:xfrm>
        </p:grpSpPr>
        <p:sp>
          <p:nvSpPr>
            <p:cNvPr id="1950" name="Google Shape;1950;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 name="Google Shape;1953;p48"/>
          <p:cNvGrpSpPr/>
          <p:nvPr/>
        </p:nvGrpSpPr>
        <p:grpSpPr>
          <a:xfrm>
            <a:off x="7613653" y="1316424"/>
            <a:ext cx="449360" cy="449000"/>
            <a:chOff x="7605953" y="1002299"/>
            <a:chExt cx="449360" cy="449000"/>
          </a:xfrm>
        </p:grpSpPr>
        <p:sp>
          <p:nvSpPr>
            <p:cNvPr id="1954" name="Google Shape;1954;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 name="Google Shape;1957;p48"/>
          <p:cNvGrpSpPr/>
          <p:nvPr/>
        </p:nvGrpSpPr>
        <p:grpSpPr>
          <a:xfrm>
            <a:off x="1697988" y="3877177"/>
            <a:ext cx="274065" cy="273845"/>
            <a:chOff x="7605953" y="1002299"/>
            <a:chExt cx="449360" cy="449000"/>
          </a:xfrm>
        </p:grpSpPr>
        <p:sp>
          <p:nvSpPr>
            <p:cNvPr id="1958" name="Google Shape;1958;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 name="Google Shape;1961;p48"/>
          <p:cNvGrpSpPr/>
          <p:nvPr/>
        </p:nvGrpSpPr>
        <p:grpSpPr>
          <a:xfrm>
            <a:off x="7965868" y="1994381"/>
            <a:ext cx="245845" cy="245648"/>
            <a:chOff x="7605953" y="1002299"/>
            <a:chExt cx="449360" cy="449000"/>
          </a:xfrm>
        </p:grpSpPr>
        <p:sp>
          <p:nvSpPr>
            <p:cNvPr id="1962" name="Google Shape;1962;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5" name="Google Shape;1965;p48">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966" name="Google Shape;1966;p48">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8">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8">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8">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970" name="Google Shape;1970;p48">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971" name="Google Shape;1971;p48">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972" name="Google Shape;1972;p48">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6" name="Shape 1976"/>
        <p:cNvGrpSpPr/>
        <p:nvPr/>
      </p:nvGrpSpPr>
      <p:grpSpPr>
        <a:xfrm>
          <a:off x="0" y="0"/>
          <a:ext cx="0" cy="0"/>
          <a:chOff x="0" y="0"/>
          <a:chExt cx="0" cy="0"/>
        </a:xfrm>
      </p:grpSpPr>
      <p:sp>
        <p:nvSpPr>
          <p:cNvPr id="1977" name="Google Shape;1977;p49"/>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Different</a:t>
            </a:r>
            <a:r>
              <a:rPr lang="en"/>
              <a:t> currencies in the </a:t>
            </a:r>
            <a:r>
              <a:rPr lang="en"/>
              <a:t>world</a:t>
            </a:r>
            <a:endParaRPr/>
          </a:p>
        </p:txBody>
      </p:sp>
      <p:grpSp>
        <p:nvGrpSpPr>
          <p:cNvPr id="1978" name="Google Shape;1978;p49"/>
          <p:cNvGrpSpPr/>
          <p:nvPr/>
        </p:nvGrpSpPr>
        <p:grpSpPr>
          <a:xfrm>
            <a:off x="1536892" y="1706776"/>
            <a:ext cx="4348043" cy="2430050"/>
            <a:chOff x="233350" y="949250"/>
            <a:chExt cx="7137300" cy="3802300"/>
          </a:xfrm>
        </p:grpSpPr>
        <p:sp>
          <p:nvSpPr>
            <p:cNvPr id="1979" name="Google Shape;1979;p4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0" name="Google Shape;2030;p49"/>
          <p:cNvSpPr txBox="1"/>
          <p:nvPr/>
        </p:nvSpPr>
        <p:spPr>
          <a:xfrm>
            <a:off x="6531484" y="1401252"/>
            <a:ext cx="15378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Dollar</a:t>
            </a:r>
            <a:endParaRPr sz="2200">
              <a:solidFill>
                <a:schemeClr val="dk1"/>
              </a:solidFill>
              <a:latin typeface="Gochi Hand"/>
              <a:ea typeface="Gochi Hand"/>
              <a:cs typeface="Gochi Hand"/>
              <a:sym typeface="Gochi Hand"/>
            </a:endParaRPr>
          </a:p>
        </p:txBody>
      </p:sp>
      <p:sp>
        <p:nvSpPr>
          <p:cNvPr id="2031" name="Google Shape;2031;p49"/>
          <p:cNvSpPr txBox="1"/>
          <p:nvPr/>
        </p:nvSpPr>
        <p:spPr>
          <a:xfrm>
            <a:off x="6531475" y="1717000"/>
            <a:ext cx="1728900" cy="597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It’s the currency of eight countries</a:t>
            </a:r>
            <a:endParaRPr>
              <a:solidFill>
                <a:schemeClr val="lt2"/>
              </a:solidFill>
              <a:latin typeface="Varela Round"/>
              <a:ea typeface="Varela Round"/>
              <a:cs typeface="Varela Round"/>
              <a:sym typeface="Varela Round"/>
            </a:endParaRPr>
          </a:p>
        </p:txBody>
      </p:sp>
      <p:sp>
        <p:nvSpPr>
          <p:cNvPr id="2032" name="Google Shape;2032;p49"/>
          <p:cNvSpPr txBox="1"/>
          <p:nvPr/>
        </p:nvSpPr>
        <p:spPr>
          <a:xfrm>
            <a:off x="6531484" y="2407295"/>
            <a:ext cx="15378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Euro</a:t>
            </a:r>
            <a:endParaRPr sz="2200">
              <a:solidFill>
                <a:schemeClr val="dk1"/>
              </a:solidFill>
              <a:latin typeface="Gochi Hand"/>
              <a:ea typeface="Gochi Hand"/>
              <a:cs typeface="Gochi Hand"/>
              <a:sym typeface="Gochi Hand"/>
            </a:endParaRPr>
          </a:p>
        </p:txBody>
      </p:sp>
      <p:sp>
        <p:nvSpPr>
          <p:cNvPr id="2033" name="Google Shape;2033;p49"/>
          <p:cNvSpPr txBox="1"/>
          <p:nvPr/>
        </p:nvSpPr>
        <p:spPr>
          <a:xfrm>
            <a:off x="6531475" y="2736400"/>
            <a:ext cx="1728900" cy="597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It’s the currency of Europe</a:t>
            </a:r>
            <a:endParaRPr>
              <a:solidFill>
                <a:schemeClr val="lt2"/>
              </a:solidFill>
              <a:latin typeface="Varela Round"/>
              <a:ea typeface="Varela Round"/>
              <a:cs typeface="Varela Round"/>
              <a:sym typeface="Varela Round"/>
            </a:endParaRPr>
          </a:p>
        </p:txBody>
      </p:sp>
      <p:sp>
        <p:nvSpPr>
          <p:cNvPr id="2034" name="Google Shape;2034;p49"/>
          <p:cNvSpPr txBox="1"/>
          <p:nvPr/>
        </p:nvSpPr>
        <p:spPr>
          <a:xfrm>
            <a:off x="6531484" y="3426701"/>
            <a:ext cx="15378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Pound</a:t>
            </a:r>
            <a:endParaRPr sz="2200">
              <a:solidFill>
                <a:schemeClr val="dk1"/>
              </a:solidFill>
              <a:latin typeface="Gochi Hand"/>
              <a:ea typeface="Gochi Hand"/>
              <a:cs typeface="Gochi Hand"/>
              <a:sym typeface="Gochi Hand"/>
            </a:endParaRPr>
          </a:p>
        </p:txBody>
      </p:sp>
      <p:sp>
        <p:nvSpPr>
          <p:cNvPr id="2035" name="Google Shape;2035;p49"/>
          <p:cNvSpPr txBox="1"/>
          <p:nvPr/>
        </p:nvSpPr>
        <p:spPr>
          <a:xfrm>
            <a:off x="6531476" y="3762050"/>
            <a:ext cx="1728900" cy="5970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It’s the currency of United </a:t>
            </a:r>
            <a:r>
              <a:rPr lang="en">
                <a:solidFill>
                  <a:schemeClr val="lt2"/>
                </a:solidFill>
                <a:latin typeface="Varela Round"/>
                <a:ea typeface="Varela Round"/>
                <a:cs typeface="Varela Round"/>
                <a:sym typeface="Varela Round"/>
              </a:rPr>
              <a:t>Kingdom</a:t>
            </a:r>
            <a:endParaRPr>
              <a:solidFill>
                <a:schemeClr val="lt2"/>
              </a:solidFill>
              <a:latin typeface="Varela Round"/>
              <a:ea typeface="Varela Round"/>
              <a:cs typeface="Varela Round"/>
              <a:sym typeface="Varela Round"/>
            </a:endParaRPr>
          </a:p>
        </p:txBody>
      </p:sp>
      <p:sp>
        <p:nvSpPr>
          <p:cNvPr id="2036" name="Google Shape;2036;p49"/>
          <p:cNvSpPr/>
          <p:nvPr/>
        </p:nvSpPr>
        <p:spPr>
          <a:xfrm>
            <a:off x="6191284" y="3615828"/>
            <a:ext cx="340202" cy="340268"/>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lt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37" name="Google Shape;2037;p49"/>
          <p:cNvSpPr/>
          <p:nvPr/>
        </p:nvSpPr>
        <p:spPr>
          <a:xfrm>
            <a:off x="6191282" y="2594705"/>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38" name="Google Shape;2038;p49"/>
          <p:cNvSpPr/>
          <p:nvPr/>
        </p:nvSpPr>
        <p:spPr>
          <a:xfrm>
            <a:off x="6191282" y="159455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39" name="Google Shape;2039;p49"/>
          <p:cNvSpPr/>
          <p:nvPr/>
        </p:nvSpPr>
        <p:spPr>
          <a:xfrm>
            <a:off x="1995223" y="195145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0" name="Google Shape;2040;p49"/>
          <p:cNvSpPr/>
          <p:nvPr/>
        </p:nvSpPr>
        <p:spPr>
          <a:xfrm>
            <a:off x="2264923" y="3041925"/>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1" name="Google Shape;2041;p49"/>
          <p:cNvSpPr/>
          <p:nvPr/>
        </p:nvSpPr>
        <p:spPr>
          <a:xfrm>
            <a:off x="3664798" y="202253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2" name="Google Shape;2042;p49"/>
          <p:cNvSpPr/>
          <p:nvPr/>
        </p:nvSpPr>
        <p:spPr>
          <a:xfrm>
            <a:off x="3189600" y="1900065"/>
            <a:ext cx="340202" cy="340267"/>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lt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3" name="Google Shape;2043;p49"/>
          <p:cNvSpPr/>
          <p:nvPr/>
        </p:nvSpPr>
        <p:spPr>
          <a:xfrm>
            <a:off x="5238023" y="2900225"/>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4" name="Google Shape;2044;p49"/>
          <p:cNvSpPr/>
          <p:nvPr/>
        </p:nvSpPr>
        <p:spPr>
          <a:xfrm>
            <a:off x="3751473" y="317030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5" name="Google Shape;2045;p49"/>
          <p:cNvSpPr/>
          <p:nvPr/>
        </p:nvSpPr>
        <p:spPr>
          <a:xfrm>
            <a:off x="1924723" y="269700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6" name="Google Shape;2046;p49">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2047" name="Google Shape;2047;p49">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9">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9">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9">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2051" name="Google Shape;2051;p49">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2052" name="Google Shape;2052;p49">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2053" name="Google Shape;2053;p49">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7" name="Shape 2057"/>
        <p:cNvGrpSpPr/>
        <p:nvPr/>
      </p:nvGrpSpPr>
      <p:grpSpPr>
        <a:xfrm>
          <a:off x="0" y="0"/>
          <a:ext cx="0" cy="0"/>
          <a:chOff x="0" y="0"/>
          <a:chExt cx="0" cy="0"/>
        </a:xfrm>
      </p:grpSpPr>
      <p:grpSp>
        <p:nvGrpSpPr>
          <p:cNvPr id="2058" name="Google Shape;2058;p50"/>
          <p:cNvGrpSpPr/>
          <p:nvPr/>
        </p:nvGrpSpPr>
        <p:grpSpPr>
          <a:xfrm flipH="1">
            <a:off x="6984570" y="562747"/>
            <a:ext cx="1128250" cy="1159700"/>
            <a:chOff x="6849125" y="586138"/>
            <a:chExt cx="1128250" cy="1159700"/>
          </a:xfrm>
        </p:grpSpPr>
        <p:sp>
          <p:nvSpPr>
            <p:cNvPr id="2059" name="Google Shape;2059;p50"/>
            <p:cNvSpPr/>
            <p:nvPr/>
          </p:nvSpPr>
          <p:spPr>
            <a:xfrm>
              <a:off x="6947775" y="1318113"/>
              <a:ext cx="471925" cy="375225"/>
            </a:xfrm>
            <a:custGeom>
              <a:rect b="b" l="l" r="r" t="t"/>
              <a:pathLst>
                <a:path extrusionOk="0" h="15009" w="18877">
                  <a:moveTo>
                    <a:pt x="9561" y="1"/>
                  </a:moveTo>
                  <a:cubicBezTo>
                    <a:pt x="4438" y="1"/>
                    <a:pt x="1" y="5951"/>
                    <a:pt x="1" y="5951"/>
                  </a:cubicBezTo>
                  <a:lnTo>
                    <a:pt x="15624" y="15009"/>
                  </a:lnTo>
                  <a:cubicBezTo>
                    <a:pt x="15624" y="15009"/>
                    <a:pt x="18877" y="4401"/>
                    <a:pt x="12858" y="905"/>
                  </a:cubicBezTo>
                  <a:cubicBezTo>
                    <a:pt x="11752" y="265"/>
                    <a:pt x="10642" y="1"/>
                    <a:pt x="95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0"/>
            <p:cNvSpPr/>
            <p:nvPr/>
          </p:nvSpPr>
          <p:spPr>
            <a:xfrm>
              <a:off x="6849125" y="1380588"/>
              <a:ext cx="182275" cy="105275"/>
            </a:xfrm>
            <a:custGeom>
              <a:rect b="b" l="l" r="r" t="t"/>
              <a:pathLst>
                <a:path extrusionOk="0" h="4211" w="7291">
                  <a:moveTo>
                    <a:pt x="3519" y="0"/>
                  </a:moveTo>
                  <a:cubicBezTo>
                    <a:pt x="2288" y="0"/>
                    <a:pt x="1081" y="655"/>
                    <a:pt x="451" y="1841"/>
                  </a:cubicBezTo>
                  <a:cubicBezTo>
                    <a:pt x="0" y="2686"/>
                    <a:pt x="2162" y="4211"/>
                    <a:pt x="4102" y="4211"/>
                  </a:cubicBezTo>
                  <a:cubicBezTo>
                    <a:pt x="4255" y="4211"/>
                    <a:pt x="4406" y="4201"/>
                    <a:pt x="4555" y="4182"/>
                  </a:cubicBezTo>
                  <a:cubicBezTo>
                    <a:pt x="6561" y="3908"/>
                    <a:pt x="7290" y="2084"/>
                    <a:pt x="5771" y="838"/>
                  </a:cubicBezTo>
                  <a:cubicBezTo>
                    <a:pt x="5106" y="269"/>
                    <a:pt x="4307" y="0"/>
                    <a:pt x="3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0"/>
            <p:cNvSpPr/>
            <p:nvPr/>
          </p:nvSpPr>
          <p:spPr>
            <a:xfrm>
              <a:off x="7287525" y="1591163"/>
              <a:ext cx="129125" cy="154675"/>
            </a:xfrm>
            <a:custGeom>
              <a:rect b="b" l="l" r="r" t="t"/>
              <a:pathLst>
                <a:path extrusionOk="0" h="6187" w="5165">
                  <a:moveTo>
                    <a:pt x="2399" y="1"/>
                  </a:moveTo>
                  <a:cubicBezTo>
                    <a:pt x="1597" y="1"/>
                    <a:pt x="817" y="639"/>
                    <a:pt x="514" y="1777"/>
                  </a:cubicBezTo>
                  <a:cubicBezTo>
                    <a:pt x="0" y="3633"/>
                    <a:pt x="1123" y="6186"/>
                    <a:pt x="2067" y="6186"/>
                  </a:cubicBezTo>
                  <a:cubicBezTo>
                    <a:pt x="2128" y="6186"/>
                    <a:pt x="2188" y="6176"/>
                    <a:pt x="2247" y="6154"/>
                  </a:cubicBezTo>
                  <a:cubicBezTo>
                    <a:pt x="4314" y="5394"/>
                    <a:pt x="5165" y="2901"/>
                    <a:pt x="3980" y="1017"/>
                  </a:cubicBezTo>
                  <a:cubicBezTo>
                    <a:pt x="3550" y="323"/>
                    <a:pt x="2969" y="1"/>
                    <a:pt x="23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0"/>
            <p:cNvSpPr/>
            <p:nvPr/>
          </p:nvSpPr>
          <p:spPr>
            <a:xfrm>
              <a:off x="7658275" y="993638"/>
              <a:ext cx="319100" cy="277950"/>
            </a:xfrm>
            <a:custGeom>
              <a:rect b="b" l="l" r="r" t="t"/>
              <a:pathLst>
                <a:path extrusionOk="0" h="11118" w="12764">
                  <a:moveTo>
                    <a:pt x="6319" y="0"/>
                  </a:moveTo>
                  <a:cubicBezTo>
                    <a:pt x="4453" y="0"/>
                    <a:pt x="2616" y="265"/>
                    <a:pt x="1642" y="936"/>
                  </a:cubicBezTo>
                  <a:cubicBezTo>
                    <a:pt x="1" y="2030"/>
                    <a:pt x="2645" y="10115"/>
                    <a:pt x="4591" y="11058"/>
                  </a:cubicBezTo>
                  <a:cubicBezTo>
                    <a:pt x="4678" y="11098"/>
                    <a:pt x="4774" y="11118"/>
                    <a:pt x="4877" y="11118"/>
                  </a:cubicBezTo>
                  <a:cubicBezTo>
                    <a:pt x="7083" y="11118"/>
                    <a:pt x="12763" y="2224"/>
                    <a:pt x="12037" y="1179"/>
                  </a:cubicBezTo>
                  <a:cubicBezTo>
                    <a:pt x="11612" y="522"/>
                    <a:pt x="8937" y="0"/>
                    <a:pt x="6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0"/>
            <p:cNvSpPr/>
            <p:nvPr/>
          </p:nvSpPr>
          <p:spPr>
            <a:xfrm>
              <a:off x="7728200" y="1035988"/>
              <a:ext cx="225150" cy="199050"/>
            </a:xfrm>
            <a:custGeom>
              <a:rect b="b" l="l" r="r" t="t"/>
              <a:pathLst>
                <a:path extrusionOk="0" h="7962" w="9006">
                  <a:moveTo>
                    <a:pt x="6813" y="1"/>
                  </a:moveTo>
                  <a:cubicBezTo>
                    <a:pt x="4954" y="1"/>
                    <a:pt x="2052" y="787"/>
                    <a:pt x="1003" y="2221"/>
                  </a:cubicBezTo>
                  <a:cubicBezTo>
                    <a:pt x="0" y="3588"/>
                    <a:pt x="1733" y="7540"/>
                    <a:pt x="2675" y="7935"/>
                  </a:cubicBezTo>
                  <a:cubicBezTo>
                    <a:pt x="2716" y="7953"/>
                    <a:pt x="2761" y="7962"/>
                    <a:pt x="2811" y="7962"/>
                  </a:cubicBezTo>
                  <a:cubicBezTo>
                    <a:pt x="4188" y="7962"/>
                    <a:pt x="9005" y="1336"/>
                    <a:pt x="8389" y="427"/>
                  </a:cubicBezTo>
                  <a:cubicBezTo>
                    <a:pt x="8192" y="139"/>
                    <a:pt x="7595" y="1"/>
                    <a:pt x="68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0"/>
            <p:cNvSpPr/>
            <p:nvPr/>
          </p:nvSpPr>
          <p:spPr>
            <a:xfrm>
              <a:off x="7040675" y="586138"/>
              <a:ext cx="306075" cy="294775"/>
            </a:xfrm>
            <a:custGeom>
              <a:rect b="b" l="l" r="r" t="t"/>
              <a:pathLst>
                <a:path extrusionOk="0" h="11791" w="12243">
                  <a:moveTo>
                    <a:pt x="6632" y="1"/>
                  </a:moveTo>
                  <a:cubicBezTo>
                    <a:pt x="5265" y="1"/>
                    <a:pt x="1" y="10159"/>
                    <a:pt x="1756" y="11369"/>
                  </a:cubicBezTo>
                  <a:cubicBezTo>
                    <a:pt x="2177" y="11662"/>
                    <a:pt x="2958" y="11790"/>
                    <a:pt x="3909" y="11790"/>
                  </a:cubicBezTo>
                  <a:cubicBezTo>
                    <a:pt x="7009" y="11790"/>
                    <a:pt x="11913" y="10426"/>
                    <a:pt x="12030" y="8938"/>
                  </a:cubicBezTo>
                  <a:cubicBezTo>
                    <a:pt x="12243" y="6081"/>
                    <a:pt x="7987" y="93"/>
                    <a:pt x="6650" y="2"/>
                  </a:cubicBezTo>
                  <a:cubicBezTo>
                    <a:pt x="6644" y="1"/>
                    <a:pt x="6638" y="1"/>
                    <a:pt x="66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0"/>
            <p:cNvSpPr/>
            <p:nvPr/>
          </p:nvSpPr>
          <p:spPr>
            <a:xfrm>
              <a:off x="7080150" y="616538"/>
              <a:ext cx="195175" cy="223875"/>
            </a:xfrm>
            <a:custGeom>
              <a:rect b="b" l="l" r="r" t="t"/>
              <a:pathLst>
                <a:path extrusionOk="0" h="8955" w="7807">
                  <a:moveTo>
                    <a:pt x="4656" y="1"/>
                  </a:moveTo>
                  <a:cubicBezTo>
                    <a:pt x="3481" y="1"/>
                    <a:pt x="0" y="7939"/>
                    <a:pt x="967" y="8694"/>
                  </a:cubicBezTo>
                  <a:cubicBezTo>
                    <a:pt x="1201" y="8867"/>
                    <a:pt x="1715" y="8954"/>
                    <a:pt x="2347" y="8954"/>
                  </a:cubicBezTo>
                  <a:cubicBezTo>
                    <a:pt x="3937" y="8954"/>
                    <a:pt x="6273" y="8405"/>
                    <a:pt x="6773" y="7296"/>
                  </a:cubicBezTo>
                  <a:cubicBezTo>
                    <a:pt x="7806" y="5017"/>
                    <a:pt x="5831" y="93"/>
                    <a:pt x="4676" y="1"/>
                  </a:cubicBezTo>
                  <a:cubicBezTo>
                    <a:pt x="4669" y="1"/>
                    <a:pt x="4662" y="1"/>
                    <a:pt x="46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0"/>
            <p:cNvSpPr/>
            <p:nvPr/>
          </p:nvSpPr>
          <p:spPr>
            <a:xfrm>
              <a:off x="6908275" y="790763"/>
              <a:ext cx="936975" cy="738425"/>
            </a:xfrm>
            <a:custGeom>
              <a:rect b="b" l="l" r="r" t="t"/>
              <a:pathLst>
                <a:path extrusionOk="0" h="29537" w="37479">
                  <a:moveTo>
                    <a:pt x="15625" y="1"/>
                  </a:moveTo>
                  <a:cubicBezTo>
                    <a:pt x="10623" y="1"/>
                    <a:pt x="6142" y="2122"/>
                    <a:pt x="3830" y="6102"/>
                  </a:cubicBezTo>
                  <a:cubicBezTo>
                    <a:pt x="0" y="12729"/>
                    <a:pt x="3617" y="21939"/>
                    <a:pt x="11824" y="26741"/>
                  </a:cubicBezTo>
                  <a:cubicBezTo>
                    <a:pt x="15070" y="28628"/>
                    <a:pt x="18563" y="29536"/>
                    <a:pt x="21837" y="29536"/>
                  </a:cubicBezTo>
                  <a:cubicBezTo>
                    <a:pt x="26841" y="29536"/>
                    <a:pt x="31333" y="27415"/>
                    <a:pt x="33648" y="23428"/>
                  </a:cubicBezTo>
                  <a:cubicBezTo>
                    <a:pt x="37478" y="16832"/>
                    <a:pt x="33922" y="7592"/>
                    <a:pt x="25685" y="2820"/>
                  </a:cubicBezTo>
                  <a:cubicBezTo>
                    <a:pt x="22419" y="916"/>
                    <a:pt x="18910" y="1"/>
                    <a:pt x="15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0"/>
            <p:cNvSpPr/>
            <p:nvPr/>
          </p:nvSpPr>
          <p:spPr>
            <a:xfrm>
              <a:off x="6908275" y="791088"/>
              <a:ext cx="451400" cy="703925"/>
            </a:xfrm>
            <a:custGeom>
              <a:rect b="b" l="l" r="r" t="t"/>
              <a:pathLst>
                <a:path extrusionOk="0" h="28157" w="18056">
                  <a:moveTo>
                    <a:pt x="15636" y="1"/>
                  </a:moveTo>
                  <a:cubicBezTo>
                    <a:pt x="10621" y="1"/>
                    <a:pt x="6139" y="2128"/>
                    <a:pt x="3830" y="6089"/>
                  </a:cubicBezTo>
                  <a:cubicBezTo>
                    <a:pt x="0" y="12716"/>
                    <a:pt x="3587" y="21926"/>
                    <a:pt x="11824" y="26728"/>
                  </a:cubicBezTo>
                  <a:cubicBezTo>
                    <a:pt x="12766" y="27275"/>
                    <a:pt x="13769" y="27762"/>
                    <a:pt x="14803" y="28157"/>
                  </a:cubicBezTo>
                  <a:cubicBezTo>
                    <a:pt x="9332" y="24084"/>
                    <a:pt x="5502" y="17731"/>
                    <a:pt x="7478" y="10740"/>
                  </a:cubicBezTo>
                  <a:cubicBezTo>
                    <a:pt x="8997" y="5360"/>
                    <a:pt x="13283" y="2351"/>
                    <a:pt x="18055" y="162"/>
                  </a:cubicBezTo>
                  <a:cubicBezTo>
                    <a:pt x="17240" y="54"/>
                    <a:pt x="16431" y="1"/>
                    <a:pt x="15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0"/>
            <p:cNvSpPr/>
            <p:nvPr/>
          </p:nvSpPr>
          <p:spPr>
            <a:xfrm>
              <a:off x="7190950" y="1200738"/>
              <a:ext cx="218875" cy="182225"/>
            </a:xfrm>
            <a:custGeom>
              <a:rect b="b" l="l" r="r" t="t"/>
              <a:pathLst>
                <a:path extrusionOk="0" h="7289" w="8755">
                  <a:moveTo>
                    <a:pt x="4028" y="1"/>
                  </a:moveTo>
                  <a:cubicBezTo>
                    <a:pt x="2774" y="1"/>
                    <a:pt x="1594" y="592"/>
                    <a:pt x="973" y="1679"/>
                  </a:cubicBezTo>
                  <a:cubicBezTo>
                    <a:pt x="0" y="3381"/>
                    <a:pt x="730" y="5631"/>
                    <a:pt x="2584" y="6725"/>
                  </a:cubicBezTo>
                  <a:cubicBezTo>
                    <a:pt x="3259" y="7106"/>
                    <a:pt x="3989" y="7288"/>
                    <a:pt x="4694" y="7288"/>
                  </a:cubicBezTo>
                  <a:cubicBezTo>
                    <a:pt x="5956" y="7288"/>
                    <a:pt x="7138" y="6704"/>
                    <a:pt x="7782" y="5631"/>
                  </a:cubicBezTo>
                  <a:cubicBezTo>
                    <a:pt x="8754" y="3929"/>
                    <a:pt x="8025" y="1679"/>
                    <a:pt x="6140" y="585"/>
                  </a:cubicBezTo>
                  <a:cubicBezTo>
                    <a:pt x="5471" y="190"/>
                    <a:pt x="4737" y="1"/>
                    <a:pt x="4028" y="1"/>
                  </a:cubicBezTo>
                  <a:close/>
                </a:path>
              </a:pathLst>
            </a:custGeom>
            <a:solidFill>
              <a:srgbClr val="FDE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0"/>
            <p:cNvSpPr/>
            <p:nvPr/>
          </p:nvSpPr>
          <p:spPr>
            <a:xfrm>
              <a:off x="7444575" y="1215788"/>
              <a:ext cx="91400" cy="80225"/>
            </a:xfrm>
            <a:custGeom>
              <a:rect b="b" l="l" r="r" t="t"/>
              <a:pathLst>
                <a:path extrusionOk="0" h="3209" w="3656">
                  <a:moveTo>
                    <a:pt x="1842" y="1"/>
                  </a:moveTo>
                  <a:cubicBezTo>
                    <a:pt x="856" y="1"/>
                    <a:pt x="1" y="950"/>
                    <a:pt x="312" y="2050"/>
                  </a:cubicBezTo>
                  <a:cubicBezTo>
                    <a:pt x="513" y="2805"/>
                    <a:pt x="1177" y="3208"/>
                    <a:pt x="1845" y="3208"/>
                  </a:cubicBezTo>
                  <a:cubicBezTo>
                    <a:pt x="2386" y="3208"/>
                    <a:pt x="2930" y="2943"/>
                    <a:pt x="3230" y="2384"/>
                  </a:cubicBezTo>
                  <a:cubicBezTo>
                    <a:pt x="3655" y="1624"/>
                    <a:pt x="3412" y="652"/>
                    <a:pt x="2652" y="226"/>
                  </a:cubicBezTo>
                  <a:cubicBezTo>
                    <a:pt x="2386" y="71"/>
                    <a:pt x="2109" y="1"/>
                    <a:pt x="1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0"/>
            <p:cNvSpPr/>
            <p:nvPr/>
          </p:nvSpPr>
          <p:spPr>
            <a:xfrm>
              <a:off x="7481725" y="1229388"/>
              <a:ext cx="32950" cy="29125"/>
            </a:xfrm>
            <a:custGeom>
              <a:rect b="b" l="l" r="r" t="t"/>
              <a:pathLst>
                <a:path extrusionOk="0" h="1165" w="1318">
                  <a:moveTo>
                    <a:pt x="654" y="0"/>
                  </a:moveTo>
                  <a:cubicBezTo>
                    <a:pt x="301" y="0"/>
                    <a:pt x="0" y="311"/>
                    <a:pt x="72" y="716"/>
                  </a:cubicBezTo>
                  <a:cubicBezTo>
                    <a:pt x="144" y="1004"/>
                    <a:pt x="387" y="1164"/>
                    <a:pt x="637" y="1164"/>
                  </a:cubicBezTo>
                  <a:cubicBezTo>
                    <a:pt x="808" y="1164"/>
                    <a:pt x="982" y="1089"/>
                    <a:pt x="1105" y="928"/>
                  </a:cubicBezTo>
                  <a:cubicBezTo>
                    <a:pt x="1318" y="655"/>
                    <a:pt x="1227" y="260"/>
                    <a:pt x="953" y="77"/>
                  </a:cubicBezTo>
                  <a:cubicBezTo>
                    <a:pt x="854" y="24"/>
                    <a:pt x="752" y="0"/>
                    <a:pt x="654"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0"/>
            <p:cNvSpPr/>
            <p:nvPr/>
          </p:nvSpPr>
          <p:spPr>
            <a:xfrm>
              <a:off x="7190750" y="1068663"/>
              <a:ext cx="92175" cy="79925"/>
            </a:xfrm>
            <a:custGeom>
              <a:rect b="b" l="l" r="r" t="t"/>
              <a:pathLst>
                <a:path extrusionOk="0" h="3197" w="3687">
                  <a:moveTo>
                    <a:pt x="1853" y="1"/>
                  </a:moveTo>
                  <a:cubicBezTo>
                    <a:pt x="863" y="1"/>
                    <a:pt x="0" y="934"/>
                    <a:pt x="312" y="2038"/>
                  </a:cubicBezTo>
                  <a:cubicBezTo>
                    <a:pt x="514" y="2793"/>
                    <a:pt x="1178" y="3196"/>
                    <a:pt x="1846" y="3196"/>
                  </a:cubicBezTo>
                  <a:cubicBezTo>
                    <a:pt x="2387" y="3196"/>
                    <a:pt x="2931" y="2931"/>
                    <a:pt x="3230" y="2373"/>
                  </a:cubicBezTo>
                  <a:cubicBezTo>
                    <a:pt x="3686" y="1613"/>
                    <a:pt x="3413" y="640"/>
                    <a:pt x="2653" y="214"/>
                  </a:cubicBezTo>
                  <a:cubicBezTo>
                    <a:pt x="2391" y="67"/>
                    <a:pt x="2117" y="1"/>
                    <a:pt x="18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0"/>
            <p:cNvSpPr/>
            <p:nvPr/>
          </p:nvSpPr>
          <p:spPr>
            <a:xfrm>
              <a:off x="7222375" y="1081988"/>
              <a:ext cx="42050" cy="32375"/>
            </a:xfrm>
            <a:custGeom>
              <a:rect b="b" l="l" r="r" t="t"/>
              <a:pathLst>
                <a:path extrusionOk="0" h="1295" w="1682">
                  <a:moveTo>
                    <a:pt x="837" y="0"/>
                  </a:moveTo>
                  <a:cubicBezTo>
                    <a:pt x="646" y="0"/>
                    <a:pt x="460" y="101"/>
                    <a:pt x="354" y="350"/>
                  </a:cubicBezTo>
                  <a:cubicBezTo>
                    <a:pt x="0" y="830"/>
                    <a:pt x="432" y="1295"/>
                    <a:pt x="846" y="1295"/>
                  </a:cubicBezTo>
                  <a:cubicBezTo>
                    <a:pt x="1036" y="1295"/>
                    <a:pt x="1222" y="1197"/>
                    <a:pt x="1327" y="958"/>
                  </a:cubicBezTo>
                  <a:cubicBezTo>
                    <a:pt x="1681" y="479"/>
                    <a:pt x="1250" y="0"/>
                    <a:pt x="837"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0"/>
            <p:cNvSpPr/>
            <p:nvPr/>
          </p:nvSpPr>
          <p:spPr>
            <a:xfrm>
              <a:off x="7471350" y="1341313"/>
              <a:ext cx="110975" cy="75625"/>
            </a:xfrm>
            <a:custGeom>
              <a:rect b="b" l="l" r="r" t="t"/>
              <a:pathLst>
                <a:path extrusionOk="0" h="3025" w="4439">
                  <a:moveTo>
                    <a:pt x="1928" y="0"/>
                  </a:moveTo>
                  <a:cubicBezTo>
                    <a:pt x="1067" y="0"/>
                    <a:pt x="361" y="401"/>
                    <a:pt x="213" y="1041"/>
                  </a:cubicBezTo>
                  <a:cubicBezTo>
                    <a:pt x="0" y="1862"/>
                    <a:pt x="791" y="2683"/>
                    <a:pt x="1915" y="2956"/>
                  </a:cubicBezTo>
                  <a:cubicBezTo>
                    <a:pt x="2128" y="3002"/>
                    <a:pt x="2339" y="3024"/>
                    <a:pt x="2541" y="3024"/>
                  </a:cubicBezTo>
                  <a:cubicBezTo>
                    <a:pt x="3411" y="3024"/>
                    <a:pt x="4138" y="2619"/>
                    <a:pt x="4286" y="1953"/>
                  </a:cubicBezTo>
                  <a:cubicBezTo>
                    <a:pt x="4438" y="1163"/>
                    <a:pt x="3678" y="312"/>
                    <a:pt x="2554" y="69"/>
                  </a:cubicBezTo>
                  <a:cubicBezTo>
                    <a:pt x="2340" y="22"/>
                    <a:pt x="2130" y="0"/>
                    <a:pt x="1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0"/>
            <p:cNvSpPr/>
            <p:nvPr/>
          </p:nvSpPr>
          <p:spPr>
            <a:xfrm>
              <a:off x="7061775" y="1092538"/>
              <a:ext cx="100325" cy="91400"/>
            </a:xfrm>
            <a:custGeom>
              <a:rect b="b" l="l" r="r" t="t"/>
              <a:pathLst>
                <a:path extrusionOk="0" h="3656" w="4013">
                  <a:moveTo>
                    <a:pt x="1420" y="1"/>
                  </a:moveTo>
                  <a:cubicBezTo>
                    <a:pt x="1111" y="1"/>
                    <a:pt x="828" y="95"/>
                    <a:pt x="608" y="293"/>
                  </a:cubicBezTo>
                  <a:cubicBezTo>
                    <a:pt x="0" y="840"/>
                    <a:pt x="152" y="1965"/>
                    <a:pt x="912" y="2816"/>
                  </a:cubicBezTo>
                  <a:cubicBezTo>
                    <a:pt x="1417" y="3359"/>
                    <a:pt x="2058" y="3655"/>
                    <a:pt x="2606" y="3655"/>
                  </a:cubicBezTo>
                  <a:cubicBezTo>
                    <a:pt x="2916" y="3655"/>
                    <a:pt x="3196" y="3561"/>
                    <a:pt x="3404" y="3363"/>
                  </a:cubicBezTo>
                  <a:cubicBezTo>
                    <a:pt x="4012" y="2816"/>
                    <a:pt x="3860" y="1691"/>
                    <a:pt x="3101" y="840"/>
                  </a:cubicBezTo>
                  <a:cubicBezTo>
                    <a:pt x="2596" y="296"/>
                    <a:pt x="1967" y="1"/>
                    <a:pt x="14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0"/>
            <p:cNvSpPr/>
            <p:nvPr/>
          </p:nvSpPr>
          <p:spPr>
            <a:xfrm>
              <a:off x="7241100" y="1285463"/>
              <a:ext cx="96500" cy="63175"/>
            </a:xfrm>
            <a:custGeom>
              <a:rect b="b" l="l" r="r" t="t"/>
              <a:pathLst>
                <a:path extrusionOk="0" h="2527" w="3860">
                  <a:moveTo>
                    <a:pt x="153" y="0"/>
                  </a:moveTo>
                  <a:cubicBezTo>
                    <a:pt x="84" y="0"/>
                    <a:pt x="16" y="38"/>
                    <a:pt x="1" y="114"/>
                  </a:cubicBezTo>
                  <a:cubicBezTo>
                    <a:pt x="1" y="1026"/>
                    <a:pt x="639" y="1816"/>
                    <a:pt x="1368" y="2272"/>
                  </a:cubicBezTo>
                  <a:cubicBezTo>
                    <a:pt x="1655" y="2436"/>
                    <a:pt x="2059" y="2526"/>
                    <a:pt x="2463" y="2526"/>
                  </a:cubicBezTo>
                  <a:cubicBezTo>
                    <a:pt x="2958" y="2526"/>
                    <a:pt x="3455" y="2391"/>
                    <a:pt x="3739" y="2090"/>
                  </a:cubicBezTo>
                  <a:cubicBezTo>
                    <a:pt x="3859" y="1994"/>
                    <a:pt x="3752" y="1841"/>
                    <a:pt x="3641" y="1841"/>
                  </a:cubicBezTo>
                  <a:cubicBezTo>
                    <a:pt x="3612" y="1841"/>
                    <a:pt x="3582" y="1851"/>
                    <a:pt x="3557" y="1877"/>
                  </a:cubicBezTo>
                  <a:cubicBezTo>
                    <a:pt x="3309" y="2125"/>
                    <a:pt x="2926" y="2223"/>
                    <a:pt x="2538" y="2223"/>
                  </a:cubicBezTo>
                  <a:cubicBezTo>
                    <a:pt x="2166" y="2223"/>
                    <a:pt x="1788" y="2133"/>
                    <a:pt x="1520" y="1999"/>
                  </a:cubicBezTo>
                  <a:cubicBezTo>
                    <a:pt x="821" y="1634"/>
                    <a:pt x="335" y="935"/>
                    <a:pt x="305" y="114"/>
                  </a:cubicBezTo>
                  <a:cubicBezTo>
                    <a:pt x="289" y="38"/>
                    <a:pt x="221" y="0"/>
                    <a:pt x="1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0"/>
            <p:cNvSpPr/>
            <p:nvPr/>
          </p:nvSpPr>
          <p:spPr>
            <a:xfrm>
              <a:off x="7360225" y="1301563"/>
              <a:ext cx="215375" cy="132050"/>
            </a:xfrm>
            <a:custGeom>
              <a:rect b="b" l="l" r="r" t="t"/>
              <a:pathLst>
                <a:path extrusionOk="0" h="5282" w="8615">
                  <a:moveTo>
                    <a:pt x="185" y="0"/>
                  </a:moveTo>
                  <a:cubicBezTo>
                    <a:pt x="50" y="0"/>
                    <a:pt x="1" y="238"/>
                    <a:pt x="160" y="291"/>
                  </a:cubicBezTo>
                  <a:cubicBezTo>
                    <a:pt x="1679" y="807"/>
                    <a:pt x="3138" y="1476"/>
                    <a:pt x="4506" y="2327"/>
                  </a:cubicBezTo>
                  <a:cubicBezTo>
                    <a:pt x="5844" y="3178"/>
                    <a:pt x="7120" y="4151"/>
                    <a:pt x="8306" y="5245"/>
                  </a:cubicBezTo>
                  <a:cubicBezTo>
                    <a:pt x="8331" y="5271"/>
                    <a:pt x="8361" y="5282"/>
                    <a:pt x="8390" y="5282"/>
                  </a:cubicBezTo>
                  <a:cubicBezTo>
                    <a:pt x="8502" y="5282"/>
                    <a:pt x="8615" y="5129"/>
                    <a:pt x="8518" y="5032"/>
                  </a:cubicBezTo>
                  <a:cubicBezTo>
                    <a:pt x="7303" y="3938"/>
                    <a:pt x="6026" y="2966"/>
                    <a:pt x="4658" y="2054"/>
                  </a:cubicBezTo>
                  <a:cubicBezTo>
                    <a:pt x="3290" y="1203"/>
                    <a:pt x="1801" y="503"/>
                    <a:pt x="251" y="17"/>
                  </a:cubicBezTo>
                  <a:cubicBezTo>
                    <a:pt x="227" y="5"/>
                    <a:pt x="205" y="0"/>
                    <a:pt x="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0"/>
            <p:cNvSpPr/>
            <p:nvPr/>
          </p:nvSpPr>
          <p:spPr>
            <a:xfrm>
              <a:off x="7360925" y="1318988"/>
              <a:ext cx="175050" cy="137825"/>
            </a:xfrm>
            <a:custGeom>
              <a:rect b="b" l="l" r="r" t="t"/>
              <a:pathLst>
                <a:path extrusionOk="0" h="5513" w="7002">
                  <a:moveTo>
                    <a:pt x="221" y="1"/>
                  </a:moveTo>
                  <a:cubicBezTo>
                    <a:pt x="95" y="1"/>
                    <a:pt x="1" y="214"/>
                    <a:pt x="132" y="293"/>
                  </a:cubicBezTo>
                  <a:cubicBezTo>
                    <a:pt x="2594" y="1661"/>
                    <a:pt x="4661" y="3545"/>
                    <a:pt x="6697" y="5460"/>
                  </a:cubicBezTo>
                  <a:cubicBezTo>
                    <a:pt x="6727" y="5497"/>
                    <a:pt x="6762" y="5512"/>
                    <a:pt x="6796" y="5512"/>
                  </a:cubicBezTo>
                  <a:cubicBezTo>
                    <a:pt x="6902" y="5512"/>
                    <a:pt x="7002" y="5362"/>
                    <a:pt x="6910" y="5247"/>
                  </a:cubicBezTo>
                  <a:cubicBezTo>
                    <a:pt x="4873" y="3332"/>
                    <a:pt x="2746" y="1417"/>
                    <a:pt x="284" y="19"/>
                  </a:cubicBezTo>
                  <a:cubicBezTo>
                    <a:pt x="262" y="7"/>
                    <a:pt x="241" y="1"/>
                    <a:pt x="2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0"/>
            <p:cNvSpPr/>
            <p:nvPr/>
          </p:nvSpPr>
          <p:spPr>
            <a:xfrm>
              <a:off x="7352775" y="1331838"/>
              <a:ext cx="99375" cy="115875"/>
            </a:xfrm>
            <a:custGeom>
              <a:rect b="b" l="l" r="r" t="t"/>
              <a:pathLst>
                <a:path extrusionOk="0" h="4635" w="3975">
                  <a:moveTo>
                    <a:pt x="207" y="0"/>
                  </a:moveTo>
                  <a:cubicBezTo>
                    <a:pt x="101" y="0"/>
                    <a:pt x="1" y="150"/>
                    <a:pt x="93" y="265"/>
                  </a:cubicBezTo>
                  <a:cubicBezTo>
                    <a:pt x="1278" y="1694"/>
                    <a:pt x="2585" y="3031"/>
                    <a:pt x="3619" y="4551"/>
                  </a:cubicBezTo>
                  <a:cubicBezTo>
                    <a:pt x="3658" y="4610"/>
                    <a:pt x="3714" y="4634"/>
                    <a:pt x="3767" y="4634"/>
                  </a:cubicBezTo>
                  <a:cubicBezTo>
                    <a:pt x="3877" y="4634"/>
                    <a:pt x="3974" y="4532"/>
                    <a:pt x="3892" y="4429"/>
                  </a:cubicBezTo>
                  <a:cubicBezTo>
                    <a:pt x="2829" y="2849"/>
                    <a:pt x="1522" y="1511"/>
                    <a:pt x="306" y="52"/>
                  </a:cubicBezTo>
                  <a:cubicBezTo>
                    <a:pt x="276" y="16"/>
                    <a:pt x="241" y="0"/>
                    <a:pt x="2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0"/>
            <p:cNvSpPr/>
            <p:nvPr/>
          </p:nvSpPr>
          <p:spPr>
            <a:xfrm>
              <a:off x="7041650" y="1122438"/>
              <a:ext cx="220125" cy="123475"/>
            </a:xfrm>
            <a:custGeom>
              <a:rect b="b" l="l" r="r" t="t"/>
              <a:pathLst>
                <a:path extrusionOk="0" h="4939" w="8805">
                  <a:moveTo>
                    <a:pt x="181" y="1"/>
                  </a:moveTo>
                  <a:cubicBezTo>
                    <a:pt x="36" y="1"/>
                    <a:pt x="1" y="257"/>
                    <a:pt x="167" y="313"/>
                  </a:cubicBezTo>
                  <a:cubicBezTo>
                    <a:pt x="1656" y="799"/>
                    <a:pt x="3146" y="1407"/>
                    <a:pt x="4574" y="2137"/>
                  </a:cubicBezTo>
                  <a:cubicBezTo>
                    <a:pt x="5972" y="2896"/>
                    <a:pt x="7310" y="3808"/>
                    <a:pt x="8465" y="4902"/>
                  </a:cubicBezTo>
                  <a:cubicBezTo>
                    <a:pt x="8497" y="4928"/>
                    <a:pt x="8531" y="4939"/>
                    <a:pt x="8565" y="4939"/>
                  </a:cubicBezTo>
                  <a:cubicBezTo>
                    <a:pt x="8691" y="4939"/>
                    <a:pt x="8804" y="4786"/>
                    <a:pt x="8708" y="4690"/>
                  </a:cubicBezTo>
                  <a:cubicBezTo>
                    <a:pt x="7492" y="3595"/>
                    <a:pt x="6155" y="2623"/>
                    <a:pt x="4726" y="1863"/>
                  </a:cubicBezTo>
                  <a:cubicBezTo>
                    <a:pt x="3267" y="1133"/>
                    <a:pt x="1778" y="495"/>
                    <a:pt x="228" y="9"/>
                  </a:cubicBezTo>
                  <a:cubicBezTo>
                    <a:pt x="211" y="3"/>
                    <a:pt x="196"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0"/>
            <p:cNvSpPr/>
            <p:nvPr/>
          </p:nvSpPr>
          <p:spPr>
            <a:xfrm>
              <a:off x="7040725" y="1167413"/>
              <a:ext cx="205050" cy="85975"/>
            </a:xfrm>
            <a:custGeom>
              <a:rect b="b" l="l" r="r" t="t"/>
              <a:pathLst>
                <a:path extrusionOk="0" h="3439" w="8202">
                  <a:moveTo>
                    <a:pt x="207" y="1"/>
                  </a:moveTo>
                  <a:cubicBezTo>
                    <a:pt x="46" y="1"/>
                    <a:pt x="1" y="249"/>
                    <a:pt x="173" y="307"/>
                  </a:cubicBezTo>
                  <a:cubicBezTo>
                    <a:pt x="2818" y="1097"/>
                    <a:pt x="5493" y="1979"/>
                    <a:pt x="7924" y="3407"/>
                  </a:cubicBezTo>
                  <a:cubicBezTo>
                    <a:pt x="7951" y="3429"/>
                    <a:pt x="7978" y="3438"/>
                    <a:pt x="8003" y="3438"/>
                  </a:cubicBezTo>
                  <a:cubicBezTo>
                    <a:pt x="8121" y="3438"/>
                    <a:pt x="8201" y="3239"/>
                    <a:pt x="8076" y="3164"/>
                  </a:cubicBezTo>
                  <a:cubicBezTo>
                    <a:pt x="5645" y="1705"/>
                    <a:pt x="2939" y="824"/>
                    <a:pt x="234" y="3"/>
                  </a:cubicBezTo>
                  <a:cubicBezTo>
                    <a:pt x="225" y="2"/>
                    <a:pt x="215" y="1"/>
                    <a:pt x="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0"/>
            <p:cNvSpPr/>
            <p:nvPr/>
          </p:nvSpPr>
          <p:spPr>
            <a:xfrm>
              <a:off x="7090650" y="1236638"/>
              <a:ext cx="147950" cy="30475"/>
            </a:xfrm>
            <a:custGeom>
              <a:rect b="b" l="l" r="r" t="t"/>
              <a:pathLst>
                <a:path extrusionOk="0" h="1219" w="5918">
                  <a:moveTo>
                    <a:pt x="183" y="0"/>
                  </a:moveTo>
                  <a:cubicBezTo>
                    <a:pt x="0" y="0"/>
                    <a:pt x="0" y="274"/>
                    <a:pt x="183" y="304"/>
                  </a:cubicBezTo>
                  <a:cubicBezTo>
                    <a:pt x="2037" y="426"/>
                    <a:pt x="3830" y="912"/>
                    <a:pt x="5684" y="1216"/>
                  </a:cubicBezTo>
                  <a:cubicBezTo>
                    <a:pt x="5694" y="1218"/>
                    <a:pt x="5703" y="1218"/>
                    <a:pt x="5712" y="1218"/>
                  </a:cubicBezTo>
                  <a:cubicBezTo>
                    <a:pt x="5872" y="1218"/>
                    <a:pt x="5918" y="971"/>
                    <a:pt x="5745" y="942"/>
                  </a:cubicBezTo>
                  <a:cubicBezTo>
                    <a:pt x="3891" y="608"/>
                    <a:pt x="2067" y="122"/>
                    <a:pt x="1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0"/>
            <p:cNvSpPr/>
            <p:nvPr/>
          </p:nvSpPr>
          <p:spPr>
            <a:xfrm>
              <a:off x="7346450" y="803488"/>
              <a:ext cx="118850" cy="169675"/>
            </a:xfrm>
            <a:custGeom>
              <a:rect b="b" l="l" r="r" t="t"/>
              <a:pathLst>
                <a:path extrusionOk="0" h="6787" w="4754">
                  <a:moveTo>
                    <a:pt x="2413" y="1"/>
                  </a:moveTo>
                  <a:cubicBezTo>
                    <a:pt x="1501" y="1672"/>
                    <a:pt x="771" y="3466"/>
                    <a:pt x="255" y="5320"/>
                  </a:cubicBezTo>
                  <a:cubicBezTo>
                    <a:pt x="0" y="6211"/>
                    <a:pt x="735" y="6786"/>
                    <a:pt x="1458" y="6786"/>
                  </a:cubicBezTo>
                  <a:cubicBezTo>
                    <a:pt x="1944" y="6786"/>
                    <a:pt x="2424" y="6526"/>
                    <a:pt x="2595" y="5928"/>
                  </a:cubicBezTo>
                  <a:cubicBezTo>
                    <a:pt x="3082" y="4104"/>
                    <a:pt x="3811" y="2341"/>
                    <a:pt x="4753" y="700"/>
                  </a:cubicBezTo>
                  <a:cubicBezTo>
                    <a:pt x="3993" y="426"/>
                    <a:pt x="3203" y="183"/>
                    <a:pt x="24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0"/>
            <p:cNvSpPr/>
            <p:nvPr/>
          </p:nvSpPr>
          <p:spPr>
            <a:xfrm>
              <a:off x="7435675" y="851363"/>
              <a:ext cx="150450" cy="203900"/>
            </a:xfrm>
            <a:custGeom>
              <a:rect b="b" l="l" r="r" t="t"/>
              <a:pathLst>
                <a:path extrusionOk="0" h="8156" w="6018">
                  <a:moveTo>
                    <a:pt x="3950" y="1"/>
                  </a:moveTo>
                  <a:cubicBezTo>
                    <a:pt x="3586" y="852"/>
                    <a:pt x="3130" y="1642"/>
                    <a:pt x="2704" y="2463"/>
                  </a:cubicBezTo>
                  <a:cubicBezTo>
                    <a:pt x="2035" y="3800"/>
                    <a:pt x="1275" y="5077"/>
                    <a:pt x="546" y="6353"/>
                  </a:cubicBezTo>
                  <a:cubicBezTo>
                    <a:pt x="0" y="7298"/>
                    <a:pt x="831" y="8155"/>
                    <a:pt x="1648" y="8155"/>
                  </a:cubicBezTo>
                  <a:cubicBezTo>
                    <a:pt x="2014" y="8155"/>
                    <a:pt x="2378" y="7983"/>
                    <a:pt x="2613" y="7569"/>
                  </a:cubicBezTo>
                  <a:cubicBezTo>
                    <a:pt x="3403" y="6232"/>
                    <a:pt x="4163" y="4864"/>
                    <a:pt x="4893" y="3496"/>
                  </a:cubicBezTo>
                  <a:cubicBezTo>
                    <a:pt x="5288" y="2767"/>
                    <a:pt x="5652" y="2037"/>
                    <a:pt x="6017" y="1277"/>
                  </a:cubicBezTo>
                  <a:cubicBezTo>
                    <a:pt x="5561" y="973"/>
                    <a:pt x="5075" y="669"/>
                    <a:pt x="4589" y="396"/>
                  </a:cubicBezTo>
                  <a:cubicBezTo>
                    <a:pt x="4376" y="274"/>
                    <a:pt x="4163" y="153"/>
                    <a:pt x="39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0"/>
            <p:cNvSpPr/>
            <p:nvPr/>
          </p:nvSpPr>
          <p:spPr>
            <a:xfrm>
              <a:off x="7536125" y="922038"/>
              <a:ext cx="144225" cy="166500"/>
            </a:xfrm>
            <a:custGeom>
              <a:rect b="b" l="l" r="r" t="t"/>
              <a:pathLst>
                <a:path extrusionOk="0" h="6660" w="5769">
                  <a:moveTo>
                    <a:pt x="3945" y="0"/>
                  </a:moveTo>
                  <a:cubicBezTo>
                    <a:pt x="3276" y="1733"/>
                    <a:pt x="2212" y="3313"/>
                    <a:pt x="875" y="4621"/>
                  </a:cubicBezTo>
                  <a:cubicBezTo>
                    <a:pt x="1" y="5447"/>
                    <a:pt x="815" y="6659"/>
                    <a:pt x="1764" y="6659"/>
                  </a:cubicBezTo>
                  <a:cubicBezTo>
                    <a:pt x="2036" y="6659"/>
                    <a:pt x="2319" y="6560"/>
                    <a:pt x="2577" y="6323"/>
                  </a:cubicBezTo>
                  <a:cubicBezTo>
                    <a:pt x="3914" y="5046"/>
                    <a:pt x="5008" y="3526"/>
                    <a:pt x="5768" y="1824"/>
                  </a:cubicBezTo>
                  <a:cubicBezTo>
                    <a:pt x="5221" y="1186"/>
                    <a:pt x="4613" y="578"/>
                    <a:pt x="39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0"/>
            <p:cNvSpPr/>
            <p:nvPr/>
          </p:nvSpPr>
          <p:spPr>
            <a:xfrm>
              <a:off x="7278325" y="1222613"/>
              <a:ext cx="85150" cy="67950"/>
            </a:xfrm>
            <a:custGeom>
              <a:rect b="b" l="l" r="r" t="t"/>
              <a:pathLst>
                <a:path extrusionOk="0" h="2718" w="3406">
                  <a:moveTo>
                    <a:pt x="1465" y="0"/>
                  </a:moveTo>
                  <a:cubicBezTo>
                    <a:pt x="995" y="0"/>
                    <a:pt x="561" y="197"/>
                    <a:pt x="335" y="592"/>
                  </a:cubicBezTo>
                  <a:cubicBezTo>
                    <a:pt x="1" y="1199"/>
                    <a:pt x="305" y="2051"/>
                    <a:pt x="1034" y="2476"/>
                  </a:cubicBezTo>
                  <a:cubicBezTo>
                    <a:pt x="1326" y="2639"/>
                    <a:pt x="1636" y="2718"/>
                    <a:pt x="1927" y="2718"/>
                  </a:cubicBezTo>
                  <a:cubicBezTo>
                    <a:pt x="2395" y="2718"/>
                    <a:pt x="2816" y="2516"/>
                    <a:pt x="3041" y="2142"/>
                  </a:cubicBezTo>
                  <a:cubicBezTo>
                    <a:pt x="3405" y="1534"/>
                    <a:pt x="3101" y="652"/>
                    <a:pt x="2341" y="227"/>
                  </a:cubicBezTo>
                  <a:cubicBezTo>
                    <a:pt x="2062" y="76"/>
                    <a:pt x="1757" y="0"/>
                    <a:pt x="14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0"/>
            <p:cNvSpPr/>
            <p:nvPr/>
          </p:nvSpPr>
          <p:spPr>
            <a:xfrm>
              <a:off x="7295500" y="1234863"/>
              <a:ext cx="32250" cy="20075"/>
            </a:xfrm>
            <a:custGeom>
              <a:rect b="b" l="l" r="r" t="t"/>
              <a:pathLst>
                <a:path extrusionOk="0" h="803" w="1290">
                  <a:moveTo>
                    <a:pt x="852" y="0"/>
                  </a:moveTo>
                  <a:cubicBezTo>
                    <a:pt x="510" y="0"/>
                    <a:pt x="208" y="204"/>
                    <a:pt x="74" y="527"/>
                  </a:cubicBezTo>
                  <a:cubicBezTo>
                    <a:pt x="0" y="693"/>
                    <a:pt x="150" y="803"/>
                    <a:pt x="299" y="803"/>
                  </a:cubicBezTo>
                  <a:cubicBezTo>
                    <a:pt x="397" y="803"/>
                    <a:pt x="494" y="756"/>
                    <a:pt x="530" y="649"/>
                  </a:cubicBezTo>
                  <a:cubicBezTo>
                    <a:pt x="598" y="512"/>
                    <a:pt x="735" y="495"/>
                    <a:pt x="863" y="495"/>
                  </a:cubicBezTo>
                  <a:cubicBezTo>
                    <a:pt x="906" y="495"/>
                    <a:pt x="948" y="497"/>
                    <a:pt x="986" y="497"/>
                  </a:cubicBezTo>
                  <a:cubicBezTo>
                    <a:pt x="1290" y="497"/>
                    <a:pt x="1290" y="41"/>
                    <a:pt x="986" y="10"/>
                  </a:cubicBezTo>
                  <a:cubicBezTo>
                    <a:pt x="941" y="3"/>
                    <a:pt x="896" y="0"/>
                    <a:pt x="8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 name="Google Shape;2087;p50"/>
          <p:cNvGrpSpPr/>
          <p:nvPr/>
        </p:nvGrpSpPr>
        <p:grpSpPr>
          <a:xfrm flipH="1">
            <a:off x="6543164" y="2499438"/>
            <a:ext cx="1369150" cy="1343725"/>
            <a:chOff x="7054850" y="2496288"/>
            <a:chExt cx="1369150" cy="1343725"/>
          </a:xfrm>
        </p:grpSpPr>
        <p:sp>
          <p:nvSpPr>
            <p:cNvPr id="2088" name="Google Shape;2088;p50"/>
            <p:cNvSpPr/>
            <p:nvPr/>
          </p:nvSpPr>
          <p:spPr>
            <a:xfrm>
              <a:off x="7086075" y="3368663"/>
              <a:ext cx="449125" cy="419700"/>
            </a:xfrm>
            <a:custGeom>
              <a:rect b="b" l="l" r="r" t="t"/>
              <a:pathLst>
                <a:path extrusionOk="0" h="16788" w="17965">
                  <a:moveTo>
                    <a:pt x="7967" y="1"/>
                  </a:moveTo>
                  <a:cubicBezTo>
                    <a:pt x="3981" y="1"/>
                    <a:pt x="1" y="2319"/>
                    <a:pt x="1" y="2319"/>
                  </a:cubicBezTo>
                  <a:lnTo>
                    <a:pt x="10791" y="16787"/>
                  </a:lnTo>
                  <a:cubicBezTo>
                    <a:pt x="10791" y="16787"/>
                    <a:pt x="17965" y="8277"/>
                    <a:pt x="13770" y="2714"/>
                  </a:cubicBezTo>
                  <a:cubicBezTo>
                    <a:pt x="12242" y="667"/>
                    <a:pt x="10104" y="1"/>
                    <a:pt x="79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9" name="Google Shape;2089;p50"/>
            <p:cNvGrpSpPr/>
            <p:nvPr/>
          </p:nvGrpSpPr>
          <p:grpSpPr>
            <a:xfrm>
              <a:off x="7054850" y="2496288"/>
              <a:ext cx="1369150" cy="1343725"/>
              <a:chOff x="7054850" y="2496288"/>
              <a:chExt cx="1369150" cy="1343725"/>
            </a:xfrm>
          </p:grpSpPr>
          <p:sp>
            <p:nvSpPr>
              <p:cNvPr id="2090" name="Google Shape;2090;p50"/>
              <p:cNvSpPr/>
              <p:nvPr/>
            </p:nvSpPr>
            <p:spPr>
              <a:xfrm>
                <a:off x="7308025" y="3679413"/>
                <a:ext cx="131425" cy="153475"/>
              </a:xfrm>
              <a:custGeom>
                <a:rect b="b" l="l" r="r" t="t"/>
                <a:pathLst>
                  <a:path extrusionOk="0" h="6139" w="5257">
                    <a:moveTo>
                      <a:pt x="2603" y="0"/>
                    </a:moveTo>
                    <a:cubicBezTo>
                      <a:pt x="1847" y="0"/>
                      <a:pt x="1083" y="566"/>
                      <a:pt x="697" y="1622"/>
                    </a:cubicBezTo>
                    <a:cubicBezTo>
                      <a:pt x="1" y="3451"/>
                      <a:pt x="967" y="6139"/>
                      <a:pt x="1929" y="6139"/>
                    </a:cubicBezTo>
                    <a:cubicBezTo>
                      <a:pt x="1975" y="6139"/>
                      <a:pt x="2020" y="6133"/>
                      <a:pt x="2065" y="6120"/>
                    </a:cubicBezTo>
                    <a:cubicBezTo>
                      <a:pt x="4193" y="5543"/>
                      <a:pt x="5257" y="3111"/>
                      <a:pt x="4223" y="1166"/>
                    </a:cubicBezTo>
                    <a:cubicBezTo>
                      <a:pt x="3828" y="375"/>
                      <a:pt x="3218" y="0"/>
                      <a:pt x="2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0"/>
              <p:cNvSpPr/>
              <p:nvPr/>
            </p:nvSpPr>
            <p:spPr>
              <a:xfrm>
                <a:off x="7872575" y="3373463"/>
                <a:ext cx="551425" cy="466550"/>
              </a:xfrm>
              <a:custGeom>
                <a:rect b="b" l="l" r="r" t="t"/>
                <a:pathLst>
                  <a:path extrusionOk="0" h="18662" w="22057">
                    <a:moveTo>
                      <a:pt x="10844" y="0"/>
                    </a:moveTo>
                    <a:cubicBezTo>
                      <a:pt x="6495" y="0"/>
                      <a:pt x="2432" y="2370"/>
                      <a:pt x="2432" y="2370"/>
                    </a:cubicBezTo>
                    <a:lnTo>
                      <a:pt x="0" y="8510"/>
                    </a:lnTo>
                    <a:cubicBezTo>
                      <a:pt x="2131" y="15958"/>
                      <a:pt x="5842" y="18662"/>
                      <a:pt x="9473" y="18662"/>
                    </a:cubicBezTo>
                    <a:cubicBezTo>
                      <a:pt x="15890" y="18662"/>
                      <a:pt x="22057" y="10218"/>
                      <a:pt x="18815" y="4589"/>
                    </a:cubicBezTo>
                    <a:cubicBezTo>
                      <a:pt x="16782" y="1058"/>
                      <a:pt x="13749" y="0"/>
                      <a:pt x="108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0"/>
              <p:cNvSpPr/>
              <p:nvPr/>
            </p:nvSpPr>
            <p:spPr>
              <a:xfrm>
                <a:off x="7927275" y="3458288"/>
                <a:ext cx="492275" cy="345275"/>
              </a:xfrm>
              <a:custGeom>
                <a:rect b="b" l="l" r="r" t="t"/>
                <a:pathLst>
                  <a:path extrusionOk="0" h="13811" w="19691">
                    <a:moveTo>
                      <a:pt x="8161" y="0"/>
                    </a:moveTo>
                    <a:cubicBezTo>
                      <a:pt x="3849" y="0"/>
                      <a:pt x="1" y="2260"/>
                      <a:pt x="1" y="2260"/>
                    </a:cubicBezTo>
                    <a:cubicBezTo>
                      <a:pt x="609" y="5908"/>
                      <a:pt x="2007" y="9373"/>
                      <a:pt x="4104" y="12412"/>
                    </a:cubicBezTo>
                    <a:cubicBezTo>
                      <a:pt x="4795" y="13391"/>
                      <a:pt x="5887" y="13810"/>
                      <a:pt x="7143" y="13810"/>
                    </a:cubicBezTo>
                    <a:cubicBezTo>
                      <a:pt x="12128" y="13810"/>
                      <a:pt x="19690" y="7190"/>
                      <a:pt x="14956" y="2625"/>
                    </a:cubicBezTo>
                    <a:cubicBezTo>
                      <a:pt x="12902" y="645"/>
                      <a:pt x="10465" y="0"/>
                      <a:pt x="8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0"/>
              <p:cNvSpPr/>
              <p:nvPr/>
            </p:nvSpPr>
            <p:spPr>
              <a:xfrm>
                <a:off x="7054850" y="2496288"/>
                <a:ext cx="763025" cy="477475"/>
              </a:xfrm>
              <a:custGeom>
                <a:rect b="b" l="l" r="r" t="t"/>
                <a:pathLst>
                  <a:path extrusionOk="0" h="19099" w="30521">
                    <a:moveTo>
                      <a:pt x="17970" y="0"/>
                    </a:moveTo>
                    <a:cubicBezTo>
                      <a:pt x="9815" y="0"/>
                      <a:pt x="0" y="9962"/>
                      <a:pt x="14381" y="19098"/>
                    </a:cubicBezTo>
                    <a:lnTo>
                      <a:pt x="14381" y="19098"/>
                    </a:lnTo>
                    <a:lnTo>
                      <a:pt x="20977" y="18491"/>
                    </a:lnTo>
                    <a:cubicBezTo>
                      <a:pt x="20977" y="18491"/>
                      <a:pt x="30521" y="9524"/>
                      <a:pt x="23499" y="2168"/>
                    </a:cubicBezTo>
                    <a:cubicBezTo>
                      <a:pt x="22061" y="661"/>
                      <a:pt x="20071" y="0"/>
                      <a:pt x="179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0"/>
              <p:cNvSpPr/>
              <p:nvPr/>
            </p:nvSpPr>
            <p:spPr>
              <a:xfrm>
                <a:off x="7214650" y="2517063"/>
                <a:ext cx="475575" cy="424025"/>
              </a:xfrm>
              <a:custGeom>
                <a:rect b="b" l="l" r="r" t="t"/>
                <a:pathLst>
                  <a:path extrusionOk="0" h="16961" w="19023">
                    <a:moveTo>
                      <a:pt x="11216" y="0"/>
                    </a:moveTo>
                    <a:cubicBezTo>
                      <a:pt x="6314" y="0"/>
                      <a:pt x="1" y="6683"/>
                      <a:pt x="2791" y="10182"/>
                    </a:cubicBezTo>
                    <a:cubicBezTo>
                      <a:pt x="5101" y="13070"/>
                      <a:pt x="8050" y="15380"/>
                      <a:pt x="11363" y="16960"/>
                    </a:cubicBezTo>
                    <a:cubicBezTo>
                      <a:pt x="11363" y="16960"/>
                      <a:pt x="19022" y="9787"/>
                      <a:pt x="15223" y="2523"/>
                    </a:cubicBezTo>
                    <a:cubicBezTo>
                      <a:pt x="14290" y="724"/>
                      <a:pt x="12829" y="0"/>
                      <a:pt x="112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0"/>
              <p:cNvSpPr/>
              <p:nvPr/>
            </p:nvSpPr>
            <p:spPr>
              <a:xfrm>
                <a:off x="7181075" y="2909688"/>
                <a:ext cx="838950" cy="805175"/>
              </a:xfrm>
              <a:custGeom>
                <a:rect b="b" l="l" r="r" t="t"/>
                <a:pathLst>
                  <a:path extrusionOk="0" h="32207" w="33558">
                    <a:moveTo>
                      <a:pt x="13619" y="0"/>
                    </a:moveTo>
                    <a:cubicBezTo>
                      <a:pt x="11029" y="0"/>
                      <a:pt x="8551" y="739"/>
                      <a:pt x="6475" y="2289"/>
                    </a:cubicBezTo>
                    <a:cubicBezTo>
                      <a:pt x="335" y="6848"/>
                      <a:pt x="0" y="16757"/>
                      <a:pt x="5715" y="24386"/>
                    </a:cubicBezTo>
                    <a:cubicBezTo>
                      <a:pt x="9467" y="29422"/>
                      <a:pt x="14913" y="32207"/>
                      <a:pt x="19949" y="32207"/>
                    </a:cubicBezTo>
                    <a:cubicBezTo>
                      <a:pt x="22542" y="32207"/>
                      <a:pt x="25026" y="31468"/>
                      <a:pt x="27113" y="29918"/>
                    </a:cubicBezTo>
                    <a:cubicBezTo>
                      <a:pt x="33192" y="25329"/>
                      <a:pt x="33557" y="15450"/>
                      <a:pt x="27873" y="7821"/>
                    </a:cubicBezTo>
                    <a:cubicBezTo>
                      <a:pt x="24101" y="2785"/>
                      <a:pt x="18648" y="0"/>
                      <a:pt x="13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0"/>
              <p:cNvSpPr/>
              <p:nvPr/>
            </p:nvSpPr>
            <p:spPr>
              <a:xfrm>
                <a:off x="7181075" y="2909663"/>
                <a:ext cx="547150" cy="672000"/>
              </a:xfrm>
              <a:custGeom>
                <a:rect b="b" l="l" r="r" t="t"/>
                <a:pathLst>
                  <a:path extrusionOk="0" h="26880" w="21886">
                    <a:moveTo>
                      <a:pt x="13601" y="1"/>
                    </a:moveTo>
                    <a:cubicBezTo>
                      <a:pt x="11006" y="1"/>
                      <a:pt x="8525" y="741"/>
                      <a:pt x="6444" y="2290"/>
                    </a:cubicBezTo>
                    <a:cubicBezTo>
                      <a:pt x="335" y="6849"/>
                      <a:pt x="0" y="16758"/>
                      <a:pt x="5684" y="24387"/>
                    </a:cubicBezTo>
                    <a:cubicBezTo>
                      <a:pt x="6353" y="25269"/>
                      <a:pt x="7082" y="26090"/>
                      <a:pt x="7873" y="26880"/>
                    </a:cubicBezTo>
                    <a:cubicBezTo>
                      <a:pt x="4438" y="20983"/>
                      <a:pt x="3435" y="13658"/>
                      <a:pt x="7994" y="8004"/>
                    </a:cubicBezTo>
                    <a:cubicBezTo>
                      <a:pt x="11490" y="3627"/>
                      <a:pt x="16627" y="2563"/>
                      <a:pt x="21885" y="2411"/>
                    </a:cubicBezTo>
                    <a:cubicBezTo>
                      <a:pt x="19226" y="832"/>
                      <a:pt x="16350" y="1"/>
                      <a:pt x="13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0"/>
              <p:cNvSpPr/>
              <p:nvPr/>
            </p:nvSpPr>
            <p:spPr>
              <a:xfrm>
                <a:off x="7374850" y="3308863"/>
                <a:ext cx="206700" cy="189725"/>
              </a:xfrm>
              <a:custGeom>
                <a:rect b="b" l="l" r="r" t="t"/>
                <a:pathLst>
                  <a:path extrusionOk="0" h="7589" w="8268">
                    <a:moveTo>
                      <a:pt x="3763" y="1"/>
                    </a:moveTo>
                    <a:cubicBezTo>
                      <a:pt x="3060" y="1"/>
                      <a:pt x="2372" y="207"/>
                      <a:pt x="1794" y="638"/>
                    </a:cubicBezTo>
                    <a:cubicBezTo>
                      <a:pt x="213" y="1824"/>
                      <a:pt x="0" y="4164"/>
                      <a:pt x="1307" y="5897"/>
                    </a:cubicBezTo>
                    <a:cubicBezTo>
                      <a:pt x="2123" y="6998"/>
                      <a:pt x="3331" y="7589"/>
                      <a:pt x="4508" y="7589"/>
                    </a:cubicBezTo>
                    <a:cubicBezTo>
                      <a:pt x="5215" y="7589"/>
                      <a:pt x="5911" y="7375"/>
                      <a:pt x="6505" y="6930"/>
                    </a:cubicBezTo>
                    <a:cubicBezTo>
                      <a:pt x="8055" y="5775"/>
                      <a:pt x="8268" y="3404"/>
                      <a:pt x="6991" y="1672"/>
                    </a:cubicBezTo>
                    <a:cubicBezTo>
                      <a:pt x="6172" y="585"/>
                      <a:pt x="4946" y="1"/>
                      <a:pt x="37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0"/>
              <p:cNvSpPr/>
              <p:nvPr/>
            </p:nvSpPr>
            <p:spPr>
              <a:xfrm>
                <a:off x="7624550" y="3405213"/>
                <a:ext cx="88475" cy="80150"/>
              </a:xfrm>
              <a:custGeom>
                <a:rect b="b" l="l" r="r" t="t"/>
                <a:pathLst>
                  <a:path extrusionOk="0" h="3206" w="3539">
                    <a:moveTo>
                      <a:pt x="1732" y="0"/>
                    </a:moveTo>
                    <a:cubicBezTo>
                      <a:pt x="984" y="0"/>
                      <a:pt x="246" y="523"/>
                      <a:pt x="134" y="1404"/>
                    </a:cubicBezTo>
                    <a:cubicBezTo>
                      <a:pt x="1" y="2427"/>
                      <a:pt x="842" y="3205"/>
                      <a:pt x="1744" y="3205"/>
                    </a:cubicBezTo>
                    <a:cubicBezTo>
                      <a:pt x="2076" y="3205"/>
                      <a:pt x="2415" y="3100"/>
                      <a:pt x="2718" y="2863"/>
                    </a:cubicBezTo>
                    <a:cubicBezTo>
                      <a:pt x="3386" y="2316"/>
                      <a:pt x="3538" y="1344"/>
                      <a:pt x="2991" y="644"/>
                    </a:cubicBezTo>
                    <a:cubicBezTo>
                      <a:pt x="2665" y="202"/>
                      <a:pt x="2196" y="0"/>
                      <a:pt x="17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0"/>
              <p:cNvSpPr/>
              <p:nvPr/>
            </p:nvSpPr>
            <p:spPr>
              <a:xfrm>
                <a:off x="7662575" y="3422688"/>
                <a:ext cx="32975" cy="29450"/>
              </a:xfrm>
              <a:custGeom>
                <a:rect b="b" l="l" r="r" t="t"/>
                <a:pathLst>
                  <a:path extrusionOk="0" h="1178" w="1319">
                    <a:moveTo>
                      <a:pt x="662" y="0"/>
                    </a:moveTo>
                    <a:cubicBezTo>
                      <a:pt x="402" y="0"/>
                      <a:pt x="145" y="172"/>
                      <a:pt x="72" y="462"/>
                    </a:cubicBezTo>
                    <a:cubicBezTo>
                      <a:pt x="1" y="866"/>
                      <a:pt x="320" y="1178"/>
                      <a:pt x="666" y="1178"/>
                    </a:cubicBezTo>
                    <a:cubicBezTo>
                      <a:pt x="762" y="1178"/>
                      <a:pt x="861" y="1153"/>
                      <a:pt x="953" y="1100"/>
                    </a:cubicBezTo>
                    <a:cubicBezTo>
                      <a:pt x="1227" y="888"/>
                      <a:pt x="1318" y="523"/>
                      <a:pt x="1136" y="249"/>
                    </a:cubicBezTo>
                    <a:cubicBezTo>
                      <a:pt x="1013" y="78"/>
                      <a:pt x="837" y="0"/>
                      <a:pt x="662"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0"/>
              <p:cNvSpPr/>
              <p:nvPr/>
            </p:nvSpPr>
            <p:spPr>
              <a:xfrm>
                <a:off x="7449000" y="3170363"/>
                <a:ext cx="88475" cy="79850"/>
              </a:xfrm>
              <a:custGeom>
                <a:rect b="b" l="l" r="r" t="t"/>
                <a:pathLst>
                  <a:path extrusionOk="0" h="3194" w="3539">
                    <a:moveTo>
                      <a:pt x="1735" y="0"/>
                    </a:moveTo>
                    <a:cubicBezTo>
                      <a:pt x="995" y="0"/>
                      <a:pt x="265" y="515"/>
                      <a:pt x="135" y="1376"/>
                    </a:cubicBezTo>
                    <a:cubicBezTo>
                      <a:pt x="1" y="2424"/>
                      <a:pt x="832" y="3193"/>
                      <a:pt x="1728" y="3193"/>
                    </a:cubicBezTo>
                    <a:cubicBezTo>
                      <a:pt x="2054" y="3193"/>
                      <a:pt x="2388" y="3092"/>
                      <a:pt x="2688" y="2865"/>
                    </a:cubicBezTo>
                    <a:cubicBezTo>
                      <a:pt x="3387" y="2318"/>
                      <a:pt x="3539" y="1345"/>
                      <a:pt x="2992" y="646"/>
                    </a:cubicBezTo>
                    <a:cubicBezTo>
                      <a:pt x="2664" y="202"/>
                      <a:pt x="2197" y="0"/>
                      <a:pt x="17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0"/>
              <p:cNvSpPr/>
              <p:nvPr/>
            </p:nvSpPr>
            <p:spPr>
              <a:xfrm>
                <a:off x="7478900" y="3187638"/>
                <a:ext cx="46475" cy="31200"/>
              </a:xfrm>
              <a:custGeom>
                <a:rect b="b" l="l" r="r" t="t"/>
                <a:pathLst>
                  <a:path extrusionOk="0" h="1248" w="1859">
                    <a:moveTo>
                      <a:pt x="978" y="0"/>
                    </a:moveTo>
                    <a:cubicBezTo>
                      <a:pt x="848" y="0"/>
                      <a:pt x="711" y="49"/>
                      <a:pt x="580" y="168"/>
                    </a:cubicBezTo>
                    <a:cubicBezTo>
                      <a:pt x="0" y="506"/>
                      <a:pt x="380" y="1248"/>
                      <a:pt x="881" y="1248"/>
                    </a:cubicBezTo>
                    <a:cubicBezTo>
                      <a:pt x="1011" y="1248"/>
                      <a:pt x="1148" y="1198"/>
                      <a:pt x="1279" y="1080"/>
                    </a:cubicBezTo>
                    <a:cubicBezTo>
                      <a:pt x="1859" y="742"/>
                      <a:pt x="1479" y="0"/>
                      <a:pt x="978"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0"/>
              <p:cNvSpPr/>
              <p:nvPr/>
            </p:nvSpPr>
            <p:spPr>
              <a:xfrm>
                <a:off x="7599000" y="3529963"/>
                <a:ext cx="107950" cy="85525"/>
              </a:xfrm>
              <a:custGeom>
                <a:rect b="b" l="l" r="r" t="t"/>
                <a:pathLst>
                  <a:path extrusionOk="0" h="3421" w="4318">
                    <a:moveTo>
                      <a:pt x="1531" y="1"/>
                    </a:moveTo>
                    <a:cubicBezTo>
                      <a:pt x="1085" y="1"/>
                      <a:pt x="695" y="161"/>
                      <a:pt x="457" y="487"/>
                    </a:cubicBezTo>
                    <a:cubicBezTo>
                      <a:pt x="1" y="1156"/>
                      <a:pt x="366" y="2250"/>
                      <a:pt x="1308" y="2919"/>
                    </a:cubicBezTo>
                    <a:cubicBezTo>
                      <a:pt x="1779" y="3253"/>
                      <a:pt x="2296" y="3421"/>
                      <a:pt x="2756" y="3421"/>
                    </a:cubicBezTo>
                    <a:cubicBezTo>
                      <a:pt x="3215" y="3421"/>
                      <a:pt x="3618" y="3253"/>
                      <a:pt x="3861" y="2919"/>
                    </a:cubicBezTo>
                    <a:cubicBezTo>
                      <a:pt x="4317" y="2281"/>
                      <a:pt x="3952" y="1186"/>
                      <a:pt x="3010" y="518"/>
                    </a:cubicBezTo>
                    <a:cubicBezTo>
                      <a:pt x="2528" y="176"/>
                      <a:pt x="1999" y="1"/>
                      <a:pt x="15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0"/>
              <p:cNvSpPr/>
              <p:nvPr/>
            </p:nvSpPr>
            <p:spPr>
              <a:xfrm>
                <a:off x="7320900" y="3137338"/>
                <a:ext cx="88925" cy="101625"/>
              </a:xfrm>
              <a:custGeom>
                <a:rect b="b" l="l" r="r" t="t"/>
                <a:pathLst>
                  <a:path extrusionOk="0" h="4065" w="3557">
                    <a:moveTo>
                      <a:pt x="1429" y="1"/>
                    </a:moveTo>
                    <a:cubicBezTo>
                      <a:pt x="1315" y="1"/>
                      <a:pt x="1203" y="18"/>
                      <a:pt x="1094" y="52"/>
                    </a:cubicBezTo>
                    <a:cubicBezTo>
                      <a:pt x="334" y="326"/>
                      <a:pt x="0" y="1420"/>
                      <a:pt x="395" y="2514"/>
                    </a:cubicBezTo>
                    <a:cubicBezTo>
                      <a:pt x="705" y="3443"/>
                      <a:pt x="1430" y="4065"/>
                      <a:pt x="2107" y="4065"/>
                    </a:cubicBezTo>
                    <a:cubicBezTo>
                      <a:pt x="2228" y="4065"/>
                      <a:pt x="2347" y="4045"/>
                      <a:pt x="2462" y="4004"/>
                    </a:cubicBezTo>
                    <a:cubicBezTo>
                      <a:pt x="3252" y="3730"/>
                      <a:pt x="3556" y="2636"/>
                      <a:pt x="3161" y="1542"/>
                    </a:cubicBezTo>
                    <a:cubicBezTo>
                      <a:pt x="2849" y="604"/>
                      <a:pt x="2112" y="1"/>
                      <a:pt x="1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0"/>
              <p:cNvSpPr/>
              <p:nvPr/>
            </p:nvSpPr>
            <p:spPr>
              <a:xfrm>
                <a:off x="7527550" y="3437188"/>
                <a:ext cx="149725" cy="202625"/>
              </a:xfrm>
              <a:custGeom>
                <a:rect b="b" l="l" r="r" t="t"/>
                <a:pathLst>
                  <a:path extrusionOk="0" h="8105" w="5989">
                    <a:moveTo>
                      <a:pt x="218" y="1"/>
                    </a:moveTo>
                    <a:cubicBezTo>
                      <a:pt x="96" y="1"/>
                      <a:pt x="0" y="179"/>
                      <a:pt x="123" y="277"/>
                    </a:cubicBezTo>
                    <a:cubicBezTo>
                      <a:pt x="1339" y="1341"/>
                      <a:pt x="2403" y="2527"/>
                      <a:pt x="3345" y="3864"/>
                    </a:cubicBezTo>
                    <a:cubicBezTo>
                      <a:pt x="4227" y="5171"/>
                      <a:pt x="4987" y="6569"/>
                      <a:pt x="5655" y="8028"/>
                    </a:cubicBezTo>
                    <a:cubicBezTo>
                      <a:pt x="5687" y="8082"/>
                      <a:pt x="5742" y="8105"/>
                      <a:pt x="5795" y="8105"/>
                    </a:cubicBezTo>
                    <a:cubicBezTo>
                      <a:pt x="5894" y="8105"/>
                      <a:pt x="5988" y="8025"/>
                      <a:pt x="5929" y="7907"/>
                    </a:cubicBezTo>
                    <a:cubicBezTo>
                      <a:pt x="5260" y="6448"/>
                      <a:pt x="4470" y="5019"/>
                      <a:pt x="3588" y="3682"/>
                    </a:cubicBezTo>
                    <a:cubicBezTo>
                      <a:pt x="2646" y="2344"/>
                      <a:pt x="1552" y="1128"/>
                      <a:pt x="306" y="34"/>
                    </a:cubicBezTo>
                    <a:cubicBezTo>
                      <a:pt x="277" y="11"/>
                      <a:pt x="247" y="1"/>
                      <a:pt x="2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0"/>
              <p:cNvSpPr/>
              <p:nvPr/>
            </p:nvSpPr>
            <p:spPr>
              <a:xfrm>
                <a:off x="7522075" y="3454413"/>
                <a:ext cx="109600" cy="191500"/>
              </a:xfrm>
              <a:custGeom>
                <a:rect b="b" l="l" r="r" t="t"/>
                <a:pathLst>
                  <a:path extrusionOk="0" h="7660" w="4384">
                    <a:moveTo>
                      <a:pt x="208" y="0"/>
                    </a:moveTo>
                    <a:cubicBezTo>
                      <a:pt x="102" y="0"/>
                      <a:pt x="1" y="113"/>
                      <a:pt x="69" y="227"/>
                    </a:cubicBezTo>
                    <a:cubicBezTo>
                      <a:pt x="1771" y="2476"/>
                      <a:pt x="2956" y="4999"/>
                      <a:pt x="4051" y="7582"/>
                    </a:cubicBezTo>
                    <a:cubicBezTo>
                      <a:pt x="4083" y="7636"/>
                      <a:pt x="4137" y="7659"/>
                      <a:pt x="4190" y="7659"/>
                    </a:cubicBezTo>
                    <a:cubicBezTo>
                      <a:pt x="4289" y="7659"/>
                      <a:pt x="4383" y="7579"/>
                      <a:pt x="4324" y="7461"/>
                    </a:cubicBezTo>
                    <a:cubicBezTo>
                      <a:pt x="3230" y="4877"/>
                      <a:pt x="2044" y="2294"/>
                      <a:pt x="312" y="44"/>
                    </a:cubicBezTo>
                    <a:cubicBezTo>
                      <a:pt x="281" y="13"/>
                      <a:pt x="244"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0"/>
              <p:cNvSpPr/>
              <p:nvPr/>
            </p:nvSpPr>
            <p:spPr>
              <a:xfrm>
                <a:off x="7509900" y="3462938"/>
                <a:ext cx="47750" cy="141550"/>
              </a:xfrm>
              <a:custGeom>
                <a:rect b="b" l="l" r="r" t="t"/>
                <a:pathLst>
                  <a:path extrusionOk="0" h="5662" w="1910">
                    <a:moveTo>
                      <a:pt x="185" y="1"/>
                    </a:moveTo>
                    <a:cubicBezTo>
                      <a:pt x="95" y="1"/>
                      <a:pt x="1" y="86"/>
                      <a:pt x="39" y="220"/>
                    </a:cubicBezTo>
                    <a:cubicBezTo>
                      <a:pt x="556" y="1983"/>
                      <a:pt x="1255" y="3715"/>
                      <a:pt x="1589" y="5539"/>
                    </a:cubicBezTo>
                    <a:cubicBezTo>
                      <a:pt x="1603" y="5623"/>
                      <a:pt x="1675" y="5662"/>
                      <a:pt x="1745" y="5662"/>
                    </a:cubicBezTo>
                    <a:cubicBezTo>
                      <a:pt x="1828" y="5662"/>
                      <a:pt x="1910" y="5608"/>
                      <a:pt x="1893" y="5509"/>
                    </a:cubicBezTo>
                    <a:cubicBezTo>
                      <a:pt x="1528" y="3655"/>
                      <a:pt x="860" y="1892"/>
                      <a:pt x="313" y="98"/>
                    </a:cubicBezTo>
                    <a:cubicBezTo>
                      <a:pt x="290" y="31"/>
                      <a:pt x="238" y="1"/>
                      <a:pt x="1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0"/>
              <p:cNvSpPr/>
              <p:nvPr/>
            </p:nvSpPr>
            <p:spPr>
              <a:xfrm>
                <a:off x="7304250" y="3147313"/>
                <a:ext cx="157975" cy="196925"/>
              </a:xfrm>
              <a:custGeom>
                <a:rect b="b" l="l" r="r" t="t"/>
                <a:pathLst>
                  <a:path extrusionOk="0" h="7877" w="6319">
                    <a:moveTo>
                      <a:pt x="212" y="0"/>
                    </a:moveTo>
                    <a:cubicBezTo>
                      <a:pt x="103" y="0"/>
                      <a:pt x="1" y="173"/>
                      <a:pt x="119" y="292"/>
                    </a:cubicBezTo>
                    <a:cubicBezTo>
                      <a:pt x="1304" y="1355"/>
                      <a:pt x="2429" y="2480"/>
                      <a:pt x="3463" y="3696"/>
                    </a:cubicBezTo>
                    <a:cubicBezTo>
                      <a:pt x="4466" y="4942"/>
                      <a:pt x="5317" y="6340"/>
                      <a:pt x="5985" y="7799"/>
                    </a:cubicBezTo>
                    <a:cubicBezTo>
                      <a:pt x="6017" y="7853"/>
                      <a:pt x="6072" y="7876"/>
                      <a:pt x="6125" y="7876"/>
                    </a:cubicBezTo>
                    <a:cubicBezTo>
                      <a:pt x="6224" y="7876"/>
                      <a:pt x="6318" y="7796"/>
                      <a:pt x="6259" y="7678"/>
                    </a:cubicBezTo>
                    <a:cubicBezTo>
                      <a:pt x="5590" y="6188"/>
                      <a:pt x="4739" y="4790"/>
                      <a:pt x="3736" y="3514"/>
                    </a:cubicBezTo>
                    <a:cubicBezTo>
                      <a:pt x="2672" y="2267"/>
                      <a:pt x="1517" y="1112"/>
                      <a:pt x="301" y="48"/>
                    </a:cubicBezTo>
                    <a:cubicBezTo>
                      <a:pt x="274" y="15"/>
                      <a:pt x="243" y="0"/>
                      <a:pt x="2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0"/>
              <p:cNvSpPr/>
              <p:nvPr/>
            </p:nvSpPr>
            <p:spPr>
              <a:xfrm>
                <a:off x="7285900" y="3189488"/>
                <a:ext cx="158825" cy="155775"/>
              </a:xfrm>
              <a:custGeom>
                <a:rect b="b" l="l" r="r" t="t"/>
                <a:pathLst>
                  <a:path extrusionOk="0" h="6231" w="6353">
                    <a:moveTo>
                      <a:pt x="218" y="0"/>
                    </a:moveTo>
                    <a:cubicBezTo>
                      <a:pt x="96" y="0"/>
                      <a:pt x="1" y="178"/>
                      <a:pt x="123" y="276"/>
                    </a:cubicBezTo>
                    <a:cubicBezTo>
                      <a:pt x="2282" y="2070"/>
                      <a:pt x="4379" y="3893"/>
                      <a:pt x="6051" y="6173"/>
                    </a:cubicBezTo>
                    <a:cubicBezTo>
                      <a:pt x="6075" y="6213"/>
                      <a:pt x="6110" y="6230"/>
                      <a:pt x="6146" y="6230"/>
                    </a:cubicBezTo>
                    <a:cubicBezTo>
                      <a:pt x="6245" y="6230"/>
                      <a:pt x="6353" y="6102"/>
                      <a:pt x="6263" y="5991"/>
                    </a:cubicBezTo>
                    <a:cubicBezTo>
                      <a:pt x="4622" y="3711"/>
                      <a:pt x="2464" y="1827"/>
                      <a:pt x="306" y="33"/>
                    </a:cubicBezTo>
                    <a:cubicBezTo>
                      <a:pt x="277" y="10"/>
                      <a:pt x="247" y="0"/>
                      <a:pt x="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0"/>
              <p:cNvSpPr/>
              <p:nvPr/>
            </p:nvSpPr>
            <p:spPr>
              <a:xfrm>
                <a:off x="7304800" y="3271913"/>
                <a:ext cx="128750" cy="83050"/>
              </a:xfrm>
              <a:custGeom>
                <a:rect b="b" l="l" r="r" t="t"/>
                <a:pathLst>
                  <a:path extrusionOk="0" h="3322" w="5150">
                    <a:moveTo>
                      <a:pt x="207" y="1"/>
                    </a:moveTo>
                    <a:cubicBezTo>
                      <a:pt x="69" y="1"/>
                      <a:pt x="1" y="214"/>
                      <a:pt x="158" y="292"/>
                    </a:cubicBezTo>
                    <a:cubicBezTo>
                      <a:pt x="1799" y="1144"/>
                      <a:pt x="3289" y="2268"/>
                      <a:pt x="4839" y="3302"/>
                    </a:cubicBezTo>
                    <a:cubicBezTo>
                      <a:pt x="4862" y="3316"/>
                      <a:pt x="4886" y="3322"/>
                      <a:pt x="4910" y="3322"/>
                    </a:cubicBezTo>
                    <a:cubicBezTo>
                      <a:pt x="5039" y="3322"/>
                      <a:pt x="5150" y="3136"/>
                      <a:pt x="5021" y="3058"/>
                    </a:cubicBezTo>
                    <a:cubicBezTo>
                      <a:pt x="3441" y="2025"/>
                      <a:pt x="1951" y="870"/>
                      <a:pt x="279" y="19"/>
                    </a:cubicBezTo>
                    <a:cubicBezTo>
                      <a:pt x="254" y="6"/>
                      <a:pt x="230" y="1"/>
                      <a:pt x="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0"/>
              <p:cNvSpPr/>
              <p:nvPr/>
            </p:nvSpPr>
            <p:spPr>
              <a:xfrm>
                <a:off x="7462225" y="3345638"/>
                <a:ext cx="82850" cy="77875"/>
              </a:xfrm>
              <a:custGeom>
                <a:rect b="b" l="l" r="r" t="t"/>
                <a:pathLst>
                  <a:path extrusionOk="0" h="3115" w="3314">
                    <a:moveTo>
                      <a:pt x="1386" y="0"/>
                    </a:moveTo>
                    <a:cubicBezTo>
                      <a:pt x="1127" y="0"/>
                      <a:pt x="879" y="74"/>
                      <a:pt x="669" y="231"/>
                    </a:cubicBezTo>
                    <a:cubicBezTo>
                      <a:pt x="61" y="687"/>
                      <a:pt x="1" y="1660"/>
                      <a:pt x="548" y="2389"/>
                    </a:cubicBezTo>
                    <a:cubicBezTo>
                      <a:pt x="901" y="2859"/>
                      <a:pt x="1418" y="3115"/>
                      <a:pt x="1903" y="3115"/>
                    </a:cubicBezTo>
                    <a:cubicBezTo>
                      <a:pt x="2171" y="3115"/>
                      <a:pt x="2429" y="3037"/>
                      <a:pt x="2645" y="2875"/>
                    </a:cubicBezTo>
                    <a:cubicBezTo>
                      <a:pt x="3253" y="2420"/>
                      <a:pt x="3314" y="1477"/>
                      <a:pt x="2767" y="748"/>
                    </a:cubicBezTo>
                    <a:cubicBezTo>
                      <a:pt x="2408" y="269"/>
                      <a:pt x="1879" y="0"/>
                      <a:pt x="13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0"/>
              <p:cNvSpPr/>
              <p:nvPr/>
            </p:nvSpPr>
            <p:spPr>
              <a:xfrm>
                <a:off x="7479700" y="3359813"/>
                <a:ext cx="38675" cy="16525"/>
              </a:xfrm>
              <a:custGeom>
                <a:rect b="b" l="l" r="r" t="t"/>
                <a:pathLst>
                  <a:path extrusionOk="0" h="661" w="1547">
                    <a:moveTo>
                      <a:pt x="815" y="0"/>
                    </a:moveTo>
                    <a:cubicBezTo>
                      <a:pt x="589" y="0"/>
                      <a:pt x="360" y="95"/>
                      <a:pt x="183" y="272"/>
                    </a:cubicBezTo>
                    <a:cubicBezTo>
                      <a:pt x="0" y="432"/>
                      <a:pt x="196" y="661"/>
                      <a:pt x="407" y="661"/>
                    </a:cubicBezTo>
                    <a:cubicBezTo>
                      <a:pt x="477" y="661"/>
                      <a:pt x="548" y="636"/>
                      <a:pt x="609" y="576"/>
                    </a:cubicBezTo>
                    <a:cubicBezTo>
                      <a:pt x="651" y="534"/>
                      <a:pt x="704" y="517"/>
                      <a:pt x="761" y="517"/>
                    </a:cubicBezTo>
                    <a:cubicBezTo>
                      <a:pt x="870" y="517"/>
                      <a:pt x="996" y="577"/>
                      <a:pt x="1095" y="637"/>
                    </a:cubicBezTo>
                    <a:cubicBezTo>
                      <a:pt x="1130" y="651"/>
                      <a:pt x="1164" y="657"/>
                      <a:pt x="1195" y="657"/>
                    </a:cubicBezTo>
                    <a:cubicBezTo>
                      <a:pt x="1435" y="657"/>
                      <a:pt x="1546" y="285"/>
                      <a:pt x="1277" y="150"/>
                    </a:cubicBezTo>
                    <a:cubicBezTo>
                      <a:pt x="1138" y="49"/>
                      <a:pt x="977" y="0"/>
                      <a:pt x="8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0"/>
              <p:cNvSpPr/>
              <p:nvPr/>
            </p:nvSpPr>
            <p:spPr>
              <a:xfrm>
                <a:off x="7408275" y="3408388"/>
                <a:ext cx="50950" cy="53975"/>
              </a:xfrm>
              <a:custGeom>
                <a:rect b="b" l="l" r="r" t="t"/>
                <a:pathLst>
                  <a:path extrusionOk="0" h="2159" w="2038">
                    <a:moveTo>
                      <a:pt x="1064" y="1"/>
                    </a:moveTo>
                    <a:cubicBezTo>
                      <a:pt x="1064" y="1"/>
                      <a:pt x="61" y="548"/>
                      <a:pt x="1" y="700"/>
                    </a:cubicBezTo>
                    <a:cubicBezTo>
                      <a:pt x="1" y="1369"/>
                      <a:pt x="457" y="1976"/>
                      <a:pt x="1095" y="2159"/>
                    </a:cubicBezTo>
                    <a:cubicBezTo>
                      <a:pt x="1247" y="2159"/>
                      <a:pt x="2037" y="1338"/>
                      <a:pt x="2037" y="1338"/>
                    </a:cubicBezTo>
                    <a:cubicBezTo>
                      <a:pt x="1520" y="1095"/>
                      <a:pt x="1125" y="609"/>
                      <a:pt x="10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0"/>
              <p:cNvSpPr/>
              <p:nvPr/>
            </p:nvSpPr>
            <p:spPr>
              <a:xfrm>
                <a:off x="7422725" y="3369463"/>
                <a:ext cx="80150" cy="86575"/>
              </a:xfrm>
              <a:custGeom>
                <a:rect b="b" l="l" r="r" t="t"/>
                <a:pathLst>
                  <a:path extrusionOk="0" h="3463" w="3206">
                    <a:moveTo>
                      <a:pt x="546" y="1"/>
                    </a:moveTo>
                    <a:cubicBezTo>
                      <a:pt x="488" y="1"/>
                      <a:pt x="429" y="31"/>
                      <a:pt x="395" y="99"/>
                    </a:cubicBezTo>
                    <a:cubicBezTo>
                      <a:pt x="0" y="919"/>
                      <a:pt x="304" y="1892"/>
                      <a:pt x="821" y="2591"/>
                    </a:cubicBezTo>
                    <a:cubicBezTo>
                      <a:pt x="1160" y="3075"/>
                      <a:pt x="1941" y="3463"/>
                      <a:pt x="2599" y="3463"/>
                    </a:cubicBezTo>
                    <a:cubicBezTo>
                      <a:pt x="2767" y="3463"/>
                      <a:pt x="2927" y="3437"/>
                      <a:pt x="3070" y="3381"/>
                    </a:cubicBezTo>
                    <a:cubicBezTo>
                      <a:pt x="3206" y="3300"/>
                      <a:pt x="3148" y="3098"/>
                      <a:pt x="3026" y="3098"/>
                    </a:cubicBezTo>
                    <a:cubicBezTo>
                      <a:pt x="3011" y="3098"/>
                      <a:pt x="2995" y="3101"/>
                      <a:pt x="2979" y="3108"/>
                    </a:cubicBezTo>
                    <a:cubicBezTo>
                      <a:pt x="2861" y="3153"/>
                      <a:pt x="2735" y="3173"/>
                      <a:pt x="2606" y="3173"/>
                    </a:cubicBezTo>
                    <a:cubicBezTo>
                      <a:pt x="2032" y="3173"/>
                      <a:pt x="1386" y="2781"/>
                      <a:pt x="1064" y="2409"/>
                    </a:cubicBezTo>
                    <a:cubicBezTo>
                      <a:pt x="547" y="1801"/>
                      <a:pt x="395" y="950"/>
                      <a:pt x="699" y="220"/>
                    </a:cubicBezTo>
                    <a:cubicBezTo>
                      <a:pt x="737" y="87"/>
                      <a:pt x="644" y="1"/>
                      <a:pt x="5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14" name="Google Shape;2114;p50"/>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Length</a:t>
            </a:r>
            <a:r>
              <a:rPr lang="en"/>
              <a:t> measures</a:t>
            </a:r>
            <a:endParaRPr/>
          </a:p>
        </p:txBody>
      </p:sp>
      <p:sp>
        <p:nvSpPr>
          <p:cNvPr id="2115" name="Google Shape;2115;p50"/>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2116" name="Google Shape;2116;p50"/>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04</a:t>
            </a:r>
            <a:endParaRPr/>
          </a:p>
        </p:txBody>
      </p:sp>
      <p:grpSp>
        <p:nvGrpSpPr>
          <p:cNvPr id="2117" name="Google Shape;2117;p50"/>
          <p:cNvGrpSpPr/>
          <p:nvPr/>
        </p:nvGrpSpPr>
        <p:grpSpPr>
          <a:xfrm rot="-482649">
            <a:off x="1826338" y="3105783"/>
            <a:ext cx="764150" cy="1135016"/>
            <a:chOff x="6970150" y="3522125"/>
            <a:chExt cx="976550" cy="1450475"/>
          </a:xfrm>
        </p:grpSpPr>
        <p:sp>
          <p:nvSpPr>
            <p:cNvPr id="2118" name="Google Shape;2118;p50"/>
            <p:cNvSpPr/>
            <p:nvPr/>
          </p:nvSpPr>
          <p:spPr>
            <a:xfrm>
              <a:off x="7788225" y="4211800"/>
              <a:ext cx="133450" cy="180150"/>
            </a:xfrm>
            <a:custGeom>
              <a:rect b="b" l="l" r="r" t="t"/>
              <a:pathLst>
                <a:path extrusionOk="0" h="7206" w="5338">
                  <a:moveTo>
                    <a:pt x="1569" y="0"/>
                  </a:moveTo>
                  <a:lnTo>
                    <a:pt x="1502" y="33"/>
                  </a:lnTo>
                  <a:cubicBezTo>
                    <a:pt x="601" y="801"/>
                    <a:pt x="1" y="1935"/>
                    <a:pt x="1" y="3169"/>
                  </a:cubicBezTo>
                  <a:cubicBezTo>
                    <a:pt x="1" y="5371"/>
                    <a:pt x="1902" y="7205"/>
                    <a:pt x="4237" y="7205"/>
                  </a:cubicBezTo>
                  <a:cubicBezTo>
                    <a:pt x="4637" y="7205"/>
                    <a:pt x="5038" y="7172"/>
                    <a:pt x="5338" y="7105"/>
                  </a:cubicBezTo>
                  <a:cubicBezTo>
                    <a:pt x="4471" y="4136"/>
                    <a:pt x="2970" y="1768"/>
                    <a:pt x="1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0"/>
            <p:cNvSpPr/>
            <p:nvPr/>
          </p:nvSpPr>
          <p:spPr>
            <a:xfrm>
              <a:off x="7320400" y="4796375"/>
              <a:ext cx="142625" cy="137625"/>
            </a:xfrm>
            <a:custGeom>
              <a:rect b="b" l="l" r="r" t="t"/>
              <a:pathLst>
                <a:path extrusionOk="0" h="5505" w="5705">
                  <a:moveTo>
                    <a:pt x="2903" y="1"/>
                  </a:moveTo>
                  <a:cubicBezTo>
                    <a:pt x="1301" y="1"/>
                    <a:pt x="0" y="1268"/>
                    <a:pt x="67" y="2769"/>
                  </a:cubicBezTo>
                  <a:cubicBezTo>
                    <a:pt x="67" y="4270"/>
                    <a:pt x="1301" y="5504"/>
                    <a:pt x="2903" y="5504"/>
                  </a:cubicBezTo>
                  <a:cubicBezTo>
                    <a:pt x="4437" y="5504"/>
                    <a:pt x="5705" y="4270"/>
                    <a:pt x="5705" y="2769"/>
                  </a:cubicBezTo>
                  <a:cubicBezTo>
                    <a:pt x="5705" y="1268"/>
                    <a:pt x="4470" y="1"/>
                    <a:pt x="29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0"/>
            <p:cNvSpPr/>
            <p:nvPr/>
          </p:nvSpPr>
          <p:spPr>
            <a:xfrm>
              <a:off x="7571400" y="4645425"/>
              <a:ext cx="211025" cy="204350"/>
            </a:xfrm>
            <a:custGeom>
              <a:rect b="b" l="l" r="r" t="t"/>
              <a:pathLst>
                <a:path extrusionOk="0" h="8174" w="8441">
                  <a:moveTo>
                    <a:pt x="4237" y="1"/>
                  </a:moveTo>
                  <a:cubicBezTo>
                    <a:pt x="1902" y="1"/>
                    <a:pt x="1" y="1836"/>
                    <a:pt x="1" y="4104"/>
                  </a:cubicBezTo>
                  <a:cubicBezTo>
                    <a:pt x="1" y="6339"/>
                    <a:pt x="1902" y="8173"/>
                    <a:pt x="4237" y="8173"/>
                  </a:cubicBezTo>
                  <a:cubicBezTo>
                    <a:pt x="6572" y="8173"/>
                    <a:pt x="8440" y="6339"/>
                    <a:pt x="8440" y="4104"/>
                  </a:cubicBezTo>
                  <a:cubicBezTo>
                    <a:pt x="8440" y="1836"/>
                    <a:pt x="6506" y="1"/>
                    <a:pt x="42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0"/>
            <p:cNvSpPr/>
            <p:nvPr/>
          </p:nvSpPr>
          <p:spPr>
            <a:xfrm>
              <a:off x="7608950" y="4373575"/>
              <a:ext cx="219325" cy="212675"/>
            </a:xfrm>
            <a:custGeom>
              <a:rect b="b" l="l" r="r" t="t"/>
              <a:pathLst>
                <a:path extrusionOk="0" h="8507" w="8773">
                  <a:moveTo>
                    <a:pt x="4403" y="0"/>
                  </a:moveTo>
                  <a:cubicBezTo>
                    <a:pt x="1968" y="0"/>
                    <a:pt x="0" y="1902"/>
                    <a:pt x="0" y="4237"/>
                  </a:cubicBezTo>
                  <a:cubicBezTo>
                    <a:pt x="0" y="6572"/>
                    <a:pt x="1968" y="8507"/>
                    <a:pt x="4403" y="8507"/>
                  </a:cubicBezTo>
                  <a:cubicBezTo>
                    <a:pt x="6805" y="8507"/>
                    <a:pt x="8773" y="6572"/>
                    <a:pt x="8773" y="4237"/>
                  </a:cubicBezTo>
                  <a:cubicBezTo>
                    <a:pt x="8773" y="1902"/>
                    <a:pt x="6805" y="0"/>
                    <a:pt x="44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0"/>
            <p:cNvSpPr/>
            <p:nvPr/>
          </p:nvSpPr>
          <p:spPr>
            <a:xfrm>
              <a:off x="7249525" y="4314375"/>
              <a:ext cx="140950" cy="154300"/>
            </a:xfrm>
            <a:custGeom>
              <a:rect b="b" l="l" r="r" t="t"/>
              <a:pathLst>
                <a:path extrusionOk="0" h="6172" w="5638">
                  <a:moveTo>
                    <a:pt x="3169" y="0"/>
                  </a:moveTo>
                  <a:cubicBezTo>
                    <a:pt x="1434" y="0"/>
                    <a:pt x="0" y="1368"/>
                    <a:pt x="0" y="3069"/>
                  </a:cubicBezTo>
                  <a:cubicBezTo>
                    <a:pt x="0" y="4770"/>
                    <a:pt x="1434" y="6171"/>
                    <a:pt x="3169" y="6171"/>
                  </a:cubicBezTo>
                  <a:cubicBezTo>
                    <a:pt x="4170" y="6171"/>
                    <a:pt x="5070" y="5704"/>
                    <a:pt x="5637" y="5037"/>
                  </a:cubicBezTo>
                  <a:cubicBezTo>
                    <a:pt x="4904" y="4236"/>
                    <a:pt x="4437" y="3202"/>
                    <a:pt x="4403" y="2068"/>
                  </a:cubicBezTo>
                  <a:cubicBezTo>
                    <a:pt x="4403" y="1501"/>
                    <a:pt x="4503" y="901"/>
                    <a:pt x="4737" y="400"/>
                  </a:cubicBezTo>
                  <a:cubicBezTo>
                    <a:pt x="4270" y="100"/>
                    <a:pt x="3769" y="0"/>
                    <a:pt x="3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0"/>
            <p:cNvSpPr/>
            <p:nvPr/>
          </p:nvSpPr>
          <p:spPr>
            <a:xfrm>
              <a:off x="7336250" y="4561200"/>
              <a:ext cx="168475" cy="164325"/>
            </a:xfrm>
            <a:custGeom>
              <a:rect b="b" l="l" r="r" t="t"/>
              <a:pathLst>
                <a:path extrusionOk="0" h="6573" w="6739">
                  <a:moveTo>
                    <a:pt x="3369" y="1"/>
                  </a:moveTo>
                  <a:cubicBezTo>
                    <a:pt x="1501" y="1"/>
                    <a:pt x="0" y="1469"/>
                    <a:pt x="0" y="3303"/>
                  </a:cubicBezTo>
                  <a:cubicBezTo>
                    <a:pt x="0" y="5138"/>
                    <a:pt x="1501" y="6572"/>
                    <a:pt x="3369" y="6572"/>
                  </a:cubicBezTo>
                  <a:cubicBezTo>
                    <a:pt x="5237" y="6572"/>
                    <a:pt x="6738" y="5071"/>
                    <a:pt x="6738" y="3303"/>
                  </a:cubicBezTo>
                  <a:cubicBezTo>
                    <a:pt x="6738" y="1502"/>
                    <a:pt x="5271" y="1"/>
                    <a:pt x="33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0"/>
            <p:cNvSpPr/>
            <p:nvPr/>
          </p:nvSpPr>
          <p:spPr>
            <a:xfrm>
              <a:off x="6990175" y="4602900"/>
              <a:ext cx="236025" cy="258550"/>
            </a:xfrm>
            <a:custGeom>
              <a:rect b="b" l="l" r="r" t="t"/>
              <a:pathLst>
                <a:path extrusionOk="0" h="10342" w="9441">
                  <a:moveTo>
                    <a:pt x="4066" y="0"/>
                  </a:moveTo>
                  <a:cubicBezTo>
                    <a:pt x="4045" y="0"/>
                    <a:pt x="4024" y="0"/>
                    <a:pt x="4003" y="1"/>
                  </a:cubicBezTo>
                  <a:cubicBezTo>
                    <a:pt x="2468" y="34"/>
                    <a:pt x="1101" y="668"/>
                    <a:pt x="100" y="1669"/>
                  </a:cubicBezTo>
                  <a:lnTo>
                    <a:pt x="0" y="1669"/>
                  </a:lnTo>
                  <a:cubicBezTo>
                    <a:pt x="1001" y="5138"/>
                    <a:pt x="2969" y="8140"/>
                    <a:pt x="5537" y="10341"/>
                  </a:cubicBezTo>
                  <a:lnTo>
                    <a:pt x="5637" y="10241"/>
                  </a:lnTo>
                  <a:cubicBezTo>
                    <a:pt x="7839" y="9574"/>
                    <a:pt x="9440" y="7639"/>
                    <a:pt x="9440" y="5238"/>
                  </a:cubicBezTo>
                  <a:cubicBezTo>
                    <a:pt x="9440" y="2356"/>
                    <a:pt x="7039" y="0"/>
                    <a:pt x="4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0"/>
            <p:cNvSpPr/>
            <p:nvPr/>
          </p:nvSpPr>
          <p:spPr>
            <a:xfrm>
              <a:off x="6970150" y="4303525"/>
              <a:ext cx="197675" cy="237700"/>
            </a:xfrm>
            <a:custGeom>
              <a:rect b="b" l="l" r="r" t="t"/>
              <a:pathLst>
                <a:path extrusionOk="0" h="9508" w="7907">
                  <a:moveTo>
                    <a:pt x="3003" y="0"/>
                  </a:moveTo>
                  <a:cubicBezTo>
                    <a:pt x="2769" y="0"/>
                    <a:pt x="2469" y="34"/>
                    <a:pt x="2169" y="100"/>
                  </a:cubicBezTo>
                  <a:cubicBezTo>
                    <a:pt x="868" y="2202"/>
                    <a:pt x="0" y="4804"/>
                    <a:pt x="0" y="7973"/>
                  </a:cubicBezTo>
                  <a:lnTo>
                    <a:pt x="0" y="8507"/>
                  </a:lnTo>
                  <a:cubicBezTo>
                    <a:pt x="834" y="9140"/>
                    <a:pt x="1868" y="9507"/>
                    <a:pt x="3003" y="9507"/>
                  </a:cubicBezTo>
                  <a:cubicBezTo>
                    <a:pt x="5705" y="9507"/>
                    <a:pt x="7906" y="7372"/>
                    <a:pt x="7906" y="4770"/>
                  </a:cubicBezTo>
                  <a:cubicBezTo>
                    <a:pt x="7906" y="2169"/>
                    <a:pt x="5738" y="34"/>
                    <a:pt x="30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0"/>
            <p:cNvSpPr/>
            <p:nvPr/>
          </p:nvSpPr>
          <p:spPr>
            <a:xfrm>
              <a:off x="6970150" y="3636000"/>
              <a:ext cx="976550" cy="1336600"/>
            </a:xfrm>
            <a:custGeom>
              <a:rect b="b" l="l" r="r" t="t"/>
              <a:pathLst>
                <a:path extrusionOk="0" h="53464" w="39062">
                  <a:moveTo>
                    <a:pt x="20515" y="10890"/>
                  </a:moveTo>
                  <a:cubicBezTo>
                    <a:pt x="22183" y="10890"/>
                    <a:pt x="23517" y="12291"/>
                    <a:pt x="23517" y="13992"/>
                  </a:cubicBezTo>
                  <a:cubicBezTo>
                    <a:pt x="23517" y="15655"/>
                    <a:pt x="22242" y="17063"/>
                    <a:pt x="20627" y="17063"/>
                  </a:cubicBezTo>
                  <a:cubicBezTo>
                    <a:pt x="20590" y="17063"/>
                    <a:pt x="20553" y="17063"/>
                    <a:pt x="20515" y="17061"/>
                  </a:cubicBezTo>
                  <a:cubicBezTo>
                    <a:pt x="18847" y="17061"/>
                    <a:pt x="17513" y="15694"/>
                    <a:pt x="17513" y="13992"/>
                  </a:cubicBezTo>
                  <a:cubicBezTo>
                    <a:pt x="17513" y="12291"/>
                    <a:pt x="18847" y="10890"/>
                    <a:pt x="20515" y="10890"/>
                  </a:cubicBezTo>
                  <a:close/>
                  <a:moveTo>
                    <a:pt x="20015" y="24900"/>
                  </a:moveTo>
                  <a:cubicBezTo>
                    <a:pt x="22450" y="24900"/>
                    <a:pt x="24451" y="26835"/>
                    <a:pt x="24451" y="29203"/>
                  </a:cubicBezTo>
                  <a:cubicBezTo>
                    <a:pt x="24451" y="31538"/>
                    <a:pt x="22450" y="33473"/>
                    <a:pt x="20015" y="33506"/>
                  </a:cubicBezTo>
                  <a:cubicBezTo>
                    <a:pt x="18781" y="33506"/>
                    <a:pt x="17646" y="33006"/>
                    <a:pt x="16846" y="32172"/>
                  </a:cubicBezTo>
                  <a:cubicBezTo>
                    <a:pt x="16279" y="32839"/>
                    <a:pt x="15411" y="33273"/>
                    <a:pt x="14411" y="33273"/>
                  </a:cubicBezTo>
                  <a:cubicBezTo>
                    <a:pt x="12643" y="33273"/>
                    <a:pt x="11242" y="31905"/>
                    <a:pt x="11242" y="30204"/>
                  </a:cubicBezTo>
                  <a:cubicBezTo>
                    <a:pt x="11242" y="28503"/>
                    <a:pt x="12643" y="27135"/>
                    <a:pt x="14411" y="27135"/>
                  </a:cubicBezTo>
                  <a:cubicBezTo>
                    <a:pt x="14944" y="27135"/>
                    <a:pt x="15478" y="27302"/>
                    <a:pt x="15945" y="27535"/>
                  </a:cubicBezTo>
                  <a:cubicBezTo>
                    <a:pt x="16612" y="26001"/>
                    <a:pt x="18180" y="24900"/>
                    <a:pt x="20015" y="24900"/>
                  </a:cubicBezTo>
                  <a:close/>
                  <a:moveTo>
                    <a:pt x="29955" y="29503"/>
                  </a:moveTo>
                  <a:cubicBezTo>
                    <a:pt x="32357" y="29503"/>
                    <a:pt x="34325" y="31405"/>
                    <a:pt x="34325" y="33740"/>
                  </a:cubicBezTo>
                  <a:cubicBezTo>
                    <a:pt x="34325" y="36075"/>
                    <a:pt x="32357" y="38010"/>
                    <a:pt x="29955" y="38010"/>
                  </a:cubicBezTo>
                  <a:cubicBezTo>
                    <a:pt x="27520" y="38010"/>
                    <a:pt x="25552" y="36075"/>
                    <a:pt x="25552" y="33740"/>
                  </a:cubicBezTo>
                  <a:cubicBezTo>
                    <a:pt x="25552" y="31371"/>
                    <a:pt x="27520" y="29503"/>
                    <a:pt x="29955" y="29503"/>
                  </a:cubicBezTo>
                  <a:close/>
                  <a:moveTo>
                    <a:pt x="18013" y="37009"/>
                  </a:moveTo>
                  <a:cubicBezTo>
                    <a:pt x="19915" y="37009"/>
                    <a:pt x="21416" y="38477"/>
                    <a:pt x="21416" y="40311"/>
                  </a:cubicBezTo>
                  <a:cubicBezTo>
                    <a:pt x="21416" y="42146"/>
                    <a:pt x="19915" y="43580"/>
                    <a:pt x="18013" y="43580"/>
                  </a:cubicBezTo>
                  <a:cubicBezTo>
                    <a:pt x="16145" y="43580"/>
                    <a:pt x="14644" y="42079"/>
                    <a:pt x="14644" y="40311"/>
                  </a:cubicBezTo>
                  <a:cubicBezTo>
                    <a:pt x="14644" y="38477"/>
                    <a:pt x="16145" y="37009"/>
                    <a:pt x="18013" y="37009"/>
                  </a:cubicBezTo>
                  <a:close/>
                  <a:moveTo>
                    <a:pt x="28221" y="40345"/>
                  </a:moveTo>
                  <a:cubicBezTo>
                    <a:pt x="30556" y="40345"/>
                    <a:pt x="32457" y="42179"/>
                    <a:pt x="32457" y="44414"/>
                  </a:cubicBezTo>
                  <a:cubicBezTo>
                    <a:pt x="32457" y="46682"/>
                    <a:pt x="30556" y="48517"/>
                    <a:pt x="28221" y="48517"/>
                  </a:cubicBezTo>
                  <a:cubicBezTo>
                    <a:pt x="25886" y="48517"/>
                    <a:pt x="24018" y="46682"/>
                    <a:pt x="24018" y="44414"/>
                  </a:cubicBezTo>
                  <a:cubicBezTo>
                    <a:pt x="24018" y="42179"/>
                    <a:pt x="25886" y="40345"/>
                    <a:pt x="28221" y="40345"/>
                  </a:cubicBezTo>
                  <a:close/>
                  <a:moveTo>
                    <a:pt x="16913" y="46416"/>
                  </a:moveTo>
                  <a:cubicBezTo>
                    <a:pt x="18447" y="46416"/>
                    <a:pt x="19715" y="47650"/>
                    <a:pt x="19715" y="49184"/>
                  </a:cubicBezTo>
                  <a:cubicBezTo>
                    <a:pt x="19715" y="50719"/>
                    <a:pt x="18447" y="51919"/>
                    <a:pt x="16913" y="51919"/>
                  </a:cubicBezTo>
                  <a:cubicBezTo>
                    <a:pt x="15311" y="51919"/>
                    <a:pt x="14077" y="50685"/>
                    <a:pt x="14077" y="49184"/>
                  </a:cubicBezTo>
                  <a:cubicBezTo>
                    <a:pt x="14077" y="47683"/>
                    <a:pt x="15311" y="46416"/>
                    <a:pt x="16913" y="46416"/>
                  </a:cubicBezTo>
                  <a:close/>
                  <a:moveTo>
                    <a:pt x="21145" y="0"/>
                  </a:moveTo>
                  <a:cubicBezTo>
                    <a:pt x="18072" y="0"/>
                    <a:pt x="14963" y="963"/>
                    <a:pt x="12443" y="3085"/>
                  </a:cubicBezTo>
                  <a:cubicBezTo>
                    <a:pt x="5071" y="9322"/>
                    <a:pt x="9807" y="19863"/>
                    <a:pt x="9807" y="19863"/>
                  </a:cubicBezTo>
                  <a:cubicBezTo>
                    <a:pt x="9807" y="19863"/>
                    <a:pt x="5071" y="21998"/>
                    <a:pt x="2169" y="26768"/>
                  </a:cubicBezTo>
                  <a:cubicBezTo>
                    <a:pt x="2436" y="26735"/>
                    <a:pt x="2736" y="26701"/>
                    <a:pt x="3003" y="26701"/>
                  </a:cubicBezTo>
                  <a:cubicBezTo>
                    <a:pt x="5738" y="26701"/>
                    <a:pt x="7906" y="28770"/>
                    <a:pt x="7906" y="31405"/>
                  </a:cubicBezTo>
                  <a:cubicBezTo>
                    <a:pt x="7906" y="34040"/>
                    <a:pt x="5738" y="36175"/>
                    <a:pt x="3003" y="36175"/>
                  </a:cubicBezTo>
                  <a:cubicBezTo>
                    <a:pt x="1902" y="36175"/>
                    <a:pt x="834" y="35775"/>
                    <a:pt x="0" y="35174"/>
                  </a:cubicBezTo>
                  <a:lnTo>
                    <a:pt x="0" y="35174"/>
                  </a:lnTo>
                  <a:cubicBezTo>
                    <a:pt x="67" y="36975"/>
                    <a:pt x="334" y="38677"/>
                    <a:pt x="801" y="40311"/>
                  </a:cubicBezTo>
                  <a:lnTo>
                    <a:pt x="901" y="40311"/>
                  </a:lnTo>
                  <a:cubicBezTo>
                    <a:pt x="1835" y="39244"/>
                    <a:pt x="3269" y="38643"/>
                    <a:pt x="4804" y="38643"/>
                  </a:cubicBezTo>
                  <a:cubicBezTo>
                    <a:pt x="7806" y="38643"/>
                    <a:pt x="10241" y="40978"/>
                    <a:pt x="10241" y="43880"/>
                  </a:cubicBezTo>
                  <a:cubicBezTo>
                    <a:pt x="10241" y="46215"/>
                    <a:pt x="8640" y="48217"/>
                    <a:pt x="6438" y="48884"/>
                  </a:cubicBezTo>
                  <a:lnTo>
                    <a:pt x="6338" y="48984"/>
                  </a:lnTo>
                  <a:cubicBezTo>
                    <a:pt x="9274" y="51486"/>
                    <a:pt x="13010" y="53054"/>
                    <a:pt x="17179" y="53387"/>
                  </a:cubicBezTo>
                  <a:cubicBezTo>
                    <a:pt x="17799" y="53438"/>
                    <a:pt x="18423" y="53463"/>
                    <a:pt x="19048" y="53463"/>
                  </a:cubicBezTo>
                  <a:cubicBezTo>
                    <a:pt x="28288" y="53463"/>
                    <a:pt x="37860" y="47946"/>
                    <a:pt x="38828" y="37543"/>
                  </a:cubicBezTo>
                  <a:cubicBezTo>
                    <a:pt x="39062" y="34807"/>
                    <a:pt x="38761" y="32305"/>
                    <a:pt x="38061" y="30137"/>
                  </a:cubicBezTo>
                  <a:cubicBezTo>
                    <a:pt x="37814" y="30220"/>
                    <a:pt x="37499" y="30279"/>
                    <a:pt x="37191" y="30279"/>
                  </a:cubicBezTo>
                  <a:cubicBezTo>
                    <a:pt x="37125" y="30279"/>
                    <a:pt x="37059" y="30277"/>
                    <a:pt x="36994" y="30271"/>
                  </a:cubicBezTo>
                  <a:cubicBezTo>
                    <a:pt x="34659" y="30271"/>
                    <a:pt x="32791" y="28503"/>
                    <a:pt x="32791" y="26234"/>
                  </a:cubicBezTo>
                  <a:cubicBezTo>
                    <a:pt x="32791" y="25000"/>
                    <a:pt x="33358" y="23866"/>
                    <a:pt x="34292" y="23099"/>
                  </a:cubicBezTo>
                  <a:lnTo>
                    <a:pt x="34325" y="23065"/>
                  </a:lnTo>
                  <a:cubicBezTo>
                    <a:pt x="32724" y="21064"/>
                    <a:pt x="31323" y="20030"/>
                    <a:pt x="31323" y="20030"/>
                  </a:cubicBezTo>
                  <a:cubicBezTo>
                    <a:pt x="31323" y="20030"/>
                    <a:pt x="35559" y="16327"/>
                    <a:pt x="34058" y="9322"/>
                  </a:cubicBezTo>
                  <a:cubicBezTo>
                    <a:pt x="32851" y="3570"/>
                    <a:pt x="27063" y="0"/>
                    <a:pt x="211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0"/>
            <p:cNvSpPr/>
            <p:nvPr/>
          </p:nvSpPr>
          <p:spPr>
            <a:xfrm>
              <a:off x="7262025" y="3688925"/>
              <a:ext cx="166800" cy="166800"/>
            </a:xfrm>
            <a:custGeom>
              <a:rect b="b" l="l" r="r" t="t"/>
              <a:pathLst>
                <a:path extrusionOk="0" h="6672" w="6672">
                  <a:moveTo>
                    <a:pt x="3336" y="0"/>
                  </a:moveTo>
                  <a:cubicBezTo>
                    <a:pt x="1502" y="0"/>
                    <a:pt x="0" y="1501"/>
                    <a:pt x="0" y="3336"/>
                  </a:cubicBezTo>
                  <a:cubicBezTo>
                    <a:pt x="0" y="5171"/>
                    <a:pt x="1502" y="6672"/>
                    <a:pt x="3336" y="6672"/>
                  </a:cubicBezTo>
                  <a:cubicBezTo>
                    <a:pt x="5171" y="6672"/>
                    <a:pt x="6672" y="5171"/>
                    <a:pt x="6672" y="3336"/>
                  </a:cubicBezTo>
                  <a:cubicBezTo>
                    <a:pt x="6672" y="1501"/>
                    <a:pt x="5171"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0"/>
            <p:cNvSpPr/>
            <p:nvPr/>
          </p:nvSpPr>
          <p:spPr>
            <a:xfrm>
              <a:off x="7252025" y="3678075"/>
              <a:ext cx="187650" cy="187650"/>
            </a:xfrm>
            <a:custGeom>
              <a:rect b="b" l="l" r="r" t="t"/>
              <a:pathLst>
                <a:path extrusionOk="0" h="7506" w="7506">
                  <a:moveTo>
                    <a:pt x="3736" y="834"/>
                  </a:moveTo>
                  <a:cubicBezTo>
                    <a:pt x="5371" y="834"/>
                    <a:pt x="6672" y="2135"/>
                    <a:pt x="6672" y="3770"/>
                  </a:cubicBezTo>
                  <a:cubicBezTo>
                    <a:pt x="6672" y="5371"/>
                    <a:pt x="5371" y="6672"/>
                    <a:pt x="3736" y="6672"/>
                  </a:cubicBezTo>
                  <a:cubicBezTo>
                    <a:pt x="2135" y="6672"/>
                    <a:pt x="834" y="5371"/>
                    <a:pt x="834" y="3770"/>
                  </a:cubicBezTo>
                  <a:cubicBezTo>
                    <a:pt x="834" y="2135"/>
                    <a:pt x="2135" y="834"/>
                    <a:pt x="3736" y="834"/>
                  </a:cubicBezTo>
                  <a:close/>
                  <a:moveTo>
                    <a:pt x="3736" y="1"/>
                  </a:moveTo>
                  <a:cubicBezTo>
                    <a:pt x="1668" y="1"/>
                    <a:pt x="0" y="1668"/>
                    <a:pt x="0" y="3770"/>
                  </a:cubicBezTo>
                  <a:cubicBezTo>
                    <a:pt x="0" y="5838"/>
                    <a:pt x="1668" y="7506"/>
                    <a:pt x="3736" y="7506"/>
                  </a:cubicBezTo>
                  <a:cubicBezTo>
                    <a:pt x="5838" y="7506"/>
                    <a:pt x="7506" y="5838"/>
                    <a:pt x="7506" y="3770"/>
                  </a:cubicBezTo>
                  <a:cubicBezTo>
                    <a:pt x="7506" y="1668"/>
                    <a:pt x="5838" y="1"/>
                    <a:pt x="37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0"/>
            <p:cNvSpPr/>
            <p:nvPr/>
          </p:nvSpPr>
          <p:spPr>
            <a:xfrm>
              <a:off x="7555575" y="3688925"/>
              <a:ext cx="166800" cy="166800"/>
            </a:xfrm>
            <a:custGeom>
              <a:rect b="b" l="l" r="r" t="t"/>
              <a:pathLst>
                <a:path extrusionOk="0" h="6672" w="6672">
                  <a:moveTo>
                    <a:pt x="3336" y="0"/>
                  </a:moveTo>
                  <a:cubicBezTo>
                    <a:pt x="1501" y="0"/>
                    <a:pt x="0" y="1501"/>
                    <a:pt x="0" y="3336"/>
                  </a:cubicBezTo>
                  <a:cubicBezTo>
                    <a:pt x="0" y="5171"/>
                    <a:pt x="1501" y="6672"/>
                    <a:pt x="3336" y="6672"/>
                  </a:cubicBezTo>
                  <a:cubicBezTo>
                    <a:pt x="5171" y="6672"/>
                    <a:pt x="6672" y="5171"/>
                    <a:pt x="6672" y="3336"/>
                  </a:cubicBezTo>
                  <a:cubicBezTo>
                    <a:pt x="6672" y="1501"/>
                    <a:pt x="5171"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0"/>
            <p:cNvSpPr/>
            <p:nvPr/>
          </p:nvSpPr>
          <p:spPr>
            <a:xfrm>
              <a:off x="7544725" y="3678075"/>
              <a:ext cx="187650" cy="187650"/>
            </a:xfrm>
            <a:custGeom>
              <a:rect b="b" l="l" r="r" t="t"/>
              <a:pathLst>
                <a:path extrusionOk="0" h="7506" w="7506">
                  <a:moveTo>
                    <a:pt x="3770" y="834"/>
                  </a:moveTo>
                  <a:cubicBezTo>
                    <a:pt x="5371" y="834"/>
                    <a:pt x="6672" y="2135"/>
                    <a:pt x="6672" y="3770"/>
                  </a:cubicBezTo>
                  <a:cubicBezTo>
                    <a:pt x="6672" y="5371"/>
                    <a:pt x="5371" y="6672"/>
                    <a:pt x="3770" y="6672"/>
                  </a:cubicBezTo>
                  <a:cubicBezTo>
                    <a:pt x="2135" y="6672"/>
                    <a:pt x="834" y="5371"/>
                    <a:pt x="834" y="3770"/>
                  </a:cubicBezTo>
                  <a:cubicBezTo>
                    <a:pt x="834" y="2135"/>
                    <a:pt x="2135" y="834"/>
                    <a:pt x="3770" y="834"/>
                  </a:cubicBezTo>
                  <a:close/>
                  <a:moveTo>
                    <a:pt x="3770" y="1"/>
                  </a:moveTo>
                  <a:cubicBezTo>
                    <a:pt x="1668" y="1"/>
                    <a:pt x="1" y="1668"/>
                    <a:pt x="1" y="3770"/>
                  </a:cubicBezTo>
                  <a:cubicBezTo>
                    <a:pt x="1" y="5838"/>
                    <a:pt x="1668" y="7506"/>
                    <a:pt x="3770" y="7506"/>
                  </a:cubicBezTo>
                  <a:cubicBezTo>
                    <a:pt x="5838" y="7506"/>
                    <a:pt x="7506" y="5838"/>
                    <a:pt x="7506" y="3770"/>
                  </a:cubicBezTo>
                  <a:cubicBezTo>
                    <a:pt x="7506" y="1668"/>
                    <a:pt x="5838" y="1"/>
                    <a:pt x="37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0"/>
            <p:cNvSpPr/>
            <p:nvPr/>
          </p:nvSpPr>
          <p:spPr>
            <a:xfrm>
              <a:off x="7417975" y="3740900"/>
              <a:ext cx="147625" cy="41475"/>
            </a:xfrm>
            <a:custGeom>
              <a:rect b="b" l="l" r="r" t="t"/>
              <a:pathLst>
                <a:path extrusionOk="0" h="1659" w="5905">
                  <a:moveTo>
                    <a:pt x="2982" y="0"/>
                  </a:moveTo>
                  <a:cubicBezTo>
                    <a:pt x="1359" y="0"/>
                    <a:pt x="189" y="935"/>
                    <a:pt x="167" y="957"/>
                  </a:cubicBezTo>
                  <a:cubicBezTo>
                    <a:pt x="0" y="1090"/>
                    <a:pt x="0" y="1357"/>
                    <a:pt x="100" y="1524"/>
                  </a:cubicBezTo>
                  <a:cubicBezTo>
                    <a:pt x="176" y="1618"/>
                    <a:pt x="304" y="1659"/>
                    <a:pt x="431" y="1659"/>
                  </a:cubicBezTo>
                  <a:cubicBezTo>
                    <a:pt x="530" y="1659"/>
                    <a:pt x="628" y="1634"/>
                    <a:pt x="701" y="1590"/>
                  </a:cubicBezTo>
                  <a:cubicBezTo>
                    <a:pt x="745" y="1525"/>
                    <a:pt x="1666" y="797"/>
                    <a:pt x="2965" y="797"/>
                  </a:cubicBezTo>
                  <a:cubicBezTo>
                    <a:pt x="3644" y="797"/>
                    <a:pt x="4425" y="995"/>
                    <a:pt x="5237" y="1590"/>
                  </a:cubicBezTo>
                  <a:cubicBezTo>
                    <a:pt x="5337" y="1624"/>
                    <a:pt x="5404" y="1657"/>
                    <a:pt x="5504" y="1657"/>
                  </a:cubicBezTo>
                  <a:cubicBezTo>
                    <a:pt x="5604" y="1657"/>
                    <a:pt x="5738" y="1624"/>
                    <a:pt x="5771" y="1524"/>
                  </a:cubicBezTo>
                  <a:cubicBezTo>
                    <a:pt x="5904" y="1357"/>
                    <a:pt x="5871" y="1090"/>
                    <a:pt x="5704" y="957"/>
                  </a:cubicBezTo>
                  <a:cubicBezTo>
                    <a:pt x="4741" y="239"/>
                    <a:pt x="3803" y="0"/>
                    <a:pt x="29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0"/>
            <p:cNvSpPr/>
            <p:nvPr/>
          </p:nvSpPr>
          <p:spPr>
            <a:xfrm>
              <a:off x="7448825" y="3787025"/>
              <a:ext cx="89250" cy="56200"/>
            </a:xfrm>
            <a:custGeom>
              <a:rect b="b" l="l" r="r" t="t"/>
              <a:pathLst>
                <a:path extrusionOk="0" h="2248" w="3570">
                  <a:moveTo>
                    <a:pt x="3347" y="0"/>
                  </a:moveTo>
                  <a:cubicBezTo>
                    <a:pt x="3279" y="0"/>
                    <a:pt x="3195" y="44"/>
                    <a:pt x="3169" y="146"/>
                  </a:cubicBezTo>
                  <a:lnTo>
                    <a:pt x="3136" y="246"/>
                  </a:lnTo>
                  <a:cubicBezTo>
                    <a:pt x="3136" y="246"/>
                    <a:pt x="3136" y="279"/>
                    <a:pt x="3069" y="413"/>
                  </a:cubicBezTo>
                  <a:lnTo>
                    <a:pt x="2869" y="813"/>
                  </a:lnTo>
                  <a:cubicBezTo>
                    <a:pt x="2836" y="913"/>
                    <a:pt x="2802" y="980"/>
                    <a:pt x="2702" y="1080"/>
                  </a:cubicBezTo>
                  <a:cubicBezTo>
                    <a:pt x="2669" y="1113"/>
                    <a:pt x="2569" y="1180"/>
                    <a:pt x="2502" y="1247"/>
                  </a:cubicBezTo>
                  <a:lnTo>
                    <a:pt x="2369" y="1313"/>
                  </a:lnTo>
                  <a:cubicBezTo>
                    <a:pt x="2302" y="1313"/>
                    <a:pt x="2235" y="1347"/>
                    <a:pt x="2202" y="1347"/>
                  </a:cubicBezTo>
                  <a:cubicBezTo>
                    <a:pt x="2169" y="1413"/>
                    <a:pt x="2135" y="1413"/>
                    <a:pt x="2102" y="1413"/>
                  </a:cubicBezTo>
                  <a:lnTo>
                    <a:pt x="1868" y="1413"/>
                  </a:lnTo>
                  <a:cubicBezTo>
                    <a:pt x="1802" y="1413"/>
                    <a:pt x="1668" y="1413"/>
                    <a:pt x="1535" y="1347"/>
                  </a:cubicBezTo>
                  <a:cubicBezTo>
                    <a:pt x="1502" y="1347"/>
                    <a:pt x="1435" y="1313"/>
                    <a:pt x="1368" y="1313"/>
                  </a:cubicBezTo>
                  <a:cubicBezTo>
                    <a:pt x="1301" y="1313"/>
                    <a:pt x="1268" y="1313"/>
                    <a:pt x="1201" y="1280"/>
                  </a:cubicBezTo>
                  <a:cubicBezTo>
                    <a:pt x="1135" y="1247"/>
                    <a:pt x="1035" y="1146"/>
                    <a:pt x="968" y="1113"/>
                  </a:cubicBezTo>
                  <a:lnTo>
                    <a:pt x="768" y="913"/>
                  </a:lnTo>
                  <a:cubicBezTo>
                    <a:pt x="634" y="780"/>
                    <a:pt x="534" y="646"/>
                    <a:pt x="501" y="513"/>
                  </a:cubicBezTo>
                  <a:cubicBezTo>
                    <a:pt x="467" y="413"/>
                    <a:pt x="434" y="346"/>
                    <a:pt x="434" y="346"/>
                  </a:cubicBezTo>
                  <a:cubicBezTo>
                    <a:pt x="434" y="246"/>
                    <a:pt x="301" y="146"/>
                    <a:pt x="201" y="146"/>
                  </a:cubicBezTo>
                  <a:cubicBezTo>
                    <a:pt x="67" y="146"/>
                    <a:pt x="0" y="279"/>
                    <a:pt x="0" y="413"/>
                  </a:cubicBezTo>
                  <a:lnTo>
                    <a:pt x="0" y="646"/>
                  </a:lnTo>
                  <a:cubicBezTo>
                    <a:pt x="34" y="813"/>
                    <a:pt x="67" y="1013"/>
                    <a:pt x="201" y="1280"/>
                  </a:cubicBezTo>
                  <a:cubicBezTo>
                    <a:pt x="234" y="1380"/>
                    <a:pt x="334" y="1513"/>
                    <a:pt x="467" y="1647"/>
                  </a:cubicBezTo>
                  <a:cubicBezTo>
                    <a:pt x="568" y="1780"/>
                    <a:pt x="701" y="1914"/>
                    <a:pt x="868" y="1980"/>
                  </a:cubicBezTo>
                  <a:lnTo>
                    <a:pt x="1135" y="2114"/>
                  </a:lnTo>
                  <a:cubicBezTo>
                    <a:pt x="1201" y="2147"/>
                    <a:pt x="1301" y="2181"/>
                    <a:pt x="1368" y="2181"/>
                  </a:cubicBezTo>
                  <a:cubicBezTo>
                    <a:pt x="1468" y="2181"/>
                    <a:pt x="1535" y="2247"/>
                    <a:pt x="1635" y="2247"/>
                  </a:cubicBezTo>
                  <a:lnTo>
                    <a:pt x="2135" y="2247"/>
                  </a:lnTo>
                  <a:cubicBezTo>
                    <a:pt x="2202" y="2247"/>
                    <a:pt x="2335" y="2247"/>
                    <a:pt x="2402" y="2181"/>
                  </a:cubicBezTo>
                  <a:cubicBezTo>
                    <a:pt x="2502" y="2181"/>
                    <a:pt x="2569" y="2147"/>
                    <a:pt x="2669" y="2114"/>
                  </a:cubicBezTo>
                  <a:cubicBezTo>
                    <a:pt x="2736" y="2014"/>
                    <a:pt x="2836" y="1980"/>
                    <a:pt x="2903" y="1947"/>
                  </a:cubicBezTo>
                  <a:cubicBezTo>
                    <a:pt x="3236" y="1747"/>
                    <a:pt x="3403" y="1413"/>
                    <a:pt x="3503" y="1146"/>
                  </a:cubicBezTo>
                  <a:cubicBezTo>
                    <a:pt x="3570" y="913"/>
                    <a:pt x="3570" y="679"/>
                    <a:pt x="3570" y="513"/>
                  </a:cubicBezTo>
                  <a:lnTo>
                    <a:pt x="3570" y="279"/>
                  </a:lnTo>
                  <a:cubicBezTo>
                    <a:pt x="3570" y="146"/>
                    <a:pt x="3503" y="79"/>
                    <a:pt x="3403" y="12"/>
                  </a:cubicBezTo>
                  <a:cubicBezTo>
                    <a:pt x="3387" y="4"/>
                    <a:pt x="3368" y="0"/>
                    <a:pt x="3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0"/>
            <p:cNvSpPr/>
            <p:nvPr/>
          </p:nvSpPr>
          <p:spPr>
            <a:xfrm>
              <a:off x="7431300" y="3557150"/>
              <a:ext cx="21725" cy="54225"/>
            </a:xfrm>
            <a:custGeom>
              <a:rect b="b" l="l" r="r" t="t"/>
              <a:pathLst>
                <a:path extrusionOk="0" h="2169" w="869">
                  <a:moveTo>
                    <a:pt x="68" y="1"/>
                  </a:moveTo>
                  <a:cubicBezTo>
                    <a:pt x="34" y="1"/>
                    <a:pt x="1" y="67"/>
                    <a:pt x="1" y="134"/>
                  </a:cubicBezTo>
                  <a:cubicBezTo>
                    <a:pt x="1" y="134"/>
                    <a:pt x="1" y="268"/>
                    <a:pt x="34" y="468"/>
                  </a:cubicBezTo>
                  <a:cubicBezTo>
                    <a:pt x="68" y="534"/>
                    <a:pt x="68" y="668"/>
                    <a:pt x="134" y="801"/>
                  </a:cubicBezTo>
                  <a:lnTo>
                    <a:pt x="234" y="1168"/>
                  </a:lnTo>
                  <a:cubicBezTo>
                    <a:pt x="368" y="1435"/>
                    <a:pt x="435" y="1669"/>
                    <a:pt x="535" y="1835"/>
                  </a:cubicBezTo>
                  <a:cubicBezTo>
                    <a:pt x="601" y="2002"/>
                    <a:pt x="701" y="2136"/>
                    <a:pt x="701" y="2136"/>
                  </a:cubicBezTo>
                  <a:cubicBezTo>
                    <a:pt x="726" y="2161"/>
                    <a:pt x="770" y="2167"/>
                    <a:pt x="776" y="2168"/>
                  </a:cubicBezTo>
                  <a:lnTo>
                    <a:pt x="776" y="2168"/>
                  </a:lnTo>
                  <a:cubicBezTo>
                    <a:pt x="838" y="2161"/>
                    <a:pt x="868" y="2067"/>
                    <a:pt x="868" y="2035"/>
                  </a:cubicBezTo>
                  <a:cubicBezTo>
                    <a:pt x="868" y="2035"/>
                    <a:pt x="868" y="1902"/>
                    <a:pt x="835" y="1702"/>
                  </a:cubicBezTo>
                  <a:cubicBezTo>
                    <a:pt x="768" y="1502"/>
                    <a:pt x="701" y="1235"/>
                    <a:pt x="601" y="1001"/>
                  </a:cubicBezTo>
                  <a:lnTo>
                    <a:pt x="501" y="634"/>
                  </a:lnTo>
                  <a:cubicBezTo>
                    <a:pt x="435" y="534"/>
                    <a:pt x="401" y="401"/>
                    <a:pt x="368" y="334"/>
                  </a:cubicBezTo>
                  <a:cubicBezTo>
                    <a:pt x="301" y="167"/>
                    <a:pt x="201" y="34"/>
                    <a:pt x="201" y="34"/>
                  </a:cubicBezTo>
                  <a:cubicBezTo>
                    <a:pt x="168" y="1"/>
                    <a:pt x="134" y="1"/>
                    <a:pt x="68" y="1"/>
                  </a:cubicBezTo>
                  <a:close/>
                  <a:moveTo>
                    <a:pt x="776" y="2168"/>
                  </a:moveTo>
                  <a:cubicBezTo>
                    <a:pt x="774" y="2169"/>
                    <a:pt x="771" y="2169"/>
                    <a:pt x="768" y="2169"/>
                  </a:cubicBezTo>
                  <a:cubicBezTo>
                    <a:pt x="777" y="2169"/>
                    <a:pt x="779" y="2169"/>
                    <a:pt x="776" y="216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0"/>
            <p:cNvSpPr/>
            <p:nvPr/>
          </p:nvSpPr>
          <p:spPr>
            <a:xfrm>
              <a:off x="7486350" y="3522125"/>
              <a:ext cx="9200" cy="83425"/>
            </a:xfrm>
            <a:custGeom>
              <a:rect b="b" l="l" r="r" t="t"/>
              <a:pathLst>
                <a:path extrusionOk="0" h="3337" w="368">
                  <a:moveTo>
                    <a:pt x="201" y="1"/>
                  </a:moveTo>
                  <a:cubicBezTo>
                    <a:pt x="167" y="1"/>
                    <a:pt x="101" y="34"/>
                    <a:pt x="101" y="67"/>
                  </a:cubicBezTo>
                  <a:cubicBezTo>
                    <a:pt x="101" y="67"/>
                    <a:pt x="101" y="268"/>
                    <a:pt x="34" y="568"/>
                  </a:cubicBezTo>
                  <a:cubicBezTo>
                    <a:pt x="34" y="701"/>
                    <a:pt x="1" y="901"/>
                    <a:pt x="1" y="1068"/>
                  </a:cubicBezTo>
                  <a:lnTo>
                    <a:pt x="1" y="1669"/>
                  </a:lnTo>
                  <a:cubicBezTo>
                    <a:pt x="1" y="2035"/>
                    <a:pt x="1" y="2436"/>
                    <a:pt x="34" y="2736"/>
                  </a:cubicBezTo>
                  <a:cubicBezTo>
                    <a:pt x="34" y="3036"/>
                    <a:pt x="101" y="3236"/>
                    <a:pt x="101" y="3236"/>
                  </a:cubicBezTo>
                  <a:cubicBezTo>
                    <a:pt x="101" y="3270"/>
                    <a:pt x="134" y="3336"/>
                    <a:pt x="167" y="3336"/>
                  </a:cubicBezTo>
                  <a:cubicBezTo>
                    <a:pt x="201" y="3336"/>
                    <a:pt x="301" y="3270"/>
                    <a:pt x="301" y="3236"/>
                  </a:cubicBezTo>
                  <a:cubicBezTo>
                    <a:pt x="301" y="3236"/>
                    <a:pt x="301" y="3036"/>
                    <a:pt x="334" y="2736"/>
                  </a:cubicBezTo>
                  <a:cubicBezTo>
                    <a:pt x="367" y="2436"/>
                    <a:pt x="367" y="2069"/>
                    <a:pt x="367" y="1669"/>
                  </a:cubicBezTo>
                  <a:lnTo>
                    <a:pt x="367" y="1068"/>
                  </a:lnTo>
                  <a:cubicBezTo>
                    <a:pt x="367" y="901"/>
                    <a:pt x="334" y="735"/>
                    <a:pt x="334" y="568"/>
                  </a:cubicBezTo>
                  <a:cubicBezTo>
                    <a:pt x="334" y="268"/>
                    <a:pt x="301" y="67"/>
                    <a:pt x="301" y="67"/>
                  </a:cubicBezTo>
                  <a:cubicBezTo>
                    <a:pt x="301" y="34"/>
                    <a:pt x="267" y="1"/>
                    <a:pt x="2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0"/>
            <p:cNvSpPr/>
            <p:nvPr/>
          </p:nvSpPr>
          <p:spPr>
            <a:xfrm>
              <a:off x="7533875" y="3549325"/>
              <a:ext cx="20875" cy="62400"/>
            </a:xfrm>
            <a:custGeom>
              <a:rect b="b" l="l" r="r" t="t"/>
              <a:pathLst>
                <a:path extrusionOk="0" h="2496" w="835">
                  <a:moveTo>
                    <a:pt x="701" y="0"/>
                  </a:moveTo>
                  <a:cubicBezTo>
                    <a:pt x="650" y="0"/>
                    <a:pt x="626" y="31"/>
                    <a:pt x="601" y="80"/>
                  </a:cubicBezTo>
                  <a:cubicBezTo>
                    <a:pt x="601" y="80"/>
                    <a:pt x="568" y="180"/>
                    <a:pt x="468" y="414"/>
                  </a:cubicBezTo>
                  <a:lnTo>
                    <a:pt x="368" y="781"/>
                  </a:lnTo>
                  <a:cubicBezTo>
                    <a:pt x="301" y="914"/>
                    <a:pt x="268" y="1081"/>
                    <a:pt x="234" y="1181"/>
                  </a:cubicBezTo>
                  <a:cubicBezTo>
                    <a:pt x="134" y="1481"/>
                    <a:pt x="101" y="1781"/>
                    <a:pt x="68" y="1982"/>
                  </a:cubicBezTo>
                  <a:cubicBezTo>
                    <a:pt x="34" y="2182"/>
                    <a:pt x="34" y="2348"/>
                    <a:pt x="34" y="2348"/>
                  </a:cubicBezTo>
                  <a:lnTo>
                    <a:pt x="1" y="2482"/>
                  </a:lnTo>
                  <a:cubicBezTo>
                    <a:pt x="30" y="2492"/>
                    <a:pt x="54" y="2496"/>
                    <a:pt x="73" y="2496"/>
                  </a:cubicBezTo>
                  <a:cubicBezTo>
                    <a:pt x="120" y="2496"/>
                    <a:pt x="144" y="2472"/>
                    <a:pt x="168" y="2449"/>
                  </a:cubicBezTo>
                  <a:cubicBezTo>
                    <a:pt x="168" y="2449"/>
                    <a:pt x="268" y="2315"/>
                    <a:pt x="334" y="2115"/>
                  </a:cubicBezTo>
                  <a:cubicBezTo>
                    <a:pt x="435" y="1915"/>
                    <a:pt x="501" y="1615"/>
                    <a:pt x="601" y="1314"/>
                  </a:cubicBezTo>
                  <a:cubicBezTo>
                    <a:pt x="601" y="1181"/>
                    <a:pt x="635" y="1014"/>
                    <a:pt x="668" y="914"/>
                  </a:cubicBezTo>
                  <a:cubicBezTo>
                    <a:pt x="735" y="781"/>
                    <a:pt x="768" y="647"/>
                    <a:pt x="768" y="514"/>
                  </a:cubicBezTo>
                  <a:cubicBezTo>
                    <a:pt x="801" y="314"/>
                    <a:pt x="801" y="147"/>
                    <a:pt x="801" y="147"/>
                  </a:cubicBezTo>
                  <a:cubicBezTo>
                    <a:pt x="835" y="114"/>
                    <a:pt x="801" y="13"/>
                    <a:pt x="768" y="13"/>
                  </a:cubicBezTo>
                  <a:cubicBezTo>
                    <a:pt x="741" y="5"/>
                    <a:pt x="719" y="0"/>
                    <a:pt x="7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0"/>
            <p:cNvSpPr/>
            <p:nvPr/>
          </p:nvSpPr>
          <p:spPr>
            <a:xfrm>
              <a:off x="7213650" y="3864050"/>
              <a:ext cx="158475" cy="154300"/>
            </a:xfrm>
            <a:custGeom>
              <a:rect b="b" l="l" r="r" t="t"/>
              <a:pathLst>
                <a:path extrusionOk="0" h="6172" w="6339">
                  <a:moveTo>
                    <a:pt x="3170" y="0"/>
                  </a:moveTo>
                  <a:cubicBezTo>
                    <a:pt x="1402" y="0"/>
                    <a:pt x="1" y="1368"/>
                    <a:pt x="1" y="3069"/>
                  </a:cubicBezTo>
                  <a:cubicBezTo>
                    <a:pt x="1" y="4770"/>
                    <a:pt x="1402" y="6171"/>
                    <a:pt x="3170" y="6171"/>
                  </a:cubicBezTo>
                  <a:cubicBezTo>
                    <a:pt x="4904" y="6171"/>
                    <a:pt x="6339" y="4770"/>
                    <a:pt x="6339" y="3069"/>
                  </a:cubicBezTo>
                  <a:cubicBezTo>
                    <a:pt x="6339" y="1368"/>
                    <a:pt x="4904" y="0"/>
                    <a:pt x="3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0"/>
            <p:cNvSpPr/>
            <p:nvPr/>
          </p:nvSpPr>
          <p:spPr>
            <a:xfrm>
              <a:off x="7622275" y="3873225"/>
              <a:ext cx="158475" cy="154300"/>
            </a:xfrm>
            <a:custGeom>
              <a:rect b="b" l="l" r="r" t="t"/>
              <a:pathLst>
                <a:path extrusionOk="0" h="6172" w="6339">
                  <a:moveTo>
                    <a:pt x="3170" y="0"/>
                  </a:moveTo>
                  <a:cubicBezTo>
                    <a:pt x="1402" y="0"/>
                    <a:pt x="1" y="1368"/>
                    <a:pt x="1" y="3069"/>
                  </a:cubicBezTo>
                  <a:cubicBezTo>
                    <a:pt x="1" y="4804"/>
                    <a:pt x="1402" y="6171"/>
                    <a:pt x="3170" y="6171"/>
                  </a:cubicBezTo>
                  <a:cubicBezTo>
                    <a:pt x="4904" y="6171"/>
                    <a:pt x="6339" y="4804"/>
                    <a:pt x="6339" y="3069"/>
                  </a:cubicBezTo>
                  <a:cubicBezTo>
                    <a:pt x="6339" y="1368"/>
                    <a:pt x="4904" y="0"/>
                    <a:pt x="3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8" name="Google Shape;2138;p50"/>
          <p:cNvSpPr txBox="1"/>
          <p:nvPr/>
        </p:nvSpPr>
        <p:spPr>
          <a:xfrm rot="317510">
            <a:off x="1692463" y="2342683"/>
            <a:ext cx="1262079" cy="30822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48 : 3 = ?</a:t>
            </a:r>
            <a:endParaRPr sz="2100">
              <a:solidFill>
                <a:schemeClr val="dk1"/>
              </a:solidFill>
              <a:latin typeface="Gochi Hand"/>
              <a:ea typeface="Gochi Hand"/>
              <a:cs typeface="Gochi Hand"/>
              <a:sym typeface="Gochi Hand"/>
            </a:endParaRPr>
          </a:p>
        </p:txBody>
      </p:sp>
      <p:sp>
        <p:nvSpPr>
          <p:cNvPr id="2139" name="Google Shape;2139;p50">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2140" name="Google Shape;2140;p50">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0">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0">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0">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2144" name="Google Shape;2144;p50">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2145" name="Google Shape;2145;p50">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2146" name="Google Shape;2146;p50">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2147" name="Google Shape;2147;p50"/>
          <p:cNvGrpSpPr/>
          <p:nvPr/>
        </p:nvGrpSpPr>
        <p:grpSpPr>
          <a:xfrm>
            <a:off x="7528664" y="1358156"/>
            <a:ext cx="732486" cy="3199207"/>
            <a:chOff x="7528664" y="1358156"/>
            <a:chExt cx="732486" cy="3199207"/>
          </a:xfrm>
        </p:grpSpPr>
        <p:grpSp>
          <p:nvGrpSpPr>
            <p:cNvPr id="2148" name="Google Shape;2148;p50"/>
            <p:cNvGrpSpPr/>
            <p:nvPr/>
          </p:nvGrpSpPr>
          <p:grpSpPr>
            <a:xfrm>
              <a:off x="7637250" y="1435713"/>
              <a:ext cx="623900" cy="3121650"/>
              <a:chOff x="6722850" y="1435713"/>
              <a:chExt cx="623900" cy="3121650"/>
            </a:xfrm>
          </p:grpSpPr>
          <p:sp>
            <p:nvSpPr>
              <p:cNvPr id="2149" name="Google Shape;2149;p50"/>
              <p:cNvSpPr/>
              <p:nvPr/>
            </p:nvSpPr>
            <p:spPr>
              <a:xfrm>
                <a:off x="6722850" y="1435713"/>
                <a:ext cx="623900" cy="3121650"/>
              </a:xfrm>
              <a:custGeom>
                <a:rect b="b" l="l" r="r" t="t"/>
                <a:pathLst>
                  <a:path extrusionOk="0" h="124866" w="24956">
                    <a:moveTo>
                      <a:pt x="5958" y="1"/>
                    </a:moveTo>
                    <a:cubicBezTo>
                      <a:pt x="2676" y="1"/>
                      <a:pt x="1" y="2645"/>
                      <a:pt x="1" y="5958"/>
                    </a:cubicBezTo>
                    <a:lnTo>
                      <a:pt x="1" y="118939"/>
                    </a:lnTo>
                    <a:cubicBezTo>
                      <a:pt x="1" y="122221"/>
                      <a:pt x="2676" y="124866"/>
                      <a:pt x="5958" y="124866"/>
                    </a:cubicBezTo>
                    <a:lnTo>
                      <a:pt x="19028" y="124866"/>
                    </a:lnTo>
                    <a:cubicBezTo>
                      <a:pt x="22311" y="124866"/>
                      <a:pt x="24956" y="122221"/>
                      <a:pt x="24956" y="118939"/>
                    </a:cubicBezTo>
                    <a:lnTo>
                      <a:pt x="24956" y="5958"/>
                    </a:lnTo>
                    <a:cubicBezTo>
                      <a:pt x="24956" y="2645"/>
                      <a:pt x="22311" y="1"/>
                      <a:pt x="190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0"/>
              <p:cNvSpPr/>
              <p:nvPr/>
            </p:nvSpPr>
            <p:spPr>
              <a:xfrm>
                <a:off x="6879400" y="1756388"/>
                <a:ext cx="155025" cy="29675"/>
              </a:xfrm>
              <a:custGeom>
                <a:rect b="b" l="l" r="r" t="t"/>
                <a:pathLst>
                  <a:path extrusionOk="0" h="1187" w="6201">
                    <a:moveTo>
                      <a:pt x="790" y="1"/>
                    </a:moveTo>
                    <a:cubicBezTo>
                      <a:pt x="0" y="1"/>
                      <a:pt x="0" y="1186"/>
                      <a:pt x="790" y="1186"/>
                    </a:cubicBezTo>
                    <a:lnTo>
                      <a:pt x="5411" y="1186"/>
                    </a:lnTo>
                    <a:cubicBezTo>
                      <a:pt x="6201" y="1186"/>
                      <a:pt x="6201" y="1"/>
                      <a:pt x="54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0"/>
              <p:cNvSpPr/>
              <p:nvPr/>
            </p:nvSpPr>
            <p:spPr>
              <a:xfrm>
                <a:off x="6914800" y="1880938"/>
                <a:ext cx="115375" cy="22200"/>
              </a:xfrm>
              <a:custGeom>
                <a:rect b="b" l="l" r="r" t="t"/>
                <a:pathLst>
                  <a:path extrusionOk="0" h="888" w="4615">
                    <a:moveTo>
                      <a:pt x="566" y="1"/>
                    </a:moveTo>
                    <a:cubicBezTo>
                      <a:pt x="1" y="1"/>
                      <a:pt x="1" y="888"/>
                      <a:pt x="566" y="888"/>
                    </a:cubicBezTo>
                    <a:cubicBezTo>
                      <a:pt x="584" y="888"/>
                      <a:pt x="602" y="887"/>
                      <a:pt x="621" y="885"/>
                    </a:cubicBezTo>
                    <a:lnTo>
                      <a:pt x="3995" y="885"/>
                    </a:lnTo>
                    <a:cubicBezTo>
                      <a:pt x="4013" y="887"/>
                      <a:pt x="4032" y="888"/>
                      <a:pt x="4049" y="888"/>
                    </a:cubicBezTo>
                    <a:cubicBezTo>
                      <a:pt x="4615" y="888"/>
                      <a:pt x="4615" y="1"/>
                      <a:pt x="4049" y="1"/>
                    </a:cubicBezTo>
                    <a:cubicBezTo>
                      <a:pt x="4032" y="1"/>
                      <a:pt x="4013" y="2"/>
                      <a:pt x="3995" y="4"/>
                    </a:cubicBezTo>
                    <a:lnTo>
                      <a:pt x="621" y="4"/>
                    </a:lnTo>
                    <a:cubicBezTo>
                      <a:pt x="602" y="2"/>
                      <a:pt x="584" y="1"/>
                      <a:pt x="5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0"/>
              <p:cNvSpPr/>
              <p:nvPr/>
            </p:nvSpPr>
            <p:spPr>
              <a:xfrm>
                <a:off x="6880900" y="2012413"/>
                <a:ext cx="154575" cy="29775"/>
              </a:xfrm>
              <a:custGeom>
                <a:rect b="b" l="l" r="r" t="t"/>
                <a:pathLst>
                  <a:path extrusionOk="0" h="1191" w="6183">
                    <a:moveTo>
                      <a:pt x="5407" y="1"/>
                    </a:moveTo>
                    <a:cubicBezTo>
                      <a:pt x="5389" y="1"/>
                      <a:pt x="5370" y="2"/>
                      <a:pt x="5351" y="3"/>
                    </a:cubicBezTo>
                    <a:lnTo>
                      <a:pt x="730" y="3"/>
                    </a:lnTo>
                    <a:cubicBezTo>
                      <a:pt x="1" y="64"/>
                      <a:pt x="1" y="1128"/>
                      <a:pt x="730" y="1188"/>
                    </a:cubicBezTo>
                    <a:lnTo>
                      <a:pt x="5351" y="1188"/>
                    </a:lnTo>
                    <a:cubicBezTo>
                      <a:pt x="5370" y="1190"/>
                      <a:pt x="5389" y="1191"/>
                      <a:pt x="5407" y="1191"/>
                    </a:cubicBezTo>
                    <a:cubicBezTo>
                      <a:pt x="6183" y="1191"/>
                      <a:pt x="6183" y="1"/>
                      <a:pt x="54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0"/>
              <p:cNvSpPr/>
              <p:nvPr/>
            </p:nvSpPr>
            <p:spPr>
              <a:xfrm>
                <a:off x="6915875" y="2137088"/>
                <a:ext cx="113250" cy="22825"/>
              </a:xfrm>
              <a:custGeom>
                <a:rect b="b" l="l" r="r" t="t"/>
                <a:pathLst>
                  <a:path extrusionOk="0" h="913" w="4530">
                    <a:moveTo>
                      <a:pt x="578" y="1"/>
                    </a:moveTo>
                    <a:cubicBezTo>
                      <a:pt x="0" y="1"/>
                      <a:pt x="0" y="913"/>
                      <a:pt x="578" y="913"/>
                    </a:cubicBezTo>
                    <a:lnTo>
                      <a:pt x="3952" y="913"/>
                    </a:lnTo>
                    <a:cubicBezTo>
                      <a:pt x="4529" y="913"/>
                      <a:pt x="4529" y="3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0"/>
              <p:cNvSpPr/>
              <p:nvPr/>
            </p:nvSpPr>
            <p:spPr>
              <a:xfrm>
                <a:off x="6879400" y="2268563"/>
                <a:ext cx="155025" cy="29650"/>
              </a:xfrm>
              <a:custGeom>
                <a:rect b="b" l="l" r="r" t="t"/>
                <a:pathLst>
                  <a:path extrusionOk="0" h="1186" w="6201">
                    <a:moveTo>
                      <a:pt x="790" y="0"/>
                    </a:moveTo>
                    <a:cubicBezTo>
                      <a:pt x="0" y="0"/>
                      <a:pt x="0" y="1186"/>
                      <a:pt x="790" y="1186"/>
                    </a:cubicBezTo>
                    <a:lnTo>
                      <a:pt x="5411" y="1186"/>
                    </a:lnTo>
                    <a:cubicBezTo>
                      <a:pt x="6201" y="1186"/>
                      <a:pt x="6201" y="0"/>
                      <a:pt x="5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0"/>
              <p:cNvSpPr/>
              <p:nvPr/>
            </p:nvSpPr>
            <p:spPr>
              <a:xfrm>
                <a:off x="6915875" y="2393938"/>
                <a:ext cx="113250" cy="22075"/>
              </a:xfrm>
              <a:custGeom>
                <a:rect b="b" l="l" r="r" t="t"/>
                <a:pathLst>
                  <a:path extrusionOk="0" h="883" w="4530">
                    <a:moveTo>
                      <a:pt x="578" y="1"/>
                    </a:moveTo>
                    <a:cubicBezTo>
                      <a:pt x="0" y="1"/>
                      <a:pt x="0" y="882"/>
                      <a:pt x="578" y="882"/>
                    </a:cubicBezTo>
                    <a:lnTo>
                      <a:pt x="3952" y="882"/>
                    </a:lnTo>
                    <a:cubicBezTo>
                      <a:pt x="4529" y="882"/>
                      <a:pt x="4529"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0"/>
              <p:cNvSpPr/>
              <p:nvPr/>
            </p:nvSpPr>
            <p:spPr>
              <a:xfrm>
                <a:off x="6880900" y="2525338"/>
                <a:ext cx="154575" cy="29775"/>
              </a:xfrm>
              <a:custGeom>
                <a:rect b="b" l="l" r="r" t="t"/>
                <a:pathLst>
                  <a:path extrusionOk="0" h="1191" w="6183">
                    <a:moveTo>
                      <a:pt x="5407" y="1"/>
                    </a:moveTo>
                    <a:cubicBezTo>
                      <a:pt x="5389" y="1"/>
                      <a:pt x="5370" y="2"/>
                      <a:pt x="5351" y="3"/>
                    </a:cubicBezTo>
                    <a:lnTo>
                      <a:pt x="730" y="3"/>
                    </a:lnTo>
                    <a:cubicBezTo>
                      <a:pt x="1" y="64"/>
                      <a:pt x="1" y="1128"/>
                      <a:pt x="730" y="1188"/>
                    </a:cubicBezTo>
                    <a:lnTo>
                      <a:pt x="5351" y="1188"/>
                    </a:lnTo>
                    <a:cubicBezTo>
                      <a:pt x="5370" y="1190"/>
                      <a:pt x="5389" y="1191"/>
                      <a:pt x="5407" y="1191"/>
                    </a:cubicBezTo>
                    <a:cubicBezTo>
                      <a:pt x="6183" y="1191"/>
                      <a:pt x="6183" y="1"/>
                      <a:pt x="54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0"/>
              <p:cNvSpPr/>
              <p:nvPr/>
            </p:nvSpPr>
            <p:spPr>
              <a:xfrm>
                <a:off x="6914800" y="2649963"/>
                <a:ext cx="115400" cy="22950"/>
              </a:xfrm>
              <a:custGeom>
                <a:rect b="b" l="l" r="r" t="t"/>
                <a:pathLst>
                  <a:path extrusionOk="0" h="918" w="4616">
                    <a:moveTo>
                      <a:pt x="568" y="0"/>
                    </a:moveTo>
                    <a:cubicBezTo>
                      <a:pt x="0" y="0"/>
                      <a:pt x="0" y="917"/>
                      <a:pt x="568" y="917"/>
                    </a:cubicBezTo>
                    <a:cubicBezTo>
                      <a:pt x="585" y="917"/>
                      <a:pt x="602" y="917"/>
                      <a:pt x="621" y="915"/>
                    </a:cubicBezTo>
                    <a:lnTo>
                      <a:pt x="3995" y="915"/>
                    </a:lnTo>
                    <a:cubicBezTo>
                      <a:pt x="4013" y="917"/>
                      <a:pt x="4031" y="917"/>
                      <a:pt x="4048" y="917"/>
                    </a:cubicBezTo>
                    <a:cubicBezTo>
                      <a:pt x="4615" y="917"/>
                      <a:pt x="4615" y="0"/>
                      <a:pt x="4048" y="0"/>
                    </a:cubicBezTo>
                    <a:cubicBezTo>
                      <a:pt x="4031" y="0"/>
                      <a:pt x="4013" y="1"/>
                      <a:pt x="3995" y="3"/>
                    </a:cubicBezTo>
                    <a:lnTo>
                      <a:pt x="621" y="3"/>
                    </a:lnTo>
                    <a:cubicBezTo>
                      <a:pt x="602" y="1"/>
                      <a:pt x="585" y="0"/>
                      <a:pt x="5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0"/>
              <p:cNvSpPr/>
              <p:nvPr/>
            </p:nvSpPr>
            <p:spPr>
              <a:xfrm>
                <a:off x="6880900" y="2781438"/>
                <a:ext cx="154600" cy="30525"/>
              </a:xfrm>
              <a:custGeom>
                <a:rect b="b" l="l" r="r" t="t"/>
                <a:pathLst>
                  <a:path extrusionOk="0" h="1221" w="6184">
                    <a:moveTo>
                      <a:pt x="5406" y="0"/>
                    </a:moveTo>
                    <a:cubicBezTo>
                      <a:pt x="5388" y="0"/>
                      <a:pt x="5370" y="1"/>
                      <a:pt x="5351" y="2"/>
                    </a:cubicBezTo>
                    <a:lnTo>
                      <a:pt x="730" y="2"/>
                    </a:lnTo>
                    <a:cubicBezTo>
                      <a:pt x="1" y="63"/>
                      <a:pt x="1" y="1157"/>
                      <a:pt x="730" y="1218"/>
                    </a:cubicBezTo>
                    <a:lnTo>
                      <a:pt x="5351" y="1218"/>
                    </a:lnTo>
                    <a:cubicBezTo>
                      <a:pt x="5370" y="1220"/>
                      <a:pt x="5388" y="1220"/>
                      <a:pt x="5406" y="1220"/>
                    </a:cubicBezTo>
                    <a:cubicBezTo>
                      <a:pt x="6183" y="1220"/>
                      <a:pt x="6183" y="0"/>
                      <a:pt x="5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0"/>
              <p:cNvSpPr/>
              <p:nvPr/>
            </p:nvSpPr>
            <p:spPr>
              <a:xfrm>
                <a:off x="6915875" y="2906863"/>
                <a:ext cx="113250" cy="22075"/>
              </a:xfrm>
              <a:custGeom>
                <a:rect b="b" l="l" r="r" t="t"/>
                <a:pathLst>
                  <a:path extrusionOk="0" h="883" w="4530">
                    <a:moveTo>
                      <a:pt x="578" y="1"/>
                    </a:moveTo>
                    <a:cubicBezTo>
                      <a:pt x="0" y="1"/>
                      <a:pt x="0" y="882"/>
                      <a:pt x="578" y="882"/>
                    </a:cubicBezTo>
                    <a:lnTo>
                      <a:pt x="3952" y="882"/>
                    </a:lnTo>
                    <a:cubicBezTo>
                      <a:pt x="4529" y="882"/>
                      <a:pt x="4529"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0"/>
              <p:cNvSpPr/>
              <p:nvPr/>
            </p:nvSpPr>
            <p:spPr>
              <a:xfrm>
                <a:off x="6880900" y="3038213"/>
                <a:ext cx="154600" cy="29825"/>
              </a:xfrm>
              <a:custGeom>
                <a:rect b="b" l="l" r="r" t="t"/>
                <a:pathLst>
                  <a:path extrusionOk="0" h="1193" w="6184">
                    <a:moveTo>
                      <a:pt x="5432" y="1"/>
                    </a:moveTo>
                    <a:cubicBezTo>
                      <a:pt x="5406" y="1"/>
                      <a:pt x="5379" y="2"/>
                      <a:pt x="5351" y="5"/>
                    </a:cubicBezTo>
                    <a:lnTo>
                      <a:pt x="730" y="5"/>
                    </a:lnTo>
                    <a:cubicBezTo>
                      <a:pt x="1" y="66"/>
                      <a:pt x="1" y="1130"/>
                      <a:pt x="730" y="1190"/>
                    </a:cubicBezTo>
                    <a:lnTo>
                      <a:pt x="5351" y="1190"/>
                    </a:lnTo>
                    <a:cubicBezTo>
                      <a:pt x="5370" y="1192"/>
                      <a:pt x="5388" y="1193"/>
                      <a:pt x="5406" y="1193"/>
                    </a:cubicBezTo>
                    <a:cubicBezTo>
                      <a:pt x="6174" y="1193"/>
                      <a:pt x="6183" y="1"/>
                      <a:pt x="54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0"/>
              <p:cNvSpPr/>
              <p:nvPr/>
            </p:nvSpPr>
            <p:spPr>
              <a:xfrm>
                <a:off x="6914800" y="3162888"/>
                <a:ext cx="115400" cy="22950"/>
              </a:xfrm>
              <a:custGeom>
                <a:rect b="b" l="l" r="r" t="t"/>
                <a:pathLst>
                  <a:path extrusionOk="0" h="918" w="4616">
                    <a:moveTo>
                      <a:pt x="568" y="0"/>
                    </a:moveTo>
                    <a:cubicBezTo>
                      <a:pt x="0" y="0"/>
                      <a:pt x="0" y="917"/>
                      <a:pt x="568" y="917"/>
                    </a:cubicBezTo>
                    <a:cubicBezTo>
                      <a:pt x="585" y="917"/>
                      <a:pt x="602" y="917"/>
                      <a:pt x="621" y="915"/>
                    </a:cubicBezTo>
                    <a:lnTo>
                      <a:pt x="3995" y="915"/>
                    </a:lnTo>
                    <a:cubicBezTo>
                      <a:pt x="4013" y="917"/>
                      <a:pt x="4031" y="917"/>
                      <a:pt x="4048" y="917"/>
                    </a:cubicBezTo>
                    <a:cubicBezTo>
                      <a:pt x="4615" y="917"/>
                      <a:pt x="4615" y="0"/>
                      <a:pt x="4048" y="0"/>
                    </a:cubicBezTo>
                    <a:cubicBezTo>
                      <a:pt x="4031" y="0"/>
                      <a:pt x="4013" y="1"/>
                      <a:pt x="3995" y="3"/>
                    </a:cubicBezTo>
                    <a:lnTo>
                      <a:pt x="621" y="3"/>
                    </a:lnTo>
                    <a:cubicBezTo>
                      <a:pt x="602" y="1"/>
                      <a:pt x="585" y="0"/>
                      <a:pt x="5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0"/>
              <p:cNvSpPr/>
              <p:nvPr/>
            </p:nvSpPr>
            <p:spPr>
              <a:xfrm>
                <a:off x="6880900" y="3294363"/>
                <a:ext cx="154600" cy="29825"/>
              </a:xfrm>
              <a:custGeom>
                <a:rect b="b" l="l" r="r" t="t"/>
                <a:pathLst>
                  <a:path extrusionOk="0" h="1193" w="6184">
                    <a:moveTo>
                      <a:pt x="5406" y="0"/>
                    </a:moveTo>
                    <a:cubicBezTo>
                      <a:pt x="5388" y="0"/>
                      <a:pt x="5370" y="1"/>
                      <a:pt x="5351" y="2"/>
                    </a:cubicBezTo>
                    <a:lnTo>
                      <a:pt x="730" y="2"/>
                    </a:lnTo>
                    <a:cubicBezTo>
                      <a:pt x="1" y="63"/>
                      <a:pt x="1" y="1127"/>
                      <a:pt x="730" y="1188"/>
                    </a:cubicBezTo>
                    <a:lnTo>
                      <a:pt x="5351" y="1188"/>
                    </a:lnTo>
                    <a:cubicBezTo>
                      <a:pt x="5379" y="1191"/>
                      <a:pt x="5406" y="1192"/>
                      <a:pt x="5432" y="1192"/>
                    </a:cubicBezTo>
                    <a:cubicBezTo>
                      <a:pt x="6183" y="1192"/>
                      <a:pt x="6174" y="0"/>
                      <a:pt x="5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0"/>
              <p:cNvSpPr/>
              <p:nvPr/>
            </p:nvSpPr>
            <p:spPr>
              <a:xfrm>
                <a:off x="6915875" y="3419788"/>
                <a:ext cx="113250" cy="22075"/>
              </a:xfrm>
              <a:custGeom>
                <a:rect b="b" l="l" r="r" t="t"/>
                <a:pathLst>
                  <a:path extrusionOk="0" h="883" w="4530">
                    <a:moveTo>
                      <a:pt x="578" y="1"/>
                    </a:moveTo>
                    <a:cubicBezTo>
                      <a:pt x="0" y="1"/>
                      <a:pt x="0" y="882"/>
                      <a:pt x="578" y="882"/>
                    </a:cubicBezTo>
                    <a:lnTo>
                      <a:pt x="3952" y="882"/>
                    </a:lnTo>
                    <a:cubicBezTo>
                      <a:pt x="4529" y="882"/>
                      <a:pt x="4529"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0"/>
              <p:cNvSpPr/>
              <p:nvPr/>
            </p:nvSpPr>
            <p:spPr>
              <a:xfrm>
                <a:off x="6879400" y="3551263"/>
                <a:ext cx="155025" cy="29650"/>
              </a:xfrm>
              <a:custGeom>
                <a:rect b="b" l="l" r="r" t="t"/>
                <a:pathLst>
                  <a:path extrusionOk="0" h="1186" w="6201">
                    <a:moveTo>
                      <a:pt x="790" y="0"/>
                    </a:moveTo>
                    <a:cubicBezTo>
                      <a:pt x="0" y="0"/>
                      <a:pt x="0" y="1186"/>
                      <a:pt x="790" y="1186"/>
                    </a:cubicBezTo>
                    <a:lnTo>
                      <a:pt x="5411" y="1186"/>
                    </a:lnTo>
                    <a:cubicBezTo>
                      <a:pt x="6201" y="1186"/>
                      <a:pt x="6201" y="0"/>
                      <a:pt x="5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0"/>
              <p:cNvSpPr/>
              <p:nvPr/>
            </p:nvSpPr>
            <p:spPr>
              <a:xfrm>
                <a:off x="6914575" y="3675813"/>
                <a:ext cx="115825" cy="22900"/>
              </a:xfrm>
              <a:custGeom>
                <a:rect b="b" l="l" r="r" t="t"/>
                <a:pathLst>
                  <a:path extrusionOk="0" h="916" w="4633">
                    <a:moveTo>
                      <a:pt x="575" y="0"/>
                    </a:moveTo>
                    <a:cubicBezTo>
                      <a:pt x="1" y="0"/>
                      <a:pt x="10" y="915"/>
                      <a:pt x="602" y="915"/>
                    </a:cubicBezTo>
                    <a:cubicBezTo>
                      <a:pt x="611" y="915"/>
                      <a:pt x="620" y="915"/>
                      <a:pt x="630" y="915"/>
                    </a:cubicBezTo>
                    <a:lnTo>
                      <a:pt x="4004" y="915"/>
                    </a:lnTo>
                    <a:cubicBezTo>
                      <a:pt x="4013" y="915"/>
                      <a:pt x="4023" y="915"/>
                      <a:pt x="4032" y="915"/>
                    </a:cubicBezTo>
                    <a:cubicBezTo>
                      <a:pt x="4624" y="915"/>
                      <a:pt x="4632" y="0"/>
                      <a:pt x="4058" y="0"/>
                    </a:cubicBezTo>
                    <a:cubicBezTo>
                      <a:pt x="4041" y="0"/>
                      <a:pt x="4022" y="1"/>
                      <a:pt x="4004" y="3"/>
                    </a:cubicBezTo>
                    <a:lnTo>
                      <a:pt x="630" y="3"/>
                    </a:lnTo>
                    <a:cubicBezTo>
                      <a:pt x="611" y="1"/>
                      <a:pt x="593" y="0"/>
                      <a:pt x="5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0"/>
              <p:cNvSpPr/>
              <p:nvPr/>
            </p:nvSpPr>
            <p:spPr>
              <a:xfrm>
                <a:off x="6880900" y="3807288"/>
                <a:ext cx="154600" cy="29825"/>
              </a:xfrm>
              <a:custGeom>
                <a:rect b="b" l="l" r="r" t="t"/>
                <a:pathLst>
                  <a:path extrusionOk="0" h="1193" w="6184">
                    <a:moveTo>
                      <a:pt x="5406" y="0"/>
                    </a:moveTo>
                    <a:cubicBezTo>
                      <a:pt x="5388" y="0"/>
                      <a:pt x="5370" y="1"/>
                      <a:pt x="5351" y="2"/>
                    </a:cubicBezTo>
                    <a:lnTo>
                      <a:pt x="730" y="2"/>
                    </a:lnTo>
                    <a:cubicBezTo>
                      <a:pt x="1" y="63"/>
                      <a:pt x="1" y="1127"/>
                      <a:pt x="730" y="1188"/>
                    </a:cubicBezTo>
                    <a:lnTo>
                      <a:pt x="5351" y="1188"/>
                    </a:lnTo>
                    <a:cubicBezTo>
                      <a:pt x="5379" y="1191"/>
                      <a:pt x="5406" y="1192"/>
                      <a:pt x="5432" y="1192"/>
                    </a:cubicBezTo>
                    <a:cubicBezTo>
                      <a:pt x="6183" y="1192"/>
                      <a:pt x="6174" y="0"/>
                      <a:pt x="5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0"/>
              <p:cNvSpPr/>
              <p:nvPr/>
            </p:nvSpPr>
            <p:spPr>
              <a:xfrm>
                <a:off x="6914800" y="3932638"/>
                <a:ext cx="115375" cy="22200"/>
              </a:xfrm>
              <a:custGeom>
                <a:rect b="b" l="l" r="r" t="t"/>
                <a:pathLst>
                  <a:path extrusionOk="0" h="888" w="4615">
                    <a:moveTo>
                      <a:pt x="566" y="1"/>
                    </a:moveTo>
                    <a:cubicBezTo>
                      <a:pt x="1" y="1"/>
                      <a:pt x="1" y="888"/>
                      <a:pt x="566" y="888"/>
                    </a:cubicBezTo>
                    <a:cubicBezTo>
                      <a:pt x="584" y="888"/>
                      <a:pt x="602" y="887"/>
                      <a:pt x="621" y="885"/>
                    </a:cubicBezTo>
                    <a:lnTo>
                      <a:pt x="3995" y="885"/>
                    </a:lnTo>
                    <a:cubicBezTo>
                      <a:pt x="4013" y="887"/>
                      <a:pt x="4032" y="888"/>
                      <a:pt x="4049" y="888"/>
                    </a:cubicBezTo>
                    <a:cubicBezTo>
                      <a:pt x="4615" y="888"/>
                      <a:pt x="4615" y="1"/>
                      <a:pt x="4049" y="1"/>
                    </a:cubicBezTo>
                    <a:cubicBezTo>
                      <a:pt x="4032" y="1"/>
                      <a:pt x="4013" y="2"/>
                      <a:pt x="3995" y="4"/>
                    </a:cubicBezTo>
                    <a:lnTo>
                      <a:pt x="621" y="4"/>
                    </a:lnTo>
                    <a:cubicBezTo>
                      <a:pt x="602" y="2"/>
                      <a:pt x="584" y="1"/>
                      <a:pt x="5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0"/>
              <p:cNvSpPr/>
              <p:nvPr/>
            </p:nvSpPr>
            <p:spPr>
              <a:xfrm>
                <a:off x="6879400" y="4064188"/>
                <a:ext cx="155025" cy="29650"/>
              </a:xfrm>
              <a:custGeom>
                <a:rect b="b" l="l" r="r" t="t"/>
                <a:pathLst>
                  <a:path extrusionOk="0" h="1186" w="6201">
                    <a:moveTo>
                      <a:pt x="790" y="0"/>
                    </a:moveTo>
                    <a:cubicBezTo>
                      <a:pt x="0" y="0"/>
                      <a:pt x="0" y="1186"/>
                      <a:pt x="790" y="1186"/>
                    </a:cubicBezTo>
                    <a:lnTo>
                      <a:pt x="5411" y="1186"/>
                    </a:lnTo>
                    <a:cubicBezTo>
                      <a:pt x="6201" y="1186"/>
                      <a:pt x="6201" y="0"/>
                      <a:pt x="5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0"/>
              <p:cNvSpPr/>
              <p:nvPr/>
            </p:nvSpPr>
            <p:spPr>
              <a:xfrm>
                <a:off x="6915875" y="4188788"/>
                <a:ext cx="113250" cy="22075"/>
              </a:xfrm>
              <a:custGeom>
                <a:rect b="b" l="l" r="r" t="t"/>
                <a:pathLst>
                  <a:path extrusionOk="0" h="883" w="4530">
                    <a:moveTo>
                      <a:pt x="578" y="1"/>
                    </a:moveTo>
                    <a:cubicBezTo>
                      <a:pt x="0" y="1"/>
                      <a:pt x="0" y="882"/>
                      <a:pt x="578" y="882"/>
                    </a:cubicBezTo>
                    <a:lnTo>
                      <a:pt x="3952" y="882"/>
                    </a:lnTo>
                    <a:cubicBezTo>
                      <a:pt x="4529" y="882"/>
                      <a:pt x="4529"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0"/>
              <p:cNvSpPr/>
              <p:nvPr/>
            </p:nvSpPr>
            <p:spPr>
              <a:xfrm>
                <a:off x="6880900" y="4320213"/>
                <a:ext cx="154575" cy="29750"/>
              </a:xfrm>
              <a:custGeom>
                <a:rect b="b" l="l" r="r" t="t"/>
                <a:pathLst>
                  <a:path extrusionOk="0" h="1190" w="6183">
                    <a:moveTo>
                      <a:pt x="5407" y="0"/>
                    </a:moveTo>
                    <a:cubicBezTo>
                      <a:pt x="5389" y="0"/>
                      <a:pt x="5370" y="1"/>
                      <a:pt x="5351" y="2"/>
                    </a:cubicBezTo>
                    <a:lnTo>
                      <a:pt x="730" y="2"/>
                    </a:lnTo>
                    <a:cubicBezTo>
                      <a:pt x="1" y="63"/>
                      <a:pt x="1" y="1127"/>
                      <a:pt x="730" y="1188"/>
                    </a:cubicBezTo>
                    <a:lnTo>
                      <a:pt x="5351" y="1188"/>
                    </a:lnTo>
                    <a:cubicBezTo>
                      <a:pt x="5370" y="1189"/>
                      <a:pt x="5389" y="1190"/>
                      <a:pt x="5407" y="1190"/>
                    </a:cubicBezTo>
                    <a:cubicBezTo>
                      <a:pt x="6183" y="1190"/>
                      <a:pt x="6183" y="0"/>
                      <a:pt x="54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0"/>
              <p:cNvSpPr/>
              <p:nvPr/>
            </p:nvSpPr>
            <p:spPr>
              <a:xfrm>
                <a:off x="7102800" y="1736638"/>
                <a:ext cx="25850" cy="43325"/>
              </a:xfrm>
              <a:custGeom>
                <a:rect b="b" l="l" r="r" t="t"/>
                <a:pathLst>
                  <a:path extrusionOk="0" h="1733" w="1034">
                    <a:moveTo>
                      <a:pt x="426" y="0"/>
                    </a:moveTo>
                    <a:lnTo>
                      <a:pt x="1" y="92"/>
                    </a:lnTo>
                    <a:lnTo>
                      <a:pt x="1" y="304"/>
                    </a:lnTo>
                    <a:lnTo>
                      <a:pt x="426" y="213"/>
                    </a:lnTo>
                    <a:lnTo>
                      <a:pt x="426" y="1551"/>
                    </a:lnTo>
                    <a:lnTo>
                      <a:pt x="31" y="1551"/>
                    </a:lnTo>
                    <a:lnTo>
                      <a:pt x="31" y="1733"/>
                    </a:lnTo>
                    <a:lnTo>
                      <a:pt x="1034" y="1733"/>
                    </a:lnTo>
                    <a:lnTo>
                      <a:pt x="1034" y="1551"/>
                    </a:lnTo>
                    <a:lnTo>
                      <a:pt x="669" y="1551"/>
                    </a:lnTo>
                    <a:lnTo>
                      <a:pt x="6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0"/>
              <p:cNvSpPr/>
              <p:nvPr/>
            </p:nvSpPr>
            <p:spPr>
              <a:xfrm>
                <a:off x="7138525" y="1736638"/>
                <a:ext cx="28125" cy="44100"/>
              </a:xfrm>
              <a:custGeom>
                <a:rect b="b" l="l" r="r" t="t"/>
                <a:pathLst>
                  <a:path extrusionOk="0" h="1764" w="1125">
                    <a:moveTo>
                      <a:pt x="91" y="0"/>
                    </a:moveTo>
                    <a:lnTo>
                      <a:pt x="91" y="882"/>
                    </a:lnTo>
                    <a:cubicBezTo>
                      <a:pt x="152" y="852"/>
                      <a:pt x="213" y="821"/>
                      <a:pt x="274" y="821"/>
                    </a:cubicBezTo>
                    <a:cubicBezTo>
                      <a:pt x="334" y="791"/>
                      <a:pt x="395" y="791"/>
                      <a:pt x="456" y="791"/>
                    </a:cubicBezTo>
                    <a:cubicBezTo>
                      <a:pt x="608" y="791"/>
                      <a:pt x="699" y="821"/>
                      <a:pt x="790" y="912"/>
                    </a:cubicBezTo>
                    <a:cubicBezTo>
                      <a:pt x="851" y="973"/>
                      <a:pt x="912" y="1064"/>
                      <a:pt x="912" y="1186"/>
                    </a:cubicBezTo>
                    <a:cubicBezTo>
                      <a:pt x="912" y="1307"/>
                      <a:pt x="851" y="1399"/>
                      <a:pt x="790" y="1459"/>
                    </a:cubicBezTo>
                    <a:cubicBezTo>
                      <a:pt x="699" y="1551"/>
                      <a:pt x="608" y="1581"/>
                      <a:pt x="456" y="1581"/>
                    </a:cubicBezTo>
                    <a:cubicBezTo>
                      <a:pt x="395" y="1581"/>
                      <a:pt x="304" y="1581"/>
                      <a:pt x="243" y="1551"/>
                    </a:cubicBezTo>
                    <a:cubicBezTo>
                      <a:pt x="152" y="1520"/>
                      <a:pt x="91" y="1490"/>
                      <a:pt x="0" y="1459"/>
                    </a:cubicBezTo>
                    <a:lnTo>
                      <a:pt x="0" y="1703"/>
                    </a:lnTo>
                    <a:cubicBezTo>
                      <a:pt x="91" y="1733"/>
                      <a:pt x="183" y="1733"/>
                      <a:pt x="243" y="1763"/>
                    </a:cubicBezTo>
                    <a:lnTo>
                      <a:pt x="456" y="1763"/>
                    </a:lnTo>
                    <a:cubicBezTo>
                      <a:pt x="669" y="1763"/>
                      <a:pt x="851" y="1733"/>
                      <a:pt x="973" y="1611"/>
                    </a:cubicBezTo>
                    <a:cubicBezTo>
                      <a:pt x="1064" y="1520"/>
                      <a:pt x="1125" y="1368"/>
                      <a:pt x="1125" y="1186"/>
                    </a:cubicBezTo>
                    <a:cubicBezTo>
                      <a:pt x="1125" y="1003"/>
                      <a:pt x="1064" y="852"/>
                      <a:pt x="973" y="760"/>
                    </a:cubicBezTo>
                    <a:cubicBezTo>
                      <a:pt x="851" y="639"/>
                      <a:pt x="699" y="608"/>
                      <a:pt x="517" y="608"/>
                    </a:cubicBezTo>
                    <a:lnTo>
                      <a:pt x="395" y="608"/>
                    </a:lnTo>
                    <a:cubicBezTo>
                      <a:pt x="365" y="608"/>
                      <a:pt x="334" y="608"/>
                      <a:pt x="304" y="639"/>
                    </a:cubicBezTo>
                    <a:lnTo>
                      <a:pt x="304" y="213"/>
                    </a:lnTo>
                    <a:lnTo>
                      <a:pt x="1003" y="213"/>
                    </a:lnTo>
                    <a:lnTo>
                      <a:pt x="10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0"/>
              <p:cNvSpPr/>
              <p:nvPr/>
            </p:nvSpPr>
            <p:spPr>
              <a:xfrm>
                <a:off x="7175750" y="1735888"/>
                <a:ext cx="30425" cy="44850"/>
              </a:xfrm>
              <a:custGeom>
                <a:rect b="b" l="l" r="r" t="t"/>
                <a:pathLst>
                  <a:path extrusionOk="0" h="1794" w="1217">
                    <a:moveTo>
                      <a:pt x="608" y="182"/>
                    </a:moveTo>
                    <a:cubicBezTo>
                      <a:pt x="730" y="182"/>
                      <a:pt x="821" y="243"/>
                      <a:pt x="882" y="365"/>
                    </a:cubicBezTo>
                    <a:cubicBezTo>
                      <a:pt x="943" y="486"/>
                      <a:pt x="973" y="669"/>
                      <a:pt x="973" y="912"/>
                    </a:cubicBezTo>
                    <a:cubicBezTo>
                      <a:pt x="973" y="1155"/>
                      <a:pt x="943" y="1307"/>
                      <a:pt x="882" y="1429"/>
                    </a:cubicBezTo>
                    <a:cubicBezTo>
                      <a:pt x="821" y="1550"/>
                      <a:pt x="730" y="1611"/>
                      <a:pt x="608" y="1611"/>
                    </a:cubicBezTo>
                    <a:cubicBezTo>
                      <a:pt x="487" y="1611"/>
                      <a:pt x="396" y="1550"/>
                      <a:pt x="335" y="1429"/>
                    </a:cubicBezTo>
                    <a:cubicBezTo>
                      <a:pt x="274" y="1307"/>
                      <a:pt x="244" y="1155"/>
                      <a:pt x="244" y="912"/>
                    </a:cubicBezTo>
                    <a:cubicBezTo>
                      <a:pt x="244" y="669"/>
                      <a:pt x="274" y="486"/>
                      <a:pt x="335" y="365"/>
                    </a:cubicBezTo>
                    <a:cubicBezTo>
                      <a:pt x="396" y="243"/>
                      <a:pt x="487" y="182"/>
                      <a:pt x="608" y="182"/>
                    </a:cubicBezTo>
                    <a:close/>
                    <a:moveTo>
                      <a:pt x="608" y="0"/>
                    </a:moveTo>
                    <a:cubicBezTo>
                      <a:pt x="426" y="0"/>
                      <a:pt x="274" y="91"/>
                      <a:pt x="152" y="243"/>
                    </a:cubicBezTo>
                    <a:cubicBezTo>
                      <a:pt x="61" y="395"/>
                      <a:pt x="1" y="608"/>
                      <a:pt x="1" y="912"/>
                    </a:cubicBezTo>
                    <a:cubicBezTo>
                      <a:pt x="1" y="1185"/>
                      <a:pt x="61" y="1429"/>
                      <a:pt x="152" y="1581"/>
                    </a:cubicBezTo>
                    <a:cubicBezTo>
                      <a:pt x="274" y="1733"/>
                      <a:pt x="426" y="1793"/>
                      <a:pt x="608" y="1793"/>
                    </a:cubicBezTo>
                    <a:cubicBezTo>
                      <a:pt x="791" y="1793"/>
                      <a:pt x="943" y="1733"/>
                      <a:pt x="1064" y="1581"/>
                    </a:cubicBezTo>
                    <a:cubicBezTo>
                      <a:pt x="1156" y="1429"/>
                      <a:pt x="1216" y="1185"/>
                      <a:pt x="1216" y="912"/>
                    </a:cubicBezTo>
                    <a:cubicBezTo>
                      <a:pt x="1216" y="608"/>
                      <a:pt x="1156" y="395"/>
                      <a:pt x="1064" y="243"/>
                    </a:cubicBezTo>
                    <a:cubicBezTo>
                      <a:pt x="943" y="91"/>
                      <a:pt x="791" y="0"/>
                      <a:pt x="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0"/>
              <p:cNvSpPr/>
              <p:nvPr/>
            </p:nvSpPr>
            <p:spPr>
              <a:xfrm>
                <a:off x="7102050" y="1984363"/>
                <a:ext cx="25850" cy="43325"/>
              </a:xfrm>
              <a:custGeom>
                <a:rect b="b" l="l" r="r" t="t"/>
                <a:pathLst>
                  <a:path extrusionOk="0" h="1733" w="1034">
                    <a:moveTo>
                      <a:pt x="395" y="0"/>
                    </a:moveTo>
                    <a:lnTo>
                      <a:pt x="0" y="61"/>
                    </a:lnTo>
                    <a:lnTo>
                      <a:pt x="0" y="274"/>
                    </a:lnTo>
                    <a:lnTo>
                      <a:pt x="395" y="213"/>
                    </a:lnTo>
                    <a:lnTo>
                      <a:pt x="395" y="1520"/>
                    </a:lnTo>
                    <a:lnTo>
                      <a:pt x="31" y="1520"/>
                    </a:lnTo>
                    <a:lnTo>
                      <a:pt x="31" y="1733"/>
                    </a:lnTo>
                    <a:lnTo>
                      <a:pt x="1034" y="1733"/>
                    </a:lnTo>
                    <a:lnTo>
                      <a:pt x="1034" y="1520"/>
                    </a:lnTo>
                    <a:lnTo>
                      <a:pt x="638" y="1520"/>
                    </a:lnTo>
                    <a:lnTo>
                      <a:pt x="6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0"/>
              <p:cNvSpPr/>
              <p:nvPr/>
            </p:nvSpPr>
            <p:spPr>
              <a:xfrm>
                <a:off x="7136225" y="1984363"/>
                <a:ext cx="31200" cy="43325"/>
              </a:xfrm>
              <a:custGeom>
                <a:rect b="b" l="l" r="r" t="t"/>
                <a:pathLst>
                  <a:path extrusionOk="0" h="1733" w="1248">
                    <a:moveTo>
                      <a:pt x="761" y="183"/>
                    </a:moveTo>
                    <a:lnTo>
                      <a:pt x="761" y="1125"/>
                    </a:lnTo>
                    <a:lnTo>
                      <a:pt x="183" y="1125"/>
                    </a:lnTo>
                    <a:lnTo>
                      <a:pt x="761" y="183"/>
                    </a:lnTo>
                    <a:close/>
                    <a:moveTo>
                      <a:pt x="700" y="0"/>
                    </a:moveTo>
                    <a:lnTo>
                      <a:pt x="1" y="1095"/>
                    </a:lnTo>
                    <a:lnTo>
                      <a:pt x="1" y="1307"/>
                    </a:lnTo>
                    <a:lnTo>
                      <a:pt x="761" y="1307"/>
                    </a:lnTo>
                    <a:lnTo>
                      <a:pt x="761" y="1733"/>
                    </a:lnTo>
                    <a:lnTo>
                      <a:pt x="1004" y="1733"/>
                    </a:lnTo>
                    <a:lnTo>
                      <a:pt x="1004" y="1307"/>
                    </a:lnTo>
                    <a:lnTo>
                      <a:pt x="1247" y="1307"/>
                    </a:lnTo>
                    <a:lnTo>
                      <a:pt x="1247" y="1125"/>
                    </a:lnTo>
                    <a:lnTo>
                      <a:pt x="1004" y="1125"/>
                    </a:lnTo>
                    <a:lnTo>
                      <a:pt x="10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0"/>
              <p:cNvSpPr/>
              <p:nvPr/>
            </p:nvSpPr>
            <p:spPr>
              <a:xfrm>
                <a:off x="7175000" y="1983588"/>
                <a:ext cx="29650" cy="44875"/>
              </a:xfrm>
              <a:custGeom>
                <a:rect b="b" l="l" r="r" t="t"/>
                <a:pathLst>
                  <a:path extrusionOk="0" h="1795" w="1186">
                    <a:moveTo>
                      <a:pt x="578" y="183"/>
                    </a:moveTo>
                    <a:cubicBezTo>
                      <a:pt x="699" y="183"/>
                      <a:pt x="790" y="244"/>
                      <a:pt x="851" y="366"/>
                    </a:cubicBezTo>
                    <a:cubicBezTo>
                      <a:pt x="912" y="487"/>
                      <a:pt x="942" y="639"/>
                      <a:pt x="942" y="882"/>
                    </a:cubicBezTo>
                    <a:cubicBezTo>
                      <a:pt x="942" y="1126"/>
                      <a:pt x="912" y="1308"/>
                      <a:pt x="851" y="1430"/>
                    </a:cubicBezTo>
                    <a:cubicBezTo>
                      <a:pt x="790" y="1551"/>
                      <a:pt x="699" y="1612"/>
                      <a:pt x="578" y="1612"/>
                    </a:cubicBezTo>
                    <a:cubicBezTo>
                      <a:pt x="456" y="1612"/>
                      <a:pt x="365" y="1551"/>
                      <a:pt x="304" y="1430"/>
                    </a:cubicBezTo>
                    <a:cubicBezTo>
                      <a:pt x="243" y="1308"/>
                      <a:pt x="213" y="1126"/>
                      <a:pt x="213" y="882"/>
                    </a:cubicBezTo>
                    <a:cubicBezTo>
                      <a:pt x="213" y="639"/>
                      <a:pt x="243" y="487"/>
                      <a:pt x="304" y="366"/>
                    </a:cubicBezTo>
                    <a:cubicBezTo>
                      <a:pt x="365" y="244"/>
                      <a:pt x="456" y="183"/>
                      <a:pt x="578" y="183"/>
                    </a:cubicBezTo>
                    <a:close/>
                    <a:moveTo>
                      <a:pt x="578" y="1"/>
                    </a:moveTo>
                    <a:cubicBezTo>
                      <a:pt x="395" y="1"/>
                      <a:pt x="243" y="62"/>
                      <a:pt x="152" y="214"/>
                    </a:cubicBezTo>
                    <a:cubicBezTo>
                      <a:pt x="31" y="366"/>
                      <a:pt x="0" y="609"/>
                      <a:pt x="0" y="882"/>
                    </a:cubicBezTo>
                    <a:cubicBezTo>
                      <a:pt x="0" y="1186"/>
                      <a:pt x="31" y="1399"/>
                      <a:pt x="152" y="1551"/>
                    </a:cubicBezTo>
                    <a:cubicBezTo>
                      <a:pt x="243" y="1703"/>
                      <a:pt x="395" y="1794"/>
                      <a:pt x="578" y="1794"/>
                    </a:cubicBezTo>
                    <a:cubicBezTo>
                      <a:pt x="790" y="1794"/>
                      <a:pt x="942" y="1703"/>
                      <a:pt x="1034" y="1551"/>
                    </a:cubicBezTo>
                    <a:cubicBezTo>
                      <a:pt x="1125" y="1399"/>
                      <a:pt x="1186" y="1186"/>
                      <a:pt x="1186" y="882"/>
                    </a:cubicBezTo>
                    <a:cubicBezTo>
                      <a:pt x="1186" y="609"/>
                      <a:pt x="1125" y="366"/>
                      <a:pt x="1034" y="214"/>
                    </a:cubicBezTo>
                    <a:cubicBezTo>
                      <a:pt x="942" y="62"/>
                      <a:pt x="790" y="1"/>
                      <a:pt x="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0"/>
              <p:cNvSpPr/>
              <p:nvPr/>
            </p:nvSpPr>
            <p:spPr>
              <a:xfrm>
                <a:off x="7105850" y="2240438"/>
                <a:ext cx="25850" cy="43350"/>
              </a:xfrm>
              <a:custGeom>
                <a:rect b="b" l="l" r="r" t="t"/>
                <a:pathLst>
                  <a:path extrusionOk="0" h="1734" w="1034">
                    <a:moveTo>
                      <a:pt x="426" y="1"/>
                    </a:moveTo>
                    <a:lnTo>
                      <a:pt x="0" y="92"/>
                    </a:lnTo>
                    <a:lnTo>
                      <a:pt x="0" y="305"/>
                    </a:lnTo>
                    <a:lnTo>
                      <a:pt x="426" y="213"/>
                    </a:lnTo>
                    <a:lnTo>
                      <a:pt x="426" y="1551"/>
                    </a:lnTo>
                    <a:lnTo>
                      <a:pt x="31" y="1551"/>
                    </a:lnTo>
                    <a:lnTo>
                      <a:pt x="31" y="1733"/>
                    </a:lnTo>
                    <a:lnTo>
                      <a:pt x="1034" y="1733"/>
                    </a:lnTo>
                    <a:lnTo>
                      <a:pt x="1034" y="1551"/>
                    </a:lnTo>
                    <a:lnTo>
                      <a:pt x="638" y="1551"/>
                    </a:lnTo>
                    <a:lnTo>
                      <a:pt x="6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0"/>
              <p:cNvSpPr/>
              <p:nvPr/>
            </p:nvSpPr>
            <p:spPr>
              <a:xfrm>
                <a:off x="7141550" y="2239688"/>
                <a:ext cx="28900" cy="44850"/>
              </a:xfrm>
              <a:custGeom>
                <a:rect b="b" l="l" r="r" t="t"/>
                <a:pathLst>
                  <a:path extrusionOk="0" h="1794" w="1156">
                    <a:moveTo>
                      <a:pt x="517" y="0"/>
                    </a:moveTo>
                    <a:cubicBezTo>
                      <a:pt x="457" y="0"/>
                      <a:pt x="396" y="0"/>
                      <a:pt x="305" y="31"/>
                    </a:cubicBezTo>
                    <a:cubicBezTo>
                      <a:pt x="244" y="31"/>
                      <a:pt x="153" y="61"/>
                      <a:pt x="62" y="61"/>
                    </a:cubicBezTo>
                    <a:lnTo>
                      <a:pt x="62" y="274"/>
                    </a:lnTo>
                    <a:cubicBezTo>
                      <a:pt x="153" y="243"/>
                      <a:pt x="213" y="243"/>
                      <a:pt x="305" y="213"/>
                    </a:cubicBezTo>
                    <a:lnTo>
                      <a:pt x="517" y="213"/>
                    </a:lnTo>
                    <a:cubicBezTo>
                      <a:pt x="639" y="213"/>
                      <a:pt x="700" y="213"/>
                      <a:pt x="791" y="274"/>
                    </a:cubicBezTo>
                    <a:cubicBezTo>
                      <a:pt x="852" y="304"/>
                      <a:pt x="882" y="395"/>
                      <a:pt x="882" y="487"/>
                    </a:cubicBezTo>
                    <a:cubicBezTo>
                      <a:pt x="882" y="547"/>
                      <a:pt x="852" y="639"/>
                      <a:pt x="791" y="669"/>
                    </a:cubicBezTo>
                    <a:cubicBezTo>
                      <a:pt x="730" y="730"/>
                      <a:pt x="639" y="730"/>
                      <a:pt x="517" y="730"/>
                    </a:cubicBezTo>
                    <a:lnTo>
                      <a:pt x="305" y="730"/>
                    </a:lnTo>
                    <a:lnTo>
                      <a:pt x="305" y="943"/>
                    </a:lnTo>
                    <a:lnTo>
                      <a:pt x="517" y="943"/>
                    </a:lnTo>
                    <a:cubicBezTo>
                      <a:pt x="639" y="943"/>
                      <a:pt x="730" y="973"/>
                      <a:pt x="791" y="1034"/>
                    </a:cubicBezTo>
                    <a:cubicBezTo>
                      <a:pt x="882" y="1064"/>
                      <a:pt x="913" y="1155"/>
                      <a:pt x="913" y="1247"/>
                    </a:cubicBezTo>
                    <a:cubicBezTo>
                      <a:pt x="913" y="1368"/>
                      <a:pt x="882" y="1459"/>
                      <a:pt x="791" y="1520"/>
                    </a:cubicBezTo>
                    <a:cubicBezTo>
                      <a:pt x="730" y="1581"/>
                      <a:pt x="609" y="1611"/>
                      <a:pt x="457" y="1611"/>
                    </a:cubicBezTo>
                    <a:cubicBezTo>
                      <a:pt x="365" y="1611"/>
                      <a:pt x="305" y="1581"/>
                      <a:pt x="213" y="1581"/>
                    </a:cubicBezTo>
                    <a:cubicBezTo>
                      <a:pt x="153" y="1550"/>
                      <a:pt x="62" y="1520"/>
                      <a:pt x="1" y="1490"/>
                    </a:cubicBezTo>
                    <a:lnTo>
                      <a:pt x="1" y="1702"/>
                    </a:lnTo>
                    <a:cubicBezTo>
                      <a:pt x="92" y="1733"/>
                      <a:pt x="153" y="1763"/>
                      <a:pt x="244" y="1763"/>
                    </a:cubicBezTo>
                    <a:cubicBezTo>
                      <a:pt x="335" y="1794"/>
                      <a:pt x="396" y="1794"/>
                      <a:pt x="457" y="1794"/>
                    </a:cubicBezTo>
                    <a:cubicBezTo>
                      <a:pt x="669" y="1794"/>
                      <a:pt x="852" y="1763"/>
                      <a:pt x="973" y="1642"/>
                    </a:cubicBezTo>
                    <a:cubicBezTo>
                      <a:pt x="1095" y="1550"/>
                      <a:pt x="1156" y="1429"/>
                      <a:pt x="1156" y="1247"/>
                    </a:cubicBezTo>
                    <a:cubicBezTo>
                      <a:pt x="1156" y="1155"/>
                      <a:pt x="1125" y="1064"/>
                      <a:pt x="1065" y="973"/>
                    </a:cubicBezTo>
                    <a:cubicBezTo>
                      <a:pt x="973" y="912"/>
                      <a:pt x="913" y="851"/>
                      <a:pt x="791" y="821"/>
                    </a:cubicBezTo>
                    <a:cubicBezTo>
                      <a:pt x="882" y="791"/>
                      <a:pt x="973" y="760"/>
                      <a:pt x="1034" y="699"/>
                    </a:cubicBezTo>
                    <a:cubicBezTo>
                      <a:pt x="1065" y="639"/>
                      <a:pt x="1095" y="547"/>
                      <a:pt x="1095" y="456"/>
                    </a:cubicBezTo>
                    <a:cubicBezTo>
                      <a:pt x="1095" y="304"/>
                      <a:pt x="1065" y="213"/>
                      <a:pt x="943" y="122"/>
                    </a:cubicBezTo>
                    <a:cubicBezTo>
                      <a:pt x="852" y="31"/>
                      <a:pt x="700" y="0"/>
                      <a:pt x="5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0"/>
              <p:cNvSpPr/>
              <p:nvPr/>
            </p:nvSpPr>
            <p:spPr>
              <a:xfrm>
                <a:off x="7178800" y="2239688"/>
                <a:ext cx="29650" cy="44850"/>
              </a:xfrm>
              <a:custGeom>
                <a:rect b="b" l="l" r="r" t="t"/>
                <a:pathLst>
                  <a:path extrusionOk="0" h="1794" w="1186">
                    <a:moveTo>
                      <a:pt x="608" y="183"/>
                    </a:moveTo>
                    <a:cubicBezTo>
                      <a:pt x="730" y="183"/>
                      <a:pt x="821" y="243"/>
                      <a:pt x="882" y="365"/>
                    </a:cubicBezTo>
                    <a:cubicBezTo>
                      <a:pt x="942" y="487"/>
                      <a:pt x="973" y="669"/>
                      <a:pt x="973" y="912"/>
                    </a:cubicBezTo>
                    <a:cubicBezTo>
                      <a:pt x="973" y="1125"/>
                      <a:pt x="942" y="1307"/>
                      <a:pt x="882" y="1429"/>
                    </a:cubicBezTo>
                    <a:cubicBezTo>
                      <a:pt x="821" y="1550"/>
                      <a:pt x="730" y="1611"/>
                      <a:pt x="608" y="1611"/>
                    </a:cubicBezTo>
                    <a:cubicBezTo>
                      <a:pt x="486" y="1611"/>
                      <a:pt x="395" y="1550"/>
                      <a:pt x="334" y="1429"/>
                    </a:cubicBezTo>
                    <a:cubicBezTo>
                      <a:pt x="274" y="1307"/>
                      <a:pt x="243" y="1125"/>
                      <a:pt x="243" y="912"/>
                    </a:cubicBezTo>
                    <a:cubicBezTo>
                      <a:pt x="243" y="669"/>
                      <a:pt x="274" y="487"/>
                      <a:pt x="334" y="365"/>
                    </a:cubicBezTo>
                    <a:cubicBezTo>
                      <a:pt x="395" y="243"/>
                      <a:pt x="486" y="183"/>
                      <a:pt x="608" y="183"/>
                    </a:cubicBezTo>
                    <a:close/>
                    <a:moveTo>
                      <a:pt x="608" y="0"/>
                    </a:moveTo>
                    <a:cubicBezTo>
                      <a:pt x="395" y="0"/>
                      <a:pt x="243" y="91"/>
                      <a:pt x="152" y="243"/>
                    </a:cubicBezTo>
                    <a:cubicBezTo>
                      <a:pt x="61" y="395"/>
                      <a:pt x="0" y="608"/>
                      <a:pt x="0" y="912"/>
                    </a:cubicBezTo>
                    <a:cubicBezTo>
                      <a:pt x="0" y="1186"/>
                      <a:pt x="61" y="1399"/>
                      <a:pt x="152" y="1581"/>
                    </a:cubicBezTo>
                    <a:cubicBezTo>
                      <a:pt x="243" y="1733"/>
                      <a:pt x="395" y="1794"/>
                      <a:pt x="608" y="1794"/>
                    </a:cubicBezTo>
                    <a:cubicBezTo>
                      <a:pt x="790" y="1794"/>
                      <a:pt x="942" y="1733"/>
                      <a:pt x="1034" y="1581"/>
                    </a:cubicBezTo>
                    <a:cubicBezTo>
                      <a:pt x="1155" y="1399"/>
                      <a:pt x="1186" y="1186"/>
                      <a:pt x="1186" y="912"/>
                    </a:cubicBezTo>
                    <a:cubicBezTo>
                      <a:pt x="1186" y="608"/>
                      <a:pt x="1155" y="395"/>
                      <a:pt x="1034" y="243"/>
                    </a:cubicBezTo>
                    <a:cubicBezTo>
                      <a:pt x="942" y="91"/>
                      <a:pt x="790" y="0"/>
                      <a:pt x="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0"/>
              <p:cNvSpPr/>
              <p:nvPr/>
            </p:nvSpPr>
            <p:spPr>
              <a:xfrm>
                <a:off x="7105075" y="2497288"/>
                <a:ext cx="25875" cy="43325"/>
              </a:xfrm>
              <a:custGeom>
                <a:rect b="b" l="l" r="r" t="t"/>
                <a:pathLst>
                  <a:path extrusionOk="0" h="1733" w="1035">
                    <a:moveTo>
                      <a:pt x="426" y="0"/>
                    </a:moveTo>
                    <a:lnTo>
                      <a:pt x="1" y="61"/>
                    </a:lnTo>
                    <a:lnTo>
                      <a:pt x="1" y="274"/>
                    </a:lnTo>
                    <a:lnTo>
                      <a:pt x="426" y="213"/>
                    </a:lnTo>
                    <a:lnTo>
                      <a:pt x="426" y="1520"/>
                    </a:lnTo>
                    <a:lnTo>
                      <a:pt x="31" y="1520"/>
                    </a:lnTo>
                    <a:lnTo>
                      <a:pt x="31" y="1733"/>
                    </a:lnTo>
                    <a:lnTo>
                      <a:pt x="1034" y="1733"/>
                    </a:lnTo>
                    <a:lnTo>
                      <a:pt x="1034" y="1520"/>
                    </a:lnTo>
                    <a:lnTo>
                      <a:pt x="669" y="1520"/>
                    </a:lnTo>
                    <a:lnTo>
                      <a:pt x="6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0"/>
              <p:cNvSpPr/>
              <p:nvPr/>
            </p:nvSpPr>
            <p:spPr>
              <a:xfrm>
                <a:off x="7140800" y="2496538"/>
                <a:ext cx="27375" cy="44075"/>
              </a:xfrm>
              <a:custGeom>
                <a:rect b="b" l="l" r="r" t="t"/>
                <a:pathLst>
                  <a:path extrusionOk="0" h="1763" w="1095">
                    <a:moveTo>
                      <a:pt x="274" y="0"/>
                    </a:moveTo>
                    <a:cubicBezTo>
                      <a:pt x="183" y="30"/>
                      <a:pt x="122" y="61"/>
                      <a:pt x="0" y="91"/>
                    </a:cubicBezTo>
                    <a:lnTo>
                      <a:pt x="0" y="334"/>
                    </a:lnTo>
                    <a:cubicBezTo>
                      <a:pt x="92" y="274"/>
                      <a:pt x="183" y="243"/>
                      <a:pt x="274" y="213"/>
                    </a:cubicBezTo>
                    <a:cubicBezTo>
                      <a:pt x="365" y="182"/>
                      <a:pt x="426" y="182"/>
                      <a:pt x="517" y="182"/>
                    </a:cubicBezTo>
                    <a:cubicBezTo>
                      <a:pt x="608" y="182"/>
                      <a:pt x="699" y="213"/>
                      <a:pt x="760" y="274"/>
                    </a:cubicBezTo>
                    <a:cubicBezTo>
                      <a:pt x="821" y="334"/>
                      <a:pt x="851" y="395"/>
                      <a:pt x="851" y="486"/>
                    </a:cubicBezTo>
                    <a:cubicBezTo>
                      <a:pt x="851" y="547"/>
                      <a:pt x="851" y="608"/>
                      <a:pt x="821" y="669"/>
                    </a:cubicBezTo>
                    <a:cubicBezTo>
                      <a:pt x="791" y="730"/>
                      <a:pt x="730" y="790"/>
                      <a:pt x="669" y="881"/>
                    </a:cubicBezTo>
                    <a:cubicBezTo>
                      <a:pt x="608" y="912"/>
                      <a:pt x="517" y="1033"/>
                      <a:pt x="365" y="1185"/>
                    </a:cubicBezTo>
                    <a:cubicBezTo>
                      <a:pt x="213" y="1337"/>
                      <a:pt x="92" y="1459"/>
                      <a:pt x="0" y="1550"/>
                    </a:cubicBezTo>
                    <a:lnTo>
                      <a:pt x="0" y="1763"/>
                    </a:lnTo>
                    <a:lnTo>
                      <a:pt x="1095" y="1763"/>
                    </a:lnTo>
                    <a:lnTo>
                      <a:pt x="1095" y="1550"/>
                    </a:lnTo>
                    <a:lnTo>
                      <a:pt x="274" y="1550"/>
                    </a:lnTo>
                    <a:cubicBezTo>
                      <a:pt x="487" y="1368"/>
                      <a:pt x="608" y="1216"/>
                      <a:pt x="730" y="1094"/>
                    </a:cubicBezTo>
                    <a:cubicBezTo>
                      <a:pt x="821" y="1003"/>
                      <a:pt x="882" y="942"/>
                      <a:pt x="912" y="912"/>
                    </a:cubicBezTo>
                    <a:cubicBezTo>
                      <a:pt x="973" y="821"/>
                      <a:pt x="1034" y="760"/>
                      <a:pt x="1064" y="669"/>
                    </a:cubicBezTo>
                    <a:cubicBezTo>
                      <a:pt x="1064" y="608"/>
                      <a:pt x="1095" y="547"/>
                      <a:pt x="1095" y="486"/>
                    </a:cubicBezTo>
                    <a:cubicBezTo>
                      <a:pt x="1095" y="334"/>
                      <a:pt x="1034" y="213"/>
                      <a:pt x="943" y="122"/>
                    </a:cubicBezTo>
                    <a:cubicBezTo>
                      <a:pt x="821" y="30"/>
                      <a:pt x="669" y="0"/>
                      <a:pt x="5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0"/>
              <p:cNvSpPr/>
              <p:nvPr/>
            </p:nvSpPr>
            <p:spPr>
              <a:xfrm>
                <a:off x="7178025" y="2496538"/>
                <a:ext cx="30425" cy="44850"/>
              </a:xfrm>
              <a:custGeom>
                <a:rect b="b" l="l" r="r" t="t"/>
                <a:pathLst>
                  <a:path extrusionOk="0" h="1794" w="1217">
                    <a:moveTo>
                      <a:pt x="609" y="182"/>
                    </a:moveTo>
                    <a:cubicBezTo>
                      <a:pt x="730" y="182"/>
                      <a:pt x="821" y="243"/>
                      <a:pt x="882" y="334"/>
                    </a:cubicBezTo>
                    <a:cubicBezTo>
                      <a:pt x="943" y="456"/>
                      <a:pt x="973" y="638"/>
                      <a:pt x="973" y="881"/>
                    </a:cubicBezTo>
                    <a:cubicBezTo>
                      <a:pt x="973" y="1125"/>
                      <a:pt x="943" y="1307"/>
                      <a:pt x="882" y="1429"/>
                    </a:cubicBezTo>
                    <a:cubicBezTo>
                      <a:pt x="821" y="1550"/>
                      <a:pt x="730" y="1611"/>
                      <a:pt x="609" y="1611"/>
                    </a:cubicBezTo>
                    <a:cubicBezTo>
                      <a:pt x="487" y="1611"/>
                      <a:pt x="396" y="1550"/>
                      <a:pt x="335" y="1429"/>
                    </a:cubicBezTo>
                    <a:cubicBezTo>
                      <a:pt x="274" y="1307"/>
                      <a:pt x="244" y="1125"/>
                      <a:pt x="244" y="881"/>
                    </a:cubicBezTo>
                    <a:cubicBezTo>
                      <a:pt x="244" y="638"/>
                      <a:pt x="274" y="456"/>
                      <a:pt x="335" y="334"/>
                    </a:cubicBezTo>
                    <a:cubicBezTo>
                      <a:pt x="396" y="243"/>
                      <a:pt x="487" y="182"/>
                      <a:pt x="609" y="182"/>
                    </a:cubicBezTo>
                    <a:close/>
                    <a:moveTo>
                      <a:pt x="609" y="0"/>
                    </a:moveTo>
                    <a:cubicBezTo>
                      <a:pt x="396" y="0"/>
                      <a:pt x="274" y="61"/>
                      <a:pt x="153" y="213"/>
                    </a:cubicBezTo>
                    <a:cubicBezTo>
                      <a:pt x="61" y="365"/>
                      <a:pt x="1" y="578"/>
                      <a:pt x="1" y="881"/>
                    </a:cubicBezTo>
                    <a:cubicBezTo>
                      <a:pt x="1" y="1185"/>
                      <a:pt x="61" y="1398"/>
                      <a:pt x="153" y="1550"/>
                    </a:cubicBezTo>
                    <a:cubicBezTo>
                      <a:pt x="274" y="1702"/>
                      <a:pt x="396" y="1793"/>
                      <a:pt x="609" y="1793"/>
                    </a:cubicBezTo>
                    <a:cubicBezTo>
                      <a:pt x="791" y="1793"/>
                      <a:pt x="943" y="1702"/>
                      <a:pt x="1034" y="1550"/>
                    </a:cubicBezTo>
                    <a:cubicBezTo>
                      <a:pt x="1156" y="1398"/>
                      <a:pt x="1217" y="1185"/>
                      <a:pt x="1217" y="881"/>
                    </a:cubicBezTo>
                    <a:cubicBezTo>
                      <a:pt x="1217" y="578"/>
                      <a:pt x="1156" y="365"/>
                      <a:pt x="1034" y="213"/>
                    </a:cubicBezTo>
                    <a:cubicBezTo>
                      <a:pt x="943" y="61"/>
                      <a:pt x="791" y="0"/>
                      <a:pt x="6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0"/>
              <p:cNvSpPr/>
              <p:nvPr/>
            </p:nvSpPr>
            <p:spPr>
              <a:xfrm>
                <a:off x="7109650" y="2753363"/>
                <a:ext cx="25850" cy="43350"/>
              </a:xfrm>
              <a:custGeom>
                <a:rect b="b" l="l" r="r" t="t"/>
                <a:pathLst>
                  <a:path extrusionOk="0" h="1734" w="1034">
                    <a:moveTo>
                      <a:pt x="395" y="1"/>
                    </a:moveTo>
                    <a:lnTo>
                      <a:pt x="0" y="92"/>
                    </a:lnTo>
                    <a:lnTo>
                      <a:pt x="0" y="305"/>
                    </a:lnTo>
                    <a:lnTo>
                      <a:pt x="395" y="213"/>
                    </a:lnTo>
                    <a:lnTo>
                      <a:pt x="395" y="1551"/>
                    </a:lnTo>
                    <a:lnTo>
                      <a:pt x="30" y="1551"/>
                    </a:lnTo>
                    <a:lnTo>
                      <a:pt x="30" y="1733"/>
                    </a:lnTo>
                    <a:lnTo>
                      <a:pt x="1034" y="1733"/>
                    </a:lnTo>
                    <a:lnTo>
                      <a:pt x="1034" y="1551"/>
                    </a:lnTo>
                    <a:lnTo>
                      <a:pt x="638" y="1551"/>
                    </a:lnTo>
                    <a:lnTo>
                      <a:pt x="6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0"/>
              <p:cNvSpPr/>
              <p:nvPr/>
            </p:nvSpPr>
            <p:spPr>
              <a:xfrm>
                <a:off x="7146875" y="2753363"/>
                <a:ext cx="25850" cy="43350"/>
              </a:xfrm>
              <a:custGeom>
                <a:rect b="b" l="l" r="r" t="t"/>
                <a:pathLst>
                  <a:path extrusionOk="0" h="1734" w="1034">
                    <a:moveTo>
                      <a:pt x="426" y="1"/>
                    </a:moveTo>
                    <a:lnTo>
                      <a:pt x="0" y="92"/>
                    </a:lnTo>
                    <a:lnTo>
                      <a:pt x="0" y="305"/>
                    </a:lnTo>
                    <a:lnTo>
                      <a:pt x="426" y="213"/>
                    </a:lnTo>
                    <a:lnTo>
                      <a:pt x="426" y="1551"/>
                    </a:lnTo>
                    <a:lnTo>
                      <a:pt x="61" y="1551"/>
                    </a:lnTo>
                    <a:lnTo>
                      <a:pt x="61" y="1733"/>
                    </a:lnTo>
                    <a:lnTo>
                      <a:pt x="1034" y="1733"/>
                    </a:lnTo>
                    <a:lnTo>
                      <a:pt x="1034" y="1551"/>
                    </a:lnTo>
                    <a:lnTo>
                      <a:pt x="669" y="1551"/>
                    </a:lnTo>
                    <a:lnTo>
                      <a:pt x="6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0"/>
              <p:cNvSpPr/>
              <p:nvPr/>
            </p:nvSpPr>
            <p:spPr>
              <a:xfrm>
                <a:off x="7182600" y="2752613"/>
                <a:ext cx="29650" cy="44850"/>
              </a:xfrm>
              <a:custGeom>
                <a:rect b="b" l="l" r="r" t="t"/>
                <a:pathLst>
                  <a:path extrusionOk="0" h="1794" w="1186">
                    <a:moveTo>
                      <a:pt x="578" y="183"/>
                    </a:moveTo>
                    <a:cubicBezTo>
                      <a:pt x="699" y="183"/>
                      <a:pt x="790" y="243"/>
                      <a:pt x="851" y="365"/>
                    </a:cubicBezTo>
                    <a:cubicBezTo>
                      <a:pt x="912" y="487"/>
                      <a:pt x="942" y="669"/>
                      <a:pt x="942" y="912"/>
                    </a:cubicBezTo>
                    <a:cubicBezTo>
                      <a:pt x="942" y="1125"/>
                      <a:pt x="912" y="1307"/>
                      <a:pt x="851" y="1429"/>
                    </a:cubicBezTo>
                    <a:cubicBezTo>
                      <a:pt x="790" y="1550"/>
                      <a:pt x="699" y="1611"/>
                      <a:pt x="578" y="1611"/>
                    </a:cubicBezTo>
                    <a:cubicBezTo>
                      <a:pt x="456" y="1611"/>
                      <a:pt x="365" y="1550"/>
                      <a:pt x="304" y="1429"/>
                    </a:cubicBezTo>
                    <a:cubicBezTo>
                      <a:pt x="243" y="1307"/>
                      <a:pt x="213" y="1125"/>
                      <a:pt x="213" y="912"/>
                    </a:cubicBezTo>
                    <a:cubicBezTo>
                      <a:pt x="213" y="669"/>
                      <a:pt x="243" y="487"/>
                      <a:pt x="304" y="365"/>
                    </a:cubicBezTo>
                    <a:cubicBezTo>
                      <a:pt x="365" y="243"/>
                      <a:pt x="456" y="183"/>
                      <a:pt x="578" y="183"/>
                    </a:cubicBezTo>
                    <a:close/>
                    <a:moveTo>
                      <a:pt x="578" y="0"/>
                    </a:moveTo>
                    <a:cubicBezTo>
                      <a:pt x="395" y="0"/>
                      <a:pt x="243" y="92"/>
                      <a:pt x="152" y="243"/>
                    </a:cubicBezTo>
                    <a:cubicBezTo>
                      <a:pt x="30" y="395"/>
                      <a:pt x="0" y="608"/>
                      <a:pt x="0" y="912"/>
                    </a:cubicBezTo>
                    <a:cubicBezTo>
                      <a:pt x="0" y="1186"/>
                      <a:pt x="30" y="1399"/>
                      <a:pt x="152" y="1581"/>
                    </a:cubicBezTo>
                    <a:cubicBezTo>
                      <a:pt x="243" y="1733"/>
                      <a:pt x="395" y="1794"/>
                      <a:pt x="578" y="1794"/>
                    </a:cubicBezTo>
                    <a:cubicBezTo>
                      <a:pt x="790" y="1794"/>
                      <a:pt x="942" y="1733"/>
                      <a:pt x="1034" y="1581"/>
                    </a:cubicBezTo>
                    <a:cubicBezTo>
                      <a:pt x="1125" y="1399"/>
                      <a:pt x="1186" y="1186"/>
                      <a:pt x="1186" y="912"/>
                    </a:cubicBezTo>
                    <a:cubicBezTo>
                      <a:pt x="1186" y="608"/>
                      <a:pt x="1125" y="395"/>
                      <a:pt x="1034" y="243"/>
                    </a:cubicBezTo>
                    <a:cubicBezTo>
                      <a:pt x="942" y="92"/>
                      <a:pt x="790" y="0"/>
                      <a:pt x="5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0"/>
              <p:cNvSpPr/>
              <p:nvPr/>
            </p:nvSpPr>
            <p:spPr>
              <a:xfrm>
                <a:off x="7106600" y="3009463"/>
                <a:ext cx="25850" cy="43325"/>
              </a:xfrm>
              <a:custGeom>
                <a:rect b="b" l="l" r="r" t="t"/>
                <a:pathLst>
                  <a:path extrusionOk="0" h="1733" w="1034">
                    <a:moveTo>
                      <a:pt x="396" y="0"/>
                    </a:moveTo>
                    <a:lnTo>
                      <a:pt x="1" y="91"/>
                    </a:lnTo>
                    <a:lnTo>
                      <a:pt x="1" y="304"/>
                    </a:lnTo>
                    <a:lnTo>
                      <a:pt x="426" y="213"/>
                    </a:lnTo>
                    <a:lnTo>
                      <a:pt x="426" y="1550"/>
                    </a:lnTo>
                    <a:lnTo>
                      <a:pt x="31" y="1550"/>
                    </a:lnTo>
                    <a:lnTo>
                      <a:pt x="31" y="1733"/>
                    </a:lnTo>
                    <a:lnTo>
                      <a:pt x="1034" y="1733"/>
                    </a:lnTo>
                    <a:lnTo>
                      <a:pt x="1034" y="1550"/>
                    </a:lnTo>
                    <a:lnTo>
                      <a:pt x="639" y="1550"/>
                    </a:lnTo>
                    <a:lnTo>
                      <a:pt x="6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0"/>
              <p:cNvSpPr/>
              <p:nvPr/>
            </p:nvSpPr>
            <p:spPr>
              <a:xfrm>
                <a:off x="7141550" y="3008688"/>
                <a:ext cx="29675" cy="44850"/>
              </a:xfrm>
              <a:custGeom>
                <a:rect b="b" l="l" r="r" t="t"/>
                <a:pathLst>
                  <a:path extrusionOk="0" h="1794" w="1187">
                    <a:moveTo>
                      <a:pt x="609" y="183"/>
                    </a:moveTo>
                    <a:cubicBezTo>
                      <a:pt x="730" y="183"/>
                      <a:pt x="821" y="244"/>
                      <a:pt x="882" y="365"/>
                    </a:cubicBezTo>
                    <a:cubicBezTo>
                      <a:pt x="943" y="487"/>
                      <a:pt x="973" y="669"/>
                      <a:pt x="973" y="913"/>
                    </a:cubicBezTo>
                    <a:cubicBezTo>
                      <a:pt x="973" y="1156"/>
                      <a:pt x="943" y="1338"/>
                      <a:pt x="882" y="1460"/>
                    </a:cubicBezTo>
                    <a:cubicBezTo>
                      <a:pt x="821" y="1551"/>
                      <a:pt x="730" y="1612"/>
                      <a:pt x="609" y="1612"/>
                    </a:cubicBezTo>
                    <a:cubicBezTo>
                      <a:pt x="487" y="1612"/>
                      <a:pt x="396" y="1551"/>
                      <a:pt x="335" y="1460"/>
                    </a:cubicBezTo>
                    <a:cubicBezTo>
                      <a:pt x="274" y="1338"/>
                      <a:pt x="244" y="1156"/>
                      <a:pt x="244" y="913"/>
                    </a:cubicBezTo>
                    <a:cubicBezTo>
                      <a:pt x="244" y="669"/>
                      <a:pt x="274" y="487"/>
                      <a:pt x="335" y="365"/>
                    </a:cubicBezTo>
                    <a:cubicBezTo>
                      <a:pt x="396" y="244"/>
                      <a:pt x="487" y="183"/>
                      <a:pt x="609" y="183"/>
                    </a:cubicBezTo>
                    <a:close/>
                    <a:moveTo>
                      <a:pt x="609" y="1"/>
                    </a:moveTo>
                    <a:cubicBezTo>
                      <a:pt x="396" y="1"/>
                      <a:pt x="274" y="92"/>
                      <a:pt x="153" y="244"/>
                    </a:cubicBezTo>
                    <a:cubicBezTo>
                      <a:pt x="62" y="396"/>
                      <a:pt x="1" y="609"/>
                      <a:pt x="1" y="913"/>
                    </a:cubicBezTo>
                    <a:cubicBezTo>
                      <a:pt x="1" y="1216"/>
                      <a:pt x="62" y="1429"/>
                      <a:pt x="153" y="1581"/>
                    </a:cubicBezTo>
                    <a:cubicBezTo>
                      <a:pt x="274" y="1733"/>
                      <a:pt x="396" y="1794"/>
                      <a:pt x="609" y="1794"/>
                    </a:cubicBezTo>
                    <a:cubicBezTo>
                      <a:pt x="791" y="1794"/>
                      <a:pt x="943" y="1733"/>
                      <a:pt x="1034" y="1581"/>
                    </a:cubicBezTo>
                    <a:cubicBezTo>
                      <a:pt x="1156" y="1429"/>
                      <a:pt x="1186" y="1216"/>
                      <a:pt x="1186" y="913"/>
                    </a:cubicBezTo>
                    <a:cubicBezTo>
                      <a:pt x="1186" y="609"/>
                      <a:pt x="1156" y="396"/>
                      <a:pt x="1034" y="244"/>
                    </a:cubicBezTo>
                    <a:cubicBezTo>
                      <a:pt x="943" y="92"/>
                      <a:pt x="791" y="1"/>
                      <a:pt x="6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0"/>
              <p:cNvSpPr/>
              <p:nvPr/>
            </p:nvSpPr>
            <p:spPr>
              <a:xfrm>
                <a:off x="7179550" y="3008688"/>
                <a:ext cx="29650" cy="44850"/>
              </a:xfrm>
              <a:custGeom>
                <a:rect b="b" l="l" r="r" t="t"/>
                <a:pathLst>
                  <a:path extrusionOk="0" h="1794" w="1186">
                    <a:moveTo>
                      <a:pt x="578" y="183"/>
                    </a:moveTo>
                    <a:cubicBezTo>
                      <a:pt x="700" y="183"/>
                      <a:pt x="791" y="244"/>
                      <a:pt x="852" y="365"/>
                    </a:cubicBezTo>
                    <a:cubicBezTo>
                      <a:pt x="912" y="487"/>
                      <a:pt x="943" y="669"/>
                      <a:pt x="943" y="913"/>
                    </a:cubicBezTo>
                    <a:cubicBezTo>
                      <a:pt x="943" y="1156"/>
                      <a:pt x="912" y="1338"/>
                      <a:pt x="852" y="1460"/>
                    </a:cubicBezTo>
                    <a:cubicBezTo>
                      <a:pt x="791" y="1551"/>
                      <a:pt x="700" y="1612"/>
                      <a:pt x="578" y="1612"/>
                    </a:cubicBezTo>
                    <a:cubicBezTo>
                      <a:pt x="487" y="1612"/>
                      <a:pt x="396" y="1551"/>
                      <a:pt x="335" y="1460"/>
                    </a:cubicBezTo>
                    <a:cubicBezTo>
                      <a:pt x="274" y="1338"/>
                      <a:pt x="244" y="1156"/>
                      <a:pt x="244" y="913"/>
                    </a:cubicBezTo>
                    <a:cubicBezTo>
                      <a:pt x="244" y="669"/>
                      <a:pt x="274" y="487"/>
                      <a:pt x="335" y="365"/>
                    </a:cubicBezTo>
                    <a:cubicBezTo>
                      <a:pt x="396" y="244"/>
                      <a:pt x="487" y="183"/>
                      <a:pt x="578" y="183"/>
                    </a:cubicBezTo>
                    <a:close/>
                    <a:moveTo>
                      <a:pt x="578" y="1"/>
                    </a:moveTo>
                    <a:cubicBezTo>
                      <a:pt x="396" y="1"/>
                      <a:pt x="244" y="92"/>
                      <a:pt x="152" y="244"/>
                    </a:cubicBezTo>
                    <a:cubicBezTo>
                      <a:pt x="31" y="396"/>
                      <a:pt x="0" y="609"/>
                      <a:pt x="0" y="913"/>
                    </a:cubicBezTo>
                    <a:cubicBezTo>
                      <a:pt x="0" y="1216"/>
                      <a:pt x="31" y="1429"/>
                      <a:pt x="152" y="1581"/>
                    </a:cubicBezTo>
                    <a:cubicBezTo>
                      <a:pt x="244" y="1733"/>
                      <a:pt x="396" y="1794"/>
                      <a:pt x="578" y="1794"/>
                    </a:cubicBezTo>
                    <a:cubicBezTo>
                      <a:pt x="791" y="1794"/>
                      <a:pt x="943" y="1733"/>
                      <a:pt x="1034" y="1581"/>
                    </a:cubicBezTo>
                    <a:cubicBezTo>
                      <a:pt x="1125" y="1429"/>
                      <a:pt x="1186" y="1216"/>
                      <a:pt x="1186" y="913"/>
                    </a:cubicBezTo>
                    <a:cubicBezTo>
                      <a:pt x="1186" y="609"/>
                      <a:pt x="1125" y="396"/>
                      <a:pt x="1034" y="244"/>
                    </a:cubicBezTo>
                    <a:cubicBezTo>
                      <a:pt x="943" y="92"/>
                      <a:pt x="791" y="1"/>
                      <a:pt x="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0"/>
              <p:cNvSpPr/>
              <p:nvPr/>
            </p:nvSpPr>
            <p:spPr>
              <a:xfrm>
                <a:off x="7132425" y="3265538"/>
                <a:ext cx="30425" cy="44850"/>
              </a:xfrm>
              <a:custGeom>
                <a:rect b="b" l="l" r="r" t="t"/>
                <a:pathLst>
                  <a:path extrusionOk="0" h="1794" w="1217">
                    <a:moveTo>
                      <a:pt x="578" y="183"/>
                    </a:moveTo>
                    <a:cubicBezTo>
                      <a:pt x="700" y="183"/>
                      <a:pt x="761" y="213"/>
                      <a:pt x="822" y="304"/>
                    </a:cubicBezTo>
                    <a:cubicBezTo>
                      <a:pt x="913" y="365"/>
                      <a:pt x="943" y="456"/>
                      <a:pt x="943" y="578"/>
                    </a:cubicBezTo>
                    <a:cubicBezTo>
                      <a:pt x="943" y="699"/>
                      <a:pt x="913" y="821"/>
                      <a:pt x="822" y="882"/>
                    </a:cubicBezTo>
                    <a:cubicBezTo>
                      <a:pt x="761" y="943"/>
                      <a:pt x="700" y="1003"/>
                      <a:pt x="578" y="1003"/>
                    </a:cubicBezTo>
                    <a:cubicBezTo>
                      <a:pt x="487" y="1003"/>
                      <a:pt x="396" y="943"/>
                      <a:pt x="335" y="882"/>
                    </a:cubicBezTo>
                    <a:cubicBezTo>
                      <a:pt x="275" y="821"/>
                      <a:pt x="244" y="699"/>
                      <a:pt x="244" y="578"/>
                    </a:cubicBezTo>
                    <a:cubicBezTo>
                      <a:pt x="244" y="456"/>
                      <a:pt x="275" y="365"/>
                      <a:pt x="335" y="304"/>
                    </a:cubicBezTo>
                    <a:cubicBezTo>
                      <a:pt x="396" y="213"/>
                      <a:pt x="487" y="183"/>
                      <a:pt x="578" y="183"/>
                    </a:cubicBezTo>
                    <a:close/>
                    <a:moveTo>
                      <a:pt x="578" y="0"/>
                    </a:moveTo>
                    <a:cubicBezTo>
                      <a:pt x="427" y="0"/>
                      <a:pt x="275" y="61"/>
                      <a:pt x="153" y="152"/>
                    </a:cubicBezTo>
                    <a:cubicBezTo>
                      <a:pt x="62" y="274"/>
                      <a:pt x="1" y="395"/>
                      <a:pt x="1" y="578"/>
                    </a:cubicBezTo>
                    <a:cubicBezTo>
                      <a:pt x="1" y="760"/>
                      <a:pt x="62" y="912"/>
                      <a:pt x="153" y="1003"/>
                    </a:cubicBezTo>
                    <a:cubicBezTo>
                      <a:pt x="275" y="1125"/>
                      <a:pt x="396" y="1186"/>
                      <a:pt x="578" y="1186"/>
                    </a:cubicBezTo>
                    <a:cubicBezTo>
                      <a:pt x="670" y="1186"/>
                      <a:pt x="730" y="1155"/>
                      <a:pt x="791" y="1125"/>
                    </a:cubicBezTo>
                    <a:cubicBezTo>
                      <a:pt x="882" y="1095"/>
                      <a:pt x="913" y="1034"/>
                      <a:pt x="974" y="973"/>
                    </a:cubicBezTo>
                    <a:lnTo>
                      <a:pt x="974" y="973"/>
                    </a:lnTo>
                    <a:cubicBezTo>
                      <a:pt x="974" y="1186"/>
                      <a:pt x="913" y="1338"/>
                      <a:pt x="822" y="1429"/>
                    </a:cubicBezTo>
                    <a:cubicBezTo>
                      <a:pt x="761" y="1551"/>
                      <a:pt x="639" y="1581"/>
                      <a:pt x="487" y="1581"/>
                    </a:cubicBezTo>
                    <a:lnTo>
                      <a:pt x="305" y="1581"/>
                    </a:lnTo>
                    <a:cubicBezTo>
                      <a:pt x="244" y="1551"/>
                      <a:pt x="183" y="1551"/>
                      <a:pt x="123" y="1520"/>
                    </a:cubicBezTo>
                    <a:lnTo>
                      <a:pt x="123" y="1733"/>
                    </a:lnTo>
                    <a:cubicBezTo>
                      <a:pt x="183" y="1733"/>
                      <a:pt x="244" y="1763"/>
                      <a:pt x="305" y="1763"/>
                    </a:cubicBezTo>
                    <a:cubicBezTo>
                      <a:pt x="366" y="1794"/>
                      <a:pt x="427" y="1794"/>
                      <a:pt x="487" y="1794"/>
                    </a:cubicBezTo>
                    <a:cubicBezTo>
                      <a:pt x="700" y="1794"/>
                      <a:pt x="882" y="1702"/>
                      <a:pt x="1004" y="1551"/>
                    </a:cubicBezTo>
                    <a:cubicBezTo>
                      <a:pt x="1126" y="1399"/>
                      <a:pt x="1217" y="1155"/>
                      <a:pt x="1217" y="882"/>
                    </a:cubicBezTo>
                    <a:cubicBezTo>
                      <a:pt x="1217" y="608"/>
                      <a:pt x="1156" y="395"/>
                      <a:pt x="1034" y="213"/>
                    </a:cubicBezTo>
                    <a:cubicBezTo>
                      <a:pt x="943" y="61"/>
                      <a:pt x="791" y="0"/>
                      <a:pt x="5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0"/>
              <p:cNvSpPr/>
              <p:nvPr/>
            </p:nvSpPr>
            <p:spPr>
              <a:xfrm>
                <a:off x="7170425" y="3265538"/>
                <a:ext cx="30425" cy="44850"/>
              </a:xfrm>
              <a:custGeom>
                <a:rect b="b" l="l" r="r" t="t"/>
                <a:pathLst>
                  <a:path extrusionOk="0" h="1794" w="1217">
                    <a:moveTo>
                      <a:pt x="609" y="183"/>
                    </a:moveTo>
                    <a:cubicBezTo>
                      <a:pt x="730" y="183"/>
                      <a:pt x="821" y="244"/>
                      <a:pt x="882" y="365"/>
                    </a:cubicBezTo>
                    <a:cubicBezTo>
                      <a:pt x="943" y="487"/>
                      <a:pt x="973" y="669"/>
                      <a:pt x="973" y="882"/>
                    </a:cubicBezTo>
                    <a:cubicBezTo>
                      <a:pt x="973" y="1125"/>
                      <a:pt x="943" y="1307"/>
                      <a:pt x="882" y="1429"/>
                    </a:cubicBezTo>
                    <a:cubicBezTo>
                      <a:pt x="821" y="1551"/>
                      <a:pt x="730" y="1611"/>
                      <a:pt x="609" y="1611"/>
                    </a:cubicBezTo>
                    <a:cubicBezTo>
                      <a:pt x="487" y="1611"/>
                      <a:pt x="396" y="1551"/>
                      <a:pt x="335" y="1429"/>
                    </a:cubicBezTo>
                    <a:cubicBezTo>
                      <a:pt x="274" y="1307"/>
                      <a:pt x="244" y="1125"/>
                      <a:pt x="244" y="882"/>
                    </a:cubicBezTo>
                    <a:cubicBezTo>
                      <a:pt x="244" y="669"/>
                      <a:pt x="274" y="487"/>
                      <a:pt x="335" y="365"/>
                    </a:cubicBezTo>
                    <a:cubicBezTo>
                      <a:pt x="396" y="244"/>
                      <a:pt x="487" y="183"/>
                      <a:pt x="609" y="183"/>
                    </a:cubicBezTo>
                    <a:close/>
                    <a:moveTo>
                      <a:pt x="609" y="0"/>
                    </a:moveTo>
                    <a:cubicBezTo>
                      <a:pt x="426" y="0"/>
                      <a:pt x="274" y="61"/>
                      <a:pt x="153" y="213"/>
                    </a:cubicBezTo>
                    <a:cubicBezTo>
                      <a:pt x="62" y="395"/>
                      <a:pt x="1" y="608"/>
                      <a:pt x="1" y="882"/>
                    </a:cubicBezTo>
                    <a:cubicBezTo>
                      <a:pt x="1" y="1186"/>
                      <a:pt x="62" y="1399"/>
                      <a:pt x="153" y="1551"/>
                    </a:cubicBezTo>
                    <a:cubicBezTo>
                      <a:pt x="274" y="1702"/>
                      <a:pt x="426" y="1794"/>
                      <a:pt x="609" y="1794"/>
                    </a:cubicBezTo>
                    <a:cubicBezTo>
                      <a:pt x="791" y="1794"/>
                      <a:pt x="943" y="1702"/>
                      <a:pt x="1065" y="1551"/>
                    </a:cubicBezTo>
                    <a:cubicBezTo>
                      <a:pt x="1156" y="1399"/>
                      <a:pt x="1217" y="1186"/>
                      <a:pt x="1217" y="882"/>
                    </a:cubicBezTo>
                    <a:cubicBezTo>
                      <a:pt x="1217" y="608"/>
                      <a:pt x="1156" y="395"/>
                      <a:pt x="1065" y="213"/>
                    </a:cubicBezTo>
                    <a:cubicBezTo>
                      <a:pt x="943" y="61"/>
                      <a:pt x="791" y="0"/>
                      <a:pt x="6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0"/>
              <p:cNvSpPr/>
              <p:nvPr/>
            </p:nvSpPr>
            <p:spPr>
              <a:xfrm>
                <a:off x="7133200" y="3521613"/>
                <a:ext cx="29650" cy="44850"/>
              </a:xfrm>
              <a:custGeom>
                <a:rect b="b" l="l" r="r" t="t"/>
                <a:pathLst>
                  <a:path extrusionOk="0" h="1794" w="1186">
                    <a:moveTo>
                      <a:pt x="608" y="183"/>
                    </a:moveTo>
                    <a:cubicBezTo>
                      <a:pt x="699" y="183"/>
                      <a:pt x="760" y="213"/>
                      <a:pt x="821" y="274"/>
                    </a:cubicBezTo>
                    <a:cubicBezTo>
                      <a:pt x="882" y="335"/>
                      <a:pt x="912" y="396"/>
                      <a:pt x="912" y="487"/>
                    </a:cubicBezTo>
                    <a:cubicBezTo>
                      <a:pt x="912" y="578"/>
                      <a:pt x="882" y="639"/>
                      <a:pt x="821" y="700"/>
                    </a:cubicBezTo>
                    <a:cubicBezTo>
                      <a:pt x="760" y="730"/>
                      <a:pt x="699" y="761"/>
                      <a:pt x="608" y="761"/>
                    </a:cubicBezTo>
                    <a:cubicBezTo>
                      <a:pt x="487" y="761"/>
                      <a:pt x="426" y="730"/>
                      <a:pt x="365" y="700"/>
                    </a:cubicBezTo>
                    <a:cubicBezTo>
                      <a:pt x="304" y="639"/>
                      <a:pt x="274" y="578"/>
                      <a:pt x="274" y="487"/>
                    </a:cubicBezTo>
                    <a:cubicBezTo>
                      <a:pt x="274" y="396"/>
                      <a:pt x="304" y="335"/>
                      <a:pt x="365" y="274"/>
                    </a:cubicBezTo>
                    <a:cubicBezTo>
                      <a:pt x="426" y="213"/>
                      <a:pt x="487" y="183"/>
                      <a:pt x="608" y="183"/>
                    </a:cubicBezTo>
                    <a:close/>
                    <a:moveTo>
                      <a:pt x="608" y="943"/>
                    </a:moveTo>
                    <a:cubicBezTo>
                      <a:pt x="699" y="943"/>
                      <a:pt x="791" y="973"/>
                      <a:pt x="851" y="1034"/>
                    </a:cubicBezTo>
                    <a:cubicBezTo>
                      <a:pt x="912" y="1095"/>
                      <a:pt x="943" y="1186"/>
                      <a:pt x="943" y="1277"/>
                    </a:cubicBezTo>
                    <a:cubicBezTo>
                      <a:pt x="943" y="1399"/>
                      <a:pt x="912" y="1460"/>
                      <a:pt x="851" y="1520"/>
                    </a:cubicBezTo>
                    <a:cubicBezTo>
                      <a:pt x="791" y="1581"/>
                      <a:pt x="699" y="1612"/>
                      <a:pt x="608" y="1612"/>
                    </a:cubicBezTo>
                    <a:cubicBezTo>
                      <a:pt x="487" y="1612"/>
                      <a:pt x="396" y="1581"/>
                      <a:pt x="335" y="1520"/>
                    </a:cubicBezTo>
                    <a:cubicBezTo>
                      <a:pt x="274" y="1460"/>
                      <a:pt x="244" y="1399"/>
                      <a:pt x="244" y="1277"/>
                    </a:cubicBezTo>
                    <a:cubicBezTo>
                      <a:pt x="244" y="1186"/>
                      <a:pt x="274" y="1095"/>
                      <a:pt x="335" y="1034"/>
                    </a:cubicBezTo>
                    <a:cubicBezTo>
                      <a:pt x="396" y="973"/>
                      <a:pt x="487" y="943"/>
                      <a:pt x="608" y="943"/>
                    </a:cubicBezTo>
                    <a:close/>
                    <a:moveTo>
                      <a:pt x="608" y="1"/>
                    </a:moveTo>
                    <a:cubicBezTo>
                      <a:pt x="426" y="1"/>
                      <a:pt x="274" y="61"/>
                      <a:pt x="183" y="122"/>
                    </a:cubicBezTo>
                    <a:cubicBezTo>
                      <a:pt x="92" y="213"/>
                      <a:pt x="31" y="305"/>
                      <a:pt x="31" y="457"/>
                    </a:cubicBezTo>
                    <a:cubicBezTo>
                      <a:pt x="31" y="548"/>
                      <a:pt x="61" y="639"/>
                      <a:pt x="122" y="700"/>
                    </a:cubicBezTo>
                    <a:cubicBezTo>
                      <a:pt x="183" y="791"/>
                      <a:pt x="274" y="821"/>
                      <a:pt x="365" y="852"/>
                    </a:cubicBezTo>
                    <a:cubicBezTo>
                      <a:pt x="244" y="882"/>
                      <a:pt x="152" y="913"/>
                      <a:pt x="92" y="1004"/>
                    </a:cubicBezTo>
                    <a:cubicBezTo>
                      <a:pt x="31" y="1095"/>
                      <a:pt x="0" y="1186"/>
                      <a:pt x="0" y="1277"/>
                    </a:cubicBezTo>
                    <a:cubicBezTo>
                      <a:pt x="0" y="1460"/>
                      <a:pt x="61" y="1581"/>
                      <a:pt x="152" y="1672"/>
                    </a:cubicBezTo>
                    <a:cubicBezTo>
                      <a:pt x="244" y="1764"/>
                      <a:pt x="396" y="1794"/>
                      <a:pt x="608" y="1794"/>
                    </a:cubicBezTo>
                    <a:cubicBezTo>
                      <a:pt x="791" y="1794"/>
                      <a:pt x="943" y="1764"/>
                      <a:pt x="1034" y="1672"/>
                    </a:cubicBezTo>
                    <a:cubicBezTo>
                      <a:pt x="1125" y="1581"/>
                      <a:pt x="1186" y="1460"/>
                      <a:pt x="1186" y="1277"/>
                    </a:cubicBezTo>
                    <a:cubicBezTo>
                      <a:pt x="1186" y="1186"/>
                      <a:pt x="1155" y="1095"/>
                      <a:pt x="1095" y="1004"/>
                    </a:cubicBezTo>
                    <a:cubicBezTo>
                      <a:pt x="1034" y="913"/>
                      <a:pt x="943" y="882"/>
                      <a:pt x="821" y="852"/>
                    </a:cubicBezTo>
                    <a:cubicBezTo>
                      <a:pt x="943" y="821"/>
                      <a:pt x="1003" y="791"/>
                      <a:pt x="1064" y="700"/>
                    </a:cubicBezTo>
                    <a:cubicBezTo>
                      <a:pt x="1125" y="639"/>
                      <a:pt x="1155" y="548"/>
                      <a:pt x="1155" y="457"/>
                    </a:cubicBezTo>
                    <a:cubicBezTo>
                      <a:pt x="1155" y="305"/>
                      <a:pt x="1095" y="213"/>
                      <a:pt x="1003" y="122"/>
                    </a:cubicBezTo>
                    <a:cubicBezTo>
                      <a:pt x="912" y="61"/>
                      <a:pt x="760" y="1"/>
                      <a:pt x="6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0"/>
              <p:cNvSpPr/>
              <p:nvPr/>
            </p:nvSpPr>
            <p:spPr>
              <a:xfrm>
                <a:off x="7171200" y="3521613"/>
                <a:ext cx="29650" cy="44850"/>
              </a:xfrm>
              <a:custGeom>
                <a:rect b="b" l="l" r="r" t="t"/>
                <a:pathLst>
                  <a:path extrusionOk="0" h="1794" w="1186">
                    <a:moveTo>
                      <a:pt x="578" y="183"/>
                    </a:moveTo>
                    <a:cubicBezTo>
                      <a:pt x="699" y="183"/>
                      <a:pt x="790" y="244"/>
                      <a:pt x="851" y="365"/>
                    </a:cubicBezTo>
                    <a:cubicBezTo>
                      <a:pt x="912" y="487"/>
                      <a:pt x="942" y="669"/>
                      <a:pt x="942" y="913"/>
                    </a:cubicBezTo>
                    <a:cubicBezTo>
                      <a:pt x="942" y="1156"/>
                      <a:pt x="912" y="1308"/>
                      <a:pt x="851" y="1429"/>
                    </a:cubicBezTo>
                    <a:cubicBezTo>
                      <a:pt x="790" y="1551"/>
                      <a:pt x="699" y="1612"/>
                      <a:pt x="578" y="1612"/>
                    </a:cubicBezTo>
                    <a:cubicBezTo>
                      <a:pt x="456" y="1612"/>
                      <a:pt x="365" y="1551"/>
                      <a:pt x="304" y="1429"/>
                    </a:cubicBezTo>
                    <a:cubicBezTo>
                      <a:pt x="243" y="1308"/>
                      <a:pt x="213" y="1156"/>
                      <a:pt x="213" y="913"/>
                    </a:cubicBezTo>
                    <a:cubicBezTo>
                      <a:pt x="213" y="669"/>
                      <a:pt x="243" y="487"/>
                      <a:pt x="304" y="365"/>
                    </a:cubicBezTo>
                    <a:cubicBezTo>
                      <a:pt x="365" y="244"/>
                      <a:pt x="456" y="183"/>
                      <a:pt x="578" y="183"/>
                    </a:cubicBezTo>
                    <a:close/>
                    <a:moveTo>
                      <a:pt x="578" y="1"/>
                    </a:moveTo>
                    <a:cubicBezTo>
                      <a:pt x="395" y="1"/>
                      <a:pt x="243" y="92"/>
                      <a:pt x="152" y="244"/>
                    </a:cubicBezTo>
                    <a:cubicBezTo>
                      <a:pt x="31" y="396"/>
                      <a:pt x="0" y="609"/>
                      <a:pt x="0" y="913"/>
                    </a:cubicBezTo>
                    <a:cubicBezTo>
                      <a:pt x="0" y="1186"/>
                      <a:pt x="31" y="1429"/>
                      <a:pt x="152" y="1581"/>
                    </a:cubicBezTo>
                    <a:cubicBezTo>
                      <a:pt x="243" y="1733"/>
                      <a:pt x="395" y="1794"/>
                      <a:pt x="578" y="1794"/>
                    </a:cubicBezTo>
                    <a:cubicBezTo>
                      <a:pt x="790" y="1794"/>
                      <a:pt x="942" y="1733"/>
                      <a:pt x="1034" y="1581"/>
                    </a:cubicBezTo>
                    <a:cubicBezTo>
                      <a:pt x="1125" y="1429"/>
                      <a:pt x="1186" y="1186"/>
                      <a:pt x="1186" y="913"/>
                    </a:cubicBezTo>
                    <a:cubicBezTo>
                      <a:pt x="1186" y="609"/>
                      <a:pt x="1125" y="396"/>
                      <a:pt x="1034" y="244"/>
                    </a:cubicBezTo>
                    <a:cubicBezTo>
                      <a:pt x="942" y="92"/>
                      <a:pt x="790" y="1"/>
                      <a:pt x="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0"/>
              <p:cNvSpPr/>
              <p:nvPr/>
            </p:nvSpPr>
            <p:spPr>
              <a:xfrm>
                <a:off x="7131675" y="3779213"/>
                <a:ext cx="28150" cy="43350"/>
              </a:xfrm>
              <a:custGeom>
                <a:rect b="b" l="l" r="r" t="t"/>
                <a:pathLst>
                  <a:path extrusionOk="0" h="1734" w="1126">
                    <a:moveTo>
                      <a:pt x="1" y="1"/>
                    </a:moveTo>
                    <a:lnTo>
                      <a:pt x="1" y="183"/>
                    </a:lnTo>
                    <a:lnTo>
                      <a:pt x="821" y="183"/>
                    </a:lnTo>
                    <a:lnTo>
                      <a:pt x="244" y="1733"/>
                    </a:lnTo>
                    <a:lnTo>
                      <a:pt x="487" y="1733"/>
                    </a:lnTo>
                    <a:lnTo>
                      <a:pt x="1125" y="92"/>
                    </a:lnTo>
                    <a:lnTo>
                      <a:pt x="11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0"/>
              <p:cNvSpPr/>
              <p:nvPr/>
            </p:nvSpPr>
            <p:spPr>
              <a:xfrm>
                <a:off x="7168150" y="3778463"/>
                <a:ext cx="30425" cy="44850"/>
              </a:xfrm>
              <a:custGeom>
                <a:rect b="b" l="l" r="r" t="t"/>
                <a:pathLst>
                  <a:path extrusionOk="0" h="1794" w="1217">
                    <a:moveTo>
                      <a:pt x="608" y="183"/>
                    </a:moveTo>
                    <a:cubicBezTo>
                      <a:pt x="730" y="183"/>
                      <a:pt x="821" y="244"/>
                      <a:pt x="882" y="365"/>
                    </a:cubicBezTo>
                    <a:cubicBezTo>
                      <a:pt x="943" y="487"/>
                      <a:pt x="973" y="639"/>
                      <a:pt x="973" y="882"/>
                    </a:cubicBezTo>
                    <a:cubicBezTo>
                      <a:pt x="973" y="1125"/>
                      <a:pt x="943" y="1307"/>
                      <a:pt x="882" y="1429"/>
                    </a:cubicBezTo>
                    <a:cubicBezTo>
                      <a:pt x="821" y="1551"/>
                      <a:pt x="730" y="1611"/>
                      <a:pt x="608" y="1611"/>
                    </a:cubicBezTo>
                    <a:cubicBezTo>
                      <a:pt x="487" y="1611"/>
                      <a:pt x="396" y="1551"/>
                      <a:pt x="335" y="1429"/>
                    </a:cubicBezTo>
                    <a:cubicBezTo>
                      <a:pt x="274" y="1307"/>
                      <a:pt x="244" y="1125"/>
                      <a:pt x="244" y="882"/>
                    </a:cubicBezTo>
                    <a:cubicBezTo>
                      <a:pt x="244" y="639"/>
                      <a:pt x="274" y="487"/>
                      <a:pt x="335" y="365"/>
                    </a:cubicBezTo>
                    <a:cubicBezTo>
                      <a:pt x="396" y="244"/>
                      <a:pt x="487" y="183"/>
                      <a:pt x="608" y="183"/>
                    </a:cubicBezTo>
                    <a:close/>
                    <a:moveTo>
                      <a:pt x="608" y="0"/>
                    </a:moveTo>
                    <a:cubicBezTo>
                      <a:pt x="426" y="0"/>
                      <a:pt x="274" y="61"/>
                      <a:pt x="153" y="213"/>
                    </a:cubicBezTo>
                    <a:cubicBezTo>
                      <a:pt x="61" y="365"/>
                      <a:pt x="1" y="608"/>
                      <a:pt x="1" y="882"/>
                    </a:cubicBezTo>
                    <a:cubicBezTo>
                      <a:pt x="1" y="1186"/>
                      <a:pt x="61" y="1399"/>
                      <a:pt x="153" y="1551"/>
                    </a:cubicBezTo>
                    <a:cubicBezTo>
                      <a:pt x="274" y="1703"/>
                      <a:pt x="426" y="1794"/>
                      <a:pt x="608" y="1794"/>
                    </a:cubicBezTo>
                    <a:cubicBezTo>
                      <a:pt x="791" y="1794"/>
                      <a:pt x="943" y="1703"/>
                      <a:pt x="1064" y="1551"/>
                    </a:cubicBezTo>
                    <a:cubicBezTo>
                      <a:pt x="1156" y="1399"/>
                      <a:pt x="1216" y="1186"/>
                      <a:pt x="1216" y="882"/>
                    </a:cubicBezTo>
                    <a:cubicBezTo>
                      <a:pt x="1216" y="608"/>
                      <a:pt x="1156" y="365"/>
                      <a:pt x="1064" y="213"/>
                    </a:cubicBezTo>
                    <a:cubicBezTo>
                      <a:pt x="943" y="61"/>
                      <a:pt x="791" y="0"/>
                      <a:pt x="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0"/>
              <p:cNvSpPr/>
              <p:nvPr/>
            </p:nvSpPr>
            <p:spPr>
              <a:xfrm>
                <a:off x="7131675" y="4034538"/>
                <a:ext cx="29650" cy="44850"/>
              </a:xfrm>
              <a:custGeom>
                <a:rect b="b" l="l" r="r" t="t"/>
                <a:pathLst>
                  <a:path extrusionOk="0" h="1794" w="1186">
                    <a:moveTo>
                      <a:pt x="608" y="821"/>
                    </a:moveTo>
                    <a:cubicBezTo>
                      <a:pt x="730" y="821"/>
                      <a:pt x="821" y="852"/>
                      <a:pt x="882" y="913"/>
                    </a:cubicBezTo>
                    <a:cubicBezTo>
                      <a:pt x="943" y="973"/>
                      <a:pt x="973" y="1095"/>
                      <a:pt x="973" y="1216"/>
                    </a:cubicBezTo>
                    <a:cubicBezTo>
                      <a:pt x="973" y="1338"/>
                      <a:pt x="943" y="1429"/>
                      <a:pt x="882" y="1520"/>
                    </a:cubicBezTo>
                    <a:cubicBezTo>
                      <a:pt x="821" y="1581"/>
                      <a:pt x="730" y="1612"/>
                      <a:pt x="608" y="1612"/>
                    </a:cubicBezTo>
                    <a:cubicBezTo>
                      <a:pt x="517" y="1612"/>
                      <a:pt x="426" y="1581"/>
                      <a:pt x="365" y="1520"/>
                    </a:cubicBezTo>
                    <a:cubicBezTo>
                      <a:pt x="305" y="1429"/>
                      <a:pt x="274" y="1338"/>
                      <a:pt x="274" y="1216"/>
                    </a:cubicBezTo>
                    <a:cubicBezTo>
                      <a:pt x="274" y="1095"/>
                      <a:pt x="305" y="973"/>
                      <a:pt x="365" y="913"/>
                    </a:cubicBezTo>
                    <a:cubicBezTo>
                      <a:pt x="426" y="852"/>
                      <a:pt x="517" y="821"/>
                      <a:pt x="608" y="821"/>
                    </a:cubicBezTo>
                    <a:close/>
                    <a:moveTo>
                      <a:pt x="730" y="1"/>
                    </a:moveTo>
                    <a:cubicBezTo>
                      <a:pt x="487" y="1"/>
                      <a:pt x="335" y="92"/>
                      <a:pt x="183" y="244"/>
                    </a:cubicBezTo>
                    <a:cubicBezTo>
                      <a:pt x="61" y="426"/>
                      <a:pt x="1" y="639"/>
                      <a:pt x="1" y="913"/>
                    </a:cubicBezTo>
                    <a:cubicBezTo>
                      <a:pt x="1" y="1186"/>
                      <a:pt x="61" y="1429"/>
                      <a:pt x="153" y="1581"/>
                    </a:cubicBezTo>
                    <a:cubicBezTo>
                      <a:pt x="274" y="1733"/>
                      <a:pt x="426" y="1794"/>
                      <a:pt x="608" y="1794"/>
                    </a:cubicBezTo>
                    <a:cubicBezTo>
                      <a:pt x="791" y="1794"/>
                      <a:pt x="943" y="1733"/>
                      <a:pt x="1034" y="1642"/>
                    </a:cubicBezTo>
                    <a:cubicBezTo>
                      <a:pt x="1156" y="1520"/>
                      <a:pt x="1186" y="1399"/>
                      <a:pt x="1186" y="1216"/>
                    </a:cubicBezTo>
                    <a:cubicBezTo>
                      <a:pt x="1186" y="1034"/>
                      <a:pt x="1156" y="882"/>
                      <a:pt x="1034" y="791"/>
                    </a:cubicBezTo>
                    <a:cubicBezTo>
                      <a:pt x="943" y="669"/>
                      <a:pt x="821" y="609"/>
                      <a:pt x="639" y="609"/>
                    </a:cubicBezTo>
                    <a:cubicBezTo>
                      <a:pt x="548" y="609"/>
                      <a:pt x="487" y="639"/>
                      <a:pt x="396" y="669"/>
                    </a:cubicBezTo>
                    <a:cubicBezTo>
                      <a:pt x="335" y="700"/>
                      <a:pt x="274" y="761"/>
                      <a:pt x="244" y="821"/>
                    </a:cubicBezTo>
                    <a:cubicBezTo>
                      <a:pt x="244" y="609"/>
                      <a:pt x="305" y="457"/>
                      <a:pt x="365" y="365"/>
                    </a:cubicBezTo>
                    <a:cubicBezTo>
                      <a:pt x="457" y="244"/>
                      <a:pt x="578" y="213"/>
                      <a:pt x="730" y="213"/>
                    </a:cubicBezTo>
                    <a:lnTo>
                      <a:pt x="912" y="213"/>
                    </a:lnTo>
                    <a:cubicBezTo>
                      <a:pt x="973" y="244"/>
                      <a:pt x="1034" y="274"/>
                      <a:pt x="1095" y="274"/>
                    </a:cubicBezTo>
                    <a:lnTo>
                      <a:pt x="1095" y="61"/>
                    </a:lnTo>
                    <a:cubicBezTo>
                      <a:pt x="1034" y="61"/>
                      <a:pt x="973" y="31"/>
                      <a:pt x="912" y="31"/>
                    </a:cubicBezTo>
                    <a:cubicBezTo>
                      <a:pt x="852" y="1"/>
                      <a:pt x="791" y="1"/>
                      <a:pt x="7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0"/>
              <p:cNvSpPr/>
              <p:nvPr/>
            </p:nvSpPr>
            <p:spPr>
              <a:xfrm>
                <a:off x="7168900" y="4034538"/>
                <a:ext cx="30425" cy="44850"/>
              </a:xfrm>
              <a:custGeom>
                <a:rect b="b" l="l" r="r" t="t"/>
                <a:pathLst>
                  <a:path extrusionOk="0" h="1794" w="1217">
                    <a:moveTo>
                      <a:pt x="609" y="183"/>
                    </a:moveTo>
                    <a:cubicBezTo>
                      <a:pt x="730" y="183"/>
                      <a:pt x="822" y="244"/>
                      <a:pt x="882" y="365"/>
                    </a:cubicBezTo>
                    <a:cubicBezTo>
                      <a:pt x="943" y="487"/>
                      <a:pt x="974" y="669"/>
                      <a:pt x="974" y="913"/>
                    </a:cubicBezTo>
                    <a:cubicBezTo>
                      <a:pt x="974" y="1156"/>
                      <a:pt x="943" y="1308"/>
                      <a:pt x="882" y="1429"/>
                    </a:cubicBezTo>
                    <a:cubicBezTo>
                      <a:pt x="822" y="1551"/>
                      <a:pt x="730" y="1612"/>
                      <a:pt x="609" y="1612"/>
                    </a:cubicBezTo>
                    <a:cubicBezTo>
                      <a:pt x="487" y="1612"/>
                      <a:pt x="396" y="1551"/>
                      <a:pt x="335" y="1429"/>
                    </a:cubicBezTo>
                    <a:cubicBezTo>
                      <a:pt x="275" y="1308"/>
                      <a:pt x="244" y="1156"/>
                      <a:pt x="244" y="913"/>
                    </a:cubicBezTo>
                    <a:cubicBezTo>
                      <a:pt x="244" y="669"/>
                      <a:pt x="275" y="487"/>
                      <a:pt x="335" y="365"/>
                    </a:cubicBezTo>
                    <a:cubicBezTo>
                      <a:pt x="396" y="244"/>
                      <a:pt x="487" y="183"/>
                      <a:pt x="609" y="183"/>
                    </a:cubicBezTo>
                    <a:close/>
                    <a:moveTo>
                      <a:pt x="609" y="1"/>
                    </a:moveTo>
                    <a:cubicBezTo>
                      <a:pt x="426" y="1"/>
                      <a:pt x="275" y="92"/>
                      <a:pt x="183" y="244"/>
                    </a:cubicBezTo>
                    <a:cubicBezTo>
                      <a:pt x="62" y="396"/>
                      <a:pt x="1" y="609"/>
                      <a:pt x="1" y="913"/>
                    </a:cubicBezTo>
                    <a:cubicBezTo>
                      <a:pt x="1" y="1186"/>
                      <a:pt x="62" y="1429"/>
                      <a:pt x="183" y="1581"/>
                    </a:cubicBezTo>
                    <a:cubicBezTo>
                      <a:pt x="275" y="1733"/>
                      <a:pt x="426" y="1794"/>
                      <a:pt x="609" y="1794"/>
                    </a:cubicBezTo>
                    <a:cubicBezTo>
                      <a:pt x="822" y="1794"/>
                      <a:pt x="943" y="1733"/>
                      <a:pt x="1065" y="1581"/>
                    </a:cubicBezTo>
                    <a:cubicBezTo>
                      <a:pt x="1156" y="1429"/>
                      <a:pt x="1217" y="1186"/>
                      <a:pt x="1217" y="913"/>
                    </a:cubicBezTo>
                    <a:cubicBezTo>
                      <a:pt x="1217" y="609"/>
                      <a:pt x="1156" y="396"/>
                      <a:pt x="1065" y="244"/>
                    </a:cubicBezTo>
                    <a:cubicBezTo>
                      <a:pt x="943" y="92"/>
                      <a:pt x="822" y="1"/>
                      <a:pt x="6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0"/>
              <p:cNvSpPr/>
              <p:nvPr/>
            </p:nvSpPr>
            <p:spPr>
              <a:xfrm>
                <a:off x="7130150" y="4292138"/>
                <a:ext cx="28150" cy="44100"/>
              </a:xfrm>
              <a:custGeom>
                <a:rect b="b" l="l" r="r" t="t"/>
                <a:pathLst>
                  <a:path extrusionOk="0" h="1764" w="1126">
                    <a:moveTo>
                      <a:pt x="92" y="1"/>
                    </a:moveTo>
                    <a:lnTo>
                      <a:pt x="92" y="852"/>
                    </a:lnTo>
                    <a:cubicBezTo>
                      <a:pt x="153" y="821"/>
                      <a:pt x="214" y="821"/>
                      <a:pt x="274" y="791"/>
                    </a:cubicBezTo>
                    <a:cubicBezTo>
                      <a:pt x="335" y="791"/>
                      <a:pt x="396" y="761"/>
                      <a:pt x="457" y="761"/>
                    </a:cubicBezTo>
                    <a:cubicBezTo>
                      <a:pt x="609" y="761"/>
                      <a:pt x="700" y="821"/>
                      <a:pt x="791" y="882"/>
                    </a:cubicBezTo>
                    <a:cubicBezTo>
                      <a:pt x="852" y="943"/>
                      <a:pt x="882" y="1034"/>
                      <a:pt x="882" y="1156"/>
                    </a:cubicBezTo>
                    <a:cubicBezTo>
                      <a:pt x="882" y="1277"/>
                      <a:pt x="852" y="1369"/>
                      <a:pt x="791" y="1460"/>
                    </a:cubicBezTo>
                    <a:cubicBezTo>
                      <a:pt x="700" y="1521"/>
                      <a:pt x="609" y="1551"/>
                      <a:pt x="457" y="1551"/>
                    </a:cubicBezTo>
                    <a:cubicBezTo>
                      <a:pt x="366" y="1551"/>
                      <a:pt x="305" y="1551"/>
                      <a:pt x="214" y="1521"/>
                    </a:cubicBezTo>
                    <a:cubicBezTo>
                      <a:pt x="153" y="1521"/>
                      <a:pt x="92" y="1490"/>
                      <a:pt x="1" y="1460"/>
                    </a:cubicBezTo>
                    <a:lnTo>
                      <a:pt x="1" y="1673"/>
                    </a:lnTo>
                    <a:cubicBezTo>
                      <a:pt x="92" y="1703"/>
                      <a:pt x="153" y="1733"/>
                      <a:pt x="244" y="1733"/>
                    </a:cubicBezTo>
                    <a:cubicBezTo>
                      <a:pt x="305" y="1764"/>
                      <a:pt x="396" y="1764"/>
                      <a:pt x="457" y="1764"/>
                    </a:cubicBezTo>
                    <a:cubicBezTo>
                      <a:pt x="669" y="1764"/>
                      <a:pt x="852" y="1703"/>
                      <a:pt x="943" y="1612"/>
                    </a:cubicBezTo>
                    <a:cubicBezTo>
                      <a:pt x="1065" y="1490"/>
                      <a:pt x="1125" y="1338"/>
                      <a:pt x="1125" y="1156"/>
                    </a:cubicBezTo>
                    <a:cubicBezTo>
                      <a:pt x="1125" y="973"/>
                      <a:pt x="1065" y="852"/>
                      <a:pt x="973" y="730"/>
                    </a:cubicBezTo>
                    <a:cubicBezTo>
                      <a:pt x="852" y="639"/>
                      <a:pt x="700" y="578"/>
                      <a:pt x="487" y="578"/>
                    </a:cubicBezTo>
                    <a:lnTo>
                      <a:pt x="396" y="578"/>
                    </a:lnTo>
                    <a:cubicBezTo>
                      <a:pt x="366" y="578"/>
                      <a:pt x="335" y="609"/>
                      <a:pt x="305" y="609"/>
                    </a:cubicBezTo>
                    <a:lnTo>
                      <a:pt x="305" y="183"/>
                    </a:lnTo>
                    <a:lnTo>
                      <a:pt x="1004" y="183"/>
                    </a:lnTo>
                    <a:lnTo>
                      <a:pt x="10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0"/>
              <p:cNvSpPr/>
              <p:nvPr/>
            </p:nvSpPr>
            <p:spPr>
              <a:xfrm>
                <a:off x="7167400" y="4291388"/>
                <a:ext cx="29650" cy="44850"/>
              </a:xfrm>
              <a:custGeom>
                <a:rect b="b" l="l" r="r" t="t"/>
                <a:pathLst>
                  <a:path extrusionOk="0" h="1794" w="1186">
                    <a:moveTo>
                      <a:pt x="608" y="183"/>
                    </a:moveTo>
                    <a:cubicBezTo>
                      <a:pt x="730" y="183"/>
                      <a:pt x="821" y="244"/>
                      <a:pt x="882" y="365"/>
                    </a:cubicBezTo>
                    <a:cubicBezTo>
                      <a:pt x="942" y="487"/>
                      <a:pt x="973" y="639"/>
                      <a:pt x="973" y="882"/>
                    </a:cubicBezTo>
                    <a:cubicBezTo>
                      <a:pt x="973" y="1125"/>
                      <a:pt x="942" y="1307"/>
                      <a:pt x="882" y="1429"/>
                    </a:cubicBezTo>
                    <a:cubicBezTo>
                      <a:pt x="821" y="1551"/>
                      <a:pt x="730" y="1611"/>
                      <a:pt x="608" y="1611"/>
                    </a:cubicBezTo>
                    <a:cubicBezTo>
                      <a:pt x="486" y="1611"/>
                      <a:pt x="395" y="1551"/>
                      <a:pt x="335" y="1429"/>
                    </a:cubicBezTo>
                    <a:cubicBezTo>
                      <a:pt x="274" y="1307"/>
                      <a:pt x="243" y="1125"/>
                      <a:pt x="243" y="882"/>
                    </a:cubicBezTo>
                    <a:cubicBezTo>
                      <a:pt x="243" y="639"/>
                      <a:pt x="274" y="487"/>
                      <a:pt x="335" y="365"/>
                    </a:cubicBezTo>
                    <a:cubicBezTo>
                      <a:pt x="395" y="244"/>
                      <a:pt x="486" y="183"/>
                      <a:pt x="608" y="183"/>
                    </a:cubicBezTo>
                    <a:close/>
                    <a:moveTo>
                      <a:pt x="608" y="0"/>
                    </a:moveTo>
                    <a:cubicBezTo>
                      <a:pt x="395" y="0"/>
                      <a:pt x="274" y="61"/>
                      <a:pt x="152" y="213"/>
                    </a:cubicBezTo>
                    <a:cubicBezTo>
                      <a:pt x="61" y="365"/>
                      <a:pt x="0" y="608"/>
                      <a:pt x="0" y="882"/>
                    </a:cubicBezTo>
                    <a:cubicBezTo>
                      <a:pt x="0" y="1186"/>
                      <a:pt x="61" y="1399"/>
                      <a:pt x="152" y="1551"/>
                    </a:cubicBezTo>
                    <a:cubicBezTo>
                      <a:pt x="274" y="1703"/>
                      <a:pt x="395" y="1794"/>
                      <a:pt x="608" y="1794"/>
                    </a:cubicBezTo>
                    <a:cubicBezTo>
                      <a:pt x="790" y="1794"/>
                      <a:pt x="942" y="1703"/>
                      <a:pt x="1034" y="1551"/>
                    </a:cubicBezTo>
                    <a:cubicBezTo>
                      <a:pt x="1155" y="1399"/>
                      <a:pt x="1186" y="1186"/>
                      <a:pt x="1186" y="882"/>
                    </a:cubicBezTo>
                    <a:cubicBezTo>
                      <a:pt x="1186" y="608"/>
                      <a:pt x="1155" y="365"/>
                      <a:pt x="1034" y="213"/>
                    </a:cubicBezTo>
                    <a:cubicBezTo>
                      <a:pt x="942" y="61"/>
                      <a:pt x="790" y="0"/>
                      <a:pt x="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0"/>
              <p:cNvSpPr/>
              <p:nvPr/>
            </p:nvSpPr>
            <p:spPr>
              <a:xfrm>
                <a:off x="6753250" y="1448638"/>
                <a:ext cx="593500" cy="3108725"/>
              </a:xfrm>
              <a:custGeom>
                <a:rect b="b" l="l" r="r" t="t"/>
                <a:pathLst>
                  <a:path extrusionOk="0" h="124349" w="23740">
                    <a:moveTo>
                      <a:pt x="20214" y="1"/>
                    </a:moveTo>
                    <a:lnTo>
                      <a:pt x="20214" y="1"/>
                    </a:lnTo>
                    <a:cubicBezTo>
                      <a:pt x="20974" y="1034"/>
                      <a:pt x="21399" y="2280"/>
                      <a:pt x="21399" y="3557"/>
                    </a:cubicBezTo>
                    <a:lnTo>
                      <a:pt x="21399" y="116568"/>
                    </a:lnTo>
                    <a:cubicBezTo>
                      <a:pt x="21399" y="119850"/>
                      <a:pt x="18755" y="122495"/>
                      <a:pt x="15472" y="122495"/>
                    </a:cubicBezTo>
                    <a:lnTo>
                      <a:pt x="2402" y="122495"/>
                    </a:lnTo>
                    <a:cubicBezTo>
                      <a:pt x="1581" y="122495"/>
                      <a:pt x="760" y="122312"/>
                      <a:pt x="1" y="121978"/>
                    </a:cubicBezTo>
                    <a:lnTo>
                      <a:pt x="1" y="121978"/>
                    </a:lnTo>
                    <a:cubicBezTo>
                      <a:pt x="1125" y="123467"/>
                      <a:pt x="2858" y="124349"/>
                      <a:pt x="4712" y="124349"/>
                    </a:cubicBezTo>
                    <a:lnTo>
                      <a:pt x="17782" y="124349"/>
                    </a:lnTo>
                    <a:cubicBezTo>
                      <a:pt x="21065" y="124349"/>
                      <a:pt x="23740" y="121704"/>
                      <a:pt x="23740" y="118422"/>
                    </a:cubicBezTo>
                    <a:lnTo>
                      <a:pt x="23740" y="5441"/>
                    </a:lnTo>
                    <a:cubicBezTo>
                      <a:pt x="23740" y="3070"/>
                      <a:pt x="22341" y="943"/>
                      <a:pt x="20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0" name="Google Shape;2200;p50"/>
            <p:cNvSpPr/>
            <p:nvPr/>
          </p:nvSpPr>
          <p:spPr>
            <a:xfrm flipH="1">
              <a:off x="7528664" y="3681488"/>
              <a:ext cx="131425" cy="153475"/>
            </a:xfrm>
            <a:custGeom>
              <a:rect b="b" l="l" r="r" t="t"/>
              <a:pathLst>
                <a:path extrusionOk="0" h="6139" w="5257">
                  <a:moveTo>
                    <a:pt x="2603" y="0"/>
                  </a:moveTo>
                  <a:cubicBezTo>
                    <a:pt x="1847" y="0"/>
                    <a:pt x="1083" y="566"/>
                    <a:pt x="697" y="1622"/>
                  </a:cubicBezTo>
                  <a:cubicBezTo>
                    <a:pt x="1" y="3451"/>
                    <a:pt x="967" y="6139"/>
                    <a:pt x="1929" y="6139"/>
                  </a:cubicBezTo>
                  <a:cubicBezTo>
                    <a:pt x="1975" y="6139"/>
                    <a:pt x="2020" y="6133"/>
                    <a:pt x="2065" y="6120"/>
                  </a:cubicBezTo>
                  <a:cubicBezTo>
                    <a:pt x="4193" y="5543"/>
                    <a:pt x="5257" y="3111"/>
                    <a:pt x="4223" y="1166"/>
                  </a:cubicBezTo>
                  <a:cubicBezTo>
                    <a:pt x="3828" y="375"/>
                    <a:pt x="3218" y="0"/>
                    <a:pt x="2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1" name="Google Shape;2201;p50"/>
            <p:cNvGrpSpPr/>
            <p:nvPr/>
          </p:nvGrpSpPr>
          <p:grpSpPr>
            <a:xfrm flipH="1">
              <a:off x="7545295" y="1358156"/>
              <a:ext cx="567525" cy="365250"/>
              <a:chOff x="6849125" y="1380588"/>
              <a:chExt cx="567525" cy="365250"/>
            </a:xfrm>
          </p:grpSpPr>
          <p:sp>
            <p:nvSpPr>
              <p:cNvPr id="2202" name="Google Shape;2202;p50"/>
              <p:cNvSpPr/>
              <p:nvPr/>
            </p:nvSpPr>
            <p:spPr>
              <a:xfrm>
                <a:off x="6849125" y="1380588"/>
                <a:ext cx="182275" cy="105275"/>
              </a:xfrm>
              <a:custGeom>
                <a:rect b="b" l="l" r="r" t="t"/>
                <a:pathLst>
                  <a:path extrusionOk="0" h="4211" w="7291">
                    <a:moveTo>
                      <a:pt x="3519" y="0"/>
                    </a:moveTo>
                    <a:cubicBezTo>
                      <a:pt x="2288" y="0"/>
                      <a:pt x="1081" y="655"/>
                      <a:pt x="451" y="1841"/>
                    </a:cubicBezTo>
                    <a:cubicBezTo>
                      <a:pt x="0" y="2686"/>
                      <a:pt x="2162" y="4211"/>
                      <a:pt x="4102" y="4211"/>
                    </a:cubicBezTo>
                    <a:cubicBezTo>
                      <a:pt x="4255" y="4211"/>
                      <a:pt x="4406" y="4201"/>
                      <a:pt x="4555" y="4182"/>
                    </a:cubicBezTo>
                    <a:cubicBezTo>
                      <a:pt x="6561" y="3908"/>
                      <a:pt x="7290" y="2084"/>
                      <a:pt x="5771" y="838"/>
                    </a:cubicBezTo>
                    <a:cubicBezTo>
                      <a:pt x="5106" y="269"/>
                      <a:pt x="4307" y="0"/>
                      <a:pt x="3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0"/>
              <p:cNvSpPr/>
              <p:nvPr/>
            </p:nvSpPr>
            <p:spPr>
              <a:xfrm>
                <a:off x="7287525" y="1591163"/>
                <a:ext cx="129125" cy="154675"/>
              </a:xfrm>
              <a:custGeom>
                <a:rect b="b" l="l" r="r" t="t"/>
                <a:pathLst>
                  <a:path extrusionOk="0" h="6187" w="5165">
                    <a:moveTo>
                      <a:pt x="2399" y="1"/>
                    </a:moveTo>
                    <a:cubicBezTo>
                      <a:pt x="1597" y="1"/>
                      <a:pt x="817" y="639"/>
                      <a:pt x="514" y="1777"/>
                    </a:cubicBezTo>
                    <a:cubicBezTo>
                      <a:pt x="0" y="3633"/>
                      <a:pt x="1123" y="6186"/>
                      <a:pt x="2067" y="6186"/>
                    </a:cubicBezTo>
                    <a:cubicBezTo>
                      <a:pt x="2128" y="6186"/>
                      <a:pt x="2188" y="6176"/>
                      <a:pt x="2247" y="6154"/>
                    </a:cubicBezTo>
                    <a:cubicBezTo>
                      <a:pt x="4314" y="5394"/>
                      <a:pt x="5165" y="2901"/>
                      <a:pt x="3980" y="1017"/>
                    </a:cubicBezTo>
                    <a:cubicBezTo>
                      <a:pt x="3550" y="323"/>
                      <a:pt x="2969" y="1"/>
                      <a:pt x="23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04" name="Google Shape;2204;p50"/>
          <p:cNvGrpSpPr/>
          <p:nvPr/>
        </p:nvGrpSpPr>
        <p:grpSpPr>
          <a:xfrm rot="-564605">
            <a:off x="2149291" y="1046753"/>
            <a:ext cx="793248" cy="755837"/>
            <a:chOff x="3942150" y="3173400"/>
            <a:chExt cx="956458" cy="911223"/>
          </a:xfrm>
        </p:grpSpPr>
        <p:sp>
          <p:nvSpPr>
            <p:cNvPr id="2205" name="Google Shape;2205;p50"/>
            <p:cNvSpPr/>
            <p:nvPr/>
          </p:nvSpPr>
          <p:spPr>
            <a:xfrm>
              <a:off x="3942975" y="3173400"/>
              <a:ext cx="949875" cy="907750"/>
            </a:xfrm>
            <a:custGeom>
              <a:rect b="b" l="l" r="r" t="t"/>
              <a:pathLst>
                <a:path extrusionOk="0" h="36310" w="37995">
                  <a:moveTo>
                    <a:pt x="8675" y="0"/>
                  </a:moveTo>
                  <a:cubicBezTo>
                    <a:pt x="7835" y="0"/>
                    <a:pt x="6993" y="286"/>
                    <a:pt x="6305" y="874"/>
                  </a:cubicBezTo>
                  <a:lnTo>
                    <a:pt x="2102" y="4610"/>
                  </a:lnTo>
                  <a:cubicBezTo>
                    <a:pt x="368" y="6111"/>
                    <a:pt x="435" y="8779"/>
                    <a:pt x="2203" y="10180"/>
                  </a:cubicBezTo>
                  <a:lnTo>
                    <a:pt x="10175" y="16652"/>
                  </a:lnTo>
                  <a:lnTo>
                    <a:pt x="1469" y="25291"/>
                  </a:lnTo>
                  <a:cubicBezTo>
                    <a:pt x="1" y="26726"/>
                    <a:pt x="68" y="29161"/>
                    <a:pt x="1569" y="30562"/>
                  </a:cubicBezTo>
                  <a:cubicBezTo>
                    <a:pt x="3103" y="31996"/>
                    <a:pt x="5138" y="33731"/>
                    <a:pt x="7139" y="35098"/>
                  </a:cubicBezTo>
                  <a:cubicBezTo>
                    <a:pt x="7770" y="35519"/>
                    <a:pt x="8489" y="35722"/>
                    <a:pt x="9200" y="35722"/>
                  </a:cubicBezTo>
                  <a:cubicBezTo>
                    <a:pt x="10293" y="35722"/>
                    <a:pt x="11369" y="35241"/>
                    <a:pt x="12076" y="34331"/>
                  </a:cubicBezTo>
                  <a:lnTo>
                    <a:pt x="18347" y="26225"/>
                  </a:lnTo>
                  <a:lnTo>
                    <a:pt x="26186" y="35065"/>
                  </a:lnTo>
                  <a:cubicBezTo>
                    <a:pt x="26921" y="35869"/>
                    <a:pt x="27910" y="36309"/>
                    <a:pt x="28922" y="36309"/>
                  </a:cubicBezTo>
                  <a:cubicBezTo>
                    <a:pt x="29380" y="36309"/>
                    <a:pt x="29843" y="36219"/>
                    <a:pt x="30289" y="36032"/>
                  </a:cubicBezTo>
                  <a:cubicBezTo>
                    <a:pt x="32124" y="35332"/>
                    <a:pt x="34626" y="33864"/>
                    <a:pt x="36761" y="31029"/>
                  </a:cubicBezTo>
                  <a:cubicBezTo>
                    <a:pt x="37995" y="29394"/>
                    <a:pt x="37695" y="27126"/>
                    <a:pt x="36093" y="25892"/>
                  </a:cubicBezTo>
                  <a:lnTo>
                    <a:pt x="27154" y="18953"/>
                  </a:lnTo>
                  <a:lnTo>
                    <a:pt x="36193" y="11381"/>
                  </a:lnTo>
                  <a:cubicBezTo>
                    <a:pt x="37695" y="10147"/>
                    <a:pt x="37961" y="7912"/>
                    <a:pt x="36794" y="6344"/>
                  </a:cubicBezTo>
                  <a:cubicBezTo>
                    <a:pt x="35526" y="4710"/>
                    <a:pt x="33725" y="2708"/>
                    <a:pt x="31423" y="1141"/>
                  </a:cubicBezTo>
                  <a:cubicBezTo>
                    <a:pt x="30776" y="695"/>
                    <a:pt x="30035" y="479"/>
                    <a:pt x="29303" y="479"/>
                  </a:cubicBezTo>
                  <a:cubicBezTo>
                    <a:pt x="28226" y="479"/>
                    <a:pt x="27168" y="947"/>
                    <a:pt x="26453" y="1841"/>
                  </a:cubicBezTo>
                  <a:lnTo>
                    <a:pt x="18948" y="11314"/>
                  </a:lnTo>
                  <a:lnTo>
                    <a:pt x="11643" y="1474"/>
                  </a:lnTo>
                  <a:cubicBezTo>
                    <a:pt x="10901" y="504"/>
                    <a:pt x="9790" y="0"/>
                    <a:pt x="86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0"/>
            <p:cNvSpPr/>
            <p:nvPr/>
          </p:nvSpPr>
          <p:spPr>
            <a:xfrm>
              <a:off x="4542575" y="3185850"/>
              <a:ext cx="350275" cy="895125"/>
            </a:xfrm>
            <a:custGeom>
              <a:rect b="b" l="l" r="r" t="t"/>
              <a:pathLst>
                <a:path extrusionOk="0" h="35805" w="14011">
                  <a:moveTo>
                    <a:pt x="5347" y="0"/>
                  </a:moveTo>
                  <a:cubicBezTo>
                    <a:pt x="4269" y="0"/>
                    <a:pt x="3220" y="480"/>
                    <a:pt x="2503" y="1376"/>
                  </a:cubicBezTo>
                  <a:lnTo>
                    <a:pt x="2369" y="1543"/>
                  </a:lnTo>
                  <a:cubicBezTo>
                    <a:pt x="2784" y="1261"/>
                    <a:pt x="3262" y="1116"/>
                    <a:pt x="3744" y="1116"/>
                  </a:cubicBezTo>
                  <a:cubicBezTo>
                    <a:pt x="4115" y="1116"/>
                    <a:pt x="4489" y="1202"/>
                    <a:pt x="4838" y="1376"/>
                  </a:cubicBezTo>
                  <a:cubicBezTo>
                    <a:pt x="5438" y="1677"/>
                    <a:pt x="5972" y="2144"/>
                    <a:pt x="6439" y="2644"/>
                  </a:cubicBezTo>
                  <a:cubicBezTo>
                    <a:pt x="7473" y="3878"/>
                    <a:pt x="7873" y="5613"/>
                    <a:pt x="7506" y="7147"/>
                  </a:cubicBezTo>
                  <a:cubicBezTo>
                    <a:pt x="7173" y="8548"/>
                    <a:pt x="6305" y="9716"/>
                    <a:pt x="5471" y="10850"/>
                  </a:cubicBezTo>
                  <a:cubicBezTo>
                    <a:pt x="3837" y="12985"/>
                    <a:pt x="2202" y="15086"/>
                    <a:pt x="635" y="17221"/>
                  </a:cubicBezTo>
                  <a:cubicBezTo>
                    <a:pt x="1" y="18088"/>
                    <a:pt x="134" y="19356"/>
                    <a:pt x="1001" y="20023"/>
                  </a:cubicBezTo>
                  <a:cubicBezTo>
                    <a:pt x="3103" y="21658"/>
                    <a:pt x="5271" y="23359"/>
                    <a:pt x="7306" y="24960"/>
                  </a:cubicBezTo>
                  <a:cubicBezTo>
                    <a:pt x="8273" y="25694"/>
                    <a:pt x="9307" y="26561"/>
                    <a:pt x="9474" y="27795"/>
                  </a:cubicBezTo>
                  <a:cubicBezTo>
                    <a:pt x="9641" y="28996"/>
                    <a:pt x="8840" y="30164"/>
                    <a:pt x="7973" y="31031"/>
                  </a:cubicBezTo>
                  <a:cubicBezTo>
                    <a:pt x="7173" y="31832"/>
                    <a:pt x="6305" y="32565"/>
                    <a:pt x="5338" y="33199"/>
                  </a:cubicBezTo>
                  <a:cubicBezTo>
                    <a:pt x="4754" y="33576"/>
                    <a:pt x="4063" y="33755"/>
                    <a:pt x="3367" y="33755"/>
                  </a:cubicBezTo>
                  <a:cubicBezTo>
                    <a:pt x="2274" y="33755"/>
                    <a:pt x="1168" y="33314"/>
                    <a:pt x="434" y="32499"/>
                  </a:cubicBezTo>
                  <a:lnTo>
                    <a:pt x="434" y="32499"/>
                  </a:lnTo>
                  <a:lnTo>
                    <a:pt x="2269" y="34567"/>
                  </a:lnTo>
                  <a:cubicBezTo>
                    <a:pt x="2964" y="35355"/>
                    <a:pt x="3981" y="35804"/>
                    <a:pt x="5007" y="35804"/>
                  </a:cubicBezTo>
                  <a:cubicBezTo>
                    <a:pt x="5458" y="35804"/>
                    <a:pt x="5911" y="35718"/>
                    <a:pt x="6339" y="35534"/>
                  </a:cubicBezTo>
                  <a:cubicBezTo>
                    <a:pt x="8140" y="34800"/>
                    <a:pt x="10642" y="33366"/>
                    <a:pt x="12810" y="30531"/>
                  </a:cubicBezTo>
                  <a:cubicBezTo>
                    <a:pt x="14011" y="28963"/>
                    <a:pt x="13777" y="26628"/>
                    <a:pt x="12143" y="25360"/>
                  </a:cubicBezTo>
                  <a:lnTo>
                    <a:pt x="3170" y="18455"/>
                  </a:lnTo>
                  <a:lnTo>
                    <a:pt x="12276" y="10950"/>
                  </a:lnTo>
                  <a:cubicBezTo>
                    <a:pt x="13777" y="9649"/>
                    <a:pt x="14011" y="7414"/>
                    <a:pt x="12843" y="5880"/>
                  </a:cubicBezTo>
                  <a:cubicBezTo>
                    <a:pt x="11609" y="4278"/>
                    <a:pt x="9808" y="2277"/>
                    <a:pt x="7473" y="676"/>
                  </a:cubicBezTo>
                  <a:cubicBezTo>
                    <a:pt x="6814" y="219"/>
                    <a:pt x="6074" y="0"/>
                    <a:pt x="53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0"/>
            <p:cNvSpPr/>
            <p:nvPr/>
          </p:nvSpPr>
          <p:spPr>
            <a:xfrm>
              <a:off x="3942150" y="3605525"/>
              <a:ext cx="459525" cy="460450"/>
            </a:xfrm>
            <a:custGeom>
              <a:rect b="b" l="l" r="r" t="t"/>
              <a:pathLst>
                <a:path extrusionOk="0" h="18418" w="18381">
                  <a:moveTo>
                    <a:pt x="9541" y="0"/>
                  </a:moveTo>
                  <a:lnTo>
                    <a:pt x="9541" y="0"/>
                  </a:lnTo>
                  <a:cubicBezTo>
                    <a:pt x="9002" y="515"/>
                    <a:pt x="8197" y="1314"/>
                    <a:pt x="7293" y="2220"/>
                  </a:cubicBezTo>
                  <a:lnTo>
                    <a:pt x="7293" y="2220"/>
                  </a:lnTo>
                  <a:lnTo>
                    <a:pt x="9541" y="0"/>
                  </a:lnTo>
                  <a:close/>
                  <a:moveTo>
                    <a:pt x="7293" y="2220"/>
                  </a:moveTo>
                  <a:lnTo>
                    <a:pt x="1502" y="7939"/>
                  </a:lnTo>
                  <a:cubicBezTo>
                    <a:pt x="1" y="9407"/>
                    <a:pt x="34" y="11842"/>
                    <a:pt x="1602" y="13243"/>
                  </a:cubicBezTo>
                  <a:cubicBezTo>
                    <a:pt x="3136" y="14711"/>
                    <a:pt x="5138" y="16446"/>
                    <a:pt x="7172" y="17780"/>
                  </a:cubicBezTo>
                  <a:cubicBezTo>
                    <a:pt x="7801" y="18212"/>
                    <a:pt x="8517" y="18418"/>
                    <a:pt x="9225" y="18418"/>
                  </a:cubicBezTo>
                  <a:cubicBezTo>
                    <a:pt x="10321" y="18418"/>
                    <a:pt x="11400" y="17924"/>
                    <a:pt x="12109" y="17013"/>
                  </a:cubicBezTo>
                  <a:lnTo>
                    <a:pt x="18380" y="8940"/>
                  </a:lnTo>
                  <a:lnTo>
                    <a:pt x="17380" y="7706"/>
                  </a:lnTo>
                  <a:cubicBezTo>
                    <a:pt x="17172" y="7481"/>
                    <a:pt x="16883" y="7364"/>
                    <a:pt x="16593" y="7364"/>
                  </a:cubicBezTo>
                  <a:cubicBezTo>
                    <a:pt x="16324" y="7364"/>
                    <a:pt x="16054" y="7464"/>
                    <a:pt x="15845" y="7673"/>
                  </a:cubicBezTo>
                  <a:cubicBezTo>
                    <a:pt x="13844" y="9541"/>
                    <a:pt x="11976" y="11208"/>
                    <a:pt x="9708" y="13343"/>
                  </a:cubicBezTo>
                  <a:cubicBezTo>
                    <a:pt x="9050" y="13971"/>
                    <a:pt x="7937" y="14465"/>
                    <a:pt x="6969" y="14465"/>
                  </a:cubicBezTo>
                  <a:cubicBezTo>
                    <a:pt x="6857" y="14465"/>
                    <a:pt x="6746" y="14458"/>
                    <a:pt x="6639" y="14444"/>
                  </a:cubicBezTo>
                  <a:cubicBezTo>
                    <a:pt x="5805" y="14344"/>
                    <a:pt x="5171" y="13677"/>
                    <a:pt x="4637" y="13043"/>
                  </a:cubicBezTo>
                  <a:cubicBezTo>
                    <a:pt x="3837" y="12109"/>
                    <a:pt x="3036" y="11208"/>
                    <a:pt x="2302" y="10241"/>
                  </a:cubicBezTo>
                  <a:cubicBezTo>
                    <a:pt x="1535" y="9340"/>
                    <a:pt x="1635" y="7939"/>
                    <a:pt x="2469" y="7106"/>
                  </a:cubicBezTo>
                  <a:cubicBezTo>
                    <a:pt x="3752" y="5801"/>
                    <a:pt x="5679" y="3839"/>
                    <a:pt x="7293" y="222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0"/>
            <p:cNvSpPr/>
            <p:nvPr/>
          </p:nvSpPr>
          <p:spPr>
            <a:xfrm>
              <a:off x="3990525" y="3774800"/>
              <a:ext cx="19200" cy="24225"/>
            </a:xfrm>
            <a:custGeom>
              <a:rect b="b" l="l" r="r" t="t"/>
              <a:pathLst>
                <a:path extrusionOk="0" h="969" w="768">
                  <a:moveTo>
                    <a:pt x="768" y="1"/>
                  </a:moveTo>
                  <a:lnTo>
                    <a:pt x="0" y="802"/>
                  </a:lnTo>
                  <a:lnTo>
                    <a:pt x="67" y="968"/>
                  </a:lnTo>
                  <a:cubicBezTo>
                    <a:pt x="167" y="701"/>
                    <a:pt x="334" y="501"/>
                    <a:pt x="501" y="335"/>
                  </a:cubicBezTo>
                  <a:cubicBezTo>
                    <a:pt x="567" y="268"/>
                    <a:pt x="667" y="134"/>
                    <a:pt x="768" y="68"/>
                  </a:cubicBezTo>
                  <a:lnTo>
                    <a:pt x="768"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0"/>
            <p:cNvSpPr/>
            <p:nvPr/>
          </p:nvSpPr>
          <p:spPr>
            <a:xfrm>
              <a:off x="4209000" y="3505450"/>
              <a:ext cx="33400" cy="33375"/>
            </a:xfrm>
            <a:custGeom>
              <a:rect b="b" l="l" r="r" t="t"/>
              <a:pathLst>
                <a:path extrusionOk="0" fill="none" h="1335" w="1336">
                  <a:moveTo>
                    <a:pt x="1335" y="1335"/>
                  </a:moveTo>
                  <a:cubicBezTo>
                    <a:pt x="1002" y="1335"/>
                    <a:pt x="668" y="1168"/>
                    <a:pt x="435" y="901"/>
                  </a:cubicBezTo>
                  <a:cubicBezTo>
                    <a:pt x="168" y="668"/>
                    <a:pt x="1" y="367"/>
                    <a:pt x="1"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0"/>
            <p:cNvSpPr/>
            <p:nvPr/>
          </p:nvSpPr>
          <p:spPr>
            <a:xfrm>
              <a:off x="4184000" y="3547975"/>
              <a:ext cx="50050" cy="25875"/>
            </a:xfrm>
            <a:custGeom>
              <a:rect b="b" l="l" r="r" t="t"/>
              <a:pathLst>
                <a:path extrusionOk="0" fill="none" h="1035" w="2002">
                  <a:moveTo>
                    <a:pt x="2002" y="868"/>
                  </a:moveTo>
                  <a:cubicBezTo>
                    <a:pt x="1268" y="1035"/>
                    <a:pt x="434" y="668"/>
                    <a:pt x="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0"/>
            <p:cNvSpPr/>
            <p:nvPr/>
          </p:nvSpPr>
          <p:spPr>
            <a:xfrm>
              <a:off x="4554250" y="3509625"/>
              <a:ext cx="34225" cy="39225"/>
            </a:xfrm>
            <a:custGeom>
              <a:rect b="b" l="l" r="r" t="t"/>
              <a:pathLst>
                <a:path extrusionOk="0" fill="none" h="1569" w="1369">
                  <a:moveTo>
                    <a:pt x="1" y="1568"/>
                  </a:moveTo>
                  <a:cubicBezTo>
                    <a:pt x="368" y="1568"/>
                    <a:pt x="735" y="1368"/>
                    <a:pt x="1001" y="1068"/>
                  </a:cubicBezTo>
                  <a:cubicBezTo>
                    <a:pt x="1235" y="768"/>
                    <a:pt x="1368" y="401"/>
                    <a:pt x="1335"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0"/>
            <p:cNvSpPr/>
            <p:nvPr/>
          </p:nvSpPr>
          <p:spPr>
            <a:xfrm>
              <a:off x="4574275" y="3557150"/>
              <a:ext cx="41725" cy="20875"/>
            </a:xfrm>
            <a:custGeom>
              <a:rect b="b" l="l" r="r" t="t"/>
              <a:pathLst>
                <a:path extrusionOk="0" fill="none" h="835" w="1669">
                  <a:moveTo>
                    <a:pt x="0" y="801"/>
                  </a:moveTo>
                  <a:cubicBezTo>
                    <a:pt x="334" y="835"/>
                    <a:pt x="667" y="801"/>
                    <a:pt x="934" y="668"/>
                  </a:cubicBezTo>
                  <a:cubicBezTo>
                    <a:pt x="1235" y="534"/>
                    <a:pt x="1501" y="301"/>
                    <a:pt x="1668"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0"/>
            <p:cNvSpPr/>
            <p:nvPr/>
          </p:nvSpPr>
          <p:spPr>
            <a:xfrm>
              <a:off x="4460013" y="3652338"/>
              <a:ext cx="135125" cy="79350"/>
            </a:xfrm>
            <a:custGeom>
              <a:rect b="b" l="l" r="r" t="t"/>
              <a:pathLst>
                <a:path extrusionOk="0" h="3174" w="5405">
                  <a:moveTo>
                    <a:pt x="2884" y="0"/>
                  </a:moveTo>
                  <a:cubicBezTo>
                    <a:pt x="2824" y="0"/>
                    <a:pt x="2763" y="1"/>
                    <a:pt x="2702" y="4"/>
                  </a:cubicBezTo>
                  <a:cubicBezTo>
                    <a:pt x="1201" y="4"/>
                    <a:pt x="0" y="705"/>
                    <a:pt x="0" y="1572"/>
                  </a:cubicBezTo>
                  <a:cubicBezTo>
                    <a:pt x="0" y="2439"/>
                    <a:pt x="1201" y="3173"/>
                    <a:pt x="2702" y="3173"/>
                  </a:cubicBezTo>
                  <a:cubicBezTo>
                    <a:pt x="4203" y="3173"/>
                    <a:pt x="5404" y="2439"/>
                    <a:pt x="5404" y="1572"/>
                  </a:cubicBezTo>
                  <a:cubicBezTo>
                    <a:pt x="5404" y="740"/>
                    <a:pt x="4299" y="0"/>
                    <a:pt x="2884" y="0"/>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0"/>
            <p:cNvSpPr/>
            <p:nvPr/>
          </p:nvSpPr>
          <p:spPr>
            <a:xfrm>
              <a:off x="4219438" y="3657425"/>
              <a:ext cx="110925" cy="65075"/>
            </a:xfrm>
            <a:custGeom>
              <a:rect b="b" l="l" r="r" t="t"/>
              <a:pathLst>
                <a:path extrusionOk="0" h="2603" w="4437">
                  <a:moveTo>
                    <a:pt x="2235" y="1"/>
                  </a:moveTo>
                  <a:cubicBezTo>
                    <a:pt x="1001" y="1"/>
                    <a:pt x="0" y="568"/>
                    <a:pt x="0" y="1302"/>
                  </a:cubicBezTo>
                  <a:cubicBezTo>
                    <a:pt x="0" y="2002"/>
                    <a:pt x="1001" y="2603"/>
                    <a:pt x="2235" y="2603"/>
                  </a:cubicBezTo>
                  <a:cubicBezTo>
                    <a:pt x="3436" y="2603"/>
                    <a:pt x="4437" y="2002"/>
                    <a:pt x="4437" y="1302"/>
                  </a:cubicBezTo>
                  <a:cubicBezTo>
                    <a:pt x="4437" y="568"/>
                    <a:pt x="3436" y="1"/>
                    <a:pt x="2235"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0"/>
            <p:cNvSpPr/>
            <p:nvPr/>
          </p:nvSpPr>
          <p:spPr>
            <a:xfrm>
              <a:off x="4161963" y="3806063"/>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0"/>
            <p:cNvSpPr/>
            <p:nvPr/>
          </p:nvSpPr>
          <p:spPr>
            <a:xfrm>
              <a:off x="4043413" y="3816238"/>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0"/>
            <p:cNvSpPr/>
            <p:nvPr/>
          </p:nvSpPr>
          <p:spPr>
            <a:xfrm rot="7859158">
              <a:off x="4181903" y="3262596"/>
              <a:ext cx="160156" cy="222209"/>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0"/>
            <p:cNvSpPr/>
            <p:nvPr/>
          </p:nvSpPr>
          <p:spPr>
            <a:xfrm>
              <a:off x="4750313" y="381997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0"/>
            <p:cNvSpPr/>
            <p:nvPr/>
          </p:nvSpPr>
          <p:spPr>
            <a:xfrm>
              <a:off x="4112738" y="3904613"/>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0"/>
            <p:cNvSpPr/>
            <p:nvPr/>
          </p:nvSpPr>
          <p:spPr>
            <a:xfrm>
              <a:off x="4213638" y="3818713"/>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0"/>
            <p:cNvSpPr/>
            <p:nvPr/>
          </p:nvSpPr>
          <p:spPr>
            <a:xfrm rot="425284">
              <a:off x="4799443" y="3331919"/>
              <a:ext cx="93429" cy="98754"/>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0"/>
            <p:cNvSpPr/>
            <p:nvPr/>
          </p:nvSpPr>
          <p:spPr>
            <a:xfrm rot="425284">
              <a:off x="4697776" y="3293848"/>
              <a:ext cx="117155" cy="48177"/>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0"/>
            <p:cNvSpPr/>
            <p:nvPr/>
          </p:nvSpPr>
          <p:spPr>
            <a:xfrm rot="425284">
              <a:off x="4680586" y="3360471"/>
              <a:ext cx="119680" cy="49302"/>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0"/>
            <p:cNvSpPr/>
            <p:nvPr/>
          </p:nvSpPr>
          <p:spPr>
            <a:xfrm rot="425284">
              <a:off x="4700427" y="3412331"/>
              <a:ext cx="105354" cy="81378"/>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0"/>
            <p:cNvSpPr/>
            <p:nvPr/>
          </p:nvSpPr>
          <p:spPr>
            <a:xfrm rot="9149826">
              <a:off x="4568323" y="3938146"/>
              <a:ext cx="77326" cy="102401"/>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0"/>
            <p:cNvSpPr/>
            <p:nvPr/>
          </p:nvSpPr>
          <p:spPr>
            <a:xfrm rot="-9244532">
              <a:off x="4634612" y="3970469"/>
              <a:ext cx="77327" cy="102403"/>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7" name="Google Shape;2227;p50"/>
            <p:cNvGrpSpPr/>
            <p:nvPr/>
          </p:nvGrpSpPr>
          <p:grpSpPr>
            <a:xfrm>
              <a:off x="4247262" y="3561444"/>
              <a:ext cx="74497" cy="78883"/>
              <a:chOff x="10193275" y="1033250"/>
              <a:chExt cx="93425" cy="98925"/>
            </a:xfrm>
          </p:grpSpPr>
          <p:sp>
            <p:nvSpPr>
              <p:cNvPr id="2228" name="Google Shape;2228;p50"/>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0"/>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0"/>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0"/>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 name="Google Shape;2232;p50"/>
            <p:cNvGrpSpPr/>
            <p:nvPr/>
          </p:nvGrpSpPr>
          <p:grpSpPr>
            <a:xfrm>
              <a:off x="4488523" y="3555593"/>
              <a:ext cx="79800" cy="79820"/>
              <a:chOff x="10541875" y="1109575"/>
              <a:chExt cx="100075" cy="100100"/>
            </a:xfrm>
          </p:grpSpPr>
          <p:sp>
            <p:nvSpPr>
              <p:cNvPr id="2233" name="Google Shape;2233;p50"/>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0"/>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0"/>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0"/>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7" name="Google Shape;2237;p50"/>
            <p:cNvSpPr/>
            <p:nvPr/>
          </p:nvSpPr>
          <p:spPr>
            <a:xfrm>
              <a:off x="4328663" y="3712288"/>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1" name="Shape 2241"/>
        <p:cNvGrpSpPr/>
        <p:nvPr/>
      </p:nvGrpSpPr>
      <p:grpSpPr>
        <a:xfrm>
          <a:off x="0" y="0"/>
          <a:ext cx="0" cy="0"/>
          <a:chOff x="0" y="0"/>
          <a:chExt cx="0" cy="0"/>
        </a:xfrm>
      </p:grpSpPr>
      <p:grpSp>
        <p:nvGrpSpPr>
          <p:cNvPr id="2242" name="Google Shape;2242;p51"/>
          <p:cNvGrpSpPr/>
          <p:nvPr/>
        </p:nvGrpSpPr>
        <p:grpSpPr>
          <a:xfrm>
            <a:off x="2056750" y="1570450"/>
            <a:ext cx="5691300" cy="1563037"/>
            <a:chOff x="2056750" y="1570450"/>
            <a:chExt cx="5691300" cy="1563037"/>
          </a:xfrm>
        </p:grpSpPr>
        <p:sp>
          <p:nvSpPr>
            <p:cNvPr id="2243" name="Google Shape;2243;p51"/>
            <p:cNvSpPr/>
            <p:nvPr/>
          </p:nvSpPr>
          <p:spPr>
            <a:xfrm>
              <a:off x="2056750" y="1570450"/>
              <a:ext cx="5691300" cy="1164900"/>
            </a:xfrm>
            <a:prstGeom prst="roundRect">
              <a:avLst>
                <a:gd fmla="val 980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4" name="Google Shape;2244;p51"/>
            <p:cNvGrpSpPr/>
            <p:nvPr/>
          </p:nvGrpSpPr>
          <p:grpSpPr>
            <a:xfrm>
              <a:off x="2375923" y="1735536"/>
              <a:ext cx="5062386" cy="1397951"/>
              <a:chOff x="1952899" y="1766547"/>
              <a:chExt cx="4392526" cy="1212973"/>
            </a:xfrm>
          </p:grpSpPr>
          <p:sp>
            <p:nvSpPr>
              <p:cNvPr id="2245" name="Google Shape;2245;p51"/>
              <p:cNvSpPr/>
              <p:nvPr/>
            </p:nvSpPr>
            <p:spPr>
              <a:xfrm rot="5400000">
                <a:off x="6165911" y="1997482"/>
                <a:ext cx="182654" cy="21024"/>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1"/>
              <p:cNvSpPr/>
              <p:nvPr/>
            </p:nvSpPr>
            <p:spPr>
              <a:xfrm rot="5400000">
                <a:off x="6100810"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1"/>
              <p:cNvSpPr/>
              <p:nvPr/>
            </p:nvSpPr>
            <p:spPr>
              <a:xfrm rot="5400000">
                <a:off x="6034671" y="1997482"/>
                <a:ext cx="182654" cy="21024"/>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1"/>
              <p:cNvSpPr/>
              <p:nvPr/>
            </p:nvSpPr>
            <p:spPr>
              <a:xfrm rot="5400000">
                <a:off x="5970624"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1"/>
              <p:cNvSpPr/>
              <p:nvPr/>
            </p:nvSpPr>
            <p:spPr>
              <a:xfrm rot="5400000">
                <a:off x="5905020"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1"/>
              <p:cNvSpPr/>
              <p:nvPr/>
            </p:nvSpPr>
            <p:spPr>
              <a:xfrm rot="5400000">
                <a:off x="5773779" y="1996963"/>
                <a:ext cx="182654" cy="22062"/>
              </a:xfrm>
              <a:custGeom>
                <a:rect b="b" l="l" r="r" t="t"/>
                <a:pathLst>
                  <a:path extrusionOk="0" h="701" w="5805">
                    <a:moveTo>
                      <a:pt x="367" y="0"/>
                    </a:moveTo>
                    <a:cubicBezTo>
                      <a:pt x="200" y="0"/>
                      <a:pt x="0" y="200"/>
                      <a:pt x="0" y="367"/>
                    </a:cubicBezTo>
                    <a:cubicBezTo>
                      <a:pt x="0" y="534"/>
                      <a:pt x="200" y="701"/>
                      <a:pt x="367" y="701"/>
                    </a:cubicBezTo>
                    <a:lnTo>
                      <a:pt x="5471" y="701"/>
                    </a:lnTo>
                    <a:cubicBezTo>
                      <a:pt x="5704" y="701"/>
                      <a:pt x="5804" y="534"/>
                      <a:pt x="5804" y="367"/>
                    </a:cubicBezTo>
                    <a:cubicBezTo>
                      <a:pt x="5804" y="200"/>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1"/>
              <p:cNvSpPr/>
              <p:nvPr/>
            </p:nvSpPr>
            <p:spPr>
              <a:xfrm rot="5400000">
                <a:off x="5708175"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1"/>
              <p:cNvSpPr/>
              <p:nvPr/>
            </p:nvSpPr>
            <p:spPr>
              <a:xfrm rot="5400000">
                <a:off x="5642555" y="1996947"/>
                <a:ext cx="182654" cy="22094"/>
              </a:xfrm>
              <a:custGeom>
                <a:rect b="b" l="l" r="r" t="t"/>
                <a:pathLst>
                  <a:path extrusionOk="0" h="702" w="5805">
                    <a:moveTo>
                      <a:pt x="367" y="1"/>
                    </a:moveTo>
                    <a:cubicBezTo>
                      <a:pt x="200" y="1"/>
                      <a:pt x="0" y="201"/>
                      <a:pt x="0" y="368"/>
                    </a:cubicBezTo>
                    <a:cubicBezTo>
                      <a:pt x="0" y="534"/>
                      <a:pt x="200" y="701"/>
                      <a:pt x="367" y="701"/>
                    </a:cubicBezTo>
                    <a:lnTo>
                      <a:pt x="5471" y="701"/>
                    </a:lnTo>
                    <a:cubicBezTo>
                      <a:pt x="5704" y="701"/>
                      <a:pt x="5804" y="534"/>
                      <a:pt x="5804" y="368"/>
                    </a:cubicBezTo>
                    <a:cubicBezTo>
                      <a:pt x="5804" y="201"/>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1"/>
              <p:cNvSpPr/>
              <p:nvPr/>
            </p:nvSpPr>
            <p:spPr>
              <a:xfrm rot="5400000">
                <a:off x="5576935"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1"/>
              <p:cNvSpPr/>
              <p:nvPr/>
            </p:nvSpPr>
            <p:spPr>
              <a:xfrm rot="5400000">
                <a:off x="5439400" y="1997482"/>
                <a:ext cx="182654" cy="21024"/>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1"/>
              <p:cNvSpPr/>
              <p:nvPr/>
            </p:nvSpPr>
            <p:spPr>
              <a:xfrm rot="5400000">
                <a:off x="5373276"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1"/>
              <p:cNvSpPr/>
              <p:nvPr/>
            </p:nvSpPr>
            <p:spPr>
              <a:xfrm rot="5400000">
                <a:off x="5308191"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1"/>
              <p:cNvSpPr/>
              <p:nvPr/>
            </p:nvSpPr>
            <p:spPr>
              <a:xfrm rot="5400000">
                <a:off x="5242036"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1"/>
              <p:cNvSpPr/>
              <p:nvPr/>
            </p:nvSpPr>
            <p:spPr>
              <a:xfrm rot="5400000">
                <a:off x="5176951"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1"/>
              <p:cNvSpPr/>
              <p:nvPr/>
            </p:nvSpPr>
            <p:spPr>
              <a:xfrm rot="5400000">
                <a:off x="5045726"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1"/>
              <p:cNvSpPr/>
              <p:nvPr/>
            </p:nvSpPr>
            <p:spPr>
              <a:xfrm rot="5400000">
                <a:off x="4979587" y="1997482"/>
                <a:ext cx="182654" cy="21024"/>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1"/>
              <p:cNvSpPr/>
              <p:nvPr/>
            </p:nvSpPr>
            <p:spPr>
              <a:xfrm rot="5400000">
                <a:off x="4914501"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1"/>
              <p:cNvSpPr/>
              <p:nvPr/>
            </p:nvSpPr>
            <p:spPr>
              <a:xfrm rot="5400000">
                <a:off x="4848346" y="1997482"/>
                <a:ext cx="182654" cy="21024"/>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1"/>
              <p:cNvSpPr/>
              <p:nvPr/>
            </p:nvSpPr>
            <p:spPr>
              <a:xfrm rot="5400000">
                <a:off x="4710827"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1"/>
              <p:cNvSpPr/>
              <p:nvPr/>
            </p:nvSpPr>
            <p:spPr>
              <a:xfrm rot="5400000">
                <a:off x="4645207"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1"/>
              <p:cNvSpPr/>
              <p:nvPr/>
            </p:nvSpPr>
            <p:spPr>
              <a:xfrm rot="5400000">
                <a:off x="4579603"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1"/>
              <p:cNvSpPr/>
              <p:nvPr/>
            </p:nvSpPr>
            <p:spPr>
              <a:xfrm rot="5400000">
                <a:off x="4513982" y="1996947"/>
                <a:ext cx="182654" cy="22094"/>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1"/>
              <p:cNvSpPr/>
              <p:nvPr/>
            </p:nvSpPr>
            <p:spPr>
              <a:xfrm rot="5400000">
                <a:off x="4448362"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1"/>
              <p:cNvSpPr/>
              <p:nvPr/>
            </p:nvSpPr>
            <p:spPr>
              <a:xfrm rot="5400000">
                <a:off x="4318192"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1"/>
              <p:cNvSpPr/>
              <p:nvPr/>
            </p:nvSpPr>
            <p:spPr>
              <a:xfrm rot="5400000">
                <a:off x="4253107"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1"/>
              <p:cNvSpPr/>
              <p:nvPr/>
            </p:nvSpPr>
            <p:spPr>
              <a:xfrm rot="5400000">
                <a:off x="4186952"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1"/>
              <p:cNvSpPr/>
              <p:nvPr/>
            </p:nvSpPr>
            <p:spPr>
              <a:xfrm rot="5400000">
                <a:off x="4121867"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1"/>
              <p:cNvSpPr/>
              <p:nvPr/>
            </p:nvSpPr>
            <p:spPr>
              <a:xfrm rot="5400000">
                <a:off x="3984332" y="1997482"/>
                <a:ext cx="182654" cy="21024"/>
              </a:xfrm>
              <a:custGeom>
                <a:rect b="b" l="l" r="r" t="t"/>
                <a:pathLst>
                  <a:path extrusionOk="0" h="668" w="5805">
                    <a:moveTo>
                      <a:pt x="367" y="0"/>
                    </a:moveTo>
                    <a:cubicBezTo>
                      <a:pt x="200" y="0"/>
                      <a:pt x="0" y="167"/>
                      <a:pt x="0" y="334"/>
                    </a:cubicBezTo>
                    <a:cubicBezTo>
                      <a:pt x="0" y="534"/>
                      <a:pt x="200" y="667"/>
                      <a:pt x="367" y="667"/>
                    </a:cubicBezTo>
                    <a:lnTo>
                      <a:pt x="5471" y="667"/>
                    </a:lnTo>
                    <a:cubicBezTo>
                      <a:pt x="5704" y="667"/>
                      <a:pt x="5804" y="534"/>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1"/>
              <p:cNvSpPr/>
              <p:nvPr/>
            </p:nvSpPr>
            <p:spPr>
              <a:xfrm rot="5400000">
                <a:off x="3918208"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1"/>
              <p:cNvSpPr/>
              <p:nvPr/>
            </p:nvSpPr>
            <p:spPr>
              <a:xfrm rot="5400000">
                <a:off x="3853123" y="1997482"/>
                <a:ext cx="182654" cy="21024"/>
              </a:xfrm>
              <a:custGeom>
                <a:rect b="b" l="l" r="r" t="t"/>
                <a:pathLst>
                  <a:path extrusionOk="0" h="668" w="5805">
                    <a:moveTo>
                      <a:pt x="367" y="1"/>
                    </a:moveTo>
                    <a:cubicBezTo>
                      <a:pt x="200" y="1"/>
                      <a:pt x="0" y="168"/>
                      <a:pt x="0" y="334"/>
                    </a:cubicBezTo>
                    <a:cubicBezTo>
                      <a:pt x="0" y="534"/>
                      <a:pt x="200" y="668"/>
                      <a:pt x="367" y="668"/>
                    </a:cubicBezTo>
                    <a:lnTo>
                      <a:pt x="5471" y="668"/>
                    </a:lnTo>
                    <a:cubicBezTo>
                      <a:pt x="5704" y="668"/>
                      <a:pt x="5804" y="534"/>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1"/>
              <p:cNvSpPr/>
              <p:nvPr/>
            </p:nvSpPr>
            <p:spPr>
              <a:xfrm rot="5400000">
                <a:off x="3786968"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1"/>
              <p:cNvSpPr/>
              <p:nvPr/>
            </p:nvSpPr>
            <p:spPr>
              <a:xfrm rot="5400000">
                <a:off x="3721363"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1"/>
              <p:cNvSpPr/>
              <p:nvPr/>
            </p:nvSpPr>
            <p:spPr>
              <a:xfrm rot="5400000">
                <a:off x="3590123"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1"/>
              <p:cNvSpPr/>
              <p:nvPr/>
            </p:nvSpPr>
            <p:spPr>
              <a:xfrm rot="5400000">
                <a:off x="3524519"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1"/>
              <p:cNvSpPr/>
              <p:nvPr/>
            </p:nvSpPr>
            <p:spPr>
              <a:xfrm rot="5400000">
                <a:off x="3458898" y="1996947"/>
                <a:ext cx="182654" cy="22094"/>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1"/>
              <p:cNvSpPr/>
              <p:nvPr/>
            </p:nvSpPr>
            <p:spPr>
              <a:xfrm rot="5400000">
                <a:off x="3393278"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1"/>
              <p:cNvSpPr/>
              <p:nvPr/>
            </p:nvSpPr>
            <p:spPr>
              <a:xfrm rot="5400000">
                <a:off x="3255743" y="1997482"/>
                <a:ext cx="182654" cy="21024"/>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1"/>
              <p:cNvSpPr/>
              <p:nvPr/>
            </p:nvSpPr>
            <p:spPr>
              <a:xfrm rot="5400000">
                <a:off x="3189620"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1"/>
              <p:cNvSpPr/>
              <p:nvPr/>
            </p:nvSpPr>
            <p:spPr>
              <a:xfrm rot="5400000">
                <a:off x="3124535"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1"/>
              <p:cNvSpPr/>
              <p:nvPr/>
            </p:nvSpPr>
            <p:spPr>
              <a:xfrm rot="5400000">
                <a:off x="3058379"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1"/>
              <p:cNvSpPr/>
              <p:nvPr/>
            </p:nvSpPr>
            <p:spPr>
              <a:xfrm rot="5400000">
                <a:off x="2993294"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1"/>
              <p:cNvSpPr/>
              <p:nvPr/>
            </p:nvSpPr>
            <p:spPr>
              <a:xfrm rot="5400000">
                <a:off x="2862070"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1"/>
              <p:cNvSpPr/>
              <p:nvPr/>
            </p:nvSpPr>
            <p:spPr>
              <a:xfrm rot="5400000">
                <a:off x="2795930" y="1997482"/>
                <a:ext cx="182654" cy="21024"/>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1"/>
              <p:cNvSpPr/>
              <p:nvPr/>
            </p:nvSpPr>
            <p:spPr>
              <a:xfrm rot="5400000">
                <a:off x="2730845"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1"/>
              <p:cNvSpPr/>
              <p:nvPr/>
            </p:nvSpPr>
            <p:spPr>
              <a:xfrm rot="5400000">
                <a:off x="2665760" y="1997482"/>
                <a:ext cx="182654" cy="21024"/>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1"/>
              <p:cNvSpPr/>
              <p:nvPr/>
            </p:nvSpPr>
            <p:spPr>
              <a:xfrm rot="5400000">
                <a:off x="2527171"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1"/>
              <p:cNvSpPr/>
              <p:nvPr/>
            </p:nvSpPr>
            <p:spPr>
              <a:xfrm rot="5400000">
                <a:off x="2461551"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1"/>
              <p:cNvSpPr/>
              <p:nvPr/>
            </p:nvSpPr>
            <p:spPr>
              <a:xfrm rot="5400000">
                <a:off x="2395946"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1"/>
              <p:cNvSpPr/>
              <p:nvPr/>
            </p:nvSpPr>
            <p:spPr>
              <a:xfrm rot="5400000">
                <a:off x="2331900" y="1997482"/>
                <a:ext cx="182654" cy="21024"/>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1"/>
              <p:cNvSpPr/>
              <p:nvPr/>
            </p:nvSpPr>
            <p:spPr>
              <a:xfrm rot="5400000">
                <a:off x="2265760" y="1997466"/>
                <a:ext cx="182654" cy="2105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1"/>
              <p:cNvSpPr/>
              <p:nvPr/>
            </p:nvSpPr>
            <p:spPr>
              <a:xfrm rot="5400000">
                <a:off x="2134536"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1"/>
              <p:cNvSpPr/>
              <p:nvPr/>
            </p:nvSpPr>
            <p:spPr>
              <a:xfrm rot="5400000">
                <a:off x="2069450"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1"/>
              <p:cNvSpPr/>
              <p:nvPr/>
            </p:nvSpPr>
            <p:spPr>
              <a:xfrm rot="5400000">
                <a:off x="2003295"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1"/>
              <p:cNvSpPr/>
              <p:nvPr/>
            </p:nvSpPr>
            <p:spPr>
              <a:xfrm rot="5400000">
                <a:off x="1938210"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1"/>
              <p:cNvSpPr/>
              <p:nvPr/>
            </p:nvSpPr>
            <p:spPr>
              <a:xfrm rot="5400000">
                <a:off x="5728681" y="2353870"/>
                <a:ext cx="1204064" cy="29424"/>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1"/>
              <p:cNvSpPr/>
              <p:nvPr/>
            </p:nvSpPr>
            <p:spPr>
              <a:xfrm rot="5400000">
                <a:off x="5689296" y="1993265"/>
                <a:ext cx="482862" cy="29427"/>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1"/>
              <p:cNvSpPr/>
              <p:nvPr/>
            </p:nvSpPr>
            <p:spPr>
              <a:xfrm rot="5400000">
                <a:off x="5361226" y="1993800"/>
                <a:ext cx="482862" cy="28357"/>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1"/>
              <p:cNvSpPr/>
              <p:nvPr/>
            </p:nvSpPr>
            <p:spPr>
              <a:xfrm rot="5400000">
                <a:off x="4960707" y="1993265"/>
                <a:ext cx="482862" cy="29427"/>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1"/>
              <p:cNvSpPr/>
              <p:nvPr/>
            </p:nvSpPr>
            <p:spPr>
              <a:xfrm rot="5400000">
                <a:off x="4271554" y="2355927"/>
                <a:ext cx="1208169" cy="29424"/>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1"/>
              <p:cNvSpPr/>
              <p:nvPr/>
            </p:nvSpPr>
            <p:spPr>
              <a:xfrm rot="5400000">
                <a:off x="4232654" y="1994838"/>
                <a:ext cx="482862" cy="26280"/>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1"/>
              <p:cNvSpPr/>
              <p:nvPr/>
            </p:nvSpPr>
            <p:spPr>
              <a:xfrm rot="5400000">
                <a:off x="3904050" y="1994838"/>
                <a:ext cx="482862" cy="26280"/>
              </a:xfrm>
              <a:custGeom>
                <a:rect b="b" l="l" r="r" t="t"/>
                <a:pathLst>
                  <a:path extrusionOk="0" h="835" w="15346">
                    <a:moveTo>
                      <a:pt x="468" y="0"/>
                    </a:moveTo>
                    <a:cubicBezTo>
                      <a:pt x="201" y="0"/>
                      <a:pt x="1" y="201"/>
                      <a:pt x="1" y="401"/>
                    </a:cubicBezTo>
                    <a:cubicBezTo>
                      <a:pt x="1" y="601"/>
                      <a:pt x="201" y="834"/>
                      <a:pt x="468" y="834"/>
                    </a:cubicBezTo>
                    <a:lnTo>
                      <a:pt x="14912" y="834"/>
                    </a:lnTo>
                    <a:cubicBezTo>
                      <a:pt x="15178" y="834"/>
                      <a:pt x="15345" y="601"/>
                      <a:pt x="15345" y="401"/>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1"/>
              <p:cNvSpPr/>
              <p:nvPr/>
            </p:nvSpPr>
            <p:spPr>
              <a:xfrm rot="5400000">
                <a:off x="3504066" y="1994838"/>
                <a:ext cx="482862" cy="26280"/>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1"/>
              <p:cNvSpPr/>
              <p:nvPr/>
            </p:nvSpPr>
            <p:spPr>
              <a:xfrm rot="5400000">
                <a:off x="2815736" y="2356664"/>
                <a:ext cx="1206527" cy="26301"/>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1"/>
              <p:cNvSpPr/>
              <p:nvPr/>
            </p:nvSpPr>
            <p:spPr>
              <a:xfrm rot="5400000">
                <a:off x="2777586" y="1994838"/>
                <a:ext cx="482862" cy="26280"/>
              </a:xfrm>
              <a:custGeom>
                <a:rect b="b" l="l" r="r" t="t"/>
                <a:pathLst>
                  <a:path extrusionOk="0" h="835" w="15346">
                    <a:moveTo>
                      <a:pt x="468" y="1"/>
                    </a:moveTo>
                    <a:cubicBezTo>
                      <a:pt x="201" y="1"/>
                      <a:pt x="1" y="234"/>
                      <a:pt x="1" y="434"/>
                    </a:cubicBezTo>
                    <a:cubicBezTo>
                      <a:pt x="1" y="635"/>
                      <a:pt x="201" y="835"/>
                      <a:pt x="468" y="835"/>
                    </a:cubicBezTo>
                    <a:lnTo>
                      <a:pt x="14912" y="835"/>
                    </a:lnTo>
                    <a:cubicBezTo>
                      <a:pt x="15178" y="835"/>
                      <a:pt x="15345" y="635"/>
                      <a:pt x="15345" y="434"/>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1"/>
              <p:cNvSpPr/>
              <p:nvPr/>
            </p:nvSpPr>
            <p:spPr>
              <a:xfrm rot="5400000">
                <a:off x="2448982" y="1994838"/>
                <a:ext cx="482862" cy="26280"/>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1"/>
              <p:cNvSpPr/>
              <p:nvPr/>
            </p:nvSpPr>
            <p:spPr>
              <a:xfrm rot="5400000">
                <a:off x="2048998" y="1994838"/>
                <a:ext cx="482862" cy="26280"/>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1"/>
              <p:cNvSpPr/>
              <p:nvPr/>
            </p:nvSpPr>
            <p:spPr>
              <a:xfrm rot="5400000">
                <a:off x="1359053" y="2364647"/>
                <a:ext cx="1208719" cy="21026"/>
              </a:xfrm>
              <a:custGeom>
                <a:rect b="b" l="l" r="r" t="t"/>
                <a:pathLst>
                  <a:path extrusionOk="0" h="668" w="15112">
                    <a:moveTo>
                      <a:pt x="334" y="1"/>
                    </a:moveTo>
                    <a:cubicBezTo>
                      <a:pt x="167" y="1"/>
                      <a:pt x="0" y="168"/>
                      <a:pt x="0" y="334"/>
                    </a:cubicBezTo>
                    <a:cubicBezTo>
                      <a:pt x="0" y="501"/>
                      <a:pt x="167" y="668"/>
                      <a:pt x="334" y="668"/>
                    </a:cubicBezTo>
                    <a:lnTo>
                      <a:pt x="14778" y="668"/>
                    </a:lnTo>
                    <a:cubicBezTo>
                      <a:pt x="14944" y="668"/>
                      <a:pt x="15111" y="501"/>
                      <a:pt x="15111" y="334"/>
                    </a:cubicBezTo>
                    <a:cubicBezTo>
                      <a:pt x="15111" y="168"/>
                      <a:pt x="14944" y="1"/>
                      <a:pt x="147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1"/>
              <p:cNvSpPr/>
              <p:nvPr/>
            </p:nvSpPr>
            <p:spPr>
              <a:xfrm rot="5400000">
                <a:off x="2168140" y="2224145"/>
                <a:ext cx="246686" cy="246744"/>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1"/>
              <p:cNvSpPr/>
              <p:nvPr/>
            </p:nvSpPr>
            <p:spPr>
              <a:xfrm>
                <a:off x="2238963" y="2324414"/>
                <a:ext cx="40969" cy="69300"/>
              </a:xfrm>
              <a:custGeom>
                <a:rect b="b" l="l" r="r" t="t"/>
                <a:pathLst>
                  <a:path extrusionOk="0" h="2202" w="1302">
                    <a:moveTo>
                      <a:pt x="535" y="0"/>
                    </a:moveTo>
                    <a:lnTo>
                      <a:pt x="1" y="100"/>
                    </a:lnTo>
                    <a:lnTo>
                      <a:pt x="1" y="400"/>
                    </a:lnTo>
                    <a:lnTo>
                      <a:pt x="535" y="267"/>
                    </a:lnTo>
                    <a:lnTo>
                      <a:pt x="535" y="1935"/>
                    </a:lnTo>
                    <a:lnTo>
                      <a:pt x="34" y="1935"/>
                    </a:lnTo>
                    <a:lnTo>
                      <a:pt x="34" y="2202"/>
                    </a:lnTo>
                    <a:lnTo>
                      <a:pt x="1302" y="2202"/>
                    </a:lnTo>
                    <a:lnTo>
                      <a:pt x="1302" y="1935"/>
                    </a:lnTo>
                    <a:lnTo>
                      <a:pt x="835" y="1935"/>
                    </a:lnTo>
                    <a:lnTo>
                      <a:pt x="8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1"/>
              <p:cNvSpPr/>
              <p:nvPr/>
            </p:nvSpPr>
            <p:spPr>
              <a:xfrm>
                <a:off x="2294598" y="2323344"/>
                <a:ext cx="48332" cy="71440"/>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1"/>
              <p:cNvSpPr/>
              <p:nvPr/>
            </p:nvSpPr>
            <p:spPr>
              <a:xfrm rot="5400000">
                <a:off x="2567070" y="2224160"/>
                <a:ext cx="246686" cy="246713"/>
              </a:xfrm>
              <a:custGeom>
                <a:rect b="b" l="l" r="r" t="t"/>
                <a:pathLst>
                  <a:path extrusionOk="0" h="7839" w="7840">
                    <a:moveTo>
                      <a:pt x="3937" y="0"/>
                    </a:moveTo>
                    <a:cubicBezTo>
                      <a:pt x="1769" y="0"/>
                      <a:pt x="1" y="1735"/>
                      <a:pt x="1" y="3903"/>
                    </a:cubicBezTo>
                    <a:cubicBezTo>
                      <a:pt x="1" y="6071"/>
                      <a:pt x="1769" y="7839"/>
                      <a:pt x="3937" y="7839"/>
                    </a:cubicBezTo>
                    <a:cubicBezTo>
                      <a:pt x="6072" y="7839"/>
                      <a:pt x="7840" y="6071"/>
                      <a:pt x="7840" y="3903"/>
                    </a:cubicBezTo>
                    <a:cubicBezTo>
                      <a:pt x="7840" y="1735"/>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1"/>
              <p:cNvSpPr/>
              <p:nvPr/>
            </p:nvSpPr>
            <p:spPr>
              <a:xfrm>
                <a:off x="2636319" y="2321786"/>
                <a:ext cx="43077" cy="70338"/>
              </a:xfrm>
              <a:custGeom>
                <a:rect b="b" l="l" r="r" t="t"/>
                <a:pathLst>
                  <a:path extrusionOk="0" h="2235" w="1369">
                    <a:moveTo>
                      <a:pt x="635" y="0"/>
                    </a:moveTo>
                    <a:cubicBezTo>
                      <a:pt x="535" y="0"/>
                      <a:pt x="434" y="0"/>
                      <a:pt x="334" y="33"/>
                    </a:cubicBezTo>
                    <a:cubicBezTo>
                      <a:pt x="234" y="67"/>
                      <a:pt x="134" y="100"/>
                      <a:pt x="1" y="134"/>
                    </a:cubicBezTo>
                    <a:lnTo>
                      <a:pt x="1" y="434"/>
                    </a:lnTo>
                    <a:cubicBezTo>
                      <a:pt x="134" y="367"/>
                      <a:pt x="234" y="334"/>
                      <a:pt x="334" y="300"/>
                    </a:cubicBezTo>
                    <a:cubicBezTo>
                      <a:pt x="434" y="267"/>
                      <a:pt x="535" y="267"/>
                      <a:pt x="635" y="267"/>
                    </a:cubicBezTo>
                    <a:cubicBezTo>
                      <a:pt x="768" y="267"/>
                      <a:pt x="868" y="300"/>
                      <a:pt x="935" y="367"/>
                    </a:cubicBezTo>
                    <a:cubicBezTo>
                      <a:pt x="1035" y="434"/>
                      <a:pt x="1068" y="534"/>
                      <a:pt x="1068" y="634"/>
                    </a:cubicBezTo>
                    <a:cubicBezTo>
                      <a:pt x="1068" y="734"/>
                      <a:pt x="1068" y="801"/>
                      <a:pt x="1002" y="867"/>
                    </a:cubicBezTo>
                    <a:cubicBezTo>
                      <a:pt x="968" y="934"/>
                      <a:pt x="901" y="1034"/>
                      <a:pt x="801" y="1134"/>
                    </a:cubicBezTo>
                    <a:cubicBezTo>
                      <a:pt x="768" y="1201"/>
                      <a:pt x="635" y="1334"/>
                      <a:pt x="434" y="1501"/>
                    </a:cubicBezTo>
                    <a:cubicBezTo>
                      <a:pt x="268" y="1701"/>
                      <a:pt x="101" y="1868"/>
                      <a:pt x="1" y="1968"/>
                    </a:cubicBezTo>
                    <a:lnTo>
                      <a:pt x="1" y="2235"/>
                    </a:lnTo>
                    <a:lnTo>
                      <a:pt x="1368" y="2235"/>
                    </a:lnTo>
                    <a:lnTo>
                      <a:pt x="1368" y="1968"/>
                    </a:lnTo>
                    <a:lnTo>
                      <a:pt x="334" y="1968"/>
                    </a:lnTo>
                    <a:cubicBezTo>
                      <a:pt x="601" y="1735"/>
                      <a:pt x="768" y="1535"/>
                      <a:pt x="901" y="1401"/>
                    </a:cubicBezTo>
                    <a:cubicBezTo>
                      <a:pt x="1035" y="1268"/>
                      <a:pt x="1102" y="1201"/>
                      <a:pt x="1135" y="1168"/>
                    </a:cubicBezTo>
                    <a:cubicBezTo>
                      <a:pt x="1235" y="1068"/>
                      <a:pt x="1268" y="967"/>
                      <a:pt x="1302" y="901"/>
                    </a:cubicBezTo>
                    <a:cubicBezTo>
                      <a:pt x="1335" y="801"/>
                      <a:pt x="1368" y="734"/>
                      <a:pt x="1368" y="634"/>
                    </a:cubicBezTo>
                    <a:cubicBezTo>
                      <a:pt x="1368" y="434"/>
                      <a:pt x="1302" y="300"/>
                      <a:pt x="1168" y="167"/>
                    </a:cubicBezTo>
                    <a:cubicBezTo>
                      <a:pt x="1035" y="67"/>
                      <a:pt x="835"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1"/>
              <p:cNvSpPr/>
              <p:nvPr/>
            </p:nvSpPr>
            <p:spPr>
              <a:xfrm>
                <a:off x="2695101" y="2321786"/>
                <a:ext cx="48332" cy="71408"/>
              </a:xfrm>
              <a:custGeom>
                <a:rect b="b" l="l" r="r" t="t"/>
                <a:pathLst>
                  <a:path extrusionOk="0" h="2269" w="1536">
                    <a:moveTo>
                      <a:pt x="768" y="234"/>
                    </a:moveTo>
                    <a:cubicBezTo>
                      <a:pt x="935" y="234"/>
                      <a:pt x="1035" y="300"/>
                      <a:pt x="1102" y="467"/>
                    </a:cubicBezTo>
                    <a:cubicBezTo>
                      <a:pt x="1202" y="601"/>
                      <a:pt x="1235" y="834"/>
                      <a:pt x="1235" y="1134"/>
                    </a:cubicBezTo>
                    <a:cubicBezTo>
                      <a:pt x="1235" y="1434"/>
                      <a:pt x="1202" y="1668"/>
                      <a:pt x="1102" y="1801"/>
                    </a:cubicBezTo>
                    <a:cubicBezTo>
                      <a:pt x="1035" y="1968"/>
                      <a:pt x="935" y="2035"/>
                      <a:pt x="768" y="2035"/>
                    </a:cubicBezTo>
                    <a:cubicBezTo>
                      <a:pt x="601" y="2035"/>
                      <a:pt x="501" y="1968"/>
                      <a:pt x="434" y="1801"/>
                    </a:cubicBezTo>
                    <a:cubicBezTo>
                      <a:pt x="334" y="1668"/>
                      <a:pt x="301" y="1434"/>
                      <a:pt x="301" y="1134"/>
                    </a:cubicBezTo>
                    <a:cubicBezTo>
                      <a:pt x="301" y="834"/>
                      <a:pt x="334" y="601"/>
                      <a:pt x="434" y="467"/>
                    </a:cubicBezTo>
                    <a:cubicBezTo>
                      <a:pt x="501" y="300"/>
                      <a:pt x="601" y="234"/>
                      <a:pt x="768" y="234"/>
                    </a:cubicBezTo>
                    <a:close/>
                    <a:moveTo>
                      <a:pt x="768" y="0"/>
                    </a:moveTo>
                    <a:cubicBezTo>
                      <a:pt x="535" y="0"/>
                      <a:pt x="334" y="100"/>
                      <a:pt x="201" y="300"/>
                    </a:cubicBezTo>
                    <a:cubicBezTo>
                      <a:pt x="68" y="500"/>
                      <a:pt x="1" y="767"/>
                      <a:pt x="1" y="1134"/>
                    </a:cubicBezTo>
                    <a:cubicBezTo>
                      <a:pt x="1" y="1501"/>
                      <a:pt x="68" y="1801"/>
                      <a:pt x="201" y="1968"/>
                    </a:cubicBezTo>
                    <a:cubicBezTo>
                      <a:pt x="334" y="2168"/>
                      <a:pt x="535" y="2268"/>
                      <a:pt x="768" y="2268"/>
                    </a:cubicBezTo>
                    <a:cubicBezTo>
                      <a:pt x="1002" y="2268"/>
                      <a:pt x="1202" y="2168"/>
                      <a:pt x="1335" y="1968"/>
                    </a:cubicBezTo>
                    <a:cubicBezTo>
                      <a:pt x="1469" y="1801"/>
                      <a:pt x="1535" y="1501"/>
                      <a:pt x="1535" y="1134"/>
                    </a:cubicBezTo>
                    <a:cubicBezTo>
                      <a:pt x="1535" y="767"/>
                      <a:pt x="1469" y="500"/>
                      <a:pt x="1335" y="300"/>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1"/>
              <p:cNvSpPr/>
              <p:nvPr/>
            </p:nvSpPr>
            <p:spPr>
              <a:xfrm rot="5400000">
                <a:off x="2893581" y="2224145"/>
                <a:ext cx="246686" cy="246744"/>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1"/>
              <p:cNvSpPr/>
              <p:nvPr/>
            </p:nvSpPr>
            <p:spPr>
              <a:xfrm>
                <a:off x="2962831" y="2321770"/>
                <a:ext cx="45185" cy="71440"/>
              </a:xfrm>
              <a:custGeom>
                <a:rect b="b" l="l" r="r" t="t"/>
                <a:pathLst>
                  <a:path extrusionOk="0" h="2270" w="1436">
                    <a:moveTo>
                      <a:pt x="668" y="1"/>
                    </a:moveTo>
                    <a:cubicBezTo>
                      <a:pt x="568" y="1"/>
                      <a:pt x="468" y="1"/>
                      <a:pt x="368" y="34"/>
                    </a:cubicBezTo>
                    <a:cubicBezTo>
                      <a:pt x="268" y="34"/>
                      <a:pt x="168" y="68"/>
                      <a:pt x="68" y="101"/>
                    </a:cubicBezTo>
                    <a:lnTo>
                      <a:pt x="68" y="368"/>
                    </a:lnTo>
                    <a:cubicBezTo>
                      <a:pt x="168" y="335"/>
                      <a:pt x="268" y="301"/>
                      <a:pt x="368" y="268"/>
                    </a:cubicBezTo>
                    <a:lnTo>
                      <a:pt x="635" y="268"/>
                    </a:lnTo>
                    <a:cubicBezTo>
                      <a:pt x="768" y="268"/>
                      <a:pt x="901" y="301"/>
                      <a:pt x="968" y="335"/>
                    </a:cubicBezTo>
                    <a:cubicBezTo>
                      <a:pt x="1068" y="401"/>
                      <a:pt x="1102" y="501"/>
                      <a:pt x="1102" y="601"/>
                    </a:cubicBezTo>
                    <a:cubicBezTo>
                      <a:pt x="1102" y="701"/>
                      <a:pt x="1068" y="802"/>
                      <a:pt x="968" y="868"/>
                    </a:cubicBezTo>
                    <a:cubicBezTo>
                      <a:pt x="901" y="902"/>
                      <a:pt x="801" y="935"/>
                      <a:pt x="635" y="935"/>
                    </a:cubicBezTo>
                    <a:lnTo>
                      <a:pt x="368" y="935"/>
                    </a:lnTo>
                    <a:lnTo>
                      <a:pt x="368" y="1168"/>
                    </a:lnTo>
                    <a:lnTo>
                      <a:pt x="635" y="1168"/>
                    </a:lnTo>
                    <a:cubicBezTo>
                      <a:pt x="801" y="1168"/>
                      <a:pt x="935" y="1235"/>
                      <a:pt x="1002" y="1302"/>
                    </a:cubicBezTo>
                    <a:cubicBezTo>
                      <a:pt x="1102" y="1369"/>
                      <a:pt x="1135" y="1469"/>
                      <a:pt x="1135" y="1602"/>
                    </a:cubicBezTo>
                    <a:cubicBezTo>
                      <a:pt x="1135" y="1736"/>
                      <a:pt x="1102" y="1836"/>
                      <a:pt x="1002" y="1902"/>
                    </a:cubicBezTo>
                    <a:cubicBezTo>
                      <a:pt x="901" y="2002"/>
                      <a:pt x="768" y="2036"/>
                      <a:pt x="568" y="2036"/>
                    </a:cubicBezTo>
                    <a:cubicBezTo>
                      <a:pt x="468" y="2036"/>
                      <a:pt x="368" y="2002"/>
                      <a:pt x="268" y="2002"/>
                    </a:cubicBezTo>
                    <a:cubicBezTo>
                      <a:pt x="168" y="1969"/>
                      <a:pt x="68" y="1936"/>
                      <a:pt x="1" y="1869"/>
                    </a:cubicBezTo>
                    <a:lnTo>
                      <a:pt x="1" y="2169"/>
                    </a:lnTo>
                    <a:cubicBezTo>
                      <a:pt x="101" y="2203"/>
                      <a:pt x="201" y="2236"/>
                      <a:pt x="301" y="2236"/>
                    </a:cubicBezTo>
                    <a:cubicBezTo>
                      <a:pt x="401" y="2269"/>
                      <a:pt x="501" y="2269"/>
                      <a:pt x="601" y="2269"/>
                    </a:cubicBezTo>
                    <a:cubicBezTo>
                      <a:pt x="868" y="2269"/>
                      <a:pt x="1068" y="2203"/>
                      <a:pt x="1202" y="2102"/>
                    </a:cubicBezTo>
                    <a:cubicBezTo>
                      <a:pt x="1368" y="1969"/>
                      <a:pt x="1435" y="1802"/>
                      <a:pt x="1435" y="1602"/>
                    </a:cubicBezTo>
                    <a:cubicBezTo>
                      <a:pt x="1435" y="1469"/>
                      <a:pt x="1402" y="1335"/>
                      <a:pt x="1335" y="1235"/>
                    </a:cubicBezTo>
                    <a:cubicBezTo>
                      <a:pt x="1235" y="1135"/>
                      <a:pt x="1135" y="1068"/>
                      <a:pt x="1002" y="1068"/>
                    </a:cubicBezTo>
                    <a:cubicBezTo>
                      <a:pt x="1102" y="1035"/>
                      <a:pt x="1202" y="968"/>
                      <a:pt x="1302" y="868"/>
                    </a:cubicBezTo>
                    <a:cubicBezTo>
                      <a:pt x="1368" y="802"/>
                      <a:pt x="1402" y="701"/>
                      <a:pt x="1402" y="568"/>
                    </a:cubicBezTo>
                    <a:cubicBezTo>
                      <a:pt x="1402" y="401"/>
                      <a:pt x="1335" y="268"/>
                      <a:pt x="1202" y="168"/>
                    </a:cubicBezTo>
                    <a:cubicBezTo>
                      <a:pt x="1068" y="68"/>
                      <a:pt x="868"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1"/>
              <p:cNvSpPr/>
              <p:nvPr/>
            </p:nvSpPr>
            <p:spPr>
              <a:xfrm>
                <a:off x="3021612" y="2321770"/>
                <a:ext cx="48332" cy="71440"/>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1"/>
              <p:cNvSpPr/>
              <p:nvPr/>
            </p:nvSpPr>
            <p:spPr>
              <a:xfrm rot="5400000">
                <a:off x="3623208" y="2224145"/>
                <a:ext cx="246686" cy="246744"/>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1"/>
              <p:cNvSpPr/>
              <p:nvPr/>
            </p:nvSpPr>
            <p:spPr>
              <a:xfrm>
                <a:off x="3692474" y="2322856"/>
                <a:ext cx="45185" cy="70338"/>
              </a:xfrm>
              <a:custGeom>
                <a:rect b="b" l="l" r="r" t="t"/>
                <a:pathLst>
                  <a:path extrusionOk="0" h="2235" w="1436">
                    <a:moveTo>
                      <a:pt x="101" y="0"/>
                    </a:moveTo>
                    <a:lnTo>
                      <a:pt x="101" y="1101"/>
                    </a:lnTo>
                    <a:cubicBezTo>
                      <a:pt x="168" y="1068"/>
                      <a:pt x="268" y="1034"/>
                      <a:pt x="334" y="1034"/>
                    </a:cubicBezTo>
                    <a:cubicBezTo>
                      <a:pt x="401" y="1001"/>
                      <a:pt x="501" y="1001"/>
                      <a:pt x="568" y="1001"/>
                    </a:cubicBezTo>
                    <a:cubicBezTo>
                      <a:pt x="735" y="1001"/>
                      <a:pt x="868" y="1034"/>
                      <a:pt x="968" y="1134"/>
                    </a:cubicBezTo>
                    <a:cubicBezTo>
                      <a:pt x="1068" y="1234"/>
                      <a:pt x="1135" y="1334"/>
                      <a:pt x="1135" y="1501"/>
                    </a:cubicBezTo>
                    <a:cubicBezTo>
                      <a:pt x="1135" y="1635"/>
                      <a:pt x="1068" y="1768"/>
                      <a:pt x="968" y="1868"/>
                    </a:cubicBezTo>
                    <a:cubicBezTo>
                      <a:pt x="868" y="1935"/>
                      <a:pt x="735" y="2002"/>
                      <a:pt x="568" y="2002"/>
                    </a:cubicBezTo>
                    <a:cubicBezTo>
                      <a:pt x="468" y="2002"/>
                      <a:pt x="368" y="1968"/>
                      <a:pt x="268" y="1968"/>
                    </a:cubicBezTo>
                    <a:cubicBezTo>
                      <a:pt x="168" y="1935"/>
                      <a:pt x="101" y="1901"/>
                      <a:pt x="1" y="1835"/>
                    </a:cubicBezTo>
                    <a:lnTo>
                      <a:pt x="1" y="2135"/>
                    </a:lnTo>
                    <a:cubicBezTo>
                      <a:pt x="101" y="2168"/>
                      <a:pt x="201" y="2202"/>
                      <a:pt x="301" y="2202"/>
                    </a:cubicBezTo>
                    <a:cubicBezTo>
                      <a:pt x="401" y="2235"/>
                      <a:pt x="501" y="2235"/>
                      <a:pt x="568" y="2235"/>
                    </a:cubicBezTo>
                    <a:cubicBezTo>
                      <a:pt x="835" y="2235"/>
                      <a:pt x="1068" y="2168"/>
                      <a:pt x="1202" y="2035"/>
                    </a:cubicBezTo>
                    <a:cubicBezTo>
                      <a:pt x="1335" y="1901"/>
                      <a:pt x="1435" y="1735"/>
                      <a:pt x="1435" y="1501"/>
                    </a:cubicBezTo>
                    <a:cubicBezTo>
                      <a:pt x="1435" y="1268"/>
                      <a:pt x="1335" y="1101"/>
                      <a:pt x="1202" y="967"/>
                    </a:cubicBezTo>
                    <a:cubicBezTo>
                      <a:pt x="1068" y="834"/>
                      <a:pt x="868" y="767"/>
                      <a:pt x="635" y="767"/>
                    </a:cubicBezTo>
                    <a:lnTo>
                      <a:pt x="501" y="767"/>
                    </a:lnTo>
                    <a:cubicBezTo>
                      <a:pt x="468" y="767"/>
                      <a:pt x="401" y="767"/>
                      <a:pt x="368" y="801"/>
                    </a:cubicBezTo>
                    <a:lnTo>
                      <a:pt x="368" y="267"/>
                    </a:lnTo>
                    <a:lnTo>
                      <a:pt x="1268" y="267"/>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1"/>
              <p:cNvSpPr/>
              <p:nvPr/>
            </p:nvSpPr>
            <p:spPr>
              <a:xfrm>
                <a:off x="3751255" y="2321786"/>
                <a:ext cx="48332" cy="71408"/>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1"/>
              <p:cNvSpPr/>
              <p:nvPr/>
            </p:nvSpPr>
            <p:spPr>
              <a:xfrm rot="5400000">
                <a:off x="4022154" y="2224145"/>
                <a:ext cx="246686" cy="246744"/>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1"/>
              <p:cNvSpPr/>
              <p:nvPr/>
            </p:nvSpPr>
            <p:spPr>
              <a:xfrm>
                <a:off x="4090884" y="2321251"/>
                <a:ext cx="48301" cy="71440"/>
              </a:xfrm>
              <a:custGeom>
                <a:rect b="b" l="l" r="r" t="t"/>
                <a:pathLst>
                  <a:path extrusionOk="0" h="2270" w="1535">
                    <a:moveTo>
                      <a:pt x="801" y="1035"/>
                    </a:moveTo>
                    <a:cubicBezTo>
                      <a:pt x="934" y="1035"/>
                      <a:pt x="1035" y="1068"/>
                      <a:pt x="1101" y="1168"/>
                    </a:cubicBezTo>
                    <a:cubicBezTo>
                      <a:pt x="1201" y="1235"/>
                      <a:pt x="1235" y="1369"/>
                      <a:pt x="1235" y="1535"/>
                    </a:cubicBezTo>
                    <a:cubicBezTo>
                      <a:pt x="1235" y="1702"/>
                      <a:pt x="1201" y="1802"/>
                      <a:pt x="1101" y="1902"/>
                    </a:cubicBezTo>
                    <a:cubicBezTo>
                      <a:pt x="1035" y="2002"/>
                      <a:pt x="934" y="2036"/>
                      <a:pt x="801" y="2036"/>
                    </a:cubicBezTo>
                    <a:cubicBezTo>
                      <a:pt x="668" y="2036"/>
                      <a:pt x="568" y="2002"/>
                      <a:pt x="467" y="1902"/>
                    </a:cubicBezTo>
                    <a:cubicBezTo>
                      <a:pt x="401" y="1802"/>
                      <a:pt x="367" y="1702"/>
                      <a:pt x="367" y="1535"/>
                    </a:cubicBezTo>
                    <a:cubicBezTo>
                      <a:pt x="367" y="1369"/>
                      <a:pt x="401" y="1235"/>
                      <a:pt x="467" y="1168"/>
                    </a:cubicBezTo>
                    <a:cubicBezTo>
                      <a:pt x="568" y="1068"/>
                      <a:pt x="668" y="1035"/>
                      <a:pt x="801" y="1035"/>
                    </a:cubicBezTo>
                    <a:close/>
                    <a:moveTo>
                      <a:pt x="934" y="1"/>
                    </a:moveTo>
                    <a:cubicBezTo>
                      <a:pt x="634" y="1"/>
                      <a:pt x="434" y="101"/>
                      <a:pt x="267" y="301"/>
                    </a:cubicBezTo>
                    <a:cubicBezTo>
                      <a:pt x="101" y="535"/>
                      <a:pt x="0" y="802"/>
                      <a:pt x="0" y="1135"/>
                    </a:cubicBezTo>
                    <a:cubicBezTo>
                      <a:pt x="0" y="1502"/>
                      <a:pt x="67" y="1802"/>
                      <a:pt x="201" y="2002"/>
                    </a:cubicBezTo>
                    <a:cubicBezTo>
                      <a:pt x="334" y="2169"/>
                      <a:pt x="534" y="2269"/>
                      <a:pt x="801" y="2269"/>
                    </a:cubicBezTo>
                    <a:cubicBezTo>
                      <a:pt x="1001" y="2269"/>
                      <a:pt x="1201" y="2203"/>
                      <a:pt x="1335" y="2069"/>
                    </a:cubicBezTo>
                    <a:cubicBezTo>
                      <a:pt x="1468" y="1936"/>
                      <a:pt x="1535" y="1769"/>
                      <a:pt x="1535" y="1535"/>
                    </a:cubicBezTo>
                    <a:cubicBezTo>
                      <a:pt x="1535" y="1302"/>
                      <a:pt x="1468" y="1135"/>
                      <a:pt x="1335" y="1002"/>
                    </a:cubicBezTo>
                    <a:cubicBezTo>
                      <a:pt x="1201" y="868"/>
                      <a:pt x="1035" y="802"/>
                      <a:pt x="801" y="802"/>
                    </a:cubicBezTo>
                    <a:cubicBezTo>
                      <a:pt x="701" y="802"/>
                      <a:pt x="601" y="802"/>
                      <a:pt x="534" y="868"/>
                    </a:cubicBezTo>
                    <a:cubicBezTo>
                      <a:pt x="434" y="902"/>
                      <a:pt x="367" y="968"/>
                      <a:pt x="301" y="1068"/>
                    </a:cubicBezTo>
                    <a:cubicBezTo>
                      <a:pt x="334" y="802"/>
                      <a:pt x="367" y="601"/>
                      <a:pt x="501" y="468"/>
                    </a:cubicBezTo>
                    <a:cubicBezTo>
                      <a:pt x="601" y="335"/>
                      <a:pt x="734" y="268"/>
                      <a:pt x="934" y="268"/>
                    </a:cubicBezTo>
                    <a:cubicBezTo>
                      <a:pt x="1001" y="268"/>
                      <a:pt x="1068" y="268"/>
                      <a:pt x="1168" y="301"/>
                    </a:cubicBezTo>
                    <a:cubicBezTo>
                      <a:pt x="1235" y="301"/>
                      <a:pt x="1301" y="335"/>
                      <a:pt x="1368" y="368"/>
                    </a:cubicBezTo>
                    <a:lnTo>
                      <a:pt x="1368" y="101"/>
                    </a:lnTo>
                    <a:cubicBezTo>
                      <a:pt x="1301" y="68"/>
                      <a:pt x="1235" y="34"/>
                      <a:pt x="1135" y="34"/>
                    </a:cubicBezTo>
                    <a:cubicBezTo>
                      <a:pt x="1068" y="1"/>
                      <a:pt x="1001" y="1"/>
                      <a:pt x="9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1"/>
              <p:cNvSpPr/>
              <p:nvPr/>
            </p:nvSpPr>
            <p:spPr>
              <a:xfrm>
                <a:off x="4150704" y="2321251"/>
                <a:ext cx="48332" cy="71440"/>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01"/>
                      <a:pt x="434" y="468"/>
                    </a:cubicBezTo>
                    <a:cubicBezTo>
                      <a:pt x="501" y="335"/>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1"/>
              <p:cNvSpPr/>
              <p:nvPr/>
            </p:nvSpPr>
            <p:spPr>
              <a:xfrm rot="5400000">
                <a:off x="4350726" y="2224145"/>
                <a:ext cx="246686" cy="246744"/>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1"/>
              <p:cNvSpPr/>
              <p:nvPr/>
            </p:nvSpPr>
            <p:spPr>
              <a:xfrm>
                <a:off x="4419488" y="2323360"/>
                <a:ext cx="44116" cy="69331"/>
              </a:xfrm>
              <a:custGeom>
                <a:rect b="b" l="l" r="r" t="t"/>
                <a:pathLst>
                  <a:path extrusionOk="0" h="2203" w="1402">
                    <a:moveTo>
                      <a:pt x="0" y="1"/>
                    </a:moveTo>
                    <a:lnTo>
                      <a:pt x="0" y="268"/>
                    </a:lnTo>
                    <a:lnTo>
                      <a:pt x="1034" y="268"/>
                    </a:lnTo>
                    <a:lnTo>
                      <a:pt x="300" y="2202"/>
                    </a:lnTo>
                    <a:lnTo>
                      <a:pt x="601" y="2202"/>
                    </a:lnTo>
                    <a:lnTo>
                      <a:pt x="1401" y="134"/>
                    </a:lnTo>
                    <a:lnTo>
                      <a:pt x="14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1"/>
              <p:cNvSpPr/>
              <p:nvPr/>
            </p:nvSpPr>
            <p:spPr>
              <a:xfrm>
                <a:off x="4477200" y="2322321"/>
                <a:ext cx="48332" cy="71408"/>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01" y="2035"/>
                      <a:pt x="501" y="1969"/>
                      <a:pt x="434" y="1835"/>
                    </a:cubicBezTo>
                    <a:cubicBezTo>
                      <a:pt x="334" y="1668"/>
                      <a:pt x="301" y="1435"/>
                      <a:pt x="301" y="1135"/>
                    </a:cubicBezTo>
                    <a:cubicBezTo>
                      <a:pt x="301" y="834"/>
                      <a:pt x="334" y="634"/>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1"/>
              <p:cNvSpPr/>
              <p:nvPr/>
            </p:nvSpPr>
            <p:spPr>
              <a:xfrm rot="5400000">
                <a:off x="5080385" y="2224145"/>
                <a:ext cx="246686" cy="246744"/>
              </a:xfrm>
              <a:custGeom>
                <a:rect b="b" l="l" r="r" t="t"/>
                <a:pathLst>
                  <a:path extrusionOk="0" h="7840" w="7840">
                    <a:moveTo>
                      <a:pt x="3937" y="1"/>
                    </a:moveTo>
                    <a:cubicBezTo>
                      <a:pt x="1769" y="1"/>
                      <a:pt x="1" y="1769"/>
                      <a:pt x="1" y="3937"/>
                    </a:cubicBezTo>
                    <a:cubicBezTo>
                      <a:pt x="1" y="6072"/>
                      <a:pt x="1769" y="7840"/>
                      <a:pt x="3937" y="7840"/>
                    </a:cubicBezTo>
                    <a:cubicBezTo>
                      <a:pt x="6072" y="7840"/>
                      <a:pt x="7840" y="6072"/>
                      <a:pt x="7840" y="3937"/>
                    </a:cubicBezTo>
                    <a:cubicBezTo>
                      <a:pt x="7840" y="1769"/>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1"/>
              <p:cNvSpPr/>
              <p:nvPr/>
            </p:nvSpPr>
            <p:spPr>
              <a:xfrm>
                <a:off x="5149115" y="2321251"/>
                <a:ext cx="47262" cy="71440"/>
              </a:xfrm>
              <a:custGeom>
                <a:rect b="b" l="l" r="r" t="t"/>
                <a:pathLst>
                  <a:path extrusionOk="0" h="2270" w="1502">
                    <a:moveTo>
                      <a:pt x="734" y="234"/>
                    </a:moveTo>
                    <a:cubicBezTo>
                      <a:pt x="868" y="234"/>
                      <a:pt x="968" y="301"/>
                      <a:pt x="1035" y="368"/>
                    </a:cubicBezTo>
                    <a:cubicBezTo>
                      <a:pt x="1101" y="468"/>
                      <a:pt x="1168" y="601"/>
                      <a:pt x="1168" y="768"/>
                    </a:cubicBezTo>
                    <a:cubicBezTo>
                      <a:pt x="1168" y="902"/>
                      <a:pt x="1101" y="1035"/>
                      <a:pt x="1035" y="1135"/>
                    </a:cubicBezTo>
                    <a:cubicBezTo>
                      <a:pt x="968" y="1202"/>
                      <a:pt x="868" y="1268"/>
                      <a:pt x="734" y="1268"/>
                    </a:cubicBezTo>
                    <a:cubicBezTo>
                      <a:pt x="601" y="1268"/>
                      <a:pt x="501" y="1202"/>
                      <a:pt x="401" y="1135"/>
                    </a:cubicBezTo>
                    <a:cubicBezTo>
                      <a:pt x="334" y="1035"/>
                      <a:pt x="301" y="902"/>
                      <a:pt x="301" y="768"/>
                    </a:cubicBezTo>
                    <a:cubicBezTo>
                      <a:pt x="301" y="601"/>
                      <a:pt x="334" y="468"/>
                      <a:pt x="401" y="368"/>
                    </a:cubicBezTo>
                    <a:cubicBezTo>
                      <a:pt x="501" y="301"/>
                      <a:pt x="601" y="234"/>
                      <a:pt x="734" y="234"/>
                    </a:cubicBezTo>
                    <a:close/>
                    <a:moveTo>
                      <a:pt x="734" y="1"/>
                    </a:moveTo>
                    <a:cubicBezTo>
                      <a:pt x="501" y="1"/>
                      <a:pt x="334" y="68"/>
                      <a:pt x="201" y="201"/>
                    </a:cubicBezTo>
                    <a:cubicBezTo>
                      <a:pt x="67" y="334"/>
                      <a:pt x="0" y="535"/>
                      <a:pt x="0" y="768"/>
                    </a:cubicBezTo>
                    <a:cubicBezTo>
                      <a:pt x="0" y="968"/>
                      <a:pt x="67" y="1168"/>
                      <a:pt x="201" y="1302"/>
                    </a:cubicBezTo>
                    <a:cubicBezTo>
                      <a:pt x="301" y="1435"/>
                      <a:pt x="501" y="1502"/>
                      <a:pt x="701" y="1502"/>
                    </a:cubicBezTo>
                    <a:cubicBezTo>
                      <a:pt x="801" y="1502"/>
                      <a:pt x="901" y="1469"/>
                      <a:pt x="1001" y="1435"/>
                    </a:cubicBezTo>
                    <a:cubicBezTo>
                      <a:pt x="1068" y="1369"/>
                      <a:pt x="1168" y="1302"/>
                      <a:pt x="1201" y="1235"/>
                    </a:cubicBezTo>
                    <a:lnTo>
                      <a:pt x="1201" y="1235"/>
                    </a:lnTo>
                    <a:cubicBezTo>
                      <a:pt x="1201" y="1502"/>
                      <a:pt x="1135" y="1702"/>
                      <a:pt x="1035" y="1836"/>
                    </a:cubicBezTo>
                    <a:cubicBezTo>
                      <a:pt x="934" y="1969"/>
                      <a:pt x="768" y="2036"/>
                      <a:pt x="568" y="2036"/>
                    </a:cubicBezTo>
                    <a:cubicBezTo>
                      <a:pt x="501" y="2036"/>
                      <a:pt x="434" y="2036"/>
                      <a:pt x="367" y="2002"/>
                    </a:cubicBezTo>
                    <a:cubicBezTo>
                      <a:pt x="267" y="1969"/>
                      <a:pt x="201" y="1969"/>
                      <a:pt x="134" y="1936"/>
                    </a:cubicBezTo>
                    <a:lnTo>
                      <a:pt x="134" y="2202"/>
                    </a:lnTo>
                    <a:cubicBezTo>
                      <a:pt x="201" y="2236"/>
                      <a:pt x="301" y="2236"/>
                      <a:pt x="367" y="2269"/>
                    </a:cubicBezTo>
                    <a:lnTo>
                      <a:pt x="601" y="2269"/>
                    </a:lnTo>
                    <a:cubicBezTo>
                      <a:pt x="868" y="2269"/>
                      <a:pt x="1101" y="2169"/>
                      <a:pt x="1268" y="1969"/>
                    </a:cubicBezTo>
                    <a:cubicBezTo>
                      <a:pt x="1435" y="1769"/>
                      <a:pt x="1502" y="1502"/>
                      <a:pt x="1502" y="1135"/>
                    </a:cubicBezTo>
                    <a:cubicBezTo>
                      <a:pt x="1502" y="768"/>
                      <a:pt x="1435" y="501"/>
                      <a:pt x="1301" y="301"/>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1"/>
              <p:cNvSpPr/>
              <p:nvPr/>
            </p:nvSpPr>
            <p:spPr>
              <a:xfrm>
                <a:off x="5208935" y="2321251"/>
                <a:ext cx="48332" cy="71440"/>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1"/>
              <p:cNvSpPr/>
              <p:nvPr/>
            </p:nvSpPr>
            <p:spPr>
              <a:xfrm rot="5400000">
                <a:off x="5471307" y="2224082"/>
                <a:ext cx="265565" cy="246870"/>
              </a:xfrm>
              <a:custGeom>
                <a:rect b="b" l="l" r="r" t="t"/>
                <a:pathLst>
                  <a:path extrusionOk="0" h="7844" w="8440">
                    <a:moveTo>
                      <a:pt x="4220" y="0"/>
                    </a:moveTo>
                    <a:cubicBezTo>
                      <a:pt x="4016" y="0"/>
                      <a:pt x="3810" y="16"/>
                      <a:pt x="3603" y="48"/>
                    </a:cubicBezTo>
                    <a:cubicBezTo>
                      <a:pt x="1468" y="415"/>
                      <a:pt x="0" y="2417"/>
                      <a:pt x="367" y="4551"/>
                    </a:cubicBezTo>
                    <a:cubicBezTo>
                      <a:pt x="666" y="6465"/>
                      <a:pt x="2306" y="7843"/>
                      <a:pt x="4181" y="7843"/>
                    </a:cubicBezTo>
                    <a:cubicBezTo>
                      <a:pt x="4397" y="7843"/>
                      <a:pt x="4617" y="7825"/>
                      <a:pt x="4837" y="7787"/>
                    </a:cubicBezTo>
                    <a:cubicBezTo>
                      <a:pt x="6972" y="7453"/>
                      <a:pt x="8440" y="5452"/>
                      <a:pt x="8106" y="3317"/>
                    </a:cubicBezTo>
                    <a:cubicBezTo>
                      <a:pt x="7775" y="1359"/>
                      <a:pt x="6111" y="0"/>
                      <a:pt x="42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1"/>
              <p:cNvSpPr/>
              <p:nvPr/>
            </p:nvSpPr>
            <p:spPr>
              <a:xfrm>
                <a:off x="5521817" y="2330723"/>
                <a:ext cx="39899" cy="67223"/>
              </a:xfrm>
              <a:custGeom>
                <a:rect b="b" l="l" r="r" t="t"/>
                <a:pathLst>
                  <a:path extrusionOk="0" h="2136" w="1268">
                    <a:moveTo>
                      <a:pt x="501" y="0"/>
                    </a:moveTo>
                    <a:lnTo>
                      <a:pt x="0" y="100"/>
                    </a:lnTo>
                    <a:lnTo>
                      <a:pt x="0" y="367"/>
                    </a:lnTo>
                    <a:lnTo>
                      <a:pt x="501" y="267"/>
                    </a:lnTo>
                    <a:lnTo>
                      <a:pt x="501" y="1868"/>
                    </a:lnTo>
                    <a:lnTo>
                      <a:pt x="34" y="1868"/>
                    </a:lnTo>
                    <a:lnTo>
                      <a:pt x="34" y="2135"/>
                    </a:lnTo>
                    <a:lnTo>
                      <a:pt x="1268" y="2135"/>
                    </a:lnTo>
                    <a:lnTo>
                      <a:pt x="1268" y="1868"/>
                    </a:lnTo>
                    <a:lnTo>
                      <a:pt x="768" y="1868"/>
                    </a:lnTo>
                    <a:lnTo>
                      <a:pt x="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1"/>
              <p:cNvSpPr/>
              <p:nvPr/>
            </p:nvSpPr>
            <p:spPr>
              <a:xfrm>
                <a:off x="5575343" y="2329653"/>
                <a:ext cx="46224" cy="69331"/>
              </a:xfrm>
              <a:custGeom>
                <a:rect b="b" l="l" r="r" t="t"/>
                <a:pathLst>
                  <a:path extrusionOk="0" h="2203" w="1469">
                    <a:moveTo>
                      <a:pt x="734" y="234"/>
                    </a:moveTo>
                    <a:cubicBezTo>
                      <a:pt x="901" y="234"/>
                      <a:pt x="1001" y="301"/>
                      <a:pt x="1068" y="435"/>
                    </a:cubicBezTo>
                    <a:cubicBezTo>
                      <a:pt x="1168" y="568"/>
                      <a:pt x="1201" y="801"/>
                      <a:pt x="1201" y="1102"/>
                    </a:cubicBezTo>
                    <a:cubicBezTo>
                      <a:pt x="1201" y="1402"/>
                      <a:pt x="1168" y="1602"/>
                      <a:pt x="1068" y="1769"/>
                    </a:cubicBezTo>
                    <a:cubicBezTo>
                      <a:pt x="1001" y="1902"/>
                      <a:pt x="901" y="1969"/>
                      <a:pt x="734" y="1969"/>
                    </a:cubicBezTo>
                    <a:cubicBezTo>
                      <a:pt x="601" y="1969"/>
                      <a:pt x="501" y="1902"/>
                      <a:pt x="401" y="1769"/>
                    </a:cubicBezTo>
                    <a:cubicBezTo>
                      <a:pt x="334" y="1602"/>
                      <a:pt x="301" y="1402"/>
                      <a:pt x="301" y="1102"/>
                    </a:cubicBezTo>
                    <a:cubicBezTo>
                      <a:pt x="301" y="801"/>
                      <a:pt x="334" y="568"/>
                      <a:pt x="401" y="435"/>
                    </a:cubicBezTo>
                    <a:cubicBezTo>
                      <a:pt x="501" y="301"/>
                      <a:pt x="601" y="234"/>
                      <a:pt x="734" y="234"/>
                    </a:cubicBezTo>
                    <a:close/>
                    <a:moveTo>
                      <a:pt x="734" y="1"/>
                    </a:moveTo>
                    <a:cubicBezTo>
                      <a:pt x="501" y="1"/>
                      <a:pt x="334" y="101"/>
                      <a:pt x="201" y="268"/>
                    </a:cubicBezTo>
                    <a:cubicBezTo>
                      <a:pt x="67" y="468"/>
                      <a:pt x="1" y="735"/>
                      <a:pt x="1" y="1102"/>
                    </a:cubicBezTo>
                    <a:cubicBezTo>
                      <a:pt x="1" y="1469"/>
                      <a:pt x="67" y="1735"/>
                      <a:pt x="201" y="1902"/>
                    </a:cubicBezTo>
                    <a:cubicBezTo>
                      <a:pt x="334" y="2102"/>
                      <a:pt x="501" y="2202"/>
                      <a:pt x="734" y="2202"/>
                    </a:cubicBezTo>
                    <a:cubicBezTo>
                      <a:pt x="1001" y="2202"/>
                      <a:pt x="1168" y="2102"/>
                      <a:pt x="1302" y="1902"/>
                    </a:cubicBezTo>
                    <a:cubicBezTo>
                      <a:pt x="1435" y="1735"/>
                      <a:pt x="1468" y="1469"/>
                      <a:pt x="1468" y="1102"/>
                    </a:cubicBezTo>
                    <a:cubicBezTo>
                      <a:pt x="1468" y="735"/>
                      <a:pt x="1435" y="468"/>
                      <a:pt x="1302" y="268"/>
                    </a:cubicBezTo>
                    <a:cubicBezTo>
                      <a:pt x="1168" y="101"/>
                      <a:pt x="1001"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1"/>
              <p:cNvSpPr/>
              <p:nvPr/>
            </p:nvSpPr>
            <p:spPr>
              <a:xfrm>
                <a:off x="5634124" y="2329653"/>
                <a:ext cx="46224" cy="69331"/>
              </a:xfrm>
              <a:custGeom>
                <a:rect b="b" l="l" r="r" t="t"/>
                <a:pathLst>
                  <a:path extrusionOk="0" h="2203" w="1469">
                    <a:moveTo>
                      <a:pt x="734" y="234"/>
                    </a:moveTo>
                    <a:cubicBezTo>
                      <a:pt x="901" y="234"/>
                      <a:pt x="1001" y="301"/>
                      <a:pt x="1068" y="435"/>
                    </a:cubicBezTo>
                    <a:cubicBezTo>
                      <a:pt x="1135" y="568"/>
                      <a:pt x="1201" y="801"/>
                      <a:pt x="1201" y="1102"/>
                    </a:cubicBezTo>
                    <a:cubicBezTo>
                      <a:pt x="1201" y="1402"/>
                      <a:pt x="1135" y="1602"/>
                      <a:pt x="1068" y="1769"/>
                    </a:cubicBezTo>
                    <a:cubicBezTo>
                      <a:pt x="1001" y="1902"/>
                      <a:pt x="901" y="1969"/>
                      <a:pt x="734" y="1969"/>
                    </a:cubicBezTo>
                    <a:cubicBezTo>
                      <a:pt x="601" y="1969"/>
                      <a:pt x="468" y="1902"/>
                      <a:pt x="401" y="1769"/>
                    </a:cubicBezTo>
                    <a:cubicBezTo>
                      <a:pt x="334" y="1602"/>
                      <a:pt x="301" y="1402"/>
                      <a:pt x="301" y="1102"/>
                    </a:cubicBezTo>
                    <a:cubicBezTo>
                      <a:pt x="301" y="801"/>
                      <a:pt x="334" y="568"/>
                      <a:pt x="401" y="435"/>
                    </a:cubicBezTo>
                    <a:cubicBezTo>
                      <a:pt x="468" y="301"/>
                      <a:pt x="601" y="234"/>
                      <a:pt x="734" y="234"/>
                    </a:cubicBezTo>
                    <a:close/>
                    <a:moveTo>
                      <a:pt x="734" y="1"/>
                    </a:moveTo>
                    <a:cubicBezTo>
                      <a:pt x="501" y="1"/>
                      <a:pt x="301" y="101"/>
                      <a:pt x="201" y="268"/>
                    </a:cubicBezTo>
                    <a:cubicBezTo>
                      <a:pt x="67" y="468"/>
                      <a:pt x="1" y="735"/>
                      <a:pt x="1" y="1102"/>
                    </a:cubicBezTo>
                    <a:cubicBezTo>
                      <a:pt x="1" y="1469"/>
                      <a:pt x="67" y="1735"/>
                      <a:pt x="201" y="1902"/>
                    </a:cubicBezTo>
                    <a:cubicBezTo>
                      <a:pt x="301" y="2102"/>
                      <a:pt x="501" y="2202"/>
                      <a:pt x="734" y="2202"/>
                    </a:cubicBezTo>
                    <a:cubicBezTo>
                      <a:pt x="968" y="2202"/>
                      <a:pt x="1168" y="2102"/>
                      <a:pt x="1268" y="1902"/>
                    </a:cubicBezTo>
                    <a:cubicBezTo>
                      <a:pt x="1402" y="1735"/>
                      <a:pt x="1468" y="1469"/>
                      <a:pt x="1468" y="1102"/>
                    </a:cubicBezTo>
                    <a:cubicBezTo>
                      <a:pt x="1468" y="735"/>
                      <a:pt x="1402" y="468"/>
                      <a:pt x="1268" y="268"/>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1"/>
              <p:cNvSpPr/>
              <p:nvPr/>
            </p:nvSpPr>
            <p:spPr>
              <a:xfrm rot="5400000">
                <a:off x="5807903" y="2224145"/>
                <a:ext cx="246686" cy="246744"/>
              </a:xfrm>
              <a:custGeom>
                <a:rect b="b" l="l" r="r" t="t"/>
                <a:pathLst>
                  <a:path extrusionOk="0" h="7840" w="7840">
                    <a:moveTo>
                      <a:pt x="3937" y="0"/>
                    </a:moveTo>
                    <a:cubicBezTo>
                      <a:pt x="1769" y="0"/>
                      <a:pt x="1" y="1768"/>
                      <a:pt x="1" y="3937"/>
                    </a:cubicBezTo>
                    <a:cubicBezTo>
                      <a:pt x="1" y="6105"/>
                      <a:pt x="1769" y="7839"/>
                      <a:pt x="3937" y="7839"/>
                    </a:cubicBezTo>
                    <a:cubicBezTo>
                      <a:pt x="6072" y="7839"/>
                      <a:pt x="7840" y="6105"/>
                      <a:pt x="7840" y="3937"/>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1"/>
              <p:cNvSpPr/>
              <p:nvPr/>
            </p:nvSpPr>
            <p:spPr>
              <a:xfrm>
                <a:off x="5847794" y="2330203"/>
                <a:ext cx="40969" cy="69300"/>
              </a:xfrm>
              <a:custGeom>
                <a:rect b="b" l="l" r="r" t="t"/>
                <a:pathLst>
                  <a:path extrusionOk="0" h="2202" w="1302">
                    <a:moveTo>
                      <a:pt x="534" y="0"/>
                    </a:moveTo>
                    <a:lnTo>
                      <a:pt x="1" y="100"/>
                    </a:lnTo>
                    <a:lnTo>
                      <a:pt x="1" y="367"/>
                    </a:lnTo>
                    <a:lnTo>
                      <a:pt x="534" y="267"/>
                    </a:lnTo>
                    <a:lnTo>
                      <a:pt x="534" y="1935"/>
                    </a:lnTo>
                    <a:lnTo>
                      <a:pt x="34" y="1935"/>
                    </a:lnTo>
                    <a:lnTo>
                      <a:pt x="34" y="2202"/>
                    </a:lnTo>
                    <a:lnTo>
                      <a:pt x="1302" y="2202"/>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1"/>
              <p:cNvSpPr/>
              <p:nvPr/>
            </p:nvSpPr>
            <p:spPr>
              <a:xfrm>
                <a:off x="5907645" y="2330203"/>
                <a:ext cx="40938" cy="69300"/>
              </a:xfrm>
              <a:custGeom>
                <a:rect b="b" l="l" r="r" t="t"/>
                <a:pathLst>
                  <a:path extrusionOk="0" h="2202" w="1301">
                    <a:moveTo>
                      <a:pt x="534" y="0"/>
                    </a:moveTo>
                    <a:lnTo>
                      <a:pt x="0" y="100"/>
                    </a:lnTo>
                    <a:lnTo>
                      <a:pt x="0" y="367"/>
                    </a:lnTo>
                    <a:lnTo>
                      <a:pt x="534" y="267"/>
                    </a:lnTo>
                    <a:lnTo>
                      <a:pt x="534" y="1935"/>
                    </a:lnTo>
                    <a:lnTo>
                      <a:pt x="33" y="1935"/>
                    </a:lnTo>
                    <a:lnTo>
                      <a:pt x="33" y="2202"/>
                    </a:lnTo>
                    <a:lnTo>
                      <a:pt x="1301" y="2202"/>
                    </a:lnTo>
                    <a:lnTo>
                      <a:pt x="1301" y="1935"/>
                    </a:lnTo>
                    <a:lnTo>
                      <a:pt x="834" y="1935"/>
                    </a:lnTo>
                    <a:lnTo>
                      <a:pt x="8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1"/>
              <p:cNvSpPr/>
              <p:nvPr/>
            </p:nvSpPr>
            <p:spPr>
              <a:xfrm>
                <a:off x="5963248" y="2329133"/>
                <a:ext cx="48332" cy="71408"/>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35" y="2036"/>
                      <a:pt x="501" y="1969"/>
                      <a:pt x="435" y="1802"/>
                    </a:cubicBezTo>
                    <a:cubicBezTo>
                      <a:pt x="368" y="1669"/>
                      <a:pt x="301" y="1435"/>
                      <a:pt x="301" y="1135"/>
                    </a:cubicBezTo>
                    <a:cubicBezTo>
                      <a:pt x="301" y="835"/>
                      <a:pt x="368" y="601"/>
                      <a:pt x="435" y="468"/>
                    </a:cubicBezTo>
                    <a:cubicBezTo>
                      <a:pt x="501" y="301"/>
                      <a:pt x="635" y="234"/>
                      <a:pt x="768" y="234"/>
                    </a:cubicBezTo>
                    <a:close/>
                    <a:moveTo>
                      <a:pt x="768" y="1"/>
                    </a:moveTo>
                    <a:cubicBezTo>
                      <a:pt x="535" y="1"/>
                      <a:pt x="335" y="101"/>
                      <a:pt x="201" y="301"/>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41" name="Google Shape;2341;p51"/>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Process for taking length measurements</a:t>
            </a:r>
            <a:endParaRPr/>
          </a:p>
        </p:txBody>
      </p:sp>
      <p:sp>
        <p:nvSpPr>
          <p:cNvPr id="2342" name="Google Shape;2342;p51"/>
          <p:cNvSpPr txBox="1"/>
          <p:nvPr/>
        </p:nvSpPr>
        <p:spPr>
          <a:xfrm>
            <a:off x="1561140" y="3515487"/>
            <a:ext cx="1640700" cy="30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Step 1</a:t>
            </a:r>
            <a:endParaRPr sz="2200">
              <a:solidFill>
                <a:schemeClr val="dk1"/>
              </a:solidFill>
              <a:latin typeface="Gochi Hand"/>
              <a:ea typeface="Gochi Hand"/>
              <a:cs typeface="Gochi Hand"/>
              <a:sym typeface="Gochi Hand"/>
            </a:endParaRPr>
          </a:p>
        </p:txBody>
      </p:sp>
      <p:sp>
        <p:nvSpPr>
          <p:cNvPr id="2343" name="Google Shape;2343;p51"/>
          <p:cNvSpPr txBox="1"/>
          <p:nvPr/>
        </p:nvSpPr>
        <p:spPr>
          <a:xfrm>
            <a:off x="1561133" y="3832351"/>
            <a:ext cx="1559100" cy="53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Mars is actually a cold place</a:t>
            </a:r>
            <a:endParaRPr>
              <a:solidFill>
                <a:schemeClr val="lt2"/>
              </a:solidFill>
              <a:latin typeface="Varela Round"/>
              <a:ea typeface="Varela Round"/>
              <a:cs typeface="Varela Round"/>
              <a:sym typeface="Varela Round"/>
            </a:endParaRPr>
          </a:p>
        </p:txBody>
      </p:sp>
      <p:sp>
        <p:nvSpPr>
          <p:cNvPr id="2344" name="Google Shape;2344;p51"/>
          <p:cNvSpPr txBox="1"/>
          <p:nvPr/>
        </p:nvSpPr>
        <p:spPr>
          <a:xfrm>
            <a:off x="3242217" y="3515487"/>
            <a:ext cx="1640700" cy="30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Step 2</a:t>
            </a:r>
            <a:endParaRPr sz="2200">
              <a:solidFill>
                <a:schemeClr val="dk1"/>
              </a:solidFill>
              <a:latin typeface="Gochi Hand"/>
              <a:ea typeface="Gochi Hand"/>
              <a:cs typeface="Gochi Hand"/>
              <a:sym typeface="Gochi Hand"/>
            </a:endParaRPr>
          </a:p>
        </p:txBody>
      </p:sp>
      <p:sp>
        <p:nvSpPr>
          <p:cNvPr id="2345" name="Google Shape;2345;p51"/>
          <p:cNvSpPr txBox="1"/>
          <p:nvPr/>
        </p:nvSpPr>
        <p:spPr>
          <a:xfrm>
            <a:off x="3292743" y="3832351"/>
            <a:ext cx="1559100" cy="53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Venus has a beautiful name</a:t>
            </a:r>
            <a:endParaRPr>
              <a:solidFill>
                <a:schemeClr val="lt2"/>
              </a:solidFill>
              <a:latin typeface="Varela Round"/>
              <a:ea typeface="Varela Round"/>
              <a:cs typeface="Varela Round"/>
              <a:sym typeface="Varela Round"/>
            </a:endParaRPr>
          </a:p>
        </p:txBody>
      </p:sp>
      <p:sp>
        <p:nvSpPr>
          <p:cNvPr id="2346" name="Google Shape;2346;p51"/>
          <p:cNvSpPr txBox="1"/>
          <p:nvPr/>
        </p:nvSpPr>
        <p:spPr>
          <a:xfrm>
            <a:off x="4923294" y="3515487"/>
            <a:ext cx="1640700" cy="30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Step 3 </a:t>
            </a:r>
            <a:endParaRPr sz="2200">
              <a:solidFill>
                <a:schemeClr val="dk1"/>
              </a:solidFill>
              <a:latin typeface="Gochi Hand"/>
              <a:ea typeface="Gochi Hand"/>
              <a:cs typeface="Gochi Hand"/>
              <a:sym typeface="Gochi Hand"/>
            </a:endParaRPr>
          </a:p>
        </p:txBody>
      </p:sp>
      <p:sp>
        <p:nvSpPr>
          <p:cNvPr id="2347" name="Google Shape;2347;p51"/>
          <p:cNvSpPr txBox="1"/>
          <p:nvPr/>
        </p:nvSpPr>
        <p:spPr>
          <a:xfrm>
            <a:off x="4979368" y="3832351"/>
            <a:ext cx="1515000" cy="53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2"/>
                </a:solidFill>
                <a:latin typeface="Varela Round"/>
                <a:ea typeface="Varela Round"/>
                <a:cs typeface="Varela Round"/>
                <a:sym typeface="Varela Round"/>
              </a:rPr>
              <a:t>Jupiter is</a:t>
            </a:r>
            <a:r>
              <a:rPr lang="en">
                <a:solidFill>
                  <a:schemeClr val="lt2"/>
                </a:solidFill>
                <a:latin typeface="Varela Round"/>
                <a:ea typeface="Varela Round"/>
                <a:cs typeface="Varela Round"/>
                <a:sym typeface="Varela Round"/>
              </a:rPr>
              <a:t> a gas giant planet</a:t>
            </a:r>
            <a:endParaRPr>
              <a:solidFill>
                <a:schemeClr val="lt2"/>
              </a:solidFill>
              <a:latin typeface="Varela Round"/>
              <a:ea typeface="Varela Round"/>
              <a:cs typeface="Varela Round"/>
              <a:sym typeface="Varela Round"/>
            </a:endParaRPr>
          </a:p>
        </p:txBody>
      </p:sp>
      <p:sp>
        <p:nvSpPr>
          <p:cNvPr id="2348" name="Google Shape;2348;p51"/>
          <p:cNvSpPr txBox="1"/>
          <p:nvPr/>
        </p:nvSpPr>
        <p:spPr>
          <a:xfrm>
            <a:off x="6579650" y="3515475"/>
            <a:ext cx="1667700" cy="30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Step 4 </a:t>
            </a:r>
            <a:endParaRPr sz="2200">
              <a:solidFill>
                <a:schemeClr val="dk1"/>
              </a:solidFill>
              <a:latin typeface="Gochi Hand"/>
              <a:ea typeface="Gochi Hand"/>
              <a:cs typeface="Gochi Hand"/>
              <a:sym typeface="Gochi Hand"/>
            </a:endParaRPr>
          </a:p>
        </p:txBody>
      </p:sp>
      <p:sp>
        <p:nvSpPr>
          <p:cNvPr id="2349" name="Google Shape;2349;p51"/>
          <p:cNvSpPr txBox="1"/>
          <p:nvPr/>
        </p:nvSpPr>
        <p:spPr>
          <a:xfrm>
            <a:off x="6579652" y="3832351"/>
            <a:ext cx="1667700" cy="53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It’s the closest planet to the Sun</a:t>
            </a:r>
            <a:endParaRPr>
              <a:solidFill>
                <a:schemeClr val="lt2"/>
              </a:solidFill>
              <a:latin typeface="Varela Round"/>
              <a:ea typeface="Varela Round"/>
              <a:cs typeface="Varela Round"/>
              <a:sym typeface="Varela Round"/>
            </a:endParaRPr>
          </a:p>
        </p:txBody>
      </p:sp>
      <p:sp>
        <p:nvSpPr>
          <p:cNvPr id="2350" name="Google Shape;2350;p51"/>
          <p:cNvSpPr/>
          <p:nvPr/>
        </p:nvSpPr>
        <p:spPr>
          <a:xfrm>
            <a:off x="2120263" y="2966345"/>
            <a:ext cx="538200" cy="538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1"/>
          <p:cNvSpPr/>
          <p:nvPr/>
        </p:nvSpPr>
        <p:spPr>
          <a:xfrm>
            <a:off x="3795606" y="2966345"/>
            <a:ext cx="538200" cy="538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1"/>
          <p:cNvSpPr/>
          <p:nvPr/>
        </p:nvSpPr>
        <p:spPr>
          <a:xfrm>
            <a:off x="5475082" y="2966345"/>
            <a:ext cx="538200" cy="538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1"/>
          <p:cNvSpPr/>
          <p:nvPr/>
        </p:nvSpPr>
        <p:spPr>
          <a:xfrm>
            <a:off x="7152405" y="2966345"/>
            <a:ext cx="538200" cy="538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1">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2355" name="Google Shape;2355;p51">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1">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1">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1">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2359" name="Google Shape;2359;p51">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2360" name="Google Shape;2360;p51">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2361" name="Google Shape;2361;p51">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2362" name="Google Shape;2362;p51"/>
          <p:cNvGrpSpPr/>
          <p:nvPr/>
        </p:nvGrpSpPr>
        <p:grpSpPr>
          <a:xfrm rot="-705025">
            <a:off x="2199205" y="3042384"/>
            <a:ext cx="395645" cy="386127"/>
            <a:chOff x="109812" y="3286275"/>
            <a:chExt cx="945688" cy="922938"/>
          </a:xfrm>
        </p:grpSpPr>
        <p:sp>
          <p:nvSpPr>
            <p:cNvPr id="2363" name="Google Shape;2363;p51"/>
            <p:cNvSpPr/>
            <p:nvPr/>
          </p:nvSpPr>
          <p:spPr>
            <a:xfrm>
              <a:off x="112300" y="3286275"/>
              <a:ext cx="943200" cy="921500"/>
            </a:xfrm>
            <a:custGeom>
              <a:rect b="b" l="l" r="r" t="t"/>
              <a:pathLst>
                <a:path extrusionOk="0" h="36860" w="37728">
                  <a:moveTo>
                    <a:pt x="22091" y="1"/>
                  </a:moveTo>
                  <a:cubicBezTo>
                    <a:pt x="22022" y="1"/>
                    <a:pt x="21953" y="3"/>
                    <a:pt x="21883" y="7"/>
                  </a:cubicBezTo>
                  <a:cubicBezTo>
                    <a:pt x="19481" y="141"/>
                    <a:pt x="16212" y="474"/>
                    <a:pt x="12910" y="1241"/>
                  </a:cubicBezTo>
                  <a:cubicBezTo>
                    <a:pt x="11475" y="1508"/>
                    <a:pt x="10475" y="2776"/>
                    <a:pt x="10341" y="4143"/>
                  </a:cubicBezTo>
                  <a:cubicBezTo>
                    <a:pt x="10308" y="4577"/>
                    <a:pt x="10341" y="4944"/>
                    <a:pt x="10408" y="5344"/>
                  </a:cubicBezTo>
                  <a:cubicBezTo>
                    <a:pt x="10708" y="6612"/>
                    <a:pt x="11075" y="8013"/>
                    <a:pt x="11475" y="9381"/>
                  </a:cubicBezTo>
                  <a:cubicBezTo>
                    <a:pt x="11976" y="11148"/>
                    <a:pt x="12409" y="12850"/>
                    <a:pt x="12743" y="13917"/>
                  </a:cubicBezTo>
                  <a:cubicBezTo>
                    <a:pt x="12743" y="13917"/>
                    <a:pt x="11475" y="14017"/>
                    <a:pt x="9641" y="14184"/>
                  </a:cubicBezTo>
                  <a:cubicBezTo>
                    <a:pt x="8907" y="14251"/>
                    <a:pt x="8173" y="14317"/>
                    <a:pt x="7339" y="14384"/>
                  </a:cubicBezTo>
                  <a:cubicBezTo>
                    <a:pt x="5905" y="14518"/>
                    <a:pt x="4370" y="14684"/>
                    <a:pt x="2969" y="14851"/>
                  </a:cubicBezTo>
                  <a:cubicBezTo>
                    <a:pt x="1668" y="15018"/>
                    <a:pt x="668" y="15952"/>
                    <a:pt x="367" y="17186"/>
                  </a:cubicBezTo>
                  <a:cubicBezTo>
                    <a:pt x="167" y="18187"/>
                    <a:pt x="1" y="19454"/>
                    <a:pt x="134" y="20989"/>
                  </a:cubicBezTo>
                  <a:cubicBezTo>
                    <a:pt x="234" y="22457"/>
                    <a:pt x="568" y="24124"/>
                    <a:pt x="1301" y="26026"/>
                  </a:cubicBezTo>
                  <a:cubicBezTo>
                    <a:pt x="1335" y="26259"/>
                    <a:pt x="1402" y="26426"/>
                    <a:pt x="1535" y="26593"/>
                  </a:cubicBezTo>
                  <a:cubicBezTo>
                    <a:pt x="2095" y="27418"/>
                    <a:pt x="3044" y="27956"/>
                    <a:pt x="4062" y="27956"/>
                  </a:cubicBezTo>
                  <a:cubicBezTo>
                    <a:pt x="4197" y="27956"/>
                    <a:pt x="4334" y="27947"/>
                    <a:pt x="4470" y="27927"/>
                  </a:cubicBezTo>
                  <a:cubicBezTo>
                    <a:pt x="6905" y="27594"/>
                    <a:pt x="10808" y="27093"/>
                    <a:pt x="13310" y="26760"/>
                  </a:cubicBezTo>
                  <a:lnTo>
                    <a:pt x="13310" y="26760"/>
                  </a:lnTo>
                  <a:cubicBezTo>
                    <a:pt x="13310" y="26760"/>
                    <a:pt x="13177" y="30329"/>
                    <a:pt x="13077" y="33131"/>
                  </a:cubicBezTo>
                  <a:cubicBezTo>
                    <a:pt x="13043" y="34832"/>
                    <a:pt x="14344" y="36333"/>
                    <a:pt x="16045" y="36533"/>
                  </a:cubicBezTo>
                  <a:cubicBezTo>
                    <a:pt x="17431" y="36702"/>
                    <a:pt x="19153" y="36860"/>
                    <a:pt x="20981" y="36860"/>
                  </a:cubicBezTo>
                  <a:cubicBezTo>
                    <a:pt x="22410" y="36860"/>
                    <a:pt x="23903" y="36763"/>
                    <a:pt x="25352" y="36500"/>
                  </a:cubicBezTo>
                  <a:cubicBezTo>
                    <a:pt x="27153" y="36200"/>
                    <a:pt x="28354" y="34532"/>
                    <a:pt x="28087" y="32764"/>
                  </a:cubicBezTo>
                  <a:cubicBezTo>
                    <a:pt x="27754" y="30262"/>
                    <a:pt x="27353" y="26926"/>
                    <a:pt x="27353" y="25692"/>
                  </a:cubicBezTo>
                  <a:cubicBezTo>
                    <a:pt x="27353" y="25692"/>
                    <a:pt x="27554" y="25692"/>
                    <a:pt x="27887" y="25659"/>
                  </a:cubicBezTo>
                  <a:cubicBezTo>
                    <a:pt x="28888" y="25592"/>
                    <a:pt x="31189" y="25359"/>
                    <a:pt x="33591" y="25325"/>
                  </a:cubicBezTo>
                  <a:lnTo>
                    <a:pt x="34325" y="25325"/>
                  </a:lnTo>
                  <a:cubicBezTo>
                    <a:pt x="36093" y="25325"/>
                    <a:pt x="37594" y="23858"/>
                    <a:pt x="37661" y="22090"/>
                  </a:cubicBezTo>
                  <a:cubicBezTo>
                    <a:pt x="37694" y="20755"/>
                    <a:pt x="37727" y="19154"/>
                    <a:pt x="37594" y="17520"/>
                  </a:cubicBezTo>
                  <a:cubicBezTo>
                    <a:pt x="37594" y="16452"/>
                    <a:pt x="37561" y="15418"/>
                    <a:pt x="37494" y="14351"/>
                  </a:cubicBezTo>
                  <a:lnTo>
                    <a:pt x="37494" y="14251"/>
                  </a:lnTo>
                  <a:cubicBezTo>
                    <a:pt x="37276" y="12538"/>
                    <a:pt x="35867" y="11262"/>
                    <a:pt x="34188" y="11262"/>
                  </a:cubicBezTo>
                  <a:cubicBezTo>
                    <a:pt x="34068" y="11262"/>
                    <a:pt x="33947" y="11269"/>
                    <a:pt x="33825" y="11282"/>
                  </a:cubicBezTo>
                  <a:cubicBezTo>
                    <a:pt x="32724" y="11415"/>
                    <a:pt x="31490" y="11515"/>
                    <a:pt x="30222" y="11649"/>
                  </a:cubicBezTo>
                  <a:lnTo>
                    <a:pt x="27854" y="11916"/>
                  </a:lnTo>
                  <a:cubicBezTo>
                    <a:pt x="26753" y="11982"/>
                    <a:pt x="25719" y="12116"/>
                    <a:pt x="24852" y="12183"/>
                  </a:cubicBezTo>
                  <a:cubicBezTo>
                    <a:pt x="24852" y="12183"/>
                    <a:pt x="25152" y="8480"/>
                    <a:pt x="25352" y="5111"/>
                  </a:cubicBezTo>
                  <a:cubicBezTo>
                    <a:pt x="25352" y="4610"/>
                    <a:pt x="25385" y="4110"/>
                    <a:pt x="25419" y="3610"/>
                  </a:cubicBezTo>
                  <a:cubicBezTo>
                    <a:pt x="25519" y="2642"/>
                    <a:pt x="25185" y="1775"/>
                    <a:pt x="24585" y="1141"/>
                  </a:cubicBezTo>
                  <a:cubicBezTo>
                    <a:pt x="24022" y="454"/>
                    <a:pt x="23109" y="1"/>
                    <a:pt x="220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1"/>
            <p:cNvSpPr/>
            <p:nvPr/>
          </p:nvSpPr>
          <p:spPr>
            <a:xfrm>
              <a:off x="439200" y="3568650"/>
              <a:ext cx="616300" cy="639125"/>
            </a:xfrm>
            <a:custGeom>
              <a:rect b="b" l="l" r="r" t="t"/>
              <a:pathLst>
                <a:path extrusionOk="0" h="25565" w="24652">
                  <a:moveTo>
                    <a:pt x="21146" y="0"/>
                  </a:moveTo>
                  <a:cubicBezTo>
                    <a:pt x="21026" y="0"/>
                    <a:pt x="20904" y="7"/>
                    <a:pt x="20782" y="20"/>
                  </a:cubicBezTo>
                  <a:cubicBezTo>
                    <a:pt x="20649" y="20"/>
                    <a:pt x="20515" y="54"/>
                    <a:pt x="20415" y="54"/>
                  </a:cubicBezTo>
                  <a:lnTo>
                    <a:pt x="20515" y="187"/>
                  </a:lnTo>
                  <a:cubicBezTo>
                    <a:pt x="21082" y="721"/>
                    <a:pt x="21116" y="1655"/>
                    <a:pt x="21116" y="2455"/>
                  </a:cubicBezTo>
                  <a:cubicBezTo>
                    <a:pt x="21082" y="4624"/>
                    <a:pt x="21082" y="6725"/>
                    <a:pt x="21082" y="8893"/>
                  </a:cubicBezTo>
                  <a:cubicBezTo>
                    <a:pt x="21082" y="9794"/>
                    <a:pt x="20982" y="10795"/>
                    <a:pt x="20315" y="11362"/>
                  </a:cubicBezTo>
                  <a:cubicBezTo>
                    <a:pt x="19848" y="11795"/>
                    <a:pt x="19248" y="11829"/>
                    <a:pt x="18647" y="11895"/>
                  </a:cubicBezTo>
                  <a:cubicBezTo>
                    <a:pt x="16412" y="12196"/>
                    <a:pt x="14144" y="12463"/>
                    <a:pt x="11842" y="12696"/>
                  </a:cubicBezTo>
                  <a:cubicBezTo>
                    <a:pt x="11976" y="12696"/>
                    <a:pt x="12476" y="16666"/>
                    <a:pt x="12509" y="17032"/>
                  </a:cubicBezTo>
                  <a:cubicBezTo>
                    <a:pt x="12610" y="18200"/>
                    <a:pt x="12976" y="19801"/>
                    <a:pt x="12309" y="20869"/>
                  </a:cubicBezTo>
                  <a:cubicBezTo>
                    <a:pt x="11609" y="22003"/>
                    <a:pt x="10008" y="22236"/>
                    <a:pt x="8807" y="22403"/>
                  </a:cubicBezTo>
                  <a:cubicBezTo>
                    <a:pt x="7829" y="22555"/>
                    <a:pt x="6822" y="22608"/>
                    <a:pt x="5806" y="22608"/>
                  </a:cubicBezTo>
                  <a:cubicBezTo>
                    <a:pt x="5262" y="22608"/>
                    <a:pt x="4716" y="22593"/>
                    <a:pt x="4170" y="22570"/>
                  </a:cubicBezTo>
                  <a:cubicBezTo>
                    <a:pt x="2803" y="22536"/>
                    <a:pt x="1402" y="22370"/>
                    <a:pt x="1" y="22003"/>
                  </a:cubicBezTo>
                  <a:lnTo>
                    <a:pt x="1" y="22003"/>
                  </a:lnTo>
                  <a:cubicBezTo>
                    <a:pt x="67" y="23671"/>
                    <a:pt x="1301" y="25038"/>
                    <a:pt x="2969" y="25238"/>
                  </a:cubicBezTo>
                  <a:cubicBezTo>
                    <a:pt x="4355" y="25407"/>
                    <a:pt x="6077" y="25565"/>
                    <a:pt x="7905" y="25565"/>
                  </a:cubicBezTo>
                  <a:cubicBezTo>
                    <a:pt x="9334" y="25565"/>
                    <a:pt x="10827" y="25468"/>
                    <a:pt x="12276" y="25205"/>
                  </a:cubicBezTo>
                  <a:cubicBezTo>
                    <a:pt x="14077" y="24905"/>
                    <a:pt x="15278" y="23237"/>
                    <a:pt x="15011" y="21469"/>
                  </a:cubicBezTo>
                  <a:cubicBezTo>
                    <a:pt x="14678" y="18967"/>
                    <a:pt x="14277" y="15631"/>
                    <a:pt x="14277" y="14397"/>
                  </a:cubicBezTo>
                  <a:cubicBezTo>
                    <a:pt x="14277" y="14397"/>
                    <a:pt x="14478" y="14397"/>
                    <a:pt x="14811" y="14364"/>
                  </a:cubicBezTo>
                  <a:cubicBezTo>
                    <a:pt x="15812" y="14297"/>
                    <a:pt x="18113" y="14064"/>
                    <a:pt x="20515" y="14030"/>
                  </a:cubicBezTo>
                  <a:lnTo>
                    <a:pt x="21249" y="14030"/>
                  </a:lnTo>
                  <a:cubicBezTo>
                    <a:pt x="23017" y="14030"/>
                    <a:pt x="24518" y="12563"/>
                    <a:pt x="24585" y="10795"/>
                  </a:cubicBezTo>
                  <a:cubicBezTo>
                    <a:pt x="24618" y="9460"/>
                    <a:pt x="24651" y="7859"/>
                    <a:pt x="24585" y="6291"/>
                  </a:cubicBezTo>
                  <a:cubicBezTo>
                    <a:pt x="24585" y="5191"/>
                    <a:pt x="24518" y="4157"/>
                    <a:pt x="24451" y="3122"/>
                  </a:cubicBezTo>
                  <a:lnTo>
                    <a:pt x="24451" y="2989"/>
                  </a:lnTo>
                  <a:cubicBezTo>
                    <a:pt x="24265" y="1277"/>
                    <a:pt x="22828" y="0"/>
                    <a:pt x="21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1"/>
            <p:cNvSpPr/>
            <p:nvPr/>
          </p:nvSpPr>
          <p:spPr>
            <a:xfrm>
              <a:off x="128975" y="3888550"/>
              <a:ext cx="316100" cy="95000"/>
            </a:xfrm>
            <a:custGeom>
              <a:rect b="b" l="l" r="r" t="t"/>
              <a:pathLst>
                <a:path extrusionOk="0" h="3800" w="12644">
                  <a:moveTo>
                    <a:pt x="1" y="0"/>
                  </a:moveTo>
                  <a:lnTo>
                    <a:pt x="1" y="0"/>
                  </a:lnTo>
                  <a:cubicBezTo>
                    <a:pt x="167" y="601"/>
                    <a:pt x="368" y="1234"/>
                    <a:pt x="601" y="1901"/>
                  </a:cubicBezTo>
                  <a:cubicBezTo>
                    <a:pt x="668" y="2102"/>
                    <a:pt x="735" y="2268"/>
                    <a:pt x="868" y="2435"/>
                  </a:cubicBezTo>
                  <a:cubicBezTo>
                    <a:pt x="1424" y="3285"/>
                    <a:pt x="2341" y="3800"/>
                    <a:pt x="3347" y="3800"/>
                  </a:cubicBezTo>
                  <a:cubicBezTo>
                    <a:pt x="3486" y="3800"/>
                    <a:pt x="3628" y="3790"/>
                    <a:pt x="3770" y="3769"/>
                  </a:cubicBezTo>
                  <a:cubicBezTo>
                    <a:pt x="6238" y="3436"/>
                    <a:pt x="10141" y="2936"/>
                    <a:pt x="12643" y="2602"/>
                  </a:cubicBezTo>
                  <a:lnTo>
                    <a:pt x="12643" y="334"/>
                  </a:lnTo>
                  <a:cubicBezTo>
                    <a:pt x="11876" y="500"/>
                    <a:pt x="5805" y="1601"/>
                    <a:pt x="3470" y="1735"/>
                  </a:cubicBezTo>
                  <a:cubicBezTo>
                    <a:pt x="3186" y="1748"/>
                    <a:pt x="2907" y="1767"/>
                    <a:pt x="2638" y="1767"/>
                  </a:cubicBezTo>
                  <a:cubicBezTo>
                    <a:pt x="2244" y="1767"/>
                    <a:pt x="1872" y="1726"/>
                    <a:pt x="1535" y="1568"/>
                  </a:cubicBezTo>
                  <a:cubicBezTo>
                    <a:pt x="835" y="1268"/>
                    <a:pt x="334" y="70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1"/>
            <p:cNvSpPr/>
            <p:nvPr/>
          </p:nvSpPr>
          <p:spPr>
            <a:xfrm>
              <a:off x="548413" y="3861088"/>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1"/>
            <p:cNvSpPr/>
            <p:nvPr/>
          </p:nvSpPr>
          <p:spPr>
            <a:xfrm>
              <a:off x="497538" y="3791638"/>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1"/>
            <p:cNvSpPr/>
            <p:nvPr/>
          </p:nvSpPr>
          <p:spPr>
            <a:xfrm>
              <a:off x="446226" y="4038388"/>
              <a:ext cx="365260" cy="170825"/>
            </a:xfrm>
            <a:custGeom>
              <a:rect b="b" l="l" r="r" t="t"/>
              <a:pathLst>
                <a:path extrusionOk="0" h="6833" w="18681">
                  <a:moveTo>
                    <a:pt x="5638" y="3030"/>
                  </a:moveTo>
                  <a:lnTo>
                    <a:pt x="5672" y="3063"/>
                  </a:lnTo>
                  <a:cubicBezTo>
                    <a:pt x="5705" y="3097"/>
                    <a:pt x="5805" y="3197"/>
                    <a:pt x="5838" y="3263"/>
                  </a:cubicBezTo>
                  <a:cubicBezTo>
                    <a:pt x="5872" y="3297"/>
                    <a:pt x="5872" y="3363"/>
                    <a:pt x="5905" y="3363"/>
                  </a:cubicBezTo>
                  <a:lnTo>
                    <a:pt x="6038" y="3497"/>
                  </a:lnTo>
                  <a:cubicBezTo>
                    <a:pt x="6072" y="3564"/>
                    <a:pt x="6139" y="3597"/>
                    <a:pt x="6139" y="3664"/>
                  </a:cubicBezTo>
                  <a:cubicBezTo>
                    <a:pt x="6139" y="3697"/>
                    <a:pt x="6172" y="3730"/>
                    <a:pt x="6172" y="3730"/>
                  </a:cubicBezTo>
                  <a:lnTo>
                    <a:pt x="6172" y="3764"/>
                  </a:lnTo>
                  <a:lnTo>
                    <a:pt x="6172" y="3830"/>
                  </a:lnTo>
                  <a:cubicBezTo>
                    <a:pt x="6172" y="3864"/>
                    <a:pt x="6172" y="3897"/>
                    <a:pt x="6205" y="3930"/>
                  </a:cubicBezTo>
                  <a:lnTo>
                    <a:pt x="6205" y="4131"/>
                  </a:lnTo>
                  <a:cubicBezTo>
                    <a:pt x="6205" y="4364"/>
                    <a:pt x="6072" y="4531"/>
                    <a:pt x="5905" y="4631"/>
                  </a:cubicBezTo>
                  <a:cubicBezTo>
                    <a:pt x="5851" y="4685"/>
                    <a:pt x="5752" y="4740"/>
                    <a:pt x="5626" y="4740"/>
                  </a:cubicBezTo>
                  <a:cubicBezTo>
                    <a:pt x="5598" y="4740"/>
                    <a:pt x="5569" y="4737"/>
                    <a:pt x="5538" y="4731"/>
                  </a:cubicBezTo>
                  <a:cubicBezTo>
                    <a:pt x="5371" y="4698"/>
                    <a:pt x="5238" y="4531"/>
                    <a:pt x="5171" y="4297"/>
                  </a:cubicBezTo>
                  <a:cubicBezTo>
                    <a:pt x="5138" y="4097"/>
                    <a:pt x="5171" y="3897"/>
                    <a:pt x="5238" y="3630"/>
                  </a:cubicBezTo>
                  <a:lnTo>
                    <a:pt x="5371" y="3397"/>
                  </a:lnTo>
                  <a:cubicBezTo>
                    <a:pt x="5405" y="3297"/>
                    <a:pt x="5471" y="3263"/>
                    <a:pt x="5505" y="3197"/>
                  </a:cubicBezTo>
                  <a:cubicBezTo>
                    <a:pt x="5505" y="3197"/>
                    <a:pt x="5505" y="3130"/>
                    <a:pt x="5538" y="3130"/>
                  </a:cubicBezTo>
                  <a:cubicBezTo>
                    <a:pt x="5571" y="3097"/>
                    <a:pt x="5638" y="3063"/>
                    <a:pt x="5638" y="3030"/>
                  </a:cubicBezTo>
                  <a:close/>
                  <a:moveTo>
                    <a:pt x="15312" y="4397"/>
                  </a:moveTo>
                  <a:cubicBezTo>
                    <a:pt x="15412" y="4431"/>
                    <a:pt x="15512" y="4531"/>
                    <a:pt x="15645" y="4664"/>
                  </a:cubicBezTo>
                  <a:cubicBezTo>
                    <a:pt x="15712" y="4764"/>
                    <a:pt x="15812" y="4998"/>
                    <a:pt x="15745" y="5198"/>
                  </a:cubicBezTo>
                  <a:cubicBezTo>
                    <a:pt x="15712" y="5331"/>
                    <a:pt x="15679" y="5365"/>
                    <a:pt x="15579" y="5398"/>
                  </a:cubicBezTo>
                  <a:cubicBezTo>
                    <a:pt x="15559" y="5408"/>
                    <a:pt x="15534" y="5412"/>
                    <a:pt x="15507" y="5412"/>
                  </a:cubicBezTo>
                  <a:cubicBezTo>
                    <a:pt x="15442" y="5412"/>
                    <a:pt x="15369" y="5388"/>
                    <a:pt x="15345" y="5365"/>
                  </a:cubicBezTo>
                  <a:cubicBezTo>
                    <a:pt x="15212" y="5265"/>
                    <a:pt x="15145" y="5098"/>
                    <a:pt x="15078" y="4998"/>
                  </a:cubicBezTo>
                  <a:cubicBezTo>
                    <a:pt x="15078" y="4764"/>
                    <a:pt x="15178" y="4564"/>
                    <a:pt x="15312" y="4397"/>
                  </a:cubicBezTo>
                  <a:close/>
                  <a:moveTo>
                    <a:pt x="12583" y="0"/>
                  </a:moveTo>
                  <a:cubicBezTo>
                    <a:pt x="11964" y="0"/>
                    <a:pt x="11325" y="348"/>
                    <a:pt x="11009" y="895"/>
                  </a:cubicBezTo>
                  <a:cubicBezTo>
                    <a:pt x="10642" y="1495"/>
                    <a:pt x="10575" y="2263"/>
                    <a:pt x="10842" y="2996"/>
                  </a:cubicBezTo>
                  <a:cubicBezTo>
                    <a:pt x="10975" y="3263"/>
                    <a:pt x="11142" y="3564"/>
                    <a:pt x="11309" y="3830"/>
                  </a:cubicBezTo>
                  <a:cubicBezTo>
                    <a:pt x="11342" y="3864"/>
                    <a:pt x="11342" y="3897"/>
                    <a:pt x="11376" y="3930"/>
                  </a:cubicBezTo>
                  <a:cubicBezTo>
                    <a:pt x="11676" y="4364"/>
                    <a:pt x="11909" y="4764"/>
                    <a:pt x="11976" y="5231"/>
                  </a:cubicBezTo>
                  <a:cubicBezTo>
                    <a:pt x="12043" y="5932"/>
                    <a:pt x="11476" y="6699"/>
                    <a:pt x="10708" y="6766"/>
                  </a:cubicBezTo>
                  <a:cubicBezTo>
                    <a:pt x="10657" y="6773"/>
                    <a:pt x="10605" y="6777"/>
                    <a:pt x="10553" y="6777"/>
                  </a:cubicBezTo>
                  <a:cubicBezTo>
                    <a:pt x="9899" y="6777"/>
                    <a:pt x="9236" y="6211"/>
                    <a:pt x="9174" y="5532"/>
                  </a:cubicBezTo>
                  <a:cubicBezTo>
                    <a:pt x="9141" y="5231"/>
                    <a:pt x="9174" y="4931"/>
                    <a:pt x="9241" y="4598"/>
                  </a:cubicBezTo>
                  <a:cubicBezTo>
                    <a:pt x="9307" y="4364"/>
                    <a:pt x="9341" y="4097"/>
                    <a:pt x="9341" y="3830"/>
                  </a:cubicBezTo>
                  <a:lnTo>
                    <a:pt x="9341" y="3564"/>
                  </a:lnTo>
                  <a:cubicBezTo>
                    <a:pt x="9207" y="2563"/>
                    <a:pt x="8240" y="1729"/>
                    <a:pt x="7206" y="1729"/>
                  </a:cubicBezTo>
                  <a:cubicBezTo>
                    <a:pt x="6672" y="1729"/>
                    <a:pt x="6139" y="1929"/>
                    <a:pt x="5705" y="2329"/>
                  </a:cubicBezTo>
                  <a:cubicBezTo>
                    <a:pt x="5005" y="1756"/>
                    <a:pt x="4122" y="1426"/>
                    <a:pt x="3260" y="1426"/>
                  </a:cubicBezTo>
                  <a:cubicBezTo>
                    <a:pt x="3219" y="1426"/>
                    <a:pt x="3178" y="1427"/>
                    <a:pt x="3136" y="1429"/>
                  </a:cubicBezTo>
                  <a:cubicBezTo>
                    <a:pt x="2469" y="1495"/>
                    <a:pt x="1835" y="1696"/>
                    <a:pt x="1335" y="2029"/>
                  </a:cubicBezTo>
                  <a:cubicBezTo>
                    <a:pt x="901" y="2263"/>
                    <a:pt x="568" y="2663"/>
                    <a:pt x="334" y="3063"/>
                  </a:cubicBezTo>
                  <a:cubicBezTo>
                    <a:pt x="168" y="3363"/>
                    <a:pt x="68" y="3664"/>
                    <a:pt x="1" y="3930"/>
                  </a:cubicBezTo>
                  <a:cubicBezTo>
                    <a:pt x="134" y="4031"/>
                    <a:pt x="301" y="4164"/>
                    <a:pt x="401" y="4231"/>
                  </a:cubicBezTo>
                  <a:cubicBezTo>
                    <a:pt x="468" y="3897"/>
                    <a:pt x="535" y="3597"/>
                    <a:pt x="701" y="3330"/>
                  </a:cubicBezTo>
                  <a:cubicBezTo>
                    <a:pt x="968" y="2863"/>
                    <a:pt x="1368" y="2529"/>
                    <a:pt x="1835" y="2263"/>
                  </a:cubicBezTo>
                  <a:cubicBezTo>
                    <a:pt x="2202" y="2062"/>
                    <a:pt x="2669" y="1929"/>
                    <a:pt x="3136" y="1929"/>
                  </a:cubicBezTo>
                  <a:cubicBezTo>
                    <a:pt x="3175" y="1927"/>
                    <a:pt x="3214" y="1926"/>
                    <a:pt x="3253" y="1926"/>
                  </a:cubicBezTo>
                  <a:cubicBezTo>
                    <a:pt x="3984" y="1926"/>
                    <a:pt x="4736" y="2221"/>
                    <a:pt x="5338" y="2696"/>
                  </a:cubicBezTo>
                  <a:cubicBezTo>
                    <a:pt x="5171" y="2863"/>
                    <a:pt x="5071" y="3063"/>
                    <a:pt x="4971" y="3263"/>
                  </a:cubicBezTo>
                  <a:cubicBezTo>
                    <a:pt x="4904" y="3330"/>
                    <a:pt x="4904" y="3397"/>
                    <a:pt x="4871" y="3430"/>
                  </a:cubicBezTo>
                  <a:cubicBezTo>
                    <a:pt x="4738" y="3764"/>
                    <a:pt x="4704" y="4097"/>
                    <a:pt x="4804" y="4397"/>
                  </a:cubicBezTo>
                  <a:cubicBezTo>
                    <a:pt x="4871" y="4764"/>
                    <a:pt x="5171" y="5065"/>
                    <a:pt x="5505" y="5165"/>
                  </a:cubicBezTo>
                  <a:cubicBezTo>
                    <a:pt x="5565" y="5182"/>
                    <a:pt x="5630" y="5190"/>
                    <a:pt x="5696" y="5190"/>
                  </a:cubicBezTo>
                  <a:cubicBezTo>
                    <a:pt x="5887" y="5190"/>
                    <a:pt x="6090" y="5122"/>
                    <a:pt x="6239" y="4998"/>
                  </a:cubicBezTo>
                  <a:cubicBezTo>
                    <a:pt x="6539" y="4764"/>
                    <a:pt x="6706" y="4431"/>
                    <a:pt x="6706" y="4097"/>
                  </a:cubicBezTo>
                  <a:cubicBezTo>
                    <a:pt x="6706" y="3930"/>
                    <a:pt x="6706" y="3730"/>
                    <a:pt x="6639" y="3530"/>
                  </a:cubicBezTo>
                  <a:cubicBezTo>
                    <a:pt x="6539" y="3230"/>
                    <a:pt x="6339" y="2930"/>
                    <a:pt x="6038" y="2663"/>
                  </a:cubicBezTo>
                  <a:lnTo>
                    <a:pt x="6005" y="2596"/>
                  </a:lnTo>
                  <a:cubicBezTo>
                    <a:pt x="6339" y="2363"/>
                    <a:pt x="6739" y="2196"/>
                    <a:pt x="7139" y="2196"/>
                  </a:cubicBezTo>
                  <a:cubicBezTo>
                    <a:pt x="7906" y="2196"/>
                    <a:pt x="8707" y="2830"/>
                    <a:pt x="8807" y="3564"/>
                  </a:cubicBezTo>
                  <a:lnTo>
                    <a:pt x="8807" y="3730"/>
                  </a:lnTo>
                  <a:cubicBezTo>
                    <a:pt x="8807" y="3930"/>
                    <a:pt x="8740" y="4197"/>
                    <a:pt x="8707" y="4431"/>
                  </a:cubicBezTo>
                  <a:cubicBezTo>
                    <a:pt x="8674" y="4764"/>
                    <a:pt x="8574" y="5165"/>
                    <a:pt x="8640" y="5498"/>
                  </a:cubicBezTo>
                  <a:cubicBezTo>
                    <a:pt x="8707" y="6065"/>
                    <a:pt x="9041" y="6532"/>
                    <a:pt x="9508" y="6833"/>
                  </a:cubicBezTo>
                  <a:cubicBezTo>
                    <a:pt x="10208" y="6833"/>
                    <a:pt x="10975" y="6766"/>
                    <a:pt x="11676" y="6699"/>
                  </a:cubicBezTo>
                  <a:cubicBezTo>
                    <a:pt x="12143" y="6265"/>
                    <a:pt x="12410" y="5698"/>
                    <a:pt x="12343" y="5065"/>
                  </a:cubicBezTo>
                  <a:cubicBezTo>
                    <a:pt x="12310" y="4531"/>
                    <a:pt x="12009" y="4064"/>
                    <a:pt x="11709" y="3664"/>
                  </a:cubicBezTo>
                  <a:lnTo>
                    <a:pt x="11676" y="3597"/>
                  </a:lnTo>
                  <a:cubicBezTo>
                    <a:pt x="11476" y="3330"/>
                    <a:pt x="11309" y="3030"/>
                    <a:pt x="11175" y="2730"/>
                  </a:cubicBezTo>
                  <a:cubicBezTo>
                    <a:pt x="10975" y="2196"/>
                    <a:pt x="11009" y="1529"/>
                    <a:pt x="11309" y="1095"/>
                  </a:cubicBezTo>
                  <a:cubicBezTo>
                    <a:pt x="11551" y="702"/>
                    <a:pt x="12067" y="419"/>
                    <a:pt x="12534" y="419"/>
                  </a:cubicBezTo>
                  <a:cubicBezTo>
                    <a:pt x="12582" y="419"/>
                    <a:pt x="12630" y="422"/>
                    <a:pt x="12677" y="428"/>
                  </a:cubicBezTo>
                  <a:cubicBezTo>
                    <a:pt x="13210" y="528"/>
                    <a:pt x="13644" y="1062"/>
                    <a:pt x="13577" y="1562"/>
                  </a:cubicBezTo>
                  <a:cubicBezTo>
                    <a:pt x="13577" y="1729"/>
                    <a:pt x="13510" y="1896"/>
                    <a:pt x="13477" y="2062"/>
                  </a:cubicBezTo>
                  <a:cubicBezTo>
                    <a:pt x="13377" y="2363"/>
                    <a:pt x="13244" y="2696"/>
                    <a:pt x="13344" y="3030"/>
                  </a:cubicBezTo>
                  <a:cubicBezTo>
                    <a:pt x="13344" y="3097"/>
                    <a:pt x="13377" y="3197"/>
                    <a:pt x="13410" y="3263"/>
                  </a:cubicBezTo>
                  <a:cubicBezTo>
                    <a:pt x="13577" y="3597"/>
                    <a:pt x="13911" y="3864"/>
                    <a:pt x="14411" y="4031"/>
                  </a:cubicBezTo>
                  <a:lnTo>
                    <a:pt x="14645" y="4097"/>
                  </a:lnTo>
                  <a:cubicBezTo>
                    <a:pt x="14678" y="4097"/>
                    <a:pt x="14711" y="4164"/>
                    <a:pt x="14745" y="4164"/>
                  </a:cubicBezTo>
                  <a:cubicBezTo>
                    <a:pt x="14578" y="4397"/>
                    <a:pt x="14511" y="4698"/>
                    <a:pt x="14545" y="4931"/>
                  </a:cubicBezTo>
                  <a:cubicBezTo>
                    <a:pt x="14545" y="5231"/>
                    <a:pt x="14745" y="5532"/>
                    <a:pt x="15012" y="5698"/>
                  </a:cubicBezTo>
                  <a:cubicBezTo>
                    <a:pt x="15145" y="5765"/>
                    <a:pt x="15245" y="5832"/>
                    <a:pt x="15412" y="5832"/>
                  </a:cubicBezTo>
                  <a:cubicBezTo>
                    <a:pt x="15579" y="5732"/>
                    <a:pt x="15812" y="5665"/>
                    <a:pt x="15979" y="5565"/>
                  </a:cubicBezTo>
                  <a:cubicBezTo>
                    <a:pt x="16046" y="5498"/>
                    <a:pt x="16146" y="5365"/>
                    <a:pt x="16146" y="5198"/>
                  </a:cubicBezTo>
                  <a:cubicBezTo>
                    <a:pt x="16212" y="4864"/>
                    <a:pt x="16079" y="4498"/>
                    <a:pt x="15879" y="4231"/>
                  </a:cubicBezTo>
                  <a:cubicBezTo>
                    <a:pt x="15812" y="4097"/>
                    <a:pt x="15679" y="4031"/>
                    <a:pt x="15545" y="3997"/>
                  </a:cubicBezTo>
                  <a:cubicBezTo>
                    <a:pt x="15980" y="3635"/>
                    <a:pt x="16484" y="3448"/>
                    <a:pt x="16970" y="3448"/>
                  </a:cubicBezTo>
                  <a:cubicBezTo>
                    <a:pt x="17156" y="3448"/>
                    <a:pt x="17338" y="3475"/>
                    <a:pt x="17513" y="3530"/>
                  </a:cubicBezTo>
                  <a:cubicBezTo>
                    <a:pt x="17847" y="3664"/>
                    <a:pt x="18080" y="3864"/>
                    <a:pt x="18314" y="4097"/>
                  </a:cubicBezTo>
                  <a:cubicBezTo>
                    <a:pt x="18414" y="4031"/>
                    <a:pt x="18547" y="3897"/>
                    <a:pt x="18681" y="3830"/>
                  </a:cubicBezTo>
                  <a:cubicBezTo>
                    <a:pt x="18514" y="3564"/>
                    <a:pt x="18180" y="3263"/>
                    <a:pt x="17747" y="3163"/>
                  </a:cubicBezTo>
                  <a:cubicBezTo>
                    <a:pt x="17506" y="3076"/>
                    <a:pt x="17256" y="3034"/>
                    <a:pt x="17005" y="3034"/>
                  </a:cubicBezTo>
                  <a:cubicBezTo>
                    <a:pt x="16387" y="3034"/>
                    <a:pt x="15757" y="3289"/>
                    <a:pt x="15212" y="3764"/>
                  </a:cubicBezTo>
                  <a:lnTo>
                    <a:pt x="15178" y="3830"/>
                  </a:lnTo>
                  <a:cubicBezTo>
                    <a:pt x="15078" y="3764"/>
                    <a:pt x="14978" y="3730"/>
                    <a:pt x="14878" y="3730"/>
                  </a:cubicBezTo>
                  <a:lnTo>
                    <a:pt x="14678" y="3664"/>
                  </a:lnTo>
                  <a:cubicBezTo>
                    <a:pt x="14411" y="3564"/>
                    <a:pt x="14078" y="3397"/>
                    <a:pt x="13977" y="3197"/>
                  </a:cubicBezTo>
                  <a:cubicBezTo>
                    <a:pt x="13911" y="3163"/>
                    <a:pt x="13877" y="3063"/>
                    <a:pt x="13877" y="2996"/>
                  </a:cubicBezTo>
                  <a:cubicBezTo>
                    <a:pt x="13844" y="2763"/>
                    <a:pt x="13911" y="2529"/>
                    <a:pt x="14011" y="2263"/>
                  </a:cubicBezTo>
                  <a:cubicBezTo>
                    <a:pt x="14078" y="2062"/>
                    <a:pt x="14144" y="1862"/>
                    <a:pt x="14178" y="1662"/>
                  </a:cubicBezTo>
                  <a:cubicBezTo>
                    <a:pt x="14244" y="895"/>
                    <a:pt x="13677" y="161"/>
                    <a:pt x="12877" y="28"/>
                  </a:cubicBezTo>
                  <a:cubicBezTo>
                    <a:pt x="12780" y="9"/>
                    <a:pt x="12682" y="0"/>
                    <a:pt x="125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1"/>
            <p:cNvSpPr/>
            <p:nvPr/>
          </p:nvSpPr>
          <p:spPr>
            <a:xfrm>
              <a:off x="500438" y="3298138"/>
              <a:ext cx="241025" cy="256050"/>
            </a:xfrm>
            <a:custGeom>
              <a:rect b="b" l="l" r="r" t="t"/>
              <a:pathLst>
                <a:path extrusionOk="0" h="10242" w="9641">
                  <a:moveTo>
                    <a:pt x="3703" y="8140"/>
                  </a:moveTo>
                  <a:cubicBezTo>
                    <a:pt x="4036" y="8240"/>
                    <a:pt x="4370" y="8373"/>
                    <a:pt x="4637" y="8573"/>
                  </a:cubicBezTo>
                  <a:cubicBezTo>
                    <a:pt x="4803" y="8740"/>
                    <a:pt x="4937" y="9007"/>
                    <a:pt x="4937" y="9241"/>
                  </a:cubicBezTo>
                  <a:cubicBezTo>
                    <a:pt x="4937" y="9374"/>
                    <a:pt x="4870" y="9541"/>
                    <a:pt x="4770" y="9674"/>
                  </a:cubicBezTo>
                  <a:cubicBezTo>
                    <a:pt x="4664" y="9738"/>
                    <a:pt x="4532" y="9761"/>
                    <a:pt x="4432" y="9761"/>
                  </a:cubicBezTo>
                  <a:cubicBezTo>
                    <a:pt x="4374" y="9761"/>
                    <a:pt x="4328" y="9753"/>
                    <a:pt x="4303" y="9741"/>
                  </a:cubicBezTo>
                  <a:cubicBezTo>
                    <a:pt x="4036" y="9708"/>
                    <a:pt x="3836" y="9541"/>
                    <a:pt x="3703" y="9307"/>
                  </a:cubicBezTo>
                  <a:cubicBezTo>
                    <a:pt x="3503" y="8940"/>
                    <a:pt x="3636" y="8473"/>
                    <a:pt x="3703" y="8140"/>
                  </a:cubicBezTo>
                  <a:close/>
                  <a:moveTo>
                    <a:pt x="1668" y="1"/>
                  </a:moveTo>
                  <a:cubicBezTo>
                    <a:pt x="1534" y="101"/>
                    <a:pt x="1401" y="234"/>
                    <a:pt x="1334" y="401"/>
                  </a:cubicBezTo>
                  <a:cubicBezTo>
                    <a:pt x="1835" y="501"/>
                    <a:pt x="2302" y="735"/>
                    <a:pt x="2635" y="1101"/>
                  </a:cubicBezTo>
                  <a:cubicBezTo>
                    <a:pt x="2969" y="1502"/>
                    <a:pt x="3102" y="2035"/>
                    <a:pt x="3002" y="2536"/>
                  </a:cubicBezTo>
                  <a:cubicBezTo>
                    <a:pt x="2902" y="2936"/>
                    <a:pt x="2735" y="3270"/>
                    <a:pt x="2402" y="3436"/>
                  </a:cubicBezTo>
                  <a:cubicBezTo>
                    <a:pt x="2268" y="3570"/>
                    <a:pt x="2035" y="3603"/>
                    <a:pt x="1801" y="3703"/>
                  </a:cubicBezTo>
                  <a:cubicBezTo>
                    <a:pt x="1635" y="3737"/>
                    <a:pt x="1434" y="3837"/>
                    <a:pt x="1268" y="3903"/>
                  </a:cubicBezTo>
                  <a:cubicBezTo>
                    <a:pt x="500" y="4270"/>
                    <a:pt x="0" y="5104"/>
                    <a:pt x="0" y="5938"/>
                  </a:cubicBezTo>
                  <a:cubicBezTo>
                    <a:pt x="33" y="6772"/>
                    <a:pt x="634" y="7606"/>
                    <a:pt x="1368" y="7906"/>
                  </a:cubicBezTo>
                  <a:cubicBezTo>
                    <a:pt x="1835" y="8073"/>
                    <a:pt x="2335" y="8106"/>
                    <a:pt x="2835" y="8106"/>
                  </a:cubicBezTo>
                  <a:lnTo>
                    <a:pt x="3169" y="8106"/>
                  </a:lnTo>
                  <a:cubicBezTo>
                    <a:pt x="3002" y="8607"/>
                    <a:pt x="3002" y="9107"/>
                    <a:pt x="3202" y="9541"/>
                  </a:cubicBezTo>
                  <a:cubicBezTo>
                    <a:pt x="3369" y="9874"/>
                    <a:pt x="3703" y="10108"/>
                    <a:pt x="4136" y="10208"/>
                  </a:cubicBezTo>
                  <a:cubicBezTo>
                    <a:pt x="4170" y="10208"/>
                    <a:pt x="4270" y="10208"/>
                    <a:pt x="4303" y="10241"/>
                  </a:cubicBezTo>
                  <a:lnTo>
                    <a:pt x="4336" y="10241"/>
                  </a:lnTo>
                  <a:cubicBezTo>
                    <a:pt x="4603" y="10241"/>
                    <a:pt x="4803" y="10141"/>
                    <a:pt x="4970" y="9974"/>
                  </a:cubicBezTo>
                  <a:cubicBezTo>
                    <a:pt x="5170" y="9808"/>
                    <a:pt x="5304" y="9541"/>
                    <a:pt x="5304" y="9207"/>
                  </a:cubicBezTo>
                  <a:cubicBezTo>
                    <a:pt x="5304" y="8807"/>
                    <a:pt x="5137" y="8407"/>
                    <a:pt x="4837" y="8140"/>
                  </a:cubicBezTo>
                  <a:cubicBezTo>
                    <a:pt x="4537" y="7906"/>
                    <a:pt x="4203" y="7773"/>
                    <a:pt x="3836" y="7706"/>
                  </a:cubicBezTo>
                  <a:cubicBezTo>
                    <a:pt x="4372" y="6838"/>
                    <a:pt x="5436" y="6322"/>
                    <a:pt x="6459" y="6322"/>
                  </a:cubicBezTo>
                  <a:cubicBezTo>
                    <a:pt x="6773" y="6322"/>
                    <a:pt x="7082" y="6370"/>
                    <a:pt x="7372" y="6472"/>
                  </a:cubicBezTo>
                  <a:lnTo>
                    <a:pt x="7872" y="6739"/>
                  </a:lnTo>
                  <a:cubicBezTo>
                    <a:pt x="8606" y="7206"/>
                    <a:pt x="9107" y="7940"/>
                    <a:pt x="9273" y="8740"/>
                  </a:cubicBezTo>
                  <a:lnTo>
                    <a:pt x="9640" y="8373"/>
                  </a:lnTo>
                  <a:cubicBezTo>
                    <a:pt x="9540" y="7606"/>
                    <a:pt x="9040" y="6906"/>
                    <a:pt x="8339" y="6439"/>
                  </a:cubicBezTo>
                  <a:cubicBezTo>
                    <a:pt x="8139" y="6272"/>
                    <a:pt x="7872" y="6205"/>
                    <a:pt x="7672" y="6072"/>
                  </a:cubicBezTo>
                  <a:cubicBezTo>
                    <a:pt x="7312" y="5939"/>
                    <a:pt x="6930" y="5875"/>
                    <a:pt x="6547" y="5875"/>
                  </a:cubicBezTo>
                  <a:cubicBezTo>
                    <a:pt x="5294" y="5875"/>
                    <a:pt x="4023" y="6549"/>
                    <a:pt x="3436" y="7673"/>
                  </a:cubicBezTo>
                  <a:lnTo>
                    <a:pt x="2935" y="7673"/>
                  </a:lnTo>
                  <a:cubicBezTo>
                    <a:pt x="2468" y="7673"/>
                    <a:pt x="2035" y="7673"/>
                    <a:pt x="1635" y="7506"/>
                  </a:cubicBezTo>
                  <a:cubicBezTo>
                    <a:pt x="1001" y="7239"/>
                    <a:pt x="534" y="6605"/>
                    <a:pt x="534" y="5938"/>
                  </a:cubicBezTo>
                  <a:cubicBezTo>
                    <a:pt x="500" y="5271"/>
                    <a:pt x="901" y="4604"/>
                    <a:pt x="1501" y="4337"/>
                  </a:cubicBezTo>
                  <a:cubicBezTo>
                    <a:pt x="1668" y="4237"/>
                    <a:pt x="1801" y="4204"/>
                    <a:pt x="2001" y="4170"/>
                  </a:cubicBezTo>
                  <a:cubicBezTo>
                    <a:pt x="2268" y="4070"/>
                    <a:pt x="2502" y="4004"/>
                    <a:pt x="2702" y="3870"/>
                  </a:cubicBezTo>
                  <a:cubicBezTo>
                    <a:pt x="3136" y="3603"/>
                    <a:pt x="3436" y="3170"/>
                    <a:pt x="3503" y="2603"/>
                  </a:cubicBezTo>
                  <a:cubicBezTo>
                    <a:pt x="3603" y="2002"/>
                    <a:pt x="3402" y="1268"/>
                    <a:pt x="3002" y="835"/>
                  </a:cubicBezTo>
                  <a:cubicBezTo>
                    <a:pt x="2669" y="434"/>
                    <a:pt x="2202" y="167"/>
                    <a:pt x="1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1"/>
            <p:cNvSpPr/>
            <p:nvPr/>
          </p:nvSpPr>
          <p:spPr>
            <a:xfrm>
              <a:off x="756950" y="3587900"/>
              <a:ext cx="298500" cy="277733"/>
            </a:xfrm>
            <a:custGeom>
              <a:rect b="b" l="l" r="r" t="t"/>
              <a:pathLst>
                <a:path extrusionOk="0" h="7640" w="11940">
                  <a:moveTo>
                    <a:pt x="7239" y="2469"/>
                  </a:moveTo>
                  <a:cubicBezTo>
                    <a:pt x="7506" y="2469"/>
                    <a:pt x="7739" y="2502"/>
                    <a:pt x="7939" y="2669"/>
                  </a:cubicBezTo>
                  <a:cubicBezTo>
                    <a:pt x="8506" y="2969"/>
                    <a:pt x="8840" y="3603"/>
                    <a:pt x="8873" y="4304"/>
                  </a:cubicBezTo>
                  <a:cubicBezTo>
                    <a:pt x="8873" y="4537"/>
                    <a:pt x="8873" y="4804"/>
                    <a:pt x="8840" y="5104"/>
                  </a:cubicBezTo>
                  <a:cubicBezTo>
                    <a:pt x="8540" y="5204"/>
                    <a:pt x="8231" y="5254"/>
                    <a:pt x="7935" y="5254"/>
                  </a:cubicBezTo>
                  <a:cubicBezTo>
                    <a:pt x="7639" y="5254"/>
                    <a:pt x="7356" y="5204"/>
                    <a:pt x="7105" y="5104"/>
                  </a:cubicBezTo>
                  <a:cubicBezTo>
                    <a:pt x="6672" y="4937"/>
                    <a:pt x="6238" y="4470"/>
                    <a:pt x="6105" y="3937"/>
                  </a:cubicBezTo>
                  <a:cubicBezTo>
                    <a:pt x="6038" y="3503"/>
                    <a:pt x="6071" y="3169"/>
                    <a:pt x="6271" y="2869"/>
                  </a:cubicBezTo>
                  <a:cubicBezTo>
                    <a:pt x="6505" y="2602"/>
                    <a:pt x="6872" y="2469"/>
                    <a:pt x="7239" y="2469"/>
                  </a:cubicBezTo>
                  <a:close/>
                  <a:moveTo>
                    <a:pt x="1535" y="5104"/>
                  </a:moveTo>
                  <a:cubicBezTo>
                    <a:pt x="1902" y="5104"/>
                    <a:pt x="2269" y="5271"/>
                    <a:pt x="2602" y="5471"/>
                  </a:cubicBezTo>
                  <a:cubicBezTo>
                    <a:pt x="2569" y="5571"/>
                    <a:pt x="2535" y="5638"/>
                    <a:pt x="2502" y="5671"/>
                  </a:cubicBezTo>
                  <a:cubicBezTo>
                    <a:pt x="2202" y="6105"/>
                    <a:pt x="1935" y="6405"/>
                    <a:pt x="1601" y="6505"/>
                  </a:cubicBezTo>
                  <a:cubicBezTo>
                    <a:pt x="1481" y="6559"/>
                    <a:pt x="1340" y="6591"/>
                    <a:pt x="1201" y="6591"/>
                  </a:cubicBezTo>
                  <a:cubicBezTo>
                    <a:pt x="992" y="6591"/>
                    <a:pt x="788" y="6518"/>
                    <a:pt x="667" y="6338"/>
                  </a:cubicBezTo>
                  <a:cubicBezTo>
                    <a:pt x="501" y="6138"/>
                    <a:pt x="534" y="5905"/>
                    <a:pt x="567" y="5771"/>
                  </a:cubicBezTo>
                  <a:cubicBezTo>
                    <a:pt x="701" y="5471"/>
                    <a:pt x="1001" y="5171"/>
                    <a:pt x="1268" y="5138"/>
                  </a:cubicBezTo>
                  <a:cubicBezTo>
                    <a:pt x="1368" y="5138"/>
                    <a:pt x="1435" y="5104"/>
                    <a:pt x="1535" y="5104"/>
                  </a:cubicBezTo>
                  <a:close/>
                  <a:moveTo>
                    <a:pt x="1501" y="0"/>
                  </a:moveTo>
                  <a:cubicBezTo>
                    <a:pt x="1335" y="101"/>
                    <a:pt x="1201" y="201"/>
                    <a:pt x="1068" y="334"/>
                  </a:cubicBezTo>
                  <a:lnTo>
                    <a:pt x="1034" y="367"/>
                  </a:lnTo>
                  <a:cubicBezTo>
                    <a:pt x="1168" y="434"/>
                    <a:pt x="1235" y="434"/>
                    <a:pt x="1368" y="468"/>
                  </a:cubicBezTo>
                  <a:cubicBezTo>
                    <a:pt x="2235" y="801"/>
                    <a:pt x="2936" y="1668"/>
                    <a:pt x="3103" y="2702"/>
                  </a:cubicBezTo>
                  <a:cubicBezTo>
                    <a:pt x="3236" y="3436"/>
                    <a:pt x="3103" y="4270"/>
                    <a:pt x="2769" y="5004"/>
                  </a:cubicBezTo>
                  <a:cubicBezTo>
                    <a:pt x="2422" y="4791"/>
                    <a:pt x="1968" y="4598"/>
                    <a:pt x="1510" y="4598"/>
                  </a:cubicBezTo>
                  <a:cubicBezTo>
                    <a:pt x="1396" y="4598"/>
                    <a:pt x="1281" y="4610"/>
                    <a:pt x="1168" y="4637"/>
                  </a:cubicBezTo>
                  <a:cubicBezTo>
                    <a:pt x="701" y="4704"/>
                    <a:pt x="267" y="5104"/>
                    <a:pt x="100" y="5538"/>
                  </a:cubicBezTo>
                  <a:cubicBezTo>
                    <a:pt x="0" y="5938"/>
                    <a:pt x="34" y="6305"/>
                    <a:pt x="234" y="6605"/>
                  </a:cubicBezTo>
                  <a:cubicBezTo>
                    <a:pt x="464" y="6877"/>
                    <a:pt x="812" y="7005"/>
                    <a:pt x="1162" y="7005"/>
                  </a:cubicBezTo>
                  <a:cubicBezTo>
                    <a:pt x="1371" y="7005"/>
                    <a:pt x="1581" y="6959"/>
                    <a:pt x="1768" y="6872"/>
                  </a:cubicBezTo>
                  <a:cubicBezTo>
                    <a:pt x="2202" y="6705"/>
                    <a:pt x="2535" y="6372"/>
                    <a:pt x="2869" y="5871"/>
                  </a:cubicBezTo>
                  <a:cubicBezTo>
                    <a:pt x="2902" y="5838"/>
                    <a:pt x="2936" y="5771"/>
                    <a:pt x="3002" y="5705"/>
                  </a:cubicBezTo>
                  <a:lnTo>
                    <a:pt x="3503" y="6205"/>
                  </a:lnTo>
                  <a:cubicBezTo>
                    <a:pt x="3836" y="6539"/>
                    <a:pt x="4170" y="6872"/>
                    <a:pt x="4604" y="7172"/>
                  </a:cubicBezTo>
                  <a:cubicBezTo>
                    <a:pt x="5104" y="7473"/>
                    <a:pt x="5671" y="7639"/>
                    <a:pt x="6238" y="7639"/>
                  </a:cubicBezTo>
                  <a:cubicBezTo>
                    <a:pt x="6605" y="7639"/>
                    <a:pt x="7005" y="7539"/>
                    <a:pt x="7339" y="7439"/>
                  </a:cubicBezTo>
                  <a:cubicBezTo>
                    <a:pt x="7539" y="7339"/>
                    <a:pt x="7706" y="7272"/>
                    <a:pt x="7873" y="7172"/>
                  </a:cubicBezTo>
                  <a:cubicBezTo>
                    <a:pt x="8506" y="6805"/>
                    <a:pt x="9007" y="6138"/>
                    <a:pt x="9207" y="5438"/>
                  </a:cubicBezTo>
                  <a:cubicBezTo>
                    <a:pt x="9540" y="5304"/>
                    <a:pt x="9874" y="5138"/>
                    <a:pt x="10074" y="4971"/>
                  </a:cubicBezTo>
                  <a:cubicBezTo>
                    <a:pt x="10341" y="4804"/>
                    <a:pt x="10541" y="4671"/>
                    <a:pt x="10775" y="4504"/>
                  </a:cubicBezTo>
                  <a:cubicBezTo>
                    <a:pt x="11175" y="4270"/>
                    <a:pt x="11542" y="4003"/>
                    <a:pt x="11909" y="3803"/>
                  </a:cubicBezTo>
                  <a:cubicBezTo>
                    <a:pt x="11919" y="3813"/>
                    <a:pt x="11925" y="3817"/>
                    <a:pt x="11930" y="3817"/>
                  </a:cubicBezTo>
                  <a:cubicBezTo>
                    <a:pt x="11939" y="3817"/>
                    <a:pt x="11932" y="3793"/>
                    <a:pt x="11909" y="3770"/>
                  </a:cubicBezTo>
                  <a:cubicBezTo>
                    <a:pt x="11842" y="3670"/>
                    <a:pt x="11775" y="3570"/>
                    <a:pt x="11709" y="3436"/>
                  </a:cubicBezTo>
                  <a:cubicBezTo>
                    <a:pt x="11275" y="3636"/>
                    <a:pt x="10908" y="3903"/>
                    <a:pt x="10541" y="4137"/>
                  </a:cubicBezTo>
                  <a:cubicBezTo>
                    <a:pt x="10341" y="4304"/>
                    <a:pt x="10074" y="4437"/>
                    <a:pt x="9874" y="4604"/>
                  </a:cubicBezTo>
                  <a:cubicBezTo>
                    <a:pt x="9741" y="4671"/>
                    <a:pt x="9607" y="4771"/>
                    <a:pt x="9507" y="4804"/>
                  </a:cubicBezTo>
                  <a:cubicBezTo>
                    <a:pt x="9440" y="4837"/>
                    <a:pt x="9407" y="4837"/>
                    <a:pt x="9374" y="4871"/>
                  </a:cubicBezTo>
                  <a:cubicBezTo>
                    <a:pt x="9407" y="4671"/>
                    <a:pt x="9407" y="4470"/>
                    <a:pt x="9374" y="4270"/>
                  </a:cubicBezTo>
                  <a:cubicBezTo>
                    <a:pt x="9340" y="3370"/>
                    <a:pt x="8873" y="2636"/>
                    <a:pt x="8206" y="2269"/>
                  </a:cubicBezTo>
                  <a:cubicBezTo>
                    <a:pt x="7895" y="2087"/>
                    <a:pt x="7554" y="2002"/>
                    <a:pt x="7224" y="2002"/>
                  </a:cubicBezTo>
                  <a:cubicBezTo>
                    <a:pt x="6704" y="2002"/>
                    <a:pt x="6211" y="2215"/>
                    <a:pt x="5905" y="2602"/>
                  </a:cubicBezTo>
                  <a:cubicBezTo>
                    <a:pt x="5571" y="2969"/>
                    <a:pt x="5504" y="3503"/>
                    <a:pt x="5671" y="4037"/>
                  </a:cubicBezTo>
                  <a:cubicBezTo>
                    <a:pt x="5838" y="4704"/>
                    <a:pt x="6338" y="5304"/>
                    <a:pt x="6939" y="5504"/>
                  </a:cubicBezTo>
                  <a:cubicBezTo>
                    <a:pt x="7253" y="5644"/>
                    <a:pt x="7576" y="5692"/>
                    <a:pt x="7889" y="5692"/>
                  </a:cubicBezTo>
                  <a:cubicBezTo>
                    <a:pt x="8175" y="5692"/>
                    <a:pt x="8452" y="5652"/>
                    <a:pt x="8707" y="5605"/>
                  </a:cubicBezTo>
                  <a:lnTo>
                    <a:pt x="8707" y="5605"/>
                  </a:lnTo>
                  <a:cubicBezTo>
                    <a:pt x="8506" y="6038"/>
                    <a:pt x="8106" y="6472"/>
                    <a:pt x="7672" y="6772"/>
                  </a:cubicBezTo>
                  <a:cubicBezTo>
                    <a:pt x="7255" y="7022"/>
                    <a:pt x="6763" y="7147"/>
                    <a:pt x="6271" y="7147"/>
                  </a:cubicBezTo>
                  <a:cubicBezTo>
                    <a:pt x="5779" y="7147"/>
                    <a:pt x="5287" y="7022"/>
                    <a:pt x="4870" y="6772"/>
                  </a:cubicBezTo>
                  <a:cubicBezTo>
                    <a:pt x="4504" y="6539"/>
                    <a:pt x="4170" y="6205"/>
                    <a:pt x="3836" y="5871"/>
                  </a:cubicBezTo>
                  <a:cubicBezTo>
                    <a:pt x="3670" y="5705"/>
                    <a:pt x="3503" y="5538"/>
                    <a:pt x="3269" y="5371"/>
                  </a:cubicBezTo>
                  <a:cubicBezTo>
                    <a:pt x="3236" y="5338"/>
                    <a:pt x="3203" y="5338"/>
                    <a:pt x="3203" y="5304"/>
                  </a:cubicBezTo>
                  <a:cubicBezTo>
                    <a:pt x="3603" y="4437"/>
                    <a:pt x="3736" y="3503"/>
                    <a:pt x="3603" y="2636"/>
                  </a:cubicBezTo>
                  <a:cubicBezTo>
                    <a:pt x="3403" y="1435"/>
                    <a:pt x="2569" y="434"/>
                    <a:pt x="1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1"/>
            <p:cNvSpPr/>
            <p:nvPr/>
          </p:nvSpPr>
          <p:spPr>
            <a:xfrm>
              <a:off x="599275" y="3290113"/>
              <a:ext cx="145125" cy="84925"/>
            </a:xfrm>
            <a:custGeom>
              <a:rect b="b" l="l" r="r" t="t"/>
              <a:pathLst>
                <a:path extrusionOk="0" h="3397" w="5805">
                  <a:moveTo>
                    <a:pt x="1435" y="968"/>
                  </a:moveTo>
                  <a:cubicBezTo>
                    <a:pt x="1535" y="968"/>
                    <a:pt x="1701" y="1001"/>
                    <a:pt x="1835" y="1034"/>
                  </a:cubicBezTo>
                  <a:cubicBezTo>
                    <a:pt x="2002" y="1068"/>
                    <a:pt x="2135" y="1168"/>
                    <a:pt x="2268" y="1301"/>
                  </a:cubicBezTo>
                  <a:cubicBezTo>
                    <a:pt x="2202" y="1368"/>
                    <a:pt x="2168" y="1535"/>
                    <a:pt x="2135" y="1668"/>
                  </a:cubicBezTo>
                  <a:cubicBezTo>
                    <a:pt x="2135" y="1701"/>
                    <a:pt x="2102" y="1735"/>
                    <a:pt x="2102" y="1801"/>
                  </a:cubicBezTo>
                  <a:lnTo>
                    <a:pt x="2035" y="1835"/>
                  </a:lnTo>
                  <a:cubicBezTo>
                    <a:pt x="2002" y="1868"/>
                    <a:pt x="2002" y="1935"/>
                    <a:pt x="1968" y="1968"/>
                  </a:cubicBezTo>
                  <a:lnTo>
                    <a:pt x="1868" y="2035"/>
                  </a:lnTo>
                  <a:cubicBezTo>
                    <a:pt x="1801" y="2102"/>
                    <a:pt x="1768" y="2168"/>
                    <a:pt x="1668" y="2202"/>
                  </a:cubicBezTo>
                  <a:cubicBezTo>
                    <a:pt x="1635" y="2268"/>
                    <a:pt x="1601" y="2268"/>
                    <a:pt x="1601" y="2268"/>
                  </a:cubicBezTo>
                  <a:cubicBezTo>
                    <a:pt x="1535" y="2268"/>
                    <a:pt x="1501" y="2302"/>
                    <a:pt x="1468" y="2302"/>
                  </a:cubicBezTo>
                  <a:cubicBezTo>
                    <a:pt x="1435" y="2302"/>
                    <a:pt x="1368" y="2302"/>
                    <a:pt x="1334" y="2335"/>
                  </a:cubicBezTo>
                  <a:lnTo>
                    <a:pt x="1168" y="2335"/>
                  </a:lnTo>
                  <a:cubicBezTo>
                    <a:pt x="968" y="2302"/>
                    <a:pt x="767" y="2168"/>
                    <a:pt x="634" y="2002"/>
                  </a:cubicBezTo>
                  <a:cubicBezTo>
                    <a:pt x="601" y="1968"/>
                    <a:pt x="534" y="1868"/>
                    <a:pt x="534" y="1835"/>
                  </a:cubicBezTo>
                  <a:cubicBezTo>
                    <a:pt x="501" y="1701"/>
                    <a:pt x="501" y="1635"/>
                    <a:pt x="534" y="1501"/>
                  </a:cubicBezTo>
                  <a:cubicBezTo>
                    <a:pt x="567" y="1301"/>
                    <a:pt x="767" y="1134"/>
                    <a:pt x="867" y="1068"/>
                  </a:cubicBezTo>
                  <a:cubicBezTo>
                    <a:pt x="1034" y="1001"/>
                    <a:pt x="1201" y="968"/>
                    <a:pt x="1435" y="968"/>
                  </a:cubicBezTo>
                  <a:close/>
                  <a:moveTo>
                    <a:pt x="1601" y="0"/>
                  </a:moveTo>
                  <a:lnTo>
                    <a:pt x="1968" y="367"/>
                  </a:lnTo>
                  <a:cubicBezTo>
                    <a:pt x="2002" y="467"/>
                    <a:pt x="2035" y="534"/>
                    <a:pt x="2102" y="567"/>
                  </a:cubicBezTo>
                  <a:cubicBezTo>
                    <a:pt x="2035" y="567"/>
                    <a:pt x="2002" y="534"/>
                    <a:pt x="1968" y="534"/>
                  </a:cubicBezTo>
                  <a:cubicBezTo>
                    <a:pt x="1788" y="464"/>
                    <a:pt x="1589" y="430"/>
                    <a:pt x="1393" y="430"/>
                  </a:cubicBezTo>
                  <a:cubicBezTo>
                    <a:pt x="1119" y="430"/>
                    <a:pt x="848" y="498"/>
                    <a:pt x="634" y="634"/>
                  </a:cubicBezTo>
                  <a:cubicBezTo>
                    <a:pt x="334" y="801"/>
                    <a:pt x="134" y="1034"/>
                    <a:pt x="34" y="1368"/>
                  </a:cubicBezTo>
                  <a:lnTo>
                    <a:pt x="34" y="1535"/>
                  </a:lnTo>
                  <a:cubicBezTo>
                    <a:pt x="0" y="1801"/>
                    <a:pt x="100" y="2035"/>
                    <a:pt x="267" y="2302"/>
                  </a:cubicBezTo>
                  <a:cubicBezTo>
                    <a:pt x="467" y="2569"/>
                    <a:pt x="767" y="2802"/>
                    <a:pt x="1101" y="2836"/>
                  </a:cubicBezTo>
                  <a:cubicBezTo>
                    <a:pt x="1156" y="2843"/>
                    <a:pt x="1213" y="2848"/>
                    <a:pt x="1271" y="2848"/>
                  </a:cubicBezTo>
                  <a:cubicBezTo>
                    <a:pt x="1457" y="2848"/>
                    <a:pt x="1649" y="2804"/>
                    <a:pt x="1801" y="2702"/>
                  </a:cubicBezTo>
                  <a:cubicBezTo>
                    <a:pt x="2135" y="2535"/>
                    <a:pt x="2435" y="2268"/>
                    <a:pt x="2602" y="1868"/>
                  </a:cubicBezTo>
                  <a:cubicBezTo>
                    <a:pt x="2635" y="1801"/>
                    <a:pt x="2635" y="1701"/>
                    <a:pt x="2669" y="1635"/>
                  </a:cubicBezTo>
                  <a:cubicBezTo>
                    <a:pt x="2836" y="1801"/>
                    <a:pt x="2969" y="1968"/>
                    <a:pt x="3102" y="2102"/>
                  </a:cubicBezTo>
                  <a:lnTo>
                    <a:pt x="3169" y="2202"/>
                  </a:lnTo>
                  <a:cubicBezTo>
                    <a:pt x="3636" y="2702"/>
                    <a:pt x="4170" y="3303"/>
                    <a:pt x="4937" y="3369"/>
                  </a:cubicBezTo>
                  <a:cubicBezTo>
                    <a:pt x="5012" y="3388"/>
                    <a:pt x="5089" y="3396"/>
                    <a:pt x="5168" y="3396"/>
                  </a:cubicBezTo>
                  <a:cubicBezTo>
                    <a:pt x="5372" y="3396"/>
                    <a:pt x="5588" y="3341"/>
                    <a:pt x="5804" y="3269"/>
                  </a:cubicBezTo>
                  <a:lnTo>
                    <a:pt x="5471" y="2936"/>
                  </a:lnTo>
                  <a:lnTo>
                    <a:pt x="5437" y="2869"/>
                  </a:lnTo>
                  <a:cubicBezTo>
                    <a:pt x="5315" y="2918"/>
                    <a:pt x="5211" y="2949"/>
                    <a:pt x="5099" y="2949"/>
                  </a:cubicBezTo>
                  <a:cubicBezTo>
                    <a:pt x="5057" y="2949"/>
                    <a:pt x="5015" y="2945"/>
                    <a:pt x="4970" y="2936"/>
                  </a:cubicBezTo>
                  <a:cubicBezTo>
                    <a:pt x="4370" y="2836"/>
                    <a:pt x="3936" y="2369"/>
                    <a:pt x="3503" y="1935"/>
                  </a:cubicBezTo>
                  <a:lnTo>
                    <a:pt x="3436" y="1801"/>
                  </a:lnTo>
                  <a:cubicBezTo>
                    <a:pt x="3169" y="1501"/>
                    <a:pt x="2936" y="1234"/>
                    <a:pt x="2669" y="1001"/>
                  </a:cubicBezTo>
                  <a:cubicBezTo>
                    <a:pt x="2669" y="834"/>
                    <a:pt x="2602" y="667"/>
                    <a:pt x="2535" y="501"/>
                  </a:cubicBezTo>
                  <a:lnTo>
                    <a:pt x="2302" y="367"/>
                  </a:lnTo>
                  <a:cubicBezTo>
                    <a:pt x="2202" y="334"/>
                    <a:pt x="2102" y="234"/>
                    <a:pt x="2002" y="200"/>
                  </a:cubicBezTo>
                  <a:cubicBezTo>
                    <a:pt x="1868" y="134"/>
                    <a:pt x="1701" y="34"/>
                    <a:pt x="16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1"/>
            <p:cNvSpPr/>
            <p:nvPr/>
          </p:nvSpPr>
          <p:spPr>
            <a:xfrm flipH="1" rot="-145462">
              <a:off x="327866" y="3487375"/>
              <a:ext cx="205523" cy="469435"/>
            </a:xfrm>
            <a:custGeom>
              <a:rect b="b" l="l" r="r" t="t"/>
              <a:pathLst>
                <a:path extrusionOk="0" h="19748" w="10109">
                  <a:moveTo>
                    <a:pt x="2352" y="3378"/>
                  </a:moveTo>
                  <a:cubicBezTo>
                    <a:pt x="2436" y="3378"/>
                    <a:pt x="2519" y="3386"/>
                    <a:pt x="2603" y="3403"/>
                  </a:cubicBezTo>
                  <a:cubicBezTo>
                    <a:pt x="2703" y="3436"/>
                    <a:pt x="2836" y="3536"/>
                    <a:pt x="2870" y="3669"/>
                  </a:cubicBezTo>
                  <a:cubicBezTo>
                    <a:pt x="2970" y="3870"/>
                    <a:pt x="2936" y="4103"/>
                    <a:pt x="2703" y="4270"/>
                  </a:cubicBezTo>
                  <a:cubicBezTo>
                    <a:pt x="2669" y="4337"/>
                    <a:pt x="2636" y="4337"/>
                    <a:pt x="2636" y="4370"/>
                  </a:cubicBezTo>
                  <a:cubicBezTo>
                    <a:pt x="2636" y="4370"/>
                    <a:pt x="2603" y="4403"/>
                    <a:pt x="2536" y="4403"/>
                  </a:cubicBezTo>
                  <a:cubicBezTo>
                    <a:pt x="2503" y="4437"/>
                    <a:pt x="2469" y="4437"/>
                    <a:pt x="2436" y="4437"/>
                  </a:cubicBezTo>
                  <a:cubicBezTo>
                    <a:pt x="2369" y="4437"/>
                    <a:pt x="2336" y="4503"/>
                    <a:pt x="2269" y="4503"/>
                  </a:cubicBezTo>
                  <a:lnTo>
                    <a:pt x="1969" y="4503"/>
                  </a:lnTo>
                  <a:cubicBezTo>
                    <a:pt x="1635" y="4437"/>
                    <a:pt x="1335" y="4337"/>
                    <a:pt x="1102" y="4036"/>
                  </a:cubicBezTo>
                  <a:cubicBezTo>
                    <a:pt x="1268" y="3870"/>
                    <a:pt x="1435" y="3703"/>
                    <a:pt x="1669" y="3569"/>
                  </a:cubicBezTo>
                  <a:cubicBezTo>
                    <a:pt x="1702" y="3569"/>
                    <a:pt x="1769" y="3536"/>
                    <a:pt x="1802" y="3536"/>
                  </a:cubicBezTo>
                  <a:cubicBezTo>
                    <a:pt x="1835" y="3536"/>
                    <a:pt x="1835" y="3536"/>
                    <a:pt x="1869" y="3503"/>
                  </a:cubicBezTo>
                  <a:cubicBezTo>
                    <a:pt x="1936" y="3503"/>
                    <a:pt x="1969" y="3436"/>
                    <a:pt x="1969" y="3436"/>
                  </a:cubicBezTo>
                  <a:cubicBezTo>
                    <a:pt x="2002" y="3436"/>
                    <a:pt x="2036" y="3436"/>
                    <a:pt x="2102" y="3403"/>
                  </a:cubicBezTo>
                  <a:cubicBezTo>
                    <a:pt x="2186" y="3386"/>
                    <a:pt x="2269" y="3378"/>
                    <a:pt x="2352" y="3378"/>
                  </a:cubicBezTo>
                  <a:close/>
                  <a:moveTo>
                    <a:pt x="4371" y="16612"/>
                  </a:moveTo>
                  <a:cubicBezTo>
                    <a:pt x="4437" y="16612"/>
                    <a:pt x="4504" y="16612"/>
                    <a:pt x="4537" y="16679"/>
                  </a:cubicBezTo>
                  <a:cubicBezTo>
                    <a:pt x="4938" y="16779"/>
                    <a:pt x="5171" y="17212"/>
                    <a:pt x="5338" y="17513"/>
                  </a:cubicBezTo>
                  <a:cubicBezTo>
                    <a:pt x="5126" y="17583"/>
                    <a:pt x="4897" y="17654"/>
                    <a:pt x="4698" y="17654"/>
                  </a:cubicBezTo>
                  <a:cubicBezTo>
                    <a:pt x="4616" y="17654"/>
                    <a:pt x="4539" y="17642"/>
                    <a:pt x="4471" y="17613"/>
                  </a:cubicBezTo>
                  <a:cubicBezTo>
                    <a:pt x="4137" y="17579"/>
                    <a:pt x="3804" y="17346"/>
                    <a:pt x="3837" y="17046"/>
                  </a:cubicBezTo>
                  <a:cubicBezTo>
                    <a:pt x="3837" y="16912"/>
                    <a:pt x="3937" y="16779"/>
                    <a:pt x="4004" y="16745"/>
                  </a:cubicBezTo>
                  <a:cubicBezTo>
                    <a:pt x="4137" y="16679"/>
                    <a:pt x="4271" y="16612"/>
                    <a:pt x="4371" y="16612"/>
                  </a:cubicBezTo>
                  <a:close/>
                  <a:moveTo>
                    <a:pt x="3337" y="0"/>
                  </a:moveTo>
                  <a:cubicBezTo>
                    <a:pt x="3136" y="0"/>
                    <a:pt x="2936" y="0"/>
                    <a:pt x="2769" y="33"/>
                  </a:cubicBezTo>
                  <a:cubicBezTo>
                    <a:pt x="1469" y="234"/>
                    <a:pt x="468" y="1168"/>
                    <a:pt x="168" y="2235"/>
                  </a:cubicBezTo>
                  <a:cubicBezTo>
                    <a:pt x="1" y="2869"/>
                    <a:pt x="168" y="3536"/>
                    <a:pt x="501" y="4070"/>
                  </a:cubicBezTo>
                  <a:cubicBezTo>
                    <a:pt x="201" y="4537"/>
                    <a:pt x="34" y="5070"/>
                    <a:pt x="101" y="5571"/>
                  </a:cubicBezTo>
                  <a:cubicBezTo>
                    <a:pt x="134" y="6605"/>
                    <a:pt x="935" y="7505"/>
                    <a:pt x="1869" y="7672"/>
                  </a:cubicBezTo>
                  <a:cubicBezTo>
                    <a:pt x="1979" y="7689"/>
                    <a:pt x="2088" y="7696"/>
                    <a:pt x="2196" y="7696"/>
                  </a:cubicBezTo>
                  <a:cubicBezTo>
                    <a:pt x="2745" y="7696"/>
                    <a:pt x="3274" y="7506"/>
                    <a:pt x="3804" y="7339"/>
                  </a:cubicBezTo>
                  <a:cubicBezTo>
                    <a:pt x="3970" y="7239"/>
                    <a:pt x="4170" y="7205"/>
                    <a:pt x="4337" y="7172"/>
                  </a:cubicBezTo>
                  <a:cubicBezTo>
                    <a:pt x="4593" y="7082"/>
                    <a:pt x="4884" y="7027"/>
                    <a:pt x="5168" y="7027"/>
                  </a:cubicBezTo>
                  <a:cubicBezTo>
                    <a:pt x="5622" y="7027"/>
                    <a:pt x="6059" y="7169"/>
                    <a:pt x="6305" y="7539"/>
                  </a:cubicBezTo>
                  <a:cubicBezTo>
                    <a:pt x="6606" y="8006"/>
                    <a:pt x="6405" y="8673"/>
                    <a:pt x="6038" y="9040"/>
                  </a:cubicBezTo>
                  <a:cubicBezTo>
                    <a:pt x="5638" y="9507"/>
                    <a:pt x="5038" y="9774"/>
                    <a:pt x="4504" y="10007"/>
                  </a:cubicBezTo>
                  <a:cubicBezTo>
                    <a:pt x="3804" y="10274"/>
                    <a:pt x="3070" y="10608"/>
                    <a:pt x="2503" y="11175"/>
                  </a:cubicBezTo>
                  <a:cubicBezTo>
                    <a:pt x="1835" y="11775"/>
                    <a:pt x="1469" y="12576"/>
                    <a:pt x="1535" y="13376"/>
                  </a:cubicBezTo>
                  <a:cubicBezTo>
                    <a:pt x="1602" y="13843"/>
                    <a:pt x="1835" y="14277"/>
                    <a:pt x="2202" y="14611"/>
                  </a:cubicBezTo>
                  <a:cubicBezTo>
                    <a:pt x="2479" y="14832"/>
                    <a:pt x="2801" y="14961"/>
                    <a:pt x="3112" y="14961"/>
                  </a:cubicBezTo>
                  <a:cubicBezTo>
                    <a:pt x="3176" y="14961"/>
                    <a:pt x="3240" y="14956"/>
                    <a:pt x="3303" y="14944"/>
                  </a:cubicBezTo>
                  <a:cubicBezTo>
                    <a:pt x="3537" y="14911"/>
                    <a:pt x="3770" y="14844"/>
                    <a:pt x="3970" y="14744"/>
                  </a:cubicBezTo>
                  <a:lnTo>
                    <a:pt x="4337" y="14611"/>
                  </a:lnTo>
                  <a:cubicBezTo>
                    <a:pt x="4446" y="14586"/>
                    <a:pt x="4558" y="14573"/>
                    <a:pt x="4672" y="14573"/>
                  </a:cubicBezTo>
                  <a:cubicBezTo>
                    <a:pt x="5013" y="14573"/>
                    <a:pt x="5363" y="14686"/>
                    <a:pt x="5638" y="14911"/>
                  </a:cubicBezTo>
                  <a:cubicBezTo>
                    <a:pt x="6005" y="15211"/>
                    <a:pt x="6272" y="15611"/>
                    <a:pt x="6305" y="16078"/>
                  </a:cubicBezTo>
                  <a:cubicBezTo>
                    <a:pt x="6305" y="16512"/>
                    <a:pt x="6105" y="16946"/>
                    <a:pt x="5772" y="17246"/>
                  </a:cubicBezTo>
                  <a:cubicBezTo>
                    <a:pt x="5471" y="16712"/>
                    <a:pt x="5138" y="16345"/>
                    <a:pt x="4671" y="16212"/>
                  </a:cubicBezTo>
                  <a:cubicBezTo>
                    <a:pt x="4568" y="16181"/>
                    <a:pt x="4464" y="16166"/>
                    <a:pt x="4362" y="16166"/>
                  </a:cubicBezTo>
                  <a:cubicBezTo>
                    <a:pt x="4134" y="16166"/>
                    <a:pt x="3911" y="16240"/>
                    <a:pt x="3703" y="16378"/>
                  </a:cubicBezTo>
                  <a:cubicBezTo>
                    <a:pt x="3470" y="16545"/>
                    <a:pt x="3337" y="16779"/>
                    <a:pt x="3337" y="17046"/>
                  </a:cubicBezTo>
                  <a:cubicBezTo>
                    <a:pt x="3337" y="17579"/>
                    <a:pt x="3837" y="18013"/>
                    <a:pt x="4371" y="18080"/>
                  </a:cubicBezTo>
                  <a:cubicBezTo>
                    <a:pt x="4481" y="18107"/>
                    <a:pt x="4591" y="18120"/>
                    <a:pt x="4700" y="18120"/>
                  </a:cubicBezTo>
                  <a:cubicBezTo>
                    <a:pt x="4989" y="18120"/>
                    <a:pt x="5272" y="18034"/>
                    <a:pt x="5538" y="17913"/>
                  </a:cubicBezTo>
                  <a:cubicBezTo>
                    <a:pt x="5672" y="18213"/>
                    <a:pt x="5805" y="18513"/>
                    <a:pt x="5972" y="18747"/>
                  </a:cubicBezTo>
                  <a:cubicBezTo>
                    <a:pt x="6439" y="19381"/>
                    <a:pt x="7173" y="19748"/>
                    <a:pt x="7940" y="19748"/>
                  </a:cubicBezTo>
                  <a:cubicBezTo>
                    <a:pt x="8273" y="19748"/>
                    <a:pt x="8607" y="19681"/>
                    <a:pt x="8941" y="19547"/>
                  </a:cubicBezTo>
                  <a:cubicBezTo>
                    <a:pt x="9474" y="19281"/>
                    <a:pt x="9875" y="18747"/>
                    <a:pt x="10108" y="18180"/>
                  </a:cubicBezTo>
                  <a:cubicBezTo>
                    <a:pt x="9941" y="18180"/>
                    <a:pt x="9808" y="18113"/>
                    <a:pt x="9641" y="18080"/>
                  </a:cubicBezTo>
                  <a:cubicBezTo>
                    <a:pt x="9474" y="18547"/>
                    <a:pt x="9141" y="18914"/>
                    <a:pt x="8707" y="19114"/>
                  </a:cubicBezTo>
                  <a:cubicBezTo>
                    <a:pt x="8455" y="19240"/>
                    <a:pt x="8176" y="19300"/>
                    <a:pt x="7897" y="19300"/>
                  </a:cubicBezTo>
                  <a:cubicBezTo>
                    <a:pt x="7290" y="19300"/>
                    <a:pt x="6681" y="19016"/>
                    <a:pt x="6339" y="18513"/>
                  </a:cubicBezTo>
                  <a:cubicBezTo>
                    <a:pt x="6172" y="18280"/>
                    <a:pt x="6072" y="18013"/>
                    <a:pt x="5972" y="17746"/>
                  </a:cubicBezTo>
                  <a:lnTo>
                    <a:pt x="5972" y="17713"/>
                  </a:lnTo>
                  <a:lnTo>
                    <a:pt x="6038" y="17613"/>
                  </a:lnTo>
                  <a:cubicBezTo>
                    <a:pt x="6539" y="17212"/>
                    <a:pt x="6806" y="16612"/>
                    <a:pt x="6806" y="16045"/>
                  </a:cubicBezTo>
                  <a:cubicBezTo>
                    <a:pt x="6806" y="15444"/>
                    <a:pt x="6472" y="14911"/>
                    <a:pt x="5972" y="14544"/>
                  </a:cubicBezTo>
                  <a:cubicBezTo>
                    <a:pt x="5598" y="14270"/>
                    <a:pt x="5151" y="14126"/>
                    <a:pt x="4698" y="14126"/>
                  </a:cubicBezTo>
                  <a:cubicBezTo>
                    <a:pt x="4544" y="14126"/>
                    <a:pt x="4390" y="14143"/>
                    <a:pt x="4237" y="14177"/>
                  </a:cubicBezTo>
                  <a:cubicBezTo>
                    <a:pt x="4070" y="14210"/>
                    <a:pt x="3970" y="14244"/>
                    <a:pt x="3804" y="14344"/>
                  </a:cubicBezTo>
                  <a:cubicBezTo>
                    <a:pt x="3570" y="14410"/>
                    <a:pt x="3403" y="14510"/>
                    <a:pt x="3203" y="14510"/>
                  </a:cubicBezTo>
                  <a:cubicBezTo>
                    <a:pt x="3173" y="14515"/>
                    <a:pt x="3143" y="14517"/>
                    <a:pt x="3113" y="14517"/>
                  </a:cubicBezTo>
                  <a:cubicBezTo>
                    <a:pt x="2902" y="14517"/>
                    <a:pt x="2673" y="14418"/>
                    <a:pt x="2469" y="14244"/>
                  </a:cubicBezTo>
                  <a:cubicBezTo>
                    <a:pt x="2169" y="14043"/>
                    <a:pt x="2002" y="13677"/>
                    <a:pt x="1969" y="13343"/>
                  </a:cubicBezTo>
                  <a:cubicBezTo>
                    <a:pt x="1902" y="12709"/>
                    <a:pt x="2202" y="12042"/>
                    <a:pt x="2803" y="11542"/>
                  </a:cubicBezTo>
                  <a:cubicBezTo>
                    <a:pt x="3337" y="11041"/>
                    <a:pt x="4037" y="10741"/>
                    <a:pt x="4704" y="10441"/>
                  </a:cubicBezTo>
                  <a:cubicBezTo>
                    <a:pt x="5305" y="10207"/>
                    <a:pt x="5972" y="9907"/>
                    <a:pt x="6405" y="9373"/>
                  </a:cubicBezTo>
                  <a:cubicBezTo>
                    <a:pt x="6872" y="8840"/>
                    <a:pt x="7139" y="7939"/>
                    <a:pt x="6706" y="7272"/>
                  </a:cubicBezTo>
                  <a:cubicBezTo>
                    <a:pt x="6383" y="6778"/>
                    <a:pt x="5811" y="6602"/>
                    <a:pt x="5204" y="6602"/>
                  </a:cubicBezTo>
                  <a:cubicBezTo>
                    <a:pt x="4870" y="6602"/>
                    <a:pt x="4524" y="6655"/>
                    <a:pt x="4204" y="6738"/>
                  </a:cubicBezTo>
                  <a:cubicBezTo>
                    <a:pt x="4037" y="6772"/>
                    <a:pt x="3837" y="6872"/>
                    <a:pt x="3670" y="6905"/>
                  </a:cubicBezTo>
                  <a:cubicBezTo>
                    <a:pt x="3219" y="7064"/>
                    <a:pt x="2768" y="7245"/>
                    <a:pt x="2317" y="7245"/>
                  </a:cubicBezTo>
                  <a:cubicBezTo>
                    <a:pt x="2201" y="7245"/>
                    <a:pt x="2085" y="7233"/>
                    <a:pt x="1969" y="7205"/>
                  </a:cubicBezTo>
                  <a:cubicBezTo>
                    <a:pt x="1202" y="7072"/>
                    <a:pt x="601" y="6371"/>
                    <a:pt x="535" y="5537"/>
                  </a:cubicBezTo>
                  <a:cubicBezTo>
                    <a:pt x="501" y="5170"/>
                    <a:pt x="635" y="4770"/>
                    <a:pt x="801" y="4437"/>
                  </a:cubicBezTo>
                  <a:cubicBezTo>
                    <a:pt x="1135" y="4737"/>
                    <a:pt x="1502" y="4937"/>
                    <a:pt x="1936" y="5004"/>
                  </a:cubicBezTo>
                  <a:cubicBezTo>
                    <a:pt x="2102" y="5004"/>
                    <a:pt x="2269" y="5004"/>
                    <a:pt x="2436" y="4937"/>
                  </a:cubicBezTo>
                  <a:cubicBezTo>
                    <a:pt x="2669" y="4904"/>
                    <a:pt x="2870" y="4770"/>
                    <a:pt x="3036" y="4670"/>
                  </a:cubicBezTo>
                  <a:cubicBezTo>
                    <a:pt x="3370" y="4337"/>
                    <a:pt x="3503" y="3836"/>
                    <a:pt x="3303" y="3436"/>
                  </a:cubicBezTo>
                  <a:cubicBezTo>
                    <a:pt x="3170" y="3202"/>
                    <a:pt x="2970" y="3069"/>
                    <a:pt x="2703" y="3002"/>
                  </a:cubicBezTo>
                  <a:cubicBezTo>
                    <a:pt x="2581" y="2953"/>
                    <a:pt x="2441" y="2922"/>
                    <a:pt x="2283" y="2922"/>
                  </a:cubicBezTo>
                  <a:cubicBezTo>
                    <a:pt x="2225" y="2922"/>
                    <a:pt x="2165" y="2927"/>
                    <a:pt x="2102" y="2936"/>
                  </a:cubicBezTo>
                  <a:cubicBezTo>
                    <a:pt x="1835" y="3002"/>
                    <a:pt x="1635" y="3069"/>
                    <a:pt x="1435" y="3202"/>
                  </a:cubicBezTo>
                  <a:cubicBezTo>
                    <a:pt x="1168" y="3336"/>
                    <a:pt x="968" y="3503"/>
                    <a:pt x="801" y="3703"/>
                  </a:cubicBezTo>
                  <a:cubicBezTo>
                    <a:pt x="601" y="3269"/>
                    <a:pt x="501" y="2835"/>
                    <a:pt x="601" y="2368"/>
                  </a:cubicBezTo>
                  <a:cubicBezTo>
                    <a:pt x="801" y="1434"/>
                    <a:pt x="1702" y="701"/>
                    <a:pt x="2803" y="534"/>
                  </a:cubicBezTo>
                  <a:cubicBezTo>
                    <a:pt x="2836" y="534"/>
                    <a:pt x="2936" y="534"/>
                    <a:pt x="2970" y="500"/>
                  </a:cubicBezTo>
                  <a:cubicBezTo>
                    <a:pt x="3113" y="484"/>
                    <a:pt x="3256" y="475"/>
                    <a:pt x="3398" y="475"/>
                  </a:cubicBezTo>
                  <a:cubicBezTo>
                    <a:pt x="4377" y="475"/>
                    <a:pt x="5306" y="873"/>
                    <a:pt x="6005" y="1601"/>
                  </a:cubicBezTo>
                  <a:cubicBezTo>
                    <a:pt x="6105" y="1501"/>
                    <a:pt x="6172" y="1334"/>
                    <a:pt x="6272" y="1201"/>
                  </a:cubicBezTo>
                  <a:cubicBezTo>
                    <a:pt x="5505" y="400"/>
                    <a:pt x="4371" y="0"/>
                    <a:pt x="33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1"/>
            <p:cNvSpPr/>
            <p:nvPr/>
          </p:nvSpPr>
          <p:spPr>
            <a:xfrm>
              <a:off x="125531" y="3856082"/>
              <a:ext cx="100100" cy="113600"/>
            </a:xfrm>
            <a:custGeom>
              <a:rect b="b" l="l" r="r" t="t"/>
              <a:pathLst>
                <a:path extrusionOk="0" h="4544" w="4004">
                  <a:moveTo>
                    <a:pt x="2299" y="1"/>
                  </a:moveTo>
                  <a:cubicBezTo>
                    <a:pt x="1933" y="1"/>
                    <a:pt x="1507" y="145"/>
                    <a:pt x="1034" y="440"/>
                  </a:cubicBezTo>
                  <a:cubicBezTo>
                    <a:pt x="867" y="540"/>
                    <a:pt x="701" y="640"/>
                    <a:pt x="534" y="707"/>
                  </a:cubicBezTo>
                  <a:cubicBezTo>
                    <a:pt x="367" y="807"/>
                    <a:pt x="167" y="874"/>
                    <a:pt x="0" y="874"/>
                  </a:cubicBezTo>
                  <a:cubicBezTo>
                    <a:pt x="67" y="1041"/>
                    <a:pt x="134" y="1174"/>
                    <a:pt x="200" y="1341"/>
                  </a:cubicBezTo>
                  <a:cubicBezTo>
                    <a:pt x="400" y="1308"/>
                    <a:pt x="634" y="1207"/>
                    <a:pt x="834" y="1107"/>
                  </a:cubicBezTo>
                  <a:cubicBezTo>
                    <a:pt x="1001" y="1007"/>
                    <a:pt x="1168" y="874"/>
                    <a:pt x="1334" y="807"/>
                  </a:cubicBezTo>
                  <a:cubicBezTo>
                    <a:pt x="1567" y="668"/>
                    <a:pt x="1944" y="480"/>
                    <a:pt x="2276" y="480"/>
                  </a:cubicBezTo>
                  <a:cubicBezTo>
                    <a:pt x="2421" y="480"/>
                    <a:pt x="2557" y="516"/>
                    <a:pt x="2669" y="607"/>
                  </a:cubicBezTo>
                  <a:cubicBezTo>
                    <a:pt x="3169" y="1007"/>
                    <a:pt x="3503" y="1775"/>
                    <a:pt x="3369" y="2342"/>
                  </a:cubicBezTo>
                  <a:cubicBezTo>
                    <a:pt x="3303" y="2642"/>
                    <a:pt x="3169" y="2875"/>
                    <a:pt x="2969" y="3176"/>
                  </a:cubicBezTo>
                  <a:cubicBezTo>
                    <a:pt x="2802" y="3442"/>
                    <a:pt x="2535" y="3676"/>
                    <a:pt x="2235" y="3943"/>
                  </a:cubicBezTo>
                  <a:cubicBezTo>
                    <a:pt x="2135" y="4010"/>
                    <a:pt x="2035" y="4110"/>
                    <a:pt x="1902" y="4176"/>
                  </a:cubicBezTo>
                  <a:cubicBezTo>
                    <a:pt x="1968" y="4210"/>
                    <a:pt x="1968" y="4276"/>
                    <a:pt x="2002" y="4310"/>
                  </a:cubicBezTo>
                  <a:cubicBezTo>
                    <a:pt x="2102" y="4376"/>
                    <a:pt x="2135" y="4477"/>
                    <a:pt x="2202" y="4543"/>
                  </a:cubicBezTo>
                  <a:cubicBezTo>
                    <a:pt x="2335" y="4477"/>
                    <a:pt x="2435" y="4376"/>
                    <a:pt x="2535" y="4310"/>
                  </a:cubicBezTo>
                  <a:cubicBezTo>
                    <a:pt x="2936" y="4010"/>
                    <a:pt x="3169" y="3776"/>
                    <a:pt x="3369" y="3476"/>
                  </a:cubicBezTo>
                  <a:cubicBezTo>
                    <a:pt x="3603" y="3142"/>
                    <a:pt x="3770" y="2809"/>
                    <a:pt x="3836" y="2475"/>
                  </a:cubicBezTo>
                  <a:cubicBezTo>
                    <a:pt x="4003" y="1708"/>
                    <a:pt x="3603" y="774"/>
                    <a:pt x="2969" y="207"/>
                  </a:cubicBezTo>
                  <a:cubicBezTo>
                    <a:pt x="2778" y="70"/>
                    <a:pt x="2553" y="1"/>
                    <a:pt x="2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1"/>
            <p:cNvSpPr/>
            <p:nvPr/>
          </p:nvSpPr>
          <p:spPr>
            <a:xfrm rot="-141257">
              <a:off x="443741" y="3914385"/>
              <a:ext cx="357659" cy="138117"/>
            </a:xfrm>
            <a:custGeom>
              <a:rect b="b" l="l" r="r" t="t"/>
              <a:pathLst>
                <a:path extrusionOk="0" h="5525" w="10608">
                  <a:moveTo>
                    <a:pt x="7939" y="1488"/>
                  </a:moveTo>
                  <a:cubicBezTo>
                    <a:pt x="8106" y="1488"/>
                    <a:pt x="8273" y="1488"/>
                    <a:pt x="8373" y="1588"/>
                  </a:cubicBezTo>
                  <a:cubicBezTo>
                    <a:pt x="8540" y="1655"/>
                    <a:pt x="8707" y="1855"/>
                    <a:pt x="8773" y="2089"/>
                  </a:cubicBezTo>
                  <a:cubicBezTo>
                    <a:pt x="8807" y="2289"/>
                    <a:pt x="8807" y="2522"/>
                    <a:pt x="8673" y="2689"/>
                  </a:cubicBezTo>
                  <a:cubicBezTo>
                    <a:pt x="8640" y="2756"/>
                    <a:pt x="8640" y="2789"/>
                    <a:pt x="8607" y="2822"/>
                  </a:cubicBezTo>
                  <a:cubicBezTo>
                    <a:pt x="8607" y="2822"/>
                    <a:pt x="8540" y="2856"/>
                    <a:pt x="8506" y="2856"/>
                  </a:cubicBezTo>
                  <a:cubicBezTo>
                    <a:pt x="8406" y="2922"/>
                    <a:pt x="8373" y="2956"/>
                    <a:pt x="8306" y="2989"/>
                  </a:cubicBezTo>
                  <a:cubicBezTo>
                    <a:pt x="8273" y="2989"/>
                    <a:pt x="8206" y="3023"/>
                    <a:pt x="8173" y="3023"/>
                  </a:cubicBezTo>
                  <a:lnTo>
                    <a:pt x="7973" y="3023"/>
                  </a:lnTo>
                  <a:cubicBezTo>
                    <a:pt x="7639" y="3023"/>
                    <a:pt x="7306" y="2856"/>
                    <a:pt x="7139" y="2656"/>
                  </a:cubicBezTo>
                  <a:cubicBezTo>
                    <a:pt x="7005" y="2489"/>
                    <a:pt x="6972" y="2289"/>
                    <a:pt x="6939" y="2089"/>
                  </a:cubicBezTo>
                  <a:lnTo>
                    <a:pt x="7039" y="1955"/>
                  </a:lnTo>
                  <a:cubicBezTo>
                    <a:pt x="7172" y="1922"/>
                    <a:pt x="7206" y="1855"/>
                    <a:pt x="7272" y="1822"/>
                  </a:cubicBezTo>
                  <a:cubicBezTo>
                    <a:pt x="7306" y="1788"/>
                    <a:pt x="7339" y="1755"/>
                    <a:pt x="7372" y="1755"/>
                  </a:cubicBezTo>
                  <a:cubicBezTo>
                    <a:pt x="7439" y="1688"/>
                    <a:pt x="7472" y="1688"/>
                    <a:pt x="7506" y="1655"/>
                  </a:cubicBezTo>
                  <a:cubicBezTo>
                    <a:pt x="7539" y="1622"/>
                    <a:pt x="7606" y="1622"/>
                    <a:pt x="7639" y="1588"/>
                  </a:cubicBezTo>
                  <a:cubicBezTo>
                    <a:pt x="7673" y="1588"/>
                    <a:pt x="7706" y="1521"/>
                    <a:pt x="7773" y="1521"/>
                  </a:cubicBezTo>
                  <a:cubicBezTo>
                    <a:pt x="7806" y="1521"/>
                    <a:pt x="7806" y="1521"/>
                    <a:pt x="7839" y="1488"/>
                  </a:cubicBezTo>
                  <a:close/>
                  <a:moveTo>
                    <a:pt x="8839" y="1"/>
                  </a:moveTo>
                  <a:cubicBezTo>
                    <a:pt x="8356" y="1"/>
                    <a:pt x="7902" y="112"/>
                    <a:pt x="7506" y="354"/>
                  </a:cubicBezTo>
                  <a:cubicBezTo>
                    <a:pt x="7439" y="421"/>
                    <a:pt x="7339" y="487"/>
                    <a:pt x="7272" y="587"/>
                  </a:cubicBezTo>
                  <a:cubicBezTo>
                    <a:pt x="6839" y="921"/>
                    <a:pt x="6638" y="1421"/>
                    <a:pt x="6605" y="1922"/>
                  </a:cubicBezTo>
                  <a:lnTo>
                    <a:pt x="6505" y="1988"/>
                  </a:lnTo>
                  <a:cubicBezTo>
                    <a:pt x="6272" y="2355"/>
                    <a:pt x="6105" y="2789"/>
                    <a:pt x="5971" y="3189"/>
                  </a:cubicBezTo>
                  <a:cubicBezTo>
                    <a:pt x="5871" y="3490"/>
                    <a:pt x="5771" y="3790"/>
                    <a:pt x="5638" y="4023"/>
                  </a:cubicBezTo>
                  <a:cubicBezTo>
                    <a:pt x="5355" y="4589"/>
                    <a:pt x="4864" y="5096"/>
                    <a:pt x="4277" y="5096"/>
                  </a:cubicBezTo>
                  <a:cubicBezTo>
                    <a:pt x="4242" y="5096"/>
                    <a:pt x="4206" y="5095"/>
                    <a:pt x="4170" y="5091"/>
                  </a:cubicBezTo>
                  <a:cubicBezTo>
                    <a:pt x="3603" y="4991"/>
                    <a:pt x="3169" y="4357"/>
                    <a:pt x="2969" y="3823"/>
                  </a:cubicBezTo>
                  <a:lnTo>
                    <a:pt x="2836" y="3523"/>
                  </a:lnTo>
                  <a:cubicBezTo>
                    <a:pt x="2602" y="2956"/>
                    <a:pt x="2335" y="2355"/>
                    <a:pt x="1835" y="1955"/>
                  </a:cubicBezTo>
                  <a:cubicBezTo>
                    <a:pt x="1527" y="1729"/>
                    <a:pt x="1142" y="1604"/>
                    <a:pt x="768" y="1604"/>
                  </a:cubicBezTo>
                  <a:cubicBezTo>
                    <a:pt x="535" y="1604"/>
                    <a:pt x="305" y="1653"/>
                    <a:pt x="100" y="1755"/>
                  </a:cubicBezTo>
                  <a:cubicBezTo>
                    <a:pt x="34" y="1755"/>
                    <a:pt x="34" y="1788"/>
                    <a:pt x="0" y="1788"/>
                  </a:cubicBezTo>
                  <a:cubicBezTo>
                    <a:pt x="267" y="1855"/>
                    <a:pt x="501" y="1955"/>
                    <a:pt x="701" y="2055"/>
                  </a:cubicBezTo>
                  <a:cubicBezTo>
                    <a:pt x="1001" y="2055"/>
                    <a:pt x="1335" y="2122"/>
                    <a:pt x="1602" y="2322"/>
                  </a:cubicBezTo>
                  <a:cubicBezTo>
                    <a:pt x="2002" y="2622"/>
                    <a:pt x="2202" y="3156"/>
                    <a:pt x="2469" y="3690"/>
                  </a:cubicBezTo>
                  <a:cubicBezTo>
                    <a:pt x="2502" y="3790"/>
                    <a:pt x="2536" y="3923"/>
                    <a:pt x="2602" y="3990"/>
                  </a:cubicBezTo>
                  <a:cubicBezTo>
                    <a:pt x="3003" y="4891"/>
                    <a:pt x="3536" y="5458"/>
                    <a:pt x="4170" y="5524"/>
                  </a:cubicBezTo>
                  <a:lnTo>
                    <a:pt x="4370" y="5524"/>
                  </a:lnTo>
                  <a:cubicBezTo>
                    <a:pt x="5171" y="5524"/>
                    <a:pt x="5838" y="4857"/>
                    <a:pt x="6138" y="4190"/>
                  </a:cubicBezTo>
                  <a:lnTo>
                    <a:pt x="6505" y="3323"/>
                  </a:lnTo>
                  <a:cubicBezTo>
                    <a:pt x="6605" y="3089"/>
                    <a:pt x="6672" y="2822"/>
                    <a:pt x="6805" y="2622"/>
                  </a:cubicBezTo>
                  <a:cubicBezTo>
                    <a:pt x="6839" y="2689"/>
                    <a:pt x="6872" y="2822"/>
                    <a:pt x="6972" y="2889"/>
                  </a:cubicBezTo>
                  <a:cubicBezTo>
                    <a:pt x="7191" y="3264"/>
                    <a:pt x="7644" y="3493"/>
                    <a:pt x="8111" y="3493"/>
                  </a:cubicBezTo>
                  <a:cubicBezTo>
                    <a:pt x="8143" y="3493"/>
                    <a:pt x="8175" y="3492"/>
                    <a:pt x="8206" y="3490"/>
                  </a:cubicBezTo>
                  <a:cubicBezTo>
                    <a:pt x="8340" y="3490"/>
                    <a:pt x="8473" y="3456"/>
                    <a:pt x="8607" y="3456"/>
                  </a:cubicBezTo>
                  <a:cubicBezTo>
                    <a:pt x="8873" y="3356"/>
                    <a:pt x="9140" y="3189"/>
                    <a:pt x="9307" y="2956"/>
                  </a:cubicBezTo>
                  <a:cubicBezTo>
                    <a:pt x="9474" y="2656"/>
                    <a:pt x="9507" y="2322"/>
                    <a:pt x="9440" y="1955"/>
                  </a:cubicBezTo>
                  <a:cubicBezTo>
                    <a:pt x="9340" y="1622"/>
                    <a:pt x="9107" y="1321"/>
                    <a:pt x="8807" y="1155"/>
                  </a:cubicBezTo>
                  <a:cubicBezTo>
                    <a:pt x="8577" y="1053"/>
                    <a:pt x="8348" y="1009"/>
                    <a:pt x="8134" y="1009"/>
                  </a:cubicBezTo>
                  <a:cubicBezTo>
                    <a:pt x="8067" y="1009"/>
                    <a:pt x="8002" y="1013"/>
                    <a:pt x="7939" y="1021"/>
                  </a:cubicBezTo>
                  <a:cubicBezTo>
                    <a:pt x="7706" y="1054"/>
                    <a:pt x="7539" y="1155"/>
                    <a:pt x="7339" y="1221"/>
                  </a:cubicBezTo>
                  <a:cubicBezTo>
                    <a:pt x="7439" y="1121"/>
                    <a:pt x="7506" y="988"/>
                    <a:pt x="7639" y="854"/>
                  </a:cubicBezTo>
                  <a:cubicBezTo>
                    <a:pt x="7606" y="854"/>
                    <a:pt x="7639" y="821"/>
                    <a:pt x="7673" y="788"/>
                  </a:cubicBezTo>
                  <a:cubicBezTo>
                    <a:pt x="8001" y="577"/>
                    <a:pt x="8427" y="448"/>
                    <a:pt x="8884" y="448"/>
                  </a:cubicBezTo>
                  <a:cubicBezTo>
                    <a:pt x="9077" y="448"/>
                    <a:pt x="9275" y="471"/>
                    <a:pt x="9474" y="521"/>
                  </a:cubicBezTo>
                  <a:cubicBezTo>
                    <a:pt x="9841" y="621"/>
                    <a:pt x="10208" y="788"/>
                    <a:pt x="10608" y="1021"/>
                  </a:cubicBezTo>
                  <a:cubicBezTo>
                    <a:pt x="10508" y="821"/>
                    <a:pt x="10441" y="587"/>
                    <a:pt x="10341" y="354"/>
                  </a:cubicBezTo>
                  <a:cubicBezTo>
                    <a:pt x="10108" y="254"/>
                    <a:pt x="9841" y="154"/>
                    <a:pt x="9607" y="87"/>
                  </a:cubicBezTo>
                  <a:cubicBezTo>
                    <a:pt x="9346" y="30"/>
                    <a:pt x="9089" y="1"/>
                    <a:pt x="88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1"/>
            <p:cNvSpPr/>
            <p:nvPr/>
          </p:nvSpPr>
          <p:spPr>
            <a:xfrm>
              <a:off x="721075" y="3650875"/>
              <a:ext cx="162625" cy="65075"/>
            </a:xfrm>
            <a:custGeom>
              <a:rect b="b" l="l" r="r" t="t"/>
              <a:pathLst>
                <a:path extrusionOk="0" fill="none" h="2603" w="6505">
                  <a:moveTo>
                    <a:pt x="0" y="2602"/>
                  </a:moveTo>
                  <a:cubicBezTo>
                    <a:pt x="467" y="1335"/>
                    <a:pt x="1668" y="334"/>
                    <a:pt x="3002" y="167"/>
                  </a:cubicBezTo>
                  <a:cubicBezTo>
                    <a:pt x="4370" y="0"/>
                    <a:pt x="5804" y="667"/>
                    <a:pt x="6505" y="18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1"/>
            <p:cNvSpPr/>
            <p:nvPr/>
          </p:nvSpPr>
          <p:spPr>
            <a:xfrm>
              <a:off x="846150" y="3694225"/>
              <a:ext cx="120125" cy="70100"/>
            </a:xfrm>
            <a:custGeom>
              <a:rect b="b" l="l" r="r" t="t"/>
              <a:pathLst>
                <a:path extrusionOk="0" h="2804" w="4805">
                  <a:moveTo>
                    <a:pt x="2723" y="0"/>
                  </a:moveTo>
                  <a:cubicBezTo>
                    <a:pt x="2554" y="0"/>
                    <a:pt x="2380" y="11"/>
                    <a:pt x="2202" y="34"/>
                  </a:cubicBezTo>
                  <a:cubicBezTo>
                    <a:pt x="901" y="201"/>
                    <a:pt x="1" y="968"/>
                    <a:pt x="68" y="1702"/>
                  </a:cubicBezTo>
                  <a:cubicBezTo>
                    <a:pt x="183" y="2365"/>
                    <a:pt x="1019" y="2803"/>
                    <a:pt x="2062" y="2803"/>
                  </a:cubicBezTo>
                  <a:cubicBezTo>
                    <a:pt x="2226" y="2803"/>
                    <a:pt x="2396" y="2792"/>
                    <a:pt x="2569" y="2770"/>
                  </a:cubicBezTo>
                  <a:cubicBezTo>
                    <a:pt x="3870" y="2603"/>
                    <a:pt x="4804" y="1835"/>
                    <a:pt x="4704" y="1102"/>
                  </a:cubicBezTo>
                  <a:cubicBezTo>
                    <a:pt x="4647" y="439"/>
                    <a:pt x="3793"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1"/>
            <p:cNvSpPr/>
            <p:nvPr/>
          </p:nvSpPr>
          <p:spPr>
            <a:xfrm flipH="1" rot="-1725846">
              <a:off x="122391" y="3670642"/>
              <a:ext cx="231023" cy="111524"/>
            </a:xfrm>
            <a:custGeom>
              <a:rect b="b" l="l" r="r" t="t"/>
              <a:pathLst>
                <a:path extrusionOk="0" h="4461" w="9241">
                  <a:moveTo>
                    <a:pt x="5738" y="458"/>
                  </a:moveTo>
                  <a:cubicBezTo>
                    <a:pt x="5805" y="458"/>
                    <a:pt x="5872" y="491"/>
                    <a:pt x="5905" y="491"/>
                  </a:cubicBezTo>
                  <a:cubicBezTo>
                    <a:pt x="5972" y="491"/>
                    <a:pt x="6005" y="524"/>
                    <a:pt x="6038" y="524"/>
                  </a:cubicBezTo>
                  <a:lnTo>
                    <a:pt x="6072" y="558"/>
                  </a:lnTo>
                  <a:cubicBezTo>
                    <a:pt x="6072" y="558"/>
                    <a:pt x="6138" y="558"/>
                    <a:pt x="6138" y="625"/>
                  </a:cubicBezTo>
                  <a:lnTo>
                    <a:pt x="6172" y="625"/>
                  </a:lnTo>
                  <a:cubicBezTo>
                    <a:pt x="6205" y="625"/>
                    <a:pt x="6205" y="658"/>
                    <a:pt x="6238" y="658"/>
                  </a:cubicBezTo>
                  <a:lnTo>
                    <a:pt x="6339" y="725"/>
                  </a:lnTo>
                  <a:cubicBezTo>
                    <a:pt x="6339" y="725"/>
                    <a:pt x="6339" y="758"/>
                    <a:pt x="6372" y="758"/>
                  </a:cubicBezTo>
                  <a:cubicBezTo>
                    <a:pt x="6372" y="758"/>
                    <a:pt x="6405" y="825"/>
                    <a:pt x="6405" y="858"/>
                  </a:cubicBezTo>
                  <a:cubicBezTo>
                    <a:pt x="6472" y="891"/>
                    <a:pt x="6472" y="925"/>
                    <a:pt x="6505" y="925"/>
                  </a:cubicBezTo>
                  <a:cubicBezTo>
                    <a:pt x="6539" y="991"/>
                    <a:pt x="6539" y="1025"/>
                    <a:pt x="6572" y="1058"/>
                  </a:cubicBezTo>
                  <a:cubicBezTo>
                    <a:pt x="6639" y="1092"/>
                    <a:pt x="6639" y="1192"/>
                    <a:pt x="6639" y="1225"/>
                  </a:cubicBezTo>
                  <a:cubicBezTo>
                    <a:pt x="6639" y="1258"/>
                    <a:pt x="6672" y="1358"/>
                    <a:pt x="6672" y="1425"/>
                  </a:cubicBezTo>
                  <a:cubicBezTo>
                    <a:pt x="6672" y="1825"/>
                    <a:pt x="6639" y="2159"/>
                    <a:pt x="6505" y="2392"/>
                  </a:cubicBezTo>
                  <a:lnTo>
                    <a:pt x="5872" y="2392"/>
                  </a:lnTo>
                  <a:cubicBezTo>
                    <a:pt x="5838" y="2392"/>
                    <a:pt x="5805" y="2392"/>
                    <a:pt x="5738" y="2359"/>
                  </a:cubicBezTo>
                  <a:cubicBezTo>
                    <a:pt x="5705" y="2359"/>
                    <a:pt x="5638" y="2326"/>
                    <a:pt x="5571" y="2326"/>
                  </a:cubicBezTo>
                  <a:lnTo>
                    <a:pt x="5538" y="2326"/>
                  </a:lnTo>
                  <a:cubicBezTo>
                    <a:pt x="5471" y="2292"/>
                    <a:pt x="5371" y="2292"/>
                    <a:pt x="5338" y="2226"/>
                  </a:cubicBezTo>
                  <a:cubicBezTo>
                    <a:pt x="5338" y="2226"/>
                    <a:pt x="5304" y="2226"/>
                    <a:pt x="5304" y="2192"/>
                  </a:cubicBezTo>
                  <a:lnTo>
                    <a:pt x="5238" y="2192"/>
                  </a:lnTo>
                  <a:cubicBezTo>
                    <a:pt x="5204" y="2159"/>
                    <a:pt x="5138" y="2126"/>
                    <a:pt x="5071" y="2059"/>
                  </a:cubicBezTo>
                  <a:cubicBezTo>
                    <a:pt x="4804" y="1825"/>
                    <a:pt x="4637" y="1492"/>
                    <a:pt x="4671" y="1158"/>
                  </a:cubicBezTo>
                  <a:cubicBezTo>
                    <a:pt x="4704" y="958"/>
                    <a:pt x="4837" y="791"/>
                    <a:pt x="5004" y="625"/>
                  </a:cubicBezTo>
                  <a:cubicBezTo>
                    <a:pt x="5171" y="491"/>
                    <a:pt x="5371" y="458"/>
                    <a:pt x="5571" y="458"/>
                  </a:cubicBezTo>
                  <a:close/>
                  <a:moveTo>
                    <a:pt x="5574" y="0"/>
                  </a:moveTo>
                  <a:cubicBezTo>
                    <a:pt x="5286" y="0"/>
                    <a:pt x="4992" y="87"/>
                    <a:pt x="4737" y="291"/>
                  </a:cubicBezTo>
                  <a:cubicBezTo>
                    <a:pt x="4471" y="491"/>
                    <a:pt x="4237" y="791"/>
                    <a:pt x="4204" y="1125"/>
                  </a:cubicBezTo>
                  <a:cubicBezTo>
                    <a:pt x="4137" y="1625"/>
                    <a:pt x="4370" y="2126"/>
                    <a:pt x="4804" y="2459"/>
                  </a:cubicBezTo>
                  <a:cubicBezTo>
                    <a:pt x="5038" y="2659"/>
                    <a:pt x="5371" y="2793"/>
                    <a:pt x="5805" y="2859"/>
                  </a:cubicBezTo>
                  <a:cubicBezTo>
                    <a:pt x="5905" y="2859"/>
                    <a:pt x="6005" y="2893"/>
                    <a:pt x="6138" y="2893"/>
                  </a:cubicBezTo>
                  <a:lnTo>
                    <a:pt x="6205" y="2893"/>
                  </a:lnTo>
                  <a:lnTo>
                    <a:pt x="6138" y="2993"/>
                  </a:lnTo>
                  <a:cubicBezTo>
                    <a:pt x="5905" y="3193"/>
                    <a:pt x="5671" y="3393"/>
                    <a:pt x="5371" y="3527"/>
                  </a:cubicBezTo>
                  <a:cubicBezTo>
                    <a:pt x="5171" y="3660"/>
                    <a:pt x="4971" y="3727"/>
                    <a:pt x="4704" y="3827"/>
                  </a:cubicBezTo>
                  <a:cubicBezTo>
                    <a:pt x="4336" y="3936"/>
                    <a:pt x="3980" y="3989"/>
                    <a:pt x="3645" y="3989"/>
                  </a:cubicBezTo>
                  <a:cubicBezTo>
                    <a:pt x="3161" y="3989"/>
                    <a:pt x="2724" y="3877"/>
                    <a:pt x="2369" y="3660"/>
                  </a:cubicBezTo>
                  <a:cubicBezTo>
                    <a:pt x="1902" y="3360"/>
                    <a:pt x="1635" y="2826"/>
                    <a:pt x="1335" y="2326"/>
                  </a:cubicBezTo>
                  <a:lnTo>
                    <a:pt x="968" y="1692"/>
                  </a:lnTo>
                  <a:cubicBezTo>
                    <a:pt x="801" y="1458"/>
                    <a:pt x="534" y="1192"/>
                    <a:pt x="301" y="991"/>
                  </a:cubicBezTo>
                  <a:cubicBezTo>
                    <a:pt x="201" y="1125"/>
                    <a:pt x="134" y="1225"/>
                    <a:pt x="1" y="1358"/>
                  </a:cubicBezTo>
                  <a:cubicBezTo>
                    <a:pt x="201" y="1525"/>
                    <a:pt x="368" y="1725"/>
                    <a:pt x="534" y="1959"/>
                  </a:cubicBezTo>
                  <a:cubicBezTo>
                    <a:pt x="668" y="2159"/>
                    <a:pt x="801" y="2326"/>
                    <a:pt x="868" y="2526"/>
                  </a:cubicBezTo>
                  <a:cubicBezTo>
                    <a:pt x="1202" y="3060"/>
                    <a:pt x="1502" y="3660"/>
                    <a:pt x="2035" y="4027"/>
                  </a:cubicBezTo>
                  <a:cubicBezTo>
                    <a:pt x="2469" y="4327"/>
                    <a:pt x="2969" y="4461"/>
                    <a:pt x="3537" y="4461"/>
                  </a:cubicBezTo>
                  <a:cubicBezTo>
                    <a:pt x="3903" y="4461"/>
                    <a:pt x="4337" y="4361"/>
                    <a:pt x="4737" y="4227"/>
                  </a:cubicBezTo>
                  <a:cubicBezTo>
                    <a:pt x="5471" y="4027"/>
                    <a:pt x="6005" y="3693"/>
                    <a:pt x="6372" y="3293"/>
                  </a:cubicBezTo>
                  <a:cubicBezTo>
                    <a:pt x="6505" y="3160"/>
                    <a:pt x="6639" y="2993"/>
                    <a:pt x="6705" y="2859"/>
                  </a:cubicBezTo>
                  <a:cubicBezTo>
                    <a:pt x="7573" y="2726"/>
                    <a:pt x="8407" y="2326"/>
                    <a:pt x="9040" y="1692"/>
                  </a:cubicBezTo>
                  <a:cubicBezTo>
                    <a:pt x="9040" y="1659"/>
                    <a:pt x="9040" y="1625"/>
                    <a:pt x="9074" y="1559"/>
                  </a:cubicBezTo>
                  <a:cubicBezTo>
                    <a:pt x="9074" y="1525"/>
                    <a:pt x="9074" y="1492"/>
                    <a:pt x="9141" y="1425"/>
                  </a:cubicBezTo>
                  <a:cubicBezTo>
                    <a:pt x="9174" y="1225"/>
                    <a:pt x="9207" y="991"/>
                    <a:pt x="9241" y="758"/>
                  </a:cubicBezTo>
                  <a:lnTo>
                    <a:pt x="9241" y="658"/>
                  </a:lnTo>
                  <a:cubicBezTo>
                    <a:pt x="8840" y="1525"/>
                    <a:pt x="7973" y="2159"/>
                    <a:pt x="7039" y="2359"/>
                  </a:cubicBezTo>
                  <a:cubicBezTo>
                    <a:pt x="7139" y="2059"/>
                    <a:pt x="7172" y="1792"/>
                    <a:pt x="7139" y="1492"/>
                  </a:cubicBezTo>
                  <a:cubicBezTo>
                    <a:pt x="7072" y="1058"/>
                    <a:pt x="6872" y="725"/>
                    <a:pt x="6639" y="458"/>
                  </a:cubicBezTo>
                  <a:cubicBezTo>
                    <a:pt x="6405" y="224"/>
                    <a:pt x="6138" y="57"/>
                    <a:pt x="5838" y="24"/>
                  </a:cubicBezTo>
                  <a:cubicBezTo>
                    <a:pt x="5752" y="8"/>
                    <a:pt x="5663" y="0"/>
                    <a:pt x="557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1"/>
            <p:cNvSpPr/>
            <p:nvPr/>
          </p:nvSpPr>
          <p:spPr>
            <a:xfrm>
              <a:off x="283250" y="3692575"/>
              <a:ext cx="168475" cy="63400"/>
            </a:xfrm>
            <a:custGeom>
              <a:rect b="b" l="l" r="r" t="t"/>
              <a:pathLst>
                <a:path extrusionOk="0" fill="none" h="2536" w="6739">
                  <a:moveTo>
                    <a:pt x="6739" y="2202"/>
                  </a:moveTo>
                  <a:cubicBezTo>
                    <a:pt x="6172" y="901"/>
                    <a:pt x="4704" y="0"/>
                    <a:pt x="3236" y="67"/>
                  </a:cubicBezTo>
                  <a:cubicBezTo>
                    <a:pt x="1802" y="167"/>
                    <a:pt x="468" y="1168"/>
                    <a:pt x="1" y="25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1"/>
            <p:cNvSpPr/>
            <p:nvPr/>
          </p:nvSpPr>
          <p:spPr>
            <a:xfrm>
              <a:off x="219875" y="3761425"/>
              <a:ext cx="113450" cy="64950"/>
            </a:xfrm>
            <a:custGeom>
              <a:rect b="b" l="l" r="r" t="t"/>
              <a:pathLst>
                <a:path extrusionOk="0" h="2598" w="4538">
                  <a:moveTo>
                    <a:pt x="2450" y="1"/>
                  </a:moveTo>
                  <a:cubicBezTo>
                    <a:pt x="2337" y="1"/>
                    <a:pt x="2220" y="5"/>
                    <a:pt x="2102" y="15"/>
                  </a:cubicBezTo>
                  <a:cubicBezTo>
                    <a:pt x="901" y="148"/>
                    <a:pt x="1" y="815"/>
                    <a:pt x="67" y="1516"/>
                  </a:cubicBezTo>
                  <a:cubicBezTo>
                    <a:pt x="158" y="2179"/>
                    <a:pt x="1012" y="2598"/>
                    <a:pt x="2063" y="2598"/>
                  </a:cubicBezTo>
                  <a:cubicBezTo>
                    <a:pt x="2174" y="2598"/>
                    <a:pt x="2287" y="2593"/>
                    <a:pt x="2402" y="2583"/>
                  </a:cubicBezTo>
                  <a:cubicBezTo>
                    <a:pt x="3603" y="2450"/>
                    <a:pt x="4537" y="1783"/>
                    <a:pt x="4437" y="1082"/>
                  </a:cubicBezTo>
                  <a:cubicBezTo>
                    <a:pt x="4377" y="419"/>
                    <a:pt x="3525" y="1"/>
                    <a:pt x="24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 name="Google Shape;2380;p51"/>
          <p:cNvGrpSpPr/>
          <p:nvPr/>
        </p:nvGrpSpPr>
        <p:grpSpPr>
          <a:xfrm rot="508460">
            <a:off x="5554461" y="3050535"/>
            <a:ext cx="398507" cy="379660"/>
            <a:chOff x="3942150" y="3173400"/>
            <a:chExt cx="956458" cy="911223"/>
          </a:xfrm>
        </p:grpSpPr>
        <p:sp>
          <p:nvSpPr>
            <p:cNvPr id="2381" name="Google Shape;2381;p51"/>
            <p:cNvSpPr/>
            <p:nvPr/>
          </p:nvSpPr>
          <p:spPr>
            <a:xfrm>
              <a:off x="3942975" y="3173400"/>
              <a:ext cx="949875" cy="907750"/>
            </a:xfrm>
            <a:custGeom>
              <a:rect b="b" l="l" r="r" t="t"/>
              <a:pathLst>
                <a:path extrusionOk="0" h="36310" w="37995">
                  <a:moveTo>
                    <a:pt x="8675" y="0"/>
                  </a:moveTo>
                  <a:cubicBezTo>
                    <a:pt x="7835" y="0"/>
                    <a:pt x="6993" y="286"/>
                    <a:pt x="6305" y="874"/>
                  </a:cubicBezTo>
                  <a:lnTo>
                    <a:pt x="2102" y="4610"/>
                  </a:lnTo>
                  <a:cubicBezTo>
                    <a:pt x="368" y="6111"/>
                    <a:pt x="435" y="8779"/>
                    <a:pt x="2203" y="10180"/>
                  </a:cubicBezTo>
                  <a:lnTo>
                    <a:pt x="10175" y="16652"/>
                  </a:lnTo>
                  <a:lnTo>
                    <a:pt x="1469" y="25291"/>
                  </a:lnTo>
                  <a:cubicBezTo>
                    <a:pt x="1" y="26726"/>
                    <a:pt x="68" y="29161"/>
                    <a:pt x="1569" y="30562"/>
                  </a:cubicBezTo>
                  <a:cubicBezTo>
                    <a:pt x="3103" y="31996"/>
                    <a:pt x="5138" y="33731"/>
                    <a:pt x="7139" y="35098"/>
                  </a:cubicBezTo>
                  <a:cubicBezTo>
                    <a:pt x="7770" y="35519"/>
                    <a:pt x="8489" y="35722"/>
                    <a:pt x="9200" y="35722"/>
                  </a:cubicBezTo>
                  <a:cubicBezTo>
                    <a:pt x="10293" y="35722"/>
                    <a:pt x="11369" y="35241"/>
                    <a:pt x="12076" y="34331"/>
                  </a:cubicBezTo>
                  <a:lnTo>
                    <a:pt x="18347" y="26225"/>
                  </a:lnTo>
                  <a:lnTo>
                    <a:pt x="26186" y="35065"/>
                  </a:lnTo>
                  <a:cubicBezTo>
                    <a:pt x="26921" y="35869"/>
                    <a:pt x="27910" y="36309"/>
                    <a:pt x="28922" y="36309"/>
                  </a:cubicBezTo>
                  <a:cubicBezTo>
                    <a:pt x="29380" y="36309"/>
                    <a:pt x="29843" y="36219"/>
                    <a:pt x="30289" y="36032"/>
                  </a:cubicBezTo>
                  <a:cubicBezTo>
                    <a:pt x="32124" y="35332"/>
                    <a:pt x="34626" y="33864"/>
                    <a:pt x="36761" y="31029"/>
                  </a:cubicBezTo>
                  <a:cubicBezTo>
                    <a:pt x="37995" y="29394"/>
                    <a:pt x="37695" y="27126"/>
                    <a:pt x="36093" y="25892"/>
                  </a:cubicBezTo>
                  <a:lnTo>
                    <a:pt x="27154" y="18953"/>
                  </a:lnTo>
                  <a:lnTo>
                    <a:pt x="36193" y="11381"/>
                  </a:lnTo>
                  <a:cubicBezTo>
                    <a:pt x="37695" y="10147"/>
                    <a:pt x="37961" y="7912"/>
                    <a:pt x="36794" y="6344"/>
                  </a:cubicBezTo>
                  <a:cubicBezTo>
                    <a:pt x="35526" y="4710"/>
                    <a:pt x="33725" y="2708"/>
                    <a:pt x="31423" y="1141"/>
                  </a:cubicBezTo>
                  <a:cubicBezTo>
                    <a:pt x="30776" y="695"/>
                    <a:pt x="30035" y="479"/>
                    <a:pt x="29303" y="479"/>
                  </a:cubicBezTo>
                  <a:cubicBezTo>
                    <a:pt x="28226" y="479"/>
                    <a:pt x="27168" y="947"/>
                    <a:pt x="26453" y="1841"/>
                  </a:cubicBezTo>
                  <a:lnTo>
                    <a:pt x="18948" y="11314"/>
                  </a:lnTo>
                  <a:lnTo>
                    <a:pt x="11643" y="1474"/>
                  </a:lnTo>
                  <a:cubicBezTo>
                    <a:pt x="10901" y="504"/>
                    <a:pt x="9790" y="0"/>
                    <a:pt x="86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1"/>
            <p:cNvSpPr/>
            <p:nvPr/>
          </p:nvSpPr>
          <p:spPr>
            <a:xfrm>
              <a:off x="4542575" y="3185850"/>
              <a:ext cx="350275" cy="895125"/>
            </a:xfrm>
            <a:custGeom>
              <a:rect b="b" l="l" r="r" t="t"/>
              <a:pathLst>
                <a:path extrusionOk="0" h="35805" w="14011">
                  <a:moveTo>
                    <a:pt x="5347" y="0"/>
                  </a:moveTo>
                  <a:cubicBezTo>
                    <a:pt x="4269" y="0"/>
                    <a:pt x="3220" y="480"/>
                    <a:pt x="2503" y="1376"/>
                  </a:cubicBezTo>
                  <a:lnTo>
                    <a:pt x="2369" y="1543"/>
                  </a:lnTo>
                  <a:cubicBezTo>
                    <a:pt x="2784" y="1261"/>
                    <a:pt x="3262" y="1116"/>
                    <a:pt x="3744" y="1116"/>
                  </a:cubicBezTo>
                  <a:cubicBezTo>
                    <a:pt x="4115" y="1116"/>
                    <a:pt x="4489" y="1202"/>
                    <a:pt x="4838" y="1376"/>
                  </a:cubicBezTo>
                  <a:cubicBezTo>
                    <a:pt x="5438" y="1677"/>
                    <a:pt x="5972" y="2144"/>
                    <a:pt x="6439" y="2644"/>
                  </a:cubicBezTo>
                  <a:cubicBezTo>
                    <a:pt x="7473" y="3878"/>
                    <a:pt x="7873" y="5613"/>
                    <a:pt x="7506" y="7147"/>
                  </a:cubicBezTo>
                  <a:cubicBezTo>
                    <a:pt x="7173" y="8548"/>
                    <a:pt x="6305" y="9716"/>
                    <a:pt x="5471" y="10850"/>
                  </a:cubicBezTo>
                  <a:cubicBezTo>
                    <a:pt x="3837" y="12985"/>
                    <a:pt x="2202" y="15086"/>
                    <a:pt x="635" y="17221"/>
                  </a:cubicBezTo>
                  <a:cubicBezTo>
                    <a:pt x="1" y="18088"/>
                    <a:pt x="134" y="19356"/>
                    <a:pt x="1001" y="20023"/>
                  </a:cubicBezTo>
                  <a:cubicBezTo>
                    <a:pt x="3103" y="21658"/>
                    <a:pt x="5271" y="23359"/>
                    <a:pt x="7306" y="24960"/>
                  </a:cubicBezTo>
                  <a:cubicBezTo>
                    <a:pt x="8273" y="25694"/>
                    <a:pt x="9307" y="26561"/>
                    <a:pt x="9474" y="27795"/>
                  </a:cubicBezTo>
                  <a:cubicBezTo>
                    <a:pt x="9641" y="28996"/>
                    <a:pt x="8840" y="30164"/>
                    <a:pt x="7973" y="31031"/>
                  </a:cubicBezTo>
                  <a:cubicBezTo>
                    <a:pt x="7173" y="31832"/>
                    <a:pt x="6305" y="32565"/>
                    <a:pt x="5338" y="33199"/>
                  </a:cubicBezTo>
                  <a:cubicBezTo>
                    <a:pt x="4754" y="33576"/>
                    <a:pt x="4063" y="33755"/>
                    <a:pt x="3367" y="33755"/>
                  </a:cubicBezTo>
                  <a:cubicBezTo>
                    <a:pt x="2274" y="33755"/>
                    <a:pt x="1168" y="33314"/>
                    <a:pt x="434" y="32499"/>
                  </a:cubicBezTo>
                  <a:lnTo>
                    <a:pt x="434" y="32499"/>
                  </a:lnTo>
                  <a:lnTo>
                    <a:pt x="2269" y="34567"/>
                  </a:lnTo>
                  <a:cubicBezTo>
                    <a:pt x="2964" y="35355"/>
                    <a:pt x="3981" y="35804"/>
                    <a:pt x="5007" y="35804"/>
                  </a:cubicBezTo>
                  <a:cubicBezTo>
                    <a:pt x="5458" y="35804"/>
                    <a:pt x="5911" y="35718"/>
                    <a:pt x="6339" y="35534"/>
                  </a:cubicBezTo>
                  <a:cubicBezTo>
                    <a:pt x="8140" y="34800"/>
                    <a:pt x="10642" y="33366"/>
                    <a:pt x="12810" y="30531"/>
                  </a:cubicBezTo>
                  <a:cubicBezTo>
                    <a:pt x="14011" y="28963"/>
                    <a:pt x="13777" y="26628"/>
                    <a:pt x="12143" y="25360"/>
                  </a:cubicBezTo>
                  <a:lnTo>
                    <a:pt x="3170" y="18455"/>
                  </a:lnTo>
                  <a:lnTo>
                    <a:pt x="12276" y="10950"/>
                  </a:lnTo>
                  <a:cubicBezTo>
                    <a:pt x="13777" y="9649"/>
                    <a:pt x="14011" y="7414"/>
                    <a:pt x="12843" y="5880"/>
                  </a:cubicBezTo>
                  <a:cubicBezTo>
                    <a:pt x="11609" y="4278"/>
                    <a:pt x="9808" y="2277"/>
                    <a:pt x="7473" y="676"/>
                  </a:cubicBezTo>
                  <a:cubicBezTo>
                    <a:pt x="6814" y="219"/>
                    <a:pt x="6074" y="0"/>
                    <a:pt x="5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1"/>
            <p:cNvSpPr/>
            <p:nvPr/>
          </p:nvSpPr>
          <p:spPr>
            <a:xfrm>
              <a:off x="3942150" y="3605525"/>
              <a:ext cx="459525" cy="460450"/>
            </a:xfrm>
            <a:custGeom>
              <a:rect b="b" l="l" r="r" t="t"/>
              <a:pathLst>
                <a:path extrusionOk="0" h="18418" w="18381">
                  <a:moveTo>
                    <a:pt x="9541" y="0"/>
                  </a:moveTo>
                  <a:lnTo>
                    <a:pt x="9541" y="0"/>
                  </a:lnTo>
                  <a:cubicBezTo>
                    <a:pt x="9002" y="515"/>
                    <a:pt x="8197" y="1314"/>
                    <a:pt x="7293" y="2220"/>
                  </a:cubicBezTo>
                  <a:lnTo>
                    <a:pt x="7293" y="2220"/>
                  </a:lnTo>
                  <a:lnTo>
                    <a:pt x="9541" y="0"/>
                  </a:lnTo>
                  <a:close/>
                  <a:moveTo>
                    <a:pt x="7293" y="2220"/>
                  </a:moveTo>
                  <a:lnTo>
                    <a:pt x="1502" y="7939"/>
                  </a:lnTo>
                  <a:cubicBezTo>
                    <a:pt x="1" y="9407"/>
                    <a:pt x="34" y="11842"/>
                    <a:pt x="1602" y="13243"/>
                  </a:cubicBezTo>
                  <a:cubicBezTo>
                    <a:pt x="3136" y="14711"/>
                    <a:pt x="5138" y="16446"/>
                    <a:pt x="7172" y="17780"/>
                  </a:cubicBezTo>
                  <a:cubicBezTo>
                    <a:pt x="7801" y="18212"/>
                    <a:pt x="8517" y="18418"/>
                    <a:pt x="9225" y="18418"/>
                  </a:cubicBezTo>
                  <a:cubicBezTo>
                    <a:pt x="10321" y="18418"/>
                    <a:pt x="11400" y="17924"/>
                    <a:pt x="12109" y="17013"/>
                  </a:cubicBezTo>
                  <a:lnTo>
                    <a:pt x="18380" y="8940"/>
                  </a:lnTo>
                  <a:lnTo>
                    <a:pt x="17380" y="7706"/>
                  </a:lnTo>
                  <a:cubicBezTo>
                    <a:pt x="17172" y="7481"/>
                    <a:pt x="16883" y="7364"/>
                    <a:pt x="16593" y="7364"/>
                  </a:cubicBezTo>
                  <a:cubicBezTo>
                    <a:pt x="16324" y="7364"/>
                    <a:pt x="16054" y="7464"/>
                    <a:pt x="15845" y="7673"/>
                  </a:cubicBezTo>
                  <a:cubicBezTo>
                    <a:pt x="13844" y="9541"/>
                    <a:pt x="11976" y="11208"/>
                    <a:pt x="9708" y="13343"/>
                  </a:cubicBezTo>
                  <a:cubicBezTo>
                    <a:pt x="9050" y="13971"/>
                    <a:pt x="7937" y="14465"/>
                    <a:pt x="6969" y="14465"/>
                  </a:cubicBezTo>
                  <a:cubicBezTo>
                    <a:pt x="6857" y="14465"/>
                    <a:pt x="6746" y="14458"/>
                    <a:pt x="6639" y="14444"/>
                  </a:cubicBezTo>
                  <a:cubicBezTo>
                    <a:pt x="5805" y="14344"/>
                    <a:pt x="5171" y="13677"/>
                    <a:pt x="4637" y="13043"/>
                  </a:cubicBezTo>
                  <a:cubicBezTo>
                    <a:pt x="3837" y="12109"/>
                    <a:pt x="3036" y="11208"/>
                    <a:pt x="2302" y="10241"/>
                  </a:cubicBezTo>
                  <a:cubicBezTo>
                    <a:pt x="1535" y="9340"/>
                    <a:pt x="1635" y="7939"/>
                    <a:pt x="2469" y="7106"/>
                  </a:cubicBezTo>
                  <a:cubicBezTo>
                    <a:pt x="3752" y="5801"/>
                    <a:pt x="5679" y="3839"/>
                    <a:pt x="7293" y="22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1"/>
            <p:cNvSpPr/>
            <p:nvPr/>
          </p:nvSpPr>
          <p:spPr>
            <a:xfrm>
              <a:off x="3990525" y="3774800"/>
              <a:ext cx="19200" cy="24225"/>
            </a:xfrm>
            <a:custGeom>
              <a:rect b="b" l="l" r="r" t="t"/>
              <a:pathLst>
                <a:path extrusionOk="0" h="969" w="768">
                  <a:moveTo>
                    <a:pt x="768" y="1"/>
                  </a:moveTo>
                  <a:lnTo>
                    <a:pt x="0" y="802"/>
                  </a:lnTo>
                  <a:lnTo>
                    <a:pt x="67" y="968"/>
                  </a:lnTo>
                  <a:cubicBezTo>
                    <a:pt x="167" y="701"/>
                    <a:pt x="334" y="501"/>
                    <a:pt x="501" y="335"/>
                  </a:cubicBezTo>
                  <a:cubicBezTo>
                    <a:pt x="567" y="268"/>
                    <a:pt x="667" y="134"/>
                    <a:pt x="768" y="68"/>
                  </a:cubicBezTo>
                  <a:lnTo>
                    <a:pt x="768"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1"/>
            <p:cNvSpPr/>
            <p:nvPr/>
          </p:nvSpPr>
          <p:spPr>
            <a:xfrm>
              <a:off x="4209000" y="3505450"/>
              <a:ext cx="33400" cy="33375"/>
            </a:xfrm>
            <a:custGeom>
              <a:rect b="b" l="l" r="r" t="t"/>
              <a:pathLst>
                <a:path extrusionOk="0" fill="none" h="1335" w="1336">
                  <a:moveTo>
                    <a:pt x="1335" y="1335"/>
                  </a:moveTo>
                  <a:cubicBezTo>
                    <a:pt x="1002" y="1335"/>
                    <a:pt x="668" y="1168"/>
                    <a:pt x="435" y="901"/>
                  </a:cubicBezTo>
                  <a:cubicBezTo>
                    <a:pt x="168" y="668"/>
                    <a:pt x="1" y="367"/>
                    <a:pt x="1"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1"/>
            <p:cNvSpPr/>
            <p:nvPr/>
          </p:nvSpPr>
          <p:spPr>
            <a:xfrm>
              <a:off x="4184000" y="3547975"/>
              <a:ext cx="50050" cy="25875"/>
            </a:xfrm>
            <a:custGeom>
              <a:rect b="b" l="l" r="r" t="t"/>
              <a:pathLst>
                <a:path extrusionOk="0" fill="none" h="1035" w="2002">
                  <a:moveTo>
                    <a:pt x="2002" y="868"/>
                  </a:moveTo>
                  <a:cubicBezTo>
                    <a:pt x="1268" y="1035"/>
                    <a:pt x="434" y="668"/>
                    <a:pt x="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1"/>
            <p:cNvSpPr/>
            <p:nvPr/>
          </p:nvSpPr>
          <p:spPr>
            <a:xfrm>
              <a:off x="4554250" y="3509625"/>
              <a:ext cx="34225" cy="39225"/>
            </a:xfrm>
            <a:custGeom>
              <a:rect b="b" l="l" r="r" t="t"/>
              <a:pathLst>
                <a:path extrusionOk="0" fill="none" h="1569" w="1369">
                  <a:moveTo>
                    <a:pt x="1" y="1568"/>
                  </a:moveTo>
                  <a:cubicBezTo>
                    <a:pt x="368" y="1568"/>
                    <a:pt x="735" y="1368"/>
                    <a:pt x="1001" y="1068"/>
                  </a:cubicBezTo>
                  <a:cubicBezTo>
                    <a:pt x="1235" y="768"/>
                    <a:pt x="1368" y="401"/>
                    <a:pt x="1335"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1"/>
            <p:cNvSpPr/>
            <p:nvPr/>
          </p:nvSpPr>
          <p:spPr>
            <a:xfrm>
              <a:off x="4574275" y="3557150"/>
              <a:ext cx="41725" cy="20875"/>
            </a:xfrm>
            <a:custGeom>
              <a:rect b="b" l="l" r="r" t="t"/>
              <a:pathLst>
                <a:path extrusionOk="0" fill="none" h="835" w="1669">
                  <a:moveTo>
                    <a:pt x="0" y="801"/>
                  </a:moveTo>
                  <a:cubicBezTo>
                    <a:pt x="334" y="835"/>
                    <a:pt x="667" y="801"/>
                    <a:pt x="934" y="668"/>
                  </a:cubicBezTo>
                  <a:cubicBezTo>
                    <a:pt x="1235" y="534"/>
                    <a:pt x="1501" y="301"/>
                    <a:pt x="1668"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1"/>
            <p:cNvSpPr/>
            <p:nvPr/>
          </p:nvSpPr>
          <p:spPr>
            <a:xfrm>
              <a:off x="4460013" y="3652338"/>
              <a:ext cx="135125" cy="79350"/>
            </a:xfrm>
            <a:custGeom>
              <a:rect b="b" l="l" r="r" t="t"/>
              <a:pathLst>
                <a:path extrusionOk="0" h="3174" w="5405">
                  <a:moveTo>
                    <a:pt x="2884" y="0"/>
                  </a:moveTo>
                  <a:cubicBezTo>
                    <a:pt x="2824" y="0"/>
                    <a:pt x="2763" y="1"/>
                    <a:pt x="2702" y="4"/>
                  </a:cubicBezTo>
                  <a:cubicBezTo>
                    <a:pt x="1201" y="4"/>
                    <a:pt x="0" y="705"/>
                    <a:pt x="0" y="1572"/>
                  </a:cubicBezTo>
                  <a:cubicBezTo>
                    <a:pt x="0" y="2439"/>
                    <a:pt x="1201" y="3173"/>
                    <a:pt x="2702" y="3173"/>
                  </a:cubicBezTo>
                  <a:cubicBezTo>
                    <a:pt x="4203" y="3173"/>
                    <a:pt x="5404" y="2439"/>
                    <a:pt x="5404" y="1572"/>
                  </a:cubicBezTo>
                  <a:cubicBezTo>
                    <a:pt x="5404" y="740"/>
                    <a:pt x="4299" y="0"/>
                    <a:pt x="2884" y="0"/>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1"/>
            <p:cNvSpPr/>
            <p:nvPr/>
          </p:nvSpPr>
          <p:spPr>
            <a:xfrm>
              <a:off x="4219438" y="3657425"/>
              <a:ext cx="110925" cy="65075"/>
            </a:xfrm>
            <a:custGeom>
              <a:rect b="b" l="l" r="r" t="t"/>
              <a:pathLst>
                <a:path extrusionOk="0" h="2603" w="4437">
                  <a:moveTo>
                    <a:pt x="2235" y="1"/>
                  </a:moveTo>
                  <a:cubicBezTo>
                    <a:pt x="1001" y="1"/>
                    <a:pt x="0" y="568"/>
                    <a:pt x="0" y="1302"/>
                  </a:cubicBezTo>
                  <a:cubicBezTo>
                    <a:pt x="0" y="2002"/>
                    <a:pt x="1001" y="2603"/>
                    <a:pt x="2235" y="2603"/>
                  </a:cubicBezTo>
                  <a:cubicBezTo>
                    <a:pt x="3436" y="2603"/>
                    <a:pt x="4437" y="2002"/>
                    <a:pt x="4437" y="1302"/>
                  </a:cubicBezTo>
                  <a:cubicBezTo>
                    <a:pt x="4437" y="568"/>
                    <a:pt x="3436" y="1"/>
                    <a:pt x="2235"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1"/>
            <p:cNvSpPr/>
            <p:nvPr/>
          </p:nvSpPr>
          <p:spPr>
            <a:xfrm>
              <a:off x="4161963" y="3806063"/>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1"/>
            <p:cNvSpPr/>
            <p:nvPr/>
          </p:nvSpPr>
          <p:spPr>
            <a:xfrm>
              <a:off x="4043413" y="3816238"/>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1"/>
            <p:cNvSpPr/>
            <p:nvPr/>
          </p:nvSpPr>
          <p:spPr>
            <a:xfrm rot="7859158">
              <a:off x="4181903" y="3262596"/>
              <a:ext cx="160156" cy="222209"/>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1"/>
            <p:cNvSpPr/>
            <p:nvPr/>
          </p:nvSpPr>
          <p:spPr>
            <a:xfrm>
              <a:off x="4750313" y="381997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1"/>
            <p:cNvSpPr/>
            <p:nvPr/>
          </p:nvSpPr>
          <p:spPr>
            <a:xfrm>
              <a:off x="4112738" y="3904613"/>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1"/>
            <p:cNvSpPr/>
            <p:nvPr/>
          </p:nvSpPr>
          <p:spPr>
            <a:xfrm>
              <a:off x="4213638" y="3818713"/>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1"/>
            <p:cNvSpPr/>
            <p:nvPr/>
          </p:nvSpPr>
          <p:spPr>
            <a:xfrm rot="425284">
              <a:off x="4799443" y="3331919"/>
              <a:ext cx="93429" cy="98754"/>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1"/>
            <p:cNvSpPr/>
            <p:nvPr/>
          </p:nvSpPr>
          <p:spPr>
            <a:xfrm rot="425284">
              <a:off x="4697776" y="3293848"/>
              <a:ext cx="117155" cy="48177"/>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1"/>
            <p:cNvSpPr/>
            <p:nvPr/>
          </p:nvSpPr>
          <p:spPr>
            <a:xfrm rot="425284">
              <a:off x="4680586" y="3360471"/>
              <a:ext cx="119680" cy="49302"/>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1"/>
            <p:cNvSpPr/>
            <p:nvPr/>
          </p:nvSpPr>
          <p:spPr>
            <a:xfrm rot="425284">
              <a:off x="4700427" y="3412331"/>
              <a:ext cx="105354" cy="81378"/>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1"/>
            <p:cNvSpPr/>
            <p:nvPr/>
          </p:nvSpPr>
          <p:spPr>
            <a:xfrm rot="9149826">
              <a:off x="4568323" y="3938146"/>
              <a:ext cx="77326" cy="102401"/>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1"/>
            <p:cNvSpPr/>
            <p:nvPr/>
          </p:nvSpPr>
          <p:spPr>
            <a:xfrm rot="-9244532">
              <a:off x="4634612" y="3970469"/>
              <a:ext cx="77327" cy="102403"/>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3" name="Google Shape;2403;p51"/>
            <p:cNvGrpSpPr/>
            <p:nvPr/>
          </p:nvGrpSpPr>
          <p:grpSpPr>
            <a:xfrm>
              <a:off x="4247262" y="3561444"/>
              <a:ext cx="74497" cy="78883"/>
              <a:chOff x="10193275" y="1033250"/>
              <a:chExt cx="93425" cy="98925"/>
            </a:xfrm>
          </p:grpSpPr>
          <p:sp>
            <p:nvSpPr>
              <p:cNvPr id="2404" name="Google Shape;2404;p51"/>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1"/>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1"/>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1"/>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8" name="Google Shape;2408;p51"/>
            <p:cNvGrpSpPr/>
            <p:nvPr/>
          </p:nvGrpSpPr>
          <p:grpSpPr>
            <a:xfrm>
              <a:off x="4488523" y="3555593"/>
              <a:ext cx="79800" cy="79820"/>
              <a:chOff x="10541875" y="1109575"/>
              <a:chExt cx="100075" cy="100100"/>
            </a:xfrm>
          </p:grpSpPr>
          <p:sp>
            <p:nvSpPr>
              <p:cNvPr id="2409" name="Google Shape;2409;p51"/>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1"/>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1"/>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1"/>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3" name="Google Shape;2413;p51"/>
            <p:cNvSpPr/>
            <p:nvPr/>
          </p:nvSpPr>
          <p:spPr>
            <a:xfrm>
              <a:off x="4328663" y="3712288"/>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 name="Google Shape;2414;p51"/>
          <p:cNvGrpSpPr/>
          <p:nvPr/>
        </p:nvGrpSpPr>
        <p:grpSpPr>
          <a:xfrm rot="-192721">
            <a:off x="3856437" y="3156192"/>
            <a:ext cx="410584" cy="158466"/>
            <a:chOff x="2770475" y="4258925"/>
            <a:chExt cx="884825" cy="341500"/>
          </a:xfrm>
        </p:grpSpPr>
        <p:sp>
          <p:nvSpPr>
            <p:cNvPr id="2415" name="Google Shape;2415;p51"/>
            <p:cNvSpPr/>
            <p:nvPr/>
          </p:nvSpPr>
          <p:spPr>
            <a:xfrm>
              <a:off x="3384250" y="4268325"/>
              <a:ext cx="156800" cy="119300"/>
            </a:xfrm>
            <a:custGeom>
              <a:rect b="b" l="l" r="r" t="t"/>
              <a:pathLst>
                <a:path extrusionOk="0" h="4772" w="6272">
                  <a:moveTo>
                    <a:pt x="4465" y="0"/>
                  </a:moveTo>
                  <a:cubicBezTo>
                    <a:pt x="3891" y="0"/>
                    <a:pt x="3399" y="371"/>
                    <a:pt x="2936" y="741"/>
                  </a:cubicBezTo>
                  <a:cubicBezTo>
                    <a:pt x="1802" y="1742"/>
                    <a:pt x="1001" y="2609"/>
                    <a:pt x="1" y="4277"/>
                  </a:cubicBezTo>
                  <a:cubicBezTo>
                    <a:pt x="1090" y="4539"/>
                    <a:pt x="2393" y="4772"/>
                    <a:pt x="3631" y="4772"/>
                  </a:cubicBezTo>
                  <a:cubicBezTo>
                    <a:pt x="4288" y="4772"/>
                    <a:pt x="4926" y="4706"/>
                    <a:pt x="5505" y="4544"/>
                  </a:cubicBezTo>
                  <a:cubicBezTo>
                    <a:pt x="5771" y="4010"/>
                    <a:pt x="6005" y="3410"/>
                    <a:pt x="6138" y="2843"/>
                  </a:cubicBezTo>
                  <a:cubicBezTo>
                    <a:pt x="6272" y="2242"/>
                    <a:pt x="6272" y="1575"/>
                    <a:pt x="6005" y="1041"/>
                  </a:cubicBezTo>
                  <a:cubicBezTo>
                    <a:pt x="5771" y="474"/>
                    <a:pt x="5238" y="41"/>
                    <a:pt x="4604" y="7"/>
                  </a:cubicBezTo>
                  <a:cubicBezTo>
                    <a:pt x="4557" y="2"/>
                    <a:pt x="4510" y="0"/>
                    <a:pt x="44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1"/>
            <p:cNvSpPr/>
            <p:nvPr/>
          </p:nvSpPr>
          <p:spPr>
            <a:xfrm>
              <a:off x="3465975" y="4306850"/>
              <a:ext cx="58400" cy="74250"/>
            </a:xfrm>
            <a:custGeom>
              <a:rect b="b" l="l" r="r" t="t"/>
              <a:pathLst>
                <a:path extrusionOk="0" h="2970" w="2336">
                  <a:moveTo>
                    <a:pt x="1735" y="1"/>
                  </a:moveTo>
                  <a:cubicBezTo>
                    <a:pt x="1568" y="1"/>
                    <a:pt x="1402" y="34"/>
                    <a:pt x="1302" y="168"/>
                  </a:cubicBezTo>
                  <a:cubicBezTo>
                    <a:pt x="1168" y="301"/>
                    <a:pt x="1068" y="401"/>
                    <a:pt x="1001" y="568"/>
                  </a:cubicBezTo>
                  <a:cubicBezTo>
                    <a:pt x="634" y="1335"/>
                    <a:pt x="234" y="2136"/>
                    <a:pt x="1" y="2970"/>
                  </a:cubicBezTo>
                  <a:cubicBezTo>
                    <a:pt x="534" y="2970"/>
                    <a:pt x="1135" y="2970"/>
                    <a:pt x="1669" y="2870"/>
                  </a:cubicBezTo>
                  <a:cubicBezTo>
                    <a:pt x="2002" y="2403"/>
                    <a:pt x="2236" y="1902"/>
                    <a:pt x="2302" y="1235"/>
                  </a:cubicBezTo>
                  <a:cubicBezTo>
                    <a:pt x="2336" y="968"/>
                    <a:pt x="2336" y="568"/>
                    <a:pt x="2169" y="334"/>
                  </a:cubicBezTo>
                  <a:cubicBezTo>
                    <a:pt x="2069" y="201"/>
                    <a:pt x="1902" y="34"/>
                    <a:pt x="1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1"/>
            <p:cNvSpPr/>
            <p:nvPr/>
          </p:nvSpPr>
          <p:spPr>
            <a:xfrm>
              <a:off x="2896400" y="4258925"/>
              <a:ext cx="165150" cy="127175"/>
            </a:xfrm>
            <a:custGeom>
              <a:rect b="b" l="l" r="r" t="t"/>
              <a:pathLst>
                <a:path extrusionOk="0" h="5087" w="6606">
                  <a:moveTo>
                    <a:pt x="2434" y="1"/>
                  </a:moveTo>
                  <a:cubicBezTo>
                    <a:pt x="1888" y="1"/>
                    <a:pt x="1342" y="262"/>
                    <a:pt x="968" y="717"/>
                  </a:cubicBezTo>
                  <a:cubicBezTo>
                    <a:pt x="501" y="1217"/>
                    <a:pt x="234" y="1918"/>
                    <a:pt x="134" y="2585"/>
                  </a:cubicBezTo>
                  <a:cubicBezTo>
                    <a:pt x="101" y="2885"/>
                    <a:pt x="1" y="4286"/>
                    <a:pt x="1" y="4286"/>
                  </a:cubicBezTo>
                  <a:cubicBezTo>
                    <a:pt x="1" y="4286"/>
                    <a:pt x="1735" y="4486"/>
                    <a:pt x="2102" y="4553"/>
                  </a:cubicBezTo>
                  <a:cubicBezTo>
                    <a:pt x="2736" y="4620"/>
                    <a:pt x="3303" y="4720"/>
                    <a:pt x="3937" y="4820"/>
                  </a:cubicBezTo>
                  <a:lnTo>
                    <a:pt x="5438" y="5087"/>
                  </a:lnTo>
                  <a:cubicBezTo>
                    <a:pt x="5638" y="5087"/>
                    <a:pt x="5838" y="5053"/>
                    <a:pt x="6005" y="4953"/>
                  </a:cubicBezTo>
                  <a:cubicBezTo>
                    <a:pt x="6439" y="4720"/>
                    <a:pt x="6605" y="4153"/>
                    <a:pt x="6405" y="3719"/>
                  </a:cubicBezTo>
                  <a:cubicBezTo>
                    <a:pt x="5805" y="2585"/>
                    <a:pt x="4971" y="1551"/>
                    <a:pt x="4004" y="717"/>
                  </a:cubicBezTo>
                  <a:cubicBezTo>
                    <a:pt x="3670" y="417"/>
                    <a:pt x="3270" y="117"/>
                    <a:pt x="2836" y="50"/>
                  </a:cubicBezTo>
                  <a:cubicBezTo>
                    <a:pt x="2704" y="17"/>
                    <a:pt x="2569" y="1"/>
                    <a:pt x="24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1"/>
            <p:cNvSpPr/>
            <p:nvPr/>
          </p:nvSpPr>
          <p:spPr>
            <a:xfrm>
              <a:off x="2908925" y="4292250"/>
              <a:ext cx="54225" cy="82175"/>
            </a:xfrm>
            <a:custGeom>
              <a:rect b="b" l="l" r="r" t="t"/>
              <a:pathLst>
                <a:path extrusionOk="0" h="3287" w="2169">
                  <a:moveTo>
                    <a:pt x="1284" y="0"/>
                  </a:moveTo>
                  <a:cubicBezTo>
                    <a:pt x="892" y="0"/>
                    <a:pt x="556" y="423"/>
                    <a:pt x="400" y="785"/>
                  </a:cubicBezTo>
                  <a:cubicBezTo>
                    <a:pt x="134" y="1485"/>
                    <a:pt x="0" y="2886"/>
                    <a:pt x="100" y="2920"/>
                  </a:cubicBezTo>
                  <a:cubicBezTo>
                    <a:pt x="801" y="3053"/>
                    <a:pt x="1501" y="3087"/>
                    <a:pt x="2168" y="3287"/>
                  </a:cubicBezTo>
                  <a:cubicBezTo>
                    <a:pt x="2135" y="2620"/>
                    <a:pt x="2135" y="1986"/>
                    <a:pt x="2102" y="1319"/>
                  </a:cubicBezTo>
                  <a:cubicBezTo>
                    <a:pt x="2102" y="1119"/>
                    <a:pt x="2102" y="885"/>
                    <a:pt x="2002" y="652"/>
                  </a:cubicBezTo>
                  <a:cubicBezTo>
                    <a:pt x="1968" y="451"/>
                    <a:pt x="1835" y="251"/>
                    <a:pt x="1635" y="118"/>
                  </a:cubicBezTo>
                  <a:cubicBezTo>
                    <a:pt x="1515" y="36"/>
                    <a:pt x="1397" y="0"/>
                    <a:pt x="12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1"/>
            <p:cNvSpPr/>
            <p:nvPr/>
          </p:nvSpPr>
          <p:spPr>
            <a:xfrm>
              <a:off x="2770475" y="4345225"/>
              <a:ext cx="884825" cy="255200"/>
            </a:xfrm>
            <a:custGeom>
              <a:rect b="b" l="l" r="r" t="t"/>
              <a:pathLst>
                <a:path extrusionOk="0" h="10208" w="35393">
                  <a:moveTo>
                    <a:pt x="3570" y="0"/>
                  </a:moveTo>
                  <a:cubicBezTo>
                    <a:pt x="3337" y="0"/>
                    <a:pt x="3036" y="34"/>
                    <a:pt x="2803" y="100"/>
                  </a:cubicBezTo>
                  <a:cubicBezTo>
                    <a:pt x="2002" y="300"/>
                    <a:pt x="1302" y="801"/>
                    <a:pt x="901" y="1535"/>
                  </a:cubicBezTo>
                  <a:cubicBezTo>
                    <a:pt x="868" y="1668"/>
                    <a:pt x="801" y="1835"/>
                    <a:pt x="735" y="1968"/>
                  </a:cubicBezTo>
                  <a:cubicBezTo>
                    <a:pt x="1" y="4270"/>
                    <a:pt x="134" y="6371"/>
                    <a:pt x="468" y="7939"/>
                  </a:cubicBezTo>
                  <a:cubicBezTo>
                    <a:pt x="768" y="9274"/>
                    <a:pt x="1902" y="10208"/>
                    <a:pt x="3303" y="10208"/>
                  </a:cubicBezTo>
                  <a:lnTo>
                    <a:pt x="32024" y="10208"/>
                  </a:lnTo>
                  <a:cubicBezTo>
                    <a:pt x="33291" y="10208"/>
                    <a:pt x="34392" y="9340"/>
                    <a:pt x="34792" y="8139"/>
                  </a:cubicBezTo>
                  <a:cubicBezTo>
                    <a:pt x="35326" y="6371"/>
                    <a:pt x="35393" y="4937"/>
                    <a:pt x="35226" y="3703"/>
                  </a:cubicBezTo>
                  <a:cubicBezTo>
                    <a:pt x="35193" y="2802"/>
                    <a:pt x="34726" y="2035"/>
                    <a:pt x="34025" y="1535"/>
                  </a:cubicBezTo>
                  <a:cubicBezTo>
                    <a:pt x="33558" y="1234"/>
                    <a:pt x="33058" y="1101"/>
                    <a:pt x="32524" y="1034"/>
                  </a:cubicBezTo>
                  <a:lnTo>
                    <a:pt x="32224" y="1034"/>
                  </a:lnTo>
                  <a:lnTo>
                    <a:pt x="21683" y="667"/>
                  </a:lnTo>
                  <a:lnTo>
                    <a:pt x="17180" y="501"/>
                  </a:lnTo>
                  <a:lnTo>
                    <a:pt x="35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1"/>
            <p:cNvSpPr/>
            <p:nvPr/>
          </p:nvSpPr>
          <p:spPr>
            <a:xfrm>
              <a:off x="2783000" y="4345000"/>
              <a:ext cx="800600" cy="203900"/>
            </a:xfrm>
            <a:custGeom>
              <a:rect b="b" l="l" r="r" t="t"/>
              <a:pathLst>
                <a:path extrusionOk="0" h="8156" w="32024">
                  <a:moveTo>
                    <a:pt x="2989" y="1"/>
                  </a:moveTo>
                  <a:cubicBezTo>
                    <a:pt x="1806" y="1"/>
                    <a:pt x="743" y="779"/>
                    <a:pt x="334" y="1944"/>
                  </a:cubicBezTo>
                  <a:cubicBezTo>
                    <a:pt x="300" y="2044"/>
                    <a:pt x="234" y="2211"/>
                    <a:pt x="200" y="2344"/>
                  </a:cubicBezTo>
                  <a:cubicBezTo>
                    <a:pt x="167" y="2611"/>
                    <a:pt x="134" y="2845"/>
                    <a:pt x="134" y="3111"/>
                  </a:cubicBezTo>
                  <a:cubicBezTo>
                    <a:pt x="0" y="4679"/>
                    <a:pt x="634" y="6347"/>
                    <a:pt x="2002" y="7114"/>
                  </a:cubicBezTo>
                  <a:cubicBezTo>
                    <a:pt x="2936" y="7648"/>
                    <a:pt x="4003" y="7681"/>
                    <a:pt x="5037" y="7681"/>
                  </a:cubicBezTo>
                  <a:cubicBezTo>
                    <a:pt x="12442" y="7848"/>
                    <a:pt x="19781" y="7982"/>
                    <a:pt x="27153" y="8148"/>
                  </a:cubicBezTo>
                  <a:cubicBezTo>
                    <a:pt x="27341" y="8152"/>
                    <a:pt x="27531" y="8155"/>
                    <a:pt x="27723" y="8155"/>
                  </a:cubicBezTo>
                  <a:cubicBezTo>
                    <a:pt x="29269" y="8155"/>
                    <a:pt x="30888" y="7943"/>
                    <a:pt x="31689" y="6014"/>
                  </a:cubicBezTo>
                  <a:cubicBezTo>
                    <a:pt x="31856" y="5547"/>
                    <a:pt x="31990" y="5113"/>
                    <a:pt x="32023" y="4579"/>
                  </a:cubicBezTo>
                  <a:cubicBezTo>
                    <a:pt x="32023" y="3912"/>
                    <a:pt x="31923" y="3245"/>
                    <a:pt x="31723" y="2644"/>
                  </a:cubicBezTo>
                  <a:cubicBezTo>
                    <a:pt x="31456" y="1677"/>
                    <a:pt x="30555" y="1043"/>
                    <a:pt x="29555" y="1010"/>
                  </a:cubicBezTo>
                  <a:lnTo>
                    <a:pt x="3202" y="9"/>
                  </a:lnTo>
                  <a:cubicBezTo>
                    <a:pt x="3131" y="4"/>
                    <a:pt x="3060" y="1"/>
                    <a:pt x="29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1"/>
            <p:cNvSpPr/>
            <p:nvPr/>
          </p:nvSpPr>
          <p:spPr>
            <a:xfrm>
              <a:off x="2795500" y="4345225"/>
              <a:ext cx="828125" cy="241025"/>
            </a:xfrm>
            <a:custGeom>
              <a:rect b="b" l="l" r="r" t="t"/>
              <a:pathLst>
                <a:path extrusionOk="0" h="9641" w="33125">
                  <a:moveTo>
                    <a:pt x="1869" y="0"/>
                  </a:moveTo>
                  <a:cubicBezTo>
                    <a:pt x="1802" y="34"/>
                    <a:pt x="1668" y="34"/>
                    <a:pt x="1602" y="67"/>
                  </a:cubicBezTo>
                  <a:cubicBezTo>
                    <a:pt x="1468" y="134"/>
                    <a:pt x="1368" y="167"/>
                    <a:pt x="1301" y="200"/>
                  </a:cubicBezTo>
                  <a:lnTo>
                    <a:pt x="1035" y="334"/>
                  </a:lnTo>
                  <a:cubicBezTo>
                    <a:pt x="834" y="467"/>
                    <a:pt x="701" y="567"/>
                    <a:pt x="534" y="701"/>
                  </a:cubicBezTo>
                  <a:cubicBezTo>
                    <a:pt x="501" y="734"/>
                    <a:pt x="434" y="801"/>
                    <a:pt x="367" y="868"/>
                  </a:cubicBezTo>
                  <a:cubicBezTo>
                    <a:pt x="334" y="868"/>
                    <a:pt x="334" y="901"/>
                    <a:pt x="334" y="901"/>
                  </a:cubicBezTo>
                  <a:cubicBezTo>
                    <a:pt x="301" y="968"/>
                    <a:pt x="201" y="1034"/>
                    <a:pt x="167" y="1134"/>
                  </a:cubicBezTo>
                  <a:cubicBezTo>
                    <a:pt x="134" y="1201"/>
                    <a:pt x="34" y="1335"/>
                    <a:pt x="1" y="1401"/>
                  </a:cubicBezTo>
                  <a:cubicBezTo>
                    <a:pt x="225" y="1356"/>
                    <a:pt x="450" y="1333"/>
                    <a:pt x="671" y="1333"/>
                  </a:cubicBezTo>
                  <a:cubicBezTo>
                    <a:pt x="1270" y="1333"/>
                    <a:pt x="1839" y="1503"/>
                    <a:pt x="2302" y="1868"/>
                  </a:cubicBezTo>
                  <a:cubicBezTo>
                    <a:pt x="3103" y="2535"/>
                    <a:pt x="3370" y="3670"/>
                    <a:pt x="3703" y="4837"/>
                  </a:cubicBezTo>
                  <a:cubicBezTo>
                    <a:pt x="3970" y="5804"/>
                    <a:pt x="4204" y="6738"/>
                    <a:pt x="4771" y="7572"/>
                  </a:cubicBezTo>
                  <a:cubicBezTo>
                    <a:pt x="4871" y="7806"/>
                    <a:pt x="5037" y="8006"/>
                    <a:pt x="5204" y="8206"/>
                  </a:cubicBezTo>
                  <a:cubicBezTo>
                    <a:pt x="5971" y="9073"/>
                    <a:pt x="7139" y="9574"/>
                    <a:pt x="8373" y="9641"/>
                  </a:cubicBezTo>
                  <a:lnTo>
                    <a:pt x="8473" y="9641"/>
                  </a:lnTo>
                  <a:cubicBezTo>
                    <a:pt x="9674" y="9641"/>
                    <a:pt x="10808" y="9207"/>
                    <a:pt x="11609" y="8373"/>
                  </a:cubicBezTo>
                  <a:cubicBezTo>
                    <a:pt x="11809" y="8206"/>
                    <a:pt x="11976" y="8006"/>
                    <a:pt x="12109" y="7806"/>
                  </a:cubicBezTo>
                  <a:cubicBezTo>
                    <a:pt x="12509" y="7172"/>
                    <a:pt x="12776" y="6472"/>
                    <a:pt x="13043" y="5804"/>
                  </a:cubicBezTo>
                  <a:cubicBezTo>
                    <a:pt x="13277" y="5304"/>
                    <a:pt x="13443" y="4837"/>
                    <a:pt x="13677" y="4403"/>
                  </a:cubicBezTo>
                  <a:cubicBezTo>
                    <a:pt x="14511" y="2902"/>
                    <a:pt x="16145" y="1868"/>
                    <a:pt x="17847" y="1735"/>
                  </a:cubicBezTo>
                  <a:cubicBezTo>
                    <a:pt x="17946" y="1729"/>
                    <a:pt x="18045" y="1726"/>
                    <a:pt x="18145" y="1726"/>
                  </a:cubicBezTo>
                  <a:cubicBezTo>
                    <a:pt x="19755" y="1726"/>
                    <a:pt x="21409" y="2480"/>
                    <a:pt x="22383" y="3736"/>
                  </a:cubicBezTo>
                  <a:cubicBezTo>
                    <a:pt x="22783" y="4203"/>
                    <a:pt x="23050" y="4704"/>
                    <a:pt x="23351" y="5271"/>
                  </a:cubicBezTo>
                  <a:cubicBezTo>
                    <a:pt x="23684" y="5804"/>
                    <a:pt x="24018" y="6438"/>
                    <a:pt x="24485" y="6972"/>
                  </a:cubicBezTo>
                  <a:cubicBezTo>
                    <a:pt x="24818" y="7372"/>
                    <a:pt x="25285" y="7806"/>
                    <a:pt x="25786" y="8106"/>
                  </a:cubicBezTo>
                  <a:cubicBezTo>
                    <a:pt x="26338" y="8446"/>
                    <a:pt x="26959" y="8651"/>
                    <a:pt x="27596" y="8651"/>
                  </a:cubicBezTo>
                  <a:cubicBezTo>
                    <a:pt x="27958" y="8651"/>
                    <a:pt x="28325" y="8585"/>
                    <a:pt x="28688" y="8440"/>
                  </a:cubicBezTo>
                  <a:cubicBezTo>
                    <a:pt x="29155" y="8206"/>
                    <a:pt x="29522" y="7939"/>
                    <a:pt x="29822" y="7606"/>
                  </a:cubicBezTo>
                  <a:cubicBezTo>
                    <a:pt x="30456" y="6872"/>
                    <a:pt x="30722" y="5871"/>
                    <a:pt x="30989" y="4970"/>
                  </a:cubicBezTo>
                  <a:cubicBezTo>
                    <a:pt x="31123" y="4537"/>
                    <a:pt x="31223" y="4170"/>
                    <a:pt x="31356" y="3803"/>
                  </a:cubicBezTo>
                  <a:cubicBezTo>
                    <a:pt x="31390" y="3770"/>
                    <a:pt x="31390" y="3670"/>
                    <a:pt x="31456" y="3636"/>
                  </a:cubicBezTo>
                  <a:cubicBezTo>
                    <a:pt x="31790" y="2836"/>
                    <a:pt x="32357" y="2135"/>
                    <a:pt x="33124" y="1635"/>
                  </a:cubicBezTo>
                  <a:cubicBezTo>
                    <a:pt x="32691" y="1335"/>
                    <a:pt x="32157" y="1134"/>
                    <a:pt x="31623" y="968"/>
                  </a:cubicBezTo>
                  <a:lnTo>
                    <a:pt x="31323" y="968"/>
                  </a:lnTo>
                  <a:cubicBezTo>
                    <a:pt x="31056" y="1168"/>
                    <a:pt x="30889" y="1401"/>
                    <a:pt x="30689" y="1668"/>
                  </a:cubicBezTo>
                  <a:cubicBezTo>
                    <a:pt x="30356" y="2068"/>
                    <a:pt x="30122" y="2569"/>
                    <a:pt x="29889" y="3069"/>
                  </a:cubicBezTo>
                  <a:cubicBezTo>
                    <a:pt x="29722" y="3503"/>
                    <a:pt x="29622" y="3970"/>
                    <a:pt x="29488" y="4403"/>
                  </a:cubicBezTo>
                  <a:cubicBezTo>
                    <a:pt x="29188" y="5538"/>
                    <a:pt x="28888" y="6538"/>
                    <a:pt x="28121" y="6872"/>
                  </a:cubicBezTo>
                  <a:cubicBezTo>
                    <a:pt x="27960" y="6939"/>
                    <a:pt x="27791" y="6970"/>
                    <a:pt x="27619" y="6970"/>
                  </a:cubicBezTo>
                  <a:cubicBezTo>
                    <a:pt x="26933" y="6970"/>
                    <a:pt x="26192" y="6484"/>
                    <a:pt x="25686" y="5871"/>
                  </a:cubicBezTo>
                  <a:cubicBezTo>
                    <a:pt x="25319" y="5471"/>
                    <a:pt x="25018" y="4904"/>
                    <a:pt x="24718" y="4370"/>
                  </a:cubicBezTo>
                  <a:cubicBezTo>
                    <a:pt x="24385" y="3836"/>
                    <a:pt x="24051" y="3236"/>
                    <a:pt x="23651" y="2702"/>
                  </a:cubicBezTo>
                  <a:cubicBezTo>
                    <a:pt x="22884" y="1802"/>
                    <a:pt x="21950" y="1034"/>
                    <a:pt x="20815" y="634"/>
                  </a:cubicBezTo>
                  <a:lnTo>
                    <a:pt x="16312" y="467"/>
                  </a:lnTo>
                  <a:cubicBezTo>
                    <a:pt x="14678" y="968"/>
                    <a:pt x="13210" y="2068"/>
                    <a:pt x="12376" y="3569"/>
                  </a:cubicBezTo>
                  <a:cubicBezTo>
                    <a:pt x="12109" y="4137"/>
                    <a:pt x="11876" y="4637"/>
                    <a:pt x="11676" y="5171"/>
                  </a:cubicBezTo>
                  <a:cubicBezTo>
                    <a:pt x="11342" y="6005"/>
                    <a:pt x="11042" y="6738"/>
                    <a:pt x="10508" y="7306"/>
                  </a:cubicBezTo>
                  <a:cubicBezTo>
                    <a:pt x="10341" y="7472"/>
                    <a:pt x="10174" y="7572"/>
                    <a:pt x="9974" y="7706"/>
                  </a:cubicBezTo>
                  <a:cubicBezTo>
                    <a:pt x="9541" y="7973"/>
                    <a:pt x="9007" y="8073"/>
                    <a:pt x="8440" y="8073"/>
                  </a:cubicBezTo>
                  <a:cubicBezTo>
                    <a:pt x="7873" y="8039"/>
                    <a:pt x="7339" y="7906"/>
                    <a:pt x="6939" y="7639"/>
                  </a:cubicBezTo>
                  <a:cubicBezTo>
                    <a:pt x="6705" y="7539"/>
                    <a:pt x="6539" y="7372"/>
                    <a:pt x="6372" y="7205"/>
                  </a:cubicBezTo>
                  <a:cubicBezTo>
                    <a:pt x="5771" y="6505"/>
                    <a:pt x="5504" y="5504"/>
                    <a:pt x="5204" y="4470"/>
                  </a:cubicBezTo>
                  <a:cubicBezTo>
                    <a:pt x="4837" y="3069"/>
                    <a:pt x="4470" y="1668"/>
                    <a:pt x="3270" y="701"/>
                  </a:cubicBezTo>
                  <a:cubicBezTo>
                    <a:pt x="2836" y="367"/>
                    <a:pt x="2369" y="134"/>
                    <a:pt x="18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1"/>
            <p:cNvSpPr/>
            <p:nvPr/>
          </p:nvSpPr>
          <p:spPr>
            <a:xfrm>
              <a:off x="2795500" y="4346875"/>
              <a:ext cx="171825" cy="191000"/>
            </a:xfrm>
            <a:custGeom>
              <a:rect b="b" l="l" r="r" t="t"/>
              <a:pathLst>
                <a:path extrusionOk="0" h="7640" w="6873">
                  <a:moveTo>
                    <a:pt x="1869" y="1"/>
                  </a:moveTo>
                  <a:cubicBezTo>
                    <a:pt x="1802" y="68"/>
                    <a:pt x="1668" y="68"/>
                    <a:pt x="1568" y="101"/>
                  </a:cubicBezTo>
                  <a:cubicBezTo>
                    <a:pt x="1468" y="134"/>
                    <a:pt x="1368" y="168"/>
                    <a:pt x="1301" y="234"/>
                  </a:cubicBezTo>
                  <a:lnTo>
                    <a:pt x="1035" y="335"/>
                  </a:lnTo>
                  <a:cubicBezTo>
                    <a:pt x="834" y="468"/>
                    <a:pt x="701" y="601"/>
                    <a:pt x="534" y="735"/>
                  </a:cubicBezTo>
                  <a:cubicBezTo>
                    <a:pt x="501" y="768"/>
                    <a:pt x="434" y="802"/>
                    <a:pt x="367" y="902"/>
                  </a:cubicBezTo>
                  <a:cubicBezTo>
                    <a:pt x="334" y="902"/>
                    <a:pt x="334" y="935"/>
                    <a:pt x="334" y="935"/>
                  </a:cubicBezTo>
                  <a:cubicBezTo>
                    <a:pt x="301" y="968"/>
                    <a:pt x="201" y="1068"/>
                    <a:pt x="167" y="1135"/>
                  </a:cubicBezTo>
                  <a:cubicBezTo>
                    <a:pt x="134" y="1235"/>
                    <a:pt x="34" y="1335"/>
                    <a:pt x="1" y="1435"/>
                  </a:cubicBezTo>
                  <a:cubicBezTo>
                    <a:pt x="225" y="1390"/>
                    <a:pt x="450" y="1367"/>
                    <a:pt x="671" y="1367"/>
                  </a:cubicBezTo>
                  <a:cubicBezTo>
                    <a:pt x="1270" y="1367"/>
                    <a:pt x="1839" y="1537"/>
                    <a:pt x="2302" y="1902"/>
                  </a:cubicBezTo>
                  <a:cubicBezTo>
                    <a:pt x="3103" y="2569"/>
                    <a:pt x="3370" y="3670"/>
                    <a:pt x="3703" y="4838"/>
                  </a:cubicBezTo>
                  <a:cubicBezTo>
                    <a:pt x="3970" y="5805"/>
                    <a:pt x="4204" y="6773"/>
                    <a:pt x="4771" y="7606"/>
                  </a:cubicBezTo>
                  <a:cubicBezTo>
                    <a:pt x="5471" y="7606"/>
                    <a:pt x="6172" y="7640"/>
                    <a:pt x="6872" y="7640"/>
                  </a:cubicBezTo>
                  <a:cubicBezTo>
                    <a:pt x="6672" y="7540"/>
                    <a:pt x="6505" y="7406"/>
                    <a:pt x="6372" y="7240"/>
                  </a:cubicBezTo>
                  <a:cubicBezTo>
                    <a:pt x="5771" y="6506"/>
                    <a:pt x="5504" y="5505"/>
                    <a:pt x="5204" y="4471"/>
                  </a:cubicBezTo>
                  <a:cubicBezTo>
                    <a:pt x="4837" y="3103"/>
                    <a:pt x="4470" y="1669"/>
                    <a:pt x="3236" y="735"/>
                  </a:cubicBezTo>
                  <a:cubicBezTo>
                    <a:pt x="2836" y="401"/>
                    <a:pt x="2369" y="134"/>
                    <a:pt x="18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1"/>
            <p:cNvSpPr/>
            <p:nvPr/>
          </p:nvSpPr>
          <p:spPr>
            <a:xfrm>
              <a:off x="3044850" y="4357725"/>
              <a:ext cx="537075" cy="190475"/>
            </a:xfrm>
            <a:custGeom>
              <a:rect b="b" l="l" r="r" t="t"/>
              <a:pathLst>
                <a:path extrusionOk="0" h="7619" w="21483">
                  <a:moveTo>
                    <a:pt x="6338" y="1"/>
                  </a:moveTo>
                  <a:cubicBezTo>
                    <a:pt x="4704" y="501"/>
                    <a:pt x="3236" y="1635"/>
                    <a:pt x="2402" y="3136"/>
                  </a:cubicBezTo>
                  <a:cubicBezTo>
                    <a:pt x="2135" y="3670"/>
                    <a:pt x="1902" y="4170"/>
                    <a:pt x="1702" y="4704"/>
                  </a:cubicBezTo>
                  <a:cubicBezTo>
                    <a:pt x="1368" y="5538"/>
                    <a:pt x="1068" y="6305"/>
                    <a:pt x="534" y="6839"/>
                  </a:cubicBezTo>
                  <a:cubicBezTo>
                    <a:pt x="367" y="7006"/>
                    <a:pt x="200" y="7139"/>
                    <a:pt x="0" y="7239"/>
                  </a:cubicBezTo>
                  <a:cubicBezTo>
                    <a:pt x="701" y="7239"/>
                    <a:pt x="1401" y="7306"/>
                    <a:pt x="2135" y="7306"/>
                  </a:cubicBezTo>
                  <a:cubicBezTo>
                    <a:pt x="2535" y="6672"/>
                    <a:pt x="2802" y="5972"/>
                    <a:pt x="3069" y="5304"/>
                  </a:cubicBezTo>
                  <a:cubicBezTo>
                    <a:pt x="3303" y="4804"/>
                    <a:pt x="3469" y="4337"/>
                    <a:pt x="3703" y="3903"/>
                  </a:cubicBezTo>
                  <a:cubicBezTo>
                    <a:pt x="4537" y="2402"/>
                    <a:pt x="6171" y="1368"/>
                    <a:pt x="7873" y="1235"/>
                  </a:cubicBezTo>
                  <a:cubicBezTo>
                    <a:pt x="7972" y="1229"/>
                    <a:pt x="8071" y="1226"/>
                    <a:pt x="8171" y="1226"/>
                  </a:cubicBezTo>
                  <a:cubicBezTo>
                    <a:pt x="9781" y="1226"/>
                    <a:pt x="11435" y="1980"/>
                    <a:pt x="12409" y="3236"/>
                  </a:cubicBezTo>
                  <a:cubicBezTo>
                    <a:pt x="12809" y="3703"/>
                    <a:pt x="13076" y="4204"/>
                    <a:pt x="13377" y="4771"/>
                  </a:cubicBezTo>
                  <a:cubicBezTo>
                    <a:pt x="13710" y="5304"/>
                    <a:pt x="14044" y="5938"/>
                    <a:pt x="14511" y="6472"/>
                  </a:cubicBezTo>
                  <a:cubicBezTo>
                    <a:pt x="14844" y="6872"/>
                    <a:pt x="15311" y="7306"/>
                    <a:pt x="15812" y="7606"/>
                  </a:cubicBezTo>
                  <a:lnTo>
                    <a:pt x="16679" y="7606"/>
                  </a:lnTo>
                  <a:cubicBezTo>
                    <a:pt x="16892" y="7613"/>
                    <a:pt x="17110" y="7618"/>
                    <a:pt x="17329" y="7618"/>
                  </a:cubicBezTo>
                  <a:cubicBezTo>
                    <a:pt x="18204" y="7618"/>
                    <a:pt x="19101" y="7533"/>
                    <a:pt x="19848" y="7106"/>
                  </a:cubicBezTo>
                  <a:cubicBezTo>
                    <a:pt x="20482" y="6372"/>
                    <a:pt x="20748" y="5371"/>
                    <a:pt x="21015" y="4470"/>
                  </a:cubicBezTo>
                  <a:cubicBezTo>
                    <a:pt x="21149" y="4037"/>
                    <a:pt x="21249" y="3670"/>
                    <a:pt x="21382" y="3303"/>
                  </a:cubicBezTo>
                  <a:cubicBezTo>
                    <a:pt x="21416" y="3270"/>
                    <a:pt x="21416" y="3170"/>
                    <a:pt x="21482" y="3136"/>
                  </a:cubicBezTo>
                  <a:cubicBezTo>
                    <a:pt x="21416" y="2803"/>
                    <a:pt x="21349" y="2469"/>
                    <a:pt x="21215" y="2035"/>
                  </a:cubicBezTo>
                  <a:cubicBezTo>
                    <a:pt x="21082" y="1735"/>
                    <a:pt x="20915" y="1468"/>
                    <a:pt x="20715" y="1201"/>
                  </a:cubicBezTo>
                  <a:cubicBezTo>
                    <a:pt x="20382" y="1635"/>
                    <a:pt x="20148" y="2135"/>
                    <a:pt x="19915" y="2636"/>
                  </a:cubicBezTo>
                  <a:cubicBezTo>
                    <a:pt x="19748" y="3036"/>
                    <a:pt x="19648" y="3503"/>
                    <a:pt x="19514" y="3970"/>
                  </a:cubicBezTo>
                  <a:cubicBezTo>
                    <a:pt x="19214" y="5071"/>
                    <a:pt x="18914" y="6072"/>
                    <a:pt x="18147" y="6405"/>
                  </a:cubicBezTo>
                  <a:cubicBezTo>
                    <a:pt x="17986" y="6472"/>
                    <a:pt x="17817" y="6503"/>
                    <a:pt x="17645" y="6503"/>
                  </a:cubicBezTo>
                  <a:cubicBezTo>
                    <a:pt x="16959" y="6503"/>
                    <a:pt x="16218" y="6018"/>
                    <a:pt x="15712" y="5404"/>
                  </a:cubicBezTo>
                  <a:cubicBezTo>
                    <a:pt x="15345" y="5004"/>
                    <a:pt x="15044" y="4470"/>
                    <a:pt x="14744" y="3903"/>
                  </a:cubicBezTo>
                  <a:cubicBezTo>
                    <a:pt x="14411" y="3370"/>
                    <a:pt x="14077" y="2803"/>
                    <a:pt x="13677" y="2236"/>
                  </a:cubicBezTo>
                  <a:cubicBezTo>
                    <a:pt x="12910" y="1335"/>
                    <a:pt x="11976" y="568"/>
                    <a:pt x="10841" y="167"/>
                  </a:cubicBezTo>
                  <a:lnTo>
                    <a:pt x="63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1"/>
            <p:cNvSpPr/>
            <p:nvPr/>
          </p:nvSpPr>
          <p:spPr>
            <a:xfrm>
              <a:off x="3489325" y="4507000"/>
              <a:ext cx="100925" cy="62575"/>
            </a:xfrm>
            <a:custGeom>
              <a:rect b="b" l="l" r="r" t="t"/>
              <a:pathLst>
                <a:path extrusionOk="0" h="2503" w="4037">
                  <a:moveTo>
                    <a:pt x="2002" y="1"/>
                  </a:moveTo>
                  <a:cubicBezTo>
                    <a:pt x="901" y="1"/>
                    <a:pt x="1" y="534"/>
                    <a:pt x="1" y="1235"/>
                  </a:cubicBezTo>
                  <a:cubicBezTo>
                    <a:pt x="1" y="1902"/>
                    <a:pt x="901" y="2502"/>
                    <a:pt x="2002" y="2502"/>
                  </a:cubicBezTo>
                  <a:cubicBezTo>
                    <a:pt x="3136" y="2502"/>
                    <a:pt x="4037" y="1969"/>
                    <a:pt x="4037" y="1235"/>
                  </a:cubicBezTo>
                  <a:cubicBezTo>
                    <a:pt x="4037" y="534"/>
                    <a:pt x="3136" y="1"/>
                    <a:pt x="2002"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1"/>
            <p:cNvSpPr/>
            <p:nvPr/>
          </p:nvSpPr>
          <p:spPr>
            <a:xfrm>
              <a:off x="2856375" y="4515350"/>
              <a:ext cx="83425" cy="54225"/>
            </a:xfrm>
            <a:custGeom>
              <a:rect b="b" l="l" r="r" t="t"/>
              <a:pathLst>
                <a:path extrusionOk="0" h="2169" w="3337">
                  <a:moveTo>
                    <a:pt x="1668" y="0"/>
                  </a:moveTo>
                  <a:cubicBezTo>
                    <a:pt x="734" y="0"/>
                    <a:pt x="1" y="467"/>
                    <a:pt x="1" y="1068"/>
                  </a:cubicBezTo>
                  <a:cubicBezTo>
                    <a:pt x="1" y="1701"/>
                    <a:pt x="734" y="2168"/>
                    <a:pt x="1668" y="2168"/>
                  </a:cubicBezTo>
                  <a:cubicBezTo>
                    <a:pt x="2569" y="2168"/>
                    <a:pt x="3336" y="1668"/>
                    <a:pt x="3336" y="1068"/>
                  </a:cubicBezTo>
                  <a:cubicBezTo>
                    <a:pt x="3336" y="501"/>
                    <a:pt x="2569" y="0"/>
                    <a:pt x="1668"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1"/>
            <p:cNvSpPr/>
            <p:nvPr/>
          </p:nvSpPr>
          <p:spPr>
            <a:xfrm>
              <a:off x="2945313" y="4423875"/>
              <a:ext cx="273975" cy="148325"/>
            </a:xfrm>
            <a:custGeom>
              <a:rect b="b" l="l" r="r" t="t"/>
              <a:pathLst>
                <a:path extrusionOk="0" h="5933" w="10959">
                  <a:moveTo>
                    <a:pt x="8406" y="0"/>
                  </a:moveTo>
                  <a:cubicBezTo>
                    <a:pt x="8274" y="0"/>
                    <a:pt x="8135" y="8"/>
                    <a:pt x="7990" y="24"/>
                  </a:cubicBezTo>
                  <a:cubicBezTo>
                    <a:pt x="5755" y="224"/>
                    <a:pt x="4921" y="3326"/>
                    <a:pt x="3086" y="3493"/>
                  </a:cubicBezTo>
                  <a:cubicBezTo>
                    <a:pt x="2932" y="3510"/>
                    <a:pt x="2784" y="3517"/>
                    <a:pt x="2642" y="3517"/>
                  </a:cubicBezTo>
                  <a:cubicBezTo>
                    <a:pt x="1210" y="3517"/>
                    <a:pt x="376" y="2742"/>
                    <a:pt x="159" y="2742"/>
                  </a:cubicBezTo>
                  <a:cubicBezTo>
                    <a:pt x="141" y="2742"/>
                    <a:pt x="127" y="2747"/>
                    <a:pt x="118" y="2759"/>
                  </a:cubicBezTo>
                  <a:cubicBezTo>
                    <a:pt x="1" y="2905"/>
                    <a:pt x="2256" y="5933"/>
                    <a:pt x="5768" y="5933"/>
                  </a:cubicBezTo>
                  <a:cubicBezTo>
                    <a:pt x="6273" y="5933"/>
                    <a:pt x="6803" y="5870"/>
                    <a:pt x="7356" y="5728"/>
                  </a:cubicBezTo>
                  <a:cubicBezTo>
                    <a:pt x="10325" y="4994"/>
                    <a:pt x="10959" y="2659"/>
                    <a:pt x="10959" y="1858"/>
                  </a:cubicBezTo>
                  <a:cubicBezTo>
                    <a:pt x="10959" y="1858"/>
                    <a:pt x="10487" y="0"/>
                    <a:pt x="8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1"/>
            <p:cNvSpPr/>
            <p:nvPr/>
          </p:nvSpPr>
          <p:spPr>
            <a:xfrm>
              <a:off x="3206763" y="4423025"/>
              <a:ext cx="275375" cy="149575"/>
            </a:xfrm>
            <a:custGeom>
              <a:rect b="b" l="l" r="r" t="t"/>
              <a:pathLst>
                <a:path extrusionOk="0" h="5983" w="11015">
                  <a:moveTo>
                    <a:pt x="2553" y="1"/>
                  </a:moveTo>
                  <a:cubicBezTo>
                    <a:pt x="472" y="1"/>
                    <a:pt x="0" y="1859"/>
                    <a:pt x="0" y="1859"/>
                  </a:cubicBezTo>
                  <a:cubicBezTo>
                    <a:pt x="0" y="2593"/>
                    <a:pt x="667" y="4861"/>
                    <a:pt x="3569" y="5728"/>
                  </a:cubicBezTo>
                  <a:cubicBezTo>
                    <a:pt x="4202" y="5906"/>
                    <a:pt x="4801" y="5983"/>
                    <a:pt x="5364" y="5983"/>
                  </a:cubicBezTo>
                  <a:cubicBezTo>
                    <a:pt x="8923" y="5983"/>
                    <a:pt x="11014" y="2904"/>
                    <a:pt x="10841" y="2760"/>
                  </a:cubicBezTo>
                  <a:cubicBezTo>
                    <a:pt x="10827" y="2748"/>
                    <a:pt x="10809" y="2742"/>
                    <a:pt x="10788" y="2742"/>
                  </a:cubicBezTo>
                  <a:cubicBezTo>
                    <a:pt x="10534" y="2742"/>
                    <a:pt x="9763" y="3493"/>
                    <a:pt x="8379" y="3493"/>
                  </a:cubicBezTo>
                  <a:cubicBezTo>
                    <a:pt x="8219" y="3493"/>
                    <a:pt x="8050" y="3483"/>
                    <a:pt x="7873" y="3460"/>
                  </a:cubicBezTo>
                  <a:cubicBezTo>
                    <a:pt x="6038" y="3293"/>
                    <a:pt x="5204" y="225"/>
                    <a:pt x="2969" y="24"/>
                  </a:cubicBezTo>
                  <a:cubicBezTo>
                    <a:pt x="2824" y="8"/>
                    <a:pt x="2685" y="1"/>
                    <a:pt x="25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1"/>
            <p:cNvSpPr/>
            <p:nvPr/>
          </p:nvSpPr>
          <p:spPr>
            <a:xfrm>
              <a:off x="3024138" y="4396100"/>
              <a:ext cx="45875" cy="45900"/>
            </a:xfrm>
            <a:custGeom>
              <a:rect b="b" l="l" r="r" t="t"/>
              <a:pathLst>
                <a:path extrusionOk="0" h="1836" w="1835">
                  <a:moveTo>
                    <a:pt x="901" y="1"/>
                  </a:moveTo>
                  <a:cubicBezTo>
                    <a:pt x="400" y="1"/>
                    <a:pt x="0" y="401"/>
                    <a:pt x="0" y="901"/>
                  </a:cubicBezTo>
                  <a:cubicBezTo>
                    <a:pt x="0" y="1435"/>
                    <a:pt x="400" y="1835"/>
                    <a:pt x="901" y="1835"/>
                  </a:cubicBezTo>
                  <a:cubicBezTo>
                    <a:pt x="1434" y="1835"/>
                    <a:pt x="1835" y="1435"/>
                    <a:pt x="1835" y="901"/>
                  </a:cubicBezTo>
                  <a:cubicBezTo>
                    <a:pt x="1835" y="401"/>
                    <a:pt x="1434" y="1"/>
                    <a:pt x="9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1"/>
            <p:cNvSpPr/>
            <p:nvPr/>
          </p:nvSpPr>
          <p:spPr>
            <a:xfrm>
              <a:off x="3355188" y="4400275"/>
              <a:ext cx="45900" cy="45875"/>
            </a:xfrm>
            <a:custGeom>
              <a:rect b="b" l="l" r="r" t="t"/>
              <a:pathLst>
                <a:path extrusionOk="0" h="1835" w="1836">
                  <a:moveTo>
                    <a:pt x="935" y="0"/>
                  </a:moveTo>
                  <a:cubicBezTo>
                    <a:pt x="434" y="0"/>
                    <a:pt x="1" y="401"/>
                    <a:pt x="1" y="901"/>
                  </a:cubicBezTo>
                  <a:cubicBezTo>
                    <a:pt x="1" y="1435"/>
                    <a:pt x="434" y="1835"/>
                    <a:pt x="935" y="1835"/>
                  </a:cubicBezTo>
                  <a:cubicBezTo>
                    <a:pt x="1435" y="1835"/>
                    <a:pt x="1835" y="1435"/>
                    <a:pt x="1835" y="901"/>
                  </a:cubicBezTo>
                  <a:cubicBezTo>
                    <a:pt x="1835" y="401"/>
                    <a:pt x="1435" y="0"/>
                    <a:pt x="9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0" name="Google Shape;2430;p51"/>
          <p:cNvGrpSpPr/>
          <p:nvPr/>
        </p:nvGrpSpPr>
        <p:grpSpPr>
          <a:xfrm>
            <a:off x="7231535" y="3041628"/>
            <a:ext cx="379969" cy="397472"/>
            <a:chOff x="5148850" y="3139850"/>
            <a:chExt cx="931525" cy="974675"/>
          </a:xfrm>
        </p:grpSpPr>
        <p:sp>
          <p:nvSpPr>
            <p:cNvPr id="2431" name="Google Shape;2431;p51"/>
            <p:cNvSpPr/>
            <p:nvPr/>
          </p:nvSpPr>
          <p:spPr>
            <a:xfrm>
              <a:off x="5148850" y="3443300"/>
              <a:ext cx="931525" cy="339875"/>
            </a:xfrm>
            <a:custGeom>
              <a:rect b="b" l="l" r="r" t="t"/>
              <a:pathLst>
                <a:path extrusionOk="0" h="13595" w="37261">
                  <a:moveTo>
                    <a:pt x="33475" y="1"/>
                  </a:moveTo>
                  <a:cubicBezTo>
                    <a:pt x="33359" y="1"/>
                    <a:pt x="33242" y="6"/>
                    <a:pt x="33124" y="18"/>
                  </a:cubicBezTo>
                  <a:cubicBezTo>
                    <a:pt x="32090" y="85"/>
                    <a:pt x="30756" y="185"/>
                    <a:pt x="29255" y="352"/>
                  </a:cubicBezTo>
                  <a:cubicBezTo>
                    <a:pt x="26753" y="585"/>
                    <a:pt x="23717" y="885"/>
                    <a:pt x="20448" y="1252"/>
                  </a:cubicBezTo>
                  <a:cubicBezTo>
                    <a:pt x="19481" y="1386"/>
                    <a:pt x="18580" y="1486"/>
                    <a:pt x="17613" y="1586"/>
                  </a:cubicBezTo>
                  <a:cubicBezTo>
                    <a:pt x="15311" y="1853"/>
                    <a:pt x="13010" y="2153"/>
                    <a:pt x="10775" y="2487"/>
                  </a:cubicBezTo>
                  <a:cubicBezTo>
                    <a:pt x="9407" y="2653"/>
                    <a:pt x="8073" y="2853"/>
                    <a:pt x="6772" y="3054"/>
                  </a:cubicBezTo>
                  <a:cubicBezTo>
                    <a:pt x="5504" y="3254"/>
                    <a:pt x="4303" y="3487"/>
                    <a:pt x="3136" y="3687"/>
                  </a:cubicBezTo>
                  <a:cubicBezTo>
                    <a:pt x="1468" y="3988"/>
                    <a:pt x="267" y="5355"/>
                    <a:pt x="134" y="7023"/>
                  </a:cubicBezTo>
                  <a:cubicBezTo>
                    <a:pt x="67" y="7890"/>
                    <a:pt x="0" y="8925"/>
                    <a:pt x="67" y="10025"/>
                  </a:cubicBezTo>
                  <a:cubicBezTo>
                    <a:pt x="67" y="10759"/>
                    <a:pt x="301" y="11426"/>
                    <a:pt x="701" y="12027"/>
                  </a:cubicBezTo>
                  <a:cubicBezTo>
                    <a:pt x="1301" y="12994"/>
                    <a:pt x="2435" y="13595"/>
                    <a:pt x="3703" y="13595"/>
                  </a:cubicBezTo>
                  <a:lnTo>
                    <a:pt x="3903" y="13595"/>
                  </a:lnTo>
                  <a:lnTo>
                    <a:pt x="8807" y="13561"/>
                  </a:lnTo>
                  <a:lnTo>
                    <a:pt x="11642" y="13561"/>
                  </a:lnTo>
                  <a:lnTo>
                    <a:pt x="19481" y="13528"/>
                  </a:lnTo>
                  <a:lnTo>
                    <a:pt x="25318" y="13494"/>
                  </a:lnTo>
                  <a:lnTo>
                    <a:pt x="30656" y="13428"/>
                  </a:lnTo>
                  <a:lnTo>
                    <a:pt x="33491" y="13428"/>
                  </a:lnTo>
                  <a:cubicBezTo>
                    <a:pt x="35459" y="13428"/>
                    <a:pt x="37094" y="11860"/>
                    <a:pt x="37160" y="9892"/>
                  </a:cubicBezTo>
                  <a:cubicBezTo>
                    <a:pt x="37227" y="9325"/>
                    <a:pt x="37227" y="8691"/>
                    <a:pt x="37227" y="8024"/>
                  </a:cubicBezTo>
                  <a:cubicBezTo>
                    <a:pt x="37227" y="7323"/>
                    <a:pt x="37227" y="6523"/>
                    <a:pt x="37260" y="5722"/>
                  </a:cubicBezTo>
                  <a:cubicBezTo>
                    <a:pt x="37227" y="4922"/>
                    <a:pt x="37160" y="4188"/>
                    <a:pt x="37127" y="3387"/>
                  </a:cubicBezTo>
                  <a:cubicBezTo>
                    <a:pt x="37060" y="2353"/>
                    <a:pt x="36560" y="1486"/>
                    <a:pt x="35826" y="885"/>
                  </a:cubicBezTo>
                  <a:cubicBezTo>
                    <a:pt x="35178" y="326"/>
                    <a:pt x="34349" y="1"/>
                    <a:pt x="334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1"/>
            <p:cNvSpPr/>
            <p:nvPr/>
          </p:nvSpPr>
          <p:spPr>
            <a:xfrm>
              <a:off x="5149675" y="3451650"/>
              <a:ext cx="852300" cy="284400"/>
            </a:xfrm>
            <a:custGeom>
              <a:rect b="b" l="l" r="r" t="t"/>
              <a:pathLst>
                <a:path extrusionOk="0" h="11376" w="34092">
                  <a:moveTo>
                    <a:pt x="29716" y="1"/>
                  </a:moveTo>
                  <a:cubicBezTo>
                    <a:pt x="29596" y="1"/>
                    <a:pt x="29476" y="6"/>
                    <a:pt x="29355" y="18"/>
                  </a:cubicBezTo>
                  <a:cubicBezTo>
                    <a:pt x="22950" y="651"/>
                    <a:pt x="10909" y="1886"/>
                    <a:pt x="3036" y="3353"/>
                  </a:cubicBezTo>
                  <a:cubicBezTo>
                    <a:pt x="1368" y="3654"/>
                    <a:pt x="168" y="5021"/>
                    <a:pt x="34" y="6689"/>
                  </a:cubicBezTo>
                  <a:cubicBezTo>
                    <a:pt x="34" y="6923"/>
                    <a:pt x="1" y="7123"/>
                    <a:pt x="1" y="7390"/>
                  </a:cubicBezTo>
                  <a:cubicBezTo>
                    <a:pt x="101" y="8257"/>
                    <a:pt x="401" y="9091"/>
                    <a:pt x="1001" y="9725"/>
                  </a:cubicBezTo>
                  <a:cubicBezTo>
                    <a:pt x="1702" y="10525"/>
                    <a:pt x="2736" y="10992"/>
                    <a:pt x="3770" y="11192"/>
                  </a:cubicBezTo>
                  <a:cubicBezTo>
                    <a:pt x="4552" y="11334"/>
                    <a:pt x="5300" y="11376"/>
                    <a:pt x="6062" y="11376"/>
                  </a:cubicBezTo>
                  <a:cubicBezTo>
                    <a:pt x="6373" y="11376"/>
                    <a:pt x="6687" y="11369"/>
                    <a:pt x="7006" y="11359"/>
                  </a:cubicBezTo>
                  <a:cubicBezTo>
                    <a:pt x="11776" y="11226"/>
                    <a:pt x="19048" y="10892"/>
                    <a:pt x="23851" y="10759"/>
                  </a:cubicBezTo>
                  <a:lnTo>
                    <a:pt x="28855" y="10659"/>
                  </a:lnTo>
                  <a:cubicBezTo>
                    <a:pt x="30089" y="10592"/>
                    <a:pt x="31557" y="10825"/>
                    <a:pt x="32557" y="9891"/>
                  </a:cubicBezTo>
                  <a:cubicBezTo>
                    <a:pt x="34092" y="8490"/>
                    <a:pt x="33892" y="4621"/>
                    <a:pt x="33258" y="2753"/>
                  </a:cubicBezTo>
                  <a:cubicBezTo>
                    <a:pt x="33191" y="2419"/>
                    <a:pt x="33058" y="2119"/>
                    <a:pt x="32891" y="1852"/>
                  </a:cubicBezTo>
                  <a:cubicBezTo>
                    <a:pt x="32280" y="661"/>
                    <a:pt x="31025" y="1"/>
                    <a:pt x="297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1"/>
            <p:cNvSpPr/>
            <p:nvPr/>
          </p:nvSpPr>
          <p:spPr>
            <a:xfrm>
              <a:off x="5434875" y="3140150"/>
              <a:ext cx="302750" cy="288350"/>
            </a:xfrm>
            <a:custGeom>
              <a:rect b="b" l="l" r="r" t="t"/>
              <a:pathLst>
                <a:path extrusionOk="0" h="11534" w="12110">
                  <a:moveTo>
                    <a:pt x="5884" y="0"/>
                  </a:moveTo>
                  <a:cubicBezTo>
                    <a:pt x="3103" y="0"/>
                    <a:pt x="428" y="1762"/>
                    <a:pt x="101" y="4939"/>
                  </a:cubicBezTo>
                  <a:cubicBezTo>
                    <a:pt x="1" y="6006"/>
                    <a:pt x="168" y="7074"/>
                    <a:pt x="635" y="8041"/>
                  </a:cubicBezTo>
                  <a:cubicBezTo>
                    <a:pt x="1002" y="8908"/>
                    <a:pt x="1635" y="9709"/>
                    <a:pt x="2369" y="10309"/>
                  </a:cubicBezTo>
                  <a:cubicBezTo>
                    <a:pt x="2503" y="10376"/>
                    <a:pt x="2603" y="10476"/>
                    <a:pt x="2703" y="10543"/>
                  </a:cubicBezTo>
                  <a:cubicBezTo>
                    <a:pt x="3688" y="11194"/>
                    <a:pt x="4871" y="11534"/>
                    <a:pt x="6060" y="11534"/>
                  </a:cubicBezTo>
                  <a:cubicBezTo>
                    <a:pt x="7003" y="11534"/>
                    <a:pt x="7951" y="11319"/>
                    <a:pt x="8807" y="10877"/>
                  </a:cubicBezTo>
                  <a:cubicBezTo>
                    <a:pt x="8807" y="10843"/>
                    <a:pt x="8841" y="10843"/>
                    <a:pt x="8841" y="10843"/>
                  </a:cubicBezTo>
                  <a:cubicBezTo>
                    <a:pt x="9975" y="10209"/>
                    <a:pt x="10942" y="9209"/>
                    <a:pt x="11442" y="8041"/>
                  </a:cubicBezTo>
                  <a:cubicBezTo>
                    <a:pt x="11609" y="7641"/>
                    <a:pt x="11709" y="7174"/>
                    <a:pt x="11809" y="6707"/>
                  </a:cubicBezTo>
                  <a:cubicBezTo>
                    <a:pt x="12110" y="5006"/>
                    <a:pt x="11542" y="3138"/>
                    <a:pt x="10342" y="1837"/>
                  </a:cubicBezTo>
                  <a:cubicBezTo>
                    <a:pt x="9775" y="1236"/>
                    <a:pt x="9107" y="803"/>
                    <a:pt x="8374" y="502"/>
                  </a:cubicBezTo>
                  <a:cubicBezTo>
                    <a:pt x="7640" y="169"/>
                    <a:pt x="6839" y="2"/>
                    <a:pt x="6039" y="2"/>
                  </a:cubicBezTo>
                  <a:cubicBezTo>
                    <a:pt x="5987" y="1"/>
                    <a:pt x="5935" y="0"/>
                    <a:pt x="58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1"/>
            <p:cNvSpPr/>
            <p:nvPr/>
          </p:nvSpPr>
          <p:spPr>
            <a:xfrm>
              <a:off x="5431550" y="3139850"/>
              <a:ext cx="295225" cy="245550"/>
            </a:xfrm>
            <a:custGeom>
              <a:rect b="b" l="l" r="r" t="t"/>
              <a:pathLst>
                <a:path extrusionOk="0" h="9822" w="11809">
                  <a:moveTo>
                    <a:pt x="5993" y="1"/>
                  </a:moveTo>
                  <a:cubicBezTo>
                    <a:pt x="3215" y="1"/>
                    <a:pt x="533" y="1778"/>
                    <a:pt x="167" y="4951"/>
                  </a:cubicBezTo>
                  <a:cubicBezTo>
                    <a:pt x="0" y="6619"/>
                    <a:pt x="834" y="8287"/>
                    <a:pt x="2302" y="9054"/>
                  </a:cubicBezTo>
                  <a:cubicBezTo>
                    <a:pt x="3236" y="9554"/>
                    <a:pt x="4304" y="9821"/>
                    <a:pt x="5404" y="9821"/>
                  </a:cubicBezTo>
                  <a:cubicBezTo>
                    <a:pt x="9340" y="9821"/>
                    <a:pt x="11809" y="5418"/>
                    <a:pt x="9741" y="2016"/>
                  </a:cubicBezTo>
                  <a:cubicBezTo>
                    <a:pt x="9107" y="948"/>
                    <a:pt x="8006" y="214"/>
                    <a:pt x="6772" y="47"/>
                  </a:cubicBezTo>
                  <a:cubicBezTo>
                    <a:pt x="6513" y="16"/>
                    <a:pt x="6252" y="1"/>
                    <a:pt x="5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1"/>
            <p:cNvSpPr/>
            <p:nvPr/>
          </p:nvSpPr>
          <p:spPr>
            <a:xfrm>
              <a:off x="5504925" y="3828375"/>
              <a:ext cx="301075" cy="286150"/>
            </a:xfrm>
            <a:custGeom>
              <a:rect b="b" l="l" r="r" t="t"/>
              <a:pathLst>
                <a:path extrusionOk="0" h="11446" w="12043">
                  <a:moveTo>
                    <a:pt x="5903" y="1"/>
                  </a:moveTo>
                  <a:cubicBezTo>
                    <a:pt x="4975" y="1"/>
                    <a:pt x="4054" y="201"/>
                    <a:pt x="3237" y="593"/>
                  </a:cubicBezTo>
                  <a:cubicBezTo>
                    <a:pt x="1669" y="1327"/>
                    <a:pt x="401" y="2761"/>
                    <a:pt x="168" y="4763"/>
                  </a:cubicBezTo>
                  <a:cubicBezTo>
                    <a:pt x="134" y="4796"/>
                    <a:pt x="134" y="4863"/>
                    <a:pt x="134" y="4930"/>
                  </a:cubicBezTo>
                  <a:cubicBezTo>
                    <a:pt x="1" y="6464"/>
                    <a:pt x="501" y="8132"/>
                    <a:pt x="1502" y="9333"/>
                  </a:cubicBezTo>
                  <a:cubicBezTo>
                    <a:pt x="1869" y="9766"/>
                    <a:pt x="2303" y="10133"/>
                    <a:pt x="2736" y="10467"/>
                  </a:cubicBezTo>
                  <a:cubicBezTo>
                    <a:pt x="3470" y="10867"/>
                    <a:pt x="4204" y="11201"/>
                    <a:pt x="5004" y="11334"/>
                  </a:cubicBezTo>
                  <a:cubicBezTo>
                    <a:pt x="5384" y="11408"/>
                    <a:pt x="5776" y="11445"/>
                    <a:pt x="6171" y="11445"/>
                  </a:cubicBezTo>
                  <a:cubicBezTo>
                    <a:pt x="6852" y="11445"/>
                    <a:pt x="7540" y="11333"/>
                    <a:pt x="8173" y="11101"/>
                  </a:cubicBezTo>
                  <a:cubicBezTo>
                    <a:pt x="8407" y="11001"/>
                    <a:pt x="8674" y="10867"/>
                    <a:pt x="8907" y="10767"/>
                  </a:cubicBezTo>
                  <a:cubicBezTo>
                    <a:pt x="10041" y="10133"/>
                    <a:pt x="11009" y="9133"/>
                    <a:pt x="11509" y="7965"/>
                  </a:cubicBezTo>
                  <a:cubicBezTo>
                    <a:pt x="11709" y="7431"/>
                    <a:pt x="11876" y="6864"/>
                    <a:pt x="11909" y="6297"/>
                  </a:cubicBezTo>
                  <a:cubicBezTo>
                    <a:pt x="12043" y="5330"/>
                    <a:pt x="11876" y="4429"/>
                    <a:pt x="11476" y="3662"/>
                  </a:cubicBezTo>
                  <a:cubicBezTo>
                    <a:pt x="11209" y="2995"/>
                    <a:pt x="10842" y="2361"/>
                    <a:pt x="10342" y="1861"/>
                  </a:cubicBezTo>
                  <a:cubicBezTo>
                    <a:pt x="9875" y="1360"/>
                    <a:pt x="9308" y="960"/>
                    <a:pt x="8707" y="660"/>
                  </a:cubicBezTo>
                  <a:cubicBezTo>
                    <a:pt x="7840" y="218"/>
                    <a:pt x="6868" y="1"/>
                    <a:pt x="59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1"/>
            <p:cNvSpPr/>
            <p:nvPr/>
          </p:nvSpPr>
          <p:spPr>
            <a:xfrm>
              <a:off x="5504100" y="3825150"/>
              <a:ext cx="294400" cy="244900"/>
            </a:xfrm>
            <a:custGeom>
              <a:rect b="b" l="l" r="r" t="t"/>
              <a:pathLst>
                <a:path extrusionOk="0" h="9796" w="11776">
                  <a:moveTo>
                    <a:pt x="5900" y="0"/>
                  </a:moveTo>
                  <a:cubicBezTo>
                    <a:pt x="3144" y="0"/>
                    <a:pt x="501" y="1775"/>
                    <a:pt x="167" y="4925"/>
                  </a:cubicBezTo>
                  <a:cubicBezTo>
                    <a:pt x="1" y="6593"/>
                    <a:pt x="834" y="8261"/>
                    <a:pt x="2269" y="9062"/>
                  </a:cubicBezTo>
                  <a:cubicBezTo>
                    <a:pt x="3203" y="9562"/>
                    <a:pt x="4270" y="9795"/>
                    <a:pt x="5371" y="9795"/>
                  </a:cubicBezTo>
                  <a:cubicBezTo>
                    <a:pt x="9341" y="9795"/>
                    <a:pt x="11776" y="5426"/>
                    <a:pt x="9707" y="1990"/>
                  </a:cubicBezTo>
                  <a:cubicBezTo>
                    <a:pt x="9074" y="922"/>
                    <a:pt x="8006" y="222"/>
                    <a:pt x="6739" y="55"/>
                  </a:cubicBezTo>
                  <a:cubicBezTo>
                    <a:pt x="6460" y="18"/>
                    <a:pt x="6179" y="0"/>
                    <a:pt x="59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1"/>
            <p:cNvSpPr/>
            <p:nvPr/>
          </p:nvSpPr>
          <p:spPr>
            <a:xfrm>
              <a:off x="5166350" y="3506275"/>
              <a:ext cx="251875" cy="278575"/>
            </a:xfrm>
            <a:custGeom>
              <a:rect b="b" l="l" r="r" t="t"/>
              <a:pathLst>
                <a:path extrusionOk="0" h="11143" w="10075">
                  <a:moveTo>
                    <a:pt x="10075" y="1"/>
                  </a:moveTo>
                  <a:lnTo>
                    <a:pt x="10075" y="1"/>
                  </a:lnTo>
                  <a:cubicBezTo>
                    <a:pt x="9408" y="68"/>
                    <a:pt x="8707" y="168"/>
                    <a:pt x="8007" y="334"/>
                  </a:cubicBezTo>
                  <a:cubicBezTo>
                    <a:pt x="7339" y="401"/>
                    <a:pt x="6672" y="535"/>
                    <a:pt x="6039" y="635"/>
                  </a:cubicBezTo>
                  <a:lnTo>
                    <a:pt x="935" y="8140"/>
                  </a:lnTo>
                  <a:lnTo>
                    <a:pt x="1" y="9541"/>
                  </a:lnTo>
                  <a:cubicBezTo>
                    <a:pt x="601" y="10508"/>
                    <a:pt x="1735" y="11142"/>
                    <a:pt x="3003" y="11142"/>
                  </a:cubicBezTo>
                  <a:lnTo>
                    <a:pt x="3203" y="11142"/>
                  </a:lnTo>
                  <a:lnTo>
                    <a:pt x="4404" y="9174"/>
                  </a:lnTo>
                  <a:lnTo>
                    <a:pt x="1007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1"/>
            <p:cNvSpPr/>
            <p:nvPr/>
          </p:nvSpPr>
          <p:spPr>
            <a:xfrm>
              <a:off x="5450725" y="3140200"/>
              <a:ext cx="193500" cy="257700"/>
            </a:xfrm>
            <a:custGeom>
              <a:rect b="b" l="l" r="r" t="t"/>
              <a:pathLst>
                <a:path extrusionOk="0" h="10308" w="7740">
                  <a:moveTo>
                    <a:pt x="5405" y="0"/>
                  </a:moveTo>
                  <a:lnTo>
                    <a:pt x="167" y="7772"/>
                  </a:lnTo>
                  <a:lnTo>
                    <a:pt x="1" y="8039"/>
                  </a:lnTo>
                  <a:cubicBezTo>
                    <a:pt x="368" y="8906"/>
                    <a:pt x="1001" y="9707"/>
                    <a:pt x="1735" y="10307"/>
                  </a:cubicBezTo>
                  <a:lnTo>
                    <a:pt x="2302" y="9373"/>
                  </a:lnTo>
                  <a:lnTo>
                    <a:pt x="7673" y="667"/>
                  </a:lnTo>
                  <a:lnTo>
                    <a:pt x="7740" y="534"/>
                  </a:lnTo>
                  <a:cubicBezTo>
                    <a:pt x="7306" y="334"/>
                    <a:pt x="6806" y="167"/>
                    <a:pt x="6339" y="100"/>
                  </a:cubicBezTo>
                  <a:cubicBezTo>
                    <a:pt x="6238" y="100"/>
                    <a:pt x="6172" y="33"/>
                    <a:pt x="6072" y="33"/>
                  </a:cubicBezTo>
                  <a:lnTo>
                    <a:pt x="6038" y="33"/>
                  </a:lnTo>
                  <a:cubicBezTo>
                    <a:pt x="5905" y="0"/>
                    <a:pt x="5805" y="0"/>
                    <a:pt x="56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1"/>
            <p:cNvSpPr/>
            <p:nvPr/>
          </p:nvSpPr>
          <p:spPr>
            <a:xfrm>
              <a:off x="5369000" y="3476275"/>
              <a:ext cx="290225" cy="306075"/>
            </a:xfrm>
            <a:custGeom>
              <a:rect b="b" l="l" r="r" t="t"/>
              <a:pathLst>
                <a:path extrusionOk="0" h="12243" w="11609">
                  <a:moveTo>
                    <a:pt x="11609" y="0"/>
                  </a:moveTo>
                  <a:lnTo>
                    <a:pt x="11609" y="0"/>
                  </a:lnTo>
                  <a:cubicBezTo>
                    <a:pt x="10675" y="67"/>
                    <a:pt x="9774" y="200"/>
                    <a:pt x="8774" y="300"/>
                  </a:cubicBezTo>
                  <a:lnTo>
                    <a:pt x="1468" y="10241"/>
                  </a:lnTo>
                  <a:lnTo>
                    <a:pt x="1" y="12242"/>
                  </a:lnTo>
                  <a:lnTo>
                    <a:pt x="2836" y="12242"/>
                  </a:lnTo>
                  <a:lnTo>
                    <a:pt x="4337" y="10174"/>
                  </a:lnTo>
                  <a:lnTo>
                    <a:pt x="116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1"/>
            <p:cNvSpPr/>
            <p:nvPr/>
          </p:nvSpPr>
          <p:spPr>
            <a:xfrm>
              <a:off x="5655050" y="3307800"/>
              <a:ext cx="75075" cy="104275"/>
            </a:xfrm>
            <a:custGeom>
              <a:rect b="b" l="l" r="r" t="t"/>
              <a:pathLst>
                <a:path extrusionOk="0" h="4171" w="3003">
                  <a:moveTo>
                    <a:pt x="3002" y="1"/>
                  </a:moveTo>
                  <a:lnTo>
                    <a:pt x="23" y="4139"/>
                  </a:lnTo>
                  <a:lnTo>
                    <a:pt x="23" y="4139"/>
                  </a:lnTo>
                  <a:cubicBezTo>
                    <a:pt x="29" y="4137"/>
                    <a:pt x="34" y="4137"/>
                    <a:pt x="34" y="4137"/>
                  </a:cubicBezTo>
                  <a:cubicBezTo>
                    <a:pt x="1168" y="3503"/>
                    <a:pt x="2135" y="2503"/>
                    <a:pt x="2635" y="1335"/>
                  </a:cubicBezTo>
                  <a:cubicBezTo>
                    <a:pt x="2802" y="902"/>
                    <a:pt x="2902" y="468"/>
                    <a:pt x="3002" y="1"/>
                  </a:cubicBezTo>
                  <a:close/>
                  <a:moveTo>
                    <a:pt x="23" y="4139"/>
                  </a:moveTo>
                  <a:cubicBezTo>
                    <a:pt x="13" y="4142"/>
                    <a:pt x="0" y="4150"/>
                    <a:pt x="0" y="4171"/>
                  </a:cubicBezTo>
                  <a:lnTo>
                    <a:pt x="23" y="41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1"/>
            <p:cNvSpPr/>
            <p:nvPr/>
          </p:nvSpPr>
          <p:spPr>
            <a:xfrm>
              <a:off x="5504925" y="3824850"/>
              <a:ext cx="218525" cy="235200"/>
            </a:xfrm>
            <a:custGeom>
              <a:rect b="b" l="l" r="r" t="t"/>
              <a:pathLst>
                <a:path extrusionOk="0" h="9408" w="8741">
                  <a:moveTo>
                    <a:pt x="5538" y="0"/>
                  </a:moveTo>
                  <a:cubicBezTo>
                    <a:pt x="5405" y="0"/>
                    <a:pt x="5338" y="34"/>
                    <a:pt x="5205" y="34"/>
                  </a:cubicBezTo>
                  <a:lnTo>
                    <a:pt x="4871" y="100"/>
                  </a:lnTo>
                  <a:cubicBezTo>
                    <a:pt x="4738" y="134"/>
                    <a:pt x="4671" y="134"/>
                    <a:pt x="4537" y="167"/>
                  </a:cubicBezTo>
                  <a:cubicBezTo>
                    <a:pt x="4471" y="201"/>
                    <a:pt x="4337" y="201"/>
                    <a:pt x="4237" y="267"/>
                  </a:cubicBezTo>
                  <a:lnTo>
                    <a:pt x="3870" y="334"/>
                  </a:lnTo>
                  <a:cubicBezTo>
                    <a:pt x="3737" y="367"/>
                    <a:pt x="3637" y="434"/>
                    <a:pt x="3537" y="467"/>
                  </a:cubicBezTo>
                  <a:lnTo>
                    <a:pt x="3270" y="601"/>
                  </a:lnTo>
                  <a:lnTo>
                    <a:pt x="3237" y="634"/>
                  </a:lnTo>
                  <a:lnTo>
                    <a:pt x="168" y="4804"/>
                  </a:lnTo>
                  <a:cubicBezTo>
                    <a:pt x="101" y="4837"/>
                    <a:pt x="101" y="4937"/>
                    <a:pt x="101" y="4971"/>
                  </a:cubicBezTo>
                  <a:cubicBezTo>
                    <a:pt x="1" y="6505"/>
                    <a:pt x="501" y="8173"/>
                    <a:pt x="1502" y="9407"/>
                  </a:cubicBezTo>
                  <a:lnTo>
                    <a:pt x="1969" y="8840"/>
                  </a:lnTo>
                  <a:lnTo>
                    <a:pt x="8640" y="834"/>
                  </a:lnTo>
                  <a:lnTo>
                    <a:pt x="8740" y="668"/>
                  </a:lnTo>
                  <a:cubicBezTo>
                    <a:pt x="8140" y="401"/>
                    <a:pt x="7473" y="167"/>
                    <a:pt x="6706" y="34"/>
                  </a:cubicBezTo>
                  <a:cubicBezTo>
                    <a:pt x="6572" y="34"/>
                    <a:pt x="6405" y="0"/>
                    <a:pt x="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1"/>
            <p:cNvSpPr/>
            <p:nvPr/>
          </p:nvSpPr>
          <p:spPr>
            <a:xfrm>
              <a:off x="5635850" y="3445225"/>
              <a:ext cx="407825" cy="337125"/>
            </a:xfrm>
            <a:custGeom>
              <a:rect b="b" l="l" r="r" t="t"/>
              <a:pathLst>
                <a:path extrusionOk="0" h="13485" w="16313">
                  <a:moveTo>
                    <a:pt x="14132" y="1"/>
                  </a:moveTo>
                  <a:cubicBezTo>
                    <a:pt x="13971" y="1"/>
                    <a:pt x="13808" y="14"/>
                    <a:pt x="13644" y="41"/>
                  </a:cubicBezTo>
                  <a:cubicBezTo>
                    <a:pt x="12643" y="141"/>
                    <a:pt x="11376" y="275"/>
                    <a:pt x="9975" y="375"/>
                  </a:cubicBezTo>
                  <a:lnTo>
                    <a:pt x="9775" y="375"/>
                  </a:lnTo>
                  <a:lnTo>
                    <a:pt x="1769" y="11149"/>
                  </a:lnTo>
                  <a:lnTo>
                    <a:pt x="1" y="13484"/>
                  </a:lnTo>
                  <a:lnTo>
                    <a:pt x="5838" y="13451"/>
                  </a:lnTo>
                  <a:lnTo>
                    <a:pt x="7940" y="10949"/>
                  </a:lnTo>
                  <a:lnTo>
                    <a:pt x="14011" y="3644"/>
                  </a:lnTo>
                  <a:lnTo>
                    <a:pt x="16313" y="842"/>
                  </a:lnTo>
                  <a:cubicBezTo>
                    <a:pt x="15727" y="340"/>
                    <a:pt x="14955" y="1"/>
                    <a:pt x="14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1"/>
            <p:cNvSpPr/>
            <p:nvPr/>
          </p:nvSpPr>
          <p:spPr>
            <a:xfrm>
              <a:off x="5630025" y="3916575"/>
              <a:ext cx="175975" cy="197950"/>
            </a:xfrm>
            <a:custGeom>
              <a:rect b="b" l="l" r="r" t="t"/>
              <a:pathLst>
                <a:path extrusionOk="0" h="7918" w="7039">
                  <a:moveTo>
                    <a:pt x="6538" y="1"/>
                  </a:moveTo>
                  <a:lnTo>
                    <a:pt x="5471" y="1302"/>
                  </a:lnTo>
                  <a:lnTo>
                    <a:pt x="1468" y="6072"/>
                  </a:lnTo>
                  <a:lnTo>
                    <a:pt x="0" y="7806"/>
                  </a:lnTo>
                  <a:cubicBezTo>
                    <a:pt x="380" y="7880"/>
                    <a:pt x="772" y="7917"/>
                    <a:pt x="1167" y="7917"/>
                  </a:cubicBezTo>
                  <a:cubicBezTo>
                    <a:pt x="1848" y="7917"/>
                    <a:pt x="2536" y="7805"/>
                    <a:pt x="3169" y="7573"/>
                  </a:cubicBezTo>
                  <a:lnTo>
                    <a:pt x="6905" y="2769"/>
                  </a:lnTo>
                  <a:cubicBezTo>
                    <a:pt x="7039" y="1802"/>
                    <a:pt x="6872" y="901"/>
                    <a:pt x="65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1"/>
            <p:cNvSpPr/>
            <p:nvPr/>
          </p:nvSpPr>
          <p:spPr>
            <a:xfrm>
              <a:off x="5915225" y="3585500"/>
              <a:ext cx="164300" cy="193500"/>
            </a:xfrm>
            <a:custGeom>
              <a:rect b="b" l="l" r="r" t="t"/>
              <a:pathLst>
                <a:path extrusionOk="0" h="7740" w="6572">
                  <a:moveTo>
                    <a:pt x="6505" y="1"/>
                  </a:moveTo>
                  <a:lnTo>
                    <a:pt x="1" y="7740"/>
                  </a:lnTo>
                  <a:lnTo>
                    <a:pt x="2269" y="7740"/>
                  </a:lnTo>
                  <a:lnTo>
                    <a:pt x="6572" y="2336"/>
                  </a:lnTo>
                  <a:cubicBezTo>
                    <a:pt x="6572" y="1635"/>
                    <a:pt x="6572" y="835"/>
                    <a:pt x="65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1"/>
            <p:cNvSpPr/>
            <p:nvPr/>
          </p:nvSpPr>
          <p:spPr>
            <a:xfrm>
              <a:off x="5191375" y="3506275"/>
              <a:ext cx="226850" cy="229375"/>
            </a:xfrm>
            <a:custGeom>
              <a:rect b="b" l="l" r="r" t="t"/>
              <a:pathLst>
                <a:path extrusionOk="0" h="9175" w="9074">
                  <a:moveTo>
                    <a:pt x="9074" y="1"/>
                  </a:moveTo>
                  <a:lnTo>
                    <a:pt x="9074" y="1"/>
                  </a:lnTo>
                  <a:cubicBezTo>
                    <a:pt x="8407" y="68"/>
                    <a:pt x="7706" y="168"/>
                    <a:pt x="7039" y="334"/>
                  </a:cubicBezTo>
                  <a:cubicBezTo>
                    <a:pt x="6372" y="401"/>
                    <a:pt x="5705" y="535"/>
                    <a:pt x="5071" y="635"/>
                  </a:cubicBezTo>
                  <a:lnTo>
                    <a:pt x="1" y="8140"/>
                  </a:lnTo>
                  <a:cubicBezTo>
                    <a:pt x="668" y="8574"/>
                    <a:pt x="1402" y="8874"/>
                    <a:pt x="2202" y="9041"/>
                  </a:cubicBezTo>
                  <a:cubicBezTo>
                    <a:pt x="2602" y="9141"/>
                    <a:pt x="3036" y="9174"/>
                    <a:pt x="3436" y="9174"/>
                  </a:cubicBezTo>
                  <a:lnTo>
                    <a:pt x="90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1"/>
            <p:cNvSpPr/>
            <p:nvPr/>
          </p:nvSpPr>
          <p:spPr>
            <a:xfrm>
              <a:off x="5406525" y="3475425"/>
              <a:ext cx="253550" cy="256875"/>
            </a:xfrm>
            <a:custGeom>
              <a:rect b="b" l="l" r="r" t="t"/>
              <a:pathLst>
                <a:path extrusionOk="0" h="10275" w="10142">
                  <a:moveTo>
                    <a:pt x="10141" y="1"/>
                  </a:moveTo>
                  <a:lnTo>
                    <a:pt x="10141" y="1"/>
                  </a:lnTo>
                  <a:cubicBezTo>
                    <a:pt x="9174" y="134"/>
                    <a:pt x="8273" y="234"/>
                    <a:pt x="7306" y="334"/>
                  </a:cubicBezTo>
                  <a:lnTo>
                    <a:pt x="1" y="10275"/>
                  </a:lnTo>
                  <a:cubicBezTo>
                    <a:pt x="935" y="10275"/>
                    <a:pt x="1902" y="10241"/>
                    <a:pt x="2836" y="10208"/>
                  </a:cubicBezTo>
                  <a:lnTo>
                    <a:pt x="1014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1"/>
            <p:cNvSpPr/>
            <p:nvPr/>
          </p:nvSpPr>
          <p:spPr>
            <a:xfrm>
              <a:off x="5680050" y="3453500"/>
              <a:ext cx="306075" cy="269625"/>
            </a:xfrm>
            <a:custGeom>
              <a:rect b="b" l="l" r="r" t="t"/>
              <a:pathLst>
                <a:path extrusionOk="0" h="10785" w="12243">
                  <a:moveTo>
                    <a:pt x="8495" y="1"/>
                  </a:moveTo>
                  <a:cubicBezTo>
                    <a:pt x="8399" y="1"/>
                    <a:pt x="8303" y="4"/>
                    <a:pt x="8207" y="10"/>
                  </a:cubicBezTo>
                  <a:lnTo>
                    <a:pt x="8007" y="10"/>
                  </a:lnTo>
                  <a:lnTo>
                    <a:pt x="1" y="10785"/>
                  </a:lnTo>
                  <a:cubicBezTo>
                    <a:pt x="968" y="10751"/>
                    <a:pt x="1836" y="10751"/>
                    <a:pt x="2669" y="10685"/>
                  </a:cubicBezTo>
                  <a:cubicBezTo>
                    <a:pt x="3837" y="10651"/>
                    <a:pt x="5004" y="10651"/>
                    <a:pt x="6172" y="10618"/>
                  </a:cubicBezTo>
                  <a:lnTo>
                    <a:pt x="12243" y="3279"/>
                  </a:lnTo>
                  <a:cubicBezTo>
                    <a:pt x="12210" y="3079"/>
                    <a:pt x="12176" y="2879"/>
                    <a:pt x="12143" y="2779"/>
                  </a:cubicBezTo>
                  <a:cubicBezTo>
                    <a:pt x="12043" y="2445"/>
                    <a:pt x="11909" y="2145"/>
                    <a:pt x="11743" y="1845"/>
                  </a:cubicBezTo>
                  <a:cubicBezTo>
                    <a:pt x="11119" y="661"/>
                    <a:pt x="9855" y="1"/>
                    <a:pt x="84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1"/>
            <p:cNvSpPr/>
            <p:nvPr/>
          </p:nvSpPr>
          <p:spPr>
            <a:xfrm>
              <a:off x="5454900" y="3140200"/>
              <a:ext cx="187650" cy="234350"/>
            </a:xfrm>
            <a:custGeom>
              <a:rect b="b" l="l" r="r" t="t"/>
              <a:pathLst>
                <a:path extrusionOk="0" h="9374" w="7506">
                  <a:moveTo>
                    <a:pt x="5238" y="0"/>
                  </a:moveTo>
                  <a:lnTo>
                    <a:pt x="0" y="7739"/>
                  </a:lnTo>
                  <a:cubicBezTo>
                    <a:pt x="367" y="8306"/>
                    <a:pt x="834" y="8706"/>
                    <a:pt x="1401" y="9040"/>
                  </a:cubicBezTo>
                  <a:cubicBezTo>
                    <a:pt x="1635" y="9173"/>
                    <a:pt x="1868" y="9307"/>
                    <a:pt x="2135" y="9373"/>
                  </a:cubicBezTo>
                  <a:lnTo>
                    <a:pt x="7506" y="667"/>
                  </a:lnTo>
                  <a:cubicBezTo>
                    <a:pt x="7072" y="367"/>
                    <a:pt x="6639" y="200"/>
                    <a:pt x="6172" y="67"/>
                  </a:cubicBezTo>
                  <a:cubicBezTo>
                    <a:pt x="6071" y="67"/>
                    <a:pt x="6005" y="33"/>
                    <a:pt x="5905" y="33"/>
                  </a:cubicBezTo>
                  <a:lnTo>
                    <a:pt x="5871" y="33"/>
                  </a:lnTo>
                  <a:cubicBezTo>
                    <a:pt x="5738" y="0"/>
                    <a:pt x="5638" y="0"/>
                    <a:pt x="55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1"/>
            <p:cNvSpPr/>
            <p:nvPr/>
          </p:nvSpPr>
          <p:spPr>
            <a:xfrm>
              <a:off x="5504925" y="3824025"/>
              <a:ext cx="216025" cy="221850"/>
            </a:xfrm>
            <a:custGeom>
              <a:rect b="b" l="l" r="r" t="t"/>
              <a:pathLst>
                <a:path extrusionOk="0" h="8874" w="8641">
                  <a:moveTo>
                    <a:pt x="5572" y="0"/>
                  </a:moveTo>
                  <a:cubicBezTo>
                    <a:pt x="5471" y="0"/>
                    <a:pt x="5371" y="33"/>
                    <a:pt x="5238" y="33"/>
                  </a:cubicBezTo>
                  <a:lnTo>
                    <a:pt x="4904" y="100"/>
                  </a:lnTo>
                  <a:cubicBezTo>
                    <a:pt x="4804" y="133"/>
                    <a:pt x="4704" y="133"/>
                    <a:pt x="4571" y="167"/>
                  </a:cubicBezTo>
                  <a:cubicBezTo>
                    <a:pt x="4504" y="200"/>
                    <a:pt x="4371" y="200"/>
                    <a:pt x="4304" y="267"/>
                  </a:cubicBezTo>
                  <a:lnTo>
                    <a:pt x="3904" y="334"/>
                  </a:lnTo>
                  <a:cubicBezTo>
                    <a:pt x="3804" y="367"/>
                    <a:pt x="3670" y="434"/>
                    <a:pt x="3570" y="467"/>
                  </a:cubicBezTo>
                  <a:lnTo>
                    <a:pt x="3337" y="600"/>
                  </a:lnTo>
                  <a:lnTo>
                    <a:pt x="3303" y="634"/>
                  </a:lnTo>
                  <a:lnTo>
                    <a:pt x="201" y="4803"/>
                  </a:lnTo>
                  <a:cubicBezTo>
                    <a:pt x="168" y="4837"/>
                    <a:pt x="168" y="4937"/>
                    <a:pt x="168" y="4970"/>
                  </a:cubicBezTo>
                  <a:cubicBezTo>
                    <a:pt x="1" y="6505"/>
                    <a:pt x="701" y="8039"/>
                    <a:pt x="1969" y="8873"/>
                  </a:cubicBezTo>
                  <a:lnTo>
                    <a:pt x="8640" y="867"/>
                  </a:lnTo>
                  <a:cubicBezTo>
                    <a:pt x="8073" y="467"/>
                    <a:pt x="7473" y="200"/>
                    <a:pt x="6739" y="33"/>
                  </a:cubicBezTo>
                  <a:cubicBezTo>
                    <a:pt x="6639" y="33"/>
                    <a:pt x="6472" y="0"/>
                    <a:pt x="6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1"/>
            <p:cNvSpPr/>
            <p:nvPr/>
          </p:nvSpPr>
          <p:spPr>
            <a:xfrm>
              <a:off x="5667550" y="3949100"/>
              <a:ext cx="99275" cy="117600"/>
            </a:xfrm>
            <a:custGeom>
              <a:rect b="b" l="l" r="r" t="t"/>
              <a:pathLst>
                <a:path extrusionOk="0" h="4704" w="3971">
                  <a:moveTo>
                    <a:pt x="3970" y="1"/>
                  </a:moveTo>
                  <a:lnTo>
                    <a:pt x="1" y="4704"/>
                  </a:lnTo>
                  <a:cubicBezTo>
                    <a:pt x="2235" y="4204"/>
                    <a:pt x="3837" y="2202"/>
                    <a:pt x="39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1"/>
            <p:cNvSpPr/>
            <p:nvPr/>
          </p:nvSpPr>
          <p:spPr>
            <a:xfrm>
              <a:off x="5710925" y="3564650"/>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1"/>
            <p:cNvSpPr/>
            <p:nvPr/>
          </p:nvSpPr>
          <p:spPr>
            <a:xfrm>
              <a:off x="5596675" y="3684750"/>
              <a:ext cx="59225" cy="27550"/>
            </a:xfrm>
            <a:custGeom>
              <a:rect b="b" l="l" r="r" t="t"/>
              <a:pathLst>
                <a:path extrusionOk="0" fill="none" h="1102" w="2369">
                  <a:moveTo>
                    <a:pt x="0" y="868"/>
                  </a:moveTo>
                  <a:cubicBezTo>
                    <a:pt x="400" y="1068"/>
                    <a:pt x="901" y="1101"/>
                    <a:pt x="1368" y="934"/>
                  </a:cubicBezTo>
                  <a:cubicBezTo>
                    <a:pt x="1835" y="768"/>
                    <a:pt x="2202" y="434"/>
                    <a:pt x="2369" y="0"/>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1"/>
            <p:cNvSpPr/>
            <p:nvPr/>
          </p:nvSpPr>
          <p:spPr>
            <a:xfrm>
              <a:off x="5846850" y="3623025"/>
              <a:ext cx="110100" cy="64250"/>
            </a:xfrm>
            <a:custGeom>
              <a:rect b="b" l="l" r="r" t="t"/>
              <a:pathLst>
                <a:path extrusionOk="0" h="2570" w="4404">
                  <a:moveTo>
                    <a:pt x="2202" y="1"/>
                  </a:moveTo>
                  <a:cubicBezTo>
                    <a:pt x="1001" y="1"/>
                    <a:pt x="0" y="568"/>
                    <a:pt x="0" y="1302"/>
                  </a:cubicBezTo>
                  <a:cubicBezTo>
                    <a:pt x="0" y="2002"/>
                    <a:pt x="1001" y="2569"/>
                    <a:pt x="2202" y="2569"/>
                  </a:cubicBezTo>
                  <a:cubicBezTo>
                    <a:pt x="3403" y="2569"/>
                    <a:pt x="4404" y="2002"/>
                    <a:pt x="4404" y="1302"/>
                  </a:cubicBezTo>
                  <a:cubicBezTo>
                    <a:pt x="4404" y="568"/>
                    <a:pt x="3403" y="1"/>
                    <a:pt x="2202" y="1"/>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1"/>
            <p:cNvSpPr/>
            <p:nvPr/>
          </p:nvSpPr>
          <p:spPr>
            <a:xfrm>
              <a:off x="5347325" y="3690550"/>
              <a:ext cx="94250" cy="54275"/>
            </a:xfrm>
            <a:custGeom>
              <a:rect b="b" l="l" r="r" t="t"/>
              <a:pathLst>
                <a:path extrusionOk="0" h="2171" w="3770">
                  <a:moveTo>
                    <a:pt x="1969" y="0"/>
                  </a:moveTo>
                  <a:cubicBezTo>
                    <a:pt x="1936" y="0"/>
                    <a:pt x="1902" y="1"/>
                    <a:pt x="1868" y="2"/>
                  </a:cubicBezTo>
                  <a:cubicBezTo>
                    <a:pt x="834" y="2"/>
                    <a:pt x="0" y="469"/>
                    <a:pt x="0" y="1103"/>
                  </a:cubicBezTo>
                  <a:cubicBezTo>
                    <a:pt x="0" y="1670"/>
                    <a:pt x="834" y="2170"/>
                    <a:pt x="1868" y="2170"/>
                  </a:cubicBezTo>
                  <a:cubicBezTo>
                    <a:pt x="2936" y="2170"/>
                    <a:pt x="3770" y="1703"/>
                    <a:pt x="3770" y="1103"/>
                  </a:cubicBezTo>
                  <a:cubicBezTo>
                    <a:pt x="3770" y="489"/>
                    <a:pt x="2988" y="0"/>
                    <a:pt x="1969" y="0"/>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1"/>
            <p:cNvSpPr/>
            <p:nvPr/>
          </p:nvSpPr>
          <p:spPr>
            <a:xfrm>
              <a:off x="5347325" y="3575088"/>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9" name="Shape 2459"/>
        <p:cNvGrpSpPr/>
        <p:nvPr/>
      </p:nvGrpSpPr>
      <p:grpSpPr>
        <a:xfrm>
          <a:off x="0" y="0"/>
          <a:ext cx="0" cy="0"/>
          <a:chOff x="0" y="0"/>
          <a:chExt cx="0" cy="0"/>
        </a:xfrm>
      </p:grpSpPr>
      <p:grpSp>
        <p:nvGrpSpPr>
          <p:cNvPr id="2460" name="Google Shape;2460;p52"/>
          <p:cNvGrpSpPr/>
          <p:nvPr/>
        </p:nvGrpSpPr>
        <p:grpSpPr>
          <a:xfrm>
            <a:off x="3790700" y="2067984"/>
            <a:ext cx="1968938" cy="2321658"/>
            <a:chOff x="3790700" y="2067984"/>
            <a:chExt cx="1968938" cy="2321658"/>
          </a:xfrm>
        </p:grpSpPr>
        <p:sp>
          <p:nvSpPr>
            <p:cNvPr id="2461" name="Google Shape;2461;p52"/>
            <p:cNvSpPr/>
            <p:nvPr/>
          </p:nvSpPr>
          <p:spPr>
            <a:xfrm rot="-5400000">
              <a:off x="4515662" y="1805622"/>
              <a:ext cx="521166" cy="1045890"/>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2" name="Google Shape;2462;p52"/>
            <p:cNvGrpSpPr/>
            <p:nvPr/>
          </p:nvGrpSpPr>
          <p:grpSpPr>
            <a:xfrm>
              <a:off x="4289163" y="3569000"/>
              <a:ext cx="972000" cy="820642"/>
              <a:chOff x="4301400" y="1381825"/>
              <a:chExt cx="972000" cy="820642"/>
            </a:xfrm>
          </p:grpSpPr>
          <p:sp>
            <p:nvSpPr>
              <p:cNvPr id="2463" name="Google Shape;2463;p52"/>
              <p:cNvSpPr/>
              <p:nvPr/>
            </p:nvSpPr>
            <p:spPr>
              <a:xfrm>
                <a:off x="4301400" y="1381825"/>
                <a:ext cx="972000" cy="498000"/>
              </a:xfrm>
              <a:prstGeom prst="roundRect">
                <a:avLst>
                  <a:gd fmla="val 619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2"/>
              <p:cNvSpPr/>
              <p:nvPr/>
            </p:nvSpPr>
            <p:spPr>
              <a:xfrm rot="5400000">
                <a:off x="4468350" y="1564367"/>
                <a:ext cx="638100" cy="638100"/>
              </a:xfrm>
              <a:prstGeom prst="pie">
                <a:avLst>
                  <a:gd fmla="val 5326424" name="adj1"/>
                  <a:gd fmla="val 1622935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5" name="Google Shape;2465;p52"/>
            <p:cNvSpPr/>
            <p:nvPr/>
          </p:nvSpPr>
          <p:spPr>
            <a:xfrm>
              <a:off x="3790700" y="3569593"/>
              <a:ext cx="498000" cy="498000"/>
            </a:xfrm>
            <a:prstGeom prst="roundRect">
              <a:avLst>
                <a:gd fmla="val 619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2"/>
            <p:cNvSpPr/>
            <p:nvPr/>
          </p:nvSpPr>
          <p:spPr>
            <a:xfrm>
              <a:off x="4522550" y="2589150"/>
              <a:ext cx="498000" cy="498000"/>
            </a:xfrm>
            <a:prstGeom prst="roundRect">
              <a:avLst>
                <a:gd fmla="val 619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2"/>
            <p:cNvSpPr/>
            <p:nvPr/>
          </p:nvSpPr>
          <p:spPr>
            <a:xfrm>
              <a:off x="4526163" y="3070995"/>
              <a:ext cx="498000" cy="498000"/>
            </a:xfrm>
            <a:prstGeom prst="roundRect">
              <a:avLst>
                <a:gd fmla="val 619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2"/>
            <p:cNvSpPr/>
            <p:nvPr/>
          </p:nvSpPr>
          <p:spPr>
            <a:xfrm>
              <a:off x="5261638" y="3569593"/>
              <a:ext cx="498000" cy="498000"/>
            </a:xfrm>
            <a:prstGeom prst="roundRect">
              <a:avLst>
                <a:gd fmla="val 619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2"/>
            <p:cNvSpPr/>
            <p:nvPr/>
          </p:nvSpPr>
          <p:spPr>
            <a:xfrm>
              <a:off x="5028975" y="2828125"/>
              <a:ext cx="492249" cy="246141"/>
            </a:xfrm>
            <a:custGeom>
              <a:rect b="b" l="l" r="r" t="t"/>
              <a:pathLst>
                <a:path extrusionOk="0" h="7324" w="14647">
                  <a:moveTo>
                    <a:pt x="7324" y="0"/>
                  </a:moveTo>
                  <a:cubicBezTo>
                    <a:pt x="3285" y="0"/>
                    <a:pt x="0" y="3285"/>
                    <a:pt x="0" y="7323"/>
                  </a:cubicBezTo>
                  <a:lnTo>
                    <a:pt x="14647" y="7323"/>
                  </a:lnTo>
                  <a:cubicBezTo>
                    <a:pt x="14647" y="3264"/>
                    <a:pt x="11362" y="0"/>
                    <a:pt x="73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2"/>
            <p:cNvSpPr/>
            <p:nvPr/>
          </p:nvSpPr>
          <p:spPr>
            <a:xfrm>
              <a:off x="5024163" y="3071000"/>
              <a:ext cx="498000" cy="498000"/>
            </a:xfrm>
            <a:prstGeom prst="roundRect">
              <a:avLst>
                <a:gd fmla="val 619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2"/>
            <p:cNvSpPr/>
            <p:nvPr/>
          </p:nvSpPr>
          <p:spPr>
            <a:xfrm rot="-5400000">
              <a:off x="3968571" y="3007146"/>
              <a:ext cx="380565" cy="736307"/>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2" name="Google Shape;2472;p52"/>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the ruler and take measurements</a:t>
            </a:r>
            <a:endParaRPr/>
          </a:p>
        </p:txBody>
      </p:sp>
      <p:grpSp>
        <p:nvGrpSpPr>
          <p:cNvPr id="2473" name="Google Shape;2473;p52"/>
          <p:cNvGrpSpPr/>
          <p:nvPr/>
        </p:nvGrpSpPr>
        <p:grpSpPr>
          <a:xfrm>
            <a:off x="7624124" y="1405828"/>
            <a:ext cx="497968" cy="3048906"/>
            <a:chOff x="4970800" y="374475"/>
            <a:chExt cx="800591" cy="4900991"/>
          </a:xfrm>
        </p:grpSpPr>
        <p:sp>
          <p:nvSpPr>
            <p:cNvPr id="2474" name="Google Shape;2474;p52"/>
            <p:cNvSpPr/>
            <p:nvPr/>
          </p:nvSpPr>
          <p:spPr>
            <a:xfrm>
              <a:off x="4970800" y="374475"/>
              <a:ext cx="800591" cy="4900991"/>
            </a:xfrm>
            <a:custGeom>
              <a:rect b="b" l="l" r="r" t="t"/>
              <a:pathLst>
                <a:path extrusionOk="0" h="124866" w="24925">
                  <a:moveTo>
                    <a:pt x="5927" y="1"/>
                  </a:moveTo>
                  <a:cubicBezTo>
                    <a:pt x="2645" y="1"/>
                    <a:pt x="0" y="2645"/>
                    <a:pt x="0" y="5958"/>
                  </a:cubicBezTo>
                  <a:lnTo>
                    <a:pt x="0" y="118939"/>
                  </a:lnTo>
                  <a:cubicBezTo>
                    <a:pt x="0" y="122221"/>
                    <a:pt x="2645" y="124866"/>
                    <a:pt x="5927" y="124866"/>
                  </a:cubicBezTo>
                  <a:lnTo>
                    <a:pt x="18997" y="124866"/>
                  </a:lnTo>
                  <a:cubicBezTo>
                    <a:pt x="22280" y="124866"/>
                    <a:pt x="24925" y="122221"/>
                    <a:pt x="24925" y="118939"/>
                  </a:cubicBezTo>
                  <a:lnTo>
                    <a:pt x="24925" y="5958"/>
                  </a:lnTo>
                  <a:cubicBezTo>
                    <a:pt x="24925" y="2645"/>
                    <a:pt x="22280" y="1"/>
                    <a:pt x="18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5" name="Google Shape;2475;p52"/>
            <p:cNvGrpSpPr/>
            <p:nvPr/>
          </p:nvGrpSpPr>
          <p:grpSpPr>
            <a:xfrm>
              <a:off x="5084621" y="488300"/>
              <a:ext cx="572950" cy="4673350"/>
              <a:chOff x="5130275" y="488300"/>
              <a:chExt cx="572950" cy="4673350"/>
            </a:xfrm>
          </p:grpSpPr>
          <p:sp>
            <p:nvSpPr>
              <p:cNvPr id="2476" name="Google Shape;2476;p52"/>
              <p:cNvSpPr/>
              <p:nvPr/>
            </p:nvSpPr>
            <p:spPr>
              <a:xfrm>
                <a:off x="5249550" y="6292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2"/>
              <p:cNvSpPr/>
              <p:nvPr/>
            </p:nvSpPr>
            <p:spPr>
              <a:xfrm>
                <a:off x="5249550" y="6809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2"/>
              <p:cNvSpPr/>
              <p:nvPr/>
            </p:nvSpPr>
            <p:spPr>
              <a:xfrm>
                <a:off x="5249550" y="7334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2"/>
              <p:cNvSpPr/>
              <p:nvPr/>
            </p:nvSpPr>
            <p:spPr>
              <a:xfrm>
                <a:off x="5249550" y="7851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2"/>
              <p:cNvSpPr/>
              <p:nvPr/>
            </p:nvSpPr>
            <p:spPr>
              <a:xfrm>
                <a:off x="5249550" y="88940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2"/>
              <p:cNvSpPr/>
              <p:nvPr/>
            </p:nvSpPr>
            <p:spPr>
              <a:xfrm>
                <a:off x="5249550" y="94195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2"/>
              <p:cNvSpPr/>
              <p:nvPr/>
            </p:nvSpPr>
            <p:spPr>
              <a:xfrm>
                <a:off x="5249550" y="9936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2"/>
              <p:cNvSpPr/>
              <p:nvPr/>
            </p:nvSpPr>
            <p:spPr>
              <a:xfrm>
                <a:off x="5249550" y="1046200"/>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2"/>
              <p:cNvSpPr/>
              <p:nvPr/>
            </p:nvSpPr>
            <p:spPr>
              <a:xfrm>
                <a:off x="5249550" y="115542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2"/>
              <p:cNvSpPr/>
              <p:nvPr/>
            </p:nvSpPr>
            <p:spPr>
              <a:xfrm>
                <a:off x="5249550" y="1207975"/>
                <a:ext cx="145125" cy="16700"/>
              </a:xfrm>
              <a:custGeom>
                <a:rect b="b" l="l" r="r" t="t"/>
                <a:pathLst>
                  <a:path extrusionOk="0" h="668" w="5805">
                    <a:moveTo>
                      <a:pt x="367" y="0"/>
                    </a:moveTo>
                    <a:cubicBezTo>
                      <a:pt x="200" y="0"/>
                      <a:pt x="0" y="167"/>
                      <a:pt x="0" y="334"/>
                    </a:cubicBezTo>
                    <a:cubicBezTo>
                      <a:pt x="0" y="467"/>
                      <a:pt x="200" y="668"/>
                      <a:pt x="367" y="668"/>
                    </a:cubicBezTo>
                    <a:lnTo>
                      <a:pt x="5471" y="668"/>
                    </a:lnTo>
                    <a:cubicBezTo>
                      <a:pt x="5704" y="668"/>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2"/>
              <p:cNvSpPr/>
              <p:nvPr/>
            </p:nvSpPr>
            <p:spPr>
              <a:xfrm>
                <a:off x="5249550" y="12596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2"/>
              <p:cNvSpPr/>
              <p:nvPr/>
            </p:nvSpPr>
            <p:spPr>
              <a:xfrm>
                <a:off x="5249550" y="1312225"/>
                <a:ext cx="145125" cy="16700"/>
              </a:xfrm>
              <a:custGeom>
                <a:rect b="b" l="l" r="r" t="t"/>
                <a:pathLst>
                  <a:path extrusionOk="0" h="668" w="5805">
                    <a:moveTo>
                      <a:pt x="367" y="0"/>
                    </a:moveTo>
                    <a:cubicBezTo>
                      <a:pt x="200" y="0"/>
                      <a:pt x="0" y="167"/>
                      <a:pt x="0" y="334"/>
                    </a:cubicBezTo>
                    <a:cubicBezTo>
                      <a:pt x="0" y="467"/>
                      <a:pt x="200" y="667"/>
                      <a:pt x="367" y="667"/>
                    </a:cubicBezTo>
                    <a:lnTo>
                      <a:pt x="5471" y="667"/>
                    </a:lnTo>
                    <a:cubicBezTo>
                      <a:pt x="5704" y="667"/>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2"/>
              <p:cNvSpPr/>
              <p:nvPr/>
            </p:nvSpPr>
            <p:spPr>
              <a:xfrm>
                <a:off x="5249550" y="13639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2"/>
              <p:cNvSpPr/>
              <p:nvPr/>
            </p:nvSpPr>
            <p:spPr>
              <a:xfrm>
                <a:off x="5249550" y="1468150"/>
                <a:ext cx="145125" cy="1672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2"/>
              <p:cNvSpPr/>
              <p:nvPr/>
            </p:nvSpPr>
            <p:spPr>
              <a:xfrm>
                <a:off x="5249550" y="1520700"/>
                <a:ext cx="145125" cy="16700"/>
              </a:xfrm>
              <a:custGeom>
                <a:rect b="b" l="l" r="r" t="t"/>
                <a:pathLst>
                  <a:path extrusionOk="0" h="668" w="5805">
                    <a:moveTo>
                      <a:pt x="367" y="0"/>
                    </a:moveTo>
                    <a:cubicBezTo>
                      <a:pt x="200" y="0"/>
                      <a:pt x="0" y="167"/>
                      <a:pt x="0" y="334"/>
                    </a:cubicBezTo>
                    <a:cubicBezTo>
                      <a:pt x="0" y="467"/>
                      <a:pt x="200" y="668"/>
                      <a:pt x="367" y="668"/>
                    </a:cubicBezTo>
                    <a:lnTo>
                      <a:pt x="5471" y="668"/>
                    </a:lnTo>
                    <a:cubicBezTo>
                      <a:pt x="5704" y="668"/>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2"/>
              <p:cNvSpPr/>
              <p:nvPr/>
            </p:nvSpPr>
            <p:spPr>
              <a:xfrm>
                <a:off x="5249550" y="15724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2"/>
              <p:cNvSpPr/>
              <p:nvPr/>
            </p:nvSpPr>
            <p:spPr>
              <a:xfrm>
                <a:off x="5249550" y="16232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2"/>
              <p:cNvSpPr/>
              <p:nvPr/>
            </p:nvSpPr>
            <p:spPr>
              <a:xfrm>
                <a:off x="5249550" y="1734175"/>
                <a:ext cx="145125" cy="16700"/>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2"/>
              <p:cNvSpPr/>
              <p:nvPr/>
            </p:nvSpPr>
            <p:spPr>
              <a:xfrm>
                <a:off x="5249550" y="17858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2"/>
              <p:cNvSpPr/>
              <p:nvPr/>
            </p:nvSpPr>
            <p:spPr>
              <a:xfrm>
                <a:off x="5249550" y="1838425"/>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2"/>
              <p:cNvSpPr/>
              <p:nvPr/>
            </p:nvSpPr>
            <p:spPr>
              <a:xfrm>
                <a:off x="5249550" y="18893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2"/>
              <p:cNvSpPr/>
              <p:nvPr/>
            </p:nvSpPr>
            <p:spPr>
              <a:xfrm>
                <a:off x="5249550" y="1941000"/>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2"/>
              <p:cNvSpPr/>
              <p:nvPr/>
            </p:nvSpPr>
            <p:spPr>
              <a:xfrm>
                <a:off x="5249550" y="2045250"/>
                <a:ext cx="145125" cy="17525"/>
              </a:xfrm>
              <a:custGeom>
                <a:rect b="b" l="l" r="r" t="t"/>
                <a:pathLst>
                  <a:path extrusionOk="0" h="701" w="5805">
                    <a:moveTo>
                      <a:pt x="367" y="0"/>
                    </a:moveTo>
                    <a:cubicBezTo>
                      <a:pt x="200" y="0"/>
                      <a:pt x="0" y="200"/>
                      <a:pt x="0" y="367"/>
                    </a:cubicBezTo>
                    <a:cubicBezTo>
                      <a:pt x="0" y="534"/>
                      <a:pt x="200" y="701"/>
                      <a:pt x="367" y="701"/>
                    </a:cubicBezTo>
                    <a:lnTo>
                      <a:pt x="5471" y="701"/>
                    </a:lnTo>
                    <a:cubicBezTo>
                      <a:pt x="5704" y="701"/>
                      <a:pt x="5804" y="534"/>
                      <a:pt x="5804" y="367"/>
                    </a:cubicBezTo>
                    <a:cubicBezTo>
                      <a:pt x="5804" y="200"/>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2"/>
              <p:cNvSpPr/>
              <p:nvPr/>
            </p:nvSpPr>
            <p:spPr>
              <a:xfrm>
                <a:off x="5249550" y="20977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2"/>
              <p:cNvSpPr/>
              <p:nvPr/>
            </p:nvSpPr>
            <p:spPr>
              <a:xfrm>
                <a:off x="5249550" y="2149475"/>
                <a:ext cx="145125" cy="17550"/>
              </a:xfrm>
              <a:custGeom>
                <a:rect b="b" l="l" r="r" t="t"/>
                <a:pathLst>
                  <a:path extrusionOk="0" h="702" w="5805">
                    <a:moveTo>
                      <a:pt x="367" y="1"/>
                    </a:moveTo>
                    <a:cubicBezTo>
                      <a:pt x="200" y="1"/>
                      <a:pt x="0" y="201"/>
                      <a:pt x="0" y="368"/>
                    </a:cubicBezTo>
                    <a:cubicBezTo>
                      <a:pt x="0" y="534"/>
                      <a:pt x="200" y="701"/>
                      <a:pt x="367" y="701"/>
                    </a:cubicBezTo>
                    <a:lnTo>
                      <a:pt x="5471" y="701"/>
                    </a:lnTo>
                    <a:cubicBezTo>
                      <a:pt x="5704" y="701"/>
                      <a:pt x="5804" y="534"/>
                      <a:pt x="5804" y="368"/>
                    </a:cubicBezTo>
                    <a:cubicBezTo>
                      <a:pt x="5804" y="201"/>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2"/>
              <p:cNvSpPr/>
              <p:nvPr/>
            </p:nvSpPr>
            <p:spPr>
              <a:xfrm>
                <a:off x="5249550" y="22020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2"/>
              <p:cNvSpPr/>
              <p:nvPr/>
            </p:nvSpPr>
            <p:spPr>
              <a:xfrm>
                <a:off x="5249550" y="2311275"/>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2"/>
              <p:cNvSpPr/>
              <p:nvPr/>
            </p:nvSpPr>
            <p:spPr>
              <a:xfrm>
                <a:off x="5249550" y="23638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2"/>
              <p:cNvSpPr/>
              <p:nvPr/>
            </p:nvSpPr>
            <p:spPr>
              <a:xfrm>
                <a:off x="5249550" y="24155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2"/>
              <p:cNvSpPr/>
              <p:nvPr/>
            </p:nvSpPr>
            <p:spPr>
              <a:xfrm>
                <a:off x="5249550" y="24680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2"/>
              <p:cNvSpPr/>
              <p:nvPr/>
            </p:nvSpPr>
            <p:spPr>
              <a:xfrm>
                <a:off x="5249550" y="25197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2"/>
              <p:cNvSpPr/>
              <p:nvPr/>
            </p:nvSpPr>
            <p:spPr>
              <a:xfrm>
                <a:off x="5249550" y="26239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2"/>
              <p:cNvSpPr/>
              <p:nvPr/>
            </p:nvSpPr>
            <p:spPr>
              <a:xfrm>
                <a:off x="5249550" y="2676525"/>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2"/>
              <p:cNvSpPr/>
              <p:nvPr/>
            </p:nvSpPr>
            <p:spPr>
              <a:xfrm>
                <a:off x="5249550" y="27282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2"/>
              <p:cNvSpPr/>
              <p:nvPr/>
            </p:nvSpPr>
            <p:spPr>
              <a:xfrm>
                <a:off x="5249550" y="2780775"/>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2"/>
              <p:cNvSpPr/>
              <p:nvPr/>
            </p:nvSpPr>
            <p:spPr>
              <a:xfrm>
                <a:off x="5249550" y="289000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2"/>
              <p:cNvSpPr/>
              <p:nvPr/>
            </p:nvSpPr>
            <p:spPr>
              <a:xfrm>
                <a:off x="5249550" y="294172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2"/>
              <p:cNvSpPr/>
              <p:nvPr/>
            </p:nvSpPr>
            <p:spPr>
              <a:xfrm>
                <a:off x="5249550" y="29942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2"/>
              <p:cNvSpPr/>
              <p:nvPr/>
            </p:nvSpPr>
            <p:spPr>
              <a:xfrm>
                <a:off x="5249550" y="3045950"/>
                <a:ext cx="145125" cy="17550"/>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2"/>
              <p:cNvSpPr/>
              <p:nvPr/>
            </p:nvSpPr>
            <p:spPr>
              <a:xfrm>
                <a:off x="5249550" y="30985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2"/>
              <p:cNvSpPr/>
              <p:nvPr/>
            </p:nvSpPr>
            <p:spPr>
              <a:xfrm>
                <a:off x="5249550" y="32019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2"/>
              <p:cNvSpPr/>
              <p:nvPr/>
            </p:nvSpPr>
            <p:spPr>
              <a:xfrm>
                <a:off x="5249550" y="32536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2"/>
              <p:cNvSpPr/>
              <p:nvPr/>
            </p:nvSpPr>
            <p:spPr>
              <a:xfrm>
                <a:off x="5249550" y="33061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2"/>
              <p:cNvSpPr/>
              <p:nvPr/>
            </p:nvSpPr>
            <p:spPr>
              <a:xfrm>
                <a:off x="5249550" y="33578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2"/>
              <p:cNvSpPr/>
              <p:nvPr/>
            </p:nvSpPr>
            <p:spPr>
              <a:xfrm>
                <a:off x="5249550" y="3467100"/>
                <a:ext cx="145125" cy="16700"/>
              </a:xfrm>
              <a:custGeom>
                <a:rect b="b" l="l" r="r" t="t"/>
                <a:pathLst>
                  <a:path extrusionOk="0" h="668" w="5805">
                    <a:moveTo>
                      <a:pt x="367" y="0"/>
                    </a:moveTo>
                    <a:cubicBezTo>
                      <a:pt x="200" y="0"/>
                      <a:pt x="0" y="167"/>
                      <a:pt x="0" y="334"/>
                    </a:cubicBezTo>
                    <a:cubicBezTo>
                      <a:pt x="0" y="534"/>
                      <a:pt x="200" y="667"/>
                      <a:pt x="367" y="667"/>
                    </a:cubicBezTo>
                    <a:lnTo>
                      <a:pt x="5471" y="667"/>
                    </a:lnTo>
                    <a:cubicBezTo>
                      <a:pt x="5704" y="667"/>
                      <a:pt x="5804" y="534"/>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2"/>
              <p:cNvSpPr/>
              <p:nvPr/>
            </p:nvSpPr>
            <p:spPr>
              <a:xfrm>
                <a:off x="5249550" y="35196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2"/>
              <p:cNvSpPr/>
              <p:nvPr/>
            </p:nvSpPr>
            <p:spPr>
              <a:xfrm>
                <a:off x="5249550" y="3571325"/>
                <a:ext cx="145125" cy="16700"/>
              </a:xfrm>
              <a:custGeom>
                <a:rect b="b" l="l" r="r" t="t"/>
                <a:pathLst>
                  <a:path extrusionOk="0" h="668" w="5805">
                    <a:moveTo>
                      <a:pt x="367" y="1"/>
                    </a:moveTo>
                    <a:cubicBezTo>
                      <a:pt x="200" y="1"/>
                      <a:pt x="0" y="168"/>
                      <a:pt x="0" y="334"/>
                    </a:cubicBezTo>
                    <a:cubicBezTo>
                      <a:pt x="0" y="534"/>
                      <a:pt x="200" y="668"/>
                      <a:pt x="367" y="668"/>
                    </a:cubicBezTo>
                    <a:lnTo>
                      <a:pt x="5471" y="668"/>
                    </a:lnTo>
                    <a:cubicBezTo>
                      <a:pt x="5704" y="668"/>
                      <a:pt x="5804" y="534"/>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2"/>
              <p:cNvSpPr/>
              <p:nvPr/>
            </p:nvSpPr>
            <p:spPr>
              <a:xfrm>
                <a:off x="5249550" y="36238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2"/>
              <p:cNvSpPr/>
              <p:nvPr/>
            </p:nvSpPr>
            <p:spPr>
              <a:xfrm>
                <a:off x="5249550" y="367557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2"/>
              <p:cNvSpPr/>
              <p:nvPr/>
            </p:nvSpPr>
            <p:spPr>
              <a:xfrm>
                <a:off x="5249550" y="377982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2"/>
              <p:cNvSpPr/>
              <p:nvPr/>
            </p:nvSpPr>
            <p:spPr>
              <a:xfrm>
                <a:off x="5249550" y="38323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2"/>
              <p:cNvSpPr/>
              <p:nvPr/>
            </p:nvSpPr>
            <p:spPr>
              <a:xfrm>
                <a:off x="5249550" y="3884050"/>
                <a:ext cx="145125" cy="17550"/>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2"/>
              <p:cNvSpPr/>
              <p:nvPr/>
            </p:nvSpPr>
            <p:spPr>
              <a:xfrm>
                <a:off x="5249550" y="39366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2"/>
              <p:cNvSpPr/>
              <p:nvPr/>
            </p:nvSpPr>
            <p:spPr>
              <a:xfrm>
                <a:off x="5249550" y="4045850"/>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2"/>
              <p:cNvSpPr/>
              <p:nvPr/>
            </p:nvSpPr>
            <p:spPr>
              <a:xfrm>
                <a:off x="5249550" y="40983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2"/>
              <p:cNvSpPr/>
              <p:nvPr/>
            </p:nvSpPr>
            <p:spPr>
              <a:xfrm>
                <a:off x="5249550" y="41500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2"/>
              <p:cNvSpPr/>
              <p:nvPr/>
            </p:nvSpPr>
            <p:spPr>
              <a:xfrm>
                <a:off x="5249550" y="42026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2"/>
              <p:cNvSpPr/>
              <p:nvPr/>
            </p:nvSpPr>
            <p:spPr>
              <a:xfrm>
                <a:off x="5249550" y="42543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2"/>
              <p:cNvSpPr/>
              <p:nvPr/>
            </p:nvSpPr>
            <p:spPr>
              <a:xfrm>
                <a:off x="5249550" y="435855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2"/>
              <p:cNvSpPr/>
              <p:nvPr/>
            </p:nvSpPr>
            <p:spPr>
              <a:xfrm>
                <a:off x="5249550" y="441110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2"/>
              <p:cNvSpPr/>
              <p:nvPr/>
            </p:nvSpPr>
            <p:spPr>
              <a:xfrm>
                <a:off x="5249550" y="44628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2"/>
              <p:cNvSpPr/>
              <p:nvPr/>
            </p:nvSpPr>
            <p:spPr>
              <a:xfrm>
                <a:off x="5249550" y="4514500"/>
                <a:ext cx="145125" cy="16700"/>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2"/>
              <p:cNvSpPr/>
              <p:nvPr/>
            </p:nvSpPr>
            <p:spPr>
              <a:xfrm>
                <a:off x="5249550" y="46245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2"/>
              <p:cNvSpPr/>
              <p:nvPr/>
            </p:nvSpPr>
            <p:spPr>
              <a:xfrm>
                <a:off x="5249550" y="4676300"/>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2"/>
              <p:cNvSpPr/>
              <p:nvPr/>
            </p:nvSpPr>
            <p:spPr>
              <a:xfrm>
                <a:off x="5249550" y="47288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2"/>
              <p:cNvSpPr/>
              <p:nvPr/>
            </p:nvSpPr>
            <p:spPr>
              <a:xfrm>
                <a:off x="5249550" y="477970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2"/>
              <p:cNvSpPr/>
              <p:nvPr/>
            </p:nvSpPr>
            <p:spPr>
              <a:xfrm>
                <a:off x="5249550" y="4832225"/>
                <a:ext cx="145125" cy="1672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2"/>
              <p:cNvSpPr/>
              <p:nvPr/>
            </p:nvSpPr>
            <p:spPr>
              <a:xfrm>
                <a:off x="5249550" y="49364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2"/>
              <p:cNvSpPr/>
              <p:nvPr/>
            </p:nvSpPr>
            <p:spPr>
              <a:xfrm>
                <a:off x="5249550" y="49881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2"/>
              <p:cNvSpPr/>
              <p:nvPr/>
            </p:nvSpPr>
            <p:spPr>
              <a:xfrm>
                <a:off x="5249550" y="50407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2"/>
              <p:cNvSpPr/>
              <p:nvPr/>
            </p:nvSpPr>
            <p:spPr>
              <a:xfrm>
                <a:off x="5249550" y="50924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2"/>
              <p:cNvSpPr/>
              <p:nvPr/>
            </p:nvSpPr>
            <p:spPr>
              <a:xfrm>
                <a:off x="5130275" y="834375"/>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2"/>
              <p:cNvSpPr/>
              <p:nvPr/>
            </p:nvSpPr>
            <p:spPr>
              <a:xfrm>
                <a:off x="5130275" y="1093725"/>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2"/>
              <p:cNvSpPr/>
              <p:nvPr/>
            </p:nvSpPr>
            <p:spPr>
              <a:xfrm>
                <a:off x="5130275" y="1412275"/>
                <a:ext cx="383650" cy="22550"/>
              </a:xfrm>
              <a:custGeom>
                <a:rect b="b" l="l" r="r" t="t"/>
                <a:pathLst>
                  <a:path extrusionOk="0" h="902" w="15346">
                    <a:moveTo>
                      <a:pt x="468" y="1"/>
                    </a:moveTo>
                    <a:cubicBezTo>
                      <a:pt x="201" y="1"/>
                      <a:pt x="1" y="201"/>
                      <a:pt x="1" y="435"/>
                    </a:cubicBezTo>
                    <a:cubicBezTo>
                      <a:pt x="1" y="701"/>
                      <a:pt x="201" y="902"/>
                      <a:pt x="468" y="902"/>
                    </a:cubicBezTo>
                    <a:lnTo>
                      <a:pt x="14912" y="902"/>
                    </a:lnTo>
                    <a:cubicBezTo>
                      <a:pt x="15178" y="902"/>
                      <a:pt x="15345" y="701"/>
                      <a:pt x="15345" y="435"/>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2"/>
              <p:cNvSpPr/>
              <p:nvPr/>
            </p:nvSpPr>
            <p:spPr>
              <a:xfrm>
                <a:off x="5130275" y="1672475"/>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2"/>
              <p:cNvSpPr/>
              <p:nvPr/>
            </p:nvSpPr>
            <p:spPr>
              <a:xfrm>
                <a:off x="5130275" y="1990200"/>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2"/>
              <p:cNvSpPr/>
              <p:nvPr/>
            </p:nvSpPr>
            <p:spPr>
              <a:xfrm>
                <a:off x="5130275" y="2251225"/>
                <a:ext cx="383650" cy="22525"/>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2"/>
              <p:cNvSpPr/>
              <p:nvPr/>
            </p:nvSpPr>
            <p:spPr>
              <a:xfrm>
                <a:off x="5130275" y="2568950"/>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2"/>
              <p:cNvSpPr/>
              <p:nvPr/>
            </p:nvSpPr>
            <p:spPr>
              <a:xfrm>
                <a:off x="5130275" y="2828300"/>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2"/>
              <p:cNvSpPr/>
              <p:nvPr/>
            </p:nvSpPr>
            <p:spPr>
              <a:xfrm>
                <a:off x="5130275" y="3148525"/>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2"/>
              <p:cNvSpPr/>
              <p:nvPr/>
            </p:nvSpPr>
            <p:spPr>
              <a:xfrm>
                <a:off x="5130275" y="3409550"/>
                <a:ext cx="383650" cy="20875"/>
              </a:xfrm>
              <a:custGeom>
                <a:rect b="b" l="l" r="r" t="t"/>
                <a:pathLst>
                  <a:path extrusionOk="0" h="835" w="15346">
                    <a:moveTo>
                      <a:pt x="468" y="0"/>
                    </a:moveTo>
                    <a:cubicBezTo>
                      <a:pt x="201" y="0"/>
                      <a:pt x="1" y="201"/>
                      <a:pt x="1" y="401"/>
                    </a:cubicBezTo>
                    <a:cubicBezTo>
                      <a:pt x="1" y="601"/>
                      <a:pt x="201" y="834"/>
                      <a:pt x="468" y="834"/>
                    </a:cubicBezTo>
                    <a:lnTo>
                      <a:pt x="14912" y="834"/>
                    </a:lnTo>
                    <a:cubicBezTo>
                      <a:pt x="15178" y="834"/>
                      <a:pt x="15345" y="601"/>
                      <a:pt x="15345" y="401"/>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2"/>
              <p:cNvSpPr/>
              <p:nvPr/>
            </p:nvSpPr>
            <p:spPr>
              <a:xfrm>
                <a:off x="5130275" y="3727275"/>
                <a:ext cx="383650" cy="20875"/>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2"/>
              <p:cNvSpPr/>
              <p:nvPr/>
            </p:nvSpPr>
            <p:spPr>
              <a:xfrm>
                <a:off x="5130275" y="3986625"/>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2"/>
              <p:cNvSpPr/>
              <p:nvPr/>
            </p:nvSpPr>
            <p:spPr>
              <a:xfrm>
                <a:off x="5130275" y="4304350"/>
                <a:ext cx="383650" cy="20875"/>
              </a:xfrm>
              <a:custGeom>
                <a:rect b="b" l="l" r="r" t="t"/>
                <a:pathLst>
                  <a:path extrusionOk="0" h="835" w="15346">
                    <a:moveTo>
                      <a:pt x="468" y="1"/>
                    </a:moveTo>
                    <a:cubicBezTo>
                      <a:pt x="201" y="1"/>
                      <a:pt x="1" y="234"/>
                      <a:pt x="1" y="434"/>
                    </a:cubicBezTo>
                    <a:cubicBezTo>
                      <a:pt x="1" y="635"/>
                      <a:pt x="201" y="835"/>
                      <a:pt x="468" y="835"/>
                    </a:cubicBezTo>
                    <a:lnTo>
                      <a:pt x="14912" y="835"/>
                    </a:lnTo>
                    <a:cubicBezTo>
                      <a:pt x="15178" y="835"/>
                      <a:pt x="15345" y="635"/>
                      <a:pt x="15345" y="434"/>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2"/>
              <p:cNvSpPr/>
              <p:nvPr/>
            </p:nvSpPr>
            <p:spPr>
              <a:xfrm>
                <a:off x="5130275" y="4565375"/>
                <a:ext cx="383650" cy="20875"/>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2"/>
              <p:cNvSpPr/>
              <p:nvPr/>
            </p:nvSpPr>
            <p:spPr>
              <a:xfrm>
                <a:off x="5130275" y="4883100"/>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2"/>
              <p:cNvSpPr/>
              <p:nvPr/>
            </p:nvSpPr>
            <p:spPr>
              <a:xfrm>
                <a:off x="5133625" y="5144950"/>
                <a:ext cx="377800" cy="16700"/>
              </a:xfrm>
              <a:custGeom>
                <a:rect b="b" l="l" r="r" t="t"/>
                <a:pathLst>
                  <a:path extrusionOk="0" h="668" w="15112">
                    <a:moveTo>
                      <a:pt x="334" y="1"/>
                    </a:moveTo>
                    <a:cubicBezTo>
                      <a:pt x="167" y="1"/>
                      <a:pt x="0" y="168"/>
                      <a:pt x="0" y="334"/>
                    </a:cubicBezTo>
                    <a:cubicBezTo>
                      <a:pt x="0" y="501"/>
                      <a:pt x="167" y="668"/>
                      <a:pt x="334" y="668"/>
                    </a:cubicBezTo>
                    <a:lnTo>
                      <a:pt x="14778" y="668"/>
                    </a:lnTo>
                    <a:cubicBezTo>
                      <a:pt x="14944" y="668"/>
                      <a:pt x="15111" y="501"/>
                      <a:pt x="15111" y="334"/>
                    </a:cubicBezTo>
                    <a:cubicBezTo>
                      <a:pt x="15111" y="168"/>
                      <a:pt x="14944" y="1"/>
                      <a:pt x="147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2"/>
              <p:cNvSpPr/>
              <p:nvPr/>
            </p:nvSpPr>
            <p:spPr>
              <a:xfrm>
                <a:off x="5130275" y="575025"/>
                <a:ext cx="383650" cy="22525"/>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2"/>
              <p:cNvSpPr/>
              <p:nvPr/>
            </p:nvSpPr>
            <p:spPr>
              <a:xfrm>
                <a:off x="5493875" y="4794700"/>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2"/>
              <p:cNvSpPr/>
              <p:nvPr/>
            </p:nvSpPr>
            <p:spPr>
              <a:xfrm>
                <a:off x="5559750" y="4865600"/>
                <a:ext cx="32550" cy="55050"/>
              </a:xfrm>
              <a:custGeom>
                <a:rect b="b" l="l" r="r" t="t"/>
                <a:pathLst>
                  <a:path extrusionOk="0" h="2202" w="1302">
                    <a:moveTo>
                      <a:pt x="535" y="0"/>
                    </a:moveTo>
                    <a:lnTo>
                      <a:pt x="1" y="100"/>
                    </a:lnTo>
                    <a:lnTo>
                      <a:pt x="1" y="400"/>
                    </a:lnTo>
                    <a:lnTo>
                      <a:pt x="535" y="267"/>
                    </a:lnTo>
                    <a:lnTo>
                      <a:pt x="535" y="1935"/>
                    </a:lnTo>
                    <a:lnTo>
                      <a:pt x="34" y="1935"/>
                    </a:lnTo>
                    <a:lnTo>
                      <a:pt x="34" y="2202"/>
                    </a:lnTo>
                    <a:lnTo>
                      <a:pt x="1302" y="2202"/>
                    </a:lnTo>
                    <a:lnTo>
                      <a:pt x="1302" y="1935"/>
                    </a:lnTo>
                    <a:lnTo>
                      <a:pt x="835" y="1935"/>
                    </a:lnTo>
                    <a:lnTo>
                      <a:pt x="8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2"/>
              <p:cNvSpPr/>
              <p:nvPr/>
            </p:nvSpPr>
            <p:spPr>
              <a:xfrm>
                <a:off x="5603950" y="4864750"/>
                <a:ext cx="38400" cy="56750"/>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2"/>
              <p:cNvSpPr/>
              <p:nvPr/>
            </p:nvSpPr>
            <p:spPr>
              <a:xfrm>
                <a:off x="5493875" y="4477825"/>
                <a:ext cx="196000" cy="195975"/>
              </a:xfrm>
              <a:custGeom>
                <a:rect b="b" l="l" r="r" t="t"/>
                <a:pathLst>
                  <a:path extrusionOk="0" h="7839" w="7840">
                    <a:moveTo>
                      <a:pt x="3937" y="0"/>
                    </a:moveTo>
                    <a:cubicBezTo>
                      <a:pt x="1769" y="0"/>
                      <a:pt x="1" y="1735"/>
                      <a:pt x="1" y="3903"/>
                    </a:cubicBezTo>
                    <a:cubicBezTo>
                      <a:pt x="1" y="6071"/>
                      <a:pt x="1769" y="7839"/>
                      <a:pt x="3937" y="7839"/>
                    </a:cubicBezTo>
                    <a:cubicBezTo>
                      <a:pt x="6072" y="7839"/>
                      <a:pt x="7840" y="6071"/>
                      <a:pt x="7840" y="3903"/>
                    </a:cubicBezTo>
                    <a:cubicBezTo>
                      <a:pt x="7840" y="1735"/>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2"/>
              <p:cNvSpPr/>
              <p:nvPr/>
            </p:nvSpPr>
            <p:spPr>
              <a:xfrm>
                <a:off x="5557250" y="4547875"/>
                <a:ext cx="34225" cy="55875"/>
              </a:xfrm>
              <a:custGeom>
                <a:rect b="b" l="l" r="r" t="t"/>
                <a:pathLst>
                  <a:path extrusionOk="0" h="2235" w="1369">
                    <a:moveTo>
                      <a:pt x="635" y="0"/>
                    </a:moveTo>
                    <a:cubicBezTo>
                      <a:pt x="535" y="0"/>
                      <a:pt x="434" y="0"/>
                      <a:pt x="334" y="33"/>
                    </a:cubicBezTo>
                    <a:cubicBezTo>
                      <a:pt x="234" y="67"/>
                      <a:pt x="134" y="100"/>
                      <a:pt x="1" y="134"/>
                    </a:cubicBezTo>
                    <a:lnTo>
                      <a:pt x="1" y="434"/>
                    </a:lnTo>
                    <a:cubicBezTo>
                      <a:pt x="134" y="367"/>
                      <a:pt x="234" y="334"/>
                      <a:pt x="334" y="300"/>
                    </a:cubicBezTo>
                    <a:cubicBezTo>
                      <a:pt x="434" y="267"/>
                      <a:pt x="535" y="267"/>
                      <a:pt x="635" y="267"/>
                    </a:cubicBezTo>
                    <a:cubicBezTo>
                      <a:pt x="768" y="267"/>
                      <a:pt x="868" y="300"/>
                      <a:pt x="935" y="367"/>
                    </a:cubicBezTo>
                    <a:cubicBezTo>
                      <a:pt x="1035" y="434"/>
                      <a:pt x="1068" y="534"/>
                      <a:pt x="1068" y="634"/>
                    </a:cubicBezTo>
                    <a:cubicBezTo>
                      <a:pt x="1068" y="734"/>
                      <a:pt x="1068" y="801"/>
                      <a:pt x="1002" y="867"/>
                    </a:cubicBezTo>
                    <a:cubicBezTo>
                      <a:pt x="968" y="934"/>
                      <a:pt x="901" y="1034"/>
                      <a:pt x="801" y="1134"/>
                    </a:cubicBezTo>
                    <a:cubicBezTo>
                      <a:pt x="768" y="1201"/>
                      <a:pt x="635" y="1334"/>
                      <a:pt x="434" y="1501"/>
                    </a:cubicBezTo>
                    <a:cubicBezTo>
                      <a:pt x="268" y="1701"/>
                      <a:pt x="101" y="1868"/>
                      <a:pt x="1" y="1968"/>
                    </a:cubicBezTo>
                    <a:lnTo>
                      <a:pt x="1" y="2235"/>
                    </a:lnTo>
                    <a:lnTo>
                      <a:pt x="1368" y="2235"/>
                    </a:lnTo>
                    <a:lnTo>
                      <a:pt x="1368" y="1968"/>
                    </a:lnTo>
                    <a:lnTo>
                      <a:pt x="334" y="1968"/>
                    </a:lnTo>
                    <a:cubicBezTo>
                      <a:pt x="601" y="1735"/>
                      <a:pt x="768" y="1535"/>
                      <a:pt x="901" y="1401"/>
                    </a:cubicBezTo>
                    <a:cubicBezTo>
                      <a:pt x="1035" y="1268"/>
                      <a:pt x="1102" y="1201"/>
                      <a:pt x="1135" y="1168"/>
                    </a:cubicBezTo>
                    <a:cubicBezTo>
                      <a:pt x="1235" y="1068"/>
                      <a:pt x="1268" y="967"/>
                      <a:pt x="1302" y="901"/>
                    </a:cubicBezTo>
                    <a:cubicBezTo>
                      <a:pt x="1335" y="801"/>
                      <a:pt x="1368" y="734"/>
                      <a:pt x="1368" y="634"/>
                    </a:cubicBezTo>
                    <a:cubicBezTo>
                      <a:pt x="1368" y="434"/>
                      <a:pt x="1302" y="300"/>
                      <a:pt x="1168" y="167"/>
                    </a:cubicBezTo>
                    <a:cubicBezTo>
                      <a:pt x="1035" y="67"/>
                      <a:pt x="835"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2"/>
              <p:cNvSpPr/>
              <p:nvPr/>
            </p:nvSpPr>
            <p:spPr>
              <a:xfrm>
                <a:off x="5603950" y="4547875"/>
                <a:ext cx="38400" cy="56725"/>
              </a:xfrm>
              <a:custGeom>
                <a:rect b="b" l="l" r="r" t="t"/>
                <a:pathLst>
                  <a:path extrusionOk="0" h="2269" w="1536">
                    <a:moveTo>
                      <a:pt x="768" y="234"/>
                    </a:moveTo>
                    <a:cubicBezTo>
                      <a:pt x="935" y="234"/>
                      <a:pt x="1035" y="300"/>
                      <a:pt x="1102" y="467"/>
                    </a:cubicBezTo>
                    <a:cubicBezTo>
                      <a:pt x="1202" y="601"/>
                      <a:pt x="1235" y="834"/>
                      <a:pt x="1235" y="1134"/>
                    </a:cubicBezTo>
                    <a:cubicBezTo>
                      <a:pt x="1235" y="1434"/>
                      <a:pt x="1202" y="1668"/>
                      <a:pt x="1102" y="1801"/>
                    </a:cubicBezTo>
                    <a:cubicBezTo>
                      <a:pt x="1035" y="1968"/>
                      <a:pt x="935" y="2035"/>
                      <a:pt x="768" y="2035"/>
                    </a:cubicBezTo>
                    <a:cubicBezTo>
                      <a:pt x="601" y="2035"/>
                      <a:pt x="501" y="1968"/>
                      <a:pt x="434" y="1801"/>
                    </a:cubicBezTo>
                    <a:cubicBezTo>
                      <a:pt x="334" y="1668"/>
                      <a:pt x="301" y="1434"/>
                      <a:pt x="301" y="1134"/>
                    </a:cubicBezTo>
                    <a:cubicBezTo>
                      <a:pt x="301" y="834"/>
                      <a:pt x="334" y="601"/>
                      <a:pt x="434" y="467"/>
                    </a:cubicBezTo>
                    <a:cubicBezTo>
                      <a:pt x="501" y="300"/>
                      <a:pt x="601" y="234"/>
                      <a:pt x="768" y="234"/>
                    </a:cubicBezTo>
                    <a:close/>
                    <a:moveTo>
                      <a:pt x="768" y="0"/>
                    </a:moveTo>
                    <a:cubicBezTo>
                      <a:pt x="535" y="0"/>
                      <a:pt x="334" y="100"/>
                      <a:pt x="201" y="300"/>
                    </a:cubicBezTo>
                    <a:cubicBezTo>
                      <a:pt x="68" y="500"/>
                      <a:pt x="1" y="767"/>
                      <a:pt x="1" y="1134"/>
                    </a:cubicBezTo>
                    <a:cubicBezTo>
                      <a:pt x="1" y="1501"/>
                      <a:pt x="68" y="1801"/>
                      <a:pt x="201" y="1968"/>
                    </a:cubicBezTo>
                    <a:cubicBezTo>
                      <a:pt x="334" y="2168"/>
                      <a:pt x="535" y="2268"/>
                      <a:pt x="768" y="2268"/>
                    </a:cubicBezTo>
                    <a:cubicBezTo>
                      <a:pt x="1002" y="2268"/>
                      <a:pt x="1202" y="2168"/>
                      <a:pt x="1335" y="1968"/>
                    </a:cubicBezTo>
                    <a:cubicBezTo>
                      <a:pt x="1469" y="1801"/>
                      <a:pt x="1535" y="1501"/>
                      <a:pt x="1535" y="1134"/>
                    </a:cubicBezTo>
                    <a:cubicBezTo>
                      <a:pt x="1535" y="767"/>
                      <a:pt x="1469" y="500"/>
                      <a:pt x="1335" y="300"/>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2"/>
              <p:cNvSpPr/>
              <p:nvPr/>
            </p:nvSpPr>
            <p:spPr>
              <a:xfrm>
                <a:off x="5493875" y="421845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2"/>
              <p:cNvSpPr/>
              <p:nvPr/>
            </p:nvSpPr>
            <p:spPr>
              <a:xfrm>
                <a:off x="5557250" y="4288500"/>
                <a:ext cx="35900" cy="56750"/>
              </a:xfrm>
              <a:custGeom>
                <a:rect b="b" l="l" r="r" t="t"/>
                <a:pathLst>
                  <a:path extrusionOk="0" h="2270" w="1436">
                    <a:moveTo>
                      <a:pt x="668" y="1"/>
                    </a:moveTo>
                    <a:cubicBezTo>
                      <a:pt x="568" y="1"/>
                      <a:pt x="468" y="1"/>
                      <a:pt x="368" y="34"/>
                    </a:cubicBezTo>
                    <a:cubicBezTo>
                      <a:pt x="268" y="34"/>
                      <a:pt x="168" y="68"/>
                      <a:pt x="68" y="101"/>
                    </a:cubicBezTo>
                    <a:lnTo>
                      <a:pt x="68" y="368"/>
                    </a:lnTo>
                    <a:cubicBezTo>
                      <a:pt x="168" y="335"/>
                      <a:pt x="268" y="301"/>
                      <a:pt x="368" y="268"/>
                    </a:cubicBezTo>
                    <a:lnTo>
                      <a:pt x="635" y="268"/>
                    </a:lnTo>
                    <a:cubicBezTo>
                      <a:pt x="768" y="268"/>
                      <a:pt x="901" y="301"/>
                      <a:pt x="968" y="335"/>
                    </a:cubicBezTo>
                    <a:cubicBezTo>
                      <a:pt x="1068" y="401"/>
                      <a:pt x="1102" y="501"/>
                      <a:pt x="1102" y="601"/>
                    </a:cubicBezTo>
                    <a:cubicBezTo>
                      <a:pt x="1102" y="701"/>
                      <a:pt x="1068" y="802"/>
                      <a:pt x="968" y="868"/>
                    </a:cubicBezTo>
                    <a:cubicBezTo>
                      <a:pt x="901" y="902"/>
                      <a:pt x="801" y="935"/>
                      <a:pt x="635" y="935"/>
                    </a:cubicBezTo>
                    <a:lnTo>
                      <a:pt x="368" y="935"/>
                    </a:lnTo>
                    <a:lnTo>
                      <a:pt x="368" y="1168"/>
                    </a:lnTo>
                    <a:lnTo>
                      <a:pt x="635" y="1168"/>
                    </a:lnTo>
                    <a:cubicBezTo>
                      <a:pt x="801" y="1168"/>
                      <a:pt x="935" y="1235"/>
                      <a:pt x="1002" y="1302"/>
                    </a:cubicBezTo>
                    <a:cubicBezTo>
                      <a:pt x="1102" y="1369"/>
                      <a:pt x="1135" y="1469"/>
                      <a:pt x="1135" y="1602"/>
                    </a:cubicBezTo>
                    <a:cubicBezTo>
                      <a:pt x="1135" y="1736"/>
                      <a:pt x="1102" y="1836"/>
                      <a:pt x="1002" y="1902"/>
                    </a:cubicBezTo>
                    <a:cubicBezTo>
                      <a:pt x="901" y="2002"/>
                      <a:pt x="768" y="2036"/>
                      <a:pt x="568" y="2036"/>
                    </a:cubicBezTo>
                    <a:cubicBezTo>
                      <a:pt x="468" y="2036"/>
                      <a:pt x="368" y="2002"/>
                      <a:pt x="268" y="2002"/>
                    </a:cubicBezTo>
                    <a:cubicBezTo>
                      <a:pt x="168" y="1969"/>
                      <a:pt x="68" y="1936"/>
                      <a:pt x="1" y="1869"/>
                    </a:cubicBezTo>
                    <a:lnTo>
                      <a:pt x="1" y="2169"/>
                    </a:lnTo>
                    <a:cubicBezTo>
                      <a:pt x="101" y="2203"/>
                      <a:pt x="201" y="2236"/>
                      <a:pt x="301" y="2236"/>
                    </a:cubicBezTo>
                    <a:cubicBezTo>
                      <a:pt x="401" y="2269"/>
                      <a:pt x="501" y="2269"/>
                      <a:pt x="601" y="2269"/>
                    </a:cubicBezTo>
                    <a:cubicBezTo>
                      <a:pt x="868" y="2269"/>
                      <a:pt x="1068" y="2203"/>
                      <a:pt x="1202" y="2102"/>
                    </a:cubicBezTo>
                    <a:cubicBezTo>
                      <a:pt x="1368" y="1969"/>
                      <a:pt x="1435" y="1802"/>
                      <a:pt x="1435" y="1602"/>
                    </a:cubicBezTo>
                    <a:cubicBezTo>
                      <a:pt x="1435" y="1469"/>
                      <a:pt x="1402" y="1335"/>
                      <a:pt x="1335" y="1235"/>
                    </a:cubicBezTo>
                    <a:cubicBezTo>
                      <a:pt x="1235" y="1135"/>
                      <a:pt x="1135" y="1068"/>
                      <a:pt x="1002" y="1068"/>
                    </a:cubicBezTo>
                    <a:cubicBezTo>
                      <a:pt x="1102" y="1035"/>
                      <a:pt x="1202" y="968"/>
                      <a:pt x="1302" y="868"/>
                    </a:cubicBezTo>
                    <a:cubicBezTo>
                      <a:pt x="1368" y="802"/>
                      <a:pt x="1402" y="701"/>
                      <a:pt x="1402" y="568"/>
                    </a:cubicBezTo>
                    <a:cubicBezTo>
                      <a:pt x="1402" y="401"/>
                      <a:pt x="1335" y="268"/>
                      <a:pt x="1202" y="168"/>
                    </a:cubicBezTo>
                    <a:cubicBezTo>
                      <a:pt x="1068" y="68"/>
                      <a:pt x="868"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2"/>
              <p:cNvSpPr/>
              <p:nvPr/>
            </p:nvSpPr>
            <p:spPr>
              <a:xfrm>
                <a:off x="5603950" y="4288500"/>
                <a:ext cx="38400" cy="56750"/>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2"/>
              <p:cNvSpPr/>
              <p:nvPr/>
            </p:nvSpPr>
            <p:spPr>
              <a:xfrm>
                <a:off x="5486375" y="3897875"/>
                <a:ext cx="211000" cy="196100"/>
              </a:xfrm>
              <a:custGeom>
                <a:rect b="b" l="l" r="r" t="t"/>
                <a:pathLst>
                  <a:path extrusionOk="0" h="7844" w="8440">
                    <a:moveTo>
                      <a:pt x="4209" y="1"/>
                    </a:moveTo>
                    <a:cubicBezTo>
                      <a:pt x="4009" y="1"/>
                      <a:pt x="3807" y="16"/>
                      <a:pt x="3603" y="48"/>
                    </a:cubicBezTo>
                    <a:cubicBezTo>
                      <a:pt x="1468" y="415"/>
                      <a:pt x="0" y="2417"/>
                      <a:pt x="367" y="4551"/>
                    </a:cubicBezTo>
                    <a:cubicBezTo>
                      <a:pt x="666" y="6466"/>
                      <a:pt x="2306" y="7843"/>
                      <a:pt x="4181" y="7843"/>
                    </a:cubicBezTo>
                    <a:cubicBezTo>
                      <a:pt x="4397" y="7843"/>
                      <a:pt x="4617" y="7825"/>
                      <a:pt x="4837" y="7787"/>
                    </a:cubicBezTo>
                    <a:cubicBezTo>
                      <a:pt x="6972" y="7453"/>
                      <a:pt x="8440" y="5452"/>
                      <a:pt x="8106" y="3317"/>
                    </a:cubicBezTo>
                    <a:cubicBezTo>
                      <a:pt x="7774" y="1386"/>
                      <a:pt x="6105" y="1"/>
                      <a:pt x="4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2"/>
              <p:cNvSpPr/>
              <p:nvPr/>
            </p:nvSpPr>
            <p:spPr>
              <a:xfrm>
                <a:off x="5555600" y="3969950"/>
                <a:ext cx="39200" cy="54225"/>
              </a:xfrm>
              <a:custGeom>
                <a:rect b="b" l="l" r="r" t="t"/>
                <a:pathLst>
                  <a:path extrusionOk="0" h="2169" w="1568">
                    <a:moveTo>
                      <a:pt x="967" y="267"/>
                    </a:moveTo>
                    <a:lnTo>
                      <a:pt x="967" y="1435"/>
                    </a:lnTo>
                    <a:lnTo>
                      <a:pt x="234" y="1435"/>
                    </a:lnTo>
                    <a:lnTo>
                      <a:pt x="967" y="267"/>
                    </a:lnTo>
                    <a:close/>
                    <a:moveTo>
                      <a:pt x="901" y="1"/>
                    </a:moveTo>
                    <a:lnTo>
                      <a:pt x="0" y="1368"/>
                    </a:lnTo>
                    <a:lnTo>
                      <a:pt x="0" y="1668"/>
                    </a:lnTo>
                    <a:lnTo>
                      <a:pt x="967" y="1668"/>
                    </a:lnTo>
                    <a:lnTo>
                      <a:pt x="967" y="2169"/>
                    </a:lnTo>
                    <a:lnTo>
                      <a:pt x="1268" y="2169"/>
                    </a:lnTo>
                    <a:lnTo>
                      <a:pt x="1268" y="1668"/>
                    </a:lnTo>
                    <a:lnTo>
                      <a:pt x="1568" y="1668"/>
                    </a:lnTo>
                    <a:lnTo>
                      <a:pt x="1568" y="1435"/>
                    </a:lnTo>
                    <a:lnTo>
                      <a:pt x="1268" y="1435"/>
                    </a:lnTo>
                    <a:lnTo>
                      <a:pt x="1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2"/>
              <p:cNvSpPr/>
              <p:nvPr/>
            </p:nvSpPr>
            <p:spPr>
              <a:xfrm>
                <a:off x="5603950" y="3969125"/>
                <a:ext cx="38400" cy="56725"/>
              </a:xfrm>
              <a:custGeom>
                <a:rect b="b" l="l" r="r" t="t"/>
                <a:pathLst>
                  <a:path extrusionOk="0" h="2269" w="1536">
                    <a:moveTo>
                      <a:pt x="768" y="234"/>
                    </a:moveTo>
                    <a:cubicBezTo>
                      <a:pt x="935" y="234"/>
                      <a:pt x="1035" y="300"/>
                      <a:pt x="1102" y="434"/>
                    </a:cubicBezTo>
                    <a:cubicBezTo>
                      <a:pt x="1202" y="601"/>
                      <a:pt x="1235" y="834"/>
                      <a:pt x="1235" y="1134"/>
                    </a:cubicBezTo>
                    <a:cubicBezTo>
                      <a:pt x="1235" y="1435"/>
                      <a:pt x="1202" y="1635"/>
                      <a:pt x="1102" y="1801"/>
                    </a:cubicBezTo>
                    <a:cubicBezTo>
                      <a:pt x="1035" y="1935"/>
                      <a:pt x="935" y="2035"/>
                      <a:pt x="768" y="2035"/>
                    </a:cubicBezTo>
                    <a:cubicBezTo>
                      <a:pt x="601" y="2035"/>
                      <a:pt x="501" y="1935"/>
                      <a:pt x="434" y="1801"/>
                    </a:cubicBezTo>
                    <a:cubicBezTo>
                      <a:pt x="334" y="1635"/>
                      <a:pt x="301" y="1435"/>
                      <a:pt x="301" y="1134"/>
                    </a:cubicBezTo>
                    <a:cubicBezTo>
                      <a:pt x="301" y="834"/>
                      <a:pt x="334" y="601"/>
                      <a:pt x="434" y="434"/>
                    </a:cubicBezTo>
                    <a:cubicBezTo>
                      <a:pt x="501" y="300"/>
                      <a:pt x="601" y="234"/>
                      <a:pt x="768" y="234"/>
                    </a:cubicBezTo>
                    <a:close/>
                    <a:moveTo>
                      <a:pt x="768" y="0"/>
                    </a:moveTo>
                    <a:cubicBezTo>
                      <a:pt x="535" y="0"/>
                      <a:pt x="334" y="100"/>
                      <a:pt x="201" y="267"/>
                    </a:cubicBezTo>
                    <a:cubicBezTo>
                      <a:pt x="68" y="467"/>
                      <a:pt x="1" y="767"/>
                      <a:pt x="1" y="1134"/>
                    </a:cubicBezTo>
                    <a:cubicBezTo>
                      <a:pt x="1" y="1501"/>
                      <a:pt x="68" y="1768"/>
                      <a:pt x="201" y="1968"/>
                    </a:cubicBezTo>
                    <a:cubicBezTo>
                      <a:pt x="334" y="2168"/>
                      <a:pt x="535" y="2268"/>
                      <a:pt x="768" y="2268"/>
                    </a:cubicBezTo>
                    <a:cubicBezTo>
                      <a:pt x="1002" y="2268"/>
                      <a:pt x="1202" y="2168"/>
                      <a:pt x="1335" y="1968"/>
                    </a:cubicBezTo>
                    <a:cubicBezTo>
                      <a:pt x="1469" y="1768"/>
                      <a:pt x="1535" y="1501"/>
                      <a:pt x="1535" y="1134"/>
                    </a:cubicBezTo>
                    <a:cubicBezTo>
                      <a:pt x="1535" y="767"/>
                      <a:pt x="1469" y="467"/>
                      <a:pt x="1335" y="267"/>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2"/>
              <p:cNvSpPr/>
              <p:nvPr/>
            </p:nvSpPr>
            <p:spPr>
              <a:xfrm>
                <a:off x="5493875" y="3638875"/>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2"/>
              <p:cNvSpPr/>
              <p:nvPr/>
            </p:nvSpPr>
            <p:spPr>
              <a:xfrm>
                <a:off x="5557250" y="3709775"/>
                <a:ext cx="35900" cy="55875"/>
              </a:xfrm>
              <a:custGeom>
                <a:rect b="b" l="l" r="r" t="t"/>
                <a:pathLst>
                  <a:path extrusionOk="0" h="2235" w="1436">
                    <a:moveTo>
                      <a:pt x="101" y="0"/>
                    </a:moveTo>
                    <a:lnTo>
                      <a:pt x="101" y="1101"/>
                    </a:lnTo>
                    <a:cubicBezTo>
                      <a:pt x="168" y="1068"/>
                      <a:pt x="268" y="1034"/>
                      <a:pt x="334" y="1034"/>
                    </a:cubicBezTo>
                    <a:cubicBezTo>
                      <a:pt x="401" y="1001"/>
                      <a:pt x="501" y="1001"/>
                      <a:pt x="568" y="1001"/>
                    </a:cubicBezTo>
                    <a:cubicBezTo>
                      <a:pt x="735" y="1001"/>
                      <a:pt x="868" y="1034"/>
                      <a:pt x="968" y="1134"/>
                    </a:cubicBezTo>
                    <a:cubicBezTo>
                      <a:pt x="1068" y="1234"/>
                      <a:pt x="1135" y="1334"/>
                      <a:pt x="1135" y="1501"/>
                    </a:cubicBezTo>
                    <a:cubicBezTo>
                      <a:pt x="1135" y="1635"/>
                      <a:pt x="1068" y="1768"/>
                      <a:pt x="968" y="1868"/>
                    </a:cubicBezTo>
                    <a:cubicBezTo>
                      <a:pt x="868" y="1935"/>
                      <a:pt x="735" y="2002"/>
                      <a:pt x="568" y="2002"/>
                    </a:cubicBezTo>
                    <a:cubicBezTo>
                      <a:pt x="468" y="2002"/>
                      <a:pt x="368" y="1968"/>
                      <a:pt x="268" y="1968"/>
                    </a:cubicBezTo>
                    <a:cubicBezTo>
                      <a:pt x="168" y="1935"/>
                      <a:pt x="101" y="1901"/>
                      <a:pt x="1" y="1835"/>
                    </a:cubicBezTo>
                    <a:lnTo>
                      <a:pt x="1" y="2135"/>
                    </a:lnTo>
                    <a:cubicBezTo>
                      <a:pt x="101" y="2168"/>
                      <a:pt x="201" y="2202"/>
                      <a:pt x="301" y="2202"/>
                    </a:cubicBezTo>
                    <a:cubicBezTo>
                      <a:pt x="401" y="2235"/>
                      <a:pt x="501" y="2235"/>
                      <a:pt x="568" y="2235"/>
                    </a:cubicBezTo>
                    <a:cubicBezTo>
                      <a:pt x="835" y="2235"/>
                      <a:pt x="1068" y="2168"/>
                      <a:pt x="1202" y="2035"/>
                    </a:cubicBezTo>
                    <a:cubicBezTo>
                      <a:pt x="1335" y="1901"/>
                      <a:pt x="1435" y="1735"/>
                      <a:pt x="1435" y="1501"/>
                    </a:cubicBezTo>
                    <a:cubicBezTo>
                      <a:pt x="1435" y="1268"/>
                      <a:pt x="1335" y="1101"/>
                      <a:pt x="1202" y="967"/>
                    </a:cubicBezTo>
                    <a:cubicBezTo>
                      <a:pt x="1068" y="834"/>
                      <a:pt x="868" y="767"/>
                      <a:pt x="635" y="767"/>
                    </a:cubicBezTo>
                    <a:lnTo>
                      <a:pt x="501" y="767"/>
                    </a:lnTo>
                    <a:cubicBezTo>
                      <a:pt x="468" y="767"/>
                      <a:pt x="401" y="767"/>
                      <a:pt x="368" y="801"/>
                    </a:cubicBezTo>
                    <a:lnTo>
                      <a:pt x="368" y="267"/>
                    </a:lnTo>
                    <a:lnTo>
                      <a:pt x="1268" y="267"/>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2"/>
              <p:cNvSpPr/>
              <p:nvPr/>
            </p:nvSpPr>
            <p:spPr>
              <a:xfrm>
                <a:off x="5603950" y="3708925"/>
                <a:ext cx="38400" cy="56725"/>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2"/>
              <p:cNvSpPr/>
              <p:nvPr/>
            </p:nvSpPr>
            <p:spPr>
              <a:xfrm>
                <a:off x="5493875" y="3321975"/>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2"/>
              <p:cNvSpPr/>
              <p:nvPr/>
            </p:nvSpPr>
            <p:spPr>
              <a:xfrm>
                <a:off x="5556425" y="3392025"/>
                <a:ext cx="38375" cy="56750"/>
              </a:xfrm>
              <a:custGeom>
                <a:rect b="b" l="l" r="r" t="t"/>
                <a:pathLst>
                  <a:path extrusionOk="0" h="2270" w="1535">
                    <a:moveTo>
                      <a:pt x="801" y="1035"/>
                    </a:moveTo>
                    <a:cubicBezTo>
                      <a:pt x="934" y="1035"/>
                      <a:pt x="1035" y="1068"/>
                      <a:pt x="1101" y="1168"/>
                    </a:cubicBezTo>
                    <a:cubicBezTo>
                      <a:pt x="1201" y="1235"/>
                      <a:pt x="1235" y="1369"/>
                      <a:pt x="1235" y="1535"/>
                    </a:cubicBezTo>
                    <a:cubicBezTo>
                      <a:pt x="1235" y="1702"/>
                      <a:pt x="1201" y="1802"/>
                      <a:pt x="1101" y="1902"/>
                    </a:cubicBezTo>
                    <a:cubicBezTo>
                      <a:pt x="1035" y="2002"/>
                      <a:pt x="934" y="2036"/>
                      <a:pt x="801" y="2036"/>
                    </a:cubicBezTo>
                    <a:cubicBezTo>
                      <a:pt x="668" y="2036"/>
                      <a:pt x="568" y="2002"/>
                      <a:pt x="467" y="1902"/>
                    </a:cubicBezTo>
                    <a:cubicBezTo>
                      <a:pt x="401" y="1802"/>
                      <a:pt x="367" y="1702"/>
                      <a:pt x="367" y="1535"/>
                    </a:cubicBezTo>
                    <a:cubicBezTo>
                      <a:pt x="367" y="1369"/>
                      <a:pt x="401" y="1235"/>
                      <a:pt x="467" y="1168"/>
                    </a:cubicBezTo>
                    <a:cubicBezTo>
                      <a:pt x="568" y="1068"/>
                      <a:pt x="668" y="1035"/>
                      <a:pt x="801" y="1035"/>
                    </a:cubicBezTo>
                    <a:close/>
                    <a:moveTo>
                      <a:pt x="934" y="1"/>
                    </a:moveTo>
                    <a:cubicBezTo>
                      <a:pt x="634" y="1"/>
                      <a:pt x="434" y="101"/>
                      <a:pt x="267" y="301"/>
                    </a:cubicBezTo>
                    <a:cubicBezTo>
                      <a:pt x="101" y="535"/>
                      <a:pt x="0" y="802"/>
                      <a:pt x="0" y="1135"/>
                    </a:cubicBezTo>
                    <a:cubicBezTo>
                      <a:pt x="0" y="1502"/>
                      <a:pt x="67" y="1802"/>
                      <a:pt x="201" y="2002"/>
                    </a:cubicBezTo>
                    <a:cubicBezTo>
                      <a:pt x="334" y="2169"/>
                      <a:pt x="534" y="2269"/>
                      <a:pt x="801" y="2269"/>
                    </a:cubicBezTo>
                    <a:cubicBezTo>
                      <a:pt x="1001" y="2269"/>
                      <a:pt x="1201" y="2203"/>
                      <a:pt x="1335" y="2069"/>
                    </a:cubicBezTo>
                    <a:cubicBezTo>
                      <a:pt x="1468" y="1936"/>
                      <a:pt x="1535" y="1769"/>
                      <a:pt x="1535" y="1535"/>
                    </a:cubicBezTo>
                    <a:cubicBezTo>
                      <a:pt x="1535" y="1302"/>
                      <a:pt x="1468" y="1135"/>
                      <a:pt x="1335" y="1002"/>
                    </a:cubicBezTo>
                    <a:cubicBezTo>
                      <a:pt x="1201" y="868"/>
                      <a:pt x="1035" y="802"/>
                      <a:pt x="801" y="802"/>
                    </a:cubicBezTo>
                    <a:cubicBezTo>
                      <a:pt x="701" y="802"/>
                      <a:pt x="601" y="802"/>
                      <a:pt x="534" y="868"/>
                    </a:cubicBezTo>
                    <a:cubicBezTo>
                      <a:pt x="434" y="902"/>
                      <a:pt x="367" y="968"/>
                      <a:pt x="301" y="1068"/>
                    </a:cubicBezTo>
                    <a:cubicBezTo>
                      <a:pt x="334" y="802"/>
                      <a:pt x="367" y="601"/>
                      <a:pt x="501" y="468"/>
                    </a:cubicBezTo>
                    <a:cubicBezTo>
                      <a:pt x="601" y="335"/>
                      <a:pt x="734" y="268"/>
                      <a:pt x="934" y="268"/>
                    </a:cubicBezTo>
                    <a:cubicBezTo>
                      <a:pt x="1001" y="268"/>
                      <a:pt x="1068" y="268"/>
                      <a:pt x="1168" y="301"/>
                    </a:cubicBezTo>
                    <a:cubicBezTo>
                      <a:pt x="1235" y="301"/>
                      <a:pt x="1301" y="335"/>
                      <a:pt x="1368" y="368"/>
                    </a:cubicBezTo>
                    <a:lnTo>
                      <a:pt x="1368" y="101"/>
                    </a:lnTo>
                    <a:cubicBezTo>
                      <a:pt x="1301" y="68"/>
                      <a:pt x="1235" y="34"/>
                      <a:pt x="1135" y="34"/>
                    </a:cubicBezTo>
                    <a:cubicBezTo>
                      <a:pt x="1068" y="1"/>
                      <a:pt x="1001" y="1"/>
                      <a:pt x="9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2"/>
              <p:cNvSpPr/>
              <p:nvPr/>
            </p:nvSpPr>
            <p:spPr>
              <a:xfrm>
                <a:off x="5603950" y="3392025"/>
                <a:ext cx="38400" cy="56750"/>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01"/>
                      <a:pt x="434" y="468"/>
                    </a:cubicBezTo>
                    <a:cubicBezTo>
                      <a:pt x="501" y="335"/>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2"/>
              <p:cNvSpPr/>
              <p:nvPr/>
            </p:nvSpPr>
            <p:spPr>
              <a:xfrm>
                <a:off x="5493875" y="3060975"/>
                <a:ext cx="196000" cy="196000"/>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2"/>
              <p:cNvSpPr/>
              <p:nvPr/>
            </p:nvSpPr>
            <p:spPr>
              <a:xfrm>
                <a:off x="5558100" y="3132675"/>
                <a:ext cx="35050" cy="55075"/>
              </a:xfrm>
              <a:custGeom>
                <a:rect b="b" l="l" r="r" t="t"/>
                <a:pathLst>
                  <a:path extrusionOk="0" h="2203" w="1402">
                    <a:moveTo>
                      <a:pt x="0" y="1"/>
                    </a:moveTo>
                    <a:lnTo>
                      <a:pt x="0" y="268"/>
                    </a:lnTo>
                    <a:lnTo>
                      <a:pt x="1034" y="268"/>
                    </a:lnTo>
                    <a:lnTo>
                      <a:pt x="300" y="2202"/>
                    </a:lnTo>
                    <a:lnTo>
                      <a:pt x="601" y="2202"/>
                    </a:lnTo>
                    <a:lnTo>
                      <a:pt x="1401" y="134"/>
                    </a:lnTo>
                    <a:lnTo>
                      <a:pt x="14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2"/>
              <p:cNvSpPr/>
              <p:nvPr/>
            </p:nvSpPr>
            <p:spPr>
              <a:xfrm>
                <a:off x="5603950" y="3131850"/>
                <a:ext cx="38400" cy="56725"/>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01" y="2035"/>
                      <a:pt x="501" y="1969"/>
                      <a:pt x="434" y="1835"/>
                    </a:cubicBezTo>
                    <a:cubicBezTo>
                      <a:pt x="334" y="1668"/>
                      <a:pt x="301" y="1435"/>
                      <a:pt x="301" y="1135"/>
                    </a:cubicBezTo>
                    <a:cubicBezTo>
                      <a:pt x="301" y="834"/>
                      <a:pt x="334" y="634"/>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2"/>
              <p:cNvSpPr/>
              <p:nvPr/>
            </p:nvSpPr>
            <p:spPr>
              <a:xfrm>
                <a:off x="5493875" y="2742400"/>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2"/>
              <p:cNvSpPr/>
              <p:nvPr/>
            </p:nvSpPr>
            <p:spPr>
              <a:xfrm>
                <a:off x="5556425" y="2812450"/>
                <a:ext cx="37550" cy="56725"/>
              </a:xfrm>
              <a:custGeom>
                <a:rect b="b" l="l" r="r" t="t"/>
                <a:pathLst>
                  <a:path extrusionOk="0" h="2269" w="1502">
                    <a:moveTo>
                      <a:pt x="768" y="234"/>
                    </a:moveTo>
                    <a:cubicBezTo>
                      <a:pt x="901" y="234"/>
                      <a:pt x="1001" y="268"/>
                      <a:pt x="1068" y="334"/>
                    </a:cubicBezTo>
                    <a:cubicBezTo>
                      <a:pt x="1135" y="401"/>
                      <a:pt x="1168" y="501"/>
                      <a:pt x="1168" y="601"/>
                    </a:cubicBezTo>
                    <a:cubicBezTo>
                      <a:pt x="1168" y="735"/>
                      <a:pt x="1135" y="801"/>
                      <a:pt x="1068" y="868"/>
                    </a:cubicBezTo>
                    <a:cubicBezTo>
                      <a:pt x="1001" y="935"/>
                      <a:pt x="901" y="968"/>
                      <a:pt x="768" y="968"/>
                    </a:cubicBezTo>
                    <a:cubicBezTo>
                      <a:pt x="634" y="968"/>
                      <a:pt x="534" y="935"/>
                      <a:pt x="467" y="868"/>
                    </a:cubicBezTo>
                    <a:cubicBezTo>
                      <a:pt x="401" y="801"/>
                      <a:pt x="367" y="735"/>
                      <a:pt x="367" y="601"/>
                    </a:cubicBezTo>
                    <a:cubicBezTo>
                      <a:pt x="367" y="501"/>
                      <a:pt x="401" y="401"/>
                      <a:pt x="467" y="334"/>
                    </a:cubicBezTo>
                    <a:cubicBezTo>
                      <a:pt x="534" y="268"/>
                      <a:pt x="634" y="234"/>
                      <a:pt x="768" y="234"/>
                    </a:cubicBezTo>
                    <a:close/>
                    <a:moveTo>
                      <a:pt x="768" y="1202"/>
                    </a:moveTo>
                    <a:cubicBezTo>
                      <a:pt x="901" y="1202"/>
                      <a:pt x="1001" y="1235"/>
                      <a:pt x="1101" y="1302"/>
                    </a:cubicBezTo>
                    <a:cubicBezTo>
                      <a:pt x="1168" y="1402"/>
                      <a:pt x="1201" y="1502"/>
                      <a:pt x="1201" y="1635"/>
                    </a:cubicBezTo>
                    <a:cubicBezTo>
                      <a:pt x="1201" y="1769"/>
                      <a:pt x="1168" y="1869"/>
                      <a:pt x="1101" y="1935"/>
                    </a:cubicBezTo>
                    <a:cubicBezTo>
                      <a:pt x="1001" y="2002"/>
                      <a:pt x="901" y="2036"/>
                      <a:pt x="768" y="2036"/>
                    </a:cubicBezTo>
                    <a:cubicBezTo>
                      <a:pt x="634" y="2036"/>
                      <a:pt x="501" y="2002"/>
                      <a:pt x="434" y="1935"/>
                    </a:cubicBezTo>
                    <a:cubicBezTo>
                      <a:pt x="334" y="1869"/>
                      <a:pt x="301" y="1769"/>
                      <a:pt x="301" y="1635"/>
                    </a:cubicBezTo>
                    <a:cubicBezTo>
                      <a:pt x="301" y="1502"/>
                      <a:pt x="334" y="1402"/>
                      <a:pt x="434" y="1302"/>
                    </a:cubicBezTo>
                    <a:cubicBezTo>
                      <a:pt x="501" y="1235"/>
                      <a:pt x="634" y="1202"/>
                      <a:pt x="768" y="1202"/>
                    </a:cubicBezTo>
                    <a:close/>
                    <a:moveTo>
                      <a:pt x="768" y="1"/>
                    </a:moveTo>
                    <a:cubicBezTo>
                      <a:pt x="534" y="1"/>
                      <a:pt x="367" y="67"/>
                      <a:pt x="234" y="168"/>
                    </a:cubicBezTo>
                    <a:cubicBezTo>
                      <a:pt x="134" y="268"/>
                      <a:pt x="67" y="401"/>
                      <a:pt x="67" y="568"/>
                    </a:cubicBezTo>
                    <a:cubicBezTo>
                      <a:pt x="67" y="701"/>
                      <a:pt x="101" y="801"/>
                      <a:pt x="167" y="901"/>
                    </a:cubicBezTo>
                    <a:cubicBezTo>
                      <a:pt x="234" y="968"/>
                      <a:pt x="334" y="1035"/>
                      <a:pt x="467" y="1068"/>
                    </a:cubicBezTo>
                    <a:cubicBezTo>
                      <a:pt x="334" y="1102"/>
                      <a:pt x="201" y="1168"/>
                      <a:pt x="134" y="1268"/>
                    </a:cubicBezTo>
                    <a:cubicBezTo>
                      <a:pt x="34" y="1368"/>
                      <a:pt x="0" y="1468"/>
                      <a:pt x="0" y="1635"/>
                    </a:cubicBezTo>
                    <a:cubicBezTo>
                      <a:pt x="0" y="1835"/>
                      <a:pt x="67" y="2002"/>
                      <a:pt x="201" y="2102"/>
                    </a:cubicBezTo>
                    <a:cubicBezTo>
                      <a:pt x="334" y="2236"/>
                      <a:pt x="501" y="2269"/>
                      <a:pt x="768" y="2269"/>
                    </a:cubicBezTo>
                    <a:cubicBezTo>
                      <a:pt x="1001" y="2269"/>
                      <a:pt x="1201" y="2236"/>
                      <a:pt x="1301" y="2102"/>
                    </a:cubicBezTo>
                    <a:cubicBezTo>
                      <a:pt x="1435" y="2002"/>
                      <a:pt x="1502" y="1835"/>
                      <a:pt x="1502" y="1635"/>
                    </a:cubicBezTo>
                    <a:cubicBezTo>
                      <a:pt x="1502" y="1468"/>
                      <a:pt x="1468" y="1368"/>
                      <a:pt x="1401" y="1268"/>
                    </a:cubicBezTo>
                    <a:cubicBezTo>
                      <a:pt x="1301" y="1168"/>
                      <a:pt x="1201" y="1102"/>
                      <a:pt x="1068" y="1068"/>
                    </a:cubicBezTo>
                    <a:cubicBezTo>
                      <a:pt x="1168" y="1035"/>
                      <a:pt x="1268" y="968"/>
                      <a:pt x="1335" y="901"/>
                    </a:cubicBezTo>
                    <a:cubicBezTo>
                      <a:pt x="1435" y="801"/>
                      <a:pt x="1468" y="701"/>
                      <a:pt x="1468" y="568"/>
                    </a:cubicBezTo>
                    <a:cubicBezTo>
                      <a:pt x="1468" y="401"/>
                      <a:pt x="1401" y="268"/>
                      <a:pt x="1268" y="168"/>
                    </a:cubicBezTo>
                    <a:cubicBezTo>
                      <a:pt x="1135" y="67"/>
                      <a:pt x="968"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2"/>
              <p:cNvSpPr/>
              <p:nvPr/>
            </p:nvSpPr>
            <p:spPr>
              <a:xfrm>
                <a:off x="5603950" y="2812450"/>
                <a:ext cx="38400" cy="56725"/>
              </a:xfrm>
              <a:custGeom>
                <a:rect b="b" l="l" r="r" t="t"/>
                <a:pathLst>
                  <a:path extrusionOk="0" h="2269" w="1536">
                    <a:moveTo>
                      <a:pt x="768" y="234"/>
                    </a:moveTo>
                    <a:cubicBezTo>
                      <a:pt x="935" y="234"/>
                      <a:pt x="1035" y="334"/>
                      <a:pt x="1102" y="468"/>
                    </a:cubicBezTo>
                    <a:cubicBezTo>
                      <a:pt x="1202" y="635"/>
                      <a:pt x="1235" y="835"/>
                      <a:pt x="1235" y="1135"/>
                    </a:cubicBezTo>
                    <a:cubicBezTo>
                      <a:pt x="1235" y="1435"/>
                      <a:pt x="1202" y="1669"/>
                      <a:pt x="1102" y="1835"/>
                    </a:cubicBezTo>
                    <a:cubicBezTo>
                      <a:pt x="1035" y="1969"/>
                      <a:pt x="935" y="2036"/>
                      <a:pt x="768" y="2036"/>
                    </a:cubicBezTo>
                    <a:cubicBezTo>
                      <a:pt x="601" y="2036"/>
                      <a:pt x="501" y="1969"/>
                      <a:pt x="434" y="1835"/>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2"/>
              <p:cNvSpPr/>
              <p:nvPr/>
            </p:nvSpPr>
            <p:spPr>
              <a:xfrm>
                <a:off x="5493875" y="2481375"/>
                <a:ext cx="196000" cy="196000"/>
              </a:xfrm>
              <a:custGeom>
                <a:rect b="b" l="l" r="r" t="t"/>
                <a:pathLst>
                  <a:path extrusionOk="0" h="7840" w="7840">
                    <a:moveTo>
                      <a:pt x="3937" y="1"/>
                    </a:moveTo>
                    <a:cubicBezTo>
                      <a:pt x="1769" y="1"/>
                      <a:pt x="1" y="1769"/>
                      <a:pt x="1" y="3937"/>
                    </a:cubicBezTo>
                    <a:cubicBezTo>
                      <a:pt x="1" y="6072"/>
                      <a:pt x="1769" y="7840"/>
                      <a:pt x="3937" y="7840"/>
                    </a:cubicBezTo>
                    <a:cubicBezTo>
                      <a:pt x="6072" y="7840"/>
                      <a:pt x="7840" y="6072"/>
                      <a:pt x="7840" y="3937"/>
                    </a:cubicBezTo>
                    <a:cubicBezTo>
                      <a:pt x="7840" y="1769"/>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2"/>
              <p:cNvSpPr/>
              <p:nvPr/>
            </p:nvSpPr>
            <p:spPr>
              <a:xfrm>
                <a:off x="5556425" y="2551425"/>
                <a:ext cx="37550" cy="56750"/>
              </a:xfrm>
              <a:custGeom>
                <a:rect b="b" l="l" r="r" t="t"/>
                <a:pathLst>
                  <a:path extrusionOk="0" h="2270" w="1502">
                    <a:moveTo>
                      <a:pt x="734" y="234"/>
                    </a:moveTo>
                    <a:cubicBezTo>
                      <a:pt x="868" y="234"/>
                      <a:pt x="968" y="301"/>
                      <a:pt x="1035" y="368"/>
                    </a:cubicBezTo>
                    <a:cubicBezTo>
                      <a:pt x="1101" y="468"/>
                      <a:pt x="1168" y="601"/>
                      <a:pt x="1168" y="768"/>
                    </a:cubicBezTo>
                    <a:cubicBezTo>
                      <a:pt x="1168" y="902"/>
                      <a:pt x="1101" y="1035"/>
                      <a:pt x="1035" y="1135"/>
                    </a:cubicBezTo>
                    <a:cubicBezTo>
                      <a:pt x="968" y="1202"/>
                      <a:pt x="868" y="1268"/>
                      <a:pt x="734" y="1268"/>
                    </a:cubicBezTo>
                    <a:cubicBezTo>
                      <a:pt x="601" y="1268"/>
                      <a:pt x="501" y="1202"/>
                      <a:pt x="401" y="1135"/>
                    </a:cubicBezTo>
                    <a:cubicBezTo>
                      <a:pt x="334" y="1035"/>
                      <a:pt x="301" y="902"/>
                      <a:pt x="301" y="768"/>
                    </a:cubicBezTo>
                    <a:cubicBezTo>
                      <a:pt x="301" y="601"/>
                      <a:pt x="334" y="468"/>
                      <a:pt x="401" y="368"/>
                    </a:cubicBezTo>
                    <a:cubicBezTo>
                      <a:pt x="501" y="301"/>
                      <a:pt x="601" y="234"/>
                      <a:pt x="734" y="234"/>
                    </a:cubicBezTo>
                    <a:close/>
                    <a:moveTo>
                      <a:pt x="734" y="1"/>
                    </a:moveTo>
                    <a:cubicBezTo>
                      <a:pt x="501" y="1"/>
                      <a:pt x="334" y="68"/>
                      <a:pt x="201" y="201"/>
                    </a:cubicBezTo>
                    <a:cubicBezTo>
                      <a:pt x="67" y="334"/>
                      <a:pt x="0" y="535"/>
                      <a:pt x="0" y="768"/>
                    </a:cubicBezTo>
                    <a:cubicBezTo>
                      <a:pt x="0" y="968"/>
                      <a:pt x="67" y="1168"/>
                      <a:pt x="201" y="1302"/>
                    </a:cubicBezTo>
                    <a:cubicBezTo>
                      <a:pt x="301" y="1435"/>
                      <a:pt x="501" y="1502"/>
                      <a:pt x="701" y="1502"/>
                    </a:cubicBezTo>
                    <a:cubicBezTo>
                      <a:pt x="801" y="1502"/>
                      <a:pt x="901" y="1469"/>
                      <a:pt x="1001" y="1435"/>
                    </a:cubicBezTo>
                    <a:cubicBezTo>
                      <a:pt x="1068" y="1369"/>
                      <a:pt x="1168" y="1302"/>
                      <a:pt x="1201" y="1235"/>
                    </a:cubicBezTo>
                    <a:lnTo>
                      <a:pt x="1201" y="1235"/>
                    </a:lnTo>
                    <a:cubicBezTo>
                      <a:pt x="1201" y="1502"/>
                      <a:pt x="1135" y="1702"/>
                      <a:pt x="1035" y="1836"/>
                    </a:cubicBezTo>
                    <a:cubicBezTo>
                      <a:pt x="934" y="1969"/>
                      <a:pt x="768" y="2036"/>
                      <a:pt x="568" y="2036"/>
                    </a:cubicBezTo>
                    <a:cubicBezTo>
                      <a:pt x="501" y="2036"/>
                      <a:pt x="434" y="2036"/>
                      <a:pt x="367" y="2002"/>
                    </a:cubicBezTo>
                    <a:cubicBezTo>
                      <a:pt x="267" y="1969"/>
                      <a:pt x="201" y="1969"/>
                      <a:pt x="134" y="1936"/>
                    </a:cubicBezTo>
                    <a:lnTo>
                      <a:pt x="134" y="2202"/>
                    </a:lnTo>
                    <a:cubicBezTo>
                      <a:pt x="201" y="2236"/>
                      <a:pt x="301" y="2236"/>
                      <a:pt x="367" y="2269"/>
                    </a:cubicBezTo>
                    <a:lnTo>
                      <a:pt x="601" y="2269"/>
                    </a:lnTo>
                    <a:cubicBezTo>
                      <a:pt x="868" y="2269"/>
                      <a:pt x="1101" y="2169"/>
                      <a:pt x="1268" y="1969"/>
                    </a:cubicBezTo>
                    <a:cubicBezTo>
                      <a:pt x="1435" y="1769"/>
                      <a:pt x="1502" y="1502"/>
                      <a:pt x="1502" y="1135"/>
                    </a:cubicBezTo>
                    <a:cubicBezTo>
                      <a:pt x="1502" y="768"/>
                      <a:pt x="1435" y="501"/>
                      <a:pt x="1301" y="301"/>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2"/>
              <p:cNvSpPr/>
              <p:nvPr/>
            </p:nvSpPr>
            <p:spPr>
              <a:xfrm>
                <a:off x="5603950" y="2551425"/>
                <a:ext cx="38400" cy="56750"/>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2"/>
              <p:cNvSpPr/>
              <p:nvPr/>
            </p:nvSpPr>
            <p:spPr>
              <a:xfrm>
                <a:off x="5486375" y="2163300"/>
                <a:ext cx="211000" cy="196100"/>
              </a:xfrm>
              <a:custGeom>
                <a:rect b="b" l="l" r="r" t="t"/>
                <a:pathLst>
                  <a:path extrusionOk="0" h="7844" w="8440">
                    <a:moveTo>
                      <a:pt x="4220" y="0"/>
                    </a:moveTo>
                    <a:cubicBezTo>
                      <a:pt x="4016" y="0"/>
                      <a:pt x="3810" y="16"/>
                      <a:pt x="3603" y="48"/>
                    </a:cubicBezTo>
                    <a:cubicBezTo>
                      <a:pt x="1468" y="415"/>
                      <a:pt x="0" y="2417"/>
                      <a:pt x="367" y="4551"/>
                    </a:cubicBezTo>
                    <a:cubicBezTo>
                      <a:pt x="666" y="6465"/>
                      <a:pt x="2306" y="7843"/>
                      <a:pt x="4181" y="7843"/>
                    </a:cubicBezTo>
                    <a:cubicBezTo>
                      <a:pt x="4397" y="7843"/>
                      <a:pt x="4617" y="7825"/>
                      <a:pt x="4837" y="7787"/>
                    </a:cubicBezTo>
                    <a:cubicBezTo>
                      <a:pt x="6972" y="7453"/>
                      <a:pt x="8440" y="5452"/>
                      <a:pt x="8106" y="3317"/>
                    </a:cubicBezTo>
                    <a:cubicBezTo>
                      <a:pt x="7775" y="1359"/>
                      <a:pt x="6111" y="0"/>
                      <a:pt x="42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2"/>
              <p:cNvSpPr/>
              <p:nvPr/>
            </p:nvSpPr>
            <p:spPr>
              <a:xfrm>
                <a:off x="5542250" y="2237050"/>
                <a:ext cx="31700" cy="53400"/>
              </a:xfrm>
              <a:custGeom>
                <a:rect b="b" l="l" r="r" t="t"/>
                <a:pathLst>
                  <a:path extrusionOk="0" h="2136" w="1268">
                    <a:moveTo>
                      <a:pt x="501" y="0"/>
                    </a:moveTo>
                    <a:lnTo>
                      <a:pt x="0" y="100"/>
                    </a:lnTo>
                    <a:lnTo>
                      <a:pt x="0" y="367"/>
                    </a:lnTo>
                    <a:lnTo>
                      <a:pt x="501" y="267"/>
                    </a:lnTo>
                    <a:lnTo>
                      <a:pt x="501" y="1868"/>
                    </a:lnTo>
                    <a:lnTo>
                      <a:pt x="34" y="1868"/>
                    </a:lnTo>
                    <a:lnTo>
                      <a:pt x="34" y="2135"/>
                    </a:lnTo>
                    <a:lnTo>
                      <a:pt x="1268" y="2135"/>
                    </a:lnTo>
                    <a:lnTo>
                      <a:pt x="1268" y="1868"/>
                    </a:lnTo>
                    <a:lnTo>
                      <a:pt x="768" y="1868"/>
                    </a:lnTo>
                    <a:lnTo>
                      <a:pt x="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2"/>
              <p:cNvSpPr/>
              <p:nvPr/>
            </p:nvSpPr>
            <p:spPr>
              <a:xfrm>
                <a:off x="5584775" y="2236200"/>
                <a:ext cx="36725" cy="55075"/>
              </a:xfrm>
              <a:custGeom>
                <a:rect b="b" l="l" r="r" t="t"/>
                <a:pathLst>
                  <a:path extrusionOk="0" h="2203" w="1469">
                    <a:moveTo>
                      <a:pt x="734" y="234"/>
                    </a:moveTo>
                    <a:cubicBezTo>
                      <a:pt x="901" y="234"/>
                      <a:pt x="1001" y="301"/>
                      <a:pt x="1068" y="435"/>
                    </a:cubicBezTo>
                    <a:cubicBezTo>
                      <a:pt x="1168" y="568"/>
                      <a:pt x="1201" y="801"/>
                      <a:pt x="1201" y="1102"/>
                    </a:cubicBezTo>
                    <a:cubicBezTo>
                      <a:pt x="1201" y="1402"/>
                      <a:pt x="1168" y="1602"/>
                      <a:pt x="1068" y="1769"/>
                    </a:cubicBezTo>
                    <a:cubicBezTo>
                      <a:pt x="1001" y="1902"/>
                      <a:pt x="901" y="1969"/>
                      <a:pt x="734" y="1969"/>
                    </a:cubicBezTo>
                    <a:cubicBezTo>
                      <a:pt x="601" y="1969"/>
                      <a:pt x="501" y="1902"/>
                      <a:pt x="401" y="1769"/>
                    </a:cubicBezTo>
                    <a:cubicBezTo>
                      <a:pt x="334" y="1602"/>
                      <a:pt x="301" y="1402"/>
                      <a:pt x="301" y="1102"/>
                    </a:cubicBezTo>
                    <a:cubicBezTo>
                      <a:pt x="301" y="801"/>
                      <a:pt x="334" y="568"/>
                      <a:pt x="401" y="435"/>
                    </a:cubicBezTo>
                    <a:cubicBezTo>
                      <a:pt x="501" y="301"/>
                      <a:pt x="601" y="234"/>
                      <a:pt x="734" y="234"/>
                    </a:cubicBezTo>
                    <a:close/>
                    <a:moveTo>
                      <a:pt x="734" y="1"/>
                    </a:moveTo>
                    <a:cubicBezTo>
                      <a:pt x="501" y="1"/>
                      <a:pt x="334" y="101"/>
                      <a:pt x="201" y="268"/>
                    </a:cubicBezTo>
                    <a:cubicBezTo>
                      <a:pt x="67" y="468"/>
                      <a:pt x="1" y="735"/>
                      <a:pt x="1" y="1102"/>
                    </a:cubicBezTo>
                    <a:cubicBezTo>
                      <a:pt x="1" y="1469"/>
                      <a:pt x="67" y="1735"/>
                      <a:pt x="201" y="1902"/>
                    </a:cubicBezTo>
                    <a:cubicBezTo>
                      <a:pt x="334" y="2102"/>
                      <a:pt x="501" y="2202"/>
                      <a:pt x="734" y="2202"/>
                    </a:cubicBezTo>
                    <a:cubicBezTo>
                      <a:pt x="1001" y="2202"/>
                      <a:pt x="1168" y="2102"/>
                      <a:pt x="1302" y="1902"/>
                    </a:cubicBezTo>
                    <a:cubicBezTo>
                      <a:pt x="1435" y="1735"/>
                      <a:pt x="1468" y="1469"/>
                      <a:pt x="1468" y="1102"/>
                    </a:cubicBezTo>
                    <a:cubicBezTo>
                      <a:pt x="1468" y="735"/>
                      <a:pt x="1435" y="468"/>
                      <a:pt x="1302" y="268"/>
                    </a:cubicBezTo>
                    <a:cubicBezTo>
                      <a:pt x="1168" y="101"/>
                      <a:pt x="1001"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2"/>
              <p:cNvSpPr/>
              <p:nvPr/>
            </p:nvSpPr>
            <p:spPr>
              <a:xfrm>
                <a:off x="5631475" y="2236200"/>
                <a:ext cx="36725" cy="55075"/>
              </a:xfrm>
              <a:custGeom>
                <a:rect b="b" l="l" r="r" t="t"/>
                <a:pathLst>
                  <a:path extrusionOk="0" h="2203" w="1469">
                    <a:moveTo>
                      <a:pt x="734" y="234"/>
                    </a:moveTo>
                    <a:cubicBezTo>
                      <a:pt x="901" y="234"/>
                      <a:pt x="1001" y="301"/>
                      <a:pt x="1068" y="435"/>
                    </a:cubicBezTo>
                    <a:cubicBezTo>
                      <a:pt x="1135" y="568"/>
                      <a:pt x="1201" y="801"/>
                      <a:pt x="1201" y="1102"/>
                    </a:cubicBezTo>
                    <a:cubicBezTo>
                      <a:pt x="1201" y="1402"/>
                      <a:pt x="1135" y="1602"/>
                      <a:pt x="1068" y="1769"/>
                    </a:cubicBezTo>
                    <a:cubicBezTo>
                      <a:pt x="1001" y="1902"/>
                      <a:pt x="901" y="1969"/>
                      <a:pt x="734" y="1969"/>
                    </a:cubicBezTo>
                    <a:cubicBezTo>
                      <a:pt x="601" y="1969"/>
                      <a:pt x="468" y="1902"/>
                      <a:pt x="401" y="1769"/>
                    </a:cubicBezTo>
                    <a:cubicBezTo>
                      <a:pt x="334" y="1602"/>
                      <a:pt x="301" y="1402"/>
                      <a:pt x="301" y="1102"/>
                    </a:cubicBezTo>
                    <a:cubicBezTo>
                      <a:pt x="301" y="801"/>
                      <a:pt x="334" y="568"/>
                      <a:pt x="401" y="435"/>
                    </a:cubicBezTo>
                    <a:cubicBezTo>
                      <a:pt x="468" y="301"/>
                      <a:pt x="601" y="234"/>
                      <a:pt x="734" y="234"/>
                    </a:cubicBezTo>
                    <a:close/>
                    <a:moveTo>
                      <a:pt x="734" y="1"/>
                    </a:moveTo>
                    <a:cubicBezTo>
                      <a:pt x="501" y="1"/>
                      <a:pt x="301" y="101"/>
                      <a:pt x="201" y="268"/>
                    </a:cubicBezTo>
                    <a:cubicBezTo>
                      <a:pt x="67" y="468"/>
                      <a:pt x="1" y="735"/>
                      <a:pt x="1" y="1102"/>
                    </a:cubicBezTo>
                    <a:cubicBezTo>
                      <a:pt x="1" y="1469"/>
                      <a:pt x="67" y="1735"/>
                      <a:pt x="201" y="1902"/>
                    </a:cubicBezTo>
                    <a:cubicBezTo>
                      <a:pt x="301" y="2102"/>
                      <a:pt x="501" y="2202"/>
                      <a:pt x="734" y="2202"/>
                    </a:cubicBezTo>
                    <a:cubicBezTo>
                      <a:pt x="968" y="2202"/>
                      <a:pt x="1168" y="2102"/>
                      <a:pt x="1268" y="1902"/>
                    </a:cubicBezTo>
                    <a:cubicBezTo>
                      <a:pt x="1402" y="1735"/>
                      <a:pt x="1468" y="1469"/>
                      <a:pt x="1468" y="1102"/>
                    </a:cubicBezTo>
                    <a:cubicBezTo>
                      <a:pt x="1468" y="735"/>
                      <a:pt x="1402" y="468"/>
                      <a:pt x="1268" y="268"/>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2"/>
              <p:cNvSpPr/>
              <p:nvPr/>
            </p:nvSpPr>
            <p:spPr>
              <a:xfrm>
                <a:off x="5493875" y="1903475"/>
                <a:ext cx="196000" cy="196000"/>
              </a:xfrm>
              <a:custGeom>
                <a:rect b="b" l="l" r="r" t="t"/>
                <a:pathLst>
                  <a:path extrusionOk="0" h="7840" w="7840">
                    <a:moveTo>
                      <a:pt x="3937" y="0"/>
                    </a:moveTo>
                    <a:cubicBezTo>
                      <a:pt x="1769" y="0"/>
                      <a:pt x="1" y="1768"/>
                      <a:pt x="1" y="3937"/>
                    </a:cubicBezTo>
                    <a:cubicBezTo>
                      <a:pt x="1" y="6105"/>
                      <a:pt x="1769" y="7839"/>
                      <a:pt x="3937" y="7839"/>
                    </a:cubicBezTo>
                    <a:cubicBezTo>
                      <a:pt x="6072" y="7839"/>
                      <a:pt x="7840" y="6105"/>
                      <a:pt x="7840" y="3937"/>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2"/>
              <p:cNvSpPr/>
              <p:nvPr/>
            </p:nvSpPr>
            <p:spPr>
              <a:xfrm>
                <a:off x="5540575" y="1975200"/>
                <a:ext cx="32550" cy="55050"/>
              </a:xfrm>
              <a:custGeom>
                <a:rect b="b" l="l" r="r" t="t"/>
                <a:pathLst>
                  <a:path extrusionOk="0" h="2202" w="1302">
                    <a:moveTo>
                      <a:pt x="534" y="0"/>
                    </a:moveTo>
                    <a:lnTo>
                      <a:pt x="1" y="100"/>
                    </a:lnTo>
                    <a:lnTo>
                      <a:pt x="1" y="367"/>
                    </a:lnTo>
                    <a:lnTo>
                      <a:pt x="534" y="267"/>
                    </a:lnTo>
                    <a:lnTo>
                      <a:pt x="534" y="1935"/>
                    </a:lnTo>
                    <a:lnTo>
                      <a:pt x="34" y="1935"/>
                    </a:lnTo>
                    <a:lnTo>
                      <a:pt x="34" y="2202"/>
                    </a:lnTo>
                    <a:lnTo>
                      <a:pt x="1302" y="2202"/>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2"/>
              <p:cNvSpPr/>
              <p:nvPr/>
            </p:nvSpPr>
            <p:spPr>
              <a:xfrm>
                <a:off x="5588125" y="1975200"/>
                <a:ext cx="32525" cy="55050"/>
              </a:xfrm>
              <a:custGeom>
                <a:rect b="b" l="l" r="r" t="t"/>
                <a:pathLst>
                  <a:path extrusionOk="0" h="2202" w="1301">
                    <a:moveTo>
                      <a:pt x="534" y="0"/>
                    </a:moveTo>
                    <a:lnTo>
                      <a:pt x="0" y="100"/>
                    </a:lnTo>
                    <a:lnTo>
                      <a:pt x="0" y="367"/>
                    </a:lnTo>
                    <a:lnTo>
                      <a:pt x="534" y="267"/>
                    </a:lnTo>
                    <a:lnTo>
                      <a:pt x="534" y="1935"/>
                    </a:lnTo>
                    <a:lnTo>
                      <a:pt x="33" y="1935"/>
                    </a:lnTo>
                    <a:lnTo>
                      <a:pt x="33" y="2202"/>
                    </a:lnTo>
                    <a:lnTo>
                      <a:pt x="1301" y="2202"/>
                    </a:lnTo>
                    <a:lnTo>
                      <a:pt x="1301" y="1935"/>
                    </a:lnTo>
                    <a:lnTo>
                      <a:pt x="834" y="1935"/>
                    </a:lnTo>
                    <a:lnTo>
                      <a:pt x="8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2"/>
              <p:cNvSpPr/>
              <p:nvPr/>
            </p:nvSpPr>
            <p:spPr>
              <a:xfrm>
                <a:off x="5632300" y="1974350"/>
                <a:ext cx="38400" cy="56725"/>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35" y="2036"/>
                      <a:pt x="501" y="1969"/>
                      <a:pt x="435" y="1802"/>
                    </a:cubicBezTo>
                    <a:cubicBezTo>
                      <a:pt x="368" y="1669"/>
                      <a:pt x="301" y="1435"/>
                      <a:pt x="301" y="1135"/>
                    </a:cubicBezTo>
                    <a:cubicBezTo>
                      <a:pt x="301" y="835"/>
                      <a:pt x="368" y="601"/>
                      <a:pt x="435" y="468"/>
                    </a:cubicBezTo>
                    <a:cubicBezTo>
                      <a:pt x="501" y="301"/>
                      <a:pt x="635" y="234"/>
                      <a:pt x="768" y="234"/>
                    </a:cubicBezTo>
                    <a:close/>
                    <a:moveTo>
                      <a:pt x="768" y="1"/>
                    </a:moveTo>
                    <a:cubicBezTo>
                      <a:pt x="535" y="1"/>
                      <a:pt x="335" y="101"/>
                      <a:pt x="201" y="301"/>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2"/>
              <p:cNvSpPr/>
              <p:nvPr/>
            </p:nvSpPr>
            <p:spPr>
              <a:xfrm>
                <a:off x="5493875" y="158740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2"/>
              <p:cNvSpPr/>
              <p:nvPr/>
            </p:nvSpPr>
            <p:spPr>
              <a:xfrm>
                <a:off x="5540575" y="1658300"/>
                <a:ext cx="32550" cy="54225"/>
              </a:xfrm>
              <a:custGeom>
                <a:rect b="b" l="l" r="r" t="t"/>
                <a:pathLst>
                  <a:path extrusionOk="0" h="2169" w="1302">
                    <a:moveTo>
                      <a:pt x="534" y="0"/>
                    </a:moveTo>
                    <a:lnTo>
                      <a:pt x="1" y="100"/>
                    </a:lnTo>
                    <a:lnTo>
                      <a:pt x="1" y="367"/>
                    </a:lnTo>
                    <a:lnTo>
                      <a:pt x="534" y="267"/>
                    </a:lnTo>
                    <a:lnTo>
                      <a:pt x="534" y="1935"/>
                    </a:lnTo>
                    <a:lnTo>
                      <a:pt x="34" y="1935"/>
                    </a:lnTo>
                    <a:lnTo>
                      <a:pt x="34" y="2169"/>
                    </a:lnTo>
                    <a:lnTo>
                      <a:pt x="1302" y="2169"/>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2"/>
              <p:cNvSpPr/>
              <p:nvPr/>
            </p:nvSpPr>
            <p:spPr>
              <a:xfrm>
                <a:off x="5585600" y="1657450"/>
                <a:ext cx="35050" cy="55075"/>
              </a:xfrm>
              <a:custGeom>
                <a:rect b="b" l="l" r="r" t="t"/>
                <a:pathLst>
                  <a:path extrusionOk="0" h="2203" w="1402">
                    <a:moveTo>
                      <a:pt x="635" y="1"/>
                    </a:moveTo>
                    <a:cubicBezTo>
                      <a:pt x="535" y="1"/>
                      <a:pt x="435" y="1"/>
                      <a:pt x="335" y="34"/>
                    </a:cubicBezTo>
                    <a:cubicBezTo>
                      <a:pt x="234" y="34"/>
                      <a:pt x="134" y="68"/>
                      <a:pt x="1" y="134"/>
                    </a:cubicBezTo>
                    <a:lnTo>
                      <a:pt x="1" y="435"/>
                    </a:lnTo>
                    <a:cubicBezTo>
                      <a:pt x="134" y="368"/>
                      <a:pt x="234" y="301"/>
                      <a:pt x="335" y="268"/>
                    </a:cubicBezTo>
                    <a:cubicBezTo>
                      <a:pt x="435" y="268"/>
                      <a:pt x="535" y="234"/>
                      <a:pt x="635" y="234"/>
                    </a:cubicBezTo>
                    <a:cubicBezTo>
                      <a:pt x="768" y="234"/>
                      <a:pt x="868" y="268"/>
                      <a:pt x="968" y="335"/>
                    </a:cubicBezTo>
                    <a:cubicBezTo>
                      <a:pt x="1035" y="435"/>
                      <a:pt x="1068" y="501"/>
                      <a:pt x="1068" y="635"/>
                    </a:cubicBezTo>
                    <a:cubicBezTo>
                      <a:pt x="1068" y="701"/>
                      <a:pt x="1068" y="768"/>
                      <a:pt x="1035" y="835"/>
                    </a:cubicBezTo>
                    <a:cubicBezTo>
                      <a:pt x="968" y="935"/>
                      <a:pt x="902" y="1002"/>
                      <a:pt x="835" y="1102"/>
                    </a:cubicBezTo>
                    <a:cubicBezTo>
                      <a:pt x="768" y="1168"/>
                      <a:pt x="635" y="1302"/>
                      <a:pt x="468" y="1502"/>
                    </a:cubicBezTo>
                    <a:cubicBezTo>
                      <a:pt x="268" y="1702"/>
                      <a:pt x="101" y="1836"/>
                      <a:pt x="1" y="1969"/>
                    </a:cubicBezTo>
                    <a:lnTo>
                      <a:pt x="1" y="2203"/>
                    </a:lnTo>
                    <a:lnTo>
                      <a:pt x="1402" y="2203"/>
                    </a:lnTo>
                    <a:lnTo>
                      <a:pt x="1402" y="1969"/>
                    </a:lnTo>
                    <a:lnTo>
                      <a:pt x="368" y="1969"/>
                    </a:lnTo>
                    <a:cubicBezTo>
                      <a:pt x="601" y="1736"/>
                      <a:pt x="768" y="1535"/>
                      <a:pt x="902" y="1402"/>
                    </a:cubicBezTo>
                    <a:cubicBezTo>
                      <a:pt x="1035" y="1269"/>
                      <a:pt x="1102" y="1168"/>
                      <a:pt x="1135" y="1135"/>
                    </a:cubicBezTo>
                    <a:cubicBezTo>
                      <a:pt x="1235" y="1035"/>
                      <a:pt x="1302" y="935"/>
                      <a:pt x="1335" y="868"/>
                    </a:cubicBezTo>
                    <a:cubicBezTo>
                      <a:pt x="1369" y="802"/>
                      <a:pt x="1369" y="701"/>
                      <a:pt x="1369" y="601"/>
                    </a:cubicBezTo>
                    <a:cubicBezTo>
                      <a:pt x="1369" y="435"/>
                      <a:pt x="1302" y="268"/>
                      <a:pt x="1168" y="168"/>
                    </a:cubicBezTo>
                    <a:cubicBezTo>
                      <a:pt x="1035" y="34"/>
                      <a:pt x="868" y="1"/>
                      <a:pt x="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2"/>
              <p:cNvSpPr/>
              <p:nvPr/>
            </p:nvSpPr>
            <p:spPr>
              <a:xfrm>
                <a:off x="5632300" y="1657450"/>
                <a:ext cx="38400" cy="56750"/>
              </a:xfrm>
              <a:custGeom>
                <a:rect b="b" l="l" r="r" t="t"/>
                <a:pathLst>
                  <a:path extrusionOk="0" h="2270" w="1536">
                    <a:moveTo>
                      <a:pt x="768" y="234"/>
                    </a:moveTo>
                    <a:cubicBezTo>
                      <a:pt x="935" y="234"/>
                      <a:pt x="1035" y="301"/>
                      <a:pt x="1102" y="435"/>
                    </a:cubicBezTo>
                    <a:cubicBezTo>
                      <a:pt x="1202" y="601"/>
                      <a:pt x="1235" y="835"/>
                      <a:pt x="1235" y="1135"/>
                    </a:cubicBezTo>
                    <a:cubicBezTo>
                      <a:pt x="1235" y="1435"/>
                      <a:pt x="1202" y="1635"/>
                      <a:pt x="1102" y="1802"/>
                    </a:cubicBezTo>
                    <a:cubicBezTo>
                      <a:pt x="1035" y="1936"/>
                      <a:pt x="935" y="2036"/>
                      <a:pt x="768" y="2036"/>
                    </a:cubicBezTo>
                    <a:cubicBezTo>
                      <a:pt x="635" y="2036"/>
                      <a:pt x="501" y="1936"/>
                      <a:pt x="435" y="1802"/>
                    </a:cubicBezTo>
                    <a:cubicBezTo>
                      <a:pt x="368" y="1635"/>
                      <a:pt x="301" y="1435"/>
                      <a:pt x="301" y="1135"/>
                    </a:cubicBezTo>
                    <a:cubicBezTo>
                      <a:pt x="301" y="835"/>
                      <a:pt x="368" y="601"/>
                      <a:pt x="435" y="435"/>
                    </a:cubicBezTo>
                    <a:cubicBezTo>
                      <a:pt x="501" y="301"/>
                      <a:pt x="635" y="234"/>
                      <a:pt x="768" y="234"/>
                    </a:cubicBezTo>
                    <a:close/>
                    <a:moveTo>
                      <a:pt x="768" y="1"/>
                    </a:moveTo>
                    <a:cubicBezTo>
                      <a:pt x="535" y="1"/>
                      <a:pt x="335" y="68"/>
                      <a:pt x="201" y="268"/>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268"/>
                    </a:cubicBezTo>
                    <a:cubicBezTo>
                      <a:pt x="1202" y="68"/>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2"/>
              <p:cNvSpPr/>
              <p:nvPr/>
            </p:nvSpPr>
            <p:spPr>
              <a:xfrm>
                <a:off x="5480525" y="1325925"/>
                <a:ext cx="222700" cy="196100"/>
              </a:xfrm>
              <a:custGeom>
                <a:rect b="b" l="l" r="r" t="t"/>
                <a:pathLst>
                  <a:path extrusionOk="0" h="7844" w="8908">
                    <a:moveTo>
                      <a:pt x="4458" y="0"/>
                    </a:moveTo>
                    <a:cubicBezTo>
                      <a:pt x="2911" y="0"/>
                      <a:pt x="1442" y="904"/>
                      <a:pt x="835" y="2421"/>
                    </a:cubicBezTo>
                    <a:cubicBezTo>
                      <a:pt x="1" y="4422"/>
                      <a:pt x="968" y="6724"/>
                      <a:pt x="2970" y="7558"/>
                    </a:cubicBezTo>
                    <a:cubicBezTo>
                      <a:pt x="3454" y="7752"/>
                      <a:pt x="3954" y="7844"/>
                      <a:pt x="4446" y="7844"/>
                    </a:cubicBezTo>
                    <a:cubicBezTo>
                      <a:pt x="5985" y="7844"/>
                      <a:pt x="7441" y="6940"/>
                      <a:pt x="8073" y="5423"/>
                    </a:cubicBezTo>
                    <a:cubicBezTo>
                      <a:pt x="8907" y="3422"/>
                      <a:pt x="7940" y="1120"/>
                      <a:pt x="5939" y="286"/>
                    </a:cubicBezTo>
                    <a:cubicBezTo>
                      <a:pt x="5454" y="92"/>
                      <a:pt x="4952" y="0"/>
                      <a:pt x="44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2"/>
              <p:cNvSpPr/>
              <p:nvPr/>
            </p:nvSpPr>
            <p:spPr>
              <a:xfrm>
                <a:off x="5540575" y="1398100"/>
                <a:ext cx="32550" cy="54250"/>
              </a:xfrm>
              <a:custGeom>
                <a:rect b="b" l="l" r="r" t="t"/>
                <a:pathLst>
                  <a:path extrusionOk="0" h="2170" w="1302">
                    <a:moveTo>
                      <a:pt x="534" y="1"/>
                    </a:moveTo>
                    <a:lnTo>
                      <a:pt x="1" y="101"/>
                    </a:lnTo>
                    <a:lnTo>
                      <a:pt x="1" y="368"/>
                    </a:lnTo>
                    <a:lnTo>
                      <a:pt x="534" y="268"/>
                    </a:lnTo>
                    <a:lnTo>
                      <a:pt x="534" y="1936"/>
                    </a:lnTo>
                    <a:lnTo>
                      <a:pt x="34" y="1936"/>
                    </a:lnTo>
                    <a:lnTo>
                      <a:pt x="34" y="2169"/>
                    </a:lnTo>
                    <a:lnTo>
                      <a:pt x="1302" y="2169"/>
                    </a:lnTo>
                    <a:lnTo>
                      <a:pt x="1302" y="1936"/>
                    </a:lnTo>
                    <a:lnTo>
                      <a:pt x="801" y="1936"/>
                    </a:lnTo>
                    <a:lnTo>
                      <a:pt x="8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2"/>
              <p:cNvSpPr/>
              <p:nvPr/>
            </p:nvSpPr>
            <p:spPr>
              <a:xfrm>
                <a:off x="5585600" y="1397275"/>
                <a:ext cx="35900" cy="56725"/>
              </a:xfrm>
              <a:custGeom>
                <a:rect b="b" l="l" r="r" t="t"/>
                <a:pathLst>
                  <a:path extrusionOk="0" h="2269" w="1436">
                    <a:moveTo>
                      <a:pt x="401" y="1"/>
                    </a:moveTo>
                    <a:cubicBezTo>
                      <a:pt x="301" y="34"/>
                      <a:pt x="168" y="34"/>
                      <a:pt x="68" y="67"/>
                    </a:cubicBezTo>
                    <a:lnTo>
                      <a:pt x="68" y="334"/>
                    </a:lnTo>
                    <a:cubicBezTo>
                      <a:pt x="168" y="301"/>
                      <a:pt x="301" y="267"/>
                      <a:pt x="368" y="267"/>
                    </a:cubicBezTo>
                    <a:cubicBezTo>
                      <a:pt x="468" y="234"/>
                      <a:pt x="568" y="234"/>
                      <a:pt x="635" y="234"/>
                    </a:cubicBezTo>
                    <a:cubicBezTo>
                      <a:pt x="802" y="234"/>
                      <a:pt x="902" y="267"/>
                      <a:pt x="968" y="334"/>
                    </a:cubicBezTo>
                    <a:cubicBezTo>
                      <a:pt x="1068" y="401"/>
                      <a:pt x="1102" y="468"/>
                      <a:pt x="1102" y="568"/>
                    </a:cubicBezTo>
                    <a:cubicBezTo>
                      <a:pt x="1102" y="701"/>
                      <a:pt x="1068" y="768"/>
                      <a:pt x="968" y="834"/>
                    </a:cubicBezTo>
                    <a:cubicBezTo>
                      <a:pt x="902" y="901"/>
                      <a:pt x="802" y="935"/>
                      <a:pt x="635" y="935"/>
                    </a:cubicBezTo>
                    <a:lnTo>
                      <a:pt x="368" y="935"/>
                    </a:lnTo>
                    <a:lnTo>
                      <a:pt x="368" y="1168"/>
                    </a:lnTo>
                    <a:lnTo>
                      <a:pt x="635" y="1168"/>
                    </a:lnTo>
                    <a:cubicBezTo>
                      <a:pt x="802" y="1168"/>
                      <a:pt x="935" y="1201"/>
                      <a:pt x="1002" y="1268"/>
                    </a:cubicBezTo>
                    <a:cubicBezTo>
                      <a:pt x="1102" y="1335"/>
                      <a:pt x="1135" y="1435"/>
                      <a:pt x="1135" y="1568"/>
                    </a:cubicBezTo>
                    <a:cubicBezTo>
                      <a:pt x="1135" y="1702"/>
                      <a:pt x="1102" y="1835"/>
                      <a:pt x="1002" y="1902"/>
                    </a:cubicBezTo>
                    <a:cubicBezTo>
                      <a:pt x="902" y="1969"/>
                      <a:pt x="768" y="2002"/>
                      <a:pt x="568" y="2002"/>
                    </a:cubicBezTo>
                    <a:cubicBezTo>
                      <a:pt x="468" y="2002"/>
                      <a:pt x="368" y="2002"/>
                      <a:pt x="268" y="1969"/>
                    </a:cubicBezTo>
                    <a:cubicBezTo>
                      <a:pt x="168" y="1935"/>
                      <a:pt x="101" y="1902"/>
                      <a:pt x="1" y="1869"/>
                    </a:cubicBezTo>
                    <a:lnTo>
                      <a:pt x="1" y="2135"/>
                    </a:lnTo>
                    <a:cubicBezTo>
                      <a:pt x="101" y="2169"/>
                      <a:pt x="201" y="2202"/>
                      <a:pt x="301" y="2235"/>
                    </a:cubicBezTo>
                    <a:cubicBezTo>
                      <a:pt x="401" y="2235"/>
                      <a:pt x="501" y="2269"/>
                      <a:pt x="601" y="2269"/>
                    </a:cubicBezTo>
                    <a:cubicBezTo>
                      <a:pt x="868" y="2269"/>
                      <a:pt x="1068" y="2202"/>
                      <a:pt x="1235" y="2069"/>
                    </a:cubicBezTo>
                    <a:cubicBezTo>
                      <a:pt x="1369" y="1969"/>
                      <a:pt x="1435" y="1802"/>
                      <a:pt x="1435" y="1568"/>
                    </a:cubicBezTo>
                    <a:cubicBezTo>
                      <a:pt x="1435" y="1435"/>
                      <a:pt x="1402" y="1335"/>
                      <a:pt x="1335" y="1235"/>
                    </a:cubicBezTo>
                    <a:cubicBezTo>
                      <a:pt x="1235" y="1135"/>
                      <a:pt x="1135" y="1068"/>
                      <a:pt x="1002" y="1035"/>
                    </a:cubicBezTo>
                    <a:cubicBezTo>
                      <a:pt x="1135" y="1001"/>
                      <a:pt x="1235" y="935"/>
                      <a:pt x="1302" y="868"/>
                    </a:cubicBezTo>
                    <a:cubicBezTo>
                      <a:pt x="1369" y="768"/>
                      <a:pt x="1402" y="668"/>
                      <a:pt x="1402" y="568"/>
                    </a:cubicBezTo>
                    <a:cubicBezTo>
                      <a:pt x="1402" y="367"/>
                      <a:pt x="1335" y="234"/>
                      <a:pt x="1202" y="134"/>
                    </a:cubicBezTo>
                    <a:cubicBezTo>
                      <a:pt x="1068" y="34"/>
                      <a:pt x="902"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2"/>
              <p:cNvSpPr/>
              <p:nvPr/>
            </p:nvSpPr>
            <p:spPr>
              <a:xfrm>
                <a:off x="5632300" y="1397275"/>
                <a:ext cx="38400" cy="56725"/>
              </a:xfrm>
              <a:custGeom>
                <a:rect b="b" l="l" r="r" t="t"/>
                <a:pathLst>
                  <a:path extrusionOk="0" h="2269" w="1536">
                    <a:moveTo>
                      <a:pt x="768" y="234"/>
                    </a:moveTo>
                    <a:cubicBezTo>
                      <a:pt x="935" y="234"/>
                      <a:pt x="1035" y="301"/>
                      <a:pt x="1102" y="434"/>
                    </a:cubicBezTo>
                    <a:cubicBezTo>
                      <a:pt x="1202" y="601"/>
                      <a:pt x="1235" y="834"/>
                      <a:pt x="1235" y="1135"/>
                    </a:cubicBezTo>
                    <a:cubicBezTo>
                      <a:pt x="1235" y="1435"/>
                      <a:pt x="1202" y="1635"/>
                      <a:pt x="1102" y="1802"/>
                    </a:cubicBezTo>
                    <a:cubicBezTo>
                      <a:pt x="1035" y="1935"/>
                      <a:pt x="935" y="2035"/>
                      <a:pt x="768" y="2035"/>
                    </a:cubicBezTo>
                    <a:cubicBezTo>
                      <a:pt x="635" y="2035"/>
                      <a:pt x="501" y="1935"/>
                      <a:pt x="435" y="1802"/>
                    </a:cubicBezTo>
                    <a:cubicBezTo>
                      <a:pt x="368" y="1635"/>
                      <a:pt x="301" y="1435"/>
                      <a:pt x="301" y="1135"/>
                    </a:cubicBezTo>
                    <a:cubicBezTo>
                      <a:pt x="301" y="834"/>
                      <a:pt x="368" y="601"/>
                      <a:pt x="435" y="434"/>
                    </a:cubicBezTo>
                    <a:cubicBezTo>
                      <a:pt x="501" y="301"/>
                      <a:pt x="635" y="234"/>
                      <a:pt x="768" y="234"/>
                    </a:cubicBezTo>
                    <a:close/>
                    <a:moveTo>
                      <a:pt x="768" y="1"/>
                    </a:moveTo>
                    <a:cubicBezTo>
                      <a:pt x="535" y="1"/>
                      <a:pt x="335" y="67"/>
                      <a:pt x="201" y="267"/>
                    </a:cubicBezTo>
                    <a:cubicBezTo>
                      <a:pt x="68" y="468"/>
                      <a:pt x="1" y="768"/>
                      <a:pt x="1" y="1135"/>
                    </a:cubicBezTo>
                    <a:cubicBezTo>
                      <a:pt x="1" y="1502"/>
                      <a:pt x="68" y="1768"/>
                      <a:pt x="201" y="1969"/>
                    </a:cubicBezTo>
                    <a:cubicBezTo>
                      <a:pt x="335" y="2169"/>
                      <a:pt x="535" y="2269"/>
                      <a:pt x="768" y="2269"/>
                    </a:cubicBezTo>
                    <a:cubicBezTo>
                      <a:pt x="1002" y="2269"/>
                      <a:pt x="1202" y="2169"/>
                      <a:pt x="1335" y="1969"/>
                    </a:cubicBezTo>
                    <a:cubicBezTo>
                      <a:pt x="1469" y="1768"/>
                      <a:pt x="1535" y="1502"/>
                      <a:pt x="1535" y="1135"/>
                    </a:cubicBezTo>
                    <a:cubicBezTo>
                      <a:pt x="1535" y="768"/>
                      <a:pt x="1469" y="468"/>
                      <a:pt x="1335" y="267"/>
                    </a:cubicBezTo>
                    <a:cubicBezTo>
                      <a:pt x="1202" y="67"/>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2"/>
              <p:cNvSpPr/>
              <p:nvPr/>
            </p:nvSpPr>
            <p:spPr>
              <a:xfrm>
                <a:off x="5486375" y="1010600"/>
                <a:ext cx="211000" cy="196100"/>
              </a:xfrm>
              <a:custGeom>
                <a:rect b="b" l="l" r="r" t="t"/>
                <a:pathLst>
                  <a:path extrusionOk="0" h="7844" w="8440">
                    <a:moveTo>
                      <a:pt x="4259" y="0"/>
                    </a:moveTo>
                    <a:cubicBezTo>
                      <a:pt x="4043" y="0"/>
                      <a:pt x="3824" y="19"/>
                      <a:pt x="3603" y="56"/>
                    </a:cubicBezTo>
                    <a:cubicBezTo>
                      <a:pt x="1468" y="390"/>
                      <a:pt x="0" y="2391"/>
                      <a:pt x="367" y="4560"/>
                    </a:cubicBezTo>
                    <a:cubicBezTo>
                      <a:pt x="669" y="6487"/>
                      <a:pt x="2329" y="7844"/>
                      <a:pt x="4220" y="7844"/>
                    </a:cubicBezTo>
                    <a:cubicBezTo>
                      <a:pt x="4424" y="7844"/>
                      <a:pt x="4630" y="7828"/>
                      <a:pt x="4837" y="7795"/>
                    </a:cubicBezTo>
                    <a:cubicBezTo>
                      <a:pt x="7005" y="7428"/>
                      <a:pt x="8440" y="5427"/>
                      <a:pt x="8106" y="3292"/>
                    </a:cubicBezTo>
                    <a:cubicBezTo>
                      <a:pt x="7777" y="1378"/>
                      <a:pt x="6134" y="0"/>
                      <a:pt x="42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2"/>
              <p:cNvSpPr/>
              <p:nvPr/>
            </p:nvSpPr>
            <p:spPr>
              <a:xfrm>
                <a:off x="5540575" y="1081225"/>
                <a:ext cx="32550" cy="55050"/>
              </a:xfrm>
              <a:custGeom>
                <a:rect b="b" l="l" r="r" t="t"/>
                <a:pathLst>
                  <a:path extrusionOk="0" h="2202" w="1302">
                    <a:moveTo>
                      <a:pt x="534" y="0"/>
                    </a:moveTo>
                    <a:lnTo>
                      <a:pt x="1" y="134"/>
                    </a:lnTo>
                    <a:lnTo>
                      <a:pt x="1" y="400"/>
                    </a:lnTo>
                    <a:lnTo>
                      <a:pt x="534" y="300"/>
                    </a:lnTo>
                    <a:lnTo>
                      <a:pt x="534" y="1968"/>
                    </a:lnTo>
                    <a:lnTo>
                      <a:pt x="34" y="1968"/>
                    </a:lnTo>
                    <a:lnTo>
                      <a:pt x="34" y="2202"/>
                    </a:lnTo>
                    <a:lnTo>
                      <a:pt x="1302" y="2202"/>
                    </a:lnTo>
                    <a:lnTo>
                      <a:pt x="1302" y="1968"/>
                    </a:lnTo>
                    <a:lnTo>
                      <a:pt x="801" y="1968"/>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2"/>
              <p:cNvSpPr/>
              <p:nvPr/>
            </p:nvSpPr>
            <p:spPr>
              <a:xfrm>
                <a:off x="5583950" y="1081225"/>
                <a:ext cx="39225" cy="55050"/>
              </a:xfrm>
              <a:custGeom>
                <a:rect b="b" l="l" r="r" t="t"/>
                <a:pathLst>
                  <a:path extrusionOk="0" h="2202" w="1569">
                    <a:moveTo>
                      <a:pt x="968" y="267"/>
                    </a:moveTo>
                    <a:lnTo>
                      <a:pt x="968" y="1435"/>
                    </a:lnTo>
                    <a:lnTo>
                      <a:pt x="234" y="1435"/>
                    </a:lnTo>
                    <a:lnTo>
                      <a:pt x="968" y="267"/>
                    </a:lnTo>
                    <a:close/>
                    <a:moveTo>
                      <a:pt x="901" y="0"/>
                    </a:moveTo>
                    <a:lnTo>
                      <a:pt x="0" y="1401"/>
                    </a:lnTo>
                    <a:lnTo>
                      <a:pt x="0" y="1701"/>
                    </a:lnTo>
                    <a:lnTo>
                      <a:pt x="968" y="1701"/>
                    </a:lnTo>
                    <a:lnTo>
                      <a:pt x="968" y="2202"/>
                    </a:lnTo>
                    <a:lnTo>
                      <a:pt x="1268" y="2202"/>
                    </a:lnTo>
                    <a:lnTo>
                      <a:pt x="1268" y="1701"/>
                    </a:lnTo>
                    <a:lnTo>
                      <a:pt x="1568" y="1701"/>
                    </a:lnTo>
                    <a:lnTo>
                      <a:pt x="1568" y="1435"/>
                    </a:lnTo>
                    <a:lnTo>
                      <a:pt x="1268" y="1435"/>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2"/>
              <p:cNvSpPr/>
              <p:nvPr/>
            </p:nvSpPr>
            <p:spPr>
              <a:xfrm>
                <a:off x="5632300" y="1080375"/>
                <a:ext cx="38400" cy="56750"/>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5"/>
                    </a:cubicBezTo>
                    <a:cubicBezTo>
                      <a:pt x="1035" y="1969"/>
                      <a:pt x="935" y="2036"/>
                      <a:pt x="768" y="2036"/>
                    </a:cubicBezTo>
                    <a:cubicBezTo>
                      <a:pt x="635" y="2036"/>
                      <a:pt x="501" y="1969"/>
                      <a:pt x="435" y="1835"/>
                    </a:cubicBezTo>
                    <a:cubicBezTo>
                      <a:pt x="368" y="1669"/>
                      <a:pt x="301" y="1435"/>
                      <a:pt x="301" y="1135"/>
                    </a:cubicBezTo>
                    <a:cubicBezTo>
                      <a:pt x="301" y="835"/>
                      <a:pt x="368" y="635"/>
                      <a:pt x="435" y="468"/>
                    </a:cubicBezTo>
                    <a:cubicBezTo>
                      <a:pt x="501" y="334"/>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2"/>
              <p:cNvSpPr/>
              <p:nvPr/>
            </p:nvSpPr>
            <p:spPr>
              <a:xfrm>
                <a:off x="5493875" y="74930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2"/>
              <p:cNvSpPr/>
              <p:nvPr/>
            </p:nvSpPr>
            <p:spPr>
              <a:xfrm>
                <a:off x="5540575" y="820200"/>
                <a:ext cx="32550" cy="55050"/>
              </a:xfrm>
              <a:custGeom>
                <a:rect b="b" l="l" r="r" t="t"/>
                <a:pathLst>
                  <a:path extrusionOk="0" h="2202" w="1302">
                    <a:moveTo>
                      <a:pt x="534" y="0"/>
                    </a:moveTo>
                    <a:lnTo>
                      <a:pt x="1" y="134"/>
                    </a:lnTo>
                    <a:lnTo>
                      <a:pt x="1" y="401"/>
                    </a:lnTo>
                    <a:lnTo>
                      <a:pt x="534" y="267"/>
                    </a:lnTo>
                    <a:lnTo>
                      <a:pt x="534" y="1968"/>
                    </a:lnTo>
                    <a:lnTo>
                      <a:pt x="34" y="1968"/>
                    </a:lnTo>
                    <a:lnTo>
                      <a:pt x="34" y="2202"/>
                    </a:lnTo>
                    <a:lnTo>
                      <a:pt x="1302" y="2202"/>
                    </a:lnTo>
                    <a:lnTo>
                      <a:pt x="1302" y="1968"/>
                    </a:lnTo>
                    <a:lnTo>
                      <a:pt x="801" y="1968"/>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2"/>
              <p:cNvSpPr/>
              <p:nvPr/>
            </p:nvSpPr>
            <p:spPr>
              <a:xfrm>
                <a:off x="5585600" y="820200"/>
                <a:ext cx="35900" cy="55900"/>
              </a:xfrm>
              <a:custGeom>
                <a:rect b="b" l="l" r="r" t="t"/>
                <a:pathLst>
                  <a:path extrusionOk="0" h="2236" w="1436">
                    <a:moveTo>
                      <a:pt x="101" y="0"/>
                    </a:moveTo>
                    <a:lnTo>
                      <a:pt x="101" y="1101"/>
                    </a:lnTo>
                    <a:cubicBezTo>
                      <a:pt x="168" y="1068"/>
                      <a:pt x="268" y="1034"/>
                      <a:pt x="335" y="1034"/>
                    </a:cubicBezTo>
                    <a:cubicBezTo>
                      <a:pt x="435" y="1001"/>
                      <a:pt x="501" y="1001"/>
                      <a:pt x="568" y="1001"/>
                    </a:cubicBezTo>
                    <a:cubicBezTo>
                      <a:pt x="735" y="1001"/>
                      <a:pt x="868" y="1034"/>
                      <a:pt x="968" y="1134"/>
                    </a:cubicBezTo>
                    <a:cubicBezTo>
                      <a:pt x="1068" y="1235"/>
                      <a:pt x="1135" y="1335"/>
                      <a:pt x="1135" y="1501"/>
                    </a:cubicBezTo>
                    <a:cubicBezTo>
                      <a:pt x="1135" y="1668"/>
                      <a:pt x="1068" y="1768"/>
                      <a:pt x="968" y="1868"/>
                    </a:cubicBezTo>
                    <a:cubicBezTo>
                      <a:pt x="868" y="1935"/>
                      <a:pt x="735" y="2002"/>
                      <a:pt x="568" y="2002"/>
                    </a:cubicBezTo>
                    <a:cubicBezTo>
                      <a:pt x="468" y="2002"/>
                      <a:pt x="368" y="1968"/>
                      <a:pt x="268" y="1968"/>
                    </a:cubicBezTo>
                    <a:cubicBezTo>
                      <a:pt x="201" y="1935"/>
                      <a:pt x="101" y="1902"/>
                      <a:pt x="1" y="1868"/>
                    </a:cubicBezTo>
                    <a:lnTo>
                      <a:pt x="1" y="2135"/>
                    </a:lnTo>
                    <a:cubicBezTo>
                      <a:pt x="101" y="2169"/>
                      <a:pt x="201" y="2202"/>
                      <a:pt x="301" y="2235"/>
                    </a:cubicBezTo>
                    <a:lnTo>
                      <a:pt x="568" y="2235"/>
                    </a:lnTo>
                    <a:cubicBezTo>
                      <a:pt x="835" y="2235"/>
                      <a:pt x="1068" y="2169"/>
                      <a:pt x="1202" y="2035"/>
                    </a:cubicBezTo>
                    <a:cubicBezTo>
                      <a:pt x="1335" y="1935"/>
                      <a:pt x="1435" y="1735"/>
                      <a:pt x="1435" y="1501"/>
                    </a:cubicBezTo>
                    <a:cubicBezTo>
                      <a:pt x="1435" y="1268"/>
                      <a:pt x="1369" y="1101"/>
                      <a:pt x="1202" y="968"/>
                    </a:cubicBezTo>
                    <a:cubicBezTo>
                      <a:pt x="1068" y="834"/>
                      <a:pt x="868" y="768"/>
                      <a:pt x="635" y="768"/>
                    </a:cubicBezTo>
                    <a:lnTo>
                      <a:pt x="501" y="768"/>
                    </a:lnTo>
                    <a:cubicBezTo>
                      <a:pt x="468" y="768"/>
                      <a:pt x="401" y="801"/>
                      <a:pt x="368" y="801"/>
                    </a:cubicBezTo>
                    <a:lnTo>
                      <a:pt x="368" y="267"/>
                    </a:lnTo>
                    <a:lnTo>
                      <a:pt x="1269" y="267"/>
                    </a:lnTo>
                    <a:lnTo>
                      <a:pt x="12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2"/>
              <p:cNvSpPr/>
              <p:nvPr/>
            </p:nvSpPr>
            <p:spPr>
              <a:xfrm>
                <a:off x="5632300" y="819350"/>
                <a:ext cx="38400" cy="56750"/>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35" y="2036"/>
                      <a:pt x="501" y="1969"/>
                      <a:pt x="435" y="1836"/>
                    </a:cubicBezTo>
                    <a:cubicBezTo>
                      <a:pt x="368" y="1669"/>
                      <a:pt x="301" y="1435"/>
                      <a:pt x="301" y="1135"/>
                    </a:cubicBezTo>
                    <a:cubicBezTo>
                      <a:pt x="301" y="835"/>
                      <a:pt x="368" y="601"/>
                      <a:pt x="435" y="468"/>
                    </a:cubicBezTo>
                    <a:cubicBezTo>
                      <a:pt x="501" y="335"/>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2"/>
              <p:cNvSpPr/>
              <p:nvPr/>
            </p:nvSpPr>
            <p:spPr>
              <a:xfrm>
                <a:off x="5493875" y="488300"/>
                <a:ext cx="196000" cy="196000"/>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2"/>
              <p:cNvSpPr/>
              <p:nvPr/>
            </p:nvSpPr>
            <p:spPr>
              <a:xfrm>
                <a:off x="5540575" y="560000"/>
                <a:ext cx="32550" cy="55075"/>
              </a:xfrm>
              <a:custGeom>
                <a:rect b="b" l="l" r="r" t="t"/>
                <a:pathLst>
                  <a:path extrusionOk="0" h="2203" w="1302">
                    <a:moveTo>
                      <a:pt x="534" y="1"/>
                    </a:moveTo>
                    <a:lnTo>
                      <a:pt x="1" y="134"/>
                    </a:lnTo>
                    <a:lnTo>
                      <a:pt x="1" y="401"/>
                    </a:lnTo>
                    <a:lnTo>
                      <a:pt x="534" y="301"/>
                    </a:lnTo>
                    <a:lnTo>
                      <a:pt x="534" y="1969"/>
                    </a:lnTo>
                    <a:lnTo>
                      <a:pt x="34" y="1969"/>
                    </a:lnTo>
                    <a:lnTo>
                      <a:pt x="34" y="2202"/>
                    </a:lnTo>
                    <a:lnTo>
                      <a:pt x="1302" y="2202"/>
                    </a:lnTo>
                    <a:lnTo>
                      <a:pt x="1302" y="1969"/>
                    </a:lnTo>
                    <a:lnTo>
                      <a:pt x="801" y="1969"/>
                    </a:lnTo>
                    <a:lnTo>
                      <a:pt x="8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2"/>
              <p:cNvSpPr/>
              <p:nvPr/>
            </p:nvSpPr>
            <p:spPr>
              <a:xfrm>
                <a:off x="5585600" y="559175"/>
                <a:ext cx="37575" cy="56725"/>
              </a:xfrm>
              <a:custGeom>
                <a:rect b="b" l="l" r="r" t="t"/>
                <a:pathLst>
                  <a:path extrusionOk="0" h="2269" w="1503">
                    <a:moveTo>
                      <a:pt x="768" y="1035"/>
                    </a:moveTo>
                    <a:cubicBezTo>
                      <a:pt x="902" y="1035"/>
                      <a:pt x="1002" y="1068"/>
                      <a:pt x="1068" y="1168"/>
                    </a:cubicBezTo>
                    <a:cubicBezTo>
                      <a:pt x="1168" y="1235"/>
                      <a:pt x="1202" y="1368"/>
                      <a:pt x="1202" y="1535"/>
                    </a:cubicBezTo>
                    <a:cubicBezTo>
                      <a:pt x="1202" y="1702"/>
                      <a:pt x="1168" y="1802"/>
                      <a:pt x="1068" y="1902"/>
                    </a:cubicBezTo>
                    <a:cubicBezTo>
                      <a:pt x="1002" y="2002"/>
                      <a:pt x="902" y="2035"/>
                      <a:pt x="768" y="2035"/>
                    </a:cubicBezTo>
                    <a:cubicBezTo>
                      <a:pt x="635" y="2035"/>
                      <a:pt x="535" y="2002"/>
                      <a:pt x="435" y="1902"/>
                    </a:cubicBezTo>
                    <a:cubicBezTo>
                      <a:pt x="368" y="1802"/>
                      <a:pt x="335" y="1702"/>
                      <a:pt x="335" y="1535"/>
                    </a:cubicBezTo>
                    <a:cubicBezTo>
                      <a:pt x="335" y="1368"/>
                      <a:pt x="368" y="1235"/>
                      <a:pt x="435" y="1168"/>
                    </a:cubicBezTo>
                    <a:cubicBezTo>
                      <a:pt x="535" y="1068"/>
                      <a:pt x="635" y="1035"/>
                      <a:pt x="768" y="1035"/>
                    </a:cubicBezTo>
                    <a:close/>
                    <a:moveTo>
                      <a:pt x="902" y="1"/>
                    </a:moveTo>
                    <a:cubicBezTo>
                      <a:pt x="601" y="1"/>
                      <a:pt x="401" y="101"/>
                      <a:pt x="234" y="334"/>
                    </a:cubicBezTo>
                    <a:cubicBezTo>
                      <a:pt x="68" y="534"/>
                      <a:pt x="1" y="801"/>
                      <a:pt x="1" y="1135"/>
                    </a:cubicBezTo>
                    <a:cubicBezTo>
                      <a:pt x="1" y="1502"/>
                      <a:pt x="68" y="1802"/>
                      <a:pt x="201" y="2002"/>
                    </a:cubicBezTo>
                    <a:cubicBezTo>
                      <a:pt x="335" y="2169"/>
                      <a:pt x="501" y="2269"/>
                      <a:pt x="768" y="2269"/>
                    </a:cubicBezTo>
                    <a:cubicBezTo>
                      <a:pt x="1002" y="2269"/>
                      <a:pt x="1168" y="2202"/>
                      <a:pt x="1302" y="2069"/>
                    </a:cubicBezTo>
                    <a:cubicBezTo>
                      <a:pt x="1435" y="1935"/>
                      <a:pt x="1502" y="1768"/>
                      <a:pt x="1502" y="1535"/>
                    </a:cubicBezTo>
                    <a:cubicBezTo>
                      <a:pt x="1502" y="1301"/>
                      <a:pt x="1435" y="1135"/>
                      <a:pt x="1302" y="1001"/>
                    </a:cubicBezTo>
                    <a:cubicBezTo>
                      <a:pt x="1168" y="868"/>
                      <a:pt x="1002" y="801"/>
                      <a:pt x="802" y="801"/>
                    </a:cubicBezTo>
                    <a:cubicBezTo>
                      <a:pt x="668" y="801"/>
                      <a:pt x="601" y="801"/>
                      <a:pt x="501" y="868"/>
                    </a:cubicBezTo>
                    <a:cubicBezTo>
                      <a:pt x="401" y="901"/>
                      <a:pt x="335" y="968"/>
                      <a:pt x="268" y="1068"/>
                    </a:cubicBezTo>
                    <a:cubicBezTo>
                      <a:pt x="301" y="801"/>
                      <a:pt x="368" y="601"/>
                      <a:pt x="468" y="468"/>
                    </a:cubicBezTo>
                    <a:cubicBezTo>
                      <a:pt x="568" y="334"/>
                      <a:pt x="701" y="267"/>
                      <a:pt x="902" y="267"/>
                    </a:cubicBezTo>
                    <a:cubicBezTo>
                      <a:pt x="968" y="267"/>
                      <a:pt x="1068" y="267"/>
                      <a:pt x="1135" y="301"/>
                    </a:cubicBezTo>
                    <a:cubicBezTo>
                      <a:pt x="1202" y="301"/>
                      <a:pt x="1269" y="334"/>
                      <a:pt x="1369" y="367"/>
                    </a:cubicBezTo>
                    <a:lnTo>
                      <a:pt x="1369" y="101"/>
                    </a:lnTo>
                    <a:cubicBezTo>
                      <a:pt x="1269" y="67"/>
                      <a:pt x="1202" y="34"/>
                      <a:pt x="1102" y="34"/>
                    </a:cubicBezTo>
                    <a:cubicBezTo>
                      <a:pt x="1035" y="1"/>
                      <a:pt x="968" y="1"/>
                      <a:pt x="9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2"/>
              <p:cNvSpPr/>
              <p:nvPr/>
            </p:nvSpPr>
            <p:spPr>
              <a:xfrm>
                <a:off x="5632300" y="559175"/>
                <a:ext cx="38400" cy="56725"/>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35" y="2035"/>
                      <a:pt x="501" y="1969"/>
                      <a:pt x="435" y="1835"/>
                    </a:cubicBezTo>
                    <a:cubicBezTo>
                      <a:pt x="368" y="1668"/>
                      <a:pt x="301" y="1435"/>
                      <a:pt x="301" y="1135"/>
                    </a:cubicBezTo>
                    <a:cubicBezTo>
                      <a:pt x="301" y="834"/>
                      <a:pt x="368" y="634"/>
                      <a:pt x="435" y="468"/>
                    </a:cubicBezTo>
                    <a:cubicBezTo>
                      <a:pt x="501" y="334"/>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19" name="Google Shape;2619;p52"/>
          <p:cNvSpPr txBox="1"/>
          <p:nvPr/>
        </p:nvSpPr>
        <p:spPr>
          <a:xfrm>
            <a:off x="6556875" y="1701200"/>
            <a:ext cx="972000" cy="340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2"/>
                </a:solidFill>
                <a:latin typeface="Gochi Hand"/>
                <a:ea typeface="Gochi Hand"/>
                <a:cs typeface="Gochi Hand"/>
                <a:sym typeface="Gochi Hand"/>
              </a:rPr>
              <a:t>Your ruler</a:t>
            </a:r>
            <a:endParaRPr>
              <a:solidFill>
                <a:schemeClr val="lt2"/>
              </a:solidFill>
              <a:latin typeface="Gochi Hand"/>
              <a:ea typeface="Gochi Hand"/>
              <a:cs typeface="Gochi Hand"/>
              <a:sym typeface="Gochi Hand"/>
            </a:endParaRPr>
          </a:p>
        </p:txBody>
      </p:sp>
      <p:sp>
        <p:nvSpPr>
          <p:cNvPr id="2620" name="Google Shape;2620;p52"/>
          <p:cNvSpPr txBox="1"/>
          <p:nvPr/>
        </p:nvSpPr>
        <p:spPr>
          <a:xfrm>
            <a:off x="2216325" y="4187100"/>
            <a:ext cx="834900" cy="3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 cm</a:t>
            </a:r>
            <a:endParaRPr>
              <a:solidFill>
                <a:schemeClr val="lt2"/>
              </a:solidFill>
              <a:latin typeface="Varela Round"/>
              <a:ea typeface="Varela Round"/>
              <a:cs typeface="Varela Round"/>
              <a:sym typeface="Varela Round"/>
            </a:endParaRPr>
          </a:p>
        </p:txBody>
      </p:sp>
      <p:sp>
        <p:nvSpPr>
          <p:cNvPr id="2621" name="Google Shape;2621;p52"/>
          <p:cNvSpPr txBox="1"/>
          <p:nvPr/>
        </p:nvSpPr>
        <p:spPr>
          <a:xfrm>
            <a:off x="4357723" y="4187100"/>
            <a:ext cx="834900" cy="3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 cm</a:t>
            </a:r>
            <a:endParaRPr>
              <a:solidFill>
                <a:schemeClr val="lt2"/>
              </a:solidFill>
              <a:latin typeface="Varela Round"/>
              <a:ea typeface="Varela Round"/>
              <a:cs typeface="Varela Round"/>
              <a:sym typeface="Varela Round"/>
            </a:endParaRPr>
          </a:p>
        </p:txBody>
      </p:sp>
      <p:sp>
        <p:nvSpPr>
          <p:cNvPr id="2622" name="Google Shape;2622;p52"/>
          <p:cNvSpPr txBox="1"/>
          <p:nvPr/>
        </p:nvSpPr>
        <p:spPr>
          <a:xfrm>
            <a:off x="6136471" y="4187100"/>
            <a:ext cx="834900" cy="3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 cm</a:t>
            </a:r>
            <a:endParaRPr>
              <a:solidFill>
                <a:schemeClr val="lt2"/>
              </a:solidFill>
              <a:latin typeface="Varela Round"/>
              <a:ea typeface="Varela Round"/>
              <a:cs typeface="Varela Round"/>
              <a:sym typeface="Varela Round"/>
            </a:endParaRPr>
          </a:p>
        </p:txBody>
      </p:sp>
      <p:sp>
        <p:nvSpPr>
          <p:cNvPr id="2623" name="Google Shape;2623;p52"/>
          <p:cNvSpPr/>
          <p:nvPr/>
        </p:nvSpPr>
        <p:spPr>
          <a:xfrm>
            <a:off x="7051425" y="1381825"/>
            <a:ext cx="572700" cy="572700"/>
          </a:xfrm>
          <a:prstGeom prst="arc">
            <a:avLst>
              <a:gd fmla="val 10549610" name="adj1"/>
              <a:gd fmla="val 18596663"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4" name="Google Shape;2624;p52"/>
          <p:cNvGrpSpPr/>
          <p:nvPr/>
        </p:nvGrpSpPr>
        <p:grpSpPr>
          <a:xfrm>
            <a:off x="5819660" y="2343153"/>
            <a:ext cx="1468522" cy="1717348"/>
            <a:chOff x="4525325" y="2000925"/>
            <a:chExt cx="1355350" cy="1585000"/>
          </a:xfrm>
        </p:grpSpPr>
        <p:sp>
          <p:nvSpPr>
            <p:cNvPr id="2625" name="Google Shape;2625;p52"/>
            <p:cNvSpPr/>
            <p:nvPr/>
          </p:nvSpPr>
          <p:spPr>
            <a:xfrm>
              <a:off x="5170800" y="2000925"/>
              <a:ext cx="65425" cy="211875"/>
            </a:xfrm>
            <a:custGeom>
              <a:rect b="b" l="l" r="r" t="t"/>
              <a:pathLst>
                <a:path extrusionOk="0" h="8475" w="2617">
                  <a:moveTo>
                    <a:pt x="1298" y="1"/>
                  </a:moveTo>
                  <a:lnTo>
                    <a:pt x="1" y="8475"/>
                  </a:lnTo>
                  <a:lnTo>
                    <a:pt x="2616" y="8475"/>
                  </a:lnTo>
                  <a:lnTo>
                    <a:pt x="12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2"/>
            <p:cNvSpPr/>
            <p:nvPr/>
          </p:nvSpPr>
          <p:spPr>
            <a:xfrm>
              <a:off x="5155650" y="3314400"/>
              <a:ext cx="96250" cy="271525"/>
            </a:xfrm>
            <a:custGeom>
              <a:rect b="b" l="l" r="r" t="t"/>
              <a:pathLst>
                <a:path extrusionOk="0" h="10861" w="3850">
                  <a:moveTo>
                    <a:pt x="3850" y="1"/>
                  </a:moveTo>
                  <a:lnTo>
                    <a:pt x="0" y="461"/>
                  </a:lnTo>
                  <a:lnTo>
                    <a:pt x="2218" y="10860"/>
                  </a:lnTo>
                  <a:lnTo>
                    <a:pt x="3850" y="1"/>
                  </a:lnTo>
                  <a:close/>
                </a:path>
              </a:pathLst>
            </a:custGeom>
            <a:solidFill>
              <a:srgbClr val="BA2B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2"/>
            <p:cNvSpPr/>
            <p:nvPr/>
          </p:nvSpPr>
          <p:spPr>
            <a:xfrm>
              <a:off x="5155650" y="3314400"/>
              <a:ext cx="96250" cy="271525"/>
            </a:xfrm>
            <a:custGeom>
              <a:rect b="b" l="l" r="r" t="t"/>
              <a:pathLst>
                <a:path extrusionOk="0" h="10861" w="3850">
                  <a:moveTo>
                    <a:pt x="3850" y="1"/>
                  </a:moveTo>
                  <a:lnTo>
                    <a:pt x="0" y="461"/>
                  </a:lnTo>
                  <a:lnTo>
                    <a:pt x="2218" y="10860"/>
                  </a:lnTo>
                  <a:lnTo>
                    <a:pt x="38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2"/>
            <p:cNvSpPr/>
            <p:nvPr/>
          </p:nvSpPr>
          <p:spPr>
            <a:xfrm>
              <a:off x="4646150" y="2180875"/>
              <a:ext cx="1114200" cy="1006450"/>
            </a:xfrm>
            <a:custGeom>
              <a:rect b="b" l="l" r="r" t="t"/>
              <a:pathLst>
                <a:path extrusionOk="0" h="40258" w="44568">
                  <a:moveTo>
                    <a:pt x="22284" y="0"/>
                  </a:moveTo>
                  <a:cubicBezTo>
                    <a:pt x="0" y="17576"/>
                    <a:pt x="14166" y="38479"/>
                    <a:pt x="14166" y="38479"/>
                  </a:cubicBezTo>
                  <a:lnTo>
                    <a:pt x="22284" y="40257"/>
                  </a:lnTo>
                  <a:lnTo>
                    <a:pt x="30423" y="38479"/>
                  </a:lnTo>
                  <a:cubicBezTo>
                    <a:pt x="30402" y="38479"/>
                    <a:pt x="44568" y="17576"/>
                    <a:pt x="22284" y="0"/>
                  </a:cubicBezTo>
                  <a:close/>
                </a:path>
              </a:pathLst>
            </a:custGeom>
            <a:solidFill>
              <a:srgbClr val="FF92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2"/>
            <p:cNvSpPr/>
            <p:nvPr/>
          </p:nvSpPr>
          <p:spPr>
            <a:xfrm>
              <a:off x="4646150" y="2180875"/>
              <a:ext cx="1114200" cy="1006450"/>
            </a:xfrm>
            <a:custGeom>
              <a:rect b="b" l="l" r="r" t="t"/>
              <a:pathLst>
                <a:path extrusionOk="0" h="40258" w="44568">
                  <a:moveTo>
                    <a:pt x="22284" y="0"/>
                  </a:moveTo>
                  <a:cubicBezTo>
                    <a:pt x="0" y="17576"/>
                    <a:pt x="14166" y="38479"/>
                    <a:pt x="14166" y="38479"/>
                  </a:cubicBezTo>
                  <a:lnTo>
                    <a:pt x="22284" y="40257"/>
                  </a:lnTo>
                  <a:lnTo>
                    <a:pt x="30423" y="38479"/>
                  </a:lnTo>
                  <a:cubicBezTo>
                    <a:pt x="30402" y="38479"/>
                    <a:pt x="44568" y="17576"/>
                    <a:pt x="22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2"/>
            <p:cNvSpPr/>
            <p:nvPr/>
          </p:nvSpPr>
          <p:spPr>
            <a:xfrm>
              <a:off x="4759650" y="2415750"/>
              <a:ext cx="888250" cy="771575"/>
            </a:xfrm>
            <a:custGeom>
              <a:rect b="b" l="l" r="r" t="t"/>
              <a:pathLst>
                <a:path extrusionOk="0" h="30863" w="35530">
                  <a:moveTo>
                    <a:pt x="9144" y="0"/>
                  </a:moveTo>
                  <a:lnTo>
                    <a:pt x="9144" y="0"/>
                  </a:lnTo>
                  <a:cubicBezTo>
                    <a:pt x="1" y="14856"/>
                    <a:pt x="9626" y="29084"/>
                    <a:pt x="9626" y="29084"/>
                  </a:cubicBezTo>
                  <a:lnTo>
                    <a:pt x="17744" y="30862"/>
                  </a:lnTo>
                  <a:lnTo>
                    <a:pt x="25883" y="29084"/>
                  </a:lnTo>
                  <a:cubicBezTo>
                    <a:pt x="25883" y="29084"/>
                    <a:pt x="35529" y="14856"/>
                    <a:pt x="26365" y="0"/>
                  </a:cubicBezTo>
                  <a:lnTo>
                    <a:pt x="26365" y="0"/>
                  </a:lnTo>
                  <a:cubicBezTo>
                    <a:pt x="23749" y="1297"/>
                    <a:pt x="20820" y="2030"/>
                    <a:pt x="17744" y="2030"/>
                  </a:cubicBezTo>
                  <a:cubicBezTo>
                    <a:pt x="14689" y="2030"/>
                    <a:pt x="11760" y="1297"/>
                    <a:pt x="9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2"/>
            <p:cNvSpPr/>
            <p:nvPr/>
          </p:nvSpPr>
          <p:spPr>
            <a:xfrm>
              <a:off x="4889375" y="2779800"/>
              <a:ext cx="627750" cy="407525"/>
            </a:xfrm>
            <a:custGeom>
              <a:rect b="b" l="l" r="r" t="t"/>
              <a:pathLst>
                <a:path extrusionOk="0" h="16301" w="25110">
                  <a:moveTo>
                    <a:pt x="25109" y="1"/>
                  </a:moveTo>
                  <a:lnTo>
                    <a:pt x="25109" y="1"/>
                  </a:lnTo>
                  <a:cubicBezTo>
                    <a:pt x="21615" y="2930"/>
                    <a:pt x="17158" y="4709"/>
                    <a:pt x="12325" y="4709"/>
                  </a:cubicBezTo>
                  <a:cubicBezTo>
                    <a:pt x="7722" y="4709"/>
                    <a:pt x="3432" y="3056"/>
                    <a:pt x="1" y="357"/>
                  </a:cubicBezTo>
                  <a:lnTo>
                    <a:pt x="1" y="357"/>
                  </a:lnTo>
                  <a:cubicBezTo>
                    <a:pt x="398" y="8580"/>
                    <a:pt x="4416" y="14522"/>
                    <a:pt x="4416" y="14522"/>
                  </a:cubicBezTo>
                  <a:lnTo>
                    <a:pt x="12555" y="16300"/>
                  </a:lnTo>
                  <a:lnTo>
                    <a:pt x="20694" y="14522"/>
                  </a:lnTo>
                  <a:cubicBezTo>
                    <a:pt x="20694" y="14522"/>
                    <a:pt x="24816" y="8391"/>
                    <a:pt x="25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2"/>
            <p:cNvSpPr/>
            <p:nvPr/>
          </p:nvSpPr>
          <p:spPr>
            <a:xfrm>
              <a:off x="4991400" y="3142825"/>
              <a:ext cx="423200" cy="215550"/>
            </a:xfrm>
            <a:custGeom>
              <a:rect b="b" l="l" r="r" t="t"/>
              <a:pathLst>
                <a:path extrusionOk="0" h="8622" w="16928">
                  <a:moveTo>
                    <a:pt x="356" y="1"/>
                  </a:moveTo>
                  <a:cubicBezTo>
                    <a:pt x="356" y="1"/>
                    <a:pt x="0" y="8621"/>
                    <a:pt x="8453" y="8621"/>
                  </a:cubicBezTo>
                  <a:cubicBezTo>
                    <a:pt x="16927" y="8621"/>
                    <a:pt x="16592" y="1"/>
                    <a:pt x="16592" y="1"/>
                  </a:cubicBezTo>
                  <a:lnTo>
                    <a:pt x="16592" y="1"/>
                  </a:lnTo>
                  <a:cubicBezTo>
                    <a:pt x="13803" y="810"/>
                    <a:pt x="11069" y="1080"/>
                    <a:pt x="8663" y="1080"/>
                  </a:cubicBezTo>
                  <a:cubicBezTo>
                    <a:pt x="3852" y="1080"/>
                    <a:pt x="356" y="1"/>
                    <a:pt x="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2"/>
            <p:cNvSpPr/>
            <p:nvPr/>
          </p:nvSpPr>
          <p:spPr>
            <a:xfrm>
              <a:off x="4525325" y="2926800"/>
              <a:ext cx="685250" cy="616225"/>
            </a:xfrm>
            <a:custGeom>
              <a:rect b="b" l="l" r="r" t="t"/>
              <a:pathLst>
                <a:path extrusionOk="0" h="24649" w="27410">
                  <a:moveTo>
                    <a:pt x="19626" y="0"/>
                  </a:moveTo>
                  <a:cubicBezTo>
                    <a:pt x="19626" y="0"/>
                    <a:pt x="0" y="7073"/>
                    <a:pt x="17346" y="24648"/>
                  </a:cubicBezTo>
                  <a:cubicBezTo>
                    <a:pt x="17346" y="24648"/>
                    <a:pt x="11843" y="10316"/>
                    <a:pt x="22012" y="9018"/>
                  </a:cubicBezTo>
                  <a:cubicBezTo>
                    <a:pt x="22033" y="8998"/>
                    <a:pt x="27410" y="3997"/>
                    <a:pt x="196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2"/>
            <p:cNvSpPr/>
            <p:nvPr/>
          </p:nvSpPr>
          <p:spPr>
            <a:xfrm>
              <a:off x="4525825" y="2926800"/>
              <a:ext cx="585900" cy="616225"/>
            </a:xfrm>
            <a:custGeom>
              <a:rect b="b" l="l" r="r" t="t"/>
              <a:pathLst>
                <a:path extrusionOk="0" h="24649" w="23436">
                  <a:moveTo>
                    <a:pt x="19627" y="0"/>
                  </a:moveTo>
                  <a:cubicBezTo>
                    <a:pt x="19627" y="0"/>
                    <a:pt x="1" y="7073"/>
                    <a:pt x="17347" y="24648"/>
                  </a:cubicBezTo>
                  <a:cubicBezTo>
                    <a:pt x="17347" y="24648"/>
                    <a:pt x="17263" y="24397"/>
                    <a:pt x="17116" y="24021"/>
                  </a:cubicBezTo>
                  <a:cubicBezTo>
                    <a:pt x="14794" y="21782"/>
                    <a:pt x="13329" y="18685"/>
                    <a:pt x="13329" y="15296"/>
                  </a:cubicBezTo>
                  <a:cubicBezTo>
                    <a:pt x="13329" y="9395"/>
                    <a:pt x="17765" y="4373"/>
                    <a:pt x="23435" y="3432"/>
                  </a:cubicBezTo>
                  <a:cubicBezTo>
                    <a:pt x="22912" y="2302"/>
                    <a:pt x="21762" y="1130"/>
                    <a:pt x="196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2"/>
            <p:cNvSpPr/>
            <p:nvPr/>
          </p:nvSpPr>
          <p:spPr>
            <a:xfrm>
              <a:off x="5195400" y="2926800"/>
              <a:ext cx="685275" cy="616225"/>
            </a:xfrm>
            <a:custGeom>
              <a:rect b="b" l="l" r="r" t="t"/>
              <a:pathLst>
                <a:path extrusionOk="0" h="24649" w="27411">
                  <a:moveTo>
                    <a:pt x="7805" y="0"/>
                  </a:moveTo>
                  <a:cubicBezTo>
                    <a:pt x="0" y="3997"/>
                    <a:pt x="5398" y="8998"/>
                    <a:pt x="5398" y="9018"/>
                  </a:cubicBezTo>
                  <a:cubicBezTo>
                    <a:pt x="15567" y="10316"/>
                    <a:pt x="10085" y="24648"/>
                    <a:pt x="10085" y="24648"/>
                  </a:cubicBezTo>
                  <a:cubicBezTo>
                    <a:pt x="27410" y="7073"/>
                    <a:pt x="7805" y="0"/>
                    <a:pt x="7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2"/>
            <p:cNvSpPr/>
            <p:nvPr/>
          </p:nvSpPr>
          <p:spPr>
            <a:xfrm>
              <a:off x="5302625" y="2926800"/>
              <a:ext cx="578050" cy="616225"/>
            </a:xfrm>
            <a:custGeom>
              <a:rect b="b" l="l" r="r" t="t"/>
              <a:pathLst>
                <a:path extrusionOk="0" h="24649" w="23122">
                  <a:moveTo>
                    <a:pt x="3516" y="0"/>
                  </a:moveTo>
                  <a:cubicBezTo>
                    <a:pt x="1737" y="921"/>
                    <a:pt x="628" y="1904"/>
                    <a:pt x="1" y="2846"/>
                  </a:cubicBezTo>
                  <a:cubicBezTo>
                    <a:pt x="5315" y="4499"/>
                    <a:pt x="9270" y="9500"/>
                    <a:pt x="9270" y="15296"/>
                  </a:cubicBezTo>
                  <a:cubicBezTo>
                    <a:pt x="9270" y="18497"/>
                    <a:pt x="8056" y="21447"/>
                    <a:pt x="6089" y="23728"/>
                  </a:cubicBezTo>
                  <a:cubicBezTo>
                    <a:pt x="5922" y="24293"/>
                    <a:pt x="5775" y="24648"/>
                    <a:pt x="5775" y="24648"/>
                  </a:cubicBezTo>
                  <a:cubicBezTo>
                    <a:pt x="23121" y="7073"/>
                    <a:pt x="3516" y="0"/>
                    <a:pt x="35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2"/>
            <p:cNvSpPr/>
            <p:nvPr/>
          </p:nvSpPr>
          <p:spPr>
            <a:xfrm>
              <a:off x="5031675" y="2505175"/>
              <a:ext cx="345250" cy="345275"/>
            </a:xfrm>
            <a:custGeom>
              <a:rect b="b" l="l" r="r" t="t"/>
              <a:pathLst>
                <a:path extrusionOk="0" h="13811" w="13810">
                  <a:moveTo>
                    <a:pt x="6905" y="1"/>
                  </a:moveTo>
                  <a:cubicBezTo>
                    <a:pt x="3076" y="1"/>
                    <a:pt x="0" y="3077"/>
                    <a:pt x="0" y="6906"/>
                  </a:cubicBezTo>
                  <a:cubicBezTo>
                    <a:pt x="0" y="10714"/>
                    <a:pt x="3076" y="13811"/>
                    <a:pt x="6905" y="13811"/>
                  </a:cubicBezTo>
                  <a:cubicBezTo>
                    <a:pt x="10713" y="13811"/>
                    <a:pt x="13810" y="10714"/>
                    <a:pt x="13810" y="6906"/>
                  </a:cubicBezTo>
                  <a:cubicBezTo>
                    <a:pt x="13810" y="3077"/>
                    <a:pt x="10713" y="1"/>
                    <a:pt x="69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2"/>
            <p:cNvSpPr/>
            <p:nvPr/>
          </p:nvSpPr>
          <p:spPr>
            <a:xfrm>
              <a:off x="5075600" y="2549650"/>
              <a:ext cx="256875" cy="256350"/>
            </a:xfrm>
            <a:custGeom>
              <a:rect b="b" l="l" r="r" t="t"/>
              <a:pathLst>
                <a:path extrusionOk="0" h="10254" w="10275">
                  <a:moveTo>
                    <a:pt x="5127" y="0"/>
                  </a:moveTo>
                  <a:cubicBezTo>
                    <a:pt x="2302" y="0"/>
                    <a:pt x="1" y="2302"/>
                    <a:pt x="1" y="5127"/>
                  </a:cubicBezTo>
                  <a:cubicBezTo>
                    <a:pt x="1" y="7951"/>
                    <a:pt x="2302" y="10253"/>
                    <a:pt x="5127" y="10253"/>
                  </a:cubicBezTo>
                  <a:cubicBezTo>
                    <a:pt x="7973" y="10253"/>
                    <a:pt x="10274" y="7951"/>
                    <a:pt x="10274" y="5127"/>
                  </a:cubicBezTo>
                  <a:cubicBezTo>
                    <a:pt x="10274" y="2302"/>
                    <a:pt x="7973" y="0"/>
                    <a:pt x="51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2"/>
            <p:cNvSpPr/>
            <p:nvPr/>
          </p:nvSpPr>
          <p:spPr>
            <a:xfrm>
              <a:off x="5094950" y="2590975"/>
              <a:ext cx="238575" cy="215525"/>
            </a:xfrm>
            <a:custGeom>
              <a:rect b="b" l="l" r="r" t="t"/>
              <a:pathLst>
                <a:path extrusionOk="0" h="8621" w="9543">
                  <a:moveTo>
                    <a:pt x="8098" y="0"/>
                  </a:moveTo>
                  <a:lnTo>
                    <a:pt x="8098" y="0"/>
                  </a:lnTo>
                  <a:cubicBezTo>
                    <a:pt x="8182" y="377"/>
                    <a:pt x="8245" y="775"/>
                    <a:pt x="8245" y="1193"/>
                  </a:cubicBezTo>
                  <a:cubicBezTo>
                    <a:pt x="8245" y="2156"/>
                    <a:pt x="7973" y="3076"/>
                    <a:pt x="7512" y="3934"/>
                  </a:cubicBezTo>
                  <a:cubicBezTo>
                    <a:pt x="7031" y="4750"/>
                    <a:pt x="6383" y="5399"/>
                    <a:pt x="5567" y="5880"/>
                  </a:cubicBezTo>
                  <a:lnTo>
                    <a:pt x="5420" y="5964"/>
                  </a:lnTo>
                  <a:lnTo>
                    <a:pt x="5336" y="6026"/>
                  </a:lnTo>
                  <a:cubicBezTo>
                    <a:pt x="4499" y="6529"/>
                    <a:pt x="3600" y="6759"/>
                    <a:pt x="2637" y="6759"/>
                  </a:cubicBezTo>
                  <a:cubicBezTo>
                    <a:pt x="1696" y="6759"/>
                    <a:pt x="775" y="6508"/>
                    <a:pt x="1" y="6068"/>
                  </a:cubicBezTo>
                  <a:lnTo>
                    <a:pt x="1" y="6068"/>
                  </a:lnTo>
                  <a:cubicBezTo>
                    <a:pt x="880" y="7575"/>
                    <a:pt x="2533" y="8621"/>
                    <a:pt x="4416" y="8621"/>
                  </a:cubicBezTo>
                  <a:cubicBezTo>
                    <a:pt x="7240" y="8621"/>
                    <a:pt x="9542" y="6319"/>
                    <a:pt x="9542" y="3495"/>
                  </a:cubicBezTo>
                  <a:cubicBezTo>
                    <a:pt x="9500" y="2114"/>
                    <a:pt x="8977" y="900"/>
                    <a:pt x="80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0" name="Google Shape;2640;p52">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2641" name="Google Shape;2641;p52">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2">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2">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2">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2645" name="Google Shape;2645;p52">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2646" name="Google Shape;2646;p52">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2647" name="Google Shape;2647;p52">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2648" name="Google Shape;2648;p52"/>
          <p:cNvGrpSpPr/>
          <p:nvPr/>
        </p:nvGrpSpPr>
        <p:grpSpPr>
          <a:xfrm>
            <a:off x="1536864" y="1559150"/>
            <a:ext cx="2193823" cy="2501351"/>
            <a:chOff x="1536864" y="1559150"/>
            <a:chExt cx="2193823" cy="2501351"/>
          </a:xfrm>
        </p:grpSpPr>
        <p:sp>
          <p:nvSpPr>
            <p:cNvPr id="2649" name="Google Shape;2649;p52"/>
            <p:cNvSpPr/>
            <p:nvPr/>
          </p:nvSpPr>
          <p:spPr>
            <a:xfrm>
              <a:off x="2048594" y="1779744"/>
              <a:ext cx="301018" cy="301018"/>
            </a:xfrm>
            <a:custGeom>
              <a:rect b="b" l="l" r="r" t="t"/>
              <a:pathLst>
                <a:path extrusionOk="0" h="7680" w="7680">
                  <a:moveTo>
                    <a:pt x="3851" y="1"/>
                  </a:moveTo>
                  <a:cubicBezTo>
                    <a:pt x="1717" y="1"/>
                    <a:pt x="1" y="1716"/>
                    <a:pt x="1" y="3851"/>
                  </a:cubicBezTo>
                  <a:cubicBezTo>
                    <a:pt x="1" y="5964"/>
                    <a:pt x="1717" y="7680"/>
                    <a:pt x="3851" y="7680"/>
                  </a:cubicBezTo>
                  <a:cubicBezTo>
                    <a:pt x="5964" y="7680"/>
                    <a:pt x="7680" y="5964"/>
                    <a:pt x="7680" y="3851"/>
                  </a:cubicBezTo>
                  <a:cubicBezTo>
                    <a:pt x="7680" y="1716"/>
                    <a:pt x="5964" y="1"/>
                    <a:pt x="3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2"/>
            <p:cNvSpPr/>
            <p:nvPr/>
          </p:nvSpPr>
          <p:spPr>
            <a:xfrm>
              <a:off x="2931030" y="1779744"/>
              <a:ext cx="301018" cy="301018"/>
            </a:xfrm>
            <a:custGeom>
              <a:rect b="b" l="l" r="r" t="t"/>
              <a:pathLst>
                <a:path extrusionOk="0" h="7680" w="7680">
                  <a:moveTo>
                    <a:pt x="3851" y="1"/>
                  </a:moveTo>
                  <a:cubicBezTo>
                    <a:pt x="1737" y="1"/>
                    <a:pt x="1" y="1716"/>
                    <a:pt x="1" y="3851"/>
                  </a:cubicBezTo>
                  <a:cubicBezTo>
                    <a:pt x="1" y="5964"/>
                    <a:pt x="1737" y="7680"/>
                    <a:pt x="3851" y="7680"/>
                  </a:cubicBezTo>
                  <a:cubicBezTo>
                    <a:pt x="5964" y="7680"/>
                    <a:pt x="7680" y="5964"/>
                    <a:pt x="7680" y="3851"/>
                  </a:cubicBezTo>
                  <a:cubicBezTo>
                    <a:pt x="7680" y="1716"/>
                    <a:pt x="5964" y="1"/>
                    <a:pt x="3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2"/>
            <p:cNvSpPr/>
            <p:nvPr/>
          </p:nvSpPr>
          <p:spPr>
            <a:xfrm>
              <a:off x="2808036" y="3178849"/>
              <a:ext cx="39" cy="728282"/>
            </a:xfrm>
            <a:custGeom>
              <a:rect b="b" l="l" r="r" t="t"/>
              <a:pathLst>
                <a:path extrusionOk="0" fill="none" h="18581" w="1">
                  <a:moveTo>
                    <a:pt x="0" y="0"/>
                  </a:moveTo>
                  <a:lnTo>
                    <a:pt x="0" y="18580"/>
                  </a:lnTo>
                </a:path>
              </a:pathLst>
            </a:custGeom>
            <a:solidFill>
              <a:schemeClr val="lt1"/>
            </a:solidFill>
            <a:ln cap="flat" cmpd="sng" w="65375">
              <a:solidFill>
                <a:schemeClr val="lt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2"/>
            <p:cNvSpPr/>
            <p:nvPr/>
          </p:nvSpPr>
          <p:spPr>
            <a:xfrm>
              <a:off x="2479974" y="3178849"/>
              <a:ext cx="39" cy="728282"/>
            </a:xfrm>
            <a:custGeom>
              <a:rect b="b" l="l" r="r" t="t"/>
              <a:pathLst>
                <a:path extrusionOk="0" fill="none" h="18581" w="1">
                  <a:moveTo>
                    <a:pt x="1" y="0"/>
                  </a:moveTo>
                  <a:lnTo>
                    <a:pt x="1" y="18580"/>
                  </a:lnTo>
                </a:path>
              </a:pathLst>
            </a:custGeom>
            <a:solidFill>
              <a:schemeClr val="lt1"/>
            </a:solidFill>
            <a:ln cap="flat" cmpd="sng" w="65375">
              <a:solidFill>
                <a:schemeClr val="lt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2"/>
            <p:cNvSpPr/>
            <p:nvPr/>
          </p:nvSpPr>
          <p:spPr>
            <a:xfrm>
              <a:off x="2373200" y="3076825"/>
              <a:ext cx="537300" cy="262800"/>
            </a:xfrm>
            <a:prstGeom prst="roundRect">
              <a:avLst>
                <a:gd fmla="val 1172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2"/>
            <p:cNvSpPr/>
            <p:nvPr/>
          </p:nvSpPr>
          <p:spPr>
            <a:xfrm>
              <a:off x="2224403" y="1559150"/>
              <a:ext cx="834900" cy="758100"/>
            </a:xfrm>
            <a:prstGeom prst="roundRect">
              <a:avLst>
                <a:gd fmla="val 1172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2"/>
            <p:cNvSpPr/>
            <p:nvPr/>
          </p:nvSpPr>
          <p:spPr>
            <a:xfrm>
              <a:off x="2736662" y="3896431"/>
              <a:ext cx="385483" cy="164070"/>
            </a:xfrm>
            <a:custGeom>
              <a:rect b="b" l="l" r="r" t="t"/>
              <a:pathLst>
                <a:path extrusionOk="0" h="4186" w="9835">
                  <a:moveTo>
                    <a:pt x="273" y="0"/>
                  </a:moveTo>
                  <a:lnTo>
                    <a:pt x="1" y="4185"/>
                  </a:lnTo>
                  <a:lnTo>
                    <a:pt x="9835" y="4185"/>
                  </a:lnTo>
                  <a:cubicBezTo>
                    <a:pt x="9835" y="231"/>
                    <a:pt x="4771" y="0"/>
                    <a:pt x="47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2"/>
            <p:cNvSpPr/>
            <p:nvPr/>
          </p:nvSpPr>
          <p:spPr>
            <a:xfrm>
              <a:off x="2926915" y="1947851"/>
              <a:ext cx="752897" cy="733221"/>
            </a:xfrm>
            <a:custGeom>
              <a:rect b="b" l="l" r="r" t="t"/>
              <a:pathLst>
                <a:path extrusionOk="0" fill="none" h="18707" w="19209">
                  <a:moveTo>
                    <a:pt x="1" y="14668"/>
                  </a:moveTo>
                  <a:cubicBezTo>
                    <a:pt x="1" y="14668"/>
                    <a:pt x="7910" y="18707"/>
                    <a:pt x="13539" y="13538"/>
                  </a:cubicBezTo>
                  <a:cubicBezTo>
                    <a:pt x="19209" y="8391"/>
                    <a:pt x="17263" y="1"/>
                    <a:pt x="17263" y="1"/>
                  </a:cubicBezTo>
                </a:path>
              </a:pathLst>
            </a:custGeom>
            <a:solidFill>
              <a:schemeClr val="lt1"/>
            </a:solidFill>
            <a:ln cap="flat" cmpd="sng" w="65375">
              <a:solidFill>
                <a:schemeClr val="lt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2"/>
            <p:cNvSpPr/>
            <p:nvPr/>
          </p:nvSpPr>
          <p:spPr>
            <a:xfrm>
              <a:off x="1579508" y="1947851"/>
              <a:ext cx="752897" cy="733221"/>
            </a:xfrm>
            <a:custGeom>
              <a:rect b="b" l="l" r="r" t="t"/>
              <a:pathLst>
                <a:path extrusionOk="0" fill="none" h="18707" w="19209">
                  <a:moveTo>
                    <a:pt x="19208" y="14668"/>
                  </a:moveTo>
                  <a:cubicBezTo>
                    <a:pt x="19208" y="14668"/>
                    <a:pt x="11320" y="18707"/>
                    <a:pt x="5671" y="13538"/>
                  </a:cubicBezTo>
                  <a:cubicBezTo>
                    <a:pt x="0" y="8391"/>
                    <a:pt x="1946" y="1"/>
                    <a:pt x="1946" y="1"/>
                  </a:cubicBezTo>
                </a:path>
              </a:pathLst>
            </a:custGeom>
            <a:solidFill>
              <a:schemeClr val="lt1"/>
            </a:solidFill>
            <a:ln cap="flat" cmpd="sng" w="65375">
              <a:solidFill>
                <a:schemeClr val="lt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2"/>
            <p:cNvSpPr/>
            <p:nvPr/>
          </p:nvSpPr>
          <p:spPr>
            <a:xfrm>
              <a:off x="2203610" y="2440728"/>
              <a:ext cx="881652" cy="512631"/>
            </a:xfrm>
            <a:custGeom>
              <a:rect b="b" l="l" r="r" t="t"/>
              <a:pathLst>
                <a:path extrusionOk="0" h="13079" w="22494">
                  <a:moveTo>
                    <a:pt x="0" y="1"/>
                  </a:moveTo>
                  <a:lnTo>
                    <a:pt x="4206" y="13078"/>
                  </a:lnTo>
                  <a:lnTo>
                    <a:pt x="18267" y="13078"/>
                  </a:lnTo>
                  <a:lnTo>
                    <a:pt x="224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2"/>
            <p:cNvSpPr/>
            <p:nvPr/>
          </p:nvSpPr>
          <p:spPr>
            <a:xfrm>
              <a:off x="2500473" y="2297235"/>
              <a:ext cx="287064" cy="82035"/>
            </a:xfrm>
            <a:custGeom>
              <a:rect b="b" l="l" r="r" t="t"/>
              <a:pathLst>
                <a:path extrusionOk="0" h="2093" w="7324">
                  <a:moveTo>
                    <a:pt x="963" y="0"/>
                  </a:moveTo>
                  <a:cubicBezTo>
                    <a:pt x="440" y="0"/>
                    <a:pt x="1" y="503"/>
                    <a:pt x="1" y="1026"/>
                  </a:cubicBezTo>
                  <a:lnTo>
                    <a:pt x="1" y="1067"/>
                  </a:lnTo>
                  <a:cubicBezTo>
                    <a:pt x="1" y="1632"/>
                    <a:pt x="440" y="2093"/>
                    <a:pt x="963" y="2093"/>
                  </a:cubicBezTo>
                  <a:lnTo>
                    <a:pt x="6382" y="2093"/>
                  </a:lnTo>
                  <a:cubicBezTo>
                    <a:pt x="6905" y="2093"/>
                    <a:pt x="7324" y="1591"/>
                    <a:pt x="7324" y="1067"/>
                  </a:cubicBezTo>
                  <a:lnTo>
                    <a:pt x="7324" y="1026"/>
                  </a:lnTo>
                  <a:cubicBezTo>
                    <a:pt x="7324" y="503"/>
                    <a:pt x="6905" y="0"/>
                    <a:pt x="6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2"/>
            <p:cNvSpPr/>
            <p:nvPr/>
          </p:nvSpPr>
          <p:spPr>
            <a:xfrm>
              <a:off x="2500473" y="2369393"/>
              <a:ext cx="287064" cy="71374"/>
            </a:xfrm>
            <a:custGeom>
              <a:rect b="b" l="l" r="r" t="t"/>
              <a:pathLst>
                <a:path extrusionOk="0" h="1821" w="7324">
                  <a:moveTo>
                    <a:pt x="963" y="1"/>
                  </a:moveTo>
                  <a:cubicBezTo>
                    <a:pt x="440" y="1"/>
                    <a:pt x="1" y="356"/>
                    <a:pt x="1" y="879"/>
                  </a:cubicBezTo>
                  <a:lnTo>
                    <a:pt x="1" y="942"/>
                  </a:lnTo>
                  <a:cubicBezTo>
                    <a:pt x="1" y="1465"/>
                    <a:pt x="440" y="1821"/>
                    <a:pt x="963" y="1821"/>
                  </a:cubicBezTo>
                  <a:lnTo>
                    <a:pt x="6382" y="1821"/>
                  </a:lnTo>
                  <a:cubicBezTo>
                    <a:pt x="6905" y="1821"/>
                    <a:pt x="7324" y="1465"/>
                    <a:pt x="7324" y="942"/>
                  </a:cubicBezTo>
                  <a:lnTo>
                    <a:pt x="7324" y="879"/>
                  </a:lnTo>
                  <a:cubicBezTo>
                    <a:pt x="7324" y="335"/>
                    <a:pt x="6905" y="1"/>
                    <a:pt x="6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2"/>
            <p:cNvSpPr/>
            <p:nvPr/>
          </p:nvSpPr>
          <p:spPr>
            <a:xfrm>
              <a:off x="2500473" y="2953321"/>
              <a:ext cx="287064" cy="72197"/>
            </a:xfrm>
            <a:custGeom>
              <a:rect b="b" l="l" r="r" t="t"/>
              <a:pathLst>
                <a:path extrusionOk="0" h="1842" w="7324">
                  <a:moveTo>
                    <a:pt x="963" y="0"/>
                  </a:moveTo>
                  <a:cubicBezTo>
                    <a:pt x="440" y="0"/>
                    <a:pt x="1" y="377"/>
                    <a:pt x="1" y="900"/>
                  </a:cubicBezTo>
                  <a:lnTo>
                    <a:pt x="1" y="942"/>
                  </a:lnTo>
                  <a:cubicBezTo>
                    <a:pt x="1" y="1465"/>
                    <a:pt x="440" y="1842"/>
                    <a:pt x="963" y="1842"/>
                  </a:cubicBezTo>
                  <a:lnTo>
                    <a:pt x="6382" y="1842"/>
                  </a:lnTo>
                  <a:cubicBezTo>
                    <a:pt x="6905" y="1842"/>
                    <a:pt x="7324" y="1465"/>
                    <a:pt x="7324" y="942"/>
                  </a:cubicBezTo>
                  <a:lnTo>
                    <a:pt x="7324" y="900"/>
                  </a:lnTo>
                  <a:cubicBezTo>
                    <a:pt x="7324" y="335"/>
                    <a:pt x="6905" y="0"/>
                    <a:pt x="6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2"/>
            <p:cNvSpPr/>
            <p:nvPr/>
          </p:nvSpPr>
          <p:spPr>
            <a:xfrm>
              <a:off x="2501296" y="3014817"/>
              <a:ext cx="286241" cy="82035"/>
            </a:xfrm>
            <a:custGeom>
              <a:rect b="b" l="l" r="r" t="t"/>
              <a:pathLst>
                <a:path extrusionOk="0" h="2093" w="7303">
                  <a:moveTo>
                    <a:pt x="1089" y="1"/>
                  </a:moveTo>
                  <a:cubicBezTo>
                    <a:pt x="482" y="1"/>
                    <a:pt x="1" y="482"/>
                    <a:pt x="1" y="1047"/>
                  </a:cubicBezTo>
                  <a:cubicBezTo>
                    <a:pt x="1" y="1633"/>
                    <a:pt x="482" y="2093"/>
                    <a:pt x="1089" y="2093"/>
                  </a:cubicBezTo>
                  <a:lnTo>
                    <a:pt x="6236" y="2093"/>
                  </a:lnTo>
                  <a:cubicBezTo>
                    <a:pt x="6843" y="2093"/>
                    <a:pt x="7303" y="1633"/>
                    <a:pt x="7303" y="1047"/>
                  </a:cubicBezTo>
                  <a:cubicBezTo>
                    <a:pt x="7303" y="482"/>
                    <a:pt x="6843" y="1"/>
                    <a:pt x="62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2"/>
            <p:cNvSpPr/>
            <p:nvPr/>
          </p:nvSpPr>
          <p:spPr>
            <a:xfrm>
              <a:off x="2294621" y="1675603"/>
              <a:ext cx="307602" cy="307563"/>
            </a:xfrm>
            <a:custGeom>
              <a:rect b="b" l="l" r="r" t="t"/>
              <a:pathLst>
                <a:path extrusionOk="0" h="7847" w="7848">
                  <a:moveTo>
                    <a:pt x="3914" y="0"/>
                  </a:moveTo>
                  <a:cubicBezTo>
                    <a:pt x="1758" y="0"/>
                    <a:pt x="1" y="1758"/>
                    <a:pt x="1" y="3934"/>
                  </a:cubicBezTo>
                  <a:cubicBezTo>
                    <a:pt x="1" y="6110"/>
                    <a:pt x="1758" y="7847"/>
                    <a:pt x="3914" y="7847"/>
                  </a:cubicBezTo>
                  <a:cubicBezTo>
                    <a:pt x="6090" y="7847"/>
                    <a:pt x="7847" y="6110"/>
                    <a:pt x="7847" y="3934"/>
                  </a:cubicBezTo>
                  <a:cubicBezTo>
                    <a:pt x="7847" y="1758"/>
                    <a:pt x="6090" y="0"/>
                    <a:pt x="3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2"/>
            <p:cNvSpPr/>
            <p:nvPr/>
          </p:nvSpPr>
          <p:spPr>
            <a:xfrm>
              <a:off x="2378302" y="1760068"/>
              <a:ext cx="139456" cy="73020"/>
            </a:xfrm>
            <a:custGeom>
              <a:rect b="b" l="l" r="r" t="t"/>
              <a:pathLst>
                <a:path extrusionOk="0" h="1863" w="3558">
                  <a:moveTo>
                    <a:pt x="1779" y="0"/>
                  </a:moveTo>
                  <a:cubicBezTo>
                    <a:pt x="816" y="0"/>
                    <a:pt x="0" y="775"/>
                    <a:pt x="0" y="1779"/>
                  </a:cubicBezTo>
                  <a:lnTo>
                    <a:pt x="0" y="1863"/>
                  </a:lnTo>
                  <a:lnTo>
                    <a:pt x="3557" y="1863"/>
                  </a:lnTo>
                  <a:lnTo>
                    <a:pt x="3557" y="1779"/>
                  </a:lnTo>
                  <a:cubicBezTo>
                    <a:pt x="3557" y="816"/>
                    <a:pt x="2783" y="0"/>
                    <a:pt x="17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2"/>
            <p:cNvSpPr/>
            <p:nvPr/>
          </p:nvSpPr>
          <p:spPr>
            <a:xfrm>
              <a:off x="2692372" y="1675603"/>
              <a:ext cx="307602" cy="307563"/>
            </a:xfrm>
            <a:custGeom>
              <a:rect b="b" l="l" r="r" t="t"/>
              <a:pathLst>
                <a:path extrusionOk="0" h="7847" w="7848">
                  <a:moveTo>
                    <a:pt x="3914" y="0"/>
                  </a:moveTo>
                  <a:cubicBezTo>
                    <a:pt x="1737" y="0"/>
                    <a:pt x="1" y="1758"/>
                    <a:pt x="1" y="3934"/>
                  </a:cubicBezTo>
                  <a:cubicBezTo>
                    <a:pt x="1" y="6110"/>
                    <a:pt x="1737" y="7847"/>
                    <a:pt x="3914" y="7847"/>
                  </a:cubicBezTo>
                  <a:cubicBezTo>
                    <a:pt x="6090" y="7847"/>
                    <a:pt x="7847" y="6110"/>
                    <a:pt x="7847" y="3934"/>
                  </a:cubicBezTo>
                  <a:cubicBezTo>
                    <a:pt x="7847" y="1758"/>
                    <a:pt x="6090" y="0"/>
                    <a:pt x="3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2"/>
            <p:cNvSpPr/>
            <p:nvPr/>
          </p:nvSpPr>
          <p:spPr>
            <a:xfrm>
              <a:off x="2776053" y="1760068"/>
              <a:ext cx="139456" cy="73020"/>
            </a:xfrm>
            <a:custGeom>
              <a:rect b="b" l="l" r="r" t="t"/>
              <a:pathLst>
                <a:path extrusionOk="0" h="1863" w="3558">
                  <a:moveTo>
                    <a:pt x="1779" y="0"/>
                  </a:moveTo>
                  <a:cubicBezTo>
                    <a:pt x="816" y="0"/>
                    <a:pt x="0" y="775"/>
                    <a:pt x="0" y="1779"/>
                  </a:cubicBezTo>
                  <a:lnTo>
                    <a:pt x="0" y="1863"/>
                  </a:lnTo>
                  <a:lnTo>
                    <a:pt x="3557" y="1863"/>
                  </a:lnTo>
                  <a:lnTo>
                    <a:pt x="3557" y="1779"/>
                  </a:lnTo>
                  <a:cubicBezTo>
                    <a:pt x="3557" y="816"/>
                    <a:pt x="2783" y="0"/>
                    <a:pt x="17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2"/>
            <p:cNvSpPr/>
            <p:nvPr/>
          </p:nvSpPr>
          <p:spPr>
            <a:xfrm>
              <a:off x="2305282" y="2061869"/>
              <a:ext cx="666785" cy="112372"/>
            </a:xfrm>
            <a:custGeom>
              <a:rect b="b" l="l" r="r" t="t"/>
              <a:pathLst>
                <a:path extrusionOk="0" h="2867" w="17012">
                  <a:moveTo>
                    <a:pt x="1424" y="0"/>
                  </a:moveTo>
                  <a:cubicBezTo>
                    <a:pt x="629" y="0"/>
                    <a:pt x="1" y="628"/>
                    <a:pt x="1" y="1402"/>
                  </a:cubicBezTo>
                  <a:lnTo>
                    <a:pt x="1" y="1465"/>
                  </a:lnTo>
                  <a:cubicBezTo>
                    <a:pt x="1" y="2239"/>
                    <a:pt x="629" y="2867"/>
                    <a:pt x="1424" y="2867"/>
                  </a:cubicBezTo>
                  <a:lnTo>
                    <a:pt x="15610" y="2867"/>
                  </a:lnTo>
                  <a:cubicBezTo>
                    <a:pt x="16384" y="2867"/>
                    <a:pt x="17012" y="2239"/>
                    <a:pt x="17012" y="1465"/>
                  </a:cubicBezTo>
                  <a:lnTo>
                    <a:pt x="17012" y="1402"/>
                  </a:lnTo>
                  <a:cubicBezTo>
                    <a:pt x="17012" y="628"/>
                    <a:pt x="16384" y="0"/>
                    <a:pt x="15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2"/>
            <p:cNvSpPr/>
            <p:nvPr/>
          </p:nvSpPr>
          <p:spPr>
            <a:xfrm>
              <a:off x="2406170" y="2514415"/>
              <a:ext cx="478140" cy="355303"/>
            </a:xfrm>
            <a:custGeom>
              <a:rect b="b" l="l" r="r" t="t"/>
              <a:pathLst>
                <a:path extrusionOk="0" h="9065" w="12199">
                  <a:moveTo>
                    <a:pt x="3787" y="1"/>
                  </a:moveTo>
                  <a:cubicBezTo>
                    <a:pt x="3148" y="1"/>
                    <a:pt x="2460" y="278"/>
                    <a:pt x="1842" y="925"/>
                  </a:cubicBezTo>
                  <a:cubicBezTo>
                    <a:pt x="0" y="2808"/>
                    <a:pt x="6089" y="9064"/>
                    <a:pt x="6089" y="9064"/>
                  </a:cubicBezTo>
                  <a:cubicBezTo>
                    <a:pt x="6089" y="9064"/>
                    <a:pt x="12199" y="2808"/>
                    <a:pt x="10358" y="925"/>
                  </a:cubicBezTo>
                  <a:cubicBezTo>
                    <a:pt x="9742" y="288"/>
                    <a:pt x="9055" y="15"/>
                    <a:pt x="8414" y="15"/>
                  </a:cubicBezTo>
                  <a:cubicBezTo>
                    <a:pt x="7161" y="15"/>
                    <a:pt x="6089" y="1061"/>
                    <a:pt x="6089" y="2473"/>
                  </a:cubicBezTo>
                  <a:cubicBezTo>
                    <a:pt x="6089" y="1050"/>
                    <a:pt x="5031" y="1"/>
                    <a:pt x="3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2"/>
            <p:cNvSpPr/>
            <p:nvPr/>
          </p:nvSpPr>
          <p:spPr>
            <a:xfrm>
              <a:off x="2181465" y="3896431"/>
              <a:ext cx="385483" cy="164070"/>
            </a:xfrm>
            <a:custGeom>
              <a:rect b="b" l="l" r="r" t="t"/>
              <a:pathLst>
                <a:path extrusionOk="0" h="4186" w="9835">
                  <a:moveTo>
                    <a:pt x="5064" y="0"/>
                  </a:moveTo>
                  <a:cubicBezTo>
                    <a:pt x="5064" y="0"/>
                    <a:pt x="0" y="231"/>
                    <a:pt x="0" y="4185"/>
                  </a:cubicBezTo>
                  <a:lnTo>
                    <a:pt x="9834" y="4185"/>
                  </a:lnTo>
                  <a:lnTo>
                    <a:pt x="95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2"/>
            <p:cNvSpPr/>
            <p:nvPr/>
          </p:nvSpPr>
          <p:spPr>
            <a:xfrm>
              <a:off x="1536864" y="1805181"/>
              <a:ext cx="236228" cy="236228"/>
            </a:xfrm>
            <a:custGeom>
              <a:rect b="b" l="l" r="r" t="t"/>
              <a:pathLst>
                <a:path extrusionOk="0" h="6027" w="6027">
                  <a:moveTo>
                    <a:pt x="2909" y="0"/>
                  </a:moveTo>
                  <a:cubicBezTo>
                    <a:pt x="1319" y="0"/>
                    <a:pt x="0" y="1297"/>
                    <a:pt x="0" y="2909"/>
                  </a:cubicBezTo>
                  <a:lnTo>
                    <a:pt x="0" y="3118"/>
                  </a:lnTo>
                  <a:cubicBezTo>
                    <a:pt x="0" y="4708"/>
                    <a:pt x="1319" y="6026"/>
                    <a:pt x="2909" y="6026"/>
                  </a:cubicBezTo>
                  <a:lnTo>
                    <a:pt x="3118" y="6026"/>
                  </a:lnTo>
                  <a:cubicBezTo>
                    <a:pt x="4708" y="6026"/>
                    <a:pt x="6026" y="4708"/>
                    <a:pt x="6026" y="3118"/>
                  </a:cubicBezTo>
                  <a:lnTo>
                    <a:pt x="6026" y="2909"/>
                  </a:lnTo>
                  <a:cubicBezTo>
                    <a:pt x="6026" y="1297"/>
                    <a:pt x="4708" y="0"/>
                    <a:pt x="3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2"/>
            <p:cNvSpPr/>
            <p:nvPr/>
          </p:nvSpPr>
          <p:spPr>
            <a:xfrm>
              <a:off x="1553247" y="1680306"/>
              <a:ext cx="121426" cy="194446"/>
            </a:xfrm>
            <a:custGeom>
              <a:rect b="b" l="l" r="r" t="t"/>
              <a:pathLst>
                <a:path extrusionOk="0" h="4961" w="3098">
                  <a:moveTo>
                    <a:pt x="1114" y="1"/>
                  </a:moveTo>
                  <a:cubicBezTo>
                    <a:pt x="1017" y="1"/>
                    <a:pt x="917" y="16"/>
                    <a:pt x="817" y="48"/>
                  </a:cubicBezTo>
                  <a:cubicBezTo>
                    <a:pt x="294" y="215"/>
                    <a:pt x="1" y="738"/>
                    <a:pt x="168" y="1261"/>
                  </a:cubicBezTo>
                  <a:lnTo>
                    <a:pt x="1068" y="4253"/>
                  </a:lnTo>
                  <a:cubicBezTo>
                    <a:pt x="1206" y="4685"/>
                    <a:pt x="1587" y="4961"/>
                    <a:pt x="2011" y="4961"/>
                  </a:cubicBezTo>
                  <a:cubicBezTo>
                    <a:pt x="2100" y="4961"/>
                    <a:pt x="2191" y="4948"/>
                    <a:pt x="2282" y="4923"/>
                  </a:cubicBezTo>
                  <a:cubicBezTo>
                    <a:pt x="2805" y="4755"/>
                    <a:pt x="3098" y="4232"/>
                    <a:pt x="2930" y="3709"/>
                  </a:cubicBezTo>
                  <a:lnTo>
                    <a:pt x="2010" y="696"/>
                  </a:lnTo>
                  <a:cubicBezTo>
                    <a:pt x="1891" y="273"/>
                    <a:pt x="1526" y="1"/>
                    <a:pt x="1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2"/>
            <p:cNvSpPr/>
            <p:nvPr/>
          </p:nvSpPr>
          <p:spPr>
            <a:xfrm>
              <a:off x="1636106" y="1680306"/>
              <a:ext cx="121387" cy="194446"/>
            </a:xfrm>
            <a:custGeom>
              <a:rect b="b" l="l" r="r" t="t"/>
              <a:pathLst>
                <a:path extrusionOk="0" h="4961" w="3097">
                  <a:moveTo>
                    <a:pt x="1984" y="1"/>
                  </a:moveTo>
                  <a:cubicBezTo>
                    <a:pt x="1572" y="1"/>
                    <a:pt x="1207" y="273"/>
                    <a:pt x="1088" y="696"/>
                  </a:cubicBezTo>
                  <a:lnTo>
                    <a:pt x="168" y="3709"/>
                  </a:lnTo>
                  <a:cubicBezTo>
                    <a:pt x="0" y="4232"/>
                    <a:pt x="293" y="4755"/>
                    <a:pt x="816" y="4923"/>
                  </a:cubicBezTo>
                  <a:cubicBezTo>
                    <a:pt x="907" y="4948"/>
                    <a:pt x="998" y="4961"/>
                    <a:pt x="1087" y="4961"/>
                  </a:cubicBezTo>
                  <a:cubicBezTo>
                    <a:pt x="1510" y="4961"/>
                    <a:pt x="1891" y="4685"/>
                    <a:pt x="2030" y="4253"/>
                  </a:cubicBezTo>
                  <a:lnTo>
                    <a:pt x="2929" y="1261"/>
                  </a:lnTo>
                  <a:cubicBezTo>
                    <a:pt x="3097" y="738"/>
                    <a:pt x="2804" y="215"/>
                    <a:pt x="2281" y="48"/>
                  </a:cubicBezTo>
                  <a:cubicBezTo>
                    <a:pt x="2181" y="16"/>
                    <a:pt x="2081" y="1"/>
                    <a:pt x="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2"/>
            <p:cNvSpPr/>
            <p:nvPr/>
          </p:nvSpPr>
          <p:spPr>
            <a:xfrm>
              <a:off x="3494458" y="1815019"/>
              <a:ext cx="236228" cy="236228"/>
            </a:xfrm>
            <a:custGeom>
              <a:rect b="b" l="l" r="r" t="t"/>
              <a:pathLst>
                <a:path extrusionOk="0" h="6027" w="6027">
                  <a:moveTo>
                    <a:pt x="2908" y="0"/>
                  </a:moveTo>
                  <a:cubicBezTo>
                    <a:pt x="1318" y="0"/>
                    <a:pt x="0" y="1318"/>
                    <a:pt x="0" y="2909"/>
                  </a:cubicBezTo>
                  <a:lnTo>
                    <a:pt x="0" y="3118"/>
                  </a:lnTo>
                  <a:cubicBezTo>
                    <a:pt x="0" y="4729"/>
                    <a:pt x="1318" y="6026"/>
                    <a:pt x="2908" y="6026"/>
                  </a:cubicBezTo>
                  <a:lnTo>
                    <a:pt x="3118" y="6026"/>
                  </a:lnTo>
                  <a:cubicBezTo>
                    <a:pt x="4729" y="6026"/>
                    <a:pt x="6026" y="4729"/>
                    <a:pt x="6026" y="3118"/>
                  </a:cubicBezTo>
                  <a:lnTo>
                    <a:pt x="6026" y="2909"/>
                  </a:lnTo>
                  <a:cubicBezTo>
                    <a:pt x="6026" y="1318"/>
                    <a:pt x="4729" y="0"/>
                    <a:pt x="3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2"/>
            <p:cNvSpPr/>
            <p:nvPr/>
          </p:nvSpPr>
          <p:spPr>
            <a:xfrm>
              <a:off x="3514957" y="1691790"/>
              <a:ext cx="121387" cy="193976"/>
            </a:xfrm>
            <a:custGeom>
              <a:rect b="b" l="l" r="r" t="t"/>
              <a:pathLst>
                <a:path extrusionOk="0" h="4949" w="3097">
                  <a:moveTo>
                    <a:pt x="1113" y="0"/>
                  </a:moveTo>
                  <a:cubicBezTo>
                    <a:pt x="1016" y="0"/>
                    <a:pt x="916" y="16"/>
                    <a:pt x="816" y="48"/>
                  </a:cubicBezTo>
                  <a:cubicBezTo>
                    <a:pt x="293" y="194"/>
                    <a:pt x="0" y="717"/>
                    <a:pt x="168" y="1240"/>
                  </a:cubicBezTo>
                  <a:lnTo>
                    <a:pt x="1088" y="4253"/>
                  </a:lnTo>
                  <a:cubicBezTo>
                    <a:pt x="1207" y="4676"/>
                    <a:pt x="1572" y="4949"/>
                    <a:pt x="1984" y="4949"/>
                  </a:cubicBezTo>
                  <a:cubicBezTo>
                    <a:pt x="2081" y="4949"/>
                    <a:pt x="2181" y="4934"/>
                    <a:pt x="2281" y="4902"/>
                  </a:cubicBezTo>
                  <a:cubicBezTo>
                    <a:pt x="2804" y="4755"/>
                    <a:pt x="3097" y="4232"/>
                    <a:pt x="2950" y="3709"/>
                  </a:cubicBezTo>
                  <a:lnTo>
                    <a:pt x="2030" y="696"/>
                  </a:lnTo>
                  <a:cubicBezTo>
                    <a:pt x="1894" y="273"/>
                    <a:pt x="1526"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2"/>
            <p:cNvSpPr/>
            <p:nvPr/>
          </p:nvSpPr>
          <p:spPr>
            <a:xfrm>
              <a:off x="3598599" y="1691790"/>
              <a:ext cx="120603" cy="193976"/>
            </a:xfrm>
            <a:custGeom>
              <a:rect b="b" l="l" r="r" t="t"/>
              <a:pathLst>
                <a:path extrusionOk="0" h="4949" w="3077">
                  <a:moveTo>
                    <a:pt x="1984" y="0"/>
                  </a:moveTo>
                  <a:cubicBezTo>
                    <a:pt x="1571" y="0"/>
                    <a:pt x="1203" y="273"/>
                    <a:pt x="1068" y="696"/>
                  </a:cubicBezTo>
                  <a:lnTo>
                    <a:pt x="147" y="3709"/>
                  </a:lnTo>
                  <a:cubicBezTo>
                    <a:pt x="0" y="4232"/>
                    <a:pt x="293" y="4755"/>
                    <a:pt x="816" y="4902"/>
                  </a:cubicBezTo>
                  <a:cubicBezTo>
                    <a:pt x="916" y="4934"/>
                    <a:pt x="1016" y="4949"/>
                    <a:pt x="1113" y="4949"/>
                  </a:cubicBezTo>
                  <a:cubicBezTo>
                    <a:pt x="1526" y="4949"/>
                    <a:pt x="1891" y="4676"/>
                    <a:pt x="2009" y="4253"/>
                  </a:cubicBezTo>
                  <a:lnTo>
                    <a:pt x="2930" y="1240"/>
                  </a:lnTo>
                  <a:cubicBezTo>
                    <a:pt x="3076" y="717"/>
                    <a:pt x="2804" y="194"/>
                    <a:pt x="2281" y="48"/>
                  </a:cubicBezTo>
                  <a:cubicBezTo>
                    <a:pt x="2181" y="16"/>
                    <a:pt x="2081" y="0"/>
                    <a:pt x="19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9" name="Shape 2679"/>
        <p:cNvGrpSpPr/>
        <p:nvPr/>
      </p:nvGrpSpPr>
      <p:grpSpPr>
        <a:xfrm>
          <a:off x="0" y="0"/>
          <a:ext cx="0" cy="0"/>
          <a:chOff x="0" y="0"/>
          <a:chExt cx="0" cy="0"/>
        </a:xfrm>
      </p:grpSpPr>
      <p:sp>
        <p:nvSpPr>
          <p:cNvPr id="2680" name="Google Shape;2680;p53"/>
          <p:cNvSpPr txBox="1"/>
          <p:nvPr>
            <p:ph type="title"/>
          </p:nvPr>
        </p:nvSpPr>
        <p:spPr>
          <a:xfrm>
            <a:off x="1536900" y="849000"/>
            <a:ext cx="6723300" cy="1193400"/>
          </a:xfrm>
          <a:prstGeom prst="rect">
            <a:avLst/>
          </a:prstGeom>
        </p:spPr>
        <p:txBody>
          <a:bodyPr anchorCtr="0" anchor="ctr" bIns="365750" lIns="91425" spcFirstLastPara="1" rIns="91425" wrap="square" tIns="0">
            <a:noAutofit/>
          </a:bodyPr>
          <a:lstStyle/>
          <a:p>
            <a:pPr indent="0" lvl="0" marL="0" rtl="0" algn="ctr">
              <a:spcBef>
                <a:spcPts val="0"/>
              </a:spcBef>
              <a:spcAft>
                <a:spcPts val="0"/>
              </a:spcAft>
              <a:buNone/>
            </a:pPr>
            <a:r>
              <a:rPr lang="en"/>
              <a:t>100,000 cm</a:t>
            </a:r>
            <a:endParaRPr/>
          </a:p>
        </p:txBody>
      </p:sp>
      <p:sp>
        <p:nvSpPr>
          <p:cNvPr id="2681" name="Google Shape;2681;p53"/>
          <p:cNvSpPr/>
          <p:nvPr/>
        </p:nvSpPr>
        <p:spPr>
          <a:xfrm>
            <a:off x="7135100" y="3140460"/>
            <a:ext cx="939" cy="1394"/>
          </a:xfrm>
          <a:custGeom>
            <a:rect b="b" l="l" r="r" t="t"/>
            <a:pathLst>
              <a:path extrusionOk="0" h="49" w="33">
                <a:moveTo>
                  <a:pt x="32" y="0"/>
                </a:moveTo>
                <a:lnTo>
                  <a:pt x="32" y="0"/>
                </a:lnTo>
                <a:cubicBezTo>
                  <a:pt x="0" y="32"/>
                  <a:pt x="0" y="48"/>
                  <a:pt x="0" y="48"/>
                </a:cubicBezTo>
                <a:cubicBezTo>
                  <a:pt x="0" y="48"/>
                  <a:pt x="32" y="32"/>
                  <a:pt x="32" y="0"/>
                </a:cubicBezTo>
                <a:close/>
              </a:path>
            </a:pathLst>
          </a:custGeom>
          <a:solidFill>
            <a:srgbClr val="3E6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3"/>
          <p:cNvSpPr/>
          <p:nvPr/>
        </p:nvSpPr>
        <p:spPr>
          <a:xfrm>
            <a:off x="7153308" y="3145922"/>
            <a:ext cx="939" cy="28"/>
          </a:xfrm>
          <a:custGeom>
            <a:rect b="b" l="l" r="r" t="t"/>
            <a:pathLst>
              <a:path extrusionOk="0" h="1" w="33">
                <a:moveTo>
                  <a:pt x="1" y="0"/>
                </a:moveTo>
                <a:cubicBezTo>
                  <a:pt x="33" y="0"/>
                  <a:pt x="33" y="0"/>
                  <a:pt x="1" y="0"/>
                </a:cubicBezTo>
                <a:cubicBezTo>
                  <a:pt x="33" y="0"/>
                  <a:pt x="33" y="0"/>
                  <a:pt x="1" y="0"/>
                </a:cubicBezTo>
                <a:cubicBezTo>
                  <a:pt x="33" y="0"/>
                  <a:pt x="33" y="0"/>
                  <a:pt x="1" y="0"/>
                </a:cubicBezTo>
                <a:close/>
              </a:path>
            </a:pathLst>
          </a:custGeom>
          <a:solidFill>
            <a:srgbClr val="3E6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3"/>
          <p:cNvSpPr/>
          <p:nvPr/>
        </p:nvSpPr>
        <p:spPr>
          <a:xfrm>
            <a:off x="7148300" y="3148653"/>
            <a:ext cx="28" cy="28"/>
          </a:xfrm>
          <a:custGeom>
            <a:rect b="b" l="l" r="r" t="t"/>
            <a:pathLst>
              <a:path extrusionOk="0" h="1" w="1">
                <a:moveTo>
                  <a:pt x="1" y="0"/>
                </a:moveTo>
                <a:lnTo>
                  <a:pt x="1" y="0"/>
                </a:lnTo>
                <a:lnTo>
                  <a:pt x="1" y="0"/>
                </a:lnTo>
                <a:lnTo>
                  <a:pt x="1" y="0"/>
                </a:lnTo>
                <a:close/>
              </a:path>
            </a:pathLst>
          </a:custGeom>
          <a:solidFill>
            <a:srgbClr val="3E6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4" name="Google Shape;2684;p53"/>
          <p:cNvGrpSpPr/>
          <p:nvPr/>
        </p:nvGrpSpPr>
        <p:grpSpPr>
          <a:xfrm>
            <a:off x="4031163" y="2630925"/>
            <a:ext cx="1722535" cy="1974017"/>
            <a:chOff x="6033000" y="3455942"/>
            <a:chExt cx="923661" cy="1058511"/>
          </a:xfrm>
        </p:grpSpPr>
        <p:sp>
          <p:nvSpPr>
            <p:cNvPr id="2685" name="Google Shape;2685;p53"/>
            <p:cNvSpPr/>
            <p:nvPr/>
          </p:nvSpPr>
          <p:spPr>
            <a:xfrm>
              <a:off x="6054369" y="3458673"/>
              <a:ext cx="845392" cy="530365"/>
            </a:xfrm>
            <a:custGeom>
              <a:rect b="b" l="l" r="r" t="t"/>
              <a:pathLst>
                <a:path extrusionOk="0" h="18642" w="29715">
                  <a:moveTo>
                    <a:pt x="16240" y="12382"/>
                  </a:moveTo>
                  <a:cubicBezTo>
                    <a:pt x="16256" y="12390"/>
                    <a:pt x="16272" y="12397"/>
                    <a:pt x="16290" y="12401"/>
                  </a:cubicBezTo>
                  <a:cubicBezTo>
                    <a:pt x="16299" y="12401"/>
                    <a:pt x="16317" y="12406"/>
                    <a:pt x="16335" y="12411"/>
                  </a:cubicBezTo>
                  <a:lnTo>
                    <a:pt x="16335" y="12411"/>
                  </a:lnTo>
                  <a:cubicBezTo>
                    <a:pt x="16325" y="12407"/>
                    <a:pt x="16316" y="12404"/>
                    <a:pt x="16306" y="12401"/>
                  </a:cubicBezTo>
                  <a:lnTo>
                    <a:pt x="16258" y="12385"/>
                  </a:lnTo>
                  <a:cubicBezTo>
                    <a:pt x="16252" y="12385"/>
                    <a:pt x="16246" y="12384"/>
                    <a:pt x="16240" y="12382"/>
                  </a:cubicBezTo>
                  <a:close/>
                  <a:moveTo>
                    <a:pt x="16335" y="12411"/>
                  </a:moveTo>
                  <a:cubicBezTo>
                    <a:pt x="16389" y="12431"/>
                    <a:pt x="16444" y="12468"/>
                    <a:pt x="16498" y="12481"/>
                  </a:cubicBezTo>
                  <a:cubicBezTo>
                    <a:pt x="16626" y="12561"/>
                    <a:pt x="16754" y="12641"/>
                    <a:pt x="16914" y="12753"/>
                  </a:cubicBezTo>
                  <a:cubicBezTo>
                    <a:pt x="16994" y="12817"/>
                    <a:pt x="17058" y="12881"/>
                    <a:pt x="17138" y="12945"/>
                  </a:cubicBezTo>
                  <a:cubicBezTo>
                    <a:pt x="17186" y="12977"/>
                    <a:pt x="17234" y="13025"/>
                    <a:pt x="17298" y="13073"/>
                  </a:cubicBezTo>
                  <a:lnTo>
                    <a:pt x="17314" y="13105"/>
                  </a:lnTo>
                  <a:cubicBezTo>
                    <a:pt x="17346" y="13137"/>
                    <a:pt x="17394" y="13153"/>
                    <a:pt x="17426" y="13201"/>
                  </a:cubicBezTo>
                  <a:cubicBezTo>
                    <a:pt x="17490" y="13265"/>
                    <a:pt x="17554" y="13313"/>
                    <a:pt x="17618" y="13393"/>
                  </a:cubicBezTo>
                  <a:lnTo>
                    <a:pt x="17634" y="13425"/>
                  </a:lnTo>
                  <a:cubicBezTo>
                    <a:pt x="17650" y="13441"/>
                    <a:pt x="17650" y="13457"/>
                    <a:pt x="17666" y="13473"/>
                  </a:cubicBezTo>
                  <a:lnTo>
                    <a:pt x="17666" y="13457"/>
                  </a:lnTo>
                  <a:lnTo>
                    <a:pt x="17666" y="13425"/>
                  </a:lnTo>
                  <a:cubicBezTo>
                    <a:pt x="17666" y="13393"/>
                    <a:pt x="17650" y="13377"/>
                    <a:pt x="17634" y="13361"/>
                  </a:cubicBezTo>
                  <a:cubicBezTo>
                    <a:pt x="17618" y="13345"/>
                    <a:pt x="17586" y="13297"/>
                    <a:pt x="17554" y="13281"/>
                  </a:cubicBezTo>
                  <a:lnTo>
                    <a:pt x="17490" y="13217"/>
                  </a:lnTo>
                  <a:lnTo>
                    <a:pt x="17474" y="13201"/>
                  </a:lnTo>
                  <a:cubicBezTo>
                    <a:pt x="17426" y="13185"/>
                    <a:pt x="17410" y="13137"/>
                    <a:pt x="17378" y="13121"/>
                  </a:cubicBezTo>
                  <a:lnTo>
                    <a:pt x="17170" y="12913"/>
                  </a:lnTo>
                  <a:cubicBezTo>
                    <a:pt x="17106" y="12865"/>
                    <a:pt x="17058" y="12801"/>
                    <a:pt x="16978" y="12737"/>
                  </a:cubicBezTo>
                  <a:lnTo>
                    <a:pt x="16978" y="12801"/>
                  </a:lnTo>
                  <a:lnTo>
                    <a:pt x="16914" y="12737"/>
                  </a:lnTo>
                  <a:lnTo>
                    <a:pt x="16834" y="12657"/>
                  </a:lnTo>
                  <a:cubicBezTo>
                    <a:pt x="16770" y="12625"/>
                    <a:pt x="16706" y="12577"/>
                    <a:pt x="16658" y="12561"/>
                  </a:cubicBezTo>
                  <a:lnTo>
                    <a:pt x="16626" y="12545"/>
                  </a:lnTo>
                  <a:lnTo>
                    <a:pt x="16514" y="12481"/>
                  </a:lnTo>
                  <a:lnTo>
                    <a:pt x="16466" y="12465"/>
                  </a:lnTo>
                  <a:lnTo>
                    <a:pt x="16434" y="12433"/>
                  </a:lnTo>
                  <a:cubicBezTo>
                    <a:pt x="16402" y="12433"/>
                    <a:pt x="16386" y="12417"/>
                    <a:pt x="16370" y="12417"/>
                  </a:cubicBezTo>
                  <a:cubicBezTo>
                    <a:pt x="16363" y="12417"/>
                    <a:pt x="16349" y="12414"/>
                    <a:pt x="16335" y="12411"/>
                  </a:cubicBezTo>
                  <a:close/>
                  <a:moveTo>
                    <a:pt x="15010" y="0"/>
                  </a:moveTo>
                  <a:cubicBezTo>
                    <a:pt x="14834" y="0"/>
                    <a:pt x="14658" y="0"/>
                    <a:pt x="14450" y="16"/>
                  </a:cubicBezTo>
                  <a:lnTo>
                    <a:pt x="14034" y="16"/>
                  </a:lnTo>
                  <a:cubicBezTo>
                    <a:pt x="13938" y="16"/>
                    <a:pt x="13826" y="16"/>
                    <a:pt x="13730" y="32"/>
                  </a:cubicBezTo>
                  <a:lnTo>
                    <a:pt x="13554" y="64"/>
                  </a:lnTo>
                  <a:cubicBezTo>
                    <a:pt x="13426" y="64"/>
                    <a:pt x="13330" y="80"/>
                    <a:pt x="13218" y="80"/>
                  </a:cubicBezTo>
                  <a:cubicBezTo>
                    <a:pt x="13154" y="80"/>
                    <a:pt x="13106" y="80"/>
                    <a:pt x="13058" y="96"/>
                  </a:cubicBezTo>
                  <a:cubicBezTo>
                    <a:pt x="13010" y="96"/>
                    <a:pt x="12978" y="96"/>
                    <a:pt x="12930" y="112"/>
                  </a:cubicBezTo>
                  <a:cubicBezTo>
                    <a:pt x="12834" y="112"/>
                    <a:pt x="12754" y="144"/>
                    <a:pt x="12658" y="144"/>
                  </a:cubicBezTo>
                  <a:lnTo>
                    <a:pt x="12290" y="192"/>
                  </a:lnTo>
                  <a:cubicBezTo>
                    <a:pt x="12226" y="192"/>
                    <a:pt x="12178" y="224"/>
                    <a:pt x="12114" y="224"/>
                  </a:cubicBezTo>
                  <a:lnTo>
                    <a:pt x="12066" y="224"/>
                  </a:lnTo>
                  <a:cubicBezTo>
                    <a:pt x="11969" y="240"/>
                    <a:pt x="11889" y="240"/>
                    <a:pt x="11793" y="256"/>
                  </a:cubicBezTo>
                  <a:cubicBezTo>
                    <a:pt x="11665" y="272"/>
                    <a:pt x="11553" y="320"/>
                    <a:pt x="11425" y="336"/>
                  </a:cubicBezTo>
                  <a:cubicBezTo>
                    <a:pt x="11329" y="352"/>
                    <a:pt x="11233" y="384"/>
                    <a:pt x="11153" y="400"/>
                  </a:cubicBezTo>
                  <a:lnTo>
                    <a:pt x="11105" y="400"/>
                  </a:lnTo>
                  <a:cubicBezTo>
                    <a:pt x="11057" y="416"/>
                    <a:pt x="10993" y="416"/>
                    <a:pt x="10929" y="432"/>
                  </a:cubicBezTo>
                  <a:cubicBezTo>
                    <a:pt x="10849" y="464"/>
                    <a:pt x="10769" y="496"/>
                    <a:pt x="10689" y="512"/>
                  </a:cubicBezTo>
                  <a:cubicBezTo>
                    <a:pt x="10673" y="512"/>
                    <a:pt x="10657" y="544"/>
                    <a:pt x="10625" y="560"/>
                  </a:cubicBezTo>
                  <a:lnTo>
                    <a:pt x="10577" y="560"/>
                  </a:lnTo>
                  <a:cubicBezTo>
                    <a:pt x="10529" y="576"/>
                    <a:pt x="10465" y="576"/>
                    <a:pt x="10433" y="592"/>
                  </a:cubicBezTo>
                  <a:lnTo>
                    <a:pt x="10385" y="592"/>
                  </a:lnTo>
                  <a:cubicBezTo>
                    <a:pt x="10337" y="624"/>
                    <a:pt x="10273" y="624"/>
                    <a:pt x="10225" y="640"/>
                  </a:cubicBezTo>
                  <a:cubicBezTo>
                    <a:pt x="10145" y="656"/>
                    <a:pt x="10065" y="672"/>
                    <a:pt x="10017" y="720"/>
                  </a:cubicBezTo>
                  <a:cubicBezTo>
                    <a:pt x="9969" y="736"/>
                    <a:pt x="9937" y="752"/>
                    <a:pt x="9889" y="752"/>
                  </a:cubicBezTo>
                  <a:lnTo>
                    <a:pt x="9857" y="784"/>
                  </a:lnTo>
                  <a:lnTo>
                    <a:pt x="9809" y="800"/>
                  </a:lnTo>
                  <a:lnTo>
                    <a:pt x="9745" y="816"/>
                  </a:lnTo>
                  <a:cubicBezTo>
                    <a:pt x="9697" y="832"/>
                    <a:pt x="9633" y="864"/>
                    <a:pt x="9553" y="880"/>
                  </a:cubicBezTo>
                  <a:cubicBezTo>
                    <a:pt x="9473" y="912"/>
                    <a:pt x="9393" y="944"/>
                    <a:pt x="9313" y="976"/>
                  </a:cubicBezTo>
                  <a:cubicBezTo>
                    <a:pt x="9185" y="1024"/>
                    <a:pt x="9073" y="1072"/>
                    <a:pt x="8945" y="1136"/>
                  </a:cubicBezTo>
                  <a:lnTo>
                    <a:pt x="8865" y="1184"/>
                  </a:lnTo>
                  <a:cubicBezTo>
                    <a:pt x="8785" y="1216"/>
                    <a:pt x="8705" y="1264"/>
                    <a:pt x="8625" y="1280"/>
                  </a:cubicBezTo>
                  <a:cubicBezTo>
                    <a:pt x="8593" y="1296"/>
                    <a:pt x="8545" y="1312"/>
                    <a:pt x="8481" y="1344"/>
                  </a:cubicBezTo>
                  <a:lnTo>
                    <a:pt x="8385" y="1376"/>
                  </a:lnTo>
                  <a:cubicBezTo>
                    <a:pt x="8273" y="1440"/>
                    <a:pt x="8145" y="1504"/>
                    <a:pt x="8001" y="1552"/>
                  </a:cubicBezTo>
                  <a:lnTo>
                    <a:pt x="7889" y="1616"/>
                  </a:lnTo>
                  <a:cubicBezTo>
                    <a:pt x="7745" y="1680"/>
                    <a:pt x="7601" y="1760"/>
                    <a:pt x="7473" y="1840"/>
                  </a:cubicBezTo>
                  <a:lnTo>
                    <a:pt x="7409" y="1872"/>
                  </a:lnTo>
                  <a:cubicBezTo>
                    <a:pt x="7329" y="1936"/>
                    <a:pt x="7233" y="1984"/>
                    <a:pt x="7153" y="2064"/>
                  </a:cubicBezTo>
                  <a:lnTo>
                    <a:pt x="7089" y="2096"/>
                  </a:lnTo>
                  <a:cubicBezTo>
                    <a:pt x="7025" y="2144"/>
                    <a:pt x="6977" y="2176"/>
                    <a:pt x="6929" y="2224"/>
                  </a:cubicBezTo>
                  <a:cubicBezTo>
                    <a:pt x="6785" y="2320"/>
                    <a:pt x="6657" y="2432"/>
                    <a:pt x="6513" y="2560"/>
                  </a:cubicBezTo>
                  <a:lnTo>
                    <a:pt x="6417" y="2656"/>
                  </a:lnTo>
                  <a:cubicBezTo>
                    <a:pt x="6385" y="2656"/>
                    <a:pt x="6369" y="2672"/>
                    <a:pt x="6353" y="2672"/>
                  </a:cubicBezTo>
                  <a:lnTo>
                    <a:pt x="6225" y="2752"/>
                  </a:lnTo>
                  <a:lnTo>
                    <a:pt x="6129" y="2816"/>
                  </a:lnTo>
                  <a:cubicBezTo>
                    <a:pt x="6097" y="2832"/>
                    <a:pt x="6049" y="2880"/>
                    <a:pt x="6017" y="2896"/>
                  </a:cubicBezTo>
                  <a:lnTo>
                    <a:pt x="5953" y="2944"/>
                  </a:lnTo>
                  <a:cubicBezTo>
                    <a:pt x="5889" y="2977"/>
                    <a:pt x="5825" y="2993"/>
                    <a:pt x="5793" y="3041"/>
                  </a:cubicBezTo>
                  <a:lnTo>
                    <a:pt x="5729" y="3105"/>
                  </a:lnTo>
                  <a:lnTo>
                    <a:pt x="5729" y="3121"/>
                  </a:lnTo>
                  <a:lnTo>
                    <a:pt x="5713" y="3137"/>
                  </a:lnTo>
                  <a:cubicBezTo>
                    <a:pt x="5697" y="3153"/>
                    <a:pt x="5665" y="3153"/>
                    <a:pt x="5665" y="3185"/>
                  </a:cubicBezTo>
                  <a:lnTo>
                    <a:pt x="5649" y="3201"/>
                  </a:lnTo>
                  <a:cubicBezTo>
                    <a:pt x="5633" y="3233"/>
                    <a:pt x="5617" y="3265"/>
                    <a:pt x="5585" y="3281"/>
                  </a:cubicBezTo>
                  <a:lnTo>
                    <a:pt x="5569" y="3297"/>
                  </a:lnTo>
                  <a:lnTo>
                    <a:pt x="5553" y="3313"/>
                  </a:lnTo>
                  <a:lnTo>
                    <a:pt x="5537" y="3345"/>
                  </a:lnTo>
                  <a:lnTo>
                    <a:pt x="5489" y="3377"/>
                  </a:lnTo>
                  <a:lnTo>
                    <a:pt x="5457" y="3425"/>
                  </a:lnTo>
                  <a:cubicBezTo>
                    <a:pt x="5409" y="3457"/>
                    <a:pt x="5377" y="3521"/>
                    <a:pt x="5313" y="3553"/>
                  </a:cubicBezTo>
                  <a:lnTo>
                    <a:pt x="5281" y="3585"/>
                  </a:lnTo>
                  <a:lnTo>
                    <a:pt x="5169" y="3697"/>
                  </a:lnTo>
                  <a:cubicBezTo>
                    <a:pt x="5169" y="3745"/>
                    <a:pt x="5185" y="3777"/>
                    <a:pt x="5201" y="3793"/>
                  </a:cubicBezTo>
                  <a:cubicBezTo>
                    <a:pt x="5185" y="3793"/>
                    <a:pt x="5185" y="3825"/>
                    <a:pt x="5169" y="3825"/>
                  </a:cubicBezTo>
                  <a:cubicBezTo>
                    <a:pt x="5121" y="3841"/>
                    <a:pt x="5073" y="3857"/>
                    <a:pt x="5025" y="3873"/>
                  </a:cubicBezTo>
                  <a:cubicBezTo>
                    <a:pt x="4961" y="3905"/>
                    <a:pt x="4913" y="3937"/>
                    <a:pt x="4849" y="3953"/>
                  </a:cubicBezTo>
                  <a:cubicBezTo>
                    <a:pt x="4785" y="4001"/>
                    <a:pt x="4705" y="4017"/>
                    <a:pt x="4641" y="4017"/>
                  </a:cubicBezTo>
                  <a:cubicBezTo>
                    <a:pt x="4593" y="4017"/>
                    <a:pt x="4545" y="4033"/>
                    <a:pt x="4481" y="4033"/>
                  </a:cubicBezTo>
                  <a:lnTo>
                    <a:pt x="4369" y="4033"/>
                  </a:lnTo>
                  <a:cubicBezTo>
                    <a:pt x="4289" y="4033"/>
                    <a:pt x="4225" y="4017"/>
                    <a:pt x="4161" y="4001"/>
                  </a:cubicBezTo>
                  <a:cubicBezTo>
                    <a:pt x="4113" y="3985"/>
                    <a:pt x="4049" y="3937"/>
                    <a:pt x="3985" y="3921"/>
                  </a:cubicBezTo>
                  <a:cubicBezTo>
                    <a:pt x="3953" y="3905"/>
                    <a:pt x="3921" y="3873"/>
                    <a:pt x="3889" y="3841"/>
                  </a:cubicBezTo>
                  <a:cubicBezTo>
                    <a:pt x="3841" y="3793"/>
                    <a:pt x="3809" y="3777"/>
                    <a:pt x="3761" y="3745"/>
                  </a:cubicBezTo>
                  <a:cubicBezTo>
                    <a:pt x="3729" y="3697"/>
                    <a:pt x="3681" y="3681"/>
                    <a:pt x="3649" y="3633"/>
                  </a:cubicBezTo>
                  <a:lnTo>
                    <a:pt x="3553" y="3537"/>
                  </a:lnTo>
                  <a:lnTo>
                    <a:pt x="3505" y="3505"/>
                  </a:lnTo>
                  <a:cubicBezTo>
                    <a:pt x="3473" y="3457"/>
                    <a:pt x="3425" y="3425"/>
                    <a:pt x="3409" y="3377"/>
                  </a:cubicBezTo>
                  <a:cubicBezTo>
                    <a:pt x="3361" y="3345"/>
                    <a:pt x="3313" y="3281"/>
                    <a:pt x="3265" y="3217"/>
                  </a:cubicBezTo>
                  <a:cubicBezTo>
                    <a:pt x="3201" y="3153"/>
                    <a:pt x="3169" y="3105"/>
                    <a:pt x="3121" y="3057"/>
                  </a:cubicBezTo>
                  <a:lnTo>
                    <a:pt x="3105" y="3041"/>
                  </a:lnTo>
                  <a:lnTo>
                    <a:pt x="3089" y="3025"/>
                  </a:lnTo>
                  <a:cubicBezTo>
                    <a:pt x="3041" y="2960"/>
                    <a:pt x="2993" y="2896"/>
                    <a:pt x="2945" y="2832"/>
                  </a:cubicBezTo>
                  <a:cubicBezTo>
                    <a:pt x="2929" y="2800"/>
                    <a:pt x="2881" y="2752"/>
                    <a:pt x="2849" y="2720"/>
                  </a:cubicBezTo>
                  <a:lnTo>
                    <a:pt x="2801" y="2672"/>
                  </a:lnTo>
                  <a:cubicBezTo>
                    <a:pt x="2753" y="2624"/>
                    <a:pt x="2705" y="2544"/>
                    <a:pt x="2673" y="2480"/>
                  </a:cubicBezTo>
                  <a:cubicBezTo>
                    <a:pt x="2625" y="2432"/>
                    <a:pt x="2609" y="2400"/>
                    <a:pt x="2561" y="2336"/>
                  </a:cubicBezTo>
                  <a:cubicBezTo>
                    <a:pt x="2529" y="2272"/>
                    <a:pt x="2481" y="2224"/>
                    <a:pt x="2449" y="2176"/>
                  </a:cubicBezTo>
                  <a:cubicBezTo>
                    <a:pt x="2401" y="2112"/>
                    <a:pt x="2369" y="2064"/>
                    <a:pt x="2321" y="2016"/>
                  </a:cubicBezTo>
                  <a:cubicBezTo>
                    <a:pt x="2289" y="1984"/>
                    <a:pt x="2241" y="1920"/>
                    <a:pt x="2209" y="1872"/>
                  </a:cubicBezTo>
                  <a:cubicBezTo>
                    <a:pt x="2161" y="1840"/>
                    <a:pt x="2145" y="1792"/>
                    <a:pt x="2113" y="1760"/>
                  </a:cubicBezTo>
                  <a:lnTo>
                    <a:pt x="2091" y="1749"/>
                  </a:lnTo>
                  <a:lnTo>
                    <a:pt x="2091" y="1749"/>
                  </a:lnTo>
                  <a:cubicBezTo>
                    <a:pt x="2034" y="1681"/>
                    <a:pt x="1981" y="1623"/>
                    <a:pt x="1953" y="1552"/>
                  </a:cubicBezTo>
                  <a:cubicBezTo>
                    <a:pt x="1905" y="1504"/>
                    <a:pt x="1841" y="1440"/>
                    <a:pt x="1809" y="1376"/>
                  </a:cubicBezTo>
                  <a:cubicBezTo>
                    <a:pt x="1713" y="1264"/>
                    <a:pt x="1601" y="1136"/>
                    <a:pt x="1505" y="1056"/>
                  </a:cubicBezTo>
                  <a:cubicBezTo>
                    <a:pt x="1489" y="1040"/>
                    <a:pt x="1441" y="1024"/>
                    <a:pt x="1409" y="976"/>
                  </a:cubicBezTo>
                  <a:lnTo>
                    <a:pt x="1393" y="960"/>
                  </a:lnTo>
                  <a:cubicBezTo>
                    <a:pt x="1345" y="944"/>
                    <a:pt x="1329" y="912"/>
                    <a:pt x="1281" y="896"/>
                  </a:cubicBezTo>
                  <a:cubicBezTo>
                    <a:pt x="1233" y="880"/>
                    <a:pt x="1153" y="864"/>
                    <a:pt x="1073" y="864"/>
                  </a:cubicBezTo>
                  <a:lnTo>
                    <a:pt x="1041" y="864"/>
                  </a:lnTo>
                  <a:cubicBezTo>
                    <a:pt x="1009" y="864"/>
                    <a:pt x="961" y="864"/>
                    <a:pt x="929" y="880"/>
                  </a:cubicBezTo>
                  <a:cubicBezTo>
                    <a:pt x="881" y="864"/>
                    <a:pt x="865" y="832"/>
                    <a:pt x="833" y="832"/>
                  </a:cubicBezTo>
                  <a:cubicBezTo>
                    <a:pt x="785" y="832"/>
                    <a:pt x="753" y="864"/>
                    <a:pt x="705" y="880"/>
                  </a:cubicBezTo>
                  <a:lnTo>
                    <a:pt x="625" y="960"/>
                  </a:lnTo>
                  <a:cubicBezTo>
                    <a:pt x="593" y="992"/>
                    <a:pt x="561" y="1056"/>
                    <a:pt x="545" y="1120"/>
                  </a:cubicBezTo>
                  <a:cubicBezTo>
                    <a:pt x="513" y="1200"/>
                    <a:pt x="481" y="1280"/>
                    <a:pt x="465" y="1376"/>
                  </a:cubicBezTo>
                  <a:cubicBezTo>
                    <a:pt x="433" y="1552"/>
                    <a:pt x="401" y="1712"/>
                    <a:pt x="433" y="1872"/>
                  </a:cubicBezTo>
                  <a:cubicBezTo>
                    <a:pt x="433" y="2064"/>
                    <a:pt x="465" y="2240"/>
                    <a:pt x="513" y="2400"/>
                  </a:cubicBezTo>
                  <a:cubicBezTo>
                    <a:pt x="561" y="2576"/>
                    <a:pt x="625" y="2752"/>
                    <a:pt x="705" y="2896"/>
                  </a:cubicBezTo>
                  <a:cubicBezTo>
                    <a:pt x="753" y="2993"/>
                    <a:pt x="801" y="3105"/>
                    <a:pt x="865" y="3201"/>
                  </a:cubicBezTo>
                  <a:lnTo>
                    <a:pt x="881" y="3233"/>
                  </a:lnTo>
                  <a:lnTo>
                    <a:pt x="913" y="3281"/>
                  </a:lnTo>
                  <a:cubicBezTo>
                    <a:pt x="961" y="3377"/>
                    <a:pt x="1025" y="3457"/>
                    <a:pt x="1089" y="3553"/>
                  </a:cubicBezTo>
                  <a:cubicBezTo>
                    <a:pt x="1153" y="3665"/>
                    <a:pt x="1233" y="3761"/>
                    <a:pt x="1313" y="3857"/>
                  </a:cubicBezTo>
                  <a:cubicBezTo>
                    <a:pt x="1313" y="3873"/>
                    <a:pt x="1329" y="3873"/>
                    <a:pt x="1329" y="3905"/>
                  </a:cubicBezTo>
                  <a:cubicBezTo>
                    <a:pt x="1281" y="3873"/>
                    <a:pt x="1249" y="3873"/>
                    <a:pt x="1201" y="3857"/>
                  </a:cubicBezTo>
                  <a:lnTo>
                    <a:pt x="1121" y="3841"/>
                  </a:lnTo>
                  <a:cubicBezTo>
                    <a:pt x="993" y="3793"/>
                    <a:pt x="865" y="3745"/>
                    <a:pt x="721" y="3713"/>
                  </a:cubicBezTo>
                  <a:cubicBezTo>
                    <a:pt x="673" y="3713"/>
                    <a:pt x="625" y="3697"/>
                    <a:pt x="561" y="3697"/>
                  </a:cubicBezTo>
                  <a:cubicBezTo>
                    <a:pt x="513" y="3697"/>
                    <a:pt x="465" y="3697"/>
                    <a:pt x="401" y="3713"/>
                  </a:cubicBezTo>
                  <a:cubicBezTo>
                    <a:pt x="353" y="3745"/>
                    <a:pt x="305" y="3761"/>
                    <a:pt x="241" y="3793"/>
                  </a:cubicBezTo>
                  <a:cubicBezTo>
                    <a:pt x="193" y="3857"/>
                    <a:pt x="113" y="3921"/>
                    <a:pt x="65" y="4001"/>
                  </a:cubicBezTo>
                  <a:cubicBezTo>
                    <a:pt x="49" y="4033"/>
                    <a:pt x="33" y="4097"/>
                    <a:pt x="33" y="4145"/>
                  </a:cubicBezTo>
                  <a:cubicBezTo>
                    <a:pt x="1" y="4225"/>
                    <a:pt x="1" y="4257"/>
                    <a:pt x="1" y="4321"/>
                  </a:cubicBezTo>
                  <a:cubicBezTo>
                    <a:pt x="1" y="4353"/>
                    <a:pt x="33" y="4401"/>
                    <a:pt x="33" y="4433"/>
                  </a:cubicBezTo>
                  <a:cubicBezTo>
                    <a:pt x="49" y="4481"/>
                    <a:pt x="49" y="4513"/>
                    <a:pt x="65" y="4545"/>
                  </a:cubicBezTo>
                  <a:lnTo>
                    <a:pt x="81" y="4577"/>
                  </a:lnTo>
                  <a:cubicBezTo>
                    <a:pt x="113" y="4657"/>
                    <a:pt x="145" y="4737"/>
                    <a:pt x="193" y="4817"/>
                  </a:cubicBezTo>
                  <a:cubicBezTo>
                    <a:pt x="209" y="4833"/>
                    <a:pt x="209" y="4881"/>
                    <a:pt x="225" y="4897"/>
                  </a:cubicBezTo>
                  <a:lnTo>
                    <a:pt x="241" y="4913"/>
                  </a:lnTo>
                  <a:lnTo>
                    <a:pt x="305" y="5041"/>
                  </a:lnTo>
                  <a:lnTo>
                    <a:pt x="321" y="5057"/>
                  </a:lnTo>
                  <a:cubicBezTo>
                    <a:pt x="369" y="5121"/>
                    <a:pt x="401" y="5201"/>
                    <a:pt x="449" y="5265"/>
                  </a:cubicBezTo>
                  <a:cubicBezTo>
                    <a:pt x="545" y="5377"/>
                    <a:pt x="673" y="5505"/>
                    <a:pt x="785" y="5601"/>
                  </a:cubicBezTo>
                  <a:cubicBezTo>
                    <a:pt x="849" y="5665"/>
                    <a:pt x="929" y="5697"/>
                    <a:pt x="993" y="5713"/>
                  </a:cubicBezTo>
                  <a:cubicBezTo>
                    <a:pt x="1041" y="5761"/>
                    <a:pt x="1105" y="5777"/>
                    <a:pt x="1169" y="5825"/>
                  </a:cubicBezTo>
                  <a:lnTo>
                    <a:pt x="1185" y="5841"/>
                  </a:lnTo>
                  <a:cubicBezTo>
                    <a:pt x="1233" y="5857"/>
                    <a:pt x="1281" y="5873"/>
                    <a:pt x="1329" y="5905"/>
                  </a:cubicBezTo>
                  <a:lnTo>
                    <a:pt x="1409" y="5937"/>
                  </a:lnTo>
                  <a:cubicBezTo>
                    <a:pt x="1489" y="5985"/>
                    <a:pt x="1553" y="6001"/>
                    <a:pt x="1633" y="6033"/>
                  </a:cubicBezTo>
                  <a:lnTo>
                    <a:pt x="1665" y="6065"/>
                  </a:lnTo>
                  <a:cubicBezTo>
                    <a:pt x="1681" y="6065"/>
                    <a:pt x="1713" y="6081"/>
                    <a:pt x="1729" y="6097"/>
                  </a:cubicBezTo>
                  <a:cubicBezTo>
                    <a:pt x="1681" y="6113"/>
                    <a:pt x="1633" y="6145"/>
                    <a:pt x="1585" y="6145"/>
                  </a:cubicBezTo>
                  <a:lnTo>
                    <a:pt x="1505" y="6177"/>
                  </a:lnTo>
                  <a:lnTo>
                    <a:pt x="1409" y="6225"/>
                  </a:lnTo>
                  <a:cubicBezTo>
                    <a:pt x="1361" y="6241"/>
                    <a:pt x="1329" y="6257"/>
                    <a:pt x="1265" y="6257"/>
                  </a:cubicBezTo>
                  <a:cubicBezTo>
                    <a:pt x="1185" y="6273"/>
                    <a:pt x="1105" y="6321"/>
                    <a:pt x="1025" y="6385"/>
                  </a:cubicBezTo>
                  <a:cubicBezTo>
                    <a:pt x="993" y="6401"/>
                    <a:pt x="945" y="6433"/>
                    <a:pt x="913" y="6465"/>
                  </a:cubicBezTo>
                  <a:lnTo>
                    <a:pt x="833" y="6513"/>
                  </a:lnTo>
                  <a:cubicBezTo>
                    <a:pt x="769" y="6561"/>
                    <a:pt x="689" y="6593"/>
                    <a:pt x="625" y="6657"/>
                  </a:cubicBezTo>
                  <a:lnTo>
                    <a:pt x="561" y="6721"/>
                  </a:lnTo>
                  <a:lnTo>
                    <a:pt x="545" y="6737"/>
                  </a:lnTo>
                  <a:lnTo>
                    <a:pt x="529" y="6753"/>
                  </a:lnTo>
                  <a:cubicBezTo>
                    <a:pt x="481" y="6801"/>
                    <a:pt x="449" y="6817"/>
                    <a:pt x="433" y="6865"/>
                  </a:cubicBezTo>
                  <a:cubicBezTo>
                    <a:pt x="401" y="6881"/>
                    <a:pt x="385" y="6913"/>
                    <a:pt x="369" y="6961"/>
                  </a:cubicBezTo>
                  <a:cubicBezTo>
                    <a:pt x="353" y="7025"/>
                    <a:pt x="321" y="7057"/>
                    <a:pt x="321" y="7121"/>
                  </a:cubicBezTo>
                  <a:cubicBezTo>
                    <a:pt x="321" y="7217"/>
                    <a:pt x="385" y="7297"/>
                    <a:pt x="433" y="7377"/>
                  </a:cubicBezTo>
                  <a:lnTo>
                    <a:pt x="465" y="7441"/>
                  </a:lnTo>
                  <a:lnTo>
                    <a:pt x="593" y="7617"/>
                  </a:lnTo>
                  <a:cubicBezTo>
                    <a:pt x="609" y="7665"/>
                    <a:pt x="641" y="7697"/>
                    <a:pt x="689" y="7745"/>
                  </a:cubicBezTo>
                  <a:cubicBezTo>
                    <a:pt x="705" y="7761"/>
                    <a:pt x="753" y="7777"/>
                    <a:pt x="769" y="7793"/>
                  </a:cubicBezTo>
                  <a:cubicBezTo>
                    <a:pt x="801" y="7841"/>
                    <a:pt x="849" y="7857"/>
                    <a:pt x="913" y="7905"/>
                  </a:cubicBezTo>
                  <a:lnTo>
                    <a:pt x="993" y="7937"/>
                  </a:lnTo>
                  <a:lnTo>
                    <a:pt x="1009" y="7953"/>
                  </a:lnTo>
                  <a:cubicBezTo>
                    <a:pt x="1073" y="8001"/>
                    <a:pt x="1121" y="8065"/>
                    <a:pt x="1201" y="8081"/>
                  </a:cubicBezTo>
                  <a:cubicBezTo>
                    <a:pt x="1265" y="8113"/>
                    <a:pt x="1329" y="8145"/>
                    <a:pt x="1361" y="8177"/>
                  </a:cubicBezTo>
                  <a:cubicBezTo>
                    <a:pt x="1393" y="8193"/>
                    <a:pt x="1425" y="8225"/>
                    <a:pt x="1441" y="8241"/>
                  </a:cubicBezTo>
                  <a:cubicBezTo>
                    <a:pt x="1505" y="8305"/>
                    <a:pt x="1585" y="8337"/>
                    <a:pt x="1665" y="8385"/>
                  </a:cubicBezTo>
                  <a:cubicBezTo>
                    <a:pt x="1729" y="8417"/>
                    <a:pt x="1809" y="8433"/>
                    <a:pt x="1889" y="8433"/>
                  </a:cubicBezTo>
                  <a:cubicBezTo>
                    <a:pt x="1953" y="8465"/>
                    <a:pt x="1985" y="8465"/>
                    <a:pt x="2049" y="8465"/>
                  </a:cubicBezTo>
                  <a:lnTo>
                    <a:pt x="2113" y="8465"/>
                  </a:lnTo>
                  <a:cubicBezTo>
                    <a:pt x="2241" y="8481"/>
                    <a:pt x="2385" y="8497"/>
                    <a:pt x="2529" y="8497"/>
                  </a:cubicBezTo>
                  <a:lnTo>
                    <a:pt x="2849" y="8497"/>
                  </a:lnTo>
                  <a:cubicBezTo>
                    <a:pt x="2881" y="8497"/>
                    <a:pt x="2929" y="8513"/>
                    <a:pt x="2945" y="8513"/>
                  </a:cubicBezTo>
                  <a:lnTo>
                    <a:pt x="2993" y="8545"/>
                  </a:lnTo>
                  <a:cubicBezTo>
                    <a:pt x="3009" y="8545"/>
                    <a:pt x="3025" y="8561"/>
                    <a:pt x="3041" y="8561"/>
                  </a:cubicBezTo>
                  <a:cubicBezTo>
                    <a:pt x="3089" y="8577"/>
                    <a:pt x="3121" y="8593"/>
                    <a:pt x="3153" y="8625"/>
                  </a:cubicBezTo>
                  <a:lnTo>
                    <a:pt x="3201" y="8673"/>
                  </a:lnTo>
                  <a:lnTo>
                    <a:pt x="3233" y="8705"/>
                  </a:lnTo>
                  <a:lnTo>
                    <a:pt x="3249" y="8721"/>
                  </a:lnTo>
                  <a:cubicBezTo>
                    <a:pt x="3233" y="8801"/>
                    <a:pt x="3185" y="8881"/>
                    <a:pt x="3153" y="8945"/>
                  </a:cubicBezTo>
                  <a:cubicBezTo>
                    <a:pt x="3089" y="9057"/>
                    <a:pt x="3041" y="9153"/>
                    <a:pt x="3009" y="9281"/>
                  </a:cubicBezTo>
                  <a:lnTo>
                    <a:pt x="2961" y="9425"/>
                  </a:lnTo>
                  <a:cubicBezTo>
                    <a:pt x="2913" y="9585"/>
                    <a:pt x="2833" y="9761"/>
                    <a:pt x="2785" y="9937"/>
                  </a:cubicBezTo>
                  <a:cubicBezTo>
                    <a:pt x="2753" y="10097"/>
                    <a:pt x="2705" y="10241"/>
                    <a:pt x="2689" y="10401"/>
                  </a:cubicBezTo>
                  <a:lnTo>
                    <a:pt x="2673" y="10465"/>
                  </a:lnTo>
                  <a:cubicBezTo>
                    <a:pt x="2641" y="10561"/>
                    <a:pt x="2625" y="10673"/>
                    <a:pt x="2609" y="10785"/>
                  </a:cubicBezTo>
                  <a:cubicBezTo>
                    <a:pt x="2609" y="10833"/>
                    <a:pt x="2593" y="10913"/>
                    <a:pt x="2561" y="10977"/>
                  </a:cubicBezTo>
                  <a:cubicBezTo>
                    <a:pt x="2545" y="11105"/>
                    <a:pt x="2529" y="11201"/>
                    <a:pt x="2529" y="11313"/>
                  </a:cubicBezTo>
                  <a:cubicBezTo>
                    <a:pt x="2529" y="11377"/>
                    <a:pt x="2513" y="11441"/>
                    <a:pt x="2513" y="11473"/>
                  </a:cubicBezTo>
                  <a:cubicBezTo>
                    <a:pt x="2465" y="11793"/>
                    <a:pt x="2433" y="12161"/>
                    <a:pt x="2433" y="12513"/>
                  </a:cubicBezTo>
                  <a:lnTo>
                    <a:pt x="2433" y="12785"/>
                  </a:lnTo>
                  <a:cubicBezTo>
                    <a:pt x="2433" y="12865"/>
                    <a:pt x="2433" y="12913"/>
                    <a:pt x="2449" y="12993"/>
                  </a:cubicBezTo>
                  <a:lnTo>
                    <a:pt x="2449" y="13041"/>
                  </a:lnTo>
                  <a:lnTo>
                    <a:pt x="2465" y="13201"/>
                  </a:lnTo>
                  <a:cubicBezTo>
                    <a:pt x="2465" y="13313"/>
                    <a:pt x="2481" y="13425"/>
                    <a:pt x="2481" y="13537"/>
                  </a:cubicBezTo>
                  <a:cubicBezTo>
                    <a:pt x="2513" y="13713"/>
                    <a:pt x="2513" y="13873"/>
                    <a:pt x="2545" y="14033"/>
                  </a:cubicBezTo>
                  <a:cubicBezTo>
                    <a:pt x="2561" y="14193"/>
                    <a:pt x="2609" y="14353"/>
                    <a:pt x="2673" y="14561"/>
                  </a:cubicBezTo>
                  <a:lnTo>
                    <a:pt x="2689" y="14641"/>
                  </a:lnTo>
                  <a:cubicBezTo>
                    <a:pt x="2705" y="14705"/>
                    <a:pt x="2721" y="14737"/>
                    <a:pt x="2721" y="14801"/>
                  </a:cubicBezTo>
                  <a:cubicBezTo>
                    <a:pt x="2753" y="14865"/>
                    <a:pt x="2769" y="14897"/>
                    <a:pt x="2785" y="14961"/>
                  </a:cubicBezTo>
                  <a:lnTo>
                    <a:pt x="2801" y="15041"/>
                  </a:lnTo>
                  <a:cubicBezTo>
                    <a:pt x="2833" y="15121"/>
                    <a:pt x="2865" y="15201"/>
                    <a:pt x="2881" y="15265"/>
                  </a:cubicBezTo>
                  <a:lnTo>
                    <a:pt x="2945" y="15377"/>
                  </a:lnTo>
                  <a:lnTo>
                    <a:pt x="2993" y="15505"/>
                  </a:lnTo>
                  <a:cubicBezTo>
                    <a:pt x="3009" y="15553"/>
                    <a:pt x="3025" y="15601"/>
                    <a:pt x="3041" y="15665"/>
                  </a:cubicBezTo>
                  <a:lnTo>
                    <a:pt x="3089" y="15713"/>
                  </a:lnTo>
                  <a:lnTo>
                    <a:pt x="3105" y="15777"/>
                  </a:lnTo>
                  <a:cubicBezTo>
                    <a:pt x="3153" y="15857"/>
                    <a:pt x="3185" y="15921"/>
                    <a:pt x="3233" y="16001"/>
                  </a:cubicBezTo>
                  <a:cubicBezTo>
                    <a:pt x="3265" y="16081"/>
                    <a:pt x="3313" y="16145"/>
                    <a:pt x="3361" y="16225"/>
                  </a:cubicBezTo>
                  <a:cubicBezTo>
                    <a:pt x="3409" y="16273"/>
                    <a:pt x="3441" y="16353"/>
                    <a:pt x="3505" y="16417"/>
                  </a:cubicBezTo>
                  <a:lnTo>
                    <a:pt x="3521" y="16434"/>
                  </a:lnTo>
                  <a:lnTo>
                    <a:pt x="3761" y="16802"/>
                  </a:lnTo>
                  <a:cubicBezTo>
                    <a:pt x="3873" y="16946"/>
                    <a:pt x="3985" y="17058"/>
                    <a:pt x="4065" y="17154"/>
                  </a:cubicBezTo>
                  <a:lnTo>
                    <a:pt x="4113" y="17218"/>
                  </a:lnTo>
                  <a:cubicBezTo>
                    <a:pt x="4145" y="17266"/>
                    <a:pt x="4161" y="17298"/>
                    <a:pt x="4209" y="17314"/>
                  </a:cubicBezTo>
                  <a:cubicBezTo>
                    <a:pt x="4241" y="17362"/>
                    <a:pt x="4305" y="17394"/>
                    <a:pt x="4369" y="17458"/>
                  </a:cubicBezTo>
                  <a:lnTo>
                    <a:pt x="4385" y="17474"/>
                  </a:lnTo>
                  <a:cubicBezTo>
                    <a:pt x="4369" y="17506"/>
                    <a:pt x="4353" y="17522"/>
                    <a:pt x="4353" y="17538"/>
                  </a:cubicBezTo>
                  <a:cubicBezTo>
                    <a:pt x="4353" y="17586"/>
                    <a:pt x="4369" y="17618"/>
                    <a:pt x="4401" y="17618"/>
                  </a:cubicBezTo>
                  <a:cubicBezTo>
                    <a:pt x="4465" y="17618"/>
                    <a:pt x="4529" y="17618"/>
                    <a:pt x="4593" y="17634"/>
                  </a:cubicBezTo>
                  <a:lnTo>
                    <a:pt x="4609" y="17634"/>
                  </a:lnTo>
                  <a:lnTo>
                    <a:pt x="4641" y="17666"/>
                  </a:lnTo>
                  <a:lnTo>
                    <a:pt x="4689" y="17682"/>
                  </a:lnTo>
                  <a:cubicBezTo>
                    <a:pt x="4705" y="17682"/>
                    <a:pt x="4705" y="17698"/>
                    <a:pt x="4721" y="17698"/>
                  </a:cubicBezTo>
                  <a:lnTo>
                    <a:pt x="4769" y="17698"/>
                  </a:lnTo>
                  <a:cubicBezTo>
                    <a:pt x="4785" y="17698"/>
                    <a:pt x="4801" y="17714"/>
                    <a:pt x="4833" y="17714"/>
                  </a:cubicBezTo>
                  <a:cubicBezTo>
                    <a:pt x="4849" y="17714"/>
                    <a:pt x="4849" y="17746"/>
                    <a:pt x="4849" y="17746"/>
                  </a:cubicBezTo>
                  <a:cubicBezTo>
                    <a:pt x="4865" y="17762"/>
                    <a:pt x="4913" y="17762"/>
                    <a:pt x="4929" y="17762"/>
                  </a:cubicBezTo>
                  <a:lnTo>
                    <a:pt x="4945" y="17762"/>
                  </a:lnTo>
                  <a:cubicBezTo>
                    <a:pt x="5009" y="17746"/>
                    <a:pt x="5041" y="17682"/>
                    <a:pt x="5073" y="17618"/>
                  </a:cubicBezTo>
                  <a:lnTo>
                    <a:pt x="5073" y="17602"/>
                  </a:lnTo>
                  <a:lnTo>
                    <a:pt x="5073" y="17522"/>
                  </a:lnTo>
                  <a:lnTo>
                    <a:pt x="5073" y="17474"/>
                  </a:lnTo>
                  <a:lnTo>
                    <a:pt x="5073" y="17442"/>
                  </a:lnTo>
                  <a:lnTo>
                    <a:pt x="5073" y="17346"/>
                  </a:lnTo>
                  <a:lnTo>
                    <a:pt x="5073" y="17314"/>
                  </a:lnTo>
                  <a:cubicBezTo>
                    <a:pt x="5073" y="17234"/>
                    <a:pt x="5073" y="17154"/>
                    <a:pt x="5089" y="17074"/>
                  </a:cubicBezTo>
                  <a:cubicBezTo>
                    <a:pt x="5105" y="17026"/>
                    <a:pt x="5121" y="16962"/>
                    <a:pt x="5169" y="16882"/>
                  </a:cubicBezTo>
                  <a:lnTo>
                    <a:pt x="5185" y="16834"/>
                  </a:lnTo>
                  <a:cubicBezTo>
                    <a:pt x="5185" y="16818"/>
                    <a:pt x="5201" y="16802"/>
                    <a:pt x="5201" y="16802"/>
                  </a:cubicBezTo>
                  <a:lnTo>
                    <a:pt x="5201" y="16786"/>
                  </a:lnTo>
                  <a:cubicBezTo>
                    <a:pt x="5233" y="16738"/>
                    <a:pt x="5233" y="16706"/>
                    <a:pt x="5281" y="16658"/>
                  </a:cubicBezTo>
                  <a:cubicBezTo>
                    <a:pt x="5313" y="16642"/>
                    <a:pt x="5313" y="16642"/>
                    <a:pt x="5329" y="16642"/>
                  </a:cubicBezTo>
                  <a:cubicBezTo>
                    <a:pt x="5361" y="16626"/>
                    <a:pt x="5393" y="16626"/>
                    <a:pt x="5425" y="16626"/>
                  </a:cubicBezTo>
                  <a:lnTo>
                    <a:pt x="5489" y="16626"/>
                  </a:lnTo>
                  <a:cubicBezTo>
                    <a:pt x="5505" y="16626"/>
                    <a:pt x="5521" y="16626"/>
                    <a:pt x="5553" y="16642"/>
                  </a:cubicBezTo>
                  <a:cubicBezTo>
                    <a:pt x="5569" y="16642"/>
                    <a:pt x="5601" y="16658"/>
                    <a:pt x="5633" y="16658"/>
                  </a:cubicBezTo>
                  <a:lnTo>
                    <a:pt x="5985" y="16658"/>
                  </a:lnTo>
                  <a:cubicBezTo>
                    <a:pt x="5921" y="16626"/>
                    <a:pt x="5841" y="16578"/>
                    <a:pt x="5809" y="16546"/>
                  </a:cubicBezTo>
                  <a:cubicBezTo>
                    <a:pt x="5793" y="16530"/>
                    <a:pt x="5761" y="16498"/>
                    <a:pt x="5745" y="16498"/>
                  </a:cubicBezTo>
                  <a:cubicBezTo>
                    <a:pt x="5713" y="16482"/>
                    <a:pt x="5697" y="16466"/>
                    <a:pt x="5649" y="16417"/>
                  </a:cubicBezTo>
                  <a:lnTo>
                    <a:pt x="5521" y="16305"/>
                  </a:lnTo>
                  <a:lnTo>
                    <a:pt x="5489" y="16257"/>
                  </a:lnTo>
                  <a:cubicBezTo>
                    <a:pt x="5425" y="16209"/>
                    <a:pt x="5361" y="16145"/>
                    <a:pt x="5329" y="16065"/>
                  </a:cubicBezTo>
                  <a:cubicBezTo>
                    <a:pt x="5281" y="16017"/>
                    <a:pt x="5265" y="15985"/>
                    <a:pt x="5233" y="15937"/>
                  </a:cubicBezTo>
                  <a:lnTo>
                    <a:pt x="5169" y="15857"/>
                  </a:lnTo>
                  <a:cubicBezTo>
                    <a:pt x="5121" y="15809"/>
                    <a:pt x="5089" y="15745"/>
                    <a:pt x="5025" y="15665"/>
                  </a:cubicBezTo>
                  <a:lnTo>
                    <a:pt x="4929" y="15521"/>
                  </a:lnTo>
                  <a:cubicBezTo>
                    <a:pt x="4865" y="15425"/>
                    <a:pt x="4801" y="15345"/>
                    <a:pt x="4753" y="15249"/>
                  </a:cubicBezTo>
                  <a:cubicBezTo>
                    <a:pt x="4673" y="15105"/>
                    <a:pt x="4593" y="14945"/>
                    <a:pt x="4513" y="14785"/>
                  </a:cubicBezTo>
                  <a:lnTo>
                    <a:pt x="4465" y="14705"/>
                  </a:lnTo>
                  <a:cubicBezTo>
                    <a:pt x="4401" y="14561"/>
                    <a:pt x="4353" y="14433"/>
                    <a:pt x="4289" y="14305"/>
                  </a:cubicBezTo>
                  <a:cubicBezTo>
                    <a:pt x="4225" y="14145"/>
                    <a:pt x="4161" y="13969"/>
                    <a:pt x="4145" y="13841"/>
                  </a:cubicBezTo>
                  <a:cubicBezTo>
                    <a:pt x="4065" y="13553"/>
                    <a:pt x="4001" y="13265"/>
                    <a:pt x="3969" y="12929"/>
                  </a:cubicBezTo>
                  <a:lnTo>
                    <a:pt x="3969" y="12881"/>
                  </a:lnTo>
                  <a:lnTo>
                    <a:pt x="3969" y="12849"/>
                  </a:lnTo>
                  <a:lnTo>
                    <a:pt x="3969" y="12801"/>
                  </a:lnTo>
                  <a:cubicBezTo>
                    <a:pt x="3969" y="12721"/>
                    <a:pt x="3953" y="12641"/>
                    <a:pt x="3953" y="12545"/>
                  </a:cubicBezTo>
                  <a:lnTo>
                    <a:pt x="3953" y="12465"/>
                  </a:lnTo>
                  <a:lnTo>
                    <a:pt x="3953" y="12305"/>
                  </a:lnTo>
                  <a:lnTo>
                    <a:pt x="3953" y="12065"/>
                  </a:lnTo>
                  <a:lnTo>
                    <a:pt x="3953" y="11905"/>
                  </a:lnTo>
                  <a:lnTo>
                    <a:pt x="3953" y="11809"/>
                  </a:lnTo>
                  <a:cubicBezTo>
                    <a:pt x="3953" y="11633"/>
                    <a:pt x="3969" y="11489"/>
                    <a:pt x="3985" y="11281"/>
                  </a:cubicBezTo>
                  <a:cubicBezTo>
                    <a:pt x="4001" y="11105"/>
                    <a:pt x="4033" y="10929"/>
                    <a:pt x="4049" y="10769"/>
                  </a:cubicBezTo>
                  <a:cubicBezTo>
                    <a:pt x="4065" y="10689"/>
                    <a:pt x="4065" y="10609"/>
                    <a:pt x="4081" y="10529"/>
                  </a:cubicBezTo>
                  <a:lnTo>
                    <a:pt x="4113" y="10449"/>
                  </a:lnTo>
                  <a:cubicBezTo>
                    <a:pt x="4113" y="10385"/>
                    <a:pt x="4129" y="10337"/>
                    <a:pt x="4129" y="10289"/>
                  </a:cubicBezTo>
                  <a:cubicBezTo>
                    <a:pt x="4177" y="10145"/>
                    <a:pt x="4209" y="9985"/>
                    <a:pt x="4257" y="9825"/>
                  </a:cubicBezTo>
                  <a:cubicBezTo>
                    <a:pt x="4305" y="9665"/>
                    <a:pt x="4353" y="9521"/>
                    <a:pt x="4401" y="9361"/>
                  </a:cubicBezTo>
                  <a:lnTo>
                    <a:pt x="4433" y="9297"/>
                  </a:lnTo>
                  <a:cubicBezTo>
                    <a:pt x="4449" y="9233"/>
                    <a:pt x="4481" y="9153"/>
                    <a:pt x="4513" y="9105"/>
                  </a:cubicBezTo>
                  <a:cubicBezTo>
                    <a:pt x="4529" y="9057"/>
                    <a:pt x="4529" y="9041"/>
                    <a:pt x="4545" y="8993"/>
                  </a:cubicBezTo>
                  <a:lnTo>
                    <a:pt x="4593" y="8913"/>
                  </a:lnTo>
                  <a:cubicBezTo>
                    <a:pt x="4609" y="8881"/>
                    <a:pt x="4609" y="8865"/>
                    <a:pt x="4625" y="8817"/>
                  </a:cubicBezTo>
                  <a:cubicBezTo>
                    <a:pt x="4673" y="8737"/>
                    <a:pt x="4689" y="8673"/>
                    <a:pt x="4737" y="8593"/>
                  </a:cubicBezTo>
                  <a:lnTo>
                    <a:pt x="4753" y="8561"/>
                  </a:lnTo>
                  <a:cubicBezTo>
                    <a:pt x="4769" y="8529"/>
                    <a:pt x="4785" y="8465"/>
                    <a:pt x="4833" y="8417"/>
                  </a:cubicBezTo>
                  <a:cubicBezTo>
                    <a:pt x="4865" y="8385"/>
                    <a:pt x="4897" y="8337"/>
                    <a:pt x="4929" y="8305"/>
                  </a:cubicBezTo>
                  <a:lnTo>
                    <a:pt x="4945" y="8289"/>
                  </a:lnTo>
                  <a:lnTo>
                    <a:pt x="4993" y="8241"/>
                  </a:lnTo>
                  <a:cubicBezTo>
                    <a:pt x="5025" y="8177"/>
                    <a:pt x="5073" y="8145"/>
                    <a:pt x="5105" y="8081"/>
                  </a:cubicBezTo>
                  <a:cubicBezTo>
                    <a:pt x="5137" y="8049"/>
                    <a:pt x="5153" y="8017"/>
                    <a:pt x="5169" y="7985"/>
                  </a:cubicBezTo>
                  <a:cubicBezTo>
                    <a:pt x="5217" y="7921"/>
                    <a:pt x="5249" y="7889"/>
                    <a:pt x="5265" y="7841"/>
                  </a:cubicBezTo>
                  <a:lnTo>
                    <a:pt x="5313" y="7809"/>
                  </a:lnTo>
                  <a:cubicBezTo>
                    <a:pt x="5345" y="7761"/>
                    <a:pt x="5377" y="7729"/>
                    <a:pt x="5409" y="7665"/>
                  </a:cubicBezTo>
                  <a:lnTo>
                    <a:pt x="5585" y="7425"/>
                  </a:lnTo>
                  <a:lnTo>
                    <a:pt x="5649" y="7361"/>
                  </a:lnTo>
                  <a:cubicBezTo>
                    <a:pt x="5697" y="7329"/>
                    <a:pt x="5713" y="7281"/>
                    <a:pt x="5745" y="7265"/>
                  </a:cubicBezTo>
                  <a:lnTo>
                    <a:pt x="5777" y="7249"/>
                  </a:lnTo>
                  <a:cubicBezTo>
                    <a:pt x="5809" y="7201"/>
                    <a:pt x="5857" y="7137"/>
                    <a:pt x="5889" y="7105"/>
                  </a:cubicBezTo>
                  <a:lnTo>
                    <a:pt x="6065" y="6929"/>
                  </a:lnTo>
                  <a:cubicBezTo>
                    <a:pt x="6113" y="6881"/>
                    <a:pt x="6145" y="6865"/>
                    <a:pt x="6177" y="6817"/>
                  </a:cubicBezTo>
                  <a:lnTo>
                    <a:pt x="6257" y="6737"/>
                  </a:lnTo>
                  <a:cubicBezTo>
                    <a:pt x="6337" y="6689"/>
                    <a:pt x="6385" y="6593"/>
                    <a:pt x="6465" y="6545"/>
                  </a:cubicBezTo>
                  <a:cubicBezTo>
                    <a:pt x="6513" y="6497"/>
                    <a:pt x="6545" y="6481"/>
                    <a:pt x="6593" y="6433"/>
                  </a:cubicBezTo>
                  <a:lnTo>
                    <a:pt x="6657" y="6385"/>
                  </a:lnTo>
                  <a:cubicBezTo>
                    <a:pt x="6817" y="6257"/>
                    <a:pt x="6945" y="6161"/>
                    <a:pt x="7073" y="6065"/>
                  </a:cubicBezTo>
                  <a:lnTo>
                    <a:pt x="7249" y="5937"/>
                  </a:lnTo>
                  <a:cubicBezTo>
                    <a:pt x="7329" y="5889"/>
                    <a:pt x="7409" y="5841"/>
                    <a:pt x="7505" y="5777"/>
                  </a:cubicBezTo>
                  <a:cubicBezTo>
                    <a:pt x="7665" y="5681"/>
                    <a:pt x="7825" y="5617"/>
                    <a:pt x="7969" y="5537"/>
                  </a:cubicBezTo>
                  <a:lnTo>
                    <a:pt x="8017" y="5521"/>
                  </a:lnTo>
                  <a:cubicBezTo>
                    <a:pt x="8065" y="5505"/>
                    <a:pt x="8129" y="5457"/>
                    <a:pt x="8209" y="5441"/>
                  </a:cubicBezTo>
                  <a:cubicBezTo>
                    <a:pt x="8289" y="5425"/>
                    <a:pt x="8369" y="5409"/>
                    <a:pt x="8449" y="5361"/>
                  </a:cubicBezTo>
                  <a:cubicBezTo>
                    <a:pt x="8497" y="5345"/>
                    <a:pt x="8545" y="5345"/>
                    <a:pt x="8593" y="5329"/>
                  </a:cubicBezTo>
                  <a:lnTo>
                    <a:pt x="8705" y="5281"/>
                  </a:lnTo>
                  <a:cubicBezTo>
                    <a:pt x="8817" y="5265"/>
                    <a:pt x="8897" y="5233"/>
                    <a:pt x="8977" y="5217"/>
                  </a:cubicBezTo>
                  <a:lnTo>
                    <a:pt x="9457" y="5169"/>
                  </a:lnTo>
                  <a:cubicBezTo>
                    <a:pt x="9553" y="5169"/>
                    <a:pt x="9633" y="5137"/>
                    <a:pt x="9745" y="5137"/>
                  </a:cubicBezTo>
                  <a:lnTo>
                    <a:pt x="9905" y="5137"/>
                  </a:lnTo>
                  <a:cubicBezTo>
                    <a:pt x="9953" y="5137"/>
                    <a:pt x="9969" y="5169"/>
                    <a:pt x="9969" y="5201"/>
                  </a:cubicBezTo>
                  <a:lnTo>
                    <a:pt x="10193" y="5201"/>
                  </a:lnTo>
                  <a:cubicBezTo>
                    <a:pt x="10273" y="5201"/>
                    <a:pt x="10353" y="5201"/>
                    <a:pt x="10433" y="5217"/>
                  </a:cubicBezTo>
                  <a:lnTo>
                    <a:pt x="10577" y="5233"/>
                  </a:lnTo>
                  <a:lnTo>
                    <a:pt x="10705" y="5265"/>
                  </a:lnTo>
                  <a:cubicBezTo>
                    <a:pt x="10785" y="5265"/>
                    <a:pt x="10897" y="5281"/>
                    <a:pt x="10977" y="5297"/>
                  </a:cubicBezTo>
                  <a:cubicBezTo>
                    <a:pt x="11137" y="5345"/>
                    <a:pt x="11329" y="5425"/>
                    <a:pt x="11505" y="5505"/>
                  </a:cubicBezTo>
                  <a:lnTo>
                    <a:pt x="11553" y="5505"/>
                  </a:lnTo>
                  <a:cubicBezTo>
                    <a:pt x="11569" y="5505"/>
                    <a:pt x="11585" y="5489"/>
                    <a:pt x="11617" y="5489"/>
                  </a:cubicBezTo>
                  <a:cubicBezTo>
                    <a:pt x="11633" y="5489"/>
                    <a:pt x="11665" y="5489"/>
                    <a:pt x="11697" y="5505"/>
                  </a:cubicBezTo>
                  <a:cubicBezTo>
                    <a:pt x="11857" y="5553"/>
                    <a:pt x="12017" y="5633"/>
                    <a:pt x="12178" y="5745"/>
                  </a:cubicBezTo>
                  <a:cubicBezTo>
                    <a:pt x="12226" y="5777"/>
                    <a:pt x="12338" y="5841"/>
                    <a:pt x="12434" y="5921"/>
                  </a:cubicBezTo>
                  <a:cubicBezTo>
                    <a:pt x="12498" y="5985"/>
                    <a:pt x="12578" y="6017"/>
                    <a:pt x="12626" y="6081"/>
                  </a:cubicBezTo>
                  <a:lnTo>
                    <a:pt x="12690" y="6129"/>
                  </a:lnTo>
                  <a:cubicBezTo>
                    <a:pt x="12818" y="6209"/>
                    <a:pt x="12930" y="6305"/>
                    <a:pt x="13026" y="6401"/>
                  </a:cubicBezTo>
                  <a:lnTo>
                    <a:pt x="13234" y="6609"/>
                  </a:lnTo>
                  <a:cubicBezTo>
                    <a:pt x="13298" y="6657"/>
                    <a:pt x="13330" y="6721"/>
                    <a:pt x="13394" y="6801"/>
                  </a:cubicBezTo>
                  <a:cubicBezTo>
                    <a:pt x="13490" y="6929"/>
                    <a:pt x="13570" y="7041"/>
                    <a:pt x="13698" y="7217"/>
                  </a:cubicBezTo>
                  <a:cubicBezTo>
                    <a:pt x="13794" y="7377"/>
                    <a:pt x="13890" y="7569"/>
                    <a:pt x="13954" y="7697"/>
                  </a:cubicBezTo>
                  <a:cubicBezTo>
                    <a:pt x="14034" y="7841"/>
                    <a:pt x="14098" y="7969"/>
                    <a:pt x="14130" y="8065"/>
                  </a:cubicBezTo>
                  <a:lnTo>
                    <a:pt x="14178" y="8161"/>
                  </a:lnTo>
                  <a:cubicBezTo>
                    <a:pt x="14210" y="8241"/>
                    <a:pt x="14258" y="8337"/>
                    <a:pt x="14290" y="8417"/>
                  </a:cubicBezTo>
                  <a:lnTo>
                    <a:pt x="14306" y="8481"/>
                  </a:lnTo>
                  <a:cubicBezTo>
                    <a:pt x="14338" y="8529"/>
                    <a:pt x="14338" y="8561"/>
                    <a:pt x="14354" y="8609"/>
                  </a:cubicBezTo>
                  <a:lnTo>
                    <a:pt x="14418" y="8785"/>
                  </a:lnTo>
                  <a:cubicBezTo>
                    <a:pt x="14450" y="8929"/>
                    <a:pt x="14498" y="9041"/>
                    <a:pt x="14514" y="9137"/>
                  </a:cubicBezTo>
                  <a:lnTo>
                    <a:pt x="14530" y="9185"/>
                  </a:lnTo>
                  <a:lnTo>
                    <a:pt x="14530" y="9217"/>
                  </a:lnTo>
                  <a:lnTo>
                    <a:pt x="14546" y="9265"/>
                  </a:lnTo>
                  <a:lnTo>
                    <a:pt x="14610" y="9505"/>
                  </a:lnTo>
                  <a:lnTo>
                    <a:pt x="14626" y="9585"/>
                  </a:lnTo>
                  <a:cubicBezTo>
                    <a:pt x="14626" y="9633"/>
                    <a:pt x="14658" y="9681"/>
                    <a:pt x="14674" y="9745"/>
                  </a:cubicBezTo>
                  <a:cubicBezTo>
                    <a:pt x="14690" y="9825"/>
                    <a:pt x="14690" y="9905"/>
                    <a:pt x="14706" y="9953"/>
                  </a:cubicBezTo>
                  <a:cubicBezTo>
                    <a:pt x="14738" y="10033"/>
                    <a:pt x="14738" y="10129"/>
                    <a:pt x="14738" y="10193"/>
                  </a:cubicBezTo>
                  <a:lnTo>
                    <a:pt x="14738" y="10305"/>
                  </a:lnTo>
                  <a:cubicBezTo>
                    <a:pt x="14754" y="10417"/>
                    <a:pt x="14754" y="10561"/>
                    <a:pt x="14754" y="10673"/>
                  </a:cubicBezTo>
                  <a:lnTo>
                    <a:pt x="14754" y="10881"/>
                  </a:lnTo>
                  <a:lnTo>
                    <a:pt x="14754" y="11137"/>
                  </a:lnTo>
                  <a:lnTo>
                    <a:pt x="14754" y="11153"/>
                  </a:lnTo>
                  <a:cubicBezTo>
                    <a:pt x="14754" y="11217"/>
                    <a:pt x="14754" y="11265"/>
                    <a:pt x="14738" y="11329"/>
                  </a:cubicBezTo>
                  <a:lnTo>
                    <a:pt x="14738" y="11441"/>
                  </a:lnTo>
                  <a:lnTo>
                    <a:pt x="14738" y="11473"/>
                  </a:lnTo>
                  <a:cubicBezTo>
                    <a:pt x="14738" y="11553"/>
                    <a:pt x="14738" y="11665"/>
                    <a:pt x="14706" y="11745"/>
                  </a:cubicBezTo>
                  <a:cubicBezTo>
                    <a:pt x="14674" y="11921"/>
                    <a:pt x="14610" y="12033"/>
                    <a:pt x="14514" y="12097"/>
                  </a:cubicBezTo>
                  <a:cubicBezTo>
                    <a:pt x="14466" y="12129"/>
                    <a:pt x="14434" y="12161"/>
                    <a:pt x="14370" y="12161"/>
                  </a:cubicBezTo>
                  <a:cubicBezTo>
                    <a:pt x="14354" y="12161"/>
                    <a:pt x="14338" y="12177"/>
                    <a:pt x="14306" y="12177"/>
                  </a:cubicBezTo>
                  <a:lnTo>
                    <a:pt x="14274" y="12209"/>
                  </a:lnTo>
                  <a:cubicBezTo>
                    <a:pt x="14210" y="12225"/>
                    <a:pt x="14178" y="12241"/>
                    <a:pt x="14098" y="12241"/>
                  </a:cubicBezTo>
                  <a:cubicBezTo>
                    <a:pt x="14034" y="12257"/>
                    <a:pt x="13970" y="12273"/>
                    <a:pt x="13938" y="12305"/>
                  </a:cubicBezTo>
                  <a:lnTo>
                    <a:pt x="13890" y="12321"/>
                  </a:lnTo>
                  <a:cubicBezTo>
                    <a:pt x="13826" y="12337"/>
                    <a:pt x="13746" y="12385"/>
                    <a:pt x="13698" y="12417"/>
                  </a:cubicBezTo>
                  <a:lnTo>
                    <a:pt x="13618" y="12465"/>
                  </a:lnTo>
                  <a:cubicBezTo>
                    <a:pt x="13586" y="12481"/>
                    <a:pt x="13554" y="12481"/>
                    <a:pt x="13538" y="12497"/>
                  </a:cubicBezTo>
                  <a:cubicBezTo>
                    <a:pt x="13458" y="12545"/>
                    <a:pt x="13346" y="12593"/>
                    <a:pt x="13250" y="12657"/>
                  </a:cubicBezTo>
                  <a:cubicBezTo>
                    <a:pt x="13154" y="12721"/>
                    <a:pt x="13058" y="12785"/>
                    <a:pt x="12978" y="12865"/>
                  </a:cubicBezTo>
                  <a:lnTo>
                    <a:pt x="12834" y="12993"/>
                  </a:lnTo>
                  <a:lnTo>
                    <a:pt x="12818" y="13025"/>
                  </a:lnTo>
                  <a:cubicBezTo>
                    <a:pt x="12770" y="13073"/>
                    <a:pt x="12706" y="13137"/>
                    <a:pt x="12674" y="13201"/>
                  </a:cubicBezTo>
                  <a:lnTo>
                    <a:pt x="12546" y="13377"/>
                  </a:lnTo>
                  <a:lnTo>
                    <a:pt x="12578" y="13345"/>
                  </a:lnTo>
                  <a:lnTo>
                    <a:pt x="12578" y="13345"/>
                  </a:lnTo>
                  <a:cubicBezTo>
                    <a:pt x="12530" y="13409"/>
                    <a:pt x="12498" y="13457"/>
                    <a:pt x="12450" y="13537"/>
                  </a:cubicBezTo>
                  <a:cubicBezTo>
                    <a:pt x="12434" y="13601"/>
                    <a:pt x="12386" y="13665"/>
                    <a:pt x="12370" y="13729"/>
                  </a:cubicBezTo>
                  <a:cubicBezTo>
                    <a:pt x="12370" y="13745"/>
                    <a:pt x="12354" y="13777"/>
                    <a:pt x="12354" y="13809"/>
                  </a:cubicBezTo>
                  <a:cubicBezTo>
                    <a:pt x="12354" y="13841"/>
                    <a:pt x="12354" y="13889"/>
                    <a:pt x="12370" y="13937"/>
                  </a:cubicBezTo>
                  <a:cubicBezTo>
                    <a:pt x="12386" y="13985"/>
                    <a:pt x="12418" y="14033"/>
                    <a:pt x="12434" y="14081"/>
                  </a:cubicBezTo>
                  <a:lnTo>
                    <a:pt x="12450" y="14145"/>
                  </a:lnTo>
                  <a:cubicBezTo>
                    <a:pt x="12498" y="14225"/>
                    <a:pt x="12514" y="14305"/>
                    <a:pt x="12546" y="14353"/>
                  </a:cubicBezTo>
                  <a:cubicBezTo>
                    <a:pt x="12578" y="14401"/>
                    <a:pt x="12594" y="14417"/>
                    <a:pt x="12594" y="14465"/>
                  </a:cubicBezTo>
                  <a:lnTo>
                    <a:pt x="12610" y="14481"/>
                  </a:lnTo>
                  <a:lnTo>
                    <a:pt x="12626" y="14545"/>
                  </a:lnTo>
                  <a:lnTo>
                    <a:pt x="12690" y="14657"/>
                  </a:lnTo>
                  <a:cubicBezTo>
                    <a:pt x="12706" y="14705"/>
                    <a:pt x="12738" y="14753"/>
                    <a:pt x="12754" y="14801"/>
                  </a:cubicBezTo>
                  <a:cubicBezTo>
                    <a:pt x="12770" y="14865"/>
                    <a:pt x="12818" y="14913"/>
                    <a:pt x="12834" y="14977"/>
                  </a:cubicBezTo>
                  <a:cubicBezTo>
                    <a:pt x="12850" y="14993"/>
                    <a:pt x="12866" y="15041"/>
                    <a:pt x="12866" y="15057"/>
                  </a:cubicBezTo>
                  <a:cubicBezTo>
                    <a:pt x="12866" y="15073"/>
                    <a:pt x="12898" y="15105"/>
                    <a:pt x="12914" y="15121"/>
                  </a:cubicBezTo>
                  <a:cubicBezTo>
                    <a:pt x="12946" y="15121"/>
                    <a:pt x="12994" y="15137"/>
                    <a:pt x="13026" y="15185"/>
                  </a:cubicBezTo>
                  <a:cubicBezTo>
                    <a:pt x="13074" y="15217"/>
                    <a:pt x="13090" y="15281"/>
                    <a:pt x="13074" y="15345"/>
                  </a:cubicBezTo>
                  <a:lnTo>
                    <a:pt x="13010" y="15457"/>
                  </a:lnTo>
                  <a:lnTo>
                    <a:pt x="12994" y="15489"/>
                  </a:lnTo>
                  <a:lnTo>
                    <a:pt x="12978" y="15505"/>
                  </a:lnTo>
                  <a:cubicBezTo>
                    <a:pt x="12930" y="15569"/>
                    <a:pt x="12866" y="15601"/>
                    <a:pt x="12834" y="15649"/>
                  </a:cubicBezTo>
                  <a:cubicBezTo>
                    <a:pt x="12706" y="15745"/>
                    <a:pt x="12626" y="15841"/>
                    <a:pt x="12530" y="15905"/>
                  </a:cubicBezTo>
                  <a:lnTo>
                    <a:pt x="12578" y="15889"/>
                  </a:lnTo>
                  <a:lnTo>
                    <a:pt x="12578" y="15889"/>
                  </a:lnTo>
                  <a:cubicBezTo>
                    <a:pt x="12530" y="15921"/>
                    <a:pt x="12498" y="15969"/>
                    <a:pt x="12434" y="16001"/>
                  </a:cubicBezTo>
                  <a:cubicBezTo>
                    <a:pt x="12386" y="16017"/>
                    <a:pt x="12370" y="16065"/>
                    <a:pt x="12338" y="16081"/>
                  </a:cubicBezTo>
                  <a:cubicBezTo>
                    <a:pt x="12274" y="16145"/>
                    <a:pt x="12194" y="16177"/>
                    <a:pt x="12130" y="16241"/>
                  </a:cubicBezTo>
                  <a:lnTo>
                    <a:pt x="12066" y="16289"/>
                  </a:lnTo>
                  <a:lnTo>
                    <a:pt x="12049" y="16305"/>
                  </a:lnTo>
                  <a:cubicBezTo>
                    <a:pt x="12017" y="16337"/>
                    <a:pt x="11953" y="16385"/>
                    <a:pt x="11905" y="16417"/>
                  </a:cubicBezTo>
                  <a:cubicBezTo>
                    <a:pt x="11873" y="16450"/>
                    <a:pt x="11825" y="16482"/>
                    <a:pt x="11777" y="16530"/>
                  </a:cubicBezTo>
                  <a:lnTo>
                    <a:pt x="11729" y="16562"/>
                  </a:lnTo>
                  <a:cubicBezTo>
                    <a:pt x="11697" y="16578"/>
                    <a:pt x="11665" y="16626"/>
                    <a:pt x="11633" y="16642"/>
                  </a:cubicBezTo>
                  <a:cubicBezTo>
                    <a:pt x="11585" y="16658"/>
                    <a:pt x="11553" y="16674"/>
                    <a:pt x="11489" y="16722"/>
                  </a:cubicBezTo>
                  <a:lnTo>
                    <a:pt x="11457" y="16738"/>
                  </a:lnTo>
                  <a:lnTo>
                    <a:pt x="11409" y="16770"/>
                  </a:lnTo>
                  <a:lnTo>
                    <a:pt x="11393" y="16770"/>
                  </a:lnTo>
                  <a:cubicBezTo>
                    <a:pt x="11329" y="16786"/>
                    <a:pt x="11265" y="16818"/>
                    <a:pt x="11201" y="16866"/>
                  </a:cubicBezTo>
                  <a:lnTo>
                    <a:pt x="11169" y="16882"/>
                  </a:lnTo>
                  <a:lnTo>
                    <a:pt x="11089" y="16914"/>
                  </a:lnTo>
                  <a:cubicBezTo>
                    <a:pt x="11025" y="16962"/>
                    <a:pt x="10961" y="16978"/>
                    <a:pt x="10929" y="16994"/>
                  </a:cubicBezTo>
                  <a:lnTo>
                    <a:pt x="10913" y="17026"/>
                  </a:lnTo>
                  <a:cubicBezTo>
                    <a:pt x="10833" y="17058"/>
                    <a:pt x="10721" y="17106"/>
                    <a:pt x="10657" y="17138"/>
                  </a:cubicBezTo>
                  <a:lnTo>
                    <a:pt x="10577" y="17186"/>
                  </a:lnTo>
                  <a:cubicBezTo>
                    <a:pt x="10529" y="17202"/>
                    <a:pt x="10497" y="17202"/>
                    <a:pt x="10449" y="17218"/>
                  </a:cubicBezTo>
                  <a:cubicBezTo>
                    <a:pt x="10433" y="17218"/>
                    <a:pt x="10401" y="17234"/>
                    <a:pt x="10385" y="17234"/>
                  </a:cubicBezTo>
                  <a:lnTo>
                    <a:pt x="10369" y="17266"/>
                  </a:lnTo>
                  <a:lnTo>
                    <a:pt x="10321" y="17282"/>
                  </a:lnTo>
                  <a:cubicBezTo>
                    <a:pt x="10289" y="17298"/>
                    <a:pt x="10257" y="17314"/>
                    <a:pt x="10209" y="17314"/>
                  </a:cubicBezTo>
                  <a:cubicBezTo>
                    <a:pt x="10145" y="17346"/>
                    <a:pt x="10081" y="17346"/>
                    <a:pt x="10001" y="17362"/>
                  </a:cubicBezTo>
                  <a:lnTo>
                    <a:pt x="9969" y="17362"/>
                  </a:lnTo>
                  <a:cubicBezTo>
                    <a:pt x="9953" y="17362"/>
                    <a:pt x="9921" y="17362"/>
                    <a:pt x="9905" y="17378"/>
                  </a:cubicBezTo>
                  <a:cubicBezTo>
                    <a:pt x="9889" y="17378"/>
                    <a:pt x="9873" y="17378"/>
                    <a:pt x="9857" y="17394"/>
                  </a:cubicBezTo>
                  <a:cubicBezTo>
                    <a:pt x="9809" y="17394"/>
                    <a:pt x="9777" y="17426"/>
                    <a:pt x="9713" y="17426"/>
                  </a:cubicBezTo>
                  <a:lnTo>
                    <a:pt x="9649" y="17426"/>
                  </a:lnTo>
                  <a:cubicBezTo>
                    <a:pt x="9649" y="17442"/>
                    <a:pt x="9633" y="17442"/>
                    <a:pt x="9601" y="17458"/>
                  </a:cubicBezTo>
                  <a:cubicBezTo>
                    <a:pt x="9585" y="17474"/>
                    <a:pt x="9569" y="17506"/>
                    <a:pt x="9521" y="17506"/>
                  </a:cubicBezTo>
                  <a:lnTo>
                    <a:pt x="9489" y="17506"/>
                  </a:lnTo>
                  <a:cubicBezTo>
                    <a:pt x="9441" y="17506"/>
                    <a:pt x="9425" y="17522"/>
                    <a:pt x="9393" y="17522"/>
                  </a:cubicBezTo>
                  <a:lnTo>
                    <a:pt x="9361" y="17522"/>
                  </a:lnTo>
                  <a:lnTo>
                    <a:pt x="9409" y="17538"/>
                  </a:lnTo>
                  <a:lnTo>
                    <a:pt x="9489" y="17554"/>
                  </a:lnTo>
                  <a:cubicBezTo>
                    <a:pt x="9489" y="17554"/>
                    <a:pt x="9505" y="17554"/>
                    <a:pt x="9505" y="17586"/>
                  </a:cubicBezTo>
                  <a:lnTo>
                    <a:pt x="9521" y="17586"/>
                  </a:lnTo>
                  <a:lnTo>
                    <a:pt x="9713" y="17634"/>
                  </a:lnTo>
                  <a:lnTo>
                    <a:pt x="9809" y="17682"/>
                  </a:lnTo>
                  <a:lnTo>
                    <a:pt x="9825" y="17698"/>
                  </a:lnTo>
                  <a:lnTo>
                    <a:pt x="9953" y="17746"/>
                  </a:lnTo>
                  <a:lnTo>
                    <a:pt x="10033" y="17762"/>
                  </a:lnTo>
                  <a:cubicBezTo>
                    <a:pt x="10081" y="17778"/>
                    <a:pt x="10129" y="17794"/>
                    <a:pt x="10193" y="17826"/>
                  </a:cubicBezTo>
                  <a:cubicBezTo>
                    <a:pt x="10305" y="17858"/>
                    <a:pt x="10401" y="17922"/>
                    <a:pt x="10529" y="17954"/>
                  </a:cubicBezTo>
                  <a:lnTo>
                    <a:pt x="10673" y="18018"/>
                  </a:lnTo>
                  <a:cubicBezTo>
                    <a:pt x="10753" y="18066"/>
                    <a:pt x="10833" y="18082"/>
                    <a:pt x="10913" y="18114"/>
                  </a:cubicBezTo>
                  <a:cubicBezTo>
                    <a:pt x="10993" y="18162"/>
                    <a:pt x="11073" y="18178"/>
                    <a:pt x="11153" y="18226"/>
                  </a:cubicBezTo>
                  <a:cubicBezTo>
                    <a:pt x="11201" y="18242"/>
                    <a:pt x="11265" y="18274"/>
                    <a:pt x="11329" y="18306"/>
                  </a:cubicBezTo>
                  <a:lnTo>
                    <a:pt x="11377" y="18322"/>
                  </a:lnTo>
                  <a:cubicBezTo>
                    <a:pt x="11457" y="18354"/>
                    <a:pt x="11521" y="18386"/>
                    <a:pt x="11617" y="18418"/>
                  </a:cubicBezTo>
                  <a:cubicBezTo>
                    <a:pt x="11745" y="18482"/>
                    <a:pt x="11889" y="18562"/>
                    <a:pt x="12033" y="18626"/>
                  </a:cubicBezTo>
                  <a:lnTo>
                    <a:pt x="12130" y="18626"/>
                  </a:lnTo>
                  <a:cubicBezTo>
                    <a:pt x="12146" y="18626"/>
                    <a:pt x="12178" y="18626"/>
                    <a:pt x="12194" y="18594"/>
                  </a:cubicBezTo>
                  <a:cubicBezTo>
                    <a:pt x="12210" y="18578"/>
                    <a:pt x="12258" y="18562"/>
                    <a:pt x="12274" y="18562"/>
                  </a:cubicBezTo>
                  <a:lnTo>
                    <a:pt x="12290" y="18546"/>
                  </a:lnTo>
                  <a:cubicBezTo>
                    <a:pt x="12306" y="18514"/>
                    <a:pt x="12338" y="18498"/>
                    <a:pt x="12354" y="18498"/>
                  </a:cubicBezTo>
                  <a:cubicBezTo>
                    <a:pt x="12354" y="18498"/>
                    <a:pt x="12370" y="18498"/>
                    <a:pt x="12370" y="18482"/>
                  </a:cubicBezTo>
                  <a:cubicBezTo>
                    <a:pt x="12386" y="18482"/>
                    <a:pt x="12386" y="18466"/>
                    <a:pt x="12418" y="18466"/>
                  </a:cubicBezTo>
                  <a:lnTo>
                    <a:pt x="12434" y="18466"/>
                  </a:lnTo>
                  <a:cubicBezTo>
                    <a:pt x="12610" y="18338"/>
                    <a:pt x="12786" y="18226"/>
                    <a:pt x="12946" y="18098"/>
                  </a:cubicBezTo>
                  <a:cubicBezTo>
                    <a:pt x="13010" y="18066"/>
                    <a:pt x="13074" y="18002"/>
                    <a:pt x="13138" y="17954"/>
                  </a:cubicBezTo>
                  <a:cubicBezTo>
                    <a:pt x="13170" y="17938"/>
                    <a:pt x="13186" y="17906"/>
                    <a:pt x="13234" y="17874"/>
                  </a:cubicBezTo>
                  <a:cubicBezTo>
                    <a:pt x="13330" y="17794"/>
                    <a:pt x="13426" y="17698"/>
                    <a:pt x="13506" y="17618"/>
                  </a:cubicBezTo>
                  <a:lnTo>
                    <a:pt x="13554" y="17586"/>
                  </a:lnTo>
                  <a:lnTo>
                    <a:pt x="13506" y="17602"/>
                  </a:lnTo>
                  <a:cubicBezTo>
                    <a:pt x="13554" y="17554"/>
                    <a:pt x="13586" y="17522"/>
                    <a:pt x="13650" y="17474"/>
                  </a:cubicBezTo>
                  <a:cubicBezTo>
                    <a:pt x="13698" y="17442"/>
                    <a:pt x="13746" y="17394"/>
                    <a:pt x="13794" y="17362"/>
                  </a:cubicBezTo>
                  <a:lnTo>
                    <a:pt x="13874" y="17282"/>
                  </a:lnTo>
                  <a:lnTo>
                    <a:pt x="13906" y="17234"/>
                  </a:lnTo>
                  <a:cubicBezTo>
                    <a:pt x="13938" y="17202"/>
                    <a:pt x="13970" y="17186"/>
                    <a:pt x="14018" y="17138"/>
                  </a:cubicBezTo>
                  <a:lnTo>
                    <a:pt x="14034" y="17122"/>
                  </a:lnTo>
                  <a:cubicBezTo>
                    <a:pt x="14114" y="17042"/>
                    <a:pt x="14178" y="16962"/>
                    <a:pt x="14226" y="16882"/>
                  </a:cubicBezTo>
                  <a:cubicBezTo>
                    <a:pt x="14274" y="16834"/>
                    <a:pt x="14290" y="16802"/>
                    <a:pt x="14306" y="16738"/>
                  </a:cubicBezTo>
                  <a:lnTo>
                    <a:pt x="14306" y="16722"/>
                  </a:lnTo>
                  <a:lnTo>
                    <a:pt x="14338" y="16738"/>
                  </a:lnTo>
                  <a:lnTo>
                    <a:pt x="14450" y="16802"/>
                  </a:lnTo>
                  <a:lnTo>
                    <a:pt x="14514" y="16802"/>
                  </a:lnTo>
                  <a:cubicBezTo>
                    <a:pt x="14514" y="16802"/>
                    <a:pt x="14530" y="16802"/>
                    <a:pt x="14546" y="16818"/>
                  </a:cubicBezTo>
                  <a:lnTo>
                    <a:pt x="14594" y="16834"/>
                  </a:lnTo>
                  <a:cubicBezTo>
                    <a:pt x="14706" y="16882"/>
                    <a:pt x="14818" y="16914"/>
                    <a:pt x="14898" y="16946"/>
                  </a:cubicBezTo>
                  <a:lnTo>
                    <a:pt x="15170" y="16946"/>
                  </a:lnTo>
                  <a:cubicBezTo>
                    <a:pt x="15106" y="16946"/>
                    <a:pt x="15074" y="16946"/>
                    <a:pt x="15010" y="16914"/>
                  </a:cubicBezTo>
                  <a:lnTo>
                    <a:pt x="14770" y="16866"/>
                  </a:lnTo>
                  <a:cubicBezTo>
                    <a:pt x="14690" y="16834"/>
                    <a:pt x="14626" y="16802"/>
                    <a:pt x="14546" y="16786"/>
                  </a:cubicBezTo>
                  <a:cubicBezTo>
                    <a:pt x="14466" y="16738"/>
                    <a:pt x="14418" y="16722"/>
                    <a:pt x="14338" y="16658"/>
                  </a:cubicBezTo>
                  <a:cubicBezTo>
                    <a:pt x="14210" y="16578"/>
                    <a:pt x="14050" y="16498"/>
                    <a:pt x="13938" y="16385"/>
                  </a:cubicBezTo>
                  <a:cubicBezTo>
                    <a:pt x="13826" y="16273"/>
                    <a:pt x="13730" y="16177"/>
                    <a:pt x="13618" y="16033"/>
                  </a:cubicBezTo>
                  <a:cubicBezTo>
                    <a:pt x="13554" y="15985"/>
                    <a:pt x="13506" y="15921"/>
                    <a:pt x="13458" y="15841"/>
                  </a:cubicBezTo>
                  <a:cubicBezTo>
                    <a:pt x="13410" y="15793"/>
                    <a:pt x="13378" y="15745"/>
                    <a:pt x="13346" y="15681"/>
                  </a:cubicBezTo>
                  <a:lnTo>
                    <a:pt x="13330" y="15633"/>
                  </a:lnTo>
                  <a:cubicBezTo>
                    <a:pt x="13266" y="15537"/>
                    <a:pt x="13186" y="15425"/>
                    <a:pt x="13138" y="15313"/>
                  </a:cubicBezTo>
                  <a:lnTo>
                    <a:pt x="13074" y="15201"/>
                  </a:lnTo>
                  <a:cubicBezTo>
                    <a:pt x="13026" y="15121"/>
                    <a:pt x="12978" y="15041"/>
                    <a:pt x="12930" y="14961"/>
                  </a:cubicBezTo>
                  <a:cubicBezTo>
                    <a:pt x="12898" y="14897"/>
                    <a:pt x="12866" y="14817"/>
                    <a:pt x="12834" y="14753"/>
                  </a:cubicBezTo>
                  <a:lnTo>
                    <a:pt x="12818" y="14721"/>
                  </a:lnTo>
                  <a:cubicBezTo>
                    <a:pt x="12786" y="14657"/>
                    <a:pt x="12754" y="14625"/>
                    <a:pt x="12738" y="14561"/>
                  </a:cubicBezTo>
                  <a:cubicBezTo>
                    <a:pt x="12706" y="14497"/>
                    <a:pt x="12674" y="14433"/>
                    <a:pt x="12658" y="14385"/>
                  </a:cubicBezTo>
                  <a:lnTo>
                    <a:pt x="12626" y="14337"/>
                  </a:lnTo>
                  <a:cubicBezTo>
                    <a:pt x="12594" y="14257"/>
                    <a:pt x="12578" y="14193"/>
                    <a:pt x="12530" y="14113"/>
                  </a:cubicBezTo>
                  <a:cubicBezTo>
                    <a:pt x="12514" y="14081"/>
                    <a:pt x="12498" y="14065"/>
                    <a:pt x="12498" y="14017"/>
                  </a:cubicBezTo>
                  <a:cubicBezTo>
                    <a:pt x="12466" y="14001"/>
                    <a:pt x="12466" y="13953"/>
                    <a:pt x="12466" y="13937"/>
                  </a:cubicBezTo>
                  <a:lnTo>
                    <a:pt x="12434" y="13905"/>
                  </a:lnTo>
                  <a:cubicBezTo>
                    <a:pt x="12418" y="13857"/>
                    <a:pt x="12386" y="13825"/>
                    <a:pt x="12418" y="13777"/>
                  </a:cubicBezTo>
                  <a:cubicBezTo>
                    <a:pt x="12418" y="13761"/>
                    <a:pt x="12434" y="13713"/>
                    <a:pt x="12450" y="13697"/>
                  </a:cubicBezTo>
                  <a:cubicBezTo>
                    <a:pt x="12450" y="13681"/>
                    <a:pt x="12466" y="13681"/>
                    <a:pt x="12466" y="13665"/>
                  </a:cubicBezTo>
                  <a:cubicBezTo>
                    <a:pt x="12498" y="13633"/>
                    <a:pt x="12498" y="13601"/>
                    <a:pt x="12514" y="13585"/>
                  </a:cubicBezTo>
                  <a:cubicBezTo>
                    <a:pt x="12546" y="13505"/>
                    <a:pt x="12594" y="13441"/>
                    <a:pt x="12658" y="13377"/>
                  </a:cubicBezTo>
                  <a:cubicBezTo>
                    <a:pt x="12658" y="13361"/>
                    <a:pt x="12658" y="13345"/>
                    <a:pt x="12674" y="13313"/>
                  </a:cubicBezTo>
                  <a:cubicBezTo>
                    <a:pt x="12690" y="13265"/>
                    <a:pt x="12738" y="13217"/>
                    <a:pt x="12786" y="13185"/>
                  </a:cubicBezTo>
                  <a:cubicBezTo>
                    <a:pt x="12834" y="13153"/>
                    <a:pt x="12866" y="13121"/>
                    <a:pt x="12898" y="13105"/>
                  </a:cubicBezTo>
                  <a:lnTo>
                    <a:pt x="12914" y="13073"/>
                  </a:lnTo>
                  <a:lnTo>
                    <a:pt x="12946" y="13057"/>
                  </a:lnTo>
                  <a:cubicBezTo>
                    <a:pt x="12946" y="13025"/>
                    <a:pt x="12946" y="12993"/>
                    <a:pt x="12994" y="12977"/>
                  </a:cubicBezTo>
                  <a:cubicBezTo>
                    <a:pt x="13058" y="12945"/>
                    <a:pt x="13138" y="12897"/>
                    <a:pt x="13186" y="12833"/>
                  </a:cubicBezTo>
                  <a:lnTo>
                    <a:pt x="13266" y="12785"/>
                  </a:lnTo>
                  <a:lnTo>
                    <a:pt x="13314" y="12753"/>
                  </a:lnTo>
                  <a:cubicBezTo>
                    <a:pt x="13378" y="12721"/>
                    <a:pt x="13458" y="12657"/>
                    <a:pt x="13538" y="12641"/>
                  </a:cubicBezTo>
                  <a:lnTo>
                    <a:pt x="13586" y="12641"/>
                  </a:lnTo>
                  <a:cubicBezTo>
                    <a:pt x="13618" y="12625"/>
                    <a:pt x="13634" y="12625"/>
                    <a:pt x="13650" y="12625"/>
                  </a:cubicBezTo>
                  <a:cubicBezTo>
                    <a:pt x="13794" y="12513"/>
                    <a:pt x="13906" y="12465"/>
                    <a:pt x="14034" y="12401"/>
                  </a:cubicBezTo>
                  <a:cubicBezTo>
                    <a:pt x="14194" y="12337"/>
                    <a:pt x="14370" y="12305"/>
                    <a:pt x="14530" y="12257"/>
                  </a:cubicBezTo>
                  <a:cubicBezTo>
                    <a:pt x="14738" y="12225"/>
                    <a:pt x="14866" y="12193"/>
                    <a:pt x="15010" y="12177"/>
                  </a:cubicBezTo>
                  <a:lnTo>
                    <a:pt x="15298" y="12177"/>
                  </a:lnTo>
                  <a:cubicBezTo>
                    <a:pt x="15378" y="12177"/>
                    <a:pt x="15426" y="12177"/>
                    <a:pt x="15506" y="12193"/>
                  </a:cubicBezTo>
                  <a:cubicBezTo>
                    <a:pt x="15666" y="12225"/>
                    <a:pt x="15858" y="12257"/>
                    <a:pt x="16018" y="12305"/>
                  </a:cubicBezTo>
                  <a:cubicBezTo>
                    <a:pt x="16050" y="12321"/>
                    <a:pt x="16114" y="12321"/>
                    <a:pt x="16146" y="12337"/>
                  </a:cubicBezTo>
                  <a:cubicBezTo>
                    <a:pt x="16185" y="12350"/>
                    <a:pt x="16213" y="12374"/>
                    <a:pt x="16240" y="12382"/>
                  </a:cubicBezTo>
                  <a:lnTo>
                    <a:pt x="16240" y="12382"/>
                  </a:lnTo>
                  <a:cubicBezTo>
                    <a:pt x="16197" y="12361"/>
                    <a:pt x="16156" y="12333"/>
                    <a:pt x="16098" y="12321"/>
                  </a:cubicBezTo>
                  <a:cubicBezTo>
                    <a:pt x="16066" y="12305"/>
                    <a:pt x="16034" y="12305"/>
                    <a:pt x="16018" y="12289"/>
                  </a:cubicBezTo>
                  <a:cubicBezTo>
                    <a:pt x="15986" y="12257"/>
                    <a:pt x="15970" y="12257"/>
                    <a:pt x="15954" y="12241"/>
                  </a:cubicBezTo>
                  <a:cubicBezTo>
                    <a:pt x="15938" y="12241"/>
                    <a:pt x="15906" y="12225"/>
                    <a:pt x="15890" y="12225"/>
                  </a:cubicBezTo>
                  <a:lnTo>
                    <a:pt x="15858" y="12209"/>
                  </a:lnTo>
                  <a:cubicBezTo>
                    <a:pt x="15826" y="12225"/>
                    <a:pt x="15794" y="12225"/>
                    <a:pt x="15746" y="12225"/>
                  </a:cubicBezTo>
                  <a:lnTo>
                    <a:pt x="15714" y="12225"/>
                  </a:lnTo>
                  <a:cubicBezTo>
                    <a:pt x="15666" y="12209"/>
                    <a:pt x="15618" y="12161"/>
                    <a:pt x="15618" y="12129"/>
                  </a:cubicBezTo>
                  <a:lnTo>
                    <a:pt x="15618" y="12049"/>
                  </a:lnTo>
                  <a:cubicBezTo>
                    <a:pt x="15618" y="12001"/>
                    <a:pt x="15586" y="11985"/>
                    <a:pt x="15586" y="11937"/>
                  </a:cubicBezTo>
                  <a:lnTo>
                    <a:pt x="15586" y="11921"/>
                  </a:lnTo>
                  <a:cubicBezTo>
                    <a:pt x="15570" y="11857"/>
                    <a:pt x="15570" y="11809"/>
                    <a:pt x="15554" y="11745"/>
                  </a:cubicBezTo>
                  <a:lnTo>
                    <a:pt x="15554" y="11697"/>
                  </a:lnTo>
                  <a:cubicBezTo>
                    <a:pt x="15554" y="11665"/>
                    <a:pt x="15554" y="11649"/>
                    <a:pt x="15522" y="11601"/>
                  </a:cubicBezTo>
                  <a:lnTo>
                    <a:pt x="15522" y="11537"/>
                  </a:lnTo>
                  <a:lnTo>
                    <a:pt x="15522" y="11505"/>
                  </a:lnTo>
                  <a:lnTo>
                    <a:pt x="15506" y="11409"/>
                  </a:lnTo>
                  <a:lnTo>
                    <a:pt x="15506" y="11361"/>
                  </a:lnTo>
                  <a:lnTo>
                    <a:pt x="15506" y="11297"/>
                  </a:lnTo>
                  <a:lnTo>
                    <a:pt x="15506" y="11265"/>
                  </a:lnTo>
                  <a:cubicBezTo>
                    <a:pt x="15506" y="11217"/>
                    <a:pt x="15490" y="11169"/>
                    <a:pt x="15490" y="11121"/>
                  </a:cubicBezTo>
                  <a:lnTo>
                    <a:pt x="15490" y="11089"/>
                  </a:lnTo>
                  <a:lnTo>
                    <a:pt x="15490" y="11057"/>
                  </a:lnTo>
                  <a:lnTo>
                    <a:pt x="15490" y="11041"/>
                  </a:lnTo>
                  <a:cubicBezTo>
                    <a:pt x="15490" y="10961"/>
                    <a:pt x="15474" y="10881"/>
                    <a:pt x="15474" y="10817"/>
                  </a:cubicBezTo>
                  <a:cubicBezTo>
                    <a:pt x="15474" y="10769"/>
                    <a:pt x="15474" y="10689"/>
                    <a:pt x="15442" y="10625"/>
                  </a:cubicBezTo>
                  <a:lnTo>
                    <a:pt x="15442" y="10545"/>
                  </a:lnTo>
                  <a:lnTo>
                    <a:pt x="15442" y="10257"/>
                  </a:lnTo>
                  <a:cubicBezTo>
                    <a:pt x="15474" y="10161"/>
                    <a:pt x="15474" y="10081"/>
                    <a:pt x="15474" y="9985"/>
                  </a:cubicBezTo>
                  <a:cubicBezTo>
                    <a:pt x="15474" y="9905"/>
                    <a:pt x="15490" y="9825"/>
                    <a:pt x="15490" y="9745"/>
                  </a:cubicBezTo>
                  <a:cubicBezTo>
                    <a:pt x="15490" y="9665"/>
                    <a:pt x="15506" y="9585"/>
                    <a:pt x="15506" y="9489"/>
                  </a:cubicBezTo>
                  <a:cubicBezTo>
                    <a:pt x="15522" y="9329"/>
                    <a:pt x="15522" y="9169"/>
                    <a:pt x="15570" y="9009"/>
                  </a:cubicBezTo>
                  <a:lnTo>
                    <a:pt x="15586" y="8945"/>
                  </a:lnTo>
                  <a:cubicBezTo>
                    <a:pt x="15586" y="8881"/>
                    <a:pt x="15602" y="8817"/>
                    <a:pt x="15634" y="8785"/>
                  </a:cubicBezTo>
                  <a:cubicBezTo>
                    <a:pt x="15650" y="8705"/>
                    <a:pt x="15666" y="8625"/>
                    <a:pt x="15682" y="8529"/>
                  </a:cubicBezTo>
                  <a:cubicBezTo>
                    <a:pt x="15714" y="8433"/>
                    <a:pt x="15730" y="8385"/>
                    <a:pt x="15746" y="8305"/>
                  </a:cubicBezTo>
                  <a:cubicBezTo>
                    <a:pt x="15762" y="8257"/>
                    <a:pt x="15762" y="8241"/>
                    <a:pt x="15794" y="8209"/>
                  </a:cubicBezTo>
                  <a:cubicBezTo>
                    <a:pt x="15810" y="8161"/>
                    <a:pt x="15810" y="8129"/>
                    <a:pt x="15826" y="8097"/>
                  </a:cubicBezTo>
                  <a:cubicBezTo>
                    <a:pt x="15858" y="8049"/>
                    <a:pt x="15874" y="7969"/>
                    <a:pt x="15906" y="7905"/>
                  </a:cubicBezTo>
                  <a:lnTo>
                    <a:pt x="15970" y="7729"/>
                  </a:lnTo>
                  <a:lnTo>
                    <a:pt x="15986" y="7681"/>
                  </a:lnTo>
                  <a:cubicBezTo>
                    <a:pt x="16002" y="7601"/>
                    <a:pt x="16050" y="7521"/>
                    <a:pt x="16082" y="7441"/>
                  </a:cubicBezTo>
                  <a:cubicBezTo>
                    <a:pt x="16130" y="7377"/>
                    <a:pt x="16162" y="7297"/>
                    <a:pt x="16210" y="7233"/>
                  </a:cubicBezTo>
                  <a:cubicBezTo>
                    <a:pt x="16226" y="7201"/>
                    <a:pt x="16274" y="7153"/>
                    <a:pt x="16290" y="7121"/>
                  </a:cubicBezTo>
                  <a:cubicBezTo>
                    <a:pt x="16306" y="7089"/>
                    <a:pt x="16322" y="7057"/>
                    <a:pt x="16354" y="7025"/>
                  </a:cubicBezTo>
                  <a:lnTo>
                    <a:pt x="16466" y="6865"/>
                  </a:lnTo>
                  <a:lnTo>
                    <a:pt x="16482" y="6817"/>
                  </a:lnTo>
                  <a:lnTo>
                    <a:pt x="16514" y="6785"/>
                  </a:lnTo>
                  <a:cubicBezTo>
                    <a:pt x="16546" y="6721"/>
                    <a:pt x="16594" y="6689"/>
                    <a:pt x="16626" y="6625"/>
                  </a:cubicBezTo>
                  <a:cubicBezTo>
                    <a:pt x="16658" y="6577"/>
                    <a:pt x="16690" y="6561"/>
                    <a:pt x="16706" y="6529"/>
                  </a:cubicBezTo>
                  <a:cubicBezTo>
                    <a:pt x="16722" y="6497"/>
                    <a:pt x="16754" y="6465"/>
                    <a:pt x="16786" y="6433"/>
                  </a:cubicBezTo>
                  <a:lnTo>
                    <a:pt x="16802" y="6417"/>
                  </a:lnTo>
                  <a:cubicBezTo>
                    <a:pt x="16850" y="6385"/>
                    <a:pt x="16866" y="6337"/>
                    <a:pt x="16914" y="6289"/>
                  </a:cubicBezTo>
                  <a:cubicBezTo>
                    <a:pt x="16946" y="6241"/>
                    <a:pt x="16962" y="6193"/>
                    <a:pt x="17010" y="6161"/>
                  </a:cubicBezTo>
                  <a:lnTo>
                    <a:pt x="17026" y="6145"/>
                  </a:lnTo>
                  <a:cubicBezTo>
                    <a:pt x="17090" y="6081"/>
                    <a:pt x="17122" y="6017"/>
                    <a:pt x="17186" y="5969"/>
                  </a:cubicBezTo>
                  <a:lnTo>
                    <a:pt x="17314" y="5841"/>
                  </a:lnTo>
                  <a:lnTo>
                    <a:pt x="17362" y="5777"/>
                  </a:lnTo>
                  <a:lnTo>
                    <a:pt x="17554" y="5601"/>
                  </a:lnTo>
                  <a:cubicBezTo>
                    <a:pt x="17602" y="5569"/>
                    <a:pt x="17650" y="5521"/>
                    <a:pt x="17730" y="5489"/>
                  </a:cubicBezTo>
                  <a:lnTo>
                    <a:pt x="17826" y="5425"/>
                  </a:lnTo>
                  <a:lnTo>
                    <a:pt x="17922" y="5361"/>
                  </a:lnTo>
                  <a:cubicBezTo>
                    <a:pt x="17970" y="5329"/>
                    <a:pt x="18034" y="5297"/>
                    <a:pt x="18082" y="5265"/>
                  </a:cubicBezTo>
                  <a:cubicBezTo>
                    <a:pt x="18146" y="5217"/>
                    <a:pt x="18210" y="5201"/>
                    <a:pt x="18274" y="5185"/>
                  </a:cubicBezTo>
                  <a:cubicBezTo>
                    <a:pt x="18290" y="5185"/>
                    <a:pt x="18322" y="5169"/>
                    <a:pt x="18354" y="5169"/>
                  </a:cubicBezTo>
                  <a:cubicBezTo>
                    <a:pt x="18370" y="5169"/>
                    <a:pt x="18386" y="5137"/>
                    <a:pt x="18434" y="5137"/>
                  </a:cubicBezTo>
                  <a:lnTo>
                    <a:pt x="18546" y="5089"/>
                  </a:lnTo>
                  <a:lnTo>
                    <a:pt x="18610" y="5041"/>
                  </a:lnTo>
                  <a:cubicBezTo>
                    <a:pt x="18690" y="5009"/>
                    <a:pt x="18770" y="4961"/>
                    <a:pt x="18850" y="4945"/>
                  </a:cubicBezTo>
                  <a:cubicBezTo>
                    <a:pt x="18930" y="4929"/>
                    <a:pt x="18994" y="4897"/>
                    <a:pt x="19074" y="4881"/>
                  </a:cubicBezTo>
                  <a:cubicBezTo>
                    <a:pt x="19154" y="4865"/>
                    <a:pt x="19202" y="4865"/>
                    <a:pt x="19282" y="4865"/>
                  </a:cubicBezTo>
                  <a:lnTo>
                    <a:pt x="19330" y="4865"/>
                  </a:lnTo>
                  <a:cubicBezTo>
                    <a:pt x="19394" y="4849"/>
                    <a:pt x="19426" y="4817"/>
                    <a:pt x="19490" y="4817"/>
                  </a:cubicBezTo>
                  <a:cubicBezTo>
                    <a:pt x="19714" y="4769"/>
                    <a:pt x="19890" y="4721"/>
                    <a:pt x="20082" y="4721"/>
                  </a:cubicBezTo>
                  <a:lnTo>
                    <a:pt x="20930" y="4721"/>
                  </a:lnTo>
                  <a:cubicBezTo>
                    <a:pt x="20994" y="4721"/>
                    <a:pt x="21026" y="4721"/>
                    <a:pt x="21090" y="4737"/>
                  </a:cubicBezTo>
                  <a:lnTo>
                    <a:pt x="21106" y="4737"/>
                  </a:lnTo>
                  <a:cubicBezTo>
                    <a:pt x="21186" y="4737"/>
                    <a:pt x="21282" y="4769"/>
                    <a:pt x="21362" y="4785"/>
                  </a:cubicBezTo>
                  <a:cubicBezTo>
                    <a:pt x="21426" y="4801"/>
                    <a:pt x="21474" y="4801"/>
                    <a:pt x="21522" y="4817"/>
                  </a:cubicBezTo>
                  <a:lnTo>
                    <a:pt x="21586" y="4849"/>
                  </a:lnTo>
                  <a:cubicBezTo>
                    <a:pt x="21714" y="4881"/>
                    <a:pt x="21842" y="4929"/>
                    <a:pt x="21970" y="4961"/>
                  </a:cubicBezTo>
                  <a:cubicBezTo>
                    <a:pt x="22050" y="4977"/>
                    <a:pt x="22114" y="5025"/>
                    <a:pt x="22162" y="5041"/>
                  </a:cubicBezTo>
                  <a:cubicBezTo>
                    <a:pt x="22242" y="5089"/>
                    <a:pt x="22306" y="5121"/>
                    <a:pt x="22386" y="5169"/>
                  </a:cubicBezTo>
                  <a:cubicBezTo>
                    <a:pt x="22530" y="5249"/>
                    <a:pt x="22674" y="5329"/>
                    <a:pt x="22786" y="5409"/>
                  </a:cubicBezTo>
                  <a:lnTo>
                    <a:pt x="22882" y="5457"/>
                  </a:lnTo>
                  <a:cubicBezTo>
                    <a:pt x="23010" y="5537"/>
                    <a:pt x="23106" y="5617"/>
                    <a:pt x="23234" y="5697"/>
                  </a:cubicBezTo>
                  <a:lnTo>
                    <a:pt x="23314" y="5745"/>
                  </a:lnTo>
                  <a:cubicBezTo>
                    <a:pt x="23346" y="5777"/>
                    <a:pt x="23410" y="5809"/>
                    <a:pt x="23442" y="5841"/>
                  </a:cubicBezTo>
                  <a:lnTo>
                    <a:pt x="23474" y="5857"/>
                  </a:lnTo>
                  <a:lnTo>
                    <a:pt x="23506" y="5905"/>
                  </a:lnTo>
                  <a:cubicBezTo>
                    <a:pt x="23522" y="5905"/>
                    <a:pt x="23522" y="5921"/>
                    <a:pt x="23554" y="5921"/>
                  </a:cubicBezTo>
                  <a:lnTo>
                    <a:pt x="23634" y="5985"/>
                  </a:lnTo>
                  <a:lnTo>
                    <a:pt x="23682" y="6017"/>
                  </a:lnTo>
                  <a:cubicBezTo>
                    <a:pt x="23762" y="6081"/>
                    <a:pt x="23874" y="6161"/>
                    <a:pt x="23954" y="6241"/>
                  </a:cubicBezTo>
                  <a:lnTo>
                    <a:pt x="24066" y="6369"/>
                  </a:lnTo>
                  <a:cubicBezTo>
                    <a:pt x="24130" y="6401"/>
                    <a:pt x="24162" y="6465"/>
                    <a:pt x="24226" y="6497"/>
                  </a:cubicBezTo>
                  <a:cubicBezTo>
                    <a:pt x="24274" y="6545"/>
                    <a:pt x="24322" y="6577"/>
                    <a:pt x="24370" y="6641"/>
                  </a:cubicBezTo>
                  <a:cubicBezTo>
                    <a:pt x="24402" y="6689"/>
                    <a:pt x="24450" y="6737"/>
                    <a:pt x="24514" y="6785"/>
                  </a:cubicBezTo>
                  <a:cubicBezTo>
                    <a:pt x="24594" y="6881"/>
                    <a:pt x="24674" y="6977"/>
                    <a:pt x="24770" y="7105"/>
                  </a:cubicBezTo>
                  <a:cubicBezTo>
                    <a:pt x="24786" y="7137"/>
                    <a:pt x="24834" y="7169"/>
                    <a:pt x="24850" y="7201"/>
                  </a:cubicBezTo>
                  <a:cubicBezTo>
                    <a:pt x="24914" y="7265"/>
                    <a:pt x="24962" y="7345"/>
                    <a:pt x="25010" y="7425"/>
                  </a:cubicBezTo>
                  <a:cubicBezTo>
                    <a:pt x="25075" y="7505"/>
                    <a:pt x="25123" y="7601"/>
                    <a:pt x="25171" y="7697"/>
                  </a:cubicBezTo>
                  <a:lnTo>
                    <a:pt x="25187" y="7745"/>
                  </a:lnTo>
                  <a:cubicBezTo>
                    <a:pt x="25203" y="7777"/>
                    <a:pt x="25235" y="7809"/>
                    <a:pt x="25251" y="7841"/>
                  </a:cubicBezTo>
                  <a:lnTo>
                    <a:pt x="25283" y="7921"/>
                  </a:lnTo>
                  <a:lnTo>
                    <a:pt x="25283" y="7937"/>
                  </a:lnTo>
                  <a:cubicBezTo>
                    <a:pt x="25331" y="8001"/>
                    <a:pt x="25347" y="8049"/>
                    <a:pt x="25395" y="8097"/>
                  </a:cubicBezTo>
                  <a:cubicBezTo>
                    <a:pt x="25443" y="8225"/>
                    <a:pt x="25507" y="8337"/>
                    <a:pt x="25555" y="8465"/>
                  </a:cubicBezTo>
                  <a:lnTo>
                    <a:pt x="25555" y="8449"/>
                  </a:lnTo>
                  <a:cubicBezTo>
                    <a:pt x="25603" y="8577"/>
                    <a:pt x="25667" y="8721"/>
                    <a:pt x="25731" y="8881"/>
                  </a:cubicBezTo>
                  <a:lnTo>
                    <a:pt x="25747" y="8961"/>
                  </a:lnTo>
                  <a:cubicBezTo>
                    <a:pt x="25795" y="9089"/>
                    <a:pt x="25827" y="9201"/>
                    <a:pt x="25875" y="9297"/>
                  </a:cubicBezTo>
                  <a:cubicBezTo>
                    <a:pt x="25907" y="9441"/>
                    <a:pt x="25971" y="9585"/>
                    <a:pt x="26003" y="9729"/>
                  </a:cubicBezTo>
                  <a:cubicBezTo>
                    <a:pt x="26067" y="9857"/>
                    <a:pt x="26115" y="10017"/>
                    <a:pt x="26147" y="10161"/>
                  </a:cubicBezTo>
                  <a:lnTo>
                    <a:pt x="26211" y="10401"/>
                  </a:lnTo>
                  <a:lnTo>
                    <a:pt x="26227" y="10497"/>
                  </a:lnTo>
                  <a:cubicBezTo>
                    <a:pt x="26227" y="10545"/>
                    <a:pt x="26243" y="10593"/>
                    <a:pt x="26275" y="10641"/>
                  </a:cubicBezTo>
                  <a:cubicBezTo>
                    <a:pt x="26307" y="10785"/>
                    <a:pt x="26323" y="10961"/>
                    <a:pt x="26355" y="11153"/>
                  </a:cubicBezTo>
                  <a:lnTo>
                    <a:pt x="26355" y="11201"/>
                  </a:lnTo>
                  <a:cubicBezTo>
                    <a:pt x="26371" y="11345"/>
                    <a:pt x="26371" y="11505"/>
                    <a:pt x="26371" y="11633"/>
                  </a:cubicBezTo>
                  <a:lnTo>
                    <a:pt x="26371" y="11793"/>
                  </a:lnTo>
                  <a:lnTo>
                    <a:pt x="26371" y="11873"/>
                  </a:lnTo>
                  <a:cubicBezTo>
                    <a:pt x="26371" y="11953"/>
                    <a:pt x="26355" y="12033"/>
                    <a:pt x="26355" y="12113"/>
                  </a:cubicBezTo>
                  <a:lnTo>
                    <a:pt x="26323" y="12241"/>
                  </a:lnTo>
                  <a:cubicBezTo>
                    <a:pt x="26323" y="12273"/>
                    <a:pt x="26323" y="12321"/>
                    <a:pt x="26307" y="12353"/>
                  </a:cubicBezTo>
                  <a:lnTo>
                    <a:pt x="26307" y="12385"/>
                  </a:lnTo>
                  <a:cubicBezTo>
                    <a:pt x="26291" y="12481"/>
                    <a:pt x="26275" y="12593"/>
                    <a:pt x="26227" y="12737"/>
                  </a:cubicBezTo>
                  <a:lnTo>
                    <a:pt x="26211" y="12817"/>
                  </a:lnTo>
                  <a:cubicBezTo>
                    <a:pt x="26195" y="12913"/>
                    <a:pt x="26163" y="13025"/>
                    <a:pt x="26131" y="13121"/>
                  </a:cubicBezTo>
                  <a:lnTo>
                    <a:pt x="26115" y="13153"/>
                  </a:lnTo>
                  <a:cubicBezTo>
                    <a:pt x="26083" y="13201"/>
                    <a:pt x="26083" y="13233"/>
                    <a:pt x="26067" y="13297"/>
                  </a:cubicBezTo>
                  <a:cubicBezTo>
                    <a:pt x="26051" y="13361"/>
                    <a:pt x="26035" y="13393"/>
                    <a:pt x="26003" y="13441"/>
                  </a:cubicBezTo>
                  <a:lnTo>
                    <a:pt x="25987" y="13473"/>
                  </a:lnTo>
                  <a:lnTo>
                    <a:pt x="25923" y="13665"/>
                  </a:lnTo>
                  <a:cubicBezTo>
                    <a:pt x="25907" y="13697"/>
                    <a:pt x="25907" y="13713"/>
                    <a:pt x="25891" y="13761"/>
                  </a:cubicBezTo>
                  <a:cubicBezTo>
                    <a:pt x="25891" y="13777"/>
                    <a:pt x="25875" y="13825"/>
                    <a:pt x="25875" y="13841"/>
                  </a:cubicBezTo>
                  <a:lnTo>
                    <a:pt x="25843" y="13873"/>
                  </a:lnTo>
                  <a:cubicBezTo>
                    <a:pt x="25827" y="13921"/>
                    <a:pt x="25827" y="13953"/>
                    <a:pt x="25811" y="14001"/>
                  </a:cubicBezTo>
                  <a:cubicBezTo>
                    <a:pt x="25795" y="14033"/>
                    <a:pt x="25795" y="14065"/>
                    <a:pt x="25763" y="14097"/>
                  </a:cubicBezTo>
                  <a:lnTo>
                    <a:pt x="25747" y="14145"/>
                  </a:lnTo>
                  <a:lnTo>
                    <a:pt x="25715" y="14225"/>
                  </a:lnTo>
                  <a:cubicBezTo>
                    <a:pt x="25667" y="14305"/>
                    <a:pt x="25651" y="14385"/>
                    <a:pt x="25603" y="14465"/>
                  </a:cubicBezTo>
                  <a:cubicBezTo>
                    <a:pt x="25555" y="14577"/>
                    <a:pt x="25491" y="14705"/>
                    <a:pt x="25411" y="14801"/>
                  </a:cubicBezTo>
                  <a:cubicBezTo>
                    <a:pt x="25203" y="15073"/>
                    <a:pt x="25026" y="15313"/>
                    <a:pt x="24834" y="15553"/>
                  </a:cubicBezTo>
                  <a:cubicBezTo>
                    <a:pt x="24770" y="15633"/>
                    <a:pt x="24706" y="15697"/>
                    <a:pt x="24642" y="15761"/>
                  </a:cubicBezTo>
                  <a:lnTo>
                    <a:pt x="24610" y="15793"/>
                  </a:lnTo>
                  <a:cubicBezTo>
                    <a:pt x="24562" y="15841"/>
                    <a:pt x="24530" y="15905"/>
                    <a:pt x="24466" y="15937"/>
                  </a:cubicBezTo>
                  <a:cubicBezTo>
                    <a:pt x="24354" y="16033"/>
                    <a:pt x="24226" y="16145"/>
                    <a:pt x="24082" y="16241"/>
                  </a:cubicBezTo>
                  <a:lnTo>
                    <a:pt x="24066" y="16257"/>
                  </a:lnTo>
                  <a:cubicBezTo>
                    <a:pt x="24002" y="16305"/>
                    <a:pt x="23970" y="16337"/>
                    <a:pt x="23906" y="16385"/>
                  </a:cubicBezTo>
                  <a:cubicBezTo>
                    <a:pt x="23842" y="16417"/>
                    <a:pt x="23762" y="16482"/>
                    <a:pt x="23666" y="16514"/>
                  </a:cubicBezTo>
                  <a:cubicBezTo>
                    <a:pt x="23602" y="16562"/>
                    <a:pt x="23554" y="16578"/>
                    <a:pt x="23490" y="16594"/>
                  </a:cubicBezTo>
                  <a:lnTo>
                    <a:pt x="23442" y="16626"/>
                  </a:lnTo>
                  <a:cubicBezTo>
                    <a:pt x="23394" y="16642"/>
                    <a:pt x="23346" y="16658"/>
                    <a:pt x="23282" y="16674"/>
                  </a:cubicBezTo>
                  <a:lnTo>
                    <a:pt x="23250" y="16706"/>
                  </a:lnTo>
                  <a:lnTo>
                    <a:pt x="23202" y="16722"/>
                  </a:lnTo>
                  <a:cubicBezTo>
                    <a:pt x="23122" y="16738"/>
                    <a:pt x="23042" y="16786"/>
                    <a:pt x="22962" y="16802"/>
                  </a:cubicBezTo>
                  <a:cubicBezTo>
                    <a:pt x="22882" y="16818"/>
                    <a:pt x="22802" y="16834"/>
                    <a:pt x="22722" y="16882"/>
                  </a:cubicBezTo>
                  <a:cubicBezTo>
                    <a:pt x="22642" y="16898"/>
                    <a:pt x="22594" y="16914"/>
                    <a:pt x="22514" y="16946"/>
                  </a:cubicBezTo>
                  <a:cubicBezTo>
                    <a:pt x="22482" y="16946"/>
                    <a:pt x="22450" y="16962"/>
                    <a:pt x="22434" y="16962"/>
                  </a:cubicBezTo>
                  <a:cubicBezTo>
                    <a:pt x="22386" y="16978"/>
                    <a:pt x="22322" y="16978"/>
                    <a:pt x="22290" y="16994"/>
                  </a:cubicBezTo>
                  <a:lnTo>
                    <a:pt x="21874" y="17058"/>
                  </a:lnTo>
                  <a:lnTo>
                    <a:pt x="21794" y="17074"/>
                  </a:lnTo>
                  <a:lnTo>
                    <a:pt x="21762" y="17074"/>
                  </a:lnTo>
                  <a:cubicBezTo>
                    <a:pt x="21682" y="17106"/>
                    <a:pt x="21602" y="17106"/>
                    <a:pt x="21522" y="17106"/>
                  </a:cubicBezTo>
                  <a:cubicBezTo>
                    <a:pt x="21426" y="17106"/>
                    <a:pt x="21346" y="17106"/>
                    <a:pt x="21250" y="17122"/>
                  </a:cubicBezTo>
                  <a:lnTo>
                    <a:pt x="20994" y="17122"/>
                  </a:lnTo>
                  <a:cubicBezTo>
                    <a:pt x="20930" y="17122"/>
                    <a:pt x="20866" y="17122"/>
                    <a:pt x="20786" y="17106"/>
                  </a:cubicBezTo>
                  <a:cubicBezTo>
                    <a:pt x="20722" y="17106"/>
                    <a:pt x="20674" y="17106"/>
                    <a:pt x="20610" y="17074"/>
                  </a:cubicBezTo>
                  <a:cubicBezTo>
                    <a:pt x="20530" y="17058"/>
                    <a:pt x="20434" y="17042"/>
                    <a:pt x="20354" y="17026"/>
                  </a:cubicBezTo>
                  <a:cubicBezTo>
                    <a:pt x="20226" y="16994"/>
                    <a:pt x="20130" y="16962"/>
                    <a:pt x="20034" y="16946"/>
                  </a:cubicBezTo>
                  <a:lnTo>
                    <a:pt x="19906" y="16898"/>
                  </a:lnTo>
                  <a:cubicBezTo>
                    <a:pt x="19842" y="16882"/>
                    <a:pt x="19762" y="16866"/>
                    <a:pt x="19714" y="16834"/>
                  </a:cubicBezTo>
                  <a:lnTo>
                    <a:pt x="19682" y="16834"/>
                  </a:lnTo>
                  <a:lnTo>
                    <a:pt x="19650" y="16818"/>
                  </a:lnTo>
                  <a:cubicBezTo>
                    <a:pt x="19586" y="16802"/>
                    <a:pt x="19554" y="16786"/>
                    <a:pt x="19490" y="16754"/>
                  </a:cubicBezTo>
                  <a:cubicBezTo>
                    <a:pt x="19330" y="16706"/>
                    <a:pt x="19170" y="16626"/>
                    <a:pt x="19026" y="16546"/>
                  </a:cubicBezTo>
                  <a:lnTo>
                    <a:pt x="18994" y="16514"/>
                  </a:lnTo>
                  <a:cubicBezTo>
                    <a:pt x="18946" y="16498"/>
                    <a:pt x="18930" y="16482"/>
                    <a:pt x="18882" y="16466"/>
                  </a:cubicBezTo>
                  <a:cubicBezTo>
                    <a:pt x="18866" y="16434"/>
                    <a:pt x="18834" y="16417"/>
                    <a:pt x="18802" y="16417"/>
                  </a:cubicBezTo>
                  <a:cubicBezTo>
                    <a:pt x="18770" y="16401"/>
                    <a:pt x="18754" y="16385"/>
                    <a:pt x="18706" y="16353"/>
                  </a:cubicBezTo>
                  <a:cubicBezTo>
                    <a:pt x="18594" y="16305"/>
                    <a:pt x="18450" y="16225"/>
                    <a:pt x="18306" y="16097"/>
                  </a:cubicBezTo>
                  <a:cubicBezTo>
                    <a:pt x="18274" y="16065"/>
                    <a:pt x="18210" y="16017"/>
                    <a:pt x="18162" y="16001"/>
                  </a:cubicBezTo>
                  <a:lnTo>
                    <a:pt x="18130" y="15953"/>
                  </a:lnTo>
                  <a:lnTo>
                    <a:pt x="18066" y="15921"/>
                  </a:lnTo>
                  <a:cubicBezTo>
                    <a:pt x="18034" y="15905"/>
                    <a:pt x="18002" y="15873"/>
                    <a:pt x="17970" y="15841"/>
                  </a:cubicBezTo>
                  <a:cubicBezTo>
                    <a:pt x="17906" y="15793"/>
                    <a:pt x="17842" y="15745"/>
                    <a:pt x="17794" y="15681"/>
                  </a:cubicBezTo>
                  <a:cubicBezTo>
                    <a:pt x="17746" y="15617"/>
                    <a:pt x="17682" y="15585"/>
                    <a:pt x="17650" y="15521"/>
                  </a:cubicBezTo>
                  <a:lnTo>
                    <a:pt x="17602" y="15473"/>
                  </a:lnTo>
                  <a:cubicBezTo>
                    <a:pt x="17570" y="15441"/>
                    <a:pt x="17522" y="15377"/>
                    <a:pt x="17474" y="15345"/>
                  </a:cubicBezTo>
                  <a:lnTo>
                    <a:pt x="17426" y="15281"/>
                  </a:lnTo>
                  <a:lnTo>
                    <a:pt x="17410" y="15265"/>
                  </a:lnTo>
                  <a:cubicBezTo>
                    <a:pt x="17394" y="15217"/>
                    <a:pt x="17362" y="15201"/>
                    <a:pt x="17346" y="15153"/>
                  </a:cubicBezTo>
                  <a:cubicBezTo>
                    <a:pt x="17330" y="15153"/>
                    <a:pt x="17330" y="15137"/>
                    <a:pt x="17314" y="15137"/>
                  </a:cubicBezTo>
                  <a:cubicBezTo>
                    <a:pt x="17266" y="15105"/>
                    <a:pt x="17266" y="15057"/>
                    <a:pt x="17266" y="14993"/>
                  </a:cubicBezTo>
                  <a:cubicBezTo>
                    <a:pt x="17250" y="15057"/>
                    <a:pt x="17202" y="15137"/>
                    <a:pt x="17170" y="15201"/>
                  </a:cubicBezTo>
                  <a:lnTo>
                    <a:pt x="17106" y="15313"/>
                  </a:lnTo>
                  <a:lnTo>
                    <a:pt x="17090" y="15361"/>
                  </a:lnTo>
                  <a:lnTo>
                    <a:pt x="17074" y="15393"/>
                  </a:lnTo>
                  <a:cubicBezTo>
                    <a:pt x="17042" y="15441"/>
                    <a:pt x="17026" y="15457"/>
                    <a:pt x="17010" y="15505"/>
                  </a:cubicBezTo>
                  <a:cubicBezTo>
                    <a:pt x="16962" y="15553"/>
                    <a:pt x="16930" y="15601"/>
                    <a:pt x="16882" y="15665"/>
                  </a:cubicBezTo>
                  <a:cubicBezTo>
                    <a:pt x="16866" y="15697"/>
                    <a:pt x="16834" y="15745"/>
                    <a:pt x="16802" y="15761"/>
                  </a:cubicBezTo>
                  <a:cubicBezTo>
                    <a:pt x="16786" y="15793"/>
                    <a:pt x="16770" y="15841"/>
                    <a:pt x="16722" y="15873"/>
                  </a:cubicBezTo>
                  <a:lnTo>
                    <a:pt x="16690" y="15937"/>
                  </a:lnTo>
                  <a:lnTo>
                    <a:pt x="16642" y="16017"/>
                  </a:lnTo>
                  <a:cubicBezTo>
                    <a:pt x="16610" y="16097"/>
                    <a:pt x="16546" y="16177"/>
                    <a:pt x="16514" y="16257"/>
                  </a:cubicBezTo>
                  <a:cubicBezTo>
                    <a:pt x="16450" y="16337"/>
                    <a:pt x="16402" y="16401"/>
                    <a:pt x="16354" y="16482"/>
                  </a:cubicBezTo>
                  <a:cubicBezTo>
                    <a:pt x="16290" y="16546"/>
                    <a:pt x="16226" y="16594"/>
                    <a:pt x="16146" y="16658"/>
                  </a:cubicBezTo>
                  <a:cubicBezTo>
                    <a:pt x="16082" y="16706"/>
                    <a:pt x="16034" y="16738"/>
                    <a:pt x="15970" y="16754"/>
                  </a:cubicBezTo>
                  <a:cubicBezTo>
                    <a:pt x="16002" y="16754"/>
                    <a:pt x="16050" y="16786"/>
                    <a:pt x="16082" y="16818"/>
                  </a:cubicBezTo>
                  <a:cubicBezTo>
                    <a:pt x="16114" y="16834"/>
                    <a:pt x="16114" y="16866"/>
                    <a:pt x="16130" y="16882"/>
                  </a:cubicBezTo>
                  <a:cubicBezTo>
                    <a:pt x="16130" y="16882"/>
                    <a:pt x="16130" y="16898"/>
                    <a:pt x="16146" y="16914"/>
                  </a:cubicBezTo>
                  <a:cubicBezTo>
                    <a:pt x="16146" y="16914"/>
                    <a:pt x="16146" y="16946"/>
                    <a:pt x="16162" y="16946"/>
                  </a:cubicBezTo>
                  <a:cubicBezTo>
                    <a:pt x="16226" y="16978"/>
                    <a:pt x="16274" y="17042"/>
                    <a:pt x="16306" y="17074"/>
                  </a:cubicBezTo>
                  <a:lnTo>
                    <a:pt x="16354" y="17122"/>
                  </a:lnTo>
                  <a:lnTo>
                    <a:pt x="16370" y="17138"/>
                  </a:lnTo>
                  <a:cubicBezTo>
                    <a:pt x="16450" y="17234"/>
                    <a:pt x="16546" y="17314"/>
                    <a:pt x="16626" y="17394"/>
                  </a:cubicBezTo>
                  <a:lnTo>
                    <a:pt x="16930" y="17634"/>
                  </a:lnTo>
                  <a:cubicBezTo>
                    <a:pt x="16962" y="17666"/>
                    <a:pt x="16994" y="17682"/>
                    <a:pt x="17026" y="17698"/>
                  </a:cubicBezTo>
                  <a:cubicBezTo>
                    <a:pt x="17090" y="17746"/>
                    <a:pt x="17122" y="17778"/>
                    <a:pt x="17186" y="17826"/>
                  </a:cubicBezTo>
                  <a:cubicBezTo>
                    <a:pt x="17234" y="17842"/>
                    <a:pt x="17250" y="17874"/>
                    <a:pt x="17282" y="17906"/>
                  </a:cubicBezTo>
                  <a:cubicBezTo>
                    <a:pt x="17330" y="17938"/>
                    <a:pt x="17394" y="17954"/>
                    <a:pt x="17426" y="17986"/>
                  </a:cubicBezTo>
                  <a:lnTo>
                    <a:pt x="17442" y="18002"/>
                  </a:lnTo>
                  <a:cubicBezTo>
                    <a:pt x="17506" y="18034"/>
                    <a:pt x="17570" y="18066"/>
                    <a:pt x="17602" y="18098"/>
                  </a:cubicBezTo>
                  <a:cubicBezTo>
                    <a:pt x="17666" y="18146"/>
                    <a:pt x="17746" y="18178"/>
                    <a:pt x="17810" y="18226"/>
                  </a:cubicBezTo>
                  <a:lnTo>
                    <a:pt x="17842" y="18242"/>
                  </a:lnTo>
                  <a:cubicBezTo>
                    <a:pt x="17970" y="18322"/>
                    <a:pt x="18114" y="18386"/>
                    <a:pt x="18226" y="18466"/>
                  </a:cubicBezTo>
                  <a:lnTo>
                    <a:pt x="18274" y="18482"/>
                  </a:lnTo>
                  <a:lnTo>
                    <a:pt x="18386" y="18546"/>
                  </a:lnTo>
                  <a:cubicBezTo>
                    <a:pt x="18402" y="18562"/>
                    <a:pt x="18450" y="18562"/>
                    <a:pt x="18466" y="18578"/>
                  </a:cubicBezTo>
                  <a:cubicBezTo>
                    <a:pt x="18482" y="18578"/>
                    <a:pt x="18514" y="18594"/>
                    <a:pt x="18530" y="18594"/>
                  </a:cubicBezTo>
                  <a:cubicBezTo>
                    <a:pt x="18546" y="18594"/>
                    <a:pt x="18562" y="18626"/>
                    <a:pt x="18594" y="18626"/>
                  </a:cubicBezTo>
                  <a:cubicBezTo>
                    <a:pt x="18626" y="18642"/>
                    <a:pt x="18674" y="18642"/>
                    <a:pt x="18706" y="18642"/>
                  </a:cubicBezTo>
                  <a:lnTo>
                    <a:pt x="18802" y="18642"/>
                  </a:lnTo>
                  <a:cubicBezTo>
                    <a:pt x="18850" y="18626"/>
                    <a:pt x="18882" y="18594"/>
                    <a:pt x="18914" y="18594"/>
                  </a:cubicBezTo>
                  <a:lnTo>
                    <a:pt x="18994" y="18562"/>
                  </a:lnTo>
                  <a:cubicBezTo>
                    <a:pt x="19106" y="18514"/>
                    <a:pt x="19234" y="18466"/>
                    <a:pt x="19346" y="18402"/>
                  </a:cubicBezTo>
                  <a:cubicBezTo>
                    <a:pt x="19474" y="18338"/>
                    <a:pt x="19602" y="18306"/>
                    <a:pt x="19746" y="18242"/>
                  </a:cubicBezTo>
                  <a:cubicBezTo>
                    <a:pt x="19746" y="18226"/>
                    <a:pt x="19762" y="18226"/>
                    <a:pt x="19762" y="18194"/>
                  </a:cubicBezTo>
                  <a:lnTo>
                    <a:pt x="19794" y="18194"/>
                  </a:lnTo>
                  <a:cubicBezTo>
                    <a:pt x="19890" y="18162"/>
                    <a:pt x="19986" y="18114"/>
                    <a:pt x="20082" y="18098"/>
                  </a:cubicBezTo>
                  <a:lnTo>
                    <a:pt x="20226" y="18034"/>
                  </a:lnTo>
                  <a:lnTo>
                    <a:pt x="20306" y="18018"/>
                  </a:lnTo>
                  <a:cubicBezTo>
                    <a:pt x="20434" y="17986"/>
                    <a:pt x="20546" y="17938"/>
                    <a:pt x="20674" y="17874"/>
                  </a:cubicBezTo>
                  <a:cubicBezTo>
                    <a:pt x="20754" y="17858"/>
                    <a:pt x="20802" y="17826"/>
                    <a:pt x="20866" y="17778"/>
                  </a:cubicBezTo>
                  <a:lnTo>
                    <a:pt x="20882" y="17762"/>
                  </a:lnTo>
                  <a:lnTo>
                    <a:pt x="20930" y="17762"/>
                  </a:lnTo>
                  <a:cubicBezTo>
                    <a:pt x="20946" y="17746"/>
                    <a:pt x="20994" y="17746"/>
                    <a:pt x="21010" y="17714"/>
                  </a:cubicBezTo>
                  <a:lnTo>
                    <a:pt x="21074" y="17698"/>
                  </a:lnTo>
                  <a:lnTo>
                    <a:pt x="21170" y="17666"/>
                  </a:lnTo>
                  <a:lnTo>
                    <a:pt x="21346" y="17602"/>
                  </a:lnTo>
                  <a:cubicBezTo>
                    <a:pt x="21474" y="17554"/>
                    <a:pt x="21602" y="17522"/>
                    <a:pt x="21730" y="17458"/>
                  </a:cubicBezTo>
                  <a:lnTo>
                    <a:pt x="22082" y="17346"/>
                  </a:lnTo>
                  <a:cubicBezTo>
                    <a:pt x="22162" y="17314"/>
                    <a:pt x="22226" y="17298"/>
                    <a:pt x="22306" y="17282"/>
                  </a:cubicBezTo>
                  <a:lnTo>
                    <a:pt x="22402" y="17234"/>
                  </a:lnTo>
                  <a:lnTo>
                    <a:pt x="22514" y="17202"/>
                  </a:lnTo>
                  <a:lnTo>
                    <a:pt x="22530" y="17202"/>
                  </a:lnTo>
                  <a:cubicBezTo>
                    <a:pt x="22594" y="17186"/>
                    <a:pt x="22626" y="17154"/>
                    <a:pt x="22674" y="17154"/>
                  </a:cubicBezTo>
                  <a:lnTo>
                    <a:pt x="22754" y="17138"/>
                  </a:lnTo>
                  <a:lnTo>
                    <a:pt x="22786" y="17122"/>
                  </a:lnTo>
                  <a:lnTo>
                    <a:pt x="22866" y="17106"/>
                  </a:lnTo>
                  <a:lnTo>
                    <a:pt x="22946" y="17074"/>
                  </a:lnTo>
                  <a:cubicBezTo>
                    <a:pt x="23026" y="17058"/>
                    <a:pt x="23090" y="17042"/>
                    <a:pt x="23170" y="17026"/>
                  </a:cubicBezTo>
                  <a:cubicBezTo>
                    <a:pt x="23266" y="16994"/>
                    <a:pt x="23346" y="16962"/>
                    <a:pt x="23442" y="16946"/>
                  </a:cubicBezTo>
                  <a:lnTo>
                    <a:pt x="23490" y="16914"/>
                  </a:lnTo>
                  <a:lnTo>
                    <a:pt x="23442" y="16914"/>
                  </a:lnTo>
                  <a:cubicBezTo>
                    <a:pt x="23586" y="16882"/>
                    <a:pt x="23730" y="16834"/>
                    <a:pt x="23842" y="16818"/>
                  </a:cubicBezTo>
                  <a:cubicBezTo>
                    <a:pt x="23906" y="16802"/>
                    <a:pt x="23986" y="16802"/>
                    <a:pt x="24050" y="16786"/>
                  </a:cubicBezTo>
                  <a:cubicBezTo>
                    <a:pt x="24114" y="16754"/>
                    <a:pt x="24146" y="16754"/>
                    <a:pt x="24210" y="16738"/>
                  </a:cubicBezTo>
                  <a:lnTo>
                    <a:pt x="24242" y="16738"/>
                  </a:lnTo>
                  <a:cubicBezTo>
                    <a:pt x="24290" y="16738"/>
                    <a:pt x="24322" y="16722"/>
                    <a:pt x="24354" y="16722"/>
                  </a:cubicBezTo>
                  <a:lnTo>
                    <a:pt x="24386" y="16722"/>
                  </a:lnTo>
                  <a:cubicBezTo>
                    <a:pt x="24402" y="16722"/>
                    <a:pt x="24434" y="16706"/>
                    <a:pt x="24450" y="16706"/>
                  </a:cubicBezTo>
                  <a:cubicBezTo>
                    <a:pt x="24530" y="16674"/>
                    <a:pt x="24626" y="16674"/>
                    <a:pt x="24706" y="16658"/>
                  </a:cubicBezTo>
                  <a:lnTo>
                    <a:pt x="24722" y="16658"/>
                  </a:lnTo>
                  <a:cubicBezTo>
                    <a:pt x="24770" y="16658"/>
                    <a:pt x="24786" y="16642"/>
                    <a:pt x="24834" y="16642"/>
                  </a:cubicBezTo>
                  <a:cubicBezTo>
                    <a:pt x="24962" y="16594"/>
                    <a:pt x="25107" y="16578"/>
                    <a:pt x="25267" y="16562"/>
                  </a:cubicBezTo>
                  <a:lnTo>
                    <a:pt x="25315" y="16562"/>
                  </a:lnTo>
                  <a:cubicBezTo>
                    <a:pt x="25347" y="16562"/>
                    <a:pt x="25395" y="16546"/>
                    <a:pt x="25427" y="16546"/>
                  </a:cubicBezTo>
                  <a:lnTo>
                    <a:pt x="25523" y="16514"/>
                  </a:lnTo>
                  <a:cubicBezTo>
                    <a:pt x="25651" y="16498"/>
                    <a:pt x="25763" y="16466"/>
                    <a:pt x="25907" y="16417"/>
                  </a:cubicBezTo>
                  <a:cubicBezTo>
                    <a:pt x="26067" y="16353"/>
                    <a:pt x="26227" y="16305"/>
                    <a:pt x="26371" y="16225"/>
                  </a:cubicBezTo>
                  <a:lnTo>
                    <a:pt x="26435" y="16177"/>
                  </a:lnTo>
                  <a:cubicBezTo>
                    <a:pt x="26467" y="16161"/>
                    <a:pt x="26483" y="16145"/>
                    <a:pt x="26531" y="16113"/>
                  </a:cubicBezTo>
                  <a:lnTo>
                    <a:pt x="26547" y="16113"/>
                  </a:lnTo>
                  <a:lnTo>
                    <a:pt x="26611" y="16097"/>
                  </a:lnTo>
                  <a:cubicBezTo>
                    <a:pt x="26627" y="16081"/>
                    <a:pt x="26675" y="16065"/>
                    <a:pt x="26691" y="16033"/>
                  </a:cubicBezTo>
                  <a:cubicBezTo>
                    <a:pt x="26707" y="16033"/>
                    <a:pt x="26707" y="16017"/>
                    <a:pt x="26707" y="16017"/>
                  </a:cubicBezTo>
                  <a:lnTo>
                    <a:pt x="26723" y="16017"/>
                  </a:lnTo>
                  <a:cubicBezTo>
                    <a:pt x="26835" y="15953"/>
                    <a:pt x="26931" y="15873"/>
                    <a:pt x="27011" y="15793"/>
                  </a:cubicBezTo>
                  <a:cubicBezTo>
                    <a:pt x="27075" y="15745"/>
                    <a:pt x="27123" y="15681"/>
                    <a:pt x="27187" y="15601"/>
                  </a:cubicBezTo>
                  <a:lnTo>
                    <a:pt x="27251" y="15537"/>
                  </a:lnTo>
                  <a:cubicBezTo>
                    <a:pt x="27251" y="15521"/>
                    <a:pt x="27267" y="15521"/>
                    <a:pt x="27267" y="15505"/>
                  </a:cubicBezTo>
                  <a:cubicBezTo>
                    <a:pt x="27267" y="15473"/>
                    <a:pt x="27283" y="15473"/>
                    <a:pt x="27283" y="15457"/>
                  </a:cubicBezTo>
                  <a:cubicBezTo>
                    <a:pt x="27315" y="15441"/>
                    <a:pt x="27315" y="15425"/>
                    <a:pt x="27315" y="15393"/>
                  </a:cubicBezTo>
                  <a:cubicBezTo>
                    <a:pt x="27331" y="15345"/>
                    <a:pt x="27347" y="15281"/>
                    <a:pt x="27395" y="15217"/>
                  </a:cubicBezTo>
                  <a:lnTo>
                    <a:pt x="27411" y="15185"/>
                  </a:lnTo>
                  <a:cubicBezTo>
                    <a:pt x="27427" y="15121"/>
                    <a:pt x="27475" y="15041"/>
                    <a:pt x="27491" y="14977"/>
                  </a:cubicBezTo>
                  <a:cubicBezTo>
                    <a:pt x="27555" y="14833"/>
                    <a:pt x="27587" y="14705"/>
                    <a:pt x="27603" y="14561"/>
                  </a:cubicBezTo>
                  <a:cubicBezTo>
                    <a:pt x="27635" y="14433"/>
                    <a:pt x="27667" y="14305"/>
                    <a:pt x="27683" y="14161"/>
                  </a:cubicBezTo>
                  <a:lnTo>
                    <a:pt x="27683" y="14097"/>
                  </a:lnTo>
                  <a:cubicBezTo>
                    <a:pt x="27715" y="14017"/>
                    <a:pt x="27715" y="13937"/>
                    <a:pt x="27715" y="13857"/>
                  </a:cubicBezTo>
                  <a:cubicBezTo>
                    <a:pt x="27715" y="13777"/>
                    <a:pt x="27715" y="13697"/>
                    <a:pt x="27683" y="13617"/>
                  </a:cubicBezTo>
                  <a:cubicBezTo>
                    <a:pt x="27683" y="13601"/>
                    <a:pt x="27667" y="13585"/>
                    <a:pt x="27667" y="13537"/>
                  </a:cubicBezTo>
                  <a:lnTo>
                    <a:pt x="27667" y="13521"/>
                  </a:lnTo>
                  <a:lnTo>
                    <a:pt x="27667" y="13505"/>
                  </a:lnTo>
                  <a:cubicBezTo>
                    <a:pt x="27683" y="13361"/>
                    <a:pt x="27683" y="13217"/>
                    <a:pt x="27715" y="13073"/>
                  </a:cubicBezTo>
                  <a:lnTo>
                    <a:pt x="27715" y="12993"/>
                  </a:lnTo>
                  <a:cubicBezTo>
                    <a:pt x="27715" y="12897"/>
                    <a:pt x="27731" y="12817"/>
                    <a:pt x="27731" y="12721"/>
                  </a:cubicBezTo>
                  <a:lnTo>
                    <a:pt x="27731" y="12641"/>
                  </a:lnTo>
                  <a:lnTo>
                    <a:pt x="27731" y="12593"/>
                  </a:lnTo>
                  <a:lnTo>
                    <a:pt x="27731" y="12513"/>
                  </a:lnTo>
                  <a:lnTo>
                    <a:pt x="27731" y="12465"/>
                  </a:lnTo>
                  <a:lnTo>
                    <a:pt x="27731" y="12113"/>
                  </a:lnTo>
                  <a:lnTo>
                    <a:pt x="27731" y="12097"/>
                  </a:lnTo>
                  <a:cubicBezTo>
                    <a:pt x="27747" y="12033"/>
                    <a:pt x="27747" y="11953"/>
                    <a:pt x="27763" y="11905"/>
                  </a:cubicBezTo>
                  <a:cubicBezTo>
                    <a:pt x="27795" y="11761"/>
                    <a:pt x="27795" y="11617"/>
                    <a:pt x="27763" y="11473"/>
                  </a:cubicBezTo>
                  <a:cubicBezTo>
                    <a:pt x="27747" y="11361"/>
                    <a:pt x="27731" y="11217"/>
                    <a:pt x="27715" y="11105"/>
                  </a:cubicBezTo>
                  <a:cubicBezTo>
                    <a:pt x="27715" y="11041"/>
                    <a:pt x="27683" y="10977"/>
                    <a:pt x="27667" y="10913"/>
                  </a:cubicBezTo>
                  <a:cubicBezTo>
                    <a:pt x="27667" y="10881"/>
                    <a:pt x="27651" y="10833"/>
                    <a:pt x="27651" y="10817"/>
                  </a:cubicBezTo>
                  <a:cubicBezTo>
                    <a:pt x="27651" y="10785"/>
                    <a:pt x="27635" y="10753"/>
                    <a:pt x="27635" y="10737"/>
                  </a:cubicBezTo>
                  <a:lnTo>
                    <a:pt x="27603" y="10705"/>
                  </a:lnTo>
                  <a:lnTo>
                    <a:pt x="27603" y="10673"/>
                  </a:lnTo>
                  <a:cubicBezTo>
                    <a:pt x="27603" y="10657"/>
                    <a:pt x="27587" y="10641"/>
                    <a:pt x="27571" y="10625"/>
                  </a:cubicBezTo>
                  <a:cubicBezTo>
                    <a:pt x="27555" y="10577"/>
                    <a:pt x="27523" y="10577"/>
                    <a:pt x="27491" y="10561"/>
                  </a:cubicBezTo>
                  <a:lnTo>
                    <a:pt x="27491" y="10545"/>
                  </a:lnTo>
                  <a:lnTo>
                    <a:pt x="27491" y="10513"/>
                  </a:lnTo>
                  <a:lnTo>
                    <a:pt x="27427" y="10273"/>
                  </a:lnTo>
                  <a:cubicBezTo>
                    <a:pt x="27427" y="10241"/>
                    <a:pt x="27411" y="10193"/>
                    <a:pt x="27411" y="10161"/>
                  </a:cubicBezTo>
                  <a:cubicBezTo>
                    <a:pt x="27411" y="10113"/>
                    <a:pt x="27395" y="10081"/>
                    <a:pt x="27395" y="10017"/>
                  </a:cubicBezTo>
                  <a:lnTo>
                    <a:pt x="27363" y="9937"/>
                  </a:lnTo>
                  <a:lnTo>
                    <a:pt x="27347" y="9905"/>
                  </a:lnTo>
                  <a:lnTo>
                    <a:pt x="27331" y="9841"/>
                  </a:lnTo>
                  <a:lnTo>
                    <a:pt x="27315" y="9777"/>
                  </a:lnTo>
                  <a:cubicBezTo>
                    <a:pt x="27283" y="9697"/>
                    <a:pt x="27267" y="9617"/>
                    <a:pt x="27251" y="9521"/>
                  </a:cubicBezTo>
                  <a:cubicBezTo>
                    <a:pt x="27235" y="9441"/>
                    <a:pt x="27203" y="9361"/>
                    <a:pt x="27187" y="9297"/>
                  </a:cubicBezTo>
                  <a:cubicBezTo>
                    <a:pt x="27171" y="9265"/>
                    <a:pt x="27155" y="9201"/>
                    <a:pt x="27123" y="9153"/>
                  </a:cubicBezTo>
                  <a:cubicBezTo>
                    <a:pt x="27107" y="9121"/>
                    <a:pt x="27091" y="9073"/>
                    <a:pt x="27091" y="9041"/>
                  </a:cubicBezTo>
                  <a:cubicBezTo>
                    <a:pt x="27091" y="9025"/>
                    <a:pt x="27075" y="8993"/>
                    <a:pt x="27075" y="8961"/>
                  </a:cubicBezTo>
                  <a:lnTo>
                    <a:pt x="27075" y="8945"/>
                  </a:lnTo>
                  <a:lnTo>
                    <a:pt x="27027" y="8833"/>
                  </a:lnTo>
                  <a:lnTo>
                    <a:pt x="27011" y="8753"/>
                  </a:lnTo>
                  <a:cubicBezTo>
                    <a:pt x="26995" y="8721"/>
                    <a:pt x="26963" y="8625"/>
                    <a:pt x="26947" y="8545"/>
                  </a:cubicBezTo>
                  <a:cubicBezTo>
                    <a:pt x="26931" y="8465"/>
                    <a:pt x="26931" y="8385"/>
                    <a:pt x="26915" y="8305"/>
                  </a:cubicBezTo>
                  <a:lnTo>
                    <a:pt x="26915" y="8193"/>
                  </a:lnTo>
                  <a:lnTo>
                    <a:pt x="26915" y="8161"/>
                  </a:lnTo>
                  <a:lnTo>
                    <a:pt x="26931" y="8161"/>
                  </a:lnTo>
                  <a:cubicBezTo>
                    <a:pt x="27123" y="8161"/>
                    <a:pt x="27315" y="8081"/>
                    <a:pt x="27491" y="8001"/>
                  </a:cubicBezTo>
                  <a:lnTo>
                    <a:pt x="27507" y="7985"/>
                  </a:lnTo>
                  <a:lnTo>
                    <a:pt x="27523" y="7985"/>
                  </a:lnTo>
                  <a:lnTo>
                    <a:pt x="27715" y="7921"/>
                  </a:lnTo>
                  <a:lnTo>
                    <a:pt x="27747" y="7905"/>
                  </a:lnTo>
                  <a:cubicBezTo>
                    <a:pt x="27827" y="7873"/>
                    <a:pt x="27891" y="7841"/>
                    <a:pt x="27971" y="7793"/>
                  </a:cubicBezTo>
                  <a:lnTo>
                    <a:pt x="28003" y="7777"/>
                  </a:lnTo>
                  <a:cubicBezTo>
                    <a:pt x="28115" y="7745"/>
                    <a:pt x="28227" y="7681"/>
                    <a:pt x="28323" y="7617"/>
                  </a:cubicBezTo>
                  <a:lnTo>
                    <a:pt x="28467" y="7553"/>
                  </a:lnTo>
                  <a:cubicBezTo>
                    <a:pt x="28547" y="7521"/>
                    <a:pt x="28627" y="7473"/>
                    <a:pt x="28691" y="7457"/>
                  </a:cubicBezTo>
                  <a:cubicBezTo>
                    <a:pt x="28771" y="7425"/>
                    <a:pt x="28851" y="7377"/>
                    <a:pt x="28915" y="7345"/>
                  </a:cubicBezTo>
                  <a:cubicBezTo>
                    <a:pt x="29011" y="7281"/>
                    <a:pt x="29075" y="7217"/>
                    <a:pt x="29123" y="7185"/>
                  </a:cubicBezTo>
                  <a:cubicBezTo>
                    <a:pt x="29171" y="7137"/>
                    <a:pt x="29203" y="7089"/>
                    <a:pt x="29267" y="7025"/>
                  </a:cubicBezTo>
                  <a:cubicBezTo>
                    <a:pt x="29347" y="6929"/>
                    <a:pt x="29411" y="6817"/>
                    <a:pt x="29475" y="6705"/>
                  </a:cubicBezTo>
                  <a:cubicBezTo>
                    <a:pt x="29491" y="6641"/>
                    <a:pt x="29507" y="6577"/>
                    <a:pt x="29507" y="6497"/>
                  </a:cubicBezTo>
                  <a:lnTo>
                    <a:pt x="29507" y="6417"/>
                  </a:lnTo>
                  <a:cubicBezTo>
                    <a:pt x="29507" y="6385"/>
                    <a:pt x="29491" y="6369"/>
                    <a:pt x="29491" y="6337"/>
                  </a:cubicBezTo>
                  <a:cubicBezTo>
                    <a:pt x="29443" y="6193"/>
                    <a:pt x="29347" y="6097"/>
                    <a:pt x="29251" y="6001"/>
                  </a:cubicBezTo>
                  <a:cubicBezTo>
                    <a:pt x="29187" y="5937"/>
                    <a:pt x="29123" y="5905"/>
                    <a:pt x="29043" y="5857"/>
                  </a:cubicBezTo>
                  <a:cubicBezTo>
                    <a:pt x="28963" y="5825"/>
                    <a:pt x="28915" y="5777"/>
                    <a:pt x="28835" y="5761"/>
                  </a:cubicBezTo>
                  <a:cubicBezTo>
                    <a:pt x="28755" y="5713"/>
                    <a:pt x="28675" y="5697"/>
                    <a:pt x="28611" y="5681"/>
                  </a:cubicBezTo>
                  <a:lnTo>
                    <a:pt x="28435" y="5617"/>
                  </a:lnTo>
                  <a:cubicBezTo>
                    <a:pt x="28387" y="5601"/>
                    <a:pt x="28371" y="5601"/>
                    <a:pt x="28323" y="5585"/>
                  </a:cubicBezTo>
                  <a:cubicBezTo>
                    <a:pt x="28307" y="5553"/>
                    <a:pt x="28275" y="5553"/>
                    <a:pt x="28243" y="5537"/>
                  </a:cubicBezTo>
                  <a:cubicBezTo>
                    <a:pt x="28307" y="5521"/>
                    <a:pt x="28355" y="5473"/>
                    <a:pt x="28403" y="5441"/>
                  </a:cubicBezTo>
                  <a:lnTo>
                    <a:pt x="28435" y="5425"/>
                  </a:lnTo>
                  <a:cubicBezTo>
                    <a:pt x="28515" y="5377"/>
                    <a:pt x="28595" y="5313"/>
                    <a:pt x="28643" y="5281"/>
                  </a:cubicBezTo>
                  <a:lnTo>
                    <a:pt x="28883" y="5105"/>
                  </a:lnTo>
                  <a:cubicBezTo>
                    <a:pt x="28947" y="5041"/>
                    <a:pt x="29011" y="4993"/>
                    <a:pt x="29075" y="4945"/>
                  </a:cubicBezTo>
                  <a:cubicBezTo>
                    <a:pt x="29107" y="4897"/>
                    <a:pt x="29155" y="4833"/>
                    <a:pt x="29187" y="4801"/>
                  </a:cubicBezTo>
                  <a:lnTo>
                    <a:pt x="29203" y="4785"/>
                  </a:lnTo>
                  <a:cubicBezTo>
                    <a:pt x="29331" y="4641"/>
                    <a:pt x="29427" y="4497"/>
                    <a:pt x="29507" y="4337"/>
                  </a:cubicBezTo>
                  <a:cubicBezTo>
                    <a:pt x="29523" y="4273"/>
                    <a:pt x="29571" y="4193"/>
                    <a:pt x="29587" y="4145"/>
                  </a:cubicBezTo>
                  <a:cubicBezTo>
                    <a:pt x="29635" y="4081"/>
                    <a:pt x="29651" y="3985"/>
                    <a:pt x="29667" y="3873"/>
                  </a:cubicBezTo>
                  <a:cubicBezTo>
                    <a:pt x="29683" y="3793"/>
                    <a:pt x="29715" y="3713"/>
                    <a:pt x="29715" y="3665"/>
                  </a:cubicBezTo>
                  <a:cubicBezTo>
                    <a:pt x="29715" y="3585"/>
                    <a:pt x="29683" y="3473"/>
                    <a:pt x="29635" y="3393"/>
                  </a:cubicBezTo>
                  <a:cubicBezTo>
                    <a:pt x="29587" y="3313"/>
                    <a:pt x="29507" y="3265"/>
                    <a:pt x="29427" y="3217"/>
                  </a:cubicBezTo>
                  <a:cubicBezTo>
                    <a:pt x="29347" y="3185"/>
                    <a:pt x="29283" y="3137"/>
                    <a:pt x="29235" y="3137"/>
                  </a:cubicBezTo>
                  <a:cubicBezTo>
                    <a:pt x="29187" y="3137"/>
                    <a:pt x="29123" y="3121"/>
                    <a:pt x="29091" y="3121"/>
                  </a:cubicBezTo>
                  <a:lnTo>
                    <a:pt x="28963" y="3121"/>
                  </a:lnTo>
                  <a:cubicBezTo>
                    <a:pt x="28883" y="3137"/>
                    <a:pt x="28787" y="3137"/>
                    <a:pt x="28707" y="3153"/>
                  </a:cubicBezTo>
                  <a:cubicBezTo>
                    <a:pt x="28627" y="3185"/>
                    <a:pt x="28563" y="3217"/>
                    <a:pt x="28515" y="3233"/>
                  </a:cubicBezTo>
                  <a:lnTo>
                    <a:pt x="28531" y="3217"/>
                  </a:lnTo>
                  <a:lnTo>
                    <a:pt x="28547" y="3201"/>
                  </a:lnTo>
                  <a:cubicBezTo>
                    <a:pt x="28627" y="3057"/>
                    <a:pt x="28707" y="2928"/>
                    <a:pt x="28787" y="2768"/>
                  </a:cubicBezTo>
                  <a:lnTo>
                    <a:pt x="28803" y="2720"/>
                  </a:lnTo>
                  <a:cubicBezTo>
                    <a:pt x="28851" y="2656"/>
                    <a:pt x="28867" y="2576"/>
                    <a:pt x="28915" y="2528"/>
                  </a:cubicBezTo>
                  <a:cubicBezTo>
                    <a:pt x="28947" y="2432"/>
                    <a:pt x="28963" y="2336"/>
                    <a:pt x="29011" y="2256"/>
                  </a:cubicBezTo>
                  <a:cubicBezTo>
                    <a:pt x="29027" y="2176"/>
                    <a:pt x="29043" y="2096"/>
                    <a:pt x="29075" y="2048"/>
                  </a:cubicBezTo>
                  <a:cubicBezTo>
                    <a:pt x="29091" y="1968"/>
                    <a:pt x="29107" y="1904"/>
                    <a:pt x="29123" y="1824"/>
                  </a:cubicBezTo>
                  <a:cubicBezTo>
                    <a:pt x="29123" y="1808"/>
                    <a:pt x="29123" y="1760"/>
                    <a:pt x="29155" y="1744"/>
                  </a:cubicBezTo>
                  <a:cubicBezTo>
                    <a:pt x="29155" y="1696"/>
                    <a:pt x="29171" y="1648"/>
                    <a:pt x="29171" y="1600"/>
                  </a:cubicBezTo>
                  <a:lnTo>
                    <a:pt x="29171" y="1520"/>
                  </a:lnTo>
                  <a:lnTo>
                    <a:pt x="29171" y="1456"/>
                  </a:lnTo>
                  <a:lnTo>
                    <a:pt x="29187" y="1408"/>
                  </a:lnTo>
                  <a:lnTo>
                    <a:pt x="29187" y="1376"/>
                  </a:lnTo>
                  <a:lnTo>
                    <a:pt x="29187" y="1360"/>
                  </a:lnTo>
                  <a:lnTo>
                    <a:pt x="29187" y="1264"/>
                  </a:lnTo>
                  <a:lnTo>
                    <a:pt x="29187" y="1136"/>
                  </a:lnTo>
                  <a:lnTo>
                    <a:pt x="29187" y="960"/>
                  </a:lnTo>
                  <a:cubicBezTo>
                    <a:pt x="29187" y="896"/>
                    <a:pt x="29171" y="848"/>
                    <a:pt x="29155" y="784"/>
                  </a:cubicBezTo>
                  <a:cubicBezTo>
                    <a:pt x="29123" y="704"/>
                    <a:pt x="29091" y="640"/>
                    <a:pt x="29075" y="576"/>
                  </a:cubicBezTo>
                  <a:cubicBezTo>
                    <a:pt x="29027" y="528"/>
                    <a:pt x="28995" y="464"/>
                    <a:pt x="28915" y="400"/>
                  </a:cubicBezTo>
                  <a:cubicBezTo>
                    <a:pt x="28883" y="384"/>
                    <a:pt x="28851" y="368"/>
                    <a:pt x="28835" y="336"/>
                  </a:cubicBezTo>
                  <a:cubicBezTo>
                    <a:pt x="28835" y="304"/>
                    <a:pt x="28803" y="288"/>
                    <a:pt x="28787" y="256"/>
                  </a:cubicBezTo>
                  <a:cubicBezTo>
                    <a:pt x="28771" y="240"/>
                    <a:pt x="28723" y="224"/>
                    <a:pt x="28691" y="224"/>
                  </a:cubicBezTo>
                  <a:lnTo>
                    <a:pt x="28643" y="224"/>
                  </a:lnTo>
                  <a:cubicBezTo>
                    <a:pt x="28611" y="224"/>
                    <a:pt x="28563" y="224"/>
                    <a:pt x="28547" y="240"/>
                  </a:cubicBezTo>
                  <a:cubicBezTo>
                    <a:pt x="28483" y="256"/>
                    <a:pt x="28451" y="288"/>
                    <a:pt x="28387" y="304"/>
                  </a:cubicBezTo>
                  <a:cubicBezTo>
                    <a:pt x="28291" y="336"/>
                    <a:pt x="28211" y="384"/>
                    <a:pt x="28147" y="432"/>
                  </a:cubicBezTo>
                  <a:cubicBezTo>
                    <a:pt x="28067" y="496"/>
                    <a:pt x="28003" y="560"/>
                    <a:pt x="27923" y="640"/>
                  </a:cubicBezTo>
                  <a:cubicBezTo>
                    <a:pt x="27907" y="656"/>
                    <a:pt x="27891" y="688"/>
                    <a:pt x="27875" y="720"/>
                  </a:cubicBezTo>
                  <a:lnTo>
                    <a:pt x="27971" y="800"/>
                  </a:lnTo>
                  <a:cubicBezTo>
                    <a:pt x="27955" y="848"/>
                    <a:pt x="27907" y="864"/>
                    <a:pt x="27891" y="896"/>
                  </a:cubicBezTo>
                  <a:lnTo>
                    <a:pt x="27811" y="1008"/>
                  </a:lnTo>
                  <a:lnTo>
                    <a:pt x="27827" y="976"/>
                  </a:lnTo>
                  <a:lnTo>
                    <a:pt x="27827" y="976"/>
                  </a:lnTo>
                  <a:cubicBezTo>
                    <a:pt x="27747" y="1088"/>
                    <a:pt x="27667" y="1200"/>
                    <a:pt x="27619" y="1328"/>
                  </a:cubicBezTo>
                  <a:lnTo>
                    <a:pt x="27571" y="1408"/>
                  </a:lnTo>
                  <a:cubicBezTo>
                    <a:pt x="27555" y="1440"/>
                    <a:pt x="27539" y="1488"/>
                    <a:pt x="27491" y="1520"/>
                  </a:cubicBezTo>
                  <a:cubicBezTo>
                    <a:pt x="27475" y="1568"/>
                    <a:pt x="27427" y="1616"/>
                    <a:pt x="27411" y="1664"/>
                  </a:cubicBezTo>
                  <a:lnTo>
                    <a:pt x="27395" y="1696"/>
                  </a:lnTo>
                  <a:cubicBezTo>
                    <a:pt x="27379" y="1728"/>
                    <a:pt x="27331" y="1744"/>
                    <a:pt x="27331" y="1760"/>
                  </a:cubicBezTo>
                  <a:lnTo>
                    <a:pt x="27219" y="1888"/>
                  </a:lnTo>
                  <a:cubicBezTo>
                    <a:pt x="27171" y="1920"/>
                    <a:pt x="27139" y="1984"/>
                    <a:pt x="27091" y="2032"/>
                  </a:cubicBezTo>
                  <a:cubicBezTo>
                    <a:pt x="27075" y="2064"/>
                    <a:pt x="27075" y="2096"/>
                    <a:pt x="27059" y="2144"/>
                  </a:cubicBezTo>
                  <a:lnTo>
                    <a:pt x="27027" y="2176"/>
                  </a:lnTo>
                  <a:lnTo>
                    <a:pt x="27011" y="2256"/>
                  </a:lnTo>
                  <a:lnTo>
                    <a:pt x="27011" y="2288"/>
                  </a:lnTo>
                  <a:cubicBezTo>
                    <a:pt x="26963" y="2400"/>
                    <a:pt x="26915" y="2496"/>
                    <a:pt x="26851" y="2592"/>
                  </a:cubicBezTo>
                  <a:lnTo>
                    <a:pt x="26675" y="2832"/>
                  </a:lnTo>
                  <a:cubicBezTo>
                    <a:pt x="26515" y="3025"/>
                    <a:pt x="26339" y="3201"/>
                    <a:pt x="26131" y="3345"/>
                  </a:cubicBezTo>
                  <a:cubicBezTo>
                    <a:pt x="26051" y="3393"/>
                    <a:pt x="25971" y="3457"/>
                    <a:pt x="25907" y="3505"/>
                  </a:cubicBezTo>
                  <a:lnTo>
                    <a:pt x="25859" y="3537"/>
                  </a:lnTo>
                  <a:cubicBezTo>
                    <a:pt x="25795" y="3585"/>
                    <a:pt x="25747" y="3601"/>
                    <a:pt x="25699" y="3617"/>
                  </a:cubicBezTo>
                  <a:cubicBezTo>
                    <a:pt x="25587" y="3665"/>
                    <a:pt x="25491" y="3681"/>
                    <a:pt x="25411" y="3681"/>
                  </a:cubicBezTo>
                  <a:lnTo>
                    <a:pt x="25059" y="3681"/>
                  </a:lnTo>
                  <a:cubicBezTo>
                    <a:pt x="25026" y="3681"/>
                    <a:pt x="25026" y="3681"/>
                    <a:pt x="25010" y="3697"/>
                  </a:cubicBezTo>
                  <a:lnTo>
                    <a:pt x="24882" y="3633"/>
                  </a:lnTo>
                  <a:cubicBezTo>
                    <a:pt x="24738" y="3553"/>
                    <a:pt x="24594" y="3441"/>
                    <a:pt x="24466" y="3329"/>
                  </a:cubicBezTo>
                  <a:lnTo>
                    <a:pt x="24322" y="3185"/>
                  </a:lnTo>
                  <a:lnTo>
                    <a:pt x="24210" y="3057"/>
                  </a:lnTo>
                  <a:lnTo>
                    <a:pt x="24194" y="3041"/>
                  </a:lnTo>
                  <a:lnTo>
                    <a:pt x="24130" y="2977"/>
                  </a:lnTo>
                  <a:lnTo>
                    <a:pt x="24034" y="2880"/>
                  </a:lnTo>
                  <a:cubicBezTo>
                    <a:pt x="23970" y="2816"/>
                    <a:pt x="23890" y="2768"/>
                    <a:pt x="23810" y="2704"/>
                  </a:cubicBezTo>
                  <a:cubicBezTo>
                    <a:pt x="23666" y="2576"/>
                    <a:pt x="23522" y="2480"/>
                    <a:pt x="23410" y="2400"/>
                  </a:cubicBezTo>
                  <a:cubicBezTo>
                    <a:pt x="23346" y="2368"/>
                    <a:pt x="23314" y="2336"/>
                    <a:pt x="23250" y="2304"/>
                  </a:cubicBezTo>
                  <a:lnTo>
                    <a:pt x="23202" y="2288"/>
                  </a:lnTo>
                  <a:lnTo>
                    <a:pt x="23170" y="2208"/>
                  </a:lnTo>
                  <a:cubicBezTo>
                    <a:pt x="23138" y="2160"/>
                    <a:pt x="23074" y="2144"/>
                    <a:pt x="23026" y="2096"/>
                  </a:cubicBezTo>
                  <a:cubicBezTo>
                    <a:pt x="22930" y="2048"/>
                    <a:pt x="22818" y="1984"/>
                    <a:pt x="22706" y="1920"/>
                  </a:cubicBezTo>
                  <a:lnTo>
                    <a:pt x="22610" y="1856"/>
                  </a:lnTo>
                  <a:cubicBezTo>
                    <a:pt x="22594" y="1840"/>
                    <a:pt x="22546" y="1824"/>
                    <a:pt x="22530" y="1824"/>
                  </a:cubicBezTo>
                  <a:cubicBezTo>
                    <a:pt x="22482" y="1808"/>
                    <a:pt x="22450" y="1776"/>
                    <a:pt x="22418" y="1744"/>
                  </a:cubicBezTo>
                  <a:cubicBezTo>
                    <a:pt x="22338" y="1696"/>
                    <a:pt x="22258" y="1664"/>
                    <a:pt x="22146" y="1616"/>
                  </a:cubicBezTo>
                  <a:cubicBezTo>
                    <a:pt x="21986" y="1568"/>
                    <a:pt x="21858" y="1488"/>
                    <a:pt x="21698" y="1424"/>
                  </a:cubicBezTo>
                  <a:lnTo>
                    <a:pt x="21266" y="1232"/>
                  </a:lnTo>
                  <a:lnTo>
                    <a:pt x="21234" y="1216"/>
                  </a:lnTo>
                  <a:cubicBezTo>
                    <a:pt x="21090" y="1168"/>
                    <a:pt x="20930" y="1104"/>
                    <a:pt x="20786" y="1040"/>
                  </a:cubicBezTo>
                  <a:lnTo>
                    <a:pt x="20738" y="1024"/>
                  </a:lnTo>
                  <a:cubicBezTo>
                    <a:pt x="20594" y="960"/>
                    <a:pt x="20434" y="928"/>
                    <a:pt x="20258" y="864"/>
                  </a:cubicBezTo>
                  <a:cubicBezTo>
                    <a:pt x="19970" y="784"/>
                    <a:pt x="19666" y="704"/>
                    <a:pt x="19314" y="640"/>
                  </a:cubicBezTo>
                  <a:lnTo>
                    <a:pt x="19170" y="608"/>
                  </a:lnTo>
                  <a:cubicBezTo>
                    <a:pt x="19106" y="576"/>
                    <a:pt x="19026" y="560"/>
                    <a:pt x="18962" y="560"/>
                  </a:cubicBezTo>
                  <a:lnTo>
                    <a:pt x="18914" y="544"/>
                  </a:lnTo>
                  <a:lnTo>
                    <a:pt x="18850" y="528"/>
                  </a:lnTo>
                  <a:lnTo>
                    <a:pt x="18802" y="496"/>
                  </a:lnTo>
                  <a:lnTo>
                    <a:pt x="18690" y="480"/>
                  </a:lnTo>
                  <a:cubicBezTo>
                    <a:pt x="18626" y="464"/>
                    <a:pt x="18562" y="464"/>
                    <a:pt x="18530" y="448"/>
                  </a:cubicBezTo>
                  <a:lnTo>
                    <a:pt x="18514" y="448"/>
                  </a:lnTo>
                  <a:lnTo>
                    <a:pt x="18466" y="416"/>
                  </a:lnTo>
                  <a:cubicBezTo>
                    <a:pt x="18370" y="400"/>
                    <a:pt x="18290" y="384"/>
                    <a:pt x="18194" y="368"/>
                  </a:cubicBezTo>
                  <a:lnTo>
                    <a:pt x="17970" y="320"/>
                  </a:lnTo>
                  <a:lnTo>
                    <a:pt x="17666" y="256"/>
                  </a:lnTo>
                  <a:cubicBezTo>
                    <a:pt x="17602" y="256"/>
                    <a:pt x="17554" y="240"/>
                    <a:pt x="17490" y="240"/>
                  </a:cubicBezTo>
                  <a:cubicBezTo>
                    <a:pt x="17330" y="208"/>
                    <a:pt x="17170" y="176"/>
                    <a:pt x="17010" y="160"/>
                  </a:cubicBezTo>
                  <a:cubicBezTo>
                    <a:pt x="16914" y="144"/>
                    <a:pt x="16802" y="144"/>
                    <a:pt x="16706" y="128"/>
                  </a:cubicBezTo>
                  <a:lnTo>
                    <a:pt x="16546" y="96"/>
                  </a:lnTo>
                  <a:lnTo>
                    <a:pt x="16466" y="96"/>
                  </a:lnTo>
                  <a:cubicBezTo>
                    <a:pt x="16322" y="80"/>
                    <a:pt x="16194" y="64"/>
                    <a:pt x="16050" y="64"/>
                  </a:cubicBezTo>
                  <a:lnTo>
                    <a:pt x="15826" y="48"/>
                  </a:lnTo>
                  <a:cubicBezTo>
                    <a:pt x="15730" y="48"/>
                    <a:pt x="15650" y="16"/>
                    <a:pt x="15554" y="16"/>
                  </a:cubicBezTo>
                  <a:cubicBezTo>
                    <a:pt x="15474" y="16"/>
                    <a:pt x="15394" y="0"/>
                    <a:pt x="15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3"/>
            <p:cNvSpPr/>
            <p:nvPr/>
          </p:nvSpPr>
          <p:spPr>
            <a:xfrm>
              <a:off x="6783202" y="3916633"/>
              <a:ext cx="13684" cy="15562"/>
            </a:xfrm>
            <a:custGeom>
              <a:rect b="b" l="l" r="r" t="t"/>
              <a:pathLst>
                <a:path extrusionOk="0" h="547" w="481">
                  <a:moveTo>
                    <a:pt x="401" y="0"/>
                  </a:moveTo>
                  <a:cubicBezTo>
                    <a:pt x="417" y="32"/>
                    <a:pt x="401" y="48"/>
                    <a:pt x="369" y="64"/>
                  </a:cubicBezTo>
                  <a:cubicBezTo>
                    <a:pt x="337" y="112"/>
                    <a:pt x="321" y="144"/>
                    <a:pt x="273" y="208"/>
                  </a:cubicBezTo>
                  <a:lnTo>
                    <a:pt x="193" y="208"/>
                  </a:lnTo>
                  <a:cubicBezTo>
                    <a:pt x="161" y="224"/>
                    <a:pt x="113" y="272"/>
                    <a:pt x="49" y="288"/>
                  </a:cubicBezTo>
                  <a:cubicBezTo>
                    <a:pt x="1" y="320"/>
                    <a:pt x="1" y="401"/>
                    <a:pt x="33" y="465"/>
                  </a:cubicBezTo>
                  <a:cubicBezTo>
                    <a:pt x="33" y="481"/>
                    <a:pt x="49" y="513"/>
                    <a:pt x="81" y="529"/>
                  </a:cubicBezTo>
                  <a:cubicBezTo>
                    <a:pt x="94" y="542"/>
                    <a:pt x="113" y="547"/>
                    <a:pt x="133" y="547"/>
                  </a:cubicBezTo>
                  <a:cubicBezTo>
                    <a:pt x="161" y="547"/>
                    <a:pt x="190" y="538"/>
                    <a:pt x="209" y="529"/>
                  </a:cubicBezTo>
                  <a:cubicBezTo>
                    <a:pt x="241" y="529"/>
                    <a:pt x="241" y="513"/>
                    <a:pt x="241" y="481"/>
                  </a:cubicBezTo>
                  <a:lnTo>
                    <a:pt x="257" y="465"/>
                  </a:lnTo>
                  <a:cubicBezTo>
                    <a:pt x="273" y="449"/>
                    <a:pt x="289" y="433"/>
                    <a:pt x="289" y="401"/>
                  </a:cubicBezTo>
                  <a:cubicBezTo>
                    <a:pt x="321" y="385"/>
                    <a:pt x="321" y="369"/>
                    <a:pt x="337" y="353"/>
                  </a:cubicBezTo>
                  <a:lnTo>
                    <a:pt x="337" y="288"/>
                  </a:lnTo>
                  <a:cubicBezTo>
                    <a:pt x="369" y="224"/>
                    <a:pt x="417" y="192"/>
                    <a:pt x="449" y="128"/>
                  </a:cubicBezTo>
                  <a:cubicBezTo>
                    <a:pt x="481" y="80"/>
                    <a:pt x="481" y="48"/>
                    <a:pt x="433" y="32"/>
                  </a:cubicBezTo>
                  <a:cubicBezTo>
                    <a:pt x="417" y="32"/>
                    <a:pt x="417" y="0"/>
                    <a:pt x="401" y="0"/>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3"/>
            <p:cNvSpPr/>
            <p:nvPr/>
          </p:nvSpPr>
          <p:spPr>
            <a:xfrm>
              <a:off x="6736316" y="4056834"/>
              <a:ext cx="213517" cy="317786"/>
            </a:xfrm>
            <a:custGeom>
              <a:rect b="b" l="l" r="r" t="t"/>
              <a:pathLst>
                <a:path extrusionOk="0" h="11170" w="7505">
                  <a:moveTo>
                    <a:pt x="2561" y="1"/>
                  </a:moveTo>
                  <a:cubicBezTo>
                    <a:pt x="2497" y="1"/>
                    <a:pt x="2449" y="17"/>
                    <a:pt x="2369" y="65"/>
                  </a:cubicBezTo>
                  <a:cubicBezTo>
                    <a:pt x="2321" y="81"/>
                    <a:pt x="2289" y="97"/>
                    <a:pt x="2257" y="97"/>
                  </a:cubicBezTo>
                  <a:lnTo>
                    <a:pt x="2225" y="113"/>
                  </a:lnTo>
                  <a:cubicBezTo>
                    <a:pt x="2193" y="145"/>
                    <a:pt x="2177" y="145"/>
                    <a:pt x="2145" y="161"/>
                  </a:cubicBezTo>
                  <a:cubicBezTo>
                    <a:pt x="2097" y="177"/>
                    <a:pt x="2065" y="193"/>
                    <a:pt x="2017" y="193"/>
                  </a:cubicBezTo>
                  <a:lnTo>
                    <a:pt x="2001" y="193"/>
                  </a:lnTo>
                  <a:cubicBezTo>
                    <a:pt x="1985" y="209"/>
                    <a:pt x="1953" y="241"/>
                    <a:pt x="1953" y="273"/>
                  </a:cubicBezTo>
                  <a:cubicBezTo>
                    <a:pt x="1921" y="337"/>
                    <a:pt x="1905" y="369"/>
                    <a:pt x="1873" y="417"/>
                  </a:cubicBezTo>
                  <a:lnTo>
                    <a:pt x="1873" y="433"/>
                  </a:lnTo>
                  <a:lnTo>
                    <a:pt x="1825" y="497"/>
                  </a:lnTo>
                  <a:cubicBezTo>
                    <a:pt x="1793" y="529"/>
                    <a:pt x="1777" y="561"/>
                    <a:pt x="1761" y="593"/>
                  </a:cubicBezTo>
                  <a:cubicBezTo>
                    <a:pt x="1761" y="609"/>
                    <a:pt x="1745" y="609"/>
                    <a:pt x="1745" y="641"/>
                  </a:cubicBezTo>
                  <a:lnTo>
                    <a:pt x="1745" y="657"/>
                  </a:lnTo>
                  <a:cubicBezTo>
                    <a:pt x="1697" y="769"/>
                    <a:pt x="1649" y="897"/>
                    <a:pt x="1601" y="1041"/>
                  </a:cubicBezTo>
                  <a:cubicBezTo>
                    <a:pt x="1585" y="1121"/>
                    <a:pt x="1553" y="1201"/>
                    <a:pt x="1553" y="1249"/>
                  </a:cubicBezTo>
                  <a:lnTo>
                    <a:pt x="1553" y="1297"/>
                  </a:lnTo>
                  <a:cubicBezTo>
                    <a:pt x="1553" y="1361"/>
                    <a:pt x="1537" y="1393"/>
                    <a:pt x="1537" y="1457"/>
                  </a:cubicBezTo>
                  <a:cubicBezTo>
                    <a:pt x="1521" y="1601"/>
                    <a:pt x="1521" y="1713"/>
                    <a:pt x="1521" y="1857"/>
                  </a:cubicBezTo>
                  <a:lnTo>
                    <a:pt x="1521" y="1889"/>
                  </a:lnTo>
                  <a:cubicBezTo>
                    <a:pt x="1521" y="2033"/>
                    <a:pt x="1537" y="2161"/>
                    <a:pt x="1537" y="2273"/>
                  </a:cubicBezTo>
                  <a:lnTo>
                    <a:pt x="1537" y="2289"/>
                  </a:lnTo>
                  <a:cubicBezTo>
                    <a:pt x="1585" y="2561"/>
                    <a:pt x="1665" y="2833"/>
                    <a:pt x="1761" y="3089"/>
                  </a:cubicBezTo>
                  <a:lnTo>
                    <a:pt x="1777" y="3137"/>
                  </a:lnTo>
                  <a:lnTo>
                    <a:pt x="1777" y="3153"/>
                  </a:lnTo>
                  <a:lnTo>
                    <a:pt x="1841" y="3281"/>
                  </a:lnTo>
                  <a:cubicBezTo>
                    <a:pt x="1921" y="3441"/>
                    <a:pt x="2001" y="3553"/>
                    <a:pt x="2081" y="3681"/>
                  </a:cubicBezTo>
                  <a:cubicBezTo>
                    <a:pt x="2097" y="3697"/>
                    <a:pt x="2113" y="3729"/>
                    <a:pt x="2145" y="3761"/>
                  </a:cubicBezTo>
                  <a:lnTo>
                    <a:pt x="2177" y="3809"/>
                  </a:lnTo>
                  <a:cubicBezTo>
                    <a:pt x="2225" y="3873"/>
                    <a:pt x="2273" y="3937"/>
                    <a:pt x="2321" y="4001"/>
                  </a:cubicBezTo>
                  <a:lnTo>
                    <a:pt x="2337" y="4033"/>
                  </a:lnTo>
                  <a:lnTo>
                    <a:pt x="2369" y="4081"/>
                  </a:lnTo>
                  <a:lnTo>
                    <a:pt x="2385" y="4097"/>
                  </a:lnTo>
                  <a:lnTo>
                    <a:pt x="2401" y="4113"/>
                  </a:lnTo>
                  <a:cubicBezTo>
                    <a:pt x="2417" y="4161"/>
                    <a:pt x="2417" y="4177"/>
                    <a:pt x="2417" y="4209"/>
                  </a:cubicBezTo>
                  <a:cubicBezTo>
                    <a:pt x="2417" y="4241"/>
                    <a:pt x="2449" y="4241"/>
                    <a:pt x="2449" y="4257"/>
                  </a:cubicBezTo>
                  <a:lnTo>
                    <a:pt x="2449" y="4273"/>
                  </a:lnTo>
                  <a:lnTo>
                    <a:pt x="2385" y="4273"/>
                  </a:lnTo>
                  <a:cubicBezTo>
                    <a:pt x="2337" y="4337"/>
                    <a:pt x="2305" y="4353"/>
                    <a:pt x="2225" y="4353"/>
                  </a:cubicBezTo>
                  <a:lnTo>
                    <a:pt x="2081" y="4353"/>
                  </a:lnTo>
                  <a:cubicBezTo>
                    <a:pt x="2001" y="4353"/>
                    <a:pt x="1937" y="4337"/>
                    <a:pt x="1857" y="4337"/>
                  </a:cubicBezTo>
                  <a:cubicBezTo>
                    <a:pt x="1809" y="4337"/>
                    <a:pt x="1761" y="4321"/>
                    <a:pt x="1729" y="4289"/>
                  </a:cubicBezTo>
                  <a:lnTo>
                    <a:pt x="1665" y="4273"/>
                  </a:lnTo>
                  <a:lnTo>
                    <a:pt x="1617" y="4273"/>
                  </a:lnTo>
                  <a:cubicBezTo>
                    <a:pt x="1505" y="4257"/>
                    <a:pt x="1377" y="4209"/>
                    <a:pt x="1265" y="4193"/>
                  </a:cubicBezTo>
                  <a:cubicBezTo>
                    <a:pt x="1201" y="4193"/>
                    <a:pt x="1137" y="4177"/>
                    <a:pt x="1089" y="4177"/>
                  </a:cubicBezTo>
                  <a:cubicBezTo>
                    <a:pt x="1008" y="4193"/>
                    <a:pt x="944" y="4193"/>
                    <a:pt x="880" y="4209"/>
                  </a:cubicBezTo>
                  <a:cubicBezTo>
                    <a:pt x="800" y="4241"/>
                    <a:pt x="736" y="4273"/>
                    <a:pt x="656" y="4289"/>
                  </a:cubicBezTo>
                  <a:cubicBezTo>
                    <a:pt x="576" y="4321"/>
                    <a:pt x="528" y="4353"/>
                    <a:pt x="464" y="4417"/>
                  </a:cubicBezTo>
                  <a:cubicBezTo>
                    <a:pt x="416" y="4433"/>
                    <a:pt x="384" y="4481"/>
                    <a:pt x="368" y="4497"/>
                  </a:cubicBezTo>
                  <a:cubicBezTo>
                    <a:pt x="336" y="4497"/>
                    <a:pt x="320" y="4497"/>
                    <a:pt x="304" y="4513"/>
                  </a:cubicBezTo>
                  <a:cubicBezTo>
                    <a:pt x="208" y="4577"/>
                    <a:pt x="144" y="4657"/>
                    <a:pt x="96" y="4753"/>
                  </a:cubicBezTo>
                  <a:cubicBezTo>
                    <a:pt x="80" y="4801"/>
                    <a:pt x="80" y="4833"/>
                    <a:pt x="64" y="4881"/>
                  </a:cubicBezTo>
                  <a:cubicBezTo>
                    <a:pt x="64" y="4897"/>
                    <a:pt x="48" y="4929"/>
                    <a:pt x="48" y="4961"/>
                  </a:cubicBezTo>
                  <a:lnTo>
                    <a:pt x="48" y="4993"/>
                  </a:lnTo>
                  <a:cubicBezTo>
                    <a:pt x="0" y="5169"/>
                    <a:pt x="0" y="5329"/>
                    <a:pt x="16" y="5489"/>
                  </a:cubicBezTo>
                  <a:cubicBezTo>
                    <a:pt x="16" y="5569"/>
                    <a:pt x="48" y="5649"/>
                    <a:pt x="80" y="5713"/>
                  </a:cubicBezTo>
                  <a:lnTo>
                    <a:pt x="144" y="5889"/>
                  </a:lnTo>
                  <a:cubicBezTo>
                    <a:pt x="224" y="6049"/>
                    <a:pt x="320" y="6193"/>
                    <a:pt x="448" y="6337"/>
                  </a:cubicBezTo>
                  <a:cubicBezTo>
                    <a:pt x="512" y="6433"/>
                    <a:pt x="640" y="6529"/>
                    <a:pt x="768" y="6641"/>
                  </a:cubicBezTo>
                  <a:cubicBezTo>
                    <a:pt x="816" y="6673"/>
                    <a:pt x="896" y="6737"/>
                    <a:pt x="960" y="6769"/>
                  </a:cubicBezTo>
                  <a:cubicBezTo>
                    <a:pt x="1024" y="6817"/>
                    <a:pt x="1089" y="6849"/>
                    <a:pt x="1137" y="6881"/>
                  </a:cubicBezTo>
                  <a:lnTo>
                    <a:pt x="1201" y="6897"/>
                  </a:lnTo>
                  <a:cubicBezTo>
                    <a:pt x="1249" y="6913"/>
                    <a:pt x="1265" y="6929"/>
                    <a:pt x="1297" y="6961"/>
                  </a:cubicBezTo>
                  <a:cubicBezTo>
                    <a:pt x="1345" y="6977"/>
                    <a:pt x="1377" y="6993"/>
                    <a:pt x="1393" y="7009"/>
                  </a:cubicBezTo>
                  <a:cubicBezTo>
                    <a:pt x="1441" y="7041"/>
                    <a:pt x="1505" y="7057"/>
                    <a:pt x="1537" y="7073"/>
                  </a:cubicBezTo>
                  <a:cubicBezTo>
                    <a:pt x="1569" y="7089"/>
                    <a:pt x="1601" y="7089"/>
                    <a:pt x="1617" y="7121"/>
                  </a:cubicBezTo>
                  <a:cubicBezTo>
                    <a:pt x="1665" y="7137"/>
                    <a:pt x="1681" y="7137"/>
                    <a:pt x="1713" y="7153"/>
                  </a:cubicBezTo>
                  <a:lnTo>
                    <a:pt x="1857" y="7153"/>
                  </a:lnTo>
                  <a:cubicBezTo>
                    <a:pt x="1905" y="7153"/>
                    <a:pt x="1921" y="7169"/>
                    <a:pt x="1937" y="7217"/>
                  </a:cubicBezTo>
                  <a:cubicBezTo>
                    <a:pt x="1985" y="7233"/>
                    <a:pt x="2049" y="7233"/>
                    <a:pt x="2081" y="7249"/>
                  </a:cubicBezTo>
                  <a:cubicBezTo>
                    <a:pt x="2049" y="7281"/>
                    <a:pt x="2001" y="7313"/>
                    <a:pt x="1969" y="7329"/>
                  </a:cubicBezTo>
                  <a:cubicBezTo>
                    <a:pt x="1969" y="7393"/>
                    <a:pt x="1905" y="7457"/>
                    <a:pt x="1841" y="7473"/>
                  </a:cubicBezTo>
                  <a:cubicBezTo>
                    <a:pt x="1825" y="7473"/>
                    <a:pt x="1793" y="7489"/>
                    <a:pt x="1761" y="7489"/>
                  </a:cubicBezTo>
                  <a:cubicBezTo>
                    <a:pt x="1761" y="7521"/>
                    <a:pt x="1745" y="7521"/>
                    <a:pt x="1745" y="7537"/>
                  </a:cubicBezTo>
                  <a:lnTo>
                    <a:pt x="1569" y="7713"/>
                  </a:lnTo>
                  <a:lnTo>
                    <a:pt x="1537" y="7729"/>
                  </a:lnTo>
                  <a:cubicBezTo>
                    <a:pt x="1489" y="7793"/>
                    <a:pt x="1425" y="7857"/>
                    <a:pt x="1377" y="7937"/>
                  </a:cubicBezTo>
                  <a:lnTo>
                    <a:pt x="1297" y="8033"/>
                  </a:lnTo>
                  <a:lnTo>
                    <a:pt x="1217" y="8129"/>
                  </a:lnTo>
                  <a:lnTo>
                    <a:pt x="1201" y="8161"/>
                  </a:lnTo>
                  <a:cubicBezTo>
                    <a:pt x="1169" y="8209"/>
                    <a:pt x="1121" y="8257"/>
                    <a:pt x="1089" y="8321"/>
                  </a:cubicBezTo>
                  <a:lnTo>
                    <a:pt x="848" y="8737"/>
                  </a:lnTo>
                  <a:lnTo>
                    <a:pt x="800" y="8817"/>
                  </a:lnTo>
                  <a:lnTo>
                    <a:pt x="784" y="8849"/>
                  </a:lnTo>
                  <a:cubicBezTo>
                    <a:pt x="736" y="8930"/>
                    <a:pt x="720" y="9010"/>
                    <a:pt x="704" y="9090"/>
                  </a:cubicBezTo>
                  <a:cubicBezTo>
                    <a:pt x="672" y="9170"/>
                    <a:pt x="656" y="9250"/>
                    <a:pt x="656" y="9314"/>
                  </a:cubicBezTo>
                  <a:cubicBezTo>
                    <a:pt x="640" y="9394"/>
                    <a:pt x="640" y="9474"/>
                    <a:pt x="640" y="9602"/>
                  </a:cubicBezTo>
                  <a:cubicBezTo>
                    <a:pt x="640" y="9698"/>
                    <a:pt x="656" y="9794"/>
                    <a:pt x="672" y="9874"/>
                  </a:cubicBezTo>
                  <a:cubicBezTo>
                    <a:pt x="704" y="9954"/>
                    <a:pt x="720" y="10018"/>
                    <a:pt x="752" y="10098"/>
                  </a:cubicBezTo>
                  <a:cubicBezTo>
                    <a:pt x="800" y="10194"/>
                    <a:pt x="832" y="10274"/>
                    <a:pt x="896" y="10338"/>
                  </a:cubicBezTo>
                  <a:cubicBezTo>
                    <a:pt x="944" y="10418"/>
                    <a:pt x="992" y="10498"/>
                    <a:pt x="1073" y="10562"/>
                  </a:cubicBezTo>
                  <a:lnTo>
                    <a:pt x="1153" y="10642"/>
                  </a:lnTo>
                  <a:cubicBezTo>
                    <a:pt x="1201" y="10674"/>
                    <a:pt x="1233" y="10690"/>
                    <a:pt x="1297" y="10738"/>
                  </a:cubicBezTo>
                  <a:lnTo>
                    <a:pt x="1473" y="10850"/>
                  </a:lnTo>
                  <a:lnTo>
                    <a:pt x="1601" y="10914"/>
                  </a:lnTo>
                  <a:cubicBezTo>
                    <a:pt x="1649" y="10930"/>
                    <a:pt x="1681" y="10962"/>
                    <a:pt x="1713" y="10962"/>
                  </a:cubicBezTo>
                  <a:cubicBezTo>
                    <a:pt x="1761" y="10978"/>
                    <a:pt x="1825" y="10978"/>
                    <a:pt x="1857" y="10994"/>
                  </a:cubicBezTo>
                  <a:lnTo>
                    <a:pt x="1921" y="11010"/>
                  </a:lnTo>
                  <a:cubicBezTo>
                    <a:pt x="1985" y="11042"/>
                    <a:pt x="2049" y="11042"/>
                    <a:pt x="2113" y="11058"/>
                  </a:cubicBezTo>
                  <a:cubicBezTo>
                    <a:pt x="2241" y="11074"/>
                    <a:pt x="2369" y="11090"/>
                    <a:pt x="2465" y="11122"/>
                  </a:cubicBezTo>
                  <a:lnTo>
                    <a:pt x="2513" y="11138"/>
                  </a:lnTo>
                  <a:cubicBezTo>
                    <a:pt x="2545" y="11138"/>
                    <a:pt x="2577" y="11154"/>
                    <a:pt x="2593" y="11154"/>
                  </a:cubicBezTo>
                  <a:cubicBezTo>
                    <a:pt x="2657" y="11154"/>
                    <a:pt x="2721" y="11170"/>
                    <a:pt x="2785" y="11170"/>
                  </a:cubicBezTo>
                  <a:lnTo>
                    <a:pt x="2913" y="11170"/>
                  </a:lnTo>
                  <a:cubicBezTo>
                    <a:pt x="2993" y="11170"/>
                    <a:pt x="3073" y="11154"/>
                    <a:pt x="3137" y="11138"/>
                  </a:cubicBezTo>
                  <a:lnTo>
                    <a:pt x="3249" y="11122"/>
                  </a:lnTo>
                  <a:lnTo>
                    <a:pt x="3265" y="11122"/>
                  </a:lnTo>
                  <a:cubicBezTo>
                    <a:pt x="3281" y="11138"/>
                    <a:pt x="3297" y="11138"/>
                    <a:pt x="3313" y="11138"/>
                  </a:cubicBezTo>
                  <a:lnTo>
                    <a:pt x="3361" y="11138"/>
                  </a:lnTo>
                  <a:cubicBezTo>
                    <a:pt x="3377" y="11138"/>
                    <a:pt x="3409" y="11138"/>
                    <a:pt x="3409" y="11122"/>
                  </a:cubicBezTo>
                  <a:lnTo>
                    <a:pt x="3425" y="11122"/>
                  </a:lnTo>
                  <a:cubicBezTo>
                    <a:pt x="3441" y="11122"/>
                    <a:pt x="3489" y="11122"/>
                    <a:pt x="3505" y="11090"/>
                  </a:cubicBezTo>
                  <a:lnTo>
                    <a:pt x="3601" y="11090"/>
                  </a:lnTo>
                  <a:cubicBezTo>
                    <a:pt x="3649" y="11074"/>
                    <a:pt x="3681" y="11074"/>
                    <a:pt x="3729" y="11058"/>
                  </a:cubicBezTo>
                  <a:cubicBezTo>
                    <a:pt x="3745" y="11058"/>
                    <a:pt x="3761" y="11042"/>
                    <a:pt x="3777" y="11042"/>
                  </a:cubicBezTo>
                  <a:cubicBezTo>
                    <a:pt x="3809" y="11010"/>
                    <a:pt x="3841" y="11010"/>
                    <a:pt x="3857" y="11010"/>
                  </a:cubicBezTo>
                  <a:cubicBezTo>
                    <a:pt x="3905" y="10994"/>
                    <a:pt x="3937" y="10994"/>
                    <a:pt x="3985" y="10978"/>
                  </a:cubicBezTo>
                  <a:lnTo>
                    <a:pt x="4017" y="10978"/>
                  </a:lnTo>
                  <a:cubicBezTo>
                    <a:pt x="4097" y="10962"/>
                    <a:pt x="4177" y="10930"/>
                    <a:pt x="4257" y="10898"/>
                  </a:cubicBezTo>
                  <a:cubicBezTo>
                    <a:pt x="4305" y="10882"/>
                    <a:pt x="4337" y="10850"/>
                    <a:pt x="4369" y="10850"/>
                  </a:cubicBezTo>
                  <a:lnTo>
                    <a:pt x="4385" y="10834"/>
                  </a:lnTo>
                  <a:lnTo>
                    <a:pt x="4401" y="10818"/>
                  </a:lnTo>
                  <a:lnTo>
                    <a:pt x="4529" y="10754"/>
                  </a:lnTo>
                  <a:cubicBezTo>
                    <a:pt x="4577" y="10738"/>
                    <a:pt x="4641" y="10690"/>
                    <a:pt x="4689" y="10658"/>
                  </a:cubicBezTo>
                  <a:cubicBezTo>
                    <a:pt x="4705" y="10642"/>
                    <a:pt x="4721" y="10642"/>
                    <a:pt x="4737" y="10610"/>
                  </a:cubicBezTo>
                  <a:lnTo>
                    <a:pt x="4769" y="10610"/>
                  </a:lnTo>
                  <a:lnTo>
                    <a:pt x="4801" y="10578"/>
                  </a:lnTo>
                  <a:cubicBezTo>
                    <a:pt x="4801" y="10578"/>
                    <a:pt x="4817" y="10562"/>
                    <a:pt x="4817" y="10530"/>
                  </a:cubicBezTo>
                  <a:lnTo>
                    <a:pt x="4865" y="10498"/>
                  </a:lnTo>
                  <a:cubicBezTo>
                    <a:pt x="4881" y="10482"/>
                    <a:pt x="4929" y="10450"/>
                    <a:pt x="4961" y="10450"/>
                  </a:cubicBezTo>
                  <a:cubicBezTo>
                    <a:pt x="5057" y="10402"/>
                    <a:pt x="5169" y="10322"/>
                    <a:pt x="5249" y="10258"/>
                  </a:cubicBezTo>
                  <a:cubicBezTo>
                    <a:pt x="5281" y="10242"/>
                    <a:pt x="5297" y="10194"/>
                    <a:pt x="5345" y="10178"/>
                  </a:cubicBezTo>
                  <a:lnTo>
                    <a:pt x="5377" y="10162"/>
                  </a:lnTo>
                  <a:cubicBezTo>
                    <a:pt x="5409" y="10130"/>
                    <a:pt x="5425" y="10130"/>
                    <a:pt x="5441" y="10114"/>
                  </a:cubicBezTo>
                  <a:cubicBezTo>
                    <a:pt x="5505" y="10050"/>
                    <a:pt x="5569" y="10018"/>
                    <a:pt x="5617" y="9954"/>
                  </a:cubicBezTo>
                  <a:lnTo>
                    <a:pt x="5649" y="9938"/>
                  </a:lnTo>
                  <a:cubicBezTo>
                    <a:pt x="5681" y="9890"/>
                    <a:pt x="5729" y="9858"/>
                    <a:pt x="5761" y="9842"/>
                  </a:cubicBezTo>
                  <a:lnTo>
                    <a:pt x="5825" y="9778"/>
                  </a:lnTo>
                  <a:lnTo>
                    <a:pt x="5937" y="9650"/>
                  </a:lnTo>
                  <a:lnTo>
                    <a:pt x="6001" y="9602"/>
                  </a:lnTo>
                  <a:cubicBezTo>
                    <a:pt x="6049" y="9554"/>
                    <a:pt x="6081" y="9522"/>
                    <a:pt x="6097" y="9474"/>
                  </a:cubicBezTo>
                  <a:cubicBezTo>
                    <a:pt x="6177" y="9394"/>
                    <a:pt x="6241" y="9330"/>
                    <a:pt x="6305" y="9234"/>
                  </a:cubicBezTo>
                  <a:cubicBezTo>
                    <a:pt x="6337" y="9170"/>
                    <a:pt x="6385" y="9090"/>
                    <a:pt x="6449" y="9042"/>
                  </a:cubicBezTo>
                  <a:lnTo>
                    <a:pt x="6465" y="9010"/>
                  </a:lnTo>
                  <a:lnTo>
                    <a:pt x="6497" y="8962"/>
                  </a:lnTo>
                  <a:cubicBezTo>
                    <a:pt x="6529" y="8914"/>
                    <a:pt x="6561" y="8882"/>
                    <a:pt x="6577" y="8817"/>
                  </a:cubicBezTo>
                  <a:lnTo>
                    <a:pt x="6609" y="8753"/>
                  </a:lnTo>
                  <a:cubicBezTo>
                    <a:pt x="6689" y="8641"/>
                    <a:pt x="6737" y="8497"/>
                    <a:pt x="6801" y="8353"/>
                  </a:cubicBezTo>
                  <a:cubicBezTo>
                    <a:pt x="6817" y="8321"/>
                    <a:pt x="6817" y="8289"/>
                    <a:pt x="6849" y="8257"/>
                  </a:cubicBezTo>
                  <a:lnTo>
                    <a:pt x="6897" y="8193"/>
                  </a:lnTo>
                  <a:cubicBezTo>
                    <a:pt x="7009" y="8033"/>
                    <a:pt x="7105" y="7857"/>
                    <a:pt x="7201" y="7681"/>
                  </a:cubicBezTo>
                  <a:cubicBezTo>
                    <a:pt x="7281" y="7521"/>
                    <a:pt x="7361" y="7329"/>
                    <a:pt x="7409" y="7137"/>
                  </a:cubicBezTo>
                  <a:cubicBezTo>
                    <a:pt x="7441" y="6977"/>
                    <a:pt x="7489" y="6753"/>
                    <a:pt x="7505" y="6561"/>
                  </a:cubicBezTo>
                  <a:lnTo>
                    <a:pt x="7505" y="6273"/>
                  </a:lnTo>
                  <a:cubicBezTo>
                    <a:pt x="7505" y="6209"/>
                    <a:pt x="7489" y="6161"/>
                    <a:pt x="7489" y="6097"/>
                  </a:cubicBezTo>
                  <a:lnTo>
                    <a:pt x="7489" y="6081"/>
                  </a:lnTo>
                  <a:lnTo>
                    <a:pt x="7489" y="6017"/>
                  </a:lnTo>
                  <a:lnTo>
                    <a:pt x="7489" y="5953"/>
                  </a:lnTo>
                  <a:lnTo>
                    <a:pt x="7489" y="5809"/>
                  </a:lnTo>
                  <a:cubicBezTo>
                    <a:pt x="7489" y="5729"/>
                    <a:pt x="7457" y="5649"/>
                    <a:pt x="7457" y="5601"/>
                  </a:cubicBezTo>
                  <a:lnTo>
                    <a:pt x="7457" y="5553"/>
                  </a:lnTo>
                  <a:cubicBezTo>
                    <a:pt x="7441" y="5361"/>
                    <a:pt x="7409" y="5169"/>
                    <a:pt x="7361" y="5041"/>
                  </a:cubicBezTo>
                  <a:lnTo>
                    <a:pt x="7361" y="5009"/>
                  </a:lnTo>
                  <a:cubicBezTo>
                    <a:pt x="7345" y="4929"/>
                    <a:pt x="7329" y="4881"/>
                    <a:pt x="7297" y="4801"/>
                  </a:cubicBezTo>
                  <a:cubicBezTo>
                    <a:pt x="7281" y="4721"/>
                    <a:pt x="7249" y="4609"/>
                    <a:pt x="7201" y="4561"/>
                  </a:cubicBezTo>
                  <a:cubicBezTo>
                    <a:pt x="7169" y="4481"/>
                    <a:pt x="7121" y="4369"/>
                    <a:pt x="7057" y="4289"/>
                  </a:cubicBezTo>
                  <a:cubicBezTo>
                    <a:pt x="7025" y="4209"/>
                    <a:pt x="6977" y="4161"/>
                    <a:pt x="6945" y="4097"/>
                  </a:cubicBezTo>
                  <a:cubicBezTo>
                    <a:pt x="6881" y="3969"/>
                    <a:pt x="6801" y="3873"/>
                    <a:pt x="6721" y="3777"/>
                  </a:cubicBezTo>
                  <a:cubicBezTo>
                    <a:pt x="6657" y="3697"/>
                    <a:pt x="6609" y="3617"/>
                    <a:pt x="6545" y="3553"/>
                  </a:cubicBezTo>
                  <a:lnTo>
                    <a:pt x="6529" y="3537"/>
                  </a:lnTo>
                  <a:cubicBezTo>
                    <a:pt x="6481" y="3489"/>
                    <a:pt x="6465" y="3457"/>
                    <a:pt x="6417" y="3409"/>
                  </a:cubicBezTo>
                  <a:cubicBezTo>
                    <a:pt x="6385" y="3377"/>
                    <a:pt x="6369" y="3329"/>
                    <a:pt x="6321" y="3297"/>
                  </a:cubicBezTo>
                  <a:cubicBezTo>
                    <a:pt x="6241" y="3217"/>
                    <a:pt x="6177" y="3121"/>
                    <a:pt x="6097" y="3041"/>
                  </a:cubicBezTo>
                  <a:lnTo>
                    <a:pt x="6081" y="3009"/>
                  </a:lnTo>
                  <a:lnTo>
                    <a:pt x="6049" y="2977"/>
                  </a:lnTo>
                  <a:cubicBezTo>
                    <a:pt x="6001" y="2913"/>
                    <a:pt x="5969" y="2881"/>
                    <a:pt x="5921" y="2833"/>
                  </a:cubicBezTo>
                  <a:lnTo>
                    <a:pt x="5857" y="2769"/>
                  </a:lnTo>
                  <a:lnTo>
                    <a:pt x="5825" y="2737"/>
                  </a:lnTo>
                  <a:cubicBezTo>
                    <a:pt x="5809" y="2721"/>
                    <a:pt x="5777" y="2689"/>
                    <a:pt x="5761" y="2657"/>
                  </a:cubicBezTo>
                  <a:lnTo>
                    <a:pt x="5729" y="2609"/>
                  </a:lnTo>
                  <a:lnTo>
                    <a:pt x="5681" y="2577"/>
                  </a:lnTo>
                  <a:lnTo>
                    <a:pt x="5617" y="2513"/>
                  </a:lnTo>
                  <a:lnTo>
                    <a:pt x="5569" y="2449"/>
                  </a:lnTo>
                  <a:cubicBezTo>
                    <a:pt x="5505" y="2401"/>
                    <a:pt x="5457" y="2337"/>
                    <a:pt x="5409" y="2289"/>
                  </a:cubicBezTo>
                  <a:lnTo>
                    <a:pt x="5281" y="2177"/>
                  </a:lnTo>
                  <a:lnTo>
                    <a:pt x="5217" y="2113"/>
                  </a:lnTo>
                  <a:lnTo>
                    <a:pt x="5201" y="2097"/>
                  </a:lnTo>
                  <a:cubicBezTo>
                    <a:pt x="5169" y="2033"/>
                    <a:pt x="5105" y="2001"/>
                    <a:pt x="5041" y="1953"/>
                  </a:cubicBezTo>
                  <a:cubicBezTo>
                    <a:pt x="5009" y="1921"/>
                    <a:pt x="4961" y="1889"/>
                    <a:pt x="4929" y="1857"/>
                  </a:cubicBezTo>
                  <a:lnTo>
                    <a:pt x="4865" y="1809"/>
                  </a:lnTo>
                  <a:cubicBezTo>
                    <a:pt x="4849" y="1793"/>
                    <a:pt x="4801" y="1777"/>
                    <a:pt x="4785" y="1761"/>
                  </a:cubicBezTo>
                  <a:cubicBezTo>
                    <a:pt x="4769" y="1729"/>
                    <a:pt x="4721" y="1713"/>
                    <a:pt x="4705" y="1697"/>
                  </a:cubicBezTo>
                  <a:lnTo>
                    <a:pt x="4657" y="1649"/>
                  </a:lnTo>
                  <a:cubicBezTo>
                    <a:pt x="4625" y="1617"/>
                    <a:pt x="4577" y="1601"/>
                    <a:pt x="4545" y="1553"/>
                  </a:cubicBezTo>
                  <a:lnTo>
                    <a:pt x="4465" y="1473"/>
                  </a:lnTo>
                  <a:lnTo>
                    <a:pt x="4449" y="1457"/>
                  </a:lnTo>
                  <a:cubicBezTo>
                    <a:pt x="4417" y="1441"/>
                    <a:pt x="4401" y="1441"/>
                    <a:pt x="4401" y="1409"/>
                  </a:cubicBezTo>
                  <a:cubicBezTo>
                    <a:pt x="4369" y="1377"/>
                    <a:pt x="4305" y="1329"/>
                    <a:pt x="4257" y="1297"/>
                  </a:cubicBezTo>
                  <a:lnTo>
                    <a:pt x="4145" y="1169"/>
                  </a:lnTo>
                  <a:cubicBezTo>
                    <a:pt x="4097" y="1137"/>
                    <a:pt x="4049" y="1089"/>
                    <a:pt x="4001" y="1057"/>
                  </a:cubicBezTo>
                  <a:lnTo>
                    <a:pt x="3921" y="977"/>
                  </a:lnTo>
                  <a:lnTo>
                    <a:pt x="3889" y="961"/>
                  </a:lnTo>
                  <a:cubicBezTo>
                    <a:pt x="3841" y="913"/>
                    <a:pt x="3777" y="881"/>
                    <a:pt x="3745" y="833"/>
                  </a:cubicBezTo>
                  <a:lnTo>
                    <a:pt x="3681" y="769"/>
                  </a:lnTo>
                  <a:cubicBezTo>
                    <a:pt x="3608" y="725"/>
                    <a:pt x="3548" y="668"/>
                    <a:pt x="3477" y="585"/>
                  </a:cubicBezTo>
                  <a:lnTo>
                    <a:pt x="3477" y="585"/>
                  </a:lnTo>
                  <a:lnTo>
                    <a:pt x="3489" y="593"/>
                  </a:lnTo>
                  <a:lnTo>
                    <a:pt x="3457" y="561"/>
                  </a:lnTo>
                  <a:lnTo>
                    <a:pt x="3457" y="561"/>
                  </a:lnTo>
                  <a:cubicBezTo>
                    <a:pt x="3464" y="569"/>
                    <a:pt x="3471" y="577"/>
                    <a:pt x="3477" y="585"/>
                  </a:cubicBezTo>
                  <a:lnTo>
                    <a:pt x="3477" y="585"/>
                  </a:lnTo>
                  <a:lnTo>
                    <a:pt x="3441" y="561"/>
                  </a:lnTo>
                  <a:lnTo>
                    <a:pt x="3425" y="545"/>
                  </a:lnTo>
                  <a:lnTo>
                    <a:pt x="3425" y="513"/>
                  </a:lnTo>
                  <a:cubicBezTo>
                    <a:pt x="3393" y="497"/>
                    <a:pt x="3361" y="481"/>
                    <a:pt x="3345" y="449"/>
                  </a:cubicBezTo>
                  <a:lnTo>
                    <a:pt x="3281" y="417"/>
                  </a:lnTo>
                  <a:cubicBezTo>
                    <a:pt x="3249" y="401"/>
                    <a:pt x="3217" y="353"/>
                    <a:pt x="3185" y="337"/>
                  </a:cubicBezTo>
                  <a:cubicBezTo>
                    <a:pt x="3105" y="273"/>
                    <a:pt x="3025" y="225"/>
                    <a:pt x="2929" y="177"/>
                  </a:cubicBezTo>
                  <a:cubicBezTo>
                    <a:pt x="2865" y="161"/>
                    <a:pt x="2785" y="113"/>
                    <a:pt x="2721" y="113"/>
                  </a:cubicBezTo>
                  <a:cubicBezTo>
                    <a:pt x="2657" y="113"/>
                    <a:pt x="2609" y="97"/>
                    <a:pt x="2545" y="97"/>
                  </a:cubicBezTo>
                  <a:lnTo>
                    <a:pt x="25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3"/>
            <p:cNvSpPr/>
            <p:nvPr/>
          </p:nvSpPr>
          <p:spPr>
            <a:xfrm>
              <a:off x="6033885" y="4052738"/>
              <a:ext cx="217643" cy="318242"/>
            </a:xfrm>
            <a:custGeom>
              <a:rect b="b" l="l" r="r" t="t"/>
              <a:pathLst>
                <a:path extrusionOk="0" h="11186" w="7650">
                  <a:moveTo>
                    <a:pt x="4865" y="1"/>
                  </a:moveTo>
                  <a:cubicBezTo>
                    <a:pt x="4833" y="145"/>
                    <a:pt x="4833" y="145"/>
                    <a:pt x="4817" y="145"/>
                  </a:cubicBezTo>
                  <a:cubicBezTo>
                    <a:pt x="4753" y="145"/>
                    <a:pt x="4689" y="161"/>
                    <a:pt x="4625" y="177"/>
                  </a:cubicBezTo>
                  <a:cubicBezTo>
                    <a:pt x="4449" y="257"/>
                    <a:pt x="4289" y="401"/>
                    <a:pt x="4145" y="545"/>
                  </a:cubicBezTo>
                  <a:lnTo>
                    <a:pt x="4129" y="561"/>
                  </a:lnTo>
                  <a:cubicBezTo>
                    <a:pt x="4097" y="593"/>
                    <a:pt x="4033" y="641"/>
                    <a:pt x="3985" y="689"/>
                  </a:cubicBezTo>
                  <a:lnTo>
                    <a:pt x="3969" y="705"/>
                  </a:lnTo>
                  <a:cubicBezTo>
                    <a:pt x="3921" y="737"/>
                    <a:pt x="3889" y="769"/>
                    <a:pt x="3873" y="801"/>
                  </a:cubicBezTo>
                  <a:lnTo>
                    <a:pt x="3793" y="881"/>
                  </a:lnTo>
                  <a:lnTo>
                    <a:pt x="3777" y="897"/>
                  </a:lnTo>
                  <a:lnTo>
                    <a:pt x="3697" y="977"/>
                  </a:lnTo>
                  <a:cubicBezTo>
                    <a:pt x="3649" y="1025"/>
                    <a:pt x="3617" y="1057"/>
                    <a:pt x="3569" y="1121"/>
                  </a:cubicBezTo>
                  <a:cubicBezTo>
                    <a:pt x="3489" y="1201"/>
                    <a:pt x="3425" y="1281"/>
                    <a:pt x="3345" y="1345"/>
                  </a:cubicBezTo>
                  <a:lnTo>
                    <a:pt x="3249" y="1441"/>
                  </a:lnTo>
                  <a:cubicBezTo>
                    <a:pt x="3201" y="1473"/>
                    <a:pt x="3169" y="1521"/>
                    <a:pt x="3121" y="1537"/>
                  </a:cubicBezTo>
                  <a:cubicBezTo>
                    <a:pt x="3105" y="1553"/>
                    <a:pt x="3073" y="1585"/>
                    <a:pt x="3041" y="1601"/>
                  </a:cubicBezTo>
                  <a:cubicBezTo>
                    <a:pt x="3025" y="1617"/>
                    <a:pt x="3009" y="1617"/>
                    <a:pt x="2993" y="1633"/>
                  </a:cubicBezTo>
                  <a:lnTo>
                    <a:pt x="2929" y="1697"/>
                  </a:lnTo>
                  <a:lnTo>
                    <a:pt x="2897" y="1745"/>
                  </a:lnTo>
                  <a:cubicBezTo>
                    <a:pt x="2849" y="1777"/>
                    <a:pt x="2785" y="1825"/>
                    <a:pt x="2737" y="1857"/>
                  </a:cubicBezTo>
                  <a:cubicBezTo>
                    <a:pt x="2689" y="1905"/>
                    <a:pt x="2657" y="1921"/>
                    <a:pt x="2593" y="1953"/>
                  </a:cubicBezTo>
                  <a:lnTo>
                    <a:pt x="2529" y="2001"/>
                  </a:lnTo>
                  <a:lnTo>
                    <a:pt x="2225" y="2241"/>
                  </a:lnTo>
                  <a:cubicBezTo>
                    <a:pt x="2065" y="2385"/>
                    <a:pt x="1953" y="2481"/>
                    <a:pt x="1857" y="2577"/>
                  </a:cubicBezTo>
                  <a:lnTo>
                    <a:pt x="1809" y="2625"/>
                  </a:lnTo>
                  <a:lnTo>
                    <a:pt x="1777" y="2657"/>
                  </a:lnTo>
                  <a:lnTo>
                    <a:pt x="1745" y="2673"/>
                  </a:lnTo>
                  <a:lnTo>
                    <a:pt x="1729" y="2705"/>
                  </a:lnTo>
                  <a:lnTo>
                    <a:pt x="1713" y="2721"/>
                  </a:lnTo>
                  <a:lnTo>
                    <a:pt x="1681" y="2737"/>
                  </a:lnTo>
                  <a:cubicBezTo>
                    <a:pt x="1633" y="2801"/>
                    <a:pt x="1569" y="2833"/>
                    <a:pt x="1521" y="2897"/>
                  </a:cubicBezTo>
                  <a:cubicBezTo>
                    <a:pt x="1489" y="2945"/>
                    <a:pt x="1473" y="2977"/>
                    <a:pt x="1441" y="3025"/>
                  </a:cubicBezTo>
                  <a:lnTo>
                    <a:pt x="1409" y="3057"/>
                  </a:lnTo>
                  <a:cubicBezTo>
                    <a:pt x="1393" y="3105"/>
                    <a:pt x="1345" y="3121"/>
                    <a:pt x="1329" y="3153"/>
                  </a:cubicBezTo>
                  <a:lnTo>
                    <a:pt x="1265" y="3217"/>
                  </a:lnTo>
                  <a:cubicBezTo>
                    <a:pt x="1233" y="3265"/>
                    <a:pt x="1185" y="3313"/>
                    <a:pt x="1153" y="3361"/>
                  </a:cubicBezTo>
                  <a:lnTo>
                    <a:pt x="1105" y="3393"/>
                  </a:lnTo>
                  <a:cubicBezTo>
                    <a:pt x="1073" y="3457"/>
                    <a:pt x="1009" y="3537"/>
                    <a:pt x="961" y="3601"/>
                  </a:cubicBezTo>
                  <a:cubicBezTo>
                    <a:pt x="913" y="3681"/>
                    <a:pt x="865" y="3761"/>
                    <a:pt x="833" y="3841"/>
                  </a:cubicBezTo>
                  <a:cubicBezTo>
                    <a:pt x="785" y="3921"/>
                    <a:pt x="753" y="3985"/>
                    <a:pt x="705" y="4033"/>
                  </a:cubicBezTo>
                  <a:cubicBezTo>
                    <a:pt x="689" y="4081"/>
                    <a:pt x="673" y="4097"/>
                    <a:pt x="641" y="4145"/>
                  </a:cubicBezTo>
                  <a:cubicBezTo>
                    <a:pt x="625" y="4177"/>
                    <a:pt x="609" y="4225"/>
                    <a:pt x="561" y="4257"/>
                  </a:cubicBezTo>
                  <a:cubicBezTo>
                    <a:pt x="529" y="4337"/>
                    <a:pt x="481" y="4401"/>
                    <a:pt x="465" y="4481"/>
                  </a:cubicBezTo>
                  <a:lnTo>
                    <a:pt x="401" y="4593"/>
                  </a:lnTo>
                  <a:cubicBezTo>
                    <a:pt x="353" y="4593"/>
                    <a:pt x="305" y="4625"/>
                    <a:pt x="289" y="4657"/>
                  </a:cubicBezTo>
                  <a:cubicBezTo>
                    <a:pt x="241" y="4737"/>
                    <a:pt x="225" y="4801"/>
                    <a:pt x="209" y="4881"/>
                  </a:cubicBezTo>
                  <a:cubicBezTo>
                    <a:pt x="193" y="4945"/>
                    <a:pt x="193" y="4977"/>
                    <a:pt x="161" y="5041"/>
                  </a:cubicBezTo>
                  <a:lnTo>
                    <a:pt x="145" y="5121"/>
                  </a:lnTo>
                  <a:cubicBezTo>
                    <a:pt x="113" y="5265"/>
                    <a:pt x="81" y="5425"/>
                    <a:pt x="65" y="5553"/>
                  </a:cubicBezTo>
                  <a:lnTo>
                    <a:pt x="49" y="5633"/>
                  </a:lnTo>
                  <a:cubicBezTo>
                    <a:pt x="49" y="5697"/>
                    <a:pt x="33" y="5745"/>
                    <a:pt x="33" y="5793"/>
                  </a:cubicBezTo>
                  <a:cubicBezTo>
                    <a:pt x="33" y="5905"/>
                    <a:pt x="1" y="5985"/>
                    <a:pt x="1" y="6081"/>
                  </a:cubicBezTo>
                  <a:lnTo>
                    <a:pt x="1" y="6561"/>
                  </a:lnTo>
                  <a:cubicBezTo>
                    <a:pt x="33" y="6721"/>
                    <a:pt x="49" y="6897"/>
                    <a:pt x="65" y="7041"/>
                  </a:cubicBezTo>
                  <a:cubicBezTo>
                    <a:pt x="113" y="7201"/>
                    <a:pt x="145" y="7361"/>
                    <a:pt x="209" y="7537"/>
                  </a:cubicBezTo>
                  <a:cubicBezTo>
                    <a:pt x="241" y="7665"/>
                    <a:pt x="289" y="7761"/>
                    <a:pt x="353" y="7873"/>
                  </a:cubicBezTo>
                  <a:lnTo>
                    <a:pt x="385" y="7985"/>
                  </a:lnTo>
                  <a:cubicBezTo>
                    <a:pt x="449" y="8145"/>
                    <a:pt x="545" y="8305"/>
                    <a:pt x="625" y="8465"/>
                  </a:cubicBezTo>
                  <a:cubicBezTo>
                    <a:pt x="721" y="8625"/>
                    <a:pt x="801" y="8785"/>
                    <a:pt x="913" y="8913"/>
                  </a:cubicBezTo>
                  <a:cubicBezTo>
                    <a:pt x="945" y="8977"/>
                    <a:pt x="993" y="9042"/>
                    <a:pt x="1025" y="9074"/>
                  </a:cubicBezTo>
                  <a:lnTo>
                    <a:pt x="1073" y="9122"/>
                  </a:lnTo>
                  <a:cubicBezTo>
                    <a:pt x="1121" y="9186"/>
                    <a:pt x="1169" y="9234"/>
                    <a:pt x="1217" y="9314"/>
                  </a:cubicBezTo>
                  <a:cubicBezTo>
                    <a:pt x="1297" y="9442"/>
                    <a:pt x="1393" y="9554"/>
                    <a:pt x="1505" y="9698"/>
                  </a:cubicBezTo>
                  <a:lnTo>
                    <a:pt x="1569" y="9778"/>
                  </a:lnTo>
                  <a:cubicBezTo>
                    <a:pt x="1665" y="9906"/>
                    <a:pt x="1777" y="10002"/>
                    <a:pt x="1873" y="10098"/>
                  </a:cubicBezTo>
                  <a:cubicBezTo>
                    <a:pt x="1921" y="10146"/>
                    <a:pt x="1985" y="10178"/>
                    <a:pt x="2033" y="10226"/>
                  </a:cubicBezTo>
                  <a:lnTo>
                    <a:pt x="2049" y="10242"/>
                  </a:lnTo>
                  <a:lnTo>
                    <a:pt x="2225" y="10354"/>
                  </a:lnTo>
                  <a:lnTo>
                    <a:pt x="2273" y="10386"/>
                  </a:lnTo>
                  <a:cubicBezTo>
                    <a:pt x="2305" y="10402"/>
                    <a:pt x="2353" y="10434"/>
                    <a:pt x="2385" y="10466"/>
                  </a:cubicBezTo>
                  <a:cubicBezTo>
                    <a:pt x="2433" y="10498"/>
                    <a:pt x="2497" y="10514"/>
                    <a:pt x="2529" y="10546"/>
                  </a:cubicBezTo>
                  <a:lnTo>
                    <a:pt x="2593" y="10578"/>
                  </a:lnTo>
                  <a:cubicBezTo>
                    <a:pt x="2625" y="10594"/>
                    <a:pt x="2673" y="10642"/>
                    <a:pt x="2737" y="10658"/>
                  </a:cubicBezTo>
                  <a:cubicBezTo>
                    <a:pt x="2753" y="10658"/>
                    <a:pt x="2769" y="10658"/>
                    <a:pt x="2785" y="10674"/>
                  </a:cubicBezTo>
                  <a:cubicBezTo>
                    <a:pt x="2817" y="10706"/>
                    <a:pt x="2849" y="10706"/>
                    <a:pt x="2865" y="10722"/>
                  </a:cubicBezTo>
                  <a:lnTo>
                    <a:pt x="2977" y="10754"/>
                  </a:lnTo>
                  <a:cubicBezTo>
                    <a:pt x="2993" y="10786"/>
                    <a:pt x="3025" y="10786"/>
                    <a:pt x="3041" y="10802"/>
                  </a:cubicBezTo>
                  <a:cubicBezTo>
                    <a:pt x="3089" y="10818"/>
                    <a:pt x="3105" y="10834"/>
                    <a:pt x="3153" y="10866"/>
                  </a:cubicBezTo>
                  <a:cubicBezTo>
                    <a:pt x="3185" y="10882"/>
                    <a:pt x="3233" y="10882"/>
                    <a:pt x="3249" y="10898"/>
                  </a:cubicBezTo>
                  <a:cubicBezTo>
                    <a:pt x="3265" y="10898"/>
                    <a:pt x="3313" y="10914"/>
                    <a:pt x="3329" y="10946"/>
                  </a:cubicBezTo>
                  <a:lnTo>
                    <a:pt x="3505" y="10994"/>
                  </a:lnTo>
                  <a:lnTo>
                    <a:pt x="3569" y="11026"/>
                  </a:lnTo>
                  <a:cubicBezTo>
                    <a:pt x="3649" y="11042"/>
                    <a:pt x="3729" y="11074"/>
                    <a:pt x="3841" y="11106"/>
                  </a:cubicBezTo>
                  <a:cubicBezTo>
                    <a:pt x="3905" y="11122"/>
                    <a:pt x="3969" y="11122"/>
                    <a:pt x="4001" y="11138"/>
                  </a:cubicBezTo>
                  <a:cubicBezTo>
                    <a:pt x="4049" y="11138"/>
                    <a:pt x="4113" y="11154"/>
                    <a:pt x="4145" y="11154"/>
                  </a:cubicBezTo>
                  <a:cubicBezTo>
                    <a:pt x="4289" y="11186"/>
                    <a:pt x="4449" y="11186"/>
                    <a:pt x="4593" y="11186"/>
                  </a:cubicBezTo>
                  <a:lnTo>
                    <a:pt x="4753" y="11186"/>
                  </a:lnTo>
                  <a:cubicBezTo>
                    <a:pt x="4913" y="11186"/>
                    <a:pt x="5073" y="11154"/>
                    <a:pt x="5201" y="11138"/>
                  </a:cubicBezTo>
                  <a:cubicBezTo>
                    <a:pt x="5281" y="11122"/>
                    <a:pt x="5361" y="11122"/>
                    <a:pt x="5473" y="11106"/>
                  </a:cubicBezTo>
                  <a:cubicBezTo>
                    <a:pt x="5505" y="11106"/>
                    <a:pt x="5553" y="11074"/>
                    <a:pt x="5585" y="11058"/>
                  </a:cubicBezTo>
                  <a:lnTo>
                    <a:pt x="5649" y="11042"/>
                  </a:lnTo>
                  <a:cubicBezTo>
                    <a:pt x="5745" y="11026"/>
                    <a:pt x="5809" y="10978"/>
                    <a:pt x="5889" y="10962"/>
                  </a:cubicBezTo>
                  <a:cubicBezTo>
                    <a:pt x="5969" y="10914"/>
                    <a:pt x="6033" y="10882"/>
                    <a:pt x="6113" y="10834"/>
                  </a:cubicBezTo>
                  <a:cubicBezTo>
                    <a:pt x="6145" y="10818"/>
                    <a:pt x="6193" y="10786"/>
                    <a:pt x="6225" y="10754"/>
                  </a:cubicBezTo>
                  <a:lnTo>
                    <a:pt x="6289" y="10722"/>
                  </a:lnTo>
                  <a:lnTo>
                    <a:pt x="6321" y="10674"/>
                  </a:lnTo>
                  <a:cubicBezTo>
                    <a:pt x="6369" y="10658"/>
                    <a:pt x="6385" y="10642"/>
                    <a:pt x="6433" y="10594"/>
                  </a:cubicBezTo>
                  <a:cubicBezTo>
                    <a:pt x="6481" y="10546"/>
                    <a:pt x="6545" y="10498"/>
                    <a:pt x="6593" y="10434"/>
                  </a:cubicBezTo>
                  <a:cubicBezTo>
                    <a:pt x="6625" y="10402"/>
                    <a:pt x="6673" y="10338"/>
                    <a:pt x="6705" y="10306"/>
                  </a:cubicBezTo>
                  <a:cubicBezTo>
                    <a:pt x="6753" y="10226"/>
                    <a:pt x="6785" y="10114"/>
                    <a:pt x="6833" y="10002"/>
                  </a:cubicBezTo>
                  <a:cubicBezTo>
                    <a:pt x="6849" y="9922"/>
                    <a:pt x="6849" y="9826"/>
                    <a:pt x="6865" y="9762"/>
                  </a:cubicBezTo>
                  <a:lnTo>
                    <a:pt x="6865" y="9618"/>
                  </a:lnTo>
                  <a:cubicBezTo>
                    <a:pt x="6897" y="9586"/>
                    <a:pt x="6913" y="9554"/>
                    <a:pt x="6913" y="9522"/>
                  </a:cubicBezTo>
                  <a:lnTo>
                    <a:pt x="6913" y="9458"/>
                  </a:lnTo>
                  <a:cubicBezTo>
                    <a:pt x="6913" y="9378"/>
                    <a:pt x="6913" y="9314"/>
                    <a:pt x="6897" y="9234"/>
                  </a:cubicBezTo>
                  <a:cubicBezTo>
                    <a:pt x="6865" y="9138"/>
                    <a:pt x="6833" y="9042"/>
                    <a:pt x="6817" y="8961"/>
                  </a:cubicBezTo>
                  <a:cubicBezTo>
                    <a:pt x="6753" y="8785"/>
                    <a:pt x="6657" y="8625"/>
                    <a:pt x="6529" y="8465"/>
                  </a:cubicBezTo>
                  <a:cubicBezTo>
                    <a:pt x="6513" y="8433"/>
                    <a:pt x="6513" y="8417"/>
                    <a:pt x="6497" y="8385"/>
                  </a:cubicBezTo>
                  <a:lnTo>
                    <a:pt x="6465" y="8353"/>
                  </a:lnTo>
                  <a:lnTo>
                    <a:pt x="6417" y="8241"/>
                  </a:lnTo>
                  <a:cubicBezTo>
                    <a:pt x="6369" y="8161"/>
                    <a:pt x="6305" y="8097"/>
                    <a:pt x="6273" y="8033"/>
                  </a:cubicBezTo>
                  <a:cubicBezTo>
                    <a:pt x="6209" y="7985"/>
                    <a:pt x="6145" y="7905"/>
                    <a:pt x="6065" y="7841"/>
                  </a:cubicBezTo>
                  <a:lnTo>
                    <a:pt x="5985" y="7761"/>
                  </a:lnTo>
                  <a:cubicBezTo>
                    <a:pt x="5953" y="7713"/>
                    <a:pt x="5937" y="7681"/>
                    <a:pt x="5889" y="7665"/>
                  </a:cubicBezTo>
                  <a:lnTo>
                    <a:pt x="5873" y="7633"/>
                  </a:lnTo>
                  <a:lnTo>
                    <a:pt x="5841" y="7617"/>
                  </a:lnTo>
                  <a:lnTo>
                    <a:pt x="5793" y="7553"/>
                  </a:lnTo>
                  <a:cubicBezTo>
                    <a:pt x="5745" y="7537"/>
                    <a:pt x="5729" y="7505"/>
                    <a:pt x="5713" y="7457"/>
                  </a:cubicBezTo>
                  <a:cubicBezTo>
                    <a:pt x="5713" y="7441"/>
                    <a:pt x="5697" y="7441"/>
                    <a:pt x="5697" y="7425"/>
                  </a:cubicBezTo>
                  <a:cubicBezTo>
                    <a:pt x="5617" y="7345"/>
                    <a:pt x="5537" y="7281"/>
                    <a:pt x="5441" y="7265"/>
                  </a:cubicBezTo>
                  <a:lnTo>
                    <a:pt x="5729" y="7265"/>
                  </a:lnTo>
                  <a:cubicBezTo>
                    <a:pt x="5777" y="7201"/>
                    <a:pt x="5825" y="7201"/>
                    <a:pt x="5873" y="7185"/>
                  </a:cubicBezTo>
                  <a:cubicBezTo>
                    <a:pt x="5905" y="7185"/>
                    <a:pt x="5937" y="7153"/>
                    <a:pt x="5969" y="7153"/>
                  </a:cubicBezTo>
                  <a:lnTo>
                    <a:pt x="6049" y="7153"/>
                  </a:lnTo>
                  <a:cubicBezTo>
                    <a:pt x="6129" y="7137"/>
                    <a:pt x="6225" y="7121"/>
                    <a:pt x="6305" y="7105"/>
                  </a:cubicBezTo>
                  <a:cubicBezTo>
                    <a:pt x="6337" y="7073"/>
                    <a:pt x="6369" y="7073"/>
                    <a:pt x="6385" y="7057"/>
                  </a:cubicBezTo>
                  <a:cubicBezTo>
                    <a:pt x="6449" y="7041"/>
                    <a:pt x="6513" y="6993"/>
                    <a:pt x="6577" y="6961"/>
                  </a:cubicBezTo>
                  <a:cubicBezTo>
                    <a:pt x="6609" y="6913"/>
                    <a:pt x="6657" y="6897"/>
                    <a:pt x="6689" y="6865"/>
                  </a:cubicBezTo>
                  <a:lnTo>
                    <a:pt x="6737" y="6817"/>
                  </a:lnTo>
                  <a:lnTo>
                    <a:pt x="6865" y="6705"/>
                  </a:lnTo>
                  <a:cubicBezTo>
                    <a:pt x="6945" y="6641"/>
                    <a:pt x="7009" y="6577"/>
                    <a:pt x="7089" y="6513"/>
                  </a:cubicBezTo>
                  <a:cubicBezTo>
                    <a:pt x="7217" y="6417"/>
                    <a:pt x="7329" y="6257"/>
                    <a:pt x="7425" y="6081"/>
                  </a:cubicBezTo>
                  <a:cubicBezTo>
                    <a:pt x="7505" y="5921"/>
                    <a:pt x="7553" y="5761"/>
                    <a:pt x="7585" y="5601"/>
                  </a:cubicBezTo>
                  <a:cubicBezTo>
                    <a:pt x="7617" y="5505"/>
                    <a:pt x="7633" y="5425"/>
                    <a:pt x="7649" y="5313"/>
                  </a:cubicBezTo>
                  <a:lnTo>
                    <a:pt x="7649" y="4977"/>
                  </a:lnTo>
                  <a:cubicBezTo>
                    <a:pt x="7649" y="4945"/>
                    <a:pt x="7633" y="4881"/>
                    <a:pt x="7617" y="4833"/>
                  </a:cubicBezTo>
                  <a:lnTo>
                    <a:pt x="7553" y="4721"/>
                  </a:lnTo>
                  <a:cubicBezTo>
                    <a:pt x="7505" y="4641"/>
                    <a:pt x="7457" y="4577"/>
                    <a:pt x="7393" y="4513"/>
                  </a:cubicBezTo>
                  <a:lnTo>
                    <a:pt x="7377" y="4497"/>
                  </a:lnTo>
                  <a:lnTo>
                    <a:pt x="7249" y="4385"/>
                  </a:lnTo>
                  <a:cubicBezTo>
                    <a:pt x="7217" y="4337"/>
                    <a:pt x="7153" y="4305"/>
                    <a:pt x="7089" y="4273"/>
                  </a:cubicBezTo>
                  <a:cubicBezTo>
                    <a:pt x="6977" y="4225"/>
                    <a:pt x="6849" y="4193"/>
                    <a:pt x="6737" y="4193"/>
                  </a:cubicBezTo>
                  <a:lnTo>
                    <a:pt x="6433" y="4193"/>
                  </a:lnTo>
                  <a:cubicBezTo>
                    <a:pt x="6369" y="4193"/>
                    <a:pt x="6289" y="4193"/>
                    <a:pt x="6209" y="4225"/>
                  </a:cubicBezTo>
                  <a:cubicBezTo>
                    <a:pt x="6097" y="4241"/>
                    <a:pt x="5985" y="4257"/>
                    <a:pt x="5873" y="4273"/>
                  </a:cubicBezTo>
                  <a:cubicBezTo>
                    <a:pt x="5825" y="4305"/>
                    <a:pt x="5777" y="4305"/>
                    <a:pt x="5729" y="4321"/>
                  </a:cubicBezTo>
                  <a:cubicBezTo>
                    <a:pt x="5697" y="4337"/>
                    <a:pt x="5649" y="4353"/>
                    <a:pt x="5617" y="4353"/>
                  </a:cubicBezTo>
                  <a:lnTo>
                    <a:pt x="5569" y="4385"/>
                  </a:lnTo>
                  <a:cubicBezTo>
                    <a:pt x="5553" y="4385"/>
                    <a:pt x="5553" y="4401"/>
                    <a:pt x="5521" y="4401"/>
                  </a:cubicBezTo>
                  <a:lnTo>
                    <a:pt x="5505" y="4401"/>
                  </a:lnTo>
                  <a:cubicBezTo>
                    <a:pt x="5489" y="4401"/>
                    <a:pt x="5473" y="4417"/>
                    <a:pt x="5425" y="4417"/>
                  </a:cubicBezTo>
                  <a:lnTo>
                    <a:pt x="5393" y="4417"/>
                  </a:lnTo>
                  <a:cubicBezTo>
                    <a:pt x="5393" y="4417"/>
                    <a:pt x="5361" y="4417"/>
                    <a:pt x="5361" y="4401"/>
                  </a:cubicBezTo>
                  <a:cubicBezTo>
                    <a:pt x="5313" y="4401"/>
                    <a:pt x="5249" y="4417"/>
                    <a:pt x="5185" y="4417"/>
                  </a:cubicBezTo>
                  <a:cubicBezTo>
                    <a:pt x="5201" y="4385"/>
                    <a:pt x="5233" y="4321"/>
                    <a:pt x="5265" y="4273"/>
                  </a:cubicBezTo>
                  <a:cubicBezTo>
                    <a:pt x="5281" y="4257"/>
                    <a:pt x="5281" y="4241"/>
                    <a:pt x="5313" y="4225"/>
                  </a:cubicBezTo>
                  <a:cubicBezTo>
                    <a:pt x="5313" y="4193"/>
                    <a:pt x="5313" y="4193"/>
                    <a:pt x="5329" y="4177"/>
                  </a:cubicBezTo>
                  <a:cubicBezTo>
                    <a:pt x="5329" y="4161"/>
                    <a:pt x="5345" y="4161"/>
                    <a:pt x="5345" y="4145"/>
                  </a:cubicBezTo>
                  <a:lnTo>
                    <a:pt x="5377" y="4113"/>
                  </a:lnTo>
                  <a:lnTo>
                    <a:pt x="5393" y="4097"/>
                  </a:lnTo>
                  <a:lnTo>
                    <a:pt x="5409" y="4081"/>
                  </a:lnTo>
                  <a:lnTo>
                    <a:pt x="5409" y="4065"/>
                  </a:lnTo>
                  <a:cubicBezTo>
                    <a:pt x="5457" y="4001"/>
                    <a:pt x="5489" y="3921"/>
                    <a:pt x="5537" y="3857"/>
                  </a:cubicBezTo>
                  <a:cubicBezTo>
                    <a:pt x="5585" y="3761"/>
                    <a:pt x="5649" y="3665"/>
                    <a:pt x="5697" y="3537"/>
                  </a:cubicBezTo>
                  <a:lnTo>
                    <a:pt x="5729" y="3457"/>
                  </a:lnTo>
                  <a:cubicBezTo>
                    <a:pt x="5777" y="3393"/>
                    <a:pt x="5793" y="3345"/>
                    <a:pt x="5825" y="3281"/>
                  </a:cubicBezTo>
                  <a:cubicBezTo>
                    <a:pt x="5873" y="3217"/>
                    <a:pt x="5905" y="3137"/>
                    <a:pt x="5953" y="3073"/>
                  </a:cubicBezTo>
                  <a:cubicBezTo>
                    <a:pt x="5985" y="3025"/>
                    <a:pt x="6017" y="2945"/>
                    <a:pt x="6049" y="2881"/>
                  </a:cubicBezTo>
                  <a:cubicBezTo>
                    <a:pt x="6065" y="2801"/>
                    <a:pt x="6113" y="2737"/>
                    <a:pt x="6129" y="2657"/>
                  </a:cubicBezTo>
                  <a:lnTo>
                    <a:pt x="6129" y="2641"/>
                  </a:lnTo>
                  <a:cubicBezTo>
                    <a:pt x="6177" y="2545"/>
                    <a:pt x="6177" y="2465"/>
                    <a:pt x="6193" y="2385"/>
                  </a:cubicBezTo>
                  <a:cubicBezTo>
                    <a:pt x="6209" y="2257"/>
                    <a:pt x="6209" y="2145"/>
                    <a:pt x="6193" y="2001"/>
                  </a:cubicBezTo>
                  <a:cubicBezTo>
                    <a:pt x="6193" y="1873"/>
                    <a:pt x="6177" y="1777"/>
                    <a:pt x="6145" y="1665"/>
                  </a:cubicBezTo>
                  <a:lnTo>
                    <a:pt x="6097" y="1297"/>
                  </a:lnTo>
                  <a:cubicBezTo>
                    <a:pt x="6065" y="1265"/>
                    <a:pt x="6065" y="1185"/>
                    <a:pt x="6049" y="1121"/>
                  </a:cubicBezTo>
                  <a:cubicBezTo>
                    <a:pt x="6033" y="1073"/>
                    <a:pt x="6033" y="1041"/>
                    <a:pt x="6001" y="993"/>
                  </a:cubicBezTo>
                  <a:lnTo>
                    <a:pt x="5985" y="961"/>
                  </a:lnTo>
                  <a:cubicBezTo>
                    <a:pt x="5985" y="945"/>
                    <a:pt x="5969" y="897"/>
                    <a:pt x="5953" y="881"/>
                  </a:cubicBezTo>
                  <a:cubicBezTo>
                    <a:pt x="5921" y="865"/>
                    <a:pt x="5921" y="817"/>
                    <a:pt x="5905" y="801"/>
                  </a:cubicBezTo>
                  <a:cubicBezTo>
                    <a:pt x="5873" y="737"/>
                    <a:pt x="5841" y="673"/>
                    <a:pt x="5825" y="625"/>
                  </a:cubicBezTo>
                  <a:cubicBezTo>
                    <a:pt x="5825" y="593"/>
                    <a:pt x="5809" y="593"/>
                    <a:pt x="5809" y="577"/>
                  </a:cubicBezTo>
                  <a:cubicBezTo>
                    <a:pt x="5793" y="561"/>
                    <a:pt x="5793" y="513"/>
                    <a:pt x="5761" y="497"/>
                  </a:cubicBezTo>
                  <a:cubicBezTo>
                    <a:pt x="5745" y="465"/>
                    <a:pt x="5713" y="433"/>
                    <a:pt x="5681" y="401"/>
                  </a:cubicBezTo>
                  <a:lnTo>
                    <a:pt x="5665" y="385"/>
                  </a:lnTo>
                  <a:cubicBezTo>
                    <a:pt x="5633" y="337"/>
                    <a:pt x="5585" y="273"/>
                    <a:pt x="5521" y="241"/>
                  </a:cubicBezTo>
                  <a:cubicBezTo>
                    <a:pt x="5489" y="225"/>
                    <a:pt x="5473" y="193"/>
                    <a:pt x="5425" y="161"/>
                  </a:cubicBezTo>
                  <a:cubicBezTo>
                    <a:pt x="5409" y="145"/>
                    <a:pt x="5393" y="145"/>
                    <a:pt x="5361" y="113"/>
                  </a:cubicBezTo>
                  <a:cubicBezTo>
                    <a:pt x="5345" y="113"/>
                    <a:pt x="5329" y="97"/>
                    <a:pt x="5313" y="97"/>
                  </a:cubicBezTo>
                  <a:cubicBezTo>
                    <a:pt x="5249" y="97"/>
                    <a:pt x="5201" y="81"/>
                    <a:pt x="5153" y="81"/>
                  </a:cubicBezTo>
                  <a:lnTo>
                    <a:pt x="5041" y="81"/>
                  </a:lnTo>
                  <a:cubicBezTo>
                    <a:pt x="5009" y="81"/>
                    <a:pt x="4993" y="81"/>
                    <a:pt x="4945" y="65"/>
                  </a:cubicBezTo>
                  <a:cubicBezTo>
                    <a:pt x="4913" y="33"/>
                    <a:pt x="4881" y="33"/>
                    <a:pt x="48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3"/>
            <p:cNvSpPr/>
            <p:nvPr/>
          </p:nvSpPr>
          <p:spPr>
            <a:xfrm>
              <a:off x="6403081" y="3936662"/>
              <a:ext cx="182564" cy="118380"/>
            </a:xfrm>
            <a:custGeom>
              <a:rect b="b" l="l" r="r" t="t"/>
              <a:pathLst>
                <a:path extrusionOk="0" h="4161" w="6417">
                  <a:moveTo>
                    <a:pt x="3713" y="1"/>
                  </a:moveTo>
                  <a:cubicBezTo>
                    <a:pt x="3697" y="97"/>
                    <a:pt x="3649" y="129"/>
                    <a:pt x="3617" y="145"/>
                  </a:cubicBezTo>
                  <a:cubicBezTo>
                    <a:pt x="3521" y="177"/>
                    <a:pt x="3441" y="225"/>
                    <a:pt x="3361" y="241"/>
                  </a:cubicBezTo>
                  <a:cubicBezTo>
                    <a:pt x="3313" y="241"/>
                    <a:pt x="3281" y="257"/>
                    <a:pt x="3233" y="257"/>
                  </a:cubicBezTo>
                  <a:lnTo>
                    <a:pt x="3169" y="257"/>
                  </a:lnTo>
                  <a:cubicBezTo>
                    <a:pt x="3121" y="273"/>
                    <a:pt x="3073" y="273"/>
                    <a:pt x="3041" y="273"/>
                  </a:cubicBezTo>
                  <a:cubicBezTo>
                    <a:pt x="2929" y="273"/>
                    <a:pt x="2849" y="273"/>
                    <a:pt x="2769" y="257"/>
                  </a:cubicBezTo>
                  <a:cubicBezTo>
                    <a:pt x="2673" y="241"/>
                    <a:pt x="2561" y="193"/>
                    <a:pt x="2433" y="145"/>
                  </a:cubicBezTo>
                  <a:lnTo>
                    <a:pt x="2401" y="129"/>
                  </a:lnTo>
                  <a:cubicBezTo>
                    <a:pt x="2369" y="97"/>
                    <a:pt x="2353" y="97"/>
                    <a:pt x="2353" y="97"/>
                  </a:cubicBezTo>
                  <a:lnTo>
                    <a:pt x="2289" y="97"/>
                  </a:lnTo>
                  <a:cubicBezTo>
                    <a:pt x="2273" y="97"/>
                    <a:pt x="2241" y="97"/>
                    <a:pt x="2209" y="129"/>
                  </a:cubicBezTo>
                  <a:cubicBezTo>
                    <a:pt x="2193" y="145"/>
                    <a:pt x="2177" y="145"/>
                    <a:pt x="2161" y="161"/>
                  </a:cubicBezTo>
                  <a:cubicBezTo>
                    <a:pt x="2081" y="225"/>
                    <a:pt x="2017" y="273"/>
                    <a:pt x="1953" y="369"/>
                  </a:cubicBezTo>
                  <a:lnTo>
                    <a:pt x="1921" y="401"/>
                  </a:lnTo>
                  <a:lnTo>
                    <a:pt x="1857" y="465"/>
                  </a:lnTo>
                  <a:lnTo>
                    <a:pt x="1841" y="481"/>
                  </a:lnTo>
                  <a:cubicBezTo>
                    <a:pt x="1809" y="497"/>
                    <a:pt x="1793" y="513"/>
                    <a:pt x="1777" y="561"/>
                  </a:cubicBezTo>
                  <a:lnTo>
                    <a:pt x="1761" y="577"/>
                  </a:lnTo>
                  <a:lnTo>
                    <a:pt x="1681" y="657"/>
                  </a:lnTo>
                  <a:cubicBezTo>
                    <a:pt x="1649" y="673"/>
                    <a:pt x="1633" y="705"/>
                    <a:pt x="1633" y="721"/>
                  </a:cubicBezTo>
                  <a:lnTo>
                    <a:pt x="1569" y="785"/>
                  </a:lnTo>
                  <a:lnTo>
                    <a:pt x="1537" y="817"/>
                  </a:lnTo>
                  <a:lnTo>
                    <a:pt x="1457" y="897"/>
                  </a:lnTo>
                  <a:lnTo>
                    <a:pt x="1409" y="961"/>
                  </a:lnTo>
                  <a:cubicBezTo>
                    <a:pt x="1377" y="977"/>
                    <a:pt x="1361" y="1025"/>
                    <a:pt x="1329" y="1041"/>
                  </a:cubicBezTo>
                  <a:lnTo>
                    <a:pt x="1297" y="1105"/>
                  </a:lnTo>
                  <a:lnTo>
                    <a:pt x="1233" y="1169"/>
                  </a:lnTo>
                  <a:lnTo>
                    <a:pt x="1169" y="1217"/>
                  </a:lnTo>
                  <a:cubicBezTo>
                    <a:pt x="1121" y="1281"/>
                    <a:pt x="1057" y="1329"/>
                    <a:pt x="977" y="1377"/>
                  </a:cubicBezTo>
                  <a:lnTo>
                    <a:pt x="897" y="1441"/>
                  </a:lnTo>
                  <a:lnTo>
                    <a:pt x="721" y="1569"/>
                  </a:lnTo>
                  <a:cubicBezTo>
                    <a:pt x="673" y="1585"/>
                    <a:pt x="657" y="1601"/>
                    <a:pt x="609" y="1617"/>
                  </a:cubicBezTo>
                  <a:cubicBezTo>
                    <a:pt x="593" y="1649"/>
                    <a:pt x="561" y="1665"/>
                    <a:pt x="529" y="1681"/>
                  </a:cubicBezTo>
                  <a:cubicBezTo>
                    <a:pt x="497" y="1697"/>
                    <a:pt x="481" y="1729"/>
                    <a:pt x="433" y="1729"/>
                  </a:cubicBezTo>
                  <a:lnTo>
                    <a:pt x="401" y="1729"/>
                  </a:lnTo>
                  <a:cubicBezTo>
                    <a:pt x="369" y="1729"/>
                    <a:pt x="353" y="1729"/>
                    <a:pt x="337" y="1745"/>
                  </a:cubicBezTo>
                  <a:cubicBezTo>
                    <a:pt x="289" y="1745"/>
                    <a:pt x="273" y="1761"/>
                    <a:pt x="241" y="1777"/>
                  </a:cubicBezTo>
                  <a:cubicBezTo>
                    <a:pt x="209" y="1777"/>
                    <a:pt x="209" y="1777"/>
                    <a:pt x="193" y="1809"/>
                  </a:cubicBezTo>
                  <a:cubicBezTo>
                    <a:pt x="193" y="1809"/>
                    <a:pt x="177" y="1809"/>
                    <a:pt x="177" y="1825"/>
                  </a:cubicBezTo>
                  <a:cubicBezTo>
                    <a:pt x="161" y="1841"/>
                    <a:pt x="129" y="1841"/>
                    <a:pt x="113" y="1889"/>
                  </a:cubicBezTo>
                  <a:cubicBezTo>
                    <a:pt x="81" y="1889"/>
                    <a:pt x="17" y="1921"/>
                    <a:pt x="1" y="1969"/>
                  </a:cubicBezTo>
                  <a:lnTo>
                    <a:pt x="1" y="2017"/>
                  </a:lnTo>
                  <a:cubicBezTo>
                    <a:pt x="97" y="2081"/>
                    <a:pt x="209" y="2145"/>
                    <a:pt x="321" y="2209"/>
                  </a:cubicBezTo>
                  <a:cubicBezTo>
                    <a:pt x="337" y="2225"/>
                    <a:pt x="353" y="2241"/>
                    <a:pt x="401" y="2241"/>
                  </a:cubicBezTo>
                  <a:cubicBezTo>
                    <a:pt x="401" y="2241"/>
                    <a:pt x="417" y="2241"/>
                    <a:pt x="417" y="2257"/>
                  </a:cubicBezTo>
                  <a:cubicBezTo>
                    <a:pt x="497" y="2305"/>
                    <a:pt x="561" y="2337"/>
                    <a:pt x="609" y="2385"/>
                  </a:cubicBezTo>
                  <a:lnTo>
                    <a:pt x="833" y="2529"/>
                  </a:lnTo>
                  <a:cubicBezTo>
                    <a:pt x="881" y="2545"/>
                    <a:pt x="929" y="2577"/>
                    <a:pt x="977" y="2609"/>
                  </a:cubicBezTo>
                  <a:lnTo>
                    <a:pt x="1201" y="2737"/>
                  </a:lnTo>
                  <a:cubicBezTo>
                    <a:pt x="1249" y="2769"/>
                    <a:pt x="1297" y="2801"/>
                    <a:pt x="1329" y="2817"/>
                  </a:cubicBezTo>
                  <a:lnTo>
                    <a:pt x="1393" y="2865"/>
                  </a:lnTo>
                  <a:lnTo>
                    <a:pt x="1441" y="2881"/>
                  </a:lnTo>
                  <a:lnTo>
                    <a:pt x="1473" y="2897"/>
                  </a:lnTo>
                  <a:lnTo>
                    <a:pt x="1649" y="3009"/>
                  </a:lnTo>
                  <a:cubicBezTo>
                    <a:pt x="1729" y="3041"/>
                    <a:pt x="1793" y="3089"/>
                    <a:pt x="1873" y="3137"/>
                  </a:cubicBezTo>
                  <a:cubicBezTo>
                    <a:pt x="1953" y="3185"/>
                    <a:pt x="2017" y="3217"/>
                    <a:pt x="2081" y="3281"/>
                  </a:cubicBezTo>
                  <a:cubicBezTo>
                    <a:pt x="2257" y="3409"/>
                    <a:pt x="2401" y="3505"/>
                    <a:pt x="2513" y="3601"/>
                  </a:cubicBezTo>
                  <a:cubicBezTo>
                    <a:pt x="2561" y="3649"/>
                    <a:pt x="2593" y="3681"/>
                    <a:pt x="2657" y="3729"/>
                  </a:cubicBezTo>
                  <a:cubicBezTo>
                    <a:pt x="2673" y="3745"/>
                    <a:pt x="2721" y="3761"/>
                    <a:pt x="2737" y="3777"/>
                  </a:cubicBezTo>
                  <a:lnTo>
                    <a:pt x="2801" y="3777"/>
                  </a:lnTo>
                  <a:cubicBezTo>
                    <a:pt x="2817" y="3777"/>
                    <a:pt x="2833" y="3809"/>
                    <a:pt x="2849" y="3809"/>
                  </a:cubicBezTo>
                  <a:cubicBezTo>
                    <a:pt x="2881" y="3825"/>
                    <a:pt x="2897" y="3841"/>
                    <a:pt x="2913" y="3841"/>
                  </a:cubicBezTo>
                  <a:cubicBezTo>
                    <a:pt x="2961" y="3873"/>
                    <a:pt x="2977" y="3921"/>
                    <a:pt x="3009" y="3969"/>
                  </a:cubicBezTo>
                  <a:cubicBezTo>
                    <a:pt x="3041" y="4001"/>
                    <a:pt x="3073" y="4017"/>
                    <a:pt x="3089" y="4065"/>
                  </a:cubicBezTo>
                  <a:lnTo>
                    <a:pt x="3121" y="4081"/>
                  </a:lnTo>
                  <a:lnTo>
                    <a:pt x="3137" y="4097"/>
                  </a:lnTo>
                  <a:lnTo>
                    <a:pt x="3153" y="4113"/>
                  </a:lnTo>
                  <a:lnTo>
                    <a:pt x="3169" y="4145"/>
                  </a:lnTo>
                  <a:lnTo>
                    <a:pt x="3281" y="4145"/>
                  </a:lnTo>
                  <a:lnTo>
                    <a:pt x="3329" y="4161"/>
                  </a:lnTo>
                  <a:lnTo>
                    <a:pt x="3361" y="4161"/>
                  </a:lnTo>
                  <a:lnTo>
                    <a:pt x="3377" y="4145"/>
                  </a:lnTo>
                  <a:cubicBezTo>
                    <a:pt x="3393" y="4113"/>
                    <a:pt x="3409" y="4113"/>
                    <a:pt x="3441" y="4097"/>
                  </a:cubicBezTo>
                  <a:cubicBezTo>
                    <a:pt x="3473" y="4081"/>
                    <a:pt x="3521" y="4065"/>
                    <a:pt x="3537" y="4033"/>
                  </a:cubicBezTo>
                  <a:lnTo>
                    <a:pt x="3553" y="4017"/>
                  </a:lnTo>
                  <a:lnTo>
                    <a:pt x="3601" y="4001"/>
                  </a:lnTo>
                  <a:lnTo>
                    <a:pt x="3649" y="3937"/>
                  </a:lnTo>
                  <a:lnTo>
                    <a:pt x="3761" y="3841"/>
                  </a:lnTo>
                  <a:lnTo>
                    <a:pt x="3777" y="3825"/>
                  </a:lnTo>
                  <a:cubicBezTo>
                    <a:pt x="3793" y="3793"/>
                    <a:pt x="3809" y="3777"/>
                    <a:pt x="3841" y="3745"/>
                  </a:cubicBezTo>
                  <a:lnTo>
                    <a:pt x="3857" y="3713"/>
                  </a:lnTo>
                  <a:cubicBezTo>
                    <a:pt x="3889" y="3681"/>
                    <a:pt x="3937" y="3633"/>
                    <a:pt x="4001" y="3601"/>
                  </a:cubicBezTo>
                  <a:lnTo>
                    <a:pt x="4289" y="3361"/>
                  </a:lnTo>
                  <a:lnTo>
                    <a:pt x="4401" y="3281"/>
                  </a:lnTo>
                  <a:cubicBezTo>
                    <a:pt x="4433" y="3265"/>
                    <a:pt x="4449" y="3249"/>
                    <a:pt x="4497" y="3201"/>
                  </a:cubicBezTo>
                  <a:cubicBezTo>
                    <a:pt x="4529" y="3185"/>
                    <a:pt x="4561" y="3137"/>
                    <a:pt x="4593" y="3121"/>
                  </a:cubicBezTo>
                  <a:lnTo>
                    <a:pt x="4673" y="3041"/>
                  </a:lnTo>
                  <a:cubicBezTo>
                    <a:pt x="4737" y="2977"/>
                    <a:pt x="4817" y="2913"/>
                    <a:pt x="4913" y="2865"/>
                  </a:cubicBezTo>
                  <a:cubicBezTo>
                    <a:pt x="4929" y="2833"/>
                    <a:pt x="4977" y="2817"/>
                    <a:pt x="4993" y="2801"/>
                  </a:cubicBezTo>
                  <a:cubicBezTo>
                    <a:pt x="5009" y="2785"/>
                    <a:pt x="5057" y="2753"/>
                    <a:pt x="5073" y="2753"/>
                  </a:cubicBezTo>
                  <a:lnTo>
                    <a:pt x="5121" y="2721"/>
                  </a:lnTo>
                  <a:cubicBezTo>
                    <a:pt x="5169" y="2673"/>
                    <a:pt x="5217" y="2641"/>
                    <a:pt x="5281" y="2593"/>
                  </a:cubicBezTo>
                  <a:lnTo>
                    <a:pt x="5297" y="2577"/>
                  </a:lnTo>
                  <a:cubicBezTo>
                    <a:pt x="5329" y="2561"/>
                    <a:pt x="5377" y="2513"/>
                    <a:pt x="5409" y="2497"/>
                  </a:cubicBezTo>
                  <a:cubicBezTo>
                    <a:pt x="5473" y="2465"/>
                    <a:pt x="5537" y="2417"/>
                    <a:pt x="5617" y="2385"/>
                  </a:cubicBezTo>
                  <a:lnTo>
                    <a:pt x="5713" y="2321"/>
                  </a:lnTo>
                  <a:lnTo>
                    <a:pt x="5809" y="2257"/>
                  </a:lnTo>
                  <a:cubicBezTo>
                    <a:pt x="5937" y="2193"/>
                    <a:pt x="6049" y="2145"/>
                    <a:pt x="6193" y="2081"/>
                  </a:cubicBezTo>
                  <a:lnTo>
                    <a:pt x="6241" y="2065"/>
                  </a:lnTo>
                  <a:cubicBezTo>
                    <a:pt x="6273" y="2033"/>
                    <a:pt x="6289" y="2017"/>
                    <a:pt x="6337" y="2017"/>
                  </a:cubicBezTo>
                  <a:lnTo>
                    <a:pt x="6353" y="2001"/>
                  </a:lnTo>
                  <a:cubicBezTo>
                    <a:pt x="6369" y="1985"/>
                    <a:pt x="6401" y="1985"/>
                    <a:pt x="6417" y="1969"/>
                  </a:cubicBezTo>
                  <a:cubicBezTo>
                    <a:pt x="6417" y="1937"/>
                    <a:pt x="6417" y="1921"/>
                    <a:pt x="6401" y="1905"/>
                  </a:cubicBezTo>
                  <a:cubicBezTo>
                    <a:pt x="6369" y="1873"/>
                    <a:pt x="6337" y="1857"/>
                    <a:pt x="6289" y="1841"/>
                  </a:cubicBezTo>
                  <a:cubicBezTo>
                    <a:pt x="6273" y="1825"/>
                    <a:pt x="6241" y="1825"/>
                    <a:pt x="6209" y="1825"/>
                  </a:cubicBezTo>
                  <a:lnTo>
                    <a:pt x="6177" y="1793"/>
                  </a:lnTo>
                  <a:cubicBezTo>
                    <a:pt x="6081" y="1777"/>
                    <a:pt x="6001" y="1713"/>
                    <a:pt x="5889" y="1681"/>
                  </a:cubicBezTo>
                  <a:lnTo>
                    <a:pt x="5873" y="1665"/>
                  </a:lnTo>
                  <a:cubicBezTo>
                    <a:pt x="5809" y="1617"/>
                    <a:pt x="5729" y="1601"/>
                    <a:pt x="5681" y="1569"/>
                  </a:cubicBezTo>
                  <a:lnTo>
                    <a:pt x="5633" y="1537"/>
                  </a:lnTo>
                  <a:lnTo>
                    <a:pt x="5601" y="1521"/>
                  </a:lnTo>
                  <a:lnTo>
                    <a:pt x="5553" y="1505"/>
                  </a:lnTo>
                  <a:cubicBezTo>
                    <a:pt x="5489" y="1489"/>
                    <a:pt x="5457" y="1441"/>
                    <a:pt x="5393" y="1425"/>
                  </a:cubicBezTo>
                  <a:cubicBezTo>
                    <a:pt x="5377" y="1409"/>
                    <a:pt x="5329" y="1377"/>
                    <a:pt x="5313" y="1377"/>
                  </a:cubicBezTo>
                  <a:cubicBezTo>
                    <a:pt x="5297" y="1361"/>
                    <a:pt x="5249" y="1361"/>
                    <a:pt x="5233" y="1345"/>
                  </a:cubicBezTo>
                  <a:cubicBezTo>
                    <a:pt x="5169" y="1297"/>
                    <a:pt x="5137" y="1281"/>
                    <a:pt x="5073" y="1249"/>
                  </a:cubicBezTo>
                  <a:lnTo>
                    <a:pt x="4993" y="1201"/>
                  </a:lnTo>
                  <a:cubicBezTo>
                    <a:pt x="4961" y="1185"/>
                    <a:pt x="4929" y="1169"/>
                    <a:pt x="4897" y="1137"/>
                  </a:cubicBezTo>
                  <a:cubicBezTo>
                    <a:pt x="4833" y="1105"/>
                    <a:pt x="4769" y="1057"/>
                    <a:pt x="4737" y="1009"/>
                  </a:cubicBezTo>
                  <a:lnTo>
                    <a:pt x="4689" y="961"/>
                  </a:lnTo>
                  <a:cubicBezTo>
                    <a:pt x="4657" y="945"/>
                    <a:pt x="4641" y="897"/>
                    <a:pt x="4593" y="881"/>
                  </a:cubicBezTo>
                  <a:lnTo>
                    <a:pt x="4529" y="817"/>
                  </a:lnTo>
                  <a:lnTo>
                    <a:pt x="4481" y="769"/>
                  </a:lnTo>
                  <a:cubicBezTo>
                    <a:pt x="4433" y="721"/>
                    <a:pt x="4401" y="689"/>
                    <a:pt x="4337" y="641"/>
                  </a:cubicBezTo>
                  <a:lnTo>
                    <a:pt x="4337" y="641"/>
                  </a:lnTo>
                  <a:lnTo>
                    <a:pt x="4273" y="577"/>
                  </a:lnTo>
                  <a:lnTo>
                    <a:pt x="4193" y="497"/>
                  </a:lnTo>
                  <a:cubicBezTo>
                    <a:pt x="4129" y="449"/>
                    <a:pt x="4081" y="369"/>
                    <a:pt x="4001" y="305"/>
                  </a:cubicBezTo>
                  <a:cubicBezTo>
                    <a:pt x="3953" y="257"/>
                    <a:pt x="3937" y="225"/>
                    <a:pt x="3889" y="161"/>
                  </a:cubicBezTo>
                  <a:cubicBezTo>
                    <a:pt x="3889" y="145"/>
                    <a:pt x="3873" y="145"/>
                    <a:pt x="3873" y="129"/>
                  </a:cubicBezTo>
                  <a:cubicBezTo>
                    <a:pt x="3857" y="97"/>
                    <a:pt x="3857" y="81"/>
                    <a:pt x="3841" y="65"/>
                  </a:cubicBezTo>
                  <a:cubicBezTo>
                    <a:pt x="3809" y="17"/>
                    <a:pt x="3761" y="1"/>
                    <a:pt x="37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3"/>
            <p:cNvSpPr/>
            <p:nvPr/>
          </p:nvSpPr>
          <p:spPr>
            <a:xfrm>
              <a:off x="6169535" y="3606101"/>
              <a:ext cx="310958" cy="353804"/>
            </a:xfrm>
            <a:custGeom>
              <a:rect b="b" l="l" r="r" t="t"/>
              <a:pathLst>
                <a:path extrusionOk="0" h="12436" w="10930">
                  <a:moveTo>
                    <a:pt x="5630" y="0"/>
                  </a:moveTo>
                  <a:cubicBezTo>
                    <a:pt x="5582" y="0"/>
                    <a:pt x="5544" y="3"/>
                    <a:pt x="5505" y="3"/>
                  </a:cubicBezTo>
                  <a:lnTo>
                    <a:pt x="5025" y="67"/>
                  </a:lnTo>
                  <a:cubicBezTo>
                    <a:pt x="4945" y="67"/>
                    <a:pt x="4865" y="83"/>
                    <a:pt x="4769" y="115"/>
                  </a:cubicBezTo>
                  <a:lnTo>
                    <a:pt x="4641" y="163"/>
                  </a:lnTo>
                  <a:cubicBezTo>
                    <a:pt x="4609" y="179"/>
                    <a:pt x="4545" y="179"/>
                    <a:pt x="4497" y="195"/>
                  </a:cubicBezTo>
                  <a:cubicBezTo>
                    <a:pt x="4417" y="227"/>
                    <a:pt x="4337" y="243"/>
                    <a:pt x="4257" y="275"/>
                  </a:cubicBezTo>
                  <a:cubicBezTo>
                    <a:pt x="4209" y="307"/>
                    <a:pt x="4145" y="323"/>
                    <a:pt x="4065" y="355"/>
                  </a:cubicBezTo>
                  <a:lnTo>
                    <a:pt x="4017" y="387"/>
                  </a:lnTo>
                  <a:cubicBezTo>
                    <a:pt x="3873" y="435"/>
                    <a:pt x="3713" y="515"/>
                    <a:pt x="3553" y="627"/>
                  </a:cubicBezTo>
                  <a:cubicBezTo>
                    <a:pt x="3473" y="659"/>
                    <a:pt x="3409" y="723"/>
                    <a:pt x="3297" y="787"/>
                  </a:cubicBezTo>
                  <a:lnTo>
                    <a:pt x="3121" y="899"/>
                  </a:lnTo>
                  <a:cubicBezTo>
                    <a:pt x="2977" y="979"/>
                    <a:pt x="2849" y="1075"/>
                    <a:pt x="2705" y="1219"/>
                  </a:cubicBezTo>
                  <a:lnTo>
                    <a:pt x="2641" y="1283"/>
                  </a:lnTo>
                  <a:cubicBezTo>
                    <a:pt x="2609" y="1315"/>
                    <a:pt x="2561" y="1347"/>
                    <a:pt x="2529" y="1379"/>
                  </a:cubicBezTo>
                  <a:cubicBezTo>
                    <a:pt x="2449" y="1443"/>
                    <a:pt x="2385" y="1523"/>
                    <a:pt x="2305" y="1587"/>
                  </a:cubicBezTo>
                  <a:lnTo>
                    <a:pt x="2225" y="1667"/>
                  </a:lnTo>
                  <a:cubicBezTo>
                    <a:pt x="2177" y="1699"/>
                    <a:pt x="2145" y="1715"/>
                    <a:pt x="2129" y="1763"/>
                  </a:cubicBezTo>
                  <a:lnTo>
                    <a:pt x="1937" y="1939"/>
                  </a:lnTo>
                  <a:cubicBezTo>
                    <a:pt x="1905" y="1987"/>
                    <a:pt x="1857" y="2035"/>
                    <a:pt x="1825" y="2083"/>
                  </a:cubicBezTo>
                  <a:lnTo>
                    <a:pt x="1809" y="2115"/>
                  </a:lnTo>
                  <a:cubicBezTo>
                    <a:pt x="1761" y="2163"/>
                    <a:pt x="1745" y="2195"/>
                    <a:pt x="1697" y="2227"/>
                  </a:cubicBezTo>
                  <a:lnTo>
                    <a:pt x="1649" y="2275"/>
                  </a:lnTo>
                  <a:lnTo>
                    <a:pt x="1457" y="2515"/>
                  </a:lnTo>
                  <a:cubicBezTo>
                    <a:pt x="1425" y="2563"/>
                    <a:pt x="1409" y="2627"/>
                    <a:pt x="1361" y="2659"/>
                  </a:cubicBezTo>
                  <a:lnTo>
                    <a:pt x="1329" y="2627"/>
                  </a:lnTo>
                  <a:cubicBezTo>
                    <a:pt x="1281" y="2659"/>
                    <a:pt x="1249" y="2723"/>
                    <a:pt x="1217" y="2755"/>
                  </a:cubicBezTo>
                  <a:cubicBezTo>
                    <a:pt x="1201" y="2803"/>
                    <a:pt x="1185" y="2819"/>
                    <a:pt x="1169" y="2867"/>
                  </a:cubicBezTo>
                  <a:cubicBezTo>
                    <a:pt x="1121" y="2915"/>
                    <a:pt x="1089" y="2963"/>
                    <a:pt x="1041" y="3027"/>
                  </a:cubicBezTo>
                  <a:lnTo>
                    <a:pt x="1009" y="3059"/>
                  </a:lnTo>
                  <a:lnTo>
                    <a:pt x="977" y="3075"/>
                  </a:lnTo>
                  <a:cubicBezTo>
                    <a:pt x="945" y="3123"/>
                    <a:pt x="929" y="3155"/>
                    <a:pt x="881" y="3203"/>
                  </a:cubicBezTo>
                  <a:cubicBezTo>
                    <a:pt x="833" y="3235"/>
                    <a:pt x="817" y="3283"/>
                    <a:pt x="801" y="3347"/>
                  </a:cubicBezTo>
                  <a:lnTo>
                    <a:pt x="785" y="3379"/>
                  </a:lnTo>
                  <a:cubicBezTo>
                    <a:pt x="737" y="3443"/>
                    <a:pt x="705" y="3523"/>
                    <a:pt x="673" y="3603"/>
                  </a:cubicBezTo>
                  <a:cubicBezTo>
                    <a:pt x="657" y="3635"/>
                    <a:pt x="657" y="3651"/>
                    <a:pt x="641" y="3699"/>
                  </a:cubicBezTo>
                  <a:lnTo>
                    <a:pt x="593" y="3779"/>
                  </a:lnTo>
                  <a:cubicBezTo>
                    <a:pt x="577" y="3811"/>
                    <a:pt x="561" y="3843"/>
                    <a:pt x="561" y="3875"/>
                  </a:cubicBezTo>
                  <a:cubicBezTo>
                    <a:pt x="545" y="3939"/>
                    <a:pt x="497" y="4019"/>
                    <a:pt x="481" y="4083"/>
                  </a:cubicBezTo>
                  <a:lnTo>
                    <a:pt x="465" y="4147"/>
                  </a:lnTo>
                  <a:cubicBezTo>
                    <a:pt x="401" y="4275"/>
                    <a:pt x="337" y="4435"/>
                    <a:pt x="305" y="4595"/>
                  </a:cubicBezTo>
                  <a:cubicBezTo>
                    <a:pt x="241" y="4755"/>
                    <a:pt x="193" y="4915"/>
                    <a:pt x="177" y="5059"/>
                  </a:cubicBezTo>
                  <a:cubicBezTo>
                    <a:pt x="161" y="5123"/>
                    <a:pt x="161" y="5155"/>
                    <a:pt x="161" y="5219"/>
                  </a:cubicBezTo>
                  <a:lnTo>
                    <a:pt x="145" y="5299"/>
                  </a:lnTo>
                  <a:cubicBezTo>
                    <a:pt x="113" y="5379"/>
                    <a:pt x="113" y="5459"/>
                    <a:pt x="97" y="5539"/>
                  </a:cubicBezTo>
                  <a:cubicBezTo>
                    <a:pt x="81" y="5699"/>
                    <a:pt x="65" y="5859"/>
                    <a:pt x="33" y="6067"/>
                  </a:cubicBezTo>
                  <a:cubicBezTo>
                    <a:pt x="17" y="6259"/>
                    <a:pt x="1" y="6435"/>
                    <a:pt x="1" y="6579"/>
                  </a:cubicBezTo>
                  <a:lnTo>
                    <a:pt x="1" y="6675"/>
                  </a:lnTo>
                  <a:lnTo>
                    <a:pt x="1" y="6835"/>
                  </a:lnTo>
                  <a:lnTo>
                    <a:pt x="1" y="7075"/>
                  </a:lnTo>
                  <a:lnTo>
                    <a:pt x="1" y="7235"/>
                  </a:lnTo>
                  <a:lnTo>
                    <a:pt x="1" y="7315"/>
                  </a:lnTo>
                  <a:cubicBezTo>
                    <a:pt x="1" y="7427"/>
                    <a:pt x="1" y="7507"/>
                    <a:pt x="17" y="7587"/>
                  </a:cubicBezTo>
                  <a:lnTo>
                    <a:pt x="17" y="7619"/>
                  </a:lnTo>
                  <a:lnTo>
                    <a:pt x="17" y="7667"/>
                  </a:lnTo>
                  <a:lnTo>
                    <a:pt x="17" y="7699"/>
                  </a:lnTo>
                  <a:cubicBezTo>
                    <a:pt x="65" y="8035"/>
                    <a:pt x="113" y="8339"/>
                    <a:pt x="193" y="8627"/>
                  </a:cubicBezTo>
                  <a:cubicBezTo>
                    <a:pt x="241" y="8739"/>
                    <a:pt x="273" y="8915"/>
                    <a:pt x="337" y="9075"/>
                  </a:cubicBezTo>
                  <a:cubicBezTo>
                    <a:pt x="401" y="9219"/>
                    <a:pt x="465" y="9363"/>
                    <a:pt x="513" y="9475"/>
                  </a:cubicBezTo>
                  <a:lnTo>
                    <a:pt x="561" y="9555"/>
                  </a:lnTo>
                  <a:cubicBezTo>
                    <a:pt x="641" y="9715"/>
                    <a:pt x="721" y="9875"/>
                    <a:pt x="801" y="10019"/>
                  </a:cubicBezTo>
                  <a:cubicBezTo>
                    <a:pt x="865" y="10115"/>
                    <a:pt x="913" y="10195"/>
                    <a:pt x="977" y="10307"/>
                  </a:cubicBezTo>
                  <a:lnTo>
                    <a:pt x="1073" y="10435"/>
                  </a:lnTo>
                  <a:cubicBezTo>
                    <a:pt x="1121" y="10499"/>
                    <a:pt x="1153" y="10563"/>
                    <a:pt x="1217" y="10643"/>
                  </a:cubicBezTo>
                  <a:lnTo>
                    <a:pt x="1281" y="10723"/>
                  </a:lnTo>
                  <a:cubicBezTo>
                    <a:pt x="1313" y="10755"/>
                    <a:pt x="1345" y="10803"/>
                    <a:pt x="1377" y="10835"/>
                  </a:cubicBezTo>
                  <a:cubicBezTo>
                    <a:pt x="1441" y="10915"/>
                    <a:pt x="1505" y="10979"/>
                    <a:pt x="1537" y="11043"/>
                  </a:cubicBezTo>
                  <a:lnTo>
                    <a:pt x="1585" y="11075"/>
                  </a:lnTo>
                  <a:lnTo>
                    <a:pt x="1697" y="11203"/>
                  </a:lnTo>
                  <a:cubicBezTo>
                    <a:pt x="1745" y="11219"/>
                    <a:pt x="1761" y="11268"/>
                    <a:pt x="1793" y="11284"/>
                  </a:cubicBezTo>
                  <a:cubicBezTo>
                    <a:pt x="1825" y="11300"/>
                    <a:pt x="1841" y="11316"/>
                    <a:pt x="1857" y="11316"/>
                  </a:cubicBezTo>
                  <a:cubicBezTo>
                    <a:pt x="1937" y="11380"/>
                    <a:pt x="2033" y="11460"/>
                    <a:pt x="2161" y="11508"/>
                  </a:cubicBezTo>
                  <a:cubicBezTo>
                    <a:pt x="2177" y="11524"/>
                    <a:pt x="2225" y="11524"/>
                    <a:pt x="2241" y="11540"/>
                  </a:cubicBezTo>
                  <a:cubicBezTo>
                    <a:pt x="2305" y="11556"/>
                    <a:pt x="2353" y="11556"/>
                    <a:pt x="2401" y="11588"/>
                  </a:cubicBezTo>
                  <a:lnTo>
                    <a:pt x="2513" y="11620"/>
                  </a:lnTo>
                  <a:cubicBezTo>
                    <a:pt x="2577" y="11636"/>
                    <a:pt x="2657" y="11636"/>
                    <a:pt x="2753" y="11652"/>
                  </a:cubicBezTo>
                  <a:lnTo>
                    <a:pt x="2865" y="11684"/>
                  </a:lnTo>
                  <a:lnTo>
                    <a:pt x="2961" y="11700"/>
                  </a:lnTo>
                  <a:lnTo>
                    <a:pt x="2993" y="11700"/>
                  </a:lnTo>
                  <a:lnTo>
                    <a:pt x="3233" y="11764"/>
                  </a:lnTo>
                  <a:cubicBezTo>
                    <a:pt x="3297" y="11780"/>
                    <a:pt x="3361" y="11780"/>
                    <a:pt x="3425" y="11796"/>
                  </a:cubicBezTo>
                  <a:lnTo>
                    <a:pt x="3505" y="11812"/>
                  </a:lnTo>
                  <a:lnTo>
                    <a:pt x="3681" y="11860"/>
                  </a:lnTo>
                  <a:cubicBezTo>
                    <a:pt x="3777" y="11876"/>
                    <a:pt x="3873" y="11892"/>
                    <a:pt x="3953" y="11940"/>
                  </a:cubicBezTo>
                  <a:cubicBezTo>
                    <a:pt x="4001" y="11956"/>
                    <a:pt x="4033" y="11956"/>
                    <a:pt x="4081" y="11972"/>
                  </a:cubicBezTo>
                  <a:lnTo>
                    <a:pt x="4113" y="12004"/>
                  </a:lnTo>
                  <a:lnTo>
                    <a:pt x="4193" y="12020"/>
                  </a:lnTo>
                  <a:lnTo>
                    <a:pt x="4241" y="12036"/>
                  </a:lnTo>
                  <a:lnTo>
                    <a:pt x="4353" y="12084"/>
                  </a:lnTo>
                  <a:lnTo>
                    <a:pt x="4465" y="12100"/>
                  </a:lnTo>
                  <a:lnTo>
                    <a:pt x="4705" y="12164"/>
                  </a:lnTo>
                  <a:lnTo>
                    <a:pt x="4753" y="12180"/>
                  </a:lnTo>
                  <a:lnTo>
                    <a:pt x="4785" y="12180"/>
                  </a:lnTo>
                  <a:cubicBezTo>
                    <a:pt x="4833" y="12196"/>
                    <a:pt x="4881" y="12196"/>
                    <a:pt x="4945" y="12212"/>
                  </a:cubicBezTo>
                  <a:cubicBezTo>
                    <a:pt x="5073" y="12260"/>
                    <a:pt x="5217" y="12324"/>
                    <a:pt x="5393" y="12404"/>
                  </a:cubicBezTo>
                  <a:cubicBezTo>
                    <a:pt x="5441" y="12420"/>
                    <a:pt x="5473" y="12420"/>
                    <a:pt x="5505" y="12436"/>
                  </a:cubicBezTo>
                  <a:lnTo>
                    <a:pt x="5521" y="12436"/>
                  </a:lnTo>
                  <a:cubicBezTo>
                    <a:pt x="5553" y="12436"/>
                    <a:pt x="5585" y="12436"/>
                    <a:pt x="5617" y="12420"/>
                  </a:cubicBezTo>
                  <a:lnTo>
                    <a:pt x="5665" y="12420"/>
                  </a:lnTo>
                  <a:cubicBezTo>
                    <a:pt x="5681" y="12420"/>
                    <a:pt x="5713" y="12404"/>
                    <a:pt x="5745" y="12372"/>
                  </a:cubicBezTo>
                  <a:lnTo>
                    <a:pt x="5777" y="12340"/>
                  </a:lnTo>
                  <a:lnTo>
                    <a:pt x="5841" y="12340"/>
                  </a:lnTo>
                  <a:cubicBezTo>
                    <a:pt x="5889" y="12340"/>
                    <a:pt x="5921" y="12324"/>
                    <a:pt x="5985" y="12324"/>
                  </a:cubicBezTo>
                  <a:cubicBezTo>
                    <a:pt x="6001" y="12324"/>
                    <a:pt x="6017" y="12324"/>
                    <a:pt x="6049" y="12292"/>
                  </a:cubicBezTo>
                  <a:cubicBezTo>
                    <a:pt x="6065" y="12292"/>
                    <a:pt x="6081" y="12276"/>
                    <a:pt x="6097" y="12276"/>
                  </a:cubicBezTo>
                  <a:lnTo>
                    <a:pt x="6145" y="12276"/>
                  </a:lnTo>
                  <a:cubicBezTo>
                    <a:pt x="6209" y="12276"/>
                    <a:pt x="6289" y="12260"/>
                    <a:pt x="6337" y="12260"/>
                  </a:cubicBezTo>
                  <a:cubicBezTo>
                    <a:pt x="6385" y="12244"/>
                    <a:pt x="6417" y="12244"/>
                    <a:pt x="6465" y="12212"/>
                  </a:cubicBezTo>
                  <a:lnTo>
                    <a:pt x="6497" y="12196"/>
                  </a:lnTo>
                  <a:lnTo>
                    <a:pt x="6529" y="12180"/>
                  </a:lnTo>
                  <a:cubicBezTo>
                    <a:pt x="6545" y="12180"/>
                    <a:pt x="6561" y="12164"/>
                    <a:pt x="6577" y="12164"/>
                  </a:cubicBezTo>
                  <a:cubicBezTo>
                    <a:pt x="6625" y="12132"/>
                    <a:pt x="6657" y="12116"/>
                    <a:pt x="6705" y="12116"/>
                  </a:cubicBezTo>
                  <a:lnTo>
                    <a:pt x="6785" y="12100"/>
                  </a:lnTo>
                  <a:cubicBezTo>
                    <a:pt x="6865" y="12068"/>
                    <a:pt x="6961" y="12020"/>
                    <a:pt x="7041" y="11988"/>
                  </a:cubicBezTo>
                  <a:lnTo>
                    <a:pt x="7057" y="11956"/>
                  </a:lnTo>
                  <a:cubicBezTo>
                    <a:pt x="7121" y="11940"/>
                    <a:pt x="7185" y="11892"/>
                    <a:pt x="7217" y="11876"/>
                  </a:cubicBezTo>
                  <a:lnTo>
                    <a:pt x="7297" y="11844"/>
                  </a:lnTo>
                  <a:lnTo>
                    <a:pt x="7345" y="11828"/>
                  </a:lnTo>
                  <a:cubicBezTo>
                    <a:pt x="7409" y="11780"/>
                    <a:pt x="7457" y="11764"/>
                    <a:pt x="7521" y="11716"/>
                  </a:cubicBezTo>
                  <a:lnTo>
                    <a:pt x="7537" y="11716"/>
                  </a:lnTo>
                  <a:lnTo>
                    <a:pt x="7585" y="11700"/>
                  </a:lnTo>
                  <a:lnTo>
                    <a:pt x="7617" y="11684"/>
                  </a:lnTo>
                  <a:cubicBezTo>
                    <a:pt x="7681" y="11668"/>
                    <a:pt x="7729" y="11636"/>
                    <a:pt x="7761" y="11604"/>
                  </a:cubicBezTo>
                  <a:cubicBezTo>
                    <a:pt x="7809" y="11588"/>
                    <a:pt x="7825" y="11556"/>
                    <a:pt x="7857" y="11524"/>
                  </a:cubicBezTo>
                  <a:lnTo>
                    <a:pt x="7905" y="11476"/>
                  </a:lnTo>
                  <a:cubicBezTo>
                    <a:pt x="7937" y="11444"/>
                    <a:pt x="7985" y="11428"/>
                    <a:pt x="8050" y="11380"/>
                  </a:cubicBezTo>
                  <a:cubicBezTo>
                    <a:pt x="8098" y="11348"/>
                    <a:pt x="8146" y="11300"/>
                    <a:pt x="8178" y="11268"/>
                  </a:cubicBezTo>
                  <a:lnTo>
                    <a:pt x="8226" y="11235"/>
                  </a:lnTo>
                  <a:lnTo>
                    <a:pt x="8290" y="11203"/>
                  </a:lnTo>
                  <a:cubicBezTo>
                    <a:pt x="8338" y="11139"/>
                    <a:pt x="8418" y="11107"/>
                    <a:pt x="8482" y="11043"/>
                  </a:cubicBezTo>
                  <a:cubicBezTo>
                    <a:pt x="8530" y="11027"/>
                    <a:pt x="8546" y="10979"/>
                    <a:pt x="8578" y="10963"/>
                  </a:cubicBezTo>
                  <a:cubicBezTo>
                    <a:pt x="8626" y="10915"/>
                    <a:pt x="8658" y="10883"/>
                    <a:pt x="8722" y="10835"/>
                  </a:cubicBezTo>
                  <a:lnTo>
                    <a:pt x="8722" y="10835"/>
                  </a:lnTo>
                  <a:lnTo>
                    <a:pt x="8690" y="10867"/>
                  </a:lnTo>
                  <a:cubicBezTo>
                    <a:pt x="8786" y="10787"/>
                    <a:pt x="8882" y="10707"/>
                    <a:pt x="9010" y="10595"/>
                  </a:cubicBezTo>
                  <a:lnTo>
                    <a:pt x="9138" y="10467"/>
                  </a:lnTo>
                  <a:lnTo>
                    <a:pt x="9170" y="10435"/>
                  </a:lnTo>
                  <a:lnTo>
                    <a:pt x="9186" y="10419"/>
                  </a:lnTo>
                  <a:cubicBezTo>
                    <a:pt x="9218" y="10387"/>
                    <a:pt x="9250" y="10339"/>
                    <a:pt x="9250" y="10307"/>
                  </a:cubicBezTo>
                  <a:cubicBezTo>
                    <a:pt x="9266" y="10243"/>
                    <a:pt x="9250" y="10179"/>
                    <a:pt x="9202" y="10147"/>
                  </a:cubicBezTo>
                  <a:cubicBezTo>
                    <a:pt x="9170" y="10099"/>
                    <a:pt x="9122" y="10083"/>
                    <a:pt x="9090" y="10083"/>
                  </a:cubicBezTo>
                  <a:cubicBezTo>
                    <a:pt x="9058" y="10067"/>
                    <a:pt x="9058" y="10035"/>
                    <a:pt x="9042" y="10019"/>
                  </a:cubicBezTo>
                  <a:cubicBezTo>
                    <a:pt x="9026" y="10003"/>
                    <a:pt x="9026" y="9955"/>
                    <a:pt x="9010" y="9939"/>
                  </a:cubicBezTo>
                  <a:cubicBezTo>
                    <a:pt x="8962" y="9875"/>
                    <a:pt x="8946" y="9827"/>
                    <a:pt x="8930" y="9763"/>
                  </a:cubicBezTo>
                  <a:cubicBezTo>
                    <a:pt x="8898" y="9715"/>
                    <a:pt x="8882" y="9651"/>
                    <a:pt x="8866" y="9619"/>
                  </a:cubicBezTo>
                  <a:lnTo>
                    <a:pt x="8802" y="9507"/>
                  </a:lnTo>
                  <a:lnTo>
                    <a:pt x="8786" y="9443"/>
                  </a:lnTo>
                  <a:lnTo>
                    <a:pt x="8770" y="9427"/>
                  </a:lnTo>
                  <a:cubicBezTo>
                    <a:pt x="8738" y="9379"/>
                    <a:pt x="8722" y="9363"/>
                    <a:pt x="8722" y="9315"/>
                  </a:cubicBezTo>
                  <a:cubicBezTo>
                    <a:pt x="8690" y="9235"/>
                    <a:pt x="8658" y="9187"/>
                    <a:pt x="8626" y="9107"/>
                  </a:cubicBezTo>
                  <a:lnTo>
                    <a:pt x="8610" y="9043"/>
                  </a:lnTo>
                  <a:cubicBezTo>
                    <a:pt x="8578" y="8995"/>
                    <a:pt x="8562" y="8963"/>
                    <a:pt x="8546" y="8899"/>
                  </a:cubicBezTo>
                  <a:cubicBezTo>
                    <a:pt x="8546" y="8867"/>
                    <a:pt x="8530" y="8819"/>
                    <a:pt x="8530" y="8755"/>
                  </a:cubicBezTo>
                  <a:cubicBezTo>
                    <a:pt x="8530" y="8739"/>
                    <a:pt x="8530" y="8707"/>
                    <a:pt x="8546" y="8675"/>
                  </a:cubicBezTo>
                  <a:cubicBezTo>
                    <a:pt x="8562" y="8627"/>
                    <a:pt x="8578" y="8563"/>
                    <a:pt x="8626" y="8499"/>
                  </a:cubicBezTo>
                  <a:cubicBezTo>
                    <a:pt x="8658" y="8435"/>
                    <a:pt x="8706" y="8355"/>
                    <a:pt x="8738" y="8307"/>
                  </a:cubicBezTo>
                  <a:lnTo>
                    <a:pt x="8738" y="8307"/>
                  </a:lnTo>
                  <a:lnTo>
                    <a:pt x="8722" y="8339"/>
                  </a:lnTo>
                  <a:lnTo>
                    <a:pt x="8850" y="8163"/>
                  </a:lnTo>
                  <a:cubicBezTo>
                    <a:pt x="8882" y="8099"/>
                    <a:pt x="8946" y="8035"/>
                    <a:pt x="8978" y="7971"/>
                  </a:cubicBezTo>
                  <a:lnTo>
                    <a:pt x="9010" y="7955"/>
                  </a:lnTo>
                  <a:cubicBezTo>
                    <a:pt x="9042" y="7891"/>
                    <a:pt x="9090" y="7859"/>
                    <a:pt x="9138" y="7827"/>
                  </a:cubicBezTo>
                  <a:cubicBezTo>
                    <a:pt x="9218" y="7747"/>
                    <a:pt x="9330" y="7683"/>
                    <a:pt x="9426" y="7619"/>
                  </a:cubicBezTo>
                  <a:cubicBezTo>
                    <a:pt x="9522" y="7555"/>
                    <a:pt x="9618" y="7507"/>
                    <a:pt x="9698" y="7459"/>
                  </a:cubicBezTo>
                  <a:cubicBezTo>
                    <a:pt x="9730" y="7443"/>
                    <a:pt x="9762" y="7443"/>
                    <a:pt x="9778" y="7427"/>
                  </a:cubicBezTo>
                  <a:lnTo>
                    <a:pt x="9858" y="7379"/>
                  </a:lnTo>
                  <a:cubicBezTo>
                    <a:pt x="9938" y="7347"/>
                    <a:pt x="10002" y="7315"/>
                    <a:pt x="10066" y="7283"/>
                  </a:cubicBezTo>
                  <a:lnTo>
                    <a:pt x="10098" y="7267"/>
                  </a:lnTo>
                  <a:cubicBezTo>
                    <a:pt x="10162" y="7235"/>
                    <a:pt x="10210" y="7219"/>
                    <a:pt x="10258" y="7203"/>
                  </a:cubicBezTo>
                  <a:cubicBezTo>
                    <a:pt x="10322" y="7187"/>
                    <a:pt x="10386" y="7155"/>
                    <a:pt x="10450" y="7155"/>
                  </a:cubicBezTo>
                  <a:cubicBezTo>
                    <a:pt x="10466" y="7155"/>
                    <a:pt x="10466" y="7155"/>
                    <a:pt x="10482" y="7139"/>
                  </a:cubicBezTo>
                  <a:cubicBezTo>
                    <a:pt x="10498" y="7139"/>
                    <a:pt x="10530" y="7123"/>
                    <a:pt x="10546" y="7123"/>
                  </a:cubicBezTo>
                  <a:cubicBezTo>
                    <a:pt x="10610" y="7107"/>
                    <a:pt x="10642" y="7075"/>
                    <a:pt x="10690" y="7043"/>
                  </a:cubicBezTo>
                  <a:cubicBezTo>
                    <a:pt x="10786" y="6979"/>
                    <a:pt x="10850" y="6867"/>
                    <a:pt x="10882" y="6675"/>
                  </a:cubicBezTo>
                  <a:cubicBezTo>
                    <a:pt x="10898" y="6595"/>
                    <a:pt x="10898" y="6499"/>
                    <a:pt x="10898" y="6419"/>
                  </a:cubicBezTo>
                  <a:lnTo>
                    <a:pt x="10898" y="6387"/>
                  </a:lnTo>
                  <a:lnTo>
                    <a:pt x="10898" y="6259"/>
                  </a:lnTo>
                  <a:cubicBezTo>
                    <a:pt x="10898" y="6195"/>
                    <a:pt x="10898" y="6163"/>
                    <a:pt x="10930" y="6099"/>
                  </a:cubicBezTo>
                  <a:lnTo>
                    <a:pt x="10930" y="6083"/>
                  </a:lnTo>
                  <a:lnTo>
                    <a:pt x="10930" y="5827"/>
                  </a:lnTo>
                  <a:lnTo>
                    <a:pt x="10930" y="5619"/>
                  </a:lnTo>
                  <a:cubicBezTo>
                    <a:pt x="10930" y="5507"/>
                    <a:pt x="10898" y="5363"/>
                    <a:pt x="10898" y="5235"/>
                  </a:cubicBezTo>
                  <a:lnTo>
                    <a:pt x="10898" y="5139"/>
                  </a:lnTo>
                  <a:cubicBezTo>
                    <a:pt x="10898" y="5059"/>
                    <a:pt x="10882" y="4979"/>
                    <a:pt x="10882" y="4899"/>
                  </a:cubicBezTo>
                  <a:cubicBezTo>
                    <a:pt x="10882" y="4819"/>
                    <a:pt x="10866" y="4739"/>
                    <a:pt x="10850" y="4675"/>
                  </a:cubicBezTo>
                  <a:cubicBezTo>
                    <a:pt x="10818" y="4627"/>
                    <a:pt x="10818" y="4579"/>
                    <a:pt x="10818" y="4515"/>
                  </a:cubicBezTo>
                  <a:lnTo>
                    <a:pt x="10802" y="4435"/>
                  </a:lnTo>
                  <a:lnTo>
                    <a:pt x="10738" y="4195"/>
                  </a:lnTo>
                  <a:lnTo>
                    <a:pt x="10722" y="4163"/>
                  </a:lnTo>
                  <a:lnTo>
                    <a:pt x="10722" y="4115"/>
                  </a:lnTo>
                  <a:lnTo>
                    <a:pt x="10706" y="4083"/>
                  </a:lnTo>
                  <a:cubicBezTo>
                    <a:pt x="10690" y="3987"/>
                    <a:pt x="10642" y="3859"/>
                    <a:pt x="10610" y="3715"/>
                  </a:cubicBezTo>
                  <a:lnTo>
                    <a:pt x="10546" y="3539"/>
                  </a:lnTo>
                  <a:cubicBezTo>
                    <a:pt x="10530" y="3507"/>
                    <a:pt x="10530" y="3459"/>
                    <a:pt x="10498" y="3427"/>
                  </a:cubicBezTo>
                  <a:lnTo>
                    <a:pt x="10482" y="3363"/>
                  </a:lnTo>
                  <a:cubicBezTo>
                    <a:pt x="10450" y="3283"/>
                    <a:pt x="10402" y="3187"/>
                    <a:pt x="10370" y="3107"/>
                  </a:cubicBezTo>
                  <a:lnTo>
                    <a:pt x="10322" y="2995"/>
                  </a:lnTo>
                  <a:cubicBezTo>
                    <a:pt x="10258" y="2883"/>
                    <a:pt x="10226" y="2787"/>
                    <a:pt x="10146" y="2643"/>
                  </a:cubicBezTo>
                  <a:cubicBezTo>
                    <a:pt x="10066" y="2499"/>
                    <a:pt x="9986" y="2323"/>
                    <a:pt x="9890" y="2163"/>
                  </a:cubicBezTo>
                  <a:cubicBezTo>
                    <a:pt x="9762" y="1987"/>
                    <a:pt x="9682" y="1859"/>
                    <a:pt x="9586" y="1747"/>
                  </a:cubicBezTo>
                  <a:cubicBezTo>
                    <a:pt x="9522" y="1667"/>
                    <a:pt x="9490" y="1603"/>
                    <a:pt x="9426" y="1539"/>
                  </a:cubicBezTo>
                  <a:lnTo>
                    <a:pt x="9218" y="1347"/>
                  </a:lnTo>
                  <a:cubicBezTo>
                    <a:pt x="9122" y="1235"/>
                    <a:pt x="9010" y="1155"/>
                    <a:pt x="8882" y="1059"/>
                  </a:cubicBezTo>
                  <a:lnTo>
                    <a:pt x="8818" y="995"/>
                  </a:lnTo>
                  <a:cubicBezTo>
                    <a:pt x="8770" y="947"/>
                    <a:pt x="8690" y="899"/>
                    <a:pt x="8626" y="835"/>
                  </a:cubicBezTo>
                  <a:cubicBezTo>
                    <a:pt x="8530" y="755"/>
                    <a:pt x="8450" y="707"/>
                    <a:pt x="8370" y="659"/>
                  </a:cubicBezTo>
                  <a:cubicBezTo>
                    <a:pt x="8226" y="563"/>
                    <a:pt x="8066" y="483"/>
                    <a:pt x="7889" y="419"/>
                  </a:cubicBezTo>
                  <a:cubicBezTo>
                    <a:pt x="7857" y="403"/>
                    <a:pt x="7825" y="403"/>
                    <a:pt x="7809" y="403"/>
                  </a:cubicBezTo>
                  <a:lnTo>
                    <a:pt x="7697" y="403"/>
                  </a:lnTo>
                  <a:cubicBezTo>
                    <a:pt x="7521" y="323"/>
                    <a:pt x="7329" y="259"/>
                    <a:pt x="7169" y="195"/>
                  </a:cubicBezTo>
                  <a:cubicBezTo>
                    <a:pt x="7089" y="179"/>
                    <a:pt x="7009" y="163"/>
                    <a:pt x="6897" y="163"/>
                  </a:cubicBezTo>
                  <a:lnTo>
                    <a:pt x="6769" y="147"/>
                  </a:lnTo>
                  <a:lnTo>
                    <a:pt x="6625" y="115"/>
                  </a:lnTo>
                  <a:cubicBezTo>
                    <a:pt x="6545" y="115"/>
                    <a:pt x="6465" y="99"/>
                    <a:pt x="6385" y="99"/>
                  </a:cubicBezTo>
                  <a:lnTo>
                    <a:pt x="6161" y="99"/>
                  </a:lnTo>
                  <a:cubicBezTo>
                    <a:pt x="6161" y="67"/>
                    <a:pt x="6129" y="35"/>
                    <a:pt x="6097" y="35"/>
                  </a:cubicBezTo>
                  <a:lnTo>
                    <a:pt x="5937" y="35"/>
                  </a:lnTo>
                  <a:cubicBezTo>
                    <a:pt x="5793" y="6"/>
                    <a:pt x="5701" y="0"/>
                    <a:pt x="56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3"/>
            <p:cNvSpPr/>
            <p:nvPr/>
          </p:nvSpPr>
          <p:spPr>
            <a:xfrm>
              <a:off x="6492300" y="3594778"/>
              <a:ext cx="312324" cy="358299"/>
            </a:xfrm>
            <a:custGeom>
              <a:rect b="b" l="l" r="r" t="t"/>
              <a:pathLst>
                <a:path extrusionOk="0" h="12594" w="10978">
                  <a:moveTo>
                    <a:pt x="4657" y="1"/>
                  </a:moveTo>
                  <a:cubicBezTo>
                    <a:pt x="4465" y="1"/>
                    <a:pt x="4257" y="65"/>
                    <a:pt x="4065" y="97"/>
                  </a:cubicBezTo>
                  <a:cubicBezTo>
                    <a:pt x="4001" y="113"/>
                    <a:pt x="3953" y="113"/>
                    <a:pt x="3905" y="145"/>
                  </a:cubicBezTo>
                  <a:lnTo>
                    <a:pt x="3857" y="145"/>
                  </a:lnTo>
                  <a:cubicBezTo>
                    <a:pt x="3777" y="145"/>
                    <a:pt x="3713" y="145"/>
                    <a:pt x="3633" y="161"/>
                  </a:cubicBezTo>
                  <a:cubicBezTo>
                    <a:pt x="3553" y="177"/>
                    <a:pt x="3473" y="193"/>
                    <a:pt x="3425" y="225"/>
                  </a:cubicBezTo>
                  <a:cubicBezTo>
                    <a:pt x="3345" y="241"/>
                    <a:pt x="3265" y="273"/>
                    <a:pt x="3185" y="321"/>
                  </a:cubicBezTo>
                  <a:lnTo>
                    <a:pt x="3121" y="353"/>
                  </a:lnTo>
                  <a:lnTo>
                    <a:pt x="2993" y="417"/>
                  </a:lnTo>
                  <a:cubicBezTo>
                    <a:pt x="2977" y="417"/>
                    <a:pt x="2961" y="433"/>
                    <a:pt x="2913" y="433"/>
                  </a:cubicBezTo>
                  <a:cubicBezTo>
                    <a:pt x="2897" y="433"/>
                    <a:pt x="2865" y="449"/>
                    <a:pt x="2833" y="449"/>
                  </a:cubicBezTo>
                  <a:cubicBezTo>
                    <a:pt x="2785" y="481"/>
                    <a:pt x="2721" y="497"/>
                    <a:pt x="2657" y="545"/>
                  </a:cubicBezTo>
                  <a:cubicBezTo>
                    <a:pt x="2593" y="561"/>
                    <a:pt x="2545" y="593"/>
                    <a:pt x="2497" y="641"/>
                  </a:cubicBezTo>
                  <a:lnTo>
                    <a:pt x="2401" y="705"/>
                  </a:lnTo>
                  <a:lnTo>
                    <a:pt x="2305" y="753"/>
                  </a:lnTo>
                  <a:lnTo>
                    <a:pt x="2113" y="881"/>
                  </a:lnTo>
                  <a:lnTo>
                    <a:pt x="1937" y="1057"/>
                  </a:lnTo>
                  <a:lnTo>
                    <a:pt x="1873" y="1121"/>
                  </a:lnTo>
                  <a:lnTo>
                    <a:pt x="1761" y="1233"/>
                  </a:lnTo>
                  <a:cubicBezTo>
                    <a:pt x="1697" y="1297"/>
                    <a:pt x="1633" y="1361"/>
                    <a:pt x="1601" y="1409"/>
                  </a:cubicBezTo>
                  <a:lnTo>
                    <a:pt x="1585" y="1441"/>
                  </a:lnTo>
                  <a:cubicBezTo>
                    <a:pt x="1537" y="1473"/>
                    <a:pt x="1521" y="1521"/>
                    <a:pt x="1473" y="1553"/>
                  </a:cubicBezTo>
                  <a:cubicBezTo>
                    <a:pt x="1441" y="1601"/>
                    <a:pt x="1425" y="1633"/>
                    <a:pt x="1377" y="1697"/>
                  </a:cubicBezTo>
                  <a:lnTo>
                    <a:pt x="1361" y="1713"/>
                  </a:lnTo>
                  <a:cubicBezTo>
                    <a:pt x="1345" y="1729"/>
                    <a:pt x="1313" y="1777"/>
                    <a:pt x="1281" y="1793"/>
                  </a:cubicBezTo>
                  <a:cubicBezTo>
                    <a:pt x="1265" y="1841"/>
                    <a:pt x="1217" y="1857"/>
                    <a:pt x="1201" y="1889"/>
                  </a:cubicBezTo>
                  <a:cubicBezTo>
                    <a:pt x="1153" y="1953"/>
                    <a:pt x="1121" y="2001"/>
                    <a:pt x="1073" y="2049"/>
                  </a:cubicBezTo>
                  <a:lnTo>
                    <a:pt x="1057" y="2097"/>
                  </a:lnTo>
                  <a:lnTo>
                    <a:pt x="1041" y="2129"/>
                  </a:lnTo>
                  <a:lnTo>
                    <a:pt x="913" y="2289"/>
                  </a:lnTo>
                  <a:cubicBezTo>
                    <a:pt x="897" y="2337"/>
                    <a:pt x="881" y="2353"/>
                    <a:pt x="865" y="2401"/>
                  </a:cubicBezTo>
                  <a:cubicBezTo>
                    <a:pt x="833" y="2433"/>
                    <a:pt x="801" y="2481"/>
                    <a:pt x="785" y="2513"/>
                  </a:cubicBezTo>
                  <a:cubicBezTo>
                    <a:pt x="737" y="2577"/>
                    <a:pt x="705" y="2657"/>
                    <a:pt x="657" y="2721"/>
                  </a:cubicBezTo>
                  <a:cubicBezTo>
                    <a:pt x="625" y="2801"/>
                    <a:pt x="577" y="2881"/>
                    <a:pt x="561" y="2961"/>
                  </a:cubicBezTo>
                  <a:lnTo>
                    <a:pt x="545" y="2993"/>
                  </a:lnTo>
                  <a:lnTo>
                    <a:pt x="481" y="3169"/>
                  </a:lnTo>
                  <a:cubicBezTo>
                    <a:pt x="465" y="3233"/>
                    <a:pt x="417" y="3313"/>
                    <a:pt x="401" y="3377"/>
                  </a:cubicBezTo>
                  <a:cubicBezTo>
                    <a:pt x="385" y="3409"/>
                    <a:pt x="385" y="3457"/>
                    <a:pt x="353" y="3473"/>
                  </a:cubicBezTo>
                  <a:cubicBezTo>
                    <a:pt x="353" y="3521"/>
                    <a:pt x="337" y="3537"/>
                    <a:pt x="321" y="3569"/>
                  </a:cubicBezTo>
                  <a:cubicBezTo>
                    <a:pt x="305" y="3649"/>
                    <a:pt x="273" y="3713"/>
                    <a:pt x="257" y="3793"/>
                  </a:cubicBezTo>
                  <a:cubicBezTo>
                    <a:pt x="241" y="3873"/>
                    <a:pt x="225" y="3953"/>
                    <a:pt x="193" y="4049"/>
                  </a:cubicBezTo>
                  <a:cubicBezTo>
                    <a:pt x="177" y="4113"/>
                    <a:pt x="177" y="4161"/>
                    <a:pt x="161" y="4225"/>
                  </a:cubicBezTo>
                  <a:lnTo>
                    <a:pt x="145" y="4273"/>
                  </a:lnTo>
                  <a:lnTo>
                    <a:pt x="81" y="4753"/>
                  </a:lnTo>
                  <a:cubicBezTo>
                    <a:pt x="81" y="4865"/>
                    <a:pt x="65" y="4945"/>
                    <a:pt x="65" y="5025"/>
                  </a:cubicBezTo>
                  <a:cubicBezTo>
                    <a:pt x="65" y="5105"/>
                    <a:pt x="33" y="5185"/>
                    <a:pt x="33" y="5265"/>
                  </a:cubicBezTo>
                  <a:cubicBezTo>
                    <a:pt x="33" y="5361"/>
                    <a:pt x="17" y="5441"/>
                    <a:pt x="17" y="5537"/>
                  </a:cubicBezTo>
                  <a:cubicBezTo>
                    <a:pt x="1" y="5633"/>
                    <a:pt x="1" y="5713"/>
                    <a:pt x="17" y="5825"/>
                  </a:cubicBezTo>
                  <a:lnTo>
                    <a:pt x="17" y="5905"/>
                  </a:lnTo>
                  <a:cubicBezTo>
                    <a:pt x="17" y="5953"/>
                    <a:pt x="17" y="6033"/>
                    <a:pt x="33" y="6097"/>
                  </a:cubicBezTo>
                  <a:cubicBezTo>
                    <a:pt x="33" y="6177"/>
                    <a:pt x="65" y="6257"/>
                    <a:pt x="65" y="6321"/>
                  </a:cubicBezTo>
                  <a:lnTo>
                    <a:pt x="65" y="6337"/>
                  </a:lnTo>
                  <a:lnTo>
                    <a:pt x="65" y="6353"/>
                  </a:lnTo>
                  <a:lnTo>
                    <a:pt x="65" y="6401"/>
                  </a:lnTo>
                  <a:cubicBezTo>
                    <a:pt x="65" y="6433"/>
                    <a:pt x="81" y="6497"/>
                    <a:pt x="81" y="6545"/>
                  </a:cubicBezTo>
                  <a:lnTo>
                    <a:pt x="81" y="6577"/>
                  </a:lnTo>
                  <a:lnTo>
                    <a:pt x="81" y="6641"/>
                  </a:lnTo>
                  <a:lnTo>
                    <a:pt x="81" y="6673"/>
                  </a:lnTo>
                  <a:lnTo>
                    <a:pt x="97" y="6785"/>
                  </a:lnTo>
                  <a:lnTo>
                    <a:pt x="97" y="6817"/>
                  </a:lnTo>
                  <a:lnTo>
                    <a:pt x="97" y="6881"/>
                  </a:lnTo>
                  <a:cubicBezTo>
                    <a:pt x="97" y="6913"/>
                    <a:pt x="97" y="6945"/>
                    <a:pt x="113" y="6977"/>
                  </a:cubicBezTo>
                  <a:lnTo>
                    <a:pt x="113" y="7025"/>
                  </a:lnTo>
                  <a:cubicBezTo>
                    <a:pt x="113" y="7073"/>
                    <a:pt x="145" y="7137"/>
                    <a:pt x="161" y="7201"/>
                  </a:cubicBezTo>
                  <a:lnTo>
                    <a:pt x="161" y="7217"/>
                  </a:lnTo>
                  <a:cubicBezTo>
                    <a:pt x="161" y="7233"/>
                    <a:pt x="177" y="7281"/>
                    <a:pt x="177" y="7313"/>
                  </a:cubicBezTo>
                  <a:lnTo>
                    <a:pt x="177" y="7425"/>
                  </a:lnTo>
                  <a:cubicBezTo>
                    <a:pt x="177" y="7473"/>
                    <a:pt x="241" y="7521"/>
                    <a:pt x="273" y="7521"/>
                  </a:cubicBezTo>
                  <a:lnTo>
                    <a:pt x="321" y="7521"/>
                  </a:lnTo>
                  <a:cubicBezTo>
                    <a:pt x="353" y="7521"/>
                    <a:pt x="385" y="7505"/>
                    <a:pt x="417" y="7505"/>
                  </a:cubicBezTo>
                  <a:lnTo>
                    <a:pt x="465" y="7521"/>
                  </a:lnTo>
                  <a:cubicBezTo>
                    <a:pt x="481" y="7521"/>
                    <a:pt x="497" y="7537"/>
                    <a:pt x="513" y="7537"/>
                  </a:cubicBezTo>
                  <a:cubicBezTo>
                    <a:pt x="545" y="7553"/>
                    <a:pt x="561" y="7553"/>
                    <a:pt x="577" y="7569"/>
                  </a:cubicBezTo>
                  <a:cubicBezTo>
                    <a:pt x="593" y="7601"/>
                    <a:pt x="641" y="7617"/>
                    <a:pt x="657" y="7617"/>
                  </a:cubicBezTo>
                  <a:cubicBezTo>
                    <a:pt x="721" y="7633"/>
                    <a:pt x="785" y="7681"/>
                    <a:pt x="865" y="7697"/>
                  </a:cubicBezTo>
                  <a:cubicBezTo>
                    <a:pt x="881" y="7697"/>
                    <a:pt x="897" y="7713"/>
                    <a:pt x="945" y="7713"/>
                  </a:cubicBezTo>
                  <a:cubicBezTo>
                    <a:pt x="961" y="7713"/>
                    <a:pt x="977" y="7729"/>
                    <a:pt x="993" y="7729"/>
                  </a:cubicBezTo>
                  <a:lnTo>
                    <a:pt x="1041" y="7761"/>
                  </a:lnTo>
                  <a:lnTo>
                    <a:pt x="1073" y="7777"/>
                  </a:lnTo>
                  <a:lnTo>
                    <a:pt x="1201" y="7841"/>
                  </a:lnTo>
                  <a:lnTo>
                    <a:pt x="1217" y="7857"/>
                  </a:lnTo>
                  <a:cubicBezTo>
                    <a:pt x="1281" y="7873"/>
                    <a:pt x="1345" y="7921"/>
                    <a:pt x="1393" y="7953"/>
                  </a:cubicBezTo>
                  <a:cubicBezTo>
                    <a:pt x="1425" y="8001"/>
                    <a:pt x="1457" y="8017"/>
                    <a:pt x="1473" y="8033"/>
                  </a:cubicBezTo>
                  <a:lnTo>
                    <a:pt x="1537" y="8097"/>
                  </a:lnTo>
                  <a:lnTo>
                    <a:pt x="1585" y="8129"/>
                  </a:lnTo>
                  <a:cubicBezTo>
                    <a:pt x="1633" y="8193"/>
                    <a:pt x="1713" y="8257"/>
                    <a:pt x="1777" y="8321"/>
                  </a:cubicBezTo>
                  <a:lnTo>
                    <a:pt x="1985" y="8513"/>
                  </a:lnTo>
                  <a:cubicBezTo>
                    <a:pt x="2017" y="8561"/>
                    <a:pt x="2033" y="8577"/>
                    <a:pt x="2081" y="8593"/>
                  </a:cubicBezTo>
                  <a:lnTo>
                    <a:pt x="2097" y="8609"/>
                  </a:lnTo>
                  <a:lnTo>
                    <a:pt x="2161" y="8673"/>
                  </a:lnTo>
                  <a:cubicBezTo>
                    <a:pt x="2177" y="8689"/>
                    <a:pt x="2193" y="8737"/>
                    <a:pt x="2241" y="8753"/>
                  </a:cubicBezTo>
                  <a:cubicBezTo>
                    <a:pt x="2257" y="8769"/>
                    <a:pt x="2257" y="8801"/>
                    <a:pt x="2273" y="8817"/>
                  </a:cubicBezTo>
                  <a:lnTo>
                    <a:pt x="2273" y="8849"/>
                  </a:lnTo>
                  <a:lnTo>
                    <a:pt x="2273" y="8881"/>
                  </a:lnTo>
                  <a:cubicBezTo>
                    <a:pt x="2305" y="8897"/>
                    <a:pt x="2321" y="8945"/>
                    <a:pt x="2321" y="8961"/>
                  </a:cubicBezTo>
                  <a:cubicBezTo>
                    <a:pt x="2337" y="8993"/>
                    <a:pt x="2337" y="9041"/>
                    <a:pt x="2337" y="9089"/>
                  </a:cubicBezTo>
                  <a:cubicBezTo>
                    <a:pt x="2337" y="9121"/>
                    <a:pt x="2337" y="9121"/>
                    <a:pt x="2321" y="9153"/>
                  </a:cubicBezTo>
                  <a:cubicBezTo>
                    <a:pt x="2305" y="9217"/>
                    <a:pt x="2273" y="9297"/>
                    <a:pt x="2257" y="9361"/>
                  </a:cubicBezTo>
                  <a:cubicBezTo>
                    <a:pt x="2241" y="9393"/>
                    <a:pt x="2241" y="9441"/>
                    <a:pt x="2225" y="9473"/>
                  </a:cubicBezTo>
                  <a:cubicBezTo>
                    <a:pt x="2193" y="9521"/>
                    <a:pt x="2193" y="9537"/>
                    <a:pt x="2177" y="9569"/>
                  </a:cubicBezTo>
                  <a:lnTo>
                    <a:pt x="2113" y="9761"/>
                  </a:lnTo>
                  <a:cubicBezTo>
                    <a:pt x="2113" y="9777"/>
                    <a:pt x="2097" y="9793"/>
                    <a:pt x="2097" y="9825"/>
                  </a:cubicBezTo>
                  <a:lnTo>
                    <a:pt x="2081" y="9873"/>
                  </a:lnTo>
                  <a:lnTo>
                    <a:pt x="2065" y="9937"/>
                  </a:lnTo>
                  <a:cubicBezTo>
                    <a:pt x="2033" y="10001"/>
                    <a:pt x="2017" y="10081"/>
                    <a:pt x="2001" y="10145"/>
                  </a:cubicBezTo>
                  <a:lnTo>
                    <a:pt x="1985" y="10177"/>
                  </a:lnTo>
                  <a:lnTo>
                    <a:pt x="1921" y="10353"/>
                  </a:lnTo>
                  <a:lnTo>
                    <a:pt x="1921" y="10385"/>
                  </a:lnTo>
                  <a:cubicBezTo>
                    <a:pt x="1905" y="10417"/>
                    <a:pt x="1905" y="10433"/>
                    <a:pt x="1873" y="10481"/>
                  </a:cubicBezTo>
                  <a:cubicBezTo>
                    <a:pt x="1873" y="10545"/>
                    <a:pt x="1905" y="10577"/>
                    <a:pt x="1921" y="10625"/>
                  </a:cubicBezTo>
                  <a:cubicBezTo>
                    <a:pt x="1937" y="10641"/>
                    <a:pt x="1937" y="10641"/>
                    <a:pt x="1953" y="10641"/>
                  </a:cubicBezTo>
                  <a:cubicBezTo>
                    <a:pt x="1985" y="10673"/>
                    <a:pt x="2001" y="10705"/>
                    <a:pt x="2017" y="10737"/>
                  </a:cubicBezTo>
                  <a:lnTo>
                    <a:pt x="2033" y="10753"/>
                  </a:lnTo>
                  <a:lnTo>
                    <a:pt x="2081" y="10817"/>
                  </a:lnTo>
                  <a:cubicBezTo>
                    <a:pt x="2113" y="10865"/>
                    <a:pt x="2161" y="10913"/>
                    <a:pt x="2225" y="10961"/>
                  </a:cubicBezTo>
                  <a:lnTo>
                    <a:pt x="2257" y="10993"/>
                  </a:lnTo>
                  <a:cubicBezTo>
                    <a:pt x="2305" y="11057"/>
                    <a:pt x="2353" y="11089"/>
                    <a:pt x="2401" y="11153"/>
                  </a:cubicBezTo>
                  <a:cubicBezTo>
                    <a:pt x="2465" y="11217"/>
                    <a:pt x="2513" y="11281"/>
                    <a:pt x="2577" y="11313"/>
                  </a:cubicBezTo>
                  <a:cubicBezTo>
                    <a:pt x="2625" y="11345"/>
                    <a:pt x="2641" y="11361"/>
                    <a:pt x="2673" y="11393"/>
                  </a:cubicBezTo>
                  <a:lnTo>
                    <a:pt x="2737" y="11441"/>
                  </a:lnTo>
                  <a:lnTo>
                    <a:pt x="2785" y="11473"/>
                  </a:lnTo>
                  <a:cubicBezTo>
                    <a:pt x="2817" y="11521"/>
                    <a:pt x="2881" y="11553"/>
                    <a:pt x="2913" y="11585"/>
                  </a:cubicBezTo>
                  <a:cubicBezTo>
                    <a:pt x="3073" y="11682"/>
                    <a:pt x="3201" y="11762"/>
                    <a:pt x="3313" y="11842"/>
                  </a:cubicBezTo>
                  <a:cubicBezTo>
                    <a:pt x="3361" y="11858"/>
                    <a:pt x="3377" y="11874"/>
                    <a:pt x="3425" y="11906"/>
                  </a:cubicBezTo>
                  <a:cubicBezTo>
                    <a:pt x="3441" y="11922"/>
                    <a:pt x="3473" y="11938"/>
                    <a:pt x="3505" y="11938"/>
                  </a:cubicBezTo>
                  <a:cubicBezTo>
                    <a:pt x="3537" y="11954"/>
                    <a:pt x="3553" y="11986"/>
                    <a:pt x="3601" y="12002"/>
                  </a:cubicBezTo>
                  <a:lnTo>
                    <a:pt x="3633" y="12018"/>
                  </a:lnTo>
                  <a:cubicBezTo>
                    <a:pt x="3793" y="12098"/>
                    <a:pt x="3953" y="12178"/>
                    <a:pt x="4097" y="12242"/>
                  </a:cubicBezTo>
                  <a:cubicBezTo>
                    <a:pt x="4161" y="12258"/>
                    <a:pt x="4193" y="12274"/>
                    <a:pt x="4257" y="12306"/>
                  </a:cubicBezTo>
                  <a:lnTo>
                    <a:pt x="4305" y="12322"/>
                  </a:lnTo>
                  <a:lnTo>
                    <a:pt x="4321" y="12322"/>
                  </a:lnTo>
                  <a:cubicBezTo>
                    <a:pt x="4385" y="12338"/>
                    <a:pt x="4465" y="12354"/>
                    <a:pt x="4513" y="12386"/>
                  </a:cubicBezTo>
                  <a:lnTo>
                    <a:pt x="4641" y="12418"/>
                  </a:lnTo>
                  <a:cubicBezTo>
                    <a:pt x="4737" y="12466"/>
                    <a:pt x="4865" y="12482"/>
                    <a:pt x="4961" y="12514"/>
                  </a:cubicBezTo>
                  <a:cubicBezTo>
                    <a:pt x="5041" y="12546"/>
                    <a:pt x="5121" y="12562"/>
                    <a:pt x="5217" y="12562"/>
                  </a:cubicBezTo>
                  <a:cubicBezTo>
                    <a:pt x="5281" y="12562"/>
                    <a:pt x="5345" y="12578"/>
                    <a:pt x="5393" y="12578"/>
                  </a:cubicBezTo>
                  <a:cubicBezTo>
                    <a:pt x="5457" y="12578"/>
                    <a:pt x="5521" y="12578"/>
                    <a:pt x="5601" y="12594"/>
                  </a:cubicBezTo>
                  <a:lnTo>
                    <a:pt x="5857" y="12594"/>
                  </a:lnTo>
                  <a:cubicBezTo>
                    <a:pt x="5953" y="12594"/>
                    <a:pt x="6033" y="12594"/>
                    <a:pt x="6145" y="12578"/>
                  </a:cubicBezTo>
                  <a:cubicBezTo>
                    <a:pt x="6225" y="12578"/>
                    <a:pt x="6305" y="12562"/>
                    <a:pt x="6385" y="12562"/>
                  </a:cubicBezTo>
                  <a:lnTo>
                    <a:pt x="6401" y="12562"/>
                  </a:lnTo>
                  <a:lnTo>
                    <a:pt x="6481" y="12546"/>
                  </a:lnTo>
                  <a:lnTo>
                    <a:pt x="6897" y="12482"/>
                  </a:lnTo>
                  <a:cubicBezTo>
                    <a:pt x="6945" y="12482"/>
                    <a:pt x="6993" y="12466"/>
                    <a:pt x="7041" y="12434"/>
                  </a:cubicBezTo>
                  <a:cubicBezTo>
                    <a:pt x="7057" y="12434"/>
                    <a:pt x="7105" y="12418"/>
                    <a:pt x="7121" y="12418"/>
                  </a:cubicBezTo>
                  <a:cubicBezTo>
                    <a:pt x="7201" y="12402"/>
                    <a:pt x="7265" y="12386"/>
                    <a:pt x="7345" y="12354"/>
                  </a:cubicBezTo>
                  <a:cubicBezTo>
                    <a:pt x="7425" y="12338"/>
                    <a:pt x="7505" y="12322"/>
                    <a:pt x="7585" y="12274"/>
                  </a:cubicBezTo>
                  <a:cubicBezTo>
                    <a:pt x="7665" y="12258"/>
                    <a:pt x="7745" y="12210"/>
                    <a:pt x="7825" y="12194"/>
                  </a:cubicBezTo>
                  <a:lnTo>
                    <a:pt x="7857" y="12178"/>
                  </a:lnTo>
                  <a:lnTo>
                    <a:pt x="7905" y="12162"/>
                  </a:lnTo>
                  <a:cubicBezTo>
                    <a:pt x="7953" y="12146"/>
                    <a:pt x="8017" y="12114"/>
                    <a:pt x="8065" y="12098"/>
                  </a:cubicBezTo>
                  <a:lnTo>
                    <a:pt x="8097" y="12082"/>
                  </a:lnTo>
                  <a:cubicBezTo>
                    <a:pt x="8161" y="12066"/>
                    <a:pt x="8225" y="12018"/>
                    <a:pt x="8273" y="12002"/>
                  </a:cubicBezTo>
                  <a:cubicBezTo>
                    <a:pt x="8385" y="11938"/>
                    <a:pt x="8433" y="11890"/>
                    <a:pt x="8513" y="11858"/>
                  </a:cubicBezTo>
                  <a:cubicBezTo>
                    <a:pt x="8577" y="11826"/>
                    <a:pt x="8625" y="11778"/>
                    <a:pt x="8673" y="11746"/>
                  </a:cubicBezTo>
                  <a:lnTo>
                    <a:pt x="8705" y="11714"/>
                  </a:lnTo>
                  <a:cubicBezTo>
                    <a:pt x="8817" y="11617"/>
                    <a:pt x="8961" y="11521"/>
                    <a:pt x="9073" y="11425"/>
                  </a:cubicBezTo>
                  <a:cubicBezTo>
                    <a:pt x="9121" y="11377"/>
                    <a:pt x="9185" y="11345"/>
                    <a:pt x="9217" y="11281"/>
                  </a:cubicBezTo>
                  <a:lnTo>
                    <a:pt x="9265" y="11233"/>
                  </a:lnTo>
                  <a:cubicBezTo>
                    <a:pt x="9313" y="11185"/>
                    <a:pt x="9377" y="11105"/>
                    <a:pt x="9441" y="11041"/>
                  </a:cubicBezTo>
                  <a:cubicBezTo>
                    <a:pt x="9633" y="10801"/>
                    <a:pt x="9826" y="10561"/>
                    <a:pt x="10018" y="10273"/>
                  </a:cubicBezTo>
                  <a:cubicBezTo>
                    <a:pt x="10098" y="10177"/>
                    <a:pt x="10162" y="10065"/>
                    <a:pt x="10226" y="9937"/>
                  </a:cubicBezTo>
                  <a:cubicBezTo>
                    <a:pt x="10258" y="9857"/>
                    <a:pt x="10306" y="9777"/>
                    <a:pt x="10322" y="9697"/>
                  </a:cubicBezTo>
                  <a:lnTo>
                    <a:pt x="10354" y="9617"/>
                  </a:lnTo>
                  <a:lnTo>
                    <a:pt x="10386" y="9585"/>
                  </a:lnTo>
                  <a:cubicBezTo>
                    <a:pt x="10402" y="9537"/>
                    <a:pt x="10402" y="9521"/>
                    <a:pt x="10418" y="9473"/>
                  </a:cubicBezTo>
                  <a:cubicBezTo>
                    <a:pt x="10434" y="9441"/>
                    <a:pt x="10434" y="9393"/>
                    <a:pt x="10466" y="9361"/>
                  </a:cubicBezTo>
                  <a:lnTo>
                    <a:pt x="10482" y="9313"/>
                  </a:lnTo>
                  <a:cubicBezTo>
                    <a:pt x="10482" y="9297"/>
                    <a:pt x="10498" y="9265"/>
                    <a:pt x="10498" y="9233"/>
                  </a:cubicBezTo>
                  <a:cubicBezTo>
                    <a:pt x="10514" y="9201"/>
                    <a:pt x="10546" y="9185"/>
                    <a:pt x="10546" y="9137"/>
                  </a:cubicBezTo>
                  <a:lnTo>
                    <a:pt x="10594" y="8961"/>
                  </a:lnTo>
                  <a:lnTo>
                    <a:pt x="10626" y="8913"/>
                  </a:lnTo>
                  <a:cubicBezTo>
                    <a:pt x="10642" y="8881"/>
                    <a:pt x="10658" y="8817"/>
                    <a:pt x="10674" y="8785"/>
                  </a:cubicBezTo>
                  <a:cubicBezTo>
                    <a:pt x="10706" y="8737"/>
                    <a:pt x="10722" y="8705"/>
                    <a:pt x="10722" y="8641"/>
                  </a:cubicBezTo>
                  <a:lnTo>
                    <a:pt x="10738" y="8593"/>
                  </a:lnTo>
                  <a:cubicBezTo>
                    <a:pt x="10786" y="8497"/>
                    <a:pt x="10802" y="8401"/>
                    <a:pt x="10818" y="8305"/>
                  </a:cubicBezTo>
                  <a:lnTo>
                    <a:pt x="10834" y="8225"/>
                  </a:lnTo>
                  <a:cubicBezTo>
                    <a:pt x="10882" y="8081"/>
                    <a:pt x="10898" y="7953"/>
                    <a:pt x="10914" y="7857"/>
                  </a:cubicBezTo>
                  <a:lnTo>
                    <a:pt x="10914" y="7825"/>
                  </a:lnTo>
                  <a:cubicBezTo>
                    <a:pt x="10914" y="7777"/>
                    <a:pt x="10946" y="7745"/>
                    <a:pt x="10946" y="7697"/>
                  </a:cubicBezTo>
                  <a:lnTo>
                    <a:pt x="10962" y="7585"/>
                  </a:lnTo>
                  <a:cubicBezTo>
                    <a:pt x="10962" y="7505"/>
                    <a:pt x="10978" y="7425"/>
                    <a:pt x="10978" y="7345"/>
                  </a:cubicBezTo>
                  <a:lnTo>
                    <a:pt x="10978" y="7265"/>
                  </a:lnTo>
                  <a:lnTo>
                    <a:pt x="10978" y="7105"/>
                  </a:lnTo>
                  <a:cubicBezTo>
                    <a:pt x="10978" y="6961"/>
                    <a:pt x="10978" y="6801"/>
                    <a:pt x="10962" y="6657"/>
                  </a:cubicBezTo>
                  <a:lnTo>
                    <a:pt x="10962" y="6625"/>
                  </a:lnTo>
                  <a:cubicBezTo>
                    <a:pt x="10946" y="6433"/>
                    <a:pt x="10898" y="6241"/>
                    <a:pt x="10882" y="6097"/>
                  </a:cubicBezTo>
                  <a:cubicBezTo>
                    <a:pt x="10866" y="6065"/>
                    <a:pt x="10866" y="6001"/>
                    <a:pt x="10834" y="5953"/>
                  </a:cubicBezTo>
                  <a:lnTo>
                    <a:pt x="10818" y="5857"/>
                  </a:lnTo>
                  <a:lnTo>
                    <a:pt x="10754" y="5617"/>
                  </a:lnTo>
                  <a:cubicBezTo>
                    <a:pt x="10722" y="5473"/>
                    <a:pt x="10674" y="5313"/>
                    <a:pt x="10626" y="5185"/>
                  </a:cubicBezTo>
                  <a:cubicBezTo>
                    <a:pt x="10562" y="5041"/>
                    <a:pt x="10514" y="4897"/>
                    <a:pt x="10482" y="4753"/>
                  </a:cubicBezTo>
                  <a:cubicBezTo>
                    <a:pt x="10434" y="4641"/>
                    <a:pt x="10402" y="4513"/>
                    <a:pt x="10354" y="4417"/>
                  </a:cubicBezTo>
                  <a:lnTo>
                    <a:pt x="10322" y="4337"/>
                  </a:lnTo>
                  <a:cubicBezTo>
                    <a:pt x="10258" y="4193"/>
                    <a:pt x="10194" y="4033"/>
                    <a:pt x="10146" y="3905"/>
                  </a:cubicBezTo>
                  <a:lnTo>
                    <a:pt x="10146" y="3921"/>
                  </a:lnTo>
                  <a:cubicBezTo>
                    <a:pt x="10098" y="3793"/>
                    <a:pt x="10034" y="3681"/>
                    <a:pt x="9986" y="3553"/>
                  </a:cubicBezTo>
                  <a:cubicBezTo>
                    <a:pt x="9954" y="3505"/>
                    <a:pt x="9922" y="3457"/>
                    <a:pt x="9906" y="3393"/>
                  </a:cubicBezTo>
                  <a:lnTo>
                    <a:pt x="9906" y="3377"/>
                  </a:lnTo>
                  <a:lnTo>
                    <a:pt x="9858" y="3297"/>
                  </a:lnTo>
                  <a:cubicBezTo>
                    <a:pt x="9842" y="3265"/>
                    <a:pt x="9826" y="3233"/>
                    <a:pt x="9794" y="3201"/>
                  </a:cubicBezTo>
                  <a:lnTo>
                    <a:pt x="9778" y="3153"/>
                  </a:lnTo>
                  <a:cubicBezTo>
                    <a:pt x="9714" y="3057"/>
                    <a:pt x="9682" y="2977"/>
                    <a:pt x="9617" y="2881"/>
                  </a:cubicBezTo>
                  <a:cubicBezTo>
                    <a:pt x="9553" y="2801"/>
                    <a:pt x="9521" y="2737"/>
                    <a:pt x="9457" y="2657"/>
                  </a:cubicBezTo>
                  <a:cubicBezTo>
                    <a:pt x="9441" y="2625"/>
                    <a:pt x="9393" y="2593"/>
                    <a:pt x="9377" y="2561"/>
                  </a:cubicBezTo>
                  <a:cubicBezTo>
                    <a:pt x="9281" y="2433"/>
                    <a:pt x="9201" y="2337"/>
                    <a:pt x="9121" y="2241"/>
                  </a:cubicBezTo>
                  <a:cubicBezTo>
                    <a:pt x="9073" y="2193"/>
                    <a:pt x="9041" y="2145"/>
                    <a:pt x="8977" y="2097"/>
                  </a:cubicBezTo>
                  <a:lnTo>
                    <a:pt x="8833" y="1953"/>
                  </a:lnTo>
                  <a:cubicBezTo>
                    <a:pt x="8785" y="1921"/>
                    <a:pt x="8737" y="1857"/>
                    <a:pt x="8673" y="1825"/>
                  </a:cubicBezTo>
                  <a:lnTo>
                    <a:pt x="8561" y="1697"/>
                  </a:lnTo>
                  <a:cubicBezTo>
                    <a:pt x="8481" y="1617"/>
                    <a:pt x="8385" y="1553"/>
                    <a:pt x="8305" y="1473"/>
                  </a:cubicBezTo>
                  <a:lnTo>
                    <a:pt x="8241" y="1441"/>
                  </a:lnTo>
                  <a:lnTo>
                    <a:pt x="8161" y="1377"/>
                  </a:lnTo>
                  <a:cubicBezTo>
                    <a:pt x="8145" y="1361"/>
                    <a:pt x="8145" y="1361"/>
                    <a:pt x="8113" y="1361"/>
                  </a:cubicBezTo>
                  <a:lnTo>
                    <a:pt x="8081" y="1313"/>
                  </a:lnTo>
                  <a:lnTo>
                    <a:pt x="8065" y="1297"/>
                  </a:lnTo>
                  <a:cubicBezTo>
                    <a:pt x="8017" y="1265"/>
                    <a:pt x="7953" y="1233"/>
                    <a:pt x="7921" y="1201"/>
                  </a:cubicBezTo>
                  <a:lnTo>
                    <a:pt x="7841" y="1153"/>
                  </a:lnTo>
                  <a:cubicBezTo>
                    <a:pt x="7713" y="1073"/>
                    <a:pt x="7617" y="993"/>
                    <a:pt x="7505" y="913"/>
                  </a:cubicBezTo>
                  <a:lnTo>
                    <a:pt x="7393" y="865"/>
                  </a:lnTo>
                  <a:cubicBezTo>
                    <a:pt x="7265" y="785"/>
                    <a:pt x="7137" y="673"/>
                    <a:pt x="6993" y="625"/>
                  </a:cubicBezTo>
                  <a:cubicBezTo>
                    <a:pt x="6913" y="577"/>
                    <a:pt x="6865" y="545"/>
                    <a:pt x="6785" y="497"/>
                  </a:cubicBezTo>
                  <a:cubicBezTo>
                    <a:pt x="6721" y="465"/>
                    <a:pt x="6641" y="433"/>
                    <a:pt x="6577" y="417"/>
                  </a:cubicBezTo>
                  <a:cubicBezTo>
                    <a:pt x="6433" y="353"/>
                    <a:pt x="6321" y="321"/>
                    <a:pt x="6193" y="305"/>
                  </a:cubicBezTo>
                  <a:lnTo>
                    <a:pt x="6145" y="273"/>
                  </a:lnTo>
                  <a:cubicBezTo>
                    <a:pt x="6081" y="257"/>
                    <a:pt x="6033" y="257"/>
                    <a:pt x="5985" y="241"/>
                  </a:cubicBezTo>
                  <a:cubicBezTo>
                    <a:pt x="5905" y="225"/>
                    <a:pt x="5793" y="225"/>
                    <a:pt x="5713" y="193"/>
                  </a:cubicBezTo>
                  <a:lnTo>
                    <a:pt x="5697" y="193"/>
                  </a:lnTo>
                  <a:cubicBezTo>
                    <a:pt x="5633" y="193"/>
                    <a:pt x="5601" y="193"/>
                    <a:pt x="5537" y="177"/>
                  </a:cubicBezTo>
                  <a:lnTo>
                    <a:pt x="5025" y="177"/>
                  </a:lnTo>
                  <a:cubicBezTo>
                    <a:pt x="4961" y="1"/>
                    <a:pt x="4945" y="1"/>
                    <a:pt x="49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3"/>
            <p:cNvSpPr/>
            <p:nvPr/>
          </p:nvSpPr>
          <p:spPr>
            <a:xfrm>
              <a:off x="6414916" y="3954414"/>
              <a:ext cx="35989" cy="25235"/>
            </a:xfrm>
            <a:custGeom>
              <a:rect b="b" l="l" r="r" t="t"/>
              <a:pathLst>
                <a:path extrusionOk="0" h="887" w="1265">
                  <a:moveTo>
                    <a:pt x="977" y="49"/>
                  </a:moveTo>
                  <a:cubicBezTo>
                    <a:pt x="968" y="49"/>
                    <a:pt x="964" y="57"/>
                    <a:pt x="962" y="65"/>
                  </a:cubicBezTo>
                  <a:lnTo>
                    <a:pt x="962" y="65"/>
                  </a:lnTo>
                  <a:cubicBezTo>
                    <a:pt x="967" y="60"/>
                    <a:pt x="972" y="54"/>
                    <a:pt x="977" y="49"/>
                  </a:cubicBezTo>
                  <a:close/>
                  <a:moveTo>
                    <a:pt x="1057" y="1"/>
                  </a:moveTo>
                  <a:cubicBezTo>
                    <a:pt x="1041" y="1"/>
                    <a:pt x="1025" y="17"/>
                    <a:pt x="993" y="33"/>
                  </a:cubicBezTo>
                  <a:lnTo>
                    <a:pt x="961" y="81"/>
                  </a:lnTo>
                  <a:cubicBezTo>
                    <a:pt x="961" y="81"/>
                    <a:pt x="961" y="73"/>
                    <a:pt x="962" y="65"/>
                  </a:cubicBezTo>
                  <a:lnTo>
                    <a:pt x="962" y="65"/>
                  </a:lnTo>
                  <a:cubicBezTo>
                    <a:pt x="887" y="154"/>
                    <a:pt x="812" y="227"/>
                    <a:pt x="737" y="273"/>
                  </a:cubicBezTo>
                  <a:cubicBezTo>
                    <a:pt x="705" y="321"/>
                    <a:pt x="657" y="353"/>
                    <a:pt x="593" y="401"/>
                  </a:cubicBezTo>
                  <a:cubicBezTo>
                    <a:pt x="561" y="433"/>
                    <a:pt x="497" y="481"/>
                    <a:pt x="449" y="497"/>
                  </a:cubicBezTo>
                  <a:cubicBezTo>
                    <a:pt x="401" y="529"/>
                    <a:pt x="337" y="577"/>
                    <a:pt x="257" y="609"/>
                  </a:cubicBezTo>
                  <a:cubicBezTo>
                    <a:pt x="193" y="657"/>
                    <a:pt x="129" y="689"/>
                    <a:pt x="81" y="721"/>
                  </a:cubicBezTo>
                  <a:cubicBezTo>
                    <a:pt x="49" y="721"/>
                    <a:pt x="49" y="737"/>
                    <a:pt x="33" y="737"/>
                  </a:cubicBezTo>
                  <a:cubicBezTo>
                    <a:pt x="17" y="753"/>
                    <a:pt x="1" y="801"/>
                    <a:pt x="17" y="833"/>
                  </a:cubicBezTo>
                  <a:cubicBezTo>
                    <a:pt x="29" y="869"/>
                    <a:pt x="59" y="887"/>
                    <a:pt x="86" y="887"/>
                  </a:cubicBezTo>
                  <a:cubicBezTo>
                    <a:pt x="96" y="887"/>
                    <a:pt x="105" y="885"/>
                    <a:pt x="113" y="881"/>
                  </a:cubicBezTo>
                  <a:cubicBezTo>
                    <a:pt x="161" y="849"/>
                    <a:pt x="177" y="833"/>
                    <a:pt x="209" y="833"/>
                  </a:cubicBezTo>
                  <a:cubicBezTo>
                    <a:pt x="257" y="817"/>
                    <a:pt x="321" y="801"/>
                    <a:pt x="353" y="753"/>
                  </a:cubicBezTo>
                  <a:cubicBezTo>
                    <a:pt x="449" y="689"/>
                    <a:pt x="529" y="641"/>
                    <a:pt x="609" y="577"/>
                  </a:cubicBezTo>
                  <a:cubicBezTo>
                    <a:pt x="641" y="577"/>
                    <a:pt x="641" y="561"/>
                    <a:pt x="657" y="561"/>
                  </a:cubicBezTo>
                  <a:cubicBezTo>
                    <a:pt x="673" y="529"/>
                    <a:pt x="705" y="529"/>
                    <a:pt x="705" y="513"/>
                  </a:cubicBezTo>
                  <a:cubicBezTo>
                    <a:pt x="785" y="481"/>
                    <a:pt x="833" y="417"/>
                    <a:pt x="897" y="369"/>
                  </a:cubicBezTo>
                  <a:cubicBezTo>
                    <a:pt x="977" y="321"/>
                    <a:pt x="1041" y="257"/>
                    <a:pt x="1105" y="193"/>
                  </a:cubicBezTo>
                  <a:cubicBezTo>
                    <a:pt x="1137" y="177"/>
                    <a:pt x="1153" y="161"/>
                    <a:pt x="1201" y="113"/>
                  </a:cubicBezTo>
                  <a:lnTo>
                    <a:pt x="1233" y="81"/>
                  </a:lnTo>
                  <a:cubicBezTo>
                    <a:pt x="1233" y="81"/>
                    <a:pt x="1265" y="49"/>
                    <a:pt x="1265" y="33"/>
                  </a:cubicBezTo>
                  <a:lnTo>
                    <a:pt x="1265" y="1"/>
                  </a:lnTo>
                  <a:cubicBezTo>
                    <a:pt x="1259" y="6"/>
                    <a:pt x="1254" y="8"/>
                    <a:pt x="1248" y="8"/>
                  </a:cubicBezTo>
                  <a:cubicBezTo>
                    <a:pt x="1236" y="8"/>
                    <a:pt x="1222" y="1"/>
                    <a:pt x="1201" y="1"/>
                  </a:cubicBezTo>
                  <a:cubicBezTo>
                    <a:pt x="1185" y="1"/>
                    <a:pt x="1153" y="17"/>
                    <a:pt x="1137" y="17"/>
                  </a:cubicBezTo>
                  <a:lnTo>
                    <a:pt x="1121" y="17"/>
                  </a:lnTo>
                  <a:cubicBezTo>
                    <a:pt x="1105" y="1"/>
                    <a:pt x="1073" y="1"/>
                    <a:pt x="1057" y="1"/>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3"/>
            <p:cNvSpPr/>
            <p:nvPr/>
          </p:nvSpPr>
          <p:spPr>
            <a:xfrm>
              <a:off x="6409454" y="3806019"/>
              <a:ext cx="148424" cy="137044"/>
            </a:xfrm>
            <a:custGeom>
              <a:rect b="b" l="l" r="r" t="t"/>
              <a:pathLst>
                <a:path extrusionOk="0" h="4817" w="5217">
                  <a:moveTo>
                    <a:pt x="2785" y="0"/>
                  </a:moveTo>
                  <a:cubicBezTo>
                    <a:pt x="2833" y="80"/>
                    <a:pt x="2785" y="80"/>
                    <a:pt x="2769" y="80"/>
                  </a:cubicBezTo>
                  <a:lnTo>
                    <a:pt x="2593" y="80"/>
                  </a:lnTo>
                  <a:cubicBezTo>
                    <a:pt x="2449" y="80"/>
                    <a:pt x="2289" y="112"/>
                    <a:pt x="2113" y="160"/>
                  </a:cubicBezTo>
                  <a:cubicBezTo>
                    <a:pt x="1953" y="192"/>
                    <a:pt x="1777" y="240"/>
                    <a:pt x="1617" y="288"/>
                  </a:cubicBezTo>
                  <a:cubicBezTo>
                    <a:pt x="1489" y="352"/>
                    <a:pt x="1345" y="416"/>
                    <a:pt x="1233" y="512"/>
                  </a:cubicBezTo>
                  <a:cubicBezTo>
                    <a:pt x="1217" y="512"/>
                    <a:pt x="1185" y="528"/>
                    <a:pt x="1169" y="528"/>
                  </a:cubicBezTo>
                  <a:lnTo>
                    <a:pt x="1105" y="528"/>
                  </a:lnTo>
                  <a:cubicBezTo>
                    <a:pt x="1025" y="544"/>
                    <a:pt x="945" y="608"/>
                    <a:pt x="897" y="656"/>
                  </a:cubicBezTo>
                  <a:lnTo>
                    <a:pt x="849" y="672"/>
                  </a:lnTo>
                  <a:lnTo>
                    <a:pt x="769" y="736"/>
                  </a:lnTo>
                  <a:cubicBezTo>
                    <a:pt x="705" y="768"/>
                    <a:pt x="641" y="832"/>
                    <a:pt x="577" y="864"/>
                  </a:cubicBezTo>
                  <a:cubicBezTo>
                    <a:pt x="545" y="896"/>
                    <a:pt x="529" y="912"/>
                    <a:pt x="529" y="944"/>
                  </a:cubicBezTo>
                  <a:lnTo>
                    <a:pt x="481" y="976"/>
                  </a:lnTo>
                  <a:lnTo>
                    <a:pt x="497" y="992"/>
                  </a:lnTo>
                  <a:cubicBezTo>
                    <a:pt x="449" y="1008"/>
                    <a:pt x="417" y="1056"/>
                    <a:pt x="385" y="1072"/>
                  </a:cubicBezTo>
                  <a:cubicBezTo>
                    <a:pt x="353" y="1120"/>
                    <a:pt x="305" y="1152"/>
                    <a:pt x="273" y="1216"/>
                  </a:cubicBezTo>
                  <a:cubicBezTo>
                    <a:pt x="241" y="1232"/>
                    <a:pt x="241" y="1248"/>
                    <a:pt x="241" y="1280"/>
                  </a:cubicBezTo>
                  <a:cubicBezTo>
                    <a:pt x="193" y="1328"/>
                    <a:pt x="145" y="1392"/>
                    <a:pt x="113" y="1472"/>
                  </a:cubicBezTo>
                  <a:cubicBezTo>
                    <a:pt x="81" y="1488"/>
                    <a:pt x="81" y="1536"/>
                    <a:pt x="65" y="1552"/>
                  </a:cubicBezTo>
                  <a:cubicBezTo>
                    <a:pt x="65" y="1568"/>
                    <a:pt x="49" y="1568"/>
                    <a:pt x="49" y="1600"/>
                  </a:cubicBezTo>
                  <a:cubicBezTo>
                    <a:pt x="33" y="1632"/>
                    <a:pt x="1" y="1648"/>
                    <a:pt x="1" y="1680"/>
                  </a:cubicBezTo>
                  <a:cubicBezTo>
                    <a:pt x="1" y="1712"/>
                    <a:pt x="1" y="1760"/>
                    <a:pt x="33" y="1792"/>
                  </a:cubicBezTo>
                  <a:cubicBezTo>
                    <a:pt x="33" y="1808"/>
                    <a:pt x="49" y="1808"/>
                    <a:pt x="65" y="1824"/>
                  </a:cubicBezTo>
                  <a:cubicBezTo>
                    <a:pt x="65" y="1856"/>
                    <a:pt x="81" y="1888"/>
                    <a:pt x="81" y="1920"/>
                  </a:cubicBezTo>
                  <a:cubicBezTo>
                    <a:pt x="113" y="1952"/>
                    <a:pt x="129" y="1968"/>
                    <a:pt x="129" y="2016"/>
                  </a:cubicBezTo>
                  <a:cubicBezTo>
                    <a:pt x="177" y="2096"/>
                    <a:pt x="209" y="2144"/>
                    <a:pt x="225" y="2224"/>
                  </a:cubicBezTo>
                  <a:lnTo>
                    <a:pt x="241" y="2272"/>
                  </a:lnTo>
                  <a:cubicBezTo>
                    <a:pt x="273" y="2336"/>
                    <a:pt x="305" y="2384"/>
                    <a:pt x="321" y="2448"/>
                  </a:cubicBezTo>
                  <a:cubicBezTo>
                    <a:pt x="353" y="2512"/>
                    <a:pt x="385" y="2544"/>
                    <a:pt x="401" y="2608"/>
                  </a:cubicBezTo>
                  <a:lnTo>
                    <a:pt x="433" y="2656"/>
                  </a:lnTo>
                  <a:cubicBezTo>
                    <a:pt x="465" y="2720"/>
                    <a:pt x="513" y="2784"/>
                    <a:pt x="529" y="2848"/>
                  </a:cubicBezTo>
                  <a:cubicBezTo>
                    <a:pt x="577" y="2928"/>
                    <a:pt x="609" y="3008"/>
                    <a:pt x="673" y="3088"/>
                  </a:cubicBezTo>
                  <a:lnTo>
                    <a:pt x="721" y="3184"/>
                  </a:lnTo>
                  <a:cubicBezTo>
                    <a:pt x="785" y="3296"/>
                    <a:pt x="849" y="3408"/>
                    <a:pt x="929" y="3504"/>
                  </a:cubicBezTo>
                  <a:lnTo>
                    <a:pt x="945" y="3552"/>
                  </a:lnTo>
                  <a:cubicBezTo>
                    <a:pt x="993" y="3616"/>
                    <a:pt x="1009" y="3648"/>
                    <a:pt x="1041" y="3712"/>
                  </a:cubicBezTo>
                  <a:cubicBezTo>
                    <a:pt x="1105" y="3776"/>
                    <a:pt x="1153" y="3856"/>
                    <a:pt x="1201" y="3904"/>
                  </a:cubicBezTo>
                  <a:cubicBezTo>
                    <a:pt x="1329" y="4048"/>
                    <a:pt x="1425" y="4144"/>
                    <a:pt x="1521" y="4257"/>
                  </a:cubicBezTo>
                  <a:cubicBezTo>
                    <a:pt x="1649" y="4369"/>
                    <a:pt x="1793" y="4465"/>
                    <a:pt x="1921" y="4529"/>
                  </a:cubicBezTo>
                  <a:cubicBezTo>
                    <a:pt x="2001" y="4577"/>
                    <a:pt x="2065" y="4609"/>
                    <a:pt x="2145" y="4657"/>
                  </a:cubicBezTo>
                  <a:cubicBezTo>
                    <a:pt x="2225" y="4689"/>
                    <a:pt x="2289" y="4705"/>
                    <a:pt x="2369" y="4737"/>
                  </a:cubicBezTo>
                  <a:lnTo>
                    <a:pt x="2609" y="4785"/>
                  </a:lnTo>
                  <a:cubicBezTo>
                    <a:pt x="2689" y="4817"/>
                    <a:pt x="2769" y="4817"/>
                    <a:pt x="2833" y="4817"/>
                  </a:cubicBezTo>
                  <a:lnTo>
                    <a:pt x="2977" y="4817"/>
                  </a:lnTo>
                  <a:cubicBezTo>
                    <a:pt x="3009" y="4817"/>
                    <a:pt x="3041" y="4785"/>
                    <a:pt x="3089" y="4785"/>
                  </a:cubicBezTo>
                  <a:cubicBezTo>
                    <a:pt x="3185" y="4769"/>
                    <a:pt x="3265" y="4753"/>
                    <a:pt x="3345" y="4705"/>
                  </a:cubicBezTo>
                  <a:cubicBezTo>
                    <a:pt x="3441" y="4657"/>
                    <a:pt x="3553" y="4609"/>
                    <a:pt x="3649" y="4545"/>
                  </a:cubicBezTo>
                  <a:cubicBezTo>
                    <a:pt x="3729" y="4513"/>
                    <a:pt x="3793" y="4433"/>
                    <a:pt x="3841" y="4369"/>
                  </a:cubicBezTo>
                  <a:cubicBezTo>
                    <a:pt x="3905" y="4305"/>
                    <a:pt x="3969" y="4225"/>
                    <a:pt x="4001" y="4144"/>
                  </a:cubicBezTo>
                  <a:cubicBezTo>
                    <a:pt x="4065" y="4064"/>
                    <a:pt x="4113" y="3984"/>
                    <a:pt x="4145" y="3904"/>
                  </a:cubicBezTo>
                  <a:lnTo>
                    <a:pt x="4193" y="3824"/>
                  </a:lnTo>
                  <a:lnTo>
                    <a:pt x="4225" y="3776"/>
                  </a:lnTo>
                  <a:cubicBezTo>
                    <a:pt x="4257" y="3728"/>
                    <a:pt x="4273" y="3696"/>
                    <a:pt x="4305" y="3648"/>
                  </a:cubicBezTo>
                  <a:lnTo>
                    <a:pt x="4305" y="3648"/>
                  </a:lnTo>
                  <a:lnTo>
                    <a:pt x="4289" y="3664"/>
                  </a:lnTo>
                  <a:cubicBezTo>
                    <a:pt x="4305" y="3632"/>
                    <a:pt x="4353" y="3584"/>
                    <a:pt x="4385" y="3536"/>
                  </a:cubicBezTo>
                  <a:cubicBezTo>
                    <a:pt x="4433" y="3472"/>
                    <a:pt x="4465" y="3424"/>
                    <a:pt x="4497" y="3376"/>
                  </a:cubicBezTo>
                  <a:cubicBezTo>
                    <a:pt x="4513" y="3328"/>
                    <a:pt x="4529" y="3312"/>
                    <a:pt x="4545" y="3264"/>
                  </a:cubicBezTo>
                  <a:lnTo>
                    <a:pt x="4577" y="3232"/>
                  </a:lnTo>
                  <a:lnTo>
                    <a:pt x="4593" y="3184"/>
                  </a:lnTo>
                  <a:lnTo>
                    <a:pt x="4641" y="3072"/>
                  </a:lnTo>
                  <a:cubicBezTo>
                    <a:pt x="4705" y="2976"/>
                    <a:pt x="4753" y="2864"/>
                    <a:pt x="4785" y="2768"/>
                  </a:cubicBezTo>
                  <a:lnTo>
                    <a:pt x="4785" y="2752"/>
                  </a:lnTo>
                  <a:cubicBezTo>
                    <a:pt x="4833" y="2656"/>
                    <a:pt x="4865" y="2528"/>
                    <a:pt x="4897" y="2432"/>
                  </a:cubicBezTo>
                  <a:lnTo>
                    <a:pt x="4913" y="2400"/>
                  </a:lnTo>
                  <a:lnTo>
                    <a:pt x="4913" y="2416"/>
                  </a:lnTo>
                  <a:cubicBezTo>
                    <a:pt x="4977" y="2256"/>
                    <a:pt x="5009" y="2112"/>
                    <a:pt x="5057" y="2000"/>
                  </a:cubicBezTo>
                  <a:cubicBezTo>
                    <a:pt x="5073" y="1952"/>
                    <a:pt x="5073" y="1936"/>
                    <a:pt x="5089" y="1888"/>
                  </a:cubicBezTo>
                  <a:cubicBezTo>
                    <a:pt x="5105" y="1856"/>
                    <a:pt x="5105" y="1808"/>
                    <a:pt x="5137" y="1776"/>
                  </a:cubicBezTo>
                  <a:cubicBezTo>
                    <a:pt x="5153" y="1712"/>
                    <a:pt x="5169" y="1648"/>
                    <a:pt x="5185" y="1568"/>
                  </a:cubicBezTo>
                  <a:cubicBezTo>
                    <a:pt x="5185" y="1552"/>
                    <a:pt x="5185" y="1536"/>
                    <a:pt x="5217" y="1520"/>
                  </a:cubicBezTo>
                  <a:cubicBezTo>
                    <a:pt x="5217" y="1472"/>
                    <a:pt x="5217" y="1424"/>
                    <a:pt x="5185" y="1376"/>
                  </a:cubicBezTo>
                  <a:cubicBezTo>
                    <a:pt x="5185" y="1360"/>
                    <a:pt x="5169" y="1312"/>
                    <a:pt x="5153" y="1296"/>
                  </a:cubicBezTo>
                  <a:cubicBezTo>
                    <a:pt x="5137" y="1280"/>
                    <a:pt x="5137" y="1248"/>
                    <a:pt x="5105" y="1232"/>
                  </a:cubicBezTo>
                  <a:lnTo>
                    <a:pt x="5089" y="1216"/>
                  </a:lnTo>
                  <a:cubicBezTo>
                    <a:pt x="5025" y="1136"/>
                    <a:pt x="4977" y="1072"/>
                    <a:pt x="4913" y="1008"/>
                  </a:cubicBezTo>
                  <a:cubicBezTo>
                    <a:pt x="4865" y="976"/>
                    <a:pt x="4833" y="928"/>
                    <a:pt x="4785" y="912"/>
                  </a:cubicBezTo>
                  <a:lnTo>
                    <a:pt x="4769" y="896"/>
                  </a:lnTo>
                  <a:cubicBezTo>
                    <a:pt x="4705" y="848"/>
                    <a:pt x="4673" y="816"/>
                    <a:pt x="4609" y="752"/>
                  </a:cubicBezTo>
                  <a:cubicBezTo>
                    <a:pt x="4545" y="688"/>
                    <a:pt x="4465" y="640"/>
                    <a:pt x="4385" y="576"/>
                  </a:cubicBezTo>
                  <a:cubicBezTo>
                    <a:pt x="4225" y="448"/>
                    <a:pt x="4113" y="368"/>
                    <a:pt x="3969" y="288"/>
                  </a:cubicBezTo>
                  <a:cubicBezTo>
                    <a:pt x="3905" y="272"/>
                    <a:pt x="3841" y="224"/>
                    <a:pt x="3793" y="208"/>
                  </a:cubicBezTo>
                  <a:lnTo>
                    <a:pt x="3729" y="192"/>
                  </a:lnTo>
                  <a:cubicBezTo>
                    <a:pt x="3697" y="176"/>
                    <a:pt x="3649" y="160"/>
                    <a:pt x="3633" y="160"/>
                  </a:cubicBezTo>
                  <a:cubicBezTo>
                    <a:pt x="3585" y="128"/>
                    <a:pt x="3537" y="112"/>
                    <a:pt x="3489" y="112"/>
                  </a:cubicBezTo>
                  <a:cubicBezTo>
                    <a:pt x="3329" y="80"/>
                    <a:pt x="3169" y="32"/>
                    <a:pt x="3009" y="16"/>
                  </a:cubicBezTo>
                  <a:cubicBezTo>
                    <a:pt x="2929" y="16"/>
                    <a:pt x="2865" y="0"/>
                    <a:pt x="27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3"/>
            <p:cNvSpPr/>
            <p:nvPr/>
          </p:nvSpPr>
          <p:spPr>
            <a:xfrm>
              <a:off x="6088054" y="3805109"/>
              <a:ext cx="111552" cy="158893"/>
            </a:xfrm>
            <a:custGeom>
              <a:rect b="b" l="l" r="r" t="t"/>
              <a:pathLst>
                <a:path extrusionOk="0" h="5585" w="3921">
                  <a:moveTo>
                    <a:pt x="81" y="0"/>
                  </a:moveTo>
                  <a:cubicBezTo>
                    <a:pt x="33" y="32"/>
                    <a:pt x="1" y="64"/>
                    <a:pt x="1" y="128"/>
                  </a:cubicBezTo>
                  <a:lnTo>
                    <a:pt x="1" y="160"/>
                  </a:lnTo>
                  <a:lnTo>
                    <a:pt x="1" y="464"/>
                  </a:lnTo>
                  <a:lnTo>
                    <a:pt x="1" y="576"/>
                  </a:lnTo>
                  <a:lnTo>
                    <a:pt x="1" y="720"/>
                  </a:lnTo>
                  <a:cubicBezTo>
                    <a:pt x="1" y="784"/>
                    <a:pt x="1" y="816"/>
                    <a:pt x="33" y="880"/>
                  </a:cubicBezTo>
                  <a:lnTo>
                    <a:pt x="33" y="1008"/>
                  </a:lnTo>
                  <a:lnTo>
                    <a:pt x="49" y="1136"/>
                  </a:lnTo>
                  <a:cubicBezTo>
                    <a:pt x="49" y="1184"/>
                    <a:pt x="65" y="1216"/>
                    <a:pt x="65" y="1280"/>
                  </a:cubicBezTo>
                  <a:cubicBezTo>
                    <a:pt x="81" y="1440"/>
                    <a:pt x="145" y="1584"/>
                    <a:pt x="193" y="1744"/>
                  </a:cubicBezTo>
                  <a:lnTo>
                    <a:pt x="209" y="1776"/>
                  </a:lnTo>
                  <a:cubicBezTo>
                    <a:pt x="225" y="1824"/>
                    <a:pt x="225" y="1888"/>
                    <a:pt x="241" y="1920"/>
                  </a:cubicBezTo>
                  <a:cubicBezTo>
                    <a:pt x="289" y="2080"/>
                    <a:pt x="353" y="2256"/>
                    <a:pt x="401" y="2416"/>
                  </a:cubicBezTo>
                  <a:cubicBezTo>
                    <a:pt x="401" y="2416"/>
                    <a:pt x="401" y="2448"/>
                    <a:pt x="385" y="2448"/>
                  </a:cubicBezTo>
                  <a:cubicBezTo>
                    <a:pt x="369" y="2480"/>
                    <a:pt x="369" y="2528"/>
                    <a:pt x="385" y="2560"/>
                  </a:cubicBezTo>
                  <a:lnTo>
                    <a:pt x="449" y="2688"/>
                  </a:lnTo>
                  <a:cubicBezTo>
                    <a:pt x="465" y="2704"/>
                    <a:pt x="465" y="2736"/>
                    <a:pt x="481" y="2768"/>
                  </a:cubicBezTo>
                  <a:cubicBezTo>
                    <a:pt x="529" y="2816"/>
                    <a:pt x="545" y="2880"/>
                    <a:pt x="593" y="2944"/>
                  </a:cubicBezTo>
                  <a:cubicBezTo>
                    <a:pt x="641" y="3056"/>
                    <a:pt x="721" y="3168"/>
                    <a:pt x="801" y="3264"/>
                  </a:cubicBezTo>
                  <a:cubicBezTo>
                    <a:pt x="881" y="3408"/>
                    <a:pt x="961" y="3520"/>
                    <a:pt x="1073" y="3664"/>
                  </a:cubicBezTo>
                  <a:cubicBezTo>
                    <a:pt x="1105" y="3728"/>
                    <a:pt x="1169" y="3776"/>
                    <a:pt x="1201" y="3840"/>
                  </a:cubicBezTo>
                  <a:cubicBezTo>
                    <a:pt x="1233" y="3856"/>
                    <a:pt x="1249" y="3904"/>
                    <a:pt x="1265" y="3920"/>
                  </a:cubicBezTo>
                  <a:lnTo>
                    <a:pt x="1313" y="3968"/>
                  </a:lnTo>
                  <a:cubicBezTo>
                    <a:pt x="1329" y="4000"/>
                    <a:pt x="1345" y="4016"/>
                    <a:pt x="1393" y="4048"/>
                  </a:cubicBezTo>
                  <a:cubicBezTo>
                    <a:pt x="1425" y="4080"/>
                    <a:pt x="1489" y="4080"/>
                    <a:pt x="1521" y="4080"/>
                  </a:cubicBezTo>
                  <a:cubicBezTo>
                    <a:pt x="1505" y="4128"/>
                    <a:pt x="1505" y="4176"/>
                    <a:pt x="1553" y="4224"/>
                  </a:cubicBezTo>
                  <a:cubicBezTo>
                    <a:pt x="1633" y="4321"/>
                    <a:pt x="1729" y="4401"/>
                    <a:pt x="1809" y="4481"/>
                  </a:cubicBezTo>
                  <a:cubicBezTo>
                    <a:pt x="1841" y="4529"/>
                    <a:pt x="1905" y="4577"/>
                    <a:pt x="1969" y="4625"/>
                  </a:cubicBezTo>
                  <a:cubicBezTo>
                    <a:pt x="2081" y="4721"/>
                    <a:pt x="2209" y="4801"/>
                    <a:pt x="2321" y="4881"/>
                  </a:cubicBezTo>
                  <a:cubicBezTo>
                    <a:pt x="2449" y="4961"/>
                    <a:pt x="2561" y="5041"/>
                    <a:pt x="2705" y="5105"/>
                  </a:cubicBezTo>
                  <a:cubicBezTo>
                    <a:pt x="2769" y="5137"/>
                    <a:pt x="2833" y="5185"/>
                    <a:pt x="2913" y="5201"/>
                  </a:cubicBezTo>
                  <a:cubicBezTo>
                    <a:pt x="2929" y="5217"/>
                    <a:pt x="2961" y="5217"/>
                    <a:pt x="2993" y="5249"/>
                  </a:cubicBezTo>
                  <a:cubicBezTo>
                    <a:pt x="3009" y="5249"/>
                    <a:pt x="3009" y="5265"/>
                    <a:pt x="3025" y="5265"/>
                  </a:cubicBezTo>
                  <a:cubicBezTo>
                    <a:pt x="3041" y="5281"/>
                    <a:pt x="3073" y="5297"/>
                    <a:pt x="3089" y="5297"/>
                  </a:cubicBezTo>
                  <a:cubicBezTo>
                    <a:pt x="3121" y="5329"/>
                    <a:pt x="3169" y="5361"/>
                    <a:pt x="3201" y="5377"/>
                  </a:cubicBezTo>
                  <a:cubicBezTo>
                    <a:pt x="3249" y="5409"/>
                    <a:pt x="3313" y="5441"/>
                    <a:pt x="3345" y="5457"/>
                  </a:cubicBezTo>
                  <a:cubicBezTo>
                    <a:pt x="3425" y="5505"/>
                    <a:pt x="3521" y="5537"/>
                    <a:pt x="3601" y="5569"/>
                  </a:cubicBezTo>
                  <a:cubicBezTo>
                    <a:pt x="3649" y="5569"/>
                    <a:pt x="3713" y="5585"/>
                    <a:pt x="3745" y="5585"/>
                  </a:cubicBezTo>
                  <a:cubicBezTo>
                    <a:pt x="3761" y="5585"/>
                    <a:pt x="3809" y="5569"/>
                    <a:pt x="3825" y="5569"/>
                  </a:cubicBezTo>
                  <a:lnTo>
                    <a:pt x="3889" y="5505"/>
                  </a:lnTo>
                  <a:cubicBezTo>
                    <a:pt x="3905" y="5441"/>
                    <a:pt x="3905" y="5409"/>
                    <a:pt x="3889" y="5361"/>
                  </a:cubicBezTo>
                  <a:cubicBezTo>
                    <a:pt x="3905" y="5345"/>
                    <a:pt x="3905" y="5329"/>
                    <a:pt x="3921" y="5297"/>
                  </a:cubicBezTo>
                  <a:lnTo>
                    <a:pt x="3921" y="5217"/>
                  </a:lnTo>
                  <a:lnTo>
                    <a:pt x="3921" y="5201"/>
                  </a:lnTo>
                  <a:lnTo>
                    <a:pt x="3921" y="5041"/>
                  </a:lnTo>
                  <a:cubicBezTo>
                    <a:pt x="3905" y="5025"/>
                    <a:pt x="3873" y="5009"/>
                    <a:pt x="3841" y="4977"/>
                  </a:cubicBezTo>
                  <a:cubicBezTo>
                    <a:pt x="3809" y="4961"/>
                    <a:pt x="3761" y="4961"/>
                    <a:pt x="3713" y="4945"/>
                  </a:cubicBezTo>
                  <a:cubicBezTo>
                    <a:pt x="3665" y="4945"/>
                    <a:pt x="3649" y="4929"/>
                    <a:pt x="3601" y="4929"/>
                  </a:cubicBezTo>
                  <a:lnTo>
                    <a:pt x="3601" y="4897"/>
                  </a:lnTo>
                  <a:cubicBezTo>
                    <a:pt x="3585" y="4881"/>
                    <a:pt x="3569" y="4865"/>
                    <a:pt x="3521" y="4849"/>
                  </a:cubicBezTo>
                  <a:cubicBezTo>
                    <a:pt x="3505" y="4849"/>
                    <a:pt x="3489" y="4817"/>
                    <a:pt x="3473" y="4817"/>
                  </a:cubicBezTo>
                  <a:lnTo>
                    <a:pt x="3345" y="4769"/>
                  </a:lnTo>
                  <a:lnTo>
                    <a:pt x="3105" y="4641"/>
                  </a:lnTo>
                  <a:cubicBezTo>
                    <a:pt x="3025" y="4609"/>
                    <a:pt x="2929" y="4545"/>
                    <a:pt x="2849" y="4481"/>
                  </a:cubicBezTo>
                  <a:cubicBezTo>
                    <a:pt x="2785" y="4449"/>
                    <a:pt x="2721" y="4401"/>
                    <a:pt x="2641" y="4369"/>
                  </a:cubicBezTo>
                  <a:lnTo>
                    <a:pt x="2625" y="4337"/>
                  </a:lnTo>
                  <a:cubicBezTo>
                    <a:pt x="2545" y="4289"/>
                    <a:pt x="2465" y="4224"/>
                    <a:pt x="2369" y="4160"/>
                  </a:cubicBezTo>
                  <a:lnTo>
                    <a:pt x="2353" y="4144"/>
                  </a:lnTo>
                  <a:lnTo>
                    <a:pt x="2321" y="4128"/>
                  </a:lnTo>
                  <a:cubicBezTo>
                    <a:pt x="2305" y="4128"/>
                    <a:pt x="2289" y="4096"/>
                    <a:pt x="2289" y="4096"/>
                  </a:cubicBezTo>
                  <a:lnTo>
                    <a:pt x="2273" y="4080"/>
                  </a:lnTo>
                  <a:lnTo>
                    <a:pt x="2161" y="3984"/>
                  </a:lnTo>
                  <a:cubicBezTo>
                    <a:pt x="2129" y="3936"/>
                    <a:pt x="2081" y="3888"/>
                    <a:pt x="2049" y="3840"/>
                  </a:cubicBezTo>
                  <a:cubicBezTo>
                    <a:pt x="1969" y="3760"/>
                    <a:pt x="1905" y="3680"/>
                    <a:pt x="1825" y="3600"/>
                  </a:cubicBezTo>
                  <a:cubicBezTo>
                    <a:pt x="1745" y="3520"/>
                    <a:pt x="1665" y="3424"/>
                    <a:pt x="1585" y="3344"/>
                  </a:cubicBezTo>
                  <a:cubicBezTo>
                    <a:pt x="1537" y="3296"/>
                    <a:pt x="1505" y="3264"/>
                    <a:pt x="1489" y="3216"/>
                  </a:cubicBezTo>
                  <a:lnTo>
                    <a:pt x="1441" y="3184"/>
                  </a:lnTo>
                  <a:cubicBezTo>
                    <a:pt x="1345" y="3040"/>
                    <a:pt x="1265" y="2880"/>
                    <a:pt x="1169" y="2720"/>
                  </a:cubicBezTo>
                  <a:cubicBezTo>
                    <a:pt x="1121" y="2640"/>
                    <a:pt x="1089" y="2576"/>
                    <a:pt x="1041" y="2496"/>
                  </a:cubicBezTo>
                  <a:cubicBezTo>
                    <a:pt x="1025" y="2448"/>
                    <a:pt x="1009" y="2384"/>
                    <a:pt x="961" y="2304"/>
                  </a:cubicBezTo>
                  <a:cubicBezTo>
                    <a:pt x="897" y="2160"/>
                    <a:pt x="865" y="2016"/>
                    <a:pt x="801" y="1888"/>
                  </a:cubicBezTo>
                  <a:cubicBezTo>
                    <a:pt x="769" y="1760"/>
                    <a:pt x="721" y="1648"/>
                    <a:pt x="689" y="1504"/>
                  </a:cubicBezTo>
                  <a:lnTo>
                    <a:pt x="625" y="1328"/>
                  </a:lnTo>
                  <a:lnTo>
                    <a:pt x="561" y="1088"/>
                  </a:lnTo>
                  <a:cubicBezTo>
                    <a:pt x="545" y="1024"/>
                    <a:pt x="545" y="960"/>
                    <a:pt x="529" y="880"/>
                  </a:cubicBezTo>
                  <a:lnTo>
                    <a:pt x="529" y="896"/>
                  </a:lnTo>
                  <a:cubicBezTo>
                    <a:pt x="497" y="800"/>
                    <a:pt x="481" y="688"/>
                    <a:pt x="481" y="576"/>
                  </a:cubicBezTo>
                  <a:lnTo>
                    <a:pt x="481" y="544"/>
                  </a:lnTo>
                  <a:cubicBezTo>
                    <a:pt x="481" y="496"/>
                    <a:pt x="481" y="464"/>
                    <a:pt x="465" y="400"/>
                  </a:cubicBezTo>
                  <a:cubicBezTo>
                    <a:pt x="465" y="320"/>
                    <a:pt x="385" y="256"/>
                    <a:pt x="305" y="256"/>
                  </a:cubicBezTo>
                  <a:lnTo>
                    <a:pt x="257" y="256"/>
                  </a:lnTo>
                  <a:lnTo>
                    <a:pt x="257" y="208"/>
                  </a:lnTo>
                  <a:lnTo>
                    <a:pt x="257" y="128"/>
                  </a:lnTo>
                  <a:cubicBezTo>
                    <a:pt x="257" y="96"/>
                    <a:pt x="241" y="80"/>
                    <a:pt x="225" y="64"/>
                  </a:cubicBezTo>
                  <a:cubicBezTo>
                    <a:pt x="209" y="48"/>
                    <a:pt x="161" y="16"/>
                    <a:pt x="145" y="16"/>
                  </a:cubicBezTo>
                  <a:cubicBezTo>
                    <a:pt x="129" y="0"/>
                    <a:pt x="113" y="0"/>
                    <a:pt x="81" y="0"/>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3"/>
            <p:cNvSpPr/>
            <p:nvPr/>
          </p:nvSpPr>
          <p:spPr>
            <a:xfrm>
              <a:off x="6083957" y="3688549"/>
              <a:ext cx="65577" cy="150728"/>
            </a:xfrm>
            <a:custGeom>
              <a:rect b="b" l="l" r="r" t="t"/>
              <a:pathLst>
                <a:path extrusionOk="0" h="5298" w="2305">
                  <a:moveTo>
                    <a:pt x="1585" y="1361"/>
                  </a:moveTo>
                  <a:lnTo>
                    <a:pt x="1569" y="1377"/>
                  </a:lnTo>
                  <a:cubicBezTo>
                    <a:pt x="1585" y="1377"/>
                    <a:pt x="1585" y="1377"/>
                    <a:pt x="1585" y="1361"/>
                  </a:cubicBezTo>
                  <a:close/>
                  <a:moveTo>
                    <a:pt x="2129" y="1"/>
                  </a:moveTo>
                  <a:cubicBezTo>
                    <a:pt x="2081" y="1"/>
                    <a:pt x="2033" y="17"/>
                    <a:pt x="2017" y="65"/>
                  </a:cubicBezTo>
                  <a:cubicBezTo>
                    <a:pt x="1985" y="81"/>
                    <a:pt x="1985" y="97"/>
                    <a:pt x="1969" y="97"/>
                  </a:cubicBezTo>
                  <a:lnTo>
                    <a:pt x="1921" y="145"/>
                  </a:lnTo>
                  <a:cubicBezTo>
                    <a:pt x="1889" y="177"/>
                    <a:pt x="1841" y="225"/>
                    <a:pt x="1825" y="257"/>
                  </a:cubicBezTo>
                  <a:cubicBezTo>
                    <a:pt x="1761" y="321"/>
                    <a:pt x="1713" y="401"/>
                    <a:pt x="1633" y="465"/>
                  </a:cubicBezTo>
                  <a:cubicBezTo>
                    <a:pt x="1505" y="593"/>
                    <a:pt x="1393" y="737"/>
                    <a:pt x="1281" y="897"/>
                  </a:cubicBezTo>
                  <a:cubicBezTo>
                    <a:pt x="1265" y="945"/>
                    <a:pt x="1249" y="961"/>
                    <a:pt x="1233" y="993"/>
                  </a:cubicBezTo>
                  <a:cubicBezTo>
                    <a:pt x="1201" y="993"/>
                    <a:pt x="1185" y="1025"/>
                    <a:pt x="1185" y="1041"/>
                  </a:cubicBezTo>
                  <a:cubicBezTo>
                    <a:pt x="1153" y="1073"/>
                    <a:pt x="1121" y="1121"/>
                    <a:pt x="1089" y="1153"/>
                  </a:cubicBezTo>
                  <a:cubicBezTo>
                    <a:pt x="1073" y="1201"/>
                    <a:pt x="1041" y="1217"/>
                    <a:pt x="1009" y="1265"/>
                  </a:cubicBezTo>
                  <a:lnTo>
                    <a:pt x="881" y="1441"/>
                  </a:lnTo>
                  <a:cubicBezTo>
                    <a:pt x="801" y="1553"/>
                    <a:pt x="753" y="1681"/>
                    <a:pt x="689" y="1793"/>
                  </a:cubicBezTo>
                  <a:cubicBezTo>
                    <a:pt x="625" y="1921"/>
                    <a:pt x="561" y="2017"/>
                    <a:pt x="513" y="2145"/>
                  </a:cubicBezTo>
                  <a:cubicBezTo>
                    <a:pt x="465" y="2193"/>
                    <a:pt x="449" y="2257"/>
                    <a:pt x="401" y="2337"/>
                  </a:cubicBezTo>
                  <a:cubicBezTo>
                    <a:pt x="385" y="2353"/>
                    <a:pt x="385" y="2401"/>
                    <a:pt x="369" y="2417"/>
                  </a:cubicBezTo>
                  <a:cubicBezTo>
                    <a:pt x="369" y="2433"/>
                    <a:pt x="353" y="2433"/>
                    <a:pt x="353" y="2465"/>
                  </a:cubicBezTo>
                  <a:cubicBezTo>
                    <a:pt x="353" y="2481"/>
                    <a:pt x="321" y="2497"/>
                    <a:pt x="321" y="2545"/>
                  </a:cubicBezTo>
                  <a:cubicBezTo>
                    <a:pt x="321" y="2577"/>
                    <a:pt x="321" y="2625"/>
                    <a:pt x="353" y="2657"/>
                  </a:cubicBezTo>
                  <a:lnTo>
                    <a:pt x="289" y="2785"/>
                  </a:lnTo>
                  <a:cubicBezTo>
                    <a:pt x="273" y="2817"/>
                    <a:pt x="273" y="2865"/>
                    <a:pt x="241" y="2881"/>
                  </a:cubicBezTo>
                  <a:cubicBezTo>
                    <a:pt x="209" y="2961"/>
                    <a:pt x="193" y="3057"/>
                    <a:pt x="161" y="3137"/>
                  </a:cubicBezTo>
                  <a:cubicBezTo>
                    <a:pt x="129" y="3297"/>
                    <a:pt x="81" y="3473"/>
                    <a:pt x="65" y="3633"/>
                  </a:cubicBezTo>
                  <a:cubicBezTo>
                    <a:pt x="49" y="3745"/>
                    <a:pt x="49" y="3857"/>
                    <a:pt x="33" y="3953"/>
                  </a:cubicBezTo>
                  <a:lnTo>
                    <a:pt x="33" y="3985"/>
                  </a:lnTo>
                  <a:cubicBezTo>
                    <a:pt x="33" y="4017"/>
                    <a:pt x="1" y="4065"/>
                    <a:pt x="1" y="4097"/>
                  </a:cubicBezTo>
                  <a:lnTo>
                    <a:pt x="1" y="4321"/>
                  </a:lnTo>
                  <a:lnTo>
                    <a:pt x="1" y="4513"/>
                  </a:lnTo>
                  <a:cubicBezTo>
                    <a:pt x="1" y="4593"/>
                    <a:pt x="1" y="4673"/>
                    <a:pt x="33" y="4753"/>
                  </a:cubicBezTo>
                  <a:cubicBezTo>
                    <a:pt x="47" y="4810"/>
                    <a:pt x="112" y="4868"/>
                    <a:pt x="172" y="4868"/>
                  </a:cubicBezTo>
                  <a:cubicBezTo>
                    <a:pt x="179" y="4868"/>
                    <a:pt x="186" y="4867"/>
                    <a:pt x="193" y="4865"/>
                  </a:cubicBezTo>
                  <a:cubicBezTo>
                    <a:pt x="209" y="4865"/>
                    <a:pt x="225" y="4865"/>
                    <a:pt x="241" y="4833"/>
                  </a:cubicBezTo>
                  <a:cubicBezTo>
                    <a:pt x="241" y="4897"/>
                    <a:pt x="273" y="4961"/>
                    <a:pt x="289" y="5025"/>
                  </a:cubicBezTo>
                  <a:cubicBezTo>
                    <a:pt x="305" y="5057"/>
                    <a:pt x="353" y="5073"/>
                    <a:pt x="385" y="5105"/>
                  </a:cubicBezTo>
                  <a:cubicBezTo>
                    <a:pt x="385" y="5121"/>
                    <a:pt x="385" y="5137"/>
                    <a:pt x="401" y="5185"/>
                  </a:cubicBezTo>
                  <a:cubicBezTo>
                    <a:pt x="433" y="5265"/>
                    <a:pt x="513" y="5297"/>
                    <a:pt x="561" y="5297"/>
                  </a:cubicBezTo>
                  <a:cubicBezTo>
                    <a:pt x="609" y="5297"/>
                    <a:pt x="641" y="5281"/>
                    <a:pt x="689" y="5233"/>
                  </a:cubicBezTo>
                  <a:cubicBezTo>
                    <a:pt x="705" y="5217"/>
                    <a:pt x="721" y="5153"/>
                    <a:pt x="721" y="5121"/>
                  </a:cubicBezTo>
                  <a:cubicBezTo>
                    <a:pt x="721" y="5073"/>
                    <a:pt x="705" y="5025"/>
                    <a:pt x="705" y="4977"/>
                  </a:cubicBezTo>
                  <a:cubicBezTo>
                    <a:pt x="705" y="4945"/>
                    <a:pt x="705" y="4913"/>
                    <a:pt x="689" y="4881"/>
                  </a:cubicBezTo>
                  <a:lnTo>
                    <a:pt x="689" y="4801"/>
                  </a:lnTo>
                  <a:cubicBezTo>
                    <a:pt x="689" y="4673"/>
                    <a:pt x="673" y="4561"/>
                    <a:pt x="673" y="4433"/>
                  </a:cubicBezTo>
                  <a:lnTo>
                    <a:pt x="673" y="4241"/>
                  </a:lnTo>
                  <a:lnTo>
                    <a:pt x="673" y="4081"/>
                  </a:lnTo>
                  <a:cubicBezTo>
                    <a:pt x="673" y="3985"/>
                    <a:pt x="689" y="3857"/>
                    <a:pt x="689" y="3761"/>
                  </a:cubicBezTo>
                  <a:cubicBezTo>
                    <a:pt x="689" y="3681"/>
                    <a:pt x="705" y="3601"/>
                    <a:pt x="705" y="3521"/>
                  </a:cubicBezTo>
                  <a:cubicBezTo>
                    <a:pt x="705" y="3441"/>
                    <a:pt x="721" y="3377"/>
                    <a:pt x="753" y="3297"/>
                  </a:cubicBezTo>
                  <a:cubicBezTo>
                    <a:pt x="769" y="3153"/>
                    <a:pt x="801" y="2993"/>
                    <a:pt x="849" y="2865"/>
                  </a:cubicBezTo>
                  <a:cubicBezTo>
                    <a:pt x="881" y="2657"/>
                    <a:pt x="945" y="2481"/>
                    <a:pt x="1009" y="2273"/>
                  </a:cubicBezTo>
                  <a:cubicBezTo>
                    <a:pt x="1025" y="2257"/>
                    <a:pt x="1025" y="2225"/>
                    <a:pt x="1041" y="2193"/>
                  </a:cubicBezTo>
                  <a:cubicBezTo>
                    <a:pt x="1089" y="2145"/>
                    <a:pt x="1121" y="2081"/>
                    <a:pt x="1169" y="2001"/>
                  </a:cubicBezTo>
                  <a:cubicBezTo>
                    <a:pt x="1265" y="1841"/>
                    <a:pt x="1345" y="1681"/>
                    <a:pt x="1441" y="1537"/>
                  </a:cubicBezTo>
                  <a:cubicBezTo>
                    <a:pt x="1505" y="1441"/>
                    <a:pt x="1569" y="1345"/>
                    <a:pt x="1649" y="1233"/>
                  </a:cubicBezTo>
                  <a:cubicBezTo>
                    <a:pt x="1729" y="1121"/>
                    <a:pt x="1809" y="993"/>
                    <a:pt x="1905" y="881"/>
                  </a:cubicBezTo>
                  <a:cubicBezTo>
                    <a:pt x="2033" y="721"/>
                    <a:pt x="2145" y="545"/>
                    <a:pt x="2273" y="385"/>
                  </a:cubicBezTo>
                  <a:cubicBezTo>
                    <a:pt x="2289" y="353"/>
                    <a:pt x="2305" y="337"/>
                    <a:pt x="2305" y="305"/>
                  </a:cubicBezTo>
                  <a:cubicBezTo>
                    <a:pt x="2305" y="257"/>
                    <a:pt x="2305" y="225"/>
                    <a:pt x="2289" y="177"/>
                  </a:cubicBezTo>
                  <a:cubicBezTo>
                    <a:pt x="2305" y="113"/>
                    <a:pt x="2289" y="65"/>
                    <a:pt x="2225" y="17"/>
                  </a:cubicBezTo>
                  <a:cubicBezTo>
                    <a:pt x="2209" y="17"/>
                    <a:pt x="2177" y="1"/>
                    <a:pt x="2129" y="1"/>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3"/>
            <p:cNvSpPr/>
            <p:nvPr/>
          </p:nvSpPr>
          <p:spPr>
            <a:xfrm>
              <a:off x="6133119" y="3650312"/>
              <a:ext cx="106574" cy="66886"/>
            </a:xfrm>
            <a:custGeom>
              <a:rect b="b" l="l" r="r" t="t"/>
              <a:pathLst>
                <a:path extrusionOk="0" h="2351" w="3746">
                  <a:moveTo>
                    <a:pt x="3585" y="1"/>
                  </a:moveTo>
                  <a:cubicBezTo>
                    <a:pt x="3537" y="65"/>
                    <a:pt x="3537" y="65"/>
                    <a:pt x="3521" y="65"/>
                  </a:cubicBezTo>
                  <a:cubicBezTo>
                    <a:pt x="3505" y="65"/>
                    <a:pt x="3457" y="65"/>
                    <a:pt x="3441" y="81"/>
                  </a:cubicBezTo>
                  <a:lnTo>
                    <a:pt x="3409" y="81"/>
                  </a:lnTo>
                  <a:cubicBezTo>
                    <a:pt x="3361" y="81"/>
                    <a:pt x="3329" y="97"/>
                    <a:pt x="3281" y="97"/>
                  </a:cubicBezTo>
                  <a:cubicBezTo>
                    <a:pt x="3217" y="129"/>
                    <a:pt x="3137" y="129"/>
                    <a:pt x="3089" y="145"/>
                  </a:cubicBezTo>
                  <a:cubicBezTo>
                    <a:pt x="2929" y="193"/>
                    <a:pt x="2785" y="209"/>
                    <a:pt x="2625" y="241"/>
                  </a:cubicBezTo>
                  <a:lnTo>
                    <a:pt x="2609" y="241"/>
                  </a:lnTo>
                  <a:cubicBezTo>
                    <a:pt x="2449" y="289"/>
                    <a:pt x="2305" y="321"/>
                    <a:pt x="2145" y="369"/>
                  </a:cubicBezTo>
                  <a:cubicBezTo>
                    <a:pt x="2081" y="385"/>
                    <a:pt x="2001" y="401"/>
                    <a:pt x="1937" y="417"/>
                  </a:cubicBezTo>
                  <a:cubicBezTo>
                    <a:pt x="1905" y="449"/>
                    <a:pt x="1889" y="449"/>
                    <a:pt x="1841" y="465"/>
                  </a:cubicBezTo>
                  <a:lnTo>
                    <a:pt x="1825" y="465"/>
                  </a:lnTo>
                  <a:cubicBezTo>
                    <a:pt x="1809" y="465"/>
                    <a:pt x="1777" y="465"/>
                    <a:pt x="1761" y="481"/>
                  </a:cubicBezTo>
                  <a:cubicBezTo>
                    <a:pt x="1665" y="545"/>
                    <a:pt x="1585" y="577"/>
                    <a:pt x="1489" y="641"/>
                  </a:cubicBezTo>
                  <a:cubicBezTo>
                    <a:pt x="1441" y="657"/>
                    <a:pt x="1425" y="689"/>
                    <a:pt x="1377" y="705"/>
                  </a:cubicBezTo>
                  <a:cubicBezTo>
                    <a:pt x="1345" y="721"/>
                    <a:pt x="1297" y="769"/>
                    <a:pt x="1265" y="785"/>
                  </a:cubicBezTo>
                  <a:cubicBezTo>
                    <a:pt x="1137" y="865"/>
                    <a:pt x="1041" y="945"/>
                    <a:pt x="945" y="1025"/>
                  </a:cubicBezTo>
                  <a:cubicBezTo>
                    <a:pt x="881" y="1057"/>
                    <a:pt x="801" y="1105"/>
                    <a:pt x="737" y="1137"/>
                  </a:cubicBezTo>
                  <a:cubicBezTo>
                    <a:pt x="657" y="1185"/>
                    <a:pt x="609" y="1249"/>
                    <a:pt x="529" y="1281"/>
                  </a:cubicBezTo>
                  <a:cubicBezTo>
                    <a:pt x="497" y="1297"/>
                    <a:pt x="465" y="1329"/>
                    <a:pt x="449" y="1345"/>
                  </a:cubicBezTo>
                  <a:cubicBezTo>
                    <a:pt x="401" y="1377"/>
                    <a:pt x="337" y="1425"/>
                    <a:pt x="305" y="1457"/>
                  </a:cubicBezTo>
                  <a:cubicBezTo>
                    <a:pt x="289" y="1489"/>
                    <a:pt x="257" y="1521"/>
                    <a:pt x="257" y="1569"/>
                  </a:cubicBezTo>
                  <a:lnTo>
                    <a:pt x="161" y="1665"/>
                  </a:lnTo>
                  <a:cubicBezTo>
                    <a:pt x="113" y="1697"/>
                    <a:pt x="81" y="1745"/>
                    <a:pt x="65" y="1777"/>
                  </a:cubicBezTo>
                  <a:cubicBezTo>
                    <a:pt x="33" y="1841"/>
                    <a:pt x="33" y="1905"/>
                    <a:pt x="97" y="1969"/>
                  </a:cubicBezTo>
                  <a:cubicBezTo>
                    <a:pt x="97" y="1985"/>
                    <a:pt x="81" y="1985"/>
                    <a:pt x="81" y="2001"/>
                  </a:cubicBezTo>
                  <a:cubicBezTo>
                    <a:pt x="65" y="2017"/>
                    <a:pt x="65" y="2049"/>
                    <a:pt x="33" y="2065"/>
                  </a:cubicBezTo>
                  <a:cubicBezTo>
                    <a:pt x="33" y="2081"/>
                    <a:pt x="17" y="2097"/>
                    <a:pt x="17" y="2145"/>
                  </a:cubicBezTo>
                  <a:cubicBezTo>
                    <a:pt x="1" y="2161"/>
                    <a:pt x="1" y="2177"/>
                    <a:pt x="1" y="2209"/>
                  </a:cubicBezTo>
                  <a:cubicBezTo>
                    <a:pt x="1" y="2241"/>
                    <a:pt x="1" y="2289"/>
                    <a:pt x="17" y="2305"/>
                  </a:cubicBezTo>
                  <a:cubicBezTo>
                    <a:pt x="51" y="2328"/>
                    <a:pt x="85" y="2350"/>
                    <a:pt x="124" y="2350"/>
                  </a:cubicBezTo>
                  <a:cubicBezTo>
                    <a:pt x="141" y="2350"/>
                    <a:pt x="158" y="2346"/>
                    <a:pt x="177" y="2337"/>
                  </a:cubicBezTo>
                  <a:cubicBezTo>
                    <a:pt x="193" y="2337"/>
                    <a:pt x="225" y="2321"/>
                    <a:pt x="225" y="2321"/>
                  </a:cubicBezTo>
                  <a:cubicBezTo>
                    <a:pt x="241" y="2305"/>
                    <a:pt x="257" y="2305"/>
                    <a:pt x="257" y="2289"/>
                  </a:cubicBezTo>
                  <a:lnTo>
                    <a:pt x="289" y="2273"/>
                  </a:lnTo>
                  <a:cubicBezTo>
                    <a:pt x="289" y="2273"/>
                    <a:pt x="305" y="2273"/>
                    <a:pt x="305" y="2241"/>
                  </a:cubicBezTo>
                  <a:lnTo>
                    <a:pt x="321" y="2225"/>
                  </a:lnTo>
                  <a:cubicBezTo>
                    <a:pt x="337" y="2209"/>
                    <a:pt x="369" y="2209"/>
                    <a:pt x="369" y="2193"/>
                  </a:cubicBezTo>
                  <a:lnTo>
                    <a:pt x="385" y="2161"/>
                  </a:lnTo>
                  <a:lnTo>
                    <a:pt x="401" y="2145"/>
                  </a:lnTo>
                  <a:lnTo>
                    <a:pt x="705" y="1841"/>
                  </a:lnTo>
                  <a:lnTo>
                    <a:pt x="689" y="1873"/>
                  </a:lnTo>
                  <a:lnTo>
                    <a:pt x="897" y="1649"/>
                  </a:lnTo>
                  <a:cubicBezTo>
                    <a:pt x="929" y="1633"/>
                    <a:pt x="961" y="1601"/>
                    <a:pt x="977" y="1585"/>
                  </a:cubicBezTo>
                  <a:cubicBezTo>
                    <a:pt x="1105" y="1489"/>
                    <a:pt x="1201" y="1409"/>
                    <a:pt x="1329" y="1313"/>
                  </a:cubicBezTo>
                  <a:cubicBezTo>
                    <a:pt x="1345" y="1281"/>
                    <a:pt x="1361" y="1265"/>
                    <a:pt x="1377" y="1265"/>
                  </a:cubicBezTo>
                  <a:cubicBezTo>
                    <a:pt x="1409" y="1249"/>
                    <a:pt x="1441" y="1233"/>
                    <a:pt x="1457" y="1201"/>
                  </a:cubicBezTo>
                  <a:cubicBezTo>
                    <a:pt x="1489" y="1185"/>
                    <a:pt x="1505" y="1185"/>
                    <a:pt x="1505" y="1169"/>
                  </a:cubicBezTo>
                  <a:lnTo>
                    <a:pt x="1537" y="1121"/>
                  </a:lnTo>
                  <a:cubicBezTo>
                    <a:pt x="1569" y="1121"/>
                    <a:pt x="1569" y="1105"/>
                    <a:pt x="1585" y="1105"/>
                  </a:cubicBezTo>
                  <a:cubicBezTo>
                    <a:pt x="1617" y="1089"/>
                    <a:pt x="1665" y="1073"/>
                    <a:pt x="1697" y="1073"/>
                  </a:cubicBezTo>
                  <a:cubicBezTo>
                    <a:pt x="1761" y="1041"/>
                    <a:pt x="1825" y="1009"/>
                    <a:pt x="1905" y="993"/>
                  </a:cubicBezTo>
                  <a:cubicBezTo>
                    <a:pt x="1985" y="961"/>
                    <a:pt x="2065" y="929"/>
                    <a:pt x="2129" y="913"/>
                  </a:cubicBezTo>
                  <a:cubicBezTo>
                    <a:pt x="2241" y="865"/>
                    <a:pt x="2337" y="833"/>
                    <a:pt x="2465" y="785"/>
                  </a:cubicBezTo>
                  <a:cubicBezTo>
                    <a:pt x="2481" y="785"/>
                    <a:pt x="2529" y="769"/>
                    <a:pt x="2545" y="769"/>
                  </a:cubicBezTo>
                  <a:cubicBezTo>
                    <a:pt x="2641" y="753"/>
                    <a:pt x="2769" y="705"/>
                    <a:pt x="2865" y="689"/>
                  </a:cubicBezTo>
                  <a:lnTo>
                    <a:pt x="3105" y="625"/>
                  </a:lnTo>
                  <a:cubicBezTo>
                    <a:pt x="3137" y="609"/>
                    <a:pt x="3201" y="609"/>
                    <a:pt x="3249" y="593"/>
                  </a:cubicBezTo>
                  <a:cubicBezTo>
                    <a:pt x="3265" y="593"/>
                    <a:pt x="3281" y="561"/>
                    <a:pt x="3297" y="561"/>
                  </a:cubicBezTo>
                  <a:cubicBezTo>
                    <a:pt x="3329" y="561"/>
                    <a:pt x="3345" y="545"/>
                    <a:pt x="3361" y="545"/>
                  </a:cubicBezTo>
                  <a:cubicBezTo>
                    <a:pt x="3377" y="545"/>
                    <a:pt x="3409" y="529"/>
                    <a:pt x="3425" y="513"/>
                  </a:cubicBezTo>
                  <a:cubicBezTo>
                    <a:pt x="3425" y="481"/>
                    <a:pt x="3441" y="481"/>
                    <a:pt x="3441" y="465"/>
                  </a:cubicBezTo>
                  <a:cubicBezTo>
                    <a:pt x="3457" y="465"/>
                    <a:pt x="3489" y="465"/>
                    <a:pt x="3521" y="449"/>
                  </a:cubicBezTo>
                  <a:lnTo>
                    <a:pt x="3569" y="449"/>
                  </a:lnTo>
                  <a:cubicBezTo>
                    <a:pt x="3585" y="449"/>
                    <a:pt x="3601" y="449"/>
                    <a:pt x="3617" y="433"/>
                  </a:cubicBezTo>
                  <a:cubicBezTo>
                    <a:pt x="3649" y="433"/>
                    <a:pt x="3665" y="401"/>
                    <a:pt x="3681" y="401"/>
                  </a:cubicBezTo>
                  <a:cubicBezTo>
                    <a:pt x="3697" y="385"/>
                    <a:pt x="3729" y="353"/>
                    <a:pt x="3745" y="305"/>
                  </a:cubicBezTo>
                  <a:cubicBezTo>
                    <a:pt x="3745" y="241"/>
                    <a:pt x="3729" y="209"/>
                    <a:pt x="3681" y="161"/>
                  </a:cubicBezTo>
                  <a:lnTo>
                    <a:pt x="3681" y="113"/>
                  </a:lnTo>
                  <a:cubicBezTo>
                    <a:pt x="3681" y="65"/>
                    <a:pt x="3649" y="1"/>
                    <a:pt x="3585" y="1"/>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3"/>
            <p:cNvSpPr/>
            <p:nvPr/>
          </p:nvSpPr>
          <p:spPr>
            <a:xfrm>
              <a:off x="6214628" y="3652133"/>
              <a:ext cx="157072" cy="68906"/>
            </a:xfrm>
            <a:custGeom>
              <a:rect b="b" l="l" r="r" t="t"/>
              <a:pathLst>
                <a:path extrusionOk="0" h="2422" w="5521">
                  <a:moveTo>
                    <a:pt x="544" y="1"/>
                  </a:moveTo>
                  <a:cubicBezTo>
                    <a:pt x="512" y="1"/>
                    <a:pt x="480" y="17"/>
                    <a:pt x="464" y="49"/>
                  </a:cubicBezTo>
                  <a:cubicBezTo>
                    <a:pt x="432" y="65"/>
                    <a:pt x="416" y="81"/>
                    <a:pt x="400" y="129"/>
                  </a:cubicBezTo>
                  <a:cubicBezTo>
                    <a:pt x="400" y="145"/>
                    <a:pt x="384" y="161"/>
                    <a:pt x="384" y="209"/>
                  </a:cubicBezTo>
                  <a:lnTo>
                    <a:pt x="384" y="225"/>
                  </a:lnTo>
                  <a:lnTo>
                    <a:pt x="384" y="241"/>
                  </a:lnTo>
                  <a:cubicBezTo>
                    <a:pt x="352" y="241"/>
                    <a:pt x="352" y="241"/>
                    <a:pt x="336" y="257"/>
                  </a:cubicBezTo>
                  <a:lnTo>
                    <a:pt x="144" y="257"/>
                  </a:lnTo>
                  <a:cubicBezTo>
                    <a:pt x="64" y="289"/>
                    <a:pt x="0" y="337"/>
                    <a:pt x="0" y="449"/>
                  </a:cubicBezTo>
                  <a:cubicBezTo>
                    <a:pt x="0" y="481"/>
                    <a:pt x="16" y="529"/>
                    <a:pt x="48" y="545"/>
                  </a:cubicBezTo>
                  <a:cubicBezTo>
                    <a:pt x="80" y="545"/>
                    <a:pt x="80" y="561"/>
                    <a:pt x="96" y="561"/>
                  </a:cubicBezTo>
                  <a:cubicBezTo>
                    <a:pt x="112" y="577"/>
                    <a:pt x="160" y="577"/>
                    <a:pt x="176" y="577"/>
                  </a:cubicBezTo>
                  <a:lnTo>
                    <a:pt x="640" y="577"/>
                  </a:lnTo>
                  <a:cubicBezTo>
                    <a:pt x="720" y="577"/>
                    <a:pt x="768" y="577"/>
                    <a:pt x="848" y="561"/>
                  </a:cubicBezTo>
                  <a:lnTo>
                    <a:pt x="1616" y="561"/>
                  </a:lnTo>
                  <a:cubicBezTo>
                    <a:pt x="1680" y="561"/>
                    <a:pt x="1744" y="561"/>
                    <a:pt x="1792" y="577"/>
                  </a:cubicBezTo>
                  <a:cubicBezTo>
                    <a:pt x="1856" y="577"/>
                    <a:pt x="1920" y="593"/>
                    <a:pt x="1968" y="593"/>
                  </a:cubicBezTo>
                  <a:cubicBezTo>
                    <a:pt x="2032" y="593"/>
                    <a:pt x="2096" y="625"/>
                    <a:pt x="2160" y="641"/>
                  </a:cubicBezTo>
                  <a:cubicBezTo>
                    <a:pt x="2208" y="641"/>
                    <a:pt x="2256" y="657"/>
                    <a:pt x="2320" y="657"/>
                  </a:cubicBezTo>
                  <a:cubicBezTo>
                    <a:pt x="2368" y="673"/>
                    <a:pt x="2432" y="673"/>
                    <a:pt x="2496" y="705"/>
                  </a:cubicBezTo>
                  <a:lnTo>
                    <a:pt x="2672" y="753"/>
                  </a:lnTo>
                  <a:lnTo>
                    <a:pt x="2848" y="817"/>
                  </a:lnTo>
                  <a:cubicBezTo>
                    <a:pt x="2912" y="833"/>
                    <a:pt x="2960" y="865"/>
                    <a:pt x="3008" y="881"/>
                  </a:cubicBezTo>
                  <a:cubicBezTo>
                    <a:pt x="3072" y="897"/>
                    <a:pt x="3136" y="913"/>
                    <a:pt x="3168" y="961"/>
                  </a:cubicBezTo>
                  <a:cubicBezTo>
                    <a:pt x="3232" y="977"/>
                    <a:pt x="3296" y="993"/>
                    <a:pt x="3328" y="1041"/>
                  </a:cubicBezTo>
                  <a:cubicBezTo>
                    <a:pt x="3392" y="1089"/>
                    <a:pt x="3456" y="1105"/>
                    <a:pt x="3520" y="1137"/>
                  </a:cubicBezTo>
                  <a:cubicBezTo>
                    <a:pt x="3536" y="1153"/>
                    <a:pt x="3568" y="1153"/>
                    <a:pt x="3600" y="1185"/>
                  </a:cubicBezTo>
                  <a:lnTo>
                    <a:pt x="3616" y="1201"/>
                  </a:lnTo>
                  <a:cubicBezTo>
                    <a:pt x="3680" y="1233"/>
                    <a:pt x="3728" y="1281"/>
                    <a:pt x="3792" y="1297"/>
                  </a:cubicBezTo>
                  <a:cubicBezTo>
                    <a:pt x="3840" y="1313"/>
                    <a:pt x="3856" y="1345"/>
                    <a:pt x="3888" y="1361"/>
                  </a:cubicBezTo>
                  <a:cubicBezTo>
                    <a:pt x="3952" y="1377"/>
                    <a:pt x="4000" y="1425"/>
                    <a:pt x="4048" y="1441"/>
                  </a:cubicBezTo>
                  <a:cubicBezTo>
                    <a:pt x="4240" y="1553"/>
                    <a:pt x="4416" y="1697"/>
                    <a:pt x="4592" y="1841"/>
                  </a:cubicBezTo>
                  <a:lnTo>
                    <a:pt x="4656" y="1905"/>
                  </a:lnTo>
                  <a:lnTo>
                    <a:pt x="4752" y="2001"/>
                  </a:lnTo>
                  <a:lnTo>
                    <a:pt x="4816" y="2065"/>
                  </a:lnTo>
                  <a:lnTo>
                    <a:pt x="4880" y="2129"/>
                  </a:lnTo>
                  <a:cubicBezTo>
                    <a:pt x="4896" y="2145"/>
                    <a:pt x="4912" y="2145"/>
                    <a:pt x="4960" y="2161"/>
                  </a:cubicBezTo>
                  <a:lnTo>
                    <a:pt x="4976" y="2161"/>
                  </a:lnTo>
                  <a:cubicBezTo>
                    <a:pt x="5008" y="2209"/>
                    <a:pt x="5056" y="2225"/>
                    <a:pt x="5088" y="2257"/>
                  </a:cubicBezTo>
                  <a:cubicBezTo>
                    <a:pt x="5120" y="2289"/>
                    <a:pt x="5136" y="2305"/>
                    <a:pt x="5168" y="2321"/>
                  </a:cubicBezTo>
                  <a:lnTo>
                    <a:pt x="5216" y="2369"/>
                  </a:lnTo>
                  <a:lnTo>
                    <a:pt x="5232" y="2385"/>
                  </a:lnTo>
                  <a:cubicBezTo>
                    <a:pt x="5248" y="2401"/>
                    <a:pt x="5296" y="2401"/>
                    <a:pt x="5312" y="2417"/>
                  </a:cubicBezTo>
                  <a:cubicBezTo>
                    <a:pt x="5324" y="2420"/>
                    <a:pt x="5335" y="2421"/>
                    <a:pt x="5346" y="2421"/>
                  </a:cubicBezTo>
                  <a:cubicBezTo>
                    <a:pt x="5398" y="2421"/>
                    <a:pt x="5446" y="2392"/>
                    <a:pt x="5472" y="2353"/>
                  </a:cubicBezTo>
                  <a:cubicBezTo>
                    <a:pt x="5520" y="2305"/>
                    <a:pt x="5520" y="2225"/>
                    <a:pt x="5472" y="2161"/>
                  </a:cubicBezTo>
                  <a:cubicBezTo>
                    <a:pt x="5440" y="2097"/>
                    <a:pt x="5376" y="2033"/>
                    <a:pt x="5328" y="1985"/>
                  </a:cubicBezTo>
                  <a:cubicBezTo>
                    <a:pt x="5280" y="1905"/>
                    <a:pt x="5216" y="1841"/>
                    <a:pt x="5136" y="1777"/>
                  </a:cubicBezTo>
                  <a:cubicBezTo>
                    <a:pt x="5072" y="1713"/>
                    <a:pt x="5008" y="1665"/>
                    <a:pt x="4960" y="1617"/>
                  </a:cubicBezTo>
                  <a:cubicBezTo>
                    <a:pt x="4960" y="1601"/>
                    <a:pt x="4928" y="1585"/>
                    <a:pt x="4912" y="1585"/>
                  </a:cubicBezTo>
                  <a:cubicBezTo>
                    <a:pt x="4800" y="1457"/>
                    <a:pt x="4656" y="1361"/>
                    <a:pt x="4512" y="1233"/>
                  </a:cubicBezTo>
                  <a:cubicBezTo>
                    <a:pt x="4368" y="1121"/>
                    <a:pt x="4208" y="993"/>
                    <a:pt x="4080" y="897"/>
                  </a:cubicBezTo>
                  <a:cubicBezTo>
                    <a:pt x="3840" y="737"/>
                    <a:pt x="3568" y="577"/>
                    <a:pt x="3296" y="481"/>
                  </a:cubicBezTo>
                  <a:cubicBezTo>
                    <a:pt x="3200" y="433"/>
                    <a:pt x="3088" y="417"/>
                    <a:pt x="2992" y="385"/>
                  </a:cubicBezTo>
                  <a:cubicBezTo>
                    <a:pt x="2960" y="353"/>
                    <a:pt x="2912" y="353"/>
                    <a:pt x="2848" y="337"/>
                  </a:cubicBezTo>
                  <a:cubicBezTo>
                    <a:pt x="2832" y="321"/>
                    <a:pt x="2800" y="321"/>
                    <a:pt x="2768" y="305"/>
                  </a:cubicBezTo>
                  <a:cubicBezTo>
                    <a:pt x="2736" y="273"/>
                    <a:pt x="2688" y="273"/>
                    <a:pt x="2656" y="257"/>
                  </a:cubicBezTo>
                  <a:cubicBezTo>
                    <a:pt x="2608" y="241"/>
                    <a:pt x="2560" y="225"/>
                    <a:pt x="2512" y="225"/>
                  </a:cubicBezTo>
                  <a:cubicBezTo>
                    <a:pt x="2480" y="225"/>
                    <a:pt x="2448" y="225"/>
                    <a:pt x="2416" y="241"/>
                  </a:cubicBezTo>
                  <a:cubicBezTo>
                    <a:pt x="2352" y="225"/>
                    <a:pt x="2288" y="193"/>
                    <a:pt x="2240" y="193"/>
                  </a:cubicBezTo>
                  <a:cubicBezTo>
                    <a:pt x="2160" y="177"/>
                    <a:pt x="2080" y="161"/>
                    <a:pt x="1968" y="161"/>
                  </a:cubicBezTo>
                  <a:cubicBezTo>
                    <a:pt x="1888" y="145"/>
                    <a:pt x="1792" y="145"/>
                    <a:pt x="1712" y="113"/>
                  </a:cubicBezTo>
                  <a:cubicBezTo>
                    <a:pt x="1632" y="97"/>
                    <a:pt x="1536" y="97"/>
                    <a:pt x="1456" y="81"/>
                  </a:cubicBezTo>
                  <a:cubicBezTo>
                    <a:pt x="1376" y="81"/>
                    <a:pt x="1296" y="65"/>
                    <a:pt x="1216" y="65"/>
                  </a:cubicBezTo>
                  <a:cubicBezTo>
                    <a:pt x="1136" y="65"/>
                    <a:pt x="1056" y="65"/>
                    <a:pt x="992" y="33"/>
                  </a:cubicBezTo>
                  <a:lnTo>
                    <a:pt x="656" y="33"/>
                  </a:lnTo>
                  <a:cubicBezTo>
                    <a:pt x="640" y="1"/>
                    <a:pt x="624" y="1"/>
                    <a:pt x="592" y="1"/>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3"/>
            <p:cNvSpPr/>
            <p:nvPr/>
          </p:nvSpPr>
          <p:spPr>
            <a:xfrm>
              <a:off x="6290647" y="3703286"/>
              <a:ext cx="117470" cy="252522"/>
            </a:xfrm>
            <a:custGeom>
              <a:rect b="b" l="l" r="r" t="t"/>
              <a:pathLst>
                <a:path extrusionOk="0" h="8876" w="4129">
                  <a:moveTo>
                    <a:pt x="2166" y="0"/>
                  </a:moveTo>
                  <a:cubicBezTo>
                    <a:pt x="2096" y="0"/>
                    <a:pt x="2064" y="46"/>
                    <a:pt x="2064" y="91"/>
                  </a:cubicBezTo>
                  <a:lnTo>
                    <a:pt x="2064" y="171"/>
                  </a:lnTo>
                  <a:cubicBezTo>
                    <a:pt x="2064" y="187"/>
                    <a:pt x="2080" y="203"/>
                    <a:pt x="2112" y="251"/>
                  </a:cubicBezTo>
                  <a:cubicBezTo>
                    <a:pt x="2128" y="283"/>
                    <a:pt x="2144" y="299"/>
                    <a:pt x="2160" y="347"/>
                  </a:cubicBezTo>
                  <a:cubicBezTo>
                    <a:pt x="2192" y="379"/>
                    <a:pt x="2224" y="427"/>
                    <a:pt x="2240" y="459"/>
                  </a:cubicBezTo>
                  <a:cubicBezTo>
                    <a:pt x="2240" y="491"/>
                    <a:pt x="2272" y="491"/>
                    <a:pt x="2272" y="507"/>
                  </a:cubicBezTo>
                  <a:cubicBezTo>
                    <a:pt x="2272" y="507"/>
                    <a:pt x="2272" y="523"/>
                    <a:pt x="2288" y="523"/>
                  </a:cubicBezTo>
                  <a:cubicBezTo>
                    <a:pt x="2304" y="539"/>
                    <a:pt x="2320" y="587"/>
                    <a:pt x="2352" y="603"/>
                  </a:cubicBezTo>
                  <a:cubicBezTo>
                    <a:pt x="2368" y="619"/>
                    <a:pt x="2384" y="667"/>
                    <a:pt x="2400" y="683"/>
                  </a:cubicBezTo>
                  <a:lnTo>
                    <a:pt x="2576" y="923"/>
                  </a:lnTo>
                  <a:lnTo>
                    <a:pt x="2624" y="955"/>
                  </a:lnTo>
                  <a:cubicBezTo>
                    <a:pt x="2688" y="1035"/>
                    <a:pt x="2752" y="1147"/>
                    <a:pt x="2816" y="1227"/>
                  </a:cubicBezTo>
                  <a:cubicBezTo>
                    <a:pt x="2880" y="1339"/>
                    <a:pt x="2960" y="1467"/>
                    <a:pt x="3024" y="1579"/>
                  </a:cubicBezTo>
                  <a:cubicBezTo>
                    <a:pt x="3072" y="1659"/>
                    <a:pt x="3104" y="1723"/>
                    <a:pt x="3152" y="1803"/>
                  </a:cubicBezTo>
                  <a:lnTo>
                    <a:pt x="3168" y="1819"/>
                  </a:lnTo>
                  <a:cubicBezTo>
                    <a:pt x="3200" y="1947"/>
                    <a:pt x="3264" y="2043"/>
                    <a:pt x="3312" y="2155"/>
                  </a:cubicBezTo>
                  <a:cubicBezTo>
                    <a:pt x="3328" y="2219"/>
                    <a:pt x="3360" y="2299"/>
                    <a:pt x="3392" y="2363"/>
                  </a:cubicBezTo>
                  <a:cubicBezTo>
                    <a:pt x="3408" y="2395"/>
                    <a:pt x="3408" y="2427"/>
                    <a:pt x="3424" y="2459"/>
                  </a:cubicBezTo>
                  <a:cubicBezTo>
                    <a:pt x="3424" y="2475"/>
                    <a:pt x="3440" y="2507"/>
                    <a:pt x="3440" y="2523"/>
                  </a:cubicBezTo>
                  <a:cubicBezTo>
                    <a:pt x="3440" y="2587"/>
                    <a:pt x="3472" y="2635"/>
                    <a:pt x="3488" y="2699"/>
                  </a:cubicBezTo>
                  <a:cubicBezTo>
                    <a:pt x="3504" y="2859"/>
                    <a:pt x="3552" y="3019"/>
                    <a:pt x="3568" y="3179"/>
                  </a:cubicBezTo>
                  <a:cubicBezTo>
                    <a:pt x="3584" y="3291"/>
                    <a:pt x="3584" y="3371"/>
                    <a:pt x="3600" y="3467"/>
                  </a:cubicBezTo>
                  <a:cubicBezTo>
                    <a:pt x="3568" y="3483"/>
                    <a:pt x="3552" y="3499"/>
                    <a:pt x="3520" y="3547"/>
                  </a:cubicBezTo>
                  <a:cubicBezTo>
                    <a:pt x="3504" y="3579"/>
                    <a:pt x="3504" y="3627"/>
                    <a:pt x="3504" y="3659"/>
                  </a:cubicBezTo>
                  <a:cubicBezTo>
                    <a:pt x="3504" y="3707"/>
                    <a:pt x="3504" y="3723"/>
                    <a:pt x="3488" y="3771"/>
                  </a:cubicBezTo>
                  <a:cubicBezTo>
                    <a:pt x="3488" y="3803"/>
                    <a:pt x="3488" y="3867"/>
                    <a:pt x="3472" y="3899"/>
                  </a:cubicBezTo>
                  <a:cubicBezTo>
                    <a:pt x="3472" y="3963"/>
                    <a:pt x="3440" y="4027"/>
                    <a:pt x="3440" y="4107"/>
                  </a:cubicBezTo>
                  <a:cubicBezTo>
                    <a:pt x="3424" y="4235"/>
                    <a:pt x="3424" y="4411"/>
                    <a:pt x="3408" y="4539"/>
                  </a:cubicBezTo>
                  <a:cubicBezTo>
                    <a:pt x="3392" y="4683"/>
                    <a:pt x="3360" y="4843"/>
                    <a:pt x="3344" y="4987"/>
                  </a:cubicBezTo>
                  <a:cubicBezTo>
                    <a:pt x="3344" y="5035"/>
                    <a:pt x="3328" y="5099"/>
                    <a:pt x="3328" y="5147"/>
                  </a:cubicBezTo>
                  <a:cubicBezTo>
                    <a:pt x="3312" y="5227"/>
                    <a:pt x="3312" y="5307"/>
                    <a:pt x="3280" y="5387"/>
                  </a:cubicBezTo>
                  <a:lnTo>
                    <a:pt x="3280" y="5403"/>
                  </a:lnTo>
                  <a:cubicBezTo>
                    <a:pt x="3264" y="5467"/>
                    <a:pt x="3248" y="5515"/>
                    <a:pt x="3248" y="5595"/>
                  </a:cubicBezTo>
                  <a:lnTo>
                    <a:pt x="3248" y="5643"/>
                  </a:lnTo>
                  <a:cubicBezTo>
                    <a:pt x="3248" y="5659"/>
                    <a:pt x="3216" y="5659"/>
                    <a:pt x="3216" y="5675"/>
                  </a:cubicBezTo>
                  <a:cubicBezTo>
                    <a:pt x="3168" y="5787"/>
                    <a:pt x="3120" y="5883"/>
                    <a:pt x="3072" y="5979"/>
                  </a:cubicBezTo>
                  <a:cubicBezTo>
                    <a:pt x="2944" y="6203"/>
                    <a:pt x="2800" y="6395"/>
                    <a:pt x="2672" y="6603"/>
                  </a:cubicBezTo>
                  <a:cubicBezTo>
                    <a:pt x="2672" y="6603"/>
                    <a:pt x="2672" y="6619"/>
                    <a:pt x="2640" y="6619"/>
                  </a:cubicBezTo>
                  <a:cubicBezTo>
                    <a:pt x="2560" y="6747"/>
                    <a:pt x="2464" y="6859"/>
                    <a:pt x="2368" y="6987"/>
                  </a:cubicBezTo>
                  <a:cubicBezTo>
                    <a:pt x="2304" y="7067"/>
                    <a:pt x="2240" y="7115"/>
                    <a:pt x="2208" y="7195"/>
                  </a:cubicBezTo>
                  <a:cubicBezTo>
                    <a:pt x="2192" y="7243"/>
                    <a:pt x="2160" y="7259"/>
                    <a:pt x="2128" y="7307"/>
                  </a:cubicBezTo>
                  <a:cubicBezTo>
                    <a:pt x="2112" y="7339"/>
                    <a:pt x="2064" y="7355"/>
                    <a:pt x="2048" y="7403"/>
                  </a:cubicBezTo>
                  <a:lnTo>
                    <a:pt x="1952" y="7467"/>
                  </a:lnTo>
                  <a:cubicBezTo>
                    <a:pt x="1840" y="7547"/>
                    <a:pt x="1728" y="7595"/>
                    <a:pt x="1632" y="7675"/>
                  </a:cubicBezTo>
                  <a:cubicBezTo>
                    <a:pt x="1424" y="7819"/>
                    <a:pt x="1232" y="7980"/>
                    <a:pt x="1024" y="8124"/>
                  </a:cubicBezTo>
                  <a:cubicBezTo>
                    <a:pt x="1008" y="8140"/>
                    <a:pt x="992" y="8140"/>
                    <a:pt x="960" y="8156"/>
                  </a:cubicBezTo>
                  <a:cubicBezTo>
                    <a:pt x="944" y="8188"/>
                    <a:pt x="928" y="8204"/>
                    <a:pt x="912" y="8236"/>
                  </a:cubicBezTo>
                  <a:cubicBezTo>
                    <a:pt x="880" y="8236"/>
                    <a:pt x="864" y="8268"/>
                    <a:pt x="848" y="8268"/>
                  </a:cubicBezTo>
                  <a:cubicBezTo>
                    <a:pt x="752" y="8300"/>
                    <a:pt x="640" y="8348"/>
                    <a:pt x="544" y="8364"/>
                  </a:cubicBezTo>
                  <a:cubicBezTo>
                    <a:pt x="480" y="8380"/>
                    <a:pt x="448" y="8396"/>
                    <a:pt x="384" y="8428"/>
                  </a:cubicBezTo>
                  <a:cubicBezTo>
                    <a:pt x="368" y="8428"/>
                    <a:pt x="352" y="8444"/>
                    <a:pt x="304" y="8444"/>
                  </a:cubicBezTo>
                  <a:cubicBezTo>
                    <a:pt x="288" y="8444"/>
                    <a:pt x="240" y="8460"/>
                    <a:pt x="224" y="8460"/>
                  </a:cubicBezTo>
                  <a:cubicBezTo>
                    <a:pt x="192" y="8476"/>
                    <a:pt x="160" y="8508"/>
                    <a:pt x="144" y="8540"/>
                  </a:cubicBezTo>
                  <a:cubicBezTo>
                    <a:pt x="128" y="8540"/>
                    <a:pt x="80" y="8556"/>
                    <a:pt x="64" y="8556"/>
                  </a:cubicBezTo>
                  <a:cubicBezTo>
                    <a:pt x="32" y="8588"/>
                    <a:pt x="0" y="8620"/>
                    <a:pt x="0" y="8668"/>
                  </a:cubicBezTo>
                  <a:lnTo>
                    <a:pt x="64" y="8684"/>
                  </a:lnTo>
                  <a:lnTo>
                    <a:pt x="304" y="8748"/>
                  </a:lnTo>
                  <a:lnTo>
                    <a:pt x="368" y="8764"/>
                  </a:lnTo>
                  <a:lnTo>
                    <a:pt x="384" y="8764"/>
                  </a:lnTo>
                  <a:cubicBezTo>
                    <a:pt x="448" y="8780"/>
                    <a:pt x="480" y="8780"/>
                    <a:pt x="544" y="8796"/>
                  </a:cubicBezTo>
                  <a:cubicBezTo>
                    <a:pt x="624" y="8828"/>
                    <a:pt x="704" y="8860"/>
                    <a:pt x="784" y="8876"/>
                  </a:cubicBezTo>
                  <a:lnTo>
                    <a:pt x="880" y="8876"/>
                  </a:lnTo>
                  <a:cubicBezTo>
                    <a:pt x="944" y="8876"/>
                    <a:pt x="992" y="8828"/>
                    <a:pt x="992" y="8764"/>
                  </a:cubicBezTo>
                  <a:lnTo>
                    <a:pt x="992" y="8748"/>
                  </a:lnTo>
                  <a:lnTo>
                    <a:pt x="1008" y="8748"/>
                  </a:lnTo>
                  <a:lnTo>
                    <a:pt x="1312" y="8556"/>
                  </a:lnTo>
                  <a:cubicBezTo>
                    <a:pt x="1392" y="8524"/>
                    <a:pt x="1440" y="8460"/>
                    <a:pt x="1520" y="8396"/>
                  </a:cubicBezTo>
                  <a:cubicBezTo>
                    <a:pt x="1552" y="8380"/>
                    <a:pt x="1584" y="8380"/>
                    <a:pt x="1600" y="8364"/>
                  </a:cubicBezTo>
                  <a:cubicBezTo>
                    <a:pt x="1632" y="8364"/>
                    <a:pt x="1648" y="8348"/>
                    <a:pt x="1664" y="8348"/>
                  </a:cubicBezTo>
                  <a:cubicBezTo>
                    <a:pt x="1728" y="8316"/>
                    <a:pt x="1760" y="8284"/>
                    <a:pt x="1824" y="8268"/>
                  </a:cubicBezTo>
                  <a:cubicBezTo>
                    <a:pt x="1872" y="8236"/>
                    <a:pt x="1904" y="8204"/>
                    <a:pt x="1952" y="8188"/>
                  </a:cubicBezTo>
                  <a:cubicBezTo>
                    <a:pt x="1984" y="8156"/>
                    <a:pt x="2032" y="8124"/>
                    <a:pt x="2064" y="8076"/>
                  </a:cubicBezTo>
                  <a:cubicBezTo>
                    <a:pt x="2144" y="8028"/>
                    <a:pt x="2208" y="7964"/>
                    <a:pt x="2288" y="7900"/>
                  </a:cubicBezTo>
                  <a:cubicBezTo>
                    <a:pt x="2368" y="7836"/>
                    <a:pt x="2432" y="7787"/>
                    <a:pt x="2512" y="7707"/>
                  </a:cubicBezTo>
                  <a:lnTo>
                    <a:pt x="2752" y="7467"/>
                  </a:lnTo>
                  <a:cubicBezTo>
                    <a:pt x="2784" y="7419"/>
                    <a:pt x="2800" y="7387"/>
                    <a:pt x="2848" y="7355"/>
                  </a:cubicBezTo>
                  <a:cubicBezTo>
                    <a:pt x="2864" y="7339"/>
                    <a:pt x="2880" y="7323"/>
                    <a:pt x="2880" y="7307"/>
                  </a:cubicBezTo>
                  <a:lnTo>
                    <a:pt x="2912" y="7275"/>
                  </a:lnTo>
                  <a:cubicBezTo>
                    <a:pt x="2928" y="7259"/>
                    <a:pt x="2928" y="7243"/>
                    <a:pt x="2944" y="7227"/>
                  </a:cubicBezTo>
                  <a:cubicBezTo>
                    <a:pt x="2944" y="7195"/>
                    <a:pt x="2944" y="7179"/>
                    <a:pt x="2960" y="7163"/>
                  </a:cubicBezTo>
                  <a:cubicBezTo>
                    <a:pt x="2960" y="7147"/>
                    <a:pt x="2960" y="7099"/>
                    <a:pt x="2944" y="7083"/>
                  </a:cubicBezTo>
                  <a:lnTo>
                    <a:pt x="2944" y="7067"/>
                  </a:lnTo>
                  <a:cubicBezTo>
                    <a:pt x="2960" y="7035"/>
                    <a:pt x="2960" y="7019"/>
                    <a:pt x="2960" y="7003"/>
                  </a:cubicBezTo>
                  <a:cubicBezTo>
                    <a:pt x="2992" y="6987"/>
                    <a:pt x="3008" y="6939"/>
                    <a:pt x="3024" y="6923"/>
                  </a:cubicBezTo>
                  <a:cubicBezTo>
                    <a:pt x="3120" y="6779"/>
                    <a:pt x="3248" y="6619"/>
                    <a:pt x="3344" y="6475"/>
                  </a:cubicBezTo>
                  <a:cubicBezTo>
                    <a:pt x="3440" y="6315"/>
                    <a:pt x="3552" y="6155"/>
                    <a:pt x="3632" y="5995"/>
                  </a:cubicBezTo>
                  <a:cubicBezTo>
                    <a:pt x="3664" y="5915"/>
                    <a:pt x="3712" y="5835"/>
                    <a:pt x="3761" y="5755"/>
                  </a:cubicBezTo>
                  <a:cubicBezTo>
                    <a:pt x="3793" y="5723"/>
                    <a:pt x="3809" y="5675"/>
                    <a:pt x="3825" y="5659"/>
                  </a:cubicBezTo>
                  <a:cubicBezTo>
                    <a:pt x="3825" y="5643"/>
                    <a:pt x="3841" y="5627"/>
                    <a:pt x="3841" y="5595"/>
                  </a:cubicBezTo>
                  <a:cubicBezTo>
                    <a:pt x="3873" y="5579"/>
                    <a:pt x="3873" y="5547"/>
                    <a:pt x="3873" y="5499"/>
                  </a:cubicBezTo>
                  <a:cubicBezTo>
                    <a:pt x="3873" y="5467"/>
                    <a:pt x="3841" y="5435"/>
                    <a:pt x="3825" y="5419"/>
                  </a:cubicBezTo>
                  <a:cubicBezTo>
                    <a:pt x="3809" y="5403"/>
                    <a:pt x="3809" y="5387"/>
                    <a:pt x="3793" y="5387"/>
                  </a:cubicBezTo>
                  <a:cubicBezTo>
                    <a:pt x="3809" y="5339"/>
                    <a:pt x="3809" y="5307"/>
                    <a:pt x="3825" y="5259"/>
                  </a:cubicBezTo>
                  <a:cubicBezTo>
                    <a:pt x="3841" y="5163"/>
                    <a:pt x="3889" y="5067"/>
                    <a:pt x="3905" y="4955"/>
                  </a:cubicBezTo>
                  <a:lnTo>
                    <a:pt x="4033" y="4475"/>
                  </a:lnTo>
                  <a:cubicBezTo>
                    <a:pt x="4065" y="4347"/>
                    <a:pt x="4081" y="4187"/>
                    <a:pt x="4113" y="4043"/>
                  </a:cubicBezTo>
                  <a:cubicBezTo>
                    <a:pt x="4113" y="3963"/>
                    <a:pt x="4129" y="3883"/>
                    <a:pt x="4129" y="3803"/>
                  </a:cubicBezTo>
                  <a:lnTo>
                    <a:pt x="4129" y="3707"/>
                  </a:lnTo>
                  <a:lnTo>
                    <a:pt x="4129" y="3643"/>
                  </a:lnTo>
                  <a:lnTo>
                    <a:pt x="4129" y="3547"/>
                  </a:lnTo>
                  <a:cubicBezTo>
                    <a:pt x="4129" y="3515"/>
                    <a:pt x="4113" y="3499"/>
                    <a:pt x="4113" y="3483"/>
                  </a:cubicBezTo>
                  <a:lnTo>
                    <a:pt x="4113" y="3387"/>
                  </a:lnTo>
                  <a:cubicBezTo>
                    <a:pt x="4113" y="3323"/>
                    <a:pt x="4113" y="3259"/>
                    <a:pt x="4081" y="3227"/>
                  </a:cubicBezTo>
                  <a:cubicBezTo>
                    <a:pt x="4065" y="3163"/>
                    <a:pt x="4065" y="3099"/>
                    <a:pt x="4049" y="3035"/>
                  </a:cubicBezTo>
                  <a:lnTo>
                    <a:pt x="3985" y="2747"/>
                  </a:lnTo>
                  <a:cubicBezTo>
                    <a:pt x="3985" y="2699"/>
                    <a:pt x="3969" y="2635"/>
                    <a:pt x="3953" y="2603"/>
                  </a:cubicBezTo>
                  <a:cubicBezTo>
                    <a:pt x="3921" y="2555"/>
                    <a:pt x="3921" y="2507"/>
                    <a:pt x="3905" y="2459"/>
                  </a:cubicBezTo>
                  <a:cubicBezTo>
                    <a:pt x="3873" y="2347"/>
                    <a:pt x="3841" y="2235"/>
                    <a:pt x="3809" y="2123"/>
                  </a:cubicBezTo>
                  <a:lnTo>
                    <a:pt x="3809" y="2107"/>
                  </a:lnTo>
                  <a:cubicBezTo>
                    <a:pt x="3793" y="2059"/>
                    <a:pt x="3793" y="2027"/>
                    <a:pt x="3761" y="1995"/>
                  </a:cubicBezTo>
                  <a:cubicBezTo>
                    <a:pt x="3728" y="1867"/>
                    <a:pt x="3680" y="1707"/>
                    <a:pt x="3632" y="1563"/>
                  </a:cubicBezTo>
                  <a:cubicBezTo>
                    <a:pt x="3600" y="1483"/>
                    <a:pt x="3568" y="1403"/>
                    <a:pt x="3520" y="1323"/>
                  </a:cubicBezTo>
                  <a:cubicBezTo>
                    <a:pt x="3504" y="1275"/>
                    <a:pt x="3488" y="1259"/>
                    <a:pt x="3488" y="1227"/>
                  </a:cubicBezTo>
                  <a:cubicBezTo>
                    <a:pt x="3472" y="1163"/>
                    <a:pt x="3424" y="1083"/>
                    <a:pt x="3344" y="1067"/>
                  </a:cubicBezTo>
                  <a:lnTo>
                    <a:pt x="3328" y="1067"/>
                  </a:lnTo>
                  <a:cubicBezTo>
                    <a:pt x="3312" y="1019"/>
                    <a:pt x="3280" y="955"/>
                    <a:pt x="3264" y="923"/>
                  </a:cubicBezTo>
                  <a:lnTo>
                    <a:pt x="3152" y="683"/>
                  </a:lnTo>
                  <a:cubicBezTo>
                    <a:pt x="3120" y="635"/>
                    <a:pt x="3104" y="603"/>
                    <a:pt x="3072" y="555"/>
                  </a:cubicBezTo>
                  <a:cubicBezTo>
                    <a:pt x="3040" y="539"/>
                    <a:pt x="3040" y="523"/>
                    <a:pt x="3024" y="507"/>
                  </a:cubicBezTo>
                  <a:lnTo>
                    <a:pt x="2960" y="443"/>
                  </a:lnTo>
                  <a:cubicBezTo>
                    <a:pt x="2952" y="435"/>
                    <a:pt x="2940" y="431"/>
                    <a:pt x="2926" y="431"/>
                  </a:cubicBezTo>
                  <a:cubicBezTo>
                    <a:pt x="2912" y="431"/>
                    <a:pt x="2896" y="435"/>
                    <a:pt x="2880" y="443"/>
                  </a:cubicBezTo>
                  <a:cubicBezTo>
                    <a:pt x="2864" y="443"/>
                    <a:pt x="2848" y="459"/>
                    <a:pt x="2832" y="459"/>
                  </a:cubicBezTo>
                  <a:cubicBezTo>
                    <a:pt x="2784" y="379"/>
                    <a:pt x="2720" y="315"/>
                    <a:pt x="2688" y="235"/>
                  </a:cubicBezTo>
                  <a:cubicBezTo>
                    <a:pt x="2688" y="219"/>
                    <a:pt x="2672" y="219"/>
                    <a:pt x="2672" y="203"/>
                  </a:cubicBezTo>
                  <a:cubicBezTo>
                    <a:pt x="2672" y="187"/>
                    <a:pt x="2640" y="187"/>
                    <a:pt x="2640" y="155"/>
                  </a:cubicBezTo>
                  <a:cubicBezTo>
                    <a:pt x="2624" y="139"/>
                    <a:pt x="2608" y="123"/>
                    <a:pt x="2560" y="123"/>
                  </a:cubicBezTo>
                  <a:cubicBezTo>
                    <a:pt x="2544" y="115"/>
                    <a:pt x="2524" y="111"/>
                    <a:pt x="2504" y="111"/>
                  </a:cubicBezTo>
                  <a:cubicBezTo>
                    <a:pt x="2484" y="111"/>
                    <a:pt x="2464" y="115"/>
                    <a:pt x="2448" y="123"/>
                  </a:cubicBezTo>
                  <a:lnTo>
                    <a:pt x="2432" y="107"/>
                  </a:lnTo>
                  <a:lnTo>
                    <a:pt x="2400" y="75"/>
                  </a:lnTo>
                  <a:cubicBezTo>
                    <a:pt x="2384" y="59"/>
                    <a:pt x="2368" y="43"/>
                    <a:pt x="2320" y="43"/>
                  </a:cubicBezTo>
                  <a:cubicBezTo>
                    <a:pt x="2304" y="43"/>
                    <a:pt x="2288" y="27"/>
                    <a:pt x="2272" y="27"/>
                  </a:cubicBezTo>
                  <a:cubicBezTo>
                    <a:pt x="2230" y="8"/>
                    <a:pt x="2195" y="0"/>
                    <a:pt x="21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3"/>
            <p:cNvSpPr/>
            <p:nvPr/>
          </p:nvSpPr>
          <p:spPr>
            <a:xfrm>
              <a:off x="6401716" y="3780983"/>
              <a:ext cx="170273" cy="40371"/>
            </a:xfrm>
            <a:custGeom>
              <a:rect b="b" l="l" r="r" t="t"/>
              <a:pathLst>
                <a:path extrusionOk="0" h="1419" w="5985">
                  <a:moveTo>
                    <a:pt x="4859" y="922"/>
                  </a:moveTo>
                  <a:lnTo>
                    <a:pt x="4859" y="922"/>
                  </a:lnTo>
                  <a:cubicBezTo>
                    <a:pt x="4866" y="928"/>
                    <a:pt x="4869" y="928"/>
                    <a:pt x="4881" y="928"/>
                  </a:cubicBezTo>
                  <a:cubicBezTo>
                    <a:pt x="4873" y="926"/>
                    <a:pt x="4866" y="924"/>
                    <a:pt x="4859" y="922"/>
                  </a:cubicBezTo>
                  <a:close/>
                  <a:moveTo>
                    <a:pt x="3409" y="0"/>
                  </a:moveTo>
                  <a:cubicBezTo>
                    <a:pt x="3057" y="16"/>
                    <a:pt x="2721" y="32"/>
                    <a:pt x="2385" y="80"/>
                  </a:cubicBezTo>
                  <a:cubicBezTo>
                    <a:pt x="2209" y="96"/>
                    <a:pt x="2049" y="112"/>
                    <a:pt x="1889" y="128"/>
                  </a:cubicBezTo>
                  <a:cubicBezTo>
                    <a:pt x="1697" y="176"/>
                    <a:pt x="1521" y="192"/>
                    <a:pt x="1361" y="256"/>
                  </a:cubicBezTo>
                  <a:cubicBezTo>
                    <a:pt x="1201" y="288"/>
                    <a:pt x="1041" y="368"/>
                    <a:pt x="897" y="432"/>
                  </a:cubicBezTo>
                  <a:cubicBezTo>
                    <a:pt x="737" y="496"/>
                    <a:pt x="561" y="576"/>
                    <a:pt x="417" y="656"/>
                  </a:cubicBezTo>
                  <a:cubicBezTo>
                    <a:pt x="449" y="656"/>
                    <a:pt x="449" y="640"/>
                    <a:pt x="465" y="640"/>
                  </a:cubicBezTo>
                  <a:cubicBezTo>
                    <a:pt x="449" y="656"/>
                    <a:pt x="417" y="656"/>
                    <a:pt x="401" y="672"/>
                  </a:cubicBezTo>
                  <a:cubicBezTo>
                    <a:pt x="321" y="704"/>
                    <a:pt x="225" y="768"/>
                    <a:pt x="145" y="832"/>
                  </a:cubicBezTo>
                  <a:cubicBezTo>
                    <a:pt x="97" y="880"/>
                    <a:pt x="65" y="912"/>
                    <a:pt x="49" y="976"/>
                  </a:cubicBezTo>
                  <a:cubicBezTo>
                    <a:pt x="17" y="1040"/>
                    <a:pt x="1" y="1088"/>
                    <a:pt x="49" y="1152"/>
                  </a:cubicBezTo>
                  <a:cubicBezTo>
                    <a:pt x="65" y="1200"/>
                    <a:pt x="81" y="1216"/>
                    <a:pt x="97" y="1232"/>
                  </a:cubicBezTo>
                  <a:cubicBezTo>
                    <a:pt x="97" y="1232"/>
                    <a:pt x="81" y="1248"/>
                    <a:pt x="81" y="1280"/>
                  </a:cubicBezTo>
                  <a:cubicBezTo>
                    <a:pt x="65" y="1296"/>
                    <a:pt x="65" y="1328"/>
                    <a:pt x="81" y="1360"/>
                  </a:cubicBezTo>
                  <a:cubicBezTo>
                    <a:pt x="93" y="1385"/>
                    <a:pt x="133" y="1419"/>
                    <a:pt x="181" y="1419"/>
                  </a:cubicBezTo>
                  <a:cubicBezTo>
                    <a:pt x="195" y="1419"/>
                    <a:pt x="210" y="1416"/>
                    <a:pt x="225" y="1408"/>
                  </a:cubicBezTo>
                  <a:lnTo>
                    <a:pt x="465" y="1296"/>
                  </a:lnTo>
                  <a:cubicBezTo>
                    <a:pt x="545" y="1248"/>
                    <a:pt x="641" y="1216"/>
                    <a:pt x="721" y="1168"/>
                  </a:cubicBezTo>
                  <a:cubicBezTo>
                    <a:pt x="801" y="1136"/>
                    <a:pt x="881" y="1088"/>
                    <a:pt x="977" y="1056"/>
                  </a:cubicBezTo>
                  <a:cubicBezTo>
                    <a:pt x="1057" y="1008"/>
                    <a:pt x="1137" y="992"/>
                    <a:pt x="1249" y="976"/>
                  </a:cubicBezTo>
                  <a:lnTo>
                    <a:pt x="1537" y="912"/>
                  </a:lnTo>
                  <a:lnTo>
                    <a:pt x="1569" y="912"/>
                  </a:lnTo>
                  <a:cubicBezTo>
                    <a:pt x="1729" y="880"/>
                    <a:pt x="1857" y="848"/>
                    <a:pt x="2017" y="816"/>
                  </a:cubicBezTo>
                  <a:cubicBezTo>
                    <a:pt x="2177" y="768"/>
                    <a:pt x="2337" y="752"/>
                    <a:pt x="2529" y="736"/>
                  </a:cubicBezTo>
                  <a:cubicBezTo>
                    <a:pt x="2609" y="720"/>
                    <a:pt x="2689" y="720"/>
                    <a:pt x="2769" y="720"/>
                  </a:cubicBezTo>
                  <a:cubicBezTo>
                    <a:pt x="2849" y="720"/>
                    <a:pt x="2929" y="688"/>
                    <a:pt x="3009" y="688"/>
                  </a:cubicBezTo>
                  <a:lnTo>
                    <a:pt x="3569" y="688"/>
                  </a:lnTo>
                  <a:cubicBezTo>
                    <a:pt x="3777" y="688"/>
                    <a:pt x="4001" y="720"/>
                    <a:pt x="4209" y="752"/>
                  </a:cubicBezTo>
                  <a:cubicBezTo>
                    <a:pt x="4321" y="768"/>
                    <a:pt x="4417" y="800"/>
                    <a:pt x="4545" y="832"/>
                  </a:cubicBezTo>
                  <a:cubicBezTo>
                    <a:pt x="4649" y="847"/>
                    <a:pt x="4754" y="890"/>
                    <a:pt x="4859" y="922"/>
                  </a:cubicBezTo>
                  <a:lnTo>
                    <a:pt x="4859" y="922"/>
                  </a:lnTo>
                  <a:cubicBezTo>
                    <a:pt x="4856" y="919"/>
                    <a:pt x="4853" y="916"/>
                    <a:pt x="4849" y="912"/>
                  </a:cubicBezTo>
                  <a:lnTo>
                    <a:pt x="4849" y="912"/>
                  </a:lnTo>
                  <a:lnTo>
                    <a:pt x="5201" y="1040"/>
                  </a:lnTo>
                  <a:cubicBezTo>
                    <a:pt x="5265" y="1056"/>
                    <a:pt x="5329" y="1088"/>
                    <a:pt x="5377" y="1120"/>
                  </a:cubicBezTo>
                  <a:cubicBezTo>
                    <a:pt x="5441" y="1136"/>
                    <a:pt x="5489" y="1152"/>
                    <a:pt x="5537" y="1200"/>
                  </a:cubicBezTo>
                  <a:cubicBezTo>
                    <a:pt x="5585" y="1216"/>
                    <a:pt x="5617" y="1248"/>
                    <a:pt x="5665" y="1280"/>
                  </a:cubicBezTo>
                  <a:cubicBezTo>
                    <a:pt x="5681" y="1280"/>
                    <a:pt x="5697" y="1296"/>
                    <a:pt x="5729" y="1296"/>
                  </a:cubicBezTo>
                  <a:cubicBezTo>
                    <a:pt x="5745" y="1296"/>
                    <a:pt x="5761" y="1312"/>
                    <a:pt x="5777" y="1312"/>
                  </a:cubicBezTo>
                  <a:lnTo>
                    <a:pt x="5857" y="1312"/>
                  </a:lnTo>
                  <a:cubicBezTo>
                    <a:pt x="5889" y="1312"/>
                    <a:pt x="5921" y="1296"/>
                    <a:pt x="5937" y="1280"/>
                  </a:cubicBezTo>
                  <a:cubicBezTo>
                    <a:pt x="5985" y="1232"/>
                    <a:pt x="5985" y="1152"/>
                    <a:pt x="5969" y="1088"/>
                  </a:cubicBezTo>
                  <a:cubicBezTo>
                    <a:pt x="5937" y="1072"/>
                    <a:pt x="5921" y="1040"/>
                    <a:pt x="5921" y="1008"/>
                  </a:cubicBezTo>
                  <a:lnTo>
                    <a:pt x="5857" y="896"/>
                  </a:lnTo>
                  <a:cubicBezTo>
                    <a:pt x="5841" y="848"/>
                    <a:pt x="5825" y="832"/>
                    <a:pt x="5809" y="800"/>
                  </a:cubicBezTo>
                  <a:cubicBezTo>
                    <a:pt x="5745" y="720"/>
                    <a:pt x="5665" y="656"/>
                    <a:pt x="5585" y="592"/>
                  </a:cubicBezTo>
                  <a:cubicBezTo>
                    <a:pt x="5505" y="528"/>
                    <a:pt x="5409" y="496"/>
                    <a:pt x="5329" y="448"/>
                  </a:cubicBezTo>
                  <a:cubicBezTo>
                    <a:pt x="5249" y="416"/>
                    <a:pt x="5137" y="400"/>
                    <a:pt x="5057" y="368"/>
                  </a:cubicBezTo>
                  <a:cubicBezTo>
                    <a:pt x="4945" y="352"/>
                    <a:pt x="4817" y="336"/>
                    <a:pt x="4705" y="288"/>
                  </a:cubicBezTo>
                  <a:cubicBezTo>
                    <a:pt x="4705" y="288"/>
                    <a:pt x="4689" y="288"/>
                    <a:pt x="4689" y="272"/>
                  </a:cubicBezTo>
                  <a:cubicBezTo>
                    <a:pt x="4609" y="240"/>
                    <a:pt x="4529" y="192"/>
                    <a:pt x="4449" y="176"/>
                  </a:cubicBezTo>
                  <a:cubicBezTo>
                    <a:pt x="4337" y="128"/>
                    <a:pt x="4241" y="112"/>
                    <a:pt x="4145" y="96"/>
                  </a:cubicBezTo>
                  <a:cubicBezTo>
                    <a:pt x="3985" y="48"/>
                    <a:pt x="3825" y="32"/>
                    <a:pt x="3665" y="32"/>
                  </a:cubicBezTo>
                  <a:cubicBezTo>
                    <a:pt x="3457" y="0"/>
                    <a:pt x="3425" y="0"/>
                    <a:pt x="34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3"/>
            <p:cNvSpPr/>
            <p:nvPr/>
          </p:nvSpPr>
          <p:spPr>
            <a:xfrm>
              <a:off x="6566043" y="3786047"/>
              <a:ext cx="132975" cy="171127"/>
            </a:xfrm>
            <a:custGeom>
              <a:rect b="b" l="l" r="r" t="t"/>
              <a:pathLst>
                <a:path extrusionOk="0" h="6015" w="4674">
                  <a:moveTo>
                    <a:pt x="152" y="0"/>
                  </a:moveTo>
                  <a:cubicBezTo>
                    <a:pt x="126" y="0"/>
                    <a:pt x="113" y="29"/>
                    <a:pt x="113" y="62"/>
                  </a:cubicBezTo>
                  <a:cubicBezTo>
                    <a:pt x="113" y="78"/>
                    <a:pt x="113" y="94"/>
                    <a:pt x="81" y="110"/>
                  </a:cubicBezTo>
                  <a:cubicBezTo>
                    <a:pt x="49" y="238"/>
                    <a:pt x="33" y="350"/>
                    <a:pt x="33" y="494"/>
                  </a:cubicBezTo>
                  <a:lnTo>
                    <a:pt x="33" y="510"/>
                  </a:lnTo>
                  <a:cubicBezTo>
                    <a:pt x="1" y="670"/>
                    <a:pt x="1" y="862"/>
                    <a:pt x="1" y="1038"/>
                  </a:cubicBezTo>
                  <a:cubicBezTo>
                    <a:pt x="1" y="1182"/>
                    <a:pt x="33" y="1342"/>
                    <a:pt x="49" y="1470"/>
                  </a:cubicBezTo>
                  <a:cubicBezTo>
                    <a:pt x="65" y="1550"/>
                    <a:pt x="65" y="1662"/>
                    <a:pt x="81" y="1742"/>
                  </a:cubicBezTo>
                  <a:cubicBezTo>
                    <a:pt x="81" y="1758"/>
                    <a:pt x="81" y="1774"/>
                    <a:pt x="113" y="1790"/>
                  </a:cubicBezTo>
                  <a:lnTo>
                    <a:pt x="113" y="1854"/>
                  </a:lnTo>
                  <a:cubicBezTo>
                    <a:pt x="113" y="1902"/>
                    <a:pt x="113" y="1918"/>
                    <a:pt x="129" y="1950"/>
                  </a:cubicBezTo>
                  <a:cubicBezTo>
                    <a:pt x="129" y="1998"/>
                    <a:pt x="145" y="2062"/>
                    <a:pt x="193" y="2078"/>
                  </a:cubicBezTo>
                  <a:cubicBezTo>
                    <a:pt x="209" y="2078"/>
                    <a:pt x="209" y="2094"/>
                    <a:pt x="225" y="2094"/>
                  </a:cubicBezTo>
                  <a:lnTo>
                    <a:pt x="225" y="2110"/>
                  </a:lnTo>
                  <a:cubicBezTo>
                    <a:pt x="241" y="2222"/>
                    <a:pt x="289" y="2318"/>
                    <a:pt x="305" y="2414"/>
                  </a:cubicBezTo>
                  <a:cubicBezTo>
                    <a:pt x="305" y="2430"/>
                    <a:pt x="321" y="2462"/>
                    <a:pt x="321" y="2478"/>
                  </a:cubicBezTo>
                  <a:cubicBezTo>
                    <a:pt x="289" y="2510"/>
                    <a:pt x="289" y="2558"/>
                    <a:pt x="289" y="2590"/>
                  </a:cubicBezTo>
                  <a:cubicBezTo>
                    <a:pt x="289" y="2622"/>
                    <a:pt x="305" y="2654"/>
                    <a:pt x="305" y="2670"/>
                  </a:cubicBezTo>
                  <a:cubicBezTo>
                    <a:pt x="305" y="2702"/>
                    <a:pt x="321" y="2734"/>
                    <a:pt x="353" y="2750"/>
                  </a:cubicBezTo>
                  <a:cubicBezTo>
                    <a:pt x="353" y="2782"/>
                    <a:pt x="369" y="2798"/>
                    <a:pt x="369" y="2814"/>
                  </a:cubicBezTo>
                  <a:cubicBezTo>
                    <a:pt x="385" y="2862"/>
                    <a:pt x="401" y="2894"/>
                    <a:pt x="433" y="2958"/>
                  </a:cubicBezTo>
                  <a:cubicBezTo>
                    <a:pt x="465" y="3038"/>
                    <a:pt x="513" y="3134"/>
                    <a:pt x="561" y="3214"/>
                  </a:cubicBezTo>
                  <a:cubicBezTo>
                    <a:pt x="673" y="3374"/>
                    <a:pt x="769" y="3550"/>
                    <a:pt x="865" y="3710"/>
                  </a:cubicBezTo>
                  <a:cubicBezTo>
                    <a:pt x="961" y="3870"/>
                    <a:pt x="1089" y="4030"/>
                    <a:pt x="1185" y="4190"/>
                  </a:cubicBezTo>
                  <a:cubicBezTo>
                    <a:pt x="1249" y="4270"/>
                    <a:pt x="1313" y="4350"/>
                    <a:pt x="1393" y="4462"/>
                  </a:cubicBezTo>
                  <a:cubicBezTo>
                    <a:pt x="1441" y="4542"/>
                    <a:pt x="1505" y="4590"/>
                    <a:pt x="1569" y="4654"/>
                  </a:cubicBezTo>
                  <a:cubicBezTo>
                    <a:pt x="1633" y="4718"/>
                    <a:pt x="1681" y="4782"/>
                    <a:pt x="1729" y="4830"/>
                  </a:cubicBezTo>
                  <a:lnTo>
                    <a:pt x="1793" y="4894"/>
                  </a:lnTo>
                  <a:cubicBezTo>
                    <a:pt x="1835" y="4936"/>
                    <a:pt x="1888" y="4978"/>
                    <a:pt x="1954" y="4978"/>
                  </a:cubicBezTo>
                  <a:cubicBezTo>
                    <a:pt x="1964" y="4978"/>
                    <a:pt x="1974" y="4977"/>
                    <a:pt x="1985" y="4975"/>
                  </a:cubicBezTo>
                  <a:lnTo>
                    <a:pt x="2001" y="4975"/>
                  </a:lnTo>
                  <a:lnTo>
                    <a:pt x="2033" y="4991"/>
                  </a:lnTo>
                  <a:cubicBezTo>
                    <a:pt x="2113" y="5071"/>
                    <a:pt x="2209" y="5135"/>
                    <a:pt x="2289" y="5215"/>
                  </a:cubicBezTo>
                  <a:cubicBezTo>
                    <a:pt x="2353" y="5263"/>
                    <a:pt x="2401" y="5311"/>
                    <a:pt x="2465" y="5359"/>
                  </a:cubicBezTo>
                  <a:lnTo>
                    <a:pt x="2641" y="5471"/>
                  </a:lnTo>
                  <a:cubicBezTo>
                    <a:pt x="2673" y="5503"/>
                    <a:pt x="2705" y="5519"/>
                    <a:pt x="2753" y="5535"/>
                  </a:cubicBezTo>
                  <a:cubicBezTo>
                    <a:pt x="2785" y="5551"/>
                    <a:pt x="2833" y="5583"/>
                    <a:pt x="2849" y="5599"/>
                  </a:cubicBezTo>
                  <a:cubicBezTo>
                    <a:pt x="2929" y="5631"/>
                    <a:pt x="2993" y="5679"/>
                    <a:pt x="3073" y="5711"/>
                  </a:cubicBezTo>
                  <a:cubicBezTo>
                    <a:pt x="3121" y="5759"/>
                    <a:pt x="3185" y="5775"/>
                    <a:pt x="3249" y="5823"/>
                  </a:cubicBezTo>
                  <a:cubicBezTo>
                    <a:pt x="3281" y="5839"/>
                    <a:pt x="3313" y="5855"/>
                    <a:pt x="3345" y="5855"/>
                  </a:cubicBezTo>
                  <a:cubicBezTo>
                    <a:pt x="3393" y="5871"/>
                    <a:pt x="3425" y="5903"/>
                    <a:pt x="3473" y="5903"/>
                  </a:cubicBezTo>
                  <a:lnTo>
                    <a:pt x="3553" y="5903"/>
                  </a:lnTo>
                  <a:cubicBezTo>
                    <a:pt x="3553" y="5903"/>
                    <a:pt x="3569" y="5903"/>
                    <a:pt x="3569" y="5871"/>
                  </a:cubicBezTo>
                  <a:cubicBezTo>
                    <a:pt x="3585" y="5871"/>
                    <a:pt x="3585" y="5871"/>
                    <a:pt x="3601" y="5903"/>
                  </a:cubicBezTo>
                  <a:cubicBezTo>
                    <a:pt x="3633" y="5903"/>
                    <a:pt x="3665" y="5919"/>
                    <a:pt x="3681" y="5919"/>
                  </a:cubicBezTo>
                  <a:cubicBezTo>
                    <a:pt x="3713" y="5919"/>
                    <a:pt x="3713" y="5919"/>
                    <a:pt x="3729" y="5935"/>
                  </a:cubicBezTo>
                  <a:cubicBezTo>
                    <a:pt x="3761" y="5951"/>
                    <a:pt x="3809" y="5983"/>
                    <a:pt x="3825" y="5983"/>
                  </a:cubicBezTo>
                  <a:lnTo>
                    <a:pt x="3873" y="5983"/>
                  </a:lnTo>
                  <a:cubicBezTo>
                    <a:pt x="3905" y="5983"/>
                    <a:pt x="3921" y="5999"/>
                    <a:pt x="3969" y="5999"/>
                  </a:cubicBezTo>
                  <a:cubicBezTo>
                    <a:pt x="3985" y="5999"/>
                    <a:pt x="4001" y="5999"/>
                    <a:pt x="4033" y="6015"/>
                  </a:cubicBezTo>
                  <a:lnTo>
                    <a:pt x="4065" y="6015"/>
                  </a:lnTo>
                  <a:lnTo>
                    <a:pt x="4113" y="5999"/>
                  </a:lnTo>
                  <a:cubicBezTo>
                    <a:pt x="4129" y="5999"/>
                    <a:pt x="4161" y="5983"/>
                    <a:pt x="4193" y="5983"/>
                  </a:cubicBezTo>
                  <a:cubicBezTo>
                    <a:pt x="4193" y="5983"/>
                    <a:pt x="4209" y="5951"/>
                    <a:pt x="4209" y="5935"/>
                  </a:cubicBezTo>
                  <a:lnTo>
                    <a:pt x="4305" y="5935"/>
                  </a:lnTo>
                  <a:cubicBezTo>
                    <a:pt x="4353" y="5919"/>
                    <a:pt x="4385" y="5919"/>
                    <a:pt x="4433" y="5903"/>
                  </a:cubicBezTo>
                  <a:lnTo>
                    <a:pt x="4465" y="5855"/>
                  </a:lnTo>
                  <a:lnTo>
                    <a:pt x="4481" y="5839"/>
                  </a:lnTo>
                  <a:cubicBezTo>
                    <a:pt x="4545" y="5839"/>
                    <a:pt x="4609" y="5839"/>
                    <a:pt x="4641" y="5775"/>
                  </a:cubicBezTo>
                  <a:cubicBezTo>
                    <a:pt x="4673" y="5759"/>
                    <a:pt x="4673" y="5711"/>
                    <a:pt x="4641" y="5695"/>
                  </a:cubicBezTo>
                  <a:cubicBezTo>
                    <a:pt x="4641" y="5695"/>
                    <a:pt x="4641" y="5679"/>
                    <a:pt x="4625" y="5679"/>
                  </a:cubicBezTo>
                  <a:cubicBezTo>
                    <a:pt x="4625" y="5663"/>
                    <a:pt x="4609" y="5663"/>
                    <a:pt x="4593" y="5663"/>
                  </a:cubicBezTo>
                  <a:cubicBezTo>
                    <a:pt x="4561" y="5663"/>
                    <a:pt x="4561" y="5631"/>
                    <a:pt x="4545" y="5631"/>
                  </a:cubicBezTo>
                  <a:lnTo>
                    <a:pt x="4289" y="5631"/>
                  </a:lnTo>
                  <a:cubicBezTo>
                    <a:pt x="4273" y="5615"/>
                    <a:pt x="4241" y="5615"/>
                    <a:pt x="4241" y="5615"/>
                  </a:cubicBezTo>
                  <a:cubicBezTo>
                    <a:pt x="4225" y="5615"/>
                    <a:pt x="4209" y="5599"/>
                    <a:pt x="4193" y="5599"/>
                  </a:cubicBezTo>
                  <a:lnTo>
                    <a:pt x="4161" y="5599"/>
                  </a:lnTo>
                  <a:cubicBezTo>
                    <a:pt x="4145" y="5599"/>
                    <a:pt x="4113" y="5583"/>
                    <a:pt x="4081" y="5583"/>
                  </a:cubicBezTo>
                  <a:cubicBezTo>
                    <a:pt x="4065" y="5583"/>
                    <a:pt x="4049" y="5551"/>
                    <a:pt x="4033" y="5551"/>
                  </a:cubicBezTo>
                  <a:cubicBezTo>
                    <a:pt x="3985" y="5535"/>
                    <a:pt x="3953" y="5519"/>
                    <a:pt x="3921" y="5519"/>
                  </a:cubicBezTo>
                  <a:cubicBezTo>
                    <a:pt x="3873" y="5503"/>
                    <a:pt x="3809" y="5455"/>
                    <a:pt x="3729" y="5439"/>
                  </a:cubicBezTo>
                  <a:cubicBezTo>
                    <a:pt x="3601" y="5391"/>
                    <a:pt x="3473" y="5343"/>
                    <a:pt x="3345" y="5295"/>
                  </a:cubicBezTo>
                  <a:cubicBezTo>
                    <a:pt x="3329" y="5295"/>
                    <a:pt x="3313" y="5279"/>
                    <a:pt x="3281" y="5279"/>
                  </a:cubicBezTo>
                  <a:lnTo>
                    <a:pt x="3265" y="5279"/>
                  </a:lnTo>
                  <a:lnTo>
                    <a:pt x="3169" y="5215"/>
                  </a:lnTo>
                  <a:cubicBezTo>
                    <a:pt x="3121" y="5199"/>
                    <a:pt x="3089" y="5183"/>
                    <a:pt x="3041" y="5135"/>
                  </a:cubicBezTo>
                  <a:cubicBezTo>
                    <a:pt x="2993" y="5103"/>
                    <a:pt x="2945" y="5071"/>
                    <a:pt x="2881" y="5039"/>
                  </a:cubicBezTo>
                  <a:cubicBezTo>
                    <a:pt x="2849" y="5023"/>
                    <a:pt x="2833" y="4991"/>
                    <a:pt x="2785" y="4975"/>
                  </a:cubicBezTo>
                  <a:cubicBezTo>
                    <a:pt x="2769" y="4975"/>
                    <a:pt x="2769" y="4959"/>
                    <a:pt x="2753" y="4959"/>
                  </a:cubicBezTo>
                  <a:cubicBezTo>
                    <a:pt x="2705" y="4943"/>
                    <a:pt x="2689" y="4943"/>
                    <a:pt x="2641" y="4943"/>
                  </a:cubicBezTo>
                  <a:lnTo>
                    <a:pt x="2625" y="4910"/>
                  </a:lnTo>
                  <a:lnTo>
                    <a:pt x="2625" y="4894"/>
                  </a:lnTo>
                  <a:cubicBezTo>
                    <a:pt x="2593" y="4830"/>
                    <a:pt x="2529" y="4798"/>
                    <a:pt x="2481" y="4750"/>
                  </a:cubicBezTo>
                  <a:lnTo>
                    <a:pt x="2385" y="4654"/>
                  </a:lnTo>
                  <a:cubicBezTo>
                    <a:pt x="2305" y="4574"/>
                    <a:pt x="2225" y="4494"/>
                    <a:pt x="2145" y="4430"/>
                  </a:cubicBezTo>
                  <a:cubicBezTo>
                    <a:pt x="2001" y="4270"/>
                    <a:pt x="1841" y="4110"/>
                    <a:pt x="1729" y="3950"/>
                  </a:cubicBezTo>
                  <a:cubicBezTo>
                    <a:pt x="1649" y="3870"/>
                    <a:pt x="1585" y="3774"/>
                    <a:pt x="1505" y="3694"/>
                  </a:cubicBezTo>
                  <a:lnTo>
                    <a:pt x="1393" y="3582"/>
                  </a:lnTo>
                  <a:cubicBezTo>
                    <a:pt x="1345" y="3534"/>
                    <a:pt x="1329" y="3502"/>
                    <a:pt x="1265" y="3470"/>
                  </a:cubicBezTo>
                  <a:cubicBezTo>
                    <a:pt x="1249" y="3454"/>
                    <a:pt x="1217" y="3454"/>
                    <a:pt x="1201" y="3438"/>
                  </a:cubicBezTo>
                  <a:cubicBezTo>
                    <a:pt x="1185" y="3422"/>
                    <a:pt x="1185" y="3390"/>
                    <a:pt x="1169" y="3374"/>
                  </a:cubicBezTo>
                  <a:cubicBezTo>
                    <a:pt x="1169" y="3358"/>
                    <a:pt x="1137" y="3358"/>
                    <a:pt x="1137" y="3342"/>
                  </a:cubicBezTo>
                  <a:cubicBezTo>
                    <a:pt x="1137" y="3310"/>
                    <a:pt x="1121" y="3310"/>
                    <a:pt x="1121" y="3294"/>
                  </a:cubicBezTo>
                  <a:cubicBezTo>
                    <a:pt x="1121" y="3262"/>
                    <a:pt x="1105" y="3214"/>
                    <a:pt x="1089" y="3198"/>
                  </a:cubicBezTo>
                  <a:cubicBezTo>
                    <a:pt x="1057" y="3182"/>
                    <a:pt x="1057" y="3150"/>
                    <a:pt x="1041" y="3118"/>
                  </a:cubicBezTo>
                  <a:cubicBezTo>
                    <a:pt x="1025" y="3102"/>
                    <a:pt x="1025" y="3054"/>
                    <a:pt x="1009" y="3038"/>
                  </a:cubicBezTo>
                  <a:cubicBezTo>
                    <a:pt x="977" y="3022"/>
                    <a:pt x="977" y="2974"/>
                    <a:pt x="961" y="2958"/>
                  </a:cubicBezTo>
                  <a:cubicBezTo>
                    <a:pt x="929" y="2862"/>
                    <a:pt x="881" y="2734"/>
                    <a:pt x="849" y="2622"/>
                  </a:cubicBezTo>
                  <a:cubicBezTo>
                    <a:pt x="801" y="2494"/>
                    <a:pt x="769" y="2398"/>
                    <a:pt x="737" y="2270"/>
                  </a:cubicBezTo>
                  <a:cubicBezTo>
                    <a:pt x="705" y="2158"/>
                    <a:pt x="689" y="2014"/>
                    <a:pt x="641" y="1902"/>
                  </a:cubicBezTo>
                  <a:cubicBezTo>
                    <a:pt x="625" y="1822"/>
                    <a:pt x="609" y="1710"/>
                    <a:pt x="577" y="1630"/>
                  </a:cubicBezTo>
                  <a:cubicBezTo>
                    <a:pt x="561" y="1518"/>
                    <a:pt x="545" y="1390"/>
                    <a:pt x="529" y="1294"/>
                  </a:cubicBezTo>
                  <a:cubicBezTo>
                    <a:pt x="497" y="1198"/>
                    <a:pt x="497" y="1102"/>
                    <a:pt x="481" y="990"/>
                  </a:cubicBezTo>
                  <a:lnTo>
                    <a:pt x="481" y="894"/>
                  </a:lnTo>
                  <a:cubicBezTo>
                    <a:pt x="481" y="814"/>
                    <a:pt x="481" y="734"/>
                    <a:pt x="465" y="670"/>
                  </a:cubicBezTo>
                  <a:cubicBezTo>
                    <a:pt x="465" y="654"/>
                    <a:pt x="449" y="622"/>
                    <a:pt x="449" y="590"/>
                  </a:cubicBezTo>
                  <a:cubicBezTo>
                    <a:pt x="417" y="574"/>
                    <a:pt x="401" y="558"/>
                    <a:pt x="385" y="558"/>
                  </a:cubicBezTo>
                  <a:lnTo>
                    <a:pt x="385" y="350"/>
                  </a:lnTo>
                  <a:lnTo>
                    <a:pt x="385" y="318"/>
                  </a:lnTo>
                  <a:lnTo>
                    <a:pt x="385" y="190"/>
                  </a:lnTo>
                  <a:cubicBezTo>
                    <a:pt x="385" y="142"/>
                    <a:pt x="337" y="94"/>
                    <a:pt x="289" y="94"/>
                  </a:cubicBezTo>
                  <a:lnTo>
                    <a:pt x="257" y="94"/>
                  </a:lnTo>
                  <a:cubicBezTo>
                    <a:pt x="211" y="25"/>
                    <a:pt x="176" y="0"/>
                    <a:pt x="152" y="0"/>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3"/>
            <p:cNvSpPr/>
            <p:nvPr/>
          </p:nvSpPr>
          <p:spPr>
            <a:xfrm>
              <a:off x="6565588" y="3697169"/>
              <a:ext cx="50129" cy="197187"/>
            </a:xfrm>
            <a:custGeom>
              <a:rect b="b" l="l" r="r" t="t"/>
              <a:pathLst>
                <a:path extrusionOk="0" h="6931" w="1762">
                  <a:moveTo>
                    <a:pt x="1552" y="0"/>
                  </a:moveTo>
                  <a:cubicBezTo>
                    <a:pt x="1529" y="0"/>
                    <a:pt x="1509" y="14"/>
                    <a:pt x="1489" y="34"/>
                  </a:cubicBezTo>
                  <a:cubicBezTo>
                    <a:pt x="1425" y="114"/>
                    <a:pt x="1361" y="178"/>
                    <a:pt x="1297" y="258"/>
                  </a:cubicBezTo>
                  <a:cubicBezTo>
                    <a:pt x="1265" y="258"/>
                    <a:pt x="1249" y="274"/>
                    <a:pt x="1217" y="322"/>
                  </a:cubicBezTo>
                  <a:cubicBezTo>
                    <a:pt x="1121" y="450"/>
                    <a:pt x="1025" y="594"/>
                    <a:pt x="945" y="738"/>
                  </a:cubicBezTo>
                  <a:cubicBezTo>
                    <a:pt x="865" y="850"/>
                    <a:pt x="785" y="994"/>
                    <a:pt x="705" y="1122"/>
                  </a:cubicBezTo>
                  <a:cubicBezTo>
                    <a:pt x="641" y="1234"/>
                    <a:pt x="561" y="1346"/>
                    <a:pt x="497" y="1458"/>
                  </a:cubicBezTo>
                  <a:cubicBezTo>
                    <a:pt x="465" y="1522"/>
                    <a:pt x="449" y="1602"/>
                    <a:pt x="401" y="1650"/>
                  </a:cubicBezTo>
                  <a:lnTo>
                    <a:pt x="353" y="1746"/>
                  </a:lnTo>
                  <a:cubicBezTo>
                    <a:pt x="353" y="1762"/>
                    <a:pt x="337" y="1762"/>
                    <a:pt x="337" y="1778"/>
                  </a:cubicBezTo>
                  <a:cubicBezTo>
                    <a:pt x="337" y="1794"/>
                    <a:pt x="321" y="1810"/>
                    <a:pt x="321" y="1842"/>
                  </a:cubicBezTo>
                  <a:lnTo>
                    <a:pt x="321" y="1922"/>
                  </a:lnTo>
                  <a:lnTo>
                    <a:pt x="321" y="1938"/>
                  </a:lnTo>
                  <a:cubicBezTo>
                    <a:pt x="305" y="1970"/>
                    <a:pt x="305" y="2002"/>
                    <a:pt x="273" y="2034"/>
                  </a:cubicBezTo>
                  <a:cubicBezTo>
                    <a:pt x="257" y="2114"/>
                    <a:pt x="225" y="2178"/>
                    <a:pt x="193" y="2258"/>
                  </a:cubicBezTo>
                  <a:cubicBezTo>
                    <a:pt x="177" y="2290"/>
                    <a:pt x="177" y="2338"/>
                    <a:pt x="161" y="2370"/>
                  </a:cubicBezTo>
                  <a:cubicBezTo>
                    <a:pt x="161" y="2418"/>
                    <a:pt x="145" y="2434"/>
                    <a:pt x="145" y="2482"/>
                  </a:cubicBezTo>
                  <a:cubicBezTo>
                    <a:pt x="113" y="2562"/>
                    <a:pt x="97" y="2610"/>
                    <a:pt x="97" y="2690"/>
                  </a:cubicBezTo>
                  <a:cubicBezTo>
                    <a:pt x="97" y="2738"/>
                    <a:pt x="81" y="2802"/>
                    <a:pt x="81" y="2834"/>
                  </a:cubicBezTo>
                  <a:cubicBezTo>
                    <a:pt x="81" y="2882"/>
                    <a:pt x="81" y="2914"/>
                    <a:pt x="65" y="2962"/>
                  </a:cubicBezTo>
                  <a:cubicBezTo>
                    <a:pt x="33" y="3074"/>
                    <a:pt x="33" y="3202"/>
                    <a:pt x="17" y="3314"/>
                  </a:cubicBezTo>
                  <a:cubicBezTo>
                    <a:pt x="17" y="3362"/>
                    <a:pt x="17" y="3378"/>
                    <a:pt x="1" y="3410"/>
                  </a:cubicBezTo>
                  <a:cubicBezTo>
                    <a:pt x="1" y="3458"/>
                    <a:pt x="1" y="3490"/>
                    <a:pt x="17" y="3522"/>
                  </a:cubicBezTo>
                  <a:cubicBezTo>
                    <a:pt x="17" y="3538"/>
                    <a:pt x="33" y="3538"/>
                    <a:pt x="65" y="3554"/>
                  </a:cubicBezTo>
                  <a:cubicBezTo>
                    <a:pt x="33" y="3698"/>
                    <a:pt x="33" y="3842"/>
                    <a:pt x="17" y="3970"/>
                  </a:cubicBezTo>
                  <a:lnTo>
                    <a:pt x="17" y="4018"/>
                  </a:lnTo>
                  <a:cubicBezTo>
                    <a:pt x="17" y="4082"/>
                    <a:pt x="81" y="4114"/>
                    <a:pt x="113" y="4130"/>
                  </a:cubicBezTo>
                  <a:cubicBezTo>
                    <a:pt x="145" y="4178"/>
                    <a:pt x="177" y="4178"/>
                    <a:pt x="225" y="4178"/>
                  </a:cubicBezTo>
                  <a:cubicBezTo>
                    <a:pt x="225" y="4242"/>
                    <a:pt x="241" y="4274"/>
                    <a:pt x="241" y="4338"/>
                  </a:cubicBezTo>
                  <a:cubicBezTo>
                    <a:pt x="257" y="4530"/>
                    <a:pt x="305" y="4722"/>
                    <a:pt x="337" y="4898"/>
                  </a:cubicBezTo>
                  <a:cubicBezTo>
                    <a:pt x="337" y="4930"/>
                    <a:pt x="353" y="4962"/>
                    <a:pt x="353" y="4994"/>
                  </a:cubicBezTo>
                  <a:cubicBezTo>
                    <a:pt x="385" y="5042"/>
                    <a:pt x="385" y="5090"/>
                    <a:pt x="401" y="5138"/>
                  </a:cubicBezTo>
                  <a:cubicBezTo>
                    <a:pt x="417" y="5170"/>
                    <a:pt x="417" y="5234"/>
                    <a:pt x="433" y="5282"/>
                  </a:cubicBezTo>
                  <a:cubicBezTo>
                    <a:pt x="433" y="5314"/>
                    <a:pt x="465" y="5330"/>
                    <a:pt x="465" y="5378"/>
                  </a:cubicBezTo>
                  <a:cubicBezTo>
                    <a:pt x="465" y="5394"/>
                    <a:pt x="481" y="5410"/>
                    <a:pt x="481" y="5442"/>
                  </a:cubicBezTo>
                  <a:lnTo>
                    <a:pt x="481" y="5458"/>
                  </a:lnTo>
                  <a:cubicBezTo>
                    <a:pt x="481" y="5490"/>
                    <a:pt x="481" y="5522"/>
                    <a:pt x="497" y="5554"/>
                  </a:cubicBezTo>
                  <a:cubicBezTo>
                    <a:pt x="513" y="5618"/>
                    <a:pt x="545" y="5698"/>
                    <a:pt x="577" y="5762"/>
                  </a:cubicBezTo>
                  <a:cubicBezTo>
                    <a:pt x="593" y="5810"/>
                    <a:pt x="641" y="5874"/>
                    <a:pt x="657" y="5922"/>
                  </a:cubicBezTo>
                  <a:cubicBezTo>
                    <a:pt x="673" y="5938"/>
                    <a:pt x="705" y="5970"/>
                    <a:pt x="705" y="6002"/>
                  </a:cubicBezTo>
                  <a:lnTo>
                    <a:pt x="705" y="6018"/>
                  </a:lnTo>
                  <a:lnTo>
                    <a:pt x="705" y="6034"/>
                  </a:lnTo>
                  <a:lnTo>
                    <a:pt x="753" y="6162"/>
                  </a:lnTo>
                  <a:cubicBezTo>
                    <a:pt x="801" y="6242"/>
                    <a:pt x="865" y="6338"/>
                    <a:pt x="897" y="6418"/>
                  </a:cubicBezTo>
                  <a:cubicBezTo>
                    <a:pt x="945" y="6498"/>
                    <a:pt x="977" y="6578"/>
                    <a:pt x="1041" y="6642"/>
                  </a:cubicBezTo>
                  <a:cubicBezTo>
                    <a:pt x="1057" y="6674"/>
                    <a:pt x="1105" y="6722"/>
                    <a:pt x="1121" y="6754"/>
                  </a:cubicBezTo>
                  <a:cubicBezTo>
                    <a:pt x="1137" y="6802"/>
                    <a:pt x="1185" y="6834"/>
                    <a:pt x="1201" y="6882"/>
                  </a:cubicBezTo>
                  <a:cubicBezTo>
                    <a:pt x="1217" y="6898"/>
                    <a:pt x="1233" y="6898"/>
                    <a:pt x="1265" y="6914"/>
                  </a:cubicBezTo>
                  <a:cubicBezTo>
                    <a:pt x="1281" y="6914"/>
                    <a:pt x="1281" y="6930"/>
                    <a:pt x="1297" y="6930"/>
                  </a:cubicBezTo>
                  <a:cubicBezTo>
                    <a:pt x="1313" y="6930"/>
                    <a:pt x="1345" y="6914"/>
                    <a:pt x="1361" y="6898"/>
                  </a:cubicBezTo>
                  <a:cubicBezTo>
                    <a:pt x="1377" y="6850"/>
                    <a:pt x="1377" y="6818"/>
                    <a:pt x="1361" y="6802"/>
                  </a:cubicBezTo>
                  <a:cubicBezTo>
                    <a:pt x="1313" y="6738"/>
                    <a:pt x="1281" y="6690"/>
                    <a:pt x="1233" y="6642"/>
                  </a:cubicBezTo>
                  <a:cubicBezTo>
                    <a:pt x="1217" y="6610"/>
                    <a:pt x="1201" y="6578"/>
                    <a:pt x="1185" y="6562"/>
                  </a:cubicBezTo>
                  <a:cubicBezTo>
                    <a:pt x="1121" y="6482"/>
                    <a:pt x="1073" y="6402"/>
                    <a:pt x="1025" y="6290"/>
                  </a:cubicBezTo>
                  <a:cubicBezTo>
                    <a:pt x="977" y="6210"/>
                    <a:pt x="913" y="6130"/>
                    <a:pt x="881" y="6082"/>
                  </a:cubicBezTo>
                  <a:cubicBezTo>
                    <a:pt x="881" y="6050"/>
                    <a:pt x="865" y="6050"/>
                    <a:pt x="865" y="6034"/>
                  </a:cubicBezTo>
                  <a:cubicBezTo>
                    <a:pt x="833" y="5970"/>
                    <a:pt x="801" y="5922"/>
                    <a:pt x="785" y="5858"/>
                  </a:cubicBezTo>
                  <a:cubicBezTo>
                    <a:pt x="753" y="5810"/>
                    <a:pt x="737" y="5762"/>
                    <a:pt x="721" y="5714"/>
                  </a:cubicBezTo>
                  <a:cubicBezTo>
                    <a:pt x="705" y="5682"/>
                    <a:pt x="673" y="5634"/>
                    <a:pt x="673" y="5602"/>
                  </a:cubicBezTo>
                  <a:lnTo>
                    <a:pt x="625" y="5394"/>
                  </a:lnTo>
                  <a:cubicBezTo>
                    <a:pt x="577" y="5314"/>
                    <a:pt x="561" y="5218"/>
                    <a:pt x="545" y="5122"/>
                  </a:cubicBezTo>
                  <a:cubicBezTo>
                    <a:pt x="497" y="4978"/>
                    <a:pt x="481" y="4850"/>
                    <a:pt x="465" y="4722"/>
                  </a:cubicBezTo>
                  <a:cubicBezTo>
                    <a:pt x="433" y="4594"/>
                    <a:pt x="417" y="4450"/>
                    <a:pt x="401" y="4338"/>
                  </a:cubicBezTo>
                  <a:cubicBezTo>
                    <a:pt x="385" y="4210"/>
                    <a:pt x="385" y="4098"/>
                    <a:pt x="353" y="4002"/>
                  </a:cubicBezTo>
                  <a:cubicBezTo>
                    <a:pt x="385" y="4002"/>
                    <a:pt x="401" y="3970"/>
                    <a:pt x="417" y="3954"/>
                  </a:cubicBezTo>
                  <a:cubicBezTo>
                    <a:pt x="417" y="3938"/>
                    <a:pt x="433" y="3938"/>
                    <a:pt x="433" y="3922"/>
                  </a:cubicBezTo>
                  <a:cubicBezTo>
                    <a:pt x="465" y="3890"/>
                    <a:pt x="465" y="3874"/>
                    <a:pt x="465" y="3842"/>
                  </a:cubicBezTo>
                  <a:lnTo>
                    <a:pt x="465" y="3762"/>
                  </a:lnTo>
                  <a:lnTo>
                    <a:pt x="465" y="3602"/>
                  </a:lnTo>
                  <a:cubicBezTo>
                    <a:pt x="481" y="3378"/>
                    <a:pt x="481" y="3154"/>
                    <a:pt x="513" y="2930"/>
                  </a:cubicBezTo>
                  <a:cubicBezTo>
                    <a:pt x="545" y="2818"/>
                    <a:pt x="561" y="2690"/>
                    <a:pt x="561" y="2578"/>
                  </a:cubicBezTo>
                  <a:cubicBezTo>
                    <a:pt x="561" y="2530"/>
                    <a:pt x="577" y="2514"/>
                    <a:pt x="577" y="2482"/>
                  </a:cubicBezTo>
                  <a:lnTo>
                    <a:pt x="609" y="2482"/>
                  </a:lnTo>
                  <a:cubicBezTo>
                    <a:pt x="657" y="2450"/>
                    <a:pt x="705" y="2370"/>
                    <a:pt x="705" y="2322"/>
                  </a:cubicBezTo>
                  <a:lnTo>
                    <a:pt x="705" y="2274"/>
                  </a:lnTo>
                  <a:cubicBezTo>
                    <a:pt x="705" y="2258"/>
                    <a:pt x="705" y="2242"/>
                    <a:pt x="721" y="2242"/>
                  </a:cubicBezTo>
                  <a:lnTo>
                    <a:pt x="721" y="2258"/>
                  </a:lnTo>
                  <a:cubicBezTo>
                    <a:pt x="737" y="2178"/>
                    <a:pt x="785" y="2082"/>
                    <a:pt x="817" y="2002"/>
                  </a:cubicBezTo>
                  <a:cubicBezTo>
                    <a:pt x="865" y="1890"/>
                    <a:pt x="897" y="1810"/>
                    <a:pt x="945" y="1714"/>
                  </a:cubicBezTo>
                  <a:cubicBezTo>
                    <a:pt x="1025" y="1538"/>
                    <a:pt x="1105" y="1378"/>
                    <a:pt x="1201" y="1218"/>
                  </a:cubicBezTo>
                  <a:cubicBezTo>
                    <a:pt x="1281" y="1058"/>
                    <a:pt x="1377" y="898"/>
                    <a:pt x="1457" y="738"/>
                  </a:cubicBezTo>
                  <a:cubicBezTo>
                    <a:pt x="1505" y="658"/>
                    <a:pt x="1553" y="578"/>
                    <a:pt x="1601" y="498"/>
                  </a:cubicBezTo>
                  <a:lnTo>
                    <a:pt x="1665" y="370"/>
                  </a:lnTo>
                  <a:cubicBezTo>
                    <a:pt x="1681" y="354"/>
                    <a:pt x="1681" y="338"/>
                    <a:pt x="1697" y="290"/>
                  </a:cubicBezTo>
                  <a:cubicBezTo>
                    <a:pt x="1729" y="274"/>
                    <a:pt x="1729" y="258"/>
                    <a:pt x="1745" y="242"/>
                  </a:cubicBezTo>
                  <a:cubicBezTo>
                    <a:pt x="1761" y="178"/>
                    <a:pt x="1761" y="98"/>
                    <a:pt x="1697" y="50"/>
                  </a:cubicBezTo>
                  <a:cubicBezTo>
                    <a:pt x="1681" y="34"/>
                    <a:pt x="1649" y="18"/>
                    <a:pt x="1601" y="18"/>
                  </a:cubicBezTo>
                  <a:cubicBezTo>
                    <a:pt x="1583" y="6"/>
                    <a:pt x="1567" y="0"/>
                    <a:pt x="1552" y="0"/>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3"/>
            <p:cNvSpPr/>
            <p:nvPr/>
          </p:nvSpPr>
          <p:spPr>
            <a:xfrm>
              <a:off x="6788664" y="3807698"/>
              <a:ext cx="91068" cy="142847"/>
            </a:xfrm>
            <a:custGeom>
              <a:rect b="b" l="l" r="r" t="t"/>
              <a:pathLst>
                <a:path extrusionOk="0" h="5021" w="3201">
                  <a:moveTo>
                    <a:pt x="2929" y="1877"/>
                  </a:moveTo>
                  <a:lnTo>
                    <a:pt x="2929" y="1877"/>
                  </a:lnTo>
                  <a:cubicBezTo>
                    <a:pt x="2924" y="1884"/>
                    <a:pt x="2920" y="1891"/>
                    <a:pt x="2916" y="1899"/>
                  </a:cubicBezTo>
                  <a:lnTo>
                    <a:pt x="2916" y="1899"/>
                  </a:lnTo>
                  <a:cubicBezTo>
                    <a:pt x="2929" y="1892"/>
                    <a:pt x="2929" y="1889"/>
                    <a:pt x="2929" y="1877"/>
                  </a:cubicBezTo>
                  <a:close/>
                  <a:moveTo>
                    <a:pt x="2866" y="0"/>
                  </a:moveTo>
                  <a:cubicBezTo>
                    <a:pt x="2862" y="0"/>
                    <a:pt x="2855" y="8"/>
                    <a:pt x="2849" y="21"/>
                  </a:cubicBezTo>
                  <a:cubicBezTo>
                    <a:pt x="2801" y="37"/>
                    <a:pt x="2769" y="53"/>
                    <a:pt x="2769" y="101"/>
                  </a:cubicBezTo>
                  <a:cubicBezTo>
                    <a:pt x="2769" y="117"/>
                    <a:pt x="2737" y="149"/>
                    <a:pt x="2737" y="181"/>
                  </a:cubicBezTo>
                  <a:lnTo>
                    <a:pt x="2737" y="261"/>
                  </a:lnTo>
                  <a:cubicBezTo>
                    <a:pt x="2737" y="293"/>
                    <a:pt x="2737" y="341"/>
                    <a:pt x="2721" y="373"/>
                  </a:cubicBezTo>
                  <a:cubicBezTo>
                    <a:pt x="2705" y="469"/>
                    <a:pt x="2673" y="597"/>
                    <a:pt x="2657" y="693"/>
                  </a:cubicBezTo>
                  <a:cubicBezTo>
                    <a:pt x="2657" y="741"/>
                    <a:pt x="2641" y="773"/>
                    <a:pt x="2641" y="837"/>
                  </a:cubicBezTo>
                  <a:cubicBezTo>
                    <a:pt x="2609" y="1013"/>
                    <a:pt x="2561" y="1189"/>
                    <a:pt x="2497" y="1397"/>
                  </a:cubicBezTo>
                  <a:cubicBezTo>
                    <a:pt x="2497" y="1413"/>
                    <a:pt x="2481" y="1429"/>
                    <a:pt x="2481" y="1461"/>
                  </a:cubicBezTo>
                  <a:cubicBezTo>
                    <a:pt x="2465" y="1477"/>
                    <a:pt x="2465" y="1509"/>
                    <a:pt x="2433" y="1541"/>
                  </a:cubicBezTo>
                  <a:cubicBezTo>
                    <a:pt x="2417" y="1589"/>
                    <a:pt x="2385" y="1637"/>
                    <a:pt x="2353" y="1701"/>
                  </a:cubicBezTo>
                  <a:cubicBezTo>
                    <a:pt x="2305" y="1813"/>
                    <a:pt x="2257" y="1909"/>
                    <a:pt x="2209" y="2037"/>
                  </a:cubicBezTo>
                  <a:cubicBezTo>
                    <a:pt x="2145" y="2149"/>
                    <a:pt x="2097" y="2261"/>
                    <a:pt x="2049" y="2373"/>
                  </a:cubicBezTo>
                  <a:cubicBezTo>
                    <a:pt x="1985" y="2501"/>
                    <a:pt x="1921" y="2613"/>
                    <a:pt x="1889" y="2741"/>
                  </a:cubicBezTo>
                  <a:lnTo>
                    <a:pt x="1889" y="2821"/>
                  </a:lnTo>
                  <a:cubicBezTo>
                    <a:pt x="1841" y="2869"/>
                    <a:pt x="1777" y="2933"/>
                    <a:pt x="1745" y="2997"/>
                  </a:cubicBezTo>
                  <a:cubicBezTo>
                    <a:pt x="1729" y="3029"/>
                    <a:pt x="1697" y="3061"/>
                    <a:pt x="1665" y="3093"/>
                  </a:cubicBezTo>
                  <a:lnTo>
                    <a:pt x="1617" y="3141"/>
                  </a:lnTo>
                  <a:cubicBezTo>
                    <a:pt x="1473" y="3269"/>
                    <a:pt x="1345" y="3429"/>
                    <a:pt x="1201" y="3573"/>
                  </a:cubicBezTo>
                  <a:lnTo>
                    <a:pt x="1025" y="3749"/>
                  </a:lnTo>
                  <a:cubicBezTo>
                    <a:pt x="1009" y="3745"/>
                    <a:pt x="993" y="3743"/>
                    <a:pt x="977" y="3743"/>
                  </a:cubicBezTo>
                  <a:cubicBezTo>
                    <a:pt x="931" y="3743"/>
                    <a:pt x="889" y="3761"/>
                    <a:pt x="865" y="3797"/>
                  </a:cubicBezTo>
                  <a:cubicBezTo>
                    <a:pt x="865" y="3797"/>
                    <a:pt x="865" y="3813"/>
                    <a:pt x="849" y="3813"/>
                  </a:cubicBezTo>
                  <a:cubicBezTo>
                    <a:pt x="849" y="3829"/>
                    <a:pt x="817" y="3829"/>
                    <a:pt x="817" y="3861"/>
                  </a:cubicBezTo>
                  <a:cubicBezTo>
                    <a:pt x="785" y="3893"/>
                    <a:pt x="737" y="3909"/>
                    <a:pt x="705" y="3957"/>
                  </a:cubicBezTo>
                  <a:lnTo>
                    <a:pt x="657" y="3989"/>
                  </a:lnTo>
                  <a:cubicBezTo>
                    <a:pt x="609" y="4053"/>
                    <a:pt x="513" y="4101"/>
                    <a:pt x="433" y="4133"/>
                  </a:cubicBezTo>
                  <a:cubicBezTo>
                    <a:pt x="385" y="4166"/>
                    <a:pt x="305" y="4214"/>
                    <a:pt x="241" y="4246"/>
                  </a:cubicBezTo>
                  <a:cubicBezTo>
                    <a:pt x="193" y="4278"/>
                    <a:pt x="161" y="4294"/>
                    <a:pt x="145" y="4326"/>
                  </a:cubicBezTo>
                  <a:lnTo>
                    <a:pt x="81" y="4390"/>
                  </a:lnTo>
                  <a:cubicBezTo>
                    <a:pt x="65" y="4390"/>
                    <a:pt x="33" y="4406"/>
                    <a:pt x="17" y="4438"/>
                  </a:cubicBezTo>
                  <a:cubicBezTo>
                    <a:pt x="1" y="4454"/>
                    <a:pt x="1" y="4502"/>
                    <a:pt x="1" y="4534"/>
                  </a:cubicBezTo>
                  <a:lnTo>
                    <a:pt x="1" y="4550"/>
                  </a:lnTo>
                  <a:cubicBezTo>
                    <a:pt x="49" y="4598"/>
                    <a:pt x="65" y="4630"/>
                    <a:pt x="65" y="4678"/>
                  </a:cubicBezTo>
                  <a:lnTo>
                    <a:pt x="65" y="4694"/>
                  </a:lnTo>
                  <a:lnTo>
                    <a:pt x="65" y="4710"/>
                  </a:lnTo>
                  <a:cubicBezTo>
                    <a:pt x="81" y="4758"/>
                    <a:pt x="97" y="4790"/>
                    <a:pt x="97" y="4854"/>
                  </a:cubicBezTo>
                  <a:cubicBezTo>
                    <a:pt x="97" y="4886"/>
                    <a:pt x="129" y="4918"/>
                    <a:pt x="145" y="4966"/>
                  </a:cubicBezTo>
                  <a:cubicBezTo>
                    <a:pt x="145" y="4998"/>
                    <a:pt x="161" y="4998"/>
                    <a:pt x="161" y="5014"/>
                  </a:cubicBezTo>
                  <a:lnTo>
                    <a:pt x="241" y="5014"/>
                  </a:lnTo>
                  <a:cubicBezTo>
                    <a:pt x="245" y="5018"/>
                    <a:pt x="253" y="5020"/>
                    <a:pt x="261" y="5020"/>
                  </a:cubicBezTo>
                  <a:cubicBezTo>
                    <a:pt x="282" y="5020"/>
                    <a:pt x="309" y="5009"/>
                    <a:pt x="321" y="4998"/>
                  </a:cubicBezTo>
                  <a:cubicBezTo>
                    <a:pt x="337" y="4998"/>
                    <a:pt x="369" y="4966"/>
                    <a:pt x="369" y="4966"/>
                  </a:cubicBezTo>
                  <a:lnTo>
                    <a:pt x="481" y="4918"/>
                  </a:lnTo>
                  <a:cubicBezTo>
                    <a:pt x="561" y="4870"/>
                    <a:pt x="625" y="4806"/>
                    <a:pt x="689" y="4758"/>
                  </a:cubicBezTo>
                  <a:cubicBezTo>
                    <a:pt x="721" y="4710"/>
                    <a:pt x="769" y="4678"/>
                    <a:pt x="817" y="4630"/>
                  </a:cubicBezTo>
                  <a:cubicBezTo>
                    <a:pt x="865" y="4614"/>
                    <a:pt x="897" y="4566"/>
                    <a:pt x="945" y="4534"/>
                  </a:cubicBezTo>
                  <a:cubicBezTo>
                    <a:pt x="1025" y="4470"/>
                    <a:pt x="1089" y="4406"/>
                    <a:pt x="1137" y="4358"/>
                  </a:cubicBezTo>
                  <a:cubicBezTo>
                    <a:pt x="1154" y="4363"/>
                    <a:pt x="1171" y="4365"/>
                    <a:pt x="1188" y="4365"/>
                  </a:cubicBezTo>
                  <a:cubicBezTo>
                    <a:pt x="1278" y="4365"/>
                    <a:pt x="1357" y="4299"/>
                    <a:pt x="1425" y="4246"/>
                  </a:cubicBezTo>
                  <a:cubicBezTo>
                    <a:pt x="1505" y="4166"/>
                    <a:pt x="1585" y="4117"/>
                    <a:pt x="1665" y="4037"/>
                  </a:cubicBezTo>
                  <a:cubicBezTo>
                    <a:pt x="1777" y="3893"/>
                    <a:pt x="1921" y="3765"/>
                    <a:pt x="2017" y="3605"/>
                  </a:cubicBezTo>
                  <a:cubicBezTo>
                    <a:pt x="2145" y="3445"/>
                    <a:pt x="2257" y="3285"/>
                    <a:pt x="2337" y="3109"/>
                  </a:cubicBezTo>
                  <a:cubicBezTo>
                    <a:pt x="2449" y="2933"/>
                    <a:pt x="2529" y="2773"/>
                    <a:pt x="2625" y="2597"/>
                  </a:cubicBezTo>
                  <a:lnTo>
                    <a:pt x="2737" y="2357"/>
                  </a:lnTo>
                  <a:cubicBezTo>
                    <a:pt x="2737" y="2357"/>
                    <a:pt x="2737" y="2325"/>
                    <a:pt x="2769" y="2325"/>
                  </a:cubicBezTo>
                  <a:cubicBezTo>
                    <a:pt x="2785" y="2309"/>
                    <a:pt x="2801" y="2293"/>
                    <a:pt x="2801" y="2277"/>
                  </a:cubicBezTo>
                  <a:cubicBezTo>
                    <a:pt x="2817" y="2213"/>
                    <a:pt x="2849" y="2133"/>
                    <a:pt x="2865" y="2069"/>
                  </a:cubicBezTo>
                  <a:cubicBezTo>
                    <a:pt x="2879" y="2014"/>
                    <a:pt x="2892" y="1947"/>
                    <a:pt x="2916" y="1899"/>
                  </a:cubicBezTo>
                  <a:lnTo>
                    <a:pt x="2916" y="1899"/>
                  </a:lnTo>
                  <a:cubicBezTo>
                    <a:pt x="2912" y="1902"/>
                    <a:pt x="2905" y="1905"/>
                    <a:pt x="2897" y="1909"/>
                  </a:cubicBezTo>
                  <a:cubicBezTo>
                    <a:pt x="2961" y="1733"/>
                    <a:pt x="3025" y="1525"/>
                    <a:pt x="3089" y="1349"/>
                  </a:cubicBezTo>
                  <a:cubicBezTo>
                    <a:pt x="3105" y="1269"/>
                    <a:pt x="3121" y="1173"/>
                    <a:pt x="3137" y="1077"/>
                  </a:cubicBezTo>
                  <a:cubicBezTo>
                    <a:pt x="3169" y="965"/>
                    <a:pt x="3185" y="885"/>
                    <a:pt x="3185" y="789"/>
                  </a:cubicBezTo>
                  <a:cubicBezTo>
                    <a:pt x="3201" y="677"/>
                    <a:pt x="3201" y="549"/>
                    <a:pt x="3201" y="437"/>
                  </a:cubicBezTo>
                  <a:cubicBezTo>
                    <a:pt x="3201" y="373"/>
                    <a:pt x="3201" y="309"/>
                    <a:pt x="3185" y="245"/>
                  </a:cubicBezTo>
                  <a:cubicBezTo>
                    <a:pt x="3169" y="197"/>
                    <a:pt x="3137" y="133"/>
                    <a:pt x="3089" y="117"/>
                  </a:cubicBezTo>
                  <a:cubicBezTo>
                    <a:pt x="3057" y="85"/>
                    <a:pt x="3025" y="85"/>
                    <a:pt x="3009" y="85"/>
                  </a:cubicBezTo>
                  <a:lnTo>
                    <a:pt x="2961" y="85"/>
                  </a:lnTo>
                  <a:cubicBezTo>
                    <a:pt x="2945" y="69"/>
                    <a:pt x="2897" y="53"/>
                    <a:pt x="2881" y="53"/>
                  </a:cubicBezTo>
                  <a:lnTo>
                    <a:pt x="2865" y="53"/>
                  </a:lnTo>
                  <a:cubicBezTo>
                    <a:pt x="2874" y="16"/>
                    <a:pt x="2873" y="0"/>
                    <a:pt x="28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3"/>
            <p:cNvSpPr/>
            <p:nvPr/>
          </p:nvSpPr>
          <p:spPr>
            <a:xfrm>
              <a:off x="6849661" y="3729517"/>
              <a:ext cx="33713" cy="97697"/>
            </a:xfrm>
            <a:custGeom>
              <a:rect b="b" l="l" r="r" t="t"/>
              <a:pathLst>
                <a:path extrusionOk="0" h="3434" w="1185">
                  <a:moveTo>
                    <a:pt x="129" y="1"/>
                  </a:moveTo>
                  <a:cubicBezTo>
                    <a:pt x="133" y="1"/>
                    <a:pt x="138" y="1"/>
                    <a:pt x="142" y="2"/>
                  </a:cubicBezTo>
                  <a:lnTo>
                    <a:pt x="142" y="2"/>
                  </a:lnTo>
                  <a:cubicBezTo>
                    <a:pt x="143" y="2"/>
                    <a:pt x="144" y="1"/>
                    <a:pt x="145" y="1"/>
                  </a:cubicBezTo>
                  <a:close/>
                  <a:moveTo>
                    <a:pt x="142" y="2"/>
                  </a:moveTo>
                  <a:lnTo>
                    <a:pt x="142" y="2"/>
                  </a:lnTo>
                  <a:cubicBezTo>
                    <a:pt x="96" y="19"/>
                    <a:pt x="81" y="66"/>
                    <a:pt x="97" y="97"/>
                  </a:cubicBezTo>
                  <a:cubicBezTo>
                    <a:pt x="97" y="113"/>
                    <a:pt x="113" y="161"/>
                    <a:pt x="113" y="177"/>
                  </a:cubicBezTo>
                  <a:lnTo>
                    <a:pt x="97" y="177"/>
                  </a:lnTo>
                  <a:cubicBezTo>
                    <a:pt x="33" y="209"/>
                    <a:pt x="1" y="257"/>
                    <a:pt x="17" y="321"/>
                  </a:cubicBezTo>
                  <a:cubicBezTo>
                    <a:pt x="33" y="385"/>
                    <a:pt x="65" y="465"/>
                    <a:pt x="81" y="513"/>
                  </a:cubicBezTo>
                  <a:cubicBezTo>
                    <a:pt x="97" y="577"/>
                    <a:pt x="129" y="641"/>
                    <a:pt x="161" y="705"/>
                  </a:cubicBezTo>
                  <a:cubicBezTo>
                    <a:pt x="193" y="801"/>
                    <a:pt x="257" y="913"/>
                    <a:pt x="305" y="1025"/>
                  </a:cubicBezTo>
                  <a:cubicBezTo>
                    <a:pt x="337" y="1105"/>
                    <a:pt x="353" y="1201"/>
                    <a:pt x="401" y="1281"/>
                  </a:cubicBezTo>
                  <a:cubicBezTo>
                    <a:pt x="433" y="1409"/>
                    <a:pt x="465" y="1537"/>
                    <a:pt x="497" y="1665"/>
                  </a:cubicBezTo>
                  <a:lnTo>
                    <a:pt x="497" y="1681"/>
                  </a:lnTo>
                  <a:lnTo>
                    <a:pt x="497" y="1777"/>
                  </a:lnTo>
                  <a:cubicBezTo>
                    <a:pt x="497" y="1841"/>
                    <a:pt x="497" y="1905"/>
                    <a:pt x="513" y="1969"/>
                  </a:cubicBezTo>
                  <a:cubicBezTo>
                    <a:pt x="513" y="2081"/>
                    <a:pt x="545" y="2209"/>
                    <a:pt x="561" y="2321"/>
                  </a:cubicBezTo>
                  <a:cubicBezTo>
                    <a:pt x="577" y="2561"/>
                    <a:pt x="593" y="2817"/>
                    <a:pt x="625" y="3057"/>
                  </a:cubicBezTo>
                  <a:cubicBezTo>
                    <a:pt x="625" y="3121"/>
                    <a:pt x="673" y="3185"/>
                    <a:pt x="737" y="3201"/>
                  </a:cubicBezTo>
                  <a:cubicBezTo>
                    <a:pt x="785" y="3201"/>
                    <a:pt x="833" y="3201"/>
                    <a:pt x="865" y="3169"/>
                  </a:cubicBezTo>
                  <a:lnTo>
                    <a:pt x="865" y="3169"/>
                  </a:lnTo>
                  <a:cubicBezTo>
                    <a:pt x="833" y="3201"/>
                    <a:pt x="817" y="3281"/>
                    <a:pt x="865" y="3329"/>
                  </a:cubicBezTo>
                  <a:cubicBezTo>
                    <a:pt x="865" y="3329"/>
                    <a:pt x="865" y="3345"/>
                    <a:pt x="881" y="3345"/>
                  </a:cubicBezTo>
                  <a:cubicBezTo>
                    <a:pt x="897" y="3361"/>
                    <a:pt x="897" y="3377"/>
                    <a:pt x="913" y="3409"/>
                  </a:cubicBezTo>
                  <a:cubicBezTo>
                    <a:pt x="945" y="3425"/>
                    <a:pt x="977" y="3433"/>
                    <a:pt x="1009" y="3433"/>
                  </a:cubicBezTo>
                  <a:cubicBezTo>
                    <a:pt x="1041" y="3433"/>
                    <a:pt x="1073" y="3425"/>
                    <a:pt x="1105" y="3409"/>
                  </a:cubicBezTo>
                  <a:cubicBezTo>
                    <a:pt x="1185" y="3345"/>
                    <a:pt x="1153" y="3249"/>
                    <a:pt x="1153" y="3169"/>
                  </a:cubicBezTo>
                  <a:cubicBezTo>
                    <a:pt x="1153" y="3105"/>
                    <a:pt x="1137" y="3041"/>
                    <a:pt x="1137" y="2977"/>
                  </a:cubicBezTo>
                  <a:lnTo>
                    <a:pt x="1137" y="2961"/>
                  </a:lnTo>
                  <a:cubicBezTo>
                    <a:pt x="1153" y="2945"/>
                    <a:pt x="1153" y="2945"/>
                    <a:pt x="1153" y="2929"/>
                  </a:cubicBezTo>
                  <a:cubicBezTo>
                    <a:pt x="1185" y="2881"/>
                    <a:pt x="1185" y="2849"/>
                    <a:pt x="1185" y="2801"/>
                  </a:cubicBezTo>
                  <a:lnTo>
                    <a:pt x="1185" y="2737"/>
                  </a:lnTo>
                  <a:lnTo>
                    <a:pt x="1185" y="2625"/>
                  </a:lnTo>
                  <a:cubicBezTo>
                    <a:pt x="1185" y="2529"/>
                    <a:pt x="1153" y="2449"/>
                    <a:pt x="1153" y="2337"/>
                  </a:cubicBezTo>
                  <a:lnTo>
                    <a:pt x="1105" y="1809"/>
                  </a:lnTo>
                  <a:cubicBezTo>
                    <a:pt x="1073" y="1697"/>
                    <a:pt x="1073" y="1617"/>
                    <a:pt x="1057" y="1521"/>
                  </a:cubicBezTo>
                  <a:cubicBezTo>
                    <a:pt x="1057" y="1489"/>
                    <a:pt x="1041" y="1425"/>
                    <a:pt x="1025" y="1377"/>
                  </a:cubicBezTo>
                  <a:cubicBezTo>
                    <a:pt x="993" y="1329"/>
                    <a:pt x="993" y="1265"/>
                    <a:pt x="977" y="1201"/>
                  </a:cubicBezTo>
                  <a:cubicBezTo>
                    <a:pt x="961" y="1121"/>
                    <a:pt x="929" y="1025"/>
                    <a:pt x="897" y="945"/>
                  </a:cubicBezTo>
                  <a:cubicBezTo>
                    <a:pt x="881" y="897"/>
                    <a:pt x="881" y="865"/>
                    <a:pt x="865" y="817"/>
                  </a:cubicBezTo>
                  <a:cubicBezTo>
                    <a:pt x="865" y="801"/>
                    <a:pt x="833" y="769"/>
                    <a:pt x="817" y="737"/>
                  </a:cubicBezTo>
                  <a:cubicBezTo>
                    <a:pt x="801" y="689"/>
                    <a:pt x="769" y="625"/>
                    <a:pt x="721" y="577"/>
                  </a:cubicBezTo>
                  <a:cubicBezTo>
                    <a:pt x="689" y="545"/>
                    <a:pt x="689" y="497"/>
                    <a:pt x="673" y="465"/>
                  </a:cubicBezTo>
                  <a:cubicBezTo>
                    <a:pt x="657" y="417"/>
                    <a:pt x="641" y="385"/>
                    <a:pt x="609" y="321"/>
                  </a:cubicBezTo>
                  <a:cubicBezTo>
                    <a:pt x="593" y="305"/>
                    <a:pt x="593" y="289"/>
                    <a:pt x="577" y="257"/>
                  </a:cubicBezTo>
                  <a:cubicBezTo>
                    <a:pt x="561" y="241"/>
                    <a:pt x="529" y="225"/>
                    <a:pt x="513" y="225"/>
                  </a:cubicBezTo>
                  <a:cubicBezTo>
                    <a:pt x="497" y="225"/>
                    <a:pt x="481" y="225"/>
                    <a:pt x="481" y="209"/>
                  </a:cubicBezTo>
                  <a:cubicBezTo>
                    <a:pt x="466" y="199"/>
                    <a:pt x="453" y="195"/>
                    <a:pt x="440" y="195"/>
                  </a:cubicBezTo>
                  <a:cubicBezTo>
                    <a:pt x="413" y="195"/>
                    <a:pt x="391" y="214"/>
                    <a:pt x="369" y="225"/>
                  </a:cubicBezTo>
                  <a:cubicBezTo>
                    <a:pt x="353" y="241"/>
                    <a:pt x="321" y="289"/>
                    <a:pt x="321" y="321"/>
                  </a:cubicBezTo>
                  <a:cubicBezTo>
                    <a:pt x="289" y="305"/>
                    <a:pt x="289" y="257"/>
                    <a:pt x="273" y="241"/>
                  </a:cubicBezTo>
                  <a:cubicBezTo>
                    <a:pt x="257" y="177"/>
                    <a:pt x="209" y="97"/>
                    <a:pt x="193" y="49"/>
                  </a:cubicBezTo>
                  <a:cubicBezTo>
                    <a:pt x="179" y="22"/>
                    <a:pt x="165" y="6"/>
                    <a:pt x="142" y="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3"/>
            <p:cNvSpPr/>
            <p:nvPr/>
          </p:nvSpPr>
          <p:spPr>
            <a:xfrm>
              <a:off x="6598390" y="3645305"/>
              <a:ext cx="270417" cy="97470"/>
            </a:xfrm>
            <a:custGeom>
              <a:rect b="b" l="l" r="r" t="t"/>
              <a:pathLst>
                <a:path extrusionOk="0" h="3426" w="9505">
                  <a:moveTo>
                    <a:pt x="4560" y="1"/>
                  </a:moveTo>
                  <a:cubicBezTo>
                    <a:pt x="4464" y="49"/>
                    <a:pt x="4368" y="49"/>
                    <a:pt x="4256" y="65"/>
                  </a:cubicBezTo>
                  <a:cubicBezTo>
                    <a:pt x="4176" y="65"/>
                    <a:pt x="4096" y="65"/>
                    <a:pt x="4032" y="81"/>
                  </a:cubicBezTo>
                  <a:lnTo>
                    <a:pt x="3760" y="81"/>
                  </a:lnTo>
                  <a:cubicBezTo>
                    <a:pt x="3696" y="81"/>
                    <a:pt x="3616" y="81"/>
                    <a:pt x="3552" y="97"/>
                  </a:cubicBezTo>
                  <a:cubicBezTo>
                    <a:pt x="3472" y="97"/>
                    <a:pt x="3360" y="113"/>
                    <a:pt x="3296" y="145"/>
                  </a:cubicBezTo>
                  <a:cubicBezTo>
                    <a:pt x="3264" y="145"/>
                    <a:pt x="3264" y="161"/>
                    <a:pt x="3248" y="161"/>
                  </a:cubicBezTo>
                  <a:cubicBezTo>
                    <a:pt x="3184" y="161"/>
                    <a:pt x="3120" y="177"/>
                    <a:pt x="3072" y="177"/>
                  </a:cubicBezTo>
                  <a:cubicBezTo>
                    <a:pt x="2960" y="193"/>
                    <a:pt x="2896" y="225"/>
                    <a:pt x="2784" y="241"/>
                  </a:cubicBezTo>
                  <a:cubicBezTo>
                    <a:pt x="2688" y="257"/>
                    <a:pt x="2592" y="273"/>
                    <a:pt x="2512" y="321"/>
                  </a:cubicBezTo>
                  <a:cubicBezTo>
                    <a:pt x="2448" y="337"/>
                    <a:pt x="2384" y="353"/>
                    <a:pt x="2368" y="401"/>
                  </a:cubicBezTo>
                  <a:lnTo>
                    <a:pt x="2240" y="465"/>
                  </a:lnTo>
                  <a:cubicBezTo>
                    <a:pt x="2208" y="481"/>
                    <a:pt x="2160" y="497"/>
                    <a:pt x="2112" y="545"/>
                  </a:cubicBezTo>
                  <a:cubicBezTo>
                    <a:pt x="2048" y="577"/>
                    <a:pt x="1968" y="593"/>
                    <a:pt x="1904" y="641"/>
                  </a:cubicBezTo>
                  <a:cubicBezTo>
                    <a:pt x="1792" y="705"/>
                    <a:pt x="1648" y="785"/>
                    <a:pt x="1520" y="833"/>
                  </a:cubicBezTo>
                  <a:cubicBezTo>
                    <a:pt x="1504" y="865"/>
                    <a:pt x="1472" y="865"/>
                    <a:pt x="1440" y="881"/>
                  </a:cubicBezTo>
                  <a:cubicBezTo>
                    <a:pt x="1408" y="897"/>
                    <a:pt x="1392" y="929"/>
                    <a:pt x="1344" y="945"/>
                  </a:cubicBezTo>
                  <a:cubicBezTo>
                    <a:pt x="1264" y="977"/>
                    <a:pt x="1200" y="1025"/>
                    <a:pt x="1152" y="1073"/>
                  </a:cubicBezTo>
                  <a:lnTo>
                    <a:pt x="960" y="1201"/>
                  </a:lnTo>
                  <a:cubicBezTo>
                    <a:pt x="928" y="1217"/>
                    <a:pt x="912" y="1233"/>
                    <a:pt x="864" y="1265"/>
                  </a:cubicBezTo>
                  <a:cubicBezTo>
                    <a:pt x="848" y="1265"/>
                    <a:pt x="848" y="1281"/>
                    <a:pt x="832" y="1281"/>
                  </a:cubicBezTo>
                  <a:cubicBezTo>
                    <a:pt x="800" y="1281"/>
                    <a:pt x="800" y="1297"/>
                    <a:pt x="784" y="1313"/>
                  </a:cubicBezTo>
                  <a:cubicBezTo>
                    <a:pt x="768" y="1313"/>
                    <a:pt x="752" y="1345"/>
                    <a:pt x="752" y="1361"/>
                  </a:cubicBezTo>
                  <a:cubicBezTo>
                    <a:pt x="704" y="1377"/>
                    <a:pt x="688" y="1441"/>
                    <a:pt x="704" y="1473"/>
                  </a:cubicBezTo>
                  <a:lnTo>
                    <a:pt x="704" y="1505"/>
                  </a:lnTo>
                  <a:cubicBezTo>
                    <a:pt x="672" y="1521"/>
                    <a:pt x="640" y="1553"/>
                    <a:pt x="608" y="1585"/>
                  </a:cubicBezTo>
                  <a:cubicBezTo>
                    <a:pt x="528" y="1633"/>
                    <a:pt x="464" y="1697"/>
                    <a:pt x="384" y="1761"/>
                  </a:cubicBezTo>
                  <a:cubicBezTo>
                    <a:pt x="352" y="1793"/>
                    <a:pt x="304" y="1841"/>
                    <a:pt x="272" y="1857"/>
                  </a:cubicBezTo>
                  <a:cubicBezTo>
                    <a:pt x="224" y="1873"/>
                    <a:pt x="208" y="1921"/>
                    <a:pt x="160" y="1937"/>
                  </a:cubicBezTo>
                  <a:cubicBezTo>
                    <a:pt x="128" y="1953"/>
                    <a:pt x="112" y="2017"/>
                    <a:pt x="128" y="2065"/>
                  </a:cubicBezTo>
                  <a:cubicBezTo>
                    <a:pt x="128" y="2081"/>
                    <a:pt x="128" y="2081"/>
                    <a:pt x="144" y="2097"/>
                  </a:cubicBezTo>
                  <a:lnTo>
                    <a:pt x="144" y="2113"/>
                  </a:lnTo>
                  <a:lnTo>
                    <a:pt x="128" y="2145"/>
                  </a:lnTo>
                  <a:cubicBezTo>
                    <a:pt x="64" y="2177"/>
                    <a:pt x="64" y="2257"/>
                    <a:pt x="112" y="2321"/>
                  </a:cubicBezTo>
                  <a:cubicBezTo>
                    <a:pt x="112" y="2321"/>
                    <a:pt x="80" y="2337"/>
                    <a:pt x="80" y="2353"/>
                  </a:cubicBezTo>
                  <a:cubicBezTo>
                    <a:pt x="64" y="2401"/>
                    <a:pt x="64" y="2433"/>
                    <a:pt x="80" y="2465"/>
                  </a:cubicBezTo>
                  <a:cubicBezTo>
                    <a:pt x="64" y="2481"/>
                    <a:pt x="48" y="2497"/>
                    <a:pt x="48" y="2513"/>
                  </a:cubicBezTo>
                  <a:cubicBezTo>
                    <a:pt x="0" y="2577"/>
                    <a:pt x="32" y="2657"/>
                    <a:pt x="64" y="2705"/>
                  </a:cubicBezTo>
                  <a:cubicBezTo>
                    <a:pt x="87" y="2716"/>
                    <a:pt x="109" y="2722"/>
                    <a:pt x="131" y="2722"/>
                  </a:cubicBezTo>
                  <a:cubicBezTo>
                    <a:pt x="171" y="2722"/>
                    <a:pt x="209" y="2704"/>
                    <a:pt x="240" y="2673"/>
                  </a:cubicBezTo>
                  <a:cubicBezTo>
                    <a:pt x="320" y="2577"/>
                    <a:pt x="432" y="2465"/>
                    <a:pt x="512" y="2353"/>
                  </a:cubicBezTo>
                  <a:lnTo>
                    <a:pt x="560" y="2305"/>
                  </a:lnTo>
                  <a:lnTo>
                    <a:pt x="800" y="2065"/>
                  </a:lnTo>
                  <a:cubicBezTo>
                    <a:pt x="864" y="1985"/>
                    <a:pt x="944" y="1921"/>
                    <a:pt x="1008" y="1841"/>
                  </a:cubicBezTo>
                  <a:cubicBezTo>
                    <a:pt x="1040" y="1793"/>
                    <a:pt x="1088" y="1745"/>
                    <a:pt x="1152" y="1697"/>
                  </a:cubicBezTo>
                  <a:cubicBezTo>
                    <a:pt x="1168" y="1681"/>
                    <a:pt x="1184" y="1665"/>
                    <a:pt x="1184" y="1633"/>
                  </a:cubicBezTo>
                  <a:lnTo>
                    <a:pt x="1200" y="1633"/>
                  </a:lnTo>
                  <a:cubicBezTo>
                    <a:pt x="1232" y="1617"/>
                    <a:pt x="1264" y="1601"/>
                    <a:pt x="1280" y="1585"/>
                  </a:cubicBezTo>
                  <a:cubicBezTo>
                    <a:pt x="1328" y="1553"/>
                    <a:pt x="1360" y="1537"/>
                    <a:pt x="1408" y="1505"/>
                  </a:cubicBezTo>
                  <a:cubicBezTo>
                    <a:pt x="1504" y="1441"/>
                    <a:pt x="1584" y="1393"/>
                    <a:pt x="1680" y="1345"/>
                  </a:cubicBezTo>
                  <a:lnTo>
                    <a:pt x="1712" y="1313"/>
                  </a:lnTo>
                  <a:lnTo>
                    <a:pt x="1728" y="1297"/>
                  </a:lnTo>
                  <a:lnTo>
                    <a:pt x="2080" y="1121"/>
                  </a:lnTo>
                  <a:cubicBezTo>
                    <a:pt x="2224" y="1057"/>
                    <a:pt x="2352" y="993"/>
                    <a:pt x="2480" y="945"/>
                  </a:cubicBezTo>
                  <a:cubicBezTo>
                    <a:pt x="2544" y="913"/>
                    <a:pt x="2608" y="897"/>
                    <a:pt x="2672" y="865"/>
                  </a:cubicBezTo>
                  <a:cubicBezTo>
                    <a:pt x="2720" y="833"/>
                    <a:pt x="2800" y="801"/>
                    <a:pt x="2864" y="753"/>
                  </a:cubicBezTo>
                  <a:lnTo>
                    <a:pt x="2912" y="721"/>
                  </a:lnTo>
                  <a:cubicBezTo>
                    <a:pt x="2944" y="721"/>
                    <a:pt x="2992" y="705"/>
                    <a:pt x="3024" y="705"/>
                  </a:cubicBezTo>
                  <a:cubicBezTo>
                    <a:pt x="3040" y="705"/>
                    <a:pt x="3072" y="705"/>
                    <a:pt x="3088" y="673"/>
                  </a:cubicBezTo>
                  <a:cubicBezTo>
                    <a:pt x="3248" y="657"/>
                    <a:pt x="3408" y="625"/>
                    <a:pt x="3568" y="593"/>
                  </a:cubicBezTo>
                  <a:cubicBezTo>
                    <a:pt x="3712" y="577"/>
                    <a:pt x="3840" y="561"/>
                    <a:pt x="3984" y="561"/>
                  </a:cubicBezTo>
                  <a:cubicBezTo>
                    <a:pt x="4048" y="561"/>
                    <a:pt x="4128" y="561"/>
                    <a:pt x="4192" y="545"/>
                  </a:cubicBezTo>
                  <a:cubicBezTo>
                    <a:pt x="4272" y="545"/>
                    <a:pt x="4320" y="545"/>
                    <a:pt x="4400" y="513"/>
                  </a:cubicBezTo>
                  <a:lnTo>
                    <a:pt x="4560" y="513"/>
                  </a:lnTo>
                  <a:cubicBezTo>
                    <a:pt x="4640" y="513"/>
                    <a:pt x="4720" y="545"/>
                    <a:pt x="4800" y="545"/>
                  </a:cubicBezTo>
                  <a:cubicBezTo>
                    <a:pt x="4944" y="561"/>
                    <a:pt x="5088" y="577"/>
                    <a:pt x="5200" y="593"/>
                  </a:cubicBezTo>
                  <a:lnTo>
                    <a:pt x="5872" y="721"/>
                  </a:lnTo>
                  <a:lnTo>
                    <a:pt x="5904" y="753"/>
                  </a:lnTo>
                  <a:cubicBezTo>
                    <a:pt x="5921" y="785"/>
                    <a:pt x="5953" y="785"/>
                    <a:pt x="5985" y="801"/>
                  </a:cubicBezTo>
                  <a:cubicBezTo>
                    <a:pt x="6033" y="817"/>
                    <a:pt x="6081" y="833"/>
                    <a:pt x="6129" y="833"/>
                  </a:cubicBezTo>
                  <a:cubicBezTo>
                    <a:pt x="6305" y="897"/>
                    <a:pt x="6481" y="945"/>
                    <a:pt x="6641" y="1025"/>
                  </a:cubicBezTo>
                  <a:lnTo>
                    <a:pt x="6673" y="1025"/>
                  </a:lnTo>
                  <a:cubicBezTo>
                    <a:pt x="6689" y="1025"/>
                    <a:pt x="6689" y="1041"/>
                    <a:pt x="6705" y="1041"/>
                  </a:cubicBezTo>
                  <a:cubicBezTo>
                    <a:pt x="6769" y="1073"/>
                    <a:pt x="6833" y="1121"/>
                    <a:pt x="6881" y="1137"/>
                  </a:cubicBezTo>
                  <a:cubicBezTo>
                    <a:pt x="6913" y="1137"/>
                    <a:pt x="6913" y="1153"/>
                    <a:pt x="6929" y="1153"/>
                  </a:cubicBezTo>
                  <a:cubicBezTo>
                    <a:pt x="6945" y="1185"/>
                    <a:pt x="6945" y="1201"/>
                    <a:pt x="6961" y="1217"/>
                  </a:cubicBezTo>
                  <a:cubicBezTo>
                    <a:pt x="7041" y="1281"/>
                    <a:pt x="7105" y="1345"/>
                    <a:pt x="7185" y="1393"/>
                  </a:cubicBezTo>
                  <a:cubicBezTo>
                    <a:pt x="7265" y="1457"/>
                    <a:pt x="7345" y="1537"/>
                    <a:pt x="7425" y="1601"/>
                  </a:cubicBezTo>
                  <a:lnTo>
                    <a:pt x="7665" y="1777"/>
                  </a:lnTo>
                  <a:lnTo>
                    <a:pt x="7745" y="1841"/>
                  </a:lnTo>
                  <a:lnTo>
                    <a:pt x="8113" y="2193"/>
                  </a:lnTo>
                  <a:lnTo>
                    <a:pt x="8161" y="2257"/>
                  </a:lnTo>
                  <a:cubicBezTo>
                    <a:pt x="8193" y="2273"/>
                    <a:pt x="8209" y="2273"/>
                    <a:pt x="8241" y="2305"/>
                  </a:cubicBezTo>
                  <a:cubicBezTo>
                    <a:pt x="8241" y="2321"/>
                    <a:pt x="8273" y="2321"/>
                    <a:pt x="8273" y="2337"/>
                  </a:cubicBezTo>
                  <a:lnTo>
                    <a:pt x="8449" y="2577"/>
                  </a:lnTo>
                  <a:cubicBezTo>
                    <a:pt x="8465" y="2593"/>
                    <a:pt x="8497" y="2641"/>
                    <a:pt x="8513" y="2657"/>
                  </a:cubicBezTo>
                  <a:cubicBezTo>
                    <a:pt x="8561" y="2753"/>
                    <a:pt x="8641" y="2865"/>
                    <a:pt x="8705" y="2961"/>
                  </a:cubicBezTo>
                  <a:cubicBezTo>
                    <a:pt x="8753" y="3025"/>
                    <a:pt x="8769" y="3057"/>
                    <a:pt x="8801" y="3105"/>
                  </a:cubicBezTo>
                  <a:cubicBezTo>
                    <a:pt x="8833" y="3121"/>
                    <a:pt x="8849" y="3137"/>
                    <a:pt x="8849" y="3153"/>
                  </a:cubicBezTo>
                  <a:cubicBezTo>
                    <a:pt x="8849" y="3185"/>
                    <a:pt x="8865" y="3185"/>
                    <a:pt x="8865" y="3201"/>
                  </a:cubicBezTo>
                  <a:cubicBezTo>
                    <a:pt x="8897" y="3233"/>
                    <a:pt x="8929" y="3233"/>
                    <a:pt x="8961" y="3265"/>
                  </a:cubicBezTo>
                  <a:cubicBezTo>
                    <a:pt x="8993" y="3281"/>
                    <a:pt x="9025" y="3289"/>
                    <a:pt x="9057" y="3289"/>
                  </a:cubicBezTo>
                  <a:cubicBezTo>
                    <a:pt x="9089" y="3289"/>
                    <a:pt x="9121" y="3281"/>
                    <a:pt x="9153" y="3265"/>
                  </a:cubicBezTo>
                  <a:cubicBezTo>
                    <a:pt x="9169" y="3297"/>
                    <a:pt x="9201" y="3345"/>
                    <a:pt x="9233" y="3361"/>
                  </a:cubicBezTo>
                  <a:cubicBezTo>
                    <a:pt x="9249" y="3393"/>
                    <a:pt x="9281" y="3425"/>
                    <a:pt x="9329" y="3425"/>
                  </a:cubicBezTo>
                  <a:cubicBezTo>
                    <a:pt x="9361" y="3425"/>
                    <a:pt x="9409" y="3425"/>
                    <a:pt x="9441" y="3377"/>
                  </a:cubicBezTo>
                  <a:cubicBezTo>
                    <a:pt x="9489" y="3361"/>
                    <a:pt x="9505" y="3313"/>
                    <a:pt x="9505" y="3281"/>
                  </a:cubicBezTo>
                  <a:cubicBezTo>
                    <a:pt x="9505" y="3249"/>
                    <a:pt x="9505" y="3217"/>
                    <a:pt x="9489" y="3185"/>
                  </a:cubicBezTo>
                  <a:cubicBezTo>
                    <a:pt x="9441" y="3121"/>
                    <a:pt x="9425" y="3057"/>
                    <a:pt x="9409" y="2993"/>
                  </a:cubicBezTo>
                  <a:cubicBezTo>
                    <a:pt x="9361" y="2945"/>
                    <a:pt x="9329" y="2865"/>
                    <a:pt x="9281" y="2801"/>
                  </a:cubicBezTo>
                  <a:cubicBezTo>
                    <a:pt x="9201" y="2657"/>
                    <a:pt x="9121" y="2545"/>
                    <a:pt x="9025" y="2417"/>
                  </a:cubicBezTo>
                  <a:cubicBezTo>
                    <a:pt x="8929" y="2305"/>
                    <a:pt x="8833" y="2161"/>
                    <a:pt x="8721" y="2065"/>
                  </a:cubicBezTo>
                  <a:lnTo>
                    <a:pt x="8593" y="1905"/>
                  </a:lnTo>
                  <a:lnTo>
                    <a:pt x="8513" y="1825"/>
                  </a:lnTo>
                  <a:lnTo>
                    <a:pt x="8465" y="1777"/>
                  </a:lnTo>
                  <a:cubicBezTo>
                    <a:pt x="8465" y="1761"/>
                    <a:pt x="8449" y="1761"/>
                    <a:pt x="8433" y="1745"/>
                  </a:cubicBezTo>
                  <a:cubicBezTo>
                    <a:pt x="8401" y="1713"/>
                    <a:pt x="8401" y="1697"/>
                    <a:pt x="8385" y="1697"/>
                  </a:cubicBezTo>
                  <a:cubicBezTo>
                    <a:pt x="8385" y="1681"/>
                    <a:pt x="8369" y="1665"/>
                    <a:pt x="8369" y="1665"/>
                  </a:cubicBezTo>
                  <a:lnTo>
                    <a:pt x="8305" y="1601"/>
                  </a:lnTo>
                  <a:cubicBezTo>
                    <a:pt x="8273" y="1585"/>
                    <a:pt x="8241" y="1537"/>
                    <a:pt x="8209" y="1521"/>
                  </a:cubicBezTo>
                  <a:lnTo>
                    <a:pt x="8209" y="1521"/>
                  </a:lnTo>
                  <a:lnTo>
                    <a:pt x="8225" y="1537"/>
                  </a:lnTo>
                  <a:cubicBezTo>
                    <a:pt x="8145" y="1457"/>
                    <a:pt x="8065" y="1377"/>
                    <a:pt x="7969" y="1297"/>
                  </a:cubicBezTo>
                  <a:cubicBezTo>
                    <a:pt x="7905" y="1233"/>
                    <a:pt x="7825" y="1185"/>
                    <a:pt x="7761" y="1137"/>
                  </a:cubicBezTo>
                  <a:cubicBezTo>
                    <a:pt x="7761" y="1137"/>
                    <a:pt x="7745" y="1137"/>
                    <a:pt x="7745" y="1121"/>
                  </a:cubicBezTo>
                  <a:cubicBezTo>
                    <a:pt x="7681" y="1073"/>
                    <a:pt x="7649" y="1041"/>
                    <a:pt x="7585" y="993"/>
                  </a:cubicBezTo>
                  <a:cubicBezTo>
                    <a:pt x="7489" y="913"/>
                    <a:pt x="7361" y="833"/>
                    <a:pt x="7249" y="785"/>
                  </a:cubicBezTo>
                  <a:cubicBezTo>
                    <a:pt x="7201" y="753"/>
                    <a:pt x="7169" y="737"/>
                    <a:pt x="7153" y="721"/>
                  </a:cubicBezTo>
                  <a:cubicBezTo>
                    <a:pt x="7121" y="705"/>
                    <a:pt x="7105" y="673"/>
                    <a:pt x="7089" y="673"/>
                  </a:cubicBezTo>
                  <a:cubicBezTo>
                    <a:pt x="7073" y="657"/>
                    <a:pt x="7041" y="657"/>
                    <a:pt x="7009" y="657"/>
                  </a:cubicBezTo>
                  <a:cubicBezTo>
                    <a:pt x="6993" y="657"/>
                    <a:pt x="6993" y="641"/>
                    <a:pt x="6961" y="641"/>
                  </a:cubicBezTo>
                  <a:cubicBezTo>
                    <a:pt x="6945" y="641"/>
                    <a:pt x="6929" y="625"/>
                    <a:pt x="6913" y="625"/>
                  </a:cubicBezTo>
                  <a:cubicBezTo>
                    <a:pt x="6833" y="577"/>
                    <a:pt x="6721" y="545"/>
                    <a:pt x="6641" y="497"/>
                  </a:cubicBezTo>
                  <a:cubicBezTo>
                    <a:pt x="6545" y="465"/>
                    <a:pt x="6449" y="417"/>
                    <a:pt x="6369" y="385"/>
                  </a:cubicBezTo>
                  <a:cubicBezTo>
                    <a:pt x="6305" y="353"/>
                    <a:pt x="6225" y="337"/>
                    <a:pt x="6145" y="305"/>
                  </a:cubicBezTo>
                  <a:cubicBezTo>
                    <a:pt x="6097" y="273"/>
                    <a:pt x="6001" y="257"/>
                    <a:pt x="5953" y="225"/>
                  </a:cubicBezTo>
                  <a:cubicBezTo>
                    <a:pt x="5921" y="225"/>
                    <a:pt x="5904" y="225"/>
                    <a:pt x="5904" y="193"/>
                  </a:cubicBezTo>
                  <a:cubicBezTo>
                    <a:pt x="5888" y="193"/>
                    <a:pt x="5872" y="177"/>
                    <a:pt x="5840" y="177"/>
                  </a:cubicBezTo>
                  <a:lnTo>
                    <a:pt x="5808" y="177"/>
                  </a:lnTo>
                  <a:cubicBezTo>
                    <a:pt x="5632" y="145"/>
                    <a:pt x="5424" y="81"/>
                    <a:pt x="5248" y="81"/>
                  </a:cubicBezTo>
                  <a:lnTo>
                    <a:pt x="5168" y="81"/>
                  </a:lnTo>
                  <a:cubicBezTo>
                    <a:pt x="5120" y="65"/>
                    <a:pt x="5072" y="65"/>
                    <a:pt x="5008" y="65"/>
                  </a:cubicBezTo>
                  <a:cubicBezTo>
                    <a:pt x="4992" y="33"/>
                    <a:pt x="4960" y="17"/>
                    <a:pt x="4928" y="17"/>
                  </a:cubicBezTo>
                  <a:cubicBezTo>
                    <a:pt x="4848" y="1"/>
                    <a:pt x="4784" y="1"/>
                    <a:pt x="47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3"/>
            <p:cNvSpPr/>
            <p:nvPr/>
          </p:nvSpPr>
          <p:spPr>
            <a:xfrm>
              <a:off x="6107628" y="4031798"/>
              <a:ext cx="781664" cy="476680"/>
            </a:xfrm>
            <a:custGeom>
              <a:rect b="b" l="l" r="r" t="t"/>
              <a:pathLst>
                <a:path extrusionOk="0" h="16755" w="27475">
                  <a:moveTo>
                    <a:pt x="1841" y="1"/>
                  </a:moveTo>
                  <a:cubicBezTo>
                    <a:pt x="1713" y="1"/>
                    <a:pt x="1617" y="17"/>
                    <a:pt x="1489" y="17"/>
                  </a:cubicBezTo>
                  <a:lnTo>
                    <a:pt x="1121" y="17"/>
                  </a:lnTo>
                  <a:cubicBezTo>
                    <a:pt x="1009" y="17"/>
                    <a:pt x="913" y="17"/>
                    <a:pt x="817" y="33"/>
                  </a:cubicBezTo>
                  <a:lnTo>
                    <a:pt x="497" y="33"/>
                  </a:lnTo>
                  <a:cubicBezTo>
                    <a:pt x="417" y="33"/>
                    <a:pt x="321" y="65"/>
                    <a:pt x="241" y="65"/>
                  </a:cubicBezTo>
                  <a:cubicBezTo>
                    <a:pt x="209" y="65"/>
                    <a:pt x="177" y="81"/>
                    <a:pt x="161" y="97"/>
                  </a:cubicBezTo>
                  <a:lnTo>
                    <a:pt x="129" y="97"/>
                  </a:lnTo>
                  <a:cubicBezTo>
                    <a:pt x="97" y="97"/>
                    <a:pt x="81" y="113"/>
                    <a:pt x="49" y="145"/>
                  </a:cubicBezTo>
                  <a:cubicBezTo>
                    <a:pt x="33" y="161"/>
                    <a:pt x="33" y="177"/>
                    <a:pt x="33" y="225"/>
                  </a:cubicBezTo>
                  <a:lnTo>
                    <a:pt x="33" y="737"/>
                  </a:lnTo>
                  <a:lnTo>
                    <a:pt x="33" y="977"/>
                  </a:lnTo>
                  <a:lnTo>
                    <a:pt x="33" y="993"/>
                  </a:lnTo>
                  <a:lnTo>
                    <a:pt x="33" y="1217"/>
                  </a:lnTo>
                  <a:cubicBezTo>
                    <a:pt x="33" y="1345"/>
                    <a:pt x="33" y="1457"/>
                    <a:pt x="17" y="1585"/>
                  </a:cubicBezTo>
                  <a:lnTo>
                    <a:pt x="17" y="1697"/>
                  </a:lnTo>
                  <a:lnTo>
                    <a:pt x="17" y="2017"/>
                  </a:lnTo>
                  <a:lnTo>
                    <a:pt x="17" y="2161"/>
                  </a:lnTo>
                  <a:lnTo>
                    <a:pt x="17" y="2353"/>
                  </a:lnTo>
                  <a:lnTo>
                    <a:pt x="17" y="2401"/>
                  </a:lnTo>
                  <a:cubicBezTo>
                    <a:pt x="17" y="2465"/>
                    <a:pt x="33" y="2513"/>
                    <a:pt x="97" y="2545"/>
                  </a:cubicBezTo>
                  <a:cubicBezTo>
                    <a:pt x="113" y="2561"/>
                    <a:pt x="129" y="2561"/>
                    <a:pt x="177" y="2561"/>
                  </a:cubicBezTo>
                  <a:cubicBezTo>
                    <a:pt x="209" y="2561"/>
                    <a:pt x="257" y="2545"/>
                    <a:pt x="273" y="2513"/>
                  </a:cubicBezTo>
                  <a:lnTo>
                    <a:pt x="289" y="2497"/>
                  </a:lnTo>
                  <a:cubicBezTo>
                    <a:pt x="321" y="2497"/>
                    <a:pt x="321" y="2481"/>
                    <a:pt x="321" y="2481"/>
                  </a:cubicBezTo>
                  <a:lnTo>
                    <a:pt x="353" y="2417"/>
                  </a:lnTo>
                  <a:lnTo>
                    <a:pt x="369" y="2385"/>
                  </a:lnTo>
                  <a:lnTo>
                    <a:pt x="401" y="2337"/>
                  </a:lnTo>
                  <a:cubicBezTo>
                    <a:pt x="481" y="2257"/>
                    <a:pt x="529" y="2177"/>
                    <a:pt x="609" y="2097"/>
                  </a:cubicBezTo>
                  <a:lnTo>
                    <a:pt x="641" y="2081"/>
                  </a:lnTo>
                  <a:cubicBezTo>
                    <a:pt x="689" y="2001"/>
                    <a:pt x="769" y="1937"/>
                    <a:pt x="833" y="1857"/>
                  </a:cubicBezTo>
                  <a:lnTo>
                    <a:pt x="881" y="1825"/>
                  </a:lnTo>
                  <a:cubicBezTo>
                    <a:pt x="929" y="1761"/>
                    <a:pt x="993" y="1697"/>
                    <a:pt x="1057" y="1665"/>
                  </a:cubicBezTo>
                  <a:lnTo>
                    <a:pt x="1073" y="1633"/>
                  </a:lnTo>
                  <a:cubicBezTo>
                    <a:pt x="1153" y="1585"/>
                    <a:pt x="1233" y="1505"/>
                    <a:pt x="1313" y="1441"/>
                  </a:cubicBezTo>
                  <a:cubicBezTo>
                    <a:pt x="1393" y="1377"/>
                    <a:pt x="1457" y="1297"/>
                    <a:pt x="1537" y="1233"/>
                  </a:cubicBezTo>
                  <a:cubicBezTo>
                    <a:pt x="1601" y="1185"/>
                    <a:pt x="1649" y="1121"/>
                    <a:pt x="1761" y="1057"/>
                  </a:cubicBezTo>
                  <a:lnTo>
                    <a:pt x="1777" y="1041"/>
                  </a:lnTo>
                  <a:lnTo>
                    <a:pt x="1825" y="1025"/>
                  </a:lnTo>
                  <a:lnTo>
                    <a:pt x="1841" y="993"/>
                  </a:lnTo>
                  <a:cubicBezTo>
                    <a:pt x="1905" y="961"/>
                    <a:pt x="1985" y="897"/>
                    <a:pt x="2033" y="865"/>
                  </a:cubicBezTo>
                  <a:cubicBezTo>
                    <a:pt x="2097" y="817"/>
                    <a:pt x="2177" y="785"/>
                    <a:pt x="2257" y="753"/>
                  </a:cubicBezTo>
                  <a:cubicBezTo>
                    <a:pt x="2273" y="753"/>
                    <a:pt x="2273" y="753"/>
                    <a:pt x="2305" y="737"/>
                  </a:cubicBezTo>
                  <a:cubicBezTo>
                    <a:pt x="2321" y="801"/>
                    <a:pt x="2353" y="833"/>
                    <a:pt x="2417" y="865"/>
                  </a:cubicBezTo>
                  <a:cubicBezTo>
                    <a:pt x="2433" y="881"/>
                    <a:pt x="2481" y="881"/>
                    <a:pt x="2513" y="881"/>
                  </a:cubicBezTo>
                  <a:lnTo>
                    <a:pt x="2625" y="881"/>
                  </a:lnTo>
                  <a:cubicBezTo>
                    <a:pt x="2673" y="881"/>
                    <a:pt x="2721" y="881"/>
                    <a:pt x="2785" y="897"/>
                  </a:cubicBezTo>
                  <a:cubicBezTo>
                    <a:pt x="2801" y="897"/>
                    <a:pt x="2817" y="913"/>
                    <a:pt x="2833" y="913"/>
                  </a:cubicBezTo>
                  <a:cubicBezTo>
                    <a:pt x="2961" y="977"/>
                    <a:pt x="3041" y="1025"/>
                    <a:pt x="3105" y="1073"/>
                  </a:cubicBezTo>
                  <a:lnTo>
                    <a:pt x="3153" y="1137"/>
                  </a:lnTo>
                  <a:cubicBezTo>
                    <a:pt x="3217" y="1217"/>
                    <a:pt x="3249" y="1313"/>
                    <a:pt x="3297" y="1393"/>
                  </a:cubicBezTo>
                  <a:cubicBezTo>
                    <a:pt x="3313" y="1457"/>
                    <a:pt x="3345" y="1521"/>
                    <a:pt x="3377" y="1585"/>
                  </a:cubicBezTo>
                  <a:cubicBezTo>
                    <a:pt x="3425" y="1633"/>
                    <a:pt x="3441" y="1681"/>
                    <a:pt x="3457" y="1713"/>
                  </a:cubicBezTo>
                  <a:cubicBezTo>
                    <a:pt x="3473" y="1761"/>
                    <a:pt x="3473" y="1793"/>
                    <a:pt x="3505" y="1841"/>
                  </a:cubicBezTo>
                  <a:lnTo>
                    <a:pt x="3505" y="1857"/>
                  </a:lnTo>
                  <a:lnTo>
                    <a:pt x="3521" y="1937"/>
                  </a:lnTo>
                  <a:cubicBezTo>
                    <a:pt x="3537" y="1985"/>
                    <a:pt x="3537" y="2017"/>
                    <a:pt x="3553" y="2065"/>
                  </a:cubicBezTo>
                  <a:cubicBezTo>
                    <a:pt x="3585" y="2097"/>
                    <a:pt x="3585" y="2161"/>
                    <a:pt x="3601" y="2193"/>
                  </a:cubicBezTo>
                  <a:lnTo>
                    <a:pt x="3665" y="2433"/>
                  </a:lnTo>
                  <a:cubicBezTo>
                    <a:pt x="3665" y="2465"/>
                    <a:pt x="3681" y="2497"/>
                    <a:pt x="3697" y="2513"/>
                  </a:cubicBezTo>
                  <a:lnTo>
                    <a:pt x="3745" y="2561"/>
                  </a:lnTo>
                  <a:cubicBezTo>
                    <a:pt x="3745" y="2593"/>
                    <a:pt x="3745" y="2657"/>
                    <a:pt x="3713" y="2705"/>
                  </a:cubicBezTo>
                  <a:cubicBezTo>
                    <a:pt x="3713" y="2753"/>
                    <a:pt x="3697" y="2801"/>
                    <a:pt x="3697" y="2865"/>
                  </a:cubicBezTo>
                  <a:lnTo>
                    <a:pt x="3697" y="2913"/>
                  </a:lnTo>
                  <a:cubicBezTo>
                    <a:pt x="3697" y="2977"/>
                    <a:pt x="3681" y="3041"/>
                    <a:pt x="3681" y="3105"/>
                  </a:cubicBezTo>
                  <a:cubicBezTo>
                    <a:pt x="3681" y="3137"/>
                    <a:pt x="3665" y="3201"/>
                    <a:pt x="3665" y="3233"/>
                  </a:cubicBezTo>
                  <a:lnTo>
                    <a:pt x="3633" y="3345"/>
                  </a:lnTo>
                  <a:cubicBezTo>
                    <a:pt x="3617" y="3393"/>
                    <a:pt x="3617" y="3457"/>
                    <a:pt x="3601" y="3521"/>
                  </a:cubicBezTo>
                  <a:lnTo>
                    <a:pt x="3585" y="3601"/>
                  </a:lnTo>
                  <a:cubicBezTo>
                    <a:pt x="3553" y="3681"/>
                    <a:pt x="3537" y="3777"/>
                    <a:pt x="3505" y="3857"/>
                  </a:cubicBezTo>
                  <a:cubicBezTo>
                    <a:pt x="3473" y="3937"/>
                    <a:pt x="3441" y="4017"/>
                    <a:pt x="3393" y="4097"/>
                  </a:cubicBezTo>
                  <a:cubicBezTo>
                    <a:pt x="3361" y="4177"/>
                    <a:pt x="3313" y="4241"/>
                    <a:pt x="3281" y="4305"/>
                  </a:cubicBezTo>
                  <a:cubicBezTo>
                    <a:pt x="3249" y="4337"/>
                    <a:pt x="3217" y="4385"/>
                    <a:pt x="3201" y="4417"/>
                  </a:cubicBezTo>
                  <a:cubicBezTo>
                    <a:pt x="3185" y="4433"/>
                    <a:pt x="3153" y="4481"/>
                    <a:pt x="3137" y="4497"/>
                  </a:cubicBezTo>
                  <a:cubicBezTo>
                    <a:pt x="3105" y="4561"/>
                    <a:pt x="3041" y="4641"/>
                    <a:pt x="2993" y="4705"/>
                  </a:cubicBezTo>
                  <a:cubicBezTo>
                    <a:pt x="2977" y="4721"/>
                    <a:pt x="2961" y="4753"/>
                    <a:pt x="2945" y="4801"/>
                  </a:cubicBezTo>
                  <a:cubicBezTo>
                    <a:pt x="2913" y="4817"/>
                    <a:pt x="2897" y="4865"/>
                    <a:pt x="2881" y="4881"/>
                  </a:cubicBezTo>
                  <a:lnTo>
                    <a:pt x="2865" y="4897"/>
                  </a:lnTo>
                  <a:lnTo>
                    <a:pt x="2833" y="4913"/>
                  </a:lnTo>
                  <a:lnTo>
                    <a:pt x="2817" y="4945"/>
                  </a:lnTo>
                  <a:cubicBezTo>
                    <a:pt x="2817" y="4961"/>
                    <a:pt x="2801" y="4961"/>
                    <a:pt x="2801" y="4977"/>
                  </a:cubicBezTo>
                  <a:cubicBezTo>
                    <a:pt x="2785" y="5025"/>
                    <a:pt x="2785" y="5025"/>
                    <a:pt x="2785" y="5057"/>
                  </a:cubicBezTo>
                  <a:cubicBezTo>
                    <a:pt x="2785" y="5105"/>
                    <a:pt x="2801" y="5153"/>
                    <a:pt x="2833" y="5201"/>
                  </a:cubicBezTo>
                  <a:cubicBezTo>
                    <a:pt x="2849" y="5201"/>
                    <a:pt x="2849" y="5217"/>
                    <a:pt x="2881" y="5217"/>
                  </a:cubicBezTo>
                  <a:lnTo>
                    <a:pt x="2913" y="5217"/>
                  </a:lnTo>
                  <a:cubicBezTo>
                    <a:pt x="2945" y="5217"/>
                    <a:pt x="2961" y="5217"/>
                    <a:pt x="2993" y="5201"/>
                  </a:cubicBezTo>
                  <a:lnTo>
                    <a:pt x="3025" y="5201"/>
                  </a:lnTo>
                  <a:cubicBezTo>
                    <a:pt x="3041" y="5201"/>
                    <a:pt x="3041" y="5185"/>
                    <a:pt x="3057" y="5185"/>
                  </a:cubicBezTo>
                  <a:lnTo>
                    <a:pt x="3105" y="5153"/>
                  </a:lnTo>
                  <a:cubicBezTo>
                    <a:pt x="3153" y="5137"/>
                    <a:pt x="3233" y="5105"/>
                    <a:pt x="3297" y="5073"/>
                  </a:cubicBezTo>
                  <a:cubicBezTo>
                    <a:pt x="3377" y="5057"/>
                    <a:pt x="3441" y="5041"/>
                    <a:pt x="3473" y="5025"/>
                  </a:cubicBezTo>
                  <a:cubicBezTo>
                    <a:pt x="3537" y="4993"/>
                    <a:pt x="3617" y="4993"/>
                    <a:pt x="3681" y="4993"/>
                  </a:cubicBezTo>
                  <a:lnTo>
                    <a:pt x="4113" y="4993"/>
                  </a:lnTo>
                  <a:cubicBezTo>
                    <a:pt x="4193" y="4993"/>
                    <a:pt x="4273" y="4993"/>
                    <a:pt x="4337" y="5025"/>
                  </a:cubicBezTo>
                  <a:cubicBezTo>
                    <a:pt x="4401" y="5041"/>
                    <a:pt x="4433" y="5041"/>
                    <a:pt x="4497" y="5057"/>
                  </a:cubicBezTo>
                  <a:lnTo>
                    <a:pt x="4513" y="5073"/>
                  </a:lnTo>
                  <a:cubicBezTo>
                    <a:pt x="4561" y="5105"/>
                    <a:pt x="4593" y="5105"/>
                    <a:pt x="4641" y="5121"/>
                  </a:cubicBezTo>
                  <a:cubicBezTo>
                    <a:pt x="4673" y="5137"/>
                    <a:pt x="4705" y="5153"/>
                    <a:pt x="4737" y="5201"/>
                  </a:cubicBezTo>
                  <a:cubicBezTo>
                    <a:pt x="4753" y="5217"/>
                    <a:pt x="4785" y="5217"/>
                    <a:pt x="4785" y="5233"/>
                  </a:cubicBezTo>
                  <a:lnTo>
                    <a:pt x="4865" y="5297"/>
                  </a:lnTo>
                  <a:cubicBezTo>
                    <a:pt x="4881" y="5313"/>
                    <a:pt x="4913" y="5345"/>
                    <a:pt x="4945" y="5361"/>
                  </a:cubicBezTo>
                  <a:lnTo>
                    <a:pt x="5057" y="5473"/>
                  </a:lnTo>
                  <a:cubicBezTo>
                    <a:pt x="5105" y="5537"/>
                    <a:pt x="5137" y="5601"/>
                    <a:pt x="5153" y="5665"/>
                  </a:cubicBezTo>
                  <a:lnTo>
                    <a:pt x="5153" y="5681"/>
                  </a:lnTo>
                  <a:cubicBezTo>
                    <a:pt x="5185" y="5745"/>
                    <a:pt x="5185" y="5793"/>
                    <a:pt x="5201" y="5873"/>
                  </a:cubicBezTo>
                  <a:cubicBezTo>
                    <a:pt x="5201" y="5985"/>
                    <a:pt x="5217" y="6065"/>
                    <a:pt x="5201" y="6145"/>
                  </a:cubicBezTo>
                  <a:cubicBezTo>
                    <a:pt x="5185" y="6145"/>
                    <a:pt x="5185" y="6161"/>
                    <a:pt x="5153" y="6177"/>
                  </a:cubicBezTo>
                  <a:cubicBezTo>
                    <a:pt x="5137" y="6193"/>
                    <a:pt x="5137" y="6241"/>
                    <a:pt x="5121" y="6273"/>
                  </a:cubicBezTo>
                  <a:cubicBezTo>
                    <a:pt x="5121" y="6305"/>
                    <a:pt x="5105" y="6337"/>
                    <a:pt x="5105" y="6353"/>
                  </a:cubicBezTo>
                  <a:cubicBezTo>
                    <a:pt x="5105" y="6401"/>
                    <a:pt x="5073" y="6417"/>
                    <a:pt x="5073" y="6465"/>
                  </a:cubicBezTo>
                  <a:lnTo>
                    <a:pt x="5057" y="6545"/>
                  </a:lnTo>
                  <a:lnTo>
                    <a:pt x="5041" y="6577"/>
                  </a:lnTo>
                  <a:cubicBezTo>
                    <a:pt x="5025" y="6625"/>
                    <a:pt x="4993" y="6641"/>
                    <a:pt x="4993" y="6673"/>
                  </a:cubicBezTo>
                  <a:lnTo>
                    <a:pt x="4977" y="6737"/>
                  </a:lnTo>
                  <a:lnTo>
                    <a:pt x="4961" y="6753"/>
                  </a:lnTo>
                  <a:cubicBezTo>
                    <a:pt x="4945" y="6801"/>
                    <a:pt x="4945" y="6817"/>
                    <a:pt x="4913" y="6865"/>
                  </a:cubicBezTo>
                  <a:cubicBezTo>
                    <a:pt x="4881" y="6945"/>
                    <a:pt x="4833" y="7025"/>
                    <a:pt x="4801" y="7057"/>
                  </a:cubicBezTo>
                  <a:cubicBezTo>
                    <a:pt x="4753" y="7121"/>
                    <a:pt x="4721" y="7185"/>
                    <a:pt x="4657" y="7233"/>
                  </a:cubicBezTo>
                  <a:lnTo>
                    <a:pt x="4577" y="7313"/>
                  </a:lnTo>
                  <a:lnTo>
                    <a:pt x="4529" y="7361"/>
                  </a:lnTo>
                  <a:lnTo>
                    <a:pt x="4449" y="7441"/>
                  </a:lnTo>
                  <a:lnTo>
                    <a:pt x="4417" y="7473"/>
                  </a:lnTo>
                  <a:lnTo>
                    <a:pt x="4353" y="7537"/>
                  </a:lnTo>
                  <a:lnTo>
                    <a:pt x="4305" y="7601"/>
                  </a:lnTo>
                  <a:cubicBezTo>
                    <a:pt x="4257" y="7633"/>
                    <a:pt x="4193" y="7681"/>
                    <a:pt x="4161" y="7713"/>
                  </a:cubicBezTo>
                  <a:cubicBezTo>
                    <a:pt x="4097" y="7761"/>
                    <a:pt x="4033" y="7793"/>
                    <a:pt x="3985" y="7825"/>
                  </a:cubicBezTo>
                  <a:cubicBezTo>
                    <a:pt x="3937" y="7841"/>
                    <a:pt x="3921" y="7841"/>
                    <a:pt x="3873" y="7857"/>
                  </a:cubicBezTo>
                  <a:lnTo>
                    <a:pt x="3841" y="7873"/>
                  </a:lnTo>
                  <a:lnTo>
                    <a:pt x="3809" y="7905"/>
                  </a:lnTo>
                  <a:cubicBezTo>
                    <a:pt x="3777" y="7921"/>
                    <a:pt x="3761" y="7921"/>
                    <a:pt x="3713" y="7937"/>
                  </a:cubicBezTo>
                  <a:cubicBezTo>
                    <a:pt x="3633" y="7953"/>
                    <a:pt x="3537" y="7985"/>
                    <a:pt x="3457" y="8001"/>
                  </a:cubicBezTo>
                  <a:lnTo>
                    <a:pt x="3377" y="8001"/>
                  </a:lnTo>
                  <a:cubicBezTo>
                    <a:pt x="3329" y="8001"/>
                    <a:pt x="3313" y="8017"/>
                    <a:pt x="3281" y="8017"/>
                  </a:cubicBezTo>
                  <a:cubicBezTo>
                    <a:pt x="3217" y="8033"/>
                    <a:pt x="3153" y="8065"/>
                    <a:pt x="3137" y="8097"/>
                  </a:cubicBezTo>
                  <a:cubicBezTo>
                    <a:pt x="3089" y="8161"/>
                    <a:pt x="3089" y="8225"/>
                    <a:pt x="3137" y="8273"/>
                  </a:cubicBezTo>
                  <a:cubicBezTo>
                    <a:pt x="3153" y="8321"/>
                    <a:pt x="3201" y="8337"/>
                    <a:pt x="3217" y="8385"/>
                  </a:cubicBezTo>
                  <a:lnTo>
                    <a:pt x="3281" y="8433"/>
                  </a:lnTo>
                  <a:lnTo>
                    <a:pt x="3297" y="8465"/>
                  </a:lnTo>
                  <a:lnTo>
                    <a:pt x="3329" y="8497"/>
                  </a:lnTo>
                  <a:cubicBezTo>
                    <a:pt x="3377" y="8513"/>
                    <a:pt x="3409" y="8561"/>
                    <a:pt x="3457" y="8593"/>
                  </a:cubicBezTo>
                  <a:lnTo>
                    <a:pt x="3537" y="8657"/>
                  </a:lnTo>
                  <a:cubicBezTo>
                    <a:pt x="3569" y="8673"/>
                    <a:pt x="3617" y="8721"/>
                    <a:pt x="3649" y="8737"/>
                  </a:cubicBezTo>
                  <a:lnTo>
                    <a:pt x="3761" y="8833"/>
                  </a:lnTo>
                  <a:cubicBezTo>
                    <a:pt x="3793" y="8881"/>
                    <a:pt x="3841" y="8945"/>
                    <a:pt x="3873" y="8993"/>
                  </a:cubicBezTo>
                  <a:cubicBezTo>
                    <a:pt x="3969" y="9137"/>
                    <a:pt x="4033" y="9265"/>
                    <a:pt x="4097" y="9393"/>
                  </a:cubicBezTo>
                  <a:cubicBezTo>
                    <a:pt x="4129" y="9457"/>
                    <a:pt x="4161" y="9537"/>
                    <a:pt x="4193" y="9601"/>
                  </a:cubicBezTo>
                  <a:lnTo>
                    <a:pt x="4209" y="9633"/>
                  </a:lnTo>
                  <a:cubicBezTo>
                    <a:pt x="4241" y="9681"/>
                    <a:pt x="4257" y="9746"/>
                    <a:pt x="4273" y="9778"/>
                  </a:cubicBezTo>
                  <a:cubicBezTo>
                    <a:pt x="4337" y="9938"/>
                    <a:pt x="4353" y="10082"/>
                    <a:pt x="4369" y="10226"/>
                  </a:cubicBezTo>
                  <a:lnTo>
                    <a:pt x="4369" y="10466"/>
                  </a:lnTo>
                  <a:cubicBezTo>
                    <a:pt x="4369" y="10514"/>
                    <a:pt x="4369" y="10594"/>
                    <a:pt x="4353" y="10674"/>
                  </a:cubicBezTo>
                  <a:cubicBezTo>
                    <a:pt x="4337" y="10738"/>
                    <a:pt x="4321" y="10818"/>
                    <a:pt x="4289" y="10898"/>
                  </a:cubicBezTo>
                  <a:lnTo>
                    <a:pt x="4289" y="10914"/>
                  </a:lnTo>
                  <a:cubicBezTo>
                    <a:pt x="4273" y="10978"/>
                    <a:pt x="4257" y="11058"/>
                    <a:pt x="4209" y="11122"/>
                  </a:cubicBezTo>
                  <a:cubicBezTo>
                    <a:pt x="4177" y="11202"/>
                    <a:pt x="4113" y="11282"/>
                    <a:pt x="4049" y="11362"/>
                  </a:cubicBezTo>
                  <a:cubicBezTo>
                    <a:pt x="4033" y="11394"/>
                    <a:pt x="4001" y="11426"/>
                    <a:pt x="3985" y="11442"/>
                  </a:cubicBezTo>
                  <a:lnTo>
                    <a:pt x="3921" y="11506"/>
                  </a:lnTo>
                  <a:lnTo>
                    <a:pt x="3873" y="11522"/>
                  </a:lnTo>
                  <a:cubicBezTo>
                    <a:pt x="3841" y="11554"/>
                    <a:pt x="3793" y="11586"/>
                    <a:pt x="3729" y="11602"/>
                  </a:cubicBezTo>
                  <a:cubicBezTo>
                    <a:pt x="3697" y="11618"/>
                    <a:pt x="3649" y="11634"/>
                    <a:pt x="3601" y="11666"/>
                  </a:cubicBezTo>
                  <a:cubicBezTo>
                    <a:pt x="3537" y="11682"/>
                    <a:pt x="3473" y="11714"/>
                    <a:pt x="3409" y="11746"/>
                  </a:cubicBezTo>
                  <a:cubicBezTo>
                    <a:pt x="3361" y="11778"/>
                    <a:pt x="3297" y="11794"/>
                    <a:pt x="3217" y="11842"/>
                  </a:cubicBezTo>
                  <a:cubicBezTo>
                    <a:pt x="3121" y="11874"/>
                    <a:pt x="2993" y="11906"/>
                    <a:pt x="2881" y="11922"/>
                  </a:cubicBezTo>
                  <a:cubicBezTo>
                    <a:pt x="2753" y="11938"/>
                    <a:pt x="2641" y="11954"/>
                    <a:pt x="2529" y="11954"/>
                  </a:cubicBezTo>
                  <a:lnTo>
                    <a:pt x="2033" y="11954"/>
                  </a:lnTo>
                  <a:cubicBezTo>
                    <a:pt x="1969" y="11954"/>
                    <a:pt x="1921" y="11938"/>
                    <a:pt x="1841" y="11938"/>
                  </a:cubicBezTo>
                  <a:lnTo>
                    <a:pt x="1777" y="11938"/>
                  </a:lnTo>
                  <a:cubicBezTo>
                    <a:pt x="1713" y="11938"/>
                    <a:pt x="1633" y="11922"/>
                    <a:pt x="1569" y="11906"/>
                  </a:cubicBezTo>
                  <a:cubicBezTo>
                    <a:pt x="1473" y="11874"/>
                    <a:pt x="1393" y="11858"/>
                    <a:pt x="1297" y="11842"/>
                  </a:cubicBezTo>
                  <a:cubicBezTo>
                    <a:pt x="1201" y="11826"/>
                    <a:pt x="1089" y="11778"/>
                    <a:pt x="1009" y="11762"/>
                  </a:cubicBezTo>
                  <a:lnTo>
                    <a:pt x="961" y="11746"/>
                  </a:lnTo>
                  <a:lnTo>
                    <a:pt x="769" y="11682"/>
                  </a:lnTo>
                  <a:cubicBezTo>
                    <a:pt x="753" y="11666"/>
                    <a:pt x="721" y="11666"/>
                    <a:pt x="689" y="11634"/>
                  </a:cubicBezTo>
                  <a:cubicBezTo>
                    <a:pt x="657" y="11618"/>
                    <a:pt x="609" y="11618"/>
                    <a:pt x="593" y="11602"/>
                  </a:cubicBezTo>
                  <a:cubicBezTo>
                    <a:pt x="561" y="11586"/>
                    <a:pt x="529" y="11554"/>
                    <a:pt x="497" y="11538"/>
                  </a:cubicBezTo>
                  <a:cubicBezTo>
                    <a:pt x="481" y="11522"/>
                    <a:pt x="433" y="11522"/>
                    <a:pt x="417" y="11506"/>
                  </a:cubicBezTo>
                  <a:lnTo>
                    <a:pt x="321" y="11458"/>
                  </a:lnTo>
                  <a:cubicBezTo>
                    <a:pt x="289" y="11442"/>
                    <a:pt x="257" y="11442"/>
                    <a:pt x="241" y="11426"/>
                  </a:cubicBezTo>
                  <a:cubicBezTo>
                    <a:pt x="209" y="11394"/>
                    <a:pt x="177" y="11394"/>
                    <a:pt x="161" y="11394"/>
                  </a:cubicBezTo>
                  <a:cubicBezTo>
                    <a:pt x="113" y="11394"/>
                    <a:pt x="81" y="11426"/>
                    <a:pt x="49" y="11442"/>
                  </a:cubicBezTo>
                  <a:cubicBezTo>
                    <a:pt x="33" y="11458"/>
                    <a:pt x="17" y="11506"/>
                    <a:pt x="17" y="11538"/>
                  </a:cubicBezTo>
                  <a:cubicBezTo>
                    <a:pt x="1" y="11554"/>
                    <a:pt x="1" y="11586"/>
                    <a:pt x="1" y="11602"/>
                  </a:cubicBezTo>
                  <a:lnTo>
                    <a:pt x="1" y="11746"/>
                  </a:lnTo>
                  <a:lnTo>
                    <a:pt x="1" y="11842"/>
                  </a:lnTo>
                  <a:lnTo>
                    <a:pt x="1" y="11874"/>
                  </a:lnTo>
                  <a:lnTo>
                    <a:pt x="1" y="12002"/>
                  </a:lnTo>
                  <a:lnTo>
                    <a:pt x="1" y="12082"/>
                  </a:lnTo>
                  <a:lnTo>
                    <a:pt x="1" y="12146"/>
                  </a:lnTo>
                  <a:cubicBezTo>
                    <a:pt x="1" y="12194"/>
                    <a:pt x="1" y="12242"/>
                    <a:pt x="17" y="12306"/>
                  </a:cubicBezTo>
                  <a:lnTo>
                    <a:pt x="17" y="12322"/>
                  </a:lnTo>
                  <a:lnTo>
                    <a:pt x="17" y="12418"/>
                  </a:lnTo>
                  <a:lnTo>
                    <a:pt x="17" y="12482"/>
                  </a:lnTo>
                  <a:lnTo>
                    <a:pt x="17" y="12738"/>
                  </a:lnTo>
                  <a:lnTo>
                    <a:pt x="17" y="12994"/>
                  </a:lnTo>
                  <a:cubicBezTo>
                    <a:pt x="17" y="13058"/>
                    <a:pt x="33" y="13138"/>
                    <a:pt x="33" y="13202"/>
                  </a:cubicBezTo>
                  <a:lnTo>
                    <a:pt x="33" y="13266"/>
                  </a:lnTo>
                  <a:cubicBezTo>
                    <a:pt x="33" y="13346"/>
                    <a:pt x="49" y="13426"/>
                    <a:pt x="49" y="13506"/>
                  </a:cubicBezTo>
                  <a:lnTo>
                    <a:pt x="49" y="13602"/>
                  </a:lnTo>
                  <a:lnTo>
                    <a:pt x="49" y="13906"/>
                  </a:lnTo>
                  <a:lnTo>
                    <a:pt x="49" y="13954"/>
                  </a:lnTo>
                  <a:cubicBezTo>
                    <a:pt x="49" y="14018"/>
                    <a:pt x="49" y="14066"/>
                    <a:pt x="33" y="14114"/>
                  </a:cubicBezTo>
                  <a:lnTo>
                    <a:pt x="33" y="14226"/>
                  </a:lnTo>
                  <a:lnTo>
                    <a:pt x="33" y="14338"/>
                  </a:lnTo>
                  <a:lnTo>
                    <a:pt x="33" y="14706"/>
                  </a:lnTo>
                  <a:lnTo>
                    <a:pt x="33" y="14754"/>
                  </a:lnTo>
                  <a:lnTo>
                    <a:pt x="33" y="14882"/>
                  </a:lnTo>
                  <a:lnTo>
                    <a:pt x="33" y="14946"/>
                  </a:lnTo>
                  <a:lnTo>
                    <a:pt x="33" y="15106"/>
                  </a:lnTo>
                  <a:lnTo>
                    <a:pt x="33" y="15122"/>
                  </a:lnTo>
                  <a:lnTo>
                    <a:pt x="33" y="15138"/>
                  </a:lnTo>
                  <a:lnTo>
                    <a:pt x="33" y="15378"/>
                  </a:lnTo>
                  <a:lnTo>
                    <a:pt x="33" y="15394"/>
                  </a:lnTo>
                  <a:lnTo>
                    <a:pt x="33" y="15426"/>
                  </a:lnTo>
                  <a:cubicBezTo>
                    <a:pt x="33" y="15458"/>
                    <a:pt x="17" y="15522"/>
                    <a:pt x="17" y="15586"/>
                  </a:cubicBezTo>
                  <a:lnTo>
                    <a:pt x="17" y="15602"/>
                  </a:lnTo>
                  <a:lnTo>
                    <a:pt x="17" y="15682"/>
                  </a:lnTo>
                  <a:cubicBezTo>
                    <a:pt x="17" y="15746"/>
                    <a:pt x="49" y="15778"/>
                    <a:pt x="81" y="15826"/>
                  </a:cubicBezTo>
                  <a:cubicBezTo>
                    <a:pt x="97" y="15842"/>
                    <a:pt x="129" y="15858"/>
                    <a:pt x="177" y="15874"/>
                  </a:cubicBezTo>
                  <a:cubicBezTo>
                    <a:pt x="193" y="15906"/>
                    <a:pt x="241" y="15906"/>
                    <a:pt x="257" y="15922"/>
                  </a:cubicBezTo>
                  <a:cubicBezTo>
                    <a:pt x="353" y="15954"/>
                    <a:pt x="449" y="16002"/>
                    <a:pt x="529" y="16018"/>
                  </a:cubicBezTo>
                  <a:lnTo>
                    <a:pt x="513" y="16018"/>
                  </a:lnTo>
                  <a:lnTo>
                    <a:pt x="753" y="16082"/>
                  </a:lnTo>
                  <a:lnTo>
                    <a:pt x="817" y="16098"/>
                  </a:lnTo>
                  <a:cubicBezTo>
                    <a:pt x="881" y="16114"/>
                    <a:pt x="929" y="16114"/>
                    <a:pt x="993" y="16146"/>
                  </a:cubicBezTo>
                  <a:lnTo>
                    <a:pt x="1041" y="16146"/>
                  </a:lnTo>
                  <a:cubicBezTo>
                    <a:pt x="1089" y="16162"/>
                    <a:pt x="1169" y="16162"/>
                    <a:pt x="1233" y="16178"/>
                  </a:cubicBezTo>
                  <a:cubicBezTo>
                    <a:pt x="1313" y="16194"/>
                    <a:pt x="1393" y="16226"/>
                    <a:pt x="1457" y="16226"/>
                  </a:cubicBezTo>
                  <a:lnTo>
                    <a:pt x="1697" y="16274"/>
                  </a:lnTo>
                  <a:cubicBezTo>
                    <a:pt x="1793" y="16306"/>
                    <a:pt x="1873" y="16322"/>
                    <a:pt x="1969" y="16338"/>
                  </a:cubicBezTo>
                  <a:cubicBezTo>
                    <a:pt x="2081" y="16354"/>
                    <a:pt x="2177" y="16386"/>
                    <a:pt x="2289" y="16402"/>
                  </a:cubicBezTo>
                  <a:cubicBezTo>
                    <a:pt x="2353" y="16402"/>
                    <a:pt x="2417" y="16418"/>
                    <a:pt x="2481" y="16418"/>
                  </a:cubicBezTo>
                  <a:cubicBezTo>
                    <a:pt x="2529" y="16434"/>
                    <a:pt x="2609" y="16434"/>
                    <a:pt x="2673" y="16466"/>
                  </a:cubicBezTo>
                  <a:cubicBezTo>
                    <a:pt x="2769" y="16482"/>
                    <a:pt x="2849" y="16498"/>
                    <a:pt x="2961" y="16498"/>
                  </a:cubicBezTo>
                  <a:cubicBezTo>
                    <a:pt x="2993" y="16498"/>
                    <a:pt x="3041" y="16498"/>
                    <a:pt x="3073" y="16514"/>
                  </a:cubicBezTo>
                  <a:cubicBezTo>
                    <a:pt x="3121" y="16514"/>
                    <a:pt x="3153" y="16514"/>
                    <a:pt x="3201" y="16546"/>
                  </a:cubicBezTo>
                  <a:cubicBezTo>
                    <a:pt x="3233" y="16546"/>
                    <a:pt x="3281" y="16562"/>
                    <a:pt x="3313" y="16562"/>
                  </a:cubicBezTo>
                  <a:cubicBezTo>
                    <a:pt x="3361" y="16562"/>
                    <a:pt x="3409" y="16578"/>
                    <a:pt x="3457" y="16578"/>
                  </a:cubicBezTo>
                  <a:lnTo>
                    <a:pt x="4001" y="16642"/>
                  </a:lnTo>
                  <a:cubicBezTo>
                    <a:pt x="4113" y="16658"/>
                    <a:pt x="4225" y="16658"/>
                    <a:pt x="4337" y="16658"/>
                  </a:cubicBezTo>
                  <a:lnTo>
                    <a:pt x="4577" y="16658"/>
                  </a:lnTo>
                  <a:cubicBezTo>
                    <a:pt x="4657" y="16658"/>
                    <a:pt x="4753" y="16658"/>
                    <a:pt x="4833" y="16674"/>
                  </a:cubicBezTo>
                  <a:lnTo>
                    <a:pt x="5697" y="16674"/>
                  </a:lnTo>
                  <a:cubicBezTo>
                    <a:pt x="5777" y="16674"/>
                    <a:pt x="5857" y="16674"/>
                    <a:pt x="5937" y="16706"/>
                  </a:cubicBezTo>
                  <a:lnTo>
                    <a:pt x="6737" y="16706"/>
                  </a:lnTo>
                  <a:cubicBezTo>
                    <a:pt x="6945" y="16706"/>
                    <a:pt x="7121" y="16674"/>
                    <a:pt x="7265" y="16658"/>
                  </a:cubicBezTo>
                  <a:cubicBezTo>
                    <a:pt x="7425" y="16642"/>
                    <a:pt x="7553" y="16642"/>
                    <a:pt x="7713" y="16626"/>
                  </a:cubicBezTo>
                  <a:lnTo>
                    <a:pt x="8145" y="16626"/>
                  </a:lnTo>
                  <a:cubicBezTo>
                    <a:pt x="8193" y="16626"/>
                    <a:pt x="8257" y="16626"/>
                    <a:pt x="8337" y="16594"/>
                  </a:cubicBezTo>
                  <a:cubicBezTo>
                    <a:pt x="8417" y="16594"/>
                    <a:pt x="8513" y="16594"/>
                    <a:pt x="8593" y="16578"/>
                  </a:cubicBezTo>
                  <a:cubicBezTo>
                    <a:pt x="8705" y="16578"/>
                    <a:pt x="8801" y="16562"/>
                    <a:pt x="8881" y="16546"/>
                  </a:cubicBezTo>
                  <a:cubicBezTo>
                    <a:pt x="8913" y="16546"/>
                    <a:pt x="8961" y="16514"/>
                    <a:pt x="9025" y="16514"/>
                  </a:cubicBezTo>
                  <a:lnTo>
                    <a:pt x="9057" y="16514"/>
                  </a:lnTo>
                  <a:cubicBezTo>
                    <a:pt x="9121" y="16514"/>
                    <a:pt x="9185" y="16498"/>
                    <a:pt x="9217" y="16498"/>
                  </a:cubicBezTo>
                  <a:cubicBezTo>
                    <a:pt x="9265" y="16498"/>
                    <a:pt x="9297" y="16482"/>
                    <a:pt x="9361" y="16482"/>
                  </a:cubicBezTo>
                  <a:lnTo>
                    <a:pt x="9441" y="16466"/>
                  </a:lnTo>
                  <a:cubicBezTo>
                    <a:pt x="9553" y="16434"/>
                    <a:pt x="9681" y="16418"/>
                    <a:pt x="9777" y="16402"/>
                  </a:cubicBezTo>
                  <a:cubicBezTo>
                    <a:pt x="9921" y="16386"/>
                    <a:pt x="10065" y="16354"/>
                    <a:pt x="10194" y="16322"/>
                  </a:cubicBezTo>
                  <a:lnTo>
                    <a:pt x="10177" y="16322"/>
                  </a:lnTo>
                  <a:cubicBezTo>
                    <a:pt x="10258" y="16306"/>
                    <a:pt x="10338" y="16306"/>
                    <a:pt x="10402" y="16274"/>
                  </a:cubicBezTo>
                  <a:cubicBezTo>
                    <a:pt x="10466" y="16258"/>
                    <a:pt x="10546" y="16258"/>
                    <a:pt x="10594" y="16242"/>
                  </a:cubicBezTo>
                  <a:lnTo>
                    <a:pt x="10722" y="16178"/>
                  </a:lnTo>
                  <a:cubicBezTo>
                    <a:pt x="10738" y="16162"/>
                    <a:pt x="10754" y="16162"/>
                    <a:pt x="10786" y="16146"/>
                  </a:cubicBezTo>
                  <a:lnTo>
                    <a:pt x="10802" y="16146"/>
                  </a:lnTo>
                  <a:cubicBezTo>
                    <a:pt x="10866" y="16114"/>
                    <a:pt x="10914" y="16114"/>
                    <a:pt x="10962" y="16098"/>
                  </a:cubicBezTo>
                  <a:cubicBezTo>
                    <a:pt x="11026" y="16082"/>
                    <a:pt x="11058" y="16066"/>
                    <a:pt x="11122" y="16034"/>
                  </a:cubicBezTo>
                  <a:lnTo>
                    <a:pt x="11154" y="16018"/>
                  </a:lnTo>
                  <a:cubicBezTo>
                    <a:pt x="11186" y="16018"/>
                    <a:pt x="11202" y="16002"/>
                    <a:pt x="11218" y="16002"/>
                  </a:cubicBezTo>
                  <a:lnTo>
                    <a:pt x="11234" y="16002"/>
                  </a:lnTo>
                  <a:cubicBezTo>
                    <a:pt x="11266" y="16002"/>
                    <a:pt x="11266" y="16002"/>
                    <a:pt x="11266" y="15986"/>
                  </a:cubicBezTo>
                  <a:cubicBezTo>
                    <a:pt x="11266" y="15986"/>
                    <a:pt x="11282" y="15986"/>
                    <a:pt x="11282" y="15954"/>
                  </a:cubicBezTo>
                  <a:lnTo>
                    <a:pt x="11298" y="15938"/>
                  </a:lnTo>
                  <a:cubicBezTo>
                    <a:pt x="11346" y="15922"/>
                    <a:pt x="11378" y="15922"/>
                    <a:pt x="11426" y="15906"/>
                  </a:cubicBezTo>
                  <a:cubicBezTo>
                    <a:pt x="11474" y="15874"/>
                    <a:pt x="11538" y="15842"/>
                    <a:pt x="11602" y="15826"/>
                  </a:cubicBezTo>
                  <a:lnTo>
                    <a:pt x="11634" y="15794"/>
                  </a:lnTo>
                  <a:lnTo>
                    <a:pt x="11666" y="15778"/>
                  </a:lnTo>
                  <a:lnTo>
                    <a:pt x="11682" y="15762"/>
                  </a:lnTo>
                  <a:cubicBezTo>
                    <a:pt x="11698" y="15762"/>
                    <a:pt x="11714" y="15746"/>
                    <a:pt x="11714" y="15714"/>
                  </a:cubicBezTo>
                  <a:cubicBezTo>
                    <a:pt x="11762" y="15746"/>
                    <a:pt x="11794" y="15762"/>
                    <a:pt x="11826" y="15778"/>
                  </a:cubicBezTo>
                  <a:lnTo>
                    <a:pt x="11842" y="15778"/>
                  </a:lnTo>
                  <a:cubicBezTo>
                    <a:pt x="11906" y="15826"/>
                    <a:pt x="11986" y="15858"/>
                    <a:pt x="12066" y="15874"/>
                  </a:cubicBezTo>
                  <a:cubicBezTo>
                    <a:pt x="12226" y="15938"/>
                    <a:pt x="12402" y="16002"/>
                    <a:pt x="12562" y="16018"/>
                  </a:cubicBezTo>
                  <a:cubicBezTo>
                    <a:pt x="12754" y="16066"/>
                    <a:pt x="12898" y="16082"/>
                    <a:pt x="13042" y="16082"/>
                  </a:cubicBezTo>
                  <a:cubicBezTo>
                    <a:pt x="13138" y="16082"/>
                    <a:pt x="13218" y="16098"/>
                    <a:pt x="13314" y="16098"/>
                  </a:cubicBezTo>
                  <a:lnTo>
                    <a:pt x="13602" y="16098"/>
                  </a:lnTo>
                  <a:cubicBezTo>
                    <a:pt x="13698" y="16098"/>
                    <a:pt x="13778" y="16098"/>
                    <a:pt x="13874" y="16082"/>
                  </a:cubicBezTo>
                  <a:lnTo>
                    <a:pt x="14066" y="16082"/>
                  </a:lnTo>
                  <a:cubicBezTo>
                    <a:pt x="14258" y="16082"/>
                    <a:pt x="14418" y="16066"/>
                    <a:pt x="14578" y="16018"/>
                  </a:cubicBezTo>
                  <a:cubicBezTo>
                    <a:pt x="14754" y="15986"/>
                    <a:pt x="14946" y="15938"/>
                    <a:pt x="15058" y="15906"/>
                  </a:cubicBezTo>
                  <a:cubicBezTo>
                    <a:pt x="15138" y="15874"/>
                    <a:pt x="15202" y="15842"/>
                    <a:pt x="15282" y="15826"/>
                  </a:cubicBezTo>
                  <a:lnTo>
                    <a:pt x="15314" y="15794"/>
                  </a:lnTo>
                  <a:cubicBezTo>
                    <a:pt x="15362" y="15778"/>
                    <a:pt x="15426" y="15762"/>
                    <a:pt x="15458" y="15746"/>
                  </a:cubicBezTo>
                  <a:cubicBezTo>
                    <a:pt x="15474" y="15762"/>
                    <a:pt x="15506" y="15778"/>
                    <a:pt x="15538" y="15778"/>
                  </a:cubicBezTo>
                  <a:cubicBezTo>
                    <a:pt x="15602" y="15826"/>
                    <a:pt x="15666" y="15842"/>
                    <a:pt x="15714" y="15858"/>
                  </a:cubicBezTo>
                  <a:lnTo>
                    <a:pt x="15746" y="15874"/>
                  </a:lnTo>
                  <a:lnTo>
                    <a:pt x="15778" y="15906"/>
                  </a:lnTo>
                  <a:cubicBezTo>
                    <a:pt x="15906" y="15954"/>
                    <a:pt x="16018" y="16018"/>
                    <a:pt x="16146" y="16066"/>
                  </a:cubicBezTo>
                  <a:cubicBezTo>
                    <a:pt x="16386" y="16162"/>
                    <a:pt x="16642" y="16242"/>
                    <a:pt x="16962" y="16322"/>
                  </a:cubicBezTo>
                  <a:lnTo>
                    <a:pt x="17026" y="16338"/>
                  </a:lnTo>
                  <a:lnTo>
                    <a:pt x="17058" y="16338"/>
                  </a:lnTo>
                  <a:cubicBezTo>
                    <a:pt x="17106" y="16338"/>
                    <a:pt x="17122" y="16354"/>
                    <a:pt x="17154" y="16354"/>
                  </a:cubicBezTo>
                  <a:lnTo>
                    <a:pt x="17138" y="16354"/>
                  </a:lnTo>
                  <a:cubicBezTo>
                    <a:pt x="17442" y="16434"/>
                    <a:pt x="17794" y="16498"/>
                    <a:pt x="18178" y="16546"/>
                  </a:cubicBezTo>
                  <a:cubicBezTo>
                    <a:pt x="18258" y="16562"/>
                    <a:pt x="18354" y="16562"/>
                    <a:pt x="18434" y="16578"/>
                  </a:cubicBezTo>
                  <a:cubicBezTo>
                    <a:pt x="18498" y="16578"/>
                    <a:pt x="18546" y="16594"/>
                    <a:pt x="18594" y="16594"/>
                  </a:cubicBezTo>
                  <a:lnTo>
                    <a:pt x="18706" y="16594"/>
                  </a:lnTo>
                  <a:lnTo>
                    <a:pt x="18882" y="16626"/>
                  </a:lnTo>
                  <a:cubicBezTo>
                    <a:pt x="18994" y="16626"/>
                    <a:pt x="19122" y="16642"/>
                    <a:pt x="19218" y="16658"/>
                  </a:cubicBezTo>
                  <a:lnTo>
                    <a:pt x="19394" y="16674"/>
                  </a:lnTo>
                  <a:cubicBezTo>
                    <a:pt x="19506" y="16706"/>
                    <a:pt x="19602" y="16706"/>
                    <a:pt x="19698" y="16722"/>
                  </a:cubicBezTo>
                  <a:lnTo>
                    <a:pt x="19794" y="16722"/>
                  </a:lnTo>
                  <a:cubicBezTo>
                    <a:pt x="19842" y="16722"/>
                    <a:pt x="19874" y="16722"/>
                    <a:pt x="19938" y="16738"/>
                  </a:cubicBezTo>
                  <a:cubicBezTo>
                    <a:pt x="20018" y="16738"/>
                    <a:pt x="20098" y="16754"/>
                    <a:pt x="20178" y="16754"/>
                  </a:cubicBezTo>
                  <a:lnTo>
                    <a:pt x="21186" y="16754"/>
                  </a:lnTo>
                  <a:cubicBezTo>
                    <a:pt x="21394" y="16754"/>
                    <a:pt x="21634" y="16738"/>
                    <a:pt x="21858" y="16738"/>
                  </a:cubicBezTo>
                  <a:lnTo>
                    <a:pt x="22178" y="16722"/>
                  </a:lnTo>
                  <a:cubicBezTo>
                    <a:pt x="22386" y="16722"/>
                    <a:pt x="22578" y="16706"/>
                    <a:pt x="22754" y="16706"/>
                  </a:cubicBezTo>
                  <a:cubicBezTo>
                    <a:pt x="22898" y="16706"/>
                    <a:pt x="23042" y="16674"/>
                    <a:pt x="23203" y="16674"/>
                  </a:cubicBezTo>
                  <a:cubicBezTo>
                    <a:pt x="23363" y="16674"/>
                    <a:pt x="23523" y="16658"/>
                    <a:pt x="23667" y="16626"/>
                  </a:cubicBezTo>
                  <a:lnTo>
                    <a:pt x="23699" y="16626"/>
                  </a:lnTo>
                  <a:cubicBezTo>
                    <a:pt x="23779" y="16594"/>
                    <a:pt x="23875" y="16594"/>
                    <a:pt x="23955" y="16578"/>
                  </a:cubicBezTo>
                  <a:cubicBezTo>
                    <a:pt x="24035" y="16562"/>
                    <a:pt x="24147" y="16562"/>
                    <a:pt x="24227" y="16546"/>
                  </a:cubicBezTo>
                  <a:cubicBezTo>
                    <a:pt x="24387" y="16514"/>
                    <a:pt x="24563" y="16482"/>
                    <a:pt x="24723" y="16466"/>
                  </a:cubicBezTo>
                  <a:lnTo>
                    <a:pt x="24883" y="16434"/>
                  </a:lnTo>
                  <a:lnTo>
                    <a:pt x="25235" y="16386"/>
                  </a:lnTo>
                  <a:cubicBezTo>
                    <a:pt x="25443" y="16338"/>
                    <a:pt x="25635" y="16274"/>
                    <a:pt x="25843" y="16242"/>
                  </a:cubicBezTo>
                  <a:lnTo>
                    <a:pt x="25923" y="16226"/>
                  </a:lnTo>
                  <a:cubicBezTo>
                    <a:pt x="26035" y="16194"/>
                    <a:pt x="26147" y="16162"/>
                    <a:pt x="26259" y="16114"/>
                  </a:cubicBezTo>
                  <a:lnTo>
                    <a:pt x="26403" y="16082"/>
                  </a:lnTo>
                  <a:cubicBezTo>
                    <a:pt x="26467" y="16066"/>
                    <a:pt x="26515" y="16034"/>
                    <a:pt x="26579" y="16034"/>
                  </a:cubicBezTo>
                  <a:cubicBezTo>
                    <a:pt x="26659" y="16018"/>
                    <a:pt x="26755" y="15986"/>
                    <a:pt x="26835" y="15954"/>
                  </a:cubicBezTo>
                  <a:lnTo>
                    <a:pt x="26979" y="15922"/>
                  </a:lnTo>
                  <a:lnTo>
                    <a:pt x="26995" y="15922"/>
                  </a:lnTo>
                  <a:cubicBezTo>
                    <a:pt x="27043" y="15906"/>
                    <a:pt x="27107" y="15906"/>
                    <a:pt x="27139" y="15858"/>
                  </a:cubicBezTo>
                  <a:cubicBezTo>
                    <a:pt x="27203" y="15794"/>
                    <a:pt x="27219" y="15714"/>
                    <a:pt x="27203" y="15634"/>
                  </a:cubicBezTo>
                  <a:cubicBezTo>
                    <a:pt x="27203" y="15618"/>
                    <a:pt x="27187" y="15618"/>
                    <a:pt x="27187" y="15602"/>
                  </a:cubicBezTo>
                  <a:lnTo>
                    <a:pt x="27187" y="15426"/>
                  </a:lnTo>
                  <a:lnTo>
                    <a:pt x="27187" y="15298"/>
                  </a:lnTo>
                  <a:cubicBezTo>
                    <a:pt x="27187" y="15202"/>
                    <a:pt x="27187" y="15122"/>
                    <a:pt x="27203" y="15026"/>
                  </a:cubicBezTo>
                  <a:cubicBezTo>
                    <a:pt x="27203" y="14946"/>
                    <a:pt x="27219" y="14882"/>
                    <a:pt x="27219" y="14802"/>
                  </a:cubicBezTo>
                  <a:cubicBezTo>
                    <a:pt x="27219" y="14722"/>
                    <a:pt x="27235" y="14642"/>
                    <a:pt x="27235" y="14562"/>
                  </a:cubicBezTo>
                  <a:cubicBezTo>
                    <a:pt x="27235" y="14418"/>
                    <a:pt x="27267" y="14258"/>
                    <a:pt x="27235" y="14098"/>
                  </a:cubicBezTo>
                  <a:lnTo>
                    <a:pt x="27235" y="13762"/>
                  </a:lnTo>
                  <a:lnTo>
                    <a:pt x="27235" y="13634"/>
                  </a:lnTo>
                  <a:lnTo>
                    <a:pt x="27235" y="13506"/>
                  </a:lnTo>
                  <a:lnTo>
                    <a:pt x="27235" y="13426"/>
                  </a:lnTo>
                  <a:lnTo>
                    <a:pt x="27235" y="13218"/>
                  </a:lnTo>
                  <a:cubicBezTo>
                    <a:pt x="27235" y="13074"/>
                    <a:pt x="27267" y="12946"/>
                    <a:pt x="27267" y="12786"/>
                  </a:cubicBezTo>
                  <a:lnTo>
                    <a:pt x="27267" y="12578"/>
                  </a:lnTo>
                  <a:lnTo>
                    <a:pt x="27267" y="12386"/>
                  </a:lnTo>
                  <a:lnTo>
                    <a:pt x="27267" y="12098"/>
                  </a:lnTo>
                  <a:lnTo>
                    <a:pt x="27267" y="11954"/>
                  </a:lnTo>
                  <a:cubicBezTo>
                    <a:pt x="27267" y="11826"/>
                    <a:pt x="27235" y="11698"/>
                    <a:pt x="27267" y="11554"/>
                  </a:cubicBezTo>
                  <a:lnTo>
                    <a:pt x="27267" y="11506"/>
                  </a:lnTo>
                  <a:lnTo>
                    <a:pt x="27267" y="11474"/>
                  </a:lnTo>
                  <a:lnTo>
                    <a:pt x="27267" y="11394"/>
                  </a:lnTo>
                  <a:cubicBezTo>
                    <a:pt x="27267" y="11346"/>
                    <a:pt x="27203" y="11234"/>
                    <a:pt x="27123" y="11234"/>
                  </a:cubicBezTo>
                  <a:lnTo>
                    <a:pt x="27075" y="11234"/>
                  </a:lnTo>
                  <a:cubicBezTo>
                    <a:pt x="27043" y="11234"/>
                    <a:pt x="26995" y="11266"/>
                    <a:pt x="26979" y="11282"/>
                  </a:cubicBezTo>
                  <a:cubicBezTo>
                    <a:pt x="26963" y="11298"/>
                    <a:pt x="26947" y="11298"/>
                    <a:pt x="26947" y="11314"/>
                  </a:cubicBezTo>
                  <a:cubicBezTo>
                    <a:pt x="26947" y="11346"/>
                    <a:pt x="26915" y="11346"/>
                    <a:pt x="26915" y="11346"/>
                  </a:cubicBezTo>
                  <a:lnTo>
                    <a:pt x="26883" y="11378"/>
                  </a:lnTo>
                  <a:lnTo>
                    <a:pt x="26835" y="11394"/>
                  </a:lnTo>
                  <a:cubicBezTo>
                    <a:pt x="26787" y="11442"/>
                    <a:pt x="26739" y="11458"/>
                    <a:pt x="26707" y="11506"/>
                  </a:cubicBezTo>
                  <a:cubicBezTo>
                    <a:pt x="26659" y="11522"/>
                    <a:pt x="26643" y="11522"/>
                    <a:pt x="26595" y="11538"/>
                  </a:cubicBezTo>
                  <a:lnTo>
                    <a:pt x="26547" y="11554"/>
                  </a:lnTo>
                  <a:lnTo>
                    <a:pt x="26483" y="11602"/>
                  </a:lnTo>
                  <a:cubicBezTo>
                    <a:pt x="26435" y="11618"/>
                    <a:pt x="26403" y="11634"/>
                    <a:pt x="26387" y="11634"/>
                  </a:cubicBezTo>
                  <a:cubicBezTo>
                    <a:pt x="26307" y="11682"/>
                    <a:pt x="26227" y="11698"/>
                    <a:pt x="26147" y="11714"/>
                  </a:cubicBezTo>
                  <a:lnTo>
                    <a:pt x="26099" y="11714"/>
                  </a:lnTo>
                  <a:cubicBezTo>
                    <a:pt x="26067" y="11714"/>
                    <a:pt x="26019" y="11746"/>
                    <a:pt x="25987" y="11762"/>
                  </a:cubicBezTo>
                  <a:cubicBezTo>
                    <a:pt x="25955" y="11762"/>
                    <a:pt x="25923" y="11778"/>
                    <a:pt x="25907" y="11778"/>
                  </a:cubicBezTo>
                  <a:cubicBezTo>
                    <a:pt x="25875" y="11778"/>
                    <a:pt x="25859" y="11794"/>
                    <a:pt x="25843" y="11794"/>
                  </a:cubicBezTo>
                  <a:cubicBezTo>
                    <a:pt x="25795" y="11826"/>
                    <a:pt x="25763" y="11826"/>
                    <a:pt x="25715" y="11842"/>
                  </a:cubicBezTo>
                  <a:lnTo>
                    <a:pt x="25667" y="11858"/>
                  </a:lnTo>
                  <a:cubicBezTo>
                    <a:pt x="25635" y="11858"/>
                    <a:pt x="25619" y="11874"/>
                    <a:pt x="25603" y="11874"/>
                  </a:cubicBezTo>
                  <a:lnTo>
                    <a:pt x="25555" y="11874"/>
                  </a:lnTo>
                  <a:cubicBezTo>
                    <a:pt x="25507" y="11906"/>
                    <a:pt x="25443" y="11906"/>
                    <a:pt x="25379" y="11922"/>
                  </a:cubicBezTo>
                  <a:cubicBezTo>
                    <a:pt x="25347" y="11922"/>
                    <a:pt x="25299" y="11938"/>
                    <a:pt x="25267" y="11954"/>
                  </a:cubicBezTo>
                  <a:cubicBezTo>
                    <a:pt x="25219" y="11954"/>
                    <a:pt x="25187" y="11954"/>
                    <a:pt x="25155" y="11986"/>
                  </a:cubicBezTo>
                  <a:lnTo>
                    <a:pt x="25123" y="11986"/>
                  </a:lnTo>
                  <a:cubicBezTo>
                    <a:pt x="25107" y="11986"/>
                    <a:pt x="25059" y="11986"/>
                    <a:pt x="25027" y="12002"/>
                  </a:cubicBezTo>
                  <a:lnTo>
                    <a:pt x="24995" y="12002"/>
                  </a:lnTo>
                  <a:cubicBezTo>
                    <a:pt x="24947" y="12002"/>
                    <a:pt x="24883" y="12002"/>
                    <a:pt x="24835" y="11986"/>
                  </a:cubicBezTo>
                  <a:lnTo>
                    <a:pt x="24579" y="11986"/>
                  </a:lnTo>
                  <a:cubicBezTo>
                    <a:pt x="24515" y="11954"/>
                    <a:pt x="24483" y="11954"/>
                    <a:pt x="24419" y="11938"/>
                  </a:cubicBezTo>
                  <a:cubicBezTo>
                    <a:pt x="24387" y="11938"/>
                    <a:pt x="24323" y="11922"/>
                    <a:pt x="24275" y="11922"/>
                  </a:cubicBezTo>
                  <a:cubicBezTo>
                    <a:pt x="24227" y="11906"/>
                    <a:pt x="24179" y="11906"/>
                    <a:pt x="24147" y="11874"/>
                  </a:cubicBezTo>
                  <a:lnTo>
                    <a:pt x="23843" y="11826"/>
                  </a:lnTo>
                  <a:cubicBezTo>
                    <a:pt x="23763" y="11794"/>
                    <a:pt x="23667" y="11778"/>
                    <a:pt x="23555" y="11762"/>
                  </a:cubicBezTo>
                  <a:cubicBezTo>
                    <a:pt x="23475" y="11746"/>
                    <a:pt x="23395" y="11698"/>
                    <a:pt x="23315" y="11634"/>
                  </a:cubicBezTo>
                  <a:cubicBezTo>
                    <a:pt x="23299" y="11618"/>
                    <a:pt x="23267" y="11602"/>
                    <a:pt x="23235" y="11586"/>
                  </a:cubicBezTo>
                  <a:cubicBezTo>
                    <a:pt x="23203" y="11554"/>
                    <a:pt x="23187" y="11522"/>
                    <a:pt x="23138" y="11474"/>
                  </a:cubicBezTo>
                  <a:cubicBezTo>
                    <a:pt x="23090" y="11442"/>
                    <a:pt x="23074" y="11394"/>
                    <a:pt x="23042" y="11362"/>
                  </a:cubicBezTo>
                  <a:lnTo>
                    <a:pt x="23010" y="11346"/>
                  </a:lnTo>
                  <a:cubicBezTo>
                    <a:pt x="22978" y="11298"/>
                    <a:pt x="22962" y="11266"/>
                    <a:pt x="22946" y="11218"/>
                  </a:cubicBezTo>
                  <a:cubicBezTo>
                    <a:pt x="22882" y="11138"/>
                    <a:pt x="22834" y="11042"/>
                    <a:pt x="22786" y="10962"/>
                  </a:cubicBezTo>
                  <a:cubicBezTo>
                    <a:pt x="22754" y="10898"/>
                    <a:pt x="22738" y="10834"/>
                    <a:pt x="22722" y="10754"/>
                  </a:cubicBezTo>
                  <a:cubicBezTo>
                    <a:pt x="22706" y="10642"/>
                    <a:pt x="22706" y="10514"/>
                    <a:pt x="22722" y="10402"/>
                  </a:cubicBezTo>
                  <a:cubicBezTo>
                    <a:pt x="22738" y="10306"/>
                    <a:pt x="22738" y="10226"/>
                    <a:pt x="22786" y="10146"/>
                  </a:cubicBezTo>
                  <a:cubicBezTo>
                    <a:pt x="22802" y="10034"/>
                    <a:pt x="22834" y="9954"/>
                    <a:pt x="22866" y="9858"/>
                  </a:cubicBezTo>
                  <a:cubicBezTo>
                    <a:pt x="22946" y="9617"/>
                    <a:pt x="23058" y="9377"/>
                    <a:pt x="23203" y="9153"/>
                  </a:cubicBezTo>
                  <a:cubicBezTo>
                    <a:pt x="23235" y="9105"/>
                    <a:pt x="23283" y="9041"/>
                    <a:pt x="23315" y="8993"/>
                  </a:cubicBezTo>
                  <a:lnTo>
                    <a:pt x="23347" y="8977"/>
                  </a:lnTo>
                  <a:lnTo>
                    <a:pt x="23427" y="8881"/>
                  </a:lnTo>
                  <a:lnTo>
                    <a:pt x="23507" y="8785"/>
                  </a:lnTo>
                  <a:cubicBezTo>
                    <a:pt x="23555" y="8705"/>
                    <a:pt x="23619" y="8641"/>
                    <a:pt x="23667" y="8577"/>
                  </a:cubicBezTo>
                  <a:lnTo>
                    <a:pt x="23683" y="8561"/>
                  </a:lnTo>
                  <a:cubicBezTo>
                    <a:pt x="23747" y="8497"/>
                    <a:pt x="23779" y="8433"/>
                    <a:pt x="23859" y="8385"/>
                  </a:cubicBezTo>
                  <a:cubicBezTo>
                    <a:pt x="23859" y="8385"/>
                    <a:pt x="23875" y="8353"/>
                    <a:pt x="23875" y="8337"/>
                  </a:cubicBezTo>
                  <a:cubicBezTo>
                    <a:pt x="23907" y="8337"/>
                    <a:pt x="23923" y="8337"/>
                    <a:pt x="23955" y="8321"/>
                  </a:cubicBezTo>
                  <a:cubicBezTo>
                    <a:pt x="24035" y="8305"/>
                    <a:pt x="24083" y="8241"/>
                    <a:pt x="24083" y="8161"/>
                  </a:cubicBezTo>
                  <a:cubicBezTo>
                    <a:pt x="24083" y="8145"/>
                    <a:pt x="24083" y="8097"/>
                    <a:pt x="24067" y="8081"/>
                  </a:cubicBezTo>
                  <a:cubicBezTo>
                    <a:pt x="24035" y="8033"/>
                    <a:pt x="24003" y="8017"/>
                    <a:pt x="23955" y="8001"/>
                  </a:cubicBezTo>
                  <a:lnTo>
                    <a:pt x="23779" y="8001"/>
                  </a:lnTo>
                  <a:cubicBezTo>
                    <a:pt x="23715" y="7985"/>
                    <a:pt x="23635" y="7985"/>
                    <a:pt x="23571" y="7953"/>
                  </a:cubicBezTo>
                  <a:lnTo>
                    <a:pt x="23523" y="7937"/>
                  </a:lnTo>
                  <a:cubicBezTo>
                    <a:pt x="23475" y="7921"/>
                    <a:pt x="23411" y="7921"/>
                    <a:pt x="23379" y="7921"/>
                  </a:cubicBezTo>
                  <a:lnTo>
                    <a:pt x="23363" y="7921"/>
                  </a:lnTo>
                  <a:cubicBezTo>
                    <a:pt x="23299" y="7905"/>
                    <a:pt x="23251" y="7873"/>
                    <a:pt x="23203" y="7873"/>
                  </a:cubicBezTo>
                  <a:cubicBezTo>
                    <a:pt x="23138" y="7857"/>
                    <a:pt x="23090" y="7825"/>
                    <a:pt x="23042" y="7793"/>
                  </a:cubicBezTo>
                  <a:lnTo>
                    <a:pt x="22866" y="7681"/>
                  </a:lnTo>
                  <a:cubicBezTo>
                    <a:pt x="22738" y="7585"/>
                    <a:pt x="22610" y="7457"/>
                    <a:pt x="22514" y="7345"/>
                  </a:cubicBezTo>
                  <a:lnTo>
                    <a:pt x="22514" y="7345"/>
                  </a:lnTo>
                  <a:lnTo>
                    <a:pt x="22546" y="7361"/>
                  </a:lnTo>
                  <a:cubicBezTo>
                    <a:pt x="22434" y="7233"/>
                    <a:pt x="22354" y="7105"/>
                    <a:pt x="22258" y="6913"/>
                  </a:cubicBezTo>
                  <a:cubicBezTo>
                    <a:pt x="22162" y="6785"/>
                    <a:pt x="22082" y="6625"/>
                    <a:pt x="22018" y="6465"/>
                  </a:cubicBezTo>
                  <a:lnTo>
                    <a:pt x="22018" y="6401"/>
                  </a:lnTo>
                  <a:cubicBezTo>
                    <a:pt x="22018" y="6353"/>
                    <a:pt x="22002" y="6321"/>
                    <a:pt x="22002" y="6257"/>
                  </a:cubicBezTo>
                  <a:lnTo>
                    <a:pt x="22002" y="6081"/>
                  </a:lnTo>
                  <a:cubicBezTo>
                    <a:pt x="22002" y="6017"/>
                    <a:pt x="22018" y="5953"/>
                    <a:pt x="22034" y="5921"/>
                  </a:cubicBezTo>
                  <a:lnTo>
                    <a:pt x="22098" y="5745"/>
                  </a:lnTo>
                  <a:cubicBezTo>
                    <a:pt x="22162" y="5601"/>
                    <a:pt x="22242" y="5473"/>
                    <a:pt x="22290" y="5361"/>
                  </a:cubicBezTo>
                  <a:cubicBezTo>
                    <a:pt x="22338" y="5313"/>
                    <a:pt x="22354" y="5281"/>
                    <a:pt x="22402" y="5233"/>
                  </a:cubicBezTo>
                  <a:cubicBezTo>
                    <a:pt x="22434" y="5217"/>
                    <a:pt x="22450" y="5201"/>
                    <a:pt x="22498" y="5153"/>
                  </a:cubicBezTo>
                  <a:cubicBezTo>
                    <a:pt x="22546" y="5121"/>
                    <a:pt x="22594" y="5105"/>
                    <a:pt x="22658" y="5073"/>
                  </a:cubicBezTo>
                  <a:cubicBezTo>
                    <a:pt x="22738" y="5057"/>
                    <a:pt x="22802" y="5025"/>
                    <a:pt x="22882" y="5025"/>
                  </a:cubicBezTo>
                  <a:cubicBezTo>
                    <a:pt x="22898" y="5025"/>
                    <a:pt x="22914" y="4993"/>
                    <a:pt x="22930" y="4977"/>
                  </a:cubicBezTo>
                  <a:lnTo>
                    <a:pt x="23058" y="4977"/>
                  </a:lnTo>
                  <a:cubicBezTo>
                    <a:pt x="23154" y="4977"/>
                    <a:pt x="23251" y="4977"/>
                    <a:pt x="23363" y="4993"/>
                  </a:cubicBezTo>
                  <a:cubicBezTo>
                    <a:pt x="23475" y="5025"/>
                    <a:pt x="23603" y="5057"/>
                    <a:pt x="23715" y="5073"/>
                  </a:cubicBezTo>
                  <a:lnTo>
                    <a:pt x="23763" y="5073"/>
                  </a:lnTo>
                  <a:lnTo>
                    <a:pt x="23811" y="5105"/>
                  </a:lnTo>
                  <a:cubicBezTo>
                    <a:pt x="23859" y="5121"/>
                    <a:pt x="23923" y="5121"/>
                    <a:pt x="23955" y="5137"/>
                  </a:cubicBezTo>
                  <a:cubicBezTo>
                    <a:pt x="24035" y="5153"/>
                    <a:pt x="24099" y="5153"/>
                    <a:pt x="24179" y="5185"/>
                  </a:cubicBezTo>
                  <a:lnTo>
                    <a:pt x="24323" y="5185"/>
                  </a:lnTo>
                  <a:cubicBezTo>
                    <a:pt x="24403" y="5185"/>
                    <a:pt x="24483" y="5137"/>
                    <a:pt x="24499" y="5057"/>
                  </a:cubicBezTo>
                  <a:cubicBezTo>
                    <a:pt x="24515" y="5025"/>
                    <a:pt x="24499" y="4977"/>
                    <a:pt x="24483" y="4945"/>
                  </a:cubicBezTo>
                  <a:cubicBezTo>
                    <a:pt x="24483" y="4913"/>
                    <a:pt x="24451" y="4913"/>
                    <a:pt x="24451" y="4897"/>
                  </a:cubicBezTo>
                  <a:lnTo>
                    <a:pt x="24435" y="4881"/>
                  </a:lnTo>
                  <a:lnTo>
                    <a:pt x="24419" y="4833"/>
                  </a:lnTo>
                  <a:lnTo>
                    <a:pt x="24403" y="4801"/>
                  </a:lnTo>
                  <a:cubicBezTo>
                    <a:pt x="24355" y="4737"/>
                    <a:pt x="24323" y="4673"/>
                    <a:pt x="24259" y="4625"/>
                  </a:cubicBezTo>
                  <a:lnTo>
                    <a:pt x="24211" y="4561"/>
                  </a:lnTo>
                  <a:cubicBezTo>
                    <a:pt x="24163" y="4481"/>
                    <a:pt x="24115" y="4417"/>
                    <a:pt x="24083" y="4337"/>
                  </a:cubicBezTo>
                  <a:lnTo>
                    <a:pt x="24035" y="4273"/>
                  </a:lnTo>
                  <a:cubicBezTo>
                    <a:pt x="23971" y="4177"/>
                    <a:pt x="23939" y="4081"/>
                    <a:pt x="23891" y="4001"/>
                  </a:cubicBezTo>
                  <a:lnTo>
                    <a:pt x="23875" y="3953"/>
                  </a:lnTo>
                  <a:lnTo>
                    <a:pt x="23859" y="3921"/>
                  </a:lnTo>
                  <a:lnTo>
                    <a:pt x="23859" y="3953"/>
                  </a:lnTo>
                  <a:cubicBezTo>
                    <a:pt x="23763" y="3681"/>
                    <a:pt x="23683" y="3425"/>
                    <a:pt x="23635" y="3137"/>
                  </a:cubicBezTo>
                  <a:lnTo>
                    <a:pt x="23635" y="3121"/>
                  </a:lnTo>
                  <a:cubicBezTo>
                    <a:pt x="23619" y="2993"/>
                    <a:pt x="23619" y="2881"/>
                    <a:pt x="23619" y="2737"/>
                  </a:cubicBezTo>
                  <a:lnTo>
                    <a:pt x="23619" y="2705"/>
                  </a:lnTo>
                  <a:cubicBezTo>
                    <a:pt x="23619" y="2577"/>
                    <a:pt x="23619" y="2433"/>
                    <a:pt x="23635" y="2305"/>
                  </a:cubicBezTo>
                  <a:cubicBezTo>
                    <a:pt x="23635" y="2241"/>
                    <a:pt x="23651" y="2193"/>
                    <a:pt x="23651" y="2145"/>
                  </a:cubicBezTo>
                  <a:lnTo>
                    <a:pt x="23651" y="2097"/>
                  </a:lnTo>
                  <a:cubicBezTo>
                    <a:pt x="23683" y="2017"/>
                    <a:pt x="23683" y="1937"/>
                    <a:pt x="23699" y="1873"/>
                  </a:cubicBezTo>
                  <a:cubicBezTo>
                    <a:pt x="23731" y="1761"/>
                    <a:pt x="23779" y="1617"/>
                    <a:pt x="23843" y="1505"/>
                  </a:cubicBezTo>
                  <a:lnTo>
                    <a:pt x="23843" y="1473"/>
                  </a:lnTo>
                  <a:cubicBezTo>
                    <a:pt x="23875" y="1377"/>
                    <a:pt x="23939" y="1281"/>
                    <a:pt x="23971" y="1185"/>
                  </a:cubicBezTo>
                  <a:cubicBezTo>
                    <a:pt x="24003" y="1137"/>
                    <a:pt x="24019" y="1121"/>
                    <a:pt x="24035" y="1073"/>
                  </a:cubicBezTo>
                  <a:lnTo>
                    <a:pt x="24083" y="1025"/>
                  </a:lnTo>
                  <a:cubicBezTo>
                    <a:pt x="24099" y="1025"/>
                    <a:pt x="24115" y="1041"/>
                    <a:pt x="24131" y="1041"/>
                  </a:cubicBezTo>
                  <a:cubicBezTo>
                    <a:pt x="24179" y="1041"/>
                    <a:pt x="24211" y="1025"/>
                    <a:pt x="24259" y="993"/>
                  </a:cubicBezTo>
                  <a:cubicBezTo>
                    <a:pt x="24275" y="977"/>
                    <a:pt x="24291" y="977"/>
                    <a:pt x="24339" y="961"/>
                  </a:cubicBezTo>
                  <a:lnTo>
                    <a:pt x="24371" y="945"/>
                  </a:lnTo>
                  <a:cubicBezTo>
                    <a:pt x="24419" y="913"/>
                    <a:pt x="24435" y="897"/>
                    <a:pt x="24483" y="897"/>
                  </a:cubicBezTo>
                  <a:cubicBezTo>
                    <a:pt x="24563" y="881"/>
                    <a:pt x="24611" y="865"/>
                    <a:pt x="24675" y="833"/>
                  </a:cubicBezTo>
                  <a:lnTo>
                    <a:pt x="24723" y="833"/>
                  </a:lnTo>
                  <a:cubicBezTo>
                    <a:pt x="24771" y="833"/>
                    <a:pt x="24835" y="833"/>
                    <a:pt x="24899" y="865"/>
                  </a:cubicBezTo>
                  <a:cubicBezTo>
                    <a:pt x="24963" y="881"/>
                    <a:pt x="25043" y="897"/>
                    <a:pt x="25091" y="913"/>
                  </a:cubicBezTo>
                  <a:cubicBezTo>
                    <a:pt x="25203" y="977"/>
                    <a:pt x="25299" y="1025"/>
                    <a:pt x="25363" y="1073"/>
                  </a:cubicBezTo>
                  <a:cubicBezTo>
                    <a:pt x="25395" y="1105"/>
                    <a:pt x="25411" y="1137"/>
                    <a:pt x="25459" y="1153"/>
                  </a:cubicBezTo>
                  <a:lnTo>
                    <a:pt x="25523" y="1201"/>
                  </a:lnTo>
                  <a:cubicBezTo>
                    <a:pt x="25555" y="1233"/>
                    <a:pt x="25603" y="1265"/>
                    <a:pt x="25635" y="1297"/>
                  </a:cubicBezTo>
                  <a:lnTo>
                    <a:pt x="25683" y="1345"/>
                  </a:lnTo>
                  <a:lnTo>
                    <a:pt x="25763" y="1393"/>
                  </a:lnTo>
                  <a:cubicBezTo>
                    <a:pt x="25795" y="1441"/>
                    <a:pt x="25859" y="1473"/>
                    <a:pt x="25891" y="1521"/>
                  </a:cubicBezTo>
                  <a:lnTo>
                    <a:pt x="25859" y="1505"/>
                  </a:lnTo>
                  <a:lnTo>
                    <a:pt x="25939" y="1553"/>
                  </a:lnTo>
                  <a:lnTo>
                    <a:pt x="26051" y="1681"/>
                  </a:lnTo>
                  <a:lnTo>
                    <a:pt x="26131" y="1761"/>
                  </a:lnTo>
                  <a:lnTo>
                    <a:pt x="26179" y="1793"/>
                  </a:lnTo>
                  <a:cubicBezTo>
                    <a:pt x="26259" y="1873"/>
                    <a:pt x="26339" y="1953"/>
                    <a:pt x="26435" y="2033"/>
                  </a:cubicBezTo>
                  <a:cubicBezTo>
                    <a:pt x="26499" y="2081"/>
                    <a:pt x="26531" y="2113"/>
                    <a:pt x="26579" y="2161"/>
                  </a:cubicBezTo>
                  <a:cubicBezTo>
                    <a:pt x="26611" y="2177"/>
                    <a:pt x="26643" y="2193"/>
                    <a:pt x="26675" y="2241"/>
                  </a:cubicBezTo>
                  <a:lnTo>
                    <a:pt x="26723" y="2257"/>
                  </a:lnTo>
                  <a:cubicBezTo>
                    <a:pt x="26819" y="2321"/>
                    <a:pt x="26899" y="2401"/>
                    <a:pt x="26995" y="2481"/>
                  </a:cubicBezTo>
                  <a:cubicBezTo>
                    <a:pt x="27011" y="2497"/>
                    <a:pt x="27059" y="2513"/>
                    <a:pt x="27075" y="2545"/>
                  </a:cubicBezTo>
                  <a:lnTo>
                    <a:pt x="27091" y="2561"/>
                  </a:lnTo>
                  <a:lnTo>
                    <a:pt x="27155" y="2625"/>
                  </a:lnTo>
                  <a:lnTo>
                    <a:pt x="27171" y="2641"/>
                  </a:lnTo>
                  <a:cubicBezTo>
                    <a:pt x="27203" y="2673"/>
                    <a:pt x="27251" y="2673"/>
                    <a:pt x="27283" y="2673"/>
                  </a:cubicBezTo>
                  <a:cubicBezTo>
                    <a:pt x="27331" y="2673"/>
                    <a:pt x="27379" y="2657"/>
                    <a:pt x="27411" y="2593"/>
                  </a:cubicBezTo>
                  <a:cubicBezTo>
                    <a:pt x="27459" y="2545"/>
                    <a:pt x="27443" y="2481"/>
                    <a:pt x="27443" y="2417"/>
                  </a:cubicBezTo>
                  <a:lnTo>
                    <a:pt x="27443" y="2353"/>
                  </a:lnTo>
                  <a:lnTo>
                    <a:pt x="27443" y="2321"/>
                  </a:lnTo>
                  <a:cubicBezTo>
                    <a:pt x="27443" y="2273"/>
                    <a:pt x="27411" y="2257"/>
                    <a:pt x="27411" y="2225"/>
                  </a:cubicBezTo>
                  <a:cubicBezTo>
                    <a:pt x="27411" y="2177"/>
                    <a:pt x="27395" y="2113"/>
                    <a:pt x="27395" y="2081"/>
                  </a:cubicBezTo>
                  <a:lnTo>
                    <a:pt x="27395" y="1921"/>
                  </a:lnTo>
                  <a:lnTo>
                    <a:pt x="27395" y="1905"/>
                  </a:lnTo>
                  <a:lnTo>
                    <a:pt x="27395" y="1825"/>
                  </a:lnTo>
                  <a:lnTo>
                    <a:pt x="27395" y="1697"/>
                  </a:lnTo>
                  <a:lnTo>
                    <a:pt x="27395" y="1585"/>
                  </a:lnTo>
                  <a:lnTo>
                    <a:pt x="27395" y="1521"/>
                  </a:lnTo>
                  <a:lnTo>
                    <a:pt x="27395" y="1377"/>
                  </a:lnTo>
                  <a:lnTo>
                    <a:pt x="27395" y="1297"/>
                  </a:lnTo>
                  <a:lnTo>
                    <a:pt x="27395" y="1105"/>
                  </a:lnTo>
                  <a:cubicBezTo>
                    <a:pt x="27395" y="1041"/>
                    <a:pt x="27395" y="977"/>
                    <a:pt x="27411" y="913"/>
                  </a:cubicBezTo>
                  <a:cubicBezTo>
                    <a:pt x="27411" y="865"/>
                    <a:pt x="27443" y="801"/>
                    <a:pt x="27443" y="737"/>
                  </a:cubicBezTo>
                  <a:cubicBezTo>
                    <a:pt x="27443" y="673"/>
                    <a:pt x="27443" y="625"/>
                    <a:pt x="27459" y="545"/>
                  </a:cubicBezTo>
                  <a:lnTo>
                    <a:pt x="27459" y="513"/>
                  </a:lnTo>
                  <a:cubicBezTo>
                    <a:pt x="27459" y="481"/>
                    <a:pt x="27475" y="465"/>
                    <a:pt x="27475" y="417"/>
                  </a:cubicBezTo>
                  <a:lnTo>
                    <a:pt x="27475" y="321"/>
                  </a:lnTo>
                  <a:lnTo>
                    <a:pt x="27475" y="193"/>
                  </a:lnTo>
                  <a:cubicBezTo>
                    <a:pt x="27475" y="177"/>
                    <a:pt x="27459" y="145"/>
                    <a:pt x="27459" y="113"/>
                  </a:cubicBezTo>
                  <a:cubicBezTo>
                    <a:pt x="27443" y="81"/>
                    <a:pt x="27395" y="33"/>
                    <a:pt x="27331" y="17"/>
                  </a:cubicBezTo>
                  <a:cubicBezTo>
                    <a:pt x="27315" y="1"/>
                    <a:pt x="27283" y="1"/>
                    <a:pt x="27251" y="1"/>
                  </a:cubicBezTo>
                  <a:lnTo>
                    <a:pt x="26515" y="1"/>
                  </a:lnTo>
                  <a:cubicBezTo>
                    <a:pt x="26467" y="65"/>
                    <a:pt x="26435" y="65"/>
                    <a:pt x="26403" y="65"/>
                  </a:cubicBezTo>
                  <a:lnTo>
                    <a:pt x="25907" y="65"/>
                  </a:lnTo>
                  <a:lnTo>
                    <a:pt x="25667" y="81"/>
                  </a:lnTo>
                  <a:lnTo>
                    <a:pt x="25411" y="81"/>
                  </a:lnTo>
                  <a:cubicBezTo>
                    <a:pt x="25315" y="81"/>
                    <a:pt x="25235" y="81"/>
                    <a:pt x="25139" y="97"/>
                  </a:cubicBezTo>
                  <a:lnTo>
                    <a:pt x="24915" y="113"/>
                  </a:lnTo>
                  <a:cubicBezTo>
                    <a:pt x="24819" y="113"/>
                    <a:pt x="24739" y="113"/>
                    <a:pt x="24643" y="129"/>
                  </a:cubicBezTo>
                  <a:cubicBezTo>
                    <a:pt x="24563" y="129"/>
                    <a:pt x="24483" y="129"/>
                    <a:pt x="24403" y="161"/>
                  </a:cubicBezTo>
                  <a:cubicBezTo>
                    <a:pt x="24211" y="161"/>
                    <a:pt x="24035" y="177"/>
                    <a:pt x="23875" y="193"/>
                  </a:cubicBezTo>
                  <a:lnTo>
                    <a:pt x="23619" y="209"/>
                  </a:lnTo>
                  <a:cubicBezTo>
                    <a:pt x="23523" y="209"/>
                    <a:pt x="23395" y="241"/>
                    <a:pt x="23299" y="241"/>
                  </a:cubicBezTo>
                  <a:cubicBezTo>
                    <a:pt x="23154" y="241"/>
                    <a:pt x="23042" y="257"/>
                    <a:pt x="22898" y="273"/>
                  </a:cubicBezTo>
                  <a:lnTo>
                    <a:pt x="22770" y="289"/>
                  </a:lnTo>
                  <a:lnTo>
                    <a:pt x="22738" y="289"/>
                  </a:lnTo>
                  <a:cubicBezTo>
                    <a:pt x="22674" y="289"/>
                    <a:pt x="22594" y="321"/>
                    <a:pt x="22530" y="321"/>
                  </a:cubicBezTo>
                  <a:lnTo>
                    <a:pt x="22562" y="321"/>
                  </a:lnTo>
                  <a:cubicBezTo>
                    <a:pt x="22434" y="321"/>
                    <a:pt x="22322" y="337"/>
                    <a:pt x="22210" y="353"/>
                  </a:cubicBezTo>
                  <a:lnTo>
                    <a:pt x="22018" y="369"/>
                  </a:lnTo>
                  <a:cubicBezTo>
                    <a:pt x="21954" y="369"/>
                    <a:pt x="21890" y="401"/>
                    <a:pt x="21842" y="401"/>
                  </a:cubicBezTo>
                  <a:lnTo>
                    <a:pt x="21762" y="417"/>
                  </a:lnTo>
                  <a:cubicBezTo>
                    <a:pt x="21682" y="433"/>
                    <a:pt x="21602" y="433"/>
                    <a:pt x="21522" y="433"/>
                  </a:cubicBezTo>
                  <a:lnTo>
                    <a:pt x="21410" y="433"/>
                  </a:lnTo>
                  <a:cubicBezTo>
                    <a:pt x="21330" y="433"/>
                    <a:pt x="21282" y="449"/>
                    <a:pt x="21202" y="449"/>
                  </a:cubicBezTo>
                  <a:cubicBezTo>
                    <a:pt x="21122" y="449"/>
                    <a:pt x="21010" y="481"/>
                    <a:pt x="20930" y="481"/>
                  </a:cubicBezTo>
                  <a:lnTo>
                    <a:pt x="20850" y="481"/>
                  </a:lnTo>
                  <a:cubicBezTo>
                    <a:pt x="20722" y="497"/>
                    <a:pt x="20578" y="497"/>
                    <a:pt x="20434" y="497"/>
                  </a:cubicBezTo>
                  <a:lnTo>
                    <a:pt x="20418" y="497"/>
                  </a:lnTo>
                  <a:cubicBezTo>
                    <a:pt x="20338" y="497"/>
                    <a:pt x="20274" y="513"/>
                    <a:pt x="20194" y="513"/>
                  </a:cubicBezTo>
                  <a:cubicBezTo>
                    <a:pt x="20082" y="529"/>
                    <a:pt x="19938" y="529"/>
                    <a:pt x="19810" y="561"/>
                  </a:cubicBezTo>
                  <a:lnTo>
                    <a:pt x="19778" y="561"/>
                  </a:lnTo>
                  <a:lnTo>
                    <a:pt x="19634" y="577"/>
                  </a:lnTo>
                  <a:lnTo>
                    <a:pt x="19314" y="577"/>
                  </a:lnTo>
                  <a:cubicBezTo>
                    <a:pt x="19234" y="577"/>
                    <a:pt x="19170" y="593"/>
                    <a:pt x="19090" y="593"/>
                  </a:cubicBezTo>
                  <a:lnTo>
                    <a:pt x="18962" y="609"/>
                  </a:lnTo>
                  <a:cubicBezTo>
                    <a:pt x="18914" y="609"/>
                    <a:pt x="18882" y="641"/>
                    <a:pt x="18834" y="641"/>
                  </a:cubicBezTo>
                  <a:lnTo>
                    <a:pt x="18706" y="657"/>
                  </a:lnTo>
                  <a:cubicBezTo>
                    <a:pt x="18642" y="657"/>
                    <a:pt x="18578" y="673"/>
                    <a:pt x="18546" y="673"/>
                  </a:cubicBezTo>
                  <a:cubicBezTo>
                    <a:pt x="18482" y="673"/>
                    <a:pt x="18434" y="705"/>
                    <a:pt x="18386" y="705"/>
                  </a:cubicBezTo>
                  <a:cubicBezTo>
                    <a:pt x="18354" y="673"/>
                    <a:pt x="18354" y="673"/>
                    <a:pt x="18338" y="673"/>
                  </a:cubicBezTo>
                  <a:lnTo>
                    <a:pt x="18162" y="673"/>
                  </a:lnTo>
                  <a:cubicBezTo>
                    <a:pt x="18114" y="673"/>
                    <a:pt x="18066" y="705"/>
                    <a:pt x="18018" y="705"/>
                  </a:cubicBezTo>
                  <a:lnTo>
                    <a:pt x="17762" y="705"/>
                  </a:lnTo>
                  <a:lnTo>
                    <a:pt x="17682" y="721"/>
                  </a:lnTo>
                  <a:cubicBezTo>
                    <a:pt x="17602" y="737"/>
                    <a:pt x="17522" y="737"/>
                    <a:pt x="17410" y="753"/>
                  </a:cubicBezTo>
                  <a:lnTo>
                    <a:pt x="17394" y="753"/>
                  </a:lnTo>
                  <a:cubicBezTo>
                    <a:pt x="17298" y="769"/>
                    <a:pt x="17218" y="801"/>
                    <a:pt x="17138" y="817"/>
                  </a:cubicBezTo>
                  <a:cubicBezTo>
                    <a:pt x="17090" y="817"/>
                    <a:pt x="17058" y="833"/>
                    <a:pt x="17010" y="833"/>
                  </a:cubicBezTo>
                  <a:lnTo>
                    <a:pt x="16962" y="833"/>
                  </a:lnTo>
                  <a:cubicBezTo>
                    <a:pt x="16914" y="833"/>
                    <a:pt x="16882" y="833"/>
                    <a:pt x="16850" y="849"/>
                  </a:cubicBezTo>
                  <a:lnTo>
                    <a:pt x="16770" y="881"/>
                  </a:lnTo>
                  <a:cubicBezTo>
                    <a:pt x="16722" y="881"/>
                    <a:pt x="16642" y="897"/>
                    <a:pt x="16578" y="897"/>
                  </a:cubicBezTo>
                  <a:lnTo>
                    <a:pt x="16418" y="897"/>
                  </a:lnTo>
                  <a:cubicBezTo>
                    <a:pt x="16370" y="897"/>
                    <a:pt x="16338" y="913"/>
                    <a:pt x="16290" y="913"/>
                  </a:cubicBezTo>
                  <a:cubicBezTo>
                    <a:pt x="16130" y="929"/>
                    <a:pt x="15970" y="961"/>
                    <a:pt x="15842" y="977"/>
                  </a:cubicBezTo>
                  <a:lnTo>
                    <a:pt x="15698" y="993"/>
                  </a:lnTo>
                  <a:cubicBezTo>
                    <a:pt x="15602" y="1009"/>
                    <a:pt x="15474" y="1009"/>
                    <a:pt x="15378" y="1041"/>
                  </a:cubicBezTo>
                  <a:lnTo>
                    <a:pt x="15298" y="1057"/>
                  </a:lnTo>
                  <a:cubicBezTo>
                    <a:pt x="15170" y="1073"/>
                    <a:pt x="15074" y="1073"/>
                    <a:pt x="14962" y="1089"/>
                  </a:cubicBezTo>
                  <a:lnTo>
                    <a:pt x="14690" y="1089"/>
                  </a:lnTo>
                  <a:cubicBezTo>
                    <a:pt x="14642" y="1089"/>
                    <a:pt x="14578" y="1121"/>
                    <a:pt x="14514" y="1121"/>
                  </a:cubicBezTo>
                  <a:lnTo>
                    <a:pt x="13842" y="1121"/>
                  </a:lnTo>
                  <a:cubicBezTo>
                    <a:pt x="13762" y="1121"/>
                    <a:pt x="13682" y="1121"/>
                    <a:pt x="13570" y="1089"/>
                  </a:cubicBezTo>
                  <a:cubicBezTo>
                    <a:pt x="13490" y="1089"/>
                    <a:pt x="13410" y="1089"/>
                    <a:pt x="13330" y="1073"/>
                  </a:cubicBezTo>
                  <a:cubicBezTo>
                    <a:pt x="13250" y="1073"/>
                    <a:pt x="13170" y="1057"/>
                    <a:pt x="13090" y="1057"/>
                  </a:cubicBezTo>
                  <a:lnTo>
                    <a:pt x="12850" y="1057"/>
                  </a:lnTo>
                  <a:cubicBezTo>
                    <a:pt x="12770" y="1057"/>
                    <a:pt x="12674" y="1041"/>
                    <a:pt x="12594" y="1041"/>
                  </a:cubicBezTo>
                  <a:cubicBezTo>
                    <a:pt x="12514" y="1041"/>
                    <a:pt x="12418" y="1009"/>
                    <a:pt x="12338" y="1009"/>
                  </a:cubicBezTo>
                  <a:cubicBezTo>
                    <a:pt x="12258" y="1009"/>
                    <a:pt x="12178" y="1009"/>
                    <a:pt x="12098" y="993"/>
                  </a:cubicBezTo>
                  <a:lnTo>
                    <a:pt x="11938" y="977"/>
                  </a:lnTo>
                  <a:cubicBezTo>
                    <a:pt x="11810" y="961"/>
                    <a:pt x="11698" y="961"/>
                    <a:pt x="11570" y="929"/>
                  </a:cubicBezTo>
                  <a:cubicBezTo>
                    <a:pt x="11490" y="929"/>
                    <a:pt x="11410" y="913"/>
                    <a:pt x="11330" y="897"/>
                  </a:cubicBezTo>
                  <a:cubicBezTo>
                    <a:pt x="11250" y="881"/>
                    <a:pt x="11170" y="881"/>
                    <a:pt x="11090" y="865"/>
                  </a:cubicBezTo>
                  <a:cubicBezTo>
                    <a:pt x="11010" y="865"/>
                    <a:pt x="10930" y="833"/>
                    <a:pt x="10850" y="817"/>
                  </a:cubicBezTo>
                  <a:cubicBezTo>
                    <a:pt x="10770" y="801"/>
                    <a:pt x="10690" y="801"/>
                    <a:pt x="10594" y="785"/>
                  </a:cubicBezTo>
                  <a:cubicBezTo>
                    <a:pt x="10514" y="785"/>
                    <a:pt x="10434" y="753"/>
                    <a:pt x="10338" y="737"/>
                  </a:cubicBezTo>
                  <a:cubicBezTo>
                    <a:pt x="10290" y="737"/>
                    <a:pt x="10242" y="721"/>
                    <a:pt x="10194" y="721"/>
                  </a:cubicBezTo>
                  <a:lnTo>
                    <a:pt x="10097" y="705"/>
                  </a:lnTo>
                  <a:lnTo>
                    <a:pt x="10033" y="705"/>
                  </a:lnTo>
                  <a:cubicBezTo>
                    <a:pt x="9969" y="705"/>
                    <a:pt x="9921" y="673"/>
                    <a:pt x="9841" y="673"/>
                  </a:cubicBezTo>
                  <a:lnTo>
                    <a:pt x="9729" y="657"/>
                  </a:lnTo>
                  <a:cubicBezTo>
                    <a:pt x="9681" y="657"/>
                    <a:pt x="9633" y="641"/>
                    <a:pt x="9601" y="641"/>
                  </a:cubicBezTo>
                  <a:cubicBezTo>
                    <a:pt x="9393" y="625"/>
                    <a:pt x="9201" y="593"/>
                    <a:pt x="8977" y="577"/>
                  </a:cubicBezTo>
                  <a:lnTo>
                    <a:pt x="8513" y="545"/>
                  </a:lnTo>
                  <a:cubicBezTo>
                    <a:pt x="8177" y="497"/>
                    <a:pt x="7841" y="481"/>
                    <a:pt x="7489" y="433"/>
                  </a:cubicBezTo>
                  <a:cubicBezTo>
                    <a:pt x="7329" y="417"/>
                    <a:pt x="7153" y="417"/>
                    <a:pt x="6993" y="401"/>
                  </a:cubicBezTo>
                  <a:lnTo>
                    <a:pt x="6897" y="401"/>
                  </a:lnTo>
                  <a:cubicBezTo>
                    <a:pt x="6753" y="385"/>
                    <a:pt x="6593" y="385"/>
                    <a:pt x="6449" y="353"/>
                  </a:cubicBezTo>
                  <a:cubicBezTo>
                    <a:pt x="6321" y="353"/>
                    <a:pt x="6177" y="337"/>
                    <a:pt x="6033" y="321"/>
                  </a:cubicBezTo>
                  <a:lnTo>
                    <a:pt x="5937" y="321"/>
                  </a:lnTo>
                  <a:cubicBezTo>
                    <a:pt x="5777" y="305"/>
                    <a:pt x="5617" y="305"/>
                    <a:pt x="5441" y="273"/>
                  </a:cubicBezTo>
                  <a:cubicBezTo>
                    <a:pt x="5249" y="257"/>
                    <a:pt x="5073" y="241"/>
                    <a:pt x="4913" y="241"/>
                  </a:cubicBezTo>
                  <a:cubicBezTo>
                    <a:pt x="4817" y="241"/>
                    <a:pt x="4737" y="225"/>
                    <a:pt x="4657" y="225"/>
                  </a:cubicBezTo>
                  <a:cubicBezTo>
                    <a:pt x="4609" y="225"/>
                    <a:pt x="4577" y="225"/>
                    <a:pt x="4529" y="193"/>
                  </a:cubicBezTo>
                  <a:cubicBezTo>
                    <a:pt x="4497" y="193"/>
                    <a:pt x="4433" y="177"/>
                    <a:pt x="4401" y="177"/>
                  </a:cubicBezTo>
                  <a:lnTo>
                    <a:pt x="4321" y="177"/>
                  </a:lnTo>
                  <a:cubicBezTo>
                    <a:pt x="4257" y="177"/>
                    <a:pt x="4193" y="161"/>
                    <a:pt x="4129" y="161"/>
                  </a:cubicBezTo>
                  <a:lnTo>
                    <a:pt x="4033" y="145"/>
                  </a:lnTo>
                  <a:cubicBezTo>
                    <a:pt x="3969" y="145"/>
                    <a:pt x="3921" y="113"/>
                    <a:pt x="3873" y="113"/>
                  </a:cubicBezTo>
                  <a:cubicBezTo>
                    <a:pt x="3793" y="113"/>
                    <a:pt x="3697" y="97"/>
                    <a:pt x="3617" y="97"/>
                  </a:cubicBezTo>
                  <a:cubicBezTo>
                    <a:pt x="3537" y="81"/>
                    <a:pt x="3457" y="81"/>
                    <a:pt x="3377" y="65"/>
                  </a:cubicBezTo>
                  <a:cubicBezTo>
                    <a:pt x="3297" y="65"/>
                    <a:pt x="3217" y="33"/>
                    <a:pt x="3137" y="33"/>
                  </a:cubicBezTo>
                  <a:lnTo>
                    <a:pt x="3073" y="33"/>
                  </a:lnTo>
                  <a:cubicBezTo>
                    <a:pt x="2993" y="33"/>
                    <a:pt x="2913" y="17"/>
                    <a:pt x="2833" y="17"/>
                  </a:cubicBezTo>
                  <a:lnTo>
                    <a:pt x="2193" y="17"/>
                  </a:lnTo>
                  <a:cubicBezTo>
                    <a:pt x="2177" y="17"/>
                    <a:pt x="2161" y="17"/>
                    <a:pt x="2113" y="33"/>
                  </a:cubicBezTo>
                  <a:lnTo>
                    <a:pt x="2097" y="65"/>
                  </a:lnTo>
                  <a:cubicBezTo>
                    <a:pt x="2081" y="65"/>
                    <a:pt x="2049" y="81"/>
                    <a:pt x="2033" y="81"/>
                  </a:cubicBezTo>
                  <a:lnTo>
                    <a:pt x="1937" y="81"/>
                  </a:lnTo>
                  <a:cubicBezTo>
                    <a:pt x="1889" y="65"/>
                    <a:pt x="1857" y="33"/>
                    <a:pt x="18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3"/>
            <p:cNvSpPr/>
            <p:nvPr/>
          </p:nvSpPr>
          <p:spPr>
            <a:xfrm>
              <a:off x="6191840" y="4068214"/>
              <a:ext cx="15505" cy="29616"/>
            </a:xfrm>
            <a:custGeom>
              <a:rect b="b" l="l" r="r" t="t"/>
              <a:pathLst>
                <a:path extrusionOk="0" h="1041" w="545">
                  <a:moveTo>
                    <a:pt x="113" y="1"/>
                  </a:moveTo>
                  <a:cubicBezTo>
                    <a:pt x="97" y="1"/>
                    <a:pt x="81" y="1"/>
                    <a:pt x="65" y="17"/>
                  </a:cubicBezTo>
                  <a:cubicBezTo>
                    <a:pt x="17" y="49"/>
                    <a:pt x="1" y="113"/>
                    <a:pt x="33" y="177"/>
                  </a:cubicBezTo>
                  <a:lnTo>
                    <a:pt x="161" y="353"/>
                  </a:lnTo>
                  <a:cubicBezTo>
                    <a:pt x="225" y="481"/>
                    <a:pt x="241" y="625"/>
                    <a:pt x="273" y="737"/>
                  </a:cubicBezTo>
                  <a:cubicBezTo>
                    <a:pt x="305" y="801"/>
                    <a:pt x="305" y="881"/>
                    <a:pt x="321" y="945"/>
                  </a:cubicBezTo>
                  <a:cubicBezTo>
                    <a:pt x="321" y="977"/>
                    <a:pt x="337" y="993"/>
                    <a:pt x="353" y="1025"/>
                  </a:cubicBezTo>
                  <a:cubicBezTo>
                    <a:pt x="385" y="1041"/>
                    <a:pt x="417" y="1041"/>
                    <a:pt x="433" y="1041"/>
                  </a:cubicBezTo>
                  <a:cubicBezTo>
                    <a:pt x="497" y="1041"/>
                    <a:pt x="545" y="977"/>
                    <a:pt x="545" y="913"/>
                  </a:cubicBezTo>
                  <a:cubicBezTo>
                    <a:pt x="545" y="833"/>
                    <a:pt x="513" y="753"/>
                    <a:pt x="497" y="673"/>
                  </a:cubicBezTo>
                  <a:cubicBezTo>
                    <a:pt x="481" y="625"/>
                    <a:pt x="465" y="561"/>
                    <a:pt x="433" y="481"/>
                  </a:cubicBezTo>
                  <a:cubicBezTo>
                    <a:pt x="417" y="401"/>
                    <a:pt x="385" y="321"/>
                    <a:pt x="353" y="257"/>
                  </a:cubicBezTo>
                  <a:cubicBezTo>
                    <a:pt x="321" y="177"/>
                    <a:pt x="273" y="113"/>
                    <a:pt x="225" y="33"/>
                  </a:cubicBezTo>
                  <a:cubicBezTo>
                    <a:pt x="193" y="17"/>
                    <a:pt x="161" y="1"/>
                    <a:pt x="113" y="1"/>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3"/>
            <p:cNvSpPr/>
            <p:nvPr/>
          </p:nvSpPr>
          <p:spPr>
            <a:xfrm>
              <a:off x="6194571" y="4072425"/>
              <a:ext cx="9588" cy="23585"/>
            </a:xfrm>
            <a:custGeom>
              <a:rect b="b" l="l" r="r" t="t"/>
              <a:pathLst>
                <a:path extrusionOk="0" h="829" w="337">
                  <a:moveTo>
                    <a:pt x="75" y="1"/>
                  </a:moveTo>
                  <a:cubicBezTo>
                    <a:pt x="69" y="1"/>
                    <a:pt x="65" y="5"/>
                    <a:pt x="65" y="13"/>
                  </a:cubicBezTo>
                  <a:cubicBezTo>
                    <a:pt x="17" y="29"/>
                    <a:pt x="1" y="77"/>
                    <a:pt x="17" y="109"/>
                  </a:cubicBezTo>
                  <a:lnTo>
                    <a:pt x="81" y="285"/>
                  </a:lnTo>
                  <a:cubicBezTo>
                    <a:pt x="97" y="333"/>
                    <a:pt x="129" y="397"/>
                    <a:pt x="129" y="445"/>
                  </a:cubicBezTo>
                  <a:lnTo>
                    <a:pt x="177" y="749"/>
                  </a:lnTo>
                  <a:cubicBezTo>
                    <a:pt x="177" y="797"/>
                    <a:pt x="225" y="829"/>
                    <a:pt x="257" y="829"/>
                  </a:cubicBezTo>
                  <a:cubicBezTo>
                    <a:pt x="305" y="829"/>
                    <a:pt x="337" y="797"/>
                    <a:pt x="337" y="749"/>
                  </a:cubicBezTo>
                  <a:lnTo>
                    <a:pt x="273" y="397"/>
                  </a:lnTo>
                  <a:cubicBezTo>
                    <a:pt x="257" y="333"/>
                    <a:pt x="241" y="285"/>
                    <a:pt x="241" y="237"/>
                  </a:cubicBezTo>
                  <a:cubicBezTo>
                    <a:pt x="225" y="173"/>
                    <a:pt x="193" y="125"/>
                    <a:pt x="177" y="77"/>
                  </a:cubicBezTo>
                  <a:cubicBezTo>
                    <a:pt x="161" y="29"/>
                    <a:pt x="145" y="13"/>
                    <a:pt x="97" y="13"/>
                  </a:cubicBezTo>
                  <a:cubicBezTo>
                    <a:pt x="89" y="5"/>
                    <a:pt x="81" y="1"/>
                    <a:pt x="75" y="1"/>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3"/>
            <p:cNvSpPr/>
            <p:nvPr/>
          </p:nvSpPr>
          <p:spPr>
            <a:xfrm>
              <a:off x="6453608" y="4060931"/>
              <a:ext cx="92889" cy="15960"/>
            </a:xfrm>
            <a:custGeom>
              <a:rect b="b" l="l" r="r" t="t"/>
              <a:pathLst>
                <a:path extrusionOk="0" h="561" w="3265">
                  <a:moveTo>
                    <a:pt x="3153" y="1"/>
                  </a:moveTo>
                  <a:lnTo>
                    <a:pt x="3073" y="17"/>
                  </a:lnTo>
                  <a:lnTo>
                    <a:pt x="2993" y="17"/>
                  </a:lnTo>
                  <a:cubicBezTo>
                    <a:pt x="2961" y="17"/>
                    <a:pt x="2897" y="33"/>
                    <a:pt x="2865" y="33"/>
                  </a:cubicBezTo>
                  <a:cubicBezTo>
                    <a:pt x="2753" y="49"/>
                    <a:pt x="2657" y="81"/>
                    <a:pt x="2577" y="81"/>
                  </a:cubicBezTo>
                  <a:cubicBezTo>
                    <a:pt x="2545" y="81"/>
                    <a:pt x="2497" y="81"/>
                    <a:pt x="2465" y="97"/>
                  </a:cubicBezTo>
                  <a:cubicBezTo>
                    <a:pt x="2433" y="81"/>
                    <a:pt x="2417" y="49"/>
                    <a:pt x="2401" y="49"/>
                  </a:cubicBezTo>
                  <a:lnTo>
                    <a:pt x="721" y="49"/>
                  </a:lnTo>
                  <a:cubicBezTo>
                    <a:pt x="625" y="49"/>
                    <a:pt x="545" y="49"/>
                    <a:pt x="433" y="33"/>
                  </a:cubicBezTo>
                  <a:lnTo>
                    <a:pt x="81" y="33"/>
                  </a:lnTo>
                  <a:cubicBezTo>
                    <a:pt x="65" y="49"/>
                    <a:pt x="17" y="81"/>
                    <a:pt x="17" y="97"/>
                  </a:cubicBezTo>
                  <a:cubicBezTo>
                    <a:pt x="1" y="161"/>
                    <a:pt x="17" y="241"/>
                    <a:pt x="97" y="257"/>
                  </a:cubicBezTo>
                  <a:cubicBezTo>
                    <a:pt x="145" y="273"/>
                    <a:pt x="177" y="273"/>
                    <a:pt x="225" y="273"/>
                  </a:cubicBezTo>
                  <a:cubicBezTo>
                    <a:pt x="257" y="273"/>
                    <a:pt x="305" y="289"/>
                    <a:pt x="337" y="289"/>
                  </a:cubicBezTo>
                  <a:cubicBezTo>
                    <a:pt x="353" y="289"/>
                    <a:pt x="385" y="321"/>
                    <a:pt x="401" y="321"/>
                  </a:cubicBezTo>
                  <a:cubicBezTo>
                    <a:pt x="465" y="337"/>
                    <a:pt x="497" y="337"/>
                    <a:pt x="561" y="353"/>
                  </a:cubicBezTo>
                  <a:lnTo>
                    <a:pt x="865" y="417"/>
                  </a:lnTo>
                  <a:lnTo>
                    <a:pt x="1153" y="481"/>
                  </a:lnTo>
                  <a:cubicBezTo>
                    <a:pt x="1201" y="481"/>
                    <a:pt x="1233" y="497"/>
                    <a:pt x="1297" y="497"/>
                  </a:cubicBezTo>
                  <a:lnTo>
                    <a:pt x="1393" y="497"/>
                  </a:lnTo>
                  <a:cubicBezTo>
                    <a:pt x="1393" y="513"/>
                    <a:pt x="1425" y="529"/>
                    <a:pt x="1441" y="529"/>
                  </a:cubicBezTo>
                  <a:cubicBezTo>
                    <a:pt x="1441" y="529"/>
                    <a:pt x="1457" y="529"/>
                    <a:pt x="1457" y="561"/>
                  </a:cubicBezTo>
                  <a:lnTo>
                    <a:pt x="1537" y="561"/>
                  </a:lnTo>
                  <a:cubicBezTo>
                    <a:pt x="1585" y="561"/>
                    <a:pt x="1617" y="529"/>
                    <a:pt x="1665" y="529"/>
                  </a:cubicBezTo>
                  <a:lnTo>
                    <a:pt x="1681" y="529"/>
                  </a:lnTo>
                  <a:cubicBezTo>
                    <a:pt x="1761" y="529"/>
                    <a:pt x="1825" y="513"/>
                    <a:pt x="1905" y="497"/>
                  </a:cubicBezTo>
                  <a:cubicBezTo>
                    <a:pt x="1937" y="497"/>
                    <a:pt x="1985" y="481"/>
                    <a:pt x="2017" y="481"/>
                  </a:cubicBezTo>
                  <a:cubicBezTo>
                    <a:pt x="2065" y="481"/>
                    <a:pt x="2113" y="481"/>
                    <a:pt x="2161" y="449"/>
                  </a:cubicBezTo>
                  <a:cubicBezTo>
                    <a:pt x="2225" y="449"/>
                    <a:pt x="2305" y="433"/>
                    <a:pt x="2353" y="433"/>
                  </a:cubicBezTo>
                  <a:cubicBezTo>
                    <a:pt x="2417" y="433"/>
                    <a:pt x="2481" y="417"/>
                    <a:pt x="2545" y="417"/>
                  </a:cubicBezTo>
                  <a:cubicBezTo>
                    <a:pt x="2561" y="417"/>
                    <a:pt x="2593" y="417"/>
                    <a:pt x="2625" y="401"/>
                  </a:cubicBezTo>
                  <a:cubicBezTo>
                    <a:pt x="2657" y="401"/>
                    <a:pt x="2705" y="369"/>
                    <a:pt x="2721" y="369"/>
                  </a:cubicBezTo>
                  <a:cubicBezTo>
                    <a:pt x="2737" y="369"/>
                    <a:pt x="2753" y="353"/>
                    <a:pt x="2785" y="337"/>
                  </a:cubicBezTo>
                  <a:cubicBezTo>
                    <a:pt x="2785" y="337"/>
                    <a:pt x="2785" y="321"/>
                    <a:pt x="2801" y="321"/>
                  </a:cubicBezTo>
                  <a:cubicBezTo>
                    <a:pt x="2817" y="321"/>
                    <a:pt x="2865" y="289"/>
                    <a:pt x="2881" y="289"/>
                  </a:cubicBezTo>
                  <a:cubicBezTo>
                    <a:pt x="2913" y="289"/>
                    <a:pt x="2945" y="273"/>
                    <a:pt x="2977" y="273"/>
                  </a:cubicBezTo>
                  <a:cubicBezTo>
                    <a:pt x="3025" y="273"/>
                    <a:pt x="3057" y="257"/>
                    <a:pt x="3073" y="209"/>
                  </a:cubicBezTo>
                  <a:cubicBezTo>
                    <a:pt x="3121" y="209"/>
                    <a:pt x="3153" y="193"/>
                    <a:pt x="3185" y="193"/>
                  </a:cubicBezTo>
                  <a:cubicBezTo>
                    <a:pt x="3201" y="193"/>
                    <a:pt x="3217" y="161"/>
                    <a:pt x="3233" y="129"/>
                  </a:cubicBezTo>
                  <a:cubicBezTo>
                    <a:pt x="3265" y="97"/>
                    <a:pt x="3233" y="49"/>
                    <a:pt x="3217" y="33"/>
                  </a:cubicBezTo>
                  <a:cubicBezTo>
                    <a:pt x="3201" y="17"/>
                    <a:pt x="3185" y="1"/>
                    <a:pt x="31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3"/>
            <p:cNvSpPr/>
            <p:nvPr/>
          </p:nvSpPr>
          <p:spPr>
            <a:xfrm>
              <a:off x="6159065" y="3927558"/>
              <a:ext cx="679244" cy="130216"/>
            </a:xfrm>
            <a:custGeom>
              <a:rect b="b" l="l" r="r" t="t"/>
              <a:pathLst>
                <a:path extrusionOk="0" h="4577" w="23875">
                  <a:moveTo>
                    <a:pt x="21859" y="1"/>
                  </a:moveTo>
                  <a:cubicBezTo>
                    <a:pt x="21795" y="1"/>
                    <a:pt x="21731" y="17"/>
                    <a:pt x="21699" y="17"/>
                  </a:cubicBezTo>
                  <a:cubicBezTo>
                    <a:pt x="21555" y="33"/>
                    <a:pt x="21411" y="65"/>
                    <a:pt x="21250" y="97"/>
                  </a:cubicBezTo>
                  <a:cubicBezTo>
                    <a:pt x="21106" y="113"/>
                    <a:pt x="20978" y="161"/>
                    <a:pt x="20834" y="193"/>
                  </a:cubicBezTo>
                  <a:cubicBezTo>
                    <a:pt x="20754" y="225"/>
                    <a:pt x="20658" y="241"/>
                    <a:pt x="20578" y="257"/>
                  </a:cubicBezTo>
                  <a:lnTo>
                    <a:pt x="20434" y="305"/>
                  </a:lnTo>
                  <a:cubicBezTo>
                    <a:pt x="20354" y="321"/>
                    <a:pt x="20290" y="337"/>
                    <a:pt x="20210" y="353"/>
                  </a:cubicBezTo>
                  <a:cubicBezTo>
                    <a:pt x="20130" y="385"/>
                    <a:pt x="20066" y="401"/>
                    <a:pt x="19986" y="417"/>
                  </a:cubicBezTo>
                  <a:lnTo>
                    <a:pt x="19570" y="545"/>
                  </a:lnTo>
                  <a:lnTo>
                    <a:pt x="19474" y="577"/>
                  </a:lnTo>
                  <a:lnTo>
                    <a:pt x="19346" y="625"/>
                  </a:lnTo>
                  <a:lnTo>
                    <a:pt x="19234" y="657"/>
                  </a:lnTo>
                  <a:lnTo>
                    <a:pt x="19122" y="673"/>
                  </a:lnTo>
                  <a:cubicBezTo>
                    <a:pt x="18882" y="753"/>
                    <a:pt x="18642" y="833"/>
                    <a:pt x="18450" y="897"/>
                  </a:cubicBezTo>
                  <a:lnTo>
                    <a:pt x="18354" y="945"/>
                  </a:lnTo>
                  <a:cubicBezTo>
                    <a:pt x="18274" y="961"/>
                    <a:pt x="18162" y="993"/>
                    <a:pt x="18082" y="1025"/>
                  </a:cubicBezTo>
                  <a:cubicBezTo>
                    <a:pt x="17954" y="1057"/>
                    <a:pt x="17810" y="1121"/>
                    <a:pt x="17714" y="1153"/>
                  </a:cubicBezTo>
                  <a:cubicBezTo>
                    <a:pt x="17650" y="1185"/>
                    <a:pt x="17570" y="1217"/>
                    <a:pt x="17490" y="1233"/>
                  </a:cubicBezTo>
                  <a:lnTo>
                    <a:pt x="17410" y="1281"/>
                  </a:lnTo>
                  <a:lnTo>
                    <a:pt x="17282" y="1313"/>
                  </a:lnTo>
                  <a:lnTo>
                    <a:pt x="17250" y="1345"/>
                  </a:lnTo>
                  <a:lnTo>
                    <a:pt x="17234" y="1345"/>
                  </a:lnTo>
                  <a:lnTo>
                    <a:pt x="17170" y="1361"/>
                  </a:lnTo>
                  <a:cubicBezTo>
                    <a:pt x="17106" y="1377"/>
                    <a:pt x="17042" y="1393"/>
                    <a:pt x="17010" y="1425"/>
                  </a:cubicBezTo>
                  <a:lnTo>
                    <a:pt x="16866" y="1473"/>
                  </a:lnTo>
                  <a:lnTo>
                    <a:pt x="16786" y="1521"/>
                  </a:lnTo>
                  <a:lnTo>
                    <a:pt x="16738" y="1537"/>
                  </a:lnTo>
                  <a:lnTo>
                    <a:pt x="16658" y="1585"/>
                  </a:lnTo>
                  <a:lnTo>
                    <a:pt x="16546" y="1617"/>
                  </a:lnTo>
                  <a:lnTo>
                    <a:pt x="16514" y="1633"/>
                  </a:lnTo>
                  <a:lnTo>
                    <a:pt x="16402" y="1681"/>
                  </a:lnTo>
                  <a:lnTo>
                    <a:pt x="16226" y="1745"/>
                  </a:lnTo>
                  <a:lnTo>
                    <a:pt x="16194" y="1761"/>
                  </a:lnTo>
                  <a:cubicBezTo>
                    <a:pt x="16034" y="1825"/>
                    <a:pt x="15890" y="1873"/>
                    <a:pt x="15746" y="1937"/>
                  </a:cubicBezTo>
                  <a:cubicBezTo>
                    <a:pt x="15634" y="2001"/>
                    <a:pt x="15506" y="2033"/>
                    <a:pt x="15394" y="2097"/>
                  </a:cubicBezTo>
                  <a:lnTo>
                    <a:pt x="15314" y="2145"/>
                  </a:lnTo>
                  <a:cubicBezTo>
                    <a:pt x="15234" y="2177"/>
                    <a:pt x="15154" y="2193"/>
                    <a:pt x="15074" y="2241"/>
                  </a:cubicBezTo>
                  <a:cubicBezTo>
                    <a:pt x="15026" y="2257"/>
                    <a:pt x="15010" y="2257"/>
                    <a:pt x="14962" y="2273"/>
                  </a:cubicBezTo>
                  <a:lnTo>
                    <a:pt x="14946" y="2305"/>
                  </a:lnTo>
                  <a:cubicBezTo>
                    <a:pt x="14914" y="2321"/>
                    <a:pt x="14882" y="2337"/>
                    <a:pt x="14850" y="2337"/>
                  </a:cubicBezTo>
                  <a:lnTo>
                    <a:pt x="14802" y="2353"/>
                  </a:lnTo>
                  <a:cubicBezTo>
                    <a:pt x="14674" y="2417"/>
                    <a:pt x="14546" y="2481"/>
                    <a:pt x="14434" y="2545"/>
                  </a:cubicBezTo>
                  <a:lnTo>
                    <a:pt x="14322" y="2593"/>
                  </a:lnTo>
                  <a:lnTo>
                    <a:pt x="14226" y="2657"/>
                  </a:lnTo>
                  <a:cubicBezTo>
                    <a:pt x="14162" y="2705"/>
                    <a:pt x="14082" y="2737"/>
                    <a:pt x="14034" y="2785"/>
                  </a:cubicBezTo>
                  <a:cubicBezTo>
                    <a:pt x="13986" y="2801"/>
                    <a:pt x="13954" y="2817"/>
                    <a:pt x="13906" y="2865"/>
                  </a:cubicBezTo>
                  <a:lnTo>
                    <a:pt x="13890" y="2881"/>
                  </a:lnTo>
                  <a:cubicBezTo>
                    <a:pt x="13826" y="2913"/>
                    <a:pt x="13794" y="2961"/>
                    <a:pt x="13730" y="2993"/>
                  </a:cubicBezTo>
                  <a:lnTo>
                    <a:pt x="13682" y="3041"/>
                  </a:lnTo>
                  <a:cubicBezTo>
                    <a:pt x="13666" y="3057"/>
                    <a:pt x="13650" y="3073"/>
                    <a:pt x="13602" y="3073"/>
                  </a:cubicBezTo>
                  <a:cubicBezTo>
                    <a:pt x="13586" y="3105"/>
                    <a:pt x="13554" y="3121"/>
                    <a:pt x="13522" y="3137"/>
                  </a:cubicBezTo>
                  <a:lnTo>
                    <a:pt x="13282" y="3313"/>
                  </a:lnTo>
                  <a:lnTo>
                    <a:pt x="13202" y="3393"/>
                  </a:lnTo>
                  <a:cubicBezTo>
                    <a:pt x="13170" y="3425"/>
                    <a:pt x="13154" y="3457"/>
                    <a:pt x="13106" y="3473"/>
                  </a:cubicBezTo>
                  <a:cubicBezTo>
                    <a:pt x="13074" y="3505"/>
                    <a:pt x="13042" y="3521"/>
                    <a:pt x="13010" y="3553"/>
                  </a:cubicBezTo>
                  <a:lnTo>
                    <a:pt x="12914" y="3633"/>
                  </a:lnTo>
                  <a:lnTo>
                    <a:pt x="12610" y="3873"/>
                  </a:lnTo>
                  <a:cubicBezTo>
                    <a:pt x="12562" y="3921"/>
                    <a:pt x="12514" y="3953"/>
                    <a:pt x="12466" y="4001"/>
                  </a:cubicBezTo>
                  <a:lnTo>
                    <a:pt x="12450" y="4017"/>
                  </a:lnTo>
                  <a:cubicBezTo>
                    <a:pt x="12434" y="4033"/>
                    <a:pt x="12402" y="4065"/>
                    <a:pt x="12386" y="4097"/>
                  </a:cubicBezTo>
                  <a:lnTo>
                    <a:pt x="12370" y="4113"/>
                  </a:lnTo>
                  <a:cubicBezTo>
                    <a:pt x="12354" y="4161"/>
                    <a:pt x="12306" y="4177"/>
                    <a:pt x="12274" y="4225"/>
                  </a:cubicBezTo>
                  <a:lnTo>
                    <a:pt x="12210" y="4273"/>
                  </a:lnTo>
                  <a:lnTo>
                    <a:pt x="12162" y="4305"/>
                  </a:lnTo>
                  <a:lnTo>
                    <a:pt x="12146" y="4321"/>
                  </a:lnTo>
                  <a:cubicBezTo>
                    <a:pt x="12114" y="4337"/>
                    <a:pt x="12066" y="4353"/>
                    <a:pt x="12050" y="4385"/>
                  </a:cubicBezTo>
                  <a:cubicBezTo>
                    <a:pt x="12034" y="4401"/>
                    <a:pt x="12002" y="4401"/>
                    <a:pt x="11986" y="4417"/>
                  </a:cubicBezTo>
                  <a:lnTo>
                    <a:pt x="11970" y="4433"/>
                  </a:lnTo>
                  <a:lnTo>
                    <a:pt x="11954" y="4433"/>
                  </a:lnTo>
                  <a:lnTo>
                    <a:pt x="11890" y="4417"/>
                  </a:lnTo>
                  <a:lnTo>
                    <a:pt x="11794" y="4417"/>
                  </a:lnTo>
                  <a:lnTo>
                    <a:pt x="11762" y="4401"/>
                  </a:lnTo>
                  <a:lnTo>
                    <a:pt x="11746" y="4385"/>
                  </a:lnTo>
                  <a:lnTo>
                    <a:pt x="11730" y="4353"/>
                  </a:lnTo>
                  <a:lnTo>
                    <a:pt x="11714" y="4337"/>
                  </a:lnTo>
                  <a:cubicBezTo>
                    <a:pt x="11682" y="4305"/>
                    <a:pt x="11650" y="4273"/>
                    <a:pt x="11634" y="4241"/>
                  </a:cubicBezTo>
                  <a:cubicBezTo>
                    <a:pt x="11586" y="4193"/>
                    <a:pt x="11570" y="4161"/>
                    <a:pt x="11522" y="4113"/>
                  </a:cubicBezTo>
                  <a:cubicBezTo>
                    <a:pt x="11506" y="4097"/>
                    <a:pt x="11490" y="4081"/>
                    <a:pt x="11474" y="4081"/>
                  </a:cubicBezTo>
                  <a:cubicBezTo>
                    <a:pt x="11442" y="4065"/>
                    <a:pt x="11426" y="4065"/>
                    <a:pt x="11410" y="4065"/>
                  </a:cubicBezTo>
                  <a:lnTo>
                    <a:pt x="11346" y="4065"/>
                  </a:lnTo>
                  <a:cubicBezTo>
                    <a:pt x="11330" y="4033"/>
                    <a:pt x="11330" y="4017"/>
                    <a:pt x="11314" y="4017"/>
                  </a:cubicBezTo>
                  <a:cubicBezTo>
                    <a:pt x="11250" y="3985"/>
                    <a:pt x="11202" y="3921"/>
                    <a:pt x="11154" y="3873"/>
                  </a:cubicBezTo>
                  <a:cubicBezTo>
                    <a:pt x="11026" y="3777"/>
                    <a:pt x="10882" y="3665"/>
                    <a:pt x="10706" y="3553"/>
                  </a:cubicBezTo>
                  <a:cubicBezTo>
                    <a:pt x="10642" y="3521"/>
                    <a:pt x="10562" y="3457"/>
                    <a:pt x="10514" y="3425"/>
                  </a:cubicBezTo>
                  <a:cubicBezTo>
                    <a:pt x="10434" y="3377"/>
                    <a:pt x="10370" y="3345"/>
                    <a:pt x="10290" y="3281"/>
                  </a:cubicBezTo>
                  <a:lnTo>
                    <a:pt x="10114" y="3185"/>
                  </a:lnTo>
                  <a:lnTo>
                    <a:pt x="10066" y="3153"/>
                  </a:lnTo>
                  <a:lnTo>
                    <a:pt x="10034" y="3137"/>
                  </a:lnTo>
                  <a:lnTo>
                    <a:pt x="9970" y="3105"/>
                  </a:lnTo>
                  <a:cubicBezTo>
                    <a:pt x="9922" y="3073"/>
                    <a:pt x="9874" y="3041"/>
                    <a:pt x="9826" y="3025"/>
                  </a:cubicBezTo>
                  <a:lnTo>
                    <a:pt x="9602" y="2881"/>
                  </a:lnTo>
                  <a:cubicBezTo>
                    <a:pt x="9522" y="2817"/>
                    <a:pt x="9442" y="2785"/>
                    <a:pt x="9362" y="2737"/>
                  </a:cubicBezTo>
                  <a:cubicBezTo>
                    <a:pt x="9234" y="2657"/>
                    <a:pt x="9090" y="2577"/>
                    <a:pt x="8946" y="2481"/>
                  </a:cubicBezTo>
                  <a:cubicBezTo>
                    <a:pt x="8674" y="2305"/>
                    <a:pt x="8369" y="2161"/>
                    <a:pt x="8065" y="2017"/>
                  </a:cubicBezTo>
                  <a:cubicBezTo>
                    <a:pt x="7985" y="1985"/>
                    <a:pt x="7905" y="1937"/>
                    <a:pt x="7825" y="1921"/>
                  </a:cubicBezTo>
                  <a:lnTo>
                    <a:pt x="7793" y="1905"/>
                  </a:lnTo>
                  <a:cubicBezTo>
                    <a:pt x="7729" y="1873"/>
                    <a:pt x="7665" y="1841"/>
                    <a:pt x="7601" y="1825"/>
                  </a:cubicBezTo>
                  <a:cubicBezTo>
                    <a:pt x="7521" y="1777"/>
                    <a:pt x="7441" y="1761"/>
                    <a:pt x="7361" y="1713"/>
                  </a:cubicBezTo>
                  <a:cubicBezTo>
                    <a:pt x="7281" y="1681"/>
                    <a:pt x="7201" y="1665"/>
                    <a:pt x="7121" y="1617"/>
                  </a:cubicBezTo>
                  <a:lnTo>
                    <a:pt x="6993" y="1553"/>
                  </a:lnTo>
                  <a:cubicBezTo>
                    <a:pt x="6865" y="1505"/>
                    <a:pt x="6769" y="1457"/>
                    <a:pt x="6641" y="1425"/>
                  </a:cubicBezTo>
                  <a:cubicBezTo>
                    <a:pt x="6593" y="1393"/>
                    <a:pt x="6545" y="1377"/>
                    <a:pt x="6481" y="1361"/>
                  </a:cubicBezTo>
                  <a:lnTo>
                    <a:pt x="6401" y="1345"/>
                  </a:lnTo>
                  <a:lnTo>
                    <a:pt x="6289" y="1297"/>
                  </a:lnTo>
                  <a:lnTo>
                    <a:pt x="6273" y="1281"/>
                  </a:lnTo>
                  <a:lnTo>
                    <a:pt x="6161" y="1233"/>
                  </a:lnTo>
                  <a:lnTo>
                    <a:pt x="5985" y="1185"/>
                  </a:lnTo>
                  <a:lnTo>
                    <a:pt x="5953" y="1185"/>
                  </a:lnTo>
                  <a:cubicBezTo>
                    <a:pt x="5873" y="1153"/>
                    <a:pt x="5793" y="1121"/>
                    <a:pt x="5713" y="1105"/>
                  </a:cubicBezTo>
                  <a:cubicBezTo>
                    <a:pt x="5521" y="1025"/>
                    <a:pt x="5361" y="977"/>
                    <a:pt x="5249" y="913"/>
                  </a:cubicBezTo>
                  <a:cubicBezTo>
                    <a:pt x="5185" y="897"/>
                    <a:pt x="5153" y="881"/>
                    <a:pt x="5089" y="881"/>
                  </a:cubicBezTo>
                  <a:lnTo>
                    <a:pt x="5073" y="881"/>
                  </a:lnTo>
                  <a:lnTo>
                    <a:pt x="5009" y="865"/>
                  </a:lnTo>
                  <a:lnTo>
                    <a:pt x="4769" y="801"/>
                  </a:lnTo>
                  <a:lnTo>
                    <a:pt x="4673" y="785"/>
                  </a:lnTo>
                  <a:lnTo>
                    <a:pt x="4545" y="737"/>
                  </a:lnTo>
                  <a:lnTo>
                    <a:pt x="4513" y="721"/>
                  </a:lnTo>
                  <a:lnTo>
                    <a:pt x="4433" y="705"/>
                  </a:lnTo>
                  <a:lnTo>
                    <a:pt x="4385" y="673"/>
                  </a:lnTo>
                  <a:cubicBezTo>
                    <a:pt x="4353" y="657"/>
                    <a:pt x="4305" y="657"/>
                    <a:pt x="4273" y="641"/>
                  </a:cubicBezTo>
                  <a:cubicBezTo>
                    <a:pt x="4161" y="625"/>
                    <a:pt x="4065" y="577"/>
                    <a:pt x="3985" y="561"/>
                  </a:cubicBezTo>
                  <a:lnTo>
                    <a:pt x="3809" y="513"/>
                  </a:lnTo>
                  <a:lnTo>
                    <a:pt x="3697" y="529"/>
                  </a:lnTo>
                  <a:cubicBezTo>
                    <a:pt x="3633" y="497"/>
                    <a:pt x="3569" y="481"/>
                    <a:pt x="3505" y="481"/>
                  </a:cubicBezTo>
                  <a:lnTo>
                    <a:pt x="3265" y="417"/>
                  </a:lnTo>
                  <a:lnTo>
                    <a:pt x="3233" y="417"/>
                  </a:lnTo>
                  <a:lnTo>
                    <a:pt x="3121" y="401"/>
                  </a:lnTo>
                  <a:lnTo>
                    <a:pt x="3025" y="385"/>
                  </a:lnTo>
                  <a:cubicBezTo>
                    <a:pt x="2929" y="369"/>
                    <a:pt x="2865" y="369"/>
                    <a:pt x="2785" y="337"/>
                  </a:cubicBezTo>
                  <a:lnTo>
                    <a:pt x="2673" y="305"/>
                  </a:lnTo>
                  <a:cubicBezTo>
                    <a:pt x="2561" y="289"/>
                    <a:pt x="2449" y="241"/>
                    <a:pt x="2353" y="225"/>
                  </a:cubicBezTo>
                  <a:cubicBezTo>
                    <a:pt x="2289" y="209"/>
                    <a:pt x="2225" y="209"/>
                    <a:pt x="2145" y="177"/>
                  </a:cubicBezTo>
                  <a:cubicBezTo>
                    <a:pt x="2049" y="161"/>
                    <a:pt x="1969" y="161"/>
                    <a:pt x="1873" y="145"/>
                  </a:cubicBezTo>
                  <a:cubicBezTo>
                    <a:pt x="1841" y="145"/>
                    <a:pt x="1825" y="145"/>
                    <a:pt x="1809" y="129"/>
                  </a:cubicBezTo>
                  <a:lnTo>
                    <a:pt x="1777" y="129"/>
                  </a:lnTo>
                  <a:cubicBezTo>
                    <a:pt x="1713" y="129"/>
                    <a:pt x="1697" y="145"/>
                    <a:pt x="1665" y="145"/>
                  </a:cubicBezTo>
                  <a:cubicBezTo>
                    <a:pt x="1649" y="145"/>
                    <a:pt x="1649" y="161"/>
                    <a:pt x="1633" y="161"/>
                  </a:cubicBezTo>
                  <a:cubicBezTo>
                    <a:pt x="1585" y="193"/>
                    <a:pt x="1569" y="257"/>
                    <a:pt x="1553" y="289"/>
                  </a:cubicBezTo>
                  <a:lnTo>
                    <a:pt x="1553" y="305"/>
                  </a:lnTo>
                  <a:cubicBezTo>
                    <a:pt x="1553" y="321"/>
                    <a:pt x="1521" y="337"/>
                    <a:pt x="1521" y="337"/>
                  </a:cubicBezTo>
                  <a:lnTo>
                    <a:pt x="1505" y="385"/>
                  </a:lnTo>
                  <a:cubicBezTo>
                    <a:pt x="1489" y="433"/>
                    <a:pt x="1441" y="497"/>
                    <a:pt x="1425" y="577"/>
                  </a:cubicBezTo>
                  <a:cubicBezTo>
                    <a:pt x="1409" y="657"/>
                    <a:pt x="1409" y="753"/>
                    <a:pt x="1409" y="817"/>
                  </a:cubicBezTo>
                  <a:lnTo>
                    <a:pt x="1409" y="833"/>
                  </a:lnTo>
                  <a:lnTo>
                    <a:pt x="1409" y="945"/>
                  </a:lnTo>
                  <a:lnTo>
                    <a:pt x="1409" y="977"/>
                  </a:lnTo>
                  <a:lnTo>
                    <a:pt x="1409" y="1025"/>
                  </a:lnTo>
                  <a:lnTo>
                    <a:pt x="1409" y="1105"/>
                  </a:lnTo>
                  <a:cubicBezTo>
                    <a:pt x="1409" y="1137"/>
                    <a:pt x="1409" y="1185"/>
                    <a:pt x="1425" y="1217"/>
                  </a:cubicBezTo>
                  <a:lnTo>
                    <a:pt x="1425" y="1233"/>
                  </a:lnTo>
                  <a:lnTo>
                    <a:pt x="1409" y="1265"/>
                  </a:lnTo>
                  <a:lnTo>
                    <a:pt x="1105" y="1265"/>
                  </a:lnTo>
                  <a:cubicBezTo>
                    <a:pt x="1073" y="1265"/>
                    <a:pt x="1025" y="1233"/>
                    <a:pt x="993" y="1233"/>
                  </a:cubicBezTo>
                  <a:lnTo>
                    <a:pt x="961" y="1233"/>
                  </a:lnTo>
                  <a:cubicBezTo>
                    <a:pt x="929" y="1233"/>
                    <a:pt x="865" y="1233"/>
                    <a:pt x="833" y="1265"/>
                  </a:cubicBezTo>
                  <a:lnTo>
                    <a:pt x="801" y="1265"/>
                  </a:lnTo>
                  <a:cubicBezTo>
                    <a:pt x="785" y="1265"/>
                    <a:pt x="785" y="1265"/>
                    <a:pt x="753" y="1281"/>
                  </a:cubicBezTo>
                  <a:cubicBezTo>
                    <a:pt x="705" y="1297"/>
                    <a:pt x="689" y="1345"/>
                    <a:pt x="641" y="1377"/>
                  </a:cubicBezTo>
                  <a:cubicBezTo>
                    <a:pt x="625" y="1425"/>
                    <a:pt x="609" y="1457"/>
                    <a:pt x="609" y="1505"/>
                  </a:cubicBezTo>
                  <a:lnTo>
                    <a:pt x="609" y="1601"/>
                  </a:lnTo>
                  <a:lnTo>
                    <a:pt x="609" y="1665"/>
                  </a:lnTo>
                  <a:lnTo>
                    <a:pt x="609" y="1793"/>
                  </a:lnTo>
                  <a:lnTo>
                    <a:pt x="609" y="1857"/>
                  </a:lnTo>
                  <a:lnTo>
                    <a:pt x="609" y="1873"/>
                  </a:lnTo>
                  <a:lnTo>
                    <a:pt x="609" y="1905"/>
                  </a:lnTo>
                  <a:cubicBezTo>
                    <a:pt x="609" y="1937"/>
                    <a:pt x="593" y="1985"/>
                    <a:pt x="593" y="2033"/>
                  </a:cubicBezTo>
                  <a:lnTo>
                    <a:pt x="593" y="2097"/>
                  </a:lnTo>
                  <a:lnTo>
                    <a:pt x="593" y="2145"/>
                  </a:lnTo>
                  <a:lnTo>
                    <a:pt x="593" y="2241"/>
                  </a:lnTo>
                  <a:lnTo>
                    <a:pt x="529" y="2241"/>
                  </a:lnTo>
                  <a:lnTo>
                    <a:pt x="449" y="2257"/>
                  </a:lnTo>
                  <a:lnTo>
                    <a:pt x="401" y="2257"/>
                  </a:lnTo>
                  <a:cubicBezTo>
                    <a:pt x="369" y="2257"/>
                    <a:pt x="321" y="2257"/>
                    <a:pt x="305" y="2273"/>
                  </a:cubicBezTo>
                  <a:lnTo>
                    <a:pt x="289" y="2257"/>
                  </a:lnTo>
                  <a:lnTo>
                    <a:pt x="241" y="2257"/>
                  </a:lnTo>
                  <a:cubicBezTo>
                    <a:pt x="193" y="2257"/>
                    <a:pt x="129" y="2305"/>
                    <a:pt x="113" y="2353"/>
                  </a:cubicBezTo>
                  <a:cubicBezTo>
                    <a:pt x="81" y="2401"/>
                    <a:pt x="81" y="2433"/>
                    <a:pt x="81" y="2481"/>
                  </a:cubicBezTo>
                  <a:lnTo>
                    <a:pt x="81" y="2497"/>
                  </a:lnTo>
                  <a:lnTo>
                    <a:pt x="81" y="2513"/>
                  </a:lnTo>
                  <a:lnTo>
                    <a:pt x="81" y="2561"/>
                  </a:lnTo>
                  <a:cubicBezTo>
                    <a:pt x="81" y="2625"/>
                    <a:pt x="81" y="2673"/>
                    <a:pt x="65" y="2721"/>
                  </a:cubicBezTo>
                  <a:lnTo>
                    <a:pt x="65" y="2753"/>
                  </a:lnTo>
                  <a:lnTo>
                    <a:pt x="65" y="2801"/>
                  </a:lnTo>
                  <a:lnTo>
                    <a:pt x="65" y="2817"/>
                  </a:lnTo>
                  <a:cubicBezTo>
                    <a:pt x="65" y="2881"/>
                    <a:pt x="49" y="2945"/>
                    <a:pt x="49" y="2993"/>
                  </a:cubicBezTo>
                  <a:cubicBezTo>
                    <a:pt x="49" y="3057"/>
                    <a:pt x="33" y="3137"/>
                    <a:pt x="33" y="3201"/>
                  </a:cubicBezTo>
                  <a:lnTo>
                    <a:pt x="33" y="3233"/>
                  </a:lnTo>
                  <a:lnTo>
                    <a:pt x="33" y="3297"/>
                  </a:lnTo>
                  <a:lnTo>
                    <a:pt x="33" y="3361"/>
                  </a:lnTo>
                  <a:lnTo>
                    <a:pt x="33" y="3393"/>
                  </a:lnTo>
                  <a:cubicBezTo>
                    <a:pt x="33" y="3441"/>
                    <a:pt x="1" y="3505"/>
                    <a:pt x="1" y="3537"/>
                  </a:cubicBezTo>
                  <a:lnTo>
                    <a:pt x="1" y="3617"/>
                  </a:lnTo>
                  <a:cubicBezTo>
                    <a:pt x="33" y="3681"/>
                    <a:pt x="65" y="3745"/>
                    <a:pt x="145" y="3745"/>
                  </a:cubicBezTo>
                  <a:lnTo>
                    <a:pt x="241" y="3745"/>
                  </a:lnTo>
                  <a:cubicBezTo>
                    <a:pt x="273" y="3745"/>
                    <a:pt x="289" y="3713"/>
                    <a:pt x="305" y="3713"/>
                  </a:cubicBezTo>
                  <a:lnTo>
                    <a:pt x="321" y="3697"/>
                  </a:lnTo>
                  <a:cubicBezTo>
                    <a:pt x="353" y="3697"/>
                    <a:pt x="369" y="3681"/>
                    <a:pt x="401" y="3681"/>
                  </a:cubicBezTo>
                  <a:lnTo>
                    <a:pt x="1041" y="3681"/>
                  </a:lnTo>
                  <a:cubicBezTo>
                    <a:pt x="1201" y="3697"/>
                    <a:pt x="1361" y="3713"/>
                    <a:pt x="1521" y="3713"/>
                  </a:cubicBezTo>
                  <a:cubicBezTo>
                    <a:pt x="1601" y="3713"/>
                    <a:pt x="1681" y="3713"/>
                    <a:pt x="1761" y="3745"/>
                  </a:cubicBezTo>
                  <a:lnTo>
                    <a:pt x="2001" y="3745"/>
                  </a:lnTo>
                  <a:cubicBezTo>
                    <a:pt x="2193" y="3745"/>
                    <a:pt x="2353" y="3761"/>
                    <a:pt x="2529" y="3777"/>
                  </a:cubicBezTo>
                  <a:cubicBezTo>
                    <a:pt x="2609" y="3777"/>
                    <a:pt x="2689" y="3793"/>
                    <a:pt x="2769" y="3793"/>
                  </a:cubicBezTo>
                  <a:cubicBezTo>
                    <a:pt x="2865" y="3793"/>
                    <a:pt x="2945" y="3825"/>
                    <a:pt x="3025" y="3825"/>
                  </a:cubicBezTo>
                  <a:cubicBezTo>
                    <a:pt x="3105" y="3825"/>
                    <a:pt x="3201" y="3841"/>
                    <a:pt x="3281" y="3841"/>
                  </a:cubicBezTo>
                  <a:cubicBezTo>
                    <a:pt x="3345" y="3841"/>
                    <a:pt x="3393" y="3841"/>
                    <a:pt x="3441" y="3857"/>
                  </a:cubicBezTo>
                  <a:lnTo>
                    <a:pt x="3553" y="3857"/>
                  </a:lnTo>
                  <a:cubicBezTo>
                    <a:pt x="3633" y="3857"/>
                    <a:pt x="3713" y="3873"/>
                    <a:pt x="3809" y="3873"/>
                  </a:cubicBezTo>
                  <a:lnTo>
                    <a:pt x="3873" y="3873"/>
                  </a:lnTo>
                  <a:cubicBezTo>
                    <a:pt x="3953" y="3873"/>
                    <a:pt x="4001" y="3905"/>
                    <a:pt x="4065" y="3905"/>
                  </a:cubicBezTo>
                  <a:cubicBezTo>
                    <a:pt x="4129" y="3905"/>
                    <a:pt x="4161" y="3921"/>
                    <a:pt x="4225" y="3921"/>
                  </a:cubicBezTo>
                  <a:lnTo>
                    <a:pt x="4305" y="3921"/>
                  </a:lnTo>
                  <a:cubicBezTo>
                    <a:pt x="4385" y="3921"/>
                    <a:pt x="4465" y="3937"/>
                    <a:pt x="4545" y="3937"/>
                  </a:cubicBezTo>
                  <a:cubicBezTo>
                    <a:pt x="4673" y="3953"/>
                    <a:pt x="4801" y="3953"/>
                    <a:pt x="4929" y="3985"/>
                  </a:cubicBezTo>
                  <a:lnTo>
                    <a:pt x="5073" y="4001"/>
                  </a:lnTo>
                  <a:cubicBezTo>
                    <a:pt x="5185" y="4001"/>
                    <a:pt x="5313" y="4017"/>
                    <a:pt x="5425" y="4017"/>
                  </a:cubicBezTo>
                  <a:lnTo>
                    <a:pt x="5665" y="4017"/>
                  </a:lnTo>
                  <a:cubicBezTo>
                    <a:pt x="5729" y="4017"/>
                    <a:pt x="5793" y="4033"/>
                    <a:pt x="5873" y="4033"/>
                  </a:cubicBezTo>
                  <a:lnTo>
                    <a:pt x="5953" y="4033"/>
                  </a:lnTo>
                  <a:cubicBezTo>
                    <a:pt x="5985" y="4033"/>
                    <a:pt x="6033" y="4033"/>
                    <a:pt x="6081" y="4065"/>
                  </a:cubicBezTo>
                  <a:lnTo>
                    <a:pt x="6161" y="4065"/>
                  </a:lnTo>
                  <a:cubicBezTo>
                    <a:pt x="6225" y="4065"/>
                    <a:pt x="6289" y="4081"/>
                    <a:pt x="6353" y="4081"/>
                  </a:cubicBezTo>
                  <a:lnTo>
                    <a:pt x="6449" y="4097"/>
                  </a:lnTo>
                  <a:cubicBezTo>
                    <a:pt x="6529" y="4113"/>
                    <a:pt x="6609" y="4113"/>
                    <a:pt x="6689" y="4145"/>
                  </a:cubicBezTo>
                  <a:lnTo>
                    <a:pt x="6833" y="4161"/>
                  </a:lnTo>
                  <a:lnTo>
                    <a:pt x="6881" y="4161"/>
                  </a:lnTo>
                  <a:lnTo>
                    <a:pt x="7009" y="4177"/>
                  </a:lnTo>
                  <a:lnTo>
                    <a:pt x="7233" y="4193"/>
                  </a:lnTo>
                  <a:lnTo>
                    <a:pt x="7313" y="4225"/>
                  </a:lnTo>
                  <a:lnTo>
                    <a:pt x="7393" y="4241"/>
                  </a:lnTo>
                  <a:lnTo>
                    <a:pt x="7345" y="4225"/>
                  </a:lnTo>
                  <a:lnTo>
                    <a:pt x="7713" y="4273"/>
                  </a:lnTo>
                  <a:lnTo>
                    <a:pt x="7745" y="4273"/>
                  </a:lnTo>
                  <a:cubicBezTo>
                    <a:pt x="7825" y="4273"/>
                    <a:pt x="7905" y="4305"/>
                    <a:pt x="7985" y="4305"/>
                  </a:cubicBezTo>
                  <a:lnTo>
                    <a:pt x="8033" y="4305"/>
                  </a:lnTo>
                  <a:cubicBezTo>
                    <a:pt x="8113" y="4321"/>
                    <a:pt x="8209" y="4321"/>
                    <a:pt x="8289" y="4321"/>
                  </a:cubicBezTo>
                  <a:lnTo>
                    <a:pt x="8369" y="4321"/>
                  </a:lnTo>
                  <a:lnTo>
                    <a:pt x="8514" y="4337"/>
                  </a:lnTo>
                  <a:lnTo>
                    <a:pt x="8546" y="4337"/>
                  </a:lnTo>
                  <a:lnTo>
                    <a:pt x="8610" y="4353"/>
                  </a:lnTo>
                  <a:lnTo>
                    <a:pt x="8690" y="4353"/>
                  </a:lnTo>
                  <a:cubicBezTo>
                    <a:pt x="8754" y="4353"/>
                    <a:pt x="8802" y="4385"/>
                    <a:pt x="8866" y="4385"/>
                  </a:cubicBezTo>
                  <a:lnTo>
                    <a:pt x="9090" y="4385"/>
                  </a:lnTo>
                  <a:cubicBezTo>
                    <a:pt x="9170" y="4385"/>
                    <a:pt x="9234" y="4401"/>
                    <a:pt x="9314" y="4417"/>
                  </a:cubicBezTo>
                  <a:lnTo>
                    <a:pt x="9426" y="4417"/>
                  </a:lnTo>
                  <a:cubicBezTo>
                    <a:pt x="9522" y="4433"/>
                    <a:pt x="9602" y="4465"/>
                    <a:pt x="9682" y="4465"/>
                  </a:cubicBezTo>
                  <a:lnTo>
                    <a:pt x="9730" y="4465"/>
                  </a:lnTo>
                  <a:cubicBezTo>
                    <a:pt x="9810" y="4465"/>
                    <a:pt x="9890" y="4481"/>
                    <a:pt x="9970" y="4481"/>
                  </a:cubicBezTo>
                  <a:cubicBezTo>
                    <a:pt x="10066" y="4497"/>
                    <a:pt x="10130" y="4497"/>
                    <a:pt x="10210" y="4497"/>
                  </a:cubicBezTo>
                  <a:lnTo>
                    <a:pt x="11410" y="4497"/>
                  </a:lnTo>
                  <a:cubicBezTo>
                    <a:pt x="11426" y="4513"/>
                    <a:pt x="11442" y="4513"/>
                    <a:pt x="11490" y="4513"/>
                  </a:cubicBezTo>
                  <a:lnTo>
                    <a:pt x="11554" y="4513"/>
                  </a:lnTo>
                  <a:cubicBezTo>
                    <a:pt x="11634" y="4545"/>
                    <a:pt x="11682" y="4545"/>
                    <a:pt x="11746" y="4561"/>
                  </a:cubicBezTo>
                  <a:cubicBezTo>
                    <a:pt x="11842" y="4577"/>
                    <a:pt x="11954" y="4577"/>
                    <a:pt x="12050" y="4577"/>
                  </a:cubicBezTo>
                  <a:lnTo>
                    <a:pt x="13106" y="4577"/>
                  </a:lnTo>
                  <a:cubicBezTo>
                    <a:pt x="13154" y="4577"/>
                    <a:pt x="13186" y="4577"/>
                    <a:pt x="13234" y="4561"/>
                  </a:cubicBezTo>
                  <a:lnTo>
                    <a:pt x="13346" y="4545"/>
                  </a:lnTo>
                  <a:lnTo>
                    <a:pt x="13474" y="4513"/>
                  </a:lnTo>
                  <a:lnTo>
                    <a:pt x="13586" y="4497"/>
                  </a:lnTo>
                  <a:cubicBezTo>
                    <a:pt x="13746" y="4481"/>
                    <a:pt x="13906" y="4481"/>
                    <a:pt x="14066" y="4465"/>
                  </a:cubicBezTo>
                  <a:cubicBezTo>
                    <a:pt x="14114" y="4465"/>
                    <a:pt x="14146" y="4465"/>
                    <a:pt x="14194" y="4433"/>
                  </a:cubicBezTo>
                  <a:lnTo>
                    <a:pt x="14242" y="4433"/>
                  </a:lnTo>
                  <a:lnTo>
                    <a:pt x="14322" y="4417"/>
                  </a:lnTo>
                  <a:cubicBezTo>
                    <a:pt x="14370" y="4417"/>
                    <a:pt x="14386" y="4417"/>
                    <a:pt x="14434" y="4401"/>
                  </a:cubicBezTo>
                  <a:cubicBezTo>
                    <a:pt x="14530" y="4385"/>
                    <a:pt x="14626" y="4385"/>
                    <a:pt x="14722" y="4353"/>
                  </a:cubicBezTo>
                  <a:lnTo>
                    <a:pt x="14802" y="4353"/>
                  </a:lnTo>
                  <a:cubicBezTo>
                    <a:pt x="14866" y="4353"/>
                    <a:pt x="14946" y="4337"/>
                    <a:pt x="15010" y="4337"/>
                  </a:cubicBezTo>
                  <a:lnTo>
                    <a:pt x="15090" y="4321"/>
                  </a:lnTo>
                  <a:cubicBezTo>
                    <a:pt x="15122" y="4321"/>
                    <a:pt x="15170" y="4305"/>
                    <a:pt x="15186" y="4305"/>
                  </a:cubicBezTo>
                  <a:lnTo>
                    <a:pt x="15250" y="4305"/>
                  </a:lnTo>
                  <a:cubicBezTo>
                    <a:pt x="15282" y="4305"/>
                    <a:pt x="15330" y="4273"/>
                    <a:pt x="15362" y="4273"/>
                  </a:cubicBezTo>
                  <a:cubicBezTo>
                    <a:pt x="15442" y="4257"/>
                    <a:pt x="15554" y="4257"/>
                    <a:pt x="15650" y="4225"/>
                  </a:cubicBezTo>
                  <a:cubicBezTo>
                    <a:pt x="15666" y="4225"/>
                    <a:pt x="15682" y="4193"/>
                    <a:pt x="15730" y="4177"/>
                  </a:cubicBezTo>
                  <a:lnTo>
                    <a:pt x="16242" y="4177"/>
                  </a:lnTo>
                  <a:cubicBezTo>
                    <a:pt x="16290" y="4177"/>
                    <a:pt x="16354" y="4177"/>
                    <a:pt x="16386" y="4161"/>
                  </a:cubicBezTo>
                  <a:lnTo>
                    <a:pt x="16690" y="4161"/>
                  </a:lnTo>
                  <a:cubicBezTo>
                    <a:pt x="16786" y="4161"/>
                    <a:pt x="16882" y="4145"/>
                    <a:pt x="16994" y="4145"/>
                  </a:cubicBezTo>
                  <a:lnTo>
                    <a:pt x="17170" y="4145"/>
                  </a:lnTo>
                  <a:lnTo>
                    <a:pt x="17330" y="4113"/>
                  </a:lnTo>
                  <a:cubicBezTo>
                    <a:pt x="17410" y="4113"/>
                    <a:pt x="17474" y="4097"/>
                    <a:pt x="17554" y="4097"/>
                  </a:cubicBezTo>
                  <a:lnTo>
                    <a:pt x="17874" y="4097"/>
                  </a:lnTo>
                  <a:lnTo>
                    <a:pt x="18002" y="4081"/>
                  </a:lnTo>
                  <a:lnTo>
                    <a:pt x="18050" y="4081"/>
                  </a:lnTo>
                  <a:cubicBezTo>
                    <a:pt x="18178" y="4065"/>
                    <a:pt x="18306" y="4065"/>
                    <a:pt x="18434" y="4033"/>
                  </a:cubicBezTo>
                  <a:cubicBezTo>
                    <a:pt x="18594" y="4017"/>
                    <a:pt x="18770" y="4001"/>
                    <a:pt x="18930" y="3985"/>
                  </a:cubicBezTo>
                  <a:lnTo>
                    <a:pt x="19010" y="3985"/>
                  </a:lnTo>
                  <a:cubicBezTo>
                    <a:pt x="19090" y="3985"/>
                    <a:pt x="19170" y="3953"/>
                    <a:pt x="19250" y="3953"/>
                  </a:cubicBezTo>
                  <a:cubicBezTo>
                    <a:pt x="19314" y="3953"/>
                    <a:pt x="19378" y="3937"/>
                    <a:pt x="19426" y="3937"/>
                  </a:cubicBezTo>
                  <a:lnTo>
                    <a:pt x="19538" y="3921"/>
                  </a:lnTo>
                  <a:lnTo>
                    <a:pt x="19810" y="3921"/>
                  </a:lnTo>
                  <a:lnTo>
                    <a:pt x="19890" y="3905"/>
                  </a:lnTo>
                  <a:lnTo>
                    <a:pt x="19954" y="3905"/>
                  </a:lnTo>
                  <a:lnTo>
                    <a:pt x="20066" y="3873"/>
                  </a:lnTo>
                  <a:cubicBezTo>
                    <a:pt x="20354" y="3857"/>
                    <a:pt x="20626" y="3825"/>
                    <a:pt x="20962" y="3777"/>
                  </a:cubicBezTo>
                  <a:lnTo>
                    <a:pt x="21074" y="3761"/>
                  </a:lnTo>
                  <a:cubicBezTo>
                    <a:pt x="21250" y="3745"/>
                    <a:pt x="21411" y="3713"/>
                    <a:pt x="21587" y="3697"/>
                  </a:cubicBezTo>
                  <a:cubicBezTo>
                    <a:pt x="21715" y="3697"/>
                    <a:pt x="21811" y="3681"/>
                    <a:pt x="21939" y="3681"/>
                  </a:cubicBezTo>
                  <a:lnTo>
                    <a:pt x="22051" y="3681"/>
                  </a:lnTo>
                  <a:cubicBezTo>
                    <a:pt x="22227" y="3665"/>
                    <a:pt x="22403" y="3665"/>
                    <a:pt x="22595" y="3633"/>
                  </a:cubicBezTo>
                  <a:lnTo>
                    <a:pt x="22707" y="3633"/>
                  </a:lnTo>
                  <a:cubicBezTo>
                    <a:pt x="22851" y="3633"/>
                    <a:pt x="22979" y="3617"/>
                    <a:pt x="23107" y="3617"/>
                  </a:cubicBezTo>
                  <a:lnTo>
                    <a:pt x="23507" y="3617"/>
                  </a:lnTo>
                  <a:cubicBezTo>
                    <a:pt x="23555" y="3617"/>
                    <a:pt x="23587" y="3601"/>
                    <a:pt x="23635" y="3585"/>
                  </a:cubicBezTo>
                  <a:lnTo>
                    <a:pt x="23667" y="3585"/>
                  </a:lnTo>
                  <a:cubicBezTo>
                    <a:pt x="23747" y="3585"/>
                    <a:pt x="23827" y="3521"/>
                    <a:pt x="23859" y="3441"/>
                  </a:cubicBezTo>
                  <a:cubicBezTo>
                    <a:pt x="23859" y="3393"/>
                    <a:pt x="23875" y="3361"/>
                    <a:pt x="23875" y="3313"/>
                  </a:cubicBezTo>
                  <a:lnTo>
                    <a:pt x="23875" y="3217"/>
                  </a:lnTo>
                  <a:lnTo>
                    <a:pt x="23875" y="3105"/>
                  </a:lnTo>
                  <a:lnTo>
                    <a:pt x="23875" y="2865"/>
                  </a:lnTo>
                  <a:cubicBezTo>
                    <a:pt x="23875" y="2801"/>
                    <a:pt x="23875" y="2721"/>
                    <a:pt x="23859" y="2657"/>
                  </a:cubicBezTo>
                  <a:lnTo>
                    <a:pt x="23859" y="2705"/>
                  </a:lnTo>
                  <a:cubicBezTo>
                    <a:pt x="23859" y="2593"/>
                    <a:pt x="23859" y="2481"/>
                    <a:pt x="23795" y="2385"/>
                  </a:cubicBezTo>
                  <a:cubicBezTo>
                    <a:pt x="23779" y="2337"/>
                    <a:pt x="23731" y="2273"/>
                    <a:pt x="23699" y="2241"/>
                  </a:cubicBezTo>
                  <a:cubicBezTo>
                    <a:pt x="23651" y="2193"/>
                    <a:pt x="23619" y="2161"/>
                    <a:pt x="23555" y="2145"/>
                  </a:cubicBezTo>
                  <a:cubicBezTo>
                    <a:pt x="23507" y="2145"/>
                    <a:pt x="23491" y="2113"/>
                    <a:pt x="23459" y="2113"/>
                  </a:cubicBezTo>
                  <a:lnTo>
                    <a:pt x="23427" y="2113"/>
                  </a:lnTo>
                  <a:lnTo>
                    <a:pt x="23379" y="2097"/>
                  </a:lnTo>
                  <a:lnTo>
                    <a:pt x="23315" y="2097"/>
                  </a:lnTo>
                  <a:cubicBezTo>
                    <a:pt x="23299" y="2097"/>
                    <a:pt x="23267" y="2097"/>
                    <a:pt x="23251" y="2081"/>
                  </a:cubicBezTo>
                  <a:lnTo>
                    <a:pt x="23251" y="2017"/>
                  </a:lnTo>
                  <a:lnTo>
                    <a:pt x="23251" y="1985"/>
                  </a:lnTo>
                  <a:lnTo>
                    <a:pt x="23251" y="1905"/>
                  </a:lnTo>
                  <a:lnTo>
                    <a:pt x="23251" y="1857"/>
                  </a:lnTo>
                  <a:lnTo>
                    <a:pt x="23251" y="1697"/>
                  </a:lnTo>
                  <a:cubicBezTo>
                    <a:pt x="23251" y="1633"/>
                    <a:pt x="23251" y="1585"/>
                    <a:pt x="23235" y="1521"/>
                  </a:cubicBezTo>
                  <a:cubicBezTo>
                    <a:pt x="23235" y="1505"/>
                    <a:pt x="23235" y="1457"/>
                    <a:pt x="23219" y="1441"/>
                  </a:cubicBezTo>
                  <a:cubicBezTo>
                    <a:pt x="23219" y="1425"/>
                    <a:pt x="23187" y="1393"/>
                    <a:pt x="23187" y="1377"/>
                  </a:cubicBezTo>
                  <a:cubicBezTo>
                    <a:pt x="23171" y="1313"/>
                    <a:pt x="23155" y="1297"/>
                    <a:pt x="23139" y="1265"/>
                  </a:cubicBezTo>
                  <a:cubicBezTo>
                    <a:pt x="23091" y="1217"/>
                    <a:pt x="23059" y="1201"/>
                    <a:pt x="23011" y="1185"/>
                  </a:cubicBezTo>
                  <a:cubicBezTo>
                    <a:pt x="22995" y="1153"/>
                    <a:pt x="22947" y="1153"/>
                    <a:pt x="22931" y="1153"/>
                  </a:cubicBezTo>
                  <a:lnTo>
                    <a:pt x="22867" y="1153"/>
                  </a:lnTo>
                  <a:cubicBezTo>
                    <a:pt x="22787" y="1153"/>
                    <a:pt x="22707" y="1185"/>
                    <a:pt x="22659" y="1185"/>
                  </a:cubicBezTo>
                  <a:cubicBezTo>
                    <a:pt x="22611" y="1185"/>
                    <a:pt x="22579" y="1201"/>
                    <a:pt x="22531" y="1201"/>
                  </a:cubicBezTo>
                  <a:cubicBezTo>
                    <a:pt x="22499" y="1201"/>
                    <a:pt x="22467" y="1217"/>
                    <a:pt x="22435" y="1217"/>
                  </a:cubicBezTo>
                  <a:lnTo>
                    <a:pt x="22419" y="1217"/>
                  </a:lnTo>
                  <a:lnTo>
                    <a:pt x="22419" y="1201"/>
                  </a:lnTo>
                  <a:lnTo>
                    <a:pt x="22419" y="1185"/>
                  </a:lnTo>
                  <a:lnTo>
                    <a:pt x="22419" y="1137"/>
                  </a:lnTo>
                  <a:lnTo>
                    <a:pt x="22419" y="1105"/>
                  </a:lnTo>
                  <a:lnTo>
                    <a:pt x="22419" y="1025"/>
                  </a:lnTo>
                  <a:lnTo>
                    <a:pt x="22419" y="945"/>
                  </a:lnTo>
                  <a:lnTo>
                    <a:pt x="22419" y="913"/>
                  </a:lnTo>
                  <a:lnTo>
                    <a:pt x="22419" y="865"/>
                  </a:lnTo>
                  <a:cubicBezTo>
                    <a:pt x="22419" y="801"/>
                    <a:pt x="22419" y="737"/>
                    <a:pt x="22387" y="673"/>
                  </a:cubicBezTo>
                  <a:cubicBezTo>
                    <a:pt x="22387" y="641"/>
                    <a:pt x="22371" y="593"/>
                    <a:pt x="22355" y="561"/>
                  </a:cubicBezTo>
                  <a:cubicBezTo>
                    <a:pt x="22339" y="497"/>
                    <a:pt x="22339" y="481"/>
                    <a:pt x="22307" y="433"/>
                  </a:cubicBezTo>
                  <a:cubicBezTo>
                    <a:pt x="22291" y="401"/>
                    <a:pt x="22275" y="353"/>
                    <a:pt x="22275" y="305"/>
                  </a:cubicBezTo>
                  <a:lnTo>
                    <a:pt x="22275" y="257"/>
                  </a:lnTo>
                  <a:cubicBezTo>
                    <a:pt x="22243" y="225"/>
                    <a:pt x="22227" y="161"/>
                    <a:pt x="22195" y="113"/>
                  </a:cubicBezTo>
                  <a:cubicBezTo>
                    <a:pt x="22147" y="65"/>
                    <a:pt x="22083" y="33"/>
                    <a:pt x="22035" y="17"/>
                  </a:cubicBezTo>
                  <a:cubicBezTo>
                    <a:pt x="21987" y="17"/>
                    <a:pt x="21971" y="1"/>
                    <a:pt x="219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3"/>
            <p:cNvSpPr/>
            <p:nvPr/>
          </p:nvSpPr>
          <p:spPr>
            <a:xfrm>
              <a:off x="6034796" y="4195244"/>
              <a:ext cx="159348" cy="180288"/>
            </a:xfrm>
            <a:custGeom>
              <a:rect b="b" l="l" r="r" t="t"/>
              <a:pathLst>
                <a:path extrusionOk="0" h="6337" w="5601">
                  <a:moveTo>
                    <a:pt x="193" y="0"/>
                  </a:moveTo>
                  <a:cubicBezTo>
                    <a:pt x="145" y="0"/>
                    <a:pt x="97" y="48"/>
                    <a:pt x="97" y="112"/>
                  </a:cubicBezTo>
                  <a:cubicBezTo>
                    <a:pt x="97" y="288"/>
                    <a:pt x="81" y="448"/>
                    <a:pt x="81" y="640"/>
                  </a:cubicBezTo>
                  <a:lnTo>
                    <a:pt x="81" y="912"/>
                  </a:lnTo>
                  <a:lnTo>
                    <a:pt x="81" y="1088"/>
                  </a:lnTo>
                  <a:cubicBezTo>
                    <a:pt x="33" y="1088"/>
                    <a:pt x="1" y="1136"/>
                    <a:pt x="1" y="1200"/>
                  </a:cubicBezTo>
                  <a:cubicBezTo>
                    <a:pt x="1" y="1280"/>
                    <a:pt x="17" y="1360"/>
                    <a:pt x="17" y="1440"/>
                  </a:cubicBezTo>
                  <a:cubicBezTo>
                    <a:pt x="17" y="1520"/>
                    <a:pt x="33" y="1600"/>
                    <a:pt x="33" y="1696"/>
                  </a:cubicBezTo>
                  <a:cubicBezTo>
                    <a:pt x="65" y="1776"/>
                    <a:pt x="81" y="1856"/>
                    <a:pt x="97" y="1952"/>
                  </a:cubicBezTo>
                  <a:cubicBezTo>
                    <a:pt x="113" y="2032"/>
                    <a:pt x="161" y="2112"/>
                    <a:pt x="177" y="2176"/>
                  </a:cubicBezTo>
                  <a:cubicBezTo>
                    <a:pt x="225" y="2288"/>
                    <a:pt x="273" y="2416"/>
                    <a:pt x="321" y="2528"/>
                  </a:cubicBezTo>
                  <a:cubicBezTo>
                    <a:pt x="305" y="2576"/>
                    <a:pt x="273" y="2592"/>
                    <a:pt x="273" y="2640"/>
                  </a:cubicBezTo>
                  <a:cubicBezTo>
                    <a:pt x="273" y="2672"/>
                    <a:pt x="305" y="2720"/>
                    <a:pt x="305" y="2752"/>
                  </a:cubicBezTo>
                  <a:cubicBezTo>
                    <a:pt x="321" y="2816"/>
                    <a:pt x="337" y="2880"/>
                    <a:pt x="353" y="2912"/>
                  </a:cubicBezTo>
                  <a:cubicBezTo>
                    <a:pt x="385" y="2960"/>
                    <a:pt x="385" y="2976"/>
                    <a:pt x="401" y="3008"/>
                  </a:cubicBezTo>
                  <a:cubicBezTo>
                    <a:pt x="417" y="3056"/>
                    <a:pt x="433" y="3088"/>
                    <a:pt x="465" y="3152"/>
                  </a:cubicBezTo>
                  <a:cubicBezTo>
                    <a:pt x="497" y="3232"/>
                    <a:pt x="545" y="3296"/>
                    <a:pt x="561" y="3376"/>
                  </a:cubicBezTo>
                  <a:cubicBezTo>
                    <a:pt x="593" y="3440"/>
                    <a:pt x="609" y="3488"/>
                    <a:pt x="657" y="3552"/>
                  </a:cubicBezTo>
                  <a:cubicBezTo>
                    <a:pt x="737" y="3696"/>
                    <a:pt x="817" y="3808"/>
                    <a:pt x="913" y="3952"/>
                  </a:cubicBezTo>
                  <a:cubicBezTo>
                    <a:pt x="961" y="4017"/>
                    <a:pt x="1009" y="4081"/>
                    <a:pt x="1073" y="4161"/>
                  </a:cubicBezTo>
                  <a:cubicBezTo>
                    <a:pt x="1089" y="4177"/>
                    <a:pt x="1121" y="4209"/>
                    <a:pt x="1153" y="4241"/>
                  </a:cubicBezTo>
                  <a:lnTo>
                    <a:pt x="1169" y="4257"/>
                  </a:lnTo>
                  <a:lnTo>
                    <a:pt x="1201" y="4273"/>
                  </a:lnTo>
                  <a:cubicBezTo>
                    <a:pt x="1217" y="4321"/>
                    <a:pt x="1233" y="4337"/>
                    <a:pt x="1281" y="4369"/>
                  </a:cubicBezTo>
                  <a:cubicBezTo>
                    <a:pt x="1297" y="4401"/>
                    <a:pt x="1297" y="4417"/>
                    <a:pt x="1313" y="4433"/>
                  </a:cubicBezTo>
                  <a:cubicBezTo>
                    <a:pt x="1361" y="4513"/>
                    <a:pt x="1409" y="4577"/>
                    <a:pt x="1473" y="4657"/>
                  </a:cubicBezTo>
                  <a:lnTo>
                    <a:pt x="1521" y="4689"/>
                  </a:lnTo>
                  <a:lnTo>
                    <a:pt x="1521" y="4721"/>
                  </a:lnTo>
                  <a:cubicBezTo>
                    <a:pt x="1537" y="4737"/>
                    <a:pt x="1553" y="4753"/>
                    <a:pt x="1553" y="4769"/>
                  </a:cubicBezTo>
                  <a:cubicBezTo>
                    <a:pt x="1585" y="4817"/>
                    <a:pt x="1617" y="4833"/>
                    <a:pt x="1633" y="4881"/>
                  </a:cubicBezTo>
                  <a:cubicBezTo>
                    <a:pt x="1681" y="4913"/>
                    <a:pt x="1697" y="4961"/>
                    <a:pt x="1745" y="4977"/>
                  </a:cubicBezTo>
                  <a:lnTo>
                    <a:pt x="1857" y="5089"/>
                  </a:lnTo>
                  <a:cubicBezTo>
                    <a:pt x="1905" y="5137"/>
                    <a:pt x="1937" y="5153"/>
                    <a:pt x="1985" y="5201"/>
                  </a:cubicBezTo>
                  <a:cubicBezTo>
                    <a:pt x="2113" y="5313"/>
                    <a:pt x="2273" y="5441"/>
                    <a:pt x="2433" y="5537"/>
                  </a:cubicBezTo>
                  <a:cubicBezTo>
                    <a:pt x="2593" y="5633"/>
                    <a:pt x="2753" y="5729"/>
                    <a:pt x="2913" y="5809"/>
                  </a:cubicBezTo>
                  <a:cubicBezTo>
                    <a:pt x="2993" y="5857"/>
                    <a:pt x="3073" y="5921"/>
                    <a:pt x="3153" y="5953"/>
                  </a:cubicBezTo>
                  <a:cubicBezTo>
                    <a:pt x="3201" y="5969"/>
                    <a:pt x="3217" y="5985"/>
                    <a:pt x="3265" y="6017"/>
                  </a:cubicBezTo>
                  <a:cubicBezTo>
                    <a:pt x="3313" y="6033"/>
                    <a:pt x="3377" y="6081"/>
                    <a:pt x="3441" y="6081"/>
                  </a:cubicBezTo>
                  <a:cubicBezTo>
                    <a:pt x="3457" y="6081"/>
                    <a:pt x="3473" y="6081"/>
                    <a:pt x="3489" y="6049"/>
                  </a:cubicBezTo>
                  <a:lnTo>
                    <a:pt x="3857" y="6177"/>
                  </a:lnTo>
                  <a:cubicBezTo>
                    <a:pt x="3937" y="6193"/>
                    <a:pt x="4017" y="6241"/>
                    <a:pt x="4113" y="6241"/>
                  </a:cubicBezTo>
                  <a:cubicBezTo>
                    <a:pt x="4193" y="6257"/>
                    <a:pt x="4289" y="6257"/>
                    <a:pt x="4369" y="6273"/>
                  </a:cubicBezTo>
                  <a:cubicBezTo>
                    <a:pt x="4481" y="6289"/>
                    <a:pt x="4593" y="6289"/>
                    <a:pt x="4689" y="6321"/>
                  </a:cubicBezTo>
                  <a:cubicBezTo>
                    <a:pt x="4801" y="6321"/>
                    <a:pt x="4881" y="6337"/>
                    <a:pt x="4961" y="6337"/>
                  </a:cubicBezTo>
                  <a:cubicBezTo>
                    <a:pt x="5057" y="6337"/>
                    <a:pt x="5137" y="6337"/>
                    <a:pt x="5233" y="6321"/>
                  </a:cubicBezTo>
                  <a:lnTo>
                    <a:pt x="5361" y="6321"/>
                  </a:lnTo>
                  <a:cubicBezTo>
                    <a:pt x="5393" y="6321"/>
                    <a:pt x="5409" y="6321"/>
                    <a:pt x="5457" y="6289"/>
                  </a:cubicBezTo>
                  <a:cubicBezTo>
                    <a:pt x="5521" y="6273"/>
                    <a:pt x="5553" y="6241"/>
                    <a:pt x="5569" y="6177"/>
                  </a:cubicBezTo>
                  <a:cubicBezTo>
                    <a:pt x="5601" y="6097"/>
                    <a:pt x="5553" y="6033"/>
                    <a:pt x="5489" y="6001"/>
                  </a:cubicBezTo>
                  <a:cubicBezTo>
                    <a:pt x="5473" y="5969"/>
                    <a:pt x="5441" y="5969"/>
                    <a:pt x="5393" y="5969"/>
                  </a:cubicBezTo>
                  <a:cubicBezTo>
                    <a:pt x="5361" y="5969"/>
                    <a:pt x="5329" y="5953"/>
                    <a:pt x="5297" y="5953"/>
                  </a:cubicBezTo>
                  <a:cubicBezTo>
                    <a:pt x="5233" y="5953"/>
                    <a:pt x="5201" y="5937"/>
                    <a:pt x="5137" y="5937"/>
                  </a:cubicBezTo>
                  <a:cubicBezTo>
                    <a:pt x="5009" y="5921"/>
                    <a:pt x="4897" y="5873"/>
                    <a:pt x="4769" y="5857"/>
                  </a:cubicBezTo>
                  <a:cubicBezTo>
                    <a:pt x="4513" y="5793"/>
                    <a:pt x="4273" y="5713"/>
                    <a:pt x="4033" y="5633"/>
                  </a:cubicBezTo>
                  <a:cubicBezTo>
                    <a:pt x="3937" y="5601"/>
                    <a:pt x="3857" y="5553"/>
                    <a:pt x="3761" y="5489"/>
                  </a:cubicBezTo>
                  <a:cubicBezTo>
                    <a:pt x="3649" y="5457"/>
                    <a:pt x="3569" y="5393"/>
                    <a:pt x="3473" y="5361"/>
                  </a:cubicBezTo>
                  <a:cubicBezTo>
                    <a:pt x="3377" y="5297"/>
                    <a:pt x="3297" y="5249"/>
                    <a:pt x="3201" y="5201"/>
                  </a:cubicBezTo>
                  <a:cubicBezTo>
                    <a:pt x="3121" y="5137"/>
                    <a:pt x="3009" y="5073"/>
                    <a:pt x="2945" y="5009"/>
                  </a:cubicBezTo>
                  <a:cubicBezTo>
                    <a:pt x="2817" y="4913"/>
                    <a:pt x="2673" y="4833"/>
                    <a:pt x="2577" y="4737"/>
                  </a:cubicBezTo>
                  <a:cubicBezTo>
                    <a:pt x="2465" y="4641"/>
                    <a:pt x="2337" y="4513"/>
                    <a:pt x="2225" y="4417"/>
                  </a:cubicBezTo>
                  <a:cubicBezTo>
                    <a:pt x="2097" y="4289"/>
                    <a:pt x="1985" y="4177"/>
                    <a:pt x="1873" y="4049"/>
                  </a:cubicBezTo>
                  <a:cubicBezTo>
                    <a:pt x="1777" y="3936"/>
                    <a:pt x="1681" y="3840"/>
                    <a:pt x="1585" y="3712"/>
                  </a:cubicBezTo>
                  <a:cubicBezTo>
                    <a:pt x="1537" y="3648"/>
                    <a:pt x="1505" y="3600"/>
                    <a:pt x="1457" y="3552"/>
                  </a:cubicBezTo>
                  <a:lnTo>
                    <a:pt x="1345" y="3376"/>
                  </a:lnTo>
                  <a:cubicBezTo>
                    <a:pt x="1265" y="3248"/>
                    <a:pt x="1185" y="3136"/>
                    <a:pt x="1089" y="2992"/>
                  </a:cubicBezTo>
                  <a:cubicBezTo>
                    <a:pt x="1057" y="2928"/>
                    <a:pt x="1009" y="2880"/>
                    <a:pt x="993" y="2816"/>
                  </a:cubicBezTo>
                  <a:cubicBezTo>
                    <a:pt x="961" y="2752"/>
                    <a:pt x="945" y="2672"/>
                    <a:pt x="897" y="2608"/>
                  </a:cubicBezTo>
                  <a:lnTo>
                    <a:pt x="721" y="2256"/>
                  </a:lnTo>
                  <a:cubicBezTo>
                    <a:pt x="673" y="2176"/>
                    <a:pt x="641" y="2080"/>
                    <a:pt x="609" y="1984"/>
                  </a:cubicBezTo>
                  <a:cubicBezTo>
                    <a:pt x="577" y="1888"/>
                    <a:pt x="561" y="1776"/>
                    <a:pt x="545" y="1680"/>
                  </a:cubicBezTo>
                  <a:cubicBezTo>
                    <a:pt x="513" y="1568"/>
                    <a:pt x="481" y="1456"/>
                    <a:pt x="465" y="1360"/>
                  </a:cubicBezTo>
                  <a:cubicBezTo>
                    <a:pt x="433" y="1248"/>
                    <a:pt x="417" y="1168"/>
                    <a:pt x="401" y="1072"/>
                  </a:cubicBezTo>
                  <a:cubicBezTo>
                    <a:pt x="385" y="912"/>
                    <a:pt x="353" y="768"/>
                    <a:pt x="353" y="608"/>
                  </a:cubicBezTo>
                  <a:cubicBezTo>
                    <a:pt x="337" y="448"/>
                    <a:pt x="337" y="304"/>
                    <a:pt x="353" y="144"/>
                  </a:cubicBezTo>
                  <a:cubicBezTo>
                    <a:pt x="305" y="32"/>
                    <a:pt x="241" y="0"/>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3"/>
            <p:cNvSpPr/>
            <p:nvPr/>
          </p:nvSpPr>
          <p:spPr>
            <a:xfrm>
              <a:off x="6175453" y="4365005"/>
              <a:ext cx="25064" cy="4154"/>
            </a:xfrm>
            <a:custGeom>
              <a:rect b="b" l="l" r="r" t="t"/>
              <a:pathLst>
                <a:path extrusionOk="0" h="146" w="881">
                  <a:moveTo>
                    <a:pt x="12" y="0"/>
                  </a:moveTo>
                  <a:cubicBezTo>
                    <a:pt x="7" y="0"/>
                    <a:pt x="1" y="14"/>
                    <a:pt x="1" y="34"/>
                  </a:cubicBezTo>
                  <a:lnTo>
                    <a:pt x="1" y="66"/>
                  </a:lnTo>
                  <a:cubicBezTo>
                    <a:pt x="1" y="82"/>
                    <a:pt x="17" y="82"/>
                    <a:pt x="17" y="82"/>
                  </a:cubicBezTo>
                  <a:lnTo>
                    <a:pt x="49" y="114"/>
                  </a:lnTo>
                  <a:cubicBezTo>
                    <a:pt x="81" y="114"/>
                    <a:pt x="113" y="130"/>
                    <a:pt x="129" y="130"/>
                  </a:cubicBezTo>
                  <a:cubicBezTo>
                    <a:pt x="177" y="130"/>
                    <a:pt x="209" y="130"/>
                    <a:pt x="257" y="146"/>
                  </a:cubicBezTo>
                  <a:lnTo>
                    <a:pt x="657" y="146"/>
                  </a:lnTo>
                  <a:cubicBezTo>
                    <a:pt x="721" y="146"/>
                    <a:pt x="769" y="146"/>
                    <a:pt x="833" y="130"/>
                  </a:cubicBezTo>
                  <a:cubicBezTo>
                    <a:pt x="849" y="130"/>
                    <a:pt x="881" y="82"/>
                    <a:pt x="881" y="66"/>
                  </a:cubicBezTo>
                  <a:cubicBezTo>
                    <a:pt x="881" y="50"/>
                    <a:pt x="849" y="50"/>
                    <a:pt x="849" y="50"/>
                  </a:cubicBezTo>
                  <a:lnTo>
                    <a:pt x="801" y="50"/>
                  </a:lnTo>
                  <a:cubicBezTo>
                    <a:pt x="721" y="66"/>
                    <a:pt x="609" y="66"/>
                    <a:pt x="529" y="66"/>
                  </a:cubicBezTo>
                  <a:lnTo>
                    <a:pt x="193" y="66"/>
                  </a:lnTo>
                  <a:cubicBezTo>
                    <a:pt x="161" y="66"/>
                    <a:pt x="113" y="50"/>
                    <a:pt x="97" y="50"/>
                  </a:cubicBezTo>
                  <a:cubicBezTo>
                    <a:pt x="81" y="50"/>
                    <a:pt x="49" y="18"/>
                    <a:pt x="33" y="18"/>
                  </a:cubicBezTo>
                  <a:lnTo>
                    <a:pt x="17" y="18"/>
                  </a:lnTo>
                  <a:cubicBezTo>
                    <a:pt x="17" y="5"/>
                    <a:pt x="15" y="0"/>
                    <a:pt x="12" y="0"/>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3"/>
            <p:cNvSpPr/>
            <p:nvPr/>
          </p:nvSpPr>
          <p:spPr>
            <a:xfrm>
              <a:off x="6171811" y="4363269"/>
              <a:ext cx="31437" cy="4068"/>
            </a:xfrm>
            <a:custGeom>
              <a:rect b="b" l="l" r="r" t="t"/>
              <a:pathLst>
                <a:path extrusionOk="0" h="143" w="1105">
                  <a:moveTo>
                    <a:pt x="34" y="1"/>
                  </a:moveTo>
                  <a:cubicBezTo>
                    <a:pt x="9" y="1"/>
                    <a:pt x="1" y="20"/>
                    <a:pt x="1" y="31"/>
                  </a:cubicBezTo>
                  <a:cubicBezTo>
                    <a:pt x="1" y="47"/>
                    <a:pt x="1" y="95"/>
                    <a:pt x="49" y="95"/>
                  </a:cubicBezTo>
                  <a:cubicBezTo>
                    <a:pt x="129" y="111"/>
                    <a:pt x="225" y="111"/>
                    <a:pt x="305" y="127"/>
                  </a:cubicBezTo>
                  <a:cubicBezTo>
                    <a:pt x="337" y="127"/>
                    <a:pt x="385" y="127"/>
                    <a:pt x="417" y="143"/>
                  </a:cubicBezTo>
                  <a:lnTo>
                    <a:pt x="801" y="143"/>
                  </a:lnTo>
                  <a:cubicBezTo>
                    <a:pt x="881" y="143"/>
                    <a:pt x="977" y="143"/>
                    <a:pt x="1057" y="127"/>
                  </a:cubicBezTo>
                  <a:cubicBezTo>
                    <a:pt x="1073" y="127"/>
                    <a:pt x="1105" y="95"/>
                    <a:pt x="1105" y="63"/>
                  </a:cubicBezTo>
                  <a:cubicBezTo>
                    <a:pt x="1105" y="47"/>
                    <a:pt x="1057" y="31"/>
                    <a:pt x="1041" y="31"/>
                  </a:cubicBezTo>
                  <a:lnTo>
                    <a:pt x="1025" y="31"/>
                  </a:lnTo>
                  <a:cubicBezTo>
                    <a:pt x="929" y="47"/>
                    <a:pt x="817" y="47"/>
                    <a:pt x="721" y="47"/>
                  </a:cubicBezTo>
                  <a:lnTo>
                    <a:pt x="337" y="47"/>
                  </a:lnTo>
                  <a:cubicBezTo>
                    <a:pt x="305" y="47"/>
                    <a:pt x="257" y="47"/>
                    <a:pt x="225" y="31"/>
                  </a:cubicBezTo>
                  <a:cubicBezTo>
                    <a:pt x="177" y="31"/>
                    <a:pt x="129" y="15"/>
                    <a:pt x="81" y="15"/>
                  </a:cubicBezTo>
                  <a:cubicBezTo>
                    <a:pt x="61" y="5"/>
                    <a:pt x="46" y="1"/>
                    <a:pt x="34" y="1"/>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3"/>
            <p:cNvSpPr/>
            <p:nvPr/>
          </p:nvSpPr>
          <p:spPr>
            <a:xfrm>
              <a:off x="6170450" y="4356075"/>
              <a:ext cx="39623" cy="16275"/>
            </a:xfrm>
            <a:custGeom>
              <a:rect b="b" l="l" r="r" t="t"/>
              <a:pathLst>
                <a:path extrusionOk="0" h="161" w="1265">
                  <a:moveTo>
                    <a:pt x="65" y="1"/>
                  </a:moveTo>
                  <a:cubicBezTo>
                    <a:pt x="49" y="1"/>
                    <a:pt x="17" y="17"/>
                    <a:pt x="1" y="49"/>
                  </a:cubicBezTo>
                  <a:cubicBezTo>
                    <a:pt x="1" y="65"/>
                    <a:pt x="17" y="81"/>
                    <a:pt x="49" y="97"/>
                  </a:cubicBezTo>
                  <a:cubicBezTo>
                    <a:pt x="65" y="97"/>
                    <a:pt x="81" y="129"/>
                    <a:pt x="97" y="129"/>
                  </a:cubicBezTo>
                  <a:cubicBezTo>
                    <a:pt x="145" y="145"/>
                    <a:pt x="177" y="145"/>
                    <a:pt x="225" y="145"/>
                  </a:cubicBezTo>
                  <a:cubicBezTo>
                    <a:pt x="289" y="145"/>
                    <a:pt x="337" y="161"/>
                    <a:pt x="401" y="161"/>
                  </a:cubicBezTo>
                  <a:lnTo>
                    <a:pt x="801" y="161"/>
                  </a:lnTo>
                  <a:cubicBezTo>
                    <a:pt x="849" y="161"/>
                    <a:pt x="897" y="145"/>
                    <a:pt x="945" y="145"/>
                  </a:cubicBezTo>
                  <a:cubicBezTo>
                    <a:pt x="977" y="145"/>
                    <a:pt x="1025" y="129"/>
                    <a:pt x="1057" y="129"/>
                  </a:cubicBezTo>
                  <a:cubicBezTo>
                    <a:pt x="1121" y="97"/>
                    <a:pt x="1169" y="97"/>
                    <a:pt x="1217" y="81"/>
                  </a:cubicBezTo>
                  <a:cubicBezTo>
                    <a:pt x="1249" y="81"/>
                    <a:pt x="1265" y="49"/>
                    <a:pt x="1265" y="17"/>
                  </a:cubicBezTo>
                  <a:cubicBezTo>
                    <a:pt x="1265" y="17"/>
                    <a:pt x="1249" y="1"/>
                    <a:pt x="1201" y="1"/>
                  </a:cubicBezTo>
                  <a:cubicBezTo>
                    <a:pt x="1137" y="17"/>
                    <a:pt x="1089" y="17"/>
                    <a:pt x="1025" y="49"/>
                  </a:cubicBezTo>
                  <a:cubicBezTo>
                    <a:pt x="977" y="65"/>
                    <a:pt x="929" y="65"/>
                    <a:pt x="881" y="65"/>
                  </a:cubicBezTo>
                  <a:lnTo>
                    <a:pt x="321" y="65"/>
                  </a:lnTo>
                  <a:cubicBezTo>
                    <a:pt x="289" y="65"/>
                    <a:pt x="257" y="65"/>
                    <a:pt x="225" y="49"/>
                  </a:cubicBezTo>
                  <a:cubicBezTo>
                    <a:pt x="209" y="49"/>
                    <a:pt x="177" y="49"/>
                    <a:pt x="145" y="17"/>
                  </a:cubicBezTo>
                  <a:cubicBezTo>
                    <a:pt x="129" y="17"/>
                    <a:pt x="81"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3"/>
            <p:cNvSpPr/>
            <p:nvPr/>
          </p:nvSpPr>
          <p:spPr>
            <a:xfrm>
              <a:off x="6187288" y="4197633"/>
              <a:ext cx="65606" cy="70129"/>
            </a:xfrm>
            <a:custGeom>
              <a:rect b="b" l="l" r="r" t="t"/>
              <a:pathLst>
                <a:path extrusionOk="0" h="2465" w="2306">
                  <a:moveTo>
                    <a:pt x="2189" y="0"/>
                  </a:moveTo>
                  <a:cubicBezTo>
                    <a:pt x="2177" y="0"/>
                    <a:pt x="2169" y="4"/>
                    <a:pt x="2161" y="12"/>
                  </a:cubicBezTo>
                  <a:cubicBezTo>
                    <a:pt x="2113" y="28"/>
                    <a:pt x="2113" y="92"/>
                    <a:pt x="2097" y="124"/>
                  </a:cubicBezTo>
                  <a:cubicBezTo>
                    <a:pt x="2081" y="172"/>
                    <a:pt x="2081" y="204"/>
                    <a:pt x="2049" y="252"/>
                  </a:cubicBezTo>
                  <a:cubicBezTo>
                    <a:pt x="2033" y="332"/>
                    <a:pt x="2017" y="396"/>
                    <a:pt x="1985" y="476"/>
                  </a:cubicBezTo>
                  <a:cubicBezTo>
                    <a:pt x="1873" y="668"/>
                    <a:pt x="1761" y="844"/>
                    <a:pt x="1617" y="1036"/>
                  </a:cubicBezTo>
                  <a:lnTo>
                    <a:pt x="1632" y="1005"/>
                  </a:lnTo>
                  <a:lnTo>
                    <a:pt x="1632" y="1005"/>
                  </a:lnTo>
                  <a:cubicBezTo>
                    <a:pt x="1617" y="1037"/>
                    <a:pt x="1601" y="1068"/>
                    <a:pt x="1585" y="1084"/>
                  </a:cubicBezTo>
                  <a:cubicBezTo>
                    <a:pt x="1521" y="1148"/>
                    <a:pt x="1457" y="1228"/>
                    <a:pt x="1393" y="1292"/>
                  </a:cubicBezTo>
                  <a:cubicBezTo>
                    <a:pt x="1345" y="1356"/>
                    <a:pt x="1265" y="1436"/>
                    <a:pt x="1185" y="1484"/>
                  </a:cubicBezTo>
                  <a:cubicBezTo>
                    <a:pt x="1121" y="1548"/>
                    <a:pt x="1041" y="1612"/>
                    <a:pt x="977" y="1644"/>
                  </a:cubicBezTo>
                  <a:cubicBezTo>
                    <a:pt x="913" y="1692"/>
                    <a:pt x="881" y="1724"/>
                    <a:pt x="817" y="1788"/>
                  </a:cubicBezTo>
                  <a:lnTo>
                    <a:pt x="465" y="2028"/>
                  </a:lnTo>
                  <a:cubicBezTo>
                    <a:pt x="401" y="2076"/>
                    <a:pt x="321" y="2108"/>
                    <a:pt x="257" y="2156"/>
                  </a:cubicBezTo>
                  <a:cubicBezTo>
                    <a:pt x="225" y="2172"/>
                    <a:pt x="193" y="2188"/>
                    <a:pt x="161" y="2204"/>
                  </a:cubicBezTo>
                  <a:cubicBezTo>
                    <a:pt x="113" y="2236"/>
                    <a:pt x="81" y="2268"/>
                    <a:pt x="33" y="2284"/>
                  </a:cubicBezTo>
                  <a:cubicBezTo>
                    <a:pt x="1" y="2332"/>
                    <a:pt x="1" y="2396"/>
                    <a:pt x="33" y="2428"/>
                  </a:cubicBezTo>
                  <a:cubicBezTo>
                    <a:pt x="57" y="2452"/>
                    <a:pt x="85" y="2464"/>
                    <a:pt x="111" y="2464"/>
                  </a:cubicBezTo>
                  <a:cubicBezTo>
                    <a:pt x="137" y="2464"/>
                    <a:pt x="161" y="2452"/>
                    <a:pt x="177" y="2428"/>
                  </a:cubicBezTo>
                  <a:lnTo>
                    <a:pt x="225" y="2396"/>
                  </a:lnTo>
                  <a:cubicBezTo>
                    <a:pt x="257" y="2364"/>
                    <a:pt x="321" y="2332"/>
                    <a:pt x="385" y="2316"/>
                  </a:cubicBezTo>
                  <a:lnTo>
                    <a:pt x="401" y="2316"/>
                  </a:lnTo>
                  <a:cubicBezTo>
                    <a:pt x="417" y="2316"/>
                    <a:pt x="417" y="2284"/>
                    <a:pt x="433" y="2284"/>
                  </a:cubicBezTo>
                  <a:lnTo>
                    <a:pt x="417" y="2284"/>
                  </a:lnTo>
                  <a:cubicBezTo>
                    <a:pt x="545" y="2252"/>
                    <a:pt x="657" y="2188"/>
                    <a:pt x="785" y="2156"/>
                  </a:cubicBezTo>
                  <a:cubicBezTo>
                    <a:pt x="833" y="2124"/>
                    <a:pt x="897" y="2092"/>
                    <a:pt x="945" y="2076"/>
                  </a:cubicBezTo>
                  <a:cubicBezTo>
                    <a:pt x="1073" y="2012"/>
                    <a:pt x="1233" y="1932"/>
                    <a:pt x="1361" y="1836"/>
                  </a:cubicBezTo>
                  <a:cubicBezTo>
                    <a:pt x="1441" y="1772"/>
                    <a:pt x="1505" y="1708"/>
                    <a:pt x="1553" y="1628"/>
                  </a:cubicBezTo>
                  <a:lnTo>
                    <a:pt x="1665" y="1532"/>
                  </a:lnTo>
                  <a:cubicBezTo>
                    <a:pt x="1697" y="1484"/>
                    <a:pt x="1713" y="1452"/>
                    <a:pt x="1761" y="1404"/>
                  </a:cubicBezTo>
                  <a:lnTo>
                    <a:pt x="1873" y="1228"/>
                  </a:lnTo>
                  <a:lnTo>
                    <a:pt x="2001" y="1052"/>
                  </a:lnTo>
                  <a:cubicBezTo>
                    <a:pt x="2033" y="972"/>
                    <a:pt x="2081" y="908"/>
                    <a:pt x="2113" y="828"/>
                  </a:cubicBezTo>
                  <a:cubicBezTo>
                    <a:pt x="2161" y="732"/>
                    <a:pt x="2225" y="604"/>
                    <a:pt x="2241" y="492"/>
                  </a:cubicBezTo>
                  <a:cubicBezTo>
                    <a:pt x="2257" y="412"/>
                    <a:pt x="2273" y="316"/>
                    <a:pt x="2273" y="236"/>
                  </a:cubicBezTo>
                  <a:cubicBezTo>
                    <a:pt x="2273" y="204"/>
                    <a:pt x="2305" y="172"/>
                    <a:pt x="2305" y="156"/>
                  </a:cubicBezTo>
                  <a:lnTo>
                    <a:pt x="2305" y="76"/>
                  </a:lnTo>
                  <a:lnTo>
                    <a:pt x="2305" y="44"/>
                  </a:lnTo>
                  <a:cubicBezTo>
                    <a:pt x="2273" y="28"/>
                    <a:pt x="2257" y="12"/>
                    <a:pt x="2241" y="12"/>
                  </a:cubicBezTo>
                  <a:cubicBezTo>
                    <a:pt x="2217" y="4"/>
                    <a:pt x="2201" y="0"/>
                    <a:pt x="2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3"/>
            <p:cNvSpPr/>
            <p:nvPr/>
          </p:nvSpPr>
          <p:spPr>
            <a:xfrm>
              <a:off x="6176818" y="4059395"/>
              <a:ext cx="32803" cy="122392"/>
            </a:xfrm>
            <a:custGeom>
              <a:rect b="b" l="l" r="r" t="t"/>
              <a:pathLst>
                <a:path extrusionOk="0" h="4302" w="1153">
                  <a:moveTo>
                    <a:pt x="423" y="1"/>
                  </a:moveTo>
                  <a:cubicBezTo>
                    <a:pt x="377" y="1"/>
                    <a:pt x="365" y="19"/>
                    <a:pt x="353" y="55"/>
                  </a:cubicBezTo>
                  <a:cubicBezTo>
                    <a:pt x="321" y="87"/>
                    <a:pt x="353" y="151"/>
                    <a:pt x="369" y="183"/>
                  </a:cubicBezTo>
                  <a:cubicBezTo>
                    <a:pt x="385" y="231"/>
                    <a:pt x="401" y="295"/>
                    <a:pt x="417" y="327"/>
                  </a:cubicBezTo>
                  <a:cubicBezTo>
                    <a:pt x="449" y="359"/>
                    <a:pt x="449" y="407"/>
                    <a:pt x="465" y="423"/>
                  </a:cubicBezTo>
                  <a:cubicBezTo>
                    <a:pt x="481" y="471"/>
                    <a:pt x="481" y="487"/>
                    <a:pt x="513" y="535"/>
                  </a:cubicBezTo>
                  <a:lnTo>
                    <a:pt x="561" y="711"/>
                  </a:lnTo>
                  <a:lnTo>
                    <a:pt x="561" y="727"/>
                  </a:lnTo>
                  <a:cubicBezTo>
                    <a:pt x="593" y="791"/>
                    <a:pt x="609" y="823"/>
                    <a:pt x="609" y="887"/>
                  </a:cubicBezTo>
                  <a:cubicBezTo>
                    <a:pt x="625" y="951"/>
                    <a:pt x="625" y="1031"/>
                    <a:pt x="641" y="1095"/>
                  </a:cubicBezTo>
                  <a:cubicBezTo>
                    <a:pt x="673" y="1207"/>
                    <a:pt x="673" y="1351"/>
                    <a:pt x="689" y="1495"/>
                  </a:cubicBezTo>
                  <a:lnTo>
                    <a:pt x="689" y="1831"/>
                  </a:lnTo>
                  <a:cubicBezTo>
                    <a:pt x="689" y="1943"/>
                    <a:pt x="673" y="2071"/>
                    <a:pt x="641" y="2215"/>
                  </a:cubicBezTo>
                  <a:cubicBezTo>
                    <a:pt x="625" y="2423"/>
                    <a:pt x="593" y="2647"/>
                    <a:pt x="529" y="2855"/>
                  </a:cubicBezTo>
                  <a:cubicBezTo>
                    <a:pt x="481" y="3047"/>
                    <a:pt x="401" y="3255"/>
                    <a:pt x="353" y="3431"/>
                  </a:cubicBezTo>
                  <a:cubicBezTo>
                    <a:pt x="305" y="3527"/>
                    <a:pt x="289" y="3607"/>
                    <a:pt x="241" y="3703"/>
                  </a:cubicBezTo>
                  <a:cubicBezTo>
                    <a:pt x="209" y="3815"/>
                    <a:pt x="161" y="3895"/>
                    <a:pt x="129" y="3991"/>
                  </a:cubicBezTo>
                  <a:cubicBezTo>
                    <a:pt x="81" y="4055"/>
                    <a:pt x="49" y="4103"/>
                    <a:pt x="33" y="4183"/>
                  </a:cubicBezTo>
                  <a:cubicBezTo>
                    <a:pt x="1" y="4231"/>
                    <a:pt x="33" y="4263"/>
                    <a:pt x="65" y="4295"/>
                  </a:cubicBezTo>
                  <a:cubicBezTo>
                    <a:pt x="77" y="4299"/>
                    <a:pt x="88" y="4301"/>
                    <a:pt x="98" y="4301"/>
                  </a:cubicBezTo>
                  <a:cubicBezTo>
                    <a:pt x="128" y="4301"/>
                    <a:pt x="149" y="4283"/>
                    <a:pt x="161" y="4247"/>
                  </a:cubicBezTo>
                  <a:cubicBezTo>
                    <a:pt x="161" y="4231"/>
                    <a:pt x="193" y="4231"/>
                    <a:pt x="193" y="4215"/>
                  </a:cubicBezTo>
                  <a:cubicBezTo>
                    <a:pt x="225" y="4151"/>
                    <a:pt x="273" y="4071"/>
                    <a:pt x="321" y="4007"/>
                  </a:cubicBezTo>
                  <a:cubicBezTo>
                    <a:pt x="369" y="3943"/>
                    <a:pt x="401" y="3863"/>
                    <a:pt x="465" y="3815"/>
                  </a:cubicBezTo>
                  <a:cubicBezTo>
                    <a:pt x="545" y="3671"/>
                    <a:pt x="625" y="3527"/>
                    <a:pt x="705" y="3367"/>
                  </a:cubicBezTo>
                  <a:lnTo>
                    <a:pt x="705" y="3351"/>
                  </a:lnTo>
                  <a:lnTo>
                    <a:pt x="721" y="3335"/>
                  </a:lnTo>
                  <a:cubicBezTo>
                    <a:pt x="769" y="3271"/>
                    <a:pt x="801" y="3191"/>
                    <a:pt x="849" y="3127"/>
                  </a:cubicBezTo>
                  <a:cubicBezTo>
                    <a:pt x="865" y="3063"/>
                    <a:pt x="913" y="3015"/>
                    <a:pt x="929" y="2967"/>
                  </a:cubicBezTo>
                  <a:cubicBezTo>
                    <a:pt x="961" y="2855"/>
                    <a:pt x="1025" y="2727"/>
                    <a:pt x="1041" y="2583"/>
                  </a:cubicBezTo>
                  <a:cubicBezTo>
                    <a:pt x="1073" y="2535"/>
                    <a:pt x="1089" y="2455"/>
                    <a:pt x="1089" y="2391"/>
                  </a:cubicBezTo>
                  <a:cubicBezTo>
                    <a:pt x="1105" y="2327"/>
                    <a:pt x="1105" y="2263"/>
                    <a:pt x="1121" y="2215"/>
                  </a:cubicBezTo>
                  <a:cubicBezTo>
                    <a:pt x="1153" y="2087"/>
                    <a:pt x="1153" y="1975"/>
                    <a:pt x="1153" y="1831"/>
                  </a:cubicBezTo>
                  <a:lnTo>
                    <a:pt x="1153" y="1623"/>
                  </a:lnTo>
                  <a:cubicBezTo>
                    <a:pt x="1153" y="1575"/>
                    <a:pt x="1121" y="1495"/>
                    <a:pt x="1121" y="1431"/>
                  </a:cubicBezTo>
                  <a:cubicBezTo>
                    <a:pt x="1105" y="1351"/>
                    <a:pt x="1089" y="1287"/>
                    <a:pt x="1089" y="1207"/>
                  </a:cubicBezTo>
                  <a:cubicBezTo>
                    <a:pt x="1073" y="1143"/>
                    <a:pt x="1041" y="1095"/>
                    <a:pt x="1025" y="1015"/>
                  </a:cubicBezTo>
                  <a:cubicBezTo>
                    <a:pt x="1025" y="983"/>
                    <a:pt x="1009" y="951"/>
                    <a:pt x="1009" y="935"/>
                  </a:cubicBezTo>
                  <a:cubicBezTo>
                    <a:pt x="1009" y="887"/>
                    <a:pt x="993" y="871"/>
                    <a:pt x="993" y="823"/>
                  </a:cubicBezTo>
                  <a:cubicBezTo>
                    <a:pt x="929" y="647"/>
                    <a:pt x="833" y="471"/>
                    <a:pt x="721" y="311"/>
                  </a:cubicBezTo>
                  <a:cubicBezTo>
                    <a:pt x="705" y="295"/>
                    <a:pt x="705" y="263"/>
                    <a:pt x="689" y="247"/>
                  </a:cubicBezTo>
                  <a:cubicBezTo>
                    <a:pt x="673" y="215"/>
                    <a:pt x="625" y="151"/>
                    <a:pt x="609" y="103"/>
                  </a:cubicBezTo>
                  <a:cubicBezTo>
                    <a:pt x="593" y="71"/>
                    <a:pt x="545" y="23"/>
                    <a:pt x="513" y="7"/>
                  </a:cubicBezTo>
                  <a:lnTo>
                    <a:pt x="481" y="7"/>
                  </a:lnTo>
                  <a:cubicBezTo>
                    <a:pt x="457" y="3"/>
                    <a:pt x="438" y="1"/>
                    <a:pt x="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3"/>
            <p:cNvSpPr/>
            <p:nvPr/>
          </p:nvSpPr>
          <p:spPr>
            <a:xfrm>
              <a:off x="6054825" y="4198885"/>
              <a:ext cx="66943" cy="114682"/>
            </a:xfrm>
            <a:custGeom>
              <a:rect b="b" l="l" r="r" t="t"/>
              <a:pathLst>
                <a:path extrusionOk="0" h="4031" w="2353">
                  <a:moveTo>
                    <a:pt x="1809" y="3760"/>
                  </a:moveTo>
                  <a:cubicBezTo>
                    <a:pt x="1809" y="3768"/>
                    <a:pt x="1815" y="3772"/>
                    <a:pt x="1822" y="3774"/>
                  </a:cubicBezTo>
                  <a:lnTo>
                    <a:pt x="1822" y="3774"/>
                  </a:lnTo>
                  <a:lnTo>
                    <a:pt x="1809" y="3760"/>
                  </a:lnTo>
                  <a:close/>
                  <a:moveTo>
                    <a:pt x="49" y="0"/>
                  </a:moveTo>
                  <a:cubicBezTo>
                    <a:pt x="17" y="0"/>
                    <a:pt x="1" y="64"/>
                    <a:pt x="1" y="112"/>
                  </a:cubicBezTo>
                  <a:cubicBezTo>
                    <a:pt x="17" y="288"/>
                    <a:pt x="33" y="464"/>
                    <a:pt x="81" y="640"/>
                  </a:cubicBezTo>
                  <a:cubicBezTo>
                    <a:pt x="97" y="832"/>
                    <a:pt x="129" y="1008"/>
                    <a:pt x="193" y="1168"/>
                  </a:cubicBezTo>
                  <a:cubicBezTo>
                    <a:pt x="241" y="1344"/>
                    <a:pt x="289" y="1520"/>
                    <a:pt x="353" y="1680"/>
                  </a:cubicBezTo>
                  <a:cubicBezTo>
                    <a:pt x="417" y="1840"/>
                    <a:pt x="481" y="2016"/>
                    <a:pt x="561" y="2176"/>
                  </a:cubicBezTo>
                  <a:cubicBezTo>
                    <a:pt x="641" y="2352"/>
                    <a:pt x="737" y="2480"/>
                    <a:pt x="833" y="2624"/>
                  </a:cubicBezTo>
                  <a:cubicBezTo>
                    <a:pt x="881" y="2688"/>
                    <a:pt x="929" y="2768"/>
                    <a:pt x="977" y="2816"/>
                  </a:cubicBezTo>
                  <a:cubicBezTo>
                    <a:pt x="1041" y="2896"/>
                    <a:pt x="1073" y="2960"/>
                    <a:pt x="1137" y="3024"/>
                  </a:cubicBezTo>
                  <a:cubicBezTo>
                    <a:pt x="1233" y="3168"/>
                    <a:pt x="1361" y="3280"/>
                    <a:pt x="1457" y="3408"/>
                  </a:cubicBezTo>
                  <a:cubicBezTo>
                    <a:pt x="1569" y="3536"/>
                    <a:pt x="1697" y="3664"/>
                    <a:pt x="1841" y="3776"/>
                  </a:cubicBezTo>
                  <a:cubicBezTo>
                    <a:pt x="1841" y="3776"/>
                    <a:pt x="1831" y="3776"/>
                    <a:pt x="1822" y="3774"/>
                  </a:cubicBezTo>
                  <a:lnTo>
                    <a:pt x="1822" y="3774"/>
                  </a:lnTo>
                  <a:lnTo>
                    <a:pt x="1937" y="3889"/>
                  </a:lnTo>
                  <a:cubicBezTo>
                    <a:pt x="1969" y="3921"/>
                    <a:pt x="2033" y="3985"/>
                    <a:pt x="2097" y="4001"/>
                  </a:cubicBezTo>
                  <a:cubicBezTo>
                    <a:pt x="2119" y="4012"/>
                    <a:pt x="2149" y="4030"/>
                    <a:pt x="2175" y="4030"/>
                  </a:cubicBezTo>
                  <a:cubicBezTo>
                    <a:pt x="2187" y="4030"/>
                    <a:pt x="2199" y="4026"/>
                    <a:pt x="2209" y="4017"/>
                  </a:cubicBezTo>
                  <a:cubicBezTo>
                    <a:pt x="2257" y="4017"/>
                    <a:pt x="2289" y="3985"/>
                    <a:pt x="2305" y="3937"/>
                  </a:cubicBezTo>
                  <a:cubicBezTo>
                    <a:pt x="2337" y="3905"/>
                    <a:pt x="2353" y="3856"/>
                    <a:pt x="2337" y="3824"/>
                  </a:cubicBezTo>
                  <a:cubicBezTo>
                    <a:pt x="2337" y="3808"/>
                    <a:pt x="2337" y="3808"/>
                    <a:pt x="2305" y="3776"/>
                  </a:cubicBezTo>
                  <a:lnTo>
                    <a:pt x="2257" y="3728"/>
                  </a:lnTo>
                  <a:lnTo>
                    <a:pt x="2241" y="3728"/>
                  </a:lnTo>
                  <a:cubicBezTo>
                    <a:pt x="2129" y="3648"/>
                    <a:pt x="2049" y="3568"/>
                    <a:pt x="1953" y="3488"/>
                  </a:cubicBezTo>
                  <a:cubicBezTo>
                    <a:pt x="1857" y="3376"/>
                    <a:pt x="1761" y="3280"/>
                    <a:pt x="1681" y="3184"/>
                  </a:cubicBezTo>
                  <a:cubicBezTo>
                    <a:pt x="1569" y="3088"/>
                    <a:pt x="1473" y="2960"/>
                    <a:pt x="1393" y="2864"/>
                  </a:cubicBezTo>
                  <a:cubicBezTo>
                    <a:pt x="1297" y="2768"/>
                    <a:pt x="1217" y="2640"/>
                    <a:pt x="1137" y="2528"/>
                  </a:cubicBezTo>
                  <a:cubicBezTo>
                    <a:pt x="1057" y="2400"/>
                    <a:pt x="977" y="2304"/>
                    <a:pt x="897" y="2192"/>
                  </a:cubicBezTo>
                  <a:lnTo>
                    <a:pt x="897" y="2192"/>
                  </a:lnTo>
                  <a:cubicBezTo>
                    <a:pt x="897" y="2208"/>
                    <a:pt x="913" y="2208"/>
                    <a:pt x="913" y="2224"/>
                  </a:cubicBezTo>
                  <a:cubicBezTo>
                    <a:pt x="769" y="2032"/>
                    <a:pt x="673" y="1792"/>
                    <a:pt x="577" y="1568"/>
                  </a:cubicBezTo>
                  <a:cubicBezTo>
                    <a:pt x="513" y="1456"/>
                    <a:pt x="481" y="1344"/>
                    <a:pt x="433" y="1232"/>
                  </a:cubicBezTo>
                  <a:cubicBezTo>
                    <a:pt x="385" y="1120"/>
                    <a:pt x="353" y="1008"/>
                    <a:pt x="305" y="912"/>
                  </a:cubicBezTo>
                  <a:cubicBezTo>
                    <a:pt x="241" y="640"/>
                    <a:pt x="177" y="368"/>
                    <a:pt x="129" y="80"/>
                  </a:cubicBezTo>
                  <a:cubicBezTo>
                    <a:pt x="161" y="32"/>
                    <a:pt x="113" y="0"/>
                    <a:pt x="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3"/>
            <p:cNvSpPr/>
            <p:nvPr/>
          </p:nvSpPr>
          <p:spPr>
            <a:xfrm>
              <a:off x="6065294" y="3483823"/>
              <a:ext cx="76957" cy="219321"/>
            </a:xfrm>
            <a:custGeom>
              <a:rect b="b" l="l" r="r" t="t"/>
              <a:pathLst>
                <a:path extrusionOk="0" h="7709" w="2705">
                  <a:moveTo>
                    <a:pt x="749" y="1428"/>
                  </a:moveTo>
                  <a:cubicBezTo>
                    <a:pt x="750" y="1431"/>
                    <a:pt x="751" y="1434"/>
                    <a:pt x="753" y="1436"/>
                  </a:cubicBezTo>
                  <a:cubicBezTo>
                    <a:pt x="753" y="1433"/>
                    <a:pt x="751" y="1430"/>
                    <a:pt x="749" y="1428"/>
                  </a:cubicBezTo>
                  <a:close/>
                  <a:moveTo>
                    <a:pt x="1745" y="5421"/>
                  </a:moveTo>
                  <a:lnTo>
                    <a:pt x="1729" y="5437"/>
                  </a:lnTo>
                  <a:cubicBezTo>
                    <a:pt x="1729" y="5421"/>
                    <a:pt x="1729" y="5421"/>
                    <a:pt x="1745" y="5421"/>
                  </a:cubicBezTo>
                  <a:close/>
                  <a:moveTo>
                    <a:pt x="1425" y="5661"/>
                  </a:moveTo>
                  <a:lnTo>
                    <a:pt x="1425" y="5661"/>
                  </a:lnTo>
                  <a:cubicBezTo>
                    <a:pt x="1425" y="5661"/>
                    <a:pt x="1425" y="5661"/>
                    <a:pt x="1425" y="5661"/>
                  </a:cubicBezTo>
                  <a:lnTo>
                    <a:pt x="1425" y="5661"/>
                  </a:lnTo>
                  <a:cubicBezTo>
                    <a:pt x="1425" y="5661"/>
                    <a:pt x="1425" y="5661"/>
                    <a:pt x="1425" y="5661"/>
                  </a:cubicBezTo>
                  <a:close/>
                  <a:moveTo>
                    <a:pt x="1425" y="5661"/>
                  </a:moveTo>
                  <a:cubicBezTo>
                    <a:pt x="1409" y="5669"/>
                    <a:pt x="1401" y="5673"/>
                    <a:pt x="1392" y="5675"/>
                  </a:cubicBezTo>
                  <a:lnTo>
                    <a:pt x="1392" y="5675"/>
                  </a:lnTo>
                  <a:cubicBezTo>
                    <a:pt x="1403" y="5670"/>
                    <a:pt x="1414" y="5666"/>
                    <a:pt x="1425" y="5661"/>
                  </a:cubicBezTo>
                  <a:close/>
                  <a:moveTo>
                    <a:pt x="1425" y="5661"/>
                  </a:moveTo>
                  <a:cubicBezTo>
                    <a:pt x="1409" y="5677"/>
                    <a:pt x="1409" y="5693"/>
                    <a:pt x="1393" y="5693"/>
                  </a:cubicBezTo>
                  <a:cubicBezTo>
                    <a:pt x="1361" y="5741"/>
                    <a:pt x="1345" y="5757"/>
                    <a:pt x="1329" y="5805"/>
                  </a:cubicBezTo>
                  <a:cubicBezTo>
                    <a:pt x="1313" y="5837"/>
                    <a:pt x="1281" y="5901"/>
                    <a:pt x="1281" y="5933"/>
                  </a:cubicBezTo>
                  <a:cubicBezTo>
                    <a:pt x="1265" y="6045"/>
                    <a:pt x="1265" y="6157"/>
                    <a:pt x="1313" y="6253"/>
                  </a:cubicBezTo>
                  <a:cubicBezTo>
                    <a:pt x="1345" y="6365"/>
                    <a:pt x="1393" y="6445"/>
                    <a:pt x="1441" y="6525"/>
                  </a:cubicBezTo>
                  <a:cubicBezTo>
                    <a:pt x="1505" y="6605"/>
                    <a:pt x="1569" y="6653"/>
                    <a:pt x="1633" y="6717"/>
                  </a:cubicBezTo>
                  <a:cubicBezTo>
                    <a:pt x="1681" y="6781"/>
                    <a:pt x="1745" y="6845"/>
                    <a:pt x="1825" y="6877"/>
                  </a:cubicBezTo>
                  <a:cubicBezTo>
                    <a:pt x="1889" y="6941"/>
                    <a:pt x="1969" y="6973"/>
                    <a:pt x="2033" y="7037"/>
                  </a:cubicBezTo>
                  <a:cubicBezTo>
                    <a:pt x="2081" y="7085"/>
                    <a:pt x="2161" y="7133"/>
                    <a:pt x="2225" y="7181"/>
                  </a:cubicBezTo>
                  <a:cubicBezTo>
                    <a:pt x="2241" y="7181"/>
                    <a:pt x="2273" y="7197"/>
                    <a:pt x="2273" y="7197"/>
                  </a:cubicBezTo>
                  <a:lnTo>
                    <a:pt x="2225" y="7245"/>
                  </a:lnTo>
                  <a:cubicBezTo>
                    <a:pt x="2209" y="7261"/>
                    <a:pt x="2209" y="7277"/>
                    <a:pt x="2193" y="7277"/>
                  </a:cubicBezTo>
                  <a:cubicBezTo>
                    <a:pt x="2129" y="7261"/>
                    <a:pt x="2065" y="7261"/>
                    <a:pt x="2001" y="7245"/>
                  </a:cubicBezTo>
                  <a:cubicBezTo>
                    <a:pt x="1969" y="7245"/>
                    <a:pt x="1905" y="7213"/>
                    <a:pt x="1873" y="7213"/>
                  </a:cubicBezTo>
                  <a:cubicBezTo>
                    <a:pt x="1825" y="7213"/>
                    <a:pt x="1761" y="7197"/>
                    <a:pt x="1729" y="7197"/>
                  </a:cubicBezTo>
                  <a:lnTo>
                    <a:pt x="1745" y="7197"/>
                  </a:lnTo>
                  <a:cubicBezTo>
                    <a:pt x="1681" y="7197"/>
                    <a:pt x="1617" y="7181"/>
                    <a:pt x="1569" y="7165"/>
                  </a:cubicBezTo>
                  <a:cubicBezTo>
                    <a:pt x="1505" y="7133"/>
                    <a:pt x="1473" y="7117"/>
                    <a:pt x="1409" y="7101"/>
                  </a:cubicBezTo>
                  <a:lnTo>
                    <a:pt x="1041" y="6925"/>
                  </a:lnTo>
                  <a:cubicBezTo>
                    <a:pt x="929" y="6861"/>
                    <a:pt x="785" y="6797"/>
                    <a:pt x="673" y="6717"/>
                  </a:cubicBezTo>
                  <a:cubicBezTo>
                    <a:pt x="593" y="6637"/>
                    <a:pt x="513" y="6557"/>
                    <a:pt x="433" y="6461"/>
                  </a:cubicBezTo>
                  <a:cubicBezTo>
                    <a:pt x="401" y="6445"/>
                    <a:pt x="401" y="6445"/>
                    <a:pt x="401" y="6413"/>
                  </a:cubicBezTo>
                  <a:cubicBezTo>
                    <a:pt x="401" y="6397"/>
                    <a:pt x="385" y="6365"/>
                    <a:pt x="385" y="6333"/>
                  </a:cubicBezTo>
                  <a:lnTo>
                    <a:pt x="385" y="6173"/>
                  </a:lnTo>
                  <a:cubicBezTo>
                    <a:pt x="385" y="6157"/>
                    <a:pt x="385" y="6141"/>
                    <a:pt x="401" y="6141"/>
                  </a:cubicBezTo>
                  <a:cubicBezTo>
                    <a:pt x="433" y="6125"/>
                    <a:pt x="433" y="6093"/>
                    <a:pt x="449" y="6077"/>
                  </a:cubicBezTo>
                  <a:lnTo>
                    <a:pt x="561" y="5965"/>
                  </a:lnTo>
                  <a:cubicBezTo>
                    <a:pt x="609" y="5933"/>
                    <a:pt x="641" y="5901"/>
                    <a:pt x="689" y="5885"/>
                  </a:cubicBezTo>
                  <a:lnTo>
                    <a:pt x="865" y="5821"/>
                  </a:lnTo>
                  <a:cubicBezTo>
                    <a:pt x="929" y="5805"/>
                    <a:pt x="1009" y="5805"/>
                    <a:pt x="1073" y="5773"/>
                  </a:cubicBezTo>
                  <a:cubicBezTo>
                    <a:pt x="1131" y="5773"/>
                    <a:pt x="1258" y="5732"/>
                    <a:pt x="1390" y="5676"/>
                  </a:cubicBezTo>
                  <a:lnTo>
                    <a:pt x="1390" y="5676"/>
                  </a:lnTo>
                  <a:cubicBezTo>
                    <a:pt x="1404" y="5675"/>
                    <a:pt x="1414" y="5671"/>
                    <a:pt x="1425" y="5661"/>
                  </a:cubicBezTo>
                  <a:close/>
                  <a:moveTo>
                    <a:pt x="1729" y="7581"/>
                  </a:moveTo>
                  <a:cubicBezTo>
                    <a:pt x="1729" y="7589"/>
                    <a:pt x="1725" y="7593"/>
                    <a:pt x="1721" y="7593"/>
                  </a:cubicBezTo>
                  <a:cubicBezTo>
                    <a:pt x="1717" y="7593"/>
                    <a:pt x="1713" y="7589"/>
                    <a:pt x="1713" y="7581"/>
                  </a:cubicBezTo>
                  <a:close/>
                  <a:moveTo>
                    <a:pt x="455" y="0"/>
                  </a:moveTo>
                  <a:cubicBezTo>
                    <a:pt x="439" y="0"/>
                    <a:pt x="420" y="22"/>
                    <a:pt x="401" y="60"/>
                  </a:cubicBezTo>
                  <a:cubicBezTo>
                    <a:pt x="385" y="140"/>
                    <a:pt x="369" y="236"/>
                    <a:pt x="353" y="332"/>
                  </a:cubicBezTo>
                  <a:cubicBezTo>
                    <a:pt x="353" y="412"/>
                    <a:pt x="321" y="524"/>
                    <a:pt x="321" y="604"/>
                  </a:cubicBezTo>
                  <a:cubicBezTo>
                    <a:pt x="321" y="684"/>
                    <a:pt x="321" y="764"/>
                    <a:pt x="353" y="844"/>
                  </a:cubicBezTo>
                  <a:cubicBezTo>
                    <a:pt x="353" y="924"/>
                    <a:pt x="369" y="1020"/>
                    <a:pt x="369" y="1100"/>
                  </a:cubicBezTo>
                  <a:cubicBezTo>
                    <a:pt x="385" y="1276"/>
                    <a:pt x="449" y="1436"/>
                    <a:pt x="513" y="1596"/>
                  </a:cubicBezTo>
                  <a:cubicBezTo>
                    <a:pt x="545" y="1676"/>
                    <a:pt x="561" y="1756"/>
                    <a:pt x="609" y="1836"/>
                  </a:cubicBezTo>
                  <a:cubicBezTo>
                    <a:pt x="641" y="1916"/>
                    <a:pt x="673" y="1980"/>
                    <a:pt x="705" y="2060"/>
                  </a:cubicBezTo>
                  <a:lnTo>
                    <a:pt x="881" y="2365"/>
                  </a:lnTo>
                  <a:cubicBezTo>
                    <a:pt x="945" y="2461"/>
                    <a:pt x="1025" y="2541"/>
                    <a:pt x="1089" y="2637"/>
                  </a:cubicBezTo>
                  <a:cubicBezTo>
                    <a:pt x="1169" y="2765"/>
                    <a:pt x="1249" y="2861"/>
                    <a:pt x="1313" y="3005"/>
                  </a:cubicBezTo>
                  <a:cubicBezTo>
                    <a:pt x="1329" y="3053"/>
                    <a:pt x="1345" y="3117"/>
                    <a:pt x="1345" y="3165"/>
                  </a:cubicBezTo>
                  <a:lnTo>
                    <a:pt x="1345" y="3261"/>
                  </a:lnTo>
                  <a:lnTo>
                    <a:pt x="1345" y="3277"/>
                  </a:lnTo>
                  <a:lnTo>
                    <a:pt x="1345" y="3293"/>
                  </a:lnTo>
                  <a:lnTo>
                    <a:pt x="1329" y="3309"/>
                  </a:lnTo>
                  <a:cubicBezTo>
                    <a:pt x="1313" y="3341"/>
                    <a:pt x="1281" y="3341"/>
                    <a:pt x="1249" y="3357"/>
                  </a:cubicBezTo>
                  <a:lnTo>
                    <a:pt x="1073" y="3421"/>
                  </a:lnTo>
                  <a:cubicBezTo>
                    <a:pt x="993" y="3437"/>
                    <a:pt x="929" y="3437"/>
                    <a:pt x="849" y="3453"/>
                  </a:cubicBezTo>
                  <a:cubicBezTo>
                    <a:pt x="769" y="3469"/>
                    <a:pt x="689" y="3501"/>
                    <a:pt x="625" y="3533"/>
                  </a:cubicBezTo>
                  <a:cubicBezTo>
                    <a:pt x="529" y="3581"/>
                    <a:pt x="449" y="3677"/>
                    <a:pt x="433" y="3805"/>
                  </a:cubicBezTo>
                  <a:cubicBezTo>
                    <a:pt x="401" y="3885"/>
                    <a:pt x="401" y="3981"/>
                    <a:pt x="449" y="4061"/>
                  </a:cubicBezTo>
                  <a:cubicBezTo>
                    <a:pt x="385" y="4045"/>
                    <a:pt x="321" y="4013"/>
                    <a:pt x="273" y="4013"/>
                  </a:cubicBezTo>
                  <a:cubicBezTo>
                    <a:pt x="225" y="4013"/>
                    <a:pt x="193" y="4029"/>
                    <a:pt x="145" y="4061"/>
                  </a:cubicBezTo>
                  <a:cubicBezTo>
                    <a:pt x="129" y="4077"/>
                    <a:pt x="81" y="4093"/>
                    <a:pt x="81" y="4141"/>
                  </a:cubicBezTo>
                  <a:lnTo>
                    <a:pt x="81" y="4157"/>
                  </a:lnTo>
                  <a:cubicBezTo>
                    <a:pt x="65" y="4173"/>
                    <a:pt x="65" y="4221"/>
                    <a:pt x="65" y="4237"/>
                  </a:cubicBezTo>
                  <a:lnTo>
                    <a:pt x="65" y="4317"/>
                  </a:lnTo>
                  <a:cubicBezTo>
                    <a:pt x="65" y="4365"/>
                    <a:pt x="81" y="4397"/>
                    <a:pt x="113" y="4413"/>
                  </a:cubicBezTo>
                  <a:cubicBezTo>
                    <a:pt x="129" y="4461"/>
                    <a:pt x="145" y="4477"/>
                    <a:pt x="161" y="4525"/>
                  </a:cubicBezTo>
                  <a:cubicBezTo>
                    <a:pt x="209" y="4557"/>
                    <a:pt x="241" y="4621"/>
                    <a:pt x="289" y="4653"/>
                  </a:cubicBezTo>
                  <a:lnTo>
                    <a:pt x="465" y="4845"/>
                  </a:lnTo>
                  <a:cubicBezTo>
                    <a:pt x="545" y="4893"/>
                    <a:pt x="625" y="4973"/>
                    <a:pt x="705" y="5021"/>
                  </a:cubicBezTo>
                  <a:cubicBezTo>
                    <a:pt x="769" y="5053"/>
                    <a:pt x="849" y="5101"/>
                    <a:pt x="913" y="5133"/>
                  </a:cubicBezTo>
                  <a:cubicBezTo>
                    <a:pt x="1041" y="5213"/>
                    <a:pt x="1185" y="5261"/>
                    <a:pt x="1345" y="5325"/>
                  </a:cubicBezTo>
                  <a:cubicBezTo>
                    <a:pt x="1345" y="5325"/>
                    <a:pt x="1361" y="5325"/>
                    <a:pt x="1361" y="5341"/>
                  </a:cubicBezTo>
                  <a:lnTo>
                    <a:pt x="1249" y="5405"/>
                  </a:lnTo>
                  <a:cubicBezTo>
                    <a:pt x="1249" y="5405"/>
                    <a:pt x="1233" y="5405"/>
                    <a:pt x="1233" y="5421"/>
                  </a:cubicBezTo>
                  <a:cubicBezTo>
                    <a:pt x="1105" y="5485"/>
                    <a:pt x="961" y="5517"/>
                    <a:pt x="849" y="5533"/>
                  </a:cubicBezTo>
                  <a:cubicBezTo>
                    <a:pt x="769" y="5549"/>
                    <a:pt x="689" y="5581"/>
                    <a:pt x="625" y="5597"/>
                  </a:cubicBezTo>
                  <a:cubicBezTo>
                    <a:pt x="545" y="5645"/>
                    <a:pt x="449" y="5661"/>
                    <a:pt x="385" y="5709"/>
                  </a:cubicBezTo>
                  <a:cubicBezTo>
                    <a:pt x="305" y="5773"/>
                    <a:pt x="241" y="5821"/>
                    <a:pt x="193" y="5901"/>
                  </a:cubicBezTo>
                  <a:cubicBezTo>
                    <a:pt x="113" y="5981"/>
                    <a:pt x="49" y="6077"/>
                    <a:pt x="33" y="6173"/>
                  </a:cubicBezTo>
                  <a:cubicBezTo>
                    <a:pt x="1" y="6285"/>
                    <a:pt x="1" y="6381"/>
                    <a:pt x="33" y="6477"/>
                  </a:cubicBezTo>
                  <a:cubicBezTo>
                    <a:pt x="33" y="6525"/>
                    <a:pt x="33" y="6541"/>
                    <a:pt x="49" y="6573"/>
                  </a:cubicBezTo>
                  <a:cubicBezTo>
                    <a:pt x="49" y="6621"/>
                    <a:pt x="65" y="6653"/>
                    <a:pt x="81" y="6685"/>
                  </a:cubicBezTo>
                  <a:cubicBezTo>
                    <a:pt x="113" y="6717"/>
                    <a:pt x="129" y="6765"/>
                    <a:pt x="161" y="6781"/>
                  </a:cubicBezTo>
                  <a:cubicBezTo>
                    <a:pt x="273" y="6893"/>
                    <a:pt x="369" y="7021"/>
                    <a:pt x="481" y="7101"/>
                  </a:cubicBezTo>
                  <a:cubicBezTo>
                    <a:pt x="609" y="7181"/>
                    <a:pt x="753" y="7245"/>
                    <a:pt x="881" y="7309"/>
                  </a:cubicBezTo>
                  <a:cubicBezTo>
                    <a:pt x="945" y="7357"/>
                    <a:pt x="1025" y="7405"/>
                    <a:pt x="1089" y="7421"/>
                  </a:cubicBezTo>
                  <a:cubicBezTo>
                    <a:pt x="1169" y="7453"/>
                    <a:pt x="1233" y="7501"/>
                    <a:pt x="1313" y="7517"/>
                  </a:cubicBezTo>
                  <a:lnTo>
                    <a:pt x="1489" y="7581"/>
                  </a:lnTo>
                  <a:cubicBezTo>
                    <a:pt x="1553" y="7597"/>
                    <a:pt x="1633" y="7597"/>
                    <a:pt x="1713" y="7613"/>
                  </a:cubicBezTo>
                  <a:cubicBezTo>
                    <a:pt x="1761" y="7629"/>
                    <a:pt x="1841" y="7629"/>
                    <a:pt x="1905" y="7661"/>
                  </a:cubicBezTo>
                  <a:lnTo>
                    <a:pt x="1873" y="7661"/>
                  </a:lnTo>
                  <a:cubicBezTo>
                    <a:pt x="1969" y="7677"/>
                    <a:pt x="2081" y="7693"/>
                    <a:pt x="2193" y="7709"/>
                  </a:cubicBezTo>
                  <a:lnTo>
                    <a:pt x="2225" y="7709"/>
                  </a:lnTo>
                  <a:cubicBezTo>
                    <a:pt x="2241" y="7709"/>
                    <a:pt x="2289" y="7709"/>
                    <a:pt x="2321" y="7693"/>
                  </a:cubicBezTo>
                  <a:cubicBezTo>
                    <a:pt x="2369" y="7677"/>
                    <a:pt x="2401" y="7661"/>
                    <a:pt x="2433" y="7629"/>
                  </a:cubicBezTo>
                  <a:cubicBezTo>
                    <a:pt x="2433" y="7629"/>
                    <a:pt x="2449" y="7613"/>
                    <a:pt x="2449" y="7597"/>
                  </a:cubicBezTo>
                  <a:lnTo>
                    <a:pt x="2593" y="7453"/>
                  </a:lnTo>
                  <a:cubicBezTo>
                    <a:pt x="2625" y="7421"/>
                    <a:pt x="2641" y="7389"/>
                    <a:pt x="2673" y="7357"/>
                  </a:cubicBezTo>
                  <a:cubicBezTo>
                    <a:pt x="2689" y="7309"/>
                    <a:pt x="2705" y="7277"/>
                    <a:pt x="2705" y="7229"/>
                  </a:cubicBezTo>
                  <a:cubicBezTo>
                    <a:pt x="2705" y="7197"/>
                    <a:pt x="2689" y="7149"/>
                    <a:pt x="2673" y="7133"/>
                  </a:cubicBezTo>
                  <a:cubicBezTo>
                    <a:pt x="2641" y="7101"/>
                    <a:pt x="2609" y="7069"/>
                    <a:pt x="2593" y="7053"/>
                  </a:cubicBezTo>
                  <a:cubicBezTo>
                    <a:pt x="2529" y="7021"/>
                    <a:pt x="2465" y="6957"/>
                    <a:pt x="2385" y="6909"/>
                  </a:cubicBezTo>
                  <a:cubicBezTo>
                    <a:pt x="2353" y="6893"/>
                    <a:pt x="2305" y="6861"/>
                    <a:pt x="2273" y="6829"/>
                  </a:cubicBezTo>
                  <a:cubicBezTo>
                    <a:pt x="2225" y="6813"/>
                    <a:pt x="2193" y="6781"/>
                    <a:pt x="2145" y="6749"/>
                  </a:cubicBezTo>
                  <a:cubicBezTo>
                    <a:pt x="1985" y="6637"/>
                    <a:pt x="1841" y="6509"/>
                    <a:pt x="1729" y="6381"/>
                  </a:cubicBezTo>
                  <a:cubicBezTo>
                    <a:pt x="1681" y="6333"/>
                    <a:pt x="1665" y="6301"/>
                    <a:pt x="1649" y="6237"/>
                  </a:cubicBezTo>
                  <a:cubicBezTo>
                    <a:pt x="1633" y="6221"/>
                    <a:pt x="1633" y="6173"/>
                    <a:pt x="1633" y="6157"/>
                  </a:cubicBezTo>
                  <a:lnTo>
                    <a:pt x="1633" y="6077"/>
                  </a:lnTo>
                  <a:lnTo>
                    <a:pt x="1633" y="6029"/>
                  </a:lnTo>
                  <a:cubicBezTo>
                    <a:pt x="1633" y="6013"/>
                    <a:pt x="1649" y="6013"/>
                    <a:pt x="1649" y="5997"/>
                  </a:cubicBezTo>
                  <a:cubicBezTo>
                    <a:pt x="1681" y="5933"/>
                    <a:pt x="1745" y="5901"/>
                    <a:pt x="1793" y="5853"/>
                  </a:cubicBezTo>
                  <a:cubicBezTo>
                    <a:pt x="1793" y="5853"/>
                    <a:pt x="1805" y="5853"/>
                    <a:pt x="1808" y="5842"/>
                  </a:cubicBezTo>
                  <a:lnTo>
                    <a:pt x="1808" y="5842"/>
                  </a:lnTo>
                  <a:cubicBezTo>
                    <a:pt x="1854" y="5811"/>
                    <a:pt x="1911" y="5766"/>
                    <a:pt x="1969" y="5709"/>
                  </a:cubicBezTo>
                  <a:cubicBezTo>
                    <a:pt x="2049" y="5661"/>
                    <a:pt x="2113" y="5549"/>
                    <a:pt x="2129" y="5453"/>
                  </a:cubicBezTo>
                  <a:cubicBezTo>
                    <a:pt x="2145" y="5421"/>
                    <a:pt x="2145" y="5357"/>
                    <a:pt x="2145" y="5309"/>
                  </a:cubicBezTo>
                  <a:cubicBezTo>
                    <a:pt x="2145" y="5277"/>
                    <a:pt x="2145" y="5261"/>
                    <a:pt x="2129" y="5213"/>
                  </a:cubicBezTo>
                  <a:cubicBezTo>
                    <a:pt x="2129" y="5181"/>
                    <a:pt x="2113" y="5133"/>
                    <a:pt x="2081" y="5101"/>
                  </a:cubicBezTo>
                  <a:cubicBezTo>
                    <a:pt x="2065" y="5021"/>
                    <a:pt x="2033" y="4941"/>
                    <a:pt x="1969" y="4861"/>
                  </a:cubicBezTo>
                  <a:cubicBezTo>
                    <a:pt x="1905" y="4781"/>
                    <a:pt x="1841" y="4717"/>
                    <a:pt x="1793" y="4653"/>
                  </a:cubicBezTo>
                  <a:cubicBezTo>
                    <a:pt x="1745" y="4621"/>
                    <a:pt x="1713" y="4573"/>
                    <a:pt x="1665" y="4557"/>
                  </a:cubicBezTo>
                  <a:cubicBezTo>
                    <a:pt x="1649" y="4541"/>
                    <a:pt x="1601" y="4509"/>
                    <a:pt x="1569" y="4493"/>
                  </a:cubicBezTo>
                  <a:cubicBezTo>
                    <a:pt x="1489" y="4461"/>
                    <a:pt x="1409" y="4413"/>
                    <a:pt x="1329" y="4397"/>
                  </a:cubicBezTo>
                  <a:cubicBezTo>
                    <a:pt x="1265" y="4381"/>
                    <a:pt x="1201" y="4333"/>
                    <a:pt x="1153" y="4317"/>
                  </a:cubicBezTo>
                  <a:cubicBezTo>
                    <a:pt x="1073" y="4269"/>
                    <a:pt x="1009" y="4253"/>
                    <a:pt x="945" y="4189"/>
                  </a:cubicBezTo>
                  <a:cubicBezTo>
                    <a:pt x="913" y="4157"/>
                    <a:pt x="865" y="4141"/>
                    <a:pt x="849" y="4093"/>
                  </a:cubicBezTo>
                  <a:cubicBezTo>
                    <a:pt x="833" y="4077"/>
                    <a:pt x="801" y="4061"/>
                    <a:pt x="801" y="4013"/>
                  </a:cubicBezTo>
                  <a:cubicBezTo>
                    <a:pt x="801" y="3997"/>
                    <a:pt x="785" y="3981"/>
                    <a:pt x="785" y="3949"/>
                  </a:cubicBezTo>
                  <a:lnTo>
                    <a:pt x="785" y="3933"/>
                  </a:lnTo>
                  <a:lnTo>
                    <a:pt x="785" y="3901"/>
                  </a:lnTo>
                  <a:lnTo>
                    <a:pt x="801" y="3869"/>
                  </a:lnTo>
                  <a:cubicBezTo>
                    <a:pt x="865" y="3853"/>
                    <a:pt x="929" y="3837"/>
                    <a:pt x="1009" y="3821"/>
                  </a:cubicBezTo>
                  <a:cubicBezTo>
                    <a:pt x="1089" y="3789"/>
                    <a:pt x="1169" y="3789"/>
                    <a:pt x="1249" y="3757"/>
                  </a:cubicBezTo>
                  <a:cubicBezTo>
                    <a:pt x="1329" y="3741"/>
                    <a:pt x="1409" y="3693"/>
                    <a:pt x="1489" y="3661"/>
                  </a:cubicBezTo>
                  <a:cubicBezTo>
                    <a:pt x="1521" y="3629"/>
                    <a:pt x="1569" y="3597"/>
                    <a:pt x="1585" y="3581"/>
                  </a:cubicBezTo>
                  <a:cubicBezTo>
                    <a:pt x="1601" y="3549"/>
                    <a:pt x="1633" y="3533"/>
                    <a:pt x="1649" y="3501"/>
                  </a:cubicBezTo>
                  <a:cubicBezTo>
                    <a:pt x="1665" y="3469"/>
                    <a:pt x="1681" y="3437"/>
                    <a:pt x="1681" y="3389"/>
                  </a:cubicBezTo>
                  <a:cubicBezTo>
                    <a:pt x="1713" y="3341"/>
                    <a:pt x="1713" y="3261"/>
                    <a:pt x="1713" y="3181"/>
                  </a:cubicBezTo>
                  <a:cubicBezTo>
                    <a:pt x="1713" y="3101"/>
                    <a:pt x="1681" y="3021"/>
                    <a:pt x="1665" y="2941"/>
                  </a:cubicBezTo>
                  <a:cubicBezTo>
                    <a:pt x="1601" y="2781"/>
                    <a:pt x="1521" y="2637"/>
                    <a:pt x="1425" y="2493"/>
                  </a:cubicBezTo>
                  <a:cubicBezTo>
                    <a:pt x="1361" y="2413"/>
                    <a:pt x="1313" y="2349"/>
                    <a:pt x="1249" y="2269"/>
                  </a:cubicBezTo>
                  <a:cubicBezTo>
                    <a:pt x="1153" y="2141"/>
                    <a:pt x="1041" y="1980"/>
                    <a:pt x="945" y="1836"/>
                  </a:cubicBezTo>
                  <a:cubicBezTo>
                    <a:pt x="913" y="1756"/>
                    <a:pt x="865" y="1692"/>
                    <a:pt x="833" y="1612"/>
                  </a:cubicBezTo>
                  <a:cubicBezTo>
                    <a:pt x="791" y="1544"/>
                    <a:pt x="762" y="1475"/>
                    <a:pt x="734" y="1417"/>
                  </a:cubicBezTo>
                  <a:lnTo>
                    <a:pt x="734" y="1417"/>
                  </a:lnTo>
                  <a:cubicBezTo>
                    <a:pt x="740" y="1421"/>
                    <a:pt x="745" y="1424"/>
                    <a:pt x="749" y="1428"/>
                  </a:cubicBezTo>
                  <a:lnTo>
                    <a:pt x="749" y="1428"/>
                  </a:lnTo>
                  <a:cubicBezTo>
                    <a:pt x="640" y="1174"/>
                    <a:pt x="592" y="906"/>
                    <a:pt x="545" y="652"/>
                  </a:cubicBezTo>
                  <a:cubicBezTo>
                    <a:pt x="529" y="556"/>
                    <a:pt x="545" y="428"/>
                    <a:pt x="545" y="332"/>
                  </a:cubicBezTo>
                  <a:cubicBezTo>
                    <a:pt x="561" y="268"/>
                    <a:pt x="561" y="220"/>
                    <a:pt x="593" y="156"/>
                  </a:cubicBezTo>
                  <a:cubicBezTo>
                    <a:pt x="609" y="92"/>
                    <a:pt x="561" y="28"/>
                    <a:pt x="513" y="28"/>
                  </a:cubicBezTo>
                  <a:lnTo>
                    <a:pt x="481" y="28"/>
                  </a:lnTo>
                  <a:cubicBezTo>
                    <a:pt x="474" y="9"/>
                    <a:pt x="466" y="0"/>
                    <a:pt x="4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3"/>
            <p:cNvSpPr/>
            <p:nvPr/>
          </p:nvSpPr>
          <p:spPr>
            <a:xfrm>
              <a:off x="6055280" y="3488716"/>
              <a:ext cx="54652" cy="121225"/>
            </a:xfrm>
            <a:custGeom>
              <a:rect b="b" l="l" r="r" t="t"/>
              <a:pathLst>
                <a:path extrusionOk="0" h="4261" w="1921">
                  <a:moveTo>
                    <a:pt x="769" y="0"/>
                  </a:moveTo>
                  <a:cubicBezTo>
                    <a:pt x="673" y="80"/>
                    <a:pt x="657" y="80"/>
                    <a:pt x="641" y="112"/>
                  </a:cubicBezTo>
                  <a:cubicBezTo>
                    <a:pt x="593" y="128"/>
                    <a:pt x="577" y="144"/>
                    <a:pt x="561" y="192"/>
                  </a:cubicBezTo>
                  <a:cubicBezTo>
                    <a:pt x="545" y="208"/>
                    <a:pt x="545" y="224"/>
                    <a:pt x="545" y="240"/>
                  </a:cubicBezTo>
                  <a:cubicBezTo>
                    <a:pt x="513" y="304"/>
                    <a:pt x="513" y="352"/>
                    <a:pt x="513" y="400"/>
                  </a:cubicBezTo>
                  <a:cubicBezTo>
                    <a:pt x="497" y="480"/>
                    <a:pt x="497" y="560"/>
                    <a:pt x="497" y="640"/>
                  </a:cubicBezTo>
                  <a:cubicBezTo>
                    <a:pt x="497" y="832"/>
                    <a:pt x="545" y="1024"/>
                    <a:pt x="561" y="1200"/>
                  </a:cubicBezTo>
                  <a:cubicBezTo>
                    <a:pt x="577" y="1280"/>
                    <a:pt x="577" y="1360"/>
                    <a:pt x="609" y="1440"/>
                  </a:cubicBezTo>
                  <a:cubicBezTo>
                    <a:pt x="641" y="1520"/>
                    <a:pt x="657" y="1600"/>
                    <a:pt x="689" y="1664"/>
                  </a:cubicBezTo>
                  <a:cubicBezTo>
                    <a:pt x="753" y="1824"/>
                    <a:pt x="817" y="1985"/>
                    <a:pt x="897" y="2129"/>
                  </a:cubicBezTo>
                  <a:lnTo>
                    <a:pt x="1009" y="2305"/>
                  </a:lnTo>
                  <a:cubicBezTo>
                    <a:pt x="1041" y="2321"/>
                    <a:pt x="1041" y="2353"/>
                    <a:pt x="1057" y="2353"/>
                  </a:cubicBezTo>
                  <a:cubicBezTo>
                    <a:pt x="1073" y="2401"/>
                    <a:pt x="1121" y="2465"/>
                    <a:pt x="1137" y="2529"/>
                  </a:cubicBezTo>
                  <a:cubicBezTo>
                    <a:pt x="1169" y="2593"/>
                    <a:pt x="1217" y="2673"/>
                    <a:pt x="1249" y="2721"/>
                  </a:cubicBezTo>
                  <a:lnTo>
                    <a:pt x="1313" y="2833"/>
                  </a:lnTo>
                  <a:cubicBezTo>
                    <a:pt x="1313" y="2849"/>
                    <a:pt x="1329" y="2849"/>
                    <a:pt x="1329" y="2865"/>
                  </a:cubicBezTo>
                  <a:cubicBezTo>
                    <a:pt x="1281" y="2849"/>
                    <a:pt x="1201" y="2801"/>
                    <a:pt x="1137" y="2785"/>
                  </a:cubicBezTo>
                  <a:cubicBezTo>
                    <a:pt x="1057" y="2753"/>
                    <a:pt x="977" y="2721"/>
                    <a:pt x="897" y="2705"/>
                  </a:cubicBezTo>
                  <a:cubicBezTo>
                    <a:pt x="817" y="2689"/>
                    <a:pt x="721" y="2689"/>
                    <a:pt x="641" y="2689"/>
                  </a:cubicBezTo>
                  <a:cubicBezTo>
                    <a:pt x="529" y="2689"/>
                    <a:pt x="449" y="2705"/>
                    <a:pt x="353" y="2721"/>
                  </a:cubicBezTo>
                  <a:cubicBezTo>
                    <a:pt x="273" y="2769"/>
                    <a:pt x="193" y="2785"/>
                    <a:pt x="129" y="2849"/>
                  </a:cubicBezTo>
                  <a:cubicBezTo>
                    <a:pt x="81" y="2913"/>
                    <a:pt x="33" y="2961"/>
                    <a:pt x="17" y="3041"/>
                  </a:cubicBezTo>
                  <a:cubicBezTo>
                    <a:pt x="1" y="3153"/>
                    <a:pt x="17" y="3249"/>
                    <a:pt x="17" y="3329"/>
                  </a:cubicBezTo>
                  <a:cubicBezTo>
                    <a:pt x="33" y="3409"/>
                    <a:pt x="49" y="3489"/>
                    <a:pt x="97" y="3569"/>
                  </a:cubicBezTo>
                  <a:cubicBezTo>
                    <a:pt x="161" y="3681"/>
                    <a:pt x="209" y="3793"/>
                    <a:pt x="273" y="3905"/>
                  </a:cubicBezTo>
                  <a:cubicBezTo>
                    <a:pt x="321" y="3969"/>
                    <a:pt x="353" y="4001"/>
                    <a:pt x="401" y="4065"/>
                  </a:cubicBezTo>
                  <a:cubicBezTo>
                    <a:pt x="433" y="4129"/>
                    <a:pt x="497" y="4193"/>
                    <a:pt x="529" y="4225"/>
                  </a:cubicBezTo>
                  <a:cubicBezTo>
                    <a:pt x="553" y="4249"/>
                    <a:pt x="585" y="4261"/>
                    <a:pt x="615" y="4261"/>
                  </a:cubicBezTo>
                  <a:cubicBezTo>
                    <a:pt x="645" y="4261"/>
                    <a:pt x="673" y="4249"/>
                    <a:pt x="689" y="4225"/>
                  </a:cubicBezTo>
                  <a:cubicBezTo>
                    <a:pt x="721" y="4209"/>
                    <a:pt x="737" y="4193"/>
                    <a:pt x="737" y="4145"/>
                  </a:cubicBezTo>
                  <a:cubicBezTo>
                    <a:pt x="737" y="4113"/>
                    <a:pt x="721" y="4081"/>
                    <a:pt x="689" y="4065"/>
                  </a:cubicBezTo>
                  <a:lnTo>
                    <a:pt x="689" y="4049"/>
                  </a:lnTo>
                  <a:lnTo>
                    <a:pt x="753" y="3985"/>
                  </a:lnTo>
                  <a:cubicBezTo>
                    <a:pt x="753" y="3969"/>
                    <a:pt x="769" y="3953"/>
                    <a:pt x="769" y="3921"/>
                  </a:cubicBezTo>
                  <a:lnTo>
                    <a:pt x="769" y="3841"/>
                  </a:lnTo>
                  <a:lnTo>
                    <a:pt x="769" y="3793"/>
                  </a:lnTo>
                  <a:cubicBezTo>
                    <a:pt x="801" y="3793"/>
                    <a:pt x="801" y="3761"/>
                    <a:pt x="817" y="3761"/>
                  </a:cubicBezTo>
                  <a:cubicBezTo>
                    <a:pt x="897" y="3761"/>
                    <a:pt x="961" y="3681"/>
                    <a:pt x="977" y="3601"/>
                  </a:cubicBezTo>
                  <a:cubicBezTo>
                    <a:pt x="977" y="3585"/>
                    <a:pt x="977" y="3569"/>
                    <a:pt x="993" y="3569"/>
                  </a:cubicBezTo>
                  <a:lnTo>
                    <a:pt x="1121" y="3393"/>
                  </a:lnTo>
                  <a:cubicBezTo>
                    <a:pt x="1121" y="3393"/>
                    <a:pt x="1121" y="3361"/>
                    <a:pt x="1137" y="3361"/>
                  </a:cubicBezTo>
                  <a:cubicBezTo>
                    <a:pt x="1217" y="3361"/>
                    <a:pt x="1297" y="3345"/>
                    <a:pt x="1377" y="3329"/>
                  </a:cubicBezTo>
                  <a:cubicBezTo>
                    <a:pt x="1441" y="3313"/>
                    <a:pt x="1473" y="3313"/>
                    <a:pt x="1537" y="3281"/>
                  </a:cubicBezTo>
                  <a:cubicBezTo>
                    <a:pt x="1601" y="3265"/>
                    <a:pt x="1649" y="3249"/>
                    <a:pt x="1713" y="3201"/>
                  </a:cubicBezTo>
                  <a:cubicBezTo>
                    <a:pt x="1777" y="3169"/>
                    <a:pt x="1841" y="3121"/>
                    <a:pt x="1873" y="3073"/>
                  </a:cubicBezTo>
                  <a:cubicBezTo>
                    <a:pt x="1889" y="3025"/>
                    <a:pt x="1921" y="2977"/>
                    <a:pt x="1921" y="2945"/>
                  </a:cubicBezTo>
                  <a:cubicBezTo>
                    <a:pt x="1921" y="2881"/>
                    <a:pt x="1921" y="2833"/>
                    <a:pt x="1889" y="2785"/>
                  </a:cubicBezTo>
                  <a:cubicBezTo>
                    <a:pt x="1873" y="2753"/>
                    <a:pt x="1857" y="2689"/>
                    <a:pt x="1841" y="2641"/>
                  </a:cubicBezTo>
                  <a:cubicBezTo>
                    <a:pt x="1793" y="2593"/>
                    <a:pt x="1761" y="2513"/>
                    <a:pt x="1713" y="2449"/>
                  </a:cubicBezTo>
                  <a:cubicBezTo>
                    <a:pt x="1617" y="2305"/>
                    <a:pt x="1537" y="2161"/>
                    <a:pt x="1441" y="2033"/>
                  </a:cubicBezTo>
                  <a:cubicBezTo>
                    <a:pt x="1409" y="2001"/>
                    <a:pt x="1393" y="1969"/>
                    <a:pt x="1377" y="1953"/>
                  </a:cubicBezTo>
                  <a:cubicBezTo>
                    <a:pt x="1361" y="1904"/>
                    <a:pt x="1313" y="1840"/>
                    <a:pt x="1297" y="1824"/>
                  </a:cubicBezTo>
                  <a:cubicBezTo>
                    <a:pt x="1249" y="1808"/>
                    <a:pt x="1233" y="1792"/>
                    <a:pt x="1169" y="1760"/>
                  </a:cubicBezTo>
                  <a:cubicBezTo>
                    <a:pt x="1169" y="1744"/>
                    <a:pt x="1153" y="1728"/>
                    <a:pt x="1153" y="1712"/>
                  </a:cubicBezTo>
                  <a:cubicBezTo>
                    <a:pt x="1137" y="1648"/>
                    <a:pt x="1121" y="1600"/>
                    <a:pt x="1089" y="1552"/>
                  </a:cubicBezTo>
                  <a:cubicBezTo>
                    <a:pt x="1073" y="1472"/>
                    <a:pt x="1057" y="1408"/>
                    <a:pt x="1025" y="1328"/>
                  </a:cubicBezTo>
                  <a:cubicBezTo>
                    <a:pt x="977" y="1184"/>
                    <a:pt x="961" y="1072"/>
                    <a:pt x="945" y="928"/>
                  </a:cubicBezTo>
                  <a:cubicBezTo>
                    <a:pt x="913" y="784"/>
                    <a:pt x="897" y="672"/>
                    <a:pt x="913" y="528"/>
                  </a:cubicBezTo>
                  <a:cubicBezTo>
                    <a:pt x="913" y="464"/>
                    <a:pt x="913" y="400"/>
                    <a:pt x="945" y="320"/>
                  </a:cubicBezTo>
                  <a:lnTo>
                    <a:pt x="945" y="224"/>
                  </a:lnTo>
                  <a:lnTo>
                    <a:pt x="945" y="160"/>
                  </a:lnTo>
                  <a:lnTo>
                    <a:pt x="945" y="112"/>
                  </a:lnTo>
                  <a:cubicBezTo>
                    <a:pt x="945" y="80"/>
                    <a:pt x="913" y="64"/>
                    <a:pt x="897" y="48"/>
                  </a:cubicBezTo>
                  <a:cubicBezTo>
                    <a:pt x="881" y="32"/>
                    <a:pt x="817" y="0"/>
                    <a:pt x="7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3"/>
            <p:cNvSpPr/>
            <p:nvPr/>
          </p:nvSpPr>
          <p:spPr>
            <a:xfrm>
              <a:off x="6072577" y="3640753"/>
              <a:ext cx="61025" cy="55506"/>
            </a:xfrm>
            <a:custGeom>
              <a:rect b="b" l="l" r="r" t="t"/>
              <a:pathLst>
                <a:path extrusionOk="0" h="1951" w="2145">
                  <a:moveTo>
                    <a:pt x="993" y="1"/>
                  </a:moveTo>
                  <a:cubicBezTo>
                    <a:pt x="961" y="1"/>
                    <a:pt x="929" y="1"/>
                    <a:pt x="913" y="17"/>
                  </a:cubicBezTo>
                  <a:cubicBezTo>
                    <a:pt x="865" y="33"/>
                    <a:pt x="833" y="65"/>
                    <a:pt x="785" y="97"/>
                  </a:cubicBezTo>
                  <a:cubicBezTo>
                    <a:pt x="753" y="145"/>
                    <a:pt x="737" y="209"/>
                    <a:pt x="705" y="257"/>
                  </a:cubicBezTo>
                  <a:cubicBezTo>
                    <a:pt x="689" y="257"/>
                    <a:pt x="689" y="241"/>
                    <a:pt x="673" y="241"/>
                  </a:cubicBezTo>
                  <a:cubicBezTo>
                    <a:pt x="641" y="225"/>
                    <a:pt x="609" y="209"/>
                    <a:pt x="561" y="177"/>
                  </a:cubicBezTo>
                  <a:cubicBezTo>
                    <a:pt x="545" y="177"/>
                    <a:pt x="545" y="161"/>
                    <a:pt x="529" y="161"/>
                  </a:cubicBezTo>
                  <a:cubicBezTo>
                    <a:pt x="513" y="145"/>
                    <a:pt x="465" y="145"/>
                    <a:pt x="449" y="129"/>
                  </a:cubicBezTo>
                  <a:cubicBezTo>
                    <a:pt x="433" y="129"/>
                    <a:pt x="385" y="97"/>
                    <a:pt x="369" y="97"/>
                  </a:cubicBezTo>
                  <a:lnTo>
                    <a:pt x="321" y="97"/>
                  </a:lnTo>
                  <a:cubicBezTo>
                    <a:pt x="305" y="97"/>
                    <a:pt x="289" y="129"/>
                    <a:pt x="273" y="129"/>
                  </a:cubicBezTo>
                  <a:cubicBezTo>
                    <a:pt x="225" y="145"/>
                    <a:pt x="209" y="161"/>
                    <a:pt x="209" y="209"/>
                  </a:cubicBezTo>
                  <a:cubicBezTo>
                    <a:pt x="209" y="225"/>
                    <a:pt x="193" y="225"/>
                    <a:pt x="193" y="241"/>
                  </a:cubicBezTo>
                  <a:lnTo>
                    <a:pt x="193" y="305"/>
                  </a:lnTo>
                  <a:lnTo>
                    <a:pt x="193" y="321"/>
                  </a:lnTo>
                  <a:cubicBezTo>
                    <a:pt x="145" y="337"/>
                    <a:pt x="113" y="385"/>
                    <a:pt x="81" y="417"/>
                  </a:cubicBezTo>
                  <a:cubicBezTo>
                    <a:pt x="65" y="465"/>
                    <a:pt x="49" y="529"/>
                    <a:pt x="65" y="561"/>
                  </a:cubicBezTo>
                  <a:lnTo>
                    <a:pt x="65" y="625"/>
                  </a:lnTo>
                  <a:lnTo>
                    <a:pt x="65" y="641"/>
                  </a:lnTo>
                  <a:cubicBezTo>
                    <a:pt x="49" y="657"/>
                    <a:pt x="49" y="689"/>
                    <a:pt x="49" y="705"/>
                  </a:cubicBezTo>
                  <a:cubicBezTo>
                    <a:pt x="1" y="817"/>
                    <a:pt x="49" y="945"/>
                    <a:pt x="113" y="1057"/>
                  </a:cubicBezTo>
                  <a:cubicBezTo>
                    <a:pt x="129" y="1121"/>
                    <a:pt x="161" y="1169"/>
                    <a:pt x="209" y="1217"/>
                  </a:cubicBezTo>
                  <a:cubicBezTo>
                    <a:pt x="225" y="1233"/>
                    <a:pt x="241" y="1265"/>
                    <a:pt x="273" y="1297"/>
                  </a:cubicBezTo>
                  <a:lnTo>
                    <a:pt x="353" y="1377"/>
                  </a:lnTo>
                  <a:cubicBezTo>
                    <a:pt x="369" y="1409"/>
                    <a:pt x="385" y="1409"/>
                    <a:pt x="401" y="1425"/>
                  </a:cubicBezTo>
                  <a:cubicBezTo>
                    <a:pt x="433" y="1441"/>
                    <a:pt x="449" y="1441"/>
                    <a:pt x="481" y="1441"/>
                  </a:cubicBezTo>
                  <a:lnTo>
                    <a:pt x="609" y="1441"/>
                  </a:lnTo>
                  <a:cubicBezTo>
                    <a:pt x="625" y="1441"/>
                    <a:pt x="673" y="1441"/>
                    <a:pt x="689" y="1425"/>
                  </a:cubicBezTo>
                  <a:cubicBezTo>
                    <a:pt x="689" y="1425"/>
                    <a:pt x="705" y="1425"/>
                    <a:pt x="705" y="1409"/>
                  </a:cubicBezTo>
                  <a:cubicBezTo>
                    <a:pt x="705" y="1409"/>
                    <a:pt x="721" y="1409"/>
                    <a:pt x="721" y="1377"/>
                  </a:cubicBezTo>
                  <a:lnTo>
                    <a:pt x="769" y="1425"/>
                  </a:lnTo>
                  <a:cubicBezTo>
                    <a:pt x="785" y="1441"/>
                    <a:pt x="801" y="1489"/>
                    <a:pt x="833" y="1505"/>
                  </a:cubicBezTo>
                  <a:cubicBezTo>
                    <a:pt x="865" y="1537"/>
                    <a:pt x="929" y="1585"/>
                    <a:pt x="961" y="1617"/>
                  </a:cubicBezTo>
                  <a:cubicBezTo>
                    <a:pt x="1009" y="1665"/>
                    <a:pt x="1073" y="1681"/>
                    <a:pt x="1121" y="1697"/>
                  </a:cubicBezTo>
                  <a:lnTo>
                    <a:pt x="1153" y="1697"/>
                  </a:lnTo>
                  <a:cubicBezTo>
                    <a:pt x="1185" y="1729"/>
                    <a:pt x="1201" y="1745"/>
                    <a:pt x="1249" y="1745"/>
                  </a:cubicBezTo>
                  <a:cubicBezTo>
                    <a:pt x="1281" y="1761"/>
                    <a:pt x="1345" y="1777"/>
                    <a:pt x="1393" y="1809"/>
                  </a:cubicBezTo>
                  <a:cubicBezTo>
                    <a:pt x="1409" y="1809"/>
                    <a:pt x="1425" y="1825"/>
                    <a:pt x="1441" y="1825"/>
                  </a:cubicBezTo>
                  <a:lnTo>
                    <a:pt x="1649" y="1825"/>
                  </a:lnTo>
                  <a:cubicBezTo>
                    <a:pt x="1665" y="1825"/>
                    <a:pt x="1681" y="1809"/>
                    <a:pt x="1681" y="1809"/>
                  </a:cubicBezTo>
                  <a:cubicBezTo>
                    <a:pt x="1713" y="1825"/>
                    <a:pt x="1745" y="1841"/>
                    <a:pt x="1761" y="1857"/>
                  </a:cubicBezTo>
                  <a:cubicBezTo>
                    <a:pt x="1809" y="1905"/>
                    <a:pt x="1873" y="1921"/>
                    <a:pt x="1921" y="1937"/>
                  </a:cubicBezTo>
                  <a:cubicBezTo>
                    <a:pt x="1936" y="1947"/>
                    <a:pt x="1949" y="1951"/>
                    <a:pt x="1962" y="1951"/>
                  </a:cubicBezTo>
                  <a:cubicBezTo>
                    <a:pt x="1990" y="1951"/>
                    <a:pt x="2016" y="1932"/>
                    <a:pt x="2049" y="1921"/>
                  </a:cubicBezTo>
                  <a:cubicBezTo>
                    <a:pt x="2065" y="1905"/>
                    <a:pt x="2113" y="1889"/>
                    <a:pt x="2129" y="1857"/>
                  </a:cubicBezTo>
                  <a:cubicBezTo>
                    <a:pt x="2129" y="1841"/>
                    <a:pt x="2145" y="1825"/>
                    <a:pt x="2145" y="1809"/>
                  </a:cubicBezTo>
                  <a:lnTo>
                    <a:pt x="2145" y="1681"/>
                  </a:lnTo>
                  <a:cubicBezTo>
                    <a:pt x="2145" y="1665"/>
                    <a:pt x="2145" y="1665"/>
                    <a:pt x="2129" y="1649"/>
                  </a:cubicBezTo>
                  <a:cubicBezTo>
                    <a:pt x="2129" y="1617"/>
                    <a:pt x="2113" y="1601"/>
                    <a:pt x="2081" y="1585"/>
                  </a:cubicBezTo>
                  <a:cubicBezTo>
                    <a:pt x="2065" y="1569"/>
                    <a:pt x="2049" y="1521"/>
                    <a:pt x="2033" y="1505"/>
                  </a:cubicBezTo>
                  <a:cubicBezTo>
                    <a:pt x="1985" y="1441"/>
                    <a:pt x="1953" y="1409"/>
                    <a:pt x="1905" y="1345"/>
                  </a:cubicBezTo>
                  <a:cubicBezTo>
                    <a:pt x="1841" y="1281"/>
                    <a:pt x="1793" y="1249"/>
                    <a:pt x="1745" y="1185"/>
                  </a:cubicBezTo>
                  <a:lnTo>
                    <a:pt x="1681" y="1121"/>
                  </a:lnTo>
                  <a:cubicBezTo>
                    <a:pt x="1633" y="1041"/>
                    <a:pt x="1553" y="961"/>
                    <a:pt x="1473" y="881"/>
                  </a:cubicBezTo>
                  <a:lnTo>
                    <a:pt x="1409" y="817"/>
                  </a:lnTo>
                  <a:lnTo>
                    <a:pt x="1329" y="737"/>
                  </a:lnTo>
                  <a:cubicBezTo>
                    <a:pt x="1265" y="705"/>
                    <a:pt x="1201" y="641"/>
                    <a:pt x="1153" y="609"/>
                  </a:cubicBezTo>
                  <a:cubicBezTo>
                    <a:pt x="1105" y="561"/>
                    <a:pt x="1073" y="545"/>
                    <a:pt x="1025" y="529"/>
                  </a:cubicBezTo>
                  <a:cubicBezTo>
                    <a:pt x="1025" y="529"/>
                    <a:pt x="1009" y="529"/>
                    <a:pt x="1009" y="497"/>
                  </a:cubicBezTo>
                  <a:lnTo>
                    <a:pt x="1025" y="481"/>
                  </a:lnTo>
                  <a:cubicBezTo>
                    <a:pt x="1089" y="449"/>
                    <a:pt x="1153" y="385"/>
                    <a:pt x="1185" y="305"/>
                  </a:cubicBezTo>
                  <a:cubicBezTo>
                    <a:pt x="1201" y="225"/>
                    <a:pt x="1185" y="129"/>
                    <a:pt x="1105" y="65"/>
                  </a:cubicBezTo>
                  <a:cubicBezTo>
                    <a:pt x="1076" y="51"/>
                    <a:pt x="1073" y="24"/>
                    <a:pt x="1028" y="7"/>
                  </a:cubicBezTo>
                  <a:lnTo>
                    <a:pt x="1028" y="7"/>
                  </a:lnTo>
                  <a:cubicBezTo>
                    <a:pt x="1031" y="8"/>
                    <a:pt x="1033" y="8"/>
                    <a:pt x="1033" y="8"/>
                  </a:cubicBezTo>
                  <a:cubicBezTo>
                    <a:pt x="1034" y="8"/>
                    <a:pt x="1029" y="6"/>
                    <a:pt x="1020" y="4"/>
                  </a:cubicBezTo>
                  <a:lnTo>
                    <a:pt x="1020" y="4"/>
                  </a:lnTo>
                  <a:cubicBezTo>
                    <a:pt x="1016" y="3"/>
                    <a:pt x="1013" y="2"/>
                    <a:pt x="1009" y="1"/>
                  </a:cubicBezTo>
                  <a:lnTo>
                    <a:pt x="1009" y="1"/>
                  </a:lnTo>
                  <a:cubicBezTo>
                    <a:pt x="1011" y="2"/>
                    <a:pt x="1014" y="2"/>
                    <a:pt x="1016" y="3"/>
                  </a:cubicBezTo>
                  <a:lnTo>
                    <a:pt x="1016" y="3"/>
                  </a:lnTo>
                  <a:cubicBezTo>
                    <a:pt x="1009" y="2"/>
                    <a:pt x="1001" y="1"/>
                    <a:pt x="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3"/>
            <p:cNvSpPr/>
            <p:nvPr/>
          </p:nvSpPr>
          <p:spPr>
            <a:xfrm>
              <a:off x="6132209" y="3644395"/>
              <a:ext cx="102477" cy="48849"/>
            </a:xfrm>
            <a:custGeom>
              <a:rect b="b" l="l" r="r" t="t"/>
              <a:pathLst>
                <a:path extrusionOk="0" h="1717" w="3602">
                  <a:moveTo>
                    <a:pt x="1937" y="657"/>
                  </a:moveTo>
                  <a:cubicBezTo>
                    <a:pt x="1931" y="657"/>
                    <a:pt x="1928" y="659"/>
                    <a:pt x="1925" y="661"/>
                  </a:cubicBezTo>
                  <a:lnTo>
                    <a:pt x="1925" y="661"/>
                  </a:lnTo>
                  <a:cubicBezTo>
                    <a:pt x="1930" y="657"/>
                    <a:pt x="1937" y="657"/>
                    <a:pt x="1937" y="657"/>
                  </a:cubicBezTo>
                  <a:close/>
                  <a:moveTo>
                    <a:pt x="1925" y="661"/>
                  </a:moveTo>
                  <a:lnTo>
                    <a:pt x="1925" y="661"/>
                  </a:lnTo>
                  <a:cubicBezTo>
                    <a:pt x="1923" y="664"/>
                    <a:pt x="1921" y="667"/>
                    <a:pt x="1921" y="673"/>
                  </a:cubicBezTo>
                  <a:lnTo>
                    <a:pt x="1921" y="673"/>
                  </a:lnTo>
                  <a:cubicBezTo>
                    <a:pt x="1921" y="673"/>
                    <a:pt x="1921" y="666"/>
                    <a:pt x="1925" y="661"/>
                  </a:cubicBezTo>
                  <a:close/>
                  <a:moveTo>
                    <a:pt x="513" y="1009"/>
                  </a:moveTo>
                  <a:cubicBezTo>
                    <a:pt x="505" y="1009"/>
                    <a:pt x="501" y="1017"/>
                    <a:pt x="497" y="1025"/>
                  </a:cubicBezTo>
                  <a:lnTo>
                    <a:pt x="497" y="1025"/>
                  </a:lnTo>
                  <a:lnTo>
                    <a:pt x="513" y="1009"/>
                  </a:lnTo>
                  <a:close/>
                  <a:moveTo>
                    <a:pt x="49" y="1394"/>
                  </a:moveTo>
                  <a:lnTo>
                    <a:pt x="49" y="1394"/>
                  </a:lnTo>
                  <a:cubicBezTo>
                    <a:pt x="49" y="1409"/>
                    <a:pt x="48" y="1409"/>
                    <a:pt x="33" y="1441"/>
                  </a:cubicBezTo>
                  <a:cubicBezTo>
                    <a:pt x="48" y="1441"/>
                    <a:pt x="49" y="1410"/>
                    <a:pt x="49" y="1394"/>
                  </a:cubicBezTo>
                  <a:close/>
                  <a:moveTo>
                    <a:pt x="3217" y="1"/>
                  </a:moveTo>
                  <a:cubicBezTo>
                    <a:pt x="3121" y="1"/>
                    <a:pt x="3041" y="17"/>
                    <a:pt x="2929" y="17"/>
                  </a:cubicBezTo>
                  <a:cubicBezTo>
                    <a:pt x="2769" y="33"/>
                    <a:pt x="2593" y="65"/>
                    <a:pt x="2433" y="113"/>
                  </a:cubicBezTo>
                  <a:cubicBezTo>
                    <a:pt x="2273" y="161"/>
                    <a:pt x="2129" y="193"/>
                    <a:pt x="1969" y="257"/>
                  </a:cubicBezTo>
                  <a:cubicBezTo>
                    <a:pt x="1809" y="305"/>
                    <a:pt x="1633" y="369"/>
                    <a:pt x="1489" y="449"/>
                  </a:cubicBezTo>
                  <a:cubicBezTo>
                    <a:pt x="1329" y="529"/>
                    <a:pt x="1153" y="609"/>
                    <a:pt x="993" y="705"/>
                  </a:cubicBezTo>
                  <a:cubicBezTo>
                    <a:pt x="913" y="753"/>
                    <a:pt x="833" y="817"/>
                    <a:pt x="753" y="849"/>
                  </a:cubicBezTo>
                  <a:cubicBezTo>
                    <a:pt x="661" y="910"/>
                    <a:pt x="583" y="972"/>
                    <a:pt x="492" y="1033"/>
                  </a:cubicBezTo>
                  <a:lnTo>
                    <a:pt x="492" y="1033"/>
                  </a:lnTo>
                  <a:cubicBezTo>
                    <a:pt x="494" y="1031"/>
                    <a:pt x="495" y="1028"/>
                    <a:pt x="497" y="1025"/>
                  </a:cubicBezTo>
                  <a:lnTo>
                    <a:pt x="497" y="1025"/>
                  </a:lnTo>
                  <a:lnTo>
                    <a:pt x="449" y="1073"/>
                  </a:lnTo>
                  <a:cubicBezTo>
                    <a:pt x="401" y="1121"/>
                    <a:pt x="337" y="1169"/>
                    <a:pt x="257" y="1233"/>
                  </a:cubicBezTo>
                  <a:cubicBezTo>
                    <a:pt x="177" y="1297"/>
                    <a:pt x="113" y="1361"/>
                    <a:pt x="49" y="1441"/>
                  </a:cubicBezTo>
                  <a:cubicBezTo>
                    <a:pt x="33" y="1457"/>
                    <a:pt x="33" y="1457"/>
                    <a:pt x="33" y="1473"/>
                  </a:cubicBezTo>
                  <a:cubicBezTo>
                    <a:pt x="1" y="1537"/>
                    <a:pt x="17" y="1633"/>
                    <a:pt x="49" y="1681"/>
                  </a:cubicBezTo>
                  <a:cubicBezTo>
                    <a:pt x="81" y="1705"/>
                    <a:pt x="129" y="1717"/>
                    <a:pt x="175" y="1717"/>
                  </a:cubicBezTo>
                  <a:cubicBezTo>
                    <a:pt x="221" y="1717"/>
                    <a:pt x="265" y="1705"/>
                    <a:pt x="289" y="1681"/>
                  </a:cubicBezTo>
                  <a:cubicBezTo>
                    <a:pt x="353" y="1617"/>
                    <a:pt x="417" y="1553"/>
                    <a:pt x="497" y="1521"/>
                  </a:cubicBezTo>
                  <a:cubicBezTo>
                    <a:pt x="561" y="1457"/>
                    <a:pt x="609" y="1409"/>
                    <a:pt x="673" y="1361"/>
                  </a:cubicBezTo>
                  <a:cubicBezTo>
                    <a:pt x="689" y="1361"/>
                    <a:pt x="689" y="1329"/>
                    <a:pt x="721" y="1329"/>
                  </a:cubicBezTo>
                  <a:cubicBezTo>
                    <a:pt x="721" y="1329"/>
                    <a:pt x="689" y="1329"/>
                    <a:pt x="689" y="1361"/>
                  </a:cubicBezTo>
                  <a:cubicBezTo>
                    <a:pt x="721" y="1329"/>
                    <a:pt x="737" y="1329"/>
                    <a:pt x="737" y="1313"/>
                  </a:cubicBezTo>
                  <a:cubicBezTo>
                    <a:pt x="817" y="1249"/>
                    <a:pt x="913" y="1201"/>
                    <a:pt x="1009" y="1137"/>
                  </a:cubicBezTo>
                  <a:lnTo>
                    <a:pt x="1313" y="961"/>
                  </a:lnTo>
                  <a:cubicBezTo>
                    <a:pt x="1409" y="897"/>
                    <a:pt x="1521" y="849"/>
                    <a:pt x="1617" y="801"/>
                  </a:cubicBezTo>
                  <a:cubicBezTo>
                    <a:pt x="1713" y="737"/>
                    <a:pt x="1841" y="689"/>
                    <a:pt x="1937" y="641"/>
                  </a:cubicBezTo>
                  <a:cubicBezTo>
                    <a:pt x="2129" y="561"/>
                    <a:pt x="2337" y="497"/>
                    <a:pt x="2529" y="433"/>
                  </a:cubicBezTo>
                  <a:cubicBezTo>
                    <a:pt x="2753" y="369"/>
                    <a:pt x="2977" y="337"/>
                    <a:pt x="3217" y="289"/>
                  </a:cubicBezTo>
                  <a:lnTo>
                    <a:pt x="3441" y="289"/>
                  </a:lnTo>
                  <a:cubicBezTo>
                    <a:pt x="3521" y="289"/>
                    <a:pt x="3601" y="241"/>
                    <a:pt x="3601" y="129"/>
                  </a:cubicBezTo>
                  <a:cubicBezTo>
                    <a:pt x="3585" y="81"/>
                    <a:pt x="3521" y="1"/>
                    <a:pt x="34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3"/>
            <p:cNvSpPr/>
            <p:nvPr/>
          </p:nvSpPr>
          <p:spPr>
            <a:xfrm>
              <a:off x="6125836" y="3690085"/>
              <a:ext cx="79233" cy="257871"/>
            </a:xfrm>
            <a:custGeom>
              <a:rect b="b" l="l" r="r" t="t"/>
              <a:pathLst>
                <a:path extrusionOk="0" h="9064" w="2785">
                  <a:moveTo>
                    <a:pt x="1009" y="811"/>
                  </a:moveTo>
                  <a:cubicBezTo>
                    <a:pt x="1009" y="827"/>
                    <a:pt x="1009" y="827"/>
                    <a:pt x="993" y="843"/>
                  </a:cubicBezTo>
                  <a:cubicBezTo>
                    <a:pt x="993" y="843"/>
                    <a:pt x="993" y="827"/>
                    <a:pt x="1009" y="811"/>
                  </a:cubicBezTo>
                  <a:close/>
                  <a:moveTo>
                    <a:pt x="1384" y="0"/>
                  </a:moveTo>
                  <a:cubicBezTo>
                    <a:pt x="1374" y="0"/>
                    <a:pt x="1367" y="4"/>
                    <a:pt x="1361" y="11"/>
                  </a:cubicBezTo>
                  <a:cubicBezTo>
                    <a:pt x="1345" y="27"/>
                    <a:pt x="1313" y="43"/>
                    <a:pt x="1297" y="91"/>
                  </a:cubicBezTo>
                  <a:cubicBezTo>
                    <a:pt x="1281" y="123"/>
                    <a:pt x="1265" y="187"/>
                    <a:pt x="1233" y="235"/>
                  </a:cubicBezTo>
                  <a:cubicBezTo>
                    <a:pt x="1217" y="267"/>
                    <a:pt x="1201" y="331"/>
                    <a:pt x="1185" y="363"/>
                  </a:cubicBezTo>
                  <a:lnTo>
                    <a:pt x="1153" y="411"/>
                  </a:lnTo>
                  <a:cubicBezTo>
                    <a:pt x="1137" y="387"/>
                    <a:pt x="1113" y="375"/>
                    <a:pt x="1089" y="375"/>
                  </a:cubicBezTo>
                  <a:cubicBezTo>
                    <a:pt x="1065" y="375"/>
                    <a:pt x="1041" y="387"/>
                    <a:pt x="1025" y="411"/>
                  </a:cubicBezTo>
                  <a:cubicBezTo>
                    <a:pt x="977" y="443"/>
                    <a:pt x="961" y="507"/>
                    <a:pt x="913" y="539"/>
                  </a:cubicBezTo>
                  <a:lnTo>
                    <a:pt x="913" y="571"/>
                  </a:lnTo>
                  <a:cubicBezTo>
                    <a:pt x="897" y="587"/>
                    <a:pt x="897" y="603"/>
                    <a:pt x="881" y="619"/>
                  </a:cubicBezTo>
                  <a:cubicBezTo>
                    <a:pt x="833" y="667"/>
                    <a:pt x="817" y="699"/>
                    <a:pt x="785" y="747"/>
                  </a:cubicBezTo>
                  <a:cubicBezTo>
                    <a:pt x="737" y="779"/>
                    <a:pt x="705" y="843"/>
                    <a:pt x="673" y="891"/>
                  </a:cubicBezTo>
                  <a:cubicBezTo>
                    <a:pt x="657" y="923"/>
                    <a:pt x="625" y="971"/>
                    <a:pt x="593" y="1003"/>
                  </a:cubicBezTo>
                  <a:lnTo>
                    <a:pt x="593" y="1067"/>
                  </a:lnTo>
                  <a:cubicBezTo>
                    <a:pt x="593" y="1083"/>
                    <a:pt x="577" y="1099"/>
                    <a:pt x="577" y="1131"/>
                  </a:cubicBezTo>
                  <a:cubicBezTo>
                    <a:pt x="561" y="1195"/>
                    <a:pt x="513" y="1243"/>
                    <a:pt x="497" y="1307"/>
                  </a:cubicBezTo>
                  <a:cubicBezTo>
                    <a:pt x="465" y="1419"/>
                    <a:pt x="401" y="1547"/>
                    <a:pt x="353" y="1691"/>
                  </a:cubicBezTo>
                  <a:lnTo>
                    <a:pt x="353" y="1755"/>
                  </a:lnTo>
                  <a:cubicBezTo>
                    <a:pt x="353" y="1771"/>
                    <a:pt x="385" y="1771"/>
                    <a:pt x="385" y="1787"/>
                  </a:cubicBezTo>
                  <a:cubicBezTo>
                    <a:pt x="385" y="1803"/>
                    <a:pt x="385" y="1803"/>
                    <a:pt x="353" y="1819"/>
                  </a:cubicBezTo>
                  <a:cubicBezTo>
                    <a:pt x="321" y="1963"/>
                    <a:pt x="273" y="2091"/>
                    <a:pt x="257" y="2219"/>
                  </a:cubicBezTo>
                  <a:cubicBezTo>
                    <a:pt x="257" y="2267"/>
                    <a:pt x="241" y="2299"/>
                    <a:pt x="241" y="2347"/>
                  </a:cubicBezTo>
                  <a:cubicBezTo>
                    <a:pt x="241" y="2379"/>
                    <a:pt x="209" y="2427"/>
                    <a:pt x="209" y="2459"/>
                  </a:cubicBezTo>
                  <a:cubicBezTo>
                    <a:pt x="193" y="2539"/>
                    <a:pt x="177" y="2651"/>
                    <a:pt x="177" y="2731"/>
                  </a:cubicBezTo>
                  <a:cubicBezTo>
                    <a:pt x="177" y="2747"/>
                    <a:pt x="177" y="2763"/>
                    <a:pt x="193" y="2795"/>
                  </a:cubicBezTo>
                  <a:lnTo>
                    <a:pt x="193" y="2811"/>
                  </a:lnTo>
                  <a:cubicBezTo>
                    <a:pt x="161" y="2923"/>
                    <a:pt x="145" y="3051"/>
                    <a:pt x="113" y="3163"/>
                  </a:cubicBezTo>
                  <a:cubicBezTo>
                    <a:pt x="97" y="3243"/>
                    <a:pt x="97" y="3323"/>
                    <a:pt x="81" y="3403"/>
                  </a:cubicBezTo>
                  <a:cubicBezTo>
                    <a:pt x="49" y="3563"/>
                    <a:pt x="33" y="3739"/>
                    <a:pt x="17" y="3899"/>
                  </a:cubicBezTo>
                  <a:cubicBezTo>
                    <a:pt x="17" y="3995"/>
                    <a:pt x="1" y="4043"/>
                    <a:pt x="1" y="4123"/>
                  </a:cubicBezTo>
                  <a:lnTo>
                    <a:pt x="1" y="4395"/>
                  </a:lnTo>
                  <a:lnTo>
                    <a:pt x="1" y="4603"/>
                  </a:lnTo>
                  <a:lnTo>
                    <a:pt x="1" y="4747"/>
                  </a:lnTo>
                  <a:lnTo>
                    <a:pt x="1" y="4891"/>
                  </a:lnTo>
                  <a:cubicBezTo>
                    <a:pt x="1" y="4907"/>
                    <a:pt x="1" y="4939"/>
                    <a:pt x="17" y="4971"/>
                  </a:cubicBezTo>
                  <a:lnTo>
                    <a:pt x="17" y="5147"/>
                  </a:lnTo>
                  <a:cubicBezTo>
                    <a:pt x="17" y="5163"/>
                    <a:pt x="17" y="5163"/>
                    <a:pt x="33" y="5179"/>
                  </a:cubicBezTo>
                  <a:lnTo>
                    <a:pt x="33" y="5307"/>
                  </a:lnTo>
                  <a:lnTo>
                    <a:pt x="33" y="5563"/>
                  </a:lnTo>
                  <a:cubicBezTo>
                    <a:pt x="33" y="5659"/>
                    <a:pt x="65" y="5771"/>
                    <a:pt x="65" y="5867"/>
                  </a:cubicBezTo>
                  <a:cubicBezTo>
                    <a:pt x="65" y="5931"/>
                    <a:pt x="81" y="5963"/>
                    <a:pt x="81" y="6027"/>
                  </a:cubicBezTo>
                  <a:cubicBezTo>
                    <a:pt x="81" y="6091"/>
                    <a:pt x="97" y="6123"/>
                    <a:pt x="97" y="6187"/>
                  </a:cubicBezTo>
                  <a:cubicBezTo>
                    <a:pt x="113" y="6267"/>
                    <a:pt x="145" y="6347"/>
                    <a:pt x="145" y="6427"/>
                  </a:cubicBezTo>
                  <a:lnTo>
                    <a:pt x="145" y="6491"/>
                  </a:lnTo>
                  <a:cubicBezTo>
                    <a:pt x="145" y="6555"/>
                    <a:pt x="161" y="6587"/>
                    <a:pt x="161" y="6651"/>
                  </a:cubicBezTo>
                  <a:cubicBezTo>
                    <a:pt x="177" y="6747"/>
                    <a:pt x="193" y="6843"/>
                    <a:pt x="241" y="6955"/>
                  </a:cubicBezTo>
                  <a:cubicBezTo>
                    <a:pt x="257" y="6987"/>
                    <a:pt x="257" y="7035"/>
                    <a:pt x="273" y="7083"/>
                  </a:cubicBezTo>
                  <a:cubicBezTo>
                    <a:pt x="321" y="7211"/>
                    <a:pt x="353" y="7307"/>
                    <a:pt x="417" y="7403"/>
                  </a:cubicBezTo>
                  <a:cubicBezTo>
                    <a:pt x="417" y="7403"/>
                    <a:pt x="417" y="7419"/>
                    <a:pt x="433" y="7419"/>
                  </a:cubicBezTo>
                  <a:cubicBezTo>
                    <a:pt x="433" y="7451"/>
                    <a:pt x="465" y="7451"/>
                    <a:pt x="465" y="7467"/>
                  </a:cubicBezTo>
                  <a:cubicBezTo>
                    <a:pt x="481" y="7483"/>
                    <a:pt x="481" y="7499"/>
                    <a:pt x="497" y="7531"/>
                  </a:cubicBezTo>
                  <a:cubicBezTo>
                    <a:pt x="497" y="7547"/>
                    <a:pt x="513" y="7547"/>
                    <a:pt x="513" y="7563"/>
                  </a:cubicBezTo>
                  <a:cubicBezTo>
                    <a:pt x="561" y="7627"/>
                    <a:pt x="593" y="7659"/>
                    <a:pt x="625" y="7723"/>
                  </a:cubicBezTo>
                  <a:cubicBezTo>
                    <a:pt x="641" y="7771"/>
                    <a:pt x="657" y="7787"/>
                    <a:pt x="705" y="7835"/>
                  </a:cubicBezTo>
                  <a:cubicBezTo>
                    <a:pt x="737" y="7867"/>
                    <a:pt x="753" y="7915"/>
                    <a:pt x="801" y="7931"/>
                  </a:cubicBezTo>
                  <a:cubicBezTo>
                    <a:pt x="817" y="7931"/>
                    <a:pt x="817" y="7947"/>
                    <a:pt x="833" y="7947"/>
                  </a:cubicBezTo>
                  <a:lnTo>
                    <a:pt x="865" y="7963"/>
                  </a:lnTo>
                  <a:cubicBezTo>
                    <a:pt x="897" y="8027"/>
                    <a:pt x="961" y="8059"/>
                    <a:pt x="993" y="8107"/>
                  </a:cubicBezTo>
                  <a:cubicBezTo>
                    <a:pt x="1041" y="8139"/>
                    <a:pt x="1105" y="8187"/>
                    <a:pt x="1153" y="8219"/>
                  </a:cubicBezTo>
                  <a:cubicBezTo>
                    <a:pt x="1265" y="8300"/>
                    <a:pt x="1361" y="8364"/>
                    <a:pt x="1441" y="8428"/>
                  </a:cubicBezTo>
                  <a:cubicBezTo>
                    <a:pt x="1521" y="8492"/>
                    <a:pt x="1617" y="8524"/>
                    <a:pt x="1697" y="8588"/>
                  </a:cubicBezTo>
                  <a:cubicBezTo>
                    <a:pt x="1745" y="8604"/>
                    <a:pt x="1777" y="8652"/>
                    <a:pt x="1825" y="8668"/>
                  </a:cubicBezTo>
                  <a:cubicBezTo>
                    <a:pt x="1873" y="8700"/>
                    <a:pt x="1921" y="8748"/>
                    <a:pt x="2001" y="8748"/>
                  </a:cubicBezTo>
                  <a:lnTo>
                    <a:pt x="2177" y="8860"/>
                  </a:lnTo>
                  <a:lnTo>
                    <a:pt x="2353" y="8988"/>
                  </a:lnTo>
                  <a:cubicBezTo>
                    <a:pt x="2385" y="9004"/>
                    <a:pt x="2401" y="9004"/>
                    <a:pt x="2417" y="9020"/>
                  </a:cubicBezTo>
                  <a:cubicBezTo>
                    <a:pt x="2433" y="9020"/>
                    <a:pt x="2465" y="9052"/>
                    <a:pt x="2481" y="9052"/>
                  </a:cubicBezTo>
                  <a:cubicBezTo>
                    <a:pt x="2497" y="9060"/>
                    <a:pt x="2517" y="9064"/>
                    <a:pt x="2537" y="9064"/>
                  </a:cubicBezTo>
                  <a:cubicBezTo>
                    <a:pt x="2557" y="9064"/>
                    <a:pt x="2577" y="9060"/>
                    <a:pt x="2593" y="9052"/>
                  </a:cubicBezTo>
                  <a:cubicBezTo>
                    <a:pt x="2673" y="9020"/>
                    <a:pt x="2737" y="8972"/>
                    <a:pt x="2753" y="8892"/>
                  </a:cubicBezTo>
                  <a:cubicBezTo>
                    <a:pt x="2753" y="8860"/>
                    <a:pt x="2785" y="8844"/>
                    <a:pt x="2785" y="8812"/>
                  </a:cubicBezTo>
                  <a:lnTo>
                    <a:pt x="2785" y="8732"/>
                  </a:lnTo>
                  <a:lnTo>
                    <a:pt x="2785" y="8652"/>
                  </a:lnTo>
                  <a:cubicBezTo>
                    <a:pt x="2785" y="8620"/>
                    <a:pt x="2753" y="8588"/>
                    <a:pt x="2753" y="8572"/>
                  </a:cubicBezTo>
                  <a:cubicBezTo>
                    <a:pt x="2740" y="8533"/>
                    <a:pt x="2717" y="8515"/>
                    <a:pt x="2692" y="8502"/>
                  </a:cubicBezTo>
                  <a:lnTo>
                    <a:pt x="2692" y="8502"/>
                  </a:lnTo>
                  <a:cubicBezTo>
                    <a:pt x="2696" y="8503"/>
                    <a:pt x="2700" y="8505"/>
                    <a:pt x="2705" y="8508"/>
                  </a:cubicBezTo>
                  <a:cubicBezTo>
                    <a:pt x="2705" y="8492"/>
                    <a:pt x="2673" y="8492"/>
                    <a:pt x="2673" y="8492"/>
                  </a:cubicBezTo>
                  <a:lnTo>
                    <a:pt x="2673" y="8492"/>
                  </a:lnTo>
                  <a:cubicBezTo>
                    <a:pt x="2680" y="8495"/>
                    <a:pt x="2686" y="8498"/>
                    <a:pt x="2692" y="8502"/>
                  </a:cubicBezTo>
                  <a:lnTo>
                    <a:pt x="2692" y="8502"/>
                  </a:lnTo>
                  <a:cubicBezTo>
                    <a:pt x="2669" y="8491"/>
                    <a:pt x="2657" y="8487"/>
                    <a:pt x="2657" y="8460"/>
                  </a:cubicBezTo>
                  <a:cubicBezTo>
                    <a:pt x="2625" y="8428"/>
                    <a:pt x="2577" y="8412"/>
                    <a:pt x="2545" y="8364"/>
                  </a:cubicBezTo>
                  <a:cubicBezTo>
                    <a:pt x="2497" y="8332"/>
                    <a:pt x="2433" y="8283"/>
                    <a:pt x="2385" y="8251"/>
                  </a:cubicBezTo>
                  <a:cubicBezTo>
                    <a:pt x="2241" y="8123"/>
                    <a:pt x="2145" y="7979"/>
                    <a:pt x="2017" y="7851"/>
                  </a:cubicBezTo>
                  <a:cubicBezTo>
                    <a:pt x="1953" y="7771"/>
                    <a:pt x="1921" y="7707"/>
                    <a:pt x="1857" y="7627"/>
                  </a:cubicBezTo>
                  <a:cubicBezTo>
                    <a:pt x="1793" y="7547"/>
                    <a:pt x="1745" y="7451"/>
                    <a:pt x="1697" y="7339"/>
                  </a:cubicBezTo>
                  <a:cubicBezTo>
                    <a:pt x="1665" y="7243"/>
                    <a:pt x="1601" y="7163"/>
                    <a:pt x="1553" y="7067"/>
                  </a:cubicBezTo>
                  <a:cubicBezTo>
                    <a:pt x="1521" y="6971"/>
                    <a:pt x="1473" y="6891"/>
                    <a:pt x="1441" y="6779"/>
                  </a:cubicBezTo>
                  <a:cubicBezTo>
                    <a:pt x="1377" y="6651"/>
                    <a:pt x="1345" y="6491"/>
                    <a:pt x="1281" y="6347"/>
                  </a:cubicBezTo>
                  <a:cubicBezTo>
                    <a:pt x="1265" y="6267"/>
                    <a:pt x="1217" y="6187"/>
                    <a:pt x="1201" y="6091"/>
                  </a:cubicBezTo>
                  <a:lnTo>
                    <a:pt x="1137" y="5851"/>
                  </a:lnTo>
                  <a:lnTo>
                    <a:pt x="1025" y="5371"/>
                  </a:lnTo>
                  <a:cubicBezTo>
                    <a:pt x="977" y="5211"/>
                    <a:pt x="961" y="5051"/>
                    <a:pt x="945" y="4859"/>
                  </a:cubicBezTo>
                  <a:cubicBezTo>
                    <a:pt x="913" y="4699"/>
                    <a:pt x="897" y="4523"/>
                    <a:pt x="897" y="4363"/>
                  </a:cubicBezTo>
                  <a:cubicBezTo>
                    <a:pt x="897" y="4267"/>
                    <a:pt x="881" y="4187"/>
                    <a:pt x="881" y="4091"/>
                  </a:cubicBezTo>
                  <a:lnTo>
                    <a:pt x="881" y="3819"/>
                  </a:lnTo>
                  <a:cubicBezTo>
                    <a:pt x="881" y="3643"/>
                    <a:pt x="881" y="3451"/>
                    <a:pt x="897" y="3259"/>
                  </a:cubicBezTo>
                  <a:cubicBezTo>
                    <a:pt x="897" y="3083"/>
                    <a:pt x="913" y="2907"/>
                    <a:pt x="945" y="2731"/>
                  </a:cubicBezTo>
                  <a:lnTo>
                    <a:pt x="945" y="2699"/>
                  </a:lnTo>
                  <a:cubicBezTo>
                    <a:pt x="945" y="2667"/>
                    <a:pt x="961" y="2603"/>
                    <a:pt x="961" y="2571"/>
                  </a:cubicBezTo>
                  <a:lnTo>
                    <a:pt x="961" y="2603"/>
                  </a:lnTo>
                  <a:cubicBezTo>
                    <a:pt x="977" y="2427"/>
                    <a:pt x="1025" y="2251"/>
                    <a:pt x="1041" y="2091"/>
                  </a:cubicBezTo>
                  <a:cubicBezTo>
                    <a:pt x="1073" y="1899"/>
                    <a:pt x="1105" y="1723"/>
                    <a:pt x="1153" y="1547"/>
                  </a:cubicBezTo>
                  <a:cubicBezTo>
                    <a:pt x="1185" y="1467"/>
                    <a:pt x="1201" y="1371"/>
                    <a:pt x="1233" y="1291"/>
                  </a:cubicBezTo>
                  <a:cubicBezTo>
                    <a:pt x="1265" y="1211"/>
                    <a:pt x="1297" y="1099"/>
                    <a:pt x="1313" y="1019"/>
                  </a:cubicBezTo>
                  <a:cubicBezTo>
                    <a:pt x="1361" y="859"/>
                    <a:pt x="1393" y="699"/>
                    <a:pt x="1457" y="539"/>
                  </a:cubicBezTo>
                  <a:lnTo>
                    <a:pt x="1521" y="363"/>
                  </a:lnTo>
                  <a:lnTo>
                    <a:pt x="1585" y="187"/>
                  </a:lnTo>
                  <a:cubicBezTo>
                    <a:pt x="1601" y="123"/>
                    <a:pt x="1553" y="43"/>
                    <a:pt x="1505" y="27"/>
                  </a:cubicBezTo>
                  <a:lnTo>
                    <a:pt x="1457" y="27"/>
                  </a:lnTo>
                  <a:cubicBezTo>
                    <a:pt x="1419" y="8"/>
                    <a:pt x="1398" y="0"/>
                    <a:pt x="1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3"/>
            <p:cNvSpPr/>
            <p:nvPr/>
          </p:nvSpPr>
          <p:spPr>
            <a:xfrm>
              <a:off x="6421289" y="3901867"/>
              <a:ext cx="40541" cy="45236"/>
            </a:xfrm>
            <a:custGeom>
              <a:rect b="b" l="l" r="r" t="t"/>
              <a:pathLst>
                <a:path extrusionOk="0" h="1590" w="1425">
                  <a:moveTo>
                    <a:pt x="238" y="0"/>
                  </a:moveTo>
                  <a:lnTo>
                    <a:pt x="238" y="0"/>
                  </a:lnTo>
                  <a:cubicBezTo>
                    <a:pt x="237" y="0"/>
                    <a:pt x="219" y="7"/>
                    <a:pt x="209" y="7"/>
                  </a:cubicBezTo>
                  <a:cubicBezTo>
                    <a:pt x="193" y="7"/>
                    <a:pt x="177" y="23"/>
                    <a:pt x="177" y="39"/>
                  </a:cubicBezTo>
                  <a:cubicBezTo>
                    <a:pt x="169" y="31"/>
                    <a:pt x="153" y="27"/>
                    <a:pt x="135" y="27"/>
                  </a:cubicBezTo>
                  <a:cubicBezTo>
                    <a:pt x="117" y="27"/>
                    <a:pt x="97" y="31"/>
                    <a:pt x="81" y="39"/>
                  </a:cubicBezTo>
                  <a:cubicBezTo>
                    <a:pt x="17" y="71"/>
                    <a:pt x="1" y="119"/>
                    <a:pt x="17" y="183"/>
                  </a:cubicBezTo>
                  <a:lnTo>
                    <a:pt x="81" y="359"/>
                  </a:lnTo>
                  <a:cubicBezTo>
                    <a:pt x="97" y="439"/>
                    <a:pt x="161" y="503"/>
                    <a:pt x="177" y="583"/>
                  </a:cubicBezTo>
                  <a:cubicBezTo>
                    <a:pt x="209" y="663"/>
                    <a:pt x="273" y="743"/>
                    <a:pt x="321" y="823"/>
                  </a:cubicBezTo>
                  <a:cubicBezTo>
                    <a:pt x="353" y="888"/>
                    <a:pt x="417" y="936"/>
                    <a:pt x="481" y="1016"/>
                  </a:cubicBezTo>
                  <a:cubicBezTo>
                    <a:pt x="577" y="1160"/>
                    <a:pt x="689" y="1288"/>
                    <a:pt x="833" y="1384"/>
                  </a:cubicBezTo>
                  <a:cubicBezTo>
                    <a:pt x="929" y="1464"/>
                    <a:pt x="1025" y="1528"/>
                    <a:pt x="1153" y="1560"/>
                  </a:cubicBezTo>
                  <a:cubicBezTo>
                    <a:pt x="1188" y="1577"/>
                    <a:pt x="1223" y="1590"/>
                    <a:pt x="1255" y="1590"/>
                  </a:cubicBezTo>
                  <a:cubicBezTo>
                    <a:pt x="1282" y="1590"/>
                    <a:pt x="1307" y="1581"/>
                    <a:pt x="1329" y="1560"/>
                  </a:cubicBezTo>
                  <a:cubicBezTo>
                    <a:pt x="1393" y="1544"/>
                    <a:pt x="1409" y="1480"/>
                    <a:pt x="1425" y="1432"/>
                  </a:cubicBezTo>
                  <a:cubicBezTo>
                    <a:pt x="1425" y="1384"/>
                    <a:pt x="1425" y="1352"/>
                    <a:pt x="1393" y="1304"/>
                  </a:cubicBezTo>
                  <a:cubicBezTo>
                    <a:pt x="1377" y="1288"/>
                    <a:pt x="1345" y="1272"/>
                    <a:pt x="1313" y="1240"/>
                  </a:cubicBezTo>
                  <a:lnTo>
                    <a:pt x="961" y="952"/>
                  </a:lnTo>
                  <a:cubicBezTo>
                    <a:pt x="913" y="904"/>
                    <a:pt x="881" y="872"/>
                    <a:pt x="833" y="807"/>
                  </a:cubicBezTo>
                  <a:cubicBezTo>
                    <a:pt x="785" y="743"/>
                    <a:pt x="753" y="711"/>
                    <a:pt x="705" y="647"/>
                  </a:cubicBezTo>
                  <a:cubicBezTo>
                    <a:pt x="625" y="551"/>
                    <a:pt x="561" y="439"/>
                    <a:pt x="497" y="343"/>
                  </a:cubicBezTo>
                  <a:cubicBezTo>
                    <a:pt x="433" y="247"/>
                    <a:pt x="385" y="119"/>
                    <a:pt x="337" y="39"/>
                  </a:cubicBezTo>
                  <a:cubicBezTo>
                    <a:pt x="305" y="7"/>
                    <a:pt x="273" y="7"/>
                    <a:pt x="225" y="7"/>
                  </a:cubicBezTo>
                  <a:cubicBezTo>
                    <a:pt x="235" y="2"/>
                    <a:pt x="239"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3"/>
            <p:cNvSpPr/>
            <p:nvPr/>
          </p:nvSpPr>
          <p:spPr>
            <a:xfrm>
              <a:off x="6509598" y="3891597"/>
              <a:ext cx="41907" cy="56103"/>
            </a:xfrm>
            <a:custGeom>
              <a:rect b="b" l="l" r="r" t="t"/>
              <a:pathLst>
                <a:path extrusionOk="0" h="1972" w="1473">
                  <a:moveTo>
                    <a:pt x="1201" y="0"/>
                  </a:moveTo>
                  <a:cubicBezTo>
                    <a:pt x="1217" y="16"/>
                    <a:pt x="1153" y="48"/>
                    <a:pt x="1105" y="80"/>
                  </a:cubicBezTo>
                  <a:cubicBezTo>
                    <a:pt x="1089" y="128"/>
                    <a:pt x="1073" y="160"/>
                    <a:pt x="1073" y="208"/>
                  </a:cubicBezTo>
                  <a:cubicBezTo>
                    <a:pt x="1073" y="240"/>
                    <a:pt x="1057" y="272"/>
                    <a:pt x="1025" y="304"/>
                  </a:cubicBezTo>
                  <a:cubicBezTo>
                    <a:pt x="993" y="432"/>
                    <a:pt x="929" y="544"/>
                    <a:pt x="881" y="640"/>
                  </a:cubicBezTo>
                  <a:cubicBezTo>
                    <a:pt x="849" y="704"/>
                    <a:pt x="801" y="784"/>
                    <a:pt x="769" y="848"/>
                  </a:cubicBezTo>
                  <a:cubicBezTo>
                    <a:pt x="721" y="912"/>
                    <a:pt x="689" y="976"/>
                    <a:pt x="625" y="1040"/>
                  </a:cubicBezTo>
                  <a:cubicBezTo>
                    <a:pt x="593" y="1104"/>
                    <a:pt x="529" y="1184"/>
                    <a:pt x="465" y="1249"/>
                  </a:cubicBezTo>
                  <a:cubicBezTo>
                    <a:pt x="433" y="1313"/>
                    <a:pt x="385" y="1345"/>
                    <a:pt x="353" y="1409"/>
                  </a:cubicBezTo>
                  <a:cubicBezTo>
                    <a:pt x="305" y="1441"/>
                    <a:pt x="273" y="1473"/>
                    <a:pt x="225" y="1505"/>
                  </a:cubicBezTo>
                  <a:cubicBezTo>
                    <a:pt x="193" y="1521"/>
                    <a:pt x="161" y="1521"/>
                    <a:pt x="129" y="1553"/>
                  </a:cubicBezTo>
                  <a:cubicBezTo>
                    <a:pt x="33" y="1585"/>
                    <a:pt x="1" y="1713"/>
                    <a:pt x="49" y="1777"/>
                  </a:cubicBezTo>
                  <a:cubicBezTo>
                    <a:pt x="65" y="1841"/>
                    <a:pt x="113" y="1857"/>
                    <a:pt x="161" y="1889"/>
                  </a:cubicBezTo>
                  <a:cubicBezTo>
                    <a:pt x="161" y="1905"/>
                    <a:pt x="193" y="1905"/>
                    <a:pt x="193" y="1921"/>
                  </a:cubicBezTo>
                  <a:cubicBezTo>
                    <a:pt x="209" y="1937"/>
                    <a:pt x="241" y="1969"/>
                    <a:pt x="273" y="1969"/>
                  </a:cubicBezTo>
                  <a:cubicBezTo>
                    <a:pt x="278" y="1970"/>
                    <a:pt x="284" y="1971"/>
                    <a:pt x="289" y="1971"/>
                  </a:cubicBezTo>
                  <a:cubicBezTo>
                    <a:pt x="335" y="1971"/>
                    <a:pt x="390" y="1919"/>
                    <a:pt x="433" y="1905"/>
                  </a:cubicBezTo>
                  <a:cubicBezTo>
                    <a:pt x="481" y="1857"/>
                    <a:pt x="545" y="1825"/>
                    <a:pt x="609" y="1761"/>
                  </a:cubicBezTo>
                  <a:cubicBezTo>
                    <a:pt x="721" y="1649"/>
                    <a:pt x="849" y="1505"/>
                    <a:pt x="945" y="1361"/>
                  </a:cubicBezTo>
                  <a:cubicBezTo>
                    <a:pt x="961" y="1329"/>
                    <a:pt x="993" y="1297"/>
                    <a:pt x="1009" y="1265"/>
                  </a:cubicBezTo>
                  <a:cubicBezTo>
                    <a:pt x="1025" y="1249"/>
                    <a:pt x="1041" y="1200"/>
                    <a:pt x="1073" y="1184"/>
                  </a:cubicBezTo>
                  <a:cubicBezTo>
                    <a:pt x="1121" y="1120"/>
                    <a:pt x="1169" y="1040"/>
                    <a:pt x="1201" y="960"/>
                  </a:cubicBezTo>
                  <a:cubicBezTo>
                    <a:pt x="1249" y="896"/>
                    <a:pt x="1281" y="816"/>
                    <a:pt x="1329" y="736"/>
                  </a:cubicBezTo>
                  <a:cubicBezTo>
                    <a:pt x="1361" y="656"/>
                    <a:pt x="1409" y="608"/>
                    <a:pt x="1425" y="528"/>
                  </a:cubicBezTo>
                  <a:cubicBezTo>
                    <a:pt x="1441" y="448"/>
                    <a:pt x="1473" y="368"/>
                    <a:pt x="1473" y="304"/>
                  </a:cubicBezTo>
                  <a:cubicBezTo>
                    <a:pt x="1473" y="256"/>
                    <a:pt x="1425" y="224"/>
                    <a:pt x="1393" y="208"/>
                  </a:cubicBezTo>
                  <a:lnTo>
                    <a:pt x="1393" y="144"/>
                  </a:lnTo>
                  <a:cubicBezTo>
                    <a:pt x="1393" y="128"/>
                    <a:pt x="1393" y="128"/>
                    <a:pt x="1361" y="96"/>
                  </a:cubicBezTo>
                  <a:cubicBezTo>
                    <a:pt x="1361" y="80"/>
                    <a:pt x="1345" y="80"/>
                    <a:pt x="1345" y="64"/>
                  </a:cubicBezTo>
                  <a:cubicBezTo>
                    <a:pt x="1313" y="16"/>
                    <a:pt x="1265" y="0"/>
                    <a:pt x="1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3"/>
            <p:cNvSpPr/>
            <p:nvPr/>
          </p:nvSpPr>
          <p:spPr>
            <a:xfrm>
              <a:off x="6387033" y="3933125"/>
              <a:ext cx="82905" cy="53301"/>
            </a:xfrm>
            <a:custGeom>
              <a:rect b="b" l="l" r="r" t="t"/>
              <a:pathLst>
                <a:path extrusionOk="0" h="1937" w="2593">
                  <a:moveTo>
                    <a:pt x="2193" y="1"/>
                  </a:moveTo>
                  <a:cubicBezTo>
                    <a:pt x="2225" y="17"/>
                    <a:pt x="2225" y="17"/>
                    <a:pt x="2209" y="33"/>
                  </a:cubicBezTo>
                  <a:cubicBezTo>
                    <a:pt x="2193" y="49"/>
                    <a:pt x="2193" y="81"/>
                    <a:pt x="2161" y="97"/>
                  </a:cubicBezTo>
                  <a:cubicBezTo>
                    <a:pt x="2085" y="202"/>
                    <a:pt x="1981" y="308"/>
                    <a:pt x="1889" y="401"/>
                  </a:cubicBezTo>
                  <a:lnTo>
                    <a:pt x="1889" y="401"/>
                  </a:lnTo>
                  <a:cubicBezTo>
                    <a:pt x="1825" y="449"/>
                    <a:pt x="1761" y="497"/>
                    <a:pt x="1681" y="561"/>
                  </a:cubicBezTo>
                  <a:cubicBezTo>
                    <a:pt x="1633" y="609"/>
                    <a:pt x="1553" y="657"/>
                    <a:pt x="1489" y="721"/>
                  </a:cubicBezTo>
                  <a:cubicBezTo>
                    <a:pt x="1345" y="817"/>
                    <a:pt x="1201" y="929"/>
                    <a:pt x="1073" y="1041"/>
                  </a:cubicBezTo>
                  <a:cubicBezTo>
                    <a:pt x="1009" y="1089"/>
                    <a:pt x="929" y="1137"/>
                    <a:pt x="849" y="1201"/>
                  </a:cubicBezTo>
                  <a:cubicBezTo>
                    <a:pt x="785" y="1233"/>
                    <a:pt x="705" y="1297"/>
                    <a:pt x="641" y="1329"/>
                  </a:cubicBezTo>
                  <a:cubicBezTo>
                    <a:pt x="593" y="1377"/>
                    <a:pt x="496" y="1409"/>
                    <a:pt x="448" y="1457"/>
                  </a:cubicBezTo>
                  <a:cubicBezTo>
                    <a:pt x="384" y="1489"/>
                    <a:pt x="304" y="1521"/>
                    <a:pt x="240" y="1553"/>
                  </a:cubicBezTo>
                  <a:lnTo>
                    <a:pt x="224" y="1553"/>
                  </a:lnTo>
                  <a:cubicBezTo>
                    <a:pt x="176" y="1569"/>
                    <a:pt x="160" y="1569"/>
                    <a:pt x="128" y="1601"/>
                  </a:cubicBezTo>
                  <a:cubicBezTo>
                    <a:pt x="80" y="1617"/>
                    <a:pt x="64" y="1617"/>
                    <a:pt x="16" y="1649"/>
                  </a:cubicBezTo>
                  <a:cubicBezTo>
                    <a:pt x="0" y="1681"/>
                    <a:pt x="0" y="1713"/>
                    <a:pt x="0" y="1729"/>
                  </a:cubicBezTo>
                  <a:cubicBezTo>
                    <a:pt x="0" y="1777"/>
                    <a:pt x="16" y="1793"/>
                    <a:pt x="48" y="1809"/>
                  </a:cubicBezTo>
                  <a:cubicBezTo>
                    <a:pt x="60" y="1832"/>
                    <a:pt x="80" y="1847"/>
                    <a:pt x="109" y="1847"/>
                  </a:cubicBezTo>
                  <a:cubicBezTo>
                    <a:pt x="120" y="1847"/>
                    <a:pt x="132" y="1845"/>
                    <a:pt x="144" y="1841"/>
                  </a:cubicBezTo>
                  <a:cubicBezTo>
                    <a:pt x="192" y="1841"/>
                    <a:pt x="224" y="1809"/>
                    <a:pt x="272" y="1809"/>
                  </a:cubicBezTo>
                  <a:cubicBezTo>
                    <a:pt x="288" y="1809"/>
                    <a:pt x="288" y="1809"/>
                    <a:pt x="304" y="1793"/>
                  </a:cubicBezTo>
                  <a:cubicBezTo>
                    <a:pt x="320" y="1793"/>
                    <a:pt x="352" y="1777"/>
                    <a:pt x="368" y="1777"/>
                  </a:cubicBezTo>
                  <a:cubicBezTo>
                    <a:pt x="368" y="1809"/>
                    <a:pt x="384" y="1873"/>
                    <a:pt x="400" y="1889"/>
                  </a:cubicBezTo>
                  <a:cubicBezTo>
                    <a:pt x="448" y="1937"/>
                    <a:pt x="512" y="1937"/>
                    <a:pt x="544" y="1937"/>
                  </a:cubicBezTo>
                  <a:cubicBezTo>
                    <a:pt x="593" y="1937"/>
                    <a:pt x="641" y="1921"/>
                    <a:pt x="689" y="1921"/>
                  </a:cubicBezTo>
                  <a:cubicBezTo>
                    <a:pt x="753" y="1889"/>
                    <a:pt x="785" y="1889"/>
                    <a:pt x="849" y="1873"/>
                  </a:cubicBezTo>
                  <a:cubicBezTo>
                    <a:pt x="929" y="1857"/>
                    <a:pt x="1009" y="1809"/>
                    <a:pt x="1073" y="1777"/>
                  </a:cubicBezTo>
                  <a:cubicBezTo>
                    <a:pt x="1153" y="1729"/>
                    <a:pt x="1249" y="1697"/>
                    <a:pt x="1329" y="1633"/>
                  </a:cubicBezTo>
                  <a:cubicBezTo>
                    <a:pt x="1409" y="1601"/>
                    <a:pt x="1489" y="1537"/>
                    <a:pt x="1553" y="1473"/>
                  </a:cubicBezTo>
                  <a:lnTo>
                    <a:pt x="1665" y="1361"/>
                  </a:lnTo>
                  <a:cubicBezTo>
                    <a:pt x="1713" y="1313"/>
                    <a:pt x="1761" y="1281"/>
                    <a:pt x="1809" y="1233"/>
                  </a:cubicBezTo>
                  <a:cubicBezTo>
                    <a:pt x="1889" y="1169"/>
                    <a:pt x="1969" y="1121"/>
                    <a:pt x="2033" y="1057"/>
                  </a:cubicBezTo>
                  <a:cubicBezTo>
                    <a:pt x="2113" y="993"/>
                    <a:pt x="2193" y="929"/>
                    <a:pt x="2241" y="849"/>
                  </a:cubicBezTo>
                  <a:cubicBezTo>
                    <a:pt x="2289" y="833"/>
                    <a:pt x="2305" y="801"/>
                    <a:pt x="2321" y="769"/>
                  </a:cubicBezTo>
                  <a:cubicBezTo>
                    <a:pt x="2353" y="737"/>
                    <a:pt x="2385" y="721"/>
                    <a:pt x="2401" y="673"/>
                  </a:cubicBezTo>
                  <a:cubicBezTo>
                    <a:pt x="2449" y="641"/>
                    <a:pt x="2465" y="593"/>
                    <a:pt x="2481" y="561"/>
                  </a:cubicBezTo>
                  <a:cubicBezTo>
                    <a:pt x="2513" y="529"/>
                    <a:pt x="2529" y="497"/>
                    <a:pt x="2545" y="449"/>
                  </a:cubicBezTo>
                  <a:cubicBezTo>
                    <a:pt x="2561" y="417"/>
                    <a:pt x="2593" y="353"/>
                    <a:pt x="2545" y="289"/>
                  </a:cubicBezTo>
                  <a:cubicBezTo>
                    <a:pt x="2529" y="273"/>
                    <a:pt x="2529" y="257"/>
                    <a:pt x="2513" y="257"/>
                  </a:cubicBezTo>
                  <a:cubicBezTo>
                    <a:pt x="2497" y="249"/>
                    <a:pt x="2485" y="245"/>
                    <a:pt x="2473" y="245"/>
                  </a:cubicBezTo>
                  <a:cubicBezTo>
                    <a:pt x="2461" y="245"/>
                    <a:pt x="2449" y="249"/>
                    <a:pt x="2433" y="257"/>
                  </a:cubicBezTo>
                  <a:lnTo>
                    <a:pt x="2433" y="241"/>
                  </a:lnTo>
                  <a:cubicBezTo>
                    <a:pt x="2433" y="209"/>
                    <a:pt x="2401" y="177"/>
                    <a:pt x="2385" y="161"/>
                  </a:cubicBezTo>
                  <a:cubicBezTo>
                    <a:pt x="2369" y="129"/>
                    <a:pt x="2305" y="113"/>
                    <a:pt x="2273" y="113"/>
                  </a:cubicBezTo>
                  <a:cubicBezTo>
                    <a:pt x="2241" y="113"/>
                    <a:pt x="2225" y="113"/>
                    <a:pt x="2209" y="129"/>
                  </a:cubicBezTo>
                  <a:cubicBezTo>
                    <a:pt x="2209" y="113"/>
                    <a:pt x="2225" y="97"/>
                    <a:pt x="2225" y="81"/>
                  </a:cubicBezTo>
                  <a:cubicBezTo>
                    <a:pt x="2241" y="49"/>
                    <a:pt x="2225" y="17"/>
                    <a:pt x="22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3"/>
            <p:cNvSpPr/>
            <p:nvPr/>
          </p:nvSpPr>
          <p:spPr>
            <a:xfrm>
              <a:off x="6376680" y="3934186"/>
              <a:ext cx="70584" cy="49844"/>
            </a:xfrm>
            <a:custGeom>
              <a:rect b="b" l="l" r="r" t="t"/>
              <a:pathLst>
                <a:path extrusionOk="0" h="1752" w="2481">
                  <a:moveTo>
                    <a:pt x="2403" y="1"/>
                  </a:moveTo>
                  <a:cubicBezTo>
                    <a:pt x="2393" y="1"/>
                    <a:pt x="2385" y="12"/>
                    <a:pt x="2385" y="24"/>
                  </a:cubicBezTo>
                  <a:cubicBezTo>
                    <a:pt x="2337" y="72"/>
                    <a:pt x="2321" y="104"/>
                    <a:pt x="2289" y="152"/>
                  </a:cubicBezTo>
                  <a:cubicBezTo>
                    <a:pt x="2241" y="184"/>
                    <a:pt x="2209" y="232"/>
                    <a:pt x="2161" y="248"/>
                  </a:cubicBezTo>
                  <a:cubicBezTo>
                    <a:pt x="2097" y="312"/>
                    <a:pt x="2049" y="344"/>
                    <a:pt x="1969" y="408"/>
                  </a:cubicBezTo>
                  <a:cubicBezTo>
                    <a:pt x="1921" y="456"/>
                    <a:pt x="1889" y="472"/>
                    <a:pt x="1841" y="504"/>
                  </a:cubicBezTo>
                  <a:lnTo>
                    <a:pt x="1825" y="536"/>
                  </a:lnTo>
                  <a:cubicBezTo>
                    <a:pt x="1729" y="616"/>
                    <a:pt x="1649" y="696"/>
                    <a:pt x="1537" y="744"/>
                  </a:cubicBezTo>
                  <a:cubicBezTo>
                    <a:pt x="1441" y="824"/>
                    <a:pt x="1329" y="888"/>
                    <a:pt x="1217" y="968"/>
                  </a:cubicBezTo>
                  <a:cubicBezTo>
                    <a:pt x="1121" y="1032"/>
                    <a:pt x="993" y="1080"/>
                    <a:pt x="897" y="1160"/>
                  </a:cubicBezTo>
                  <a:cubicBezTo>
                    <a:pt x="785" y="1256"/>
                    <a:pt x="656" y="1304"/>
                    <a:pt x="528" y="1368"/>
                  </a:cubicBezTo>
                  <a:lnTo>
                    <a:pt x="544" y="1368"/>
                  </a:lnTo>
                  <a:cubicBezTo>
                    <a:pt x="496" y="1384"/>
                    <a:pt x="464" y="1400"/>
                    <a:pt x="416" y="1400"/>
                  </a:cubicBezTo>
                  <a:cubicBezTo>
                    <a:pt x="384" y="1432"/>
                    <a:pt x="320" y="1448"/>
                    <a:pt x="272" y="1464"/>
                  </a:cubicBezTo>
                  <a:cubicBezTo>
                    <a:pt x="240" y="1480"/>
                    <a:pt x="176" y="1512"/>
                    <a:pt x="144" y="1528"/>
                  </a:cubicBezTo>
                  <a:cubicBezTo>
                    <a:pt x="112" y="1544"/>
                    <a:pt x="80" y="1544"/>
                    <a:pt x="64" y="1560"/>
                  </a:cubicBezTo>
                  <a:cubicBezTo>
                    <a:pt x="16" y="1560"/>
                    <a:pt x="0" y="1608"/>
                    <a:pt x="0" y="1624"/>
                  </a:cubicBezTo>
                  <a:cubicBezTo>
                    <a:pt x="0" y="1672"/>
                    <a:pt x="16" y="1704"/>
                    <a:pt x="48" y="1736"/>
                  </a:cubicBezTo>
                  <a:cubicBezTo>
                    <a:pt x="64" y="1736"/>
                    <a:pt x="80" y="1752"/>
                    <a:pt x="96" y="1752"/>
                  </a:cubicBezTo>
                  <a:lnTo>
                    <a:pt x="144" y="1752"/>
                  </a:lnTo>
                  <a:cubicBezTo>
                    <a:pt x="160" y="1752"/>
                    <a:pt x="176" y="1736"/>
                    <a:pt x="192" y="1736"/>
                  </a:cubicBezTo>
                  <a:lnTo>
                    <a:pt x="384" y="1672"/>
                  </a:lnTo>
                  <a:lnTo>
                    <a:pt x="560" y="1608"/>
                  </a:lnTo>
                  <a:cubicBezTo>
                    <a:pt x="640" y="1592"/>
                    <a:pt x="704" y="1544"/>
                    <a:pt x="785" y="1512"/>
                  </a:cubicBezTo>
                  <a:lnTo>
                    <a:pt x="1201" y="1272"/>
                  </a:lnTo>
                  <a:cubicBezTo>
                    <a:pt x="1281" y="1224"/>
                    <a:pt x="1345" y="1192"/>
                    <a:pt x="1425" y="1128"/>
                  </a:cubicBezTo>
                  <a:cubicBezTo>
                    <a:pt x="1505" y="1096"/>
                    <a:pt x="1569" y="1032"/>
                    <a:pt x="1617" y="984"/>
                  </a:cubicBezTo>
                  <a:lnTo>
                    <a:pt x="1665" y="952"/>
                  </a:lnTo>
                  <a:cubicBezTo>
                    <a:pt x="1697" y="936"/>
                    <a:pt x="1729" y="904"/>
                    <a:pt x="1761" y="888"/>
                  </a:cubicBezTo>
                  <a:cubicBezTo>
                    <a:pt x="1841" y="856"/>
                    <a:pt x="1905" y="792"/>
                    <a:pt x="1969" y="728"/>
                  </a:cubicBezTo>
                  <a:cubicBezTo>
                    <a:pt x="2001" y="696"/>
                    <a:pt x="2049" y="664"/>
                    <a:pt x="2081" y="632"/>
                  </a:cubicBezTo>
                  <a:lnTo>
                    <a:pt x="2209" y="504"/>
                  </a:lnTo>
                  <a:cubicBezTo>
                    <a:pt x="2241" y="472"/>
                    <a:pt x="2257" y="424"/>
                    <a:pt x="2305" y="392"/>
                  </a:cubicBezTo>
                  <a:cubicBezTo>
                    <a:pt x="2337" y="344"/>
                    <a:pt x="2369" y="296"/>
                    <a:pt x="2401" y="248"/>
                  </a:cubicBezTo>
                  <a:cubicBezTo>
                    <a:pt x="2401" y="232"/>
                    <a:pt x="2417" y="232"/>
                    <a:pt x="2401" y="216"/>
                  </a:cubicBezTo>
                  <a:cubicBezTo>
                    <a:pt x="2417" y="184"/>
                    <a:pt x="2449" y="168"/>
                    <a:pt x="2465" y="136"/>
                  </a:cubicBezTo>
                  <a:cubicBezTo>
                    <a:pt x="2481" y="88"/>
                    <a:pt x="2481" y="56"/>
                    <a:pt x="2465" y="24"/>
                  </a:cubicBezTo>
                  <a:cubicBezTo>
                    <a:pt x="2449" y="8"/>
                    <a:pt x="2417" y="8"/>
                    <a:pt x="2417" y="8"/>
                  </a:cubicBezTo>
                  <a:cubicBezTo>
                    <a:pt x="2412" y="3"/>
                    <a:pt x="2407" y="1"/>
                    <a:pt x="24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3"/>
            <p:cNvSpPr/>
            <p:nvPr/>
          </p:nvSpPr>
          <p:spPr>
            <a:xfrm>
              <a:off x="6517792" y="3935125"/>
              <a:ext cx="90642" cy="57554"/>
            </a:xfrm>
            <a:custGeom>
              <a:rect b="b" l="l" r="r" t="t"/>
              <a:pathLst>
                <a:path extrusionOk="0" h="2023" w="3186">
                  <a:moveTo>
                    <a:pt x="2641" y="1655"/>
                  </a:moveTo>
                  <a:cubicBezTo>
                    <a:pt x="2705" y="1671"/>
                    <a:pt x="2737" y="1703"/>
                    <a:pt x="2801" y="1719"/>
                  </a:cubicBezTo>
                  <a:cubicBezTo>
                    <a:pt x="2753" y="1735"/>
                    <a:pt x="2721" y="1751"/>
                    <a:pt x="2673" y="1751"/>
                  </a:cubicBezTo>
                  <a:lnTo>
                    <a:pt x="2641" y="1751"/>
                  </a:lnTo>
                  <a:cubicBezTo>
                    <a:pt x="2657" y="1751"/>
                    <a:pt x="2657" y="1735"/>
                    <a:pt x="2657" y="1719"/>
                  </a:cubicBezTo>
                  <a:cubicBezTo>
                    <a:pt x="2657" y="1703"/>
                    <a:pt x="2657" y="1671"/>
                    <a:pt x="2641" y="1655"/>
                  </a:cubicBezTo>
                  <a:close/>
                  <a:moveTo>
                    <a:pt x="308" y="0"/>
                  </a:moveTo>
                  <a:cubicBezTo>
                    <a:pt x="303" y="0"/>
                    <a:pt x="296" y="8"/>
                    <a:pt x="289" y="23"/>
                  </a:cubicBezTo>
                  <a:cubicBezTo>
                    <a:pt x="257" y="39"/>
                    <a:pt x="257" y="55"/>
                    <a:pt x="257" y="71"/>
                  </a:cubicBezTo>
                  <a:cubicBezTo>
                    <a:pt x="241" y="103"/>
                    <a:pt x="225" y="135"/>
                    <a:pt x="225" y="183"/>
                  </a:cubicBezTo>
                  <a:lnTo>
                    <a:pt x="193" y="183"/>
                  </a:lnTo>
                  <a:cubicBezTo>
                    <a:pt x="169" y="159"/>
                    <a:pt x="137" y="144"/>
                    <a:pt x="109" y="144"/>
                  </a:cubicBezTo>
                  <a:cubicBezTo>
                    <a:pt x="99" y="144"/>
                    <a:pt x="89" y="146"/>
                    <a:pt x="81" y="151"/>
                  </a:cubicBezTo>
                  <a:cubicBezTo>
                    <a:pt x="17" y="183"/>
                    <a:pt x="1" y="215"/>
                    <a:pt x="1" y="279"/>
                  </a:cubicBezTo>
                  <a:cubicBezTo>
                    <a:pt x="1" y="311"/>
                    <a:pt x="33" y="375"/>
                    <a:pt x="65" y="423"/>
                  </a:cubicBezTo>
                  <a:lnTo>
                    <a:pt x="113" y="535"/>
                  </a:lnTo>
                  <a:cubicBezTo>
                    <a:pt x="161" y="615"/>
                    <a:pt x="225" y="679"/>
                    <a:pt x="273" y="743"/>
                  </a:cubicBezTo>
                  <a:lnTo>
                    <a:pt x="465" y="919"/>
                  </a:lnTo>
                  <a:cubicBezTo>
                    <a:pt x="513" y="983"/>
                    <a:pt x="593" y="1031"/>
                    <a:pt x="657" y="1095"/>
                  </a:cubicBezTo>
                  <a:cubicBezTo>
                    <a:pt x="721" y="1159"/>
                    <a:pt x="801" y="1223"/>
                    <a:pt x="881" y="1271"/>
                  </a:cubicBezTo>
                  <a:cubicBezTo>
                    <a:pt x="961" y="1335"/>
                    <a:pt x="1041" y="1399"/>
                    <a:pt x="1121" y="1431"/>
                  </a:cubicBezTo>
                  <a:lnTo>
                    <a:pt x="1361" y="1559"/>
                  </a:lnTo>
                  <a:lnTo>
                    <a:pt x="1601" y="1671"/>
                  </a:lnTo>
                  <a:cubicBezTo>
                    <a:pt x="1697" y="1719"/>
                    <a:pt x="1777" y="1751"/>
                    <a:pt x="1873" y="1799"/>
                  </a:cubicBezTo>
                  <a:cubicBezTo>
                    <a:pt x="1985" y="1831"/>
                    <a:pt x="2065" y="1879"/>
                    <a:pt x="2161" y="1895"/>
                  </a:cubicBezTo>
                  <a:cubicBezTo>
                    <a:pt x="2257" y="1943"/>
                    <a:pt x="2353" y="1959"/>
                    <a:pt x="2465" y="1991"/>
                  </a:cubicBezTo>
                  <a:cubicBezTo>
                    <a:pt x="2513" y="2023"/>
                    <a:pt x="2577" y="2023"/>
                    <a:pt x="2641" y="2023"/>
                  </a:cubicBezTo>
                  <a:cubicBezTo>
                    <a:pt x="2673" y="2023"/>
                    <a:pt x="2737" y="2023"/>
                    <a:pt x="2785" y="1991"/>
                  </a:cubicBezTo>
                  <a:cubicBezTo>
                    <a:pt x="2801" y="1991"/>
                    <a:pt x="2817" y="1975"/>
                    <a:pt x="2817" y="1975"/>
                  </a:cubicBezTo>
                  <a:cubicBezTo>
                    <a:pt x="2833" y="1959"/>
                    <a:pt x="2881" y="1959"/>
                    <a:pt x="2897" y="1943"/>
                  </a:cubicBezTo>
                  <a:lnTo>
                    <a:pt x="2881" y="1943"/>
                  </a:lnTo>
                  <a:cubicBezTo>
                    <a:pt x="2881" y="1943"/>
                    <a:pt x="2897" y="1943"/>
                    <a:pt x="2897" y="1911"/>
                  </a:cubicBezTo>
                  <a:cubicBezTo>
                    <a:pt x="2961" y="1895"/>
                    <a:pt x="3025" y="1863"/>
                    <a:pt x="3057" y="1831"/>
                  </a:cubicBezTo>
                  <a:cubicBezTo>
                    <a:pt x="3073" y="1815"/>
                    <a:pt x="3105" y="1815"/>
                    <a:pt x="3121" y="1799"/>
                  </a:cubicBezTo>
                  <a:cubicBezTo>
                    <a:pt x="3137" y="1783"/>
                    <a:pt x="3185" y="1735"/>
                    <a:pt x="3185" y="1719"/>
                  </a:cubicBezTo>
                  <a:cubicBezTo>
                    <a:pt x="3185" y="1671"/>
                    <a:pt x="3185" y="1655"/>
                    <a:pt x="3153" y="1639"/>
                  </a:cubicBezTo>
                  <a:cubicBezTo>
                    <a:pt x="3137" y="1623"/>
                    <a:pt x="3121" y="1591"/>
                    <a:pt x="3105" y="1591"/>
                  </a:cubicBezTo>
                  <a:cubicBezTo>
                    <a:pt x="3073" y="1591"/>
                    <a:pt x="3057" y="1575"/>
                    <a:pt x="3057" y="1575"/>
                  </a:cubicBezTo>
                  <a:cubicBezTo>
                    <a:pt x="3041" y="1575"/>
                    <a:pt x="3025" y="1559"/>
                    <a:pt x="2993" y="1559"/>
                  </a:cubicBezTo>
                  <a:cubicBezTo>
                    <a:pt x="2945" y="1543"/>
                    <a:pt x="2897" y="1511"/>
                    <a:pt x="2833" y="1495"/>
                  </a:cubicBezTo>
                  <a:cubicBezTo>
                    <a:pt x="2785" y="1479"/>
                    <a:pt x="2705" y="1431"/>
                    <a:pt x="2625" y="1415"/>
                  </a:cubicBezTo>
                  <a:cubicBezTo>
                    <a:pt x="2545" y="1399"/>
                    <a:pt x="2481" y="1351"/>
                    <a:pt x="2401" y="1319"/>
                  </a:cubicBezTo>
                  <a:cubicBezTo>
                    <a:pt x="2321" y="1271"/>
                    <a:pt x="2257" y="1239"/>
                    <a:pt x="2177" y="1223"/>
                  </a:cubicBezTo>
                  <a:cubicBezTo>
                    <a:pt x="2097" y="1175"/>
                    <a:pt x="2033" y="1143"/>
                    <a:pt x="1953" y="1111"/>
                  </a:cubicBezTo>
                  <a:cubicBezTo>
                    <a:pt x="1841" y="1063"/>
                    <a:pt x="1745" y="1015"/>
                    <a:pt x="1617" y="951"/>
                  </a:cubicBezTo>
                  <a:cubicBezTo>
                    <a:pt x="1505" y="903"/>
                    <a:pt x="1393" y="839"/>
                    <a:pt x="1281" y="759"/>
                  </a:cubicBezTo>
                  <a:lnTo>
                    <a:pt x="1281" y="759"/>
                  </a:lnTo>
                  <a:lnTo>
                    <a:pt x="1297" y="775"/>
                  </a:lnTo>
                  <a:cubicBezTo>
                    <a:pt x="1121" y="663"/>
                    <a:pt x="961" y="551"/>
                    <a:pt x="801" y="439"/>
                  </a:cubicBezTo>
                  <a:lnTo>
                    <a:pt x="561" y="263"/>
                  </a:lnTo>
                  <a:cubicBezTo>
                    <a:pt x="481" y="199"/>
                    <a:pt x="401" y="135"/>
                    <a:pt x="337" y="55"/>
                  </a:cubicBezTo>
                  <a:cubicBezTo>
                    <a:pt x="321" y="39"/>
                    <a:pt x="321" y="39"/>
                    <a:pt x="305" y="39"/>
                  </a:cubicBezTo>
                  <a:cubicBezTo>
                    <a:pt x="314" y="12"/>
                    <a:pt x="313"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3"/>
            <p:cNvSpPr/>
            <p:nvPr/>
          </p:nvSpPr>
          <p:spPr>
            <a:xfrm>
              <a:off x="6526896" y="3933475"/>
              <a:ext cx="81993" cy="48735"/>
            </a:xfrm>
            <a:custGeom>
              <a:rect b="b" l="l" r="r" t="t"/>
              <a:pathLst>
                <a:path extrusionOk="0" h="1713" w="2882">
                  <a:moveTo>
                    <a:pt x="33" y="1"/>
                  </a:moveTo>
                  <a:lnTo>
                    <a:pt x="35" y="1"/>
                  </a:lnTo>
                  <a:lnTo>
                    <a:pt x="35" y="1"/>
                  </a:lnTo>
                  <a:cubicBezTo>
                    <a:pt x="38" y="1"/>
                    <a:pt x="39" y="1"/>
                    <a:pt x="33" y="1"/>
                  </a:cubicBezTo>
                  <a:close/>
                  <a:moveTo>
                    <a:pt x="35" y="1"/>
                  </a:moveTo>
                  <a:cubicBezTo>
                    <a:pt x="29" y="3"/>
                    <a:pt x="17" y="7"/>
                    <a:pt x="17" y="17"/>
                  </a:cubicBezTo>
                  <a:cubicBezTo>
                    <a:pt x="1" y="33"/>
                    <a:pt x="1" y="49"/>
                    <a:pt x="17" y="81"/>
                  </a:cubicBezTo>
                  <a:lnTo>
                    <a:pt x="65" y="113"/>
                  </a:lnTo>
                  <a:lnTo>
                    <a:pt x="145" y="193"/>
                  </a:lnTo>
                  <a:cubicBezTo>
                    <a:pt x="177" y="241"/>
                    <a:pt x="225" y="257"/>
                    <a:pt x="241" y="289"/>
                  </a:cubicBezTo>
                  <a:cubicBezTo>
                    <a:pt x="305" y="353"/>
                    <a:pt x="385" y="417"/>
                    <a:pt x="449" y="481"/>
                  </a:cubicBezTo>
                  <a:cubicBezTo>
                    <a:pt x="513" y="529"/>
                    <a:pt x="577" y="593"/>
                    <a:pt x="657" y="657"/>
                  </a:cubicBezTo>
                  <a:cubicBezTo>
                    <a:pt x="721" y="721"/>
                    <a:pt x="801" y="753"/>
                    <a:pt x="865" y="817"/>
                  </a:cubicBezTo>
                  <a:cubicBezTo>
                    <a:pt x="945" y="881"/>
                    <a:pt x="1009" y="929"/>
                    <a:pt x="1089" y="977"/>
                  </a:cubicBezTo>
                  <a:lnTo>
                    <a:pt x="1201" y="1041"/>
                  </a:lnTo>
                  <a:lnTo>
                    <a:pt x="1329" y="1089"/>
                  </a:lnTo>
                  <a:cubicBezTo>
                    <a:pt x="1409" y="1137"/>
                    <a:pt x="1457" y="1169"/>
                    <a:pt x="1537" y="1233"/>
                  </a:cubicBezTo>
                  <a:cubicBezTo>
                    <a:pt x="1585" y="1249"/>
                    <a:pt x="1601" y="1281"/>
                    <a:pt x="1649" y="1297"/>
                  </a:cubicBezTo>
                  <a:lnTo>
                    <a:pt x="1761" y="1361"/>
                  </a:lnTo>
                  <a:cubicBezTo>
                    <a:pt x="1889" y="1409"/>
                    <a:pt x="2001" y="1473"/>
                    <a:pt x="2129" y="1521"/>
                  </a:cubicBezTo>
                  <a:lnTo>
                    <a:pt x="2305" y="1569"/>
                  </a:lnTo>
                  <a:cubicBezTo>
                    <a:pt x="2369" y="1601"/>
                    <a:pt x="2449" y="1633"/>
                    <a:pt x="2497" y="1649"/>
                  </a:cubicBezTo>
                  <a:lnTo>
                    <a:pt x="2481" y="1649"/>
                  </a:lnTo>
                  <a:cubicBezTo>
                    <a:pt x="2497" y="1649"/>
                    <a:pt x="2529" y="1681"/>
                    <a:pt x="2545" y="1681"/>
                  </a:cubicBezTo>
                  <a:lnTo>
                    <a:pt x="2561" y="1681"/>
                  </a:lnTo>
                  <a:cubicBezTo>
                    <a:pt x="2609" y="1697"/>
                    <a:pt x="2625" y="1697"/>
                    <a:pt x="2657" y="1713"/>
                  </a:cubicBezTo>
                  <a:lnTo>
                    <a:pt x="2769" y="1713"/>
                  </a:lnTo>
                  <a:cubicBezTo>
                    <a:pt x="2801" y="1713"/>
                    <a:pt x="2849" y="1697"/>
                    <a:pt x="2865" y="1681"/>
                  </a:cubicBezTo>
                  <a:cubicBezTo>
                    <a:pt x="2881" y="1633"/>
                    <a:pt x="2865" y="1569"/>
                    <a:pt x="2817" y="1553"/>
                  </a:cubicBezTo>
                  <a:cubicBezTo>
                    <a:pt x="2785" y="1537"/>
                    <a:pt x="2737" y="1521"/>
                    <a:pt x="2705" y="1521"/>
                  </a:cubicBezTo>
                  <a:lnTo>
                    <a:pt x="2673" y="1521"/>
                  </a:lnTo>
                  <a:cubicBezTo>
                    <a:pt x="2561" y="1473"/>
                    <a:pt x="2417" y="1409"/>
                    <a:pt x="2305" y="1377"/>
                  </a:cubicBezTo>
                  <a:cubicBezTo>
                    <a:pt x="2225" y="1361"/>
                    <a:pt x="2145" y="1313"/>
                    <a:pt x="2065" y="1297"/>
                  </a:cubicBezTo>
                  <a:cubicBezTo>
                    <a:pt x="1985" y="1249"/>
                    <a:pt x="1921" y="1233"/>
                    <a:pt x="1841" y="1201"/>
                  </a:cubicBezTo>
                  <a:cubicBezTo>
                    <a:pt x="1777" y="1153"/>
                    <a:pt x="1697" y="1137"/>
                    <a:pt x="1633" y="1089"/>
                  </a:cubicBezTo>
                  <a:cubicBezTo>
                    <a:pt x="1553" y="1057"/>
                    <a:pt x="1505" y="1009"/>
                    <a:pt x="1425" y="977"/>
                  </a:cubicBezTo>
                  <a:cubicBezTo>
                    <a:pt x="1345" y="929"/>
                    <a:pt x="1265" y="897"/>
                    <a:pt x="1201" y="881"/>
                  </a:cubicBezTo>
                  <a:cubicBezTo>
                    <a:pt x="1121" y="833"/>
                    <a:pt x="1057" y="801"/>
                    <a:pt x="977" y="753"/>
                  </a:cubicBezTo>
                  <a:lnTo>
                    <a:pt x="993" y="753"/>
                  </a:lnTo>
                  <a:lnTo>
                    <a:pt x="817" y="641"/>
                  </a:lnTo>
                  <a:cubicBezTo>
                    <a:pt x="785" y="609"/>
                    <a:pt x="753" y="593"/>
                    <a:pt x="721" y="577"/>
                  </a:cubicBezTo>
                  <a:lnTo>
                    <a:pt x="737" y="577"/>
                  </a:lnTo>
                  <a:cubicBezTo>
                    <a:pt x="641" y="513"/>
                    <a:pt x="545" y="433"/>
                    <a:pt x="417" y="353"/>
                  </a:cubicBezTo>
                  <a:cubicBezTo>
                    <a:pt x="385" y="321"/>
                    <a:pt x="321" y="273"/>
                    <a:pt x="273" y="241"/>
                  </a:cubicBezTo>
                  <a:cubicBezTo>
                    <a:pt x="241" y="193"/>
                    <a:pt x="177" y="161"/>
                    <a:pt x="145" y="97"/>
                  </a:cubicBezTo>
                  <a:lnTo>
                    <a:pt x="65" y="17"/>
                  </a:lnTo>
                  <a:lnTo>
                    <a:pt x="3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3"/>
            <p:cNvSpPr/>
            <p:nvPr/>
          </p:nvSpPr>
          <p:spPr>
            <a:xfrm>
              <a:off x="6587921" y="3981271"/>
              <a:ext cx="13684" cy="5491"/>
            </a:xfrm>
            <a:custGeom>
              <a:rect b="b" l="l" r="r" t="t"/>
              <a:pathLst>
                <a:path extrusionOk="0" h="193" w="481">
                  <a:moveTo>
                    <a:pt x="112" y="1"/>
                  </a:moveTo>
                  <a:cubicBezTo>
                    <a:pt x="96" y="1"/>
                    <a:pt x="80" y="1"/>
                    <a:pt x="32" y="17"/>
                  </a:cubicBezTo>
                  <a:cubicBezTo>
                    <a:pt x="16" y="33"/>
                    <a:pt x="0" y="49"/>
                    <a:pt x="0" y="81"/>
                  </a:cubicBezTo>
                  <a:cubicBezTo>
                    <a:pt x="0" y="129"/>
                    <a:pt x="32" y="177"/>
                    <a:pt x="80" y="177"/>
                  </a:cubicBezTo>
                  <a:cubicBezTo>
                    <a:pt x="128" y="177"/>
                    <a:pt x="192" y="193"/>
                    <a:pt x="256" y="193"/>
                  </a:cubicBezTo>
                  <a:lnTo>
                    <a:pt x="400" y="193"/>
                  </a:lnTo>
                  <a:cubicBezTo>
                    <a:pt x="416" y="193"/>
                    <a:pt x="432" y="177"/>
                    <a:pt x="448" y="161"/>
                  </a:cubicBezTo>
                  <a:cubicBezTo>
                    <a:pt x="480" y="129"/>
                    <a:pt x="480" y="113"/>
                    <a:pt x="480" y="97"/>
                  </a:cubicBezTo>
                  <a:cubicBezTo>
                    <a:pt x="480" y="81"/>
                    <a:pt x="448" y="49"/>
                    <a:pt x="432" y="33"/>
                  </a:cubicBezTo>
                  <a:cubicBezTo>
                    <a:pt x="416" y="17"/>
                    <a:pt x="416" y="17"/>
                    <a:pt x="400" y="17"/>
                  </a:cubicBezTo>
                  <a:cubicBezTo>
                    <a:pt x="368" y="1"/>
                    <a:pt x="352"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3"/>
            <p:cNvSpPr/>
            <p:nvPr/>
          </p:nvSpPr>
          <p:spPr>
            <a:xfrm>
              <a:off x="6599301" y="3975638"/>
              <a:ext cx="12319" cy="6572"/>
            </a:xfrm>
            <a:custGeom>
              <a:rect b="b" l="l" r="r" t="t"/>
              <a:pathLst>
                <a:path extrusionOk="0" h="231" w="433">
                  <a:moveTo>
                    <a:pt x="13" y="0"/>
                  </a:moveTo>
                  <a:cubicBezTo>
                    <a:pt x="9" y="0"/>
                    <a:pt x="0" y="15"/>
                    <a:pt x="0" y="39"/>
                  </a:cubicBezTo>
                  <a:cubicBezTo>
                    <a:pt x="0" y="55"/>
                    <a:pt x="0" y="71"/>
                    <a:pt x="16" y="87"/>
                  </a:cubicBezTo>
                  <a:cubicBezTo>
                    <a:pt x="32" y="119"/>
                    <a:pt x="80" y="119"/>
                    <a:pt x="96" y="135"/>
                  </a:cubicBezTo>
                  <a:cubicBezTo>
                    <a:pt x="144" y="151"/>
                    <a:pt x="160" y="151"/>
                    <a:pt x="192" y="167"/>
                  </a:cubicBezTo>
                  <a:cubicBezTo>
                    <a:pt x="240" y="199"/>
                    <a:pt x="256" y="199"/>
                    <a:pt x="304" y="215"/>
                  </a:cubicBezTo>
                  <a:cubicBezTo>
                    <a:pt x="320" y="215"/>
                    <a:pt x="352" y="231"/>
                    <a:pt x="368" y="231"/>
                  </a:cubicBezTo>
                  <a:cubicBezTo>
                    <a:pt x="400" y="231"/>
                    <a:pt x="416" y="215"/>
                    <a:pt x="432" y="199"/>
                  </a:cubicBezTo>
                  <a:cubicBezTo>
                    <a:pt x="432" y="167"/>
                    <a:pt x="416" y="151"/>
                    <a:pt x="400" y="135"/>
                  </a:cubicBezTo>
                  <a:lnTo>
                    <a:pt x="368" y="135"/>
                  </a:lnTo>
                  <a:cubicBezTo>
                    <a:pt x="256" y="87"/>
                    <a:pt x="160" y="55"/>
                    <a:pt x="32" y="7"/>
                  </a:cubicBezTo>
                  <a:lnTo>
                    <a:pt x="16" y="7"/>
                  </a:lnTo>
                  <a:cubicBezTo>
                    <a:pt x="16" y="2"/>
                    <a:pt x="15" y="0"/>
                    <a:pt x="13" y="0"/>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3"/>
            <p:cNvSpPr/>
            <p:nvPr/>
          </p:nvSpPr>
          <p:spPr>
            <a:xfrm>
              <a:off x="6597480" y="3976264"/>
              <a:ext cx="14140" cy="6401"/>
            </a:xfrm>
            <a:custGeom>
              <a:rect b="b" l="l" r="r" t="t"/>
              <a:pathLst>
                <a:path extrusionOk="0" h="225" w="497">
                  <a:moveTo>
                    <a:pt x="80" y="1"/>
                  </a:moveTo>
                  <a:cubicBezTo>
                    <a:pt x="32" y="17"/>
                    <a:pt x="16" y="33"/>
                    <a:pt x="0" y="33"/>
                  </a:cubicBezTo>
                  <a:cubicBezTo>
                    <a:pt x="0" y="49"/>
                    <a:pt x="0" y="65"/>
                    <a:pt x="16" y="97"/>
                  </a:cubicBezTo>
                  <a:cubicBezTo>
                    <a:pt x="48" y="113"/>
                    <a:pt x="80" y="113"/>
                    <a:pt x="128" y="129"/>
                  </a:cubicBezTo>
                  <a:cubicBezTo>
                    <a:pt x="160" y="145"/>
                    <a:pt x="208" y="177"/>
                    <a:pt x="240" y="177"/>
                  </a:cubicBezTo>
                  <a:cubicBezTo>
                    <a:pt x="288" y="193"/>
                    <a:pt x="304" y="193"/>
                    <a:pt x="336" y="209"/>
                  </a:cubicBezTo>
                  <a:cubicBezTo>
                    <a:pt x="384" y="225"/>
                    <a:pt x="400" y="225"/>
                    <a:pt x="448" y="225"/>
                  </a:cubicBezTo>
                  <a:lnTo>
                    <a:pt x="480" y="225"/>
                  </a:lnTo>
                  <a:lnTo>
                    <a:pt x="496" y="209"/>
                  </a:lnTo>
                  <a:lnTo>
                    <a:pt x="496" y="177"/>
                  </a:lnTo>
                  <a:lnTo>
                    <a:pt x="480" y="145"/>
                  </a:lnTo>
                  <a:lnTo>
                    <a:pt x="448" y="145"/>
                  </a:lnTo>
                  <a:cubicBezTo>
                    <a:pt x="384" y="129"/>
                    <a:pt x="320" y="113"/>
                    <a:pt x="288" y="81"/>
                  </a:cubicBezTo>
                  <a:cubicBezTo>
                    <a:pt x="224" y="65"/>
                    <a:pt x="160" y="49"/>
                    <a:pt x="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3"/>
            <p:cNvSpPr/>
            <p:nvPr/>
          </p:nvSpPr>
          <p:spPr>
            <a:xfrm>
              <a:off x="6597925" y="3956051"/>
              <a:ext cx="17325" cy="11875"/>
            </a:xfrm>
            <a:custGeom>
              <a:rect b="b" l="l" r="r" t="t"/>
              <a:pathLst>
                <a:path extrusionOk="0" h="225" w="609">
                  <a:moveTo>
                    <a:pt x="16" y="1"/>
                  </a:moveTo>
                  <a:cubicBezTo>
                    <a:pt x="0" y="1"/>
                    <a:pt x="0" y="17"/>
                    <a:pt x="0" y="17"/>
                  </a:cubicBezTo>
                  <a:lnTo>
                    <a:pt x="0" y="65"/>
                  </a:lnTo>
                  <a:lnTo>
                    <a:pt x="16" y="81"/>
                  </a:lnTo>
                  <a:cubicBezTo>
                    <a:pt x="96" y="97"/>
                    <a:pt x="176" y="113"/>
                    <a:pt x="272" y="161"/>
                  </a:cubicBezTo>
                  <a:lnTo>
                    <a:pt x="240" y="161"/>
                  </a:lnTo>
                  <a:cubicBezTo>
                    <a:pt x="288" y="177"/>
                    <a:pt x="320" y="177"/>
                    <a:pt x="384" y="209"/>
                  </a:cubicBezTo>
                  <a:cubicBezTo>
                    <a:pt x="400" y="209"/>
                    <a:pt x="432" y="209"/>
                    <a:pt x="448" y="225"/>
                  </a:cubicBezTo>
                  <a:lnTo>
                    <a:pt x="592" y="225"/>
                  </a:lnTo>
                  <a:lnTo>
                    <a:pt x="608" y="209"/>
                  </a:lnTo>
                  <a:lnTo>
                    <a:pt x="608" y="161"/>
                  </a:lnTo>
                  <a:cubicBezTo>
                    <a:pt x="608" y="161"/>
                    <a:pt x="592" y="145"/>
                    <a:pt x="560" y="145"/>
                  </a:cubicBezTo>
                  <a:lnTo>
                    <a:pt x="432" y="145"/>
                  </a:lnTo>
                  <a:cubicBezTo>
                    <a:pt x="384" y="145"/>
                    <a:pt x="352" y="129"/>
                    <a:pt x="304" y="129"/>
                  </a:cubicBezTo>
                  <a:lnTo>
                    <a:pt x="320" y="129"/>
                  </a:lnTo>
                  <a:cubicBezTo>
                    <a:pt x="304" y="129"/>
                    <a:pt x="288" y="97"/>
                    <a:pt x="272" y="97"/>
                  </a:cubicBezTo>
                  <a:lnTo>
                    <a:pt x="288" y="97"/>
                  </a:lnTo>
                  <a:cubicBezTo>
                    <a:pt x="224" y="81"/>
                    <a:pt x="144" y="65"/>
                    <a:pt x="80" y="49"/>
                  </a:cubicBezTo>
                  <a:cubicBezTo>
                    <a:pt x="64" y="1"/>
                    <a:pt x="48" y="1"/>
                    <a:pt x="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3"/>
            <p:cNvSpPr/>
            <p:nvPr/>
          </p:nvSpPr>
          <p:spPr>
            <a:xfrm>
              <a:off x="6645276" y="3949407"/>
              <a:ext cx="22333" cy="10043"/>
            </a:xfrm>
            <a:custGeom>
              <a:rect b="b" l="l" r="r" t="t"/>
              <a:pathLst>
                <a:path extrusionOk="0" h="353" w="785">
                  <a:moveTo>
                    <a:pt x="224" y="1"/>
                  </a:moveTo>
                  <a:cubicBezTo>
                    <a:pt x="227" y="4"/>
                    <a:pt x="231" y="6"/>
                    <a:pt x="236" y="8"/>
                  </a:cubicBezTo>
                  <a:lnTo>
                    <a:pt x="236" y="8"/>
                  </a:lnTo>
                  <a:cubicBezTo>
                    <a:pt x="237" y="6"/>
                    <a:pt x="239" y="4"/>
                    <a:pt x="240" y="1"/>
                  </a:cubicBezTo>
                  <a:close/>
                  <a:moveTo>
                    <a:pt x="48" y="5"/>
                  </a:moveTo>
                  <a:cubicBezTo>
                    <a:pt x="36" y="5"/>
                    <a:pt x="24" y="9"/>
                    <a:pt x="16" y="17"/>
                  </a:cubicBezTo>
                  <a:cubicBezTo>
                    <a:pt x="0" y="33"/>
                    <a:pt x="0" y="49"/>
                    <a:pt x="16" y="81"/>
                  </a:cubicBezTo>
                  <a:cubicBezTo>
                    <a:pt x="80" y="113"/>
                    <a:pt x="112" y="129"/>
                    <a:pt x="176" y="177"/>
                  </a:cubicBezTo>
                  <a:cubicBezTo>
                    <a:pt x="240" y="209"/>
                    <a:pt x="304" y="241"/>
                    <a:pt x="336" y="257"/>
                  </a:cubicBezTo>
                  <a:cubicBezTo>
                    <a:pt x="400" y="273"/>
                    <a:pt x="464" y="289"/>
                    <a:pt x="496" y="337"/>
                  </a:cubicBezTo>
                  <a:cubicBezTo>
                    <a:pt x="512" y="337"/>
                    <a:pt x="560" y="353"/>
                    <a:pt x="576" y="353"/>
                  </a:cubicBezTo>
                  <a:lnTo>
                    <a:pt x="640" y="353"/>
                  </a:lnTo>
                  <a:cubicBezTo>
                    <a:pt x="656" y="353"/>
                    <a:pt x="656" y="353"/>
                    <a:pt x="672" y="337"/>
                  </a:cubicBezTo>
                  <a:lnTo>
                    <a:pt x="704" y="337"/>
                  </a:lnTo>
                  <a:cubicBezTo>
                    <a:pt x="720" y="337"/>
                    <a:pt x="736" y="321"/>
                    <a:pt x="752" y="289"/>
                  </a:cubicBezTo>
                  <a:cubicBezTo>
                    <a:pt x="784" y="273"/>
                    <a:pt x="752" y="209"/>
                    <a:pt x="736" y="209"/>
                  </a:cubicBezTo>
                  <a:cubicBezTo>
                    <a:pt x="704" y="193"/>
                    <a:pt x="640" y="177"/>
                    <a:pt x="592" y="161"/>
                  </a:cubicBezTo>
                  <a:cubicBezTo>
                    <a:pt x="560" y="129"/>
                    <a:pt x="496" y="113"/>
                    <a:pt x="464" y="97"/>
                  </a:cubicBezTo>
                  <a:cubicBezTo>
                    <a:pt x="416" y="81"/>
                    <a:pt x="352" y="49"/>
                    <a:pt x="320" y="33"/>
                  </a:cubicBezTo>
                  <a:cubicBezTo>
                    <a:pt x="282" y="20"/>
                    <a:pt x="254" y="17"/>
                    <a:pt x="236" y="8"/>
                  </a:cubicBezTo>
                  <a:lnTo>
                    <a:pt x="236" y="8"/>
                  </a:lnTo>
                  <a:cubicBezTo>
                    <a:pt x="229" y="18"/>
                    <a:pt x="222" y="21"/>
                    <a:pt x="214" y="21"/>
                  </a:cubicBezTo>
                  <a:cubicBezTo>
                    <a:pt x="204" y="21"/>
                    <a:pt x="192" y="17"/>
                    <a:pt x="176" y="17"/>
                  </a:cubicBezTo>
                  <a:cubicBezTo>
                    <a:pt x="160" y="17"/>
                    <a:pt x="144" y="33"/>
                    <a:pt x="144" y="33"/>
                  </a:cubicBezTo>
                  <a:cubicBezTo>
                    <a:pt x="144" y="33"/>
                    <a:pt x="144" y="49"/>
                    <a:pt x="112" y="49"/>
                  </a:cubicBezTo>
                  <a:cubicBezTo>
                    <a:pt x="96" y="33"/>
                    <a:pt x="80" y="33"/>
                    <a:pt x="80" y="17"/>
                  </a:cubicBezTo>
                  <a:cubicBezTo>
                    <a:pt x="72" y="9"/>
                    <a:pt x="60" y="5"/>
                    <a:pt x="48" y="5"/>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3"/>
            <p:cNvSpPr/>
            <p:nvPr/>
          </p:nvSpPr>
          <p:spPr>
            <a:xfrm>
              <a:off x="6770001" y="3672617"/>
              <a:ext cx="58749" cy="46914"/>
            </a:xfrm>
            <a:custGeom>
              <a:rect b="b" l="l" r="r" t="t"/>
              <a:pathLst>
                <a:path extrusionOk="0" h="1649" w="2065">
                  <a:moveTo>
                    <a:pt x="97" y="1"/>
                  </a:moveTo>
                  <a:cubicBezTo>
                    <a:pt x="65" y="1"/>
                    <a:pt x="17" y="49"/>
                    <a:pt x="1" y="81"/>
                  </a:cubicBezTo>
                  <a:cubicBezTo>
                    <a:pt x="1" y="129"/>
                    <a:pt x="1" y="145"/>
                    <a:pt x="17" y="177"/>
                  </a:cubicBezTo>
                  <a:cubicBezTo>
                    <a:pt x="17" y="177"/>
                    <a:pt x="33" y="209"/>
                    <a:pt x="33" y="225"/>
                  </a:cubicBezTo>
                  <a:lnTo>
                    <a:pt x="33" y="241"/>
                  </a:lnTo>
                  <a:cubicBezTo>
                    <a:pt x="17" y="289"/>
                    <a:pt x="33" y="321"/>
                    <a:pt x="81" y="337"/>
                  </a:cubicBezTo>
                  <a:cubicBezTo>
                    <a:pt x="225" y="417"/>
                    <a:pt x="385" y="481"/>
                    <a:pt x="513" y="577"/>
                  </a:cubicBezTo>
                  <a:cubicBezTo>
                    <a:pt x="593" y="625"/>
                    <a:pt x="657" y="689"/>
                    <a:pt x="737" y="721"/>
                  </a:cubicBezTo>
                  <a:cubicBezTo>
                    <a:pt x="785" y="737"/>
                    <a:pt x="801" y="769"/>
                    <a:pt x="833" y="785"/>
                  </a:cubicBezTo>
                  <a:cubicBezTo>
                    <a:pt x="881" y="801"/>
                    <a:pt x="913" y="849"/>
                    <a:pt x="961" y="865"/>
                  </a:cubicBezTo>
                  <a:cubicBezTo>
                    <a:pt x="1025" y="897"/>
                    <a:pt x="1105" y="945"/>
                    <a:pt x="1153" y="1009"/>
                  </a:cubicBezTo>
                  <a:cubicBezTo>
                    <a:pt x="1201" y="1025"/>
                    <a:pt x="1217" y="1041"/>
                    <a:pt x="1265" y="1057"/>
                  </a:cubicBezTo>
                  <a:cubicBezTo>
                    <a:pt x="1313" y="1105"/>
                    <a:pt x="1377" y="1137"/>
                    <a:pt x="1441" y="1201"/>
                  </a:cubicBezTo>
                  <a:cubicBezTo>
                    <a:pt x="1505" y="1265"/>
                    <a:pt x="1585" y="1297"/>
                    <a:pt x="1633" y="1361"/>
                  </a:cubicBezTo>
                  <a:cubicBezTo>
                    <a:pt x="1665" y="1377"/>
                    <a:pt x="1697" y="1409"/>
                    <a:pt x="1713" y="1425"/>
                  </a:cubicBezTo>
                  <a:lnTo>
                    <a:pt x="1793" y="1505"/>
                  </a:lnTo>
                  <a:cubicBezTo>
                    <a:pt x="1825" y="1521"/>
                    <a:pt x="1841" y="1569"/>
                    <a:pt x="1873" y="1585"/>
                  </a:cubicBezTo>
                  <a:cubicBezTo>
                    <a:pt x="1905" y="1601"/>
                    <a:pt x="1937" y="1617"/>
                    <a:pt x="1953" y="1649"/>
                  </a:cubicBezTo>
                  <a:cubicBezTo>
                    <a:pt x="2001" y="1649"/>
                    <a:pt x="2065" y="1617"/>
                    <a:pt x="2065" y="1585"/>
                  </a:cubicBezTo>
                  <a:cubicBezTo>
                    <a:pt x="2065" y="1569"/>
                    <a:pt x="2065" y="1537"/>
                    <a:pt x="2033" y="1521"/>
                  </a:cubicBezTo>
                  <a:cubicBezTo>
                    <a:pt x="2017" y="1505"/>
                    <a:pt x="2017" y="1489"/>
                    <a:pt x="2001" y="1457"/>
                  </a:cubicBezTo>
                  <a:cubicBezTo>
                    <a:pt x="1985" y="1425"/>
                    <a:pt x="1937" y="1377"/>
                    <a:pt x="1905" y="1361"/>
                  </a:cubicBezTo>
                  <a:lnTo>
                    <a:pt x="1873" y="1345"/>
                  </a:lnTo>
                  <a:cubicBezTo>
                    <a:pt x="1905" y="1297"/>
                    <a:pt x="1921" y="1265"/>
                    <a:pt x="1905" y="1217"/>
                  </a:cubicBezTo>
                  <a:cubicBezTo>
                    <a:pt x="1873" y="1185"/>
                    <a:pt x="1841" y="1137"/>
                    <a:pt x="1825" y="1121"/>
                  </a:cubicBezTo>
                  <a:lnTo>
                    <a:pt x="1713" y="1025"/>
                  </a:lnTo>
                  <a:cubicBezTo>
                    <a:pt x="1665" y="961"/>
                    <a:pt x="1585" y="929"/>
                    <a:pt x="1521" y="865"/>
                  </a:cubicBezTo>
                  <a:cubicBezTo>
                    <a:pt x="1457" y="801"/>
                    <a:pt x="1377" y="769"/>
                    <a:pt x="1313" y="721"/>
                  </a:cubicBezTo>
                  <a:cubicBezTo>
                    <a:pt x="1233" y="657"/>
                    <a:pt x="1185" y="625"/>
                    <a:pt x="1105" y="561"/>
                  </a:cubicBezTo>
                  <a:cubicBezTo>
                    <a:pt x="1057" y="545"/>
                    <a:pt x="1025" y="529"/>
                    <a:pt x="977" y="481"/>
                  </a:cubicBezTo>
                  <a:lnTo>
                    <a:pt x="865" y="417"/>
                  </a:lnTo>
                  <a:cubicBezTo>
                    <a:pt x="785" y="385"/>
                    <a:pt x="705" y="337"/>
                    <a:pt x="641" y="305"/>
                  </a:cubicBezTo>
                  <a:lnTo>
                    <a:pt x="401" y="177"/>
                  </a:lnTo>
                  <a:lnTo>
                    <a:pt x="273" y="129"/>
                  </a:lnTo>
                  <a:cubicBezTo>
                    <a:pt x="257" y="129"/>
                    <a:pt x="241" y="97"/>
                    <a:pt x="209" y="97"/>
                  </a:cubicBezTo>
                  <a:cubicBezTo>
                    <a:pt x="177" y="17"/>
                    <a:pt x="145" y="1"/>
                    <a:pt x="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3"/>
            <p:cNvSpPr/>
            <p:nvPr/>
          </p:nvSpPr>
          <p:spPr>
            <a:xfrm>
              <a:off x="6861041" y="3465046"/>
              <a:ext cx="27796" cy="89959"/>
            </a:xfrm>
            <a:custGeom>
              <a:rect b="b" l="l" r="r" t="t"/>
              <a:pathLst>
                <a:path extrusionOk="0" h="3162" w="977">
                  <a:moveTo>
                    <a:pt x="497" y="1984"/>
                  </a:moveTo>
                  <a:lnTo>
                    <a:pt x="497" y="2000"/>
                  </a:lnTo>
                  <a:cubicBezTo>
                    <a:pt x="481" y="1984"/>
                    <a:pt x="497" y="1984"/>
                    <a:pt x="497" y="1984"/>
                  </a:cubicBezTo>
                  <a:close/>
                  <a:moveTo>
                    <a:pt x="241" y="0"/>
                  </a:moveTo>
                  <a:cubicBezTo>
                    <a:pt x="225" y="32"/>
                    <a:pt x="177" y="64"/>
                    <a:pt x="161" y="80"/>
                  </a:cubicBezTo>
                  <a:cubicBezTo>
                    <a:pt x="113" y="112"/>
                    <a:pt x="145" y="192"/>
                    <a:pt x="177" y="224"/>
                  </a:cubicBezTo>
                  <a:cubicBezTo>
                    <a:pt x="225" y="240"/>
                    <a:pt x="241" y="256"/>
                    <a:pt x="273" y="304"/>
                  </a:cubicBezTo>
                  <a:cubicBezTo>
                    <a:pt x="305" y="320"/>
                    <a:pt x="321" y="336"/>
                    <a:pt x="337" y="384"/>
                  </a:cubicBezTo>
                  <a:cubicBezTo>
                    <a:pt x="385" y="432"/>
                    <a:pt x="401" y="512"/>
                    <a:pt x="433" y="592"/>
                  </a:cubicBezTo>
                  <a:cubicBezTo>
                    <a:pt x="465" y="704"/>
                    <a:pt x="465" y="784"/>
                    <a:pt x="481" y="880"/>
                  </a:cubicBezTo>
                  <a:lnTo>
                    <a:pt x="481" y="1136"/>
                  </a:lnTo>
                  <a:cubicBezTo>
                    <a:pt x="481" y="1232"/>
                    <a:pt x="465" y="1312"/>
                    <a:pt x="465" y="1424"/>
                  </a:cubicBezTo>
                  <a:cubicBezTo>
                    <a:pt x="433" y="1520"/>
                    <a:pt x="433" y="1616"/>
                    <a:pt x="417" y="1696"/>
                  </a:cubicBezTo>
                  <a:cubicBezTo>
                    <a:pt x="401" y="1776"/>
                    <a:pt x="385" y="1856"/>
                    <a:pt x="353" y="1952"/>
                  </a:cubicBezTo>
                  <a:lnTo>
                    <a:pt x="241" y="2320"/>
                  </a:lnTo>
                  <a:cubicBezTo>
                    <a:pt x="225" y="2384"/>
                    <a:pt x="193" y="2464"/>
                    <a:pt x="177" y="2512"/>
                  </a:cubicBezTo>
                  <a:cubicBezTo>
                    <a:pt x="161" y="2576"/>
                    <a:pt x="113" y="2656"/>
                    <a:pt x="97" y="2720"/>
                  </a:cubicBezTo>
                  <a:cubicBezTo>
                    <a:pt x="65" y="2817"/>
                    <a:pt x="17" y="2913"/>
                    <a:pt x="1" y="3025"/>
                  </a:cubicBezTo>
                  <a:lnTo>
                    <a:pt x="1" y="3057"/>
                  </a:lnTo>
                  <a:cubicBezTo>
                    <a:pt x="1" y="3105"/>
                    <a:pt x="17" y="3121"/>
                    <a:pt x="33" y="3137"/>
                  </a:cubicBezTo>
                  <a:cubicBezTo>
                    <a:pt x="56" y="3154"/>
                    <a:pt x="80" y="3161"/>
                    <a:pt x="103" y="3161"/>
                  </a:cubicBezTo>
                  <a:cubicBezTo>
                    <a:pt x="144" y="3161"/>
                    <a:pt x="184" y="3141"/>
                    <a:pt x="225" y="3121"/>
                  </a:cubicBezTo>
                  <a:cubicBezTo>
                    <a:pt x="257" y="3073"/>
                    <a:pt x="305" y="3041"/>
                    <a:pt x="321" y="2993"/>
                  </a:cubicBezTo>
                  <a:cubicBezTo>
                    <a:pt x="337" y="2961"/>
                    <a:pt x="385" y="2945"/>
                    <a:pt x="401" y="2897"/>
                  </a:cubicBezTo>
                  <a:cubicBezTo>
                    <a:pt x="417" y="2881"/>
                    <a:pt x="433" y="2833"/>
                    <a:pt x="465" y="2801"/>
                  </a:cubicBezTo>
                  <a:cubicBezTo>
                    <a:pt x="481" y="2753"/>
                    <a:pt x="513" y="2704"/>
                    <a:pt x="545" y="2656"/>
                  </a:cubicBezTo>
                  <a:cubicBezTo>
                    <a:pt x="577" y="2576"/>
                    <a:pt x="625" y="2496"/>
                    <a:pt x="657" y="2432"/>
                  </a:cubicBezTo>
                  <a:cubicBezTo>
                    <a:pt x="721" y="2272"/>
                    <a:pt x="785" y="2112"/>
                    <a:pt x="817" y="1952"/>
                  </a:cubicBezTo>
                  <a:cubicBezTo>
                    <a:pt x="881" y="1776"/>
                    <a:pt x="913" y="1600"/>
                    <a:pt x="945" y="1424"/>
                  </a:cubicBezTo>
                  <a:cubicBezTo>
                    <a:pt x="961" y="1344"/>
                    <a:pt x="961" y="1264"/>
                    <a:pt x="961" y="1184"/>
                  </a:cubicBezTo>
                  <a:cubicBezTo>
                    <a:pt x="961" y="1072"/>
                    <a:pt x="977" y="992"/>
                    <a:pt x="961" y="896"/>
                  </a:cubicBezTo>
                  <a:cubicBezTo>
                    <a:pt x="961" y="784"/>
                    <a:pt x="945" y="656"/>
                    <a:pt x="913" y="544"/>
                  </a:cubicBezTo>
                  <a:cubicBezTo>
                    <a:pt x="897" y="464"/>
                    <a:pt x="881" y="400"/>
                    <a:pt x="865" y="320"/>
                  </a:cubicBezTo>
                  <a:cubicBezTo>
                    <a:pt x="833" y="256"/>
                    <a:pt x="801" y="176"/>
                    <a:pt x="737" y="144"/>
                  </a:cubicBezTo>
                  <a:cubicBezTo>
                    <a:pt x="705" y="120"/>
                    <a:pt x="669" y="108"/>
                    <a:pt x="635" y="108"/>
                  </a:cubicBezTo>
                  <a:cubicBezTo>
                    <a:pt x="601" y="108"/>
                    <a:pt x="569" y="120"/>
                    <a:pt x="545" y="144"/>
                  </a:cubicBezTo>
                  <a:lnTo>
                    <a:pt x="497" y="176"/>
                  </a:lnTo>
                  <a:cubicBezTo>
                    <a:pt x="481" y="160"/>
                    <a:pt x="465" y="112"/>
                    <a:pt x="417" y="96"/>
                  </a:cubicBezTo>
                  <a:cubicBezTo>
                    <a:pt x="385" y="80"/>
                    <a:pt x="337" y="32"/>
                    <a:pt x="305" y="16"/>
                  </a:cubicBezTo>
                  <a:cubicBezTo>
                    <a:pt x="273" y="0"/>
                    <a:pt x="257" y="0"/>
                    <a:pt x="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3"/>
            <p:cNvSpPr/>
            <p:nvPr/>
          </p:nvSpPr>
          <p:spPr>
            <a:xfrm>
              <a:off x="6856489" y="3547437"/>
              <a:ext cx="48280" cy="70584"/>
            </a:xfrm>
            <a:custGeom>
              <a:rect b="b" l="l" r="r" t="t"/>
              <a:pathLst>
                <a:path extrusionOk="0" h="2481" w="1697">
                  <a:moveTo>
                    <a:pt x="1265" y="1"/>
                  </a:moveTo>
                  <a:cubicBezTo>
                    <a:pt x="1217" y="65"/>
                    <a:pt x="1217" y="65"/>
                    <a:pt x="1201" y="65"/>
                  </a:cubicBezTo>
                  <a:cubicBezTo>
                    <a:pt x="1153" y="81"/>
                    <a:pt x="1137" y="129"/>
                    <a:pt x="1153" y="177"/>
                  </a:cubicBezTo>
                  <a:lnTo>
                    <a:pt x="1153" y="209"/>
                  </a:lnTo>
                  <a:cubicBezTo>
                    <a:pt x="1153" y="241"/>
                    <a:pt x="1185" y="257"/>
                    <a:pt x="1185" y="305"/>
                  </a:cubicBezTo>
                  <a:cubicBezTo>
                    <a:pt x="1185" y="385"/>
                    <a:pt x="1185" y="465"/>
                    <a:pt x="1153" y="545"/>
                  </a:cubicBezTo>
                  <a:cubicBezTo>
                    <a:pt x="1105" y="769"/>
                    <a:pt x="1025" y="977"/>
                    <a:pt x="897" y="1201"/>
                  </a:cubicBezTo>
                  <a:cubicBezTo>
                    <a:pt x="865" y="1281"/>
                    <a:pt x="817" y="1361"/>
                    <a:pt x="753" y="1425"/>
                  </a:cubicBezTo>
                  <a:cubicBezTo>
                    <a:pt x="737" y="1457"/>
                    <a:pt x="721" y="1505"/>
                    <a:pt x="705" y="1521"/>
                  </a:cubicBezTo>
                  <a:cubicBezTo>
                    <a:pt x="673" y="1569"/>
                    <a:pt x="641" y="1601"/>
                    <a:pt x="593" y="1633"/>
                  </a:cubicBezTo>
                  <a:cubicBezTo>
                    <a:pt x="545" y="1713"/>
                    <a:pt x="497" y="1777"/>
                    <a:pt x="433" y="1857"/>
                  </a:cubicBezTo>
                  <a:cubicBezTo>
                    <a:pt x="401" y="1921"/>
                    <a:pt x="337" y="1985"/>
                    <a:pt x="273" y="2033"/>
                  </a:cubicBezTo>
                  <a:lnTo>
                    <a:pt x="305" y="2017"/>
                  </a:lnTo>
                  <a:lnTo>
                    <a:pt x="305" y="2017"/>
                  </a:lnTo>
                  <a:cubicBezTo>
                    <a:pt x="241" y="2081"/>
                    <a:pt x="177" y="2113"/>
                    <a:pt x="145" y="2177"/>
                  </a:cubicBezTo>
                  <a:lnTo>
                    <a:pt x="81" y="2241"/>
                  </a:lnTo>
                  <a:lnTo>
                    <a:pt x="65" y="2257"/>
                  </a:lnTo>
                  <a:lnTo>
                    <a:pt x="33" y="2273"/>
                  </a:lnTo>
                  <a:lnTo>
                    <a:pt x="17" y="2305"/>
                  </a:lnTo>
                  <a:cubicBezTo>
                    <a:pt x="1" y="2321"/>
                    <a:pt x="1" y="2337"/>
                    <a:pt x="1" y="2353"/>
                  </a:cubicBezTo>
                  <a:cubicBezTo>
                    <a:pt x="1" y="2401"/>
                    <a:pt x="1" y="2417"/>
                    <a:pt x="17" y="2433"/>
                  </a:cubicBezTo>
                  <a:cubicBezTo>
                    <a:pt x="33" y="2481"/>
                    <a:pt x="81" y="2481"/>
                    <a:pt x="145" y="2481"/>
                  </a:cubicBezTo>
                  <a:cubicBezTo>
                    <a:pt x="177" y="2481"/>
                    <a:pt x="241" y="2433"/>
                    <a:pt x="273" y="2417"/>
                  </a:cubicBezTo>
                  <a:cubicBezTo>
                    <a:pt x="321" y="2401"/>
                    <a:pt x="353" y="2353"/>
                    <a:pt x="401" y="2321"/>
                  </a:cubicBezTo>
                  <a:cubicBezTo>
                    <a:pt x="433" y="2305"/>
                    <a:pt x="465" y="2257"/>
                    <a:pt x="497" y="2241"/>
                  </a:cubicBezTo>
                  <a:cubicBezTo>
                    <a:pt x="545" y="2193"/>
                    <a:pt x="577" y="2177"/>
                    <a:pt x="625" y="2145"/>
                  </a:cubicBezTo>
                  <a:cubicBezTo>
                    <a:pt x="673" y="2097"/>
                    <a:pt x="721" y="2065"/>
                    <a:pt x="753" y="2017"/>
                  </a:cubicBezTo>
                  <a:cubicBezTo>
                    <a:pt x="801" y="2017"/>
                    <a:pt x="833" y="2001"/>
                    <a:pt x="865" y="1985"/>
                  </a:cubicBezTo>
                  <a:cubicBezTo>
                    <a:pt x="913" y="1921"/>
                    <a:pt x="993" y="1857"/>
                    <a:pt x="1073" y="1793"/>
                  </a:cubicBezTo>
                  <a:cubicBezTo>
                    <a:pt x="1153" y="1745"/>
                    <a:pt x="1217" y="1681"/>
                    <a:pt x="1281" y="1601"/>
                  </a:cubicBezTo>
                  <a:cubicBezTo>
                    <a:pt x="1345" y="1537"/>
                    <a:pt x="1377" y="1473"/>
                    <a:pt x="1425" y="1393"/>
                  </a:cubicBezTo>
                  <a:cubicBezTo>
                    <a:pt x="1457" y="1361"/>
                    <a:pt x="1473" y="1297"/>
                    <a:pt x="1505" y="1265"/>
                  </a:cubicBezTo>
                  <a:lnTo>
                    <a:pt x="1553" y="1137"/>
                  </a:lnTo>
                  <a:cubicBezTo>
                    <a:pt x="1585" y="1057"/>
                    <a:pt x="1617" y="977"/>
                    <a:pt x="1633" y="897"/>
                  </a:cubicBezTo>
                  <a:cubicBezTo>
                    <a:pt x="1665" y="833"/>
                    <a:pt x="1665" y="801"/>
                    <a:pt x="1681" y="737"/>
                  </a:cubicBezTo>
                  <a:cubicBezTo>
                    <a:pt x="1681" y="705"/>
                    <a:pt x="1697" y="657"/>
                    <a:pt x="1697" y="625"/>
                  </a:cubicBezTo>
                  <a:lnTo>
                    <a:pt x="1697" y="417"/>
                  </a:lnTo>
                  <a:cubicBezTo>
                    <a:pt x="1697" y="401"/>
                    <a:pt x="1697" y="385"/>
                    <a:pt x="1681" y="353"/>
                  </a:cubicBezTo>
                  <a:cubicBezTo>
                    <a:pt x="1681" y="321"/>
                    <a:pt x="1665" y="305"/>
                    <a:pt x="1633" y="257"/>
                  </a:cubicBezTo>
                  <a:cubicBezTo>
                    <a:pt x="1601" y="193"/>
                    <a:pt x="1537" y="177"/>
                    <a:pt x="1473" y="177"/>
                  </a:cubicBezTo>
                  <a:cubicBezTo>
                    <a:pt x="1441" y="177"/>
                    <a:pt x="1425" y="193"/>
                    <a:pt x="1393" y="225"/>
                  </a:cubicBezTo>
                  <a:lnTo>
                    <a:pt x="1377" y="241"/>
                  </a:lnTo>
                  <a:cubicBezTo>
                    <a:pt x="1377" y="177"/>
                    <a:pt x="1361" y="113"/>
                    <a:pt x="1345" y="65"/>
                  </a:cubicBezTo>
                  <a:cubicBezTo>
                    <a:pt x="1313" y="17"/>
                    <a:pt x="1297" y="1"/>
                    <a:pt x="1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3"/>
            <p:cNvSpPr/>
            <p:nvPr/>
          </p:nvSpPr>
          <p:spPr>
            <a:xfrm>
              <a:off x="6892450" y="3551079"/>
              <a:ext cx="7767" cy="19773"/>
            </a:xfrm>
            <a:custGeom>
              <a:rect b="b" l="l" r="r" t="t"/>
              <a:pathLst>
                <a:path extrusionOk="0" h="695" w="273">
                  <a:moveTo>
                    <a:pt x="81" y="1"/>
                  </a:moveTo>
                  <a:cubicBezTo>
                    <a:pt x="33" y="1"/>
                    <a:pt x="17" y="17"/>
                    <a:pt x="17" y="49"/>
                  </a:cubicBezTo>
                  <a:cubicBezTo>
                    <a:pt x="1" y="97"/>
                    <a:pt x="1" y="129"/>
                    <a:pt x="33" y="161"/>
                  </a:cubicBezTo>
                  <a:cubicBezTo>
                    <a:pt x="49" y="177"/>
                    <a:pt x="81" y="177"/>
                    <a:pt x="97" y="177"/>
                  </a:cubicBezTo>
                  <a:lnTo>
                    <a:pt x="97" y="241"/>
                  </a:lnTo>
                  <a:lnTo>
                    <a:pt x="97" y="321"/>
                  </a:lnTo>
                  <a:cubicBezTo>
                    <a:pt x="97" y="337"/>
                    <a:pt x="97" y="353"/>
                    <a:pt x="81" y="369"/>
                  </a:cubicBezTo>
                  <a:cubicBezTo>
                    <a:pt x="49" y="433"/>
                    <a:pt x="33" y="513"/>
                    <a:pt x="17" y="577"/>
                  </a:cubicBezTo>
                  <a:cubicBezTo>
                    <a:pt x="1" y="641"/>
                    <a:pt x="17" y="673"/>
                    <a:pt x="81" y="689"/>
                  </a:cubicBezTo>
                  <a:cubicBezTo>
                    <a:pt x="89" y="693"/>
                    <a:pt x="100" y="695"/>
                    <a:pt x="112" y="695"/>
                  </a:cubicBezTo>
                  <a:cubicBezTo>
                    <a:pt x="148" y="695"/>
                    <a:pt x="193" y="677"/>
                    <a:pt x="193" y="641"/>
                  </a:cubicBezTo>
                  <a:cubicBezTo>
                    <a:pt x="241" y="497"/>
                    <a:pt x="273" y="369"/>
                    <a:pt x="257" y="241"/>
                  </a:cubicBezTo>
                  <a:cubicBezTo>
                    <a:pt x="257" y="209"/>
                    <a:pt x="257" y="177"/>
                    <a:pt x="225" y="145"/>
                  </a:cubicBezTo>
                  <a:cubicBezTo>
                    <a:pt x="209" y="97"/>
                    <a:pt x="193" y="49"/>
                    <a:pt x="177" y="17"/>
                  </a:cubicBezTo>
                  <a:cubicBezTo>
                    <a:pt x="161" y="1"/>
                    <a:pt x="129" y="1"/>
                    <a:pt x="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3"/>
            <p:cNvSpPr/>
            <p:nvPr/>
          </p:nvSpPr>
          <p:spPr>
            <a:xfrm>
              <a:off x="6825535" y="3629373"/>
              <a:ext cx="71950" cy="56928"/>
            </a:xfrm>
            <a:custGeom>
              <a:rect b="b" l="l" r="r" t="t"/>
              <a:pathLst>
                <a:path extrusionOk="0" h="2001" w="2529">
                  <a:moveTo>
                    <a:pt x="2209" y="1"/>
                  </a:moveTo>
                  <a:lnTo>
                    <a:pt x="2145" y="65"/>
                  </a:lnTo>
                  <a:cubicBezTo>
                    <a:pt x="2129" y="129"/>
                    <a:pt x="2081" y="177"/>
                    <a:pt x="2065" y="241"/>
                  </a:cubicBezTo>
                  <a:cubicBezTo>
                    <a:pt x="1985" y="369"/>
                    <a:pt x="1889" y="481"/>
                    <a:pt x="1793" y="577"/>
                  </a:cubicBezTo>
                  <a:lnTo>
                    <a:pt x="1553" y="817"/>
                  </a:lnTo>
                  <a:cubicBezTo>
                    <a:pt x="1441" y="929"/>
                    <a:pt x="1329" y="1009"/>
                    <a:pt x="1201" y="1089"/>
                  </a:cubicBezTo>
                  <a:cubicBezTo>
                    <a:pt x="1025" y="1217"/>
                    <a:pt x="849" y="1377"/>
                    <a:pt x="641" y="1505"/>
                  </a:cubicBezTo>
                  <a:cubicBezTo>
                    <a:pt x="561" y="1537"/>
                    <a:pt x="481" y="1585"/>
                    <a:pt x="385" y="1601"/>
                  </a:cubicBezTo>
                  <a:lnTo>
                    <a:pt x="209" y="1665"/>
                  </a:lnTo>
                  <a:cubicBezTo>
                    <a:pt x="145" y="1681"/>
                    <a:pt x="81" y="1681"/>
                    <a:pt x="49" y="1745"/>
                  </a:cubicBezTo>
                  <a:cubicBezTo>
                    <a:pt x="1" y="1777"/>
                    <a:pt x="1" y="1825"/>
                    <a:pt x="33" y="1857"/>
                  </a:cubicBezTo>
                  <a:cubicBezTo>
                    <a:pt x="33" y="1889"/>
                    <a:pt x="65" y="1921"/>
                    <a:pt x="81" y="1921"/>
                  </a:cubicBezTo>
                  <a:cubicBezTo>
                    <a:pt x="129" y="1969"/>
                    <a:pt x="209" y="1969"/>
                    <a:pt x="241" y="1985"/>
                  </a:cubicBezTo>
                  <a:cubicBezTo>
                    <a:pt x="321" y="2001"/>
                    <a:pt x="433" y="2001"/>
                    <a:pt x="513" y="2001"/>
                  </a:cubicBezTo>
                  <a:cubicBezTo>
                    <a:pt x="593" y="2001"/>
                    <a:pt x="673" y="1953"/>
                    <a:pt x="753" y="1937"/>
                  </a:cubicBezTo>
                  <a:cubicBezTo>
                    <a:pt x="785" y="1921"/>
                    <a:pt x="849" y="1921"/>
                    <a:pt x="881" y="1905"/>
                  </a:cubicBezTo>
                  <a:lnTo>
                    <a:pt x="1009" y="1841"/>
                  </a:lnTo>
                  <a:cubicBezTo>
                    <a:pt x="1073" y="1793"/>
                    <a:pt x="1153" y="1761"/>
                    <a:pt x="1201" y="1729"/>
                  </a:cubicBezTo>
                  <a:cubicBezTo>
                    <a:pt x="1233" y="1729"/>
                    <a:pt x="1265" y="1745"/>
                    <a:pt x="1281" y="1745"/>
                  </a:cubicBezTo>
                  <a:cubicBezTo>
                    <a:pt x="1393" y="1729"/>
                    <a:pt x="1473" y="1681"/>
                    <a:pt x="1553" y="1617"/>
                  </a:cubicBezTo>
                  <a:cubicBezTo>
                    <a:pt x="1633" y="1569"/>
                    <a:pt x="1729" y="1521"/>
                    <a:pt x="1809" y="1457"/>
                  </a:cubicBezTo>
                  <a:cubicBezTo>
                    <a:pt x="1969" y="1361"/>
                    <a:pt x="2129" y="1249"/>
                    <a:pt x="2241" y="1105"/>
                  </a:cubicBezTo>
                  <a:cubicBezTo>
                    <a:pt x="2305" y="1041"/>
                    <a:pt x="2353" y="961"/>
                    <a:pt x="2401" y="881"/>
                  </a:cubicBezTo>
                  <a:cubicBezTo>
                    <a:pt x="2433" y="849"/>
                    <a:pt x="2465" y="785"/>
                    <a:pt x="2481" y="737"/>
                  </a:cubicBezTo>
                  <a:cubicBezTo>
                    <a:pt x="2513" y="689"/>
                    <a:pt x="2529" y="625"/>
                    <a:pt x="2529" y="577"/>
                  </a:cubicBezTo>
                  <a:lnTo>
                    <a:pt x="2529" y="545"/>
                  </a:lnTo>
                  <a:lnTo>
                    <a:pt x="2529" y="481"/>
                  </a:lnTo>
                  <a:cubicBezTo>
                    <a:pt x="2529" y="449"/>
                    <a:pt x="2513" y="385"/>
                    <a:pt x="2481" y="337"/>
                  </a:cubicBezTo>
                  <a:cubicBezTo>
                    <a:pt x="2465" y="305"/>
                    <a:pt x="2449" y="241"/>
                    <a:pt x="2401" y="225"/>
                  </a:cubicBezTo>
                  <a:cubicBezTo>
                    <a:pt x="2369" y="209"/>
                    <a:pt x="2321" y="177"/>
                    <a:pt x="2289" y="177"/>
                  </a:cubicBezTo>
                  <a:cubicBezTo>
                    <a:pt x="2289" y="161"/>
                    <a:pt x="2305" y="145"/>
                    <a:pt x="2305" y="129"/>
                  </a:cubicBezTo>
                  <a:cubicBezTo>
                    <a:pt x="2321" y="81"/>
                    <a:pt x="2305" y="17"/>
                    <a:pt x="2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3"/>
            <p:cNvSpPr/>
            <p:nvPr/>
          </p:nvSpPr>
          <p:spPr>
            <a:xfrm>
              <a:off x="6822802" y="3629652"/>
              <a:ext cx="35978" cy="41376"/>
            </a:xfrm>
            <a:custGeom>
              <a:rect b="b" l="l" r="r" t="t"/>
              <a:pathLst>
                <a:path extrusionOk="0" h="1879" w="2385">
                  <a:moveTo>
                    <a:pt x="2301" y="0"/>
                  </a:moveTo>
                  <a:cubicBezTo>
                    <a:pt x="2295" y="0"/>
                    <a:pt x="2280" y="15"/>
                    <a:pt x="2257" y="39"/>
                  </a:cubicBezTo>
                  <a:cubicBezTo>
                    <a:pt x="2241" y="71"/>
                    <a:pt x="2225" y="119"/>
                    <a:pt x="2177" y="151"/>
                  </a:cubicBezTo>
                  <a:cubicBezTo>
                    <a:pt x="2161" y="199"/>
                    <a:pt x="2129" y="231"/>
                    <a:pt x="2081" y="279"/>
                  </a:cubicBezTo>
                  <a:cubicBezTo>
                    <a:pt x="2017" y="359"/>
                    <a:pt x="1937" y="423"/>
                    <a:pt x="1889" y="519"/>
                  </a:cubicBezTo>
                  <a:lnTo>
                    <a:pt x="1777" y="615"/>
                  </a:lnTo>
                  <a:cubicBezTo>
                    <a:pt x="1745" y="647"/>
                    <a:pt x="1681" y="695"/>
                    <a:pt x="1649" y="727"/>
                  </a:cubicBezTo>
                  <a:cubicBezTo>
                    <a:pt x="1601" y="775"/>
                    <a:pt x="1537" y="807"/>
                    <a:pt x="1505" y="823"/>
                  </a:cubicBezTo>
                  <a:cubicBezTo>
                    <a:pt x="1457" y="871"/>
                    <a:pt x="1425" y="887"/>
                    <a:pt x="1377" y="935"/>
                  </a:cubicBezTo>
                  <a:cubicBezTo>
                    <a:pt x="1297" y="983"/>
                    <a:pt x="1217" y="1079"/>
                    <a:pt x="1121" y="1127"/>
                  </a:cubicBezTo>
                  <a:cubicBezTo>
                    <a:pt x="1041" y="1191"/>
                    <a:pt x="961" y="1255"/>
                    <a:pt x="881" y="1287"/>
                  </a:cubicBezTo>
                  <a:lnTo>
                    <a:pt x="897" y="1287"/>
                  </a:lnTo>
                  <a:cubicBezTo>
                    <a:pt x="897" y="1287"/>
                    <a:pt x="881" y="1287"/>
                    <a:pt x="881" y="1303"/>
                  </a:cubicBezTo>
                  <a:lnTo>
                    <a:pt x="865" y="1303"/>
                  </a:lnTo>
                  <a:cubicBezTo>
                    <a:pt x="785" y="1351"/>
                    <a:pt x="705" y="1415"/>
                    <a:pt x="625" y="1447"/>
                  </a:cubicBezTo>
                  <a:lnTo>
                    <a:pt x="641" y="1431"/>
                  </a:lnTo>
                  <a:lnTo>
                    <a:pt x="641" y="1431"/>
                  </a:lnTo>
                  <a:cubicBezTo>
                    <a:pt x="561" y="1495"/>
                    <a:pt x="465" y="1527"/>
                    <a:pt x="385" y="1575"/>
                  </a:cubicBezTo>
                  <a:cubicBezTo>
                    <a:pt x="321" y="1607"/>
                    <a:pt x="241" y="1623"/>
                    <a:pt x="161" y="1655"/>
                  </a:cubicBezTo>
                  <a:cubicBezTo>
                    <a:pt x="113" y="1655"/>
                    <a:pt x="97" y="1671"/>
                    <a:pt x="65" y="1671"/>
                  </a:cubicBezTo>
                  <a:cubicBezTo>
                    <a:pt x="17" y="1687"/>
                    <a:pt x="1" y="1735"/>
                    <a:pt x="1" y="1783"/>
                  </a:cubicBezTo>
                  <a:cubicBezTo>
                    <a:pt x="1" y="1831"/>
                    <a:pt x="49" y="1879"/>
                    <a:pt x="97" y="1879"/>
                  </a:cubicBezTo>
                  <a:lnTo>
                    <a:pt x="161" y="1879"/>
                  </a:lnTo>
                  <a:cubicBezTo>
                    <a:pt x="177" y="1879"/>
                    <a:pt x="209" y="1879"/>
                    <a:pt x="225" y="1847"/>
                  </a:cubicBezTo>
                  <a:cubicBezTo>
                    <a:pt x="257" y="1847"/>
                    <a:pt x="305" y="1831"/>
                    <a:pt x="321" y="1831"/>
                  </a:cubicBezTo>
                  <a:cubicBezTo>
                    <a:pt x="417" y="1815"/>
                    <a:pt x="513" y="1767"/>
                    <a:pt x="625" y="1735"/>
                  </a:cubicBezTo>
                  <a:lnTo>
                    <a:pt x="977" y="1559"/>
                  </a:lnTo>
                  <a:cubicBezTo>
                    <a:pt x="1057" y="1511"/>
                    <a:pt x="1137" y="1479"/>
                    <a:pt x="1201" y="1415"/>
                  </a:cubicBezTo>
                  <a:lnTo>
                    <a:pt x="1377" y="1287"/>
                  </a:lnTo>
                  <a:cubicBezTo>
                    <a:pt x="1473" y="1207"/>
                    <a:pt x="1553" y="1127"/>
                    <a:pt x="1633" y="1047"/>
                  </a:cubicBezTo>
                  <a:cubicBezTo>
                    <a:pt x="1681" y="1015"/>
                    <a:pt x="1745" y="967"/>
                    <a:pt x="1777" y="919"/>
                  </a:cubicBezTo>
                  <a:cubicBezTo>
                    <a:pt x="1841" y="871"/>
                    <a:pt x="1873" y="807"/>
                    <a:pt x="1937" y="775"/>
                  </a:cubicBezTo>
                  <a:cubicBezTo>
                    <a:pt x="1985" y="727"/>
                    <a:pt x="2017" y="679"/>
                    <a:pt x="2065" y="631"/>
                  </a:cubicBezTo>
                  <a:cubicBezTo>
                    <a:pt x="2097" y="567"/>
                    <a:pt x="2145" y="535"/>
                    <a:pt x="2161" y="471"/>
                  </a:cubicBezTo>
                  <a:cubicBezTo>
                    <a:pt x="2193" y="407"/>
                    <a:pt x="2241" y="375"/>
                    <a:pt x="2257" y="311"/>
                  </a:cubicBezTo>
                  <a:cubicBezTo>
                    <a:pt x="2305" y="247"/>
                    <a:pt x="2321" y="215"/>
                    <a:pt x="2353" y="151"/>
                  </a:cubicBezTo>
                  <a:cubicBezTo>
                    <a:pt x="2385" y="119"/>
                    <a:pt x="2385" y="71"/>
                    <a:pt x="2337" y="39"/>
                  </a:cubicBezTo>
                  <a:cubicBezTo>
                    <a:pt x="2321" y="7"/>
                    <a:pt x="2305" y="7"/>
                    <a:pt x="2305" y="7"/>
                  </a:cubicBezTo>
                  <a:cubicBezTo>
                    <a:pt x="2305" y="2"/>
                    <a:pt x="2304" y="0"/>
                    <a:pt x="2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3"/>
            <p:cNvSpPr/>
            <p:nvPr/>
          </p:nvSpPr>
          <p:spPr>
            <a:xfrm>
              <a:off x="6833729" y="3682176"/>
              <a:ext cx="4580" cy="2760"/>
            </a:xfrm>
            <a:custGeom>
              <a:rect b="b" l="l" r="r" t="t"/>
              <a:pathLst>
                <a:path extrusionOk="0" h="97" w="161">
                  <a:moveTo>
                    <a:pt x="81" y="1"/>
                  </a:moveTo>
                  <a:cubicBezTo>
                    <a:pt x="65" y="1"/>
                    <a:pt x="33" y="33"/>
                    <a:pt x="17" y="33"/>
                  </a:cubicBezTo>
                  <a:cubicBezTo>
                    <a:pt x="1" y="33"/>
                    <a:pt x="1" y="49"/>
                    <a:pt x="1" y="49"/>
                  </a:cubicBezTo>
                  <a:lnTo>
                    <a:pt x="1" y="81"/>
                  </a:lnTo>
                  <a:cubicBezTo>
                    <a:pt x="1" y="97"/>
                    <a:pt x="17" y="97"/>
                    <a:pt x="17" y="97"/>
                  </a:cubicBezTo>
                  <a:lnTo>
                    <a:pt x="65" y="97"/>
                  </a:lnTo>
                  <a:cubicBezTo>
                    <a:pt x="81" y="97"/>
                    <a:pt x="97" y="81"/>
                    <a:pt x="113" y="81"/>
                  </a:cubicBezTo>
                  <a:cubicBezTo>
                    <a:pt x="145" y="81"/>
                    <a:pt x="161" y="49"/>
                    <a:pt x="145" y="33"/>
                  </a:cubicBezTo>
                  <a:cubicBezTo>
                    <a:pt x="113" y="1"/>
                    <a:pt x="97" y="1"/>
                    <a:pt x="81" y="1"/>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3"/>
            <p:cNvSpPr/>
            <p:nvPr/>
          </p:nvSpPr>
          <p:spPr>
            <a:xfrm>
              <a:off x="6475003" y="3800557"/>
              <a:ext cx="22788" cy="5036"/>
            </a:xfrm>
            <a:custGeom>
              <a:rect b="b" l="l" r="r" t="t"/>
              <a:pathLst>
                <a:path extrusionOk="0" h="177" w="801">
                  <a:moveTo>
                    <a:pt x="321" y="0"/>
                  </a:moveTo>
                  <a:cubicBezTo>
                    <a:pt x="289" y="16"/>
                    <a:pt x="273" y="16"/>
                    <a:pt x="225" y="16"/>
                  </a:cubicBezTo>
                  <a:cubicBezTo>
                    <a:pt x="209" y="16"/>
                    <a:pt x="161" y="16"/>
                    <a:pt x="145" y="48"/>
                  </a:cubicBezTo>
                  <a:cubicBezTo>
                    <a:pt x="129" y="48"/>
                    <a:pt x="81" y="64"/>
                    <a:pt x="65" y="64"/>
                  </a:cubicBezTo>
                  <a:cubicBezTo>
                    <a:pt x="49" y="64"/>
                    <a:pt x="33" y="80"/>
                    <a:pt x="33" y="80"/>
                  </a:cubicBezTo>
                  <a:cubicBezTo>
                    <a:pt x="1" y="96"/>
                    <a:pt x="1" y="128"/>
                    <a:pt x="1" y="128"/>
                  </a:cubicBezTo>
                  <a:cubicBezTo>
                    <a:pt x="1" y="144"/>
                    <a:pt x="33" y="160"/>
                    <a:pt x="33" y="160"/>
                  </a:cubicBezTo>
                  <a:cubicBezTo>
                    <a:pt x="49" y="160"/>
                    <a:pt x="65" y="176"/>
                    <a:pt x="65" y="176"/>
                  </a:cubicBezTo>
                  <a:cubicBezTo>
                    <a:pt x="81" y="176"/>
                    <a:pt x="129" y="160"/>
                    <a:pt x="145" y="160"/>
                  </a:cubicBezTo>
                  <a:cubicBezTo>
                    <a:pt x="161" y="160"/>
                    <a:pt x="209" y="160"/>
                    <a:pt x="225" y="144"/>
                  </a:cubicBezTo>
                  <a:cubicBezTo>
                    <a:pt x="305" y="144"/>
                    <a:pt x="401" y="144"/>
                    <a:pt x="481" y="160"/>
                  </a:cubicBezTo>
                  <a:cubicBezTo>
                    <a:pt x="529" y="160"/>
                    <a:pt x="561" y="176"/>
                    <a:pt x="625" y="176"/>
                  </a:cubicBezTo>
                  <a:lnTo>
                    <a:pt x="721" y="176"/>
                  </a:lnTo>
                  <a:cubicBezTo>
                    <a:pt x="769" y="176"/>
                    <a:pt x="801" y="160"/>
                    <a:pt x="801" y="128"/>
                  </a:cubicBezTo>
                  <a:cubicBezTo>
                    <a:pt x="801" y="80"/>
                    <a:pt x="785" y="48"/>
                    <a:pt x="753" y="48"/>
                  </a:cubicBezTo>
                  <a:cubicBezTo>
                    <a:pt x="705" y="48"/>
                    <a:pt x="641" y="48"/>
                    <a:pt x="609" y="16"/>
                  </a:cubicBezTo>
                  <a:cubicBezTo>
                    <a:pt x="545" y="16"/>
                    <a:pt x="481" y="16"/>
                    <a:pt x="433" y="0"/>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3"/>
            <p:cNvSpPr/>
            <p:nvPr/>
          </p:nvSpPr>
          <p:spPr>
            <a:xfrm>
              <a:off x="6477279" y="3769603"/>
              <a:ext cx="18692" cy="9673"/>
            </a:xfrm>
            <a:custGeom>
              <a:rect b="b" l="l" r="r" t="t"/>
              <a:pathLst>
                <a:path extrusionOk="0" h="340" w="657">
                  <a:moveTo>
                    <a:pt x="449" y="0"/>
                  </a:moveTo>
                  <a:cubicBezTo>
                    <a:pt x="353" y="48"/>
                    <a:pt x="305" y="48"/>
                    <a:pt x="241" y="80"/>
                  </a:cubicBezTo>
                  <a:cubicBezTo>
                    <a:pt x="209" y="80"/>
                    <a:pt x="193" y="80"/>
                    <a:pt x="161" y="96"/>
                  </a:cubicBezTo>
                  <a:lnTo>
                    <a:pt x="49" y="96"/>
                  </a:lnTo>
                  <a:cubicBezTo>
                    <a:pt x="17" y="96"/>
                    <a:pt x="1" y="112"/>
                    <a:pt x="1" y="128"/>
                  </a:cubicBezTo>
                  <a:lnTo>
                    <a:pt x="1" y="192"/>
                  </a:lnTo>
                  <a:cubicBezTo>
                    <a:pt x="1" y="208"/>
                    <a:pt x="1" y="224"/>
                    <a:pt x="17" y="256"/>
                  </a:cubicBezTo>
                  <a:cubicBezTo>
                    <a:pt x="17" y="272"/>
                    <a:pt x="1" y="272"/>
                    <a:pt x="17" y="288"/>
                  </a:cubicBezTo>
                  <a:cubicBezTo>
                    <a:pt x="17" y="302"/>
                    <a:pt x="52" y="339"/>
                    <a:pt x="72" y="339"/>
                  </a:cubicBezTo>
                  <a:cubicBezTo>
                    <a:pt x="76" y="339"/>
                    <a:pt x="78" y="338"/>
                    <a:pt x="81" y="336"/>
                  </a:cubicBezTo>
                  <a:cubicBezTo>
                    <a:pt x="129" y="336"/>
                    <a:pt x="145" y="304"/>
                    <a:pt x="177" y="304"/>
                  </a:cubicBezTo>
                  <a:lnTo>
                    <a:pt x="577" y="304"/>
                  </a:lnTo>
                  <a:cubicBezTo>
                    <a:pt x="609" y="304"/>
                    <a:pt x="625" y="288"/>
                    <a:pt x="641" y="272"/>
                  </a:cubicBezTo>
                  <a:cubicBezTo>
                    <a:pt x="657" y="240"/>
                    <a:pt x="641" y="208"/>
                    <a:pt x="625" y="192"/>
                  </a:cubicBezTo>
                  <a:lnTo>
                    <a:pt x="625" y="176"/>
                  </a:lnTo>
                  <a:lnTo>
                    <a:pt x="625" y="160"/>
                  </a:lnTo>
                  <a:lnTo>
                    <a:pt x="625" y="80"/>
                  </a:lnTo>
                  <a:cubicBezTo>
                    <a:pt x="625" y="48"/>
                    <a:pt x="577" y="32"/>
                    <a:pt x="561" y="16"/>
                  </a:cubicBezTo>
                  <a:cubicBezTo>
                    <a:pt x="529" y="16"/>
                    <a:pt x="481" y="0"/>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3"/>
            <p:cNvSpPr/>
            <p:nvPr/>
          </p:nvSpPr>
          <p:spPr>
            <a:xfrm>
              <a:off x="6415827" y="3460608"/>
              <a:ext cx="367403" cy="110073"/>
            </a:xfrm>
            <a:custGeom>
              <a:rect b="b" l="l" r="r" t="t"/>
              <a:pathLst>
                <a:path extrusionOk="0" h="3869" w="12914">
                  <a:moveTo>
                    <a:pt x="1015" y="0"/>
                  </a:moveTo>
                  <a:cubicBezTo>
                    <a:pt x="1009" y="0"/>
                    <a:pt x="985" y="4"/>
                    <a:pt x="929" y="12"/>
                  </a:cubicBezTo>
                  <a:lnTo>
                    <a:pt x="993" y="12"/>
                  </a:lnTo>
                  <a:cubicBezTo>
                    <a:pt x="1009" y="4"/>
                    <a:pt x="1021" y="0"/>
                    <a:pt x="1015" y="0"/>
                  </a:cubicBezTo>
                  <a:close/>
                  <a:moveTo>
                    <a:pt x="8036" y="1535"/>
                  </a:moveTo>
                  <a:lnTo>
                    <a:pt x="8036" y="1535"/>
                  </a:lnTo>
                  <a:cubicBezTo>
                    <a:pt x="8049" y="1548"/>
                    <a:pt x="8050" y="1548"/>
                    <a:pt x="8065" y="1548"/>
                  </a:cubicBezTo>
                  <a:cubicBezTo>
                    <a:pt x="8059" y="1542"/>
                    <a:pt x="8048" y="1538"/>
                    <a:pt x="8036" y="1535"/>
                  </a:cubicBezTo>
                  <a:close/>
                  <a:moveTo>
                    <a:pt x="993" y="12"/>
                  </a:moveTo>
                  <a:cubicBezTo>
                    <a:pt x="849" y="12"/>
                    <a:pt x="689" y="28"/>
                    <a:pt x="545" y="60"/>
                  </a:cubicBezTo>
                  <a:cubicBezTo>
                    <a:pt x="401" y="76"/>
                    <a:pt x="241" y="92"/>
                    <a:pt x="97" y="108"/>
                  </a:cubicBezTo>
                  <a:lnTo>
                    <a:pt x="49" y="108"/>
                  </a:lnTo>
                  <a:cubicBezTo>
                    <a:pt x="17" y="108"/>
                    <a:pt x="1" y="140"/>
                    <a:pt x="1" y="156"/>
                  </a:cubicBezTo>
                  <a:cubicBezTo>
                    <a:pt x="1" y="172"/>
                    <a:pt x="17" y="188"/>
                    <a:pt x="49" y="188"/>
                  </a:cubicBezTo>
                  <a:cubicBezTo>
                    <a:pt x="145" y="172"/>
                    <a:pt x="241" y="172"/>
                    <a:pt x="369" y="156"/>
                  </a:cubicBezTo>
                  <a:cubicBezTo>
                    <a:pt x="465" y="156"/>
                    <a:pt x="593" y="140"/>
                    <a:pt x="689" y="140"/>
                  </a:cubicBezTo>
                  <a:cubicBezTo>
                    <a:pt x="785" y="140"/>
                    <a:pt x="881" y="140"/>
                    <a:pt x="993" y="156"/>
                  </a:cubicBezTo>
                  <a:cubicBezTo>
                    <a:pt x="1089" y="156"/>
                    <a:pt x="1185" y="172"/>
                    <a:pt x="1281" y="172"/>
                  </a:cubicBezTo>
                  <a:cubicBezTo>
                    <a:pt x="1361" y="172"/>
                    <a:pt x="1441" y="188"/>
                    <a:pt x="1521" y="188"/>
                  </a:cubicBezTo>
                  <a:cubicBezTo>
                    <a:pt x="1601" y="188"/>
                    <a:pt x="1713" y="188"/>
                    <a:pt x="1793" y="220"/>
                  </a:cubicBezTo>
                  <a:cubicBezTo>
                    <a:pt x="1953" y="220"/>
                    <a:pt x="2113" y="220"/>
                    <a:pt x="2273" y="236"/>
                  </a:cubicBezTo>
                  <a:cubicBezTo>
                    <a:pt x="2417" y="252"/>
                    <a:pt x="2609" y="252"/>
                    <a:pt x="2769" y="268"/>
                  </a:cubicBezTo>
                  <a:cubicBezTo>
                    <a:pt x="2929" y="284"/>
                    <a:pt x="3105" y="316"/>
                    <a:pt x="3265" y="316"/>
                  </a:cubicBezTo>
                  <a:cubicBezTo>
                    <a:pt x="3361" y="316"/>
                    <a:pt x="3473" y="332"/>
                    <a:pt x="3569" y="332"/>
                  </a:cubicBezTo>
                  <a:cubicBezTo>
                    <a:pt x="3905" y="364"/>
                    <a:pt x="4241" y="428"/>
                    <a:pt x="4561" y="492"/>
                  </a:cubicBezTo>
                  <a:cubicBezTo>
                    <a:pt x="4641" y="508"/>
                    <a:pt x="4753" y="524"/>
                    <a:pt x="4817" y="556"/>
                  </a:cubicBezTo>
                  <a:lnTo>
                    <a:pt x="5073" y="604"/>
                  </a:lnTo>
                  <a:cubicBezTo>
                    <a:pt x="5217" y="652"/>
                    <a:pt x="5409" y="684"/>
                    <a:pt x="5569" y="748"/>
                  </a:cubicBezTo>
                  <a:cubicBezTo>
                    <a:pt x="5729" y="796"/>
                    <a:pt x="5889" y="828"/>
                    <a:pt x="6065" y="876"/>
                  </a:cubicBezTo>
                  <a:lnTo>
                    <a:pt x="6305" y="924"/>
                  </a:lnTo>
                  <a:cubicBezTo>
                    <a:pt x="6385" y="956"/>
                    <a:pt x="6465" y="972"/>
                    <a:pt x="6561" y="1004"/>
                  </a:cubicBezTo>
                  <a:cubicBezTo>
                    <a:pt x="6721" y="1068"/>
                    <a:pt x="6913" y="1116"/>
                    <a:pt x="7073" y="1164"/>
                  </a:cubicBezTo>
                  <a:cubicBezTo>
                    <a:pt x="7153" y="1196"/>
                    <a:pt x="7233" y="1212"/>
                    <a:pt x="7313" y="1244"/>
                  </a:cubicBezTo>
                  <a:cubicBezTo>
                    <a:pt x="7393" y="1276"/>
                    <a:pt x="7473" y="1308"/>
                    <a:pt x="7553" y="1324"/>
                  </a:cubicBezTo>
                  <a:cubicBezTo>
                    <a:pt x="7713" y="1388"/>
                    <a:pt x="7841" y="1452"/>
                    <a:pt x="8001" y="1516"/>
                  </a:cubicBezTo>
                  <a:lnTo>
                    <a:pt x="7985" y="1516"/>
                  </a:lnTo>
                  <a:cubicBezTo>
                    <a:pt x="7995" y="1526"/>
                    <a:pt x="8017" y="1530"/>
                    <a:pt x="8036" y="1535"/>
                  </a:cubicBezTo>
                  <a:lnTo>
                    <a:pt x="8036" y="1535"/>
                  </a:lnTo>
                  <a:cubicBezTo>
                    <a:pt x="8035" y="1534"/>
                    <a:pt x="8034" y="1533"/>
                    <a:pt x="8033" y="1532"/>
                  </a:cubicBezTo>
                  <a:lnTo>
                    <a:pt x="8033" y="1532"/>
                  </a:lnTo>
                  <a:cubicBezTo>
                    <a:pt x="8081" y="1548"/>
                    <a:pt x="8145" y="1580"/>
                    <a:pt x="8209" y="1612"/>
                  </a:cubicBezTo>
                  <a:cubicBezTo>
                    <a:pt x="8513" y="1740"/>
                    <a:pt x="8785" y="1868"/>
                    <a:pt x="9089" y="2028"/>
                  </a:cubicBezTo>
                  <a:lnTo>
                    <a:pt x="9505" y="2268"/>
                  </a:lnTo>
                  <a:cubicBezTo>
                    <a:pt x="9585" y="2316"/>
                    <a:pt x="9649" y="2348"/>
                    <a:pt x="9729" y="2396"/>
                  </a:cubicBezTo>
                  <a:cubicBezTo>
                    <a:pt x="9777" y="2428"/>
                    <a:pt x="9873" y="2476"/>
                    <a:pt x="9921" y="2508"/>
                  </a:cubicBezTo>
                  <a:cubicBezTo>
                    <a:pt x="9985" y="2556"/>
                    <a:pt x="10065" y="2588"/>
                    <a:pt x="10129" y="2636"/>
                  </a:cubicBezTo>
                  <a:cubicBezTo>
                    <a:pt x="10177" y="2668"/>
                    <a:pt x="10273" y="2716"/>
                    <a:pt x="10321" y="2748"/>
                  </a:cubicBezTo>
                  <a:cubicBezTo>
                    <a:pt x="10465" y="2828"/>
                    <a:pt x="10609" y="2925"/>
                    <a:pt x="10721" y="3005"/>
                  </a:cubicBezTo>
                  <a:cubicBezTo>
                    <a:pt x="10785" y="3053"/>
                    <a:pt x="10865" y="3117"/>
                    <a:pt x="10929" y="3149"/>
                  </a:cubicBezTo>
                  <a:cubicBezTo>
                    <a:pt x="11009" y="3197"/>
                    <a:pt x="11073" y="3245"/>
                    <a:pt x="11153" y="3293"/>
                  </a:cubicBezTo>
                  <a:cubicBezTo>
                    <a:pt x="11233" y="3325"/>
                    <a:pt x="11281" y="3373"/>
                    <a:pt x="11345" y="3405"/>
                  </a:cubicBezTo>
                  <a:cubicBezTo>
                    <a:pt x="11409" y="3453"/>
                    <a:pt x="11489" y="3485"/>
                    <a:pt x="11553" y="3533"/>
                  </a:cubicBezTo>
                  <a:cubicBezTo>
                    <a:pt x="11633" y="3565"/>
                    <a:pt x="11713" y="3629"/>
                    <a:pt x="11793" y="3677"/>
                  </a:cubicBezTo>
                  <a:cubicBezTo>
                    <a:pt x="11873" y="3709"/>
                    <a:pt x="11921" y="3757"/>
                    <a:pt x="12001" y="3773"/>
                  </a:cubicBezTo>
                  <a:cubicBezTo>
                    <a:pt x="12113" y="3805"/>
                    <a:pt x="12209" y="3853"/>
                    <a:pt x="12305" y="3853"/>
                  </a:cubicBezTo>
                  <a:cubicBezTo>
                    <a:pt x="12370" y="3853"/>
                    <a:pt x="12434" y="3869"/>
                    <a:pt x="12466" y="3869"/>
                  </a:cubicBezTo>
                  <a:lnTo>
                    <a:pt x="12530" y="3869"/>
                  </a:lnTo>
                  <a:cubicBezTo>
                    <a:pt x="12546" y="3869"/>
                    <a:pt x="12578" y="3869"/>
                    <a:pt x="12610" y="3853"/>
                  </a:cubicBezTo>
                  <a:cubicBezTo>
                    <a:pt x="12642" y="3853"/>
                    <a:pt x="12690" y="3853"/>
                    <a:pt x="12722" y="3837"/>
                  </a:cubicBezTo>
                  <a:cubicBezTo>
                    <a:pt x="12770" y="3837"/>
                    <a:pt x="12786" y="3821"/>
                    <a:pt x="12834" y="3789"/>
                  </a:cubicBezTo>
                  <a:cubicBezTo>
                    <a:pt x="12866" y="3773"/>
                    <a:pt x="12882" y="3757"/>
                    <a:pt x="12914" y="3709"/>
                  </a:cubicBezTo>
                  <a:lnTo>
                    <a:pt x="12914" y="3693"/>
                  </a:lnTo>
                  <a:cubicBezTo>
                    <a:pt x="12914" y="3645"/>
                    <a:pt x="12882" y="3613"/>
                    <a:pt x="12850" y="3613"/>
                  </a:cubicBezTo>
                  <a:cubicBezTo>
                    <a:pt x="12802" y="3613"/>
                    <a:pt x="12786" y="3613"/>
                    <a:pt x="12754" y="3629"/>
                  </a:cubicBezTo>
                  <a:cubicBezTo>
                    <a:pt x="12722" y="3629"/>
                    <a:pt x="12706" y="3629"/>
                    <a:pt x="12706" y="3645"/>
                  </a:cubicBezTo>
                  <a:lnTo>
                    <a:pt x="12530" y="3645"/>
                  </a:lnTo>
                  <a:cubicBezTo>
                    <a:pt x="12498" y="3645"/>
                    <a:pt x="12466" y="3629"/>
                    <a:pt x="12450" y="3629"/>
                  </a:cubicBezTo>
                  <a:cubicBezTo>
                    <a:pt x="12386" y="3613"/>
                    <a:pt x="12338" y="3597"/>
                    <a:pt x="12289" y="3565"/>
                  </a:cubicBezTo>
                  <a:lnTo>
                    <a:pt x="12305" y="3565"/>
                  </a:lnTo>
                  <a:cubicBezTo>
                    <a:pt x="12241" y="3549"/>
                    <a:pt x="12161" y="3517"/>
                    <a:pt x="12113" y="3469"/>
                  </a:cubicBezTo>
                  <a:cubicBezTo>
                    <a:pt x="12033" y="3437"/>
                    <a:pt x="11969" y="3373"/>
                    <a:pt x="11889" y="3325"/>
                  </a:cubicBezTo>
                  <a:cubicBezTo>
                    <a:pt x="11825" y="3293"/>
                    <a:pt x="11745" y="3245"/>
                    <a:pt x="11681" y="3213"/>
                  </a:cubicBezTo>
                  <a:cubicBezTo>
                    <a:pt x="11633" y="3165"/>
                    <a:pt x="11537" y="3133"/>
                    <a:pt x="11489" y="3085"/>
                  </a:cubicBezTo>
                  <a:lnTo>
                    <a:pt x="11457" y="3069"/>
                  </a:lnTo>
                  <a:cubicBezTo>
                    <a:pt x="11441" y="3053"/>
                    <a:pt x="11425" y="3037"/>
                    <a:pt x="11409" y="3037"/>
                  </a:cubicBezTo>
                  <a:lnTo>
                    <a:pt x="11361" y="3021"/>
                  </a:lnTo>
                  <a:cubicBezTo>
                    <a:pt x="11377" y="2973"/>
                    <a:pt x="11361" y="2909"/>
                    <a:pt x="11345" y="2876"/>
                  </a:cubicBezTo>
                  <a:cubicBezTo>
                    <a:pt x="11297" y="2828"/>
                    <a:pt x="11281" y="2812"/>
                    <a:pt x="11249" y="2796"/>
                  </a:cubicBezTo>
                  <a:cubicBezTo>
                    <a:pt x="11217" y="2764"/>
                    <a:pt x="11185" y="2748"/>
                    <a:pt x="11169" y="2732"/>
                  </a:cubicBezTo>
                  <a:lnTo>
                    <a:pt x="10929" y="2556"/>
                  </a:lnTo>
                  <a:cubicBezTo>
                    <a:pt x="10849" y="2508"/>
                    <a:pt x="10769" y="2444"/>
                    <a:pt x="10705" y="2412"/>
                  </a:cubicBezTo>
                  <a:cubicBezTo>
                    <a:pt x="10625" y="2348"/>
                    <a:pt x="10529" y="2284"/>
                    <a:pt x="10449" y="2236"/>
                  </a:cubicBezTo>
                  <a:cubicBezTo>
                    <a:pt x="10289" y="2124"/>
                    <a:pt x="10145" y="2028"/>
                    <a:pt x="9985" y="1932"/>
                  </a:cubicBezTo>
                  <a:cubicBezTo>
                    <a:pt x="9825" y="1836"/>
                    <a:pt x="9665" y="1756"/>
                    <a:pt x="9489" y="1644"/>
                  </a:cubicBezTo>
                  <a:cubicBezTo>
                    <a:pt x="9313" y="1548"/>
                    <a:pt x="9137" y="1468"/>
                    <a:pt x="8945" y="1404"/>
                  </a:cubicBezTo>
                  <a:cubicBezTo>
                    <a:pt x="8929" y="1404"/>
                    <a:pt x="8897" y="1388"/>
                    <a:pt x="8881" y="1388"/>
                  </a:cubicBezTo>
                  <a:cubicBezTo>
                    <a:pt x="8881" y="1372"/>
                    <a:pt x="8865" y="1372"/>
                    <a:pt x="8849" y="1372"/>
                  </a:cubicBezTo>
                  <a:cubicBezTo>
                    <a:pt x="8817" y="1372"/>
                    <a:pt x="8817" y="1372"/>
                    <a:pt x="8801" y="1356"/>
                  </a:cubicBezTo>
                  <a:cubicBezTo>
                    <a:pt x="8577" y="1276"/>
                    <a:pt x="8369" y="1196"/>
                    <a:pt x="8145" y="1132"/>
                  </a:cubicBezTo>
                  <a:cubicBezTo>
                    <a:pt x="8081" y="1116"/>
                    <a:pt x="8049" y="1084"/>
                    <a:pt x="7985" y="1068"/>
                  </a:cubicBezTo>
                  <a:cubicBezTo>
                    <a:pt x="7921" y="1052"/>
                    <a:pt x="7857" y="1036"/>
                    <a:pt x="7777" y="1020"/>
                  </a:cubicBezTo>
                  <a:lnTo>
                    <a:pt x="7761" y="1020"/>
                  </a:lnTo>
                  <a:cubicBezTo>
                    <a:pt x="7729" y="988"/>
                    <a:pt x="7681" y="988"/>
                    <a:pt x="7649" y="972"/>
                  </a:cubicBezTo>
                  <a:cubicBezTo>
                    <a:pt x="7569" y="924"/>
                    <a:pt x="7457" y="908"/>
                    <a:pt x="7361" y="892"/>
                  </a:cubicBezTo>
                  <a:cubicBezTo>
                    <a:pt x="7281" y="876"/>
                    <a:pt x="7217" y="844"/>
                    <a:pt x="7137" y="828"/>
                  </a:cubicBezTo>
                  <a:cubicBezTo>
                    <a:pt x="6961" y="796"/>
                    <a:pt x="6785" y="764"/>
                    <a:pt x="6625" y="732"/>
                  </a:cubicBezTo>
                  <a:cubicBezTo>
                    <a:pt x="6545" y="716"/>
                    <a:pt x="6481" y="716"/>
                    <a:pt x="6417" y="684"/>
                  </a:cubicBezTo>
                  <a:cubicBezTo>
                    <a:pt x="6385" y="684"/>
                    <a:pt x="6337" y="684"/>
                    <a:pt x="6305" y="716"/>
                  </a:cubicBezTo>
                  <a:cubicBezTo>
                    <a:pt x="6289" y="716"/>
                    <a:pt x="6257" y="716"/>
                    <a:pt x="6257" y="684"/>
                  </a:cubicBezTo>
                  <a:cubicBezTo>
                    <a:pt x="6177" y="668"/>
                    <a:pt x="6097" y="652"/>
                    <a:pt x="6017" y="604"/>
                  </a:cubicBezTo>
                  <a:cubicBezTo>
                    <a:pt x="5937" y="588"/>
                    <a:pt x="5841" y="572"/>
                    <a:pt x="5761" y="556"/>
                  </a:cubicBezTo>
                  <a:lnTo>
                    <a:pt x="5281" y="428"/>
                  </a:lnTo>
                  <a:cubicBezTo>
                    <a:pt x="5121" y="396"/>
                    <a:pt x="4945" y="348"/>
                    <a:pt x="4785" y="316"/>
                  </a:cubicBezTo>
                  <a:cubicBezTo>
                    <a:pt x="4705" y="300"/>
                    <a:pt x="4625" y="268"/>
                    <a:pt x="4529" y="252"/>
                  </a:cubicBezTo>
                  <a:cubicBezTo>
                    <a:pt x="4449" y="236"/>
                    <a:pt x="4337" y="220"/>
                    <a:pt x="4257" y="220"/>
                  </a:cubicBezTo>
                  <a:cubicBezTo>
                    <a:pt x="4081" y="188"/>
                    <a:pt x="3905" y="156"/>
                    <a:pt x="3697" y="124"/>
                  </a:cubicBezTo>
                  <a:lnTo>
                    <a:pt x="3729" y="124"/>
                  </a:lnTo>
                  <a:cubicBezTo>
                    <a:pt x="3617" y="108"/>
                    <a:pt x="3553" y="108"/>
                    <a:pt x="3441" y="92"/>
                  </a:cubicBezTo>
                  <a:cubicBezTo>
                    <a:pt x="3361" y="92"/>
                    <a:pt x="3265" y="76"/>
                    <a:pt x="3185" y="76"/>
                  </a:cubicBezTo>
                  <a:cubicBezTo>
                    <a:pt x="3105" y="76"/>
                    <a:pt x="3025" y="76"/>
                    <a:pt x="2929" y="60"/>
                  </a:cubicBezTo>
                  <a:cubicBezTo>
                    <a:pt x="2849" y="60"/>
                    <a:pt x="2769" y="28"/>
                    <a:pt x="2673" y="28"/>
                  </a:cubicBezTo>
                  <a:cubicBezTo>
                    <a:pt x="2513" y="28"/>
                    <a:pt x="2321" y="12"/>
                    <a:pt x="2161" y="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3"/>
            <p:cNvSpPr/>
            <p:nvPr/>
          </p:nvSpPr>
          <p:spPr>
            <a:xfrm>
              <a:off x="6534179" y="3465956"/>
              <a:ext cx="82903" cy="21423"/>
            </a:xfrm>
            <a:custGeom>
              <a:rect b="b" l="l" r="r" t="t"/>
              <a:pathLst>
                <a:path extrusionOk="0" h="753" w="2914">
                  <a:moveTo>
                    <a:pt x="81" y="0"/>
                  </a:moveTo>
                  <a:cubicBezTo>
                    <a:pt x="49" y="0"/>
                    <a:pt x="1" y="48"/>
                    <a:pt x="1" y="80"/>
                  </a:cubicBezTo>
                  <a:cubicBezTo>
                    <a:pt x="1" y="128"/>
                    <a:pt x="49" y="160"/>
                    <a:pt x="81" y="160"/>
                  </a:cubicBezTo>
                  <a:cubicBezTo>
                    <a:pt x="145" y="160"/>
                    <a:pt x="209" y="160"/>
                    <a:pt x="257" y="192"/>
                  </a:cubicBezTo>
                  <a:cubicBezTo>
                    <a:pt x="305" y="192"/>
                    <a:pt x="369" y="192"/>
                    <a:pt x="401" y="208"/>
                  </a:cubicBezTo>
                  <a:lnTo>
                    <a:pt x="433" y="208"/>
                  </a:lnTo>
                  <a:cubicBezTo>
                    <a:pt x="513" y="224"/>
                    <a:pt x="593" y="224"/>
                    <a:pt x="673" y="240"/>
                  </a:cubicBezTo>
                  <a:lnTo>
                    <a:pt x="689" y="240"/>
                  </a:lnTo>
                  <a:cubicBezTo>
                    <a:pt x="689" y="272"/>
                    <a:pt x="689" y="288"/>
                    <a:pt x="705" y="288"/>
                  </a:cubicBezTo>
                  <a:cubicBezTo>
                    <a:pt x="705" y="304"/>
                    <a:pt x="721" y="320"/>
                    <a:pt x="753" y="320"/>
                  </a:cubicBezTo>
                  <a:cubicBezTo>
                    <a:pt x="833" y="352"/>
                    <a:pt x="881" y="352"/>
                    <a:pt x="961" y="368"/>
                  </a:cubicBezTo>
                  <a:cubicBezTo>
                    <a:pt x="1041" y="384"/>
                    <a:pt x="1105" y="384"/>
                    <a:pt x="1185" y="400"/>
                  </a:cubicBezTo>
                  <a:cubicBezTo>
                    <a:pt x="1265" y="432"/>
                    <a:pt x="1345" y="432"/>
                    <a:pt x="1425" y="448"/>
                  </a:cubicBezTo>
                  <a:cubicBezTo>
                    <a:pt x="1505" y="464"/>
                    <a:pt x="1585" y="480"/>
                    <a:pt x="1665" y="480"/>
                  </a:cubicBezTo>
                  <a:cubicBezTo>
                    <a:pt x="1809" y="512"/>
                    <a:pt x="1953" y="544"/>
                    <a:pt x="2113" y="592"/>
                  </a:cubicBezTo>
                  <a:cubicBezTo>
                    <a:pt x="2161" y="608"/>
                    <a:pt x="2241" y="624"/>
                    <a:pt x="2305" y="640"/>
                  </a:cubicBezTo>
                  <a:cubicBezTo>
                    <a:pt x="2353" y="640"/>
                    <a:pt x="2369" y="672"/>
                    <a:pt x="2401" y="672"/>
                  </a:cubicBezTo>
                  <a:lnTo>
                    <a:pt x="2449" y="688"/>
                  </a:lnTo>
                  <a:cubicBezTo>
                    <a:pt x="2465" y="688"/>
                    <a:pt x="2481" y="704"/>
                    <a:pt x="2513" y="704"/>
                  </a:cubicBezTo>
                  <a:cubicBezTo>
                    <a:pt x="2529" y="704"/>
                    <a:pt x="2561" y="688"/>
                    <a:pt x="2561" y="672"/>
                  </a:cubicBezTo>
                  <a:cubicBezTo>
                    <a:pt x="2673" y="688"/>
                    <a:pt x="2769" y="704"/>
                    <a:pt x="2849" y="752"/>
                  </a:cubicBezTo>
                  <a:cubicBezTo>
                    <a:pt x="2865" y="752"/>
                    <a:pt x="2881" y="752"/>
                    <a:pt x="2913" y="704"/>
                  </a:cubicBezTo>
                  <a:cubicBezTo>
                    <a:pt x="2913" y="688"/>
                    <a:pt x="2913" y="672"/>
                    <a:pt x="2865" y="640"/>
                  </a:cubicBezTo>
                  <a:cubicBezTo>
                    <a:pt x="2769" y="624"/>
                    <a:pt x="2641" y="592"/>
                    <a:pt x="2545" y="560"/>
                  </a:cubicBezTo>
                  <a:lnTo>
                    <a:pt x="2529" y="544"/>
                  </a:lnTo>
                  <a:cubicBezTo>
                    <a:pt x="2449" y="512"/>
                    <a:pt x="2353" y="480"/>
                    <a:pt x="2241" y="448"/>
                  </a:cubicBezTo>
                  <a:cubicBezTo>
                    <a:pt x="2145" y="432"/>
                    <a:pt x="2065" y="384"/>
                    <a:pt x="1969" y="368"/>
                  </a:cubicBezTo>
                  <a:cubicBezTo>
                    <a:pt x="1793" y="304"/>
                    <a:pt x="1585" y="272"/>
                    <a:pt x="1409" y="224"/>
                  </a:cubicBezTo>
                  <a:lnTo>
                    <a:pt x="865" y="112"/>
                  </a:lnTo>
                  <a:cubicBezTo>
                    <a:pt x="769" y="80"/>
                    <a:pt x="689" y="64"/>
                    <a:pt x="609" y="64"/>
                  </a:cubicBezTo>
                  <a:cubicBezTo>
                    <a:pt x="513" y="48"/>
                    <a:pt x="433" y="48"/>
                    <a:pt x="321" y="48"/>
                  </a:cubicBezTo>
                  <a:lnTo>
                    <a:pt x="305" y="48"/>
                  </a:lnTo>
                  <a:cubicBezTo>
                    <a:pt x="289" y="0"/>
                    <a:pt x="241" y="0"/>
                    <a:pt x="2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3"/>
            <p:cNvSpPr/>
            <p:nvPr/>
          </p:nvSpPr>
          <p:spPr>
            <a:xfrm>
              <a:off x="6755890" y="4310864"/>
              <a:ext cx="167542" cy="62391"/>
            </a:xfrm>
            <a:custGeom>
              <a:rect b="b" l="l" r="r" t="t"/>
              <a:pathLst>
                <a:path extrusionOk="0" h="2193" w="5889">
                  <a:moveTo>
                    <a:pt x="497" y="1665"/>
                  </a:moveTo>
                  <a:cubicBezTo>
                    <a:pt x="497" y="1681"/>
                    <a:pt x="501" y="1689"/>
                    <a:pt x="503" y="1689"/>
                  </a:cubicBezTo>
                  <a:cubicBezTo>
                    <a:pt x="505" y="1689"/>
                    <a:pt x="505" y="1681"/>
                    <a:pt x="497" y="1665"/>
                  </a:cubicBezTo>
                  <a:lnTo>
                    <a:pt x="497" y="1665"/>
                  </a:lnTo>
                  <a:lnTo>
                    <a:pt x="497" y="1665"/>
                  </a:lnTo>
                  <a:close/>
                  <a:moveTo>
                    <a:pt x="1201" y="1617"/>
                  </a:moveTo>
                  <a:cubicBezTo>
                    <a:pt x="1361" y="1649"/>
                    <a:pt x="1521" y="1665"/>
                    <a:pt x="1697" y="1713"/>
                  </a:cubicBezTo>
                  <a:lnTo>
                    <a:pt x="1617" y="1713"/>
                  </a:lnTo>
                  <a:cubicBezTo>
                    <a:pt x="1521" y="1713"/>
                    <a:pt x="1409" y="1697"/>
                    <a:pt x="1313" y="1649"/>
                  </a:cubicBezTo>
                  <a:cubicBezTo>
                    <a:pt x="1249" y="1649"/>
                    <a:pt x="1217" y="1633"/>
                    <a:pt x="1169" y="1617"/>
                  </a:cubicBezTo>
                  <a:close/>
                  <a:moveTo>
                    <a:pt x="5793" y="1"/>
                  </a:moveTo>
                  <a:lnTo>
                    <a:pt x="5761" y="17"/>
                  </a:lnTo>
                  <a:lnTo>
                    <a:pt x="5697" y="65"/>
                  </a:lnTo>
                  <a:lnTo>
                    <a:pt x="5649" y="113"/>
                  </a:lnTo>
                  <a:lnTo>
                    <a:pt x="5649" y="113"/>
                  </a:lnTo>
                  <a:cubicBezTo>
                    <a:pt x="5617" y="145"/>
                    <a:pt x="5601" y="177"/>
                    <a:pt x="5553" y="193"/>
                  </a:cubicBezTo>
                  <a:cubicBezTo>
                    <a:pt x="5521" y="225"/>
                    <a:pt x="5457" y="273"/>
                    <a:pt x="5409" y="305"/>
                  </a:cubicBezTo>
                  <a:cubicBezTo>
                    <a:pt x="5313" y="385"/>
                    <a:pt x="5201" y="497"/>
                    <a:pt x="5073" y="545"/>
                  </a:cubicBezTo>
                  <a:lnTo>
                    <a:pt x="5089" y="545"/>
                  </a:lnTo>
                  <a:cubicBezTo>
                    <a:pt x="5073" y="577"/>
                    <a:pt x="5057" y="577"/>
                    <a:pt x="5041" y="593"/>
                  </a:cubicBezTo>
                  <a:cubicBezTo>
                    <a:pt x="4993" y="609"/>
                    <a:pt x="4977" y="625"/>
                    <a:pt x="4929" y="657"/>
                  </a:cubicBezTo>
                  <a:lnTo>
                    <a:pt x="4961" y="625"/>
                  </a:lnTo>
                  <a:lnTo>
                    <a:pt x="4961" y="625"/>
                  </a:lnTo>
                  <a:cubicBezTo>
                    <a:pt x="4913" y="657"/>
                    <a:pt x="4849" y="689"/>
                    <a:pt x="4817" y="705"/>
                  </a:cubicBezTo>
                  <a:lnTo>
                    <a:pt x="4577" y="833"/>
                  </a:lnTo>
                  <a:cubicBezTo>
                    <a:pt x="4497" y="865"/>
                    <a:pt x="4417" y="913"/>
                    <a:pt x="4321" y="929"/>
                  </a:cubicBezTo>
                  <a:cubicBezTo>
                    <a:pt x="4241" y="977"/>
                    <a:pt x="4129" y="1009"/>
                    <a:pt x="4049" y="1025"/>
                  </a:cubicBezTo>
                  <a:cubicBezTo>
                    <a:pt x="3969" y="1073"/>
                    <a:pt x="3889" y="1089"/>
                    <a:pt x="3809" y="1105"/>
                  </a:cubicBezTo>
                  <a:cubicBezTo>
                    <a:pt x="3697" y="1153"/>
                    <a:pt x="3553" y="1169"/>
                    <a:pt x="3441" y="1217"/>
                  </a:cubicBezTo>
                  <a:cubicBezTo>
                    <a:pt x="3313" y="1233"/>
                    <a:pt x="3169" y="1265"/>
                    <a:pt x="3041" y="1297"/>
                  </a:cubicBezTo>
                  <a:cubicBezTo>
                    <a:pt x="2913" y="1313"/>
                    <a:pt x="2769" y="1345"/>
                    <a:pt x="2657" y="1345"/>
                  </a:cubicBezTo>
                  <a:cubicBezTo>
                    <a:pt x="2513" y="1377"/>
                    <a:pt x="2369" y="1377"/>
                    <a:pt x="2241" y="1393"/>
                  </a:cubicBezTo>
                  <a:lnTo>
                    <a:pt x="1937" y="1393"/>
                  </a:lnTo>
                  <a:cubicBezTo>
                    <a:pt x="1809" y="1393"/>
                    <a:pt x="1713" y="1377"/>
                    <a:pt x="1601" y="1377"/>
                  </a:cubicBezTo>
                  <a:cubicBezTo>
                    <a:pt x="1377" y="1345"/>
                    <a:pt x="1153" y="1313"/>
                    <a:pt x="929" y="1265"/>
                  </a:cubicBezTo>
                  <a:cubicBezTo>
                    <a:pt x="833" y="1249"/>
                    <a:pt x="737" y="1217"/>
                    <a:pt x="657" y="1169"/>
                  </a:cubicBezTo>
                  <a:cubicBezTo>
                    <a:pt x="561" y="1137"/>
                    <a:pt x="481" y="1089"/>
                    <a:pt x="368" y="1057"/>
                  </a:cubicBezTo>
                  <a:cubicBezTo>
                    <a:pt x="288" y="1009"/>
                    <a:pt x="240" y="945"/>
                    <a:pt x="176" y="913"/>
                  </a:cubicBezTo>
                  <a:cubicBezTo>
                    <a:pt x="159" y="895"/>
                    <a:pt x="137" y="888"/>
                    <a:pt x="115" y="888"/>
                  </a:cubicBezTo>
                  <a:cubicBezTo>
                    <a:pt x="78" y="888"/>
                    <a:pt x="43" y="908"/>
                    <a:pt x="32" y="929"/>
                  </a:cubicBezTo>
                  <a:cubicBezTo>
                    <a:pt x="0" y="977"/>
                    <a:pt x="16" y="1025"/>
                    <a:pt x="48" y="1073"/>
                  </a:cubicBezTo>
                  <a:cubicBezTo>
                    <a:pt x="96" y="1105"/>
                    <a:pt x="160" y="1153"/>
                    <a:pt x="192" y="1169"/>
                  </a:cubicBezTo>
                  <a:cubicBezTo>
                    <a:pt x="192" y="1169"/>
                    <a:pt x="208" y="1185"/>
                    <a:pt x="240" y="1185"/>
                  </a:cubicBezTo>
                  <a:lnTo>
                    <a:pt x="208" y="1217"/>
                  </a:lnTo>
                  <a:cubicBezTo>
                    <a:pt x="176" y="1265"/>
                    <a:pt x="176" y="1377"/>
                    <a:pt x="240" y="1409"/>
                  </a:cubicBezTo>
                  <a:cubicBezTo>
                    <a:pt x="288" y="1457"/>
                    <a:pt x="336" y="1489"/>
                    <a:pt x="401" y="1537"/>
                  </a:cubicBezTo>
                  <a:lnTo>
                    <a:pt x="401" y="1553"/>
                  </a:lnTo>
                  <a:cubicBezTo>
                    <a:pt x="401" y="1569"/>
                    <a:pt x="417" y="1569"/>
                    <a:pt x="417" y="1585"/>
                  </a:cubicBezTo>
                  <a:cubicBezTo>
                    <a:pt x="417" y="1617"/>
                    <a:pt x="433" y="1617"/>
                    <a:pt x="449" y="1633"/>
                  </a:cubicBezTo>
                  <a:cubicBezTo>
                    <a:pt x="497" y="1649"/>
                    <a:pt x="513" y="1665"/>
                    <a:pt x="561" y="1697"/>
                  </a:cubicBezTo>
                  <a:cubicBezTo>
                    <a:pt x="593" y="1713"/>
                    <a:pt x="641" y="1729"/>
                    <a:pt x="657" y="1745"/>
                  </a:cubicBezTo>
                  <a:lnTo>
                    <a:pt x="897" y="1873"/>
                  </a:lnTo>
                  <a:cubicBezTo>
                    <a:pt x="897" y="1873"/>
                    <a:pt x="913" y="1873"/>
                    <a:pt x="913" y="1889"/>
                  </a:cubicBezTo>
                  <a:lnTo>
                    <a:pt x="1041" y="1953"/>
                  </a:lnTo>
                  <a:cubicBezTo>
                    <a:pt x="1137" y="1985"/>
                    <a:pt x="1233" y="2017"/>
                    <a:pt x="1329" y="2049"/>
                  </a:cubicBezTo>
                  <a:cubicBezTo>
                    <a:pt x="1377" y="2065"/>
                    <a:pt x="1441" y="2065"/>
                    <a:pt x="1473" y="2065"/>
                  </a:cubicBezTo>
                  <a:cubicBezTo>
                    <a:pt x="1505" y="2065"/>
                    <a:pt x="1529" y="2079"/>
                    <a:pt x="1547" y="2079"/>
                  </a:cubicBezTo>
                  <a:cubicBezTo>
                    <a:pt x="1556" y="2079"/>
                    <a:pt x="1563" y="2075"/>
                    <a:pt x="1569" y="2065"/>
                  </a:cubicBezTo>
                  <a:cubicBezTo>
                    <a:pt x="1601" y="2097"/>
                    <a:pt x="1617" y="2097"/>
                    <a:pt x="1633" y="2097"/>
                  </a:cubicBezTo>
                  <a:cubicBezTo>
                    <a:pt x="1649" y="2097"/>
                    <a:pt x="1681" y="2097"/>
                    <a:pt x="1697" y="2113"/>
                  </a:cubicBezTo>
                  <a:cubicBezTo>
                    <a:pt x="1713" y="2113"/>
                    <a:pt x="1729" y="2113"/>
                    <a:pt x="1761" y="2129"/>
                  </a:cubicBezTo>
                  <a:cubicBezTo>
                    <a:pt x="1793" y="2129"/>
                    <a:pt x="1841" y="2145"/>
                    <a:pt x="1873" y="2145"/>
                  </a:cubicBezTo>
                  <a:cubicBezTo>
                    <a:pt x="1969" y="2177"/>
                    <a:pt x="2049" y="2177"/>
                    <a:pt x="2161" y="2193"/>
                  </a:cubicBezTo>
                  <a:lnTo>
                    <a:pt x="2481" y="2193"/>
                  </a:lnTo>
                  <a:cubicBezTo>
                    <a:pt x="2577" y="2193"/>
                    <a:pt x="2657" y="2177"/>
                    <a:pt x="2753" y="2177"/>
                  </a:cubicBezTo>
                  <a:cubicBezTo>
                    <a:pt x="2849" y="2145"/>
                    <a:pt x="2929" y="2129"/>
                    <a:pt x="3041" y="2113"/>
                  </a:cubicBezTo>
                  <a:cubicBezTo>
                    <a:pt x="3137" y="2097"/>
                    <a:pt x="3233" y="2049"/>
                    <a:pt x="3313" y="2033"/>
                  </a:cubicBezTo>
                  <a:cubicBezTo>
                    <a:pt x="3393" y="2017"/>
                    <a:pt x="3489" y="1969"/>
                    <a:pt x="3569" y="1953"/>
                  </a:cubicBezTo>
                  <a:cubicBezTo>
                    <a:pt x="3649" y="1921"/>
                    <a:pt x="3729" y="1889"/>
                    <a:pt x="3841" y="1841"/>
                  </a:cubicBezTo>
                  <a:cubicBezTo>
                    <a:pt x="4001" y="1761"/>
                    <a:pt x="4161" y="1665"/>
                    <a:pt x="4321" y="1569"/>
                  </a:cubicBezTo>
                  <a:cubicBezTo>
                    <a:pt x="4401" y="1521"/>
                    <a:pt x="4449" y="1473"/>
                    <a:pt x="4529" y="1409"/>
                  </a:cubicBezTo>
                  <a:cubicBezTo>
                    <a:pt x="4609" y="1345"/>
                    <a:pt x="4673" y="1281"/>
                    <a:pt x="4753" y="1233"/>
                  </a:cubicBezTo>
                  <a:cubicBezTo>
                    <a:pt x="4833" y="1169"/>
                    <a:pt x="4897" y="1105"/>
                    <a:pt x="4977" y="1041"/>
                  </a:cubicBezTo>
                  <a:lnTo>
                    <a:pt x="5153" y="865"/>
                  </a:lnTo>
                  <a:lnTo>
                    <a:pt x="5249" y="769"/>
                  </a:lnTo>
                  <a:cubicBezTo>
                    <a:pt x="5281" y="753"/>
                    <a:pt x="5297" y="753"/>
                    <a:pt x="5297" y="721"/>
                  </a:cubicBezTo>
                  <a:cubicBezTo>
                    <a:pt x="5361" y="689"/>
                    <a:pt x="5409" y="625"/>
                    <a:pt x="5473" y="561"/>
                  </a:cubicBezTo>
                  <a:lnTo>
                    <a:pt x="5697" y="353"/>
                  </a:lnTo>
                  <a:cubicBezTo>
                    <a:pt x="5729" y="305"/>
                    <a:pt x="5761" y="273"/>
                    <a:pt x="5793" y="225"/>
                  </a:cubicBezTo>
                  <a:cubicBezTo>
                    <a:pt x="5809" y="209"/>
                    <a:pt x="5841" y="161"/>
                    <a:pt x="5857" y="145"/>
                  </a:cubicBezTo>
                  <a:cubicBezTo>
                    <a:pt x="5857" y="145"/>
                    <a:pt x="5857" y="129"/>
                    <a:pt x="5873" y="129"/>
                  </a:cubicBezTo>
                  <a:cubicBezTo>
                    <a:pt x="5889" y="113"/>
                    <a:pt x="5873" y="65"/>
                    <a:pt x="5857" y="49"/>
                  </a:cubicBezTo>
                  <a:cubicBezTo>
                    <a:pt x="5841" y="33"/>
                    <a:pt x="5809" y="1"/>
                    <a:pt x="57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3"/>
            <p:cNvSpPr/>
            <p:nvPr/>
          </p:nvSpPr>
          <p:spPr>
            <a:xfrm>
              <a:off x="6736771" y="4179312"/>
              <a:ext cx="61025" cy="85606"/>
            </a:xfrm>
            <a:custGeom>
              <a:rect b="b" l="l" r="r" t="t"/>
              <a:pathLst>
                <a:path extrusionOk="0" h="3009" w="2145">
                  <a:moveTo>
                    <a:pt x="464" y="0"/>
                  </a:moveTo>
                  <a:cubicBezTo>
                    <a:pt x="432" y="0"/>
                    <a:pt x="384" y="16"/>
                    <a:pt x="368" y="48"/>
                  </a:cubicBezTo>
                  <a:cubicBezTo>
                    <a:pt x="352" y="112"/>
                    <a:pt x="320" y="192"/>
                    <a:pt x="304" y="256"/>
                  </a:cubicBezTo>
                  <a:cubicBezTo>
                    <a:pt x="288" y="248"/>
                    <a:pt x="268" y="244"/>
                    <a:pt x="250" y="244"/>
                  </a:cubicBezTo>
                  <a:cubicBezTo>
                    <a:pt x="232" y="244"/>
                    <a:pt x="216" y="248"/>
                    <a:pt x="208" y="256"/>
                  </a:cubicBezTo>
                  <a:cubicBezTo>
                    <a:pt x="144" y="272"/>
                    <a:pt x="112" y="320"/>
                    <a:pt x="80" y="352"/>
                  </a:cubicBezTo>
                  <a:cubicBezTo>
                    <a:pt x="64" y="368"/>
                    <a:pt x="64" y="400"/>
                    <a:pt x="64" y="416"/>
                  </a:cubicBezTo>
                  <a:cubicBezTo>
                    <a:pt x="48" y="496"/>
                    <a:pt x="32" y="576"/>
                    <a:pt x="0" y="672"/>
                  </a:cubicBezTo>
                  <a:lnTo>
                    <a:pt x="0" y="960"/>
                  </a:lnTo>
                  <a:cubicBezTo>
                    <a:pt x="0" y="1040"/>
                    <a:pt x="32" y="1136"/>
                    <a:pt x="32" y="1216"/>
                  </a:cubicBezTo>
                  <a:cubicBezTo>
                    <a:pt x="48" y="1312"/>
                    <a:pt x="64" y="1408"/>
                    <a:pt x="112" y="1488"/>
                  </a:cubicBezTo>
                  <a:cubicBezTo>
                    <a:pt x="128" y="1568"/>
                    <a:pt x="160" y="1648"/>
                    <a:pt x="208" y="1712"/>
                  </a:cubicBezTo>
                  <a:cubicBezTo>
                    <a:pt x="240" y="1792"/>
                    <a:pt x="304" y="1872"/>
                    <a:pt x="368" y="1952"/>
                  </a:cubicBezTo>
                  <a:cubicBezTo>
                    <a:pt x="432" y="2032"/>
                    <a:pt x="480" y="2112"/>
                    <a:pt x="560" y="2192"/>
                  </a:cubicBezTo>
                  <a:cubicBezTo>
                    <a:pt x="640" y="2272"/>
                    <a:pt x="752" y="2368"/>
                    <a:pt x="848" y="2448"/>
                  </a:cubicBezTo>
                  <a:cubicBezTo>
                    <a:pt x="944" y="2528"/>
                    <a:pt x="1073" y="2592"/>
                    <a:pt x="1185" y="2656"/>
                  </a:cubicBezTo>
                  <a:cubicBezTo>
                    <a:pt x="1281" y="2720"/>
                    <a:pt x="1409" y="2752"/>
                    <a:pt x="1505" y="2816"/>
                  </a:cubicBezTo>
                  <a:cubicBezTo>
                    <a:pt x="1569" y="2832"/>
                    <a:pt x="1601" y="2848"/>
                    <a:pt x="1665" y="2896"/>
                  </a:cubicBezTo>
                  <a:cubicBezTo>
                    <a:pt x="1729" y="2912"/>
                    <a:pt x="1761" y="2928"/>
                    <a:pt x="1825" y="2960"/>
                  </a:cubicBezTo>
                  <a:cubicBezTo>
                    <a:pt x="1841" y="2960"/>
                    <a:pt x="1873" y="2976"/>
                    <a:pt x="1889" y="2976"/>
                  </a:cubicBezTo>
                  <a:cubicBezTo>
                    <a:pt x="1921" y="2992"/>
                    <a:pt x="1969" y="3008"/>
                    <a:pt x="2001" y="3008"/>
                  </a:cubicBezTo>
                  <a:cubicBezTo>
                    <a:pt x="2049" y="3008"/>
                    <a:pt x="2081" y="3008"/>
                    <a:pt x="2097" y="2976"/>
                  </a:cubicBezTo>
                  <a:cubicBezTo>
                    <a:pt x="2145" y="2912"/>
                    <a:pt x="2129" y="2832"/>
                    <a:pt x="2065" y="2816"/>
                  </a:cubicBezTo>
                  <a:cubicBezTo>
                    <a:pt x="2049" y="2800"/>
                    <a:pt x="2017" y="2800"/>
                    <a:pt x="1985" y="2768"/>
                  </a:cubicBezTo>
                  <a:cubicBezTo>
                    <a:pt x="1969" y="2768"/>
                    <a:pt x="1937" y="2752"/>
                    <a:pt x="1921" y="2752"/>
                  </a:cubicBezTo>
                  <a:lnTo>
                    <a:pt x="1905" y="2736"/>
                  </a:lnTo>
                  <a:cubicBezTo>
                    <a:pt x="1825" y="2672"/>
                    <a:pt x="1761" y="2608"/>
                    <a:pt x="1681" y="2560"/>
                  </a:cubicBezTo>
                  <a:cubicBezTo>
                    <a:pt x="1649" y="2512"/>
                    <a:pt x="1585" y="2480"/>
                    <a:pt x="1537" y="2432"/>
                  </a:cubicBezTo>
                  <a:cubicBezTo>
                    <a:pt x="1505" y="2400"/>
                    <a:pt x="1457" y="2352"/>
                    <a:pt x="1409" y="2320"/>
                  </a:cubicBezTo>
                  <a:cubicBezTo>
                    <a:pt x="1281" y="2176"/>
                    <a:pt x="1137" y="2048"/>
                    <a:pt x="1024" y="1888"/>
                  </a:cubicBezTo>
                  <a:cubicBezTo>
                    <a:pt x="960" y="1840"/>
                    <a:pt x="928" y="1760"/>
                    <a:pt x="864" y="1680"/>
                  </a:cubicBezTo>
                  <a:cubicBezTo>
                    <a:pt x="816" y="1616"/>
                    <a:pt x="784" y="1536"/>
                    <a:pt x="736" y="1472"/>
                  </a:cubicBezTo>
                  <a:cubicBezTo>
                    <a:pt x="704" y="1392"/>
                    <a:pt x="656" y="1312"/>
                    <a:pt x="640" y="1232"/>
                  </a:cubicBezTo>
                  <a:cubicBezTo>
                    <a:pt x="608" y="1136"/>
                    <a:pt x="576" y="1056"/>
                    <a:pt x="560" y="960"/>
                  </a:cubicBezTo>
                  <a:cubicBezTo>
                    <a:pt x="544" y="848"/>
                    <a:pt x="528" y="752"/>
                    <a:pt x="528" y="656"/>
                  </a:cubicBezTo>
                  <a:cubicBezTo>
                    <a:pt x="496" y="560"/>
                    <a:pt x="496" y="480"/>
                    <a:pt x="496" y="368"/>
                  </a:cubicBezTo>
                  <a:cubicBezTo>
                    <a:pt x="496" y="320"/>
                    <a:pt x="496" y="240"/>
                    <a:pt x="528" y="176"/>
                  </a:cubicBezTo>
                  <a:cubicBezTo>
                    <a:pt x="528" y="160"/>
                    <a:pt x="544" y="128"/>
                    <a:pt x="544" y="112"/>
                  </a:cubicBezTo>
                  <a:cubicBezTo>
                    <a:pt x="560" y="80"/>
                    <a:pt x="544" y="16"/>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3"/>
            <p:cNvSpPr/>
            <p:nvPr/>
          </p:nvSpPr>
          <p:spPr>
            <a:xfrm>
              <a:off x="6779105" y="4056664"/>
              <a:ext cx="34624" cy="125180"/>
            </a:xfrm>
            <a:custGeom>
              <a:rect b="b" l="l" r="r" t="t"/>
              <a:pathLst>
                <a:path extrusionOk="0" h="4400" w="1217">
                  <a:moveTo>
                    <a:pt x="1169" y="199"/>
                  </a:moveTo>
                  <a:lnTo>
                    <a:pt x="1169" y="199"/>
                  </a:lnTo>
                  <a:cubicBezTo>
                    <a:pt x="1166" y="204"/>
                    <a:pt x="1163" y="209"/>
                    <a:pt x="1160" y="214"/>
                  </a:cubicBezTo>
                  <a:lnTo>
                    <a:pt x="1160" y="214"/>
                  </a:lnTo>
                  <a:cubicBezTo>
                    <a:pt x="1169" y="210"/>
                    <a:pt x="1169" y="199"/>
                    <a:pt x="1169" y="199"/>
                  </a:cubicBezTo>
                  <a:close/>
                  <a:moveTo>
                    <a:pt x="641" y="3831"/>
                  </a:moveTo>
                  <a:cubicBezTo>
                    <a:pt x="641" y="3837"/>
                    <a:pt x="643" y="3840"/>
                    <a:pt x="645" y="3843"/>
                  </a:cubicBezTo>
                  <a:lnTo>
                    <a:pt x="645" y="3843"/>
                  </a:lnTo>
                  <a:cubicBezTo>
                    <a:pt x="641" y="3838"/>
                    <a:pt x="641" y="3831"/>
                    <a:pt x="641" y="3831"/>
                  </a:cubicBezTo>
                  <a:close/>
                  <a:moveTo>
                    <a:pt x="645" y="3843"/>
                  </a:moveTo>
                  <a:cubicBezTo>
                    <a:pt x="647" y="3845"/>
                    <a:pt x="651" y="3847"/>
                    <a:pt x="657" y="3847"/>
                  </a:cubicBezTo>
                  <a:cubicBezTo>
                    <a:pt x="657" y="3847"/>
                    <a:pt x="650" y="3847"/>
                    <a:pt x="645" y="3843"/>
                  </a:cubicBezTo>
                  <a:close/>
                  <a:moveTo>
                    <a:pt x="1059" y="0"/>
                  </a:moveTo>
                  <a:cubicBezTo>
                    <a:pt x="1017" y="0"/>
                    <a:pt x="993" y="12"/>
                    <a:pt x="993" y="23"/>
                  </a:cubicBezTo>
                  <a:cubicBezTo>
                    <a:pt x="977" y="55"/>
                    <a:pt x="945" y="119"/>
                    <a:pt x="913" y="167"/>
                  </a:cubicBezTo>
                  <a:cubicBezTo>
                    <a:pt x="913" y="151"/>
                    <a:pt x="897" y="151"/>
                    <a:pt x="881" y="119"/>
                  </a:cubicBezTo>
                  <a:cubicBezTo>
                    <a:pt x="865" y="103"/>
                    <a:pt x="833" y="103"/>
                    <a:pt x="801" y="87"/>
                  </a:cubicBezTo>
                  <a:lnTo>
                    <a:pt x="673" y="87"/>
                  </a:lnTo>
                  <a:cubicBezTo>
                    <a:pt x="641" y="87"/>
                    <a:pt x="593" y="103"/>
                    <a:pt x="561" y="151"/>
                  </a:cubicBezTo>
                  <a:cubicBezTo>
                    <a:pt x="545" y="167"/>
                    <a:pt x="513" y="183"/>
                    <a:pt x="513" y="199"/>
                  </a:cubicBezTo>
                  <a:cubicBezTo>
                    <a:pt x="497" y="231"/>
                    <a:pt x="497" y="247"/>
                    <a:pt x="481" y="263"/>
                  </a:cubicBezTo>
                  <a:cubicBezTo>
                    <a:pt x="449" y="311"/>
                    <a:pt x="417" y="359"/>
                    <a:pt x="401" y="407"/>
                  </a:cubicBezTo>
                  <a:cubicBezTo>
                    <a:pt x="337" y="503"/>
                    <a:pt x="273" y="599"/>
                    <a:pt x="241" y="711"/>
                  </a:cubicBezTo>
                  <a:cubicBezTo>
                    <a:pt x="193" y="807"/>
                    <a:pt x="145" y="919"/>
                    <a:pt x="113" y="1031"/>
                  </a:cubicBezTo>
                  <a:cubicBezTo>
                    <a:pt x="97" y="1079"/>
                    <a:pt x="81" y="1143"/>
                    <a:pt x="65" y="1223"/>
                  </a:cubicBezTo>
                  <a:cubicBezTo>
                    <a:pt x="65" y="1271"/>
                    <a:pt x="33" y="1287"/>
                    <a:pt x="33" y="1319"/>
                  </a:cubicBezTo>
                  <a:lnTo>
                    <a:pt x="33" y="1383"/>
                  </a:lnTo>
                  <a:lnTo>
                    <a:pt x="33" y="1431"/>
                  </a:lnTo>
                  <a:cubicBezTo>
                    <a:pt x="17" y="1511"/>
                    <a:pt x="17" y="1559"/>
                    <a:pt x="17" y="1639"/>
                  </a:cubicBezTo>
                  <a:cubicBezTo>
                    <a:pt x="17" y="1751"/>
                    <a:pt x="1" y="1847"/>
                    <a:pt x="1" y="1959"/>
                  </a:cubicBezTo>
                  <a:cubicBezTo>
                    <a:pt x="1" y="2151"/>
                    <a:pt x="17" y="2343"/>
                    <a:pt x="49" y="2519"/>
                  </a:cubicBezTo>
                  <a:cubicBezTo>
                    <a:pt x="81" y="2631"/>
                    <a:pt x="97" y="2727"/>
                    <a:pt x="129" y="2807"/>
                  </a:cubicBezTo>
                  <a:cubicBezTo>
                    <a:pt x="161" y="2887"/>
                    <a:pt x="193" y="2967"/>
                    <a:pt x="241" y="3063"/>
                  </a:cubicBezTo>
                  <a:cubicBezTo>
                    <a:pt x="257" y="3127"/>
                    <a:pt x="289" y="3191"/>
                    <a:pt x="321" y="3239"/>
                  </a:cubicBezTo>
                  <a:cubicBezTo>
                    <a:pt x="353" y="3319"/>
                    <a:pt x="401" y="3399"/>
                    <a:pt x="433" y="3463"/>
                  </a:cubicBezTo>
                  <a:cubicBezTo>
                    <a:pt x="513" y="3591"/>
                    <a:pt x="577" y="3687"/>
                    <a:pt x="641" y="3799"/>
                  </a:cubicBezTo>
                  <a:lnTo>
                    <a:pt x="747" y="4026"/>
                  </a:lnTo>
                  <a:lnTo>
                    <a:pt x="747" y="4026"/>
                  </a:lnTo>
                  <a:cubicBezTo>
                    <a:pt x="744" y="4024"/>
                    <a:pt x="741" y="4023"/>
                    <a:pt x="737" y="4023"/>
                  </a:cubicBezTo>
                  <a:cubicBezTo>
                    <a:pt x="769" y="4087"/>
                    <a:pt x="801" y="4151"/>
                    <a:pt x="833" y="4199"/>
                  </a:cubicBezTo>
                  <a:cubicBezTo>
                    <a:pt x="849" y="4247"/>
                    <a:pt x="881" y="4263"/>
                    <a:pt x="897" y="4311"/>
                  </a:cubicBezTo>
                  <a:cubicBezTo>
                    <a:pt x="923" y="4350"/>
                    <a:pt x="980" y="4400"/>
                    <a:pt x="1044" y="4400"/>
                  </a:cubicBezTo>
                  <a:cubicBezTo>
                    <a:pt x="1059" y="4400"/>
                    <a:pt x="1074" y="4397"/>
                    <a:pt x="1089" y="4391"/>
                  </a:cubicBezTo>
                  <a:cubicBezTo>
                    <a:pt x="1137" y="4359"/>
                    <a:pt x="1169" y="4327"/>
                    <a:pt x="1169" y="4279"/>
                  </a:cubicBezTo>
                  <a:lnTo>
                    <a:pt x="1169" y="4231"/>
                  </a:lnTo>
                  <a:lnTo>
                    <a:pt x="1169" y="4183"/>
                  </a:lnTo>
                  <a:cubicBezTo>
                    <a:pt x="1153" y="4119"/>
                    <a:pt x="1153" y="4087"/>
                    <a:pt x="1137" y="4023"/>
                  </a:cubicBezTo>
                  <a:cubicBezTo>
                    <a:pt x="1121" y="3959"/>
                    <a:pt x="1121" y="3927"/>
                    <a:pt x="1089" y="3879"/>
                  </a:cubicBezTo>
                  <a:cubicBezTo>
                    <a:pt x="1073" y="3831"/>
                    <a:pt x="1057" y="3783"/>
                    <a:pt x="1057" y="3719"/>
                  </a:cubicBezTo>
                  <a:cubicBezTo>
                    <a:pt x="1009" y="3607"/>
                    <a:pt x="977" y="3479"/>
                    <a:pt x="961" y="3351"/>
                  </a:cubicBezTo>
                  <a:lnTo>
                    <a:pt x="961" y="3351"/>
                  </a:lnTo>
                  <a:lnTo>
                    <a:pt x="977" y="3383"/>
                  </a:lnTo>
                  <a:cubicBezTo>
                    <a:pt x="961" y="3319"/>
                    <a:pt x="961" y="3271"/>
                    <a:pt x="929" y="3207"/>
                  </a:cubicBezTo>
                  <a:cubicBezTo>
                    <a:pt x="913" y="3079"/>
                    <a:pt x="881" y="2951"/>
                    <a:pt x="849" y="2823"/>
                  </a:cubicBezTo>
                  <a:cubicBezTo>
                    <a:pt x="833" y="2711"/>
                    <a:pt x="817" y="2567"/>
                    <a:pt x="817" y="2439"/>
                  </a:cubicBezTo>
                  <a:cubicBezTo>
                    <a:pt x="801" y="2311"/>
                    <a:pt x="801" y="2167"/>
                    <a:pt x="801" y="2023"/>
                  </a:cubicBezTo>
                  <a:lnTo>
                    <a:pt x="801" y="1639"/>
                  </a:lnTo>
                  <a:cubicBezTo>
                    <a:pt x="801" y="1463"/>
                    <a:pt x="833" y="1287"/>
                    <a:pt x="849" y="1111"/>
                  </a:cubicBezTo>
                  <a:cubicBezTo>
                    <a:pt x="881" y="999"/>
                    <a:pt x="897" y="919"/>
                    <a:pt x="913" y="823"/>
                  </a:cubicBezTo>
                  <a:cubicBezTo>
                    <a:pt x="929" y="743"/>
                    <a:pt x="961" y="647"/>
                    <a:pt x="993" y="567"/>
                  </a:cubicBezTo>
                  <a:lnTo>
                    <a:pt x="993" y="599"/>
                  </a:lnTo>
                  <a:cubicBezTo>
                    <a:pt x="1039" y="460"/>
                    <a:pt x="1085" y="337"/>
                    <a:pt x="1160" y="214"/>
                  </a:cubicBezTo>
                  <a:lnTo>
                    <a:pt x="1160" y="214"/>
                  </a:lnTo>
                  <a:cubicBezTo>
                    <a:pt x="1158" y="214"/>
                    <a:pt x="1155" y="215"/>
                    <a:pt x="1153" y="215"/>
                  </a:cubicBezTo>
                  <a:cubicBezTo>
                    <a:pt x="1169" y="199"/>
                    <a:pt x="1169" y="183"/>
                    <a:pt x="1201" y="167"/>
                  </a:cubicBezTo>
                  <a:cubicBezTo>
                    <a:pt x="1217" y="135"/>
                    <a:pt x="1217" y="119"/>
                    <a:pt x="1217" y="87"/>
                  </a:cubicBezTo>
                  <a:cubicBezTo>
                    <a:pt x="1217" y="55"/>
                    <a:pt x="1201" y="23"/>
                    <a:pt x="1169" y="23"/>
                  </a:cubicBezTo>
                  <a:cubicBezTo>
                    <a:pt x="1153" y="7"/>
                    <a:pt x="1137" y="7"/>
                    <a:pt x="1121" y="7"/>
                  </a:cubicBezTo>
                  <a:cubicBezTo>
                    <a:pt x="1097" y="2"/>
                    <a:pt x="1076" y="0"/>
                    <a:pt x="10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3"/>
            <p:cNvSpPr/>
            <p:nvPr/>
          </p:nvSpPr>
          <p:spPr>
            <a:xfrm>
              <a:off x="6797768" y="4268076"/>
              <a:ext cx="127484" cy="64212"/>
            </a:xfrm>
            <a:custGeom>
              <a:rect b="b" l="l" r="r" t="t"/>
              <a:pathLst>
                <a:path extrusionOk="0" h="2257" w="4481">
                  <a:moveTo>
                    <a:pt x="3089" y="1232"/>
                  </a:moveTo>
                  <a:lnTo>
                    <a:pt x="3057" y="1248"/>
                  </a:lnTo>
                  <a:cubicBezTo>
                    <a:pt x="3057" y="1232"/>
                    <a:pt x="3089" y="1232"/>
                    <a:pt x="3089" y="1232"/>
                  </a:cubicBezTo>
                  <a:close/>
                  <a:moveTo>
                    <a:pt x="4305" y="0"/>
                  </a:moveTo>
                  <a:cubicBezTo>
                    <a:pt x="4305" y="32"/>
                    <a:pt x="4241" y="48"/>
                    <a:pt x="4225" y="80"/>
                  </a:cubicBezTo>
                  <a:cubicBezTo>
                    <a:pt x="4145" y="160"/>
                    <a:pt x="4081" y="256"/>
                    <a:pt x="4017" y="336"/>
                  </a:cubicBezTo>
                  <a:lnTo>
                    <a:pt x="3841" y="576"/>
                  </a:lnTo>
                  <a:cubicBezTo>
                    <a:pt x="3841" y="576"/>
                    <a:pt x="3841" y="576"/>
                    <a:pt x="3841" y="576"/>
                  </a:cubicBezTo>
                  <a:lnTo>
                    <a:pt x="3841" y="576"/>
                  </a:lnTo>
                  <a:lnTo>
                    <a:pt x="3825" y="592"/>
                  </a:lnTo>
                  <a:cubicBezTo>
                    <a:pt x="3825" y="592"/>
                    <a:pt x="3840" y="592"/>
                    <a:pt x="3841" y="578"/>
                  </a:cubicBezTo>
                  <a:lnTo>
                    <a:pt x="3841" y="578"/>
                  </a:lnTo>
                  <a:cubicBezTo>
                    <a:pt x="3840" y="592"/>
                    <a:pt x="3825" y="593"/>
                    <a:pt x="3825" y="608"/>
                  </a:cubicBezTo>
                  <a:lnTo>
                    <a:pt x="3649" y="800"/>
                  </a:lnTo>
                  <a:cubicBezTo>
                    <a:pt x="3585" y="848"/>
                    <a:pt x="3521" y="912"/>
                    <a:pt x="3441" y="960"/>
                  </a:cubicBezTo>
                  <a:cubicBezTo>
                    <a:pt x="3377" y="1008"/>
                    <a:pt x="3329" y="1056"/>
                    <a:pt x="3249" y="1120"/>
                  </a:cubicBezTo>
                  <a:lnTo>
                    <a:pt x="3057" y="1232"/>
                  </a:lnTo>
                  <a:cubicBezTo>
                    <a:pt x="2961" y="1296"/>
                    <a:pt x="2865" y="1360"/>
                    <a:pt x="2769" y="1441"/>
                  </a:cubicBezTo>
                  <a:cubicBezTo>
                    <a:pt x="2657" y="1489"/>
                    <a:pt x="2561" y="1553"/>
                    <a:pt x="2449" y="1601"/>
                  </a:cubicBezTo>
                  <a:cubicBezTo>
                    <a:pt x="2337" y="1649"/>
                    <a:pt x="2225" y="1697"/>
                    <a:pt x="2129" y="1729"/>
                  </a:cubicBezTo>
                  <a:cubicBezTo>
                    <a:pt x="2065" y="1761"/>
                    <a:pt x="2017" y="1777"/>
                    <a:pt x="1969" y="1793"/>
                  </a:cubicBezTo>
                  <a:cubicBezTo>
                    <a:pt x="1921" y="1809"/>
                    <a:pt x="1857" y="1841"/>
                    <a:pt x="1809" y="1857"/>
                  </a:cubicBezTo>
                  <a:cubicBezTo>
                    <a:pt x="1697" y="1889"/>
                    <a:pt x="1585" y="1921"/>
                    <a:pt x="1457" y="1953"/>
                  </a:cubicBezTo>
                  <a:cubicBezTo>
                    <a:pt x="1345" y="2001"/>
                    <a:pt x="1249" y="2017"/>
                    <a:pt x="1121" y="2033"/>
                  </a:cubicBezTo>
                  <a:lnTo>
                    <a:pt x="769" y="2097"/>
                  </a:lnTo>
                  <a:cubicBezTo>
                    <a:pt x="705" y="2097"/>
                    <a:pt x="641" y="2113"/>
                    <a:pt x="609" y="2129"/>
                  </a:cubicBezTo>
                  <a:cubicBezTo>
                    <a:pt x="545" y="2161"/>
                    <a:pt x="481" y="2161"/>
                    <a:pt x="417" y="2161"/>
                  </a:cubicBezTo>
                  <a:lnTo>
                    <a:pt x="241" y="2161"/>
                  </a:lnTo>
                  <a:cubicBezTo>
                    <a:pt x="177" y="2161"/>
                    <a:pt x="129" y="2161"/>
                    <a:pt x="65" y="2129"/>
                  </a:cubicBezTo>
                  <a:cubicBezTo>
                    <a:pt x="1" y="2129"/>
                    <a:pt x="1" y="2209"/>
                    <a:pt x="65" y="2209"/>
                  </a:cubicBezTo>
                  <a:cubicBezTo>
                    <a:pt x="145" y="2209"/>
                    <a:pt x="225" y="2209"/>
                    <a:pt x="289" y="2241"/>
                  </a:cubicBezTo>
                  <a:cubicBezTo>
                    <a:pt x="321" y="2241"/>
                    <a:pt x="369" y="2241"/>
                    <a:pt x="401" y="2257"/>
                  </a:cubicBezTo>
                  <a:lnTo>
                    <a:pt x="1057" y="2257"/>
                  </a:lnTo>
                  <a:cubicBezTo>
                    <a:pt x="1249" y="2257"/>
                    <a:pt x="1425" y="2209"/>
                    <a:pt x="1617" y="2177"/>
                  </a:cubicBezTo>
                  <a:cubicBezTo>
                    <a:pt x="1697" y="2161"/>
                    <a:pt x="1809" y="2129"/>
                    <a:pt x="1889" y="2113"/>
                  </a:cubicBezTo>
                  <a:cubicBezTo>
                    <a:pt x="1969" y="2097"/>
                    <a:pt x="2049" y="2081"/>
                    <a:pt x="2129" y="2033"/>
                  </a:cubicBezTo>
                  <a:cubicBezTo>
                    <a:pt x="2289" y="1969"/>
                    <a:pt x="2465" y="1921"/>
                    <a:pt x="2625" y="1841"/>
                  </a:cubicBezTo>
                  <a:lnTo>
                    <a:pt x="2865" y="1713"/>
                  </a:lnTo>
                  <a:cubicBezTo>
                    <a:pt x="2945" y="1681"/>
                    <a:pt x="3025" y="1617"/>
                    <a:pt x="3105" y="1569"/>
                  </a:cubicBezTo>
                  <a:cubicBezTo>
                    <a:pt x="3265" y="1473"/>
                    <a:pt x="3409" y="1376"/>
                    <a:pt x="3569" y="1248"/>
                  </a:cubicBezTo>
                  <a:cubicBezTo>
                    <a:pt x="3649" y="1200"/>
                    <a:pt x="3697" y="1136"/>
                    <a:pt x="3777" y="1072"/>
                  </a:cubicBezTo>
                  <a:lnTo>
                    <a:pt x="3969" y="896"/>
                  </a:lnTo>
                  <a:cubicBezTo>
                    <a:pt x="4065" y="800"/>
                    <a:pt x="4161" y="672"/>
                    <a:pt x="4241" y="560"/>
                  </a:cubicBezTo>
                  <a:cubicBezTo>
                    <a:pt x="4289" y="512"/>
                    <a:pt x="4321" y="448"/>
                    <a:pt x="4337" y="400"/>
                  </a:cubicBezTo>
                  <a:lnTo>
                    <a:pt x="4401" y="320"/>
                  </a:lnTo>
                  <a:cubicBezTo>
                    <a:pt x="4417" y="288"/>
                    <a:pt x="4417" y="272"/>
                    <a:pt x="4449" y="256"/>
                  </a:cubicBezTo>
                  <a:cubicBezTo>
                    <a:pt x="4481" y="192"/>
                    <a:pt x="4481" y="112"/>
                    <a:pt x="4417" y="48"/>
                  </a:cubicBezTo>
                  <a:cubicBezTo>
                    <a:pt x="4385" y="16"/>
                    <a:pt x="4337" y="0"/>
                    <a:pt x="4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3"/>
            <p:cNvSpPr/>
            <p:nvPr/>
          </p:nvSpPr>
          <p:spPr>
            <a:xfrm>
              <a:off x="6154058" y="3674552"/>
              <a:ext cx="53742" cy="39716"/>
            </a:xfrm>
            <a:custGeom>
              <a:rect b="b" l="l" r="r" t="t"/>
              <a:pathLst>
                <a:path extrusionOk="0" h="1396" w="1889">
                  <a:moveTo>
                    <a:pt x="1669" y="1"/>
                  </a:moveTo>
                  <a:cubicBezTo>
                    <a:pt x="1645" y="1"/>
                    <a:pt x="1625" y="5"/>
                    <a:pt x="1601" y="13"/>
                  </a:cubicBezTo>
                  <a:cubicBezTo>
                    <a:pt x="1553" y="29"/>
                    <a:pt x="1489" y="61"/>
                    <a:pt x="1425" y="93"/>
                  </a:cubicBezTo>
                  <a:cubicBezTo>
                    <a:pt x="1361" y="109"/>
                    <a:pt x="1313" y="157"/>
                    <a:pt x="1249" y="189"/>
                  </a:cubicBezTo>
                  <a:cubicBezTo>
                    <a:pt x="1185" y="237"/>
                    <a:pt x="1105" y="269"/>
                    <a:pt x="1041" y="301"/>
                  </a:cubicBezTo>
                  <a:lnTo>
                    <a:pt x="865" y="413"/>
                  </a:lnTo>
                  <a:cubicBezTo>
                    <a:pt x="801" y="461"/>
                    <a:pt x="721" y="493"/>
                    <a:pt x="673" y="541"/>
                  </a:cubicBezTo>
                  <a:lnTo>
                    <a:pt x="481" y="653"/>
                  </a:lnTo>
                  <a:cubicBezTo>
                    <a:pt x="449" y="669"/>
                    <a:pt x="433" y="701"/>
                    <a:pt x="385" y="717"/>
                  </a:cubicBezTo>
                  <a:cubicBezTo>
                    <a:pt x="369" y="733"/>
                    <a:pt x="353" y="733"/>
                    <a:pt x="353" y="749"/>
                  </a:cubicBezTo>
                  <a:lnTo>
                    <a:pt x="305" y="765"/>
                  </a:lnTo>
                  <a:lnTo>
                    <a:pt x="241" y="829"/>
                  </a:lnTo>
                  <a:cubicBezTo>
                    <a:pt x="225" y="877"/>
                    <a:pt x="225" y="909"/>
                    <a:pt x="241" y="957"/>
                  </a:cubicBezTo>
                  <a:lnTo>
                    <a:pt x="273" y="973"/>
                  </a:lnTo>
                  <a:lnTo>
                    <a:pt x="240" y="995"/>
                  </a:lnTo>
                  <a:lnTo>
                    <a:pt x="240" y="995"/>
                  </a:lnTo>
                  <a:cubicBezTo>
                    <a:pt x="241" y="993"/>
                    <a:pt x="241" y="991"/>
                    <a:pt x="241" y="989"/>
                  </a:cubicBezTo>
                  <a:cubicBezTo>
                    <a:pt x="225" y="989"/>
                    <a:pt x="225" y="1005"/>
                    <a:pt x="225" y="1005"/>
                  </a:cubicBezTo>
                  <a:lnTo>
                    <a:pt x="240" y="995"/>
                  </a:lnTo>
                  <a:lnTo>
                    <a:pt x="240" y="995"/>
                  </a:lnTo>
                  <a:cubicBezTo>
                    <a:pt x="237" y="1006"/>
                    <a:pt x="225" y="1009"/>
                    <a:pt x="225" y="1037"/>
                  </a:cubicBezTo>
                  <a:lnTo>
                    <a:pt x="193" y="1069"/>
                  </a:lnTo>
                  <a:cubicBezTo>
                    <a:pt x="161" y="1085"/>
                    <a:pt x="145" y="1085"/>
                    <a:pt x="129" y="1117"/>
                  </a:cubicBezTo>
                  <a:lnTo>
                    <a:pt x="65" y="1165"/>
                  </a:lnTo>
                  <a:cubicBezTo>
                    <a:pt x="65" y="1197"/>
                    <a:pt x="49" y="1213"/>
                    <a:pt x="49" y="1229"/>
                  </a:cubicBezTo>
                  <a:lnTo>
                    <a:pt x="33" y="1245"/>
                  </a:lnTo>
                  <a:lnTo>
                    <a:pt x="33" y="1277"/>
                  </a:lnTo>
                  <a:cubicBezTo>
                    <a:pt x="1" y="1293"/>
                    <a:pt x="1" y="1309"/>
                    <a:pt x="33" y="1357"/>
                  </a:cubicBezTo>
                  <a:cubicBezTo>
                    <a:pt x="45" y="1380"/>
                    <a:pt x="65" y="1395"/>
                    <a:pt x="94" y="1395"/>
                  </a:cubicBezTo>
                  <a:cubicBezTo>
                    <a:pt x="104" y="1395"/>
                    <a:pt x="116" y="1393"/>
                    <a:pt x="129" y="1389"/>
                  </a:cubicBezTo>
                  <a:cubicBezTo>
                    <a:pt x="145" y="1389"/>
                    <a:pt x="145" y="1373"/>
                    <a:pt x="161" y="1373"/>
                  </a:cubicBezTo>
                  <a:cubicBezTo>
                    <a:pt x="170" y="1378"/>
                    <a:pt x="180" y="1380"/>
                    <a:pt x="189" y="1380"/>
                  </a:cubicBezTo>
                  <a:cubicBezTo>
                    <a:pt x="210" y="1380"/>
                    <a:pt x="230" y="1368"/>
                    <a:pt x="241" y="1357"/>
                  </a:cubicBezTo>
                  <a:cubicBezTo>
                    <a:pt x="305" y="1293"/>
                    <a:pt x="385" y="1229"/>
                    <a:pt x="449" y="1165"/>
                  </a:cubicBezTo>
                  <a:lnTo>
                    <a:pt x="689" y="989"/>
                  </a:lnTo>
                  <a:cubicBezTo>
                    <a:pt x="801" y="909"/>
                    <a:pt x="929" y="845"/>
                    <a:pt x="1073" y="797"/>
                  </a:cubicBezTo>
                  <a:cubicBezTo>
                    <a:pt x="1105" y="765"/>
                    <a:pt x="1121" y="749"/>
                    <a:pt x="1169" y="733"/>
                  </a:cubicBezTo>
                  <a:cubicBezTo>
                    <a:pt x="1233" y="717"/>
                    <a:pt x="1313" y="669"/>
                    <a:pt x="1393" y="653"/>
                  </a:cubicBezTo>
                  <a:cubicBezTo>
                    <a:pt x="1425" y="637"/>
                    <a:pt x="1473" y="637"/>
                    <a:pt x="1505" y="605"/>
                  </a:cubicBezTo>
                  <a:cubicBezTo>
                    <a:pt x="1553" y="589"/>
                    <a:pt x="1601" y="573"/>
                    <a:pt x="1633" y="525"/>
                  </a:cubicBezTo>
                  <a:cubicBezTo>
                    <a:pt x="1649" y="525"/>
                    <a:pt x="1665" y="509"/>
                    <a:pt x="1681" y="509"/>
                  </a:cubicBezTo>
                  <a:cubicBezTo>
                    <a:pt x="1729" y="477"/>
                    <a:pt x="1745" y="413"/>
                    <a:pt x="1729" y="365"/>
                  </a:cubicBezTo>
                  <a:cubicBezTo>
                    <a:pt x="1729" y="349"/>
                    <a:pt x="1713" y="349"/>
                    <a:pt x="1713" y="333"/>
                  </a:cubicBezTo>
                  <a:cubicBezTo>
                    <a:pt x="1729" y="333"/>
                    <a:pt x="1745" y="317"/>
                    <a:pt x="1761" y="317"/>
                  </a:cubicBezTo>
                  <a:cubicBezTo>
                    <a:pt x="1793" y="285"/>
                    <a:pt x="1809" y="285"/>
                    <a:pt x="1825" y="269"/>
                  </a:cubicBezTo>
                  <a:cubicBezTo>
                    <a:pt x="1841" y="269"/>
                    <a:pt x="1841" y="253"/>
                    <a:pt x="1873" y="237"/>
                  </a:cubicBezTo>
                  <a:lnTo>
                    <a:pt x="1873" y="205"/>
                  </a:lnTo>
                  <a:cubicBezTo>
                    <a:pt x="1889" y="189"/>
                    <a:pt x="1889" y="157"/>
                    <a:pt x="1889" y="125"/>
                  </a:cubicBezTo>
                  <a:cubicBezTo>
                    <a:pt x="1889" y="109"/>
                    <a:pt x="1873" y="93"/>
                    <a:pt x="1873" y="77"/>
                  </a:cubicBezTo>
                  <a:cubicBezTo>
                    <a:pt x="1841" y="29"/>
                    <a:pt x="1809" y="13"/>
                    <a:pt x="1761" y="13"/>
                  </a:cubicBezTo>
                  <a:cubicBezTo>
                    <a:pt x="1721" y="5"/>
                    <a:pt x="1693" y="1"/>
                    <a:pt x="16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3"/>
            <p:cNvSpPr/>
            <p:nvPr/>
          </p:nvSpPr>
          <p:spPr>
            <a:xfrm>
              <a:off x="6080771" y="3484278"/>
              <a:ext cx="105180" cy="95507"/>
            </a:xfrm>
            <a:custGeom>
              <a:rect b="b" l="l" r="r" t="t"/>
              <a:pathLst>
                <a:path extrusionOk="0" h="3357" w="3697">
                  <a:moveTo>
                    <a:pt x="61" y="0"/>
                  </a:moveTo>
                  <a:cubicBezTo>
                    <a:pt x="45" y="0"/>
                    <a:pt x="33" y="12"/>
                    <a:pt x="17" y="28"/>
                  </a:cubicBezTo>
                  <a:cubicBezTo>
                    <a:pt x="1" y="60"/>
                    <a:pt x="17" y="108"/>
                    <a:pt x="65" y="124"/>
                  </a:cubicBezTo>
                  <a:cubicBezTo>
                    <a:pt x="81" y="140"/>
                    <a:pt x="129" y="140"/>
                    <a:pt x="145" y="156"/>
                  </a:cubicBezTo>
                  <a:cubicBezTo>
                    <a:pt x="177" y="188"/>
                    <a:pt x="225" y="220"/>
                    <a:pt x="257" y="268"/>
                  </a:cubicBezTo>
                  <a:cubicBezTo>
                    <a:pt x="305" y="300"/>
                    <a:pt x="369" y="364"/>
                    <a:pt x="401" y="428"/>
                  </a:cubicBezTo>
                  <a:cubicBezTo>
                    <a:pt x="449" y="476"/>
                    <a:pt x="497" y="540"/>
                    <a:pt x="545" y="604"/>
                  </a:cubicBezTo>
                  <a:cubicBezTo>
                    <a:pt x="577" y="668"/>
                    <a:pt x="641" y="748"/>
                    <a:pt x="689" y="796"/>
                  </a:cubicBezTo>
                  <a:cubicBezTo>
                    <a:pt x="721" y="860"/>
                    <a:pt x="785" y="924"/>
                    <a:pt x="817" y="1004"/>
                  </a:cubicBezTo>
                  <a:cubicBezTo>
                    <a:pt x="865" y="1068"/>
                    <a:pt x="897" y="1148"/>
                    <a:pt x="961" y="1196"/>
                  </a:cubicBezTo>
                  <a:cubicBezTo>
                    <a:pt x="1009" y="1260"/>
                    <a:pt x="1057" y="1340"/>
                    <a:pt x="1105" y="1404"/>
                  </a:cubicBezTo>
                  <a:lnTo>
                    <a:pt x="1409" y="1820"/>
                  </a:lnTo>
                  <a:cubicBezTo>
                    <a:pt x="1505" y="1932"/>
                    <a:pt x="1585" y="2077"/>
                    <a:pt x="1681" y="2205"/>
                  </a:cubicBezTo>
                  <a:cubicBezTo>
                    <a:pt x="1745" y="2269"/>
                    <a:pt x="1777" y="2317"/>
                    <a:pt x="1841" y="2397"/>
                  </a:cubicBezTo>
                  <a:lnTo>
                    <a:pt x="1921" y="2477"/>
                  </a:lnTo>
                  <a:lnTo>
                    <a:pt x="2017" y="2589"/>
                  </a:lnTo>
                  <a:lnTo>
                    <a:pt x="2049" y="2605"/>
                  </a:lnTo>
                  <a:lnTo>
                    <a:pt x="2097" y="2669"/>
                  </a:lnTo>
                  <a:lnTo>
                    <a:pt x="2081" y="2637"/>
                  </a:lnTo>
                  <a:lnTo>
                    <a:pt x="2081" y="2637"/>
                  </a:lnTo>
                  <a:cubicBezTo>
                    <a:pt x="2145" y="2685"/>
                    <a:pt x="2177" y="2749"/>
                    <a:pt x="2241" y="2781"/>
                  </a:cubicBezTo>
                  <a:cubicBezTo>
                    <a:pt x="2289" y="2829"/>
                    <a:pt x="2337" y="2861"/>
                    <a:pt x="2385" y="2909"/>
                  </a:cubicBezTo>
                  <a:cubicBezTo>
                    <a:pt x="2417" y="2941"/>
                    <a:pt x="2465" y="2957"/>
                    <a:pt x="2497" y="3005"/>
                  </a:cubicBezTo>
                  <a:cubicBezTo>
                    <a:pt x="2545" y="3037"/>
                    <a:pt x="2609" y="3069"/>
                    <a:pt x="2641" y="3101"/>
                  </a:cubicBezTo>
                  <a:cubicBezTo>
                    <a:pt x="2689" y="3149"/>
                    <a:pt x="2737" y="3165"/>
                    <a:pt x="2785" y="3181"/>
                  </a:cubicBezTo>
                  <a:cubicBezTo>
                    <a:pt x="2817" y="3197"/>
                    <a:pt x="2865" y="3229"/>
                    <a:pt x="2929" y="3245"/>
                  </a:cubicBezTo>
                  <a:cubicBezTo>
                    <a:pt x="2961" y="3261"/>
                    <a:pt x="3025" y="3261"/>
                    <a:pt x="3089" y="3277"/>
                  </a:cubicBezTo>
                  <a:cubicBezTo>
                    <a:pt x="3121" y="3309"/>
                    <a:pt x="3185" y="3309"/>
                    <a:pt x="3217" y="3325"/>
                  </a:cubicBezTo>
                  <a:lnTo>
                    <a:pt x="3201" y="3325"/>
                  </a:lnTo>
                  <a:cubicBezTo>
                    <a:pt x="3265" y="3341"/>
                    <a:pt x="3297" y="3341"/>
                    <a:pt x="3361" y="3357"/>
                  </a:cubicBezTo>
                  <a:lnTo>
                    <a:pt x="3505" y="3357"/>
                  </a:lnTo>
                  <a:cubicBezTo>
                    <a:pt x="3537" y="3357"/>
                    <a:pt x="3585" y="3341"/>
                    <a:pt x="3601" y="3341"/>
                  </a:cubicBezTo>
                  <a:cubicBezTo>
                    <a:pt x="3617" y="3341"/>
                    <a:pt x="3617" y="3325"/>
                    <a:pt x="3649" y="3325"/>
                  </a:cubicBezTo>
                  <a:cubicBezTo>
                    <a:pt x="3665" y="3325"/>
                    <a:pt x="3681" y="3309"/>
                    <a:pt x="3681" y="3277"/>
                  </a:cubicBezTo>
                  <a:cubicBezTo>
                    <a:pt x="3681" y="3277"/>
                    <a:pt x="3697" y="3261"/>
                    <a:pt x="3697" y="3245"/>
                  </a:cubicBezTo>
                  <a:cubicBezTo>
                    <a:pt x="3697" y="3197"/>
                    <a:pt x="3681" y="3181"/>
                    <a:pt x="3649" y="3181"/>
                  </a:cubicBezTo>
                  <a:cubicBezTo>
                    <a:pt x="3617" y="3181"/>
                    <a:pt x="3585" y="3181"/>
                    <a:pt x="3569" y="3197"/>
                  </a:cubicBezTo>
                  <a:lnTo>
                    <a:pt x="3489" y="3197"/>
                  </a:lnTo>
                  <a:cubicBezTo>
                    <a:pt x="3441" y="3197"/>
                    <a:pt x="3425" y="3197"/>
                    <a:pt x="3377" y="3181"/>
                  </a:cubicBezTo>
                  <a:lnTo>
                    <a:pt x="3409" y="3181"/>
                  </a:lnTo>
                  <a:cubicBezTo>
                    <a:pt x="3361" y="3181"/>
                    <a:pt x="3329" y="3165"/>
                    <a:pt x="3281" y="3149"/>
                  </a:cubicBezTo>
                  <a:cubicBezTo>
                    <a:pt x="3265" y="3149"/>
                    <a:pt x="3217" y="3117"/>
                    <a:pt x="3201" y="3117"/>
                  </a:cubicBezTo>
                  <a:cubicBezTo>
                    <a:pt x="3169" y="3101"/>
                    <a:pt x="3121" y="3085"/>
                    <a:pt x="3089" y="3085"/>
                  </a:cubicBezTo>
                  <a:cubicBezTo>
                    <a:pt x="3041" y="3069"/>
                    <a:pt x="3025" y="3069"/>
                    <a:pt x="2977" y="3037"/>
                  </a:cubicBezTo>
                  <a:cubicBezTo>
                    <a:pt x="2961" y="3037"/>
                    <a:pt x="2961" y="3021"/>
                    <a:pt x="2945" y="3021"/>
                  </a:cubicBezTo>
                  <a:lnTo>
                    <a:pt x="2961" y="3021"/>
                  </a:lnTo>
                  <a:cubicBezTo>
                    <a:pt x="2929" y="2989"/>
                    <a:pt x="2865" y="2957"/>
                    <a:pt x="2817" y="2925"/>
                  </a:cubicBezTo>
                  <a:cubicBezTo>
                    <a:pt x="2801" y="2909"/>
                    <a:pt x="2785" y="2909"/>
                    <a:pt x="2769" y="2877"/>
                  </a:cubicBezTo>
                  <a:cubicBezTo>
                    <a:pt x="2721" y="2845"/>
                    <a:pt x="2689" y="2797"/>
                    <a:pt x="2641" y="2781"/>
                  </a:cubicBezTo>
                  <a:cubicBezTo>
                    <a:pt x="2561" y="2701"/>
                    <a:pt x="2481" y="2621"/>
                    <a:pt x="2385" y="2541"/>
                  </a:cubicBezTo>
                  <a:lnTo>
                    <a:pt x="2225" y="2381"/>
                  </a:lnTo>
                  <a:cubicBezTo>
                    <a:pt x="2161" y="2317"/>
                    <a:pt x="2129" y="2269"/>
                    <a:pt x="2081" y="2205"/>
                  </a:cubicBezTo>
                  <a:cubicBezTo>
                    <a:pt x="2049" y="2141"/>
                    <a:pt x="1985" y="2060"/>
                    <a:pt x="1937" y="1996"/>
                  </a:cubicBezTo>
                  <a:cubicBezTo>
                    <a:pt x="1905" y="1948"/>
                    <a:pt x="1857" y="1868"/>
                    <a:pt x="1825" y="1804"/>
                  </a:cubicBezTo>
                  <a:lnTo>
                    <a:pt x="1825" y="1820"/>
                  </a:lnTo>
                  <a:cubicBezTo>
                    <a:pt x="1825" y="1804"/>
                    <a:pt x="1809" y="1788"/>
                    <a:pt x="1809" y="1788"/>
                  </a:cubicBezTo>
                  <a:cubicBezTo>
                    <a:pt x="1681" y="1580"/>
                    <a:pt x="1569" y="1356"/>
                    <a:pt x="1441" y="1164"/>
                  </a:cubicBezTo>
                  <a:cubicBezTo>
                    <a:pt x="1329" y="956"/>
                    <a:pt x="1185" y="764"/>
                    <a:pt x="1025" y="588"/>
                  </a:cubicBezTo>
                  <a:lnTo>
                    <a:pt x="897" y="460"/>
                  </a:lnTo>
                  <a:cubicBezTo>
                    <a:pt x="865" y="428"/>
                    <a:pt x="801" y="380"/>
                    <a:pt x="769" y="348"/>
                  </a:cubicBezTo>
                  <a:cubicBezTo>
                    <a:pt x="657" y="268"/>
                    <a:pt x="561" y="204"/>
                    <a:pt x="465" y="140"/>
                  </a:cubicBezTo>
                  <a:cubicBezTo>
                    <a:pt x="445" y="134"/>
                    <a:pt x="428" y="130"/>
                    <a:pt x="413" y="130"/>
                  </a:cubicBezTo>
                  <a:cubicBezTo>
                    <a:pt x="393" y="130"/>
                    <a:pt x="378" y="138"/>
                    <a:pt x="369" y="156"/>
                  </a:cubicBezTo>
                  <a:cubicBezTo>
                    <a:pt x="337" y="140"/>
                    <a:pt x="321" y="140"/>
                    <a:pt x="321" y="124"/>
                  </a:cubicBezTo>
                  <a:cubicBezTo>
                    <a:pt x="305" y="108"/>
                    <a:pt x="257" y="76"/>
                    <a:pt x="241" y="76"/>
                  </a:cubicBezTo>
                  <a:cubicBezTo>
                    <a:pt x="225" y="60"/>
                    <a:pt x="177" y="60"/>
                    <a:pt x="145" y="44"/>
                  </a:cubicBezTo>
                  <a:lnTo>
                    <a:pt x="129" y="44"/>
                  </a:lnTo>
                  <a:cubicBezTo>
                    <a:pt x="97" y="12"/>
                    <a:pt x="77" y="0"/>
                    <a:pt x="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3"/>
            <p:cNvSpPr/>
            <p:nvPr/>
          </p:nvSpPr>
          <p:spPr>
            <a:xfrm>
              <a:off x="6164073" y="3466867"/>
              <a:ext cx="230843" cy="116560"/>
            </a:xfrm>
            <a:custGeom>
              <a:rect b="b" l="l" r="r" t="t"/>
              <a:pathLst>
                <a:path extrusionOk="0" h="4097" w="8114">
                  <a:moveTo>
                    <a:pt x="3086" y="2392"/>
                  </a:moveTo>
                  <a:cubicBezTo>
                    <a:pt x="3082" y="2395"/>
                    <a:pt x="3078" y="2398"/>
                    <a:pt x="3074" y="2400"/>
                  </a:cubicBezTo>
                  <a:lnTo>
                    <a:pt x="3074" y="2400"/>
                  </a:lnTo>
                  <a:cubicBezTo>
                    <a:pt x="3079" y="2400"/>
                    <a:pt x="3082" y="2397"/>
                    <a:pt x="3086" y="2392"/>
                  </a:cubicBezTo>
                  <a:close/>
                  <a:moveTo>
                    <a:pt x="8033" y="0"/>
                  </a:moveTo>
                  <a:lnTo>
                    <a:pt x="7793" y="48"/>
                  </a:lnTo>
                  <a:cubicBezTo>
                    <a:pt x="7713" y="80"/>
                    <a:pt x="7617" y="96"/>
                    <a:pt x="7537" y="112"/>
                  </a:cubicBezTo>
                  <a:cubicBezTo>
                    <a:pt x="7361" y="160"/>
                    <a:pt x="7201" y="176"/>
                    <a:pt x="7009" y="240"/>
                  </a:cubicBezTo>
                  <a:cubicBezTo>
                    <a:pt x="6833" y="272"/>
                    <a:pt x="6673" y="320"/>
                    <a:pt x="6497" y="352"/>
                  </a:cubicBezTo>
                  <a:cubicBezTo>
                    <a:pt x="6401" y="368"/>
                    <a:pt x="6321" y="400"/>
                    <a:pt x="6209" y="432"/>
                  </a:cubicBezTo>
                  <a:cubicBezTo>
                    <a:pt x="6129" y="448"/>
                    <a:pt x="6033" y="496"/>
                    <a:pt x="5953" y="512"/>
                  </a:cubicBezTo>
                  <a:cubicBezTo>
                    <a:pt x="5777" y="576"/>
                    <a:pt x="5601" y="640"/>
                    <a:pt x="5441" y="688"/>
                  </a:cubicBezTo>
                  <a:cubicBezTo>
                    <a:pt x="5249" y="752"/>
                    <a:pt x="5089" y="832"/>
                    <a:pt x="4913" y="896"/>
                  </a:cubicBezTo>
                  <a:lnTo>
                    <a:pt x="4961" y="880"/>
                  </a:lnTo>
                  <a:lnTo>
                    <a:pt x="4961" y="880"/>
                  </a:lnTo>
                  <a:cubicBezTo>
                    <a:pt x="4801" y="960"/>
                    <a:pt x="4609" y="1008"/>
                    <a:pt x="4449" y="1088"/>
                  </a:cubicBezTo>
                  <a:cubicBezTo>
                    <a:pt x="4289" y="1168"/>
                    <a:pt x="4161" y="1248"/>
                    <a:pt x="4001" y="1328"/>
                  </a:cubicBezTo>
                  <a:cubicBezTo>
                    <a:pt x="3857" y="1408"/>
                    <a:pt x="3713" y="1520"/>
                    <a:pt x="3569" y="1600"/>
                  </a:cubicBezTo>
                  <a:lnTo>
                    <a:pt x="3393" y="1712"/>
                  </a:lnTo>
                  <a:cubicBezTo>
                    <a:pt x="3313" y="1760"/>
                    <a:pt x="3249" y="1808"/>
                    <a:pt x="3169" y="1856"/>
                  </a:cubicBezTo>
                  <a:cubicBezTo>
                    <a:pt x="3089" y="1920"/>
                    <a:pt x="2993" y="2000"/>
                    <a:pt x="2913" y="2048"/>
                  </a:cubicBezTo>
                  <a:cubicBezTo>
                    <a:pt x="2817" y="2128"/>
                    <a:pt x="2689" y="2208"/>
                    <a:pt x="2593" y="2320"/>
                  </a:cubicBezTo>
                  <a:cubicBezTo>
                    <a:pt x="2529" y="2352"/>
                    <a:pt x="2481" y="2416"/>
                    <a:pt x="2417" y="2448"/>
                  </a:cubicBezTo>
                  <a:cubicBezTo>
                    <a:pt x="2353" y="2496"/>
                    <a:pt x="2321" y="2560"/>
                    <a:pt x="2257" y="2592"/>
                  </a:cubicBezTo>
                  <a:cubicBezTo>
                    <a:pt x="2193" y="2656"/>
                    <a:pt x="2129" y="2689"/>
                    <a:pt x="2097" y="2753"/>
                  </a:cubicBezTo>
                  <a:cubicBezTo>
                    <a:pt x="2033" y="2817"/>
                    <a:pt x="1969" y="2849"/>
                    <a:pt x="1937" y="2913"/>
                  </a:cubicBezTo>
                  <a:cubicBezTo>
                    <a:pt x="1889" y="2977"/>
                    <a:pt x="1841" y="3009"/>
                    <a:pt x="1777" y="3073"/>
                  </a:cubicBezTo>
                  <a:lnTo>
                    <a:pt x="1633" y="3217"/>
                  </a:lnTo>
                  <a:cubicBezTo>
                    <a:pt x="1537" y="3313"/>
                    <a:pt x="1441" y="3409"/>
                    <a:pt x="1329" y="3489"/>
                  </a:cubicBezTo>
                  <a:lnTo>
                    <a:pt x="1153" y="3617"/>
                  </a:lnTo>
                  <a:cubicBezTo>
                    <a:pt x="1089" y="3649"/>
                    <a:pt x="1041" y="3697"/>
                    <a:pt x="977" y="3713"/>
                  </a:cubicBezTo>
                  <a:cubicBezTo>
                    <a:pt x="913" y="3729"/>
                    <a:pt x="881" y="3761"/>
                    <a:pt x="817" y="3777"/>
                  </a:cubicBezTo>
                  <a:cubicBezTo>
                    <a:pt x="769" y="3793"/>
                    <a:pt x="737" y="3809"/>
                    <a:pt x="673" y="3809"/>
                  </a:cubicBezTo>
                  <a:lnTo>
                    <a:pt x="481" y="3809"/>
                  </a:lnTo>
                  <a:cubicBezTo>
                    <a:pt x="433" y="3809"/>
                    <a:pt x="401" y="3793"/>
                    <a:pt x="353" y="3793"/>
                  </a:cubicBezTo>
                  <a:cubicBezTo>
                    <a:pt x="321" y="3793"/>
                    <a:pt x="289" y="3777"/>
                    <a:pt x="257" y="3777"/>
                  </a:cubicBezTo>
                  <a:cubicBezTo>
                    <a:pt x="209" y="3761"/>
                    <a:pt x="161" y="3761"/>
                    <a:pt x="113" y="3761"/>
                  </a:cubicBezTo>
                  <a:cubicBezTo>
                    <a:pt x="81" y="3761"/>
                    <a:pt x="17" y="3793"/>
                    <a:pt x="17" y="3841"/>
                  </a:cubicBezTo>
                  <a:cubicBezTo>
                    <a:pt x="1" y="3889"/>
                    <a:pt x="33" y="3953"/>
                    <a:pt x="97" y="3953"/>
                  </a:cubicBezTo>
                  <a:cubicBezTo>
                    <a:pt x="193" y="3969"/>
                    <a:pt x="273" y="4017"/>
                    <a:pt x="353" y="4033"/>
                  </a:cubicBezTo>
                  <a:cubicBezTo>
                    <a:pt x="417" y="4049"/>
                    <a:pt x="481" y="4049"/>
                    <a:pt x="561" y="4081"/>
                  </a:cubicBezTo>
                  <a:cubicBezTo>
                    <a:pt x="609" y="4081"/>
                    <a:pt x="673" y="4097"/>
                    <a:pt x="737" y="4097"/>
                  </a:cubicBezTo>
                  <a:cubicBezTo>
                    <a:pt x="817" y="4097"/>
                    <a:pt x="897" y="4081"/>
                    <a:pt x="977" y="4049"/>
                  </a:cubicBezTo>
                  <a:cubicBezTo>
                    <a:pt x="1073" y="4033"/>
                    <a:pt x="1169" y="4001"/>
                    <a:pt x="1249" y="3953"/>
                  </a:cubicBezTo>
                  <a:cubicBezTo>
                    <a:pt x="1329" y="3921"/>
                    <a:pt x="1409" y="3873"/>
                    <a:pt x="1473" y="3841"/>
                  </a:cubicBezTo>
                  <a:cubicBezTo>
                    <a:pt x="1617" y="3729"/>
                    <a:pt x="1761" y="3633"/>
                    <a:pt x="1873" y="3521"/>
                  </a:cubicBezTo>
                  <a:lnTo>
                    <a:pt x="2081" y="3313"/>
                  </a:lnTo>
                  <a:lnTo>
                    <a:pt x="2193" y="3201"/>
                  </a:lnTo>
                  <a:lnTo>
                    <a:pt x="2321" y="3073"/>
                  </a:lnTo>
                  <a:cubicBezTo>
                    <a:pt x="2401" y="2993"/>
                    <a:pt x="2481" y="2929"/>
                    <a:pt x="2561" y="2849"/>
                  </a:cubicBezTo>
                  <a:cubicBezTo>
                    <a:pt x="2641" y="2769"/>
                    <a:pt x="2721" y="2721"/>
                    <a:pt x="2801" y="2640"/>
                  </a:cubicBezTo>
                  <a:cubicBezTo>
                    <a:pt x="2885" y="2571"/>
                    <a:pt x="2969" y="2476"/>
                    <a:pt x="3074" y="2400"/>
                  </a:cubicBezTo>
                  <a:lnTo>
                    <a:pt x="3074" y="2400"/>
                  </a:lnTo>
                  <a:cubicBezTo>
                    <a:pt x="3073" y="2400"/>
                    <a:pt x="3073" y="2400"/>
                    <a:pt x="3073" y="2400"/>
                  </a:cubicBezTo>
                  <a:cubicBezTo>
                    <a:pt x="3079" y="2395"/>
                    <a:pt x="3085" y="2390"/>
                    <a:pt x="3090" y="2385"/>
                  </a:cubicBezTo>
                  <a:lnTo>
                    <a:pt x="3090" y="2385"/>
                  </a:lnTo>
                  <a:cubicBezTo>
                    <a:pt x="3089" y="2388"/>
                    <a:pt x="3087" y="2390"/>
                    <a:pt x="3086" y="2392"/>
                  </a:cubicBezTo>
                  <a:lnTo>
                    <a:pt x="3086" y="2392"/>
                  </a:lnTo>
                  <a:cubicBezTo>
                    <a:pt x="3097" y="2384"/>
                    <a:pt x="3109" y="2376"/>
                    <a:pt x="3121" y="2368"/>
                  </a:cubicBezTo>
                  <a:cubicBezTo>
                    <a:pt x="3116" y="2368"/>
                    <a:pt x="3111" y="2369"/>
                    <a:pt x="3107" y="2371"/>
                  </a:cubicBezTo>
                  <a:lnTo>
                    <a:pt x="3107" y="2371"/>
                  </a:lnTo>
                  <a:cubicBezTo>
                    <a:pt x="3221" y="2274"/>
                    <a:pt x="3325" y="2200"/>
                    <a:pt x="3441" y="2112"/>
                  </a:cubicBezTo>
                  <a:cubicBezTo>
                    <a:pt x="3569" y="2016"/>
                    <a:pt x="3697" y="1920"/>
                    <a:pt x="3841" y="1840"/>
                  </a:cubicBezTo>
                  <a:cubicBezTo>
                    <a:pt x="3889" y="1792"/>
                    <a:pt x="3969" y="1760"/>
                    <a:pt x="4033" y="1712"/>
                  </a:cubicBezTo>
                  <a:cubicBezTo>
                    <a:pt x="4113" y="1680"/>
                    <a:pt x="4177" y="1616"/>
                    <a:pt x="4257" y="1568"/>
                  </a:cubicBezTo>
                  <a:cubicBezTo>
                    <a:pt x="4401" y="1488"/>
                    <a:pt x="4561" y="1392"/>
                    <a:pt x="4721" y="1328"/>
                  </a:cubicBezTo>
                  <a:cubicBezTo>
                    <a:pt x="4993" y="1200"/>
                    <a:pt x="5249" y="1056"/>
                    <a:pt x="5537" y="928"/>
                  </a:cubicBezTo>
                  <a:cubicBezTo>
                    <a:pt x="5697" y="880"/>
                    <a:pt x="5857" y="800"/>
                    <a:pt x="6033" y="736"/>
                  </a:cubicBezTo>
                  <a:cubicBezTo>
                    <a:pt x="6113" y="688"/>
                    <a:pt x="6209" y="672"/>
                    <a:pt x="6289" y="640"/>
                  </a:cubicBezTo>
                  <a:cubicBezTo>
                    <a:pt x="6369" y="608"/>
                    <a:pt x="6449" y="576"/>
                    <a:pt x="6529" y="528"/>
                  </a:cubicBezTo>
                  <a:cubicBezTo>
                    <a:pt x="6689" y="480"/>
                    <a:pt x="6881" y="432"/>
                    <a:pt x="7041" y="368"/>
                  </a:cubicBezTo>
                  <a:cubicBezTo>
                    <a:pt x="7217" y="320"/>
                    <a:pt x="7377" y="272"/>
                    <a:pt x="7553" y="240"/>
                  </a:cubicBezTo>
                  <a:cubicBezTo>
                    <a:pt x="7633" y="208"/>
                    <a:pt x="7729" y="192"/>
                    <a:pt x="7809" y="176"/>
                  </a:cubicBezTo>
                  <a:cubicBezTo>
                    <a:pt x="7857" y="176"/>
                    <a:pt x="7889" y="160"/>
                    <a:pt x="7937" y="160"/>
                  </a:cubicBezTo>
                  <a:cubicBezTo>
                    <a:pt x="7969" y="128"/>
                    <a:pt x="8017" y="128"/>
                    <a:pt x="8049" y="112"/>
                  </a:cubicBezTo>
                  <a:cubicBezTo>
                    <a:pt x="8113" y="48"/>
                    <a:pt x="8097" y="0"/>
                    <a:pt x="80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3"/>
            <p:cNvSpPr/>
            <p:nvPr/>
          </p:nvSpPr>
          <p:spPr>
            <a:xfrm>
              <a:off x="6141768" y="3554720"/>
              <a:ext cx="29616" cy="23699"/>
            </a:xfrm>
            <a:custGeom>
              <a:rect b="b" l="l" r="r" t="t"/>
              <a:pathLst>
                <a:path extrusionOk="0" h="833" w="1041">
                  <a:moveTo>
                    <a:pt x="33" y="1"/>
                  </a:moveTo>
                  <a:cubicBezTo>
                    <a:pt x="33" y="49"/>
                    <a:pt x="33" y="49"/>
                    <a:pt x="17" y="49"/>
                  </a:cubicBezTo>
                  <a:cubicBezTo>
                    <a:pt x="1" y="65"/>
                    <a:pt x="1" y="81"/>
                    <a:pt x="1" y="113"/>
                  </a:cubicBezTo>
                  <a:cubicBezTo>
                    <a:pt x="17" y="129"/>
                    <a:pt x="33" y="145"/>
                    <a:pt x="33" y="161"/>
                  </a:cubicBezTo>
                  <a:lnTo>
                    <a:pt x="97" y="225"/>
                  </a:lnTo>
                  <a:cubicBezTo>
                    <a:pt x="145" y="257"/>
                    <a:pt x="161" y="305"/>
                    <a:pt x="193" y="321"/>
                  </a:cubicBezTo>
                  <a:cubicBezTo>
                    <a:pt x="241" y="369"/>
                    <a:pt x="273" y="401"/>
                    <a:pt x="321" y="417"/>
                  </a:cubicBezTo>
                  <a:cubicBezTo>
                    <a:pt x="353" y="465"/>
                    <a:pt x="401" y="481"/>
                    <a:pt x="465" y="529"/>
                  </a:cubicBezTo>
                  <a:cubicBezTo>
                    <a:pt x="497" y="545"/>
                    <a:pt x="545" y="577"/>
                    <a:pt x="577" y="609"/>
                  </a:cubicBezTo>
                  <a:cubicBezTo>
                    <a:pt x="625" y="625"/>
                    <a:pt x="673" y="657"/>
                    <a:pt x="721" y="689"/>
                  </a:cubicBezTo>
                  <a:cubicBezTo>
                    <a:pt x="753" y="705"/>
                    <a:pt x="801" y="721"/>
                    <a:pt x="833" y="769"/>
                  </a:cubicBezTo>
                  <a:cubicBezTo>
                    <a:pt x="865" y="769"/>
                    <a:pt x="881" y="785"/>
                    <a:pt x="897" y="785"/>
                  </a:cubicBezTo>
                  <a:cubicBezTo>
                    <a:pt x="913" y="801"/>
                    <a:pt x="961" y="801"/>
                    <a:pt x="977" y="833"/>
                  </a:cubicBezTo>
                  <a:lnTo>
                    <a:pt x="1025" y="833"/>
                  </a:lnTo>
                  <a:cubicBezTo>
                    <a:pt x="1041" y="833"/>
                    <a:pt x="1041" y="801"/>
                    <a:pt x="1041" y="801"/>
                  </a:cubicBezTo>
                  <a:lnTo>
                    <a:pt x="1041" y="769"/>
                  </a:lnTo>
                  <a:lnTo>
                    <a:pt x="1025" y="753"/>
                  </a:lnTo>
                  <a:cubicBezTo>
                    <a:pt x="993" y="753"/>
                    <a:pt x="977" y="721"/>
                    <a:pt x="961" y="721"/>
                  </a:cubicBezTo>
                  <a:cubicBezTo>
                    <a:pt x="945" y="721"/>
                    <a:pt x="913" y="705"/>
                    <a:pt x="897" y="705"/>
                  </a:cubicBezTo>
                  <a:lnTo>
                    <a:pt x="785" y="641"/>
                  </a:lnTo>
                  <a:cubicBezTo>
                    <a:pt x="737" y="625"/>
                    <a:pt x="705" y="609"/>
                    <a:pt x="657" y="561"/>
                  </a:cubicBezTo>
                  <a:cubicBezTo>
                    <a:pt x="625" y="545"/>
                    <a:pt x="577" y="513"/>
                    <a:pt x="545" y="481"/>
                  </a:cubicBezTo>
                  <a:cubicBezTo>
                    <a:pt x="497" y="465"/>
                    <a:pt x="481" y="449"/>
                    <a:pt x="433" y="401"/>
                  </a:cubicBezTo>
                  <a:cubicBezTo>
                    <a:pt x="417" y="385"/>
                    <a:pt x="401" y="385"/>
                    <a:pt x="385" y="369"/>
                  </a:cubicBezTo>
                  <a:lnTo>
                    <a:pt x="321" y="305"/>
                  </a:lnTo>
                  <a:cubicBezTo>
                    <a:pt x="273" y="289"/>
                    <a:pt x="257" y="241"/>
                    <a:pt x="225" y="209"/>
                  </a:cubicBezTo>
                  <a:cubicBezTo>
                    <a:pt x="177" y="161"/>
                    <a:pt x="161" y="145"/>
                    <a:pt x="145" y="113"/>
                  </a:cubicBezTo>
                  <a:cubicBezTo>
                    <a:pt x="113" y="81"/>
                    <a:pt x="97" y="65"/>
                    <a:pt x="81" y="33"/>
                  </a:cubicBezTo>
                  <a:cubicBezTo>
                    <a:pt x="81" y="1"/>
                    <a:pt x="65" y="1"/>
                    <a:pt x="33"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3"/>
            <p:cNvSpPr/>
            <p:nvPr/>
          </p:nvSpPr>
          <p:spPr>
            <a:xfrm>
              <a:off x="6147230" y="3558362"/>
              <a:ext cx="22788" cy="19147"/>
            </a:xfrm>
            <a:custGeom>
              <a:rect b="b" l="l" r="r" t="t"/>
              <a:pathLst>
                <a:path extrusionOk="0" h="673" w="801">
                  <a:moveTo>
                    <a:pt x="65" y="1"/>
                  </a:moveTo>
                  <a:cubicBezTo>
                    <a:pt x="49" y="65"/>
                    <a:pt x="49" y="65"/>
                    <a:pt x="33" y="65"/>
                  </a:cubicBezTo>
                  <a:cubicBezTo>
                    <a:pt x="1" y="81"/>
                    <a:pt x="1" y="97"/>
                    <a:pt x="1" y="113"/>
                  </a:cubicBezTo>
                  <a:cubicBezTo>
                    <a:pt x="33" y="161"/>
                    <a:pt x="49" y="193"/>
                    <a:pt x="81" y="225"/>
                  </a:cubicBezTo>
                  <a:cubicBezTo>
                    <a:pt x="113" y="257"/>
                    <a:pt x="129" y="273"/>
                    <a:pt x="161" y="305"/>
                  </a:cubicBezTo>
                  <a:cubicBezTo>
                    <a:pt x="193" y="321"/>
                    <a:pt x="225" y="337"/>
                    <a:pt x="241" y="385"/>
                  </a:cubicBezTo>
                  <a:lnTo>
                    <a:pt x="289" y="417"/>
                  </a:lnTo>
                  <a:cubicBezTo>
                    <a:pt x="305" y="433"/>
                    <a:pt x="337" y="465"/>
                    <a:pt x="369" y="481"/>
                  </a:cubicBezTo>
                  <a:cubicBezTo>
                    <a:pt x="385" y="497"/>
                    <a:pt x="417" y="513"/>
                    <a:pt x="465" y="545"/>
                  </a:cubicBezTo>
                  <a:cubicBezTo>
                    <a:pt x="481" y="561"/>
                    <a:pt x="529" y="577"/>
                    <a:pt x="545" y="593"/>
                  </a:cubicBezTo>
                  <a:cubicBezTo>
                    <a:pt x="561" y="625"/>
                    <a:pt x="609" y="641"/>
                    <a:pt x="625" y="641"/>
                  </a:cubicBezTo>
                  <a:cubicBezTo>
                    <a:pt x="641" y="641"/>
                    <a:pt x="657" y="657"/>
                    <a:pt x="657" y="657"/>
                  </a:cubicBezTo>
                  <a:cubicBezTo>
                    <a:pt x="689" y="673"/>
                    <a:pt x="721" y="673"/>
                    <a:pt x="737" y="673"/>
                  </a:cubicBezTo>
                  <a:cubicBezTo>
                    <a:pt x="769" y="673"/>
                    <a:pt x="785" y="657"/>
                    <a:pt x="801" y="641"/>
                  </a:cubicBezTo>
                  <a:cubicBezTo>
                    <a:pt x="801" y="625"/>
                    <a:pt x="785" y="593"/>
                    <a:pt x="769" y="577"/>
                  </a:cubicBezTo>
                  <a:cubicBezTo>
                    <a:pt x="737" y="577"/>
                    <a:pt x="737" y="577"/>
                    <a:pt x="721" y="561"/>
                  </a:cubicBezTo>
                  <a:lnTo>
                    <a:pt x="609" y="497"/>
                  </a:lnTo>
                  <a:cubicBezTo>
                    <a:pt x="561" y="481"/>
                    <a:pt x="529" y="433"/>
                    <a:pt x="481" y="417"/>
                  </a:cubicBezTo>
                  <a:cubicBezTo>
                    <a:pt x="449" y="401"/>
                    <a:pt x="401" y="353"/>
                    <a:pt x="369" y="337"/>
                  </a:cubicBezTo>
                  <a:lnTo>
                    <a:pt x="305" y="273"/>
                  </a:lnTo>
                  <a:lnTo>
                    <a:pt x="289" y="257"/>
                  </a:lnTo>
                  <a:cubicBezTo>
                    <a:pt x="257" y="241"/>
                    <a:pt x="225" y="225"/>
                    <a:pt x="209" y="177"/>
                  </a:cubicBezTo>
                  <a:cubicBezTo>
                    <a:pt x="177" y="161"/>
                    <a:pt x="161" y="129"/>
                    <a:pt x="161" y="113"/>
                  </a:cubicBezTo>
                  <a:cubicBezTo>
                    <a:pt x="145" y="81"/>
                    <a:pt x="129" y="65"/>
                    <a:pt x="97" y="17"/>
                  </a:cubicBezTo>
                  <a:cubicBezTo>
                    <a:pt x="97" y="1"/>
                    <a:pt x="81" y="1"/>
                    <a:pt x="65"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3"/>
            <p:cNvSpPr/>
            <p:nvPr/>
          </p:nvSpPr>
          <p:spPr>
            <a:xfrm>
              <a:off x="6145409" y="3558817"/>
              <a:ext cx="27796" cy="22049"/>
            </a:xfrm>
            <a:custGeom>
              <a:rect b="b" l="l" r="r" t="t"/>
              <a:pathLst>
                <a:path extrusionOk="0" h="775" w="977">
                  <a:moveTo>
                    <a:pt x="49" y="1"/>
                  </a:moveTo>
                  <a:cubicBezTo>
                    <a:pt x="33" y="1"/>
                    <a:pt x="1" y="49"/>
                    <a:pt x="1" y="65"/>
                  </a:cubicBezTo>
                  <a:cubicBezTo>
                    <a:pt x="1" y="81"/>
                    <a:pt x="1" y="81"/>
                    <a:pt x="33" y="97"/>
                  </a:cubicBezTo>
                  <a:cubicBezTo>
                    <a:pt x="33" y="113"/>
                    <a:pt x="49" y="145"/>
                    <a:pt x="49" y="161"/>
                  </a:cubicBezTo>
                  <a:cubicBezTo>
                    <a:pt x="65" y="177"/>
                    <a:pt x="65" y="209"/>
                    <a:pt x="97" y="225"/>
                  </a:cubicBezTo>
                  <a:cubicBezTo>
                    <a:pt x="113" y="241"/>
                    <a:pt x="129" y="257"/>
                    <a:pt x="145" y="305"/>
                  </a:cubicBezTo>
                  <a:cubicBezTo>
                    <a:pt x="177" y="337"/>
                    <a:pt x="209" y="369"/>
                    <a:pt x="225" y="385"/>
                  </a:cubicBezTo>
                  <a:cubicBezTo>
                    <a:pt x="257" y="401"/>
                    <a:pt x="289" y="449"/>
                    <a:pt x="321" y="465"/>
                  </a:cubicBezTo>
                  <a:cubicBezTo>
                    <a:pt x="369" y="481"/>
                    <a:pt x="385" y="497"/>
                    <a:pt x="433" y="529"/>
                  </a:cubicBezTo>
                  <a:cubicBezTo>
                    <a:pt x="481" y="561"/>
                    <a:pt x="577" y="609"/>
                    <a:pt x="625" y="641"/>
                  </a:cubicBezTo>
                  <a:lnTo>
                    <a:pt x="865" y="769"/>
                  </a:lnTo>
                  <a:cubicBezTo>
                    <a:pt x="873" y="773"/>
                    <a:pt x="882" y="775"/>
                    <a:pt x="890" y="775"/>
                  </a:cubicBezTo>
                  <a:cubicBezTo>
                    <a:pt x="913" y="775"/>
                    <a:pt x="933" y="760"/>
                    <a:pt x="945" y="737"/>
                  </a:cubicBezTo>
                  <a:cubicBezTo>
                    <a:pt x="977" y="721"/>
                    <a:pt x="945" y="689"/>
                    <a:pt x="929" y="657"/>
                  </a:cubicBezTo>
                  <a:cubicBezTo>
                    <a:pt x="865" y="641"/>
                    <a:pt x="833" y="625"/>
                    <a:pt x="769" y="577"/>
                  </a:cubicBezTo>
                  <a:cubicBezTo>
                    <a:pt x="721" y="561"/>
                    <a:pt x="689" y="545"/>
                    <a:pt x="625" y="513"/>
                  </a:cubicBezTo>
                  <a:cubicBezTo>
                    <a:pt x="593" y="497"/>
                    <a:pt x="545" y="481"/>
                    <a:pt x="513" y="433"/>
                  </a:cubicBezTo>
                  <a:cubicBezTo>
                    <a:pt x="465" y="417"/>
                    <a:pt x="433" y="401"/>
                    <a:pt x="385" y="353"/>
                  </a:cubicBezTo>
                  <a:cubicBezTo>
                    <a:pt x="353" y="337"/>
                    <a:pt x="321" y="321"/>
                    <a:pt x="289" y="273"/>
                  </a:cubicBezTo>
                  <a:lnTo>
                    <a:pt x="241" y="241"/>
                  </a:lnTo>
                  <a:lnTo>
                    <a:pt x="193" y="177"/>
                  </a:lnTo>
                  <a:cubicBezTo>
                    <a:pt x="161" y="161"/>
                    <a:pt x="145" y="145"/>
                    <a:pt x="145" y="113"/>
                  </a:cubicBezTo>
                  <a:cubicBezTo>
                    <a:pt x="129" y="97"/>
                    <a:pt x="129" y="81"/>
                    <a:pt x="113" y="65"/>
                  </a:cubicBezTo>
                  <a:cubicBezTo>
                    <a:pt x="113" y="33"/>
                    <a:pt x="81" y="17"/>
                    <a:pt x="81" y="17"/>
                  </a:cubicBezTo>
                  <a:cubicBezTo>
                    <a:pt x="113" y="1"/>
                    <a:pt x="97" y="1"/>
                    <a:pt x="49"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3"/>
            <p:cNvSpPr/>
            <p:nvPr/>
          </p:nvSpPr>
          <p:spPr>
            <a:xfrm>
              <a:off x="6147230" y="3560183"/>
              <a:ext cx="28251" cy="20968"/>
            </a:xfrm>
            <a:custGeom>
              <a:rect b="b" l="l" r="r" t="t"/>
              <a:pathLst>
                <a:path extrusionOk="0" h="737" w="993">
                  <a:moveTo>
                    <a:pt x="81" y="1"/>
                  </a:moveTo>
                  <a:cubicBezTo>
                    <a:pt x="65" y="17"/>
                    <a:pt x="49" y="17"/>
                    <a:pt x="33" y="17"/>
                  </a:cubicBezTo>
                  <a:cubicBezTo>
                    <a:pt x="1" y="17"/>
                    <a:pt x="1" y="33"/>
                    <a:pt x="1" y="33"/>
                  </a:cubicBezTo>
                  <a:lnTo>
                    <a:pt x="1" y="81"/>
                  </a:lnTo>
                  <a:cubicBezTo>
                    <a:pt x="1" y="97"/>
                    <a:pt x="1" y="113"/>
                    <a:pt x="33" y="129"/>
                  </a:cubicBezTo>
                  <a:cubicBezTo>
                    <a:pt x="33" y="161"/>
                    <a:pt x="49" y="177"/>
                    <a:pt x="49" y="193"/>
                  </a:cubicBezTo>
                  <a:cubicBezTo>
                    <a:pt x="65" y="209"/>
                    <a:pt x="65" y="241"/>
                    <a:pt x="81" y="241"/>
                  </a:cubicBezTo>
                  <a:lnTo>
                    <a:pt x="129" y="273"/>
                  </a:lnTo>
                  <a:cubicBezTo>
                    <a:pt x="145" y="289"/>
                    <a:pt x="161" y="321"/>
                    <a:pt x="193" y="321"/>
                  </a:cubicBezTo>
                  <a:cubicBezTo>
                    <a:pt x="209" y="337"/>
                    <a:pt x="225" y="353"/>
                    <a:pt x="241" y="353"/>
                  </a:cubicBezTo>
                  <a:cubicBezTo>
                    <a:pt x="305" y="417"/>
                    <a:pt x="385" y="449"/>
                    <a:pt x="449" y="513"/>
                  </a:cubicBezTo>
                  <a:lnTo>
                    <a:pt x="561" y="577"/>
                  </a:lnTo>
                  <a:lnTo>
                    <a:pt x="689" y="641"/>
                  </a:lnTo>
                  <a:cubicBezTo>
                    <a:pt x="721" y="657"/>
                    <a:pt x="769" y="673"/>
                    <a:pt x="785" y="689"/>
                  </a:cubicBezTo>
                  <a:cubicBezTo>
                    <a:pt x="833" y="721"/>
                    <a:pt x="881" y="737"/>
                    <a:pt x="929" y="737"/>
                  </a:cubicBezTo>
                  <a:cubicBezTo>
                    <a:pt x="945" y="737"/>
                    <a:pt x="961" y="721"/>
                    <a:pt x="993" y="689"/>
                  </a:cubicBezTo>
                  <a:cubicBezTo>
                    <a:pt x="993" y="673"/>
                    <a:pt x="961" y="657"/>
                    <a:pt x="945" y="641"/>
                  </a:cubicBezTo>
                  <a:cubicBezTo>
                    <a:pt x="929" y="641"/>
                    <a:pt x="913" y="609"/>
                    <a:pt x="881" y="609"/>
                  </a:cubicBezTo>
                  <a:cubicBezTo>
                    <a:pt x="801" y="577"/>
                    <a:pt x="705" y="529"/>
                    <a:pt x="625" y="497"/>
                  </a:cubicBezTo>
                  <a:cubicBezTo>
                    <a:pt x="545" y="449"/>
                    <a:pt x="465" y="417"/>
                    <a:pt x="385" y="353"/>
                  </a:cubicBezTo>
                  <a:cubicBezTo>
                    <a:pt x="353" y="337"/>
                    <a:pt x="321" y="289"/>
                    <a:pt x="289" y="273"/>
                  </a:cubicBezTo>
                  <a:cubicBezTo>
                    <a:pt x="273" y="257"/>
                    <a:pt x="241" y="257"/>
                    <a:pt x="241" y="241"/>
                  </a:cubicBezTo>
                  <a:lnTo>
                    <a:pt x="161" y="161"/>
                  </a:lnTo>
                  <a:cubicBezTo>
                    <a:pt x="145" y="129"/>
                    <a:pt x="145" y="113"/>
                    <a:pt x="129" y="97"/>
                  </a:cubicBezTo>
                  <a:cubicBezTo>
                    <a:pt x="129" y="81"/>
                    <a:pt x="113" y="81"/>
                    <a:pt x="113" y="49"/>
                  </a:cubicBezTo>
                  <a:lnTo>
                    <a:pt x="113" y="17"/>
                  </a:lnTo>
                  <a:cubicBezTo>
                    <a:pt x="113" y="1"/>
                    <a:pt x="81" y="1"/>
                    <a:pt x="81"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3"/>
            <p:cNvSpPr/>
            <p:nvPr/>
          </p:nvSpPr>
          <p:spPr>
            <a:xfrm>
              <a:off x="6150417" y="3563369"/>
              <a:ext cx="25520" cy="18692"/>
            </a:xfrm>
            <a:custGeom>
              <a:rect b="b" l="l" r="r" t="t"/>
              <a:pathLst>
                <a:path extrusionOk="0" h="657" w="897">
                  <a:moveTo>
                    <a:pt x="81" y="1"/>
                  </a:moveTo>
                  <a:cubicBezTo>
                    <a:pt x="49" y="17"/>
                    <a:pt x="49" y="17"/>
                    <a:pt x="33" y="17"/>
                  </a:cubicBezTo>
                  <a:cubicBezTo>
                    <a:pt x="17" y="17"/>
                    <a:pt x="1" y="65"/>
                    <a:pt x="17" y="81"/>
                  </a:cubicBezTo>
                  <a:cubicBezTo>
                    <a:pt x="33" y="97"/>
                    <a:pt x="33" y="129"/>
                    <a:pt x="49" y="161"/>
                  </a:cubicBezTo>
                  <a:cubicBezTo>
                    <a:pt x="49" y="177"/>
                    <a:pt x="81" y="177"/>
                    <a:pt x="81" y="209"/>
                  </a:cubicBezTo>
                  <a:cubicBezTo>
                    <a:pt x="97" y="225"/>
                    <a:pt x="97" y="241"/>
                    <a:pt x="113" y="257"/>
                  </a:cubicBezTo>
                  <a:cubicBezTo>
                    <a:pt x="161" y="321"/>
                    <a:pt x="209" y="369"/>
                    <a:pt x="273" y="401"/>
                  </a:cubicBezTo>
                  <a:cubicBezTo>
                    <a:pt x="337" y="449"/>
                    <a:pt x="417" y="481"/>
                    <a:pt x="481" y="529"/>
                  </a:cubicBezTo>
                  <a:cubicBezTo>
                    <a:pt x="497" y="545"/>
                    <a:pt x="529" y="561"/>
                    <a:pt x="561" y="561"/>
                  </a:cubicBezTo>
                  <a:cubicBezTo>
                    <a:pt x="593" y="577"/>
                    <a:pt x="609" y="609"/>
                    <a:pt x="657" y="609"/>
                  </a:cubicBezTo>
                  <a:cubicBezTo>
                    <a:pt x="673" y="625"/>
                    <a:pt x="721" y="625"/>
                    <a:pt x="737" y="641"/>
                  </a:cubicBezTo>
                  <a:cubicBezTo>
                    <a:pt x="769" y="657"/>
                    <a:pt x="801" y="657"/>
                    <a:pt x="833" y="657"/>
                  </a:cubicBezTo>
                  <a:cubicBezTo>
                    <a:pt x="849" y="657"/>
                    <a:pt x="881" y="657"/>
                    <a:pt x="897" y="625"/>
                  </a:cubicBezTo>
                  <a:cubicBezTo>
                    <a:pt x="897" y="609"/>
                    <a:pt x="897" y="577"/>
                    <a:pt x="849" y="561"/>
                  </a:cubicBezTo>
                  <a:cubicBezTo>
                    <a:pt x="833" y="561"/>
                    <a:pt x="817" y="561"/>
                    <a:pt x="801" y="545"/>
                  </a:cubicBezTo>
                  <a:cubicBezTo>
                    <a:pt x="769" y="545"/>
                    <a:pt x="753" y="529"/>
                    <a:pt x="737" y="529"/>
                  </a:cubicBezTo>
                  <a:cubicBezTo>
                    <a:pt x="689" y="497"/>
                    <a:pt x="673" y="497"/>
                    <a:pt x="641" y="481"/>
                  </a:cubicBezTo>
                  <a:lnTo>
                    <a:pt x="513" y="417"/>
                  </a:lnTo>
                  <a:cubicBezTo>
                    <a:pt x="433" y="385"/>
                    <a:pt x="369" y="337"/>
                    <a:pt x="289" y="289"/>
                  </a:cubicBezTo>
                  <a:cubicBezTo>
                    <a:pt x="273" y="257"/>
                    <a:pt x="257" y="241"/>
                    <a:pt x="241" y="241"/>
                  </a:cubicBezTo>
                  <a:lnTo>
                    <a:pt x="161" y="161"/>
                  </a:lnTo>
                  <a:lnTo>
                    <a:pt x="129" y="145"/>
                  </a:lnTo>
                  <a:cubicBezTo>
                    <a:pt x="113" y="129"/>
                    <a:pt x="113" y="97"/>
                    <a:pt x="113" y="81"/>
                  </a:cubicBezTo>
                  <a:cubicBezTo>
                    <a:pt x="113" y="65"/>
                    <a:pt x="97" y="49"/>
                    <a:pt x="97" y="17"/>
                  </a:cubicBezTo>
                  <a:cubicBezTo>
                    <a:pt x="97" y="1"/>
                    <a:pt x="81" y="1"/>
                    <a:pt x="81"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3"/>
            <p:cNvSpPr/>
            <p:nvPr/>
          </p:nvSpPr>
          <p:spPr>
            <a:xfrm>
              <a:off x="6153148" y="3567181"/>
              <a:ext cx="22788" cy="14879"/>
            </a:xfrm>
            <a:custGeom>
              <a:rect b="b" l="l" r="r" t="t"/>
              <a:pathLst>
                <a:path extrusionOk="0" h="523" w="801">
                  <a:moveTo>
                    <a:pt x="20" y="0"/>
                  </a:moveTo>
                  <a:cubicBezTo>
                    <a:pt x="17" y="0"/>
                    <a:pt x="17" y="4"/>
                    <a:pt x="17" y="11"/>
                  </a:cubicBezTo>
                  <a:lnTo>
                    <a:pt x="1" y="27"/>
                  </a:lnTo>
                  <a:lnTo>
                    <a:pt x="1" y="75"/>
                  </a:lnTo>
                  <a:cubicBezTo>
                    <a:pt x="1" y="91"/>
                    <a:pt x="17" y="91"/>
                    <a:pt x="17" y="107"/>
                  </a:cubicBezTo>
                  <a:cubicBezTo>
                    <a:pt x="17" y="123"/>
                    <a:pt x="33" y="123"/>
                    <a:pt x="33" y="155"/>
                  </a:cubicBezTo>
                  <a:lnTo>
                    <a:pt x="97" y="203"/>
                  </a:lnTo>
                  <a:cubicBezTo>
                    <a:pt x="145" y="219"/>
                    <a:pt x="177" y="267"/>
                    <a:pt x="225" y="283"/>
                  </a:cubicBezTo>
                  <a:cubicBezTo>
                    <a:pt x="257" y="331"/>
                    <a:pt x="321" y="347"/>
                    <a:pt x="353" y="363"/>
                  </a:cubicBezTo>
                  <a:cubicBezTo>
                    <a:pt x="417" y="395"/>
                    <a:pt x="465" y="427"/>
                    <a:pt x="513" y="443"/>
                  </a:cubicBezTo>
                  <a:cubicBezTo>
                    <a:pt x="545" y="475"/>
                    <a:pt x="577" y="475"/>
                    <a:pt x="593" y="491"/>
                  </a:cubicBezTo>
                  <a:cubicBezTo>
                    <a:pt x="625" y="491"/>
                    <a:pt x="625" y="491"/>
                    <a:pt x="641" y="507"/>
                  </a:cubicBezTo>
                  <a:lnTo>
                    <a:pt x="657" y="507"/>
                  </a:lnTo>
                  <a:cubicBezTo>
                    <a:pt x="673" y="507"/>
                    <a:pt x="705" y="523"/>
                    <a:pt x="737" y="523"/>
                  </a:cubicBezTo>
                  <a:lnTo>
                    <a:pt x="785" y="523"/>
                  </a:lnTo>
                  <a:lnTo>
                    <a:pt x="801" y="507"/>
                  </a:lnTo>
                  <a:lnTo>
                    <a:pt x="801" y="475"/>
                  </a:lnTo>
                  <a:lnTo>
                    <a:pt x="785" y="443"/>
                  </a:lnTo>
                  <a:cubicBezTo>
                    <a:pt x="753" y="443"/>
                    <a:pt x="737" y="443"/>
                    <a:pt x="705" y="427"/>
                  </a:cubicBezTo>
                  <a:cubicBezTo>
                    <a:pt x="657" y="411"/>
                    <a:pt x="641" y="411"/>
                    <a:pt x="593" y="395"/>
                  </a:cubicBezTo>
                  <a:cubicBezTo>
                    <a:pt x="561" y="363"/>
                    <a:pt x="513" y="347"/>
                    <a:pt x="497" y="347"/>
                  </a:cubicBezTo>
                  <a:cubicBezTo>
                    <a:pt x="465" y="331"/>
                    <a:pt x="433" y="315"/>
                    <a:pt x="417" y="315"/>
                  </a:cubicBezTo>
                  <a:cubicBezTo>
                    <a:pt x="401" y="315"/>
                    <a:pt x="385" y="283"/>
                    <a:pt x="353" y="283"/>
                  </a:cubicBezTo>
                  <a:cubicBezTo>
                    <a:pt x="337" y="267"/>
                    <a:pt x="321" y="267"/>
                    <a:pt x="305" y="251"/>
                  </a:cubicBezTo>
                  <a:cubicBezTo>
                    <a:pt x="273" y="235"/>
                    <a:pt x="257" y="235"/>
                    <a:pt x="241" y="203"/>
                  </a:cubicBezTo>
                  <a:cubicBezTo>
                    <a:pt x="225" y="203"/>
                    <a:pt x="225" y="187"/>
                    <a:pt x="193" y="187"/>
                  </a:cubicBezTo>
                  <a:cubicBezTo>
                    <a:pt x="177" y="171"/>
                    <a:pt x="145" y="155"/>
                    <a:pt x="113" y="107"/>
                  </a:cubicBezTo>
                  <a:lnTo>
                    <a:pt x="97" y="91"/>
                  </a:lnTo>
                  <a:cubicBezTo>
                    <a:pt x="97" y="75"/>
                    <a:pt x="81" y="75"/>
                    <a:pt x="81" y="43"/>
                  </a:cubicBezTo>
                  <a:lnTo>
                    <a:pt x="65" y="27"/>
                  </a:lnTo>
                  <a:cubicBezTo>
                    <a:pt x="37" y="8"/>
                    <a:pt x="25" y="0"/>
                    <a:pt x="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3"/>
            <p:cNvSpPr/>
            <p:nvPr/>
          </p:nvSpPr>
          <p:spPr>
            <a:xfrm>
              <a:off x="6778194" y="3467976"/>
              <a:ext cx="91068" cy="99518"/>
            </a:xfrm>
            <a:custGeom>
              <a:rect b="b" l="l" r="r" t="t"/>
              <a:pathLst>
                <a:path extrusionOk="0" h="3498" w="3201">
                  <a:moveTo>
                    <a:pt x="1905" y="1961"/>
                  </a:moveTo>
                  <a:lnTo>
                    <a:pt x="1889" y="1977"/>
                  </a:lnTo>
                  <a:cubicBezTo>
                    <a:pt x="1889" y="1977"/>
                    <a:pt x="1889" y="1961"/>
                    <a:pt x="1905" y="1961"/>
                  </a:cubicBezTo>
                  <a:close/>
                  <a:moveTo>
                    <a:pt x="3108" y="0"/>
                  </a:moveTo>
                  <a:cubicBezTo>
                    <a:pt x="3101" y="0"/>
                    <a:pt x="3094" y="4"/>
                    <a:pt x="3089" y="9"/>
                  </a:cubicBezTo>
                  <a:cubicBezTo>
                    <a:pt x="2945" y="89"/>
                    <a:pt x="2833" y="201"/>
                    <a:pt x="2705" y="297"/>
                  </a:cubicBezTo>
                  <a:cubicBezTo>
                    <a:pt x="2593" y="393"/>
                    <a:pt x="2465" y="521"/>
                    <a:pt x="2369" y="633"/>
                  </a:cubicBezTo>
                  <a:cubicBezTo>
                    <a:pt x="2305" y="697"/>
                    <a:pt x="2273" y="761"/>
                    <a:pt x="2209" y="809"/>
                  </a:cubicBezTo>
                  <a:cubicBezTo>
                    <a:pt x="2177" y="873"/>
                    <a:pt x="2113" y="937"/>
                    <a:pt x="2065" y="1017"/>
                  </a:cubicBezTo>
                  <a:cubicBezTo>
                    <a:pt x="2033" y="1081"/>
                    <a:pt x="1985" y="1113"/>
                    <a:pt x="1953" y="1177"/>
                  </a:cubicBezTo>
                  <a:cubicBezTo>
                    <a:pt x="1905" y="1241"/>
                    <a:pt x="1873" y="1321"/>
                    <a:pt x="1825" y="1369"/>
                  </a:cubicBezTo>
                  <a:cubicBezTo>
                    <a:pt x="1745" y="1513"/>
                    <a:pt x="1665" y="1641"/>
                    <a:pt x="1585" y="1769"/>
                  </a:cubicBezTo>
                  <a:cubicBezTo>
                    <a:pt x="1505" y="1913"/>
                    <a:pt x="1425" y="2041"/>
                    <a:pt x="1345" y="2153"/>
                  </a:cubicBezTo>
                  <a:cubicBezTo>
                    <a:pt x="1185" y="2409"/>
                    <a:pt x="1009" y="2650"/>
                    <a:pt x="801" y="2890"/>
                  </a:cubicBezTo>
                  <a:lnTo>
                    <a:pt x="753" y="2954"/>
                  </a:lnTo>
                  <a:cubicBezTo>
                    <a:pt x="705" y="3002"/>
                    <a:pt x="673" y="3034"/>
                    <a:pt x="609" y="3082"/>
                  </a:cubicBezTo>
                  <a:cubicBezTo>
                    <a:pt x="561" y="3114"/>
                    <a:pt x="529" y="3162"/>
                    <a:pt x="465" y="3194"/>
                  </a:cubicBezTo>
                  <a:cubicBezTo>
                    <a:pt x="401" y="3242"/>
                    <a:pt x="353" y="3258"/>
                    <a:pt x="289" y="3274"/>
                  </a:cubicBezTo>
                  <a:lnTo>
                    <a:pt x="273" y="3274"/>
                  </a:lnTo>
                  <a:cubicBezTo>
                    <a:pt x="225" y="3274"/>
                    <a:pt x="209" y="3290"/>
                    <a:pt x="161" y="3290"/>
                  </a:cubicBezTo>
                  <a:cubicBezTo>
                    <a:pt x="129" y="3322"/>
                    <a:pt x="113" y="3322"/>
                    <a:pt x="65" y="3338"/>
                  </a:cubicBezTo>
                  <a:cubicBezTo>
                    <a:pt x="33" y="3354"/>
                    <a:pt x="1" y="3402"/>
                    <a:pt x="33" y="3450"/>
                  </a:cubicBezTo>
                  <a:cubicBezTo>
                    <a:pt x="33" y="3482"/>
                    <a:pt x="49" y="3498"/>
                    <a:pt x="65" y="3498"/>
                  </a:cubicBezTo>
                  <a:lnTo>
                    <a:pt x="129" y="3498"/>
                  </a:lnTo>
                  <a:cubicBezTo>
                    <a:pt x="161" y="3498"/>
                    <a:pt x="193" y="3482"/>
                    <a:pt x="225" y="3482"/>
                  </a:cubicBezTo>
                  <a:cubicBezTo>
                    <a:pt x="273" y="3450"/>
                    <a:pt x="321" y="3450"/>
                    <a:pt x="369" y="3434"/>
                  </a:cubicBezTo>
                  <a:cubicBezTo>
                    <a:pt x="449" y="3418"/>
                    <a:pt x="529" y="3402"/>
                    <a:pt x="593" y="3354"/>
                  </a:cubicBezTo>
                  <a:cubicBezTo>
                    <a:pt x="641" y="3322"/>
                    <a:pt x="721" y="3274"/>
                    <a:pt x="785" y="3242"/>
                  </a:cubicBezTo>
                  <a:lnTo>
                    <a:pt x="961" y="3114"/>
                  </a:lnTo>
                  <a:cubicBezTo>
                    <a:pt x="1025" y="3082"/>
                    <a:pt x="1089" y="3018"/>
                    <a:pt x="1153" y="2954"/>
                  </a:cubicBezTo>
                  <a:lnTo>
                    <a:pt x="1329" y="2778"/>
                  </a:lnTo>
                  <a:cubicBezTo>
                    <a:pt x="1425" y="2650"/>
                    <a:pt x="1521" y="2537"/>
                    <a:pt x="1601" y="2409"/>
                  </a:cubicBezTo>
                  <a:cubicBezTo>
                    <a:pt x="1713" y="2281"/>
                    <a:pt x="1793" y="2153"/>
                    <a:pt x="1873" y="2009"/>
                  </a:cubicBezTo>
                  <a:cubicBezTo>
                    <a:pt x="1873" y="2009"/>
                    <a:pt x="1873" y="1993"/>
                    <a:pt x="1889" y="1993"/>
                  </a:cubicBezTo>
                  <a:cubicBezTo>
                    <a:pt x="1953" y="1881"/>
                    <a:pt x="2001" y="1769"/>
                    <a:pt x="2081" y="1657"/>
                  </a:cubicBezTo>
                  <a:cubicBezTo>
                    <a:pt x="2145" y="1529"/>
                    <a:pt x="2209" y="1433"/>
                    <a:pt x="2273" y="1321"/>
                  </a:cubicBezTo>
                  <a:cubicBezTo>
                    <a:pt x="2353" y="1161"/>
                    <a:pt x="2449" y="1017"/>
                    <a:pt x="2529" y="857"/>
                  </a:cubicBezTo>
                  <a:cubicBezTo>
                    <a:pt x="2545" y="809"/>
                    <a:pt x="2593" y="777"/>
                    <a:pt x="2609" y="729"/>
                  </a:cubicBezTo>
                  <a:cubicBezTo>
                    <a:pt x="2625" y="697"/>
                    <a:pt x="2673" y="649"/>
                    <a:pt x="2689" y="617"/>
                  </a:cubicBezTo>
                  <a:cubicBezTo>
                    <a:pt x="2753" y="537"/>
                    <a:pt x="2801" y="457"/>
                    <a:pt x="2881" y="393"/>
                  </a:cubicBezTo>
                  <a:cubicBezTo>
                    <a:pt x="2961" y="313"/>
                    <a:pt x="3073" y="233"/>
                    <a:pt x="3169" y="169"/>
                  </a:cubicBezTo>
                  <a:cubicBezTo>
                    <a:pt x="3201" y="153"/>
                    <a:pt x="3201" y="121"/>
                    <a:pt x="3185" y="73"/>
                  </a:cubicBezTo>
                  <a:cubicBezTo>
                    <a:pt x="3169" y="57"/>
                    <a:pt x="3153" y="57"/>
                    <a:pt x="3121" y="57"/>
                  </a:cubicBezTo>
                  <a:cubicBezTo>
                    <a:pt x="3131" y="15"/>
                    <a:pt x="3121" y="0"/>
                    <a:pt x="31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3"/>
            <p:cNvSpPr/>
            <p:nvPr/>
          </p:nvSpPr>
          <p:spPr>
            <a:xfrm>
              <a:off x="6798223" y="3717682"/>
              <a:ext cx="45093" cy="210359"/>
            </a:xfrm>
            <a:custGeom>
              <a:rect b="b" l="l" r="r" t="t"/>
              <a:pathLst>
                <a:path extrusionOk="0" h="7394" w="1585">
                  <a:moveTo>
                    <a:pt x="1025" y="1"/>
                  </a:moveTo>
                  <a:cubicBezTo>
                    <a:pt x="993" y="1"/>
                    <a:pt x="945" y="65"/>
                    <a:pt x="945" y="97"/>
                  </a:cubicBezTo>
                  <a:cubicBezTo>
                    <a:pt x="961" y="225"/>
                    <a:pt x="1009" y="321"/>
                    <a:pt x="1025" y="433"/>
                  </a:cubicBezTo>
                  <a:cubicBezTo>
                    <a:pt x="1041" y="513"/>
                    <a:pt x="1073" y="593"/>
                    <a:pt x="1073" y="657"/>
                  </a:cubicBezTo>
                  <a:cubicBezTo>
                    <a:pt x="1089" y="737"/>
                    <a:pt x="1089" y="817"/>
                    <a:pt x="1089" y="897"/>
                  </a:cubicBezTo>
                  <a:cubicBezTo>
                    <a:pt x="1089" y="1057"/>
                    <a:pt x="1105" y="1233"/>
                    <a:pt x="1105" y="1393"/>
                  </a:cubicBezTo>
                  <a:cubicBezTo>
                    <a:pt x="1121" y="1697"/>
                    <a:pt x="1121" y="2017"/>
                    <a:pt x="1153" y="2321"/>
                  </a:cubicBezTo>
                  <a:lnTo>
                    <a:pt x="1153" y="2577"/>
                  </a:lnTo>
                  <a:lnTo>
                    <a:pt x="1153" y="2625"/>
                  </a:lnTo>
                  <a:cubicBezTo>
                    <a:pt x="1153" y="2785"/>
                    <a:pt x="1153" y="2961"/>
                    <a:pt x="1121" y="3121"/>
                  </a:cubicBezTo>
                  <a:cubicBezTo>
                    <a:pt x="1121" y="3281"/>
                    <a:pt x="1121" y="3457"/>
                    <a:pt x="1105" y="3617"/>
                  </a:cubicBezTo>
                  <a:lnTo>
                    <a:pt x="1041" y="4097"/>
                  </a:lnTo>
                  <a:cubicBezTo>
                    <a:pt x="1025" y="4177"/>
                    <a:pt x="1025" y="4257"/>
                    <a:pt x="1009" y="4337"/>
                  </a:cubicBezTo>
                  <a:cubicBezTo>
                    <a:pt x="993" y="4417"/>
                    <a:pt x="993" y="4513"/>
                    <a:pt x="961" y="4593"/>
                  </a:cubicBezTo>
                  <a:cubicBezTo>
                    <a:pt x="929" y="4833"/>
                    <a:pt x="865" y="5057"/>
                    <a:pt x="785" y="5297"/>
                  </a:cubicBezTo>
                  <a:cubicBezTo>
                    <a:pt x="753" y="5457"/>
                    <a:pt x="689" y="5617"/>
                    <a:pt x="641" y="5777"/>
                  </a:cubicBezTo>
                  <a:cubicBezTo>
                    <a:pt x="625" y="5841"/>
                    <a:pt x="625" y="5873"/>
                    <a:pt x="609" y="5937"/>
                  </a:cubicBezTo>
                  <a:cubicBezTo>
                    <a:pt x="609" y="5985"/>
                    <a:pt x="593" y="6033"/>
                    <a:pt x="561" y="6081"/>
                  </a:cubicBezTo>
                  <a:lnTo>
                    <a:pt x="513" y="6257"/>
                  </a:lnTo>
                  <a:cubicBezTo>
                    <a:pt x="481" y="6337"/>
                    <a:pt x="465" y="6401"/>
                    <a:pt x="449" y="6481"/>
                  </a:cubicBezTo>
                  <a:cubicBezTo>
                    <a:pt x="433" y="6545"/>
                    <a:pt x="385" y="6593"/>
                    <a:pt x="369" y="6673"/>
                  </a:cubicBezTo>
                  <a:cubicBezTo>
                    <a:pt x="353" y="6737"/>
                    <a:pt x="305" y="6785"/>
                    <a:pt x="289" y="6833"/>
                  </a:cubicBezTo>
                  <a:cubicBezTo>
                    <a:pt x="241" y="6897"/>
                    <a:pt x="209" y="6977"/>
                    <a:pt x="161" y="7041"/>
                  </a:cubicBezTo>
                  <a:cubicBezTo>
                    <a:pt x="145" y="7073"/>
                    <a:pt x="129" y="7121"/>
                    <a:pt x="81" y="7153"/>
                  </a:cubicBezTo>
                  <a:cubicBezTo>
                    <a:pt x="49" y="7217"/>
                    <a:pt x="1" y="7281"/>
                    <a:pt x="33" y="7346"/>
                  </a:cubicBezTo>
                  <a:cubicBezTo>
                    <a:pt x="49" y="7378"/>
                    <a:pt x="81" y="7394"/>
                    <a:pt x="129" y="7394"/>
                  </a:cubicBezTo>
                  <a:cubicBezTo>
                    <a:pt x="161" y="7394"/>
                    <a:pt x="209" y="7362"/>
                    <a:pt x="225" y="7313"/>
                  </a:cubicBezTo>
                  <a:cubicBezTo>
                    <a:pt x="273" y="7281"/>
                    <a:pt x="289" y="7233"/>
                    <a:pt x="321" y="7201"/>
                  </a:cubicBezTo>
                  <a:cubicBezTo>
                    <a:pt x="385" y="7137"/>
                    <a:pt x="449" y="7057"/>
                    <a:pt x="481" y="6977"/>
                  </a:cubicBezTo>
                  <a:cubicBezTo>
                    <a:pt x="513" y="6945"/>
                    <a:pt x="529" y="6913"/>
                    <a:pt x="545" y="6881"/>
                  </a:cubicBezTo>
                  <a:cubicBezTo>
                    <a:pt x="561" y="6865"/>
                    <a:pt x="561" y="6833"/>
                    <a:pt x="593" y="6817"/>
                  </a:cubicBezTo>
                  <a:cubicBezTo>
                    <a:pt x="603" y="6817"/>
                    <a:pt x="621" y="6825"/>
                    <a:pt x="641" y="6825"/>
                  </a:cubicBezTo>
                  <a:cubicBezTo>
                    <a:pt x="651" y="6825"/>
                    <a:pt x="662" y="6823"/>
                    <a:pt x="673" y="6817"/>
                  </a:cubicBezTo>
                  <a:cubicBezTo>
                    <a:pt x="689" y="6817"/>
                    <a:pt x="689" y="6801"/>
                    <a:pt x="705" y="6801"/>
                  </a:cubicBezTo>
                  <a:cubicBezTo>
                    <a:pt x="721" y="6785"/>
                    <a:pt x="753" y="6737"/>
                    <a:pt x="769" y="6721"/>
                  </a:cubicBezTo>
                  <a:cubicBezTo>
                    <a:pt x="785" y="6705"/>
                    <a:pt x="785" y="6657"/>
                    <a:pt x="801" y="6641"/>
                  </a:cubicBezTo>
                  <a:cubicBezTo>
                    <a:pt x="801" y="6641"/>
                    <a:pt x="801" y="6625"/>
                    <a:pt x="833" y="6625"/>
                  </a:cubicBezTo>
                  <a:cubicBezTo>
                    <a:pt x="849" y="6625"/>
                    <a:pt x="865" y="6625"/>
                    <a:pt x="881" y="6593"/>
                  </a:cubicBezTo>
                  <a:cubicBezTo>
                    <a:pt x="913" y="6577"/>
                    <a:pt x="929" y="6561"/>
                    <a:pt x="929" y="6545"/>
                  </a:cubicBezTo>
                  <a:cubicBezTo>
                    <a:pt x="945" y="6513"/>
                    <a:pt x="945" y="6497"/>
                    <a:pt x="961" y="6481"/>
                  </a:cubicBezTo>
                  <a:cubicBezTo>
                    <a:pt x="993" y="6465"/>
                    <a:pt x="993" y="6417"/>
                    <a:pt x="1009" y="6401"/>
                  </a:cubicBezTo>
                  <a:cubicBezTo>
                    <a:pt x="1025" y="6353"/>
                    <a:pt x="1041" y="6305"/>
                    <a:pt x="1073" y="6257"/>
                  </a:cubicBezTo>
                  <a:cubicBezTo>
                    <a:pt x="1105" y="6177"/>
                    <a:pt x="1153" y="6097"/>
                    <a:pt x="1169" y="6017"/>
                  </a:cubicBezTo>
                  <a:cubicBezTo>
                    <a:pt x="1169" y="6001"/>
                    <a:pt x="1185" y="5985"/>
                    <a:pt x="1185" y="5985"/>
                  </a:cubicBezTo>
                  <a:cubicBezTo>
                    <a:pt x="1233" y="5985"/>
                    <a:pt x="1249" y="5953"/>
                    <a:pt x="1265" y="5937"/>
                  </a:cubicBezTo>
                  <a:cubicBezTo>
                    <a:pt x="1281" y="5921"/>
                    <a:pt x="1281" y="5905"/>
                    <a:pt x="1281" y="5873"/>
                  </a:cubicBezTo>
                  <a:cubicBezTo>
                    <a:pt x="1329" y="5777"/>
                    <a:pt x="1345" y="5665"/>
                    <a:pt x="1361" y="5553"/>
                  </a:cubicBezTo>
                  <a:cubicBezTo>
                    <a:pt x="1393" y="5457"/>
                    <a:pt x="1409" y="5377"/>
                    <a:pt x="1425" y="5281"/>
                  </a:cubicBezTo>
                  <a:cubicBezTo>
                    <a:pt x="1473" y="5105"/>
                    <a:pt x="1505" y="4897"/>
                    <a:pt x="1521" y="4721"/>
                  </a:cubicBezTo>
                  <a:lnTo>
                    <a:pt x="1521" y="4657"/>
                  </a:lnTo>
                  <a:lnTo>
                    <a:pt x="1521" y="4641"/>
                  </a:lnTo>
                  <a:cubicBezTo>
                    <a:pt x="1553" y="4545"/>
                    <a:pt x="1569" y="4465"/>
                    <a:pt x="1569" y="4353"/>
                  </a:cubicBezTo>
                  <a:lnTo>
                    <a:pt x="1569" y="4225"/>
                  </a:lnTo>
                  <a:lnTo>
                    <a:pt x="1569" y="4161"/>
                  </a:lnTo>
                  <a:lnTo>
                    <a:pt x="1569" y="4145"/>
                  </a:lnTo>
                  <a:cubicBezTo>
                    <a:pt x="1569" y="4065"/>
                    <a:pt x="1569" y="3953"/>
                    <a:pt x="1585" y="3873"/>
                  </a:cubicBezTo>
                  <a:lnTo>
                    <a:pt x="1585" y="3601"/>
                  </a:lnTo>
                  <a:lnTo>
                    <a:pt x="1585" y="3441"/>
                  </a:lnTo>
                  <a:lnTo>
                    <a:pt x="1585" y="2833"/>
                  </a:lnTo>
                  <a:cubicBezTo>
                    <a:pt x="1585" y="2657"/>
                    <a:pt x="1585" y="2481"/>
                    <a:pt x="1553" y="2305"/>
                  </a:cubicBezTo>
                  <a:cubicBezTo>
                    <a:pt x="1521" y="2225"/>
                    <a:pt x="1521" y="2129"/>
                    <a:pt x="1505" y="2065"/>
                  </a:cubicBezTo>
                  <a:cubicBezTo>
                    <a:pt x="1489" y="1985"/>
                    <a:pt x="1473" y="1921"/>
                    <a:pt x="1441" y="1841"/>
                  </a:cubicBezTo>
                  <a:cubicBezTo>
                    <a:pt x="1425" y="1745"/>
                    <a:pt x="1409" y="1617"/>
                    <a:pt x="1393" y="1521"/>
                  </a:cubicBezTo>
                  <a:cubicBezTo>
                    <a:pt x="1393" y="1505"/>
                    <a:pt x="1361" y="1457"/>
                    <a:pt x="1345" y="1457"/>
                  </a:cubicBezTo>
                  <a:cubicBezTo>
                    <a:pt x="1329" y="1265"/>
                    <a:pt x="1281" y="1057"/>
                    <a:pt x="1249" y="881"/>
                  </a:cubicBezTo>
                  <a:cubicBezTo>
                    <a:pt x="1233" y="785"/>
                    <a:pt x="1201" y="673"/>
                    <a:pt x="1169" y="561"/>
                  </a:cubicBezTo>
                  <a:cubicBezTo>
                    <a:pt x="1153" y="513"/>
                    <a:pt x="1121" y="465"/>
                    <a:pt x="1105" y="417"/>
                  </a:cubicBezTo>
                  <a:cubicBezTo>
                    <a:pt x="1089" y="385"/>
                    <a:pt x="1089" y="337"/>
                    <a:pt x="1073" y="305"/>
                  </a:cubicBezTo>
                  <a:lnTo>
                    <a:pt x="1073" y="273"/>
                  </a:lnTo>
                  <a:cubicBezTo>
                    <a:pt x="1073" y="241"/>
                    <a:pt x="1041" y="193"/>
                    <a:pt x="1041" y="177"/>
                  </a:cubicBezTo>
                  <a:cubicBezTo>
                    <a:pt x="1105" y="33"/>
                    <a:pt x="1073" y="1"/>
                    <a:pt x="10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3"/>
            <p:cNvSpPr/>
            <p:nvPr/>
          </p:nvSpPr>
          <p:spPr>
            <a:xfrm>
              <a:off x="6039803" y="4054558"/>
              <a:ext cx="141140" cy="148452"/>
            </a:xfrm>
            <a:custGeom>
              <a:rect b="b" l="l" r="r" t="t"/>
              <a:pathLst>
                <a:path extrusionOk="0" h="5218" w="4961">
                  <a:moveTo>
                    <a:pt x="945" y="3841"/>
                  </a:moveTo>
                  <a:lnTo>
                    <a:pt x="929" y="3857"/>
                  </a:lnTo>
                  <a:lnTo>
                    <a:pt x="945" y="3841"/>
                  </a:lnTo>
                  <a:close/>
                  <a:moveTo>
                    <a:pt x="476" y="4082"/>
                  </a:moveTo>
                  <a:cubicBezTo>
                    <a:pt x="465" y="4084"/>
                    <a:pt x="465" y="4097"/>
                    <a:pt x="465" y="4097"/>
                  </a:cubicBezTo>
                  <a:cubicBezTo>
                    <a:pt x="470" y="4092"/>
                    <a:pt x="473" y="4087"/>
                    <a:pt x="476" y="4082"/>
                  </a:cubicBezTo>
                  <a:close/>
                  <a:moveTo>
                    <a:pt x="4865" y="1"/>
                  </a:moveTo>
                  <a:cubicBezTo>
                    <a:pt x="4737" y="65"/>
                    <a:pt x="4737" y="65"/>
                    <a:pt x="4721" y="65"/>
                  </a:cubicBezTo>
                  <a:cubicBezTo>
                    <a:pt x="4609" y="113"/>
                    <a:pt x="4481" y="161"/>
                    <a:pt x="4369" y="225"/>
                  </a:cubicBezTo>
                  <a:lnTo>
                    <a:pt x="4177" y="337"/>
                  </a:lnTo>
                  <a:lnTo>
                    <a:pt x="4145" y="337"/>
                  </a:lnTo>
                  <a:cubicBezTo>
                    <a:pt x="4065" y="385"/>
                    <a:pt x="3985" y="433"/>
                    <a:pt x="3921" y="497"/>
                  </a:cubicBezTo>
                  <a:cubicBezTo>
                    <a:pt x="3857" y="561"/>
                    <a:pt x="3809" y="593"/>
                    <a:pt x="3745" y="657"/>
                  </a:cubicBezTo>
                  <a:lnTo>
                    <a:pt x="3569" y="833"/>
                  </a:lnTo>
                  <a:lnTo>
                    <a:pt x="3377" y="1025"/>
                  </a:lnTo>
                  <a:lnTo>
                    <a:pt x="3025" y="1377"/>
                  </a:lnTo>
                  <a:lnTo>
                    <a:pt x="2849" y="1553"/>
                  </a:lnTo>
                  <a:lnTo>
                    <a:pt x="2657" y="1745"/>
                  </a:lnTo>
                  <a:cubicBezTo>
                    <a:pt x="2577" y="1825"/>
                    <a:pt x="2497" y="1905"/>
                    <a:pt x="2417" y="1953"/>
                  </a:cubicBezTo>
                  <a:cubicBezTo>
                    <a:pt x="2337" y="2033"/>
                    <a:pt x="2241" y="2113"/>
                    <a:pt x="2161" y="2193"/>
                  </a:cubicBezTo>
                  <a:cubicBezTo>
                    <a:pt x="2065" y="2273"/>
                    <a:pt x="1985" y="2353"/>
                    <a:pt x="1889" y="2433"/>
                  </a:cubicBezTo>
                  <a:cubicBezTo>
                    <a:pt x="1777" y="2513"/>
                    <a:pt x="1697" y="2593"/>
                    <a:pt x="1617" y="2705"/>
                  </a:cubicBezTo>
                  <a:lnTo>
                    <a:pt x="1601" y="2721"/>
                  </a:lnTo>
                  <a:cubicBezTo>
                    <a:pt x="1489" y="2833"/>
                    <a:pt x="1361" y="2977"/>
                    <a:pt x="1265" y="3105"/>
                  </a:cubicBezTo>
                  <a:cubicBezTo>
                    <a:pt x="1169" y="3217"/>
                    <a:pt x="1057" y="3345"/>
                    <a:pt x="945" y="3457"/>
                  </a:cubicBezTo>
                  <a:cubicBezTo>
                    <a:pt x="849" y="3553"/>
                    <a:pt x="737" y="3681"/>
                    <a:pt x="641" y="3793"/>
                  </a:cubicBezTo>
                  <a:cubicBezTo>
                    <a:pt x="577" y="3873"/>
                    <a:pt x="545" y="3953"/>
                    <a:pt x="497" y="4033"/>
                  </a:cubicBezTo>
                  <a:cubicBezTo>
                    <a:pt x="486" y="4055"/>
                    <a:pt x="482" y="4070"/>
                    <a:pt x="476" y="4082"/>
                  </a:cubicBezTo>
                  <a:lnTo>
                    <a:pt x="476" y="4082"/>
                  </a:lnTo>
                  <a:cubicBezTo>
                    <a:pt x="477" y="4081"/>
                    <a:pt x="479" y="4081"/>
                    <a:pt x="481" y="4081"/>
                  </a:cubicBezTo>
                  <a:cubicBezTo>
                    <a:pt x="401" y="4225"/>
                    <a:pt x="337" y="4353"/>
                    <a:pt x="289" y="4481"/>
                  </a:cubicBezTo>
                  <a:lnTo>
                    <a:pt x="289" y="4497"/>
                  </a:lnTo>
                  <a:cubicBezTo>
                    <a:pt x="289" y="4513"/>
                    <a:pt x="257" y="4545"/>
                    <a:pt x="257" y="4561"/>
                  </a:cubicBezTo>
                  <a:lnTo>
                    <a:pt x="257" y="4545"/>
                  </a:lnTo>
                  <a:cubicBezTo>
                    <a:pt x="209" y="4657"/>
                    <a:pt x="145" y="4753"/>
                    <a:pt x="97" y="4881"/>
                  </a:cubicBezTo>
                  <a:cubicBezTo>
                    <a:pt x="81" y="4945"/>
                    <a:pt x="65" y="4993"/>
                    <a:pt x="49" y="5041"/>
                  </a:cubicBezTo>
                  <a:cubicBezTo>
                    <a:pt x="17" y="5073"/>
                    <a:pt x="1" y="5137"/>
                    <a:pt x="17" y="5185"/>
                  </a:cubicBezTo>
                  <a:cubicBezTo>
                    <a:pt x="17" y="5201"/>
                    <a:pt x="65" y="5217"/>
                    <a:pt x="81" y="5217"/>
                  </a:cubicBezTo>
                  <a:cubicBezTo>
                    <a:pt x="97" y="5217"/>
                    <a:pt x="97" y="5217"/>
                    <a:pt x="129" y="5201"/>
                  </a:cubicBezTo>
                  <a:lnTo>
                    <a:pt x="129" y="5185"/>
                  </a:lnTo>
                  <a:cubicBezTo>
                    <a:pt x="145" y="5153"/>
                    <a:pt x="145" y="5137"/>
                    <a:pt x="161" y="5121"/>
                  </a:cubicBezTo>
                  <a:cubicBezTo>
                    <a:pt x="177" y="5073"/>
                    <a:pt x="209" y="5057"/>
                    <a:pt x="209" y="5025"/>
                  </a:cubicBezTo>
                  <a:cubicBezTo>
                    <a:pt x="241" y="4945"/>
                    <a:pt x="257" y="4881"/>
                    <a:pt x="305" y="4801"/>
                  </a:cubicBezTo>
                  <a:cubicBezTo>
                    <a:pt x="337" y="4721"/>
                    <a:pt x="401" y="4625"/>
                    <a:pt x="465" y="4545"/>
                  </a:cubicBezTo>
                  <a:cubicBezTo>
                    <a:pt x="497" y="4465"/>
                    <a:pt x="561" y="4385"/>
                    <a:pt x="609" y="4305"/>
                  </a:cubicBezTo>
                  <a:cubicBezTo>
                    <a:pt x="641" y="4225"/>
                    <a:pt x="705" y="4145"/>
                    <a:pt x="737" y="4081"/>
                  </a:cubicBezTo>
                  <a:cubicBezTo>
                    <a:pt x="785" y="4033"/>
                    <a:pt x="801" y="4001"/>
                    <a:pt x="849" y="3953"/>
                  </a:cubicBezTo>
                  <a:cubicBezTo>
                    <a:pt x="881" y="3921"/>
                    <a:pt x="897" y="3873"/>
                    <a:pt x="945" y="3841"/>
                  </a:cubicBezTo>
                  <a:lnTo>
                    <a:pt x="945" y="3841"/>
                  </a:lnTo>
                  <a:lnTo>
                    <a:pt x="1345" y="3441"/>
                  </a:lnTo>
                  <a:cubicBezTo>
                    <a:pt x="1585" y="3201"/>
                    <a:pt x="1825" y="2993"/>
                    <a:pt x="2081" y="2785"/>
                  </a:cubicBezTo>
                  <a:cubicBezTo>
                    <a:pt x="2145" y="2721"/>
                    <a:pt x="2225" y="2673"/>
                    <a:pt x="2289" y="2625"/>
                  </a:cubicBezTo>
                  <a:cubicBezTo>
                    <a:pt x="2337" y="2561"/>
                    <a:pt x="2401" y="2513"/>
                    <a:pt x="2481" y="2465"/>
                  </a:cubicBezTo>
                  <a:cubicBezTo>
                    <a:pt x="2545" y="2401"/>
                    <a:pt x="2609" y="2353"/>
                    <a:pt x="2689" y="2305"/>
                  </a:cubicBezTo>
                  <a:cubicBezTo>
                    <a:pt x="2737" y="2241"/>
                    <a:pt x="2801" y="2177"/>
                    <a:pt x="2881" y="2113"/>
                  </a:cubicBezTo>
                  <a:cubicBezTo>
                    <a:pt x="3009" y="2017"/>
                    <a:pt x="3121" y="1905"/>
                    <a:pt x="3249" y="1777"/>
                  </a:cubicBezTo>
                  <a:cubicBezTo>
                    <a:pt x="3361" y="1665"/>
                    <a:pt x="3489" y="1537"/>
                    <a:pt x="3601" y="1393"/>
                  </a:cubicBezTo>
                  <a:cubicBezTo>
                    <a:pt x="3665" y="1345"/>
                    <a:pt x="3729" y="1281"/>
                    <a:pt x="3761" y="1217"/>
                  </a:cubicBezTo>
                  <a:cubicBezTo>
                    <a:pt x="3809" y="1153"/>
                    <a:pt x="3857" y="1105"/>
                    <a:pt x="3905" y="1041"/>
                  </a:cubicBezTo>
                  <a:cubicBezTo>
                    <a:pt x="4001" y="913"/>
                    <a:pt x="4097" y="785"/>
                    <a:pt x="4225" y="657"/>
                  </a:cubicBezTo>
                  <a:cubicBezTo>
                    <a:pt x="4225" y="641"/>
                    <a:pt x="4241" y="641"/>
                    <a:pt x="4257" y="625"/>
                  </a:cubicBezTo>
                  <a:cubicBezTo>
                    <a:pt x="4369" y="513"/>
                    <a:pt x="4481" y="417"/>
                    <a:pt x="4609" y="337"/>
                  </a:cubicBezTo>
                  <a:cubicBezTo>
                    <a:pt x="4705" y="273"/>
                    <a:pt x="4801" y="241"/>
                    <a:pt x="4897" y="177"/>
                  </a:cubicBezTo>
                  <a:cubicBezTo>
                    <a:pt x="4945" y="161"/>
                    <a:pt x="4961" y="113"/>
                    <a:pt x="4945" y="65"/>
                  </a:cubicBezTo>
                  <a:cubicBezTo>
                    <a:pt x="4929" y="17"/>
                    <a:pt x="4897" y="1"/>
                    <a:pt x="48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3"/>
            <p:cNvSpPr/>
            <p:nvPr/>
          </p:nvSpPr>
          <p:spPr>
            <a:xfrm>
              <a:off x="6177273" y="4176125"/>
              <a:ext cx="71523" cy="17326"/>
            </a:xfrm>
            <a:custGeom>
              <a:rect b="b" l="l" r="r" t="t"/>
              <a:pathLst>
                <a:path extrusionOk="0" h="609" w="2514">
                  <a:moveTo>
                    <a:pt x="1265" y="0"/>
                  </a:moveTo>
                  <a:cubicBezTo>
                    <a:pt x="1185" y="0"/>
                    <a:pt x="1105" y="32"/>
                    <a:pt x="1025" y="48"/>
                  </a:cubicBezTo>
                  <a:cubicBezTo>
                    <a:pt x="945" y="64"/>
                    <a:pt x="865" y="80"/>
                    <a:pt x="785" y="80"/>
                  </a:cubicBezTo>
                  <a:cubicBezTo>
                    <a:pt x="705" y="96"/>
                    <a:pt x="625" y="96"/>
                    <a:pt x="545" y="96"/>
                  </a:cubicBezTo>
                  <a:cubicBezTo>
                    <a:pt x="513" y="96"/>
                    <a:pt x="465" y="96"/>
                    <a:pt x="433" y="128"/>
                  </a:cubicBezTo>
                  <a:lnTo>
                    <a:pt x="145" y="128"/>
                  </a:lnTo>
                  <a:cubicBezTo>
                    <a:pt x="113" y="128"/>
                    <a:pt x="65" y="128"/>
                    <a:pt x="49" y="144"/>
                  </a:cubicBezTo>
                  <a:cubicBezTo>
                    <a:pt x="33" y="160"/>
                    <a:pt x="1" y="208"/>
                    <a:pt x="1" y="224"/>
                  </a:cubicBezTo>
                  <a:cubicBezTo>
                    <a:pt x="1" y="256"/>
                    <a:pt x="49" y="304"/>
                    <a:pt x="81" y="304"/>
                  </a:cubicBezTo>
                  <a:cubicBezTo>
                    <a:pt x="145" y="320"/>
                    <a:pt x="225" y="320"/>
                    <a:pt x="305" y="320"/>
                  </a:cubicBezTo>
                  <a:lnTo>
                    <a:pt x="465" y="320"/>
                  </a:lnTo>
                  <a:cubicBezTo>
                    <a:pt x="529" y="320"/>
                    <a:pt x="593" y="336"/>
                    <a:pt x="641" y="336"/>
                  </a:cubicBezTo>
                  <a:lnTo>
                    <a:pt x="1009" y="336"/>
                  </a:lnTo>
                  <a:cubicBezTo>
                    <a:pt x="1089" y="336"/>
                    <a:pt x="1169" y="320"/>
                    <a:pt x="1233" y="320"/>
                  </a:cubicBezTo>
                  <a:lnTo>
                    <a:pt x="1521" y="320"/>
                  </a:lnTo>
                  <a:cubicBezTo>
                    <a:pt x="1633" y="320"/>
                    <a:pt x="1713" y="320"/>
                    <a:pt x="1809" y="336"/>
                  </a:cubicBezTo>
                  <a:lnTo>
                    <a:pt x="1985" y="400"/>
                  </a:lnTo>
                  <a:cubicBezTo>
                    <a:pt x="2033" y="416"/>
                    <a:pt x="2049" y="448"/>
                    <a:pt x="2081" y="464"/>
                  </a:cubicBezTo>
                  <a:cubicBezTo>
                    <a:pt x="2145" y="496"/>
                    <a:pt x="2225" y="528"/>
                    <a:pt x="2289" y="560"/>
                  </a:cubicBezTo>
                  <a:cubicBezTo>
                    <a:pt x="2289" y="560"/>
                    <a:pt x="2305" y="560"/>
                    <a:pt x="2305" y="576"/>
                  </a:cubicBezTo>
                  <a:cubicBezTo>
                    <a:pt x="2321" y="608"/>
                    <a:pt x="2353" y="608"/>
                    <a:pt x="2385" y="608"/>
                  </a:cubicBezTo>
                  <a:cubicBezTo>
                    <a:pt x="2401" y="608"/>
                    <a:pt x="2433" y="608"/>
                    <a:pt x="2449" y="576"/>
                  </a:cubicBezTo>
                  <a:lnTo>
                    <a:pt x="2465" y="560"/>
                  </a:lnTo>
                  <a:cubicBezTo>
                    <a:pt x="2513" y="496"/>
                    <a:pt x="2481" y="448"/>
                    <a:pt x="2449" y="400"/>
                  </a:cubicBezTo>
                  <a:cubicBezTo>
                    <a:pt x="2401" y="384"/>
                    <a:pt x="2369" y="336"/>
                    <a:pt x="2321" y="320"/>
                  </a:cubicBezTo>
                  <a:cubicBezTo>
                    <a:pt x="2289" y="304"/>
                    <a:pt x="2241" y="288"/>
                    <a:pt x="2225" y="256"/>
                  </a:cubicBezTo>
                  <a:cubicBezTo>
                    <a:pt x="2161" y="224"/>
                    <a:pt x="2081" y="160"/>
                    <a:pt x="2033" y="144"/>
                  </a:cubicBezTo>
                  <a:cubicBezTo>
                    <a:pt x="1889" y="64"/>
                    <a:pt x="1729" y="48"/>
                    <a:pt x="1569" y="16"/>
                  </a:cubicBezTo>
                  <a:cubicBezTo>
                    <a:pt x="1521" y="16"/>
                    <a:pt x="1489" y="0"/>
                    <a:pt x="1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3"/>
            <p:cNvSpPr/>
            <p:nvPr/>
          </p:nvSpPr>
          <p:spPr>
            <a:xfrm>
              <a:off x="6186833" y="4263979"/>
              <a:ext cx="41935" cy="93800"/>
            </a:xfrm>
            <a:custGeom>
              <a:rect b="b" l="l" r="r" t="t"/>
              <a:pathLst>
                <a:path extrusionOk="0" h="3297" w="1474">
                  <a:moveTo>
                    <a:pt x="33" y="0"/>
                  </a:moveTo>
                  <a:cubicBezTo>
                    <a:pt x="33" y="64"/>
                    <a:pt x="17" y="64"/>
                    <a:pt x="17" y="80"/>
                  </a:cubicBezTo>
                  <a:cubicBezTo>
                    <a:pt x="1" y="96"/>
                    <a:pt x="1" y="144"/>
                    <a:pt x="17" y="144"/>
                  </a:cubicBezTo>
                  <a:lnTo>
                    <a:pt x="193" y="320"/>
                  </a:lnTo>
                  <a:cubicBezTo>
                    <a:pt x="257" y="384"/>
                    <a:pt x="321" y="464"/>
                    <a:pt x="369" y="512"/>
                  </a:cubicBezTo>
                  <a:lnTo>
                    <a:pt x="545" y="752"/>
                  </a:lnTo>
                  <a:cubicBezTo>
                    <a:pt x="577" y="800"/>
                    <a:pt x="609" y="832"/>
                    <a:pt x="625" y="880"/>
                  </a:cubicBezTo>
                  <a:cubicBezTo>
                    <a:pt x="657" y="912"/>
                    <a:pt x="689" y="976"/>
                    <a:pt x="705" y="1024"/>
                  </a:cubicBezTo>
                  <a:cubicBezTo>
                    <a:pt x="769" y="1120"/>
                    <a:pt x="833" y="1216"/>
                    <a:pt x="865" y="1312"/>
                  </a:cubicBezTo>
                  <a:cubicBezTo>
                    <a:pt x="913" y="1392"/>
                    <a:pt x="945" y="1504"/>
                    <a:pt x="993" y="1601"/>
                  </a:cubicBezTo>
                  <a:cubicBezTo>
                    <a:pt x="1009" y="1665"/>
                    <a:pt x="1025" y="1713"/>
                    <a:pt x="1057" y="1793"/>
                  </a:cubicBezTo>
                  <a:cubicBezTo>
                    <a:pt x="1073" y="1873"/>
                    <a:pt x="1089" y="1937"/>
                    <a:pt x="1105" y="2017"/>
                  </a:cubicBezTo>
                  <a:cubicBezTo>
                    <a:pt x="1137" y="2081"/>
                    <a:pt x="1137" y="2161"/>
                    <a:pt x="1153" y="2225"/>
                  </a:cubicBezTo>
                  <a:cubicBezTo>
                    <a:pt x="1169" y="2273"/>
                    <a:pt x="1169" y="2353"/>
                    <a:pt x="1169" y="2417"/>
                  </a:cubicBezTo>
                  <a:lnTo>
                    <a:pt x="1169" y="2561"/>
                  </a:lnTo>
                  <a:lnTo>
                    <a:pt x="1169" y="2737"/>
                  </a:lnTo>
                  <a:cubicBezTo>
                    <a:pt x="1169" y="2753"/>
                    <a:pt x="1153" y="2801"/>
                    <a:pt x="1153" y="2817"/>
                  </a:cubicBezTo>
                  <a:cubicBezTo>
                    <a:pt x="1153" y="2865"/>
                    <a:pt x="1137" y="2913"/>
                    <a:pt x="1105" y="2961"/>
                  </a:cubicBezTo>
                  <a:cubicBezTo>
                    <a:pt x="1089" y="3025"/>
                    <a:pt x="1073" y="3089"/>
                    <a:pt x="1057" y="3153"/>
                  </a:cubicBezTo>
                  <a:cubicBezTo>
                    <a:pt x="1025" y="3169"/>
                    <a:pt x="1025" y="3217"/>
                    <a:pt x="1025" y="3233"/>
                  </a:cubicBezTo>
                  <a:cubicBezTo>
                    <a:pt x="1025" y="3281"/>
                    <a:pt x="1073" y="3281"/>
                    <a:pt x="1089" y="3297"/>
                  </a:cubicBezTo>
                  <a:cubicBezTo>
                    <a:pt x="1137" y="3297"/>
                    <a:pt x="1153" y="3265"/>
                    <a:pt x="1169" y="3233"/>
                  </a:cubicBezTo>
                  <a:cubicBezTo>
                    <a:pt x="1185" y="3201"/>
                    <a:pt x="1217" y="3169"/>
                    <a:pt x="1233" y="3137"/>
                  </a:cubicBezTo>
                  <a:lnTo>
                    <a:pt x="1297" y="3025"/>
                  </a:lnTo>
                  <a:lnTo>
                    <a:pt x="1345" y="2897"/>
                  </a:lnTo>
                  <a:cubicBezTo>
                    <a:pt x="1377" y="2817"/>
                    <a:pt x="1409" y="2737"/>
                    <a:pt x="1425" y="2641"/>
                  </a:cubicBezTo>
                  <a:cubicBezTo>
                    <a:pt x="1425" y="2593"/>
                    <a:pt x="1457" y="2561"/>
                    <a:pt x="1457" y="2497"/>
                  </a:cubicBezTo>
                  <a:cubicBezTo>
                    <a:pt x="1457" y="2465"/>
                    <a:pt x="1457" y="2417"/>
                    <a:pt x="1473" y="2385"/>
                  </a:cubicBezTo>
                  <a:lnTo>
                    <a:pt x="1473" y="2113"/>
                  </a:lnTo>
                  <a:cubicBezTo>
                    <a:pt x="1473" y="2033"/>
                    <a:pt x="1473" y="1937"/>
                    <a:pt x="1457" y="1857"/>
                  </a:cubicBezTo>
                  <a:cubicBezTo>
                    <a:pt x="1457" y="1825"/>
                    <a:pt x="1425" y="1777"/>
                    <a:pt x="1425" y="1761"/>
                  </a:cubicBezTo>
                  <a:cubicBezTo>
                    <a:pt x="1409" y="1713"/>
                    <a:pt x="1409" y="1681"/>
                    <a:pt x="1393" y="1633"/>
                  </a:cubicBezTo>
                  <a:cubicBezTo>
                    <a:pt x="1377" y="1552"/>
                    <a:pt x="1329" y="1472"/>
                    <a:pt x="1313" y="1376"/>
                  </a:cubicBezTo>
                  <a:cubicBezTo>
                    <a:pt x="1297" y="1312"/>
                    <a:pt x="1249" y="1232"/>
                    <a:pt x="1217" y="1168"/>
                  </a:cubicBezTo>
                  <a:cubicBezTo>
                    <a:pt x="1169" y="1088"/>
                    <a:pt x="1137" y="1040"/>
                    <a:pt x="1089" y="960"/>
                  </a:cubicBezTo>
                  <a:cubicBezTo>
                    <a:pt x="1057" y="896"/>
                    <a:pt x="1025" y="832"/>
                    <a:pt x="993" y="768"/>
                  </a:cubicBezTo>
                  <a:cubicBezTo>
                    <a:pt x="929" y="688"/>
                    <a:pt x="865" y="640"/>
                    <a:pt x="817" y="560"/>
                  </a:cubicBezTo>
                  <a:cubicBezTo>
                    <a:pt x="769" y="512"/>
                    <a:pt x="737" y="464"/>
                    <a:pt x="673" y="416"/>
                  </a:cubicBezTo>
                  <a:lnTo>
                    <a:pt x="529" y="272"/>
                  </a:lnTo>
                  <a:cubicBezTo>
                    <a:pt x="497" y="240"/>
                    <a:pt x="449" y="224"/>
                    <a:pt x="385" y="176"/>
                  </a:cubicBezTo>
                  <a:cubicBezTo>
                    <a:pt x="353" y="160"/>
                    <a:pt x="305" y="112"/>
                    <a:pt x="273" y="112"/>
                  </a:cubicBezTo>
                  <a:cubicBezTo>
                    <a:pt x="257" y="112"/>
                    <a:pt x="209" y="112"/>
                    <a:pt x="193" y="144"/>
                  </a:cubicBezTo>
                  <a:lnTo>
                    <a:pt x="129" y="80"/>
                  </a:lnTo>
                  <a:lnTo>
                    <a:pt x="65" y="16"/>
                  </a:lnTo>
                  <a:cubicBezTo>
                    <a:pt x="49" y="16"/>
                    <a:pt x="49" y="0"/>
                    <a:pt x="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3"/>
            <p:cNvSpPr/>
            <p:nvPr/>
          </p:nvSpPr>
          <p:spPr>
            <a:xfrm>
              <a:off x="6813245" y="4056834"/>
              <a:ext cx="137044" cy="219008"/>
            </a:xfrm>
            <a:custGeom>
              <a:rect b="b" l="l" r="r" t="t"/>
              <a:pathLst>
                <a:path extrusionOk="0" h="7698" w="4817">
                  <a:moveTo>
                    <a:pt x="4007" y="4464"/>
                  </a:moveTo>
                  <a:cubicBezTo>
                    <a:pt x="4011" y="4475"/>
                    <a:pt x="4017" y="4481"/>
                    <a:pt x="4017" y="4481"/>
                  </a:cubicBezTo>
                  <a:cubicBezTo>
                    <a:pt x="4014" y="4475"/>
                    <a:pt x="4010" y="4470"/>
                    <a:pt x="4007" y="4464"/>
                  </a:cubicBezTo>
                  <a:close/>
                  <a:moveTo>
                    <a:pt x="17" y="1"/>
                  </a:moveTo>
                  <a:cubicBezTo>
                    <a:pt x="65" y="1"/>
                    <a:pt x="17" y="17"/>
                    <a:pt x="17" y="33"/>
                  </a:cubicBezTo>
                  <a:cubicBezTo>
                    <a:pt x="1" y="65"/>
                    <a:pt x="17" y="97"/>
                    <a:pt x="65" y="113"/>
                  </a:cubicBezTo>
                  <a:cubicBezTo>
                    <a:pt x="113" y="145"/>
                    <a:pt x="161" y="161"/>
                    <a:pt x="225" y="193"/>
                  </a:cubicBezTo>
                  <a:cubicBezTo>
                    <a:pt x="304" y="241"/>
                    <a:pt x="352" y="304"/>
                    <a:pt x="431" y="352"/>
                  </a:cubicBezTo>
                  <a:lnTo>
                    <a:pt x="431" y="352"/>
                  </a:lnTo>
                  <a:cubicBezTo>
                    <a:pt x="486" y="411"/>
                    <a:pt x="516" y="469"/>
                    <a:pt x="561" y="513"/>
                  </a:cubicBezTo>
                  <a:cubicBezTo>
                    <a:pt x="593" y="577"/>
                    <a:pt x="657" y="641"/>
                    <a:pt x="705" y="705"/>
                  </a:cubicBezTo>
                  <a:lnTo>
                    <a:pt x="817" y="881"/>
                  </a:lnTo>
                  <a:cubicBezTo>
                    <a:pt x="865" y="945"/>
                    <a:pt x="897" y="993"/>
                    <a:pt x="961" y="1057"/>
                  </a:cubicBezTo>
                  <a:cubicBezTo>
                    <a:pt x="993" y="1121"/>
                    <a:pt x="1057" y="1185"/>
                    <a:pt x="1105" y="1233"/>
                  </a:cubicBezTo>
                  <a:cubicBezTo>
                    <a:pt x="1153" y="1297"/>
                    <a:pt x="1201" y="1361"/>
                    <a:pt x="1265" y="1441"/>
                  </a:cubicBezTo>
                  <a:cubicBezTo>
                    <a:pt x="1361" y="1553"/>
                    <a:pt x="1457" y="1681"/>
                    <a:pt x="1585" y="1793"/>
                  </a:cubicBezTo>
                  <a:lnTo>
                    <a:pt x="1745" y="1953"/>
                  </a:lnTo>
                  <a:lnTo>
                    <a:pt x="1921" y="2145"/>
                  </a:lnTo>
                  <a:cubicBezTo>
                    <a:pt x="1985" y="2193"/>
                    <a:pt x="2033" y="2241"/>
                    <a:pt x="2097" y="2273"/>
                  </a:cubicBezTo>
                  <a:cubicBezTo>
                    <a:pt x="2161" y="2337"/>
                    <a:pt x="2225" y="2385"/>
                    <a:pt x="2273" y="2433"/>
                  </a:cubicBezTo>
                  <a:cubicBezTo>
                    <a:pt x="2401" y="2545"/>
                    <a:pt x="2513" y="2641"/>
                    <a:pt x="2625" y="2753"/>
                  </a:cubicBezTo>
                  <a:cubicBezTo>
                    <a:pt x="2737" y="2881"/>
                    <a:pt x="2881" y="2977"/>
                    <a:pt x="2993" y="3105"/>
                  </a:cubicBezTo>
                  <a:lnTo>
                    <a:pt x="3057" y="3153"/>
                  </a:lnTo>
                  <a:cubicBezTo>
                    <a:pt x="3137" y="3233"/>
                    <a:pt x="3233" y="3345"/>
                    <a:pt x="3297" y="3441"/>
                  </a:cubicBezTo>
                  <a:cubicBezTo>
                    <a:pt x="3393" y="3553"/>
                    <a:pt x="3473" y="3665"/>
                    <a:pt x="3553" y="3777"/>
                  </a:cubicBezTo>
                  <a:cubicBezTo>
                    <a:pt x="3709" y="3996"/>
                    <a:pt x="3865" y="4230"/>
                    <a:pt x="4007" y="4464"/>
                  </a:cubicBezTo>
                  <a:lnTo>
                    <a:pt x="4007" y="4464"/>
                  </a:lnTo>
                  <a:cubicBezTo>
                    <a:pt x="4004" y="4456"/>
                    <a:pt x="4001" y="4446"/>
                    <a:pt x="4001" y="4433"/>
                  </a:cubicBezTo>
                  <a:lnTo>
                    <a:pt x="4001" y="4433"/>
                  </a:lnTo>
                  <a:cubicBezTo>
                    <a:pt x="4017" y="4481"/>
                    <a:pt x="4033" y="4497"/>
                    <a:pt x="4065" y="4545"/>
                  </a:cubicBezTo>
                  <a:lnTo>
                    <a:pt x="4033" y="4513"/>
                  </a:lnTo>
                  <a:lnTo>
                    <a:pt x="4033" y="4513"/>
                  </a:lnTo>
                  <a:cubicBezTo>
                    <a:pt x="4145" y="4673"/>
                    <a:pt x="4193" y="4833"/>
                    <a:pt x="4273" y="5025"/>
                  </a:cubicBezTo>
                  <a:cubicBezTo>
                    <a:pt x="4321" y="5105"/>
                    <a:pt x="4337" y="5185"/>
                    <a:pt x="4385" y="5265"/>
                  </a:cubicBezTo>
                  <a:cubicBezTo>
                    <a:pt x="4417" y="5345"/>
                    <a:pt x="4433" y="5441"/>
                    <a:pt x="4465" y="5521"/>
                  </a:cubicBezTo>
                  <a:cubicBezTo>
                    <a:pt x="4481" y="5617"/>
                    <a:pt x="4497" y="5697"/>
                    <a:pt x="4513" y="5793"/>
                  </a:cubicBezTo>
                  <a:cubicBezTo>
                    <a:pt x="4545" y="5905"/>
                    <a:pt x="4545" y="6001"/>
                    <a:pt x="4561" y="6097"/>
                  </a:cubicBezTo>
                  <a:cubicBezTo>
                    <a:pt x="4577" y="6193"/>
                    <a:pt x="4577" y="6321"/>
                    <a:pt x="4593" y="6417"/>
                  </a:cubicBezTo>
                  <a:cubicBezTo>
                    <a:pt x="4593" y="6497"/>
                    <a:pt x="4625" y="6577"/>
                    <a:pt x="4625" y="6657"/>
                  </a:cubicBezTo>
                  <a:cubicBezTo>
                    <a:pt x="4625" y="6737"/>
                    <a:pt x="4625" y="6817"/>
                    <a:pt x="4593" y="6897"/>
                  </a:cubicBezTo>
                  <a:cubicBezTo>
                    <a:pt x="4593" y="6977"/>
                    <a:pt x="4577" y="7057"/>
                    <a:pt x="4561" y="7137"/>
                  </a:cubicBezTo>
                  <a:cubicBezTo>
                    <a:pt x="4561" y="7185"/>
                    <a:pt x="4545" y="7233"/>
                    <a:pt x="4545" y="7281"/>
                  </a:cubicBezTo>
                  <a:cubicBezTo>
                    <a:pt x="4545" y="7313"/>
                    <a:pt x="4513" y="7377"/>
                    <a:pt x="4513" y="7425"/>
                  </a:cubicBezTo>
                  <a:cubicBezTo>
                    <a:pt x="4513" y="7457"/>
                    <a:pt x="4497" y="7505"/>
                    <a:pt x="4497" y="7537"/>
                  </a:cubicBezTo>
                  <a:cubicBezTo>
                    <a:pt x="4497" y="7553"/>
                    <a:pt x="4497" y="7585"/>
                    <a:pt x="4481" y="7601"/>
                  </a:cubicBezTo>
                  <a:cubicBezTo>
                    <a:pt x="4481" y="7617"/>
                    <a:pt x="4449" y="7633"/>
                    <a:pt x="4481" y="7665"/>
                  </a:cubicBezTo>
                  <a:cubicBezTo>
                    <a:pt x="4481" y="7681"/>
                    <a:pt x="4497" y="7697"/>
                    <a:pt x="4513" y="7697"/>
                  </a:cubicBezTo>
                  <a:lnTo>
                    <a:pt x="4577" y="7697"/>
                  </a:lnTo>
                  <a:cubicBezTo>
                    <a:pt x="4577" y="7697"/>
                    <a:pt x="4593" y="7681"/>
                    <a:pt x="4593" y="7665"/>
                  </a:cubicBezTo>
                  <a:cubicBezTo>
                    <a:pt x="4593" y="7633"/>
                    <a:pt x="4609" y="7617"/>
                    <a:pt x="4609" y="7617"/>
                  </a:cubicBezTo>
                  <a:cubicBezTo>
                    <a:pt x="4609" y="7601"/>
                    <a:pt x="4641" y="7553"/>
                    <a:pt x="4641" y="7537"/>
                  </a:cubicBezTo>
                  <a:cubicBezTo>
                    <a:pt x="4657" y="7473"/>
                    <a:pt x="4657" y="7425"/>
                    <a:pt x="4673" y="7377"/>
                  </a:cubicBezTo>
                  <a:cubicBezTo>
                    <a:pt x="4705" y="7313"/>
                    <a:pt x="4705" y="7265"/>
                    <a:pt x="4705" y="7201"/>
                  </a:cubicBezTo>
                  <a:cubicBezTo>
                    <a:pt x="4705" y="7153"/>
                    <a:pt x="4721" y="7121"/>
                    <a:pt x="4721" y="7073"/>
                  </a:cubicBezTo>
                  <a:cubicBezTo>
                    <a:pt x="4721" y="7041"/>
                    <a:pt x="4737" y="7025"/>
                    <a:pt x="4737" y="6977"/>
                  </a:cubicBezTo>
                  <a:cubicBezTo>
                    <a:pt x="4753" y="6897"/>
                    <a:pt x="4753" y="6801"/>
                    <a:pt x="4785" y="6721"/>
                  </a:cubicBezTo>
                  <a:cubicBezTo>
                    <a:pt x="4785" y="6641"/>
                    <a:pt x="4785" y="6545"/>
                    <a:pt x="4801" y="6465"/>
                  </a:cubicBezTo>
                  <a:cubicBezTo>
                    <a:pt x="4801" y="6385"/>
                    <a:pt x="4817" y="6273"/>
                    <a:pt x="4801" y="6193"/>
                  </a:cubicBezTo>
                  <a:cubicBezTo>
                    <a:pt x="4801" y="6113"/>
                    <a:pt x="4801" y="6017"/>
                    <a:pt x="4785" y="5937"/>
                  </a:cubicBezTo>
                  <a:cubicBezTo>
                    <a:pt x="4785" y="5857"/>
                    <a:pt x="4785" y="5777"/>
                    <a:pt x="4753" y="5697"/>
                  </a:cubicBezTo>
                  <a:cubicBezTo>
                    <a:pt x="4753" y="5617"/>
                    <a:pt x="4737" y="5537"/>
                    <a:pt x="4721" y="5457"/>
                  </a:cubicBezTo>
                  <a:cubicBezTo>
                    <a:pt x="4705" y="5361"/>
                    <a:pt x="4705" y="5281"/>
                    <a:pt x="4673" y="5185"/>
                  </a:cubicBezTo>
                  <a:cubicBezTo>
                    <a:pt x="4657" y="5121"/>
                    <a:pt x="4641" y="5041"/>
                    <a:pt x="4625" y="4977"/>
                  </a:cubicBezTo>
                  <a:cubicBezTo>
                    <a:pt x="4625" y="4961"/>
                    <a:pt x="4641" y="4961"/>
                    <a:pt x="4641" y="4945"/>
                  </a:cubicBezTo>
                  <a:lnTo>
                    <a:pt x="4641" y="4881"/>
                  </a:lnTo>
                  <a:cubicBezTo>
                    <a:pt x="4625" y="4817"/>
                    <a:pt x="4593" y="4753"/>
                    <a:pt x="4561" y="4705"/>
                  </a:cubicBezTo>
                  <a:cubicBezTo>
                    <a:pt x="4545" y="4641"/>
                    <a:pt x="4497" y="4577"/>
                    <a:pt x="4481" y="4513"/>
                  </a:cubicBezTo>
                  <a:cubicBezTo>
                    <a:pt x="4465" y="4465"/>
                    <a:pt x="4417" y="4401"/>
                    <a:pt x="4401" y="4337"/>
                  </a:cubicBezTo>
                  <a:cubicBezTo>
                    <a:pt x="4353" y="4273"/>
                    <a:pt x="4337" y="4225"/>
                    <a:pt x="4305" y="4161"/>
                  </a:cubicBezTo>
                  <a:cubicBezTo>
                    <a:pt x="4257" y="4081"/>
                    <a:pt x="4225" y="3985"/>
                    <a:pt x="4161" y="3905"/>
                  </a:cubicBezTo>
                  <a:cubicBezTo>
                    <a:pt x="4113" y="3825"/>
                    <a:pt x="4065" y="3713"/>
                    <a:pt x="4001" y="3633"/>
                  </a:cubicBezTo>
                  <a:cubicBezTo>
                    <a:pt x="3953" y="3553"/>
                    <a:pt x="3905" y="3505"/>
                    <a:pt x="3857" y="3441"/>
                  </a:cubicBezTo>
                  <a:cubicBezTo>
                    <a:pt x="3825" y="3377"/>
                    <a:pt x="3761" y="3313"/>
                    <a:pt x="3697" y="3233"/>
                  </a:cubicBezTo>
                  <a:cubicBezTo>
                    <a:pt x="3665" y="3169"/>
                    <a:pt x="3617" y="3137"/>
                    <a:pt x="3553" y="3073"/>
                  </a:cubicBezTo>
                  <a:cubicBezTo>
                    <a:pt x="3521" y="3041"/>
                    <a:pt x="3473" y="2977"/>
                    <a:pt x="3441" y="2913"/>
                  </a:cubicBezTo>
                  <a:cubicBezTo>
                    <a:pt x="3396" y="2853"/>
                    <a:pt x="3351" y="2808"/>
                    <a:pt x="3294" y="2750"/>
                  </a:cubicBezTo>
                  <a:lnTo>
                    <a:pt x="3294" y="2750"/>
                  </a:lnTo>
                  <a:cubicBezTo>
                    <a:pt x="3295" y="2751"/>
                    <a:pt x="3296" y="2752"/>
                    <a:pt x="3297" y="2753"/>
                  </a:cubicBezTo>
                  <a:lnTo>
                    <a:pt x="3283" y="2739"/>
                  </a:lnTo>
                  <a:lnTo>
                    <a:pt x="3283" y="2739"/>
                  </a:lnTo>
                  <a:cubicBezTo>
                    <a:pt x="3287" y="2743"/>
                    <a:pt x="3290" y="2746"/>
                    <a:pt x="3294" y="2750"/>
                  </a:cubicBezTo>
                  <a:lnTo>
                    <a:pt x="3294" y="2750"/>
                  </a:lnTo>
                  <a:cubicBezTo>
                    <a:pt x="3199" y="2655"/>
                    <a:pt x="3104" y="2576"/>
                    <a:pt x="2993" y="2497"/>
                  </a:cubicBezTo>
                  <a:cubicBezTo>
                    <a:pt x="2945" y="2449"/>
                    <a:pt x="2881" y="2401"/>
                    <a:pt x="2833" y="2353"/>
                  </a:cubicBezTo>
                  <a:cubicBezTo>
                    <a:pt x="2785" y="2289"/>
                    <a:pt x="2721" y="2257"/>
                    <a:pt x="2657" y="2193"/>
                  </a:cubicBezTo>
                  <a:cubicBezTo>
                    <a:pt x="2593" y="2129"/>
                    <a:pt x="2545" y="2097"/>
                    <a:pt x="2481" y="2033"/>
                  </a:cubicBezTo>
                  <a:cubicBezTo>
                    <a:pt x="2417" y="1969"/>
                    <a:pt x="2353" y="1937"/>
                    <a:pt x="2273" y="1873"/>
                  </a:cubicBezTo>
                  <a:cubicBezTo>
                    <a:pt x="2161" y="1777"/>
                    <a:pt x="2033" y="1681"/>
                    <a:pt x="1937" y="1569"/>
                  </a:cubicBezTo>
                  <a:cubicBezTo>
                    <a:pt x="1793" y="1457"/>
                    <a:pt x="1681" y="1329"/>
                    <a:pt x="1553" y="1217"/>
                  </a:cubicBezTo>
                  <a:lnTo>
                    <a:pt x="1377" y="1041"/>
                  </a:lnTo>
                  <a:lnTo>
                    <a:pt x="1297" y="961"/>
                  </a:lnTo>
                  <a:lnTo>
                    <a:pt x="1201" y="849"/>
                  </a:lnTo>
                  <a:cubicBezTo>
                    <a:pt x="1153" y="817"/>
                    <a:pt x="1105" y="753"/>
                    <a:pt x="1057" y="689"/>
                  </a:cubicBezTo>
                  <a:cubicBezTo>
                    <a:pt x="1037" y="669"/>
                    <a:pt x="1005" y="655"/>
                    <a:pt x="968" y="655"/>
                  </a:cubicBezTo>
                  <a:cubicBezTo>
                    <a:pt x="946" y="655"/>
                    <a:pt x="921" y="661"/>
                    <a:pt x="897" y="673"/>
                  </a:cubicBezTo>
                  <a:lnTo>
                    <a:pt x="737" y="513"/>
                  </a:lnTo>
                  <a:lnTo>
                    <a:pt x="641" y="417"/>
                  </a:lnTo>
                  <a:lnTo>
                    <a:pt x="625" y="401"/>
                  </a:lnTo>
                  <a:cubicBezTo>
                    <a:pt x="545" y="321"/>
                    <a:pt x="465" y="241"/>
                    <a:pt x="353" y="177"/>
                  </a:cubicBezTo>
                  <a:cubicBezTo>
                    <a:pt x="257" y="97"/>
                    <a:pt x="145" y="49"/>
                    <a:pt x="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3"/>
            <p:cNvSpPr/>
            <p:nvPr/>
          </p:nvSpPr>
          <p:spPr>
            <a:xfrm>
              <a:off x="6744965" y="4176353"/>
              <a:ext cx="67398" cy="9815"/>
            </a:xfrm>
            <a:custGeom>
              <a:rect b="b" l="l" r="r" t="t"/>
              <a:pathLst>
                <a:path extrusionOk="0" h="345" w="2369">
                  <a:moveTo>
                    <a:pt x="849" y="0"/>
                  </a:moveTo>
                  <a:cubicBezTo>
                    <a:pt x="797" y="0"/>
                    <a:pt x="752" y="8"/>
                    <a:pt x="704" y="24"/>
                  </a:cubicBezTo>
                  <a:cubicBezTo>
                    <a:pt x="640" y="24"/>
                    <a:pt x="592" y="40"/>
                    <a:pt x="544" y="40"/>
                  </a:cubicBezTo>
                  <a:cubicBezTo>
                    <a:pt x="480" y="56"/>
                    <a:pt x="416" y="56"/>
                    <a:pt x="384" y="72"/>
                  </a:cubicBezTo>
                  <a:cubicBezTo>
                    <a:pt x="320" y="88"/>
                    <a:pt x="256" y="120"/>
                    <a:pt x="224" y="136"/>
                  </a:cubicBezTo>
                  <a:lnTo>
                    <a:pt x="32" y="200"/>
                  </a:lnTo>
                  <a:cubicBezTo>
                    <a:pt x="16" y="200"/>
                    <a:pt x="0" y="232"/>
                    <a:pt x="16" y="264"/>
                  </a:cubicBezTo>
                  <a:cubicBezTo>
                    <a:pt x="16" y="275"/>
                    <a:pt x="40" y="287"/>
                    <a:pt x="60" y="287"/>
                  </a:cubicBezTo>
                  <a:cubicBezTo>
                    <a:pt x="68" y="287"/>
                    <a:pt x="76" y="285"/>
                    <a:pt x="80" y="280"/>
                  </a:cubicBezTo>
                  <a:cubicBezTo>
                    <a:pt x="144" y="264"/>
                    <a:pt x="192" y="232"/>
                    <a:pt x="272" y="216"/>
                  </a:cubicBezTo>
                  <a:cubicBezTo>
                    <a:pt x="416" y="184"/>
                    <a:pt x="576" y="184"/>
                    <a:pt x="736" y="184"/>
                  </a:cubicBezTo>
                  <a:lnTo>
                    <a:pt x="833" y="184"/>
                  </a:lnTo>
                  <a:cubicBezTo>
                    <a:pt x="913" y="184"/>
                    <a:pt x="1025" y="184"/>
                    <a:pt x="1105" y="200"/>
                  </a:cubicBezTo>
                  <a:lnTo>
                    <a:pt x="1345" y="264"/>
                  </a:lnTo>
                  <a:cubicBezTo>
                    <a:pt x="1425" y="280"/>
                    <a:pt x="1521" y="296"/>
                    <a:pt x="1601" y="312"/>
                  </a:cubicBezTo>
                  <a:cubicBezTo>
                    <a:pt x="1633" y="312"/>
                    <a:pt x="1681" y="344"/>
                    <a:pt x="1713" y="344"/>
                  </a:cubicBezTo>
                  <a:lnTo>
                    <a:pt x="1969" y="344"/>
                  </a:lnTo>
                  <a:cubicBezTo>
                    <a:pt x="2033" y="344"/>
                    <a:pt x="2097" y="344"/>
                    <a:pt x="2161" y="312"/>
                  </a:cubicBezTo>
                  <a:cubicBezTo>
                    <a:pt x="2193" y="312"/>
                    <a:pt x="2209" y="296"/>
                    <a:pt x="2257" y="296"/>
                  </a:cubicBezTo>
                  <a:cubicBezTo>
                    <a:pt x="2273" y="296"/>
                    <a:pt x="2321" y="280"/>
                    <a:pt x="2337" y="264"/>
                  </a:cubicBezTo>
                  <a:cubicBezTo>
                    <a:pt x="2353" y="232"/>
                    <a:pt x="2369" y="200"/>
                    <a:pt x="2369" y="184"/>
                  </a:cubicBezTo>
                  <a:cubicBezTo>
                    <a:pt x="2369" y="152"/>
                    <a:pt x="2369" y="136"/>
                    <a:pt x="2353" y="136"/>
                  </a:cubicBezTo>
                  <a:cubicBezTo>
                    <a:pt x="2337" y="120"/>
                    <a:pt x="2321" y="104"/>
                    <a:pt x="2289" y="104"/>
                  </a:cubicBezTo>
                  <a:lnTo>
                    <a:pt x="2241" y="104"/>
                  </a:lnTo>
                  <a:cubicBezTo>
                    <a:pt x="2209" y="104"/>
                    <a:pt x="2193" y="104"/>
                    <a:pt x="2177" y="120"/>
                  </a:cubicBezTo>
                  <a:lnTo>
                    <a:pt x="1921" y="120"/>
                  </a:lnTo>
                  <a:cubicBezTo>
                    <a:pt x="1873" y="120"/>
                    <a:pt x="1809" y="120"/>
                    <a:pt x="1777" y="104"/>
                  </a:cubicBezTo>
                  <a:cubicBezTo>
                    <a:pt x="1729" y="104"/>
                    <a:pt x="1697" y="72"/>
                    <a:pt x="1633" y="72"/>
                  </a:cubicBezTo>
                  <a:cubicBezTo>
                    <a:pt x="1601" y="72"/>
                    <a:pt x="1537" y="56"/>
                    <a:pt x="1489" y="56"/>
                  </a:cubicBezTo>
                  <a:cubicBezTo>
                    <a:pt x="1441" y="56"/>
                    <a:pt x="1377" y="40"/>
                    <a:pt x="1329" y="40"/>
                  </a:cubicBezTo>
                  <a:cubicBezTo>
                    <a:pt x="1281" y="40"/>
                    <a:pt x="1217" y="24"/>
                    <a:pt x="1153" y="24"/>
                  </a:cubicBezTo>
                  <a:lnTo>
                    <a:pt x="1041" y="24"/>
                  </a:lnTo>
                  <a:cubicBezTo>
                    <a:pt x="961" y="8"/>
                    <a:pt x="901" y="0"/>
                    <a:pt x="8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3"/>
            <p:cNvSpPr/>
            <p:nvPr/>
          </p:nvSpPr>
          <p:spPr>
            <a:xfrm>
              <a:off x="6756800" y="4260792"/>
              <a:ext cx="46459" cy="77412"/>
            </a:xfrm>
            <a:custGeom>
              <a:rect b="b" l="l" r="r" t="t"/>
              <a:pathLst>
                <a:path extrusionOk="0" h="2721" w="1633">
                  <a:moveTo>
                    <a:pt x="1505" y="0"/>
                  </a:moveTo>
                  <a:cubicBezTo>
                    <a:pt x="1457" y="32"/>
                    <a:pt x="1441" y="48"/>
                    <a:pt x="1441" y="48"/>
                  </a:cubicBezTo>
                  <a:cubicBezTo>
                    <a:pt x="1425" y="64"/>
                    <a:pt x="1393" y="64"/>
                    <a:pt x="1393" y="80"/>
                  </a:cubicBezTo>
                  <a:cubicBezTo>
                    <a:pt x="1393" y="112"/>
                    <a:pt x="1377" y="112"/>
                    <a:pt x="1377" y="128"/>
                  </a:cubicBezTo>
                  <a:cubicBezTo>
                    <a:pt x="1377" y="144"/>
                    <a:pt x="1361" y="160"/>
                    <a:pt x="1345" y="192"/>
                  </a:cubicBezTo>
                  <a:cubicBezTo>
                    <a:pt x="1281" y="272"/>
                    <a:pt x="1201" y="320"/>
                    <a:pt x="1121" y="384"/>
                  </a:cubicBezTo>
                  <a:lnTo>
                    <a:pt x="1137" y="384"/>
                  </a:lnTo>
                  <a:lnTo>
                    <a:pt x="1121" y="400"/>
                  </a:lnTo>
                  <a:cubicBezTo>
                    <a:pt x="1073" y="448"/>
                    <a:pt x="1041" y="464"/>
                    <a:pt x="993" y="512"/>
                  </a:cubicBezTo>
                  <a:cubicBezTo>
                    <a:pt x="945" y="576"/>
                    <a:pt x="881" y="608"/>
                    <a:pt x="817" y="672"/>
                  </a:cubicBezTo>
                  <a:lnTo>
                    <a:pt x="673" y="800"/>
                  </a:lnTo>
                  <a:lnTo>
                    <a:pt x="545" y="944"/>
                  </a:lnTo>
                  <a:cubicBezTo>
                    <a:pt x="497" y="1008"/>
                    <a:pt x="433" y="1072"/>
                    <a:pt x="417" y="1120"/>
                  </a:cubicBezTo>
                  <a:cubicBezTo>
                    <a:pt x="385" y="1184"/>
                    <a:pt x="336" y="1264"/>
                    <a:pt x="304" y="1328"/>
                  </a:cubicBezTo>
                  <a:cubicBezTo>
                    <a:pt x="256" y="1392"/>
                    <a:pt x="224" y="1440"/>
                    <a:pt x="192" y="1520"/>
                  </a:cubicBezTo>
                  <a:cubicBezTo>
                    <a:pt x="176" y="1568"/>
                    <a:pt x="160" y="1600"/>
                    <a:pt x="160" y="1632"/>
                  </a:cubicBezTo>
                  <a:cubicBezTo>
                    <a:pt x="144" y="1664"/>
                    <a:pt x="112" y="1713"/>
                    <a:pt x="112" y="1745"/>
                  </a:cubicBezTo>
                  <a:cubicBezTo>
                    <a:pt x="96" y="1793"/>
                    <a:pt x="96" y="1825"/>
                    <a:pt x="80" y="1889"/>
                  </a:cubicBezTo>
                  <a:cubicBezTo>
                    <a:pt x="64" y="1921"/>
                    <a:pt x="64" y="1969"/>
                    <a:pt x="64" y="2001"/>
                  </a:cubicBezTo>
                  <a:cubicBezTo>
                    <a:pt x="64" y="2049"/>
                    <a:pt x="32" y="2113"/>
                    <a:pt x="32" y="2145"/>
                  </a:cubicBezTo>
                  <a:cubicBezTo>
                    <a:pt x="32" y="2193"/>
                    <a:pt x="16" y="2225"/>
                    <a:pt x="16" y="2273"/>
                  </a:cubicBezTo>
                  <a:cubicBezTo>
                    <a:pt x="16" y="2353"/>
                    <a:pt x="0" y="2433"/>
                    <a:pt x="16" y="2513"/>
                  </a:cubicBezTo>
                  <a:lnTo>
                    <a:pt x="16" y="2689"/>
                  </a:lnTo>
                  <a:cubicBezTo>
                    <a:pt x="16" y="2705"/>
                    <a:pt x="32" y="2721"/>
                    <a:pt x="64" y="2721"/>
                  </a:cubicBezTo>
                  <a:cubicBezTo>
                    <a:pt x="80" y="2721"/>
                    <a:pt x="96" y="2705"/>
                    <a:pt x="96" y="2689"/>
                  </a:cubicBezTo>
                  <a:lnTo>
                    <a:pt x="96" y="2545"/>
                  </a:lnTo>
                  <a:cubicBezTo>
                    <a:pt x="96" y="2481"/>
                    <a:pt x="112" y="2449"/>
                    <a:pt x="144" y="2385"/>
                  </a:cubicBezTo>
                  <a:lnTo>
                    <a:pt x="192" y="2209"/>
                  </a:lnTo>
                  <a:lnTo>
                    <a:pt x="192" y="2193"/>
                  </a:lnTo>
                  <a:cubicBezTo>
                    <a:pt x="224" y="2145"/>
                    <a:pt x="224" y="2129"/>
                    <a:pt x="240" y="2081"/>
                  </a:cubicBezTo>
                  <a:cubicBezTo>
                    <a:pt x="256" y="2049"/>
                    <a:pt x="272" y="2001"/>
                    <a:pt x="272" y="1969"/>
                  </a:cubicBezTo>
                  <a:cubicBezTo>
                    <a:pt x="304" y="1921"/>
                    <a:pt x="304" y="1889"/>
                    <a:pt x="320" y="1873"/>
                  </a:cubicBezTo>
                  <a:lnTo>
                    <a:pt x="320" y="1889"/>
                  </a:lnTo>
                  <a:cubicBezTo>
                    <a:pt x="336" y="1825"/>
                    <a:pt x="385" y="1761"/>
                    <a:pt x="401" y="1713"/>
                  </a:cubicBezTo>
                  <a:cubicBezTo>
                    <a:pt x="433" y="1648"/>
                    <a:pt x="465" y="1568"/>
                    <a:pt x="497" y="1504"/>
                  </a:cubicBezTo>
                  <a:cubicBezTo>
                    <a:pt x="545" y="1440"/>
                    <a:pt x="561" y="1408"/>
                    <a:pt x="593" y="1344"/>
                  </a:cubicBezTo>
                  <a:cubicBezTo>
                    <a:pt x="641" y="1280"/>
                    <a:pt x="657" y="1248"/>
                    <a:pt x="705" y="1184"/>
                  </a:cubicBezTo>
                  <a:cubicBezTo>
                    <a:pt x="785" y="1088"/>
                    <a:pt x="865" y="1008"/>
                    <a:pt x="945" y="928"/>
                  </a:cubicBezTo>
                  <a:lnTo>
                    <a:pt x="1025" y="848"/>
                  </a:lnTo>
                  <a:lnTo>
                    <a:pt x="1105" y="768"/>
                  </a:lnTo>
                  <a:cubicBezTo>
                    <a:pt x="1137" y="704"/>
                    <a:pt x="1201" y="672"/>
                    <a:pt x="1265" y="624"/>
                  </a:cubicBezTo>
                  <a:cubicBezTo>
                    <a:pt x="1361" y="528"/>
                    <a:pt x="1457" y="432"/>
                    <a:pt x="1537" y="320"/>
                  </a:cubicBezTo>
                  <a:cubicBezTo>
                    <a:pt x="1553" y="304"/>
                    <a:pt x="1585" y="288"/>
                    <a:pt x="1585" y="272"/>
                  </a:cubicBezTo>
                  <a:cubicBezTo>
                    <a:pt x="1601" y="208"/>
                    <a:pt x="1633" y="128"/>
                    <a:pt x="1601" y="64"/>
                  </a:cubicBezTo>
                  <a:lnTo>
                    <a:pt x="153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3"/>
            <p:cNvSpPr/>
            <p:nvPr/>
          </p:nvSpPr>
          <p:spPr>
            <a:xfrm>
              <a:off x="6404447" y="3940588"/>
              <a:ext cx="72405" cy="62277"/>
            </a:xfrm>
            <a:custGeom>
              <a:rect b="b" l="l" r="r" t="t"/>
              <a:pathLst>
                <a:path extrusionOk="0" h="2189" w="2545">
                  <a:moveTo>
                    <a:pt x="2134" y="1"/>
                  </a:moveTo>
                  <a:cubicBezTo>
                    <a:pt x="2101" y="1"/>
                    <a:pt x="2061" y="22"/>
                    <a:pt x="2049" y="71"/>
                  </a:cubicBezTo>
                  <a:cubicBezTo>
                    <a:pt x="2017" y="87"/>
                    <a:pt x="2001" y="119"/>
                    <a:pt x="1985" y="151"/>
                  </a:cubicBezTo>
                  <a:cubicBezTo>
                    <a:pt x="1969" y="167"/>
                    <a:pt x="1953" y="199"/>
                    <a:pt x="1921" y="231"/>
                  </a:cubicBezTo>
                  <a:cubicBezTo>
                    <a:pt x="1889" y="279"/>
                    <a:pt x="1841" y="327"/>
                    <a:pt x="1793" y="391"/>
                  </a:cubicBezTo>
                  <a:cubicBezTo>
                    <a:pt x="1713" y="471"/>
                    <a:pt x="1649" y="551"/>
                    <a:pt x="1569" y="599"/>
                  </a:cubicBezTo>
                  <a:cubicBezTo>
                    <a:pt x="1473" y="711"/>
                    <a:pt x="1361" y="823"/>
                    <a:pt x="1249" y="919"/>
                  </a:cubicBezTo>
                  <a:cubicBezTo>
                    <a:pt x="1153" y="1031"/>
                    <a:pt x="1025" y="1127"/>
                    <a:pt x="897" y="1207"/>
                  </a:cubicBezTo>
                  <a:cubicBezTo>
                    <a:pt x="785" y="1303"/>
                    <a:pt x="641" y="1383"/>
                    <a:pt x="529" y="1479"/>
                  </a:cubicBezTo>
                  <a:cubicBezTo>
                    <a:pt x="545" y="1479"/>
                    <a:pt x="545" y="1463"/>
                    <a:pt x="561" y="1463"/>
                  </a:cubicBezTo>
                  <a:cubicBezTo>
                    <a:pt x="481" y="1527"/>
                    <a:pt x="401" y="1559"/>
                    <a:pt x="305" y="1607"/>
                  </a:cubicBezTo>
                  <a:lnTo>
                    <a:pt x="193" y="1671"/>
                  </a:lnTo>
                  <a:cubicBezTo>
                    <a:pt x="161" y="1671"/>
                    <a:pt x="145" y="1687"/>
                    <a:pt x="129" y="1687"/>
                  </a:cubicBezTo>
                  <a:lnTo>
                    <a:pt x="113" y="1687"/>
                  </a:lnTo>
                  <a:cubicBezTo>
                    <a:pt x="65" y="1703"/>
                    <a:pt x="49" y="1719"/>
                    <a:pt x="33" y="1751"/>
                  </a:cubicBezTo>
                  <a:cubicBezTo>
                    <a:pt x="1" y="1767"/>
                    <a:pt x="1" y="1799"/>
                    <a:pt x="1" y="1831"/>
                  </a:cubicBezTo>
                  <a:cubicBezTo>
                    <a:pt x="1" y="1863"/>
                    <a:pt x="33" y="1911"/>
                    <a:pt x="49" y="1943"/>
                  </a:cubicBezTo>
                  <a:cubicBezTo>
                    <a:pt x="113" y="2007"/>
                    <a:pt x="209" y="2023"/>
                    <a:pt x="289" y="2039"/>
                  </a:cubicBezTo>
                  <a:cubicBezTo>
                    <a:pt x="353" y="2071"/>
                    <a:pt x="385" y="2071"/>
                    <a:pt x="449" y="2071"/>
                  </a:cubicBezTo>
                  <a:lnTo>
                    <a:pt x="449" y="2151"/>
                  </a:lnTo>
                  <a:cubicBezTo>
                    <a:pt x="460" y="2174"/>
                    <a:pt x="498" y="2189"/>
                    <a:pt x="529" y="2189"/>
                  </a:cubicBezTo>
                  <a:cubicBezTo>
                    <a:pt x="541" y="2189"/>
                    <a:pt x="552" y="2187"/>
                    <a:pt x="561" y="2183"/>
                  </a:cubicBezTo>
                  <a:cubicBezTo>
                    <a:pt x="641" y="2151"/>
                    <a:pt x="705" y="2119"/>
                    <a:pt x="785" y="2087"/>
                  </a:cubicBezTo>
                  <a:cubicBezTo>
                    <a:pt x="865" y="2039"/>
                    <a:pt x="929" y="2023"/>
                    <a:pt x="1009" y="1991"/>
                  </a:cubicBezTo>
                  <a:cubicBezTo>
                    <a:pt x="1089" y="1943"/>
                    <a:pt x="1169" y="1879"/>
                    <a:pt x="1249" y="1847"/>
                  </a:cubicBezTo>
                  <a:cubicBezTo>
                    <a:pt x="1329" y="1799"/>
                    <a:pt x="1393" y="1751"/>
                    <a:pt x="1441" y="1687"/>
                  </a:cubicBezTo>
                  <a:cubicBezTo>
                    <a:pt x="1505" y="1623"/>
                    <a:pt x="1585" y="1559"/>
                    <a:pt x="1649" y="1527"/>
                  </a:cubicBezTo>
                  <a:cubicBezTo>
                    <a:pt x="1713" y="1463"/>
                    <a:pt x="1793" y="1399"/>
                    <a:pt x="1841" y="1351"/>
                  </a:cubicBezTo>
                  <a:lnTo>
                    <a:pt x="2049" y="1143"/>
                  </a:lnTo>
                  <a:cubicBezTo>
                    <a:pt x="2113" y="1079"/>
                    <a:pt x="2145" y="999"/>
                    <a:pt x="2209" y="951"/>
                  </a:cubicBezTo>
                  <a:lnTo>
                    <a:pt x="2321" y="759"/>
                  </a:lnTo>
                  <a:cubicBezTo>
                    <a:pt x="2369" y="711"/>
                    <a:pt x="2401" y="631"/>
                    <a:pt x="2449" y="567"/>
                  </a:cubicBezTo>
                  <a:cubicBezTo>
                    <a:pt x="2481" y="487"/>
                    <a:pt x="2513" y="423"/>
                    <a:pt x="2529" y="343"/>
                  </a:cubicBezTo>
                  <a:cubicBezTo>
                    <a:pt x="2545" y="279"/>
                    <a:pt x="2545" y="231"/>
                    <a:pt x="2529" y="167"/>
                  </a:cubicBezTo>
                  <a:cubicBezTo>
                    <a:pt x="2513" y="103"/>
                    <a:pt x="2449" y="71"/>
                    <a:pt x="2385" y="71"/>
                  </a:cubicBezTo>
                  <a:lnTo>
                    <a:pt x="2305" y="71"/>
                  </a:lnTo>
                  <a:cubicBezTo>
                    <a:pt x="2289" y="39"/>
                    <a:pt x="2289" y="23"/>
                    <a:pt x="2273" y="23"/>
                  </a:cubicBezTo>
                  <a:cubicBezTo>
                    <a:pt x="2241" y="7"/>
                    <a:pt x="2209" y="7"/>
                    <a:pt x="2161" y="7"/>
                  </a:cubicBezTo>
                  <a:cubicBezTo>
                    <a:pt x="2153" y="3"/>
                    <a:pt x="2144" y="1"/>
                    <a:pt x="21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3"/>
            <p:cNvSpPr/>
            <p:nvPr/>
          </p:nvSpPr>
          <p:spPr>
            <a:xfrm>
              <a:off x="6465444" y="3941214"/>
              <a:ext cx="47369" cy="18123"/>
            </a:xfrm>
            <a:custGeom>
              <a:rect b="b" l="l" r="r" t="t"/>
              <a:pathLst>
                <a:path extrusionOk="0" h="637" w="1665">
                  <a:moveTo>
                    <a:pt x="1377" y="1"/>
                  </a:moveTo>
                  <a:cubicBezTo>
                    <a:pt x="1345" y="1"/>
                    <a:pt x="1329" y="17"/>
                    <a:pt x="1281" y="17"/>
                  </a:cubicBezTo>
                  <a:cubicBezTo>
                    <a:pt x="1233" y="49"/>
                    <a:pt x="1217" y="49"/>
                    <a:pt x="1185" y="65"/>
                  </a:cubicBezTo>
                  <a:cubicBezTo>
                    <a:pt x="1105" y="81"/>
                    <a:pt x="1041" y="97"/>
                    <a:pt x="961" y="97"/>
                  </a:cubicBezTo>
                  <a:cubicBezTo>
                    <a:pt x="881" y="113"/>
                    <a:pt x="817" y="113"/>
                    <a:pt x="737" y="113"/>
                  </a:cubicBezTo>
                  <a:lnTo>
                    <a:pt x="417" y="113"/>
                  </a:lnTo>
                  <a:cubicBezTo>
                    <a:pt x="395" y="113"/>
                    <a:pt x="374" y="105"/>
                    <a:pt x="353" y="105"/>
                  </a:cubicBezTo>
                  <a:cubicBezTo>
                    <a:pt x="342" y="105"/>
                    <a:pt x="331" y="107"/>
                    <a:pt x="321" y="113"/>
                  </a:cubicBezTo>
                  <a:cubicBezTo>
                    <a:pt x="257" y="145"/>
                    <a:pt x="193" y="177"/>
                    <a:pt x="193" y="241"/>
                  </a:cubicBezTo>
                  <a:lnTo>
                    <a:pt x="193" y="273"/>
                  </a:lnTo>
                  <a:lnTo>
                    <a:pt x="177" y="273"/>
                  </a:lnTo>
                  <a:cubicBezTo>
                    <a:pt x="168" y="270"/>
                    <a:pt x="159" y="269"/>
                    <a:pt x="150" y="269"/>
                  </a:cubicBezTo>
                  <a:cubicBezTo>
                    <a:pt x="92" y="269"/>
                    <a:pt x="31" y="311"/>
                    <a:pt x="17" y="353"/>
                  </a:cubicBezTo>
                  <a:cubicBezTo>
                    <a:pt x="1" y="417"/>
                    <a:pt x="33" y="497"/>
                    <a:pt x="97" y="513"/>
                  </a:cubicBezTo>
                  <a:cubicBezTo>
                    <a:pt x="145" y="545"/>
                    <a:pt x="193" y="561"/>
                    <a:pt x="241" y="577"/>
                  </a:cubicBezTo>
                  <a:cubicBezTo>
                    <a:pt x="305" y="609"/>
                    <a:pt x="353" y="609"/>
                    <a:pt x="433" y="625"/>
                  </a:cubicBezTo>
                  <a:cubicBezTo>
                    <a:pt x="497" y="633"/>
                    <a:pt x="557" y="637"/>
                    <a:pt x="615" y="637"/>
                  </a:cubicBezTo>
                  <a:cubicBezTo>
                    <a:pt x="673" y="637"/>
                    <a:pt x="729" y="633"/>
                    <a:pt x="785" y="625"/>
                  </a:cubicBezTo>
                  <a:lnTo>
                    <a:pt x="737" y="625"/>
                  </a:lnTo>
                  <a:cubicBezTo>
                    <a:pt x="817" y="625"/>
                    <a:pt x="897" y="625"/>
                    <a:pt x="977" y="609"/>
                  </a:cubicBezTo>
                  <a:cubicBezTo>
                    <a:pt x="1057" y="609"/>
                    <a:pt x="1137" y="561"/>
                    <a:pt x="1217" y="545"/>
                  </a:cubicBezTo>
                  <a:cubicBezTo>
                    <a:pt x="1281" y="513"/>
                    <a:pt x="1361" y="481"/>
                    <a:pt x="1425" y="433"/>
                  </a:cubicBezTo>
                  <a:cubicBezTo>
                    <a:pt x="1457" y="417"/>
                    <a:pt x="1505" y="401"/>
                    <a:pt x="1521" y="385"/>
                  </a:cubicBezTo>
                  <a:cubicBezTo>
                    <a:pt x="1537" y="385"/>
                    <a:pt x="1537" y="353"/>
                    <a:pt x="1569" y="353"/>
                  </a:cubicBezTo>
                  <a:cubicBezTo>
                    <a:pt x="1569" y="353"/>
                    <a:pt x="1585" y="353"/>
                    <a:pt x="1585" y="337"/>
                  </a:cubicBezTo>
                  <a:cubicBezTo>
                    <a:pt x="1601" y="321"/>
                    <a:pt x="1617" y="305"/>
                    <a:pt x="1649" y="257"/>
                  </a:cubicBezTo>
                  <a:cubicBezTo>
                    <a:pt x="1665" y="225"/>
                    <a:pt x="1665" y="161"/>
                    <a:pt x="1649" y="113"/>
                  </a:cubicBezTo>
                  <a:cubicBezTo>
                    <a:pt x="1617" y="81"/>
                    <a:pt x="1585" y="65"/>
                    <a:pt x="1537" y="33"/>
                  </a:cubicBezTo>
                  <a:cubicBezTo>
                    <a:pt x="1505" y="17"/>
                    <a:pt x="1457" y="17"/>
                    <a:pt x="1441" y="17"/>
                  </a:cubicBezTo>
                  <a:cubicBezTo>
                    <a:pt x="1457" y="17"/>
                    <a:pt x="1441" y="1"/>
                    <a:pt x="13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3"/>
            <p:cNvSpPr/>
            <p:nvPr/>
          </p:nvSpPr>
          <p:spPr>
            <a:xfrm>
              <a:off x="6471816" y="3948042"/>
              <a:ext cx="2304" cy="2304"/>
            </a:xfrm>
            <a:custGeom>
              <a:rect b="b" l="l" r="r" t="t"/>
              <a:pathLst>
                <a:path extrusionOk="0" h="81" w="81">
                  <a:moveTo>
                    <a:pt x="33" y="1"/>
                  </a:moveTo>
                  <a:cubicBezTo>
                    <a:pt x="17" y="1"/>
                    <a:pt x="1" y="17"/>
                    <a:pt x="1" y="49"/>
                  </a:cubicBezTo>
                  <a:cubicBezTo>
                    <a:pt x="1" y="65"/>
                    <a:pt x="17" y="81"/>
                    <a:pt x="33" y="81"/>
                  </a:cubicBezTo>
                  <a:cubicBezTo>
                    <a:pt x="65" y="81"/>
                    <a:pt x="81" y="65"/>
                    <a:pt x="81" y="49"/>
                  </a:cubicBezTo>
                  <a:cubicBezTo>
                    <a:pt x="81" y="17"/>
                    <a:pt x="65" y="1"/>
                    <a:pt x="33" y="1"/>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3"/>
            <p:cNvSpPr/>
            <p:nvPr/>
          </p:nvSpPr>
          <p:spPr>
            <a:xfrm>
              <a:off x="6497308" y="3947871"/>
              <a:ext cx="87427" cy="62505"/>
            </a:xfrm>
            <a:custGeom>
              <a:rect b="b" l="l" r="r" t="t"/>
              <a:pathLst>
                <a:path extrusionOk="0" h="2197" w="3073">
                  <a:moveTo>
                    <a:pt x="280" y="1"/>
                  </a:moveTo>
                  <a:cubicBezTo>
                    <a:pt x="241" y="1"/>
                    <a:pt x="213" y="22"/>
                    <a:pt x="177" y="71"/>
                  </a:cubicBezTo>
                  <a:cubicBezTo>
                    <a:pt x="159" y="44"/>
                    <a:pt x="137" y="32"/>
                    <a:pt x="115" y="32"/>
                  </a:cubicBezTo>
                  <a:cubicBezTo>
                    <a:pt x="97" y="32"/>
                    <a:pt x="79" y="40"/>
                    <a:pt x="65" y="55"/>
                  </a:cubicBezTo>
                  <a:cubicBezTo>
                    <a:pt x="1" y="87"/>
                    <a:pt x="1" y="151"/>
                    <a:pt x="17" y="215"/>
                  </a:cubicBezTo>
                  <a:cubicBezTo>
                    <a:pt x="65" y="295"/>
                    <a:pt x="97" y="343"/>
                    <a:pt x="145" y="423"/>
                  </a:cubicBezTo>
                  <a:lnTo>
                    <a:pt x="309" y="647"/>
                  </a:lnTo>
                  <a:lnTo>
                    <a:pt x="309" y="647"/>
                  </a:lnTo>
                  <a:cubicBezTo>
                    <a:pt x="308" y="647"/>
                    <a:pt x="307" y="647"/>
                    <a:pt x="305" y="647"/>
                  </a:cubicBezTo>
                  <a:lnTo>
                    <a:pt x="321" y="663"/>
                  </a:lnTo>
                  <a:cubicBezTo>
                    <a:pt x="417" y="807"/>
                    <a:pt x="545" y="951"/>
                    <a:pt x="641" y="1063"/>
                  </a:cubicBezTo>
                  <a:cubicBezTo>
                    <a:pt x="753" y="1191"/>
                    <a:pt x="865" y="1303"/>
                    <a:pt x="977" y="1431"/>
                  </a:cubicBezTo>
                  <a:cubicBezTo>
                    <a:pt x="1041" y="1495"/>
                    <a:pt x="1105" y="1527"/>
                    <a:pt x="1153" y="1591"/>
                  </a:cubicBezTo>
                  <a:cubicBezTo>
                    <a:pt x="1233" y="1655"/>
                    <a:pt x="1297" y="1703"/>
                    <a:pt x="1377" y="1767"/>
                  </a:cubicBezTo>
                  <a:cubicBezTo>
                    <a:pt x="1505" y="1863"/>
                    <a:pt x="1633" y="1943"/>
                    <a:pt x="1761" y="2055"/>
                  </a:cubicBezTo>
                  <a:cubicBezTo>
                    <a:pt x="1841" y="2103"/>
                    <a:pt x="1937" y="2167"/>
                    <a:pt x="2065" y="2183"/>
                  </a:cubicBezTo>
                  <a:cubicBezTo>
                    <a:pt x="2076" y="2183"/>
                    <a:pt x="2093" y="2197"/>
                    <a:pt x="2114" y="2197"/>
                  </a:cubicBezTo>
                  <a:cubicBezTo>
                    <a:pt x="2124" y="2197"/>
                    <a:pt x="2134" y="2193"/>
                    <a:pt x="2145" y="2183"/>
                  </a:cubicBezTo>
                  <a:cubicBezTo>
                    <a:pt x="2177" y="2183"/>
                    <a:pt x="2225" y="2167"/>
                    <a:pt x="2257" y="2151"/>
                  </a:cubicBezTo>
                  <a:cubicBezTo>
                    <a:pt x="2305" y="2135"/>
                    <a:pt x="2337" y="2087"/>
                    <a:pt x="2385" y="2071"/>
                  </a:cubicBezTo>
                  <a:cubicBezTo>
                    <a:pt x="2494" y="1993"/>
                    <a:pt x="2619" y="1930"/>
                    <a:pt x="2744" y="1867"/>
                  </a:cubicBezTo>
                  <a:lnTo>
                    <a:pt x="2744" y="1867"/>
                  </a:lnTo>
                  <a:cubicBezTo>
                    <a:pt x="2736" y="1876"/>
                    <a:pt x="2733" y="1895"/>
                    <a:pt x="2721" y="1895"/>
                  </a:cubicBezTo>
                  <a:cubicBezTo>
                    <a:pt x="2737" y="1895"/>
                    <a:pt x="2753" y="1863"/>
                    <a:pt x="2785" y="1863"/>
                  </a:cubicBezTo>
                  <a:cubicBezTo>
                    <a:pt x="2801" y="1863"/>
                    <a:pt x="2817" y="1847"/>
                    <a:pt x="2833" y="1847"/>
                  </a:cubicBezTo>
                  <a:lnTo>
                    <a:pt x="2865" y="1847"/>
                  </a:lnTo>
                  <a:cubicBezTo>
                    <a:pt x="2881" y="1847"/>
                    <a:pt x="2897" y="1831"/>
                    <a:pt x="2897" y="1831"/>
                  </a:cubicBezTo>
                  <a:cubicBezTo>
                    <a:pt x="2913" y="1831"/>
                    <a:pt x="2945" y="1831"/>
                    <a:pt x="2977" y="1815"/>
                  </a:cubicBezTo>
                  <a:cubicBezTo>
                    <a:pt x="3057" y="1767"/>
                    <a:pt x="3073" y="1623"/>
                    <a:pt x="3025" y="1575"/>
                  </a:cubicBezTo>
                  <a:cubicBezTo>
                    <a:pt x="2977" y="1527"/>
                    <a:pt x="2945" y="1527"/>
                    <a:pt x="2897" y="1511"/>
                  </a:cubicBezTo>
                  <a:cubicBezTo>
                    <a:pt x="2865" y="1495"/>
                    <a:pt x="2833" y="1495"/>
                    <a:pt x="2801" y="1463"/>
                  </a:cubicBezTo>
                  <a:cubicBezTo>
                    <a:pt x="2753" y="1447"/>
                    <a:pt x="2705" y="1431"/>
                    <a:pt x="2657" y="1415"/>
                  </a:cubicBezTo>
                  <a:cubicBezTo>
                    <a:pt x="2561" y="1367"/>
                    <a:pt x="2481" y="1335"/>
                    <a:pt x="2385" y="1303"/>
                  </a:cubicBezTo>
                  <a:cubicBezTo>
                    <a:pt x="2225" y="1223"/>
                    <a:pt x="2065" y="1175"/>
                    <a:pt x="1905" y="1063"/>
                  </a:cubicBezTo>
                  <a:cubicBezTo>
                    <a:pt x="1745" y="967"/>
                    <a:pt x="1585" y="871"/>
                    <a:pt x="1425" y="743"/>
                  </a:cubicBezTo>
                  <a:cubicBezTo>
                    <a:pt x="1361" y="711"/>
                    <a:pt x="1313" y="663"/>
                    <a:pt x="1265" y="631"/>
                  </a:cubicBezTo>
                  <a:cubicBezTo>
                    <a:pt x="1137" y="551"/>
                    <a:pt x="1041" y="455"/>
                    <a:pt x="945" y="375"/>
                  </a:cubicBezTo>
                  <a:cubicBezTo>
                    <a:pt x="897" y="327"/>
                    <a:pt x="833" y="295"/>
                    <a:pt x="801" y="247"/>
                  </a:cubicBezTo>
                  <a:cubicBezTo>
                    <a:pt x="785" y="231"/>
                    <a:pt x="753" y="215"/>
                    <a:pt x="721" y="183"/>
                  </a:cubicBezTo>
                  <a:lnTo>
                    <a:pt x="705" y="167"/>
                  </a:lnTo>
                  <a:cubicBezTo>
                    <a:pt x="673" y="151"/>
                    <a:pt x="657" y="135"/>
                    <a:pt x="625" y="135"/>
                  </a:cubicBezTo>
                  <a:lnTo>
                    <a:pt x="545" y="135"/>
                  </a:lnTo>
                  <a:cubicBezTo>
                    <a:pt x="513" y="135"/>
                    <a:pt x="497" y="151"/>
                    <a:pt x="497" y="151"/>
                  </a:cubicBezTo>
                  <a:cubicBezTo>
                    <a:pt x="481" y="103"/>
                    <a:pt x="433" y="87"/>
                    <a:pt x="417" y="55"/>
                  </a:cubicBezTo>
                  <a:cubicBezTo>
                    <a:pt x="401" y="23"/>
                    <a:pt x="353" y="7"/>
                    <a:pt x="321" y="7"/>
                  </a:cubicBezTo>
                  <a:cubicBezTo>
                    <a:pt x="306" y="3"/>
                    <a:pt x="292" y="1"/>
                    <a:pt x="2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3"/>
            <p:cNvSpPr/>
            <p:nvPr/>
          </p:nvSpPr>
          <p:spPr>
            <a:xfrm>
              <a:off x="6501860" y="3802833"/>
              <a:ext cx="66488" cy="29161"/>
            </a:xfrm>
            <a:custGeom>
              <a:rect b="b" l="l" r="r" t="t"/>
              <a:pathLst>
                <a:path extrusionOk="0" h="1025" w="2337">
                  <a:moveTo>
                    <a:pt x="385" y="0"/>
                  </a:moveTo>
                  <a:cubicBezTo>
                    <a:pt x="289" y="0"/>
                    <a:pt x="241" y="32"/>
                    <a:pt x="225" y="64"/>
                  </a:cubicBezTo>
                  <a:cubicBezTo>
                    <a:pt x="177" y="48"/>
                    <a:pt x="145" y="48"/>
                    <a:pt x="97" y="32"/>
                  </a:cubicBezTo>
                  <a:cubicBezTo>
                    <a:pt x="91" y="26"/>
                    <a:pt x="84" y="24"/>
                    <a:pt x="77" y="24"/>
                  </a:cubicBezTo>
                  <a:cubicBezTo>
                    <a:pt x="48" y="24"/>
                    <a:pt x="14" y="73"/>
                    <a:pt x="1" y="112"/>
                  </a:cubicBezTo>
                  <a:cubicBezTo>
                    <a:pt x="1" y="128"/>
                    <a:pt x="1" y="144"/>
                    <a:pt x="17" y="160"/>
                  </a:cubicBezTo>
                  <a:cubicBezTo>
                    <a:pt x="49" y="192"/>
                    <a:pt x="65" y="192"/>
                    <a:pt x="81" y="208"/>
                  </a:cubicBezTo>
                  <a:lnTo>
                    <a:pt x="97" y="208"/>
                  </a:lnTo>
                  <a:cubicBezTo>
                    <a:pt x="145" y="208"/>
                    <a:pt x="161" y="224"/>
                    <a:pt x="193" y="224"/>
                  </a:cubicBezTo>
                  <a:lnTo>
                    <a:pt x="177" y="224"/>
                  </a:lnTo>
                  <a:cubicBezTo>
                    <a:pt x="257" y="240"/>
                    <a:pt x="337" y="272"/>
                    <a:pt x="401" y="304"/>
                  </a:cubicBezTo>
                  <a:cubicBezTo>
                    <a:pt x="481" y="320"/>
                    <a:pt x="561" y="368"/>
                    <a:pt x="641" y="384"/>
                  </a:cubicBezTo>
                  <a:cubicBezTo>
                    <a:pt x="721" y="400"/>
                    <a:pt x="785" y="448"/>
                    <a:pt x="865" y="464"/>
                  </a:cubicBezTo>
                  <a:cubicBezTo>
                    <a:pt x="897" y="480"/>
                    <a:pt x="945" y="512"/>
                    <a:pt x="961" y="512"/>
                  </a:cubicBezTo>
                  <a:lnTo>
                    <a:pt x="1089" y="560"/>
                  </a:lnTo>
                  <a:cubicBezTo>
                    <a:pt x="1217" y="624"/>
                    <a:pt x="1361" y="704"/>
                    <a:pt x="1521" y="768"/>
                  </a:cubicBezTo>
                  <a:cubicBezTo>
                    <a:pt x="1665" y="832"/>
                    <a:pt x="1825" y="880"/>
                    <a:pt x="1969" y="944"/>
                  </a:cubicBezTo>
                  <a:cubicBezTo>
                    <a:pt x="2001" y="960"/>
                    <a:pt x="2017" y="992"/>
                    <a:pt x="2065" y="992"/>
                  </a:cubicBezTo>
                  <a:cubicBezTo>
                    <a:pt x="2097" y="1008"/>
                    <a:pt x="2145" y="1024"/>
                    <a:pt x="2209" y="1024"/>
                  </a:cubicBezTo>
                  <a:cubicBezTo>
                    <a:pt x="2257" y="1008"/>
                    <a:pt x="2305" y="960"/>
                    <a:pt x="2321" y="912"/>
                  </a:cubicBezTo>
                  <a:cubicBezTo>
                    <a:pt x="2337" y="848"/>
                    <a:pt x="2305" y="800"/>
                    <a:pt x="2257" y="768"/>
                  </a:cubicBezTo>
                  <a:lnTo>
                    <a:pt x="2177" y="688"/>
                  </a:lnTo>
                  <a:lnTo>
                    <a:pt x="2001" y="560"/>
                  </a:lnTo>
                  <a:lnTo>
                    <a:pt x="1649" y="384"/>
                  </a:lnTo>
                  <a:cubicBezTo>
                    <a:pt x="1521" y="320"/>
                    <a:pt x="1409" y="272"/>
                    <a:pt x="1281" y="224"/>
                  </a:cubicBezTo>
                  <a:cubicBezTo>
                    <a:pt x="1137" y="160"/>
                    <a:pt x="1025" y="128"/>
                    <a:pt x="881" y="80"/>
                  </a:cubicBezTo>
                  <a:lnTo>
                    <a:pt x="897" y="80"/>
                  </a:lnTo>
                  <a:lnTo>
                    <a:pt x="657" y="32"/>
                  </a:lnTo>
                  <a:cubicBezTo>
                    <a:pt x="577" y="0"/>
                    <a:pt x="497" y="0"/>
                    <a:pt x="401" y="0"/>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3"/>
            <p:cNvSpPr/>
            <p:nvPr/>
          </p:nvSpPr>
          <p:spPr>
            <a:xfrm>
              <a:off x="6405357" y="3802378"/>
              <a:ext cx="66943" cy="28621"/>
            </a:xfrm>
            <a:custGeom>
              <a:rect b="b" l="l" r="r" t="t"/>
              <a:pathLst>
                <a:path extrusionOk="0" h="1006" w="2353">
                  <a:moveTo>
                    <a:pt x="2209" y="0"/>
                  </a:moveTo>
                  <a:cubicBezTo>
                    <a:pt x="2193" y="0"/>
                    <a:pt x="2161" y="0"/>
                    <a:pt x="2129" y="16"/>
                  </a:cubicBezTo>
                  <a:cubicBezTo>
                    <a:pt x="2097" y="48"/>
                    <a:pt x="2033" y="48"/>
                    <a:pt x="1969" y="48"/>
                  </a:cubicBezTo>
                  <a:cubicBezTo>
                    <a:pt x="1873" y="64"/>
                    <a:pt x="1793" y="64"/>
                    <a:pt x="1697" y="80"/>
                  </a:cubicBezTo>
                  <a:cubicBezTo>
                    <a:pt x="1633" y="80"/>
                    <a:pt x="1569" y="96"/>
                    <a:pt x="1537" y="112"/>
                  </a:cubicBezTo>
                  <a:cubicBezTo>
                    <a:pt x="1489" y="144"/>
                    <a:pt x="1441" y="144"/>
                    <a:pt x="1393" y="160"/>
                  </a:cubicBezTo>
                  <a:cubicBezTo>
                    <a:pt x="1361" y="176"/>
                    <a:pt x="1297" y="176"/>
                    <a:pt x="1249" y="192"/>
                  </a:cubicBezTo>
                  <a:lnTo>
                    <a:pt x="1073" y="256"/>
                  </a:lnTo>
                  <a:cubicBezTo>
                    <a:pt x="1057" y="272"/>
                    <a:pt x="1041" y="272"/>
                    <a:pt x="1009" y="304"/>
                  </a:cubicBezTo>
                  <a:cubicBezTo>
                    <a:pt x="913" y="336"/>
                    <a:pt x="817" y="352"/>
                    <a:pt x="689" y="400"/>
                  </a:cubicBezTo>
                  <a:cubicBezTo>
                    <a:pt x="641" y="416"/>
                    <a:pt x="593" y="432"/>
                    <a:pt x="529" y="464"/>
                  </a:cubicBezTo>
                  <a:cubicBezTo>
                    <a:pt x="481" y="480"/>
                    <a:pt x="417" y="496"/>
                    <a:pt x="369" y="544"/>
                  </a:cubicBezTo>
                  <a:cubicBezTo>
                    <a:pt x="337" y="560"/>
                    <a:pt x="289" y="592"/>
                    <a:pt x="257" y="640"/>
                  </a:cubicBezTo>
                  <a:lnTo>
                    <a:pt x="129" y="752"/>
                  </a:lnTo>
                  <a:cubicBezTo>
                    <a:pt x="113" y="752"/>
                    <a:pt x="97" y="784"/>
                    <a:pt x="81" y="784"/>
                  </a:cubicBezTo>
                  <a:cubicBezTo>
                    <a:pt x="17" y="800"/>
                    <a:pt x="1" y="880"/>
                    <a:pt x="17" y="944"/>
                  </a:cubicBezTo>
                  <a:cubicBezTo>
                    <a:pt x="28" y="979"/>
                    <a:pt x="73" y="1005"/>
                    <a:pt x="121" y="1005"/>
                  </a:cubicBezTo>
                  <a:cubicBezTo>
                    <a:pt x="140" y="1005"/>
                    <a:pt x="159" y="1001"/>
                    <a:pt x="177" y="992"/>
                  </a:cubicBezTo>
                  <a:cubicBezTo>
                    <a:pt x="257" y="960"/>
                    <a:pt x="337" y="944"/>
                    <a:pt x="417" y="896"/>
                  </a:cubicBezTo>
                  <a:cubicBezTo>
                    <a:pt x="497" y="864"/>
                    <a:pt x="577" y="832"/>
                    <a:pt x="657" y="800"/>
                  </a:cubicBezTo>
                  <a:cubicBezTo>
                    <a:pt x="737" y="752"/>
                    <a:pt x="817" y="736"/>
                    <a:pt x="897" y="720"/>
                  </a:cubicBezTo>
                  <a:cubicBezTo>
                    <a:pt x="977" y="704"/>
                    <a:pt x="1041" y="656"/>
                    <a:pt x="1121" y="640"/>
                  </a:cubicBezTo>
                  <a:cubicBezTo>
                    <a:pt x="1201" y="624"/>
                    <a:pt x="1249" y="576"/>
                    <a:pt x="1329" y="560"/>
                  </a:cubicBezTo>
                  <a:cubicBezTo>
                    <a:pt x="1377" y="544"/>
                    <a:pt x="1441" y="512"/>
                    <a:pt x="1473" y="496"/>
                  </a:cubicBezTo>
                  <a:cubicBezTo>
                    <a:pt x="1569" y="464"/>
                    <a:pt x="1649" y="416"/>
                    <a:pt x="1729" y="400"/>
                  </a:cubicBezTo>
                  <a:cubicBezTo>
                    <a:pt x="1841" y="352"/>
                    <a:pt x="1937" y="336"/>
                    <a:pt x="2049" y="304"/>
                  </a:cubicBezTo>
                  <a:cubicBezTo>
                    <a:pt x="2113" y="272"/>
                    <a:pt x="2177" y="256"/>
                    <a:pt x="2209" y="240"/>
                  </a:cubicBezTo>
                  <a:cubicBezTo>
                    <a:pt x="2241" y="240"/>
                    <a:pt x="2257" y="224"/>
                    <a:pt x="2273" y="224"/>
                  </a:cubicBezTo>
                  <a:cubicBezTo>
                    <a:pt x="2321" y="192"/>
                    <a:pt x="2353" y="176"/>
                    <a:pt x="2353" y="144"/>
                  </a:cubicBezTo>
                  <a:cubicBezTo>
                    <a:pt x="2321" y="64"/>
                    <a:pt x="2273" y="0"/>
                    <a:pt x="2209" y="0"/>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3"/>
            <p:cNvSpPr/>
            <p:nvPr/>
          </p:nvSpPr>
          <p:spPr>
            <a:xfrm>
              <a:off x="6403081" y="3819220"/>
              <a:ext cx="32348" cy="14936"/>
            </a:xfrm>
            <a:custGeom>
              <a:rect b="b" l="l" r="r" t="t"/>
              <a:pathLst>
                <a:path extrusionOk="0" h="525" w="1137">
                  <a:moveTo>
                    <a:pt x="1009" y="0"/>
                  </a:moveTo>
                  <a:cubicBezTo>
                    <a:pt x="993" y="32"/>
                    <a:pt x="977" y="32"/>
                    <a:pt x="961" y="32"/>
                  </a:cubicBezTo>
                  <a:cubicBezTo>
                    <a:pt x="929" y="32"/>
                    <a:pt x="913" y="32"/>
                    <a:pt x="897" y="48"/>
                  </a:cubicBezTo>
                  <a:cubicBezTo>
                    <a:pt x="849" y="64"/>
                    <a:pt x="817" y="64"/>
                    <a:pt x="753" y="80"/>
                  </a:cubicBezTo>
                  <a:cubicBezTo>
                    <a:pt x="673" y="128"/>
                    <a:pt x="593" y="144"/>
                    <a:pt x="497" y="192"/>
                  </a:cubicBezTo>
                  <a:cubicBezTo>
                    <a:pt x="417" y="224"/>
                    <a:pt x="321" y="256"/>
                    <a:pt x="241" y="288"/>
                  </a:cubicBezTo>
                  <a:cubicBezTo>
                    <a:pt x="193" y="304"/>
                    <a:pt x="161" y="304"/>
                    <a:pt x="113" y="320"/>
                  </a:cubicBezTo>
                  <a:cubicBezTo>
                    <a:pt x="97" y="320"/>
                    <a:pt x="81" y="352"/>
                    <a:pt x="49" y="352"/>
                  </a:cubicBezTo>
                  <a:cubicBezTo>
                    <a:pt x="33" y="352"/>
                    <a:pt x="33" y="368"/>
                    <a:pt x="17" y="384"/>
                  </a:cubicBezTo>
                  <a:cubicBezTo>
                    <a:pt x="1" y="400"/>
                    <a:pt x="1" y="464"/>
                    <a:pt x="17" y="480"/>
                  </a:cubicBezTo>
                  <a:cubicBezTo>
                    <a:pt x="28" y="504"/>
                    <a:pt x="57" y="519"/>
                    <a:pt x="84" y="519"/>
                  </a:cubicBezTo>
                  <a:cubicBezTo>
                    <a:pt x="94" y="519"/>
                    <a:pt x="104" y="517"/>
                    <a:pt x="113" y="512"/>
                  </a:cubicBezTo>
                  <a:cubicBezTo>
                    <a:pt x="121" y="520"/>
                    <a:pt x="133" y="524"/>
                    <a:pt x="145" y="524"/>
                  </a:cubicBezTo>
                  <a:cubicBezTo>
                    <a:pt x="157" y="524"/>
                    <a:pt x="169" y="520"/>
                    <a:pt x="177" y="512"/>
                  </a:cubicBezTo>
                  <a:cubicBezTo>
                    <a:pt x="241" y="464"/>
                    <a:pt x="289" y="448"/>
                    <a:pt x="353" y="400"/>
                  </a:cubicBezTo>
                  <a:cubicBezTo>
                    <a:pt x="417" y="384"/>
                    <a:pt x="449" y="368"/>
                    <a:pt x="513" y="352"/>
                  </a:cubicBezTo>
                  <a:cubicBezTo>
                    <a:pt x="593" y="320"/>
                    <a:pt x="673" y="288"/>
                    <a:pt x="737" y="272"/>
                  </a:cubicBezTo>
                  <a:cubicBezTo>
                    <a:pt x="801" y="240"/>
                    <a:pt x="833" y="224"/>
                    <a:pt x="897" y="224"/>
                  </a:cubicBezTo>
                  <a:cubicBezTo>
                    <a:pt x="929" y="208"/>
                    <a:pt x="977" y="208"/>
                    <a:pt x="1009" y="192"/>
                  </a:cubicBezTo>
                  <a:cubicBezTo>
                    <a:pt x="1057" y="160"/>
                    <a:pt x="1089" y="160"/>
                    <a:pt x="1121" y="128"/>
                  </a:cubicBezTo>
                  <a:cubicBezTo>
                    <a:pt x="1121" y="112"/>
                    <a:pt x="1137" y="80"/>
                    <a:pt x="1121" y="64"/>
                  </a:cubicBezTo>
                  <a:cubicBezTo>
                    <a:pt x="1089" y="32"/>
                    <a:pt x="1073" y="32"/>
                    <a:pt x="1041" y="0"/>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3"/>
            <p:cNvSpPr/>
            <p:nvPr/>
          </p:nvSpPr>
          <p:spPr>
            <a:xfrm>
              <a:off x="6316593" y="3831510"/>
              <a:ext cx="93800" cy="129476"/>
            </a:xfrm>
            <a:custGeom>
              <a:rect b="b" l="l" r="r" t="t"/>
              <a:pathLst>
                <a:path extrusionOk="0" h="4551" w="3297">
                  <a:moveTo>
                    <a:pt x="2905" y="871"/>
                  </a:moveTo>
                  <a:cubicBezTo>
                    <a:pt x="2897" y="881"/>
                    <a:pt x="2897" y="883"/>
                    <a:pt x="2897" y="896"/>
                  </a:cubicBezTo>
                  <a:cubicBezTo>
                    <a:pt x="2900" y="888"/>
                    <a:pt x="2903" y="880"/>
                    <a:pt x="2905" y="871"/>
                  </a:cubicBezTo>
                  <a:close/>
                  <a:moveTo>
                    <a:pt x="2297" y="2226"/>
                  </a:moveTo>
                  <a:cubicBezTo>
                    <a:pt x="2293" y="2228"/>
                    <a:pt x="2290" y="2233"/>
                    <a:pt x="2289" y="2239"/>
                  </a:cubicBezTo>
                  <a:lnTo>
                    <a:pt x="2289" y="2239"/>
                  </a:lnTo>
                  <a:cubicBezTo>
                    <a:pt x="2292" y="2235"/>
                    <a:pt x="2295" y="2230"/>
                    <a:pt x="2297" y="2226"/>
                  </a:cubicBezTo>
                  <a:close/>
                  <a:moveTo>
                    <a:pt x="2592" y="2416"/>
                  </a:moveTo>
                  <a:cubicBezTo>
                    <a:pt x="2592" y="2417"/>
                    <a:pt x="2592" y="2432"/>
                    <a:pt x="2576" y="2432"/>
                  </a:cubicBezTo>
                  <a:cubicBezTo>
                    <a:pt x="2592" y="2432"/>
                    <a:pt x="2592" y="2432"/>
                    <a:pt x="2592" y="2416"/>
                  </a:cubicBezTo>
                  <a:close/>
                  <a:moveTo>
                    <a:pt x="3201" y="0"/>
                  </a:moveTo>
                  <a:cubicBezTo>
                    <a:pt x="3137" y="0"/>
                    <a:pt x="3121" y="32"/>
                    <a:pt x="3121" y="96"/>
                  </a:cubicBezTo>
                  <a:lnTo>
                    <a:pt x="3121" y="160"/>
                  </a:lnTo>
                  <a:cubicBezTo>
                    <a:pt x="3121" y="240"/>
                    <a:pt x="3089" y="304"/>
                    <a:pt x="3073" y="384"/>
                  </a:cubicBezTo>
                  <a:cubicBezTo>
                    <a:pt x="3012" y="552"/>
                    <a:pt x="2965" y="705"/>
                    <a:pt x="2905" y="871"/>
                  </a:cubicBezTo>
                  <a:lnTo>
                    <a:pt x="2905" y="871"/>
                  </a:lnTo>
                  <a:cubicBezTo>
                    <a:pt x="2907" y="869"/>
                    <a:pt x="2910" y="867"/>
                    <a:pt x="2913" y="864"/>
                  </a:cubicBezTo>
                  <a:lnTo>
                    <a:pt x="2913" y="864"/>
                  </a:lnTo>
                  <a:cubicBezTo>
                    <a:pt x="2849" y="1040"/>
                    <a:pt x="2768" y="1216"/>
                    <a:pt x="2720" y="1392"/>
                  </a:cubicBezTo>
                  <a:cubicBezTo>
                    <a:pt x="2688" y="1456"/>
                    <a:pt x="2656" y="1520"/>
                    <a:pt x="2640" y="1584"/>
                  </a:cubicBezTo>
                  <a:cubicBezTo>
                    <a:pt x="2608" y="1632"/>
                    <a:pt x="2576" y="1696"/>
                    <a:pt x="2560" y="1744"/>
                  </a:cubicBezTo>
                  <a:cubicBezTo>
                    <a:pt x="2512" y="1840"/>
                    <a:pt x="2448" y="1936"/>
                    <a:pt x="2416" y="2016"/>
                  </a:cubicBezTo>
                  <a:cubicBezTo>
                    <a:pt x="2371" y="2092"/>
                    <a:pt x="2340" y="2153"/>
                    <a:pt x="2297" y="2226"/>
                  </a:cubicBezTo>
                  <a:lnTo>
                    <a:pt x="2297" y="2226"/>
                  </a:lnTo>
                  <a:cubicBezTo>
                    <a:pt x="2299" y="2225"/>
                    <a:pt x="2301" y="2224"/>
                    <a:pt x="2304" y="2224"/>
                  </a:cubicBezTo>
                  <a:cubicBezTo>
                    <a:pt x="2304" y="2240"/>
                    <a:pt x="2288" y="2240"/>
                    <a:pt x="2288" y="2256"/>
                  </a:cubicBezTo>
                  <a:cubicBezTo>
                    <a:pt x="2288" y="2250"/>
                    <a:pt x="2288" y="2244"/>
                    <a:pt x="2289" y="2239"/>
                  </a:cubicBezTo>
                  <a:lnTo>
                    <a:pt x="2289" y="2239"/>
                  </a:lnTo>
                  <a:cubicBezTo>
                    <a:pt x="2289" y="2239"/>
                    <a:pt x="2289" y="2240"/>
                    <a:pt x="2288" y="2240"/>
                  </a:cubicBezTo>
                  <a:cubicBezTo>
                    <a:pt x="2288" y="2240"/>
                    <a:pt x="2288" y="2256"/>
                    <a:pt x="2272" y="2256"/>
                  </a:cubicBezTo>
                  <a:cubicBezTo>
                    <a:pt x="2208" y="2352"/>
                    <a:pt x="2160" y="2432"/>
                    <a:pt x="2096" y="2544"/>
                  </a:cubicBezTo>
                  <a:cubicBezTo>
                    <a:pt x="2048" y="2576"/>
                    <a:pt x="2016" y="2640"/>
                    <a:pt x="2000" y="2672"/>
                  </a:cubicBezTo>
                  <a:cubicBezTo>
                    <a:pt x="1952" y="2736"/>
                    <a:pt x="1888" y="2800"/>
                    <a:pt x="1856" y="2832"/>
                  </a:cubicBezTo>
                  <a:cubicBezTo>
                    <a:pt x="1776" y="2944"/>
                    <a:pt x="1696" y="3040"/>
                    <a:pt x="1600" y="3136"/>
                  </a:cubicBezTo>
                  <a:lnTo>
                    <a:pt x="1392" y="3345"/>
                  </a:lnTo>
                  <a:cubicBezTo>
                    <a:pt x="1232" y="3473"/>
                    <a:pt x="1056" y="3617"/>
                    <a:pt x="880" y="3761"/>
                  </a:cubicBezTo>
                  <a:cubicBezTo>
                    <a:pt x="800" y="3825"/>
                    <a:pt x="736" y="3873"/>
                    <a:pt x="656" y="3937"/>
                  </a:cubicBezTo>
                  <a:cubicBezTo>
                    <a:pt x="608" y="3985"/>
                    <a:pt x="576" y="4001"/>
                    <a:pt x="528" y="4017"/>
                  </a:cubicBezTo>
                  <a:cubicBezTo>
                    <a:pt x="496" y="4033"/>
                    <a:pt x="480" y="4081"/>
                    <a:pt x="432" y="4097"/>
                  </a:cubicBezTo>
                  <a:cubicBezTo>
                    <a:pt x="384" y="4113"/>
                    <a:pt x="352" y="4145"/>
                    <a:pt x="304" y="4177"/>
                  </a:cubicBezTo>
                  <a:cubicBezTo>
                    <a:pt x="272" y="4193"/>
                    <a:pt x="256" y="4225"/>
                    <a:pt x="208" y="4241"/>
                  </a:cubicBezTo>
                  <a:cubicBezTo>
                    <a:pt x="160" y="4257"/>
                    <a:pt x="112" y="4273"/>
                    <a:pt x="48" y="4321"/>
                  </a:cubicBezTo>
                  <a:cubicBezTo>
                    <a:pt x="16" y="4337"/>
                    <a:pt x="0" y="4417"/>
                    <a:pt x="16" y="4465"/>
                  </a:cubicBezTo>
                  <a:cubicBezTo>
                    <a:pt x="16" y="4481"/>
                    <a:pt x="32" y="4497"/>
                    <a:pt x="48" y="4513"/>
                  </a:cubicBezTo>
                  <a:cubicBezTo>
                    <a:pt x="72" y="4536"/>
                    <a:pt x="95" y="4551"/>
                    <a:pt x="125" y="4551"/>
                  </a:cubicBezTo>
                  <a:cubicBezTo>
                    <a:pt x="136" y="4551"/>
                    <a:pt x="147" y="4549"/>
                    <a:pt x="160" y="4545"/>
                  </a:cubicBezTo>
                  <a:cubicBezTo>
                    <a:pt x="256" y="4513"/>
                    <a:pt x="336" y="4497"/>
                    <a:pt x="416" y="4465"/>
                  </a:cubicBezTo>
                  <a:cubicBezTo>
                    <a:pt x="496" y="4433"/>
                    <a:pt x="560" y="4401"/>
                    <a:pt x="640" y="4353"/>
                  </a:cubicBezTo>
                  <a:cubicBezTo>
                    <a:pt x="736" y="4321"/>
                    <a:pt x="816" y="4257"/>
                    <a:pt x="896" y="4193"/>
                  </a:cubicBezTo>
                  <a:lnTo>
                    <a:pt x="1136" y="4017"/>
                  </a:lnTo>
                  <a:cubicBezTo>
                    <a:pt x="1216" y="3953"/>
                    <a:pt x="1296" y="3905"/>
                    <a:pt x="1376" y="3825"/>
                  </a:cubicBezTo>
                  <a:cubicBezTo>
                    <a:pt x="1472" y="3713"/>
                    <a:pt x="1600" y="3633"/>
                    <a:pt x="1696" y="3537"/>
                  </a:cubicBezTo>
                  <a:cubicBezTo>
                    <a:pt x="1792" y="3457"/>
                    <a:pt x="1872" y="3361"/>
                    <a:pt x="1952" y="3264"/>
                  </a:cubicBezTo>
                  <a:cubicBezTo>
                    <a:pt x="2048" y="3120"/>
                    <a:pt x="2176" y="2992"/>
                    <a:pt x="2272" y="2864"/>
                  </a:cubicBezTo>
                  <a:cubicBezTo>
                    <a:pt x="2400" y="2720"/>
                    <a:pt x="2496" y="2560"/>
                    <a:pt x="2592" y="2400"/>
                  </a:cubicBezTo>
                  <a:cubicBezTo>
                    <a:pt x="2656" y="2272"/>
                    <a:pt x="2720" y="2176"/>
                    <a:pt x="2768" y="2064"/>
                  </a:cubicBezTo>
                  <a:cubicBezTo>
                    <a:pt x="2816" y="1952"/>
                    <a:pt x="2849" y="1856"/>
                    <a:pt x="2913" y="1776"/>
                  </a:cubicBezTo>
                  <a:cubicBezTo>
                    <a:pt x="2977" y="1664"/>
                    <a:pt x="3009" y="1536"/>
                    <a:pt x="3073" y="1424"/>
                  </a:cubicBezTo>
                  <a:cubicBezTo>
                    <a:pt x="3121" y="1312"/>
                    <a:pt x="3137" y="1232"/>
                    <a:pt x="3169" y="1136"/>
                  </a:cubicBezTo>
                  <a:lnTo>
                    <a:pt x="3169" y="1152"/>
                  </a:lnTo>
                  <a:cubicBezTo>
                    <a:pt x="3169" y="1136"/>
                    <a:pt x="3201" y="1088"/>
                    <a:pt x="3201" y="1072"/>
                  </a:cubicBezTo>
                  <a:lnTo>
                    <a:pt x="3201" y="1088"/>
                  </a:lnTo>
                  <a:cubicBezTo>
                    <a:pt x="3217" y="1040"/>
                    <a:pt x="3233" y="976"/>
                    <a:pt x="3233" y="912"/>
                  </a:cubicBezTo>
                  <a:cubicBezTo>
                    <a:pt x="3249" y="832"/>
                    <a:pt x="3281" y="768"/>
                    <a:pt x="3281" y="688"/>
                  </a:cubicBezTo>
                  <a:cubicBezTo>
                    <a:pt x="3297" y="592"/>
                    <a:pt x="3297" y="496"/>
                    <a:pt x="3297" y="400"/>
                  </a:cubicBezTo>
                  <a:lnTo>
                    <a:pt x="3297" y="256"/>
                  </a:lnTo>
                  <a:lnTo>
                    <a:pt x="3297" y="80"/>
                  </a:lnTo>
                  <a:cubicBezTo>
                    <a:pt x="3281" y="16"/>
                    <a:pt x="3233" y="0"/>
                    <a:pt x="3201" y="0"/>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3"/>
            <p:cNvSpPr/>
            <p:nvPr/>
          </p:nvSpPr>
          <p:spPr>
            <a:xfrm>
              <a:off x="6556939" y="3824682"/>
              <a:ext cx="82903" cy="122932"/>
            </a:xfrm>
            <a:custGeom>
              <a:rect b="b" l="l" r="r" t="t"/>
              <a:pathLst>
                <a:path extrusionOk="0" h="4321" w="2914">
                  <a:moveTo>
                    <a:pt x="113" y="0"/>
                  </a:moveTo>
                  <a:cubicBezTo>
                    <a:pt x="65" y="0"/>
                    <a:pt x="1" y="64"/>
                    <a:pt x="33" y="96"/>
                  </a:cubicBezTo>
                  <a:cubicBezTo>
                    <a:pt x="49" y="160"/>
                    <a:pt x="49" y="192"/>
                    <a:pt x="65" y="256"/>
                  </a:cubicBezTo>
                  <a:cubicBezTo>
                    <a:pt x="65" y="320"/>
                    <a:pt x="81" y="352"/>
                    <a:pt x="81" y="416"/>
                  </a:cubicBezTo>
                  <a:lnTo>
                    <a:pt x="145" y="720"/>
                  </a:lnTo>
                  <a:cubicBezTo>
                    <a:pt x="191" y="936"/>
                    <a:pt x="223" y="1167"/>
                    <a:pt x="282" y="1370"/>
                  </a:cubicBezTo>
                  <a:lnTo>
                    <a:pt x="282" y="1370"/>
                  </a:lnTo>
                  <a:cubicBezTo>
                    <a:pt x="280" y="1367"/>
                    <a:pt x="277" y="1364"/>
                    <a:pt x="273" y="1360"/>
                  </a:cubicBezTo>
                  <a:lnTo>
                    <a:pt x="273" y="1360"/>
                  </a:lnTo>
                  <a:cubicBezTo>
                    <a:pt x="305" y="1520"/>
                    <a:pt x="369" y="1680"/>
                    <a:pt x="433" y="1840"/>
                  </a:cubicBezTo>
                  <a:cubicBezTo>
                    <a:pt x="449" y="1920"/>
                    <a:pt x="481" y="1984"/>
                    <a:pt x="513" y="2064"/>
                  </a:cubicBezTo>
                  <a:cubicBezTo>
                    <a:pt x="545" y="2144"/>
                    <a:pt x="561" y="2192"/>
                    <a:pt x="609" y="2272"/>
                  </a:cubicBezTo>
                  <a:cubicBezTo>
                    <a:pt x="689" y="2432"/>
                    <a:pt x="785" y="2576"/>
                    <a:pt x="865" y="2736"/>
                  </a:cubicBezTo>
                  <a:cubicBezTo>
                    <a:pt x="961" y="2880"/>
                    <a:pt x="1057" y="3024"/>
                    <a:pt x="1169" y="3136"/>
                  </a:cubicBezTo>
                  <a:cubicBezTo>
                    <a:pt x="1217" y="3200"/>
                    <a:pt x="1281" y="3280"/>
                    <a:pt x="1345" y="3344"/>
                  </a:cubicBezTo>
                  <a:cubicBezTo>
                    <a:pt x="1425" y="3424"/>
                    <a:pt x="1489" y="3504"/>
                    <a:pt x="1569" y="3552"/>
                  </a:cubicBezTo>
                  <a:lnTo>
                    <a:pt x="1857" y="3857"/>
                  </a:lnTo>
                  <a:cubicBezTo>
                    <a:pt x="1969" y="3937"/>
                    <a:pt x="2065" y="4017"/>
                    <a:pt x="2193" y="4081"/>
                  </a:cubicBezTo>
                  <a:cubicBezTo>
                    <a:pt x="2289" y="4145"/>
                    <a:pt x="2369" y="4177"/>
                    <a:pt x="2465" y="4241"/>
                  </a:cubicBezTo>
                  <a:cubicBezTo>
                    <a:pt x="2513" y="4257"/>
                    <a:pt x="2545" y="4273"/>
                    <a:pt x="2609" y="4305"/>
                  </a:cubicBezTo>
                  <a:cubicBezTo>
                    <a:pt x="2625" y="4305"/>
                    <a:pt x="2673" y="4321"/>
                    <a:pt x="2689" y="4321"/>
                  </a:cubicBezTo>
                  <a:lnTo>
                    <a:pt x="2753" y="4321"/>
                  </a:lnTo>
                  <a:cubicBezTo>
                    <a:pt x="2801" y="4321"/>
                    <a:pt x="2865" y="4305"/>
                    <a:pt x="2881" y="4241"/>
                  </a:cubicBezTo>
                  <a:cubicBezTo>
                    <a:pt x="2913" y="4177"/>
                    <a:pt x="2881" y="4097"/>
                    <a:pt x="2833" y="4081"/>
                  </a:cubicBezTo>
                  <a:lnTo>
                    <a:pt x="2801" y="4081"/>
                  </a:lnTo>
                  <a:cubicBezTo>
                    <a:pt x="2785" y="4065"/>
                    <a:pt x="2753" y="4033"/>
                    <a:pt x="2721" y="4033"/>
                  </a:cubicBezTo>
                  <a:cubicBezTo>
                    <a:pt x="2641" y="4001"/>
                    <a:pt x="2561" y="3937"/>
                    <a:pt x="2513" y="3905"/>
                  </a:cubicBezTo>
                  <a:lnTo>
                    <a:pt x="2273" y="3713"/>
                  </a:lnTo>
                  <a:cubicBezTo>
                    <a:pt x="2081" y="3585"/>
                    <a:pt x="1905" y="3392"/>
                    <a:pt x="1745" y="3232"/>
                  </a:cubicBezTo>
                  <a:cubicBezTo>
                    <a:pt x="1681" y="3184"/>
                    <a:pt x="1617" y="3104"/>
                    <a:pt x="1537" y="3040"/>
                  </a:cubicBezTo>
                  <a:cubicBezTo>
                    <a:pt x="1457" y="2960"/>
                    <a:pt x="1409" y="2880"/>
                    <a:pt x="1345" y="2800"/>
                  </a:cubicBezTo>
                  <a:cubicBezTo>
                    <a:pt x="1217" y="2640"/>
                    <a:pt x="1105" y="2480"/>
                    <a:pt x="1009" y="2304"/>
                  </a:cubicBezTo>
                  <a:cubicBezTo>
                    <a:pt x="961" y="2240"/>
                    <a:pt x="929" y="2176"/>
                    <a:pt x="897" y="2096"/>
                  </a:cubicBezTo>
                  <a:cubicBezTo>
                    <a:pt x="865" y="2016"/>
                    <a:pt x="817" y="1952"/>
                    <a:pt x="801" y="1872"/>
                  </a:cubicBezTo>
                  <a:cubicBezTo>
                    <a:pt x="737" y="1744"/>
                    <a:pt x="657" y="1584"/>
                    <a:pt x="625" y="1440"/>
                  </a:cubicBezTo>
                  <a:cubicBezTo>
                    <a:pt x="561" y="1296"/>
                    <a:pt x="529" y="1136"/>
                    <a:pt x="465" y="992"/>
                  </a:cubicBezTo>
                  <a:cubicBezTo>
                    <a:pt x="401" y="832"/>
                    <a:pt x="369" y="672"/>
                    <a:pt x="305" y="512"/>
                  </a:cubicBezTo>
                  <a:lnTo>
                    <a:pt x="305" y="496"/>
                  </a:lnTo>
                  <a:cubicBezTo>
                    <a:pt x="289" y="400"/>
                    <a:pt x="257" y="272"/>
                    <a:pt x="225" y="176"/>
                  </a:cubicBezTo>
                  <a:cubicBezTo>
                    <a:pt x="225" y="160"/>
                    <a:pt x="225" y="144"/>
                    <a:pt x="209" y="144"/>
                  </a:cubicBezTo>
                  <a:cubicBezTo>
                    <a:pt x="209" y="112"/>
                    <a:pt x="193" y="96"/>
                    <a:pt x="161" y="80"/>
                  </a:cubicBezTo>
                  <a:cubicBezTo>
                    <a:pt x="145" y="0"/>
                    <a:pt x="129" y="0"/>
                    <a:pt x="1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3"/>
            <p:cNvSpPr/>
            <p:nvPr/>
          </p:nvSpPr>
          <p:spPr>
            <a:xfrm>
              <a:off x="6202309" y="3668065"/>
              <a:ext cx="186234" cy="119234"/>
            </a:xfrm>
            <a:custGeom>
              <a:rect b="b" l="l" r="r" t="t"/>
              <a:pathLst>
                <a:path extrusionOk="0" h="4191" w="6546">
                  <a:moveTo>
                    <a:pt x="3575" y="1254"/>
                  </a:moveTo>
                  <a:cubicBezTo>
                    <a:pt x="3589" y="1265"/>
                    <a:pt x="3601" y="1265"/>
                    <a:pt x="3601" y="1265"/>
                  </a:cubicBezTo>
                  <a:cubicBezTo>
                    <a:pt x="3593" y="1262"/>
                    <a:pt x="3584" y="1258"/>
                    <a:pt x="3575" y="1254"/>
                  </a:cubicBezTo>
                  <a:close/>
                  <a:moveTo>
                    <a:pt x="1121" y="1"/>
                  </a:moveTo>
                  <a:cubicBezTo>
                    <a:pt x="1121" y="49"/>
                    <a:pt x="1105" y="49"/>
                    <a:pt x="1089" y="49"/>
                  </a:cubicBezTo>
                  <a:cubicBezTo>
                    <a:pt x="945" y="49"/>
                    <a:pt x="817" y="49"/>
                    <a:pt x="673" y="65"/>
                  </a:cubicBezTo>
                  <a:cubicBezTo>
                    <a:pt x="609" y="81"/>
                    <a:pt x="577" y="81"/>
                    <a:pt x="513" y="97"/>
                  </a:cubicBezTo>
                  <a:cubicBezTo>
                    <a:pt x="465" y="129"/>
                    <a:pt x="417" y="145"/>
                    <a:pt x="385" y="177"/>
                  </a:cubicBezTo>
                  <a:cubicBezTo>
                    <a:pt x="353" y="225"/>
                    <a:pt x="337" y="257"/>
                    <a:pt x="353" y="321"/>
                  </a:cubicBezTo>
                  <a:cubicBezTo>
                    <a:pt x="353" y="337"/>
                    <a:pt x="353" y="369"/>
                    <a:pt x="369" y="369"/>
                  </a:cubicBezTo>
                  <a:lnTo>
                    <a:pt x="353" y="369"/>
                  </a:lnTo>
                  <a:cubicBezTo>
                    <a:pt x="305" y="369"/>
                    <a:pt x="273" y="385"/>
                    <a:pt x="225" y="401"/>
                  </a:cubicBezTo>
                  <a:lnTo>
                    <a:pt x="113" y="465"/>
                  </a:lnTo>
                  <a:cubicBezTo>
                    <a:pt x="49" y="497"/>
                    <a:pt x="1" y="577"/>
                    <a:pt x="49" y="641"/>
                  </a:cubicBezTo>
                  <a:cubicBezTo>
                    <a:pt x="61" y="688"/>
                    <a:pt x="124" y="717"/>
                    <a:pt x="176" y="717"/>
                  </a:cubicBezTo>
                  <a:cubicBezTo>
                    <a:pt x="195" y="717"/>
                    <a:pt x="212" y="713"/>
                    <a:pt x="225" y="705"/>
                  </a:cubicBezTo>
                  <a:lnTo>
                    <a:pt x="353" y="641"/>
                  </a:lnTo>
                  <a:cubicBezTo>
                    <a:pt x="385" y="625"/>
                    <a:pt x="449" y="625"/>
                    <a:pt x="497" y="625"/>
                  </a:cubicBezTo>
                  <a:lnTo>
                    <a:pt x="625" y="625"/>
                  </a:lnTo>
                  <a:cubicBezTo>
                    <a:pt x="721" y="625"/>
                    <a:pt x="801" y="609"/>
                    <a:pt x="913" y="609"/>
                  </a:cubicBezTo>
                  <a:lnTo>
                    <a:pt x="1169" y="609"/>
                  </a:lnTo>
                  <a:cubicBezTo>
                    <a:pt x="1265" y="609"/>
                    <a:pt x="1345" y="609"/>
                    <a:pt x="1441" y="625"/>
                  </a:cubicBezTo>
                  <a:cubicBezTo>
                    <a:pt x="1553" y="625"/>
                    <a:pt x="1649" y="641"/>
                    <a:pt x="1745" y="657"/>
                  </a:cubicBezTo>
                  <a:cubicBezTo>
                    <a:pt x="1825" y="689"/>
                    <a:pt x="1921" y="689"/>
                    <a:pt x="2001" y="705"/>
                  </a:cubicBezTo>
                  <a:lnTo>
                    <a:pt x="2433" y="817"/>
                  </a:lnTo>
                  <a:lnTo>
                    <a:pt x="2849" y="945"/>
                  </a:lnTo>
                  <a:cubicBezTo>
                    <a:pt x="2993" y="977"/>
                    <a:pt x="3105" y="1041"/>
                    <a:pt x="3233" y="1105"/>
                  </a:cubicBezTo>
                  <a:cubicBezTo>
                    <a:pt x="3281" y="1121"/>
                    <a:pt x="3345" y="1169"/>
                    <a:pt x="3425" y="1185"/>
                  </a:cubicBezTo>
                  <a:cubicBezTo>
                    <a:pt x="3478" y="1198"/>
                    <a:pt x="3531" y="1233"/>
                    <a:pt x="3575" y="1254"/>
                  </a:cubicBezTo>
                  <a:lnTo>
                    <a:pt x="3575" y="1254"/>
                  </a:lnTo>
                  <a:cubicBezTo>
                    <a:pt x="3573" y="1253"/>
                    <a:pt x="3571" y="1251"/>
                    <a:pt x="3569" y="1249"/>
                  </a:cubicBezTo>
                  <a:lnTo>
                    <a:pt x="3569" y="1249"/>
                  </a:lnTo>
                  <a:lnTo>
                    <a:pt x="3681" y="1297"/>
                  </a:lnTo>
                  <a:cubicBezTo>
                    <a:pt x="3713" y="1329"/>
                    <a:pt x="3729" y="1329"/>
                    <a:pt x="3745" y="1345"/>
                  </a:cubicBezTo>
                  <a:cubicBezTo>
                    <a:pt x="3761" y="1345"/>
                    <a:pt x="3793" y="1361"/>
                    <a:pt x="3809" y="1361"/>
                  </a:cubicBezTo>
                  <a:cubicBezTo>
                    <a:pt x="3905" y="1425"/>
                    <a:pt x="4033" y="1489"/>
                    <a:pt x="4129" y="1537"/>
                  </a:cubicBezTo>
                  <a:cubicBezTo>
                    <a:pt x="4225" y="1601"/>
                    <a:pt x="4353" y="1681"/>
                    <a:pt x="4449" y="1761"/>
                  </a:cubicBezTo>
                  <a:cubicBezTo>
                    <a:pt x="4625" y="1905"/>
                    <a:pt x="4785" y="2017"/>
                    <a:pt x="4961" y="2161"/>
                  </a:cubicBezTo>
                  <a:cubicBezTo>
                    <a:pt x="4993" y="2177"/>
                    <a:pt x="5009" y="2209"/>
                    <a:pt x="5041" y="2225"/>
                  </a:cubicBezTo>
                  <a:lnTo>
                    <a:pt x="5009" y="2177"/>
                  </a:lnTo>
                  <a:lnTo>
                    <a:pt x="5153" y="2321"/>
                  </a:lnTo>
                  <a:cubicBezTo>
                    <a:pt x="5185" y="2385"/>
                    <a:pt x="5249" y="2417"/>
                    <a:pt x="5281" y="2481"/>
                  </a:cubicBezTo>
                  <a:cubicBezTo>
                    <a:pt x="5361" y="2577"/>
                    <a:pt x="5441" y="2657"/>
                    <a:pt x="5553" y="2769"/>
                  </a:cubicBezTo>
                  <a:cubicBezTo>
                    <a:pt x="5633" y="2849"/>
                    <a:pt x="5681" y="2929"/>
                    <a:pt x="5761" y="3009"/>
                  </a:cubicBezTo>
                  <a:cubicBezTo>
                    <a:pt x="5841" y="3105"/>
                    <a:pt x="5921" y="3201"/>
                    <a:pt x="5985" y="3297"/>
                  </a:cubicBezTo>
                  <a:cubicBezTo>
                    <a:pt x="6033" y="3361"/>
                    <a:pt x="6065" y="3425"/>
                    <a:pt x="6081" y="3505"/>
                  </a:cubicBezTo>
                  <a:cubicBezTo>
                    <a:pt x="6129" y="3585"/>
                    <a:pt x="6161" y="3665"/>
                    <a:pt x="6193" y="3745"/>
                  </a:cubicBezTo>
                  <a:cubicBezTo>
                    <a:pt x="6225" y="3825"/>
                    <a:pt x="6273" y="3905"/>
                    <a:pt x="6289" y="3985"/>
                  </a:cubicBezTo>
                  <a:lnTo>
                    <a:pt x="6353" y="4097"/>
                  </a:lnTo>
                  <a:cubicBezTo>
                    <a:pt x="6369" y="4145"/>
                    <a:pt x="6385" y="4177"/>
                    <a:pt x="6433" y="4177"/>
                  </a:cubicBezTo>
                  <a:cubicBezTo>
                    <a:pt x="6443" y="4187"/>
                    <a:pt x="6454" y="4190"/>
                    <a:pt x="6464" y="4190"/>
                  </a:cubicBezTo>
                  <a:cubicBezTo>
                    <a:pt x="6491" y="4190"/>
                    <a:pt x="6518" y="4168"/>
                    <a:pt x="6529" y="4145"/>
                  </a:cubicBezTo>
                  <a:cubicBezTo>
                    <a:pt x="6545" y="4097"/>
                    <a:pt x="6529" y="4049"/>
                    <a:pt x="6513" y="4001"/>
                  </a:cubicBezTo>
                  <a:cubicBezTo>
                    <a:pt x="6481" y="3969"/>
                    <a:pt x="6481" y="3905"/>
                    <a:pt x="6465" y="3857"/>
                  </a:cubicBezTo>
                  <a:cubicBezTo>
                    <a:pt x="6449" y="3777"/>
                    <a:pt x="6401" y="3697"/>
                    <a:pt x="6369" y="3617"/>
                  </a:cubicBezTo>
                  <a:cubicBezTo>
                    <a:pt x="6369" y="3585"/>
                    <a:pt x="6353" y="3569"/>
                    <a:pt x="6353" y="3521"/>
                  </a:cubicBezTo>
                  <a:cubicBezTo>
                    <a:pt x="6321" y="3441"/>
                    <a:pt x="6289" y="3377"/>
                    <a:pt x="6273" y="3297"/>
                  </a:cubicBezTo>
                  <a:cubicBezTo>
                    <a:pt x="6209" y="3137"/>
                    <a:pt x="6113" y="3009"/>
                    <a:pt x="6033" y="2865"/>
                  </a:cubicBezTo>
                  <a:lnTo>
                    <a:pt x="6033" y="2849"/>
                  </a:lnTo>
                  <a:cubicBezTo>
                    <a:pt x="5985" y="2769"/>
                    <a:pt x="5953" y="2705"/>
                    <a:pt x="5905" y="2625"/>
                  </a:cubicBezTo>
                  <a:cubicBezTo>
                    <a:pt x="5873" y="2545"/>
                    <a:pt x="5825" y="2465"/>
                    <a:pt x="5793" y="2401"/>
                  </a:cubicBezTo>
                  <a:cubicBezTo>
                    <a:pt x="5745" y="2321"/>
                    <a:pt x="5713" y="2241"/>
                    <a:pt x="5649" y="2177"/>
                  </a:cubicBezTo>
                  <a:cubicBezTo>
                    <a:pt x="5601" y="2097"/>
                    <a:pt x="5553" y="2049"/>
                    <a:pt x="5505" y="1969"/>
                  </a:cubicBezTo>
                  <a:cubicBezTo>
                    <a:pt x="5441" y="1889"/>
                    <a:pt x="5409" y="1777"/>
                    <a:pt x="5329" y="1697"/>
                  </a:cubicBezTo>
                  <a:cubicBezTo>
                    <a:pt x="5265" y="1617"/>
                    <a:pt x="5201" y="1569"/>
                    <a:pt x="5153" y="1505"/>
                  </a:cubicBezTo>
                  <a:lnTo>
                    <a:pt x="4961" y="1329"/>
                  </a:lnTo>
                  <a:cubicBezTo>
                    <a:pt x="4833" y="1201"/>
                    <a:pt x="4689" y="1057"/>
                    <a:pt x="4545" y="961"/>
                  </a:cubicBezTo>
                  <a:cubicBezTo>
                    <a:pt x="4481" y="897"/>
                    <a:pt x="4401" y="865"/>
                    <a:pt x="4353" y="817"/>
                  </a:cubicBezTo>
                  <a:cubicBezTo>
                    <a:pt x="4289" y="785"/>
                    <a:pt x="4225" y="737"/>
                    <a:pt x="4145" y="705"/>
                  </a:cubicBezTo>
                  <a:lnTo>
                    <a:pt x="3905" y="577"/>
                  </a:lnTo>
                  <a:cubicBezTo>
                    <a:pt x="3825" y="545"/>
                    <a:pt x="3761" y="529"/>
                    <a:pt x="3681" y="497"/>
                  </a:cubicBezTo>
                  <a:cubicBezTo>
                    <a:pt x="3521" y="449"/>
                    <a:pt x="3361" y="401"/>
                    <a:pt x="3201" y="337"/>
                  </a:cubicBezTo>
                  <a:cubicBezTo>
                    <a:pt x="3041" y="305"/>
                    <a:pt x="2913" y="241"/>
                    <a:pt x="2753" y="209"/>
                  </a:cubicBezTo>
                  <a:cubicBezTo>
                    <a:pt x="2673" y="177"/>
                    <a:pt x="2561" y="161"/>
                    <a:pt x="2481" y="161"/>
                  </a:cubicBezTo>
                  <a:lnTo>
                    <a:pt x="2465" y="161"/>
                  </a:lnTo>
                  <a:cubicBezTo>
                    <a:pt x="2401" y="145"/>
                    <a:pt x="2369" y="145"/>
                    <a:pt x="2305" y="145"/>
                  </a:cubicBezTo>
                  <a:cubicBezTo>
                    <a:pt x="2225" y="129"/>
                    <a:pt x="2129" y="129"/>
                    <a:pt x="2049" y="97"/>
                  </a:cubicBezTo>
                  <a:cubicBezTo>
                    <a:pt x="1873" y="81"/>
                    <a:pt x="1713" y="49"/>
                    <a:pt x="1521" y="17"/>
                  </a:cubicBezTo>
                  <a:cubicBezTo>
                    <a:pt x="1393" y="1"/>
                    <a:pt x="1249" y="1"/>
                    <a:pt x="11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3"/>
            <p:cNvSpPr/>
            <p:nvPr/>
          </p:nvSpPr>
          <p:spPr>
            <a:xfrm>
              <a:off x="6580609" y="3661237"/>
              <a:ext cx="186689" cy="122050"/>
            </a:xfrm>
            <a:custGeom>
              <a:rect b="b" l="l" r="r" t="t"/>
              <a:pathLst>
                <a:path extrusionOk="0" h="4290" w="6562">
                  <a:moveTo>
                    <a:pt x="4289" y="433"/>
                  </a:moveTo>
                  <a:lnTo>
                    <a:pt x="4417" y="449"/>
                  </a:lnTo>
                  <a:cubicBezTo>
                    <a:pt x="4433" y="449"/>
                    <a:pt x="4433" y="465"/>
                    <a:pt x="4449" y="465"/>
                  </a:cubicBezTo>
                  <a:cubicBezTo>
                    <a:pt x="4337" y="481"/>
                    <a:pt x="4241" y="497"/>
                    <a:pt x="4113" y="513"/>
                  </a:cubicBezTo>
                  <a:lnTo>
                    <a:pt x="3809" y="577"/>
                  </a:lnTo>
                  <a:cubicBezTo>
                    <a:pt x="3857" y="561"/>
                    <a:pt x="3873" y="561"/>
                    <a:pt x="3921" y="545"/>
                  </a:cubicBezTo>
                  <a:cubicBezTo>
                    <a:pt x="4033" y="497"/>
                    <a:pt x="4161" y="481"/>
                    <a:pt x="4289" y="433"/>
                  </a:cubicBezTo>
                  <a:close/>
                  <a:moveTo>
                    <a:pt x="4161" y="849"/>
                  </a:moveTo>
                  <a:cubicBezTo>
                    <a:pt x="4161" y="854"/>
                    <a:pt x="4163" y="856"/>
                    <a:pt x="4165" y="856"/>
                  </a:cubicBezTo>
                  <a:cubicBezTo>
                    <a:pt x="4170" y="856"/>
                    <a:pt x="4177" y="849"/>
                    <a:pt x="4177" y="849"/>
                  </a:cubicBezTo>
                  <a:close/>
                  <a:moveTo>
                    <a:pt x="5073" y="1"/>
                  </a:moveTo>
                  <a:cubicBezTo>
                    <a:pt x="5009" y="81"/>
                    <a:pt x="4881" y="81"/>
                    <a:pt x="4721" y="97"/>
                  </a:cubicBezTo>
                  <a:cubicBezTo>
                    <a:pt x="4577" y="113"/>
                    <a:pt x="4449" y="145"/>
                    <a:pt x="4321" y="161"/>
                  </a:cubicBezTo>
                  <a:cubicBezTo>
                    <a:pt x="4193" y="177"/>
                    <a:pt x="4081" y="209"/>
                    <a:pt x="3969" y="209"/>
                  </a:cubicBezTo>
                  <a:cubicBezTo>
                    <a:pt x="3809" y="225"/>
                    <a:pt x="3649" y="257"/>
                    <a:pt x="3489" y="305"/>
                  </a:cubicBezTo>
                  <a:cubicBezTo>
                    <a:pt x="3409" y="321"/>
                    <a:pt x="3329" y="337"/>
                    <a:pt x="3281" y="369"/>
                  </a:cubicBezTo>
                  <a:cubicBezTo>
                    <a:pt x="3233" y="369"/>
                    <a:pt x="3217" y="385"/>
                    <a:pt x="3169" y="401"/>
                  </a:cubicBezTo>
                  <a:cubicBezTo>
                    <a:pt x="3137" y="417"/>
                    <a:pt x="3073" y="449"/>
                    <a:pt x="3041" y="465"/>
                  </a:cubicBezTo>
                  <a:cubicBezTo>
                    <a:pt x="3009" y="481"/>
                    <a:pt x="2993" y="497"/>
                    <a:pt x="2993" y="513"/>
                  </a:cubicBezTo>
                  <a:cubicBezTo>
                    <a:pt x="2929" y="545"/>
                    <a:pt x="2897" y="561"/>
                    <a:pt x="2833" y="577"/>
                  </a:cubicBezTo>
                  <a:cubicBezTo>
                    <a:pt x="2657" y="657"/>
                    <a:pt x="2481" y="737"/>
                    <a:pt x="2321" y="833"/>
                  </a:cubicBezTo>
                  <a:cubicBezTo>
                    <a:pt x="2161" y="945"/>
                    <a:pt x="1985" y="1057"/>
                    <a:pt x="1857" y="1185"/>
                  </a:cubicBezTo>
                  <a:cubicBezTo>
                    <a:pt x="1777" y="1233"/>
                    <a:pt x="1713" y="1297"/>
                    <a:pt x="1633" y="1361"/>
                  </a:cubicBezTo>
                  <a:cubicBezTo>
                    <a:pt x="1569" y="1425"/>
                    <a:pt x="1521" y="1473"/>
                    <a:pt x="1441" y="1537"/>
                  </a:cubicBezTo>
                  <a:cubicBezTo>
                    <a:pt x="1297" y="1665"/>
                    <a:pt x="1169" y="1809"/>
                    <a:pt x="1057" y="1937"/>
                  </a:cubicBezTo>
                  <a:cubicBezTo>
                    <a:pt x="929" y="2097"/>
                    <a:pt x="833" y="2257"/>
                    <a:pt x="737" y="2417"/>
                  </a:cubicBezTo>
                  <a:cubicBezTo>
                    <a:pt x="657" y="2577"/>
                    <a:pt x="561" y="2721"/>
                    <a:pt x="481" y="2881"/>
                  </a:cubicBezTo>
                  <a:lnTo>
                    <a:pt x="353" y="3121"/>
                  </a:lnTo>
                  <a:cubicBezTo>
                    <a:pt x="305" y="3201"/>
                    <a:pt x="289" y="3297"/>
                    <a:pt x="257" y="3377"/>
                  </a:cubicBezTo>
                  <a:cubicBezTo>
                    <a:pt x="209" y="3457"/>
                    <a:pt x="193" y="3569"/>
                    <a:pt x="161" y="3649"/>
                  </a:cubicBezTo>
                  <a:cubicBezTo>
                    <a:pt x="113" y="3729"/>
                    <a:pt x="97" y="3825"/>
                    <a:pt x="81" y="3905"/>
                  </a:cubicBezTo>
                  <a:cubicBezTo>
                    <a:pt x="49" y="3985"/>
                    <a:pt x="17" y="4065"/>
                    <a:pt x="17" y="4145"/>
                  </a:cubicBezTo>
                  <a:cubicBezTo>
                    <a:pt x="17" y="4177"/>
                    <a:pt x="1" y="4209"/>
                    <a:pt x="17" y="4241"/>
                  </a:cubicBezTo>
                  <a:cubicBezTo>
                    <a:pt x="33" y="4257"/>
                    <a:pt x="49" y="4289"/>
                    <a:pt x="81" y="4289"/>
                  </a:cubicBezTo>
                  <a:cubicBezTo>
                    <a:pt x="113" y="4289"/>
                    <a:pt x="129" y="4241"/>
                    <a:pt x="161" y="4209"/>
                  </a:cubicBezTo>
                  <a:cubicBezTo>
                    <a:pt x="177" y="4161"/>
                    <a:pt x="193" y="4097"/>
                    <a:pt x="209" y="4065"/>
                  </a:cubicBezTo>
                  <a:cubicBezTo>
                    <a:pt x="225" y="4017"/>
                    <a:pt x="225" y="4001"/>
                    <a:pt x="257" y="3969"/>
                  </a:cubicBezTo>
                  <a:cubicBezTo>
                    <a:pt x="273" y="3921"/>
                    <a:pt x="289" y="3905"/>
                    <a:pt x="289" y="3857"/>
                  </a:cubicBezTo>
                  <a:lnTo>
                    <a:pt x="481" y="3441"/>
                  </a:lnTo>
                  <a:cubicBezTo>
                    <a:pt x="513" y="3361"/>
                    <a:pt x="561" y="3281"/>
                    <a:pt x="609" y="3201"/>
                  </a:cubicBezTo>
                  <a:cubicBezTo>
                    <a:pt x="657" y="3121"/>
                    <a:pt x="721" y="3041"/>
                    <a:pt x="753" y="2961"/>
                  </a:cubicBezTo>
                  <a:cubicBezTo>
                    <a:pt x="817" y="2881"/>
                    <a:pt x="881" y="2801"/>
                    <a:pt x="961" y="2721"/>
                  </a:cubicBezTo>
                  <a:cubicBezTo>
                    <a:pt x="1041" y="2641"/>
                    <a:pt x="1089" y="2561"/>
                    <a:pt x="1169" y="2481"/>
                  </a:cubicBezTo>
                  <a:lnTo>
                    <a:pt x="1617" y="2049"/>
                  </a:lnTo>
                  <a:cubicBezTo>
                    <a:pt x="1793" y="1889"/>
                    <a:pt x="2001" y="1745"/>
                    <a:pt x="2193" y="1601"/>
                  </a:cubicBezTo>
                  <a:cubicBezTo>
                    <a:pt x="2401" y="1457"/>
                    <a:pt x="2593" y="1329"/>
                    <a:pt x="2817" y="1201"/>
                  </a:cubicBezTo>
                  <a:cubicBezTo>
                    <a:pt x="2913" y="1169"/>
                    <a:pt x="3009" y="1105"/>
                    <a:pt x="3121" y="1057"/>
                  </a:cubicBezTo>
                  <a:cubicBezTo>
                    <a:pt x="3233" y="1025"/>
                    <a:pt x="3329" y="977"/>
                    <a:pt x="3457" y="945"/>
                  </a:cubicBezTo>
                  <a:lnTo>
                    <a:pt x="4049" y="769"/>
                  </a:lnTo>
                  <a:cubicBezTo>
                    <a:pt x="4241" y="721"/>
                    <a:pt x="4401" y="705"/>
                    <a:pt x="4577" y="657"/>
                  </a:cubicBezTo>
                  <a:cubicBezTo>
                    <a:pt x="4721" y="641"/>
                    <a:pt x="4881" y="625"/>
                    <a:pt x="5009" y="609"/>
                  </a:cubicBezTo>
                  <a:cubicBezTo>
                    <a:pt x="5153" y="577"/>
                    <a:pt x="5313" y="577"/>
                    <a:pt x="5457" y="561"/>
                  </a:cubicBezTo>
                  <a:cubicBezTo>
                    <a:pt x="5537" y="561"/>
                    <a:pt x="5617" y="545"/>
                    <a:pt x="5697" y="545"/>
                  </a:cubicBezTo>
                  <a:lnTo>
                    <a:pt x="6081" y="545"/>
                  </a:lnTo>
                  <a:cubicBezTo>
                    <a:pt x="6129" y="545"/>
                    <a:pt x="6177" y="545"/>
                    <a:pt x="6241" y="561"/>
                  </a:cubicBezTo>
                  <a:cubicBezTo>
                    <a:pt x="6289" y="561"/>
                    <a:pt x="6353" y="577"/>
                    <a:pt x="6417" y="577"/>
                  </a:cubicBezTo>
                  <a:cubicBezTo>
                    <a:pt x="6433" y="577"/>
                    <a:pt x="6481" y="577"/>
                    <a:pt x="6497" y="561"/>
                  </a:cubicBezTo>
                  <a:cubicBezTo>
                    <a:pt x="6513" y="545"/>
                    <a:pt x="6529" y="529"/>
                    <a:pt x="6529" y="497"/>
                  </a:cubicBezTo>
                  <a:cubicBezTo>
                    <a:pt x="6562" y="449"/>
                    <a:pt x="6513" y="385"/>
                    <a:pt x="6449" y="385"/>
                  </a:cubicBezTo>
                  <a:cubicBezTo>
                    <a:pt x="6417" y="385"/>
                    <a:pt x="6353" y="369"/>
                    <a:pt x="6321" y="369"/>
                  </a:cubicBezTo>
                  <a:cubicBezTo>
                    <a:pt x="6337" y="369"/>
                    <a:pt x="6353" y="337"/>
                    <a:pt x="6353" y="321"/>
                  </a:cubicBezTo>
                  <a:cubicBezTo>
                    <a:pt x="6369" y="305"/>
                    <a:pt x="6401" y="257"/>
                    <a:pt x="6369" y="241"/>
                  </a:cubicBezTo>
                  <a:cubicBezTo>
                    <a:pt x="6369" y="225"/>
                    <a:pt x="6353" y="177"/>
                    <a:pt x="6337" y="161"/>
                  </a:cubicBezTo>
                  <a:cubicBezTo>
                    <a:pt x="6321" y="145"/>
                    <a:pt x="6289" y="145"/>
                    <a:pt x="6273" y="129"/>
                  </a:cubicBezTo>
                  <a:lnTo>
                    <a:pt x="6097" y="129"/>
                  </a:lnTo>
                  <a:cubicBezTo>
                    <a:pt x="6081" y="129"/>
                    <a:pt x="6081" y="129"/>
                    <a:pt x="6049" y="97"/>
                  </a:cubicBezTo>
                  <a:cubicBezTo>
                    <a:pt x="6017" y="81"/>
                    <a:pt x="6001" y="81"/>
                    <a:pt x="5953" y="81"/>
                  </a:cubicBezTo>
                  <a:cubicBezTo>
                    <a:pt x="5921" y="81"/>
                    <a:pt x="5873" y="65"/>
                    <a:pt x="5841" y="65"/>
                  </a:cubicBezTo>
                  <a:lnTo>
                    <a:pt x="5809" y="49"/>
                  </a:lnTo>
                  <a:cubicBezTo>
                    <a:pt x="5793" y="17"/>
                    <a:pt x="5777" y="1"/>
                    <a:pt x="5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3"/>
            <p:cNvSpPr/>
            <p:nvPr/>
          </p:nvSpPr>
          <p:spPr>
            <a:xfrm>
              <a:off x="6502315" y="3817399"/>
              <a:ext cx="55108" cy="121766"/>
            </a:xfrm>
            <a:custGeom>
              <a:rect b="b" l="l" r="r" t="t"/>
              <a:pathLst>
                <a:path extrusionOk="0" h="4280" w="1937">
                  <a:moveTo>
                    <a:pt x="465" y="3472"/>
                  </a:moveTo>
                  <a:cubicBezTo>
                    <a:pt x="459" y="3478"/>
                    <a:pt x="456" y="3480"/>
                    <a:pt x="454" y="3480"/>
                  </a:cubicBezTo>
                  <a:cubicBezTo>
                    <a:pt x="451" y="3480"/>
                    <a:pt x="454" y="3472"/>
                    <a:pt x="465" y="3472"/>
                  </a:cubicBezTo>
                  <a:close/>
                  <a:moveTo>
                    <a:pt x="849" y="0"/>
                  </a:moveTo>
                  <a:cubicBezTo>
                    <a:pt x="801" y="16"/>
                    <a:pt x="769" y="48"/>
                    <a:pt x="785" y="96"/>
                  </a:cubicBezTo>
                  <a:cubicBezTo>
                    <a:pt x="801" y="208"/>
                    <a:pt x="833" y="320"/>
                    <a:pt x="849" y="432"/>
                  </a:cubicBezTo>
                  <a:cubicBezTo>
                    <a:pt x="849" y="496"/>
                    <a:pt x="849" y="576"/>
                    <a:pt x="865" y="624"/>
                  </a:cubicBezTo>
                  <a:lnTo>
                    <a:pt x="865" y="864"/>
                  </a:lnTo>
                  <a:lnTo>
                    <a:pt x="865" y="1088"/>
                  </a:lnTo>
                  <a:lnTo>
                    <a:pt x="865" y="1312"/>
                  </a:lnTo>
                  <a:cubicBezTo>
                    <a:pt x="865" y="1472"/>
                    <a:pt x="849" y="1632"/>
                    <a:pt x="849" y="1792"/>
                  </a:cubicBezTo>
                  <a:cubicBezTo>
                    <a:pt x="849" y="1952"/>
                    <a:pt x="833" y="2112"/>
                    <a:pt x="801" y="2256"/>
                  </a:cubicBezTo>
                  <a:cubicBezTo>
                    <a:pt x="769" y="2448"/>
                    <a:pt x="721" y="2656"/>
                    <a:pt x="657" y="2832"/>
                  </a:cubicBezTo>
                  <a:cubicBezTo>
                    <a:pt x="641" y="2928"/>
                    <a:pt x="609" y="3056"/>
                    <a:pt x="561" y="3152"/>
                  </a:cubicBezTo>
                  <a:cubicBezTo>
                    <a:pt x="529" y="3248"/>
                    <a:pt x="481" y="3328"/>
                    <a:pt x="449" y="3440"/>
                  </a:cubicBezTo>
                  <a:cubicBezTo>
                    <a:pt x="385" y="3552"/>
                    <a:pt x="321" y="3648"/>
                    <a:pt x="257" y="3776"/>
                  </a:cubicBezTo>
                  <a:cubicBezTo>
                    <a:pt x="241" y="3841"/>
                    <a:pt x="209" y="3889"/>
                    <a:pt x="177" y="3937"/>
                  </a:cubicBezTo>
                  <a:cubicBezTo>
                    <a:pt x="161" y="3969"/>
                    <a:pt x="129" y="4033"/>
                    <a:pt x="81" y="4065"/>
                  </a:cubicBezTo>
                  <a:cubicBezTo>
                    <a:pt x="81" y="4097"/>
                    <a:pt x="65" y="4097"/>
                    <a:pt x="49" y="4113"/>
                  </a:cubicBezTo>
                  <a:cubicBezTo>
                    <a:pt x="1" y="4129"/>
                    <a:pt x="1" y="4193"/>
                    <a:pt x="17" y="4225"/>
                  </a:cubicBezTo>
                  <a:cubicBezTo>
                    <a:pt x="49" y="4257"/>
                    <a:pt x="65" y="4273"/>
                    <a:pt x="81" y="4273"/>
                  </a:cubicBezTo>
                  <a:cubicBezTo>
                    <a:pt x="95" y="4277"/>
                    <a:pt x="106" y="4279"/>
                    <a:pt x="116" y="4279"/>
                  </a:cubicBezTo>
                  <a:cubicBezTo>
                    <a:pt x="140" y="4279"/>
                    <a:pt x="154" y="4268"/>
                    <a:pt x="177" y="4257"/>
                  </a:cubicBezTo>
                  <a:cubicBezTo>
                    <a:pt x="209" y="4225"/>
                    <a:pt x="225" y="4209"/>
                    <a:pt x="241" y="4209"/>
                  </a:cubicBezTo>
                  <a:cubicBezTo>
                    <a:pt x="257" y="4193"/>
                    <a:pt x="289" y="4177"/>
                    <a:pt x="289" y="4145"/>
                  </a:cubicBezTo>
                  <a:cubicBezTo>
                    <a:pt x="321" y="4113"/>
                    <a:pt x="337" y="4065"/>
                    <a:pt x="385" y="4033"/>
                  </a:cubicBezTo>
                  <a:cubicBezTo>
                    <a:pt x="401" y="3985"/>
                    <a:pt x="417" y="3969"/>
                    <a:pt x="465" y="3937"/>
                  </a:cubicBezTo>
                  <a:cubicBezTo>
                    <a:pt x="497" y="3953"/>
                    <a:pt x="545" y="3953"/>
                    <a:pt x="577" y="3953"/>
                  </a:cubicBezTo>
                  <a:cubicBezTo>
                    <a:pt x="625" y="3953"/>
                    <a:pt x="641" y="3905"/>
                    <a:pt x="657" y="3889"/>
                  </a:cubicBezTo>
                  <a:cubicBezTo>
                    <a:pt x="705" y="3857"/>
                    <a:pt x="737" y="3808"/>
                    <a:pt x="769" y="3744"/>
                  </a:cubicBezTo>
                  <a:cubicBezTo>
                    <a:pt x="801" y="3712"/>
                    <a:pt x="817" y="3664"/>
                    <a:pt x="865" y="3616"/>
                  </a:cubicBezTo>
                  <a:cubicBezTo>
                    <a:pt x="897" y="3568"/>
                    <a:pt x="929" y="3536"/>
                    <a:pt x="945" y="3472"/>
                  </a:cubicBezTo>
                  <a:cubicBezTo>
                    <a:pt x="977" y="3408"/>
                    <a:pt x="1009" y="3360"/>
                    <a:pt x="1025" y="3312"/>
                  </a:cubicBezTo>
                  <a:cubicBezTo>
                    <a:pt x="1025" y="3312"/>
                    <a:pt x="1025" y="3296"/>
                    <a:pt x="1041" y="3296"/>
                  </a:cubicBezTo>
                  <a:lnTo>
                    <a:pt x="1041" y="3312"/>
                  </a:lnTo>
                  <a:lnTo>
                    <a:pt x="1105" y="3184"/>
                  </a:lnTo>
                  <a:cubicBezTo>
                    <a:pt x="1137" y="3152"/>
                    <a:pt x="1137" y="3104"/>
                    <a:pt x="1169" y="3072"/>
                  </a:cubicBezTo>
                  <a:cubicBezTo>
                    <a:pt x="1169" y="3056"/>
                    <a:pt x="1185" y="3040"/>
                    <a:pt x="1185" y="3040"/>
                  </a:cubicBezTo>
                  <a:cubicBezTo>
                    <a:pt x="1201" y="2992"/>
                    <a:pt x="1217" y="2944"/>
                    <a:pt x="1217" y="2928"/>
                  </a:cubicBezTo>
                  <a:cubicBezTo>
                    <a:pt x="1281" y="2800"/>
                    <a:pt x="1361" y="2672"/>
                    <a:pt x="1425" y="2528"/>
                  </a:cubicBezTo>
                  <a:cubicBezTo>
                    <a:pt x="1457" y="2448"/>
                    <a:pt x="1505" y="2368"/>
                    <a:pt x="1537" y="2272"/>
                  </a:cubicBezTo>
                  <a:cubicBezTo>
                    <a:pt x="1585" y="2176"/>
                    <a:pt x="1617" y="2096"/>
                    <a:pt x="1665" y="1984"/>
                  </a:cubicBezTo>
                  <a:cubicBezTo>
                    <a:pt x="1729" y="1824"/>
                    <a:pt x="1777" y="1648"/>
                    <a:pt x="1841" y="1472"/>
                  </a:cubicBezTo>
                  <a:cubicBezTo>
                    <a:pt x="1857" y="1392"/>
                    <a:pt x="1905" y="1312"/>
                    <a:pt x="1921" y="1216"/>
                  </a:cubicBezTo>
                  <a:cubicBezTo>
                    <a:pt x="1937" y="1152"/>
                    <a:pt x="1937" y="1104"/>
                    <a:pt x="1937" y="1056"/>
                  </a:cubicBezTo>
                  <a:cubicBezTo>
                    <a:pt x="1937" y="992"/>
                    <a:pt x="1921" y="928"/>
                    <a:pt x="1905" y="864"/>
                  </a:cubicBezTo>
                  <a:cubicBezTo>
                    <a:pt x="1889" y="832"/>
                    <a:pt x="1857" y="816"/>
                    <a:pt x="1841" y="784"/>
                  </a:cubicBezTo>
                  <a:cubicBezTo>
                    <a:pt x="1825" y="768"/>
                    <a:pt x="1809" y="752"/>
                    <a:pt x="1777" y="704"/>
                  </a:cubicBezTo>
                  <a:cubicBezTo>
                    <a:pt x="1729" y="672"/>
                    <a:pt x="1681" y="608"/>
                    <a:pt x="1617" y="576"/>
                  </a:cubicBezTo>
                  <a:lnTo>
                    <a:pt x="1457" y="416"/>
                  </a:lnTo>
                  <a:cubicBezTo>
                    <a:pt x="1409" y="352"/>
                    <a:pt x="1329" y="288"/>
                    <a:pt x="1249" y="224"/>
                  </a:cubicBezTo>
                  <a:lnTo>
                    <a:pt x="1185" y="176"/>
                  </a:lnTo>
                  <a:cubicBezTo>
                    <a:pt x="1185" y="144"/>
                    <a:pt x="1169" y="144"/>
                    <a:pt x="1169" y="144"/>
                  </a:cubicBezTo>
                  <a:lnTo>
                    <a:pt x="1137" y="128"/>
                  </a:lnTo>
                  <a:cubicBezTo>
                    <a:pt x="1121" y="128"/>
                    <a:pt x="1121" y="112"/>
                    <a:pt x="1105" y="112"/>
                  </a:cubicBezTo>
                  <a:cubicBezTo>
                    <a:pt x="1091" y="108"/>
                    <a:pt x="1078" y="106"/>
                    <a:pt x="1066" y="106"/>
                  </a:cubicBezTo>
                  <a:cubicBezTo>
                    <a:pt x="1037" y="106"/>
                    <a:pt x="1011" y="117"/>
                    <a:pt x="977" y="128"/>
                  </a:cubicBezTo>
                  <a:cubicBezTo>
                    <a:pt x="977" y="128"/>
                    <a:pt x="961" y="128"/>
                    <a:pt x="961" y="144"/>
                  </a:cubicBezTo>
                  <a:cubicBezTo>
                    <a:pt x="961" y="112"/>
                    <a:pt x="945" y="64"/>
                    <a:pt x="945" y="16"/>
                  </a:cubicBezTo>
                  <a:cubicBezTo>
                    <a:pt x="945" y="16"/>
                    <a:pt x="913" y="0"/>
                    <a:pt x="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3"/>
            <p:cNvSpPr/>
            <p:nvPr/>
          </p:nvSpPr>
          <p:spPr>
            <a:xfrm>
              <a:off x="6500949" y="3928525"/>
              <a:ext cx="12774" cy="12717"/>
            </a:xfrm>
            <a:custGeom>
              <a:rect b="b" l="l" r="r" t="t"/>
              <a:pathLst>
                <a:path extrusionOk="0" h="447" w="449">
                  <a:moveTo>
                    <a:pt x="378" y="0"/>
                  </a:moveTo>
                  <a:cubicBezTo>
                    <a:pt x="367" y="0"/>
                    <a:pt x="363" y="15"/>
                    <a:pt x="353" y="15"/>
                  </a:cubicBezTo>
                  <a:cubicBezTo>
                    <a:pt x="289" y="63"/>
                    <a:pt x="225" y="111"/>
                    <a:pt x="193" y="175"/>
                  </a:cubicBezTo>
                  <a:lnTo>
                    <a:pt x="113" y="255"/>
                  </a:lnTo>
                  <a:cubicBezTo>
                    <a:pt x="97" y="271"/>
                    <a:pt x="81" y="303"/>
                    <a:pt x="33" y="335"/>
                  </a:cubicBezTo>
                  <a:lnTo>
                    <a:pt x="17" y="351"/>
                  </a:lnTo>
                  <a:cubicBezTo>
                    <a:pt x="17" y="351"/>
                    <a:pt x="1" y="367"/>
                    <a:pt x="1" y="383"/>
                  </a:cubicBezTo>
                  <a:cubicBezTo>
                    <a:pt x="1" y="415"/>
                    <a:pt x="1" y="415"/>
                    <a:pt x="17" y="431"/>
                  </a:cubicBezTo>
                  <a:cubicBezTo>
                    <a:pt x="17" y="431"/>
                    <a:pt x="33" y="447"/>
                    <a:pt x="49" y="447"/>
                  </a:cubicBezTo>
                  <a:cubicBezTo>
                    <a:pt x="81" y="447"/>
                    <a:pt x="81" y="447"/>
                    <a:pt x="97" y="431"/>
                  </a:cubicBezTo>
                  <a:lnTo>
                    <a:pt x="129" y="383"/>
                  </a:lnTo>
                  <a:cubicBezTo>
                    <a:pt x="177" y="335"/>
                    <a:pt x="209" y="287"/>
                    <a:pt x="273" y="255"/>
                  </a:cubicBezTo>
                  <a:lnTo>
                    <a:pt x="433" y="95"/>
                  </a:lnTo>
                  <a:cubicBezTo>
                    <a:pt x="449" y="63"/>
                    <a:pt x="449" y="47"/>
                    <a:pt x="433" y="31"/>
                  </a:cubicBezTo>
                  <a:cubicBezTo>
                    <a:pt x="433" y="31"/>
                    <a:pt x="417" y="15"/>
                    <a:pt x="401" y="15"/>
                  </a:cubicBezTo>
                  <a:cubicBezTo>
                    <a:pt x="390" y="4"/>
                    <a:pt x="383" y="0"/>
                    <a:pt x="378" y="0"/>
                  </a:cubicBezTo>
                  <a:close/>
                </a:path>
              </a:pathLst>
            </a:custGeom>
            <a:solidFill>
              <a:srgbClr val="E3A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3"/>
            <p:cNvSpPr/>
            <p:nvPr/>
          </p:nvSpPr>
          <p:spPr>
            <a:xfrm>
              <a:off x="6505046" y="3829035"/>
              <a:ext cx="12774" cy="73060"/>
            </a:xfrm>
            <a:custGeom>
              <a:rect b="b" l="l" r="r" t="t"/>
              <a:pathLst>
                <a:path extrusionOk="0" h="2568" w="449">
                  <a:moveTo>
                    <a:pt x="288" y="0"/>
                  </a:moveTo>
                  <a:cubicBezTo>
                    <a:pt x="283" y="0"/>
                    <a:pt x="278" y="2"/>
                    <a:pt x="273" y="7"/>
                  </a:cubicBezTo>
                  <a:cubicBezTo>
                    <a:pt x="257" y="7"/>
                    <a:pt x="225" y="23"/>
                    <a:pt x="225" y="71"/>
                  </a:cubicBezTo>
                  <a:cubicBezTo>
                    <a:pt x="225" y="119"/>
                    <a:pt x="257" y="167"/>
                    <a:pt x="257" y="231"/>
                  </a:cubicBezTo>
                  <a:cubicBezTo>
                    <a:pt x="257" y="327"/>
                    <a:pt x="273" y="439"/>
                    <a:pt x="273" y="551"/>
                  </a:cubicBezTo>
                  <a:lnTo>
                    <a:pt x="273" y="711"/>
                  </a:lnTo>
                  <a:lnTo>
                    <a:pt x="273" y="871"/>
                  </a:lnTo>
                  <a:cubicBezTo>
                    <a:pt x="273" y="967"/>
                    <a:pt x="257" y="1063"/>
                    <a:pt x="257" y="1159"/>
                  </a:cubicBezTo>
                  <a:cubicBezTo>
                    <a:pt x="257" y="1223"/>
                    <a:pt x="225" y="1271"/>
                    <a:pt x="225" y="1319"/>
                  </a:cubicBezTo>
                  <a:cubicBezTo>
                    <a:pt x="225" y="1367"/>
                    <a:pt x="209" y="1431"/>
                    <a:pt x="209" y="1463"/>
                  </a:cubicBezTo>
                  <a:lnTo>
                    <a:pt x="209" y="1479"/>
                  </a:lnTo>
                  <a:cubicBezTo>
                    <a:pt x="193" y="1559"/>
                    <a:pt x="193" y="1639"/>
                    <a:pt x="161" y="1703"/>
                  </a:cubicBezTo>
                  <a:lnTo>
                    <a:pt x="113" y="1943"/>
                  </a:lnTo>
                  <a:cubicBezTo>
                    <a:pt x="113" y="1991"/>
                    <a:pt x="81" y="2023"/>
                    <a:pt x="81" y="2071"/>
                  </a:cubicBezTo>
                  <a:cubicBezTo>
                    <a:pt x="81" y="2103"/>
                    <a:pt x="65" y="2151"/>
                    <a:pt x="49" y="2183"/>
                  </a:cubicBezTo>
                  <a:cubicBezTo>
                    <a:pt x="33" y="2215"/>
                    <a:pt x="33" y="2263"/>
                    <a:pt x="33" y="2311"/>
                  </a:cubicBezTo>
                  <a:cubicBezTo>
                    <a:pt x="33" y="2343"/>
                    <a:pt x="1" y="2407"/>
                    <a:pt x="1" y="2439"/>
                  </a:cubicBezTo>
                  <a:cubicBezTo>
                    <a:pt x="1" y="2455"/>
                    <a:pt x="1" y="2487"/>
                    <a:pt x="33" y="2503"/>
                  </a:cubicBezTo>
                  <a:cubicBezTo>
                    <a:pt x="49" y="2535"/>
                    <a:pt x="65" y="2567"/>
                    <a:pt x="113" y="2567"/>
                  </a:cubicBezTo>
                  <a:cubicBezTo>
                    <a:pt x="145" y="2567"/>
                    <a:pt x="161" y="2567"/>
                    <a:pt x="209" y="2551"/>
                  </a:cubicBezTo>
                  <a:cubicBezTo>
                    <a:pt x="241" y="2519"/>
                    <a:pt x="273" y="2503"/>
                    <a:pt x="273" y="2471"/>
                  </a:cubicBezTo>
                  <a:lnTo>
                    <a:pt x="273" y="2439"/>
                  </a:lnTo>
                  <a:cubicBezTo>
                    <a:pt x="289" y="2407"/>
                    <a:pt x="305" y="2391"/>
                    <a:pt x="305" y="2343"/>
                  </a:cubicBezTo>
                  <a:cubicBezTo>
                    <a:pt x="321" y="2311"/>
                    <a:pt x="321" y="2263"/>
                    <a:pt x="353" y="2231"/>
                  </a:cubicBezTo>
                  <a:cubicBezTo>
                    <a:pt x="369" y="2151"/>
                    <a:pt x="385" y="2039"/>
                    <a:pt x="385" y="1959"/>
                  </a:cubicBezTo>
                  <a:cubicBezTo>
                    <a:pt x="385" y="1911"/>
                    <a:pt x="417" y="1847"/>
                    <a:pt x="417" y="1783"/>
                  </a:cubicBezTo>
                  <a:lnTo>
                    <a:pt x="417" y="1815"/>
                  </a:lnTo>
                  <a:cubicBezTo>
                    <a:pt x="433" y="1687"/>
                    <a:pt x="449" y="1559"/>
                    <a:pt x="449" y="1415"/>
                  </a:cubicBezTo>
                  <a:lnTo>
                    <a:pt x="449" y="1047"/>
                  </a:lnTo>
                  <a:cubicBezTo>
                    <a:pt x="433" y="919"/>
                    <a:pt x="433" y="775"/>
                    <a:pt x="417" y="663"/>
                  </a:cubicBezTo>
                  <a:cubicBezTo>
                    <a:pt x="417" y="599"/>
                    <a:pt x="385" y="535"/>
                    <a:pt x="385" y="487"/>
                  </a:cubicBezTo>
                  <a:cubicBezTo>
                    <a:pt x="369" y="423"/>
                    <a:pt x="369" y="343"/>
                    <a:pt x="353" y="279"/>
                  </a:cubicBezTo>
                  <a:cubicBezTo>
                    <a:pt x="353" y="247"/>
                    <a:pt x="353" y="183"/>
                    <a:pt x="321" y="135"/>
                  </a:cubicBezTo>
                  <a:cubicBezTo>
                    <a:pt x="321" y="103"/>
                    <a:pt x="305" y="55"/>
                    <a:pt x="305" y="7"/>
                  </a:cubicBezTo>
                  <a:cubicBezTo>
                    <a:pt x="305" y="7"/>
                    <a:pt x="298" y="0"/>
                    <a:pt x="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3"/>
            <p:cNvSpPr/>
            <p:nvPr/>
          </p:nvSpPr>
          <p:spPr>
            <a:xfrm>
              <a:off x="6505501" y="3906618"/>
              <a:ext cx="2304" cy="2304"/>
            </a:xfrm>
            <a:custGeom>
              <a:rect b="b" l="l" r="r" t="t"/>
              <a:pathLst>
                <a:path extrusionOk="0" h="81" w="81">
                  <a:moveTo>
                    <a:pt x="33" y="0"/>
                  </a:moveTo>
                  <a:cubicBezTo>
                    <a:pt x="33" y="0"/>
                    <a:pt x="1" y="16"/>
                    <a:pt x="1" y="32"/>
                  </a:cubicBezTo>
                  <a:cubicBezTo>
                    <a:pt x="1" y="64"/>
                    <a:pt x="17" y="80"/>
                    <a:pt x="33" y="80"/>
                  </a:cubicBezTo>
                  <a:cubicBezTo>
                    <a:pt x="49" y="80"/>
                    <a:pt x="81" y="64"/>
                    <a:pt x="81" y="32"/>
                  </a:cubicBezTo>
                  <a:cubicBezTo>
                    <a:pt x="81" y="16"/>
                    <a:pt x="49" y="0"/>
                    <a:pt x="33" y="0"/>
                  </a:cubicBezTo>
                  <a:close/>
                </a:path>
              </a:pathLst>
            </a:custGeom>
            <a:solidFill>
              <a:srgbClr val="E3A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3"/>
            <p:cNvSpPr/>
            <p:nvPr/>
          </p:nvSpPr>
          <p:spPr>
            <a:xfrm>
              <a:off x="6108083" y="4340452"/>
              <a:ext cx="123871" cy="66032"/>
            </a:xfrm>
            <a:custGeom>
              <a:rect b="b" l="l" r="r" t="t"/>
              <a:pathLst>
                <a:path extrusionOk="0" h="2321" w="4354">
                  <a:moveTo>
                    <a:pt x="4257" y="1"/>
                  </a:moveTo>
                  <a:cubicBezTo>
                    <a:pt x="4225" y="17"/>
                    <a:pt x="4209" y="49"/>
                    <a:pt x="4177" y="97"/>
                  </a:cubicBezTo>
                  <a:cubicBezTo>
                    <a:pt x="4161" y="129"/>
                    <a:pt x="4161" y="177"/>
                    <a:pt x="4145" y="193"/>
                  </a:cubicBezTo>
                  <a:cubicBezTo>
                    <a:pt x="4113" y="225"/>
                    <a:pt x="4113" y="257"/>
                    <a:pt x="4097" y="289"/>
                  </a:cubicBezTo>
                  <a:lnTo>
                    <a:pt x="4033" y="417"/>
                  </a:lnTo>
                  <a:lnTo>
                    <a:pt x="3985" y="529"/>
                  </a:lnTo>
                  <a:cubicBezTo>
                    <a:pt x="3969" y="577"/>
                    <a:pt x="3937" y="593"/>
                    <a:pt x="3921" y="625"/>
                  </a:cubicBezTo>
                  <a:lnTo>
                    <a:pt x="3825" y="737"/>
                  </a:lnTo>
                  <a:cubicBezTo>
                    <a:pt x="3777" y="753"/>
                    <a:pt x="3761" y="769"/>
                    <a:pt x="3729" y="769"/>
                  </a:cubicBezTo>
                  <a:cubicBezTo>
                    <a:pt x="3665" y="785"/>
                    <a:pt x="3617" y="801"/>
                    <a:pt x="3585" y="833"/>
                  </a:cubicBezTo>
                  <a:cubicBezTo>
                    <a:pt x="3569" y="833"/>
                    <a:pt x="3569" y="849"/>
                    <a:pt x="3537" y="849"/>
                  </a:cubicBezTo>
                  <a:lnTo>
                    <a:pt x="3361" y="913"/>
                  </a:lnTo>
                  <a:lnTo>
                    <a:pt x="3185" y="977"/>
                  </a:lnTo>
                  <a:cubicBezTo>
                    <a:pt x="3121" y="993"/>
                    <a:pt x="3057" y="1009"/>
                    <a:pt x="2977" y="1025"/>
                  </a:cubicBezTo>
                  <a:cubicBezTo>
                    <a:pt x="2897" y="1057"/>
                    <a:pt x="2817" y="1073"/>
                    <a:pt x="2737" y="1073"/>
                  </a:cubicBezTo>
                  <a:cubicBezTo>
                    <a:pt x="2625" y="1089"/>
                    <a:pt x="2513" y="1089"/>
                    <a:pt x="2401" y="1105"/>
                  </a:cubicBezTo>
                  <a:cubicBezTo>
                    <a:pt x="2353" y="1105"/>
                    <a:pt x="2321" y="1137"/>
                    <a:pt x="2273" y="1137"/>
                  </a:cubicBezTo>
                  <a:cubicBezTo>
                    <a:pt x="2194" y="1148"/>
                    <a:pt x="2098" y="1159"/>
                    <a:pt x="2010" y="1159"/>
                  </a:cubicBezTo>
                  <a:cubicBezTo>
                    <a:pt x="1973" y="1159"/>
                    <a:pt x="1938" y="1157"/>
                    <a:pt x="1905" y="1153"/>
                  </a:cubicBezTo>
                  <a:lnTo>
                    <a:pt x="1585" y="1153"/>
                  </a:lnTo>
                  <a:cubicBezTo>
                    <a:pt x="1441" y="1137"/>
                    <a:pt x="1281" y="1105"/>
                    <a:pt x="1137" y="1073"/>
                  </a:cubicBezTo>
                  <a:cubicBezTo>
                    <a:pt x="993" y="1057"/>
                    <a:pt x="865" y="1009"/>
                    <a:pt x="737" y="945"/>
                  </a:cubicBezTo>
                  <a:cubicBezTo>
                    <a:pt x="705" y="929"/>
                    <a:pt x="657" y="913"/>
                    <a:pt x="641" y="881"/>
                  </a:cubicBezTo>
                  <a:lnTo>
                    <a:pt x="513" y="833"/>
                  </a:lnTo>
                  <a:cubicBezTo>
                    <a:pt x="465" y="785"/>
                    <a:pt x="401" y="769"/>
                    <a:pt x="337" y="721"/>
                  </a:cubicBezTo>
                  <a:cubicBezTo>
                    <a:pt x="321" y="721"/>
                    <a:pt x="321" y="721"/>
                    <a:pt x="305" y="705"/>
                  </a:cubicBezTo>
                  <a:cubicBezTo>
                    <a:pt x="273" y="705"/>
                    <a:pt x="273" y="689"/>
                    <a:pt x="257" y="689"/>
                  </a:cubicBezTo>
                  <a:cubicBezTo>
                    <a:pt x="247" y="684"/>
                    <a:pt x="235" y="682"/>
                    <a:pt x="222" y="682"/>
                  </a:cubicBezTo>
                  <a:cubicBezTo>
                    <a:pt x="189" y="682"/>
                    <a:pt x="147" y="693"/>
                    <a:pt x="113" y="705"/>
                  </a:cubicBezTo>
                  <a:cubicBezTo>
                    <a:pt x="65" y="753"/>
                    <a:pt x="33" y="801"/>
                    <a:pt x="17" y="865"/>
                  </a:cubicBezTo>
                  <a:cubicBezTo>
                    <a:pt x="1" y="993"/>
                    <a:pt x="17" y="1105"/>
                    <a:pt x="33" y="1233"/>
                  </a:cubicBezTo>
                  <a:cubicBezTo>
                    <a:pt x="65" y="1313"/>
                    <a:pt x="65" y="1393"/>
                    <a:pt x="81" y="1473"/>
                  </a:cubicBezTo>
                  <a:cubicBezTo>
                    <a:pt x="81" y="1489"/>
                    <a:pt x="97" y="1505"/>
                    <a:pt x="97" y="1553"/>
                  </a:cubicBezTo>
                  <a:cubicBezTo>
                    <a:pt x="81" y="1553"/>
                    <a:pt x="81" y="1569"/>
                    <a:pt x="65" y="1569"/>
                  </a:cubicBezTo>
                  <a:cubicBezTo>
                    <a:pt x="17" y="1601"/>
                    <a:pt x="17" y="1681"/>
                    <a:pt x="65" y="1729"/>
                  </a:cubicBezTo>
                  <a:cubicBezTo>
                    <a:pt x="161" y="1825"/>
                    <a:pt x="257" y="1937"/>
                    <a:pt x="353" y="2017"/>
                  </a:cubicBezTo>
                  <a:cubicBezTo>
                    <a:pt x="417" y="2049"/>
                    <a:pt x="481" y="2065"/>
                    <a:pt x="545" y="2113"/>
                  </a:cubicBezTo>
                  <a:cubicBezTo>
                    <a:pt x="625" y="2145"/>
                    <a:pt x="721" y="2177"/>
                    <a:pt x="801" y="2209"/>
                  </a:cubicBezTo>
                  <a:cubicBezTo>
                    <a:pt x="833" y="2225"/>
                    <a:pt x="881" y="2225"/>
                    <a:pt x="897" y="2225"/>
                  </a:cubicBezTo>
                  <a:cubicBezTo>
                    <a:pt x="945" y="2257"/>
                    <a:pt x="977" y="2257"/>
                    <a:pt x="1025" y="2257"/>
                  </a:cubicBezTo>
                  <a:cubicBezTo>
                    <a:pt x="1105" y="2273"/>
                    <a:pt x="1185" y="2273"/>
                    <a:pt x="1265" y="2289"/>
                  </a:cubicBezTo>
                  <a:cubicBezTo>
                    <a:pt x="1441" y="2305"/>
                    <a:pt x="1617" y="2321"/>
                    <a:pt x="1793" y="2321"/>
                  </a:cubicBezTo>
                  <a:lnTo>
                    <a:pt x="2081" y="2321"/>
                  </a:lnTo>
                  <a:cubicBezTo>
                    <a:pt x="2177" y="2321"/>
                    <a:pt x="2273" y="2321"/>
                    <a:pt x="2353" y="2305"/>
                  </a:cubicBezTo>
                  <a:cubicBezTo>
                    <a:pt x="2545" y="2273"/>
                    <a:pt x="2705" y="2225"/>
                    <a:pt x="2881" y="2145"/>
                  </a:cubicBezTo>
                  <a:cubicBezTo>
                    <a:pt x="3025" y="2081"/>
                    <a:pt x="3153" y="1985"/>
                    <a:pt x="3281" y="1905"/>
                  </a:cubicBezTo>
                  <a:cubicBezTo>
                    <a:pt x="3361" y="1873"/>
                    <a:pt x="3425" y="1809"/>
                    <a:pt x="3505" y="1745"/>
                  </a:cubicBezTo>
                  <a:cubicBezTo>
                    <a:pt x="3553" y="1681"/>
                    <a:pt x="3617" y="1633"/>
                    <a:pt x="3665" y="1569"/>
                  </a:cubicBezTo>
                  <a:cubicBezTo>
                    <a:pt x="3761" y="1441"/>
                    <a:pt x="3873" y="1313"/>
                    <a:pt x="3985" y="1185"/>
                  </a:cubicBezTo>
                  <a:lnTo>
                    <a:pt x="4097" y="1009"/>
                  </a:lnTo>
                  <a:cubicBezTo>
                    <a:pt x="4113" y="961"/>
                    <a:pt x="4145" y="929"/>
                    <a:pt x="4161" y="865"/>
                  </a:cubicBezTo>
                  <a:cubicBezTo>
                    <a:pt x="4257" y="673"/>
                    <a:pt x="4321" y="449"/>
                    <a:pt x="4353" y="209"/>
                  </a:cubicBezTo>
                  <a:lnTo>
                    <a:pt x="4353" y="129"/>
                  </a:lnTo>
                  <a:cubicBezTo>
                    <a:pt x="4353" y="81"/>
                    <a:pt x="4353" y="65"/>
                    <a:pt x="4337" y="49"/>
                  </a:cubicBezTo>
                  <a:cubicBezTo>
                    <a:pt x="4337" y="49"/>
                    <a:pt x="4337" y="33"/>
                    <a:pt x="4321" y="33"/>
                  </a:cubicBezTo>
                  <a:cubicBezTo>
                    <a:pt x="4305" y="1"/>
                    <a:pt x="4273" y="1"/>
                    <a:pt x="4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3"/>
            <p:cNvSpPr/>
            <p:nvPr/>
          </p:nvSpPr>
          <p:spPr>
            <a:xfrm>
              <a:off x="6195026" y="4200706"/>
              <a:ext cx="64695" cy="75592"/>
            </a:xfrm>
            <a:custGeom>
              <a:rect b="b" l="l" r="r" t="t"/>
              <a:pathLst>
                <a:path extrusionOk="0" h="2657" w="2274">
                  <a:moveTo>
                    <a:pt x="1361" y="1616"/>
                  </a:moveTo>
                  <a:lnTo>
                    <a:pt x="1361" y="1616"/>
                  </a:lnTo>
                  <a:cubicBezTo>
                    <a:pt x="1361" y="1616"/>
                    <a:pt x="1345" y="1616"/>
                    <a:pt x="1345" y="1648"/>
                  </a:cubicBezTo>
                  <a:lnTo>
                    <a:pt x="1361" y="1616"/>
                  </a:lnTo>
                  <a:close/>
                  <a:moveTo>
                    <a:pt x="2033" y="0"/>
                  </a:moveTo>
                  <a:cubicBezTo>
                    <a:pt x="2001" y="0"/>
                    <a:pt x="1969" y="16"/>
                    <a:pt x="1969" y="64"/>
                  </a:cubicBezTo>
                  <a:lnTo>
                    <a:pt x="1969" y="224"/>
                  </a:lnTo>
                  <a:lnTo>
                    <a:pt x="1969" y="368"/>
                  </a:lnTo>
                  <a:cubicBezTo>
                    <a:pt x="1969" y="448"/>
                    <a:pt x="1969" y="544"/>
                    <a:pt x="1953" y="624"/>
                  </a:cubicBezTo>
                  <a:lnTo>
                    <a:pt x="1953" y="608"/>
                  </a:lnTo>
                  <a:cubicBezTo>
                    <a:pt x="1921" y="736"/>
                    <a:pt x="1889" y="864"/>
                    <a:pt x="1841" y="976"/>
                  </a:cubicBezTo>
                  <a:cubicBezTo>
                    <a:pt x="1809" y="1040"/>
                    <a:pt x="1793" y="1120"/>
                    <a:pt x="1745" y="1184"/>
                  </a:cubicBezTo>
                  <a:lnTo>
                    <a:pt x="1633" y="1360"/>
                  </a:lnTo>
                  <a:cubicBezTo>
                    <a:pt x="1585" y="1424"/>
                    <a:pt x="1553" y="1456"/>
                    <a:pt x="1489" y="1520"/>
                  </a:cubicBezTo>
                  <a:cubicBezTo>
                    <a:pt x="1441" y="1568"/>
                    <a:pt x="1377" y="1600"/>
                    <a:pt x="1345" y="1648"/>
                  </a:cubicBezTo>
                  <a:cubicBezTo>
                    <a:pt x="1297" y="1664"/>
                    <a:pt x="1281" y="1680"/>
                    <a:pt x="1249" y="1696"/>
                  </a:cubicBezTo>
                  <a:cubicBezTo>
                    <a:pt x="1185" y="1744"/>
                    <a:pt x="1105" y="1808"/>
                    <a:pt x="1025" y="1840"/>
                  </a:cubicBezTo>
                  <a:cubicBezTo>
                    <a:pt x="977" y="1856"/>
                    <a:pt x="929" y="1888"/>
                    <a:pt x="881" y="1920"/>
                  </a:cubicBezTo>
                  <a:cubicBezTo>
                    <a:pt x="849" y="1936"/>
                    <a:pt x="801" y="1968"/>
                    <a:pt x="785" y="1984"/>
                  </a:cubicBezTo>
                  <a:cubicBezTo>
                    <a:pt x="721" y="2000"/>
                    <a:pt x="657" y="2016"/>
                    <a:pt x="609" y="2064"/>
                  </a:cubicBezTo>
                  <a:cubicBezTo>
                    <a:pt x="545" y="2080"/>
                    <a:pt x="481" y="2128"/>
                    <a:pt x="449" y="2144"/>
                  </a:cubicBezTo>
                  <a:cubicBezTo>
                    <a:pt x="385" y="2160"/>
                    <a:pt x="321" y="2176"/>
                    <a:pt x="257" y="2176"/>
                  </a:cubicBezTo>
                  <a:lnTo>
                    <a:pt x="161" y="2176"/>
                  </a:lnTo>
                  <a:cubicBezTo>
                    <a:pt x="145" y="2176"/>
                    <a:pt x="129" y="2208"/>
                    <a:pt x="113" y="2208"/>
                  </a:cubicBezTo>
                  <a:cubicBezTo>
                    <a:pt x="65" y="2224"/>
                    <a:pt x="49" y="2256"/>
                    <a:pt x="33" y="2304"/>
                  </a:cubicBezTo>
                  <a:cubicBezTo>
                    <a:pt x="1" y="2384"/>
                    <a:pt x="49" y="2464"/>
                    <a:pt x="129" y="2480"/>
                  </a:cubicBezTo>
                  <a:cubicBezTo>
                    <a:pt x="161" y="2496"/>
                    <a:pt x="209" y="2496"/>
                    <a:pt x="241" y="2496"/>
                  </a:cubicBezTo>
                  <a:cubicBezTo>
                    <a:pt x="241" y="2528"/>
                    <a:pt x="225" y="2544"/>
                    <a:pt x="225" y="2544"/>
                  </a:cubicBezTo>
                  <a:cubicBezTo>
                    <a:pt x="225" y="2608"/>
                    <a:pt x="273" y="2640"/>
                    <a:pt x="321" y="2640"/>
                  </a:cubicBezTo>
                  <a:cubicBezTo>
                    <a:pt x="401" y="2640"/>
                    <a:pt x="481" y="2656"/>
                    <a:pt x="561" y="2656"/>
                  </a:cubicBezTo>
                  <a:lnTo>
                    <a:pt x="689" y="2656"/>
                  </a:lnTo>
                  <a:cubicBezTo>
                    <a:pt x="721" y="2656"/>
                    <a:pt x="785" y="2640"/>
                    <a:pt x="833" y="2640"/>
                  </a:cubicBezTo>
                  <a:cubicBezTo>
                    <a:pt x="913" y="2624"/>
                    <a:pt x="961" y="2624"/>
                    <a:pt x="1041" y="2608"/>
                  </a:cubicBezTo>
                  <a:cubicBezTo>
                    <a:pt x="1121" y="2576"/>
                    <a:pt x="1201" y="2544"/>
                    <a:pt x="1281" y="2496"/>
                  </a:cubicBezTo>
                  <a:cubicBezTo>
                    <a:pt x="1425" y="2416"/>
                    <a:pt x="1569" y="2320"/>
                    <a:pt x="1681" y="2224"/>
                  </a:cubicBezTo>
                  <a:cubicBezTo>
                    <a:pt x="1745" y="2160"/>
                    <a:pt x="1809" y="2096"/>
                    <a:pt x="1841" y="2048"/>
                  </a:cubicBezTo>
                  <a:cubicBezTo>
                    <a:pt x="1905" y="1984"/>
                    <a:pt x="1953" y="1904"/>
                    <a:pt x="1985" y="1840"/>
                  </a:cubicBezTo>
                  <a:cubicBezTo>
                    <a:pt x="2033" y="1776"/>
                    <a:pt x="2049" y="1728"/>
                    <a:pt x="2081" y="1664"/>
                  </a:cubicBezTo>
                  <a:cubicBezTo>
                    <a:pt x="2129" y="1584"/>
                    <a:pt x="2145" y="1520"/>
                    <a:pt x="2161" y="1440"/>
                  </a:cubicBezTo>
                  <a:cubicBezTo>
                    <a:pt x="2225" y="1280"/>
                    <a:pt x="2273" y="1104"/>
                    <a:pt x="2273" y="928"/>
                  </a:cubicBezTo>
                  <a:lnTo>
                    <a:pt x="2273" y="784"/>
                  </a:lnTo>
                  <a:lnTo>
                    <a:pt x="2273" y="656"/>
                  </a:lnTo>
                  <a:cubicBezTo>
                    <a:pt x="2273" y="576"/>
                    <a:pt x="2241" y="496"/>
                    <a:pt x="2225" y="416"/>
                  </a:cubicBezTo>
                  <a:cubicBezTo>
                    <a:pt x="2209" y="368"/>
                    <a:pt x="2193" y="288"/>
                    <a:pt x="2161" y="224"/>
                  </a:cubicBezTo>
                  <a:lnTo>
                    <a:pt x="2113" y="48"/>
                  </a:lnTo>
                  <a:cubicBezTo>
                    <a:pt x="2081" y="16"/>
                    <a:pt x="2065" y="0"/>
                    <a:pt x="20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3"/>
            <p:cNvSpPr/>
            <p:nvPr/>
          </p:nvSpPr>
          <p:spPr>
            <a:xfrm>
              <a:off x="6183646" y="4084146"/>
              <a:ext cx="35563" cy="96104"/>
            </a:xfrm>
            <a:custGeom>
              <a:rect b="b" l="l" r="r" t="t"/>
              <a:pathLst>
                <a:path extrusionOk="0" h="3378" w="1250">
                  <a:moveTo>
                    <a:pt x="695" y="2855"/>
                  </a:moveTo>
                  <a:cubicBezTo>
                    <a:pt x="689" y="2877"/>
                    <a:pt x="681" y="2897"/>
                    <a:pt x="673" y="2913"/>
                  </a:cubicBezTo>
                  <a:cubicBezTo>
                    <a:pt x="680" y="2898"/>
                    <a:pt x="688" y="2877"/>
                    <a:pt x="695" y="2855"/>
                  </a:cubicBezTo>
                  <a:close/>
                  <a:moveTo>
                    <a:pt x="817" y="1"/>
                  </a:moveTo>
                  <a:cubicBezTo>
                    <a:pt x="833" y="17"/>
                    <a:pt x="801" y="17"/>
                    <a:pt x="801" y="17"/>
                  </a:cubicBezTo>
                  <a:cubicBezTo>
                    <a:pt x="785" y="33"/>
                    <a:pt x="769" y="81"/>
                    <a:pt x="785" y="97"/>
                  </a:cubicBezTo>
                  <a:lnTo>
                    <a:pt x="849" y="225"/>
                  </a:lnTo>
                  <a:cubicBezTo>
                    <a:pt x="881" y="321"/>
                    <a:pt x="897" y="417"/>
                    <a:pt x="929" y="545"/>
                  </a:cubicBezTo>
                  <a:lnTo>
                    <a:pt x="929" y="577"/>
                  </a:lnTo>
                  <a:lnTo>
                    <a:pt x="929" y="593"/>
                  </a:lnTo>
                  <a:lnTo>
                    <a:pt x="929" y="609"/>
                  </a:lnTo>
                  <a:cubicBezTo>
                    <a:pt x="945" y="721"/>
                    <a:pt x="945" y="833"/>
                    <a:pt x="945" y="929"/>
                  </a:cubicBezTo>
                  <a:lnTo>
                    <a:pt x="945" y="1313"/>
                  </a:lnTo>
                  <a:lnTo>
                    <a:pt x="945" y="1489"/>
                  </a:lnTo>
                  <a:cubicBezTo>
                    <a:pt x="897" y="1521"/>
                    <a:pt x="849" y="1553"/>
                    <a:pt x="849" y="1601"/>
                  </a:cubicBezTo>
                  <a:cubicBezTo>
                    <a:pt x="849" y="1617"/>
                    <a:pt x="849" y="1633"/>
                    <a:pt x="817" y="1665"/>
                  </a:cubicBezTo>
                  <a:cubicBezTo>
                    <a:pt x="801" y="1713"/>
                    <a:pt x="801" y="1777"/>
                    <a:pt x="785" y="1841"/>
                  </a:cubicBezTo>
                  <a:cubicBezTo>
                    <a:pt x="785" y="1857"/>
                    <a:pt x="769" y="1873"/>
                    <a:pt x="769" y="1905"/>
                  </a:cubicBezTo>
                  <a:cubicBezTo>
                    <a:pt x="721" y="2017"/>
                    <a:pt x="689" y="2113"/>
                    <a:pt x="641" y="2241"/>
                  </a:cubicBezTo>
                  <a:lnTo>
                    <a:pt x="465" y="2593"/>
                  </a:lnTo>
                  <a:lnTo>
                    <a:pt x="225" y="2961"/>
                  </a:lnTo>
                  <a:cubicBezTo>
                    <a:pt x="209" y="2977"/>
                    <a:pt x="177" y="3025"/>
                    <a:pt x="145" y="3041"/>
                  </a:cubicBezTo>
                  <a:cubicBezTo>
                    <a:pt x="129" y="3057"/>
                    <a:pt x="129" y="3073"/>
                    <a:pt x="97" y="3073"/>
                  </a:cubicBezTo>
                  <a:lnTo>
                    <a:pt x="17" y="3153"/>
                  </a:lnTo>
                  <a:cubicBezTo>
                    <a:pt x="1" y="3185"/>
                    <a:pt x="1" y="3201"/>
                    <a:pt x="1" y="3233"/>
                  </a:cubicBezTo>
                  <a:cubicBezTo>
                    <a:pt x="1" y="3281"/>
                    <a:pt x="17" y="3313"/>
                    <a:pt x="49" y="3345"/>
                  </a:cubicBezTo>
                  <a:cubicBezTo>
                    <a:pt x="65" y="3361"/>
                    <a:pt x="81" y="3377"/>
                    <a:pt x="129" y="3377"/>
                  </a:cubicBezTo>
                  <a:lnTo>
                    <a:pt x="321" y="3377"/>
                  </a:lnTo>
                  <a:cubicBezTo>
                    <a:pt x="401" y="3377"/>
                    <a:pt x="481" y="3361"/>
                    <a:pt x="545" y="3361"/>
                  </a:cubicBezTo>
                  <a:cubicBezTo>
                    <a:pt x="561" y="3361"/>
                    <a:pt x="577" y="3345"/>
                    <a:pt x="625" y="3345"/>
                  </a:cubicBezTo>
                  <a:cubicBezTo>
                    <a:pt x="641" y="3345"/>
                    <a:pt x="657" y="3345"/>
                    <a:pt x="705" y="3313"/>
                  </a:cubicBezTo>
                  <a:cubicBezTo>
                    <a:pt x="769" y="3297"/>
                    <a:pt x="817" y="3265"/>
                    <a:pt x="881" y="3217"/>
                  </a:cubicBezTo>
                  <a:cubicBezTo>
                    <a:pt x="961" y="3153"/>
                    <a:pt x="977" y="3073"/>
                    <a:pt x="1025" y="2977"/>
                  </a:cubicBezTo>
                  <a:cubicBezTo>
                    <a:pt x="1041" y="2913"/>
                    <a:pt x="1089" y="2865"/>
                    <a:pt x="1105" y="2785"/>
                  </a:cubicBezTo>
                  <a:cubicBezTo>
                    <a:pt x="1121" y="2721"/>
                    <a:pt x="1137" y="2657"/>
                    <a:pt x="1137" y="2577"/>
                  </a:cubicBezTo>
                  <a:cubicBezTo>
                    <a:pt x="1169" y="2481"/>
                    <a:pt x="1185" y="2385"/>
                    <a:pt x="1201" y="2257"/>
                  </a:cubicBezTo>
                  <a:cubicBezTo>
                    <a:pt x="1217" y="2145"/>
                    <a:pt x="1249" y="2017"/>
                    <a:pt x="1249" y="1905"/>
                  </a:cubicBezTo>
                  <a:lnTo>
                    <a:pt x="1249" y="1585"/>
                  </a:lnTo>
                  <a:cubicBezTo>
                    <a:pt x="1249" y="1457"/>
                    <a:pt x="1217" y="1345"/>
                    <a:pt x="1201" y="1217"/>
                  </a:cubicBezTo>
                  <a:cubicBezTo>
                    <a:pt x="1201" y="1153"/>
                    <a:pt x="1185" y="1073"/>
                    <a:pt x="1185" y="1025"/>
                  </a:cubicBezTo>
                  <a:cubicBezTo>
                    <a:pt x="1185" y="977"/>
                    <a:pt x="1169" y="945"/>
                    <a:pt x="1169" y="881"/>
                  </a:cubicBezTo>
                  <a:cubicBezTo>
                    <a:pt x="1169" y="833"/>
                    <a:pt x="1137" y="801"/>
                    <a:pt x="1137" y="753"/>
                  </a:cubicBezTo>
                  <a:cubicBezTo>
                    <a:pt x="1121" y="673"/>
                    <a:pt x="1105" y="593"/>
                    <a:pt x="1089" y="497"/>
                  </a:cubicBezTo>
                  <a:cubicBezTo>
                    <a:pt x="1057" y="417"/>
                    <a:pt x="1041" y="337"/>
                    <a:pt x="1009" y="257"/>
                  </a:cubicBezTo>
                  <a:cubicBezTo>
                    <a:pt x="961" y="177"/>
                    <a:pt x="945" y="97"/>
                    <a:pt x="881" y="33"/>
                  </a:cubicBezTo>
                  <a:cubicBezTo>
                    <a:pt x="865" y="17"/>
                    <a:pt x="849" y="1"/>
                    <a:pt x="8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3"/>
            <p:cNvSpPr/>
            <p:nvPr/>
          </p:nvSpPr>
          <p:spPr>
            <a:xfrm>
              <a:off x="6106262" y="4032254"/>
              <a:ext cx="45548" cy="74112"/>
            </a:xfrm>
            <a:custGeom>
              <a:rect b="b" l="l" r="r" t="t"/>
              <a:pathLst>
                <a:path extrusionOk="0" h="2605" w="1601">
                  <a:moveTo>
                    <a:pt x="273" y="2065"/>
                  </a:moveTo>
                  <a:cubicBezTo>
                    <a:pt x="273" y="2081"/>
                    <a:pt x="273" y="2097"/>
                    <a:pt x="289" y="2097"/>
                  </a:cubicBezTo>
                  <a:lnTo>
                    <a:pt x="273" y="2113"/>
                  </a:lnTo>
                  <a:lnTo>
                    <a:pt x="273" y="2065"/>
                  </a:lnTo>
                  <a:close/>
                  <a:moveTo>
                    <a:pt x="1169" y="1"/>
                  </a:moveTo>
                  <a:cubicBezTo>
                    <a:pt x="1089" y="1"/>
                    <a:pt x="1041" y="1"/>
                    <a:pt x="1009" y="17"/>
                  </a:cubicBezTo>
                  <a:cubicBezTo>
                    <a:pt x="945" y="49"/>
                    <a:pt x="881" y="49"/>
                    <a:pt x="833" y="49"/>
                  </a:cubicBezTo>
                  <a:cubicBezTo>
                    <a:pt x="769" y="49"/>
                    <a:pt x="705" y="65"/>
                    <a:pt x="641" y="65"/>
                  </a:cubicBezTo>
                  <a:cubicBezTo>
                    <a:pt x="545" y="81"/>
                    <a:pt x="449" y="81"/>
                    <a:pt x="369" y="97"/>
                  </a:cubicBezTo>
                  <a:cubicBezTo>
                    <a:pt x="369" y="81"/>
                    <a:pt x="353" y="81"/>
                    <a:pt x="321" y="81"/>
                  </a:cubicBezTo>
                  <a:cubicBezTo>
                    <a:pt x="289" y="65"/>
                    <a:pt x="225" y="65"/>
                    <a:pt x="177" y="65"/>
                  </a:cubicBezTo>
                  <a:cubicBezTo>
                    <a:pt x="145" y="65"/>
                    <a:pt x="129" y="81"/>
                    <a:pt x="97" y="97"/>
                  </a:cubicBezTo>
                  <a:cubicBezTo>
                    <a:pt x="65" y="113"/>
                    <a:pt x="65" y="177"/>
                    <a:pt x="49" y="225"/>
                  </a:cubicBezTo>
                  <a:cubicBezTo>
                    <a:pt x="33" y="289"/>
                    <a:pt x="33" y="353"/>
                    <a:pt x="33" y="433"/>
                  </a:cubicBezTo>
                  <a:cubicBezTo>
                    <a:pt x="33" y="609"/>
                    <a:pt x="49" y="753"/>
                    <a:pt x="65" y="913"/>
                  </a:cubicBezTo>
                  <a:lnTo>
                    <a:pt x="65" y="1089"/>
                  </a:lnTo>
                  <a:cubicBezTo>
                    <a:pt x="65" y="1265"/>
                    <a:pt x="49" y="1441"/>
                    <a:pt x="49" y="1601"/>
                  </a:cubicBezTo>
                  <a:lnTo>
                    <a:pt x="49" y="1841"/>
                  </a:lnTo>
                  <a:cubicBezTo>
                    <a:pt x="49" y="1921"/>
                    <a:pt x="33" y="2017"/>
                    <a:pt x="33" y="2097"/>
                  </a:cubicBezTo>
                  <a:cubicBezTo>
                    <a:pt x="33" y="2161"/>
                    <a:pt x="1" y="2225"/>
                    <a:pt x="1" y="2257"/>
                  </a:cubicBezTo>
                  <a:lnTo>
                    <a:pt x="1" y="2369"/>
                  </a:lnTo>
                  <a:cubicBezTo>
                    <a:pt x="1" y="2417"/>
                    <a:pt x="1" y="2481"/>
                    <a:pt x="33" y="2545"/>
                  </a:cubicBezTo>
                  <a:cubicBezTo>
                    <a:pt x="52" y="2584"/>
                    <a:pt x="89" y="2605"/>
                    <a:pt x="129" y="2605"/>
                  </a:cubicBezTo>
                  <a:cubicBezTo>
                    <a:pt x="156" y="2605"/>
                    <a:pt x="183" y="2596"/>
                    <a:pt x="209" y="2577"/>
                  </a:cubicBezTo>
                  <a:cubicBezTo>
                    <a:pt x="241" y="2561"/>
                    <a:pt x="289" y="2513"/>
                    <a:pt x="305" y="2481"/>
                  </a:cubicBezTo>
                  <a:lnTo>
                    <a:pt x="401" y="2385"/>
                  </a:lnTo>
                  <a:cubicBezTo>
                    <a:pt x="465" y="2321"/>
                    <a:pt x="497" y="2289"/>
                    <a:pt x="561" y="2241"/>
                  </a:cubicBezTo>
                  <a:cubicBezTo>
                    <a:pt x="577" y="2225"/>
                    <a:pt x="609" y="2225"/>
                    <a:pt x="625" y="2209"/>
                  </a:cubicBezTo>
                  <a:cubicBezTo>
                    <a:pt x="689" y="2161"/>
                    <a:pt x="737" y="2129"/>
                    <a:pt x="785" y="2081"/>
                  </a:cubicBezTo>
                  <a:cubicBezTo>
                    <a:pt x="849" y="2017"/>
                    <a:pt x="929" y="1985"/>
                    <a:pt x="977" y="1921"/>
                  </a:cubicBezTo>
                  <a:cubicBezTo>
                    <a:pt x="1041" y="1889"/>
                    <a:pt x="1089" y="1825"/>
                    <a:pt x="1121" y="1777"/>
                  </a:cubicBezTo>
                  <a:lnTo>
                    <a:pt x="1249" y="1665"/>
                  </a:lnTo>
                  <a:lnTo>
                    <a:pt x="1425" y="1489"/>
                  </a:lnTo>
                  <a:cubicBezTo>
                    <a:pt x="1441" y="1457"/>
                    <a:pt x="1457" y="1425"/>
                    <a:pt x="1505" y="1409"/>
                  </a:cubicBezTo>
                  <a:cubicBezTo>
                    <a:pt x="1521" y="1377"/>
                    <a:pt x="1569" y="1345"/>
                    <a:pt x="1569" y="1297"/>
                  </a:cubicBezTo>
                  <a:cubicBezTo>
                    <a:pt x="1585" y="1265"/>
                    <a:pt x="1601" y="1201"/>
                    <a:pt x="1601" y="1137"/>
                  </a:cubicBezTo>
                  <a:lnTo>
                    <a:pt x="1601" y="961"/>
                  </a:lnTo>
                  <a:cubicBezTo>
                    <a:pt x="1601" y="817"/>
                    <a:pt x="1585" y="705"/>
                    <a:pt x="1585" y="561"/>
                  </a:cubicBezTo>
                  <a:lnTo>
                    <a:pt x="1585" y="145"/>
                  </a:lnTo>
                  <a:cubicBezTo>
                    <a:pt x="1585" y="81"/>
                    <a:pt x="1537" y="49"/>
                    <a:pt x="1489" y="49"/>
                  </a:cubicBezTo>
                  <a:cubicBezTo>
                    <a:pt x="1425" y="49"/>
                    <a:pt x="1377" y="81"/>
                    <a:pt x="1377" y="145"/>
                  </a:cubicBezTo>
                  <a:cubicBezTo>
                    <a:pt x="1345" y="81"/>
                    <a:pt x="1297" y="17"/>
                    <a:pt x="12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3"/>
            <p:cNvSpPr/>
            <p:nvPr/>
          </p:nvSpPr>
          <p:spPr>
            <a:xfrm>
              <a:off x="6142223" y="4032709"/>
              <a:ext cx="8222" cy="8222"/>
            </a:xfrm>
            <a:custGeom>
              <a:rect b="b" l="l" r="r" t="t"/>
              <a:pathLst>
                <a:path extrusionOk="0" h="289" w="289">
                  <a:moveTo>
                    <a:pt x="225" y="1"/>
                  </a:moveTo>
                  <a:lnTo>
                    <a:pt x="177" y="49"/>
                  </a:lnTo>
                  <a:cubicBezTo>
                    <a:pt x="177" y="65"/>
                    <a:pt x="161" y="81"/>
                    <a:pt x="161" y="113"/>
                  </a:cubicBezTo>
                  <a:cubicBezTo>
                    <a:pt x="149" y="89"/>
                    <a:pt x="129" y="75"/>
                    <a:pt x="113" y="75"/>
                  </a:cubicBezTo>
                  <a:cubicBezTo>
                    <a:pt x="107" y="75"/>
                    <a:pt x="101" y="76"/>
                    <a:pt x="97" y="81"/>
                  </a:cubicBezTo>
                  <a:cubicBezTo>
                    <a:pt x="65" y="81"/>
                    <a:pt x="49" y="113"/>
                    <a:pt x="17" y="129"/>
                  </a:cubicBezTo>
                  <a:cubicBezTo>
                    <a:pt x="17" y="145"/>
                    <a:pt x="1" y="145"/>
                    <a:pt x="1" y="161"/>
                  </a:cubicBezTo>
                  <a:lnTo>
                    <a:pt x="1" y="209"/>
                  </a:lnTo>
                  <a:cubicBezTo>
                    <a:pt x="1" y="225"/>
                    <a:pt x="17" y="241"/>
                    <a:pt x="49" y="273"/>
                  </a:cubicBezTo>
                  <a:cubicBezTo>
                    <a:pt x="49" y="273"/>
                    <a:pt x="65" y="273"/>
                    <a:pt x="65" y="289"/>
                  </a:cubicBezTo>
                  <a:lnTo>
                    <a:pt x="145" y="289"/>
                  </a:lnTo>
                  <a:cubicBezTo>
                    <a:pt x="161" y="289"/>
                    <a:pt x="161" y="273"/>
                    <a:pt x="177" y="273"/>
                  </a:cubicBezTo>
                  <a:cubicBezTo>
                    <a:pt x="209" y="273"/>
                    <a:pt x="209" y="241"/>
                    <a:pt x="225" y="225"/>
                  </a:cubicBezTo>
                  <a:cubicBezTo>
                    <a:pt x="241" y="209"/>
                    <a:pt x="241" y="193"/>
                    <a:pt x="257" y="145"/>
                  </a:cubicBezTo>
                  <a:cubicBezTo>
                    <a:pt x="289" y="129"/>
                    <a:pt x="289" y="81"/>
                    <a:pt x="289" y="65"/>
                  </a:cubicBezTo>
                  <a:cubicBezTo>
                    <a:pt x="289" y="49"/>
                    <a:pt x="289" y="1"/>
                    <a:pt x="241" y="1"/>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3"/>
            <p:cNvSpPr/>
            <p:nvPr/>
          </p:nvSpPr>
          <p:spPr>
            <a:xfrm>
              <a:off x="6147685" y="4031343"/>
              <a:ext cx="5491" cy="37355"/>
            </a:xfrm>
            <a:custGeom>
              <a:rect b="b" l="l" r="r" t="t"/>
              <a:pathLst>
                <a:path extrusionOk="0" h="1313" w="193">
                  <a:moveTo>
                    <a:pt x="129" y="1"/>
                  </a:moveTo>
                  <a:cubicBezTo>
                    <a:pt x="65" y="1"/>
                    <a:pt x="49" y="33"/>
                    <a:pt x="49" y="49"/>
                  </a:cubicBezTo>
                  <a:lnTo>
                    <a:pt x="49" y="369"/>
                  </a:lnTo>
                  <a:cubicBezTo>
                    <a:pt x="49" y="481"/>
                    <a:pt x="33" y="577"/>
                    <a:pt x="33" y="673"/>
                  </a:cubicBezTo>
                  <a:cubicBezTo>
                    <a:pt x="33" y="769"/>
                    <a:pt x="1" y="881"/>
                    <a:pt x="1" y="977"/>
                  </a:cubicBezTo>
                  <a:lnTo>
                    <a:pt x="1" y="1121"/>
                  </a:lnTo>
                  <a:lnTo>
                    <a:pt x="1" y="1169"/>
                  </a:lnTo>
                  <a:lnTo>
                    <a:pt x="1" y="1249"/>
                  </a:lnTo>
                  <a:cubicBezTo>
                    <a:pt x="1" y="1281"/>
                    <a:pt x="1" y="1281"/>
                    <a:pt x="33" y="1297"/>
                  </a:cubicBezTo>
                  <a:cubicBezTo>
                    <a:pt x="49" y="1313"/>
                    <a:pt x="65" y="1313"/>
                    <a:pt x="81" y="1313"/>
                  </a:cubicBezTo>
                  <a:cubicBezTo>
                    <a:pt x="129" y="1313"/>
                    <a:pt x="161" y="1281"/>
                    <a:pt x="161" y="1233"/>
                  </a:cubicBezTo>
                  <a:lnTo>
                    <a:pt x="161" y="1121"/>
                  </a:lnTo>
                  <a:lnTo>
                    <a:pt x="161" y="977"/>
                  </a:lnTo>
                  <a:lnTo>
                    <a:pt x="161" y="673"/>
                  </a:lnTo>
                  <a:cubicBezTo>
                    <a:pt x="161" y="577"/>
                    <a:pt x="193" y="481"/>
                    <a:pt x="193" y="369"/>
                  </a:cubicBezTo>
                  <a:lnTo>
                    <a:pt x="193" y="49"/>
                  </a:lnTo>
                  <a:cubicBezTo>
                    <a:pt x="193" y="17"/>
                    <a:pt x="161" y="1"/>
                    <a:pt x="129" y="1"/>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3"/>
            <p:cNvSpPr/>
            <p:nvPr/>
          </p:nvSpPr>
          <p:spPr>
            <a:xfrm>
              <a:off x="6149051" y="4037204"/>
              <a:ext cx="5036" cy="28763"/>
            </a:xfrm>
            <a:custGeom>
              <a:rect b="b" l="l" r="r" t="t"/>
              <a:pathLst>
                <a:path extrusionOk="0" h="1011" w="177">
                  <a:moveTo>
                    <a:pt x="87" y="0"/>
                  </a:moveTo>
                  <a:cubicBezTo>
                    <a:pt x="66" y="0"/>
                    <a:pt x="49" y="6"/>
                    <a:pt x="49" y="35"/>
                  </a:cubicBezTo>
                  <a:lnTo>
                    <a:pt x="49" y="243"/>
                  </a:lnTo>
                  <a:lnTo>
                    <a:pt x="49" y="467"/>
                  </a:lnTo>
                  <a:cubicBezTo>
                    <a:pt x="49" y="547"/>
                    <a:pt x="49" y="611"/>
                    <a:pt x="17" y="691"/>
                  </a:cubicBezTo>
                  <a:lnTo>
                    <a:pt x="1" y="931"/>
                  </a:lnTo>
                  <a:cubicBezTo>
                    <a:pt x="1" y="963"/>
                    <a:pt x="49" y="1011"/>
                    <a:pt x="81" y="1011"/>
                  </a:cubicBezTo>
                  <a:cubicBezTo>
                    <a:pt x="97" y="1011"/>
                    <a:pt x="129" y="1011"/>
                    <a:pt x="145" y="995"/>
                  </a:cubicBezTo>
                  <a:cubicBezTo>
                    <a:pt x="161" y="963"/>
                    <a:pt x="161" y="947"/>
                    <a:pt x="161" y="931"/>
                  </a:cubicBezTo>
                  <a:cubicBezTo>
                    <a:pt x="161" y="851"/>
                    <a:pt x="177" y="771"/>
                    <a:pt x="177" y="707"/>
                  </a:cubicBezTo>
                  <a:lnTo>
                    <a:pt x="177" y="515"/>
                  </a:lnTo>
                  <a:lnTo>
                    <a:pt x="177" y="291"/>
                  </a:lnTo>
                  <a:lnTo>
                    <a:pt x="177" y="67"/>
                  </a:lnTo>
                  <a:cubicBezTo>
                    <a:pt x="177" y="35"/>
                    <a:pt x="145" y="3"/>
                    <a:pt x="129" y="3"/>
                  </a:cubicBezTo>
                  <a:cubicBezTo>
                    <a:pt x="116" y="3"/>
                    <a:pt x="101" y="0"/>
                    <a:pt x="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3"/>
            <p:cNvSpPr/>
            <p:nvPr/>
          </p:nvSpPr>
          <p:spPr>
            <a:xfrm>
              <a:off x="6107173" y="4386428"/>
              <a:ext cx="48735" cy="111552"/>
            </a:xfrm>
            <a:custGeom>
              <a:rect b="b" l="l" r="r" t="t"/>
              <a:pathLst>
                <a:path extrusionOk="0" h="3921" w="1713">
                  <a:moveTo>
                    <a:pt x="273" y="1"/>
                  </a:moveTo>
                  <a:cubicBezTo>
                    <a:pt x="241" y="33"/>
                    <a:pt x="161" y="97"/>
                    <a:pt x="129" y="161"/>
                  </a:cubicBezTo>
                  <a:cubicBezTo>
                    <a:pt x="113" y="193"/>
                    <a:pt x="113" y="241"/>
                    <a:pt x="113" y="289"/>
                  </a:cubicBezTo>
                  <a:lnTo>
                    <a:pt x="113" y="417"/>
                  </a:lnTo>
                  <a:cubicBezTo>
                    <a:pt x="113" y="497"/>
                    <a:pt x="97" y="577"/>
                    <a:pt x="97" y="673"/>
                  </a:cubicBezTo>
                  <a:cubicBezTo>
                    <a:pt x="65" y="849"/>
                    <a:pt x="49" y="1041"/>
                    <a:pt x="33" y="1233"/>
                  </a:cubicBezTo>
                  <a:cubicBezTo>
                    <a:pt x="17" y="1409"/>
                    <a:pt x="1" y="1601"/>
                    <a:pt x="1" y="1761"/>
                  </a:cubicBezTo>
                  <a:lnTo>
                    <a:pt x="1" y="1873"/>
                  </a:lnTo>
                  <a:lnTo>
                    <a:pt x="1" y="1969"/>
                  </a:lnTo>
                  <a:lnTo>
                    <a:pt x="1" y="2097"/>
                  </a:lnTo>
                  <a:lnTo>
                    <a:pt x="1" y="2289"/>
                  </a:lnTo>
                  <a:lnTo>
                    <a:pt x="1" y="2481"/>
                  </a:lnTo>
                  <a:lnTo>
                    <a:pt x="1" y="2689"/>
                  </a:lnTo>
                  <a:lnTo>
                    <a:pt x="1" y="2721"/>
                  </a:lnTo>
                  <a:lnTo>
                    <a:pt x="1" y="2801"/>
                  </a:lnTo>
                  <a:lnTo>
                    <a:pt x="1" y="2881"/>
                  </a:lnTo>
                  <a:lnTo>
                    <a:pt x="1" y="2993"/>
                  </a:lnTo>
                  <a:cubicBezTo>
                    <a:pt x="17" y="3057"/>
                    <a:pt x="17" y="3137"/>
                    <a:pt x="33" y="3201"/>
                  </a:cubicBezTo>
                  <a:cubicBezTo>
                    <a:pt x="33" y="3233"/>
                    <a:pt x="49" y="3281"/>
                    <a:pt x="81" y="3313"/>
                  </a:cubicBezTo>
                  <a:cubicBezTo>
                    <a:pt x="97" y="3329"/>
                    <a:pt x="97" y="3377"/>
                    <a:pt x="113" y="3393"/>
                  </a:cubicBezTo>
                  <a:cubicBezTo>
                    <a:pt x="129" y="3441"/>
                    <a:pt x="177" y="3473"/>
                    <a:pt x="209" y="3521"/>
                  </a:cubicBezTo>
                  <a:cubicBezTo>
                    <a:pt x="241" y="3537"/>
                    <a:pt x="257" y="3537"/>
                    <a:pt x="273" y="3537"/>
                  </a:cubicBezTo>
                  <a:lnTo>
                    <a:pt x="401" y="3601"/>
                  </a:lnTo>
                  <a:lnTo>
                    <a:pt x="577" y="3649"/>
                  </a:lnTo>
                  <a:cubicBezTo>
                    <a:pt x="657" y="3681"/>
                    <a:pt x="721" y="3697"/>
                    <a:pt x="801" y="3713"/>
                  </a:cubicBezTo>
                  <a:cubicBezTo>
                    <a:pt x="849" y="3729"/>
                    <a:pt x="913" y="3761"/>
                    <a:pt x="977" y="3761"/>
                  </a:cubicBezTo>
                  <a:cubicBezTo>
                    <a:pt x="1057" y="3777"/>
                    <a:pt x="1121" y="3777"/>
                    <a:pt x="1201" y="3793"/>
                  </a:cubicBezTo>
                  <a:lnTo>
                    <a:pt x="1377" y="3857"/>
                  </a:lnTo>
                  <a:cubicBezTo>
                    <a:pt x="1441" y="3873"/>
                    <a:pt x="1473" y="3921"/>
                    <a:pt x="1537" y="3921"/>
                  </a:cubicBezTo>
                  <a:cubicBezTo>
                    <a:pt x="1569" y="3921"/>
                    <a:pt x="1617" y="3889"/>
                    <a:pt x="1649" y="3873"/>
                  </a:cubicBezTo>
                  <a:cubicBezTo>
                    <a:pt x="1697" y="3841"/>
                    <a:pt x="1697" y="3793"/>
                    <a:pt x="1697" y="3761"/>
                  </a:cubicBezTo>
                  <a:lnTo>
                    <a:pt x="1697" y="3697"/>
                  </a:lnTo>
                  <a:cubicBezTo>
                    <a:pt x="1697" y="3553"/>
                    <a:pt x="1697" y="3393"/>
                    <a:pt x="1713" y="3249"/>
                  </a:cubicBezTo>
                  <a:cubicBezTo>
                    <a:pt x="1713" y="2897"/>
                    <a:pt x="1713" y="2561"/>
                    <a:pt x="1697" y="2193"/>
                  </a:cubicBezTo>
                  <a:cubicBezTo>
                    <a:pt x="1697" y="2049"/>
                    <a:pt x="1697" y="1921"/>
                    <a:pt x="1681" y="1777"/>
                  </a:cubicBezTo>
                  <a:cubicBezTo>
                    <a:pt x="1681" y="1697"/>
                    <a:pt x="1649" y="1633"/>
                    <a:pt x="1649" y="1553"/>
                  </a:cubicBezTo>
                  <a:cubicBezTo>
                    <a:pt x="1649" y="1473"/>
                    <a:pt x="1649" y="1393"/>
                    <a:pt x="1633" y="1313"/>
                  </a:cubicBezTo>
                  <a:cubicBezTo>
                    <a:pt x="1633" y="1249"/>
                    <a:pt x="1617" y="1169"/>
                    <a:pt x="1617" y="1089"/>
                  </a:cubicBezTo>
                  <a:cubicBezTo>
                    <a:pt x="1617" y="1041"/>
                    <a:pt x="1617" y="961"/>
                    <a:pt x="1601" y="897"/>
                  </a:cubicBezTo>
                  <a:lnTo>
                    <a:pt x="1601" y="481"/>
                  </a:lnTo>
                  <a:cubicBezTo>
                    <a:pt x="1601" y="433"/>
                    <a:pt x="1553" y="401"/>
                    <a:pt x="1521" y="401"/>
                  </a:cubicBezTo>
                  <a:cubicBezTo>
                    <a:pt x="1457" y="401"/>
                    <a:pt x="1441" y="433"/>
                    <a:pt x="1441" y="481"/>
                  </a:cubicBezTo>
                  <a:lnTo>
                    <a:pt x="1441" y="577"/>
                  </a:lnTo>
                  <a:cubicBezTo>
                    <a:pt x="1441" y="513"/>
                    <a:pt x="1441" y="449"/>
                    <a:pt x="1409" y="401"/>
                  </a:cubicBezTo>
                  <a:cubicBezTo>
                    <a:pt x="1393" y="321"/>
                    <a:pt x="1329" y="273"/>
                    <a:pt x="1249" y="273"/>
                  </a:cubicBezTo>
                  <a:cubicBezTo>
                    <a:pt x="1169" y="273"/>
                    <a:pt x="1121" y="337"/>
                    <a:pt x="1089" y="401"/>
                  </a:cubicBezTo>
                  <a:lnTo>
                    <a:pt x="1089" y="417"/>
                  </a:lnTo>
                  <a:cubicBezTo>
                    <a:pt x="1089" y="417"/>
                    <a:pt x="1073" y="417"/>
                    <a:pt x="1057" y="401"/>
                  </a:cubicBezTo>
                  <a:lnTo>
                    <a:pt x="961" y="401"/>
                  </a:lnTo>
                  <a:cubicBezTo>
                    <a:pt x="961" y="337"/>
                    <a:pt x="913" y="273"/>
                    <a:pt x="833" y="257"/>
                  </a:cubicBezTo>
                  <a:cubicBezTo>
                    <a:pt x="823" y="252"/>
                    <a:pt x="813" y="250"/>
                    <a:pt x="801" y="250"/>
                  </a:cubicBezTo>
                  <a:cubicBezTo>
                    <a:pt x="774" y="250"/>
                    <a:pt x="743" y="261"/>
                    <a:pt x="721" y="273"/>
                  </a:cubicBezTo>
                  <a:cubicBezTo>
                    <a:pt x="673" y="289"/>
                    <a:pt x="657" y="337"/>
                    <a:pt x="641" y="369"/>
                  </a:cubicBezTo>
                  <a:lnTo>
                    <a:pt x="529" y="369"/>
                  </a:lnTo>
                  <a:lnTo>
                    <a:pt x="529" y="289"/>
                  </a:lnTo>
                  <a:cubicBezTo>
                    <a:pt x="513" y="273"/>
                    <a:pt x="513" y="241"/>
                    <a:pt x="497" y="209"/>
                  </a:cubicBezTo>
                  <a:cubicBezTo>
                    <a:pt x="465" y="193"/>
                    <a:pt x="449" y="177"/>
                    <a:pt x="433" y="177"/>
                  </a:cubicBezTo>
                  <a:lnTo>
                    <a:pt x="433" y="161"/>
                  </a:lnTo>
                  <a:cubicBezTo>
                    <a:pt x="433" y="97"/>
                    <a:pt x="401" y="49"/>
                    <a:pt x="353" y="17"/>
                  </a:cubicBezTo>
                  <a:cubicBezTo>
                    <a:pt x="337" y="1"/>
                    <a:pt x="289" y="1"/>
                    <a:pt x="2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3"/>
            <p:cNvSpPr/>
            <p:nvPr/>
          </p:nvSpPr>
          <p:spPr>
            <a:xfrm>
              <a:off x="6147685" y="4392943"/>
              <a:ext cx="4580" cy="73629"/>
            </a:xfrm>
            <a:custGeom>
              <a:rect b="b" l="l" r="r" t="t"/>
              <a:pathLst>
                <a:path extrusionOk="0" h="2588" w="161">
                  <a:moveTo>
                    <a:pt x="110" y="1"/>
                  </a:moveTo>
                  <a:cubicBezTo>
                    <a:pt x="106" y="1"/>
                    <a:pt x="97" y="32"/>
                    <a:pt x="97" y="44"/>
                  </a:cubicBezTo>
                  <a:cubicBezTo>
                    <a:pt x="97" y="252"/>
                    <a:pt x="97" y="428"/>
                    <a:pt x="65" y="620"/>
                  </a:cubicBezTo>
                  <a:cubicBezTo>
                    <a:pt x="65" y="828"/>
                    <a:pt x="49" y="1020"/>
                    <a:pt x="49" y="1228"/>
                  </a:cubicBezTo>
                  <a:cubicBezTo>
                    <a:pt x="49" y="1404"/>
                    <a:pt x="33" y="1612"/>
                    <a:pt x="33" y="1788"/>
                  </a:cubicBezTo>
                  <a:cubicBezTo>
                    <a:pt x="33" y="1884"/>
                    <a:pt x="33" y="1980"/>
                    <a:pt x="1" y="2092"/>
                  </a:cubicBezTo>
                  <a:lnTo>
                    <a:pt x="1" y="2364"/>
                  </a:lnTo>
                  <a:lnTo>
                    <a:pt x="1" y="2508"/>
                  </a:lnTo>
                  <a:cubicBezTo>
                    <a:pt x="1" y="2540"/>
                    <a:pt x="49" y="2588"/>
                    <a:pt x="81" y="2588"/>
                  </a:cubicBezTo>
                  <a:cubicBezTo>
                    <a:pt x="129" y="2588"/>
                    <a:pt x="161" y="2540"/>
                    <a:pt x="161" y="2508"/>
                  </a:cubicBezTo>
                  <a:lnTo>
                    <a:pt x="161" y="1900"/>
                  </a:lnTo>
                  <a:lnTo>
                    <a:pt x="161" y="1628"/>
                  </a:lnTo>
                  <a:lnTo>
                    <a:pt x="161" y="1324"/>
                  </a:lnTo>
                  <a:lnTo>
                    <a:pt x="161" y="764"/>
                  </a:lnTo>
                  <a:lnTo>
                    <a:pt x="161" y="204"/>
                  </a:lnTo>
                  <a:lnTo>
                    <a:pt x="161" y="60"/>
                  </a:lnTo>
                  <a:cubicBezTo>
                    <a:pt x="161" y="28"/>
                    <a:pt x="145" y="12"/>
                    <a:pt x="113" y="12"/>
                  </a:cubicBezTo>
                  <a:cubicBezTo>
                    <a:pt x="113" y="4"/>
                    <a:pt x="112" y="1"/>
                    <a:pt x="110" y="1"/>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3"/>
            <p:cNvSpPr/>
            <p:nvPr/>
          </p:nvSpPr>
          <p:spPr>
            <a:xfrm>
              <a:off x="6149506" y="4396442"/>
              <a:ext cx="5036" cy="75592"/>
            </a:xfrm>
            <a:custGeom>
              <a:rect b="b" l="l" r="r" t="t"/>
              <a:pathLst>
                <a:path extrusionOk="0" h="2657" w="177">
                  <a:moveTo>
                    <a:pt x="113" y="1"/>
                  </a:moveTo>
                  <a:cubicBezTo>
                    <a:pt x="81" y="17"/>
                    <a:pt x="49" y="49"/>
                    <a:pt x="49" y="81"/>
                  </a:cubicBezTo>
                  <a:lnTo>
                    <a:pt x="49" y="401"/>
                  </a:lnTo>
                  <a:lnTo>
                    <a:pt x="49" y="641"/>
                  </a:lnTo>
                  <a:cubicBezTo>
                    <a:pt x="49" y="833"/>
                    <a:pt x="33" y="1057"/>
                    <a:pt x="33" y="1265"/>
                  </a:cubicBezTo>
                  <a:cubicBezTo>
                    <a:pt x="33" y="1441"/>
                    <a:pt x="1" y="1617"/>
                    <a:pt x="1" y="1793"/>
                  </a:cubicBezTo>
                  <a:lnTo>
                    <a:pt x="1" y="2081"/>
                  </a:lnTo>
                  <a:lnTo>
                    <a:pt x="1" y="2385"/>
                  </a:lnTo>
                  <a:cubicBezTo>
                    <a:pt x="1" y="2433"/>
                    <a:pt x="1" y="2497"/>
                    <a:pt x="33" y="2577"/>
                  </a:cubicBezTo>
                  <a:cubicBezTo>
                    <a:pt x="33" y="2625"/>
                    <a:pt x="65" y="2657"/>
                    <a:pt x="113" y="2657"/>
                  </a:cubicBezTo>
                  <a:cubicBezTo>
                    <a:pt x="145" y="2657"/>
                    <a:pt x="177" y="2625"/>
                    <a:pt x="177" y="2577"/>
                  </a:cubicBezTo>
                  <a:cubicBezTo>
                    <a:pt x="177" y="2481"/>
                    <a:pt x="161" y="2353"/>
                    <a:pt x="161" y="2257"/>
                  </a:cubicBezTo>
                  <a:lnTo>
                    <a:pt x="161" y="1953"/>
                  </a:lnTo>
                  <a:lnTo>
                    <a:pt x="161" y="1681"/>
                  </a:lnTo>
                  <a:lnTo>
                    <a:pt x="161" y="1393"/>
                  </a:lnTo>
                  <a:lnTo>
                    <a:pt x="161" y="817"/>
                  </a:lnTo>
                  <a:lnTo>
                    <a:pt x="161" y="241"/>
                  </a:lnTo>
                  <a:lnTo>
                    <a:pt x="161" y="65"/>
                  </a:lnTo>
                  <a:cubicBezTo>
                    <a:pt x="161" y="17"/>
                    <a:pt x="145" y="1"/>
                    <a:pt x="113" y="1"/>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3"/>
            <p:cNvSpPr/>
            <p:nvPr/>
          </p:nvSpPr>
          <p:spPr>
            <a:xfrm>
              <a:off x="6150872" y="4396442"/>
              <a:ext cx="4580" cy="77868"/>
            </a:xfrm>
            <a:custGeom>
              <a:rect b="b" l="l" r="r" t="t"/>
              <a:pathLst>
                <a:path extrusionOk="0" h="2737" w="161">
                  <a:moveTo>
                    <a:pt x="81" y="0"/>
                  </a:moveTo>
                  <a:cubicBezTo>
                    <a:pt x="72" y="0"/>
                    <a:pt x="65" y="18"/>
                    <a:pt x="65" y="49"/>
                  </a:cubicBezTo>
                  <a:lnTo>
                    <a:pt x="65" y="625"/>
                  </a:lnTo>
                  <a:lnTo>
                    <a:pt x="65" y="929"/>
                  </a:lnTo>
                  <a:lnTo>
                    <a:pt x="65" y="1185"/>
                  </a:lnTo>
                  <a:lnTo>
                    <a:pt x="33" y="1489"/>
                  </a:lnTo>
                  <a:cubicBezTo>
                    <a:pt x="33" y="1585"/>
                    <a:pt x="33" y="1681"/>
                    <a:pt x="17" y="1777"/>
                  </a:cubicBezTo>
                  <a:cubicBezTo>
                    <a:pt x="17" y="1985"/>
                    <a:pt x="1" y="2161"/>
                    <a:pt x="1" y="2353"/>
                  </a:cubicBezTo>
                  <a:lnTo>
                    <a:pt x="1" y="2657"/>
                  </a:lnTo>
                  <a:cubicBezTo>
                    <a:pt x="1" y="2705"/>
                    <a:pt x="33" y="2737"/>
                    <a:pt x="81" y="2737"/>
                  </a:cubicBezTo>
                  <a:cubicBezTo>
                    <a:pt x="113" y="2737"/>
                    <a:pt x="161" y="2705"/>
                    <a:pt x="161" y="2657"/>
                  </a:cubicBezTo>
                  <a:lnTo>
                    <a:pt x="161" y="2081"/>
                  </a:lnTo>
                  <a:lnTo>
                    <a:pt x="161" y="1489"/>
                  </a:lnTo>
                  <a:lnTo>
                    <a:pt x="161" y="945"/>
                  </a:lnTo>
                  <a:lnTo>
                    <a:pt x="161" y="337"/>
                  </a:lnTo>
                  <a:lnTo>
                    <a:pt x="161" y="81"/>
                  </a:lnTo>
                  <a:cubicBezTo>
                    <a:pt x="161" y="49"/>
                    <a:pt x="129" y="17"/>
                    <a:pt x="97" y="17"/>
                  </a:cubicBezTo>
                  <a:cubicBezTo>
                    <a:pt x="91" y="5"/>
                    <a:pt x="86" y="0"/>
                    <a:pt x="81" y="0"/>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3"/>
            <p:cNvSpPr/>
            <p:nvPr/>
          </p:nvSpPr>
          <p:spPr>
            <a:xfrm>
              <a:off x="6137174" y="4396900"/>
              <a:ext cx="30975" cy="80599"/>
            </a:xfrm>
            <a:custGeom>
              <a:rect b="b" l="l" r="r" t="t"/>
              <a:pathLst>
                <a:path extrusionOk="0" h="2833" w="161">
                  <a:moveTo>
                    <a:pt x="97" y="1"/>
                  </a:moveTo>
                  <a:cubicBezTo>
                    <a:pt x="97" y="33"/>
                    <a:pt x="81" y="33"/>
                    <a:pt x="81" y="33"/>
                  </a:cubicBezTo>
                  <a:lnTo>
                    <a:pt x="65" y="49"/>
                  </a:lnTo>
                  <a:lnTo>
                    <a:pt x="65" y="65"/>
                  </a:lnTo>
                  <a:lnTo>
                    <a:pt x="65" y="97"/>
                  </a:lnTo>
                  <a:lnTo>
                    <a:pt x="65" y="129"/>
                  </a:lnTo>
                  <a:lnTo>
                    <a:pt x="65" y="209"/>
                  </a:lnTo>
                  <a:lnTo>
                    <a:pt x="65" y="337"/>
                  </a:lnTo>
                  <a:lnTo>
                    <a:pt x="65" y="641"/>
                  </a:lnTo>
                  <a:lnTo>
                    <a:pt x="65" y="929"/>
                  </a:lnTo>
                  <a:lnTo>
                    <a:pt x="65" y="1185"/>
                  </a:lnTo>
                  <a:cubicBezTo>
                    <a:pt x="65" y="1281"/>
                    <a:pt x="65" y="1377"/>
                    <a:pt x="49" y="1489"/>
                  </a:cubicBezTo>
                  <a:cubicBezTo>
                    <a:pt x="49" y="1585"/>
                    <a:pt x="49" y="1681"/>
                    <a:pt x="17" y="1777"/>
                  </a:cubicBezTo>
                  <a:lnTo>
                    <a:pt x="17" y="1905"/>
                  </a:lnTo>
                  <a:cubicBezTo>
                    <a:pt x="17" y="1937"/>
                    <a:pt x="17" y="2001"/>
                    <a:pt x="1" y="2049"/>
                  </a:cubicBezTo>
                  <a:lnTo>
                    <a:pt x="1" y="2177"/>
                  </a:lnTo>
                  <a:lnTo>
                    <a:pt x="1" y="2337"/>
                  </a:lnTo>
                  <a:lnTo>
                    <a:pt x="1" y="2769"/>
                  </a:lnTo>
                  <a:cubicBezTo>
                    <a:pt x="1" y="2801"/>
                    <a:pt x="17" y="2833"/>
                    <a:pt x="65" y="2833"/>
                  </a:cubicBezTo>
                  <a:cubicBezTo>
                    <a:pt x="97" y="2833"/>
                    <a:pt x="113" y="2801"/>
                    <a:pt x="113" y="2769"/>
                  </a:cubicBezTo>
                  <a:lnTo>
                    <a:pt x="113" y="2145"/>
                  </a:lnTo>
                  <a:cubicBezTo>
                    <a:pt x="113" y="1969"/>
                    <a:pt x="145" y="1777"/>
                    <a:pt x="145" y="1601"/>
                  </a:cubicBezTo>
                  <a:cubicBezTo>
                    <a:pt x="145" y="1505"/>
                    <a:pt x="145" y="1409"/>
                    <a:pt x="161" y="1297"/>
                  </a:cubicBezTo>
                  <a:lnTo>
                    <a:pt x="161" y="993"/>
                  </a:lnTo>
                  <a:lnTo>
                    <a:pt x="161" y="449"/>
                  </a:lnTo>
                  <a:lnTo>
                    <a:pt x="161" y="225"/>
                  </a:lnTo>
                  <a:lnTo>
                    <a:pt x="161" y="145"/>
                  </a:lnTo>
                  <a:lnTo>
                    <a:pt x="161" y="49"/>
                  </a:lnTo>
                  <a:cubicBezTo>
                    <a:pt x="161" y="33"/>
                    <a:pt x="145" y="1"/>
                    <a:pt x="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3"/>
            <p:cNvSpPr/>
            <p:nvPr/>
          </p:nvSpPr>
          <p:spPr>
            <a:xfrm>
              <a:off x="6420379" y="4056379"/>
              <a:ext cx="10498" cy="434318"/>
            </a:xfrm>
            <a:custGeom>
              <a:rect b="b" l="l" r="r" t="t"/>
              <a:pathLst>
                <a:path extrusionOk="0" h="15266" w="369">
                  <a:moveTo>
                    <a:pt x="225" y="1"/>
                  </a:moveTo>
                  <a:cubicBezTo>
                    <a:pt x="113" y="17"/>
                    <a:pt x="49" y="81"/>
                    <a:pt x="49" y="161"/>
                  </a:cubicBezTo>
                  <a:cubicBezTo>
                    <a:pt x="49" y="401"/>
                    <a:pt x="49" y="641"/>
                    <a:pt x="33" y="881"/>
                  </a:cubicBezTo>
                  <a:cubicBezTo>
                    <a:pt x="33" y="1137"/>
                    <a:pt x="33" y="1393"/>
                    <a:pt x="1" y="1649"/>
                  </a:cubicBezTo>
                  <a:lnTo>
                    <a:pt x="1" y="3009"/>
                  </a:lnTo>
                  <a:lnTo>
                    <a:pt x="1" y="6033"/>
                  </a:lnTo>
                  <a:lnTo>
                    <a:pt x="1" y="12370"/>
                  </a:lnTo>
                  <a:lnTo>
                    <a:pt x="1" y="13394"/>
                  </a:lnTo>
                  <a:cubicBezTo>
                    <a:pt x="1" y="13714"/>
                    <a:pt x="1" y="14034"/>
                    <a:pt x="33" y="14370"/>
                  </a:cubicBezTo>
                  <a:cubicBezTo>
                    <a:pt x="33" y="14546"/>
                    <a:pt x="49" y="14754"/>
                    <a:pt x="49" y="14930"/>
                  </a:cubicBezTo>
                  <a:cubicBezTo>
                    <a:pt x="49" y="14994"/>
                    <a:pt x="65" y="15074"/>
                    <a:pt x="49" y="15138"/>
                  </a:cubicBezTo>
                  <a:cubicBezTo>
                    <a:pt x="49" y="15218"/>
                    <a:pt x="113" y="15266"/>
                    <a:pt x="193" y="15266"/>
                  </a:cubicBezTo>
                  <a:cubicBezTo>
                    <a:pt x="241" y="15266"/>
                    <a:pt x="321" y="15218"/>
                    <a:pt x="321" y="15138"/>
                  </a:cubicBezTo>
                  <a:lnTo>
                    <a:pt x="321" y="15010"/>
                  </a:lnTo>
                  <a:cubicBezTo>
                    <a:pt x="321" y="14914"/>
                    <a:pt x="353" y="14818"/>
                    <a:pt x="353" y="14738"/>
                  </a:cubicBezTo>
                  <a:cubicBezTo>
                    <a:pt x="353" y="14578"/>
                    <a:pt x="369" y="14418"/>
                    <a:pt x="369" y="14242"/>
                  </a:cubicBezTo>
                  <a:lnTo>
                    <a:pt x="369" y="13554"/>
                  </a:lnTo>
                  <a:lnTo>
                    <a:pt x="369" y="10530"/>
                  </a:lnTo>
                  <a:lnTo>
                    <a:pt x="369" y="4161"/>
                  </a:lnTo>
                  <a:lnTo>
                    <a:pt x="369" y="2241"/>
                  </a:lnTo>
                  <a:lnTo>
                    <a:pt x="369" y="1153"/>
                  </a:lnTo>
                  <a:lnTo>
                    <a:pt x="369" y="673"/>
                  </a:lnTo>
                  <a:lnTo>
                    <a:pt x="369" y="129"/>
                  </a:lnTo>
                  <a:cubicBezTo>
                    <a:pt x="369" y="49"/>
                    <a:pt x="305"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3"/>
            <p:cNvSpPr/>
            <p:nvPr/>
          </p:nvSpPr>
          <p:spPr>
            <a:xfrm>
              <a:off x="6426752" y="4060931"/>
              <a:ext cx="16871" cy="427035"/>
            </a:xfrm>
            <a:custGeom>
              <a:rect b="b" l="l" r="r" t="t"/>
              <a:pathLst>
                <a:path extrusionOk="0" h="15010" w="593">
                  <a:moveTo>
                    <a:pt x="161" y="1"/>
                  </a:moveTo>
                  <a:cubicBezTo>
                    <a:pt x="113" y="17"/>
                    <a:pt x="97" y="17"/>
                    <a:pt x="81" y="49"/>
                  </a:cubicBezTo>
                  <a:lnTo>
                    <a:pt x="65" y="97"/>
                  </a:lnTo>
                  <a:lnTo>
                    <a:pt x="65" y="161"/>
                  </a:lnTo>
                  <a:cubicBezTo>
                    <a:pt x="65" y="161"/>
                    <a:pt x="65" y="177"/>
                    <a:pt x="81" y="177"/>
                  </a:cubicBezTo>
                  <a:cubicBezTo>
                    <a:pt x="81" y="177"/>
                    <a:pt x="81" y="193"/>
                    <a:pt x="65" y="193"/>
                  </a:cubicBezTo>
                  <a:cubicBezTo>
                    <a:pt x="33" y="209"/>
                    <a:pt x="33" y="257"/>
                    <a:pt x="17" y="273"/>
                  </a:cubicBezTo>
                  <a:lnTo>
                    <a:pt x="17" y="353"/>
                  </a:lnTo>
                  <a:lnTo>
                    <a:pt x="17" y="609"/>
                  </a:lnTo>
                  <a:lnTo>
                    <a:pt x="17" y="881"/>
                  </a:lnTo>
                  <a:lnTo>
                    <a:pt x="17" y="1009"/>
                  </a:lnTo>
                  <a:lnTo>
                    <a:pt x="17" y="1233"/>
                  </a:lnTo>
                  <a:cubicBezTo>
                    <a:pt x="17" y="1249"/>
                    <a:pt x="33" y="1249"/>
                    <a:pt x="65" y="1281"/>
                  </a:cubicBezTo>
                  <a:lnTo>
                    <a:pt x="65" y="1521"/>
                  </a:lnTo>
                  <a:cubicBezTo>
                    <a:pt x="65" y="1713"/>
                    <a:pt x="33" y="1889"/>
                    <a:pt x="33" y="2097"/>
                  </a:cubicBezTo>
                  <a:lnTo>
                    <a:pt x="33" y="2497"/>
                  </a:lnTo>
                  <a:cubicBezTo>
                    <a:pt x="1" y="2513"/>
                    <a:pt x="1" y="2561"/>
                    <a:pt x="1" y="2593"/>
                  </a:cubicBezTo>
                  <a:lnTo>
                    <a:pt x="1" y="2881"/>
                  </a:lnTo>
                  <a:lnTo>
                    <a:pt x="1" y="3121"/>
                  </a:lnTo>
                  <a:cubicBezTo>
                    <a:pt x="1" y="3313"/>
                    <a:pt x="17" y="3489"/>
                    <a:pt x="17" y="3697"/>
                  </a:cubicBezTo>
                  <a:lnTo>
                    <a:pt x="17" y="3889"/>
                  </a:lnTo>
                  <a:cubicBezTo>
                    <a:pt x="17" y="4257"/>
                    <a:pt x="33" y="4641"/>
                    <a:pt x="33" y="4993"/>
                  </a:cubicBezTo>
                  <a:cubicBezTo>
                    <a:pt x="33" y="5073"/>
                    <a:pt x="33" y="5153"/>
                    <a:pt x="65" y="5233"/>
                  </a:cubicBezTo>
                  <a:cubicBezTo>
                    <a:pt x="65" y="5249"/>
                    <a:pt x="81" y="5297"/>
                    <a:pt x="97" y="5313"/>
                  </a:cubicBezTo>
                  <a:lnTo>
                    <a:pt x="97" y="5681"/>
                  </a:lnTo>
                  <a:lnTo>
                    <a:pt x="97" y="5969"/>
                  </a:lnTo>
                  <a:lnTo>
                    <a:pt x="97" y="6001"/>
                  </a:lnTo>
                  <a:cubicBezTo>
                    <a:pt x="81" y="6017"/>
                    <a:pt x="81" y="6049"/>
                    <a:pt x="81" y="6081"/>
                  </a:cubicBezTo>
                  <a:lnTo>
                    <a:pt x="81" y="6257"/>
                  </a:lnTo>
                  <a:lnTo>
                    <a:pt x="81" y="6401"/>
                  </a:lnTo>
                  <a:lnTo>
                    <a:pt x="81" y="6689"/>
                  </a:lnTo>
                  <a:lnTo>
                    <a:pt x="81" y="7281"/>
                  </a:lnTo>
                  <a:lnTo>
                    <a:pt x="81" y="7809"/>
                  </a:lnTo>
                  <a:lnTo>
                    <a:pt x="81" y="8417"/>
                  </a:lnTo>
                  <a:cubicBezTo>
                    <a:pt x="81" y="8449"/>
                    <a:pt x="97" y="8513"/>
                    <a:pt x="145" y="8529"/>
                  </a:cubicBezTo>
                  <a:lnTo>
                    <a:pt x="145" y="8657"/>
                  </a:lnTo>
                  <a:lnTo>
                    <a:pt x="145" y="9234"/>
                  </a:lnTo>
                  <a:lnTo>
                    <a:pt x="145" y="9490"/>
                  </a:lnTo>
                  <a:lnTo>
                    <a:pt x="145" y="9810"/>
                  </a:lnTo>
                  <a:lnTo>
                    <a:pt x="145" y="9858"/>
                  </a:lnTo>
                  <a:lnTo>
                    <a:pt x="145" y="10130"/>
                  </a:lnTo>
                  <a:lnTo>
                    <a:pt x="145" y="10514"/>
                  </a:lnTo>
                  <a:lnTo>
                    <a:pt x="145" y="10658"/>
                  </a:lnTo>
                  <a:lnTo>
                    <a:pt x="145" y="10834"/>
                  </a:lnTo>
                  <a:cubicBezTo>
                    <a:pt x="113" y="10850"/>
                    <a:pt x="97" y="10898"/>
                    <a:pt x="81" y="10914"/>
                  </a:cubicBezTo>
                  <a:cubicBezTo>
                    <a:pt x="65" y="10978"/>
                    <a:pt x="65" y="11042"/>
                    <a:pt x="65" y="11090"/>
                  </a:cubicBezTo>
                  <a:cubicBezTo>
                    <a:pt x="65" y="11138"/>
                    <a:pt x="65" y="11202"/>
                    <a:pt x="33" y="11234"/>
                  </a:cubicBezTo>
                  <a:cubicBezTo>
                    <a:pt x="33" y="11314"/>
                    <a:pt x="33" y="11394"/>
                    <a:pt x="17" y="11490"/>
                  </a:cubicBezTo>
                  <a:cubicBezTo>
                    <a:pt x="17" y="11682"/>
                    <a:pt x="1" y="11858"/>
                    <a:pt x="17" y="12050"/>
                  </a:cubicBezTo>
                  <a:cubicBezTo>
                    <a:pt x="17" y="12242"/>
                    <a:pt x="17" y="12418"/>
                    <a:pt x="33" y="12594"/>
                  </a:cubicBezTo>
                  <a:cubicBezTo>
                    <a:pt x="65" y="12802"/>
                    <a:pt x="65" y="12994"/>
                    <a:pt x="97" y="13202"/>
                  </a:cubicBezTo>
                  <a:lnTo>
                    <a:pt x="97" y="13490"/>
                  </a:lnTo>
                  <a:lnTo>
                    <a:pt x="97" y="13954"/>
                  </a:lnTo>
                  <a:lnTo>
                    <a:pt x="97" y="14162"/>
                  </a:lnTo>
                  <a:lnTo>
                    <a:pt x="97" y="14274"/>
                  </a:lnTo>
                  <a:lnTo>
                    <a:pt x="97" y="14322"/>
                  </a:lnTo>
                  <a:cubicBezTo>
                    <a:pt x="97" y="14322"/>
                    <a:pt x="97" y="14338"/>
                    <a:pt x="81" y="14338"/>
                  </a:cubicBezTo>
                  <a:cubicBezTo>
                    <a:pt x="65" y="14370"/>
                    <a:pt x="65" y="14434"/>
                    <a:pt x="65" y="14498"/>
                  </a:cubicBezTo>
                  <a:cubicBezTo>
                    <a:pt x="33" y="14514"/>
                    <a:pt x="33" y="14530"/>
                    <a:pt x="33" y="14578"/>
                  </a:cubicBezTo>
                  <a:lnTo>
                    <a:pt x="33" y="14642"/>
                  </a:lnTo>
                  <a:lnTo>
                    <a:pt x="33" y="14690"/>
                  </a:lnTo>
                  <a:lnTo>
                    <a:pt x="17" y="14754"/>
                  </a:lnTo>
                  <a:cubicBezTo>
                    <a:pt x="17" y="14802"/>
                    <a:pt x="1" y="14850"/>
                    <a:pt x="17" y="14898"/>
                  </a:cubicBezTo>
                  <a:cubicBezTo>
                    <a:pt x="17" y="14914"/>
                    <a:pt x="33" y="14962"/>
                    <a:pt x="65" y="14978"/>
                  </a:cubicBezTo>
                  <a:cubicBezTo>
                    <a:pt x="81" y="14994"/>
                    <a:pt x="145" y="15010"/>
                    <a:pt x="177" y="15010"/>
                  </a:cubicBezTo>
                  <a:cubicBezTo>
                    <a:pt x="225" y="15010"/>
                    <a:pt x="241" y="14994"/>
                    <a:pt x="273" y="14994"/>
                  </a:cubicBezTo>
                  <a:cubicBezTo>
                    <a:pt x="321" y="14978"/>
                    <a:pt x="353" y="14978"/>
                    <a:pt x="385" y="14962"/>
                  </a:cubicBezTo>
                  <a:cubicBezTo>
                    <a:pt x="465" y="14914"/>
                    <a:pt x="513" y="14850"/>
                    <a:pt x="545" y="14770"/>
                  </a:cubicBezTo>
                  <a:cubicBezTo>
                    <a:pt x="561" y="14738"/>
                    <a:pt x="561" y="14690"/>
                    <a:pt x="561" y="14658"/>
                  </a:cubicBezTo>
                  <a:lnTo>
                    <a:pt x="561" y="14530"/>
                  </a:lnTo>
                  <a:cubicBezTo>
                    <a:pt x="577" y="14498"/>
                    <a:pt x="593" y="14482"/>
                    <a:pt x="593" y="14434"/>
                  </a:cubicBezTo>
                  <a:lnTo>
                    <a:pt x="593" y="14162"/>
                  </a:lnTo>
                  <a:lnTo>
                    <a:pt x="593" y="13874"/>
                  </a:lnTo>
                  <a:cubicBezTo>
                    <a:pt x="593" y="13682"/>
                    <a:pt x="593" y="13474"/>
                    <a:pt x="577" y="13250"/>
                  </a:cubicBezTo>
                  <a:cubicBezTo>
                    <a:pt x="577" y="13058"/>
                    <a:pt x="577" y="12882"/>
                    <a:pt x="561" y="12674"/>
                  </a:cubicBezTo>
                  <a:cubicBezTo>
                    <a:pt x="561" y="12530"/>
                    <a:pt x="561" y="12402"/>
                    <a:pt x="545" y="12274"/>
                  </a:cubicBezTo>
                  <a:lnTo>
                    <a:pt x="545" y="12242"/>
                  </a:lnTo>
                  <a:lnTo>
                    <a:pt x="545" y="12178"/>
                  </a:lnTo>
                  <a:lnTo>
                    <a:pt x="545" y="11698"/>
                  </a:lnTo>
                  <a:lnTo>
                    <a:pt x="545" y="11122"/>
                  </a:lnTo>
                  <a:lnTo>
                    <a:pt x="545" y="10498"/>
                  </a:lnTo>
                  <a:lnTo>
                    <a:pt x="545" y="10482"/>
                  </a:lnTo>
                  <a:lnTo>
                    <a:pt x="545" y="10338"/>
                  </a:lnTo>
                  <a:lnTo>
                    <a:pt x="545" y="10178"/>
                  </a:lnTo>
                  <a:lnTo>
                    <a:pt x="545" y="9890"/>
                  </a:lnTo>
                  <a:lnTo>
                    <a:pt x="545" y="9362"/>
                  </a:lnTo>
                  <a:lnTo>
                    <a:pt x="545" y="8161"/>
                  </a:lnTo>
                  <a:lnTo>
                    <a:pt x="545" y="7761"/>
                  </a:lnTo>
                  <a:cubicBezTo>
                    <a:pt x="545" y="7617"/>
                    <a:pt x="545" y="7473"/>
                    <a:pt x="513" y="7329"/>
                  </a:cubicBezTo>
                  <a:cubicBezTo>
                    <a:pt x="513" y="7297"/>
                    <a:pt x="513" y="7281"/>
                    <a:pt x="497" y="7249"/>
                  </a:cubicBezTo>
                  <a:cubicBezTo>
                    <a:pt x="481" y="7233"/>
                    <a:pt x="481" y="7217"/>
                    <a:pt x="465" y="7201"/>
                  </a:cubicBezTo>
                  <a:lnTo>
                    <a:pt x="465" y="6593"/>
                  </a:lnTo>
                  <a:lnTo>
                    <a:pt x="465" y="6097"/>
                  </a:lnTo>
                  <a:lnTo>
                    <a:pt x="465" y="5489"/>
                  </a:lnTo>
                  <a:lnTo>
                    <a:pt x="465" y="5009"/>
                  </a:lnTo>
                  <a:cubicBezTo>
                    <a:pt x="481" y="4993"/>
                    <a:pt x="497" y="4961"/>
                    <a:pt x="497" y="4913"/>
                  </a:cubicBezTo>
                  <a:lnTo>
                    <a:pt x="497" y="4401"/>
                  </a:lnTo>
                  <a:lnTo>
                    <a:pt x="497" y="3889"/>
                  </a:lnTo>
                  <a:lnTo>
                    <a:pt x="497" y="3377"/>
                  </a:lnTo>
                  <a:lnTo>
                    <a:pt x="497" y="3089"/>
                  </a:lnTo>
                  <a:cubicBezTo>
                    <a:pt x="497" y="3009"/>
                    <a:pt x="497" y="2913"/>
                    <a:pt x="481" y="2833"/>
                  </a:cubicBezTo>
                  <a:lnTo>
                    <a:pt x="481" y="2801"/>
                  </a:lnTo>
                  <a:cubicBezTo>
                    <a:pt x="481" y="2769"/>
                    <a:pt x="481" y="2769"/>
                    <a:pt x="465" y="2753"/>
                  </a:cubicBezTo>
                  <a:lnTo>
                    <a:pt x="465" y="2721"/>
                  </a:lnTo>
                  <a:cubicBezTo>
                    <a:pt x="465" y="2337"/>
                    <a:pt x="433" y="1953"/>
                    <a:pt x="465" y="1569"/>
                  </a:cubicBezTo>
                  <a:cubicBezTo>
                    <a:pt x="465" y="1393"/>
                    <a:pt x="465" y="1201"/>
                    <a:pt x="481" y="1009"/>
                  </a:cubicBezTo>
                  <a:cubicBezTo>
                    <a:pt x="481" y="929"/>
                    <a:pt x="481" y="833"/>
                    <a:pt x="497" y="753"/>
                  </a:cubicBezTo>
                  <a:lnTo>
                    <a:pt x="497" y="641"/>
                  </a:lnTo>
                  <a:lnTo>
                    <a:pt x="497" y="497"/>
                  </a:lnTo>
                  <a:cubicBezTo>
                    <a:pt x="497" y="449"/>
                    <a:pt x="497" y="401"/>
                    <a:pt x="481" y="353"/>
                  </a:cubicBezTo>
                  <a:cubicBezTo>
                    <a:pt x="481" y="321"/>
                    <a:pt x="465" y="273"/>
                    <a:pt x="433" y="241"/>
                  </a:cubicBezTo>
                  <a:cubicBezTo>
                    <a:pt x="433" y="209"/>
                    <a:pt x="417" y="193"/>
                    <a:pt x="401" y="193"/>
                  </a:cubicBezTo>
                  <a:cubicBezTo>
                    <a:pt x="401" y="177"/>
                    <a:pt x="385" y="161"/>
                    <a:pt x="385" y="129"/>
                  </a:cubicBezTo>
                  <a:cubicBezTo>
                    <a:pt x="353" y="113"/>
                    <a:pt x="353" y="97"/>
                    <a:pt x="337" y="81"/>
                  </a:cubicBezTo>
                  <a:cubicBezTo>
                    <a:pt x="321" y="49"/>
                    <a:pt x="305" y="33"/>
                    <a:pt x="273" y="33"/>
                  </a:cubicBezTo>
                  <a:cubicBezTo>
                    <a:pt x="257" y="33"/>
                    <a:pt x="241" y="17"/>
                    <a:pt x="225" y="17"/>
                  </a:cubicBezTo>
                  <a:cubicBezTo>
                    <a:pt x="177" y="1"/>
                    <a:pt x="177"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3"/>
            <p:cNvSpPr/>
            <p:nvPr/>
          </p:nvSpPr>
          <p:spPr>
            <a:xfrm>
              <a:off x="6454064" y="4089609"/>
              <a:ext cx="10043" cy="294571"/>
            </a:xfrm>
            <a:custGeom>
              <a:rect b="b" l="l" r="r" t="t"/>
              <a:pathLst>
                <a:path extrusionOk="0" h="10354" w="353">
                  <a:moveTo>
                    <a:pt x="161" y="1"/>
                  </a:moveTo>
                  <a:cubicBezTo>
                    <a:pt x="129" y="33"/>
                    <a:pt x="81" y="65"/>
                    <a:pt x="81" y="129"/>
                  </a:cubicBezTo>
                  <a:cubicBezTo>
                    <a:pt x="81" y="625"/>
                    <a:pt x="65" y="1105"/>
                    <a:pt x="33" y="1601"/>
                  </a:cubicBezTo>
                  <a:cubicBezTo>
                    <a:pt x="17" y="2129"/>
                    <a:pt x="17" y="2641"/>
                    <a:pt x="17" y="3153"/>
                  </a:cubicBezTo>
                  <a:cubicBezTo>
                    <a:pt x="17" y="4209"/>
                    <a:pt x="1" y="5281"/>
                    <a:pt x="1" y="6353"/>
                  </a:cubicBezTo>
                  <a:lnTo>
                    <a:pt x="1" y="8402"/>
                  </a:lnTo>
                  <a:lnTo>
                    <a:pt x="1" y="10162"/>
                  </a:lnTo>
                  <a:cubicBezTo>
                    <a:pt x="1" y="10274"/>
                    <a:pt x="81" y="10354"/>
                    <a:pt x="177" y="10354"/>
                  </a:cubicBezTo>
                  <a:cubicBezTo>
                    <a:pt x="273" y="10354"/>
                    <a:pt x="353" y="10274"/>
                    <a:pt x="353" y="10162"/>
                  </a:cubicBezTo>
                  <a:lnTo>
                    <a:pt x="353" y="8882"/>
                  </a:lnTo>
                  <a:lnTo>
                    <a:pt x="353" y="7281"/>
                  </a:lnTo>
                  <a:cubicBezTo>
                    <a:pt x="353" y="6225"/>
                    <a:pt x="353" y="5153"/>
                    <a:pt x="337" y="4081"/>
                  </a:cubicBezTo>
                  <a:cubicBezTo>
                    <a:pt x="337" y="3409"/>
                    <a:pt x="321" y="2721"/>
                    <a:pt x="321" y="2049"/>
                  </a:cubicBezTo>
                  <a:cubicBezTo>
                    <a:pt x="321" y="1889"/>
                    <a:pt x="321" y="1713"/>
                    <a:pt x="305" y="1553"/>
                  </a:cubicBezTo>
                  <a:cubicBezTo>
                    <a:pt x="305" y="1393"/>
                    <a:pt x="305" y="1201"/>
                    <a:pt x="273" y="1041"/>
                  </a:cubicBezTo>
                  <a:cubicBezTo>
                    <a:pt x="257" y="721"/>
                    <a:pt x="257" y="433"/>
                    <a:pt x="257" y="113"/>
                  </a:cubicBezTo>
                  <a:cubicBezTo>
                    <a:pt x="257" y="49"/>
                    <a:pt x="225"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3"/>
            <p:cNvSpPr/>
            <p:nvPr/>
          </p:nvSpPr>
          <p:spPr>
            <a:xfrm>
              <a:off x="6454519" y="4404636"/>
              <a:ext cx="10043" cy="41907"/>
            </a:xfrm>
            <a:custGeom>
              <a:rect b="b" l="l" r="r" t="t"/>
              <a:pathLst>
                <a:path extrusionOk="0" h="1473" w="353">
                  <a:moveTo>
                    <a:pt x="193" y="1"/>
                  </a:moveTo>
                  <a:cubicBezTo>
                    <a:pt x="65" y="17"/>
                    <a:pt x="1" y="97"/>
                    <a:pt x="1" y="177"/>
                  </a:cubicBezTo>
                  <a:lnTo>
                    <a:pt x="1" y="769"/>
                  </a:lnTo>
                  <a:lnTo>
                    <a:pt x="1" y="1073"/>
                  </a:lnTo>
                  <a:lnTo>
                    <a:pt x="1" y="1297"/>
                  </a:lnTo>
                  <a:lnTo>
                    <a:pt x="1" y="1313"/>
                  </a:lnTo>
                  <a:cubicBezTo>
                    <a:pt x="1" y="1361"/>
                    <a:pt x="33" y="1393"/>
                    <a:pt x="49" y="1441"/>
                  </a:cubicBezTo>
                  <a:cubicBezTo>
                    <a:pt x="65" y="1457"/>
                    <a:pt x="81" y="1473"/>
                    <a:pt x="129" y="1473"/>
                  </a:cubicBezTo>
                  <a:lnTo>
                    <a:pt x="225" y="1473"/>
                  </a:lnTo>
                  <a:cubicBezTo>
                    <a:pt x="241" y="1473"/>
                    <a:pt x="289" y="1457"/>
                    <a:pt x="305" y="1441"/>
                  </a:cubicBezTo>
                  <a:cubicBezTo>
                    <a:pt x="321" y="1409"/>
                    <a:pt x="353" y="1377"/>
                    <a:pt x="353" y="1329"/>
                  </a:cubicBezTo>
                  <a:lnTo>
                    <a:pt x="353" y="1297"/>
                  </a:lnTo>
                  <a:lnTo>
                    <a:pt x="353" y="1089"/>
                  </a:lnTo>
                  <a:lnTo>
                    <a:pt x="353" y="801"/>
                  </a:lnTo>
                  <a:lnTo>
                    <a:pt x="353" y="161"/>
                  </a:lnTo>
                  <a:cubicBezTo>
                    <a:pt x="353" y="81"/>
                    <a:pt x="289"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3"/>
            <p:cNvSpPr/>
            <p:nvPr/>
          </p:nvSpPr>
          <p:spPr>
            <a:xfrm>
              <a:off x="6472727" y="4203437"/>
              <a:ext cx="9132" cy="258582"/>
            </a:xfrm>
            <a:custGeom>
              <a:rect b="b" l="l" r="r" t="t"/>
              <a:pathLst>
                <a:path extrusionOk="0" h="9089" w="321">
                  <a:moveTo>
                    <a:pt x="161" y="0"/>
                  </a:moveTo>
                  <a:cubicBezTo>
                    <a:pt x="113" y="0"/>
                    <a:pt x="65" y="48"/>
                    <a:pt x="65" y="80"/>
                  </a:cubicBezTo>
                  <a:cubicBezTo>
                    <a:pt x="65" y="624"/>
                    <a:pt x="49" y="1152"/>
                    <a:pt x="49" y="1680"/>
                  </a:cubicBezTo>
                  <a:cubicBezTo>
                    <a:pt x="49" y="2224"/>
                    <a:pt x="17" y="2768"/>
                    <a:pt x="17" y="3312"/>
                  </a:cubicBezTo>
                  <a:cubicBezTo>
                    <a:pt x="1" y="4401"/>
                    <a:pt x="1" y="5489"/>
                    <a:pt x="1" y="6593"/>
                  </a:cubicBezTo>
                  <a:lnTo>
                    <a:pt x="1" y="7793"/>
                  </a:lnTo>
                  <a:lnTo>
                    <a:pt x="1" y="8353"/>
                  </a:lnTo>
                  <a:lnTo>
                    <a:pt x="1" y="8641"/>
                  </a:lnTo>
                  <a:lnTo>
                    <a:pt x="1" y="8913"/>
                  </a:lnTo>
                  <a:cubicBezTo>
                    <a:pt x="1" y="8945"/>
                    <a:pt x="17" y="8993"/>
                    <a:pt x="49" y="9025"/>
                  </a:cubicBezTo>
                  <a:lnTo>
                    <a:pt x="81" y="9073"/>
                  </a:lnTo>
                  <a:cubicBezTo>
                    <a:pt x="113" y="9089"/>
                    <a:pt x="145" y="9089"/>
                    <a:pt x="161" y="9089"/>
                  </a:cubicBezTo>
                  <a:cubicBezTo>
                    <a:pt x="209" y="9089"/>
                    <a:pt x="225" y="9089"/>
                    <a:pt x="241" y="9073"/>
                  </a:cubicBezTo>
                  <a:cubicBezTo>
                    <a:pt x="273" y="9073"/>
                    <a:pt x="273" y="9041"/>
                    <a:pt x="289" y="9025"/>
                  </a:cubicBezTo>
                  <a:cubicBezTo>
                    <a:pt x="305" y="8993"/>
                    <a:pt x="321" y="8945"/>
                    <a:pt x="321" y="8913"/>
                  </a:cubicBezTo>
                  <a:lnTo>
                    <a:pt x="321" y="8625"/>
                  </a:lnTo>
                  <a:lnTo>
                    <a:pt x="321" y="8273"/>
                  </a:lnTo>
                  <a:lnTo>
                    <a:pt x="321" y="7505"/>
                  </a:lnTo>
                  <a:lnTo>
                    <a:pt x="321" y="5985"/>
                  </a:lnTo>
                  <a:cubicBezTo>
                    <a:pt x="321" y="4881"/>
                    <a:pt x="305" y="3809"/>
                    <a:pt x="305" y="2704"/>
                  </a:cubicBezTo>
                  <a:cubicBezTo>
                    <a:pt x="305" y="2272"/>
                    <a:pt x="289" y="1840"/>
                    <a:pt x="289" y="1408"/>
                  </a:cubicBezTo>
                  <a:cubicBezTo>
                    <a:pt x="273" y="960"/>
                    <a:pt x="273" y="528"/>
                    <a:pt x="273" y="112"/>
                  </a:cubicBezTo>
                  <a:cubicBezTo>
                    <a:pt x="273" y="48"/>
                    <a:pt x="225" y="0"/>
                    <a:pt x="1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3"/>
            <p:cNvSpPr/>
            <p:nvPr/>
          </p:nvSpPr>
          <p:spPr>
            <a:xfrm>
              <a:off x="6561036" y="4057745"/>
              <a:ext cx="10498" cy="433863"/>
            </a:xfrm>
            <a:custGeom>
              <a:rect b="b" l="l" r="r" t="t"/>
              <a:pathLst>
                <a:path extrusionOk="0" h="15250" w="369">
                  <a:moveTo>
                    <a:pt x="161" y="1"/>
                  </a:moveTo>
                  <a:cubicBezTo>
                    <a:pt x="97" y="1"/>
                    <a:pt x="65" y="65"/>
                    <a:pt x="65" y="129"/>
                  </a:cubicBezTo>
                  <a:cubicBezTo>
                    <a:pt x="65" y="609"/>
                    <a:pt x="49" y="1105"/>
                    <a:pt x="49" y="1585"/>
                  </a:cubicBezTo>
                  <a:cubicBezTo>
                    <a:pt x="17" y="2129"/>
                    <a:pt x="17" y="2673"/>
                    <a:pt x="17" y="3185"/>
                  </a:cubicBezTo>
                  <a:cubicBezTo>
                    <a:pt x="17" y="4241"/>
                    <a:pt x="1" y="5313"/>
                    <a:pt x="1" y="6369"/>
                  </a:cubicBezTo>
                  <a:lnTo>
                    <a:pt x="1" y="9442"/>
                  </a:lnTo>
                  <a:lnTo>
                    <a:pt x="1" y="12562"/>
                  </a:lnTo>
                  <a:cubicBezTo>
                    <a:pt x="1" y="13122"/>
                    <a:pt x="1" y="13666"/>
                    <a:pt x="17" y="14226"/>
                  </a:cubicBezTo>
                  <a:cubicBezTo>
                    <a:pt x="17" y="14402"/>
                    <a:pt x="17" y="14610"/>
                    <a:pt x="49" y="14786"/>
                  </a:cubicBezTo>
                  <a:lnTo>
                    <a:pt x="49" y="14994"/>
                  </a:lnTo>
                  <a:lnTo>
                    <a:pt x="49" y="15106"/>
                  </a:lnTo>
                  <a:cubicBezTo>
                    <a:pt x="49" y="15154"/>
                    <a:pt x="65" y="15170"/>
                    <a:pt x="81" y="15202"/>
                  </a:cubicBezTo>
                  <a:cubicBezTo>
                    <a:pt x="97" y="15234"/>
                    <a:pt x="145" y="15250"/>
                    <a:pt x="177" y="15250"/>
                  </a:cubicBezTo>
                  <a:cubicBezTo>
                    <a:pt x="225" y="15250"/>
                    <a:pt x="241" y="15234"/>
                    <a:pt x="289" y="15202"/>
                  </a:cubicBezTo>
                  <a:cubicBezTo>
                    <a:pt x="305" y="15186"/>
                    <a:pt x="321" y="15154"/>
                    <a:pt x="321" y="15106"/>
                  </a:cubicBezTo>
                  <a:lnTo>
                    <a:pt x="321" y="15026"/>
                  </a:lnTo>
                  <a:lnTo>
                    <a:pt x="321" y="14866"/>
                  </a:lnTo>
                  <a:cubicBezTo>
                    <a:pt x="321" y="14722"/>
                    <a:pt x="337" y="14562"/>
                    <a:pt x="337" y="14434"/>
                  </a:cubicBezTo>
                  <a:cubicBezTo>
                    <a:pt x="337" y="13970"/>
                    <a:pt x="337" y="13490"/>
                    <a:pt x="369" y="13026"/>
                  </a:cubicBezTo>
                  <a:lnTo>
                    <a:pt x="369" y="9970"/>
                  </a:lnTo>
                  <a:cubicBezTo>
                    <a:pt x="369" y="7889"/>
                    <a:pt x="369" y="5809"/>
                    <a:pt x="337" y="3713"/>
                  </a:cubicBezTo>
                  <a:cubicBezTo>
                    <a:pt x="337" y="3089"/>
                    <a:pt x="337" y="2465"/>
                    <a:pt x="321" y="1841"/>
                  </a:cubicBezTo>
                  <a:cubicBezTo>
                    <a:pt x="321" y="1265"/>
                    <a:pt x="289" y="705"/>
                    <a:pt x="289" y="129"/>
                  </a:cubicBezTo>
                  <a:cubicBezTo>
                    <a:pt x="289" y="65"/>
                    <a:pt x="225"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3"/>
            <p:cNvSpPr/>
            <p:nvPr/>
          </p:nvSpPr>
          <p:spPr>
            <a:xfrm>
              <a:off x="6551932" y="4058655"/>
              <a:ext cx="15960" cy="428400"/>
            </a:xfrm>
            <a:custGeom>
              <a:rect b="b" l="l" r="r" t="t"/>
              <a:pathLst>
                <a:path extrusionOk="0" h="15058" w="561">
                  <a:moveTo>
                    <a:pt x="449" y="1"/>
                  </a:moveTo>
                  <a:cubicBezTo>
                    <a:pt x="241" y="81"/>
                    <a:pt x="225" y="97"/>
                    <a:pt x="177" y="113"/>
                  </a:cubicBezTo>
                  <a:cubicBezTo>
                    <a:pt x="145" y="161"/>
                    <a:pt x="97" y="193"/>
                    <a:pt x="97" y="241"/>
                  </a:cubicBezTo>
                  <a:lnTo>
                    <a:pt x="97" y="321"/>
                  </a:lnTo>
                  <a:lnTo>
                    <a:pt x="97" y="417"/>
                  </a:lnTo>
                  <a:cubicBezTo>
                    <a:pt x="97" y="433"/>
                    <a:pt x="81" y="433"/>
                    <a:pt x="81" y="449"/>
                  </a:cubicBezTo>
                  <a:lnTo>
                    <a:pt x="81" y="481"/>
                  </a:lnTo>
                  <a:lnTo>
                    <a:pt x="81" y="577"/>
                  </a:lnTo>
                  <a:lnTo>
                    <a:pt x="81" y="673"/>
                  </a:lnTo>
                  <a:lnTo>
                    <a:pt x="81" y="785"/>
                  </a:lnTo>
                  <a:lnTo>
                    <a:pt x="81" y="1105"/>
                  </a:lnTo>
                  <a:lnTo>
                    <a:pt x="81" y="1681"/>
                  </a:lnTo>
                  <a:lnTo>
                    <a:pt x="81" y="2177"/>
                  </a:lnTo>
                  <a:lnTo>
                    <a:pt x="81" y="2273"/>
                  </a:lnTo>
                  <a:cubicBezTo>
                    <a:pt x="81" y="2369"/>
                    <a:pt x="65" y="2481"/>
                    <a:pt x="81" y="2577"/>
                  </a:cubicBezTo>
                  <a:cubicBezTo>
                    <a:pt x="81" y="2593"/>
                    <a:pt x="81" y="2609"/>
                    <a:pt x="97" y="2609"/>
                  </a:cubicBezTo>
                  <a:lnTo>
                    <a:pt x="97" y="2849"/>
                  </a:lnTo>
                  <a:lnTo>
                    <a:pt x="97" y="3425"/>
                  </a:lnTo>
                  <a:lnTo>
                    <a:pt x="97" y="3745"/>
                  </a:lnTo>
                  <a:lnTo>
                    <a:pt x="97" y="3905"/>
                  </a:lnTo>
                  <a:lnTo>
                    <a:pt x="97" y="4129"/>
                  </a:lnTo>
                  <a:cubicBezTo>
                    <a:pt x="97" y="4145"/>
                    <a:pt x="97" y="4177"/>
                    <a:pt x="129" y="4193"/>
                  </a:cubicBezTo>
                  <a:lnTo>
                    <a:pt x="129" y="4209"/>
                  </a:lnTo>
                  <a:lnTo>
                    <a:pt x="129" y="4273"/>
                  </a:lnTo>
                  <a:lnTo>
                    <a:pt x="129" y="4417"/>
                  </a:lnTo>
                  <a:lnTo>
                    <a:pt x="129" y="4497"/>
                  </a:lnTo>
                  <a:lnTo>
                    <a:pt x="129" y="4785"/>
                  </a:lnTo>
                  <a:lnTo>
                    <a:pt x="129" y="5393"/>
                  </a:lnTo>
                  <a:lnTo>
                    <a:pt x="129" y="5569"/>
                  </a:lnTo>
                  <a:lnTo>
                    <a:pt x="129" y="5953"/>
                  </a:lnTo>
                  <a:lnTo>
                    <a:pt x="129" y="6513"/>
                  </a:lnTo>
                  <a:lnTo>
                    <a:pt x="129" y="7297"/>
                  </a:lnTo>
                  <a:lnTo>
                    <a:pt x="129" y="7329"/>
                  </a:lnTo>
                  <a:lnTo>
                    <a:pt x="129" y="7569"/>
                  </a:lnTo>
                  <a:lnTo>
                    <a:pt x="129" y="7841"/>
                  </a:lnTo>
                  <a:lnTo>
                    <a:pt x="129" y="8321"/>
                  </a:lnTo>
                  <a:lnTo>
                    <a:pt x="129" y="8834"/>
                  </a:lnTo>
                  <a:lnTo>
                    <a:pt x="129" y="9170"/>
                  </a:lnTo>
                  <a:cubicBezTo>
                    <a:pt x="129" y="9186"/>
                    <a:pt x="97" y="9218"/>
                    <a:pt x="97" y="9234"/>
                  </a:cubicBezTo>
                  <a:lnTo>
                    <a:pt x="97" y="9474"/>
                  </a:lnTo>
                  <a:lnTo>
                    <a:pt x="97" y="9490"/>
                  </a:lnTo>
                  <a:lnTo>
                    <a:pt x="97" y="9762"/>
                  </a:lnTo>
                  <a:lnTo>
                    <a:pt x="97" y="10274"/>
                  </a:lnTo>
                  <a:lnTo>
                    <a:pt x="97" y="11314"/>
                  </a:lnTo>
                  <a:cubicBezTo>
                    <a:pt x="97" y="11346"/>
                    <a:pt x="129" y="11394"/>
                    <a:pt x="145" y="11426"/>
                  </a:cubicBezTo>
                  <a:lnTo>
                    <a:pt x="145" y="11586"/>
                  </a:lnTo>
                  <a:lnTo>
                    <a:pt x="145" y="12258"/>
                  </a:lnTo>
                  <a:lnTo>
                    <a:pt x="145" y="12338"/>
                  </a:lnTo>
                  <a:lnTo>
                    <a:pt x="145" y="12450"/>
                  </a:lnTo>
                  <a:lnTo>
                    <a:pt x="145" y="12482"/>
                  </a:lnTo>
                  <a:cubicBezTo>
                    <a:pt x="145" y="12530"/>
                    <a:pt x="129" y="12594"/>
                    <a:pt x="129" y="12658"/>
                  </a:cubicBezTo>
                  <a:cubicBezTo>
                    <a:pt x="129" y="12738"/>
                    <a:pt x="97" y="12818"/>
                    <a:pt x="97" y="12914"/>
                  </a:cubicBezTo>
                  <a:cubicBezTo>
                    <a:pt x="81" y="13122"/>
                    <a:pt x="81" y="13298"/>
                    <a:pt x="65" y="13490"/>
                  </a:cubicBezTo>
                  <a:lnTo>
                    <a:pt x="65" y="13666"/>
                  </a:lnTo>
                  <a:cubicBezTo>
                    <a:pt x="33" y="13698"/>
                    <a:pt x="33" y="13714"/>
                    <a:pt x="17" y="13730"/>
                  </a:cubicBezTo>
                  <a:cubicBezTo>
                    <a:pt x="1" y="13810"/>
                    <a:pt x="1" y="13874"/>
                    <a:pt x="1" y="13954"/>
                  </a:cubicBezTo>
                  <a:lnTo>
                    <a:pt x="1" y="14098"/>
                  </a:lnTo>
                  <a:cubicBezTo>
                    <a:pt x="1" y="14194"/>
                    <a:pt x="17" y="14290"/>
                    <a:pt x="17" y="14386"/>
                  </a:cubicBezTo>
                  <a:cubicBezTo>
                    <a:pt x="17" y="14434"/>
                    <a:pt x="17" y="14466"/>
                    <a:pt x="33" y="14498"/>
                  </a:cubicBezTo>
                  <a:lnTo>
                    <a:pt x="33" y="14658"/>
                  </a:lnTo>
                  <a:lnTo>
                    <a:pt x="33" y="14818"/>
                  </a:lnTo>
                  <a:cubicBezTo>
                    <a:pt x="33" y="14834"/>
                    <a:pt x="33" y="14882"/>
                    <a:pt x="65" y="14898"/>
                  </a:cubicBezTo>
                  <a:cubicBezTo>
                    <a:pt x="81" y="14930"/>
                    <a:pt x="113" y="14962"/>
                    <a:pt x="145" y="14962"/>
                  </a:cubicBezTo>
                  <a:lnTo>
                    <a:pt x="209" y="14962"/>
                  </a:lnTo>
                  <a:cubicBezTo>
                    <a:pt x="209" y="14978"/>
                    <a:pt x="225" y="14994"/>
                    <a:pt x="241" y="15010"/>
                  </a:cubicBezTo>
                  <a:lnTo>
                    <a:pt x="257" y="15042"/>
                  </a:lnTo>
                  <a:cubicBezTo>
                    <a:pt x="289" y="15058"/>
                    <a:pt x="305" y="15058"/>
                    <a:pt x="321" y="15058"/>
                  </a:cubicBezTo>
                  <a:cubicBezTo>
                    <a:pt x="337" y="15058"/>
                    <a:pt x="369" y="15058"/>
                    <a:pt x="385" y="15042"/>
                  </a:cubicBezTo>
                  <a:cubicBezTo>
                    <a:pt x="401" y="15010"/>
                    <a:pt x="433" y="14994"/>
                    <a:pt x="433" y="14962"/>
                  </a:cubicBezTo>
                  <a:cubicBezTo>
                    <a:pt x="433" y="14914"/>
                    <a:pt x="465" y="14882"/>
                    <a:pt x="465" y="14834"/>
                  </a:cubicBezTo>
                  <a:cubicBezTo>
                    <a:pt x="465" y="14818"/>
                    <a:pt x="481" y="14802"/>
                    <a:pt x="481" y="14770"/>
                  </a:cubicBezTo>
                  <a:lnTo>
                    <a:pt x="481" y="14658"/>
                  </a:lnTo>
                  <a:lnTo>
                    <a:pt x="481" y="14578"/>
                  </a:lnTo>
                  <a:lnTo>
                    <a:pt x="481" y="14418"/>
                  </a:lnTo>
                  <a:lnTo>
                    <a:pt x="481" y="14338"/>
                  </a:lnTo>
                  <a:lnTo>
                    <a:pt x="481" y="14290"/>
                  </a:lnTo>
                  <a:cubicBezTo>
                    <a:pt x="481" y="14274"/>
                    <a:pt x="481" y="14242"/>
                    <a:pt x="465" y="14210"/>
                  </a:cubicBezTo>
                  <a:lnTo>
                    <a:pt x="465" y="14162"/>
                  </a:lnTo>
                  <a:lnTo>
                    <a:pt x="465" y="14034"/>
                  </a:lnTo>
                  <a:lnTo>
                    <a:pt x="465" y="13794"/>
                  </a:lnTo>
                  <a:lnTo>
                    <a:pt x="465" y="13250"/>
                  </a:lnTo>
                  <a:lnTo>
                    <a:pt x="465" y="12930"/>
                  </a:lnTo>
                  <a:lnTo>
                    <a:pt x="465" y="12914"/>
                  </a:lnTo>
                  <a:lnTo>
                    <a:pt x="465" y="12802"/>
                  </a:lnTo>
                  <a:lnTo>
                    <a:pt x="465" y="12658"/>
                  </a:lnTo>
                  <a:lnTo>
                    <a:pt x="465" y="12354"/>
                  </a:lnTo>
                  <a:lnTo>
                    <a:pt x="465" y="11794"/>
                  </a:lnTo>
                  <a:lnTo>
                    <a:pt x="465" y="11298"/>
                  </a:lnTo>
                  <a:lnTo>
                    <a:pt x="465" y="11010"/>
                  </a:lnTo>
                  <a:cubicBezTo>
                    <a:pt x="465" y="10914"/>
                    <a:pt x="465" y="10818"/>
                    <a:pt x="433" y="10722"/>
                  </a:cubicBezTo>
                  <a:cubicBezTo>
                    <a:pt x="433" y="10690"/>
                    <a:pt x="417" y="10674"/>
                    <a:pt x="401" y="10658"/>
                  </a:cubicBezTo>
                  <a:lnTo>
                    <a:pt x="401" y="10258"/>
                  </a:lnTo>
                  <a:lnTo>
                    <a:pt x="401" y="9730"/>
                  </a:lnTo>
                  <a:lnTo>
                    <a:pt x="401" y="9522"/>
                  </a:lnTo>
                  <a:lnTo>
                    <a:pt x="401" y="9410"/>
                  </a:lnTo>
                  <a:cubicBezTo>
                    <a:pt x="417" y="9394"/>
                    <a:pt x="417" y="9378"/>
                    <a:pt x="417" y="9330"/>
                  </a:cubicBezTo>
                  <a:cubicBezTo>
                    <a:pt x="417" y="9154"/>
                    <a:pt x="417" y="8978"/>
                    <a:pt x="433" y="8802"/>
                  </a:cubicBezTo>
                  <a:lnTo>
                    <a:pt x="433" y="8289"/>
                  </a:lnTo>
                  <a:lnTo>
                    <a:pt x="433" y="7793"/>
                  </a:lnTo>
                  <a:lnTo>
                    <a:pt x="433" y="7617"/>
                  </a:lnTo>
                  <a:cubicBezTo>
                    <a:pt x="433" y="7601"/>
                    <a:pt x="433" y="7569"/>
                    <a:pt x="465" y="7553"/>
                  </a:cubicBezTo>
                  <a:lnTo>
                    <a:pt x="465" y="7409"/>
                  </a:lnTo>
                  <a:lnTo>
                    <a:pt x="465" y="7281"/>
                  </a:lnTo>
                  <a:lnTo>
                    <a:pt x="465" y="6993"/>
                  </a:lnTo>
                  <a:lnTo>
                    <a:pt x="465" y="6449"/>
                  </a:lnTo>
                  <a:lnTo>
                    <a:pt x="465" y="6241"/>
                  </a:lnTo>
                  <a:cubicBezTo>
                    <a:pt x="481" y="6209"/>
                    <a:pt x="497" y="6177"/>
                    <a:pt x="497" y="6129"/>
                  </a:cubicBezTo>
                  <a:lnTo>
                    <a:pt x="497" y="5617"/>
                  </a:lnTo>
                  <a:lnTo>
                    <a:pt x="497" y="5121"/>
                  </a:lnTo>
                  <a:cubicBezTo>
                    <a:pt x="497" y="4929"/>
                    <a:pt x="481" y="4753"/>
                    <a:pt x="481" y="4577"/>
                  </a:cubicBezTo>
                  <a:cubicBezTo>
                    <a:pt x="481" y="4497"/>
                    <a:pt x="481" y="4417"/>
                    <a:pt x="465" y="4353"/>
                  </a:cubicBezTo>
                  <a:lnTo>
                    <a:pt x="465" y="4257"/>
                  </a:lnTo>
                  <a:lnTo>
                    <a:pt x="465" y="4129"/>
                  </a:lnTo>
                  <a:lnTo>
                    <a:pt x="465" y="4113"/>
                  </a:lnTo>
                  <a:cubicBezTo>
                    <a:pt x="481" y="4001"/>
                    <a:pt x="481" y="3873"/>
                    <a:pt x="481" y="3761"/>
                  </a:cubicBezTo>
                  <a:lnTo>
                    <a:pt x="481" y="3537"/>
                  </a:lnTo>
                  <a:lnTo>
                    <a:pt x="481" y="3073"/>
                  </a:lnTo>
                  <a:lnTo>
                    <a:pt x="481" y="2641"/>
                  </a:lnTo>
                  <a:lnTo>
                    <a:pt x="481" y="2417"/>
                  </a:lnTo>
                  <a:lnTo>
                    <a:pt x="481" y="2273"/>
                  </a:lnTo>
                  <a:cubicBezTo>
                    <a:pt x="481" y="2177"/>
                    <a:pt x="481" y="2049"/>
                    <a:pt x="497" y="1953"/>
                  </a:cubicBezTo>
                  <a:cubicBezTo>
                    <a:pt x="497" y="1761"/>
                    <a:pt x="529" y="1553"/>
                    <a:pt x="529" y="1361"/>
                  </a:cubicBezTo>
                  <a:cubicBezTo>
                    <a:pt x="529" y="1169"/>
                    <a:pt x="529" y="993"/>
                    <a:pt x="545" y="817"/>
                  </a:cubicBezTo>
                  <a:cubicBezTo>
                    <a:pt x="545" y="721"/>
                    <a:pt x="545" y="593"/>
                    <a:pt x="561" y="497"/>
                  </a:cubicBezTo>
                  <a:lnTo>
                    <a:pt x="561" y="369"/>
                  </a:lnTo>
                  <a:lnTo>
                    <a:pt x="561" y="129"/>
                  </a:lnTo>
                  <a:cubicBezTo>
                    <a:pt x="561" y="81"/>
                    <a:pt x="529" y="17"/>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3"/>
            <p:cNvSpPr/>
            <p:nvPr/>
          </p:nvSpPr>
          <p:spPr>
            <a:xfrm>
              <a:off x="6731764" y="4202982"/>
              <a:ext cx="61480" cy="67853"/>
            </a:xfrm>
            <a:custGeom>
              <a:rect b="b" l="l" r="r" t="t"/>
              <a:pathLst>
                <a:path extrusionOk="0" h="2385" w="2161">
                  <a:moveTo>
                    <a:pt x="64" y="0"/>
                  </a:moveTo>
                  <a:cubicBezTo>
                    <a:pt x="16" y="0"/>
                    <a:pt x="0" y="48"/>
                    <a:pt x="0" y="64"/>
                  </a:cubicBezTo>
                  <a:cubicBezTo>
                    <a:pt x="16" y="224"/>
                    <a:pt x="0" y="384"/>
                    <a:pt x="16" y="544"/>
                  </a:cubicBezTo>
                  <a:cubicBezTo>
                    <a:pt x="48" y="704"/>
                    <a:pt x="64" y="848"/>
                    <a:pt x="128" y="1008"/>
                  </a:cubicBezTo>
                  <a:cubicBezTo>
                    <a:pt x="176" y="1168"/>
                    <a:pt x="240" y="1328"/>
                    <a:pt x="320" y="1456"/>
                  </a:cubicBezTo>
                  <a:cubicBezTo>
                    <a:pt x="368" y="1536"/>
                    <a:pt x="400" y="1600"/>
                    <a:pt x="448" y="1664"/>
                  </a:cubicBezTo>
                  <a:cubicBezTo>
                    <a:pt x="480" y="1744"/>
                    <a:pt x="544" y="1808"/>
                    <a:pt x="624" y="1856"/>
                  </a:cubicBezTo>
                  <a:cubicBezTo>
                    <a:pt x="736" y="1984"/>
                    <a:pt x="880" y="2080"/>
                    <a:pt x="1024" y="2160"/>
                  </a:cubicBezTo>
                  <a:cubicBezTo>
                    <a:pt x="1088" y="2208"/>
                    <a:pt x="1168" y="2240"/>
                    <a:pt x="1216" y="2256"/>
                  </a:cubicBezTo>
                  <a:cubicBezTo>
                    <a:pt x="1297" y="2304"/>
                    <a:pt x="1377" y="2320"/>
                    <a:pt x="1457" y="2336"/>
                  </a:cubicBezTo>
                  <a:cubicBezTo>
                    <a:pt x="1505" y="2336"/>
                    <a:pt x="1569" y="2368"/>
                    <a:pt x="1601" y="2368"/>
                  </a:cubicBezTo>
                  <a:cubicBezTo>
                    <a:pt x="1649" y="2368"/>
                    <a:pt x="1697" y="2384"/>
                    <a:pt x="1745" y="2384"/>
                  </a:cubicBezTo>
                  <a:lnTo>
                    <a:pt x="1905" y="2384"/>
                  </a:lnTo>
                  <a:cubicBezTo>
                    <a:pt x="1937" y="2384"/>
                    <a:pt x="1969" y="2384"/>
                    <a:pt x="2001" y="2368"/>
                  </a:cubicBezTo>
                  <a:cubicBezTo>
                    <a:pt x="2017" y="2368"/>
                    <a:pt x="2049" y="2336"/>
                    <a:pt x="2065" y="2336"/>
                  </a:cubicBezTo>
                  <a:cubicBezTo>
                    <a:pt x="2097" y="2320"/>
                    <a:pt x="2129" y="2288"/>
                    <a:pt x="2145" y="2224"/>
                  </a:cubicBezTo>
                  <a:cubicBezTo>
                    <a:pt x="2161" y="2160"/>
                    <a:pt x="2129" y="2080"/>
                    <a:pt x="2065" y="2048"/>
                  </a:cubicBezTo>
                  <a:lnTo>
                    <a:pt x="2049" y="2048"/>
                  </a:lnTo>
                  <a:lnTo>
                    <a:pt x="1857" y="1984"/>
                  </a:lnTo>
                  <a:cubicBezTo>
                    <a:pt x="1809" y="1968"/>
                    <a:pt x="1761" y="1968"/>
                    <a:pt x="1697" y="1936"/>
                  </a:cubicBezTo>
                  <a:cubicBezTo>
                    <a:pt x="1521" y="1888"/>
                    <a:pt x="1345" y="1808"/>
                    <a:pt x="1184" y="1696"/>
                  </a:cubicBezTo>
                  <a:cubicBezTo>
                    <a:pt x="1104" y="1648"/>
                    <a:pt x="1008" y="1568"/>
                    <a:pt x="928" y="1504"/>
                  </a:cubicBezTo>
                  <a:cubicBezTo>
                    <a:pt x="880" y="1456"/>
                    <a:pt x="816" y="1424"/>
                    <a:pt x="784" y="1376"/>
                  </a:cubicBezTo>
                  <a:cubicBezTo>
                    <a:pt x="720" y="1344"/>
                    <a:pt x="688" y="1296"/>
                    <a:pt x="640" y="1264"/>
                  </a:cubicBezTo>
                  <a:cubicBezTo>
                    <a:pt x="624" y="1248"/>
                    <a:pt x="576" y="1248"/>
                    <a:pt x="560" y="1248"/>
                  </a:cubicBezTo>
                  <a:cubicBezTo>
                    <a:pt x="544" y="1216"/>
                    <a:pt x="544" y="1216"/>
                    <a:pt x="544" y="1200"/>
                  </a:cubicBezTo>
                  <a:cubicBezTo>
                    <a:pt x="464" y="1088"/>
                    <a:pt x="400" y="960"/>
                    <a:pt x="336" y="848"/>
                  </a:cubicBezTo>
                  <a:cubicBezTo>
                    <a:pt x="256" y="688"/>
                    <a:pt x="208" y="528"/>
                    <a:pt x="160" y="336"/>
                  </a:cubicBezTo>
                  <a:lnTo>
                    <a:pt x="160" y="368"/>
                  </a:lnTo>
                  <a:cubicBezTo>
                    <a:pt x="144" y="240"/>
                    <a:pt x="144" y="128"/>
                    <a:pt x="128" y="16"/>
                  </a:cubicBezTo>
                  <a:cubicBezTo>
                    <a:pt x="128" y="24"/>
                    <a:pt x="126" y="27"/>
                    <a:pt x="123" y="27"/>
                  </a:cubicBezTo>
                  <a:cubicBezTo>
                    <a:pt x="112" y="27"/>
                    <a:pt x="88"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3"/>
            <p:cNvSpPr/>
            <p:nvPr/>
          </p:nvSpPr>
          <p:spPr>
            <a:xfrm>
              <a:off x="6754069" y="4338632"/>
              <a:ext cx="133857" cy="52376"/>
            </a:xfrm>
            <a:custGeom>
              <a:rect b="b" l="l" r="r" t="t"/>
              <a:pathLst>
                <a:path extrusionOk="0" h="1841" w="4705">
                  <a:moveTo>
                    <a:pt x="1425" y="1121"/>
                  </a:moveTo>
                  <a:cubicBezTo>
                    <a:pt x="1431" y="1122"/>
                    <a:pt x="1437" y="1123"/>
                    <a:pt x="1444" y="1125"/>
                  </a:cubicBezTo>
                  <a:lnTo>
                    <a:pt x="1444" y="1125"/>
                  </a:lnTo>
                  <a:cubicBezTo>
                    <a:pt x="1438" y="1121"/>
                    <a:pt x="1435" y="1121"/>
                    <a:pt x="1425" y="1121"/>
                  </a:cubicBezTo>
                  <a:close/>
                  <a:moveTo>
                    <a:pt x="64" y="1"/>
                  </a:moveTo>
                  <a:cubicBezTo>
                    <a:pt x="16" y="1"/>
                    <a:pt x="0" y="33"/>
                    <a:pt x="0" y="49"/>
                  </a:cubicBezTo>
                  <a:cubicBezTo>
                    <a:pt x="0" y="113"/>
                    <a:pt x="16" y="193"/>
                    <a:pt x="32" y="257"/>
                  </a:cubicBezTo>
                  <a:cubicBezTo>
                    <a:pt x="64" y="353"/>
                    <a:pt x="96" y="433"/>
                    <a:pt x="144" y="529"/>
                  </a:cubicBezTo>
                  <a:cubicBezTo>
                    <a:pt x="176" y="641"/>
                    <a:pt x="240" y="737"/>
                    <a:pt x="272" y="817"/>
                  </a:cubicBezTo>
                  <a:cubicBezTo>
                    <a:pt x="304" y="849"/>
                    <a:pt x="320" y="881"/>
                    <a:pt x="352" y="913"/>
                  </a:cubicBezTo>
                  <a:cubicBezTo>
                    <a:pt x="384" y="961"/>
                    <a:pt x="416" y="993"/>
                    <a:pt x="465" y="1041"/>
                  </a:cubicBezTo>
                  <a:cubicBezTo>
                    <a:pt x="577" y="1169"/>
                    <a:pt x="705" y="1297"/>
                    <a:pt x="865" y="1393"/>
                  </a:cubicBezTo>
                  <a:cubicBezTo>
                    <a:pt x="945" y="1441"/>
                    <a:pt x="993" y="1473"/>
                    <a:pt x="1073" y="1537"/>
                  </a:cubicBezTo>
                  <a:cubicBezTo>
                    <a:pt x="1137" y="1569"/>
                    <a:pt x="1217" y="1617"/>
                    <a:pt x="1297" y="1649"/>
                  </a:cubicBezTo>
                  <a:cubicBezTo>
                    <a:pt x="1345" y="1681"/>
                    <a:pt x="1377" y="1697"/>
                    <a:pt x="1393" y="1697"/>
                  </a:cubicBezTo>
                  <a:lnTo>
                    <a:pt x="1585" y="1761"/>
                  </a:lnTo>
                  <a:cubicBezTo>
                    <a:pt x="1617" y="1777"/>
                    <a:pt x="1665" y="1777"/>
                    <a:pt x="1697" y="1777"/>
                  </a:cubicBezTo>
                  <a:lnTo>
                    <a:pt x="1857" y="1809"/>
                  </a:lnTo>
                  <a:cubicBezTo>
                    <a:pt x="1905" y="1809"/>
                    <a:pt x="1937" y="1841"/>
                    <a:pt x="1985" y="1841"/>
                  </a:cubicBezTo>
                  <a:lnTo>
                    <a:pt x="2401" y="1841"/>
                  </a:lnTo>
                  <a:cubicBezTo>
                    <a:pt x="2497" y="1841"/>
                    <a:pt x="2625" y="1841"/>
                    <a:pt x="2721" y="1809"/>
                  </a:cubicBezTo>
                  <a:cubicBezTo>
                    <a:pt x="2817" y="1809"/>
                    <a:pt x="2913" y="1777"/>
                    <a:pt x="3041" y="1745"/>
                  </a:cubicBezTo>
                  <a:cubicBezTo>
                    <a:pt x="3121" y="1729"/>
                    <a:pt x="3201" y="1729"/>
                    <a:pt x="3281" y="1713"/>
                  </a:cubicBezTo>
                  <a:cubicBezTo>
                    <a:pt x="3361" y="1697"/>
                    <a:pt x="3441" y="1681"/>
                    <a:pt x="3505" y="1633"/>
                  </a:cubicBezTo>
                  <a:cubicBezTo>
                    <a:pt x="3537" y="1617"/>
                    <a:pt x="3585" y="1601"/>
                    <a:pt x="3617" y="1601"/>
                  </a:cubicBezTo>
                  <a:lnTo>
                    <a:pt x="3745" y="1537"/>
                  </a:lnTo>
                  <a:cubicBezTo>
                    <a:pt x="3825" y="1489"/>
                    <a:pt x="3921" y="1457"/>
                    <a:pt x="4001" y="1393"/>
                  </a:cubicBezTo>
                  <a:cubicBezTo>
                    <a:pt x="4065" y="1361"/>
                    <a:pt x="4145" y="1313"/>
                    <a:pt x="4193" y="1249"/>
                  </a:cubicBezTo>
                  <a:cubicBezTo>
                    <a:pt x="4257" y="1217"/>
                    <a:pt x="4305" y="1169"/>
                    <a:pt x="4353" y="1137"/>
                  </a:cubicBezTo>
                  <a:cubicBezTo>
                    <a:pt x="4433" y="1073"/>
                    <a:pt x="4513" y="993"/>
                    <a:pt x="4577" y="913"/>
                  </a:cubicBezTo>
                  <a:cubicBezTo>
                    <a:pt x="4593" y="897"/>
                    <a:pt x="4593" y="881"/>
                    <a:pt x="4625" y="849"/>
                  </a:cubicBezTo>
                  <a:cubicBezTo>
                    <a:pt x="4625" y="849"/>
                    <a:pt x="4625" y="833"/>
                    <a:pt x="4641" y="833"/>
                  </a:cubicBezTo>
                  <a:cubicBezTo>
                    <a:pt x="4657" y="817"/>
                    <a:pt x="4657" y="801"/>
                    <a:pt x="4673" y="769"/>
                  </a:cubicBezTo>
                  <a:cubicBezTo>
                    <a:pt x="4705" y="753"/>
                    <a:pt x="4705" y="721"/>
                    <a:pt x="4705" y="689"/>
                  </a:cubicBezTo>
                  <a:cubicBezTo>
                    <a:pt x="4705" y="657"/>
                    <a:pt x="4705" y="641"/>
                    <a:pt x="4657" y="593"/>
                  </a:cubicBezTo>
                  <a:cubicBezTo>
                    <a:pt x="4641" y="561"/>
                    <a:pt x="4593" y="529"/>
                    <a:pt x="4545" y="513"/>
                  </a:cubicBezTo>
                  <a:cubicBezTo>
                    <a:pt x="4481" y="513"/>
                    <a:pt x="4433" y="513"/>
                    <a:pt x="4401" y="529"/>
                  </a:cubicBezTo>
                  <a:cubicBezTo>
                    <a:pt x="4385" y="529"/>
                    <a:pt x="4385" y="545"/>
                    <a:pt x="4353" y="577"/>
                  </a:cubicBezTo>
                  <a:cubicBezTo>
                    <a:pt x="4273" y="641"/>
                    <a:pt x="4177" y="689"/>
                    <a:pt x="4081" y="753"/>
                  </a:cubicBezTo>
                  <a:cubicBezTo>
                    <a:pt x="4017" y="769"/>
                    <a:pt x="3937" y="817"/>
                    <a:pt x="3873" y="817"/>
                  </a:cubicBezTo>
                  <a:cubicBezTo>
                    <a:pt x="3825" y="833"/>
                    <a:pt x="3777" y="849"/>
                    <a:pt x="3745" y="881"/>
                  </a:cubicBezTo>
                  <a:lnTo>
                    <a:pt x="3553" y="929"/>
                  </a:lnTo>
                  <a:cubicBezTo>
                    <a:pt x="3313" y="1041"/>
                    <a:pt x="3073" y="1089"/>
                    <a:pt x="2817" y="1137"/>
                  </a:cubicBezTo>
                  <a:lnTo>
                    <a:pt x="2865" y="1137"/>
                  </a:lnTo>
                  <a:cubicBezTo>
                    <a:pt x="2785" y="1153"/>
                    <a:pt x="2705" y="1153"/>
                    <a:pt x="2593" y="1169"/>
                  </a:cubicBezTo>
                  <a:cubicBezTo>
                    <a:pt x="2513" y="1169"/>
                    <a:pt x="2433" y="1201"/>
                    <a:pt x="2353" y="1201"/>
                  </a:cubicBezTo>
                  <a:cubicBezTo>
                    <a:pt x="2273" y="1201"/>
                    <a:pt x="2193" y="1201"/>
                    <a:pt x="2113" y="1217"/>
                  </a:cubicBezTo>
                  <a:lnTo>
                    <a:pt x="1793" y="1217"/>
                  </a:lnTo>
                  <a:cubicBezTo>
                    <a:pt x="1761" y="1217"/>
                    <a:pt x="1713" y="1201"/>
                    <a:pt x="1681" y="1201"/>
                  </a:cubicBezTo>
                  <a:cubicBezTo>
                    <a:pt x="1607" y="1171"/>
                    <a:pt x="1520" y="1142"/>
                    <a:pt x="1444" y="1125"/>
                  </a:cubicBezTo>
                  <a:lnTo>
                    <a:pt x="1444" y="1125"/>
                  </a:lnTo>
                  <a:cubicBezTo>
                    <a:pt x="1447" y="1127"/>
                    <a:pt x="1451" y="1131"/>
                    <a:pt x="1457" y="1137"/>
                  </a:cubicBezTo>
                  <a:cubicBezTo>
                    <a:pt x="1377" y="1121"/>
                    <a:pt x="1297" y="1073"/>
                    <a:pt x="1217" y="1041"/>
                  </a:cubicBezTo>
                  <a:cubicBezTo>
                    <a:pt x="1137" y="993"/>
                    <a:pt x="1073" y="945"/>
                    <a:pt x="993" y="913"/>
                  </a:cubicBezTo>
                  <a:cubicBezTo>
                    <a:pt x="993" y="913"/>
                    <a:pt x="977" y="913"/>
                    <a:pt x="977" y="897"/>
                  </a:cubicBezTo>
                  <a:cubicBezTo>
                    <a:pt x="953" y="861"/>
                    <a:pt x="911" y="843"/>
                    <a:pt x="864" y="843"/>
                  </a:cubicBezTo>
                  <a:cubicBezTo>
                    <a:pt x="849" y="843"/>
                    <a:pt x="833" y="845"/>
                    <a:pt x="817" y="849"/>
                  </a:cubicBezTo>
                  <a:cubicBezTo>
                    <a:pt x="801" y="849"/>
                    <a:pt x="753" y="881"/>
                    <a:pt x="753" y="913"/>
                  </a:cubicBezTo>
                  <a:cubicBezTo>
                    <a:pt x="737" y="897"/>
                    <a:pt x="721" y="897"/>
                    <a:pt x="705" y="881"/>
                  </a:cubicBezTo>
                  <a:cubicBezTo>
                    <a:pt x="657" y="833"/>
                    <a:pt x="625" y="817"/>
                    <a:pt x="577" y="769"/>
                  </a:cubicBezTo>
                  <a:cubicBezTo>
                    <a:pt x="545" y="753"/>
                    <a:pt x="513" y="721"/>
                    <a:pt x="481" y="673"/>
                  </a:cubicBezTo>
                  <a:cubicBezTo>
                    <a:pt x="384" y="561"/>
                    <a:pt x="272" y="417"/>
                    <a:pt x="224" y="273"/>
                  </a:cubicBezTo>
                  <a:cubicBezTo>
                    <a:pt x="192" y="241"/>
                    <a:pt x="176" y="177"/>
                    <a:pt x="160" y="129"/>
                  </a:cubicBezTo>
                  <a:cubicBezTo>
                    <a:pt x="160" y="113"/>
                    <a:pt x="160" y="81"/>
                    <a:pt x="144" y="49"/>
                  </a:cubicBezTo>
                  <a:cubicBezTo>
                    <a:pt x="112" y="17"/>
                    <a:pt x="96"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3"/>
            <p:cNvSpPr/>
            <p:nvPr/>
          </p:nvSpPr>
          <p:spPr>
            <a:xfrm>
              <a:off x="6769090" y="4066394"/>
              <a:ext cx="34624" cy="114028"/>
            </a:xfrm>
            <a:custGeom>
              <a:rect b="b" l="l" r="r" t="t"/>
              <a:pathLst>
                <a:path extrusionOk="0" h="4008" w="1217">
                  <a:moveTo>
                    <a:pt x="625" y="1"/>
                  </a:moveTo>
                  <a:cubicBezTo>
                    <a:pt x="593" y="65"/>
                    <a:pt x="529" y="129"/>
                    <a:pt x="497" y="209"/>
                  </a:cubicBezTo>
                  <a:cubicBezTo>
                    <a:pt x="449" y="257"/>
                    <a:pt x="417" y="337"/>
                    <a:pt x="369" y="401"/>
                  </a:cubicBezTo>
                  <a:cubicBezTo>
                    <a:pt x="321" y="481"/>
                    <a:pt x="289" y="545"/>
                    <a:pt x="241" y="625"/>
                  </a:cubicBezTo>
                  <a:cubicBezTo>
                    <a:pt x="209" y="705"/>
                    <a:pt x="161" y="785"/>
                    <a:pt x="145" y="865"/>
                  </a:cubicBezTo>
                  <a:cubicBezTo>
                    <a:pt x="97" y="1025"/>
                    <a:pt x="49" y="1201"/>
                    <a:pt x="33" y="1361"/>
                  </a:cubicBezTo>
                  <a:cubicBezTo>
                    <a:pt x="1" y="1441"/>
                    <a:pt x="1" y="1537"/>
                    <a:pt x="1" y="1617"/>
                  </a:cubicBezTo>
                  <a:lnTo>
                    <a:pt x="1" y="1857"/>
                  </a:lnTo>
                  <a:cubicBezTo>
                    <a:pt x="1" y="1937"/>
                    <a:pt x="1" y="2017"/>
                    <a:pt x="33" y="2097"/>
                  </a:cubicBezTo>
                  <a:cubicBezTo>
                    <a:pt x="33" y="2177"/>
                    <a:pt x="49" y="2289"/>
                    <a:pt x="65" y="2369"/>
                  </a:cubicBezTo>
                  <a:cubicBezTo>
                    <a:pt x="113" y="2529"/>
                    <a:pt x="145" y="2689"/>
                    <a:pt x="209" y="2817"/>
                  </a:cubicBezTo>
                  <a:cubicBezTo>
                    <a:pt x="273" y="2977"/>
                    <a:pt x="337" y="3121"/>
                    <a:pt x="417" y="3281"/>
                  </a:cubicBezTo>
                  <a:cubicBezTo>
                    <a:pt x="449" y="3345"/>
                    <a:pt x="465" y="3425"/>
                    <a:pt x="513" y="3489"/>
                  </a:cubicBezTo>
                  <a:cubicBezTo>
                    <a:pt x="545" y="3537"/>
                    <a:pt x="561" y="3585"/>
                    <a:pt x="609" y="3649"/>
                  </a:cubicBezTo>
                  <a:cubicBezTo>
                    <a:pt x="673" y="3729"/>
                    <a:pt x="737" y="3809"/>
                    <a:pt x="817" y="3889"/>
                  </a:cubicBezTo>
                  <a:cubicBezTo>
                    <a:pt x="849" y="3921"/>
                    <a:pt x="897" y="3937"/>
                    <a:pt x="929" y="3969"/>
                  </a:cubicBezTo>
                  <a:cubicBezTo>
                    <a:pt x="975" y="3993"/>
                    <a:pt x="1022" y="4007"/>
                    <a:pt x="1063" y="4007"/>
                  </a:cubicBezTo>
                  <a:cubicBezTo>
                    <a:pt x="1078" y="4007"/>
                    <a:pt x="1092" y="4005"/>
                    <a:pt x="1105" y="4001"/>
                  </a:cubicBezTo>
                  <a:cubicBezTo>
                    <a:pt x="1153" y="3985"/>
                    <a:pt x="1185" y="3937"/>
                    <a:pt x="1217" y="3905"/>
                  </a:cubicBezTo>
                  <a:lnTo>
                    <a:pt x="1217" y="3825"/>
                  </a:lnTo>
                  <a:cubicBezTo>
                    <a:pt x="1185" y="3777"/>
                    <a:pt x="1169" y="3745"/>
                    <a:pt x="1137" y="3729"/>
                  </a:cubicBezTo>
                  <a:lnTo>
                    <a:pt x="1089" y="3681"/>
                  </a:lnTo>
                  <a:cubicBezTo>
                    <a:pt x="1073" y="3649"/>
                    <a:pt x="1025" y="3601"/>
                    <a:pt x="1009" y="3585"/>
                  </a:cubicBezTo>
                  <a:cubicBezTo>
                    <a:pt x="961" y="3521"/>
                    <a:pt x="929" y="3489"/>
                    <a:pt x="913" y="3425"/>
                  </a:cubicBezTo>
                  <a:cubicBezTo>
                    <a:pt x="865" y="3361"/>
                    <a:pt x="833" y="3281"/>
                    <a:pt x="785" y="3217"/>
                  </a:cubicBezTo>
                  <a:cubicBezTo>
                    <a:pt x="753" y="3137"/>
                    <a:pt x="705" y="3057"/>
                    <a:pt x="641" y="2977"/>
                  </a:cubicBezTo>
                  <a:lnTo>
                    <a:pt x="465" y="2561"/>
                  </a:lnTo>
                  <a:cubicBezTo>
                    <a:pt x="449" y="2481"/>
                    <a:pt x="417" y="2401"/>
                    <a:pt x="385" y="2321"/>
                  </a:cubicBezTo>
                  <a:lnTo>
                    <a:pt x="337" y="2081"/>
                  </a:lnTo>
                  <a:cubicBezTo>
                    <a:pt x="305" y="2017"/>
                    <a:pt x="305" y="1969"/>
                    <a:pt x="289" y="1905"/>
                  </a:cubicBezTo>
                  <a:lnTo>
                    <a:pt x="289" y="1841"/>
                  </a:lnTo>
                  <a:lnTo>
                    <a:pt x="289" y="1825"/>
                  </a:lnTo>
                  <a:lnTo>
                    <a:pt x="289" y="1729"/>
                  </a:lnTo>
                  <a:cubicBezTo>
                    <a:pt x="289" y="1665"/>
                    <a:pt x="289" y="1585"/>
                    <a:pt x="273" y="1521"/>
                  </a:cubicBezTo>
                  <a:lnTo>
                    <a:pt x="273" y="1425"/>
                  </a:lnTo>
                  <a:lnTo>
                    <a:pt x="273" y="1345"/>
                  </a:lnTo>
                  <a:cubicBezTo>
                    <a:pt x="273" y="1249"/>
                    <a:pt x="289" y="1169"/>
                    <a:pt x="305" y="1057"/>
                  </a:cubicBezTo>
                  <a:cubicBezTo>
                    <a:pt x="305" y="1025"/>
                    <a:pt x="337" y="961"/>
                    <a:pt x="337" y="929"/>
                  </a:cubicBezTo>
                  <a:cubicBezTo>
                    <a:pt x="337" y="881"/>
                    <a:pt x="353" y="849"/>
                    <a:pt x="369" y="801"/>
                  </a:cubicBezTo>
                  <a:cubicBezTo>
                    <a:pt x="417" y="689"/>
                    <a:pt x="465" y="577"/>
                    <a:pt x="529" y="465"/>
                  </a:cubicBezTo>
                  <a:cubicBezTo>
                    <a:pt x="593" y="369"/>
                    <a:pt x="625" y="257"/>
                    <a:pt x="689" y="161"/>
                  </a:cubicBezTo>
                  <a:cubicBezTo>
                    <a:pt x="705" y="145"/>
                    <a:pt x="705" y="129"/>
                    <a:pt x="737" y="97"/>
                  </a:cubicBezTo>
                  <a:cubicBezTo>
                    <a:pt x="753" y="81"/>
                    <a:pt x="753" y="65"/>
                    <a:pt x="737" y="49"/>
                  </a:cubicBezTo>
                  <a:cubicBezTo>
                    <a:pt x="737" y="49"/>
                    <a:pt x="705" y="17"/>
                    <a:pt x="689" y="17"/>
                  </a:cubicBezTo>
                  <a:cubicBezTo>
                    <a:pt x="657" y="1"/>
                    <a:pt x="625" y="1"/>
                    <a:pt x="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3"/>
            <p:cNvSpPr/>
            <p:nvPr/>
          </p:nvSpPr>
          <p:spPr>
            <a:xfrm>
              <a:off x="6872876" y="4032254"/>
              <a:ext cx="12774" cy="77156"/>
            </a:xfrm>
            <a:custGeom>
              <a:rect b="b" l="l" r="r" t="t"/>
              <a:pathLst>
                <a:path extrusionOk="0" h="2712" w="449">
                  <a:moveTo>
                    <a:pt x="81" y="1"/>
                  </a:moveTo>
                  <a:cubicBezTo>
                    <a:pt x="65" y="49"/>
                    <a:pt x="49" y="81"/>
                    <a:pt x="49" y="129"/>
                  </a:cubicBezTo>
                  <a:cubicBezTo>
                    <a:pt x="17" y="305"/>
                    <a:pt x="17" y="481"/>
                    <a:pt x="17" y="641"/>
                  </a:cubicBezTo>
                  <a:cubicBezTo>
                    <a:pt x="17" y="721"/>
                    <a:pt x="17" y="817"/>
                    <a:pt x="1" y="897"/>
                  </a:cubicBezTo>
                  <a:lnTo>
                    <a:pt x="1" y="1169"/>
                  </a:lnTo>
                  <a:cubicBezTo>
                    <a:pt x="1" y="1329"/>
                    <a:pt x="1" y="1489"/>
                    <a:pt x="17" y="1665"/>
                  </a:cubicBezTo>
                  <a:cubicBezTo>
                    <a:pt x="17" y="1745"/>
                    <a:pt x="17" y="1825"/>
                    <a:pt x="49" y="1905"/>
                  </a:cubicBezTo>
                  <a:cubicBezTo>
                    <a:pt x="49" y="1985"/>
                    <a:pt x="65" y="2065"/>
                    <a:pt x="65" y="2145"/>
                  </a:cubicBezTo>
                  <a:lnTo>
                    <a:pt x="65" y="2209"/>
                  </a:lnTo>
                  <a:cubicBezTo>
                    <a:pt x="65" y="2257"/>
                    <a:pt x="65" y="2321"/>
                    <a:pt x="81" y="2385"/>
                  </a:cubicBezTo>
                  <a:cubicBezTo>
                    <a:pt x="97" y="2417"/>
                    <a:pt x="97" y="2465"/>
                    <a:pt x="129" y="2481"/>
                  </a:cubicBezTo>
                  <a:cubicBezTo>
                    <a:pt x="145" y="2529"/>
                    <a:pt x="161" y="2577"/>
                    <a:pt x="177" y="2625"/>
                  </a:cubicBezTo>
                  <a:cubicBezTo>
                    <a:pt x="209" y="2641"/>
                    <a:pt x="209" y="2657"/>
                    <a:pt x="225" y="2689"/>
                  </a:cubicBezTo>
                  <a:cubicBezTo>
                    <a:pt x="247" y="2700"/>
                    <a:pt x="270" y="2712"/>
                    <a:pt x="293" y="2712"/>
                  </a:cubicBezTo>
                  <a:cubicBezTo>
                    <a:pt x="302" y="2712"/>
                    <a:pt x="311" y="2710"/>
                    <a:pt x="321" y="2705"/>
                  </a:cubicBezTo>
                  <a:cubicBezTo>
                    <a:pt x="385" y="2705"/>
                    <a:pt x="401" y="2625"/>
                    <a:pt x="401" y="2577"/>
                  </a:cubicBezTo>
                  <a:cubicBezTo>
                    <a:pt x="417" y="2481"/>
                    <a:pt x="401" y="2385"/>
                    <a:pt x="401" y="2289"/>
                  </a:cubicBezTo>
                  <a:cubicBezTo>
                    <a:pt x="401" y="2209"/>
                    <a:pt x="385" y="2097"/>
                    <a:pt x="385" y="2017"/>
                  </a:cubicBezTo>
                  <a:lnTo>
                    <a:pt x="385" y="1969"/>
                  </a:lnTo>
                  <a:cubicBezTo>
                    <a:pt x="401" y="1937"/>
                    <a:pt x="417" y="1921"/>
                    <a:pt x="417" y="1889"/>
                  </a:cubicBezTo>
                  <a:lnTo>
                    <a:pt x="417" y="1441"/>
                  </a:lnTo>
                  <a:lnTo>
                    <a:pt x="417" y="1041"/>
                  </a:lnTo>
                  <a:lnTo>
                    <a:pt x="417" y="1025"/>
                  </a:lnTo>
                  <a:cubicBezTo>
                    <a:pt x="417" y="977"/>
                    <a:pt x="417" y="945"/>
                    <a:pt x="449" y="897"/>
                  </a:cubicBezTo>
                  <a:lnTo>
                    <a:pt x="449" y="769"/>
                  </a:lnTo>
                  <a:lnTo>
                    <a:pt x="449" y="481"/>
                  </a:lnTo>
                  <a:lnTo>
                    <a:pt x="449" y="369"/>
                  </a:lnTo>
                  <a:cubicBezTo>
                    <a:pt x="449" y="305"/>
                    <a:pt x="449" y="241"/>
                    <a:pt x="417" y="177"/>
                  </a:cubicBezTo>
                  <a:cubicBezTo>
                    <a:pt x="417" y="129"/>
                    <a:pt x="385" y="65"/>
                    <a:pt x="337" y="49"/>
                  </a:cubicBezTo>
                  <a:cubicBezTo>
                    <a:pt x="313" y="25"/>
                    <a:pt x="285" y="13"/>
                    <a:pt x="255" y="13"/>
                  </a:cubicBezTo>
                  <a:cubicBezTo>
                    <a:pt x="225" y="13"/>
                    <a:pt x="193" y="25"/>
                    <a:pt x="161" y="49"/>
                  </a:cubicBezTo>
                  <a:cubicBezTo>
                    <a:pt x="145" y="17"/>
                    <a:pt x="129" y="1"/>
                    <a:pt x="81"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3"/>
            <p:cNvSpPr/>
            <p:nvPr/>
          </p:nvSpPr>
          <p:spPr>
            <a:xfrm>
              <a:off x="6881525" y="4054558"/>
              <a:ext cx="5036" cy="53287"/>
            </a:xfrm>
            <a:custGeom>
              <a:rect b="b" l="l" r="r" t="t"/>
              <a:pathLst>
                <a:path extrusionOk="0" h="1873" w="177">
                  <a:moveTo>
                    <a:pt x="113" y="1"/>
                  </a:moveTo>
                  <a:cubicBezTo>
                    <a:pt x="65" y="17"/>
                    <a:pt x="33" y="65"/>
                    <a:pt x="33" y="81"/>
                  </a:cubicBezTo>
                  <a:lnTo>
                    <a:pt x="33" y="273"/>
                  </a:lnTo>
                  <a:lnTo>
                    <a:pt x="33" y="497"/>
                  </a:lnTo>
                  <a:lnTo>
                    <a:pt x="33" y="913"/>
                  </a:lnTo>
                  <a:lnTo>
                    <a:pt x="33" y="1153"/>
                  </a:lnTo>
                  <a:cubicBezTo>
                    <a:pt x="33" y="1233"/>
                    <a:pt x="33" y="1297"/>
                    <a:pt x="17" y="1377"/>
                  </a:cubicBezTo>
                  <a:cubicBezTo>
                    <a:pt x="17" y="1441"/>
                    <a:pt x="17" y="1521"/>
                    <a:pt x="1" y="1569"/>
                  </a:cubicBezTo>
                  <a:lnTo>
                    <a:pt x="1" y="1681"/>
                  </a:lnTo>
                  <a:cubicBezTo>
                    <a:pt x="1" y="1713"/>
                    <a:pt x="1" y="1761"/>
                    <a:pt x="17" y="1793"/>
                  </a:cubicBezTo>
                  <a:cubicBezTo>
                    <a:pt x="17" y="1809"/>
                    <a:pt x="17" y="1841"/>
                    <a:pt x="33" y="1857"/>
                  </a:cubicBezTo>
                  <a:cubicBezTo>
                    <a:pt x="65" y="1873"/>
                    <a:pt x="81" y="1873"/>
                    <a:pt x="97" y="1873"/>
                  </a:cubicBezTo>
                  <a:cubicBezTo>
                    <a:pt x="113" y="1873"/>
                    <a:pt x="145" y="1873"/>
                    <a:pt x="161" y="1857"/>
                  </a:cubicBezTo>
                  <a:cubicBezTo>
                    <a:pt x="177" y="1841"/>
                    <a:pt x="177" y="1825"/>
                    <a:pt x="177" y="1793"/>
                  </a:cubicBezTo>
                  <a:cubicBezTo>
                    <a:pt x="161" y="1649"/>
                    <a:pt x="161" y="1521"/>
                    <a:pt x="177" y="1377"/>
                  </a:cubicBezTo>
                  <a:lnTo>
                    <a:pt x="177" y="1153"/>
                  </a:lnTo>
                  <a:lnTo>
                    <a:pt x="177" y="913"/>
                  </a:lnTo>
                  <a:lnTo>
                    <a:pt x="177" y="497"/>
                  </a:lnTo>
                  <a:lnTo>
                    <a:pt x="177" y="273"/>
                  </a:lnTo>
                  <a:lnTo>
                    <a:pt x="177" y="65"/>
                  </a:lnTo>
                  <a:cubicBezTo>
                    <a:pt x="177" y="33"/>
                    <a:pt x="161" y="1"/>
                    <a:pt x="113"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3"/>
            <p:cNvSpPr/>
            <p:nvPr/>
          </p:nvSpPr>
          <p:spPr>
            <a:xfrm>
              <a:off x="6871055" y="4034074"/>
              <a:ext cx="6856" cy="68308"/>
            </a:xfrm>
            <a:custGeom>
              <a:rect b="b" l="l" r="r" t="t"/>
              <a:pathLst>
                <a:path extrusionOk="0" h="2401" w="241">
                  <a:moveTo>
                    <a:pt x="129" y="1"/>
                  </a:moveTo>
                  <a:cubicBezTo>
                    <a:pt x="65" y="1"/>
                    <a:pt x="33" y="33"/>
                    <a:pt x="33" y="81"/>
                  </a:cubicBezTo>
                  <a:cubicBezTo>
                    <a:pt x="33" y="257"/>
                    <a:pt x="33" y="433"/>
                    <a:pt x="1" y="625"/>
                  </a:cubicBezTo>
                  <a:lnTo>
                    <a:pt x="1" y="897"/>
                  </a:lnTo>
                  <a:lnTo>
                    <a:pt x="1" y="1185"/>
                  </a:lnTo>
                  <a:cubicBezTo>
                    <a:pt x="1" y="1345"/>
                    <a:pt x="1" y="1521"/>
                    <a:pt x="33" y="1681"/>
                  </a:cubicBezTo>
                  <a:cubicBezTo>
                    <a:pt x="33" y="1761"/>
                    <a:pt x="49" y="1841"/>
                    <a:pt x="49" y="1937"/>
                  </a:cubicBezTo>
                  <a:cubicBezTo>
                    <a:pt x="49" y="2017"/>
                    <a:pt x="49" y="2097"/>
                    <a:pt x="65" y="2161"/>
                  </a:cubicBezTo>
                  <a:cubicBezTo>
                    <a:pt x="65" y="2225"/>
                    <a:pt x="65" y="2273"/>
                    <a:pt x="81" y="2337"/>
                  </a:cubicBezTo>
                  <a:cubicBezTo>
                    <a:pt x="81" y="2353"/>
                    <a:pt x="113" y="2353"/>
                    <a:pt x="113" y="2385"/>
                  </a:cubicBezTo>
                  <a:cubicBezTo>
                    <a:pt x="129" y="2401"/>
                    <a:pt x="145" y="2401"/>
                    <a:pt x="161" y="2401"/>
                  </a:cubicBezTo>
                  <a:cubicBezTo>
                    <a:pt x="209" y="2401"/>
                    <a:pt x="241" y="2353"/>
                    <a:pt x="241" y="2321"/>
                  </a:cubicBezTo>
                  <a:lnTo>
                    <a:pt x="241" y="2145"/>
                  </a:lnTo>
                  <a:lnTo>
                    <a:pt x="241" y="1905"/>
                  </a:lnTo>
                  <a:cubicBezTo>
                    <a:pt x="241" y="1825"/>
                    <a:pt x="225" y="1745"/>
                    <a:pt x="225" y="1665"/>
                  </a:cubicBezTo>
                  <a:lnTo>
                    <a:pt x="225" y="1425"/>
                  </a:lnTo>
                  <a:lnTo>
                    <a:pt x="225" y="1297"/>
                  </a:lnTo>
                  <a:lnTo>
                    <a:pt x="225" y="1153"/>
                  </a:lnTo>
                  <a:cubicBezTo>
                    <a:pt x="225" y="1057"/>
                    <a:pt x="209" y="977"/>
                    <a:pt x="209" y="881"/>
                  </a:cubicBezTo>
                  <a:lnTo>
                    <a:pt x="209" y="337"/>
                  </a:lnTo>
                  <a:lnTo>
                    <a:pt x="209" y="81"/>
                  </a:lnTo>
                  <a:cubicBezTo>
                    <a:pt x="209" y="33"/>
                    <a:pt x="161" y="1"/>
                    <a:pt x="1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3"/>
            <p:cNvSpPr/>
            <p:nvPr/>
          </p:nvSpPr>
          <p:spPr>
            <a:xfrm>
              <a:off x="6875607" y="4367992"/>
              <a:ext cx="10953" cy="119063"/>
            </a:xfrm>
            <a:custGeom>
              <a:rect b="b" l="l" r="r" t="t"/>
              <a:pathLst>
                <a:path extrusionOk="0" h="4185" w="385">
                  <a:moveTo>
                    <a:pt x="183" y="1"/>
                  </a:moveTo>
                  <a:cubicBezTo>
                    <a:pt x="142" y="1"/>
                    <a:pt x="129" y="25"/>
                    <a:pt x="129" y="57"/>
                  </a:cubicBezTo>
                  <a:cubicBezTo>
                    <a:pt x="129" y="185"/>
                    <a:pt x="113" y="297"/>
                    <a:pt x="113" y="425"/>
                  </a:cubicBezTo>
                  <a:cubicBezTo>
                    <a:pt x="113" y="505"/>
                    <a:pt x="81" y="569"/>
                    <a:pt x="81" y="649"/>
                  </a:cubicBezTo>
                  <a:cubicBezTo>
                    <a:pt x="65" y="665"/>
                    <a:pt x="49" y="681"/>
                    <a:pt x="49" y="697"/>
                  </a:cubicBezTo>
                  <a:cubicBezTo>
                    <a:pt x="49" y="889"/>
                    <a:pt x="49" y="1065"/>
                    <a:pt x="17" y="1241"/>
                  </a:cubicBezTo>
                  <a:lnTo>
                    <a:pt x="17" y="1449"/>
                  </a:lnTo>
                  <a:lnTo>
                    <a:pt x="17" y="1721"/>
                  </a:lnTo>
                  <a:cubicBezTo>
                    <a:pt x="17" y="1817"/>
                    <a:pt x="1" y="1897"/>
                    <a:pt x="1" y="2009"/>
                  </a:cubicBezTo>
                  <a:lnTo>
                    <a:pt x="1" y="2537"/>
                  </a:lnTo>
                  <a:lnTo>
                    <a:pt x="1" y="3369"/>
                  </a:lnTo>
                  <a:lnTo>
                    <a:pt x="1" y="3561"/>
                  </a:lnTo>
                  <a:lnTo>
                    <a:pt x="1" y="3769"/>
                  </a:lnTo>
                  <a:cubicBezTo>
                    <a:pt x="1" y="3817"/>
                    <a:pt x="1" y="3865"/>
                    <a:pt x="17" y="3929"/>
                  </a:cubicBezTo>
                  <a:cubicBezTo>
                    <a:pt x="17" y="3977"/>
                    <a:pt x="17" y="4041"/>
                    <a:pt x="65" y="4105"/>
                  </a:cubicBezTo>
                  <a:cubicBezTo>
                    <a:pt x="98" y="4160"/>
                    <a:pt x="153" y="4184"/>
                    <a:pt x="210" y="4184"/>
                  </a:cubicBezTo>
                  <a:cubicBezTo>
                    <a:pt x="237" y="4184"/>
                    <a:pt x="263" y="4179"/>
                    <a:pt x="289" y="4169"/>
                  </a:cubicBezTo>
                  <a:lnTo>
                    <a:pt x="353" y="4105"/>
                  </a:lnTo>
                  <a:cubicBezTo>
                    <a:pt x="369" y="4089"/>
                    <a:pt x="369" y="4041"/>
                    <a:pt x="369" y="4025"/>
                  </a:cubicBezTo>
                  <a:cubicBezTo>
                    <a:pt x="369" y="3977"/>
                    <a:pt x="385" y="3945"/>
                    <a:pt x="385" y="3897"/>
                  </a:cubicBezTo>
                  <a:lnTo>
                    <a:pt x="385" y="3689"/>
                  </a:lnTo>
                  <a:lnTo>
                    <a:pt x="385" y="3417"/>
                  </a:lnTo>
                  <a:lnTo>
                    <a:pt x="385" y="3161"/>
                  </a:lnTo>
                  <a:lnTo>
                    <a:pt x="385" y="2105"/>
                  </a:lnTo>
                  <a:lnTo>
                    <a:pt x="385" y="1593"/>
                  </a:lnTo>
                  <a:cubicBezTo>
                    <a:pt x="385" y="1433"/>
                    <a:pt x="385" y="1257"/>
                    <a:pt x="369" y="1097"/>
                  </a:cubicBezTo>
                  <a:cubicBezTo>
                    <a:pt x="353" y="921"/>
                    <a:pt x="353" y="761"/>
                    <a:pt x="353" y="585"/>
                  </a:cubicBezTo>
                  <a:lnTo>
                    <a:pt x="353" y="105"/>
                  </a:lnTo>
                  <a:cubicBezTo>
                    <a:pt x="353" y="57"/>
                    <a:pt x="305" y="25"/>
                    <a:pt x="273" y="25"/>
                  </a:cubicBezTo>
                  <a:cubicBezTo>
                    <a:pt x="234" y="8"/>
                    <a:pt x="204" y="1"/>
                    <a:pt x="183"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3"/>
            <p:cNvSpPr/>
            <p:nvPr/>
          </p:nvSpPr>
          <p:spPr>
            <a:xfrm>
              <a:off x="6867414" y="4355872"/>
              <a:ext cx="17326" cy="133914"/>
            </a:xfrm>
            <a:custGeom>
              <a:rect b="b" l="l" r="r" t="t"/>
              <a:pathLst>
                <a:path extrusionOk="0" h="4707" w="609">
                  <a:moveTo>
                    <a:pt x="338" y="1"/>
                  </a:moveTo>
                  <a:cubicBezTo>
                    <a:pt x="331" y="1"/>
                    <a:pt x="326" y="3"/>
                    <a:pt x="321" y="3"/>
                  </a:cubicBezTo>
                  <a:cubicBezTo>
                    <a:pt x="241" y="35"/>
                    <a:pt x="193" y="83"/>
                    <a:pt x="177" y="147"/>
                  </a:cubicBezTo>
                  <a:cubicBezTo>
                    <a:pt x="161" y="131"/>
                    <a:pt x="129" y="131"/>
                    <a:pt x="113" y="131"/>
                  </a:cubicBezTo>
                  <a:cubicBezTo>
                    <a:pt x="49" y="131"/>
                    <a:pt x="17" y="163"/>
                    <a:pt x="17" y="227"/>
                  </a:cubicBezTo>
                  <a:lnTo>
                    <a:pt x="17" y="483"/>
                  </a:lnTo>
                  <a:lnTo>
                    <a:pt x="17" y="755"/>
                  </a:lnTo>
                  <a:cubicBezTo>
                    <a:pt x="17" y="835"/>
                    <a:pt x="1" y="915"/>
                    <a:pt x="1" y="1011"/>
                  </a:cubicBezTo>
                  <a:lnTo>
                    <a:pt x="1" y="1283"/>
                  </a:lnTo>
                  <a:lnTo>
                    <a:pt x="1" y="1571"/>
                  </a:lnTo>
                  <a:lnTo>
                    <a:pt x="1" y="1827"/>
                  </a:lnTo>
                  <a:lnTo>
                    <a:pt x="1" y="2371"/>
                  </a:lnTo>
                  <a:lnTo>
                    <a:pt x="1" y="3443"/>
                  </a:lnTo>
                  <a:cubicBezTo>
                    <a:pt x="1" y="3603"/>
                    <a:pt x="1" y="3763"/>
                    <a:pt x="17" y="3923"/>
                  </a:cubicBezTo>
                  <a:cubicBezTo>
                    <a:pt x="17" y="4003"/>
                    <a:pt x="33" y="4083"/>
                    <a:pt x="33" y="4163"/>
                  </a:cubicBezTo>
                  <a:lnTo>
                    <a:pt x="33" y="4403"/>
                  </a:lnTo>
                  <a:lnTo>
                    <a:pt x="33" y="4483"/>
                  </a:lnTo>
                  <a:cubicBezTo>
                    <a:pt x="33" y="4531"/>
                    <a:pt x="33" y="4563"/>
                    <a:pt x="49" y="4611"/>
                  </a:cubicBezTo>
                  <a:cubicBezTo>
                    <a:pt x="81" y="4675"/>
                    <a:pt x="161" y="4707"/>
                    <a:pt x="209" y="4707"/>
                  </a:cubicBezTo>
                  <a:cubicBezTo>
                    <a:pt x="241" y="4707"/>
                    <a:pt x="273" y="4707"/>
                    <a:pt x="289" y="4691"/>
                  </a:cubicBezTo>
                  <a:cubicBezTo>
                    <a:pt x="337" y="4659"/>
                    <a:pt x="353" y="4627"/>
                    <a:pt x="369" y="4579"/>
                  </a:cubicBezTo>
                  <a:lnTo>
                    <a:pt x="369" y="4563"/>
                  </a:lnTo>
                  <a:cubicBezTo>
                    <a:pt x="369" y="4547"/>
                    <a:pt x="401" y="4499"/>
                    <a:pt x="401" y="4483"/>
                  </a:cubicBezTo>
                  <a:lnTo>
                    <a:pt x="401" y="4451"/>
                  </a:lnTo>
                  <a:lnTo>
                    <a:pt x="401" y="4307"/>
                  </a:lnTo>
                  <a:lnTo>
                    <a:pt x="401" y="3731"/>
                  </a:lnTo>
                  <a:cubicBezTo>
                    <a:pt x="401" y="3555"/>
                    <a:pt x="417" y="3363"/>
                    <a:pt x="417" y="3203"/>
                  </a:cubicBezTo>
                  <a:cubicBezTo>
                    <a:pt x="417" y="3011"/>
                    <a:pt x="433" y="2835"/>
                    <a:pt x="433" y="2627"/>
                  </a:cubicBezTo>
                  <a:cubicBezTo>
                    <a:pt x="433" y="2531"/>
                    <a:pt x="433" y="2451"/>
                    <a:pt x="449" y="2355"/>
                  </a:cubicBezTo>
                  <a:cubicBezTo>
                    <a:pt x="449" y="2275"/>
                    <a:pt x="449" y="2195"/>
                    <a:pt x="481" y="2083"/>
                  </a:cubicBezTo>
                  <a:cubicBezTo>
                    <a:pt x="497" y="1907"/>
                    <a:pt x="497" y="1715"/>
                    <a:pt x="497" y="1523"/>
                  </a:cubicBezTo>
                  <a:cubicBezTo>
                    <a:pt x="497" y="1347"/>
                    <a:pt x="513" y="1171"/>
                    <a:pt x="513" y="995"/>
                  </a:cubicBezTo>
                  <a:lnTo>
                    <a:pt x="513" y="755"/>
                  </a:lnTo>
                  <a:cubicBezTo>
                    <a:pt x="529" y="723"/>
                    <a:pt x="577" y="691"/>
                    <a:pt x="577" y="675"/>
                  </a:cubicBezTo>
                  <a:cubicBezTo>
                    <a:pt x="593" y="595"/>
                    <a:pt x="593" y="515"/>
                    <a:pt x="593" y="403"/>
                  </a:cubicBezTo>
                  <a:lnTo>
                    <a:pt x="593" y="371"/>
                  </a:lnTo>
                  <a:cubicBezTo>
                    <a:pt x="593" y="291"/>
                    <a:pt x="609" y="211"/>
                    <a:pt x="593" y="147"/>
                  </a:cubicBezTo>
                  <a:cubicBezTo>
                    <a:pt x="593" y="83"/>
                    <a:pt x="529" y="67"/>
                    <a:pt x="481" y="67"/>
                  </a:cubicBezTo>
                  <a:lnTo>
                    <a:pt x="449" y="67"/>
                  </a:lnTo>
                  <a:cubicBezTo>
                    <a:pt x="433" y="67"/>
                    <a:pt x="417" y="51"/>
                    <a:pt x="401" y="51"/>
                  </a:cubicBezTo>
                  <a:cubicBezTo>
                    <a:pt x="369" y="8"/>
                    <a:pt x="351" y="1"/>
                    <a:pt x="3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3"/>
            <p:cNvSpPr/>
            <p:nvPr/>
          </p:nvSpPr>
          <p:spPr>
            <a:xfrm>
              <a:off x="6878338" y="4354564"/>
              <a:ext cx="5036" cy="11408"/>
            </a:xfrm>
            <a:custGeom>
              <a:rect b="b" l="l" r="r" t="t"/>
              <a:pathLst>
                <a:path extrusionOk="0" h="401" w="177">
                  <a:moveTo>
                    <a:pt x="113" y="1"/>
                  </a:moveTo>
                  <a:cubicBezTo>
                    <a:pt x="97" y="17"/>
                    <a:pt x="65" y="17"/>
                    <a:pt x="65" y="33"/>
                  </a:cubicBezTo>
                  <a:cubicBezTo>
                    <a:pt x="65" y="81"/>
                    <a:pt x="49" y="129"/>
                    <a:pt x="49" y="177"/>
                  </a:cubicBezTo>
                  <a:cubicBezTo>
                    <a:pt x="33" y="241"/>
                    <a:pt x="33" y="289"/>
                    <a:pt x="1" y="337"/>
                  </a:cubicBezTo>
                  <a:cubicBezTo>
                    <a:pt x="1" y="353"/>
                    <a:pt x="1" y="369"/>
                    <a:pt x="49" y="401"/>
                  </a:cubicBezTo>
                  <a:cubicBezTo>
                    <a:pt x="65" y="401"/>
                    <a:pt x="97" y="401"/>
                    <a:pt x="113" y="353"/>
                  </a:cubicBezTo>
                  <a:cubicBezTo>
                    <a:pt x="129" y="289"/>
                    <a:pt x="129" y="241"/>
                    <a:pt x="145" y="193"/>
                  </a:cubicBezTo>
                  <a:cubicBezTo>
                    <a:pt x="145" y="161"/>
                    <a:pt x="177" y="97"/>
                    <a:pt x="177" y="49"/>
                  </a:cubicBezTo>
                  <a:cubicBezTo>
                    <a:pt x="177" y="33"/>
                    <a:pt x="177" y="17"/>
                    <a:pt x="129"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3"/>
            <p:cNvSpPr/>
            <p:nvPr/>
          </p:nvSpPr>
          <p:spPr>
            <a:xfrm>
              <a:off x="6864227" y="4360936"/>
              <a:ext cx="10498" cy="129760"/>
            </a:xfrm>
            <a:custGeom>
              <a:rect b="b" l="l" r="r" t="t"/>
              <a:pathLst>
                <a:path extrusionOk="0" h="4561" w="369">
                  <a:moveTo>
                    <a:pt x="161" y="1"/>
                  </a:moveTo>
                  <a:cubicBezTo>
                    <a:pt x="81" y="49"/>
                    <a:pt x="49" y="65"/>
                    <a:pt x="49" y="113"/>
                  </a:cubicBezTo>
                  <a:cubicBezTo>
                    <a:pt x="49" y="289"/>
                    <a:pt x="49" y="465"/>
                    <a:pt x="33" y="657"/>
                  </a:cubicBezTo>
                  <a:lnTo>
                    <a:pt x="33" y="913"/>
                  </a:lnTo>
                  <a:lnTo>
                    <a:pt x="33" y="1169"/>
                  </a:lnTo>
                  <a:cubicBezTo>
                    <a:pt x="33" y="1345"/>
                    <a:pt x="1" y="1537"/>
                    <a:pt x="1" y="1713"/>
                  </a:cubicBezTo>
                  <a:lnTo>
                    <a:pt x="1" y="1985"/>
                  </a:lnTo>
                  <a:lnTo>
                    <a:pt x="1" y="2257"/>
                  </a:lnTo>
                  <a:lnTo>
                    <a:pt x="1" y="2785"/>
                  </a:lnTo>
                  <a:lnTo>
                    <a:pt x="1" y="3025"/>
                  </a:lnTo>
                  <a:lnTo>
                    <a:pt x="1" y="3297"/>
                  </a:lnTo>
                  <a:cubicBezTo>
                    <a:pt x="1" y="3457"/>
                    <a:pt x="33" y="3617"/>
                    <a:pt x="33" y="3745"/>
                  </a:cubicBezTo>
                  <a:lnTo>
                    <a:pt x="33" y="3985"/>
                  </a:lnTo>
                  <a:cubicBezTo>
                    <a:pt x="33" y="4065"/>
                    <a:pt x="33" y="4145"/>
                    <a:pt x="49" y="4225"/>
                  </a:cubicBezTo>
                  <a:lnTo>
                    <a:pt x="49" y="4369"/>
                  </a:lnTo>
                  <a:cubicBezTo>
                    <a:pt x="49" y="4385"/>
                    <a:pt x="49" y="4433"/>
                    <a:pt x="65" y="4449"/>
                  </a:cubicBezTo>
                  <a:cubicBezTo>
                    <a:pt x="81" y="4513"/>
                    <a:pt x="129" y="4561"/>
                    <a:pt x="193" y="4561"/>
                  </a:cubicBezTo>
                  <a:lnTo>
                    <a:pt x="273" y="4561"/>
                  </a:lnTo>
                  <a:cubicBezTo>
                    <a:pt x="289" y="4561"/>
                    <a:pt x="305" y="4545"/>
                    <a:pt x="321" y="4529"/>
                  </a:cubicBezTo>
                  <a:cubicBezTo>
                    <a:pt x="353" y="4513"/>
                    <a:pt x="369" y="4449"/>
                    <a:pt x="369" y="4401"/>
                  </a:cubicBezTo>
                  <a:lnTo>
                    <a:pt x="369" y="4353"/>
                  </a:lnTo>
                  <a:lnTo>
                    <a:pt x="369" y="4241"/>
                  </a:lnTo>
                  <a:lnTo>
                    <a:pt x="369" y="4001"/>
                  </a:lnTo>
                  <a:lnTo>
                    <a:pt x="369" y="3761"/>
                  </a:lnTo>
                  <a:lnTo>
                    <a:pt x="369" y="3537"/>
                  </a:lnTo>
                  <a:cubicBezTo>
                    <a:pt x="369" y="3361"/>
                    <a:pt x="353" y="3201"/>
                    <a:pt x="353" y="3057"/>
                  </a:cubicBezTo>
                  <a:cubicBezTo>
                    <a:pt x="353" y="2977"/>
                    <a:pt x="353" y="2865"/>
                    <a:pt x="321" y="2785"/>
                  </a:cubicBezTo>
                  <a:lnTo>
                    <a:pt x="321" y="2529"/>
                  </a:lnTo>
                  <a:lnTo>
                    <a:pt x="321" y="2273"/>
                  </a:lnTo>
                  <a:cubicBezTo>
                    <a:pt x="321" y="2161"/>
                    <a:pt x="305" y="2081"/>
                    <a:pt x="305" y="1985"/>
                  </a:cubicBezTo>
                  <a:cubicBezTo>
                    <a:pt x="305" y="1905"/>
                    <a:pt x="289" y="1809"/>
                    <a:pt x="289" y="1729"/>
                  </a:cubicBezTo>
                  <a:cubicBezTo>
                    <a:pt x="289" y="1633"/>
                    <a:pt x="289" y="1553"/>
                    <a:pt x="273" y="1441"/>
                  </a:cubicBezTo>
                  <a:cubicBezTo>
                    <a:pt x="273" y="1265"/>
                    <a:pt x="241" y="1089"/>
                    <a:pt x="241" y="913"/>
                  </a:cubicBezTo>
                  <a:cubicBezTo>
                    <a:pt x="241" y="833"/>
                    <a:pt x="225" y="721"/>
                    <a:pt x="225" y="641"/>
                  </a:cubicBezTo>
                  <a:lnTo>
                    <a:pt x="225" y="369"/>
                  </a:lnTo>
                  <a:lnTo>
                    <a:pt x="225" y="65"/>
                  </a:lnTo>
                  <a:cubicBezTo>
                    <a:pt x="225" y="33"/>
                    <a:pt x="177"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3"/>
            <p:cNvSpPr/>
            <p:nvPr/>
          </p:nvSpPr>
          <p:spPr>
            <a:xfrm>
              <a:off x="6531448" y="4066394"/>
              <a:ext cx="9132" cy="418386"/>
            </a:xfrm>
            <a:custGeom>
              <a:rect b="b" l="l" r="r" t="t"/>
              <a:pathLst>
                <a:path extrusionOk="0" h="14706" w="321">
                  <a:moveTo>
                    <a:pt x="145" y="1"/>
                  </a:moveTo>
                  <a:cubicBezTo>
                    <a:pt x="97" y="1"/>
                    <a:pt x="65" y="65"/>
                    <a:pt x="65" y="145"/>
                  </a:cubicBezTo>
                  <a:cubicBezTo>
                    <a:pt x="65" y="609"/>
                    <a:pt x="33" y="1057"/>
                    <a:pt x="33" y="1521"/>
                  </a:cubicBezTo>
                  <a:cubicBezTo>
                    <a:pt x="33" y="2001"/>
                    <a:pt x="17" y="2481"/>
                    <a:pt x="17" y="2961"/>
                  </a:cubicBezTo>
                  <a:cubicBezTo>
                    <a:pt x="17" y="4065"/>
                    <a:pt x="1" y="5169"/>
                    <a:pt x="1" y="6257"/>
                  </a:cubicBezTo>
                  <a:lnTo>
                    <a:pt x="1" y="9618"/>
                  </a:lnTo>
                  <a:cubicBezTo>
                    <a:pt x="1" y="10658"/>
                    <a:pt x="1" y="11730"/>
                    <a:pt x="17" y="12770"/>
                  </a:cubicBezTo>
                  <a:cubicBezTo>
                    <a:pt x="17" y="13170"/>
                    <a:pt x="33" y="13570"/>
                    <a:pt x="33" y="13970"/>
                  </a:cubicBezTo>
                  <a:cubicBezTo>
                    <a:pt x="33" y="14098"/>
                    <a:pt x="65" y="14258"/>
                    <a:pt x="65" y="14402"/>
                  </a:cubicBezTo>
                  <a:lnTo>
                    <a:pt x="65" y="14498"/>
                  </a:lnTo>
                  <a:lnTo>
                    <a:pt x="65" y="14578"/>
                  </a:lnTo>
                  <a:cubicBezTo>
                    <a:pt x="65" y="14642"/>
                    <a:pt x="97" y="14690"/>
                    <a:pt x="145" y="14706"/>
                  </a:cubicBezTo>
                  <a:lnTo>
                    <a:pt x="177" y="14706"/>
                  </a:lnTo>
                  <a:cubicBezTo>
                    <a:pt x="241" y="14690"/>
                    <a:pt x="257" y="14642"/>
                    <a:pt x="257" y="14578"/>
                  </a:cubicBezTo>
                  <a:lnTo>
                    <a:pt x="257" y="14498"/>
                  </a:lnTo>
                  <a:lnTo>
                    <a:pt x="257" y="14386"/>
                  </a:lnTo>
                  <a:cubicBezTo>
                    <a:pt x="257" y="14226"/>
                    <a:pt x="289" y="14066"/>
                    <a:pt x="289" y="13906"/>
                  </a:cubicBezTo>
                  <a:cubicBezTo>
                    <a:pt x="305" y="13458"/>
                    <a:pt x="305" y="13026"/>
                    <a:pt x="305" y="12578"/>
                  </a:cubicBezTo>
                  <a:cubicBezTo>
                    <a:pt x="321" y="11538"/>
                    <a:pt x="321" y="10498"/>
                    <a:pt x="321" y="9458"/>
                  </a:cubicBezTo>
                  <a:cubicBezTo>
                    <a:pt x="321" y="7249"/>
                    <a:pt x="321" y="5025"/>
                    <a:pt x="305" y="2801"/>
                  </a:cubicBezTo>
                  <a:cubicBezTo>
                    <a:pt x="305" y="2337"/>
                    <a:pt x="305" y="1889"/>
                    <a:pt x="289" y="1441"/>
                  </a:cubicBezTo>
                  <a:cubicBezTo>
                    <a:pt x="289" y="1009"/>
                    <a:pt x="257" y="561"/>
                    <a:pt x="257" y="129"/>
                  </a:cubicBezTo>
                  <a:cubicBezTo>
                    <a:pt x="257" y="65"/>
                    <a:pt x="209" y="1"/>
                    <a:pt x="1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3"/>
            <p:cNvSpPr/>
            <p:nvPr/>
          </p:nvSpPr>
          <p:spPr>
            <a:xfrm>
              <a:off x="6535544" y="4067019"/>
              <a:ext cx="14595" cy="60599"/>
            </a:xfrm>
            <a:custGeom>
              <a:rect b="b" l="l" r="r" t="t"/>
              <a:pathLst>
                <a:path extrusionOk="0" h="2130" w="513">
                  <a:moveTo>
                    <a:pt x="379" y="0"/>
                  </a:moveTo>
                  <a:cubicBezTo>
                    <a:pt x="364" y="0"/>
                    <a:pt x="353" y="8"/>
                    <a:pt x="353" y="27"/>
                  </a:cubicBezTo>
                  <a:lnTo>
                    <a:pt x="321" y="27"/>
                  </a:lnTo>
                  <a:cubicBezTo>
                    <a:pt x="289" y="27"/>
                    <a:pt x="273" y="27"/>
                    <a:pt x="257" y="59"/>
                  </a:cubicBezTo>
                  <a:cubicBezTo>
                    <a:pt x="257" y="75"/>
                    <a:pt x="241" y="75"/>
                    <a:pt x="241" y="91"/>
                  </a:cubicBezTo>
                  <a:cubicBezTo>
                    <a:pt x="209" y="123"/>
                    <a:pt x="193" y="139"/>
                    <a:pt x="193" y="155"/>
                  </a:cubicBezTo>
                  <a:cubicBezTo>
                    <a:pt x="177" y="203"/>
                    <a:pt x="161" y="219"/>
                    <a:pt x="113" y="267"/>
                  </a:cubicBezTo>
                  <a:cubicBezTo>
                    <a:pt x="97" y="283"/>
                    <a:pt x="97" y="299"/>
                    <a:pt x="97" y="315"/>
                  </a:cubicBezTo>
                  <a:lnTo>
                    <a:pt x="97" y="363"/>
                  </a:lnTo>
                  <a:lnTo>
                    <a:pt x="97" y="395"/>
                  </a:lnTo>
                  <a:lnTo>
                    <a:pt x="97" y="443"/>
                  </a:lnTo>
                  <a:lnTo>
                    <a:pt x="97" y="523"/>
                  </a:lnTo>
                  <a:lnTo>
                    <a:pt x="97" y="619"/>
                  </a:lnTo>
                  <a:lnTo>
                    <a:pt x="97" y="731"/>
                  </a:lnTo>
                  <a:cubicBezTo>
                    <a:pt x="97" y="763"/>
                    <a:pt x="97" y="763"/>
                    <a:pt x="113" y="779"/>
                  </a:cubicBezTo>
                  <a:cubicBezTo>
                    <a:pt x="113" y="795"/>
                    <a:pt x="145" y="795"/>
                    <a:pt x="161" y="811"/>
                  </a:cubicBezTo>
                  <a:cubicBezTo>
                    <a:pt x="145" y="891"/>
                    <a:pt x="113" y="971"/>
                    <a:pt x="113" y="1051"/>
                  </a:cubicBezTo>
                  <a:cubicBezTo>
                    <a:pt x="97" y="1211"/>
                    <a:pt x="65" y="1371"/>
                    <a:pt x="33" y="1531"/>
                  </a:cubicBezTo>
                  <a:cubicBezTo>
                    <a:pt x="33" y="1611"/>
                    <a:pt x="17" y="1691"/>
                    <a:pt x="17" y="1771"/>
                  </a:cubicBezTo>
                  <a:lnTo>
                    <a:pt x="1" y="1899"/>
                  </a:lnTo>
                  <a:lnTo>
                    <a:pt x="1" y="2011"/>
                  </a:lnTo>
                  <a:cubicBezTo>
                    <a:pt x="1" y="2059"/>
                    <a:pt x="1" y="2075"/>
                    <a:pt x="33" y="2091"/>
                  </a:cubicBezTo>
                  <a:cubicBezTo>
                    <a:pt x="56" y="2114"/>
                    <a:pt x="80" y="2129"/>
                    <a:pt x="109" y="2129"/>
                  </a:cubicBezTo>
                  <a:cubicBezTo>
                    <a:pt x="120" y="2129"/>
                    <a:pt x="132" y="2127"/>
                    <a:pt x="145" y="2123"/>
                  </a:cubicBezTo>
                  <a:cubicBezTo>
                    <a:pt x="161" y="2123"/>
                    <a:pt x="161" y="2123"/>
                    <a:pt x="177" y="2091"/>
                  </a:cubicBezTo>
                  <a:cubicBezTo>
                    <a:pt x="193" y="2075"/>
                    <a:pt x="225" y="2059"/>
                    <a:pt x="225" y="2043"/>
                  </a:cubicBezTo>
                  <a:cubicBezTo>
                    <a:pt x="241" y="1995"/>
                    <a:pt x="241" y="1979"/>
                    <a:pt x="241" y="1931"/>
                  </a:cubicBezTo>
                  <a:cubicBezTo>
                    <a:pt x="241" y="1899"/>
                    <a:pt x="257" y="1851"/>
                    <a:pt x="257" y="1819"/>
                  </a:cubicBezTo>
                  <a:cubicBezTo>
                    <a:pt x="273" y="1739"/>
                    <a:pt x="273" y="1659"/>
                    <a:pt x="305" y="1579"/>
                  </a:cubicBezTo>
                  <a:cubicBezTo>
                    <a:pt x="321" y="1499"/>
                    <a:pt x="321" y="1403"/>
                    <a:pt x="337" y="1323"/>
                  </a:cubicBezTo>
                  <a:lnTo>
                    <a:pt x="337" y="1083"/>
                  </a:lnTo>
                  <a:cubicBezTo>
                    <a:pt x="337" y="1051"/>
                    <a:pt x="321" y="1035"/>
                    <a:pt x="321" y="1019"/>
                  </a:cubicBezTo>
                  <a:cubicBezTo>
                    <a:pt x="337" y="939"/>
                    <a:pt x="337" y="875"/>
                    <a:pt x="353" y="795"/>
                  </a:cubicBezTo>
                  <a:lnTo>
                    <a:pt x="417" y="491"/>
                  </a:lnTo>
                  <a:cubicBezTo>
                    <a:pt x="433" y="443"/>
                    <a:pt x="465" y="379"/>
                    <a:pt x="465" y="315"/>
                  </a:cubicBezTo>
                  <a:lnTo>
                    <a:pt x="513" y="139"/>
                  </a:lnTo>
                  <a:cubicBezTo>
                    <a:pt x="513" y="91"/>
                    <a:pt x="513" y="59"/>
                    <a:pt x="497" y="43"/>
                  </a:cubicBezTo>
                  <a:cubicBezTo>
                    <a:pt x="481" y="11"/>
                    <a:pt x="481" y="11"/>
                    <a:pt x="465" y="11"/>
                  </a:cubicBezTo>
                  <a:lnTo>
                    <a:pt x="417" y="11"/>
                  </a:lnTo>
                  <a:cubicBezTo>
                    <a:pt x="404" y="4"/>
                    <a:pt x="390"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3"/>
            <p:cNvSpPr/>
            <p:nvPr/>
          </p:nvSpPr>
          <p:spPr>
            <a:xfrm>
              <a:off x="6538276" y="4065938"/>
              <a:ext cx="15960" cy="418841"/>
            </a:xfrm>
            <a:custGeom>
              <a:rect b="b" l="l" r="r" t="t"/>
              <a:pathLst>
                <a:path extrusionOk="0" h="14722" w="561">
                  <a:moveTo>
                    <a:pt x="289" y="1"/>
                  </a:moveTo>
                  <a:cubicBezTo>
                    <a:pt x="241" y="17"/>
                    <a:pt x="209" y="33"/>
                    <a:pt x="177" y="65"/>
                  </a:cubicBezTo>
                  <a:cubicBezTo>
                    <a:pt x="161" y="81"/>
                    <a:pt x="129" y="97"/>
                    <a:pt x="97" y="113"/>
                  </a:cubicBezTo>
                  <a:cubicBezTo>
                    <a:pt x="65" y="145"/>
                    <a:pt x="49" y="161"/>
                    <a:pt x="17" y="193"/>
                  </a:cubicBezTo>
                  <a:cubicBezTo>
                    <a:pt x="1" y="225"/>
                    <a:pt x="1" y="257"/>
                    <a:pt x="49" y="273"/>
                  </a:cubicBezTo>
                  <a:cubicBezTo>
                    <a:pt x="65" y="305"/>
                    <a:pt x="97" y="305"/>
                    <a:pt x="129" y="305"/>
                  </a:cubicBezTo>
                  <a:cubicBezTo>
                    <a:pt x="161" y="273"/>
                    <a:pt x="177" y="257"/>
                    <a:pt x="225" y="241"/>
                  </a:cubicBezTo>
                  <a:lnTo>
                    <a:pt x="225" y="241"/>
                  </a:lnTo>
                  <a:cubicBezTo>
                    <a:pt x="209" y="273"/>
                    <a:pt x="209" y="305"/>
                    <a:pt x="177" y="337"/>
                  </a:cubicBezTo>
                  <a:lnTo>
                    <a:pt x="177" y="321"/>
                  </a:lnTo>
                  <a:cubicBezTo>
                    <a:pt x="161" y="353"/>
                    <a:pt x="145" y="385"/>
                    <a:pt x="145" y="417"/>
                  </a:cubicBezTo>
                  <a:cubicBezTo>
                    <a:pt x="113" y="433"/>
                    <a:pt x="145" y="465"/>
                    <a:pt x="161" y="481"/>
                  </a:cubicBezTo>
                  <a:lnTo>
                    <a:pt x="225" y="481"/>
                  </a:lnTo>
                  <a:lnTo>
                    <a:pt x="225" y="545"/>
                  </a:lnTo>
                  <a:cubicBezTo>
                    <a:pt x="193" y="673"/>
                    <a:pt x="193" y="817"/>
                    <a:pt x="177" y="945"/>
                  </a:cubicBezTo>
                  <a:cubicBezTo>
                    <a:pt x="177" y="1057"/>
                    <a:pt x="161" y="1185"/>
                    <a:pt x="145" y="1313"/>
                  </a:cubicBezTo>
                  <a:cubicBezTo>
                    <a:pt x="81" y="1313"/>
                    <a:pt x="33" y="1377"/>
                    <a:pt x="33" y="1425"/>
                  </a:cubicBezTo>
                  <a:cubicBezTo>
                    <a:pt x="33" y="1601"/>
                    <a:pt x="17" y="1777"/>
                    <a:pt x="17" y="1985"/>
                  </a:cubicBezTo>
                  <a:lnTo>
                    <a:pt x="17" y="2305"/>
                  </a:lnTo>
                  <a:lnTo>
                    <a:pt x="17" y="2545"/>
                  </a:lnTo>
                  <a:cubicBezTo>
                    <a:pt x="1" y="2945"/>
                    <a:pt x="1" y="3345"/>
                    <a:pt x="1" y="3745"/>
                  </a:cubicBezTo>
                  <a:lnTo>
                    <a:pt x="1" y="4081"/>
                  </a:lnTo>
                  <a:lnTo>
                    <a:pt x="1" y="4225"/>
                  </a:lnTo>
                  <a:lnTo>
                    <a:pt x="1" y="4305"/>
                  </a:lnTo>
                  <a:lnTo>
                    <a:pt x="1" y="4433"/>
                  </a:lnTo>
                  <a:cubicBezTo>
                    <a:pt x="1" y="4465"/>
                    <a:pt x="17" y="4481"/>
                    <a:pt x="33" y="4497"/>
                  </a:cubicBezTo>
                  <a:lnTo>
                    <a:pt x="33" y="4881"/>
                  </a:lnTo>
                  <a:cubicBezTo>
                    <a:pt x="17" y="5281"/>
                    <a:pt x="17" y="5665"/>
                    <a:pt x="17" y="6065"/>
                  </a:cubicBezTo>
                  <a:lnTo>
                    <a:pt x="17" y="6433"/>
                  </a:lnTo>
                  <a:lnTo>
                    <a:pt x="17" y="6641"/>
                  </a:lnTo>
                  <a:lnTo>
                    <a:pt x="17" y="6833"/>
                  </a:lnTo>
                  <a:cubicBezTo>
                    <a:pt x="17" y="6897"/>
                    <a:pt x="33" y="6945"/>
                    <a:pt x="97" y="6961"/>
                  </a:cubicBezTo>
                  <a:cubicBezTo>
                    <a:pt x="113" y="6977"/>
                    <a:pt x="145" y="6977"/>
                    <a:pt x="161" y="6977"/>
                  </a:cubicBezTo>
                  <a:lnTo>
                    <a:pt x="161" y="7185"/>
                  </a:lnTo>
                  <a:cubicBezTo>
                    <a:pt x="145" y="7201"/>
                    <a:pt x="113" y="7233"/>
                    <a:pt x="113" y="7265"/>
                  </a:cubicBezTo>
                  <a:cubicBezTo>
                    <a:pt x="113" y="7345"/>
                    <a:pt x="97" y="7425"/>
                    <a:pt x="97" y="7521"/>
                  </a:cubicBezTo>
                  <a:cubicBezTo>
                    <a:pt x="97" y="7617"/>
                    <a:pt x="81" y="7697"/>
                    <a:pt x="81" y="7793"/>
                  </a:cubicBezTo>
                  <a:cubicBezTo>
                    <a:pt x="81" y="7985"/>
                    <a:pt x="65" y="8161"/>
                    <a:pt x="65" y="8337"/>
                  </a:cubicBezTo>
                  <a:lnTo>
                    <a:pt x="65" y="8898"/>
                  </a:lnTo>
                  <a:lnTo>
                    <a:pt x="65" y="9138"/>
                  </a:lnTo>
                  <a:lnTo>
                    <a:pt x="65" y="9394"/>
                  </a:lnTo>
                  <a:cubicBezTo>
                    <a:pt x="65" y="9442"/>
                    <a:pt x="81" y="9474"/>
                    <a:pt x="97" y="9522"/>
                  </a:cubicBezTo>
                  <a:lnTo>
                    <a:pt x="97" y="9602"/>
                  </a:lnTo>
                  <a:lnTo>
                    <a:pt x="97" y="9906"/>
                  </a:lnTo>
                  <a:cubicBezTo>
                    <a:pt x="65" y="9954"/>
                    <a:pt x="81" y="10034"/>
                    <a:pt x="81" y="10114"/>
                  </a:cubicBezTo>
                  <a:lnTo>
                    <a:pt x="81" y="10258"/>
                  </a:lnTo>
                  <a:lnTo>
                    <a:pt x="81" y="10562"/>
                  </a:lnTo>
                  <a:lnTo>
                    <a:pt x="81" y="11042"/>
                  </a:lnTo>
                  <a:lnTo>
                    <a:pt x="81" y="11266"/>
                  </a:lnTo>
                  <a:cubicBezTo>
                    <a:pt x="81" y="11458"/>
                    <a:pt x="81" y="11666"/>
                    <a:pt x="65" y="11858"/>
                  </a:cubicBezTo>
                  <a:cubicBezTo>
                    <a:pt x="65" y="12034"/>
                    <a:pt x="65" y="12226"/>
                    <a:pt x="33" y="12418"/>
                  </a:cubicBezTo>
                  <a:lnTo>
                    <a:pt x="33" y="12594"/>
                  </a:lnTo>
                  <a:lnTo>
                    <a:pt x="33" y="12818"/>
                  </a:lnTo>
                  <a:cubicBezTo>
                    <a:pt x="33" y="12866"/>
                    <a:pt x="65" y="12882"/>
                    <a:pt x="81" y="12914"/>
                  </a:cubicBezTo>
                  <a:lnTo>
                    <a:pt x="81" y="13234"/>
                  </a:lnTo>
                  <a:cubicBezTo>
                    <a:pt x="65" y="13266"/>
                    <a:pt x="33" y="13282"/>
                    <a:pt x="33" y="13298"/>
                  </a:cubicBezTo>
                  <a:cubicBezTo>
                    <a:pt x="17" y="13378"/>
                    <a:pt x="17" y="13458"/>
                    <a:pt x="17" y="13538"/>
                  </a:cubicBezTo>
                  <a:lnTo>
                    <a:pt x="17" y="13682"/>
                  </a:lnTo>
                  <a:lnTo>
                    <a:pt x="17" y="13954"/>
                  </a:lnTo>
                  <a:lnTo>
                    <a:pt x="17" y="14226"/>
                  </a:lnTo>
                  <a:lnTo>
                    <a:pt x="17" y="14354"/>
                  </a:lnTo>
                  <a:lnTo>
                    <a:pt x="17" y="14466"/>
                  </a:lnTo>
                  <a:lnTo>
                    <a:pt x="17" y="14498"/>
                  </a:lnTo>
                  <a:cubicBezTo>
                    <a:pt x="17" y="14562"/>
                    <a:pt x="1" y="14594"/>
                    <a:pt x="33" y="14658"/>
                  </a:cubicBezTo>
                  <a:cubicBezTo>
                    <a:pt x="65" y="14701"/>
                    <a:pt x="111" y="14722"/>
                    <a:pt x="157" y="14722"/>
                  </a:cubicBezTo>
                  <a:cubicBezTo>
                    <a:pt x="180" y="14722"/>
                    <a:pt x="204" y="14717"/>
                    <a:pt x="225" y="14706"/>
                  </a:cubicBezTo>
                  <a:cubicBezTo>
                    <a:pt x="241" y="14674"/>
                    <a:pt x="257" y="14674"/>
                    <a:pt x="257" y="14658"/>
                  </a:cubicBezTo>
                  <a:lnTo>
                    <a:pt x="305" y="14658"/>
                  </a:lnTo>
                  <a:cubicBezTo>
                    <a:pt x="353" y="14658"/>
                    <a:pt x="417" y="14626"/>
                    <a:pt x="433" y="14562"/>
                  </a:cubicBezTo>
                  <a:cubicBezTo>
                    <a:pt x="465" y="14514"/>
                    <a:pt x="465" y="14482"/>
                    <a:pt x="465" y="14418"/>
                  </a:cubicBezTo>
                  <a:lnTo>
                    <a:pt x="465" y="14322"/>
                  </a:lnTo>
                  <a:lnTo>
                    <a:pt x="465" y="14146"/>
                  </a:lnTo>
                  <a:lnTo>
                    <a:pt x="465" y="13938"/>
                  </a:lnTo>
                  <a:lnTo>
                    <a:pt x="465" y="13842"/>
                  </a:lnTo>
                  <a:lnTo>
                    <a:pt x="465" y="13794"/>
                  </a:lnTo>
                  <a:lnTo>
                    <a:pt x="465" y="13778"/>
                  </a:lnTo>
                  <a:lnTo>
                    <a:pt x="465" y="13714"/>
                  </a:lnTo>
                  <a:cubicBezTo>
                    <a:pt x="465" y="13698"/>
                    <a:pt x="433" y="13682"/>
                    <a:pt x="433" y="13682"/>
                  </a:cubicBezTo>
                  <a:lnTo>
                    <a:pt x="433" y="13154"/>
                  </a:lnTo>
                  <a:lnTo>
                    <a:pt x="433" y="12674"/>
                  </a:lnTo>
                  <a:cubicBezTo>
                    <a:pt x="465" y="12658"/>
                    <a:pt x="465" y="12642"/>
                    <a:pt x="465" y="12642"/>
                  </a:cubicBezTo>
                  <a:lnTo>
                    <a:pt x="465" y="12594"/>
                  </a:lnTo>
                  <a:cubicBezTo>
                    <a:pt x="481" y="12482"/>
                    <a:pt x="481" y="12386"/>
                    <a:pt x="481" y="12258"/>
                  </a:cubicBezTo>
                  <a:cubicBezTo>
                    <a:pt x="481" y="12178"/>
                    <a:pt x="481" y="12098"/>
                    <a:pt x="497" y="12018"/>
                  </a:cubicBezTo>
                  <a:cubicBezTo>
                    <a:pt x="497" y="11842"/>
                    <a:pt x="513" y="11666"/>
                    <a:pt x="513" y="11474"/>
                  </a:cubicBezTo>
                  <a:lnTo>
                    <a:pt x="513" y="10962"/>
                  </a:lnTo>
                  <a:cubicBezTo>
                    <a:pt x="513" y="10786"/>
                    <a:pt x="513" y="10594"/>
                    <a:pt x="497" y="10418"/>
                  </a:cubicBezTo>
                  <a:cubicBezTo>
                    <a:pt x="497" y="10402"/>
                    <a:pt x="497" y="10386"/>
                    <a:pt x="481" y="10354"/>
                  </a:cubicBezTo>
                  <a:lnTo>
                    <a:pt x="481" y="10338"/>
                  </a:lnTo>
                  <a:cubicBezTo>
                    <a:pt x="497" y="10322"/>
                    <a:pt x="513" y="10274"/>
                    <a:pt x="513" y="10242"/>
                  </a:cubicBezTo>
                  <a:lnTo>
                    <a:pt x="513" y="9618"/>
                  </a:lnTo>
                  <a:lnTo>
                    <a:pt x="513" y="8978"/>
                  </a:lnTo>
                  <a:cubicBezTo>
                    <a:pt x="513" y="8722"/>
                    <a:pt x="513" y="8465"/>
                    <a:pt x="497" y="8177"/>
                  </a:cubicBezTo>
                  <a:lnTo>
                    <a:pt x="497" y="7937"/>
                  </a:lnTo>
                  <a:lnTo>
                    <a:pt x="497" y="7857"/>
                  </a:lnTo>
                  <a:cubicBezTo>
                    <a:pt x="513" y="7841"/>
                    <a:pt x="513" y="7825"/>
                    <a:pt x="513" y="7793"/>
                  </a:cubicBezTo>
                  <a:lnTo>
                    <a:pt x="513" y="7521"/>
                  </a:lnTo>
                  <a:lnTo>
                    <a:pt x="513" y="7233"/>
                  </a:lnTo>
                  <a:lnTo>
                    <a:pt x="513" y="7041"/>
                  </a:lnTo>
                  <a:lnTo>
                    <a:pt x="513" y="6961"/>
                  </a:lnTo>
                  <a:lnTo>
                    <a:pt x="513" y="6721"/>
                  </a:lnTo>
                  <a:lnTo>
                    <a:pt x="513" y="6193"/>
                  </a:lnTo>
                  <a:lnTo>
                    <a:pt x="513" y="5841"/>
                  </a:lnTo>
                  <a:lnTo>
                    <a:pt x="513" y="5585"/>
                  </a:lnTo>
                  <a:lnTo>
                    <a:pt x="513" y="5457"/>
                  </a:lnTo>
                  <a:lnTo>
                    <a:pt x="513" y="5265"/>
                  </a:lnTo>
                  <a:lnTo>
                    <a:pt x="513" y="4657"/>
                  </a:lnTo>
                  <a:lnTo>
                    <a:pt x="513" y="4401"/>
                  </a:lnTo>
                  <a:cubicBezTo>
                    <a:pt x="545" y="4385"/>
                    <a:pt x="545" y="4337"/>
                    <a:pt x="545" y="4321"/>
                  </a:cubicBezTo>
                  <a:lnTo>
                    <a:pt x="545" y="4177"/>
                  </a:lnTo>
                  <a:lnTo>
                    <a:pt x="545" y="4017"/>
                  </a:lnTo>
                  <a:lnTo>
                    <a:pt x="545" y="3745"/>
                  </a:lnTo>
                  <a:lnTo>
                    <a:pt x="545" y="3201"/>
                  </a:lnTo>
                  <a:lnTo>
                    <a:pt x="545" y="2593"/>
                  </a:lnTo>
                  <a:lnTo>
                    <a:pt x="545" y="2305"/>
                  </a:lnTo>
                  <a:cubicBezTo>
                    <a:pt x="545" y="2225"/>
                    <a:pt x="545" y="2145"/>
                    <a:pt x="513" y="2033"/>
                  </a:cubicBezTo>
                  <a:lnTo>
                    <a:pt x="513" y="2017"/>
                  </a:lnTo>
                  <a:lnTo>
                    <a:pt x="513" y="1953"/>
                  </a:lnTo>
                  <a:lnTo>
                    <a:pt x="513" y="1857"/>
                  </a:lnTo>
                  <a:lnTo>
                    <a:pt x="513" y="1617"/>
                  </a:lnTo>
                  <a:cubicBezTo>
                    <a:pt x="513" y="1441"/>
                    <a:pt x="513" y="1281"/>
                    <a:pt x="545" y="1105"/>
                  </a:cubicBezTo>
                  <a:cubicBezTo>
                    <a:pt x="545" y="945"/>
                    <a:pt x="545" y="785"/>
                    <a:pt x="561" y="593"/>
                  </a:cubicBezTo>
                  <a:lnTo>
                    <a:pt x="561" y="337"/>
                  </a:lnTo>
                  <a:lnTo>
                    <a:pt x="561" y="241"/>
                  </a:lnTo>
                  <a:lnTo>
                    <a:pt x="561" y="97"/>
                  </a:lnTo>
                  <a:cubicBezTo>
                    <a:pt x="545" y="65"/>
                    <a:pt x="497" y="33"/>
                    <a:pt x="465" y="33"/>
                  </a:cubicBezTo>
                  <a:lnTo>
                    <a:pt x="417" y="33"/>
                  </a:lnTo>
                  <a:cubicBezTo>
                    <a:pt x="305" y="1"/>
                    <a:pt x="289"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3"/>
            <p:cNvSpPr/>
            <p:nvPr/>
          </p:nvSpPr>
          <p:spPr>
            <a:xfrm>
              <a:off x="6534179" y="4445148"/>
              <a:ext cx="3670" cy="38123"/>
            </a:xfrm>
            <a:custGeom>
              <a:rect b="b" l="l" r="r" t="t"/>
              <a:pathLst>
                <a:path extrusionOk="0" h="1340" w="129">
                  <a:moveTo>
                    <a:pt x="49" y="1"/>
                  </a:moveTo>
                  <a:cubicBezTo>
                    <a:pt x="65" y="49"/>
                    <a:pt x="49" y="49"/>
                    <a:pt x="49" y="49"/>
                  </a:cubicBezTo>
                  <a:cubicBezTo>
                    <a:pt x="49" y="49"/>
                    <a:pt x="33" y="65"/>
                    <a:pt x="33" y="97"/>
                  </a:cubicBezTo>
                  <a:cubicBezTo>
                    <a:pt x="33" y="113"/>
                    <a:pt x="33" y="145"/>
                    <a:pt x="1" y="177"/>
                  </a:cubicBezTo>
                  <a:lnTo>
                    <a:pt x="1" y="241"/>
                  </a:lnTo>
                  <a:lnTo>
                    <a:pt x="1" y="385"/>
                  </a:lnTo>
                  <a:lnTo>
                    <a:pt x="1" y="705"/>
                  </a:lnTo>
                  <a:lnTo>
                    <a:pt x="1" y="1009"/>
                  </a:lnTo>
                  <a:lnTo>
                    <a:pt x="1" y="1153"/>
                  </a:lnTo>
                  <a:cubicBezTo>
                    <a:pt x="1" y="1201"/>
                    <a:pt x="1" y="1265"/>
                    <a:pt x="33" y="1313"/>
                  </a:cubicBezTo>
                  <a:cubicBezTo>
                    <a:pt x="33" y="1332"/>
                    <a:pt x="49" y="1339"/>
                    <a:pt x="69" y="1339"/>
                  </a:cubicBezTo>
                  <a:cubicBezTo>
                    <a:pt x="84" y="1339"/>
                    <a:pt x="100" y="1336"/>
                    <a:pt x="113" y="1329"/>
                  </a:cubicBezTo>
                  <a:cubicBezTo>
                    <a:pt x="113" y="1329"/>
                    <a:pt x="113" y="1313"/>
                    <a:pt x="129" y="1313"/>
                  </a:cubicBezTo>
                  <a:lnTo>
                    <a:pt x="129" y="1265"/>
                  </a:lnTo>
                  <a:lnTo>
                    <a:pt x="129" y="1233"/>
                  </a:lnTo>
                  <a:cubicBezTo>
                    <a:pt x="129" y="1233"/>
                    <a:pt x="129" y="1201"/>
                    <a:pt x="113" y="1201"/>
                  </a:cubicBezTo>
                  <a:cubicBezTo>
                    <a:pt x="113" y="1137"/>
                    <a:pt x="113" y="1041"/>
                    <a:pt x="81" y="993"/>
                  </a:cubicBezTo>
                  <a:lnTo>
                    <a:pt x="81" y="689"/>
                  </a:lnTo>
                  <a:lnTo>
                    <a:pt x="81" y="385"/>
                  </a:lnTo>
                  <a:lnTo>
                    <a:pt x="81" y="321"/>
                  </a:lnTo>
                  <a:lnTo>
                    <a:pt x="81" y="241"/>
                  </a:lnTo>
                  <a:lnTo>
                    <a:pt x="81" y="177"/>
                  </a:lnTo>
                  <a:cubicBezTo>
                    <a:pt x="81" y="129"/>
                    <a:pt x="81" y="113"/>
                    <a:pt x="113" y="65"/>
                  </a:cubicBezTo>
                  <a:cubicBezTo>
                    <a:pt x="113" y="49"/>
                    <a:pt x="113" y="49"/>
                    <a:pt x="81" y="33"/>
                  </a:cubicBezTo>
                  <a:cubicBezTo>
                    <a:pt x="81" y="33"/>
                    <a:pt x="65" y="1"/>
                    <a:pt x="49"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3"/>
            <p:cNvSpPr/>
            <p:nvPr/>
          </p:nvSpPr>
          <p:spPr>
            <a:xfrm>
              <a:off x="6533292" y="4444075"/>
              <a:ext cx="9575" cy="46625"/>
            </a:xfrm>
            <a:custGeom>
              <a:rect b="b" l="l" r="r" t="t"/>
              <a:pathLst>
                <a:path extrusionOk="0" h="1639" w="97">
                  <a:moveTo>
                    <a:pt x="31" y="0"/>
                  </a:moveTo>
                  <a:cubicBezTo>
                    <a:pt x="9" y="0"/>
                    <a:pt x="1" y="12"/>
                    <a:pt x="1" y="23"/>
                  </a:cubicBezTo>
                  <a:lnTo>
                    <a:pt x="1" y="423"/>
                  </a:lnTo>
                  <a:lnTo>
                    <a:pt x="1" y="631"/>
                  </a:lnTo>
                  <a:lnTo>
                    <a:pt x="1" y="807"/>
                  </a:lnTo>
                  <a:lnTo>
                    <a:pt x="1" y="1207"/>
                  </a:lnTo>
                  <a:lnTo>
                    <a:pt x="1" y="1383"/>
                  </a:lnTo>
                  <a:lnTo>
                    <a:pt x="1" y="1591"/>
                  </a:lnTo>
                  <a:cubicBezTo>
                    <a:pt x="1" y="1607"/>
                    <a:pt x="1" y="1607"/>
                    <a:pt x="17" y="1623"/>
                  </a:cubicBezTo>
                  <a:cubicBezTo>
                    <a:pt x="17" y="1623"/>
                    <a:pt x="33" y="1639"/>
                    <a:pt x="65" y="1639"/>
                  </a:cubicBezTo>
                  <a:cubicBezTo>
                    <a:pt x="81" y="1639"/>
                    <a:pt x="97" y="1623"/>
                    <a:pt x="97" y="1607"/>
                  </a:cubicBezTo>
                  <a:lnTo>
                    <a:pt x="97" y="1415"/>
                  </a:lnTo>
                  <a:lnTo>
                    <a:pt x="97" y="1223"/>
                  </a:lnTo>
                  <a:lnTo>
                    <a:pt x="97" y="823"/>
                  </a:lnTo>
                  <a:lnTo>
                    <a:pt x="97" y="647"/>
                  </a:lnTo>
                  <a:lnTo>
                    <a:pt x="97" y="455"/>
                  </a:lnTo>
                  <a:lnTo>
                    <a:pt x="97" y="55"/>
                  </a:lnTo>
                  <a:cubicBezTo>
                    <a:pt x="97" y="23"/>
                    <a:pt x="81" y="7"/>
                    <a:pt x="65" y="7"/>
                  </a:cubicBezTo>
                  <a:cubicBezTo>
                    <a:pt x="51" y="2"/>
                    <a:pt x="39" y="0"/>
                    <a:pt x="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3"/>
            <p:cNvSpPr/>
            <p:nvPr/>
          </p:nvSpPr>
          <p:spPr>
            <a:xfrm>
              <a:off x="6511874" y="4106906"/>
              <a:ext cx="10498" cy="184413"/>
            </a:xfrm>
            <a:custGeom>
              <a:rect b="b" l="l" r="r" t="t"/>
              <a:pathLst>
                <a:path extrusionOk="0" h="6482" w="369">
                  <a:moveTo>
                    <a:pt x="193" y="1"/>
                  </a:moveTo>
                  <a:cubicBezTo>
                    <a:pt x="145" y="1"/>
                    <a:pt x="129" y="17"/>
                    <a:pt x="129" y="33"/>
                  </a:cubicBezTo>
                  <a:cubicBezTo>
                    <a:pt x="129" y="577"/>
                    <a:pt x="113" y="1137"/>
                    <a:pt x="97" y="1681"/>
                  </a:cubicBezTo>
                  <a:cubicBezTo>
                    <a:pt x="97" y="1921"/>
                    <a:pt x="65" y="2161"/>
                    <a:pt x="65" y="2401"/>
                  </a:cubicBezTo>
                  <a:cubicBezTo>
                    <a:pt x="65" y="2641"/>
                    <a:pt x="49" y="2865"/>
                    <a:pt x="49" y="3089"/>
                  </a:cubicBezTo>
                  <a:cubicBezTo>
                    <a:pt x="33" y="3601"/>
                    <a:pt x="33" y="4097"/>
                    <a:pt x="33" y="4593"/>
                  </a:cubicBezTo>
                  <a:cubicBezTo>
                    <a:pt x="33" y="5057"/>
                    <a:pt x="1" y="5521"/>
                    <a:pt x="1" y="5985"/>
                  </a:cubicBezTo>
                  <a:cubicBezTo>
                    <a:pt x="1" y="6097"/>
                    <a:pt x="1" y="6241"/>
                    <a:pt x="33" y="6353"/>
                  </a:cubicBezTo>
                  <a:cubicBezTo>
                    <a:pt x="33" y="6385"/>
                    <a:pt x="49" y="6417"/>
                    <a:pt x="65" y="6433"/>
                  </a:cubicBezTo>
                  <a:cubicBezTo>
                    <a:pt x="113" y="6465"/>
                    <a:pt x="145" y="6481"/>
                    <a:pt x="193" y="6481"/>
                  </a:cubicBezTo>
                  <a:cubicBezTo>
                    <a:pt x="209" y="6481"/>
                    <a:pt x="241" y="6481"/>
                    <a:pt x="273" y="6465"/>
                  </a:cubicBezTo>
                  <a:cubicBezTo>
                    <a:pt x="305" y="6433"/>
                    <a:pt x="321" y="6401"/>
                    <a:pt x="353" y="6353"/>
                  </a:cubicBezTo>
                  <a:cubicBezTo>
                    <a:pt x="369" y="6257"/>
                    <a:pt x="369" y="6145"/>
                    <a:pt x="369" y="6033"/>
                  </a:cubicBezTo>
                  <a:lnTo>
                    <a:pt x="369" y="5697"/>
                  </a:lnTo>
                  <a:lnTo>
                    <a:pt x="369" y="5041"/>
                  </a:lnTo>
                  <a:cubicBezTo>
                    <a:pt x="369" y="4545"/>
                    <a:pt x="353" y="4033"/>
                    <a:pt x="353" y="3553"/>
                  </a:cubicBezTo>
                  <a:cubicBezTo>
                    <a:pt x="353" y="3073"/>
                    <a:pt x="321" y="2593"/>
                    <a:pt x="305" y="2113"/>
                  </a:cubicBezTo>
                  <a:lnTo>
                    <a:pt x="241" y="497"/>
                  </a:lnTo>
                  <a:lnTo>
                    <a:pt x="241" y="65"/>
                  </a:lnTo>
                  <a:cubicBezTo>
                    <a:pt x="241" y="33"/>
                    <a:pt x="225"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3"/>
            <p:cNvSpPr/>
            <p:nvPr/>
          </p:nvSpPr>
          <p:spPr>
            <a:xfrm>
              <a:off x="6388515" y="4098713"/>
              <a:ext cx="10498" cy="346464"/>
            </a:xfrm>
            <a:custGeom>
              <a:rect b="b" l="l" r="r" t="t"/>
              <a:pathLst>
                <a:path extrusionOk="0" h="12178" w="369">
                  <a:moveTo>
                    <a:pt x="208" y="1"/>
                  </a:moveTo>
                  <a:cubicBezTo>
                    <a:pt x="128" y="1"/>
                    <a:pt x="80" y="49"/>
                    <a:pt x="80" y="113"/>
                  </a:cubicBezTo>
                  <a:cubicBezTo>
                    <a:pt x="80" y="369"/>
                    <a:pt x="80" y="641"/>
                    <a:pt x="64" y="913"/>
                  </a:cubicBezTo>
                  <a:cubicBezTo>
                    <a:pt x="64" y="1169"/>
                    <a:pt x="48" y="1441"/>
                    <a:pt x="48" y="1713"/>
                  </a:cubicBezTo>
                  <a:cubicBezTo>
                    <a:pt x="16" y="2241"/>
                    <a:pt x="16" y="2769"/>
                    <a:pt x="16" y="3313"/>
                  </a:cubicBezTo>
                  <a:cubicBezTo>
                    <a:pt x="0" y="4433"/>
                    <a:pt x="0" y="5553"/>
                    <a:pt x="0" y="6673"/>
                  </a:cubicBezTo>
                  <a:lnTo>
                    <a:pt x="0" y="9586"/>
                  </a:lnTo>
                  <a:lnTo>
                    <a:pt x="0" y="10802"/>
                  </a:lnTo>
                  <a:lnTo>
                    <a:pt x="0" y="11442"/>
                  </a:lnTo>
                  <a:lnTo>
                    <a:pt x="0" y="11746"/>
                  </a:lnTo>
                  <a:lnTo>
                    <a:pt x="0" y="11890"/>
                  </a:lnTo>
                  <a:lnTo>
                    <a:pt x="0" y="11986"/>
                  </a:lnTo>
                  <a:cubicBezTo>
                    <a:pt x="0" y="12002"/>
                    <a:pt x="0" y="12018"/>
                    <a:pt x="16" y="12066"/>
                  </a:cubicBezTo>
                  <a:cubicBezTo>
                    <a:pt x="16" y="12082"/>
                    <a:pt x="48" y="12130"/>
                    <a:pt x="64" y="12146"/>
                  </a:cubicBezTo>
                  <a:cubicBezTo>
                    <a:pt x="112" y="12178"/>
                    <a:pt x="144" y="12178"/>
                    <a:pt x="176" y="12178"/>
                  </a:cubicBezTo>
                  <a:cubicBezTo>
                    <a:pt x="224" y="12178"/>
                    <a:pt x="240" y="12178"/>
                    <a:pt x="256" y="12162"/>
                  </a:cubicBezTo>
                  <a:cubicBezTo>
                    <a:pt x="304" y="12146"/>
                    <a:pt x="337" y="12098"/>
                    <a:pt x="337" y="12066"/>
                  </a:cubicBezTo>
                  <a:cubicBezTo>
                    <a:pt x="337" y="12050"/>
                    <a:pt x="337" y="12018"/>
                    <a:pt x="369" y="11986"/>
                  </a:cubicBezTo>
                  <a:lnTo>
                    <a:pt x="369" y="11890"/>
                  </a:lnTo>
                  <a:lnTo>
                    <a:pt x="369" y="11746"/>
                  </a:lnTo>
                  <a:lnTo>
                    <a:pt x="369" y="11378"/>
                  </a:lnTo>
                  <a:lnTo>
                    <a:pt x="369" y="10690"/>
                  </a:lnTo>
                  <a:lnTo>
                    <a:pt x="369" y="9266"/>
                  </a:lnTo>
                  <a:cubicBezTo>
                    <a:pt x="369" y="8210"/>
                    <a:pt x="369" y="7121"/>
                    <a:pt x="337" y="6065"/>
                  </a:cubicBezTo>
                  <a:cubicBezTo>
                    <a:pt x="337" y="5041"/>
                    <a:pt x="321" y="4001"/>
                    <a:pt x="321" y="2977"/>
                  </a:cubicBezTo>
                  <a:cubicBezTo>
                    <a:pt x="321" y="2497"/>
                    <a:pt x="304" y="2017"/>
                    <a:pt x="304" y="1537"/>
                  </a:cubicBezTo>
                  <a:cubicBezTo>
                    <a:pt x="288" y="1057"/>
                    <a:pt x="288" y="561"/>
                    <a:pt x="288" y="81"/>
                  </a:cubicBezTo>
                  <a:cubicBezTo>
                    <a:pt x="288" y="49"/>
                    <a:pt x="240" y="1"/>
                    <a:pt x="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3"/>
            <p:cNvSpPr/>
            <p:nvPr/>
          </p:nvSpPr>
          <p:spPr>
            <a:xfrm>
              <a:off x="6388515" y="4464267"/>
              <a:ext cx="10498" cy="10043"/>
            </a:xfrm>
            <a:custGeom>
              <a:rect b="b" l="l" r="r" t="t"/>
              <a:pathLst>
                <a:path extrusionOk="0" h="353" w="369">
                  <a:moveTo>
                    <a:pt x="176" y="1"/>
                  </a:moveTo>
                  <a:cubicBezTo>
                    <a:pt x="80" y="1"/>
                    <a:pt x="0" y="81"/>
                    <a:pt x="0" y="177"/>
                  </a:cubicBezTo>
                  <a:cubicBezTo>
                    <a:pt x="0" y="273"/>
                    <a:pt x="80" y="353"/>
                    <a:pt x="176" y="353"/>
                  </a:cubicBezTo>
                  <a:cubicBezTo>
                    <a:pt x="288" y="353"/>
                    <a:pt x="369" y="273"/>
                    <a:pt x="369" y="177"/>
                  </a:cubicBezTo>
                  <a:cubicBezTo>
                    <a:pt x="369" y="81"/>
                    <a:pt x="288" y="1"/>
                    <a:pt x="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3"/>
            <p:cNvSpPr/>
            <p:nvPr/>
          </p:nvSpPr>
          <p:spPr>
            <a:xfrm>
              <a:off x="6587921" y="3596599"/>
              <a:ext cx="152520" cy="52120"/>
            </a:xfrm>
            <a:custGeom>
              <a:rect b="b" l="l" r="r" t="t"/>
              <a:pathLst>
                <a:path extrusionOk="0" h="1832" w="5361">
                  <a:moveTo>
                    <a:pt x="2279" y="519"/>
                  </a:moveTo>
                  <a:cubicBezTo>
                    <a:pt x="2289" y="529"/>
                    <a:pt x="2293" y="529"/>
                    <a:pt x="2320" y="529"/>
                  </a:cubicBezTo>
                  <a:cubicBezTo>
                    <a:pt x="2306" y="526"/>
                    <a:pt x="2292" y="522"/>
                    <a:pt x="2279" y="519"/>
                  </a:cubicBezTo>
                  <a:close/>
                  <a:moveTo>
                    <a:pt x="2341" y="538"/>
                  </a:moveTo>
                  <a:cubicBezTo>
                    <a:pt x="2352" y="561"/>
                    <a:pt x="2354" y="561"/>
                    <a:pt x="2368" y="561"/>
                  </a:cubicBezTo>
                  <a:cubicBezTo>
                    <a:pt x="2358" y="551"/>
                    <a:pt x="2350" y="544"/>
                    <a:pt x="2341" y="538"/>
                  </a:cubicBezTo>
                  <a:close/>
                  <a:moveTo>
                    <a:pt x="3857" y="1284"/>
                  </a:moveTo>
                  <a:cubicBezTo>
                    <a:pt x="3858" y="1297"/>
                    <a:pt x="3872" y="1297"/>
                    <a:pt x="3872" y="1297"/>
                  </a:cubicBezTo>
                  <a:cubicBezTo>
                    <a:pt x="3867" y="1292"/>
                    <a:pt x="3862" y="1288"/>
                    <a:pt x="3857" y="1284"/>
                  </a:cubicBezTo>
                  <a:close/>
                  <a:moveTo>
                    <a:pt x="3872" y="1297"/>
                  </a:moveTo>
                  <a:cubicBezTo>
                    <a:pt x="3872" y="1313"/>
                    <a:pt x="3888" y="1313"/>
                    <a:pt x="3888" y="1313"/>
                  </a:cubicBezTo>
                  <a:cubicBezTo>
                    <a:pt x="3888" y="1297"/>
                    <a:pt x="3872" y="1297"/>
                    <a:pt x="3872" y="1297"/>
                  </a:cubicBezTo>
                  <a:close/>
                  <a:moveTo>
                    <a:pt x="800" y="1"/>
                  </a:moveTo>
                  <a:cubicBezTo>
                    <a:pt x="752" y="1"/>
                    <a:pt x="720" y="17"/>
                    <a:pt x="656" y="33"/>
                  </a:cubicBezTo>
                  <a:cubicBezTo>
                    <a:pt x="608" y="33"/>
                    <a:pt x="576" y="49"/>
                    <a:pt x="528" y="49"/>
                  </a:cubicBezTo>
                  <a:cubicBezTo>
                    <a:pt x="448" y="81"/>
                    <a:pt x="400" y="97"/>
                    <a:pt x="320" y="113"/>
                  </a:cubicBezTo>
                  <a:lnTo>
                    <a:pt x="336" y="113"/>
                  </a:lnTo>
                  <a:cubicBezTo>
                    <a:pt x="288" y="113"/>
                    <a:pt x="240" y="129"/>
                    <a:pt x="192" y="129"/>
                  </a:cubicBezTo>
                  <a:cubicBezTo>
                    <a:pt x="160" y="129"/>
                    <a:pt x="96" y="145"/>
                    <a:pt x="48" y="177"/>
                  </a:cubicBezTo>
                  <a:cubicBezTo>
                    <a:pt x="16" y="177"/>
                    <a:pt x="0" y="241"/>
                    <a:pt x="16" y="257"/>
                  </a:cubicBezTo>
                  <a:cubicBezTo>
                    <a:pt x="27" y="279"/>
                    <a:pt x="39" y="302"/>
                    <a:pt x="61" y="302"/>
                  </a:cubicBezTo>
                  <a:cubicBezTo>
                    <a:pt x="71" y="302"/>
                    <a:pt x="82" y="298"/>
                    <a:pt x="96" y="289"/>
                  </a:cubicBezTo>
                  <a:cubicBezTo>
                    <a:pt x="128" y="289"/>
                    <a:pt x="176" y="273"/>
                    <a:pt x="208" y="273"/>
                  </a:cubicBezTo>
                  <a:cubicBezTo>
                    <a:pt x="320" y="257"/>
                    <a:pt x="400" y="257"/>
                    <a:pt x="496" y="241"/>
                  </a:cubicBezTo>
                  <a:cubicBezTo>
                    <a:pt x="560" y="241"/>
                    <a:pt x="608" y="209"/>
                    <a:pt x="656" y="209"/>
                  </a:cubicBezTo>
                  <a:lnTo>
                    <a:pt x="816" y="209"/>
                  </a:lnTo>
                  <a:cubicBezTo>
                    <a:pt x="912" y="209"/>
                    <a:pt x="1040" y="257"/>
                    <a:pt x="1136" y="273"/>
                  </a:cubicBezTo>
                  <a:cubicBezTo>
                    <a:pt x="1280" y="289"/>
                    <a:pt x="1392" y="337"/>
                    <a:pt x="1536" y="353"/>
                  </a:cubicBezTo>
                  <a:cubicBezTo>
                    <a:pt x="1600" y="369"/>
                    <a:pt x="1680" y="369"/>
                    <a:pt x="1728" y="401"/>
                  </a:cubicBezTo>
                  <a:cubicBezTo>
                    <a:pt x="1792" y="417"/>
                    <a:pt x="1872" y="417"/>
                    <a:pt x="1936" y="433"/>
                  </a:cubicBezTo>
                  <a:cubicBezTo>
                    <a:pt x="2037" y="447"/>
                    <a:pt x="2151" y="488"/>
                    <a:pt x="2279" y="519"/>
                  </a:cubicBezTo>
                  <a:lnTo>
                    <a:pt x="2279" y="519"/>
                  </a:lnTo>
                  <a:cubicBezTo>
                    <a:pt x="2277" y="517"/>
                    <a:pt x="2275" y="515"/>
                    <a:pt x="2272" y="513"/>
                  </a:cubicBezTo>
                  <a:lnTo>
                    <a:pt x="2272" y="513"/>
                  </a:lnTo>
                  <a:cubicBezTo>
                    <a:pt x="2305" y="524"/>
                    <a:pt x="2323" y="527"/>
                    <a:pt x="2341" y="538"/>
                  </a:cubicBezTo>
                  <a:lnTo>
                    <a:pt x="2341" y="538"/>
                  </a:lnTo>
                  <a:cubicBezTo>
                    <a:pt x="2340" y="536"/>
                    <a:pt x="2338" y="532"/>
                    <a:pt x="2336" y="529"/>
                  </a:cubicBezTo>
                  <a:lnTo>
                    <a:pt x="2336" y="529"/>
                  </a:lnTo>
                  <a:cubicBezTo>
                    <a:pt x="2368" y="561"/>
                    <a:pt x="2400" y="561"/>
                    <a:pt x="2432" y="577"/>
                  </a:cubicBezTo>
                  <a:cubicBezTo>
                    <a:pt x="2560" y="609"/>
                    <a:pt x="2672" y="657"/>
                    <a:pt x="2768" y="721"/>
                  </a:cubicBezTo>
                  <a:cubicBezTo>
                    <a:pt x="2896" y="769"/>
                    <a:pt x="3008" y="833"/>
                    <a:pt x="3152" y="881"/>
                  </a:cubicBezTo>
                  <a:cubicBezTo>
                    <a:pt x="3280" y="929"/>
                    <a:pt x="3392" y="993"/>
                    <a:pt x="3536" y="1073"/>
                  </a:cubicBezTo>
                  <a:cubicBezTo>
                    <a:pt x="3642" y="1133"/>
                    <a:pt x="3763" y="1208"/>
                    <a:pt x="3857" y="1284"/>
                  </a:cubicBezTo>
                  <a:lnTo>
                    <a:pt x="3857" y="1284"/>
                  </a:lnTo>
                  <a:cubicBezTo>
                    <a:pt x="3856" y="1283"/>
                    <a:pt x="3856" y="1282"/>
                    <a:pt x="3856" y="1281"/>
                  </a:cubicBezTo>
                  <a:lnTo>
                    <a:pt x="3856" y="1281"/>
                  </a:lnTo>
                  <a:cubicBezTo>
                    <a:pt x="3856" y="1281"/>
                    <a:pt x="3872" y="1281"/>
                    <a:pt x="3872" y="1297"/>
                  </a:cubicBezTo>
                  <a:cubicBezTo>
                    <a:pt x="3888" y="1297"/>
                    <a:pt x="3888" y="1313"/>
                    <a:pt x="3920" y="1329"/>
                  </a:cubicBezTo>
                  <a:cubicBezTo>
                    <a:pt x="4080" y="1441"/>
                    <a:pt x="4208" y="1553"/>
                    <a:pt x="4352" y="1649"/>
                  </a:cubicBezTo>
                  <a:cubicBezTo>
                    <a:pt x="4368" y="1681"/>
                    <a:pt x="4400" y="1697"/>
                    <a:pt x="4416" y="1697"/>
                  </a:cubicBezTo>
                  <a:cubicBezTo>
                    <a:pt x="4448" y="1729"/>
                    <a:pt x="4496" y="1729"/>
                    <a:pt x="4528" y="1761"/>
                  </a:cubicBezTo>
                  <a:lnTo>
                    <a:pt x="4672" y="1761"/>
                  </a:lnTo>
                  <a:cubicBezTo>
                    <a:pt x="4768" y="1761"/>
                    <a:pt x="4848" y="1777"/>
                    <a:pt x="4960" y="1793"/>
                  </a:cubicBezTo>
                  <a:cubicBezTo>
                    <a:pt x="4992" y="1793"/>
                    <a:pt x="5056" y="1809"/>
                    <a:pt x="5088" y="1809"/>
                  </a:cubicBezTo>
                  <a:cubicBezTo>
                    <a:pt x="5117" y="1823"/>
                    <a:pt x="5149" y="1831"/>
                    <a:pt x="5182" y="1831"/>
                  </a:cubicBezTo>
                  <a:cubicBezTo>
                    <a:pt x="5221" y="1831"/>
                    <a:pt x="5261" y="1819"/>
                    <a:pt x="5296" y="1793"/>
                  </a:cubicBezTo>
                  <a:cubicBezTo>
                    <a:pt x="5328" y="1761"/>
                    <a:pt x="5360" y="1713"/>
                    <a:pt x="5360" y="1649"/>
                  </a:cubicBezTo>
                  <a:cubicBezTo>
                    <a:pt x="5328" y="1601"/>
                    <a:pt x="5248" y="1553"/>
                    <a:pt x="5216" y="1521"/>
                  </a:cubicBezTo>
                  <a:cubicBezTo>
                    <a:pt x="5168" y="1489"/>
                    <a:pt x="5152" y="1473"/>
                    <a:pt x="5120" y="1457"/>
                  </a:cubicBezTo>
                  <a:cubicBezTo>
                    <a:pt x="5088" y="1441"/>
                    <a:pt x="5072" y="1441"/>
                    <a:pt x="5056" y="1409"/>
                  </a:cubicBezTo>
                  <a:cubicBezTo>
                    <a:pt x="5040" y="1361"/>
                    <a:pt x="4992" y="1313"/>
                    <a:pt x="4928" y="1281"/>
                  </a:cubicBezTo>
                  <a:cubicBezTo>
                    <a:pt x="4896" y="1249"/>
                    <a:pt x="4848" y="1217"/>
                    <a:pt x="4816" y="1201"/>
                  </a:cubicBezTo>
                  <a:cubicBezTo>
                    <a:pt x="4736" y="1137"/>
                    <a:pt x="4672" y="1089"/>
                    <a:pt x="4592" y="1041"/>
                  </a:cubicBezTo>
                  <a:cubicBezTo>
                    <a:pt x="4448" y="929"/>
                    <a:pt x="4288" y="833"/>
                    <a:pt x="4128" y="737"/>
                  </a:cubicBezTo>
                  <a:cubicBezTo>
                    <a:pt x="4080" y="689"/>
                    <a:pt x="4000" y="657"/>
                    <a:pt x="3936" y="609"/>
                  </a:cubicBezTo>
                  <a:lnTo>
                    <a:pt x="3696" y="497"/>
                  </a:lnTo>
                  <a:lnTo>
                    <a:pt x="3456" y="369"/>
                  </a:lnTo>
                  <a:cubicBezTo>
                    <a:pt x="3376" y="337"/>
                    <a:pt x="3312" y="321"/>
                    <a:pt x="3232" y="289"/>
                  </a:cubicBezTo>
                  <a:lnTo>
                    <a:pt x="3056" y="241"/>
                  </a:lnTo>
                  <a:cubicBezTo>
                    <a:pt x="3008" y="209"/>
                    <a:pt x="2960" y="209"/>
                    <a:pt x="2912" y="193"/>
                  </a:cubicBezTo>
                  <a:lnTo>
                    <a:pt x="2608" y="129"/>
                  </a:lnTo>
                  <a:lnTo>
                    <a:pt x="2320" y="81"/>
                  </a:lnTo>
                  <a:cubicBezTo>
                    <a:pt x="2256" y="81"/>
                    <a:pt x="2208" y="49"/>
                    <a:pt x="2160" y="49"/>
                  </a:cubicBezTo>
                  <a:cubicBezTo>
                    <a:pt x="2118" y="49"/>
                    <a:pt x="2075" y="42"/>
                    <a:pt x="2027" y="42"/>
                  </a:cubicBezTo>
                  <a:cubicBezTo>
                    <a:pt x="2004" y="42"/>
                    <a:pt x="1979" y="43"/>
                    <a:pt x="1952" y="49"/>
                  </a:cubicBezTo>
                  <a:cubicBezTo>
                    <a:pt x="1920" y="49"/>
                    <a:pt x="1872" y="81"/>
                    <a:pt x="1872" y="113"/>
                  </a:cubicBezTo>
                  <a:cubicBezTo>
                    <a:pt x="1856" y="113"/>
                    <a:pt x="1808" y="113"/>
                    <a:pt x="1792" y="97"/>
                  </a:cubicBezTo>
                  <a:cubicBezTo>
                    <a:pt x="1600" y="81"/>
                    <a:pt x="1392" y="49"/>
                    <a:pt x="1216" y="33"/>
                  </a:cubicBezTo>
                  <a:lnTo>
                    <a:pt x="992" y="33"/>
                  </a:lnTo>
                  <a:cubicBezTo>
                    <a:pt x="912" y="1"/>
                    <a:pt x="864" y="1"/>
                    <a:pt x="8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3"/>
            <p:cNvSpPr/>
            <p:nvPr/>
          </p:nvSpPr>
          <p:spPr>
            <a:xfrm>
              <a:off x="6693072" y="3679417"/>
              <a:ext cx="108821" cy="269109"/>
            </a:xfrm>
            <a:custGeom>
              <a:rect b="b" l="l" r="r" t="t"/>
              <a:pathLst>
                <a:path extrusionOk="0" h="9459" w="3825">
                  <a:moveTo>
                    <a:pt x="1600" y="8578"/>
                  </a:moveTo>
                  <a:lnTo>
                    <a:pt x="1584" y="8610"/>
                  </a:lnTo>
                  <a:cubicBezTo>
                    <a:pt x="1584" y="8578"/>
                    <a:pt x="1584" y="8578"/>
                    <a:pt x="1600" y="8578"/>
                  </a:cubicBezTo>
                  <a:close/>
                  <a:moveTo>
                    <a:pt x="2702" y="1"/>
                  </a:moveTo>
                  <a:cubicBezTo>
                    <a:pt x="2698" y="1"/>
                    <a:pt x="2693" y="2"/>
                    <a:pt x="2689" y="2"/>
                  </a:cubicBezTo>
                  <a:cubicBezTo>
                    <a:pt x="2625" y="18"/>
                    <a:pt x="2625" y="98"/>
                    <a:pt x="2641" y="146"/>
                  </a:cubicBezTo>
                  <a:cubicBezTo>
                    <a:pt x="2657" y="210"/>
                    <a:pt x="2705" y="242"/>
                    <a:pt x="2721" y="306"/>
                  </a:cubicBezTo>
                  <a:cubicBezTo>
                    <a:pt x="2801" y="498"/>
                    <a:pt x="2833" y="706"/>
                    <a:pt x="2897" y="898"/>
                  </a:cubicBezTo>
                  <a:cubicBezTo>
                    <a:pt x="2913" y="1010"/>
                    <a:pt x="2961" y="1106"/>
                    <a:pt x="2977" y="1202"/>
                  </a:cubicBezTo>
                  <a:lnTo>
                    <a:pt x="3041" y="1506"/>
                  </a:lnTo>
                  <a:cubicBezTo>
                    <a:pt x="3057" y="1650"/>
                    <a:pt x="3057" y="1810"/>
                    <a:pt x="3073" y="1970"/>
                  </a:cubicBezTo>
                  <a:cubicBezTo>
                    <a:pt x="3105" y="2098"/>
                    <a:pt x="3105" y="2258"/>
                    <a:pt x="3105" y="2402"/>
                  </a:cubicBezTo>
                  <a:cubicBezTo>
                    <a:pt x="3121" y="2722"/>
                    <a:pt x="3105" y="3042"/>
                    <a:pt x="3073" y="3362"/>
                  </a:cubicBezTo>
                  <a:cubicBezTo>
                    <a:pt x="3073" y="3522"/>
                    <a:pt x="3057" y="3666"/>
                    <a:pt x="3041" y="3826"/>
                  </a:cubicBezTo>
                  <a:cubicBezTo>
                    <a:pt x="3025" y="3970"/>
                    <a:pt x="2993" y="4130"/>
                    <a:pt x="2993" y="4258"/>
                  </a:cubicBezTo>
                  <a:lnTo>
                    <a:pt x="2993" y="4306"/>
                  </a:lnTo>
                  <a:cubicBezTo>
                    <a:pt x="2961" y="4642"/>
                    <a:pt x="2881" y="4978"/>
                    <a:pt x="2801" y="5330"/>
                  </a:cubicBezTo>
                  <a:cubicBezTo>
                    <a:pt x="2753" y="5490"/>
                    <a:pt x="2721" y="5666"/>
                    <a:pt x="2657" y="5826"/>
                  </a:cubicBezTo>
                  <a:cubicBezTo>
                    <a:pt x="2641" y="5906"/>
                    <a:pt x="2593" y="5986"/>
                    <a:pt x="2576" y="6066"/>
                  </a:cubicBezTo>
                  <a:cubicBezTo>
                    <a:pt x="2560" y="6146"/>
                    <a:pt x="2512" y="6226"/>
                    <a:pt x="2496" y="6306"/>
                  </a:cubicBezTo>
                  <a:cubicBezTo>
                    <a:pt x="2480" y="6370"/>
                    <a:pt x="2432" y="6418"/>
                    <a:pt x="2416" y="6498"/>
                  </a:cubicBezTo>
                  <a:lnTo>
                    <a:pt x="2432" y="6466"/>
                  </a:lnTo>
                  <a:lnTo>
                    <a:pt x="2432" y="6466"/>
                  </a:lnTo>
                  <a:cubicBezTo>
                    <a:pt x="2416" y="6498"/>
                    <a:pt x="2400" y="6546"/>
                    <a:pt x="2400" y="6578"/>
                  </a:cubicBezTo>
                  <a:cubicBezTo>
                    <a:pt x="2304" y="6818"/>
                    <a:pt x="2160" y="7058"/>
                    <a:pt x="2016" y="7298"/>
                  </a:cubicBezTo>
                  <a:cubicBezTo>
                    <a:pt x="1952" y="7426"/>
                    <a:pt x="1872" y="7522"/>
                    <a:pt x="1792" y="7650"/>
                  </a:cubicBezTo>
                  <a:cubicBezTo>
                    <a:pt x="1760" y="7698"/>
                    <a:pt x="1712" y="7746"/>
                    <a:pt x="1680" y="7810"/>
                  </a:cubicBezTo>
                  <a:cubicBezTo>
                    <a:pt x="1632" y="7842"/>
                    <a:pt x="1600" y="7906"/>
                    <a:pt x="1584" y="7938"/>
                  </a:cubicBezTo>
                  <a:cubicBezTo>
                    <a:pt x="1552" y="7938"/>
                    <a:pt x="1552" y="7970"/>
                    <a:pt x="1552" y="7970"/>
                  </a:cubicBezTo>
                  <a:lnTo>
                    <a:pt x="1584" y="7938"/>
                  </a:lnTo>
                  <a:lnTo>
                    <a:pt x="1584" y="7938"/>
                  </a:lnTo>
                  <a:cubicBezTo>
                    <a:pt x="1520" y="8018"/>
                    <a:pt x="1456" y="8098"/>
                    <a:pt x="1376" y="8178"/>
                  </a:cubicBezTo>
                  <a:cubicBezTo>
                    <a:pt x="1312" y="8242"/>
                    <a:pt x="1264" y="8322"/>
                    <a:pt x="1200" y="8386"/>
                  </a:cubicBezTo>
                  <a:cubicBezTo>
                    <a:pt x="1136" y="8450"/>
                    <a:pt x="1072" y="8498"/>
                    <a:pt x="1024" y="8546"/>
                  </a:cubicBezTo>
                  <a:cubicBezTo>
                    <a:pt x="944" y="8610"/>
                    <a:pt x="880" y="8658"/>
                    <a:pt x="800" y="8723"/>
                  </a:cubicBezTo>
                  <a:cubicBezTo>
                    <a:pt x="720" y="8787"/>
                    <a:pt x="624" y="8851"/>
                    <a:pt x="544" y="8899"/>
                  </a:cubicBezTo>
                  <a:cubicBezTo>
                    <a:pt x="480" y="8947"/>
                    <a:pt x="400" y="8979"/>
                    <a:pt x="320" y="9027"/>
                  </a:cubicBezTo>
                  <a:cubicBezTo>
                    <a:pt x="272" y="9043"/>
                    <a:pt x="240" y="9059"/>
                    <a:pt x="176" y="9091"/>
                  </a:cubicBezTo>
                  <a:cubicBezTo>
                    <a:pt x="160" y="9091"/>
                    <a:pt x="144" y="9107"/>
                    <a:pt x="112" y="9107"/>
                  </a:cubicBezTo>
                  <a:cubicBezTo>
                    <a:pt x="112" y="9107"/>
                    <a:pt x="96" y="9107"/>
                    <a:pt x="96" y="9123"/>
                  </a:cubicBezTo>
                  <a:cubicBezTo>
                    <a:pt x="64" y="9139"/>
                    <a:pt x="64" y="9171"/>
                    <a:pt x="16" y="9203"/>
                  </a:cubicBezTo>
                  <a:cubicBezTo>
                    <a:pt x="0" y="9219"/>
                    <a:pt x="0" y="9267"/>
                    <a:pt x="0" y="9283"/>
                  </a:cubicBezTo>
                  <a:cubicBezTo>
                    <a:pt x="0" y="9331"/>
                    <a:pt x="16" y="9363"/>
                    <a:pt x="32" y="9411"/>
                  </a:cubicBezTo>
                  <a:cubicBezTo>
                    <a:pt x="80" y="9443"/>
                    <a:pt x="112" y="9459"/>
                    <a:pt x="160" y="9459"/>
                  </a:cubicBezTo>
                  <a:lnTo>
                    <a:pt x="192" y="9459"/>
                  </a:lnTo>
                  <a:cubicBezTo>
                    <a:pt x="256" y="9443"/>
                    <a:pt x="304" y="9427"/>
                    <a:pt x="336" y="9411"/>
                  </a:cubicBezTo>
                  <a:cubicBezTo>
                    <a:pt x="400" y="9379"/>
                    <a:pt x="464" y="9363"/>
                    <a:pt x="512" y="9331"/>
                  </a:cubicBezTo>
                  <a:cubicBezTo>
                    <a:pt x="544" y="9299"/>
                    <a:pt x="576" y="9283"/>
                    <a:pt x="592" y="9283"/>
                  </a:cubicBezTo>
                  <a:cubicBezTo>
                    <a:pt x="720" y="9219"/>
                    <a:pt x="816" y="9171"/>
                    <a:pt x="944" y="9091"/>
                  </a:cubicBezTo>
                  <a:cubicBezTo>
                    <a:pt x="1040" y="9027"/>
                    <a:pt x="1168" y="8947"/>
                    <a:pt x="1264" y="8883"/>
                  </a:cubicBezTo>
                  <a:cubicBezTo>
                    <a:pt x="1360" y="8803"/>
                    <a:pt x="1456" y="8739"/>
                    <a:pt x="1568" y="8658"/>
                  </a:cubicBezTo>
                  <a:cubicBezTo>
                    <a:pt x="1632" y="8610"/>
                    <a:pt x="1712" y="8546"/>
                    <a:pt x="1776" y="8482"/>
                  </a:cubicBezTo>
                  <a:cubicBezTo>
                    <a:pt x="1840" y="8418"/>
                    <a:pt x="1904" y="8370"/>
                    <a:pt x="1968" y="8322"/>
                  </a:cubicBezTo>
                  <a:cubicBezTo>
                    <a:pt x="2064" y="8226"/>
                    <a:pt x="2160" y="8098"/>
                    <a:pt x="2256" y="7986"/>
                  </a:cubicBezTo>
                  <a:cubicBezTo>
                    <a:pt x="2288" y="7970"/>
                    <a:pt x="2304" y="7970"/>
                    <a:pt x="2304" y="7938"/>
                  </a:cubicBezTo>
                  <a:cubicBezTo>
                    <a:pt x="2336" y="7906"/>
                    <a:pt x="2384" y="7858"/>
                    <a:pt x="2416" y="7842"/>
                  </a:cubicBezTo>
                  <a:cubicBezTo>
                    <a:pt x="2480" y="7778"/>
                    <a:pt x="2544" y="7698"/>
                    <a:pt x="2609" y="7650"/>
                  </a:cubicBezTo>
                  <a:cubicBezTo>
                    <a:pt x="2641" y="7602"/>
                    <a:pt x="2689" y="7538"/>
                    <a:pt x="2705" y="7506"/>
                  </a:cubicBezTo>
                  <a:cubicBezTo>
                    <a:pt x="2721" y="7458"/>
                    <a:pt x="2769" y="7426"/>
                    <a:pt x="2785" y="7410"/>
                  </a:cubicBezTo>
                  <a:cubicBezTo>
                    <a:pt x="2833" y="7330"/>
                    <a:pt x="2881" y="7250"/>
                    <a:pt x="2945" y="7170"/>
                  </a:cubicBezTo>
                  <a:cubicBezTo>
                    <a:pt x="2961" y="7138"/>
                    <a:pt x="2961" y="7122"/>
                    <a:pt x="2977" y="7090"/>
                  </a:cubicBezTo>
                  <a:cubicBezTo>
                    <a:pt x="3025" y="7058"/>
                    <a:pt x="3057" y="7042"/>
                    <a:pt x="3105" y="7010"/>
                  </a:cubicBezTo>
                  <a:lnTo>
                    <a:pt x="3169" y="6882"/>
                  </a:lnTo>
                  <a:cubicBezTo>
                    <a:pt x="3185" y="6850"/>
                    <a:pt x="3201" y="6786"/>
                    <a:pt x="3217" y="6738"/>
                  </a:cubicBezTo>
                  <a:cubicBezTo>
                    <a:pt x="3265" y="6642"/>
                    <a:pt x="3297" y="6562"/>
                    <a:pt x="3345" y="6466"/>
                  </a:cubicBezTo>
                  <a:cubicBezTo>
                    <a:pt x="3377" y="6370"/>
                    <a:pt x="3425" y="6290"/>
                    <a:pt x="3441" y="6178"/>
                  </a:cubicBezTo>
                  <a:cubicBezTo>
                    <a:pt x="3489" y="6098"/>
                    <a:pt x="3505" y="6018"/>
                    <a:pt x="3521" y="5922"/>
                  </a:cubicBezTo>
                  <a:cubicBezTo>
                    <a:pt x="3585" y="5746"/>
                    <a:pt x="3617" y="5570"/>
                    <a:pt x="3665" y="5362"/>
                  </a:cubicBezTo>
                  <a:cubicBezTo>
                    <a:pt x="3681" y="5266"/>
                    <a:pt x="3697" y="5138"/>
                    <a:pt x="3697" y="5042"/>
                  </a:cubicBezTo>
                  <a:cubicBezTo>
                    <a:pt x="3729" y="4946"/>
                    <a:pt x="3697" y="4866"/>
                    <a:pt x="3697" y="4770"/>
                  </a:cubicBezTo>
                  <a:cubicBezTo>
                    <a:pt x="3697" y="4706"/>
                    <a:pt x="3697" y="4642"/>
                    <a:pt x="3681" y="4578"/>
                  </a:cubicBezTo>
                  <a:lnTo>
                    <a:pt x="3681" y="4546"/>
                  </a:lnTo>
                  <a:cubicBezTo>
                    <a:pt x="3697" y="4482"/>
                    <a:pt x="3697" y="4402"/>
                    <a:pt x="3729" y="4338"/>
                  </a:cubicBezTo>
                  <a:cubicBezTo>
                    <a:pt x="3745" y="4226"/>
                    <a:pt x="3761" y="4098"/>
                    <a:pt x="3761" y="3986"/>
                  </a:cubicBezTo>
                  <a:cubicBezTo>
                    <a:pt x="3777" y="3858"/>
                    <a:pt x="3777" y="3762"/>
                    <a:pt x="3809" y="3650"/>
                  </a:cubicBezTo>
                  <a:cubicBezTo>
                    <a:pt x="3809" y="3522"/>
                    <a:pt x="3825" y="3410"/>
                    <a:pt x="3809" y="3282"/>
                  </a:cubicBezTo>
                  <a:cubicBezTo>
                    <a:pt x="3809" y="3250"/>
                    <a:pt x="3777" y="3218"/>
                    <a:pt x="3761" y="3202"/>
                  </a:cubicBezTo>
                  <a:lnTo>
                    <a:pt x="3761" y="2658"/>
                  </a:lnTo>
                  <a:cubicBezTo>
                    <a:pt x="3745" y="2482"/>
                    <a:pt x="3729" y="2290"/>
                    <a:pt x="3681" y="2098"/>
                  </a:cubicBezTo>
                  <a:cubicBezTo>
                    <a:pt x="3665" y="2018"/>
                    <a:pt x="3665" y="1890"/>
                    <a:pt x="3569" y="1842"/>
                  </a:cubicBezTo>
                  <a:cubicBezTo>
                    <a:pt x="3545" y="1834"/>
                    <a:pt x="3517" y="1830"/>
                    <a:pt x="3489" y="1830"/>
                  </a:cubicBezTo>
                  <a:cubicBezTo>
                    <a:pt x="3461" y="1830"/>
                    <a:pt x="3433" y="1834"/>
                    <a:pt x="3409" y="1842"/>
                  </a:cubicBezTo>
                  <a:lnTo>
                    <a:pt x="3377" y="1842"/>
                  </a:lnTo>
                  <a:cubicBezTo>
                    <a:pt x="3377" y="1842"/>
                    <a:pt x="3361" y="1842"/>
                    <a:pt x="3361" y="1826"/>
                  </a:cubicBezTo>
                  <a:cubicBezTo>
                    <a:pt x="3345" y="1698"/>
                    <a:pt x="3345" y="1586"/>
                    <a:pt x="3329" y="1458"/>
                  </a:cubicBezTo>
                  <a:cubicBezTo>
                    <a:pt x="3297" y="1298"/>
                    <a:pt x="3265" y="1138"/>
                    <a:pt x="3201" y="994"/>
                  </a:cubicBezTo>
                  <a:cubicBezTo>
                    <a:pt x="3185" y="914"/>
                    <a:pt x="3137" y="834"/>
                    <a:pt x="3121" y="770"/>
                  </a:cubicBezTo>
                  <a:cubicBezTo>
                    <a:pt x="3089" y="674"/>
                    <a:pt x="3041" y="610"/>
                    <a:pt x="3025" y="498"/>
                  </a:cubicBezTo>
                  <a:cubicBezTo>
                    <a:pt x="3009" y="450"/>
                    <a:pt x="2961" y="386"/>
                    <a:pt x="2945" y="322"/>
                  </a:cubicBezTo>
                  <a:cubicBezTo>
                    <a:pt x="2897" y="242"/>
                    <a:pt x="2881" y="178"/>
                    <a:pt x="2849" y="130"/>
                  </a:cubicBezTo>
                  <a:cubicBezTo>
                    <a:pt x="2817" y="82"/>
                    <a:pt x="2785" y="66"/>
                    <a:pt x="2737" y="66"/>
                  </a:cubicBezTo>
                  <a:cubicBezTo>
                    <a:pt x="2725" y="9"/>
                    <a:pt x="2714" y="1"/>
                    <a:pt x="27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3"/>
            <p:cNvSpPr/>
            <p:nvPr/>
          </p:nvSpPr>
          <p:spPr>
            <a:xfrm>
              <a:off x="6332525" y="3603569"/>
              <a:ext cx="143872" cy="181767"/>
            </a:xfrm>
            <a:custGeom>
              <a:rect b="b" l="l" r="r" t="t"/>
              <a:pathLst>
                <a:path extrusionOk="0" h="6389" w="5057">
                  <a:moveTo>
                    <a:pt x="2673" y="1228"/>
                  </a:moveTo>
                  <a:lnTo>
                    <a:pt x="2673" y="1228"/>
                  </a:lnTo>
                  <a:cubicBezTo>
                    <a:pt x="2681" y="1236"/>
                    <a:pt x="2681" y="1240"/>
                    <a:pt x="2679" y="1240"/>
                  </a:cubicBezTo>
                  <a:cubicBezTo>
                    <a:pt x="2677" y="1240"/>
                    <a:pt x="2673" y="1236"/>
                    <a:pt x="2673" y="1228"/>
                  </a:cubicBezTo>
                  <a:close/>
                  <a:moveTo>
                    <a:pt x="32" y="1"/>
                  </a:moveTo>
                  <a:lnTo>
                    <a:pt x="32" y="1"/>
                  </a:lnTo>
                  <a:cubicBezTo>
                    <a:pt x="24" y="1"/>
                    <a:pt x="0" y="42"/>
                    <a:pt x="0" y="76"/>
                  </a:cubicBezTo>
                  <a:cubicBezTo>
                    <a:pt x="0" y="124"/>
                    <a:pt x="32" y="188"/>
                    <a:pt x="96" y="204"/>
                  </a:cubicBezTo>
                  <a:cubicBezTo>
                    <a:pt x="128" y="204"/>
                    <a:pt x="144" y="204"/>
                    <a:pt x="192" y="236"/>
                  </a:cubicBezTo>
                  <a:cubicBezTo>
                    <a:pt x="272" y="252"/>
                    <a:pt x="352" y="268"/>
                    <a:pt x="432" y="316"/>
                  </a:cubicBezTo>
                  <a:cubicBezTo>
                    <a:pt x="512" y="332"/>
                    <a:pt x="592" y="364"/>
                    <a:pt x="672" y="396"/>
                  </a:cubicBezTo>
                  <a:cubicBezTo>
                    <a:pt x="752" y="412"/>
                    <a:pt x="832" y="444"/>
                    <a:pt x="912" y="492"/>
                  </a:cubicBezTo>
                  <a:cubicBezTo>
                    <a:pt x="992" y="524"/>
                    <a:pt x="1072" y="556"/>
                    <a:pt x="1168" y="588"/>
                  </a:cubicBezTo>
                  <a:cubicBezTo>
                    <a:pt x="1216" y="604"/>
                    <a:pt x="1248" y="636"/>
                    <a:pt x="1296" y="668"/>
                  </a:cubicBezTo>
                  <a:cubicBezTo>
                    <a:pt x="1360" y="716"/>
                    <a:pt x="1408" y="732"/>
                    <a:pt x="1456" y="764"/>
                  </a:cubicBezTo>
                  <a:cubicBezTo>
                    <a:pt x="1568" y="828"/>
                    <a:pt x="1680" y="908"/>
                    <a:pt x="1792" y="988"/>
                  </a:cubicBezTo>
                  <a:cubicBezTo>
                    <a:pt x="2000" y="1132"/>
                    <a:pt x="2176" y="1308"/>
                    <a:pt x="2353" y="1468"/>
                  </a:cubicBezTo>
                  <a:lnTo>
                    <a:pt x="2529" y="1644"/>
                  </a:lnTo>
                  <a:cubicBezTo>
                    <a:pt x="2609" y="1724"/>
                    <a:pt x="2673" y="1804"/>
                    <a:pt x="2737" y="1884"/>
                  </a:cubicBezTo>
                  <a:lnTo>
                    <a:pt x="2913" y="2124"/>
                  </a:lnTo>
                  <a:cubicBezTo>
                    <a:pt x="2977" y="2204"/>
                    <a:pt x="3041" y="2284"/>
                    <a:pt x="3089" y="2396"/>
                  </a:cubicBezTo>
                  <a:cubicBezTo>
                    <a:pt x="3137" y="2444"/>
                    <a:pt x="3169" y="2508"/>
                    <a:pt x="3201" y="2572"/>
                  </a:cubicBezTo>
                  <a:cubicBezTo>
                    <a:pt x="3233" y="2636"/>
                    <a:pt x="3281" y="2684"/>
                    <a:pt x="3313" y="2764"/>
                  </a:cubicBezTo>
                  <a:cubicBezTo>
                    <a:pt x="3393" y="2908"/>
                    <a:pt x="3457" y="3052"/>
                    <a:pt x="3521" y="3196"/>
                  </a:cubicBezTo>
                  <a:cubicBezTo>
                    <a:pt x="3569" y="3324"/>
                    <a:pt x="3633" y="3452"/>
                    <a:pt x="3697" y="3596"/>
                  </a:cubicBezTo>
                  <a:cubicBezTo>
                    <a:pt x="3745" y="3724"/>
                    <a:pt x="3809" y="3868"/>
                    <a:pt x="3857" y="4012"/>
                  </a:cubicBezTo>
                  <a:lnTo>
                    <a:pt x="3857" y="3964"/>
                  </a:lnTo>
                  <a:cubicBezTo>
                    <a:pt x="3953" y="4284"/>
                    <a:pt x="4033" y="4636"/>
                    <a:pt x="4113" y="4956"/>
                  </a:cubicBezTo>
                  <a:cubicBezTo>
                    <a:pt x="4145" y="5116"/>
                    <a:pt x="4177" y="5276"/>
                    <a:pt x="4193" y="5436"/>
                  </a:cubicBezTo>
                  <a:lnTo>
                    <a:pt x="4257" y="5916"/>
                  </a:lnTo>
                  <a:lnTo>
                    <a:pt x="4257" y="5948"/>
                  </a:lnTo>
                  <a:lnTo>
                    <a:pt x="4257" y="6124"/>
                  </a:lnTo>
                  <a:lnTo>
                    <a:pt x="4257" y="6172"/>
                  </a:lnTo>
                  <a:cubicBezTo>
                    <a:pt x="4257" y="6204"/>
                    <a:pt x="4257" y="6236"/>
                    <a:pt x="4273" y="6268"/>
                  </a:cubicBezTo>
                  <a:cubicBezTo>
                    <a:pt x="4289" y="6316"/>
                    <a:pt x="4337" y="6348"/>
                    <a:pt x="4369" y="6364"/>
                  </a:cubicBezTo>
                  <a:cubicBezTo>
                    <a:pt x="4401" y="6380"/>
                    <a:pt x="4437" y="6388"/>
                    <a:pt x="4473" y="6388"/>
                  </a:cubicBezTo>
                  <a:cubicBezTo>
                    <a:pt x="4509" y="6388"/>
                    <a:pt x="4545" y="6380"/>
                    <a:pt x="4577" y="6364"/>
                  </a:cubicBezTo>
                  <a:cubicBezTo>
                    <a:pt x="4673" y="6348"/>
                    <a:pt x="4753" y="6348"/>
                    <a:pt x="4849" y="6348"/>
                  </a:cubicBezTo>
                  <a:cubicBezTo>
                    <a:pt x="4897" y="6348"/>
                    <a:pt x="4929" y="6332"/>
                    <a:pt x="4977" y="6284"/>
                  </a:cubicBezTo>
                  <a:cubicBezTo>
                    <a:pt x="5009" y="6252"/>
                    <a:pt x="5057" y="6172"/>
                    <a:pt x="5025" y="6108"/>
                  </a:cubicBezTo>
                  <a:cubicBezTo>
                    <a:pt x="5025" y="6076"/>
                    <a:pt x="5009" y="6044"/>
                    <a:pt x="4993" y="6012"/>
                  </a:cubicBezTo>
                  <a:lnTo>
                    <a:pt x="4993" y="5996"/>
                  </a:lnTo>
                  <a:cubicBezTo>
                    <a:pt x="4977" y="5948"/>
                    <a:pt x="4977" y="5884"/>
                    <a:pt x="4945" y="5852"/>
                  </a:cubicBezTo>
                  <a:cubicBezTo>
                    <a:pt x="4993" y="5836"/>
                    <a:pt x="5009" y="5788"/>
                    <a:pt x="5025" y="5756"/>
                  </a:cubicBezTo>
                  <a:cubicBezTo>
                    <a:pt x="5025" y="5708"/>
                    <a:pt x="5057" y="5692"/>
                    <a:pt x="5057" y="5644"/>
                  </a:cubicBezTo>
                  <a:lnTo>
                    <a:pt x="5057" y="5548"/>
                  </a:lnTo>
                  <a:cubicBezTo>
                    <a:pt x="5057" y="5516"/>
                    <a:pt x="5057" y="5468"/>
                    <a:pt x="5025" y="5404"/>
                  </a:cubicBezTo>
                  <a:cubicBezTo>
                    <a:pt x="5025" y="5324"/>
                    <a:pt x="5009" y="5228"/>
                    <a:pt x="4993" y="5148"/>
                  </a:cubicBezTo>
                  <a:cubicBezTo>
                    <a:pt x="4977" y="4972"/>
                    <a:pt x="4929" y="4764"/>
                    <a:pt x="4913" y="4588"/>
                  </a:cubicBezTo>
                  <a:cubicBezTo>
                    <a:pt x="4897" y="4412"/>
                    <a:pt x="4849" y="4252"/>
                    <a:pt x="4785" y="4076"/>
                  </a:cubicBezTo>
                  <a:cubicBezTo>
                    <a:pt x="4769" y="4028"/>
                    <a:pt x="4769" y="3996"/>
                    <a:pt x="4753" y="3932"/>
                  </a:cubicBezTo>
                  <a:cubicBezTo>
                    <a:pt x="4769" y="3884"/>
                    <a:pt x="4785" y="3852"/>
                    <a:pt x="4769" y="3788"/>
                  </a:cubicBezTo>
                  <a:cubicBezTo>
                    <a:pt x="4705" y="3548"/>
                    <a:pt x="4609" y="3308"/>
                    <a:pt x="4513" y="3068"/>
                  </a:cubicBezTo>
                  <a:cubicBezTo>
                    <a:pt x="4465" y="2956"/>
                    <a:pt x="4417" y="2844"/>
                    <a:pt x="4369" y="2732"/>
                  </a:cubicBezTo>
                  <a:cubicBezTo>
                    <a:pt x="4337" y="2652"/>
                    <a:pt x="4305" y="2572"/>
                    <a:pt x="4257" y="2492"/>
                  </a:cubicBezTo>
                  <a:cubicBezTo>
                    <a:pt x="4209" y="2396"/>
                    <a:pt x="4145" y="2316"/>
                    <a:pt x="4097" y="2236"/>
                  </a:cubicBezTo>
                  <a:cubicBezTo>
                    <a:pt x="3985" y="2092"/>
                    <a:pt x="3873" y="1948"/>
                    <a:pt x="3777" y="1804"/>
                  </a:cubicBezTo>
                  <a:lnTo>
                    <a:pt x="3537" y="1516"/>
                  </a:lnTo>
                  <a:cubicBezTo>
                    <a:pt x="3489" y="1468"/>
                    <a:pt x="3457" y="1404"/>
                    <a:pt x="3409" y="1372"/>
                  </a:cubicBezTo>
                  <a:cubicBezTo>
                    <a:pt x="3393" y="1356"/>
                    <a:pt x="3377" y="1324"/>
                    <a:pt x="3329" y="1308"/>
                  </a:cubicBezTo>
                  <a:cubicBezTo>
                    <a:pt x="3297" y="1276"/>
                    <a:pt x="3265" y="1244"/>
                    <a:pt x="3233" y="1228"/>
                  </a:cubicBezTo>
                  <a:cubicBezTo>
                    <a:pt x="3199" y="1216"/>
                    <a:pt x="3165" y="1205"/>
                    <a:pt x="3131" y="1205"/>
                  </a:cubicBezTo>
                  <a:cubicBezTo>
                    <a:pt x="3117" y="1205"/>
                    <a:pt x="3103" y="1207"/>
                    <a:pt x="3089" y="1212"/>
                  </a:cubicBezTo>
                  <a:lnTo>
                    <a:pt x="3025" y="1148"/>
                  </a:lnTo>
                  <a:lnTo>
                    <a:pt x="2993" y="1116"/>
                  </a:lnTo>
                  <a:cubicBezTo>
                    <a:pt x="2977" y="1084"/>
                    <a:pt x="2945" y="1068"/>
                    <a:pt x="2913" y="1052"/>
                  </a:cubicBezTo>
                  <a:cubicBezTo>
                    <a:pt x="2897" y="1036"/>
                    <a:pt x="2865" y="1036"/>
                    <a:pt x="2849" y="1036"/>
                  </a:cubicBezTo>
                  <a:cubicBezTo>
                    <a:pt x="2769" y="956"/>
                    <a:pt x="2705" y="892"/>
                    <a:pt x="2609" y="828"/>
                  </a:cubicBezTo>
                  <a:cubicBezTo>
                    <a:pt x="2529" y="764"/>
                    <a:pt x="2449" y="732"/>
                    <a:pt x="2353" y="684"/>
                  </a:cubicBezTo>
                  <a:cubicBezTo>
                    <a:pt x="2289" y="668"/>
                    <a:pt x="2224" y="636"/>
                    <a:pt x="2144" y="604"/>
                  </a:cubicBezTo>
                  <a:cubicBezTo>
                    <a:pt x="2108" y="579"/>
                    <a:pt x="2052" y="545"/>
                    <a:pt x="1992" y="545"/>
                  </a:cubicBezTo>
                  <a:cubicBezTo>
                    <a:pt x="1974" y="545"/>
                    <a:pt x="1955" y="548"/>
                    <a:pt x="1936" y="556"/>
                  </a:cubicBezTo>
                  <a:lnTo>
                    <a:pt x="1968" y="556"/>
                  </a:lnTo>
                  <a:cubicBezTo>
                    <a:pt x="1936" y="556"/>
                    <a:pt x="1904" y="556"/>
                    <a:pt x="1872" y="588"/>
                  </a:cubicBezTo>
                  <a:cubicBezTo>
                    <a:pt x="1856" y="604"/>
                    <a:pt x="1824" y="636"/>
                    <a:pt x="1824" y="652"/>
                  </a:cubicBezTo>
                  <a:lnTo>
                    <a:pt x="1808" y="652"/>
                  </a:lnTo>
                  <a:cubicBezTo>
                    <a:pt x="1712" y="572"/>
                    <a:pt x="1584" y="508"/>
                    <a:pt x="1472" y="444"/>
                  </a:cubicBezTo>
                  <a:cubicBezTo>
                    <a:pt x="1376" y="396"/>
                    <a:pt x="1264" y="332"/>
                    <a:pt x="1152" y="284"/>
                  </a:cubicBezTo>
                  <a:lnTo>
                    <a:pt x="784" y="172"/>
                  </a:lnTo>
                  <a:cubicBezTo>
                    <a:pt x="672" y="124"/>
                    <a:pt x="544" y="108"/>
                    <a:pt x="416" y="92"/>
                  </a:cubicBezTo>
                  <a:lnTo>
                    <a:pt x="48" y="28"/>
                  </a:lnTo>
                  <a:lnTo>
                    <a:pt x="32" y="28"/>
                  </a:lnTo>
                  <a:cubicBezTo>
                    <a:pt x="37" y="8"/>
                    <a:pt x="36"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3"/>
            <p:cNvSpPr/>
            <p:nvPr/>
          </p:nvSpPr>
          <p:spPr>
            <a:xfrm>
              <a:off x="6219180" y="3455942"/>
              <a:ext cx="246292" cy="92548"/>
            </a:xfrm>
            <a:custGeom>
              <a:rect b="b" l="l" r="r" t="t"/>
              <a:pathLst>
                <a:path extrusionOk="0" h="3253" w="8657">
                  <a:moveTo>
                    <a:pt x="8577" y="0"/>
                  </a:moveTo>
                  <a:cubicBezTo>
                    <a:pt x="8033" y="16"/>
                    <a:pt x="7473" y="64"/>
                    <a:pt x="6929" y="144"/>
                  </a:cubicBezTo>
                  <a:cubicBezTo>
                    <a:pt x="6401" y="192"/>
                    <a:pt x="5856" y="304"/>
                    <a:pt x="5328" y="432"/>
                  </a:cubicBezTo>
                  <a:cubicBezTo>
                    <a:pt x="4800" y="560"/>
                    <a:pt x="4272" y="720"/>
                    <a:pt x="3776" y="912"/>
                  </a:cubicBezTo>
                  <a:cubicBezTo>
                    <a:pt x="3280" y="1104"/>
                    <a:pt x="2800" y="1296"/>
                    <a:pt x="2320" y="1536"/>
                  </a:cubicBezTo>
                  <a:cubicBezTo>
                    <a:pt x="1920" y="1744"/>
                    <a:pt x="1520" y="1984"/>
                    <a:pt x="1152" y="2224"/>
                  </a:cubicBezTo>
                  <a:cubicBezTo>
                    <a:pt x="960" y="2336"/>
                    <a:pt x="784" y="2480"/>
                    <a:pt x="592" y="2640"/>
                  </a:cubicBezTo>
                  <a:cubicBezTo>
                    <a:pt x="512" y="2720"/>
                    <a:pt x="416" y="2784"/>
                    <a:pt x="336" y="2832"/>
                  </a:cubicBezTo>
                  <a:cubicBezTo>
                    <a:pt x="224" y="2944"/>
                    <a:pt x="96" y="3056"/>
                    <a:pt x="0" y="3153"/>
                  </a:cubicBezTo>
                  <a:cubicBezTo>
                    <a:pt x="0" y="3185"/>
                    <a:pt x="0" y="3201"/>
                    <a:pt x="16" y="3217"/>
                  </a:cubicBezTo>
                  <a:cubicBezTo>
                    <a:pt x="40" y="3241"/>
                    <a:pt x="60" y="3253"/>
                    <a:pt x="80" y="3253"/>
                  </a:cubicBezTo>
                  <a:cubicBezTo>
                    <a:pt x="100" y="3253"/>
                    <a:pt x="120" y="3241"/>
                    <a:pt x="144" y="3217"/>
                  </a:cubicBezTo>
                  <a:cubicBezTo>
                    <a:pt x="320" y="3056"/>
                    <a:pt x="512" y="2896"/>
                    <a:pt x="720" y="2736"/>
                  </a:cubicBezTo>
                  <a:cubicBezTo>
                    <a:pt x="908" y="2580"/>
                    <a:pt x="1112" y="2438"/>
                    <a:pt x="1301" y="2297"/>
                  </a:cubicBezTo>
                  <a:lnTo>
                    <a:pt x="1301" y="2297"/>
                  </a:lnTo>
                  <a:cubicBezTo>
                    <a:pt x="1298" y="2302"/>
                    <a:pt x="1296" y="2309"/>
                    <a:pt x="1296" y="2320"/>
                  </a:cubicBezTo>
                  <a:cubicBezTo>
                    <a:pt x="2176" y="1712"/>
                    <a:pt x="3152" y="1280"/>
                    <a:pt x="4160" y="928"/>
                  </a:cubicBezTo>
                  <a:lnTo>
                    <a:pt x="4144" y="928"/>
                  </a:lnTo>
                  <a:cubicBezTo>
                    <a:pt x="4800" y="720"/>
                    <a:pt x="5472" y="528"/>
                    <a:pt x="6160" y="416"/>
                  </a:cubicBezTo>
                  <a:cubicBezTo>
                    <a:pt x="6865" y="288"/>
                    <a:pt x="7553" y="208"/>
                    <a:pt x="8257" y="176"/>
                  </a:cubicBezTo>
                  <a:cubicBezTo>
                    <a:pt x="8353" y="176"/>
                    <a:pt x="8465" y="160"/>
                    <a:pt x="8561" y="160"/>
                  </a:cubicBezTo>
                  <a:cubicBezTo>
                    <a:pt x="8577" y="160"/>
                    <a:pt x="8593" y="160"/>
                    <a:pt x="8625" y="128"/>
                  </a:cubicBezTo>
                  <a:cubicBezTo>
                    <a:pt x="8641" y="112"/>
                    <a:pt x="8641" y="96"/>
                    <a:pt x="8657" y="80"/>
                  </a:cubicBezTo>
                  <a:cubicBezTo>
                    <a:pt x="8657" y="64"/>
                    <a:pt x="8657" y="32"/>
                    <a:pt x="8641" y="16"/>
                  </a:cubicBezTo>
                  <a:cubicBezTo>
                    <a:pt x="8625" y="0"/>
                    <a:pt x="8593" y="0"/>
                    <a:pt x="85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3"/>
            <p:cNvSpPr/>
            <p:nvPr/>
          </p:nvSpPr>
          <p:spPr>
            <a:xfrm>
              <a:off x="6223732" y="3603199"/>
              <a:ext cx="254485" cy="178723"/>
            </a:xfrm>
            <a:custGeom>
              <a:rect b="b" l="l" r="r" t="t"/>
              <a:pathLst>
                <a:path extrusionOk="0" h="6282" w="8945">
                  <a:moveTo>
                    <a:pt x="3738" y="0"/>
                  </a:moveTo>
                  <a:cubicBezTo>
                    <a:pt x="3588" y="0"/>
                    <a:pt x="3426" y="20"/>
                    <a:pt x="3264" y="41"/>
                  </a:cubicBezTo>
                  <a:cubicBezTo>
                    <a:pt x="2720" y="121"/>
                    <a:pt x="2192" y="297"/>
                    <a:pt x="1712" y="537"/>
                  </a:cubicBezTo>
                  <a:cubicBezTo>
                    <a:pt x="1216" y="777"/>
                    <a:pt x="752" y="1129"/>
                    <a:pt x="336" y="1481"/>
                  </a:cubicBezTo>
                  <a:cubicBezTo>
                    <a:pt x="224" y="1577"/>
                    <a:pt x="96" y="1705"/>
                    <a:pt x="0" y="1817"/>
                  </a:cubicBezTo>
                  <a:cubicBezTo>
                    <a:pt x="80" y="1801"/>
                    <a:pt x="176" y="1785"/>
                    <a:pt x="256" y="1785"/>
                  </a:cubicBezTo>
                  <a:lnTo>
                    <a:pt x="272" y="1785"/>
                  </a:lnTo>
                  <a:cubicBezTo>
                    <a:pt x="576" y="1481"/>
                    <a:pt x="912" y="1225"/>
                    <a:pt x="1280" y="985"/>
                  </a:cubicBezTo>
                  <a:cubicBezTo>
                    <a:pt x="1680" y="729"/>
                    <a:pt x="2096" y="521"/>
                    <a:pt x="2560" y="377"/>
                  </a:cubicBezTo>
                  <a:cubicBezTo>
                    <a:pt x="2976" y="265"/>
                    <a:pt x="3392" y="185"/>
                    <a:pt x="3808" y="169"/>
                  </a:cubicBezTo>
                  <a:cubicBezTo>
                    <a:pt x="3894" y="162"/>
                    <a:pt x="3979" y="159"/>
                    <a:pt x="4065" y="159"/>
                  </a:cubicBezTo>
                  <a:cubicBezTo>
                    <a:pt x="4379" y="159"/>
                    <a:pt x="4694" y="202"/>
                    <a:pt x="5008" y="265"/>
                  </a:cubicBezTo>
                  <a:cubicBezTo>
                    <a:pt x="5040" y="265"/>
                    <a:pt x="5056" y="265"/>
                    <a:pt x="5072" y="281"/>
                  </a:cubicBezTo>
                  <a:cubicBezTo>
                    <a:pt x="5440" y="361"/>
                    <a:pt x="5776" y="505"/>
                    <a:pt x="6113" y="681"/>
                  </a:cubicBezTo>
                  <a:lnTo>
                    <a:pt x="6417" y="857"/>
                  </a:lnTo>
                  <a:lnTo>
                    <a:pt x="6449" y="857"/>
                  </a:lnTo>
                  <a:cubicBezTo>
                    <a:pt x="6449" y="857"/>
                    <a:pt x="6481" y="857"/>
                    <a:pt x="6481" y="889"/>
                  </a:cubicBezTo>
                  <a:cubicBezTo>
                    <a:pt x="6625" y="969"/>
                    <a:pt x="6737" y="1065"/>
                    <a:pt x="6849" y="1161"/>
                  </a:cubicBezTo>
                  <a:cubicBezTo>
                    <a:pt x="6849" y="1161"/>
                    <a:pt x="6881" y="1161"/>
                    <a:pt x="6881" y="1177"/>
                  </a:cubicBezTo>
                  <a:lnTo>
                    <a:pt x="6897" y="1209"/>
                  </a:lnTo>
                  <a:lnTo>
                    <a:pt x="6913" y="1225"/>
                  </a:lnTo>
                  <a:cubicBezTo>
                    <a:pt x="6977" y="1257"/>
                    <a:pt x="7025" y="1305"/>
                    <a:pt x="7073" y="1353"/>
                  </a:cubicBezTo>
                  <a:cubicBezTo>
                    <a:pt x="7393" y="1657"/>
                    <a:pt x="7649" y="1977"/>
                    <a:pt x="7905" y="2361"/>
                  </a:cubicBezTo>
                  <a:cubicBezTo>
                    <a:pt x="8097" y="2681"/>
                    <a:pt x="8257" y="3001"/>
                    <a:pt x="8401" y="3353"/>
                  </a:cubicBezTo>
                  <a:cubicBezTo>
                    <a:pt x="8401" y="3385"/>
                    <a:pt x="8417" y="3385"/>
                    <a:pt x="8417" y="3401"/>
                  </a:cubicBezTo>
                  <a:cubicBezTo>
                    <a:pt x="8417" y="3417"/>
                    <a:pt x="8417" y="3417"/>
                    <a:pt x="8433" y="3433"/>
                  </a:cubicBezTo>
                  <a:lnTo>
                    <a:pt x="8433" y="3465"/>
                  </a:lnTo>
                  <a:lnTo>
                    <a:pt x="8465" y="3481"/>
                  </a:lnTo>
                  <a:lnTo>
                    <a:pt x="8465" y="3497"/>
                  </a:lnTo>
                  <a:lnTo>
                    <a:pt x="8465" y="3513"/>
                  </a:lnTo>
                  <a:lnTo>
                    <a:pt x="8465" y="3545"/>
                  </a:lnTo>
                  <a:lnTo>
                    <a:pt x="8465" y="3561"/>
                  </a:lnTo>
                  <a:lnTo>
                    <a:pt x="8465" y="3577"/>
                  </a:lnTo>
                  <a:lnTo>
                    <a:pt x="8465" y="3593"/>
                  </a:lnTo>
                  <a:lnTo>
                    <a:pt x="8465" y="3625"/>
                  </a:lnTo>
                  <a:lnTo>
                    <a:pt x="8465" y="3641"/>
                  </a:lnTo>
                  <a:lnTo>
                    <a:pt x="8465" y="3657"/>
                  </a:lnTo>
                  <a:lnTo>
                    <a:pt x="8465" y="3673"/>
                  </a:lnTo>
                  <a:lnTo>
                    <a:pt x="8465" y="3705"/>
                  </a:lnTo>
                  <a:lnTo>
                    <a:pt x="8465" y="3721"/>
                  </a:lnTo>
                  <a:lnTo>
                    <a:pt x="8465" y="3737"/>
                  </a:lnTo>
                  <a:cubicBezTo>
                    <a:pt x="8625" y="4281"/>
                    <a:pt x="8721" y="4825"/>
                    <a:pt x="8737" y="5385"/>
                  </a:cubicBezTo>
                  <a:lnTo>
                    <a:pt x="8737" y="5721"/>
                  </a:lnTo>
                  <a:lnTo>
                    <a:pt x="8737" y="5737"/>
                  </a:lnTo>
                  <a:lnTo>
                    <a:pt x="8737" y="5753"/>
                  </a:lnTo>
                  <a:lnTo>
                    <a:pt x="8737" y="5801"/>
                  </a:lnTo>
                  <a:cubicBezTo>
                    <a:pt x="8737" y="5961"/>
                    <a:pt x="8721" y="6121"/>
                    <a:pt x="8721" y="6281"/>
                  </a:cubicBezTo>
                  <a:cubicBezTo>
                    <a:pt x="8753" y="6281"/>
                    <a:pt x="8769" y="6265"/>
                    <a:pt x="8817" y="6265"/>
                  </a:cubicBezTo>
                  <a:lnTo>
                    <a:pt x="8897" y="6265"/>
                  </a:lnTo>
                  <a:cubicBezTo>
                    <a:pt x="8897" y="6201"/>
                    <a:pt x="8897" y="6153"/>
                    <a:pt x="8913" y="6105"/>
                  </a:cubicBezTo>
                  <a:cubicBezTo>
                    <a:pt x="8945" y="5833"/>
                    <a:pt x="8945" y="5577"/>
                    <a:pt x="8913" y="5321"/>
                  </a:cubicBezTo>
                  <a:cubicBezTo>
                    <a:pt x="8897" y="5065"/>
                    <a:pt x="8881" y="4825"/>
                    <a:pt x="8833" y="4553"/>
                  </a:cubicBezTo>
                  <a:cubicBezTo>
                    <a:pt x="8833" y="4537"/>
                    <a:pt x="8833" y="4521"/>
                    <a:pt x="8817" y="4505"/>
                  </a:cubicBezTo>
                  <a:cubicBezTo>
                    <a:pt x="8721" y="3913"/>
                    <a:pt x="8545" y="3337"/>
                    <a:pt x="8273" y="2793"/>
                  </a:cubicBezTo>
                  <a:lnTo>
                    <a:pt x="8273" y="2777"/>
                  </a:lnTo>
                  <a:lnTo>
                    <a:pt x="8273" y="2761"/>
                  </a:lnTo>
                  <a:cubicBezTo>
                    <a:pt x="8241" y="2665"/>
                    <a:pt x="8177" y="2553"/>
                    <a:pt x="8113" y="2473"/>
                  </a:cubicBezTo>
                  <a:cubicBezTo>
                    <a:pt x="7969" y="2233"/>
                    <a:pt x="7841" y="2025"/>
                    <a:pt x="7665" y="1801"/>
                  </a:cubicBezTo>
                  <a:cubicBezTo>
                    <a:pt x="7601" y="1737"/>
                    <a:pt x="7553" y="1657"/>
                    <a:pt x="7505" y="1593"/>
                  </a:cubicBezTo>
                  <a:cubicBezTo>
                    <a:pt x="7361" y="1433"/>
                    <a:pt x="7217" y="1305"/>
                    <a:pt x="7057" y="1161"/>
                  </a:cubicBezTo>
                  <a:cubicBezTo>
                    <a:pt x="6833" y="953"/>
                    <a:pt x="6577" y="777"/>
                    <a:pt x="6321" y="617"/>
                  </a:cubicBezTo>
                  <a:lnTo>
                    <a:pt x="6305" y="617"/>
                  </a:lnTo>
                  <a:cubicBezTo>
                    <a:pt x="6145" y="521"/>
                    <a:pt x="5968" y="441"/>
                    <a:pt x="5824" y="377"/>
                  </a:cubicBezTo>
                  <a:cubicBezTo>
                    <a:pt x="5792" y="377"/>
                    <a:pt x="5776" y="361"/>
                    <a:pt x="5760" y="361"/>
                  </a:cubicBezTo>
                  <a:cubicBezTo>
                    <a:pt x="5696" y="345"/>
                    <a:pt x="5664" y="313"/>
                    <a:pt x="5600" y="297"/>
                  </a:cubicBezTo>
                  <a:cubicBezTo>
                    <a:pt x="5456" y="233"/>
                    <a:pt x="5344" y="201"/>
                    <a:pt x="5200" y="185"/>
                  </a:cubicBezTo>
                  <a:cubicBezTo>
                    <a:pt x="5184" y="185"/>
                    <a:pt x="5136" y="153"/>
                    <a:pt x="5120" y="153"/>
                  </a:cubicBezTo>
                  <a:cubicBezTo>
                    <a:pt x="5072" y="153"/>
                    <a:pt x="5056" y="137"/>
                    <a:pt x="5024" y="137"/>
                  </a:cubicBezTo>
                  <a:lnTo>
                    <a:pt x="4992" y="137"/>
                  </a:lnTo>
                  <a:cubicBezTo>
                    <a:pt x="4944" y="121"/>
                    <a:pt x="4880" y="121"/>
                    <a:pt x="4816" y="105"/>
                  </a:cubicBezTo>
                  <a:cubicBezTo>
                    <a:pt x="4544" y="41"/>
                    <a:pt x="4256" y="25"/>
                    <a:pt x="3984" y="25"/>
                  </a:cubicBezTo>
                  <a:cubicBezTo>
                    <a:pt x="3908" y="7"/>
                    <a:pt x="3825" y="0"/>
                    <a:pt x="37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3"/>
            <p:cNvSpPr/>
            <p:nvPr/>
          </p:nvSpPr>
          <p:spPr>
            <a:xfrm>
              <a:off x="6164983" y="3668520"/>
              <a:ext cx="70613" cy="266349"/>
            </a:xfrm>
            <a:custGeom>
              <a:rect b="b" l="l" r="r" t="t"/>
              <a:pathLst>
                <a:path extrusionOk="0" h="9362" w="2482">
                  <a:moveTo>
                    <a:pt x="1841" y="1"/>
                  </a:moveTo>
                  <a:cubicBezTo>
                    <a:pt x="1745" y="65"/>
                    <a:pt x="1633" y="81"/>
                    <a:pt x="1569" y="113"/>
                  </a:cubicBezTo>
                  <a:cubicBezTo>
                    <a:pt x="1489" y="209"/>
                    <a:pt x="1409" y="321"/>
                    <a:pt x="1313" y="433"/>
                  </a:cubicBezTo>
                  <a:cubicBezTo>
                    <a:pt x="1025" y="881"/>
                    <a:pt x="769" y="1361"/>
                    <a:pt x="561" y="1857"/>
                  </a:cubicBezTo>
                  <a:cubicBezTo>
                    <a:pt x="369" y="2369"/>
                    <a:pt x="225" y="2897"/>
                    <a:pt x="113" y="3441"/>
                  </a:cubicBezTo>
                  <a:cubicBezTo>
                    <a:pt x="17" y="3985"/>
                    <a:pt x="1" y="4545"/>
                    <a:pt x="33" y="5105"/>
                  </a:cubicBezTo>
                  <a:cubicBezTo>
                    <a:pt x="81" y="5665"/>
                    <a:pt x="177" y="6209"/>
                    <a:pt x="369" y="6721"/>
                  </a:cubicBezTo>
                  <a:cubicBezTo>
                    <a:pt x="545" y="7249"/>
                    <a:pt x="785" y="7745"/>
                    <a:pt x="1089" y="8209"/>
                  </a:cubicBezTo>
                  <a:cubicBezTo>
                    <a:pt x="1345" y="8609"/>
                    <a:pt x="1681" y="8961"/>
                    <a:pt x="2033" y="9266"/>
                  </a:cubicBezTo>
                  <a:lnTo>
                    <a:pt x="2081" y="9266"/>
                  </a:lnTo>
                  <a:cubicBezTo>
                    <a:pt x="2225" y="9314"/>
                    <a:pt x="2337" y="9330"/>
                    <a:pt x="2481" y="9362"/>
                  </a:cubicBezTo>
                  <a:cubicBezTo>
                    <a:pt x="2305" y="9250"/>
                    <a:pt x="2129" y="9106"/>
                    <a:pt x="1969" y="8945"/>
                  </a:cubicBezTo>
                  <a:cubicBezTo>
                    <a:pt x="1633" y="8641"/>
                    <a:pt x="1377" y="8321"/>
                    <a:pt x="1137" y="7969"/>
                  </a:cubicBezTo>
                  <a:cubicBezTo>
                    <a:pt x="881" y="7553"/>
                    <a:pt x="657" y="7105"/>
                    <a:pt x="513" y="6625"/>
                  </a:cubicBezTo>
                  <a:cubicBezTo>
                    <a:pt x="337" y="6065"/>
                    <a:pt x="241" y="5489"/>
                    <a:pt x="225" y="4913"/>
                  </a:cubicBezTo>
                  <a:lnTo>
                    <a:pt x="225" y="4929"/>
                  </a:lnTo>
                  <a:cubicBezTo>
                    <a:pt x="193" y="4289"/>
                    <a:pt x="257" y="3649"/>
                    <a:pt x="401" y="3009"/>
                  </a:cubicBezTo>
                  <a:lnTo>
                    <a:pt x="401" y="2993"/>
                  </a:lnTo>
                  <a:cubicBezTo>
                    <a:pt x="545" y="2353"/>
                    <a:pt x="785" y="1729"/>
                    <a:pt x="1073" y="1153"/>
                  </a:cubicBezTo>
                  <a:cubicBezTo>
                    <a:pt x="1297" y="753"/>
                    <a:pt x="1553" y="369"/>
                    <a:pt x="18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3"/>
            <p:cNvSpPr/>
            <p:nvPr/>
          </p:nvSpPr>
          <p:spPr>
            <a:xfrm>
              <a:off x="6195026" y="3702205"/>
              <a:ext cx="939" cy="28"/>
            </a:xfrm>
            <a:custGeom>
              <a:rect b="b" l="l" r="r" t="t"/>
              <a:pathLst>
                <a:path extrusionOk="0" h="1" w="33">
                  <a:moveTo>
                    <a:pt x="1" y="1"/>
                  </a:moveTo>
                  <a:cubicBezTo>
                    <a:pt x="33" y="1"/>
                    <a:pt x="33" y="1"/>
                    <a:pt x="1" y="1"/>
                  </a:cubicBezTo>
                  <a:cubicBezTo>
                    <a:pt x="33" y="1"/>
                    <a:pt x="1" y="1"/>
                    <a:pt x="1"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3"/>
            <p:cNvSpPr/>
            <p:nvPr/>
          </p:nvSpPr>
          <p:spPr>
            <a:xfrm>
              <a:off x="6309765" y="3895694"/>
              <a:ext cx="121567" cy="67398"/>
            </a:xfrm>
            <a:custGeom>
              <a:rect b="b" l="l" r="r" t="t"/>
              <a:pathLst>
                <a:path extrusionOk="0" h="2369" w="4273">
                  <a:moveTo>
                    <a:pt x="4145" y="0"/>
                  </a:moveTo>
                  <a:cubicBezTo>
                    <a:pt x="4097" y="96"/>
                    <a:pt x="4001" y="208"/>
                    <a:pt x="3889" y="320"/>
                  </a:cubicBezTo>
                  <a:cubicBezTo>
                    <a:pt x="3521" y="720"/>
                    <a:pt x="3121" y="1056"/>
                    <a:pt x="2656" y="1361"/>
                  </a:cubicBezTo>
                  <a:cubicBezTo>
                    <a:pt x="2256" y="1617"/>
                    <a:pt x="1824" y="1825"/>
                    <a:pt x="1376" y="1969"/>
                  </a:cubicBezTo>
                  <a:cubicBezTo>
                    <a:pt x="944" y="2097"/>
                    <a:pt x="528" y="2161"/>
                    <a:pt x="96" y="2209"/>
                  </a:cubicBezTo>
                  <a:lnTo>
                    <a:pt x="0" y="2209"/>
                  </a:lnTo>
                  <a:cubicBezTo>
                    <a:pt x="128" y="2241"/>
                    <a:pt x="256" y="2305"/>
                    <a:pt x="400" y="2369"/>
                  </a:cubicBezTo>
                  <a:cubicBezTo>
                    <a:pt x="896" y="2321"/>
                    <a:pt x="1376" y="2177"/>
                    <a:pt x="1840" y="2001"/>
                  </a:cubicBezTo>
                  <a:cubicBezTo>
                    <a:pt x="2336" y="1809"/>
                    <a:pt x="2816" y="1521"/>
                    <a:pt x="3233" y="1185"/>
                  </a:cubicBezTo>
                  <a:cubicBezTo>
                    <a:pt x="3617" y="880"/>
                    <a:pt x="3969" y="544"/>
                    <a:pt x="4273" y="160"/>
                  </a:cubicBezTo>
                  <a:lnTo>
                    <a:pt x="4257" y="144"/>
                  </a:lnTo>
                  <a:cubicBezTo>
                    <a:pt x="4241" y="128"/>
                    <a:pt x="4241" y="96"/>
                    <a:pt x="4209" y="64"/>
                  </a:cubicBezTo>
                  <a:lnTo>
                    <a:pt x="4177" y="16"/>
                  </a:lnTo>
                  <a:cubicBezTo>
                    <a:pt x="4177" y="16"/>
                    <a:pt x="4177" y="0"/>
                    <a:pt x="41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3"/>
            <p:cNvSpPr/>
            <p:nvPr/>
          </p:nvSpPr>
          <p:spPr>
            <a:xfrm>
              <a:off x="6332525" y="3607979"/>
              <a:ext cx="28" cy="28"/>
            </a:xfrm>
            <a:custGeom>
              <a:rect b="b" l="l" r="r" t="t"/>
              <a:pathLst>
                <a:path extrusionOk="0" h="1" w="1">
                  <a:moveTo>
                    <a:pt x="0"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3"/>
            <p:cNvSpPr/>
            <p:nvPr/>
          </p:nvSpPr>
          <p:spPr>
            <a:xfrm>
              <a:off x="6296109"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3"/>
            <p:cNvSpPr/>
            <p:nvPr/>
          </p:nvSpPr>
          <p:spPr>
            <a:xfrm>
              <a:off x="6424931" y="3642119"/>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3"/>
            <p:cNvSpPr/>
            <p:nvPr/>
          </p:nvSpPr>
          <p:spPr>
            <a:xfrm>
              <a:off x="6473182" y="3787811"/>
              <a:ext cx="1849" cy="484"/>
            </a:xfrm>
            <a:custGeom>
              <a:rect b="b" l="l" r="r" t="t"/>
              <a:pathLst>
                <a:path extrusionOk="0" h="17" w="65">
                  <a:moveTo>
                    <a:pt x="1" y="0"/>
                  </a:moveTo>
                  <a:cubicBezTo>
                    <a:pt x="1" y="16"/>
                    <a:pt x="1" y="16"/>
                    <a:pt x="1" y="0"/>
                  </a:cubicBezTo>
                  <a:lnTo>
                    <a:pt x="65"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3"/>
            <p:cNvSpPr/>
            <p:nvPr/>
          </p:nvSpPr>
          <p:spPr>
            <a:xfrm>
              <a:off x="6469996" y="3799305"/>
              <a:ext cx="7312" cy="9929"/>
            </a:xfrm>
            <a:custGeom>
              <a:rect b="b" l="l" r="r" t="t"/>
              <a:pathLst>
                <a:path extrusionOk="0" h="349" w="257">
                  <a:moveTo>
                    <a:pt x="149" y="0"/>
                  </a:moveTo>
                  <a:cubicBezTo>
                    <a:pt x="117" y="0"/>
                    <a:pt x="89" y="4"/>
                    <a:pt x="65" y="12"/>
                  </a:cubicBezTo>
                  <a:cubicBezTo>
                    <a:pt x="49" y="124"/>
                    <a:pt x="17" y="236"/>
                    <a:pt x="1" y="348"/>
                  </a:cubicBezTo>
                  <a:cubicBezTo>
                    <a:pt x="49" y="332"/>
                    <a:pt x="81" y="332"/>
                    <a:pt x="145" y="332"/>
                  </a:cubicBezTo>
                  <a:lnTo>
                    <a:pt x="209" y="332"/>
                  </a:lnTo>
                  <a:cubicBezTo>
                    <a:pt x="225" y="236"/>
                    <a:pt x="241" y="108"/>
                    <a:pt x="257" y="12"/>
                  </a:cubicBezTo>
                  <a:cubicBezTo>
                    <a:pt x="217" y="4"/>
                    <a:pt x="181" y="0"/>
                    <a:pt x="149"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3"/>
            <p:cNvSpPr/>
            <p:nvPr/>
          </p:nvSpPr>
          <p:spPr>
            <a:xfrm>
              <a:off x="6175908" y="3754582"/>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3"/>
            <p:cNvSpPr/>
            <p:nvPr/>
          </p:nvSpPr>
          <p:spPr>
            <a:xfrm>
              <a:off x="6397619" y="3622545"/>
              <a:ext cx="28" cy="28"/>
            </a:xfrm>
            <a:custGeom>
              <a:rect b="b" l="l" r="r" t="t"/>
              <a:pathLst>
                <a:path extrusionOk="0" h="1" w="1">
                  <a:moveTo>
                    <a:pt x="1" y="1"/>
                  </a:moveTo>
                  <a:lnTo>
                    <a:pt x="1" y="1"/>
                  </a:ln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3"/>
            <p:cNvSpPr/>
            <p:nvPr/>
          </p:nvSpPr>
          <p:spPr>
            <a:xfrm>
              <a:off x="6296564"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3"/>
            <p:cNvSpPr/>
            <p:nvPr/>
          </p:nvSpPr>
          <p:spPr>
            <a:xfrm>
              <a:off x="6296564"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3"/>
            <p:cNvSpPr/>
            <p:nvPr/>
          </p:nvSpPr>
          <p:spPr>
            <a:xfrm>
              <a:off x="6296564"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3"/>
            <p:cNvSpPr/>
            <p:nvPr/>
          </p:nvSpPr>
          <p:spPr>
            <a:xfrm>
              <a:off x="6296564"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3"/>
            <p:cNvSpPr/>
            <p:nvPr/>
          </p:nvSpPr>
          <p:spPr>
            <a:xfrm>
              <a:off x="6420379" y="3904798"/>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3"/>
            <p:cNvSpPr/>
            <p:nvPr/>
          </p:nvSpPr>
          <p:spPr>
            <a:xfrm>
              <a:off x="6420379" y="3904798"/>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3"/>
            <p:cNvSpPr/>
            <p:nvPr/>
          </p:nvSpPr>
          <p:spPr>
            <a:xfrm>
              <a:off x="6420379" y="3904798"/>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3"/>
            <p:cNvSpPr/>
            <p:nvPr/>
          </p:nvSpPr>
          <p:spPr>
            <a:xfrm>
              <a:off x="6420379" y="3904798"/>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3"/>
            <p:cNvSpPr/>
            <p:nvPr/>
          </p:nvSpPr>
          <p:spPr>
            <a:xfrm>
              <a:off x="6490480" y="3592786"/>
              <a:ext cx="260886" cy="189136"/>
            </a:xfrm>
            <a:custGeom>
              <a:rect b="b" l="l" r="r" t="t"/>
              <a:pathLst>
                <a:path extrusionOk="0" h="6648" w="9170">
                  <a:moveTo>
                    <a:pt x="4744" y="1"/>
                  </a:moveTo>
                  <a:cubicBezTo>
                    <a:pt x="4563" y="1"/>
                    <a:pt x="4337" y="22"/>
                    <a:pt x="4129" y="71"/>
                  </a:cubicBezTo>
                  <a:cubicBezTo>
                    <a:pt x="4065" y="87"/>
                    <a:pt x="4001" y="87"/>
                    <a:pt x="3937" y="103"/>
                  </a:cubicBezTo>
                  <a:lnTo>
                    <a:pt x="3921" y="103"/>
                  </a:lnTo>
                  <a:cubicBezTo>
                    <a:pt x="3873" y="103"/>
                    <a:pt x="3857" y="135"/>
                    <a:pt x="3825" y="135"/>
                  </a:cubicBezTo>
                  <a:cubicBezTo>
                    <a:pt x="3793" y="135"/>
                    <a:pt x="3777" y="151"/>
                    <a:pt x="3745" y="151"/>
                  </a:cubicBezTo>
                  <a:cubicBezTo>
                    <a:pt x="3601" y="183"/>
                    <a:pt x="3457" y="231"/>
                    <a:pt x="3345" y="295"/>
                  </a:cubicBezTo>
                  <a:cubicBezTo>
                    <a:pt x="3281" y="311"/>
                    <a:pt x="3249" y="327"/>
                    <a:pt x="3185" y="343"/>
                  </a:cubicBezTo>
                  <a:cubicBezTo>
                    <a:pt x="3169" y="343"/>
                    <a:pt x="3137" y="375"/>
                    <a:pt x="3121" y="375"/>
                  </a:cubicBezTo>
                  <a:lnTo>
                    <a:pt x="2641" y="615"/>
                  </a:lnTo>
                  <a:lnTo>
                    <a:pt x="2625" y="615"/>
                  </a:lnTo>
                  <a:cubicBezTo>
                    <a:pt x="2369" y="775"/>
                    <a:pt x="2129" y="951"/>
                    <a:pt x="1889" y="1143"/>
                  </a:cubicBezTo>
                  <a:cubicBezTo>
                    <a:pt x="1729" y="1287"/>
                    <a:pt x="1585" y="1447"/>
                    <a:pt x="1441" y="1607"/>
                  </a:cubicBezTo>
                  <a:cubicBezTo>
                    <a:pt x="1377" y="1671"/>
                    <a:pt x="1329" y="1751"/>
                    <a:pt x="1281" y="1815"/>
                  </a:cubicBezTo>
                  <a:cubicBezTo>
                    <a:pt x="1121" y="2023"/>
                    <a:pt x="961" y="2247"/>
                    <a:pt x="817" y="2487"/>
                  </a:cubicBezTo>
                  <a:cubicBezTo>
                    <a:pt x="769" y="2583"/>
                    <a:pt x="721" y="2695"/>
                    <a:pt x="657" y="2775"/>
                  </a:cubicBezTo>
                  <a:lnTo>
                    <a:pt x="657" y="2791"/>
                  </a:lnTo>
                  <a:lnTo>
                    <a:pt x="657" y="2807"/>
                  </a:lnTo>
                  <a:cubicBezTo>
                    <a:pt x="401" y="3351"/>
                    <a:pt x="225" y="3927"/>
                    <a:pt x="129" y="4503"/>
                  </a:cubicBezTo>
                  <a:cubicBezTo>
                    <a:pt x="129" y="4519"/>
                    <a:pt x="129" y="4551"/>
                    <a:pt x="97" y="4567"/>
                  </a:cubicBezTo>
                  <a:cubicBezTo>
                    <a:pt x="65" y="4823"/>
                    <a:pt x="49" y="5063"/>
                    <a:pt x="17" y="5335"/>
                  </a:cubicBezTo>
                  <a:cubicBezTo>
                    <a:pt x="1" y="5591"/>
                    <a:pt x="1" y="5847"/>
                    <a:pt x="17" y="6103"/>
                  </a:cubicBezTo>
                  <a:cubicBezTo>
                    <a:pt x="17" y="6167"/>
                    <a:pt x="17" y="6247"/>
                    <a:pt x="49" y="6311"/>
                  </a:cubicBezTo>
                  <a:cubicBezTo>
                    <a:pt x="49" y="6407"/>
                    <a:pt x="65" y="6535"/>
                    <a:pt x="81" y="6631"/>
                  </a:cubicBezTo>
                  <a:cubicBezTo>
                    <a:pt x="145" y="6631"/>
                    <a:pt x="209" y="6647"/>
                    <a:pt x="257" y="6647"/>
                  </a:cubicBezTo>
                  <a:cubicBezTo>
                    <a:pt x="225" y="6375"/>
                    <a:pt x="209" y="6087"/>
                    <a:pt x="177" y="5815"/>
                  </a:cubicBezTo>
                  <a:lnTo>
                    <a:pt x="177" y="5767"/>
                  </a:lnTo>
                  <a:lnTo>
                    <a:pt x="177" y="5751"/>
                  </a:lnTo>
                  <a:lnTo>
                    <a:pt x="177" y="5735"/>
                  </a:lnTo>
                  <a:lnTo>
                    <a:pt x="177" y="5383"/>
                  </a:lnTo>
                  <a:cubicBezTo>
                    <a:pt x="209" y="4823"/>
                    <a:pt x="305" y="4263"/>
                    <a:pt x="465" y="3751"/>
                  </a:cubicBezTo>
                  <a:lnTo>
                    <a:pt x="465" y="3735"/>
                  </a:lnTo>
                  <a:lnTo>
                    <a:pt x="465" y="3703"/>
                  </a:lnTo>
                  <a:lnTo>
                    <a:pt x="465" y="3687"/>
                  </a:lnTo>
                  <a:lnTo>
                    <a:pt x="465" y="3671"/>
                  </a:lnTo>
                  <a:lnTo>
                    <a:pt x="465" y="3655"/>
                  </a:lnTo>
                  <a:lnTo>
                    <a:pt x="465" y="3623"/>
                  </a:lnTo>
                  <a:lnTo>
                    <a:pt x="465" y="3607"/>
                  </a:lnTo>
                  <a:lnTo>
                    <a:pt x="465" y="3591"/>
                  </a:lnTo>
                  <a:lnTo>
                    <a:pt x="465" y="3575"/>
                  </a:lnTo>
                  <a:lnTo>
                    <a:pt x="465" y="3543"/>
                  </a:lnTo>
                  <a:lnTo>
                    <a:pt x="465" y="3527"/>
                  </a:lnTo>
                  <a:lnTo>
                    <a:pt x="465" y="3511"/>
                  </a:lnTo>
                  <a:lnTo>
                    <a:pt x="465" y="3495"/>
                  </a:lnTo>
                  <a:cubicBezTo>
                    <a:pt x="465" y="3463"/>
                    <a:pt x="465" y="3463"/>
                    <a:pt x="481" y="3447"/>
                  </a:cubicBezTo>
                  <a:lnTo>
                    <a:pt x="481" y="3431"/>
                  </a:lnTo>
                  <a:cubicBezTo>
                    <a:pt x="481" y="3415"/>
                    <a:pt x="481" y="3415"/>
                    <a:pt x="497" y="3383"/>
                  </a:cubicBezTo>
                  <a:cubicBezTo>
                    <a:pt x="497" y="3367"/>
                    <a:pt x="497" y="3367"/>
                    <a:pt x="529" y="3351"/>
                  </a:cubicBezTo>
                  <a:cubicBezTo>
                    <a:pt x="657" y="3015"/>
                    <a:pt x="817" y="2663"/>
                    <a:pt x="1009" y="2375"/>
                  </a:cubicBezTo>
                  <a:cubicBezTo>
                    <a:pt x="1249" y="2007"/>
                    <a:pt x="1505" y="1671"/>
                    <a:pt x="1825" y="1367"/>
                  </a:cubicBezTo>
                  <a:cubicBezTo>
                    <a:pt x="1889" y="1335"/>
                    <a:pt x="1921" y="1271"/>
                    <a:pt x="1985" y="1223"/>
                  </a:cubicBezTo>
                  <a:lnTo>
                    <a:pt x="2001" y="1207"/>
                  </a:lnTo>
                  <a:lnTo>
                    <a:pt x="2017" y="1191"/>
                  </a:lnTo>
                  <a:cubicBezTo>
                    <a:pt x="2017" y="1191"/>
                    <a:pt x="2049" y="1191"/>
                    <a:pt x="2049" y="1175"/>
                  </a:cubicBezTo>
                  <a:cubicBezTo>
                    <a:pt x="2161" y="1063"/>
                    <a:pt x="2289" y="967"/>
                    <a:pt x="2417" y="887"/>
                  </a:cubicBezTo>
                  <a:cubicBezTo>
                    <a:pt x="2417" y="887"/>
                    <a:pt x="2449" y="887"/>
                    <a:pt x="2449" y="871"/>
                  </a:cubicBezTo>
                  <a:lnTo>
                    <a:pt x="2481" y="871"/>
                  </a:lnTo>
                  <a:lnTo>
                    <a:pt x="2785" y="695"/>
                  </a:lnTo>
                  <a:cubicBezTo>
                    <a:pt x="3105" y="503"/>
                    <a:pt x="3457" y="391"/>
                    <a:pt x="3825" y="295"/>
                  </a:cubicBezTo>
                  <a:lnTo>
                    <a:pt x="3889" y="263"/>
                  </a:lnTo>
                  <a:cubicBezTo>
                    <a:pt x="4289" y="183"/>
                    <a:pt x="4689" y="151"/>
                    <a:pt x="5089" y="151"/>
                  </a:cubicBezTo>
                  <a:cubicBezTo>
                    <a:pt x="5505" y="167"/>
                    <a:pt x="5937" y="247"/>
                    <a:pt x="6337" y="375"/>
                  </a:cubicBezTo>
                  <a:cubicBezTo>
                    <a:pt x="6785" y="503"/>
                    <a:pt x="7217" y="711"/>
                    <a:pt x="7617" y="967"/>
                  </a:cubicBezTo>
                  <a:cubicBezTo>
                    <a:pt x="8081" y="1255"/>
                    <a:pt x="8481" y="1591"/>
                    <a:pt x="8865" y="1991"/>
                  </a:cubicBezTo>
                  <a:lnTo>
                    <a:pt x="8897" y="2023"/>
                  </a:lnTo>
                  <a:lnTo>
                    <a:pt x="8945" y="2023"/>
                  </a:lnTo>
                  <a:cubicBezTo>
                    <a:pt x="9025" y="2023"/>
                    <a:pt x="9105" y="2055"/>
                    <a:pt x="9169" y="2071"/>
                  </a:cubicBezTo>
                  <a:cubicBezTo>
                    <a:pt x="8977" y="1863"/>
                    <a:pt x="8801" y="1671"/>
                    <a:pt x="8577" y="1495"/>
                  </a:cubicBezTo>
                  <a:cubicBezTo>
                    <a:pt x="8161" y="1111"/>
                    <a:pt x="7697" y="791"/>
                    <a:pt x="7201" y="551"/>
                  </a:cubicBezTo>
                  <a:cubicBezTo>
                    <a:pt x="6881" y="391"/>
                    <a:pt x="6529" y="247"/>
                    <a:pt x="6177" y="167"/>
                  </a:cubicBezTo>
                  <a:cubicBezTo>
                    <a:pt x="6001" y="135"/>
                    <a:pt x="5841" y="87"/>
                    <a:pt x="5665" y="71"/>
                  </a:cubicBezTo>
                  <a:cubicBezTo>
                    <a:pt x="5425" y="23"/>
                    <a:pt x="5169" y="7"/>
                    <a:pt x="4897" y="7"/>
                  </a:cubicBezTo>
                  <a:cubicBezTo>
                    <a:pt x="4852" y="3"/>
                    <a:pt x="4800" y="1"/>
                    <a:pt x="47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3"/>
            <p:cNvSpPr/>
            <p:nvPr/>
          </p:nvSpPr>
          <p:spPr>
            <a:xfrm>
              <a:off x="6684878" y="3663968"/>
              <a:ext cx="120201" cy="283646"/>
            </a:xfrm>
            <a:custGeom>
              <a:rect b="b" l="l" r="r" t="t"/>
              <a:pathLst>
                <a:path extrusionOk="0" h="9970" w="4225">
                  <a:moveTo>
                    <a:pt x="2544" y="1"/>
                  </a:moveTo>
                  <a:lnTo>
                    <a:pt x="2544" y="1"/>
                  </a:lnTo>
                  <a:cubicBezTo>
                    <a:pt x="2816" y="353"/>
                    <a:pt x="3009" y="641"/>
                    <a:pt x="3185" y="961"/>
                  </a:cubicBezTo>
                  <a:cubicBezTo>
                    <a:pt x="3489" y="1521"/>
                    <a:pt x="3729" y="2145"/>
                    <a:pt x="3873" y="2785"/>
                  </a:cubicBezTo>
                  <a:lnTo>
                    <a:pt x="3873" y="2801"/>
                  </a:lnTo>
                  <a:cubicBezTo>
                    <a:pt x="4017" y="3425"/>
                    <a:pt x="4065" y="4065"/>
                    <a:pt x="4049" y="4705"/>
                  </a:cubicBezTo>
                  <a:lnTo>
                    <a:pt x="4049" y="4689"/>
                  </a:lnTo>
                  <a:cubicBezTo>
                    <a:pt x="4033" y="5265"/>
                    <a:pt x="3921" y="5841"/>
                    <a:pt x="3745" y="6401"/>
                  </a:cubicBezTo>
                  <a:cubicBezTo>
                    <a:pt x="3585" y="6865"/>
                    <a:pt x="3393" y="7329"/>
                    <a:pt x="3121" y="7745"/>
                  </a:cubicBezTo>
                  <a:cubicBezTo>
                    <a:pt x="2881" y="8113"/>
                    <a:pt x="2624" y="8449"/>
                    <a:pt x="2304" y="8721"/>
                  </a:cubicBezTo>
                  <a:cubicBezTo>
                    <a:pt x="2032" y="8993"/>
                    <a:pt x="1712" y="9234"/>
                    <a:pt x="1344" y="9410"/>
                  </a:cubicBezTo>
                  <a:cubicBezTo>
                    <a:pt x="992" y="9586"/>
                    <a:pt x="624" y="9730"/>
                    <a:pt x="256" y="9826"/>
                  </a:cubicBezTo>
                  <a:cubicBezTo>
                    <a:pt x="176" y="9842"/>
                    <a:pt x="96" y="9858"/>
                    <a:pt x="0" y="9858"/>
                  </a:cubicBezTo>
                  <a:cubicBezTo>
                    <a:pt x="144" y="9906"/>
                    <a:pt x="272" y="9922"/>
                    <a:pt x="400" y="9970"/>
                  </a:cubicBezTo>
                  <a:cubicBezTo>
                    <a:pt x="464" y="9954"/>
                    <a:pt x="528" y="9922"/>
                    <a:pt x="592" y="9922"/>
                  </a:cubicBezTo>
                  <a:cubicBezTo>
                    <a:pt x="1104" y="9762"/>
                    <a:pt x="1600" y="9506"/>
                    <a:pt x="2048" y="9169"/>
                  </a:cubicBezTo>
                  <a:cubicBezTo>
                    <a:pt x="2480" y="8833"/>
                    <a:pt x="2864" y="8433"/>
                    <a:pt x="3169" y="7969"/>
                  </a:cubicBezTo>
                  <a:cubicBezTo>
                    <a:pt x="3473" y="7505"/>
                    <a:pt x="3729" y="7009"/>
                    <a:pt x="3889" y="6465"/>
                  </a:cubicBezTo>
                  <a:cubicBezTo>
                    <a:pt x="4049" y="5937"/>
                    <a:pt x="4161" y="5377"/>
                    <a:pt x="4193" y="4849"/>
                  </a:cubicBezTo>
                  <a:cubicBezTo>
                    <a:pt x="4225" y="4289"/>
                    <a:pt x="4193" y="3729"/>
                    <a:pt x="4113" y="3185"/>
                  </a:cubicBezTo>
                  <a:cubicBezTo>
                    <a:pt x="4001" y="2641"/>
                    <a:pt x="3873" y="2129"/>
                    <a:pt x="3665" y="1617"/>
                  </a:cubicBezTo>
                  <a:cubicBezTo>
                    <a:pt x="3473" y="1121"/>
                    <a:pt x="3201" y="625"/>
                    <a:pt x="2881" y="177"/>
                  </a:cubicBezTo>
                  <a:cubicBezTo>
                    <a:pt x="2864" y="161"/>
                    <a:pt x="2848" y="145"/>
                    <a:pt x="2832" y="97"/>
                  </a:cubicBezTo>
                  <a:cubicBezTo>
                    <a:pt x="2800" y="97"/>
                    <a:pt x="2800" y="97"/>
                    <a:pt x="2784" y="81"/>
                  </a:cubicBezTo>
                  <a:cubicBezTo>
                    <a:pt x="2704" y="65"/>
                    <a:pt x="2624" y="49"/>
                    <a:pt x="25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3"/>
            <p:cNvSpPr/>
            <p:nvPr/>
          </p:nvSpPr>
          <p:spPr>
            <a:xfrm>
              <a:off x="6673043" y="3603882"/>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3"/>
            <p:cNvSpPr/>
            <p:nvPr/>
          </p:nvSpPr>
          <p:spPr>
            <a:xfrm>
              <a:off x="6774553" y="3884314"/>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3"/>
            <p:cNvSpPr/>
            <p:nvPr/>
          </p:nvSpPr>
          <p:spPr>
            <a:xfrm>
              <a:off x="6541462" y="3887500"/>
              <a:ext cx="118409" cy="65122"/>
            </a:xfrm>
            <a:custGeom>
              <a:rect b="b" l="l" r="r" t="t"/>
              <a:pathLst>
                <a:path extrusionOk="0" h="2289" w="4162">
                  <a:moveTo>
                    <a:pt x="1553" y="1296"/>
                  </a:moveTo>
                  <a:lnTo>
                    <a:pt x="1553" y="1296"/>
                  </a:lnTo>
                  <a:cubicBezTo>
                    <a:pt x="1558" y="1299"/>
                    <a:pt x="1562" y="1302"/>
                    <a:pt x="1567" y="1304"/>
                  </a:cubicBezTo>
                  <a:lnTo>
                    <a:pt x="1567" y="1304"/>
                  </a:lnTo>
                  <a:cubicBezTo>
                    <a:pt x="1563" y="1297"/>
                    <a:pt x="1553" y="1296"/>
                    <a:pt x="1553" y="1296"/>
                  </a:cubicBezTo>
                  <a:close/>
                  <a:moveTo>
                    <a:pt x="65" y="0"/>
                  </a:moveTo>
                  <a:cubicBezTo>
                    <a:pt x="65" y="16"/>
                    <a:pt x="65" y="32"/>
                    <a:pt x="49" y="48"/>
                  </a:cubicBezTo>
                  <a:cubicBezTo>
                    <a:pt x="33" y="80"/>
                    <a:pt x="1" y="112"/>
                    <a:pt x="1" y="144"/>
                  </a:cubicBezTo>
                  <a:cubicBezTo>
                    <a:pt x="305" y="480"/>
                    <a:pt x="625" y="816"/>
                    <a:pt x="993" y="1088"/>
                  </a:cubicBezTo>
                  <a:cubicBezTo>
                    <a:pt x="1409" y="1409"/>
                    <a:pt x="1889" y="1713"/>
                    <a:pt x="2385" y="1905"/>
                  </a:cubicBezTo>
                  <a:cubicBezTo>
                    <a:pt x="2913" y="2113"/>
                    <a:pt x="3441" y="2241"/>
                    <a:pt x="4017" y="2289"/>
                  </a:cubicBezTo>
                  <a:lnTo>
                    <a:pt x="4161" y="2289"/>
                  </a:lnTo>
                  <a:cubicBezTo>
                    <a:pt x="4097" y="2257"/>
                    <a:pt x="4033" y="2225"/>
                    <a:pt x="3953" y="2193"/>
                  </a:cubicBezTo>
                  <a:cubicBezTo>
                    <a:pt x="3889" y="2177"/>
                    <a:pt x="3841" y="2129"/>
                    <a:pt x="3793" y="2097"/>
                  </a:cubicBezTo>
                  <a:cubicBezTo>
                    <a:pt x="3473" y="2049"/>
                    <a:pt x="3153" y="1985"/>
                    <a:pt x="2849" y="1889"/>
                  </a:cubicBezTo>
                  <a:cubicBezTo>
                    <a:pt x="2390" y="1746"/>
                    <a:pt x="1978" y="1526"/>
                    <a:pt x="1567" y="1304"/>
                  </a:cubicBezTo>
                  <a:lnTo>
                    <a:pt x="1567" y="1304"/>
                  </a:lnTo>
                  <a:cubicBezTo>
                    <a:pt x="1568" y="1306"/>
                    <a:pt x="1569" y="1309"/>
                    <a:pt x="1569" y="1312"/>
                  </a:cubicBezTo>
                  <a:cubicBezTo>
                    <a:pt x="1105" y="1024"/>
                    <a:pt x="705" y="672"/>
                    <a:pt x="321" y="288"/>
                  </a:cubicBezTo>
                  <a:cubicBezTo>
                    <a:pt x="241" y="192"/>
                    <a:pt x="145" y="80"/>
                    <a:pt x="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3"/>
            <p:cNvSpPr/>
            <p:nvPr/>
          </p:nvSpPr>
          <p:spPr>
            <a:xfrm>
              <a:off x="6673043" y="3603882"/>
              <a:ext cx="939" cy="28"/>
            </a:xfrm>
            <a:custGeom>
              <a:rect b="b" l="l" r="r" t="t"/>
              <a:pathLst>
                <a:path extrusionOk="0" h="1" w="33">
                  <a:moveTo>
                    <a:pt x="32" y="1"/>
                  </a:moveTo>
                  <a:lnTo>
                    <a:pt x="0" y="1"/>
                  </a:lnTo>
                  <a:lnTo>
                    <a:pt x="32"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3"/>
            <p:cNvSpPr/>
            <p:nvPr/>
          </p:nvSpPr>
          <p:spPr>
            <a:xfrm>
              <a:off x="6795037" y="3743657"/>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3"/>
            <p:cNvSpPr/>
            <p:nvPr/>
          </p:nvSpPr>
          <p:spPr>
            <a:xfrm>
              <a:off x="6795037" y="3743657"/>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3"/>
            <p:cNvSpPr/>
            <p:nvPr/>
          </p:nvSpPr>
          <p:spPr>
            <a:xfrm>
              <a:off x="6495032" y="3793729"/>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3"/>
            <p:cNvSpPr/>
            <p:nvPr/>
          </p:nvSpPr>
          <p:spPr>
            <a:xfrm>
              <a:off x="6800044" y="3797826"/>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3"/>
            <p:cNvSpPr/>
            <p:nvPr/>
          </p:nvSpPr>
          <p:spPr>
            <a:xfrm>
              <a:off x="6495032" y="3799902"/>
              <a:ext cx="7767" cy="9787"/>
            </a:xfrm>
            <a:custGeom>
              <a:rect b="b" l="l" r="r" t="t"/>
              <a:pathLst>
                <a:path extrusionOk="0" h="344" w="273">
                  <a:moveTo>
                    <a:pt x="20" y="1"/>
                  </a:moveTo>
                  <a:cubicBezTo>
                    <a:pt x="16" y="1"/>
                    <a:pt x="9" y="3"/>
                    <a:pt x="1" y="7"/>
                  </a:cubicBezTo>
                  <a:lnTo>
                    <a:pt x="30" y="7"/>
                  </a:lnTo>
                  <a:cubicBezTo>
                    <a:pt x="28" y="3"/>
                    <a:pt x="25" y="1"/>
                    <a:pt x="20" y="1"/>
                  </a:cubicBezTo>
                  <a:close/>
                  <a:moveTo>
                    <a:pt x="30" y="7"/>
                  </a:moveTo>
                  <a:cubicBezTo>
                    <a:pt x="33" y="14"/>
                    <a:pt x="33" y="25"/>
                    <a:pt x="33" y="39"/>
                  </a:cubicBezTo>
                  <a:lnTo>
                    <a:pt x="33" y="71"/>
                  </a:lnTo>
                  <a:cubicBezTo>
                    <a:pt x="65" y="151"/>
                    <a:pt x="81" y="231"/>
                    <a:pt x="97" y="327"/>
                  </a:cubicBezTo>
                  <a:lnTo>
                    <a:pt x="193" y="327"/>
                  </a:lnTo>
                  <a:cubicBezTo>
                    <a:pt x="225" y="327"/>
                    <a:pt x="257" y="327"/>
                    <a:pt x="273" y="343"/>
                  </a:cubicBezTo>
                  <a:cubicBezTo>
                    <a:pt x="257" y="311"/>
                    <a:pt x="257" y="247"/>
                    <a:pt x="241" y="215"/>
                  </a:cubicBezTo>
                  <a:cubicBezTo>
                    <a:pt x="225" y="167"/>
                    <a:pt x="225" y="135"/>
                    <a:pt x="193" y="71"/>
                  </a:cubicBezTo>
                  <a:cubicBezTo>
                    <a:pt x="193" y="55"/>
                    <a:pt x="193" y="23"/>
                    <a:pt x="177" y="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3"/>
            <p:cNvSpPr/>
            <p:nvPr/>
          </p:nvSpPr>
          <p:spPr>
            <a:xfrm>
              <a:off x="6501404" y="3801012"/>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3"/>
            <p:cNvSpPr/>
            <p:nvPr/>
          </p:nvSpPr>
          <p:spPr>
            <a:xfrm>
              <a:off x="6673954" y="3603882"/>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3"/>
            <p:cNvSpPr/>
            <p:nvPr/>
          </p:nvSpPr>
          <p:spPr>
            <a:xfrm>
              <a:off x="6545104" y="363210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3"/>
            <p:cNvSpPr/>
            <p:nvPr/>
          </p:nvSpPr>
          <p:spPr>
            <a:xfrm>
              <a:off x="6545104" y="363210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3"/>
            <p:cNvSpPr/>
            <p:nvPr/>
          </p:nvSpPr>
          <p:spPr>
            <a:xfrm>
              <a:off x="6521888" y="3660782"/>
              <a:ext cx="28" cy="28"/>
            </a:xfrm>
            <a:custGeom>
              <a:rect b="b" l="l" r="r" t="t"/>
              <a:pathLst>
                <a:path extrusionOk="0" h="1" w="1">
                  <a:moveTo>
                    <a:pt x="1" y="1"/>
                  </a:move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3"/>
            <p:cNvSpPr/>
            <p:nvPr/>
          </p:nvSpPr>
          <p:spPr>
            <a:xfrm>
              <a:off x="6501404" y="3801012"/>
              <a:ext cx="28" cy="28"/>
            </a:xfrm>
            <a:custGeom>
              <a:rect b="b" l="l" r="r" t="t"/>
              <a:pathLst>
                <a:path extrusionOk="0" h="1" w="1">
                  <a:moveTo>
                    <a:pt x="1"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3"/>
            <p:cNvSpPr/>
            <p:nvPr/>
          </p:nvSpPr>
          <p:spPr>
            <a:xfrm>
              <a:off x="6551476" y="3895238"/>
              <a:ext cx="28" cy="28"/>
            </a:xfrm>
            <a:custGeom>
              <a:rect b="b" l="l" r="r" t="t"/>
              <a:pathLst>
                <a:path extrusionOk="0" h="1" w="1">
                  <a:moveTo>
                    <a:pt x="1" y="0"/>
                  </a:moveTo>
                  <a:lnTo>
                    <a:pt x="1" y="0"/>
                  </a:lnTo>
                  <a:lnTo>
                    <a:pt x="1" y="0"/>
                  </a:ln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3"/>
            <p:cNvSpPr/>
            <p:nvPr/>
          </p:nvSpPr>
          <p:spPr>
            <a:xfrm>
              <a:off x="6673954" y="3603882"/>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3"/>
            <p:cNvSpPr/>
            <p:nvPr/>
          </p:nvSpPr>
          <p:spPr>
            <a:xfrm>
              <a:off x="6745420" y="3649857"/>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3"/>
            <p:cNvSpPr/>
            <p:nvPr/>
          </p:nvSpPr>
          <p:spPr>
            <a:xfrm>
              <a:off x="6745420" y="3649857"/>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3"/>
            <p:cNvSpPr/>
            <p:nvPr/>
          </p:nvSpPr>
          <p:spPr>
            <a:xfrm>
              <a:off x="6521433" y="3660782"/>
              <a:ext cx="484" cy="28"/>
            </a:xfrm>
            <a:custGeom>
              <a:rect b="b" l="l" r="r" t="t"/>
              <a:pathLst>
                <a:path extrusionOk="0" h="1" w="17">
                  <a:moveTo>
                    <a:pt x="1" y="1"/>
                  </a:moveTo>
                  <a:lnTo>
                    <a:pt x="17"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3"/>
            <p:cNvSpPr/>
            <p:nvPr/>
          </p:nvSpPr>
          <p:spPr>
            <a:xfrm>
              <a:off x="6795037" y="3743657"/>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3"/>
            <p:cNvSpPr/>
            <p:nvPr/>
          </p:nvSpPr>
          <p:spPr>
            <a:xfrm>
              <a:off x="6501404" y="3800557"/>
              <a:ext cx="28" cy="28"/>
            </a:xfrm>
            <a:custGeom>
              <a:rect b="b" l="l" r="r" t="t"/>
              <a:pathLst>
                <a:path extrusionOk="0" h="1" w="1">
                  <a:moveTo>
                    <a:pt x="1" y="0"/>
                  </a:move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3"/>
            <p:cNvSpPr/>
            <p:nvPr/>
          </p:nvSpPr>
          <p:spPr>
            <a:xfrm>
              <a:off x="6501404" y="3801012"/>
              <a:ext cx="28" cy="28"/>
            </a:xfrm>
            <a:custGeom>
              <a:rect b="b" l="l" r="r" t="t"/>
              <a:pathLst>
                <a:path extrusionOk="0" h="1" w="1">
                  <a:moveTo>
                    <a:pt x="1"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3"/>
            <p:cNvSpPr/>
            <p:nvPr/>
          </p:nvSpPr>
          <p:spPr>
            <a:xfrm>
              <a:off x="6724481" y="3932110"/>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3"/>
            <p:cNvSpPr/>
            <p:nvPr/>
          </p:nvSpPr>
          <p:spPr>
            <a:xfrm>
              <a:off x="6724026" y="3932565"/>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3"/>
            <p:cNvSpPr/>
            <p:nvPr/>
          </p:nvSpPr>
          <p:spPr>
            <a:xfrm>
              <a:off x="6062108" y="3631194"/>
              <a:ext cx="71495" cy="72405"/>
            </a:xfrm>
            <a:custGeom>
              <a:rect b="b" l="l" r="r" t="t"/>
              <a:pathLst>
                <a:path extrusionOk="0" h="2545" w="2513">
                  <a:moveTo>
                    <a:pt x="641" y="1713"/>
                  </a:moveTo>
                  <a:lnTo>
                    <a:pt x="641" y="1713"/>
                  </a:lnTo>
                  <a:cubicBezTo>
                    <a:pt x="644" y="1715"/>
                    <a:pt x="648" y="1717"/>
                    <a:pt x="651" y="1720"/>
                  </a:cubicBezTo>
                  <a:lnTo>
                    <a:pt x="651" y="1720"/>
                  </a:lnTo>
                  <a:cubicBezTo>
                    <a:pt x="646" y="1713"/>
                    <a:pt x="641" y="1713"/>
                    <a:pt x="641" y="1713"/>
                  </a:cubicBezTo>
                  <a:close/>
                  <a:moveTo>
                    <a:pt x="1441" y="1"/>
                  </a:moveTo>
                  <a:cubicBezTo>
                    <a:pt x="1313" y="33"/>
                    <a:pt x="1201" y="65"/>
                    <a:pt x="1057" y="97"/>
                  </a:cubicBezTo>
                  <a:cubicBezTo>
                    <a:pt x="945" y="145"/>
                    <a:pt x="817" y="177"/>
                    <a:pt x="705" y="241"/>
                  </a:cubicBezTo>
                  <a:cubicBezTo>
                    <a:pt x="561" y="321"/>
                    <a:pt x="417" y="401"/>
                    <a:pt x="305" y="497"/>
                  </a:cubicBezTo>
                  <a:cubicBezTo>
                    <a:pt x="193" y="577"/>
                    <a:pt x="113" y="673"/>
                    <a:pt x="81" y="785"/>
                  </a:cubicBezTo>
                  <a:cubicBezTo>
                    <a:pt x="33" y="881"/>
                    <a:pt x="1" y="977"/>
                    <a:pt x="1" y="1073"/>
                  </a:cubicBezTo>
                  <a:cubicBezTo>
                    <a:pt x="1" y="1185"/>
                    <a:pt x="17" y="1281"/>
                    <a:pt x="65" y="1361"/>
                  </a:cubicBezTo>
                  <a:cubicBezTo>
                    <a:pt x="97" y="1457"/>
                    <a:pt x="161" y="1537"/>
                    <a:pt x="241" y="1617"/>
                  </a:cubicBezTo>
                  <a:cubicBezTo>
                    <a:pt x="321" y="1697"/>
                    <a:pt x="401" y="1777"/>
                    <a:pt x="497" y="1857"/>
                  </a:cubicBezTo>
                  <a:cubicBezTo>
                    <a:pt x="593" y="1937"/>
                    <a:pt x="721" y="2017"/>
                    <a:pt x="833" y="2081"/>
                  </a:cubicBezTo>
                  <a:cubicBezTo>
                    <a:pt x="1025" y="2177"/>
                    <a:pt x="1201" y="2257"/>
                    <a:pt x="1377" y="2321"/>
                  </a:cubicBezTo>
                  <a:cubicBezTo>
                    <a:pt x="1553" y="2385"/>
                    <a:pt x="1761" y="2433"/>
                    <a:pt x="1937" y="2481"/>
                  </a:cubicBezTo>
                  <a:cubicBezTo>
                    <a:pt x="2065" y="2497"/>
                    <a:pt x="2193" y="2513"/>
                    <a:pt x="2337" y="2545"/>
                  </a:cubicBezTo>
                  <a:cubicBezTo>
                    <a:pt x="2401" y="2481"/>
                    <a:pt x="2465" y="2417"/>
                    <a:pt x="2513" y="2385"/>
                  </a:cubicBezTo>
                  <a:cubicBezTo>
                    <a:pt x="2465" y="2385"/>
                    <a:pt x="2385" y="2385"/>
                    <a:pt x="2321" y="2353"/>
                  </a:cubicBezTo>
                  <a:lnTo>
                    <a:pt x="2337" y="2353"/>
                  </a:lnTo>
                  <a:cubicBezTo>
                    <a:pt x="2017" y="2321"/>
                    <a:pt x="1697" y="2241"/>
                    <a:pt x="1393" y="2113"/>
                  </a:cubicBezTo>
                  <a:lnTo>
                    <a:pt x="1425" y="2113"/>
                  </a:lnTo>
                  <a:cubicBezTo>
                    <a:pt x="1141" y="2018"/>
                    <a:pt x="888" y="1877"/>
                    <a:pt x="651" y="1720"/>
                  </a:cubicBezTo>
                  <a:lnTo>
                    <a:pt x="651" y="1720"/>
                  </a:lnTo>
                  <a:cubicBezTo>
                    <a:pt x="654" y="1724"/>
                    <a:pt x="657" y="1732"/>
                    <a:pt x="657" y="1745"/>
                  </a:cubicBezTo>
                  <a:cubicBezTo>
                    <a:pt x="545" y="1665"/>
                    <a:pt x="433" y="1553"/>
                    <a:pt x="337" y="1457"/>
                  </a:cubicBezTo>
                  <a:lnTo>
                    <a:pt x="225" y="1281"/>
                  </a:lnTo>
                  <a:cubicBezTo>
                    <a:pt x="193" y="1233"/>
                    <a:pt x="193" y="1201"/>
                    <a:pt x="177" y="1137"/>
                  </a:cubicBezTo>
                  <a:lnTo>
                    <a:pt x="177" y="1041"/>
                  </a:lnTo>
                  <a:cubicBezTo>
                    <a:pt x="177" y="993"/>
                    <a:pt x="193" y="961"/>
                    <a:pt x="225" y="913"/>
                  </a:cubicBezTo>
                  <a:lnTo>
                    <a:pt x="273" y="801"/>
                  </a:lnTo>
                  <a:lnTo>
                    <a:pt x="449" y="625"/>
                  </a:lnTo>
                  <a:cubicBezTo>
                    <a:pt x="593" y="513"/>
                    <a:pt x="737" y="433"/>
                    <a:pt x="897" y="353"/>
                  </a:cubicBezTo>
                  <a:cubicBezTo>
                    <a:pt x="1073" y="273"/>
                    <a:pt x="1281" y="225"/>
                    <a:pt x="1473" y="177"/>
                  </a:cubicBezTo>
                  <a:cubicBezTo>
                    <a:pt x="1521" y="161"/>
                    <a:pt x="1553" y="113"/>
                    <a:pt x="1537" y="65"/>
                  </a:cubicBezTo>
                  <a:cubicBezTo>
                    <a:pt x="1537" y="17"/>
                    <a:pt x="1489" y="1"/>
                    <a:pt x="14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3"/>
            <p:cNvSpPr/>
            <p:nvPr/>
          </p:nvSpPr>
          <p:spPr>
            <a:xfrm>
              <a:off x="6075764" y="3648947"/>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3"/>
            <p:cNvSpPr/>
            <p:nvPr/>
          </p:nvSpPr>
          <p:spPr>
            <a:xfrm>
              <a:off x="6074853" y="3648947"/>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3"/>
            <p:cNvSpPr/>
            <p:nvPr/>
          </p:nvSpPr>
          <p:spPr>
            <a:xfrm>
              <a:off x="6071667" y="3672617"/>
              <a:ext cx="28" cy="484"/>
            </a:xfrm>
            <a:custGeom>
              <a:rect b="b" l="l" r="r" t="t"/>
              <a:pathLst>
                <a:path extrusionOk="0" h="17" w="1">
                  <a:moveTo>
                    <a:pt x="1" y="17"/>
                  </a:moveTo>
                  <a:cubicBezTo>
                    <a:pt x="1" y="17"/>
                    <a:pt x="1" y="1"/>
                    <a:pt x="1" y="17"/>
                  </a:cubicBezTo>
                  <a:cubicBezTo>
                    <a:pt x="1" y="1"/>
                    <a:pt x="1" y="17"/>
                    <a:pt x="1" y="1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3"/>
            <p:cNvSpPr/>
            <p:nvPr/>
          </p:nvSpPr>
          <p:spPr>
            <a:xfrm>
              <a:off x="6071667" y="3673072"/>
              <a:ext cx="28" cy="28"/>
            </a:xfrm>
            <a:custGeom>
              <a:rect b="b" l="l" r="r" t="t"/>
              <a:pathLst>
                <a:path extrusionOk="0" h="1" w="1">
                  <a:moveTo>
                    <a:pt x="1" y="1"/>
                  </a:moveTo>
                  <a:lnTo>
                    <a:pt x="1" y="1"/>
                  </a:ln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3"/>
            <p:cNvSpPr/>
            <p:nvPr/>
          </p:nvSpPr>
          <p:spPr>
            <a:xfrm>
              <a:off x="6071667" y="3673072"/>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3"/>
            <p:cNvSpPr/>
            <p:nvPr/>
          </p:nvSpPr>
          <p:spPr>
            <a:xfrm>
              <a:off x="6102621" y="3692646"/>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3"/>
            <p:cNvSpPr/>
            <p:nvPr/>
          </p:nvSpPr>
          <p:spPr>
            <a:xfrm>
              <a:off x="6051638" y="3563369"/>
              <a:ext cx="55563" cy="72405"/>
            </a:xfrm>
            <a:custGeom>
              <a:rect b="b" l="l" r="r" t="t"/>
              <a:pathLst>
                <a:path extrusionOk="0" h="2545" w="1953">
                  <a:moveTo>
                    <a:pt x="753" y="1"/>
                  </a:moveTo>
                  <a:cubicBezTo>
                    <a:pt x="689" y="1"/>
                    <a:pt x="625" y="1"/>
                    <a:pt x="545" y="17"/>
                  </a:cubicBezTo>
                  <a:cubicBezTo>
                    <a:pt x="449" y="49"/>
                    <a:pt x="353" y="81"/>
                    <a:pt x="273" y="145"/>
                  </a:cubicBezTo>
                  <a:cubicBezTo>
                    <a:pt x="193" y="209"/>
                    <a:pt x="129" y="289"/>
                    <a:pt x="81" y="353"/>
                  </a:cubicBezTo>
                  <a:cubicBezTo>
                    <a:pt x="1" y="561"/>
                    <a:pt x="33" y="785"/>
                    <a:pt x="81" y="977"/>
                  </a:cubicBezTo>
                  <a:cubicBezTo>
                    <a:pt x="129" y="1105"/>
                    <a:pt x="161" y="1217"/>
                    <a:pt x="225" y="1313"/>
                  </a:cubicBezTo>
                  <a:cubicBezTo>
                    <a:pt x="289" y="1441"/>
                    <a:pt x="369" y="1553"/>
                    <a:pt x="449" y="1665"/>
                  </a:cubicBezTo>
                  <a:cubicBezTo>
                    <a:pt x="785" y="2113"/>
                    <a:pt x="1281" y="2465"/>
                    <a:pt x="1841" y="2545"/>
                  </a:cubicBezTo>
                  <a:cubicBezTo>
                    <a:pt x="1873" y="2545"/>
                    <a:pt x="1889" y="2545"/>
                    <a:pt x="1905" y="2529"/>
                  </a:cubicBezTo>
                  <a:cubicBezTo>
                    <a:pt x="1921" y="2497"/>
                    <a:pt x="1953" y="2481"/>
                    <a:pt x="1953" y="2465"/>
                  </a:cubicBezTo>
                  <a:cubicBezTo>
                    <a:pt x="1953" y="2449"/>
                    <a:pt x="1953" y="2417"/>
                    <a:pt x="1921" y="2401"/>
                  </a:cubicBezTo>
                  <a:cubicBezTo>
                    <a:pt x="1905" y="2385"/>
                    <a:pt x="1889" y="2369"/>
                    <a:pt x="1873" y="2369"/>
                  </a:cubicBezTo>
                  <a:cubicBezTo>
                    <a:pt x="1745" y="2337"/>
                    <a:pt x="1633" y="2321"/>
                    <a:pt x="1505" y="2289"/>
                  </a:cubicBezTo>
                  <a:cubicBezTo>
                    <a:pt x="1345" y="2225"/>
                    <a:pt x="1201" y="2145"/>
                    <a:pt x="1073" y="2049"/>
                  </a:cubicBezTo>
                  <a:cubicBezTo>
                    <a:pt x="913" y="1921"/>
                    <a:pt x="769" y="1777"/>
                    <a:pt x="641" y="1649"/>
                  </a:cubicBezTo>
                  <a:cubicBezTo>
                    <a:pt x="529" y="1505"/>
                    <a:pt x="433" y="1329"/>
                    <a:pt x="353" y="1153"/>
                  </a:cubicBezTo>
                  <a:cubicBezTo>
                    <a:pt x="305" y="1041"/>
                    <a:pt x="273" y="913"/>
                    <a:pt x="241" y="801"/>
                  </a:cubicBezTo>
                  <a:lnTo>
                    <a:pt x="241" y="785"/>
                  </a:lnTo>
                  <a:cubicBezTo>
                    <a:pt x="241" y="721"/>
                    <a:pt x="225" y="641"/>
                    <a:pt x="241" y="577"/>
                  </a:cubicBezTo>
                  <a:cubicBezTo>
                    <a:pt x="241" y="545"/>
                    <a:pt x="273" y="481"/>
                    <a:pt x="289" y="449"/>
                  </a:cubicBezTo>
                  <a:cubicBezTo>
                    <a:pt x="305" y="401"/>
                    <a:pt x="321" y="385"/>
                    <a:pt x="353" y="337"/>
                  </a:cubicBezTo>
                  <a:lnTo>
                    <a:pt x="401" y="289"/>
                  </a:lnTo>
                  <a:cubicBezTo>
                    <a:pt x="433" y="257"/>
                    <a:pt x="465" y="241"/>
                    <a:pt x="481" y="225"/>
                  </a:cubicBezTo>
                  <a:cubicBezTo>
                    <a:pt x="529" y="209"/>
                    <a:pt x="593" y="177"/>
                    <a:pt x="625" y="177"/>
                  </a:cubicBezTo>
                  <a:lnTo>
                    <a:pt x="849" y="177"/>
                  </a:lnTo>
                  <a:cubicBezTo>
                    <a:pt x="1073" y="209"/>
                    <a:pt x="1265" y="289"/>
                    <a:pt x="1473" y="337"/>
                  </a:cubicBezTo>
                  <a:cubicBezTo>
                    <a:pt x="1489" y="337"/>
                    <a:pt x="1505" y="337"/>
                    <a:pt x="1521" y="321"/>
                  </a:cubicBezTo>
                  <a:cubicBezTo>
                    <a:pt x="1553" y="305"/>
                    <a:pt x="1569" y="289"/>
                    <a:pt x="1569" y="257"/>
                  </a:cubicBezTo>
                  <a:cubicBezTo>
                    <a:pt x="1569" y="241"/>
                    <a:pt x="1569" y="225"/>
                    <a:pt x="1553" y="209"/>
                  </a:cubicBezTo>
                  <a:cubicBezTo>
                    <a:pt x="1521" y="177"/>
                    <a:pt x="1505" y="161"/>
                    <a:pt x="1489" y="161"/>
                  </a:cubicBezTo>
                  <a:lnTo>
                    <a:pt x="1121" y="49"/>
                  </a:lnTo>
                  <a:cubicBezTo>
                    <a:pt x="1073" y="49"/>
                    <a:pt x="1009" y="49"/>
                    <a:pt x="945" y="17"/>
                  </a:cubicBezTo>
                  <a:cubicBezTo>
                    <a:pt x="881" y="1"/>
                    <a:pt x="801" y="1"/>
                    <a:pt x="7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3"/>
            <p:cNvSpPr/>
            <p:nvPr/>
          </p:nvSpPr>
          <p:spPr>
            <a:xfrm>
              <a:off x="6062563" y="3480523"/>
              <a:ext cx="202621" cy="100258"/>
            </a:xfrm>
            <a:custGeom>
              <a:rect b="b" l="l" r="r" t="t"/>
              <a:pathLst>
                <a:path extrusionOk="0" h="3524" w="7122">
                  <a:moveTo>
                    <a:pt x="657" y="0"/>
                  </a:moveTo>
                  <a:cubicBezTo>
                    <a:pt x="609" y="16"/>
                    <a:pt x="545" y="32"/>
                    <a:pt x="481" y="80"/>
                  </a:cubicBezTo>
                  <a:cubicBezTo>
                    <a:pt x="417" y="112"/>
                    <a:pt x="385" y="160"/>
                    <a:pt x="337" y="208"/>
                  </a:cubicBezTo>
                  <a:cubicBezTo>
                    <a:pt x="289" y="272"/>
                    <a:pt x="241" y="352"/>
                    <a:pt x="193" y="432"/>
                  </a:cubicBezTo>
                  <a:cubicBezTo>
                    <a:pt x="1" y="912"/>
                    <a:pt x="81" y="1440"/>
                    <a:pt x="241" y="1920"/>
                  </a:cubicBezTo>
                  <a:cubicBezTo>
                    <a:pt x="321" y="2176"/>
                    <a:pt x="433" y="2417"/>
                    <a:pt x="577" y="2657"/>
                  </a:cubicBezTo>
                  <a:cubicBezTo>
                    <a:pt x="721" y="2881"/>
                    <a:pt x="865" y="3073"/>
                    <a:pt x="1057" y="3249"/>
                  </a:cubicBezTo>
                  <a:cubicBezTo>
                    <a:pt x="1078" y="3270"/>
                    <a:pt x="1103" y="3279"/>
                    <a:pt x="1126" y="3279"/>
                  </a:cubicBezTo>
                  <a:cubicBezTo>
                    <a:pt x="1153" y="3279"/>
                    <a:pt x="1176" y="3266"/>
                    <a:pt x="1185" y="3249"/>
                  </a:cubicBezTo>
                  <a:cubicBezTo>
                    <a:pt x="1217" y="3217"/>
                    <a:pt x="1201" y="3153"/>
                    <a:pt x="1185" y="3137"/>
                  </a:cubicBezTo>
                  <a:lnTo>
                    <a:pt x="1057" y="3009"/>
                  </a:lnTo>
                  <a:cubicBezTo>
                    <a:pt x="881" y="2817"/>
                    <a:pt x="737" y="2593"/>
                    <a:pt x="625" y="2369"/>
                  </a:cubicBezTo>
                  <a:cubicBezTo>
                    <a:pt x="481" y="2112"/>
                    <a:pt x="385" y="1840"/>
                    <a:pt x="321" y="1552"/>
                  </a:cubicBezTo>
                  <a:cubicBezTo>
                    <a:pt x="273" y="1376"/>
                    <a:pt x="257" y="1200"/>
                    <a:pt x="273" y="1008"/>
                  </a:cubicBezTo>
                  <a:lnTo>
                    <a:pt x="273" y="992"/>
                  </a:lnTo>
                  <a:cubicBezTo>
                    <a:pt x="273" y="880"/>
                    <a:pt x="305" y="768"/>
                    <a:pt x="337" y="672"/>
                  </a:cubicBezTo>
                  <a:cubicBezTo>
                    <a:pt x="385" y="592"/>
                    <a:pt x="401" y="496"/>
                    <a:pt x="465" y="432"/>
                  </a:cubicBezTo>
                  <a:cubicBezTo>
                    <a:pt x="481" y="400"/>
                    <a:pt x="513" y="352"/>
                    <a:pt x="545" y="336"/>
                  </a:cubicBezTo>
                  <a:cubicBezTo>
                    <a:pt x="561" y="320"/>
                    <a:pt x="577" y="288"/>
                    <a:pt x="625" y="272"/>
                  </a:cubicBezTo>
                  <a:cubicBezTo>
                    <a:pt x="641" y="256"/>
                    <a:pt x="657" y="256"/>
                    <a:pt x="705" y="256"/>
                  </a:cubicBezTo>
                  <a:lnTo>
                    <a:pt x="785" y="256"/>
                  </a:lnTo>
                  <a:cubicBezTo>
                    <a:pt x="817" y="256"/>
                    <a:pt x="865" y="272"/>
                    <a:pt x="897" y="272"/>
                  </a:cubicBezTo>
                  <a:cubicBezTo>
                    <a:pt x="977" y="288"/>
                    <a:pt x="1041" y="336"/>
                    <a:pt x="1105" y="368"/>
                  </a:cubicBezTo>
                  <a:cubicBezTo>
                    <a:pt x="1265" y="496"/>
                    <a:pt x="1425" y="640"/>
                    <a:pt x="1537" y="768"/>
                  </a:cubicBezTo>
                  <a:lnTo>
                    <a:pt x="1521" y="752"/>
                  </a:lnTo>
                  <a:lnTo>
                    <a:pt x="1521" y="752"/>
                  </a:lnTo>
                  <a:cubicBezTo>
                    <a:pt x="1633" y="880"/>
                    <a:pt x="1745" y="1008"/>
                    <a:pt x="1841" y="1152"/>
                  </a:cubicBezTo>
                  <a:cubicBezTo>
                    <a:pt x="2001" y="1360"/>
                    <a:pt x="2113" y="1568"/>
                    <a:pt x="2273" y="1776"/>
                  </a:cubicBezTo>
                  <a:cubicBezTo>
                    <a:pt x="2417" y="1968"/>
                    <a:pt x="2561" y="2192"/>
                    <a:pt x="2721" y="2401"/>
                  </a:cubicBezTo>
                  <a:cubicBezTo>
                    <a:pt x="2881" y="2593"/>
                    <a:pt x="3041" y="2801"/>
                    <a:pt x="3217" y="2961"/>
                  </a:cubicBezTo>
                  <a:cubicBezTo>
                    <a:pt x="3377" y="3089"/>
                    <a:pt x="3537" y="3233"/>
                    <a:pt x="3697" y="3361"/>
                  </a:cubicBezTo>
                  <a:cubicBezTo>
                    <a:pt x="3825" y="3441"/>
                    <a:pt x="3985" y="3489"/>
                    <a:pt x="4113" y="3521"/>
                  </a:cubicBezTo>
                  <a:cubicBezTo>
                    <a:pt x="4132" y="3523"/>
                    <a:pt x="4151" y="3524"/>
                    <a:pt x="4171" y="3524"/>
                  </a:cubicBezTo>
                  <a:cubicBezTo>
                    <a:pt x="4296" y="3524"/>
                    <a:pt x="4420" y="3482"/>
                    <a:pt x="4545" y="3441"/>
                  </a:cubicBezTo>
                  <a:cubicBezTo>
                    <a:pt x="4705" y="3361"/>
                    <a:pt x="4865" y="3233"/>
                    <a:pt x="4977" y="3121"/>
                  </a:cubicBezTo>
                  <a:lnTo>
                    <a:pt x="5137" y="2961"/>
                  </a:lnTo>
                  <a:lnTo>
                    <a:pt x="5313" y="2769"/>
                  </a:lnTo>
                  <a:cubicBezTo>
                    <a:pt x="5441" y="2657"/>
                    <a:pt x="5569" y="2529"/>
                    <a:pt x="5681" y="2433"/>
                  </a:cubicBezTo>
                  <a:cubicBezTo>
                    <a:pt x="5857" y="2273"/>
                    <a:pt x="6065" y="2096"/>
                    <a:pt x="6273" y="1952"/>
                  </a:cubicBezTo>
                  <a:lnTo>
                    <a:pt x="6577" y="1712"/>
                  </a:lnTo>
                  <a:cubicBezTo>
                    <a:pt x="6625" y="1680"/>
                    <a:pt x="6673" y="1632"/>
                    <a:pt x="6721" y="1616"/>
                  </a:cubicBezTo>
                  <a:cubicBezTo>
                    <a:pt x="6769" y="1568"/>
                    <a:pt x="6817" y="1552"/>
                    <a:pt x="6865" y="1520"/>
                  </a:cubicBezTo>
                  <a:cubicBezTo>
                    <a:pt x="6945" y="1456"/>
                    <a:pt x="7025" y="1392"/>
                    <a:pt x="7121" y="1360"/>
                  </a:cubicBezTo>
                  <a:lnTo>
                    <a:pt x="7057" y="1360"/>
                  </a:lnTo>
                  <a:cubicBezTo>
                    <a:pt x="6609" y="1520"/>
                    <a:pt x="6209" y="1792"/>
                    <a:pt x="5825" y="2096"/>
                  </a:cubicBezTo>
                  <a:lnTo>
                    <a:pt x="5281" y="2577"/>
                  </a:lnTo>
                  <a:lnTo>
                    <a:pt x="5025" y="2833"/>
                  </a:lnTo>
                  <a:cubicBezTo>
                    <a:pt x="4945" y="2913"/>
                    <a:pt x="4865" y="2993"/>
                    <a:pt x="4785" y="3057"/>
                  </a:cubicBezTo>
                  <a:cubicBezTo>
                    <a:pt x="4673" y="3137"/>
                    <a:pt x="4577" y="3217"/>
                    <a:pt x="4481" y="3281"/>
                  </a:cubicBezTo>
                  <a:cubicBezTo>
                    <a:pt x="4417" y="3297"/>
                    <a:pt x="4353" y="3329"/>
                    <a:pt x="4305" y="3329"/>
                  </a:cubicBezTo>
                  <a:cubicBezTo>
                    <a:pt x="4273" y="3329"/>
                    <a:pt x="4234" y="3343"/>
                    <a:pt x="4202" y="3343"/>
                  </a:cubicBezTo>
                  <a:cubicBezTo>
                    <a:pt x="4186" y="3343"/>
                    <a:pt x="4172" y="3339"/>
                    <a:pt x="4161" y="3329"/>
                  </a:cubicBezTo>
                  <a:cubicBezTo>
                    <a:pt x="4097" y="3329"/>
                    <a:pt x="4033" y="3313"/>
                    <a:pt x="4001" y="3297"/>
                  </a:cubicBezTo>
                  <a:cubicBezTo>
                    <a:pt x="3905" y="3249"/>
                    <a:pt x="3825" y="3217"/>
                    <a:pt x="3745" y="3153"/>
                  </a:cubicBezTo>
                  <a:cubicBezTo>
                    <a:pt x="3633" y="3089"/>
                    <a:pt x="3537" y="3009"/>
                    <a:pt x="3457" y="2929"/>
                  </a:cubicBezTo>
                  <a:cubicBezTo>
                    <a:pt x="3345" y="2833"/>
                    <a:pt x="3233" y="2737"/>
                    <a:pt x="3137" y="2609"/>
                  </a:cubicBezTo>
                  <a:cubicBezTo>
                    <a:pt x="2801" y="2241"/>
                    <a:pt x="2513" y="1808"/>
                    <a:pt x="2241" y="1392"/>
                  </a:cubicBezTo>
                  <a:cubicBezTo>
                    <a:pt x="2017" y="1072"/>
                    <a:pt x="1793" y="768"/>
                    <a:pt x="1537" y="496"/>
                  </a:cubicBezTo>
                  <a:cubicBezTo>
                    <a:pt x="1441" y="400"/>
                    <a:pt x="1313" y="288"/>
                    <a:pt x="1201" y="208"/>
                  </a:cubicBezTo>
                  <a:cubicBezTo>
                    <a:pt x="1105" y="128"/>
                    <a:pt x="977" y="96"/>
                    <a:pt x="833" y="80"/>
                  </a:cubicBezTo>
                  <a:lnTo>
                    <a:pt x="769" y="80"/>
                  </a:lnTo>
                  <a:cubicBezTo>
                    <a:pt x="705" y="0"/>
                    <a:pt x="689" y="0"/>
                    <a:pt x="6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3"/>
            <p:cNvSpPr/>
            <p:nvPr/>
          </p:nvSpPr>
          <p:spPr>
            <a:xfrm>
              <a:off x="6069846" y="3506924"/>
              <a:ext cx="28" cy="939"/>
            </a:xfrm>
            <a:custGeom>
              <a:rect b="b" l="l" r="r" t="t"/>
              <a:pathLst>
                <a:path extrusionOk="0" h="33" w="1">
                  <a:moveTo>
                    <a:pt x="1" y="32"/>
                  </a:moveTo>
                  <a:cubicBezTo>
                    <a:pt x="1" y="32"/>
                    <a:pt x="1" y="0"/>
                    <a:pt x="1" y="32"/>
                  </a:cubicBezTo>
                  <a:cubicBezTo>
                    <a:pt x="1" y="0"/>
                    <a:pt x="1" y="32"/>
                    <a:pt x="1" y="32"/>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3"/>
            <p:cNvSpPr/>
            <p:nvPr/>
          </p:nvSpPr>
          <p:spPr>
            <a:xfrm>
              <a:off x="6119918" y="3703571"/>
              <a:ext cx="29616" cy="210359"/>
            </a:xfrm>
            <a:custGeom>
              <a:rect b="b" l="l" r="r" t="t"/>
              <a:pathLst>
                <a:path extrusionOk="0" h="7394" w="1041">
                  <a:moveTo>
                    <a:pt x="1041" y="1"/>
                  </a:moveTo>
                  <a:lnTo>
                    <a:pt x="1041" y="1"/>
                  </a:lnTo>
                  <a:cubicBezTo>
                    <a:pt x="961" y="97"/>
                    <a:pt x="881" y="161"/>
                    <a:pt x="801" y="225"/>
                  </a:cubicBezTo>
                  <a:lnTo>
                    <a:pt x="753" y="289"/>
                  </a:lnTo>
                  <a:cubicBezTo>
                    <a:pt x="529" y="897"/>
                    <a:pt x="353" y="1537"/>
                    <a:pt x="225" y="2177"/>
                  </a:cubicBezTo>
                  <a:cubicBezTo>
                    <a:pt x="65" y="2993"/>
                    <a:pt x="1" y="3809"/>
                    <a:pt x="49" y="4657"/>
                  </a:cubicBezTo>
                  <a:cubicBezTo>
                    <a:pt x="81" y="5457"/>
                    <a:pt x="241" y="6273"/>
                    <a:pt x="545" y="7009"/>
                  </a:cubicBezTo>
                  <a:cubicBezTo>
                    <a:pt x="545" y="7041"/>
                    <a:pt x="561" y="7057"/>
                    <a:pt x="561" y="7057"/>
                  </a:cubicBezTo>
                  <a:cubicBezTo>
                    <a:pt x="689" y="7169"/>
                    <a:pt x="801" y="7281"/>
                    <a:pt x="929" y="7393"/>
                  </a:cubicBezTo>
                  <a:cubicBezTo>
                    <a:pt x="753" y="7041"/>
                    <a:pt x="593" y="6657"/>
                    <a:pt x="481" y="6273"/>
                  </a:cubicBezTo>
                  <a:lnTo>
                    <a:pt x="481" y="6289"/>
                  </a:lnTo>
                  <a:cubicBezTo>
                    <a:pt x="305" y="5649"/>
                    <a:pt x="225" y="4977"/>
                    <a:pt x="209" y="4289"/>
                  </a:cubicBezTo>
                  <a:cubicBezTo>
                    <a:pt x="193" y="3361"/>
                    <a:pt x="321" y="2417"/>
                    <a:pt x="545" y="1489"/>
                  </a:cubicBezTo>
                  <a:cubicBezTo>
                    <a:pt x="689" y="977"/>
                    <a:pt x="849" y="481"/>
                    <a:pt x="10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3"/>
            <p:cNvSpPr/>
            <p:nvPr/>
          </p:nvSpPr>
          <p:spPr>
            <a:xfrm>
              <a:off x="6135850" y="3746843"/>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3"/>
            <p:cNvSpPr/>
            <p:nvPr/>
          </p:nvSpPr>
          <p:spPr>
            <a:xfrm>
              <a:off x="6394888" y="3936206"/>
              <a:ext cx="74681" cy="57839"/>
            </a:xfrm>
            <a:custGeom>
              <a:rect b="b" l="l" r="r" t="t"/>
              <a:pathLst>
                <a:path extrusionOk="0" h="2033" w="2625">
                  <a:moveTo>
                    <a:pt x="2465" y="1"/>
                  </a:moveTo>
                  <a:cubicBezTo>
                    <a:pt x="2337" y="113"/>
                    <a:pt x="2241" y="257"/>
                    <a:pt x="2145" y="401"/>
                  </a:cubicBezTo>
                  <a:cubicBezTo>
                    <a:pt x="2049" y="513"/>
                    <a:pt x="1969" y="625"/>
                    <a:pt x="1857" y="721"/>
                  </a:cubicBezTo>
                  <a:cubicBezTo>
                    <a:pt x="1569" y="1025"/>
                    <a:pt x="1217" y="1281"/>
                    <a:pt x="865" y="1505"/>
                  </a:cubicBezTo>
                  <a:cubicBezTo>
                    <a:pt x="577" y="1665"/>
                    <a:pt x="305" y="1793"/>
                    <a:pt x="0" y="1921"/>
                  </a:cubicBezTo>
                  <a:cubicBezTo>
                    <a:pt x="16" y="1937"/>
                    <a:pt x="48" y="1937"/>
                    <a:pt x="80" y="1953"/>
                  </a:cubicBezTo>
                  <a:lnTo>
                    <a:pt x="209" y="2017"/>
                  </a:lnTo>
                  <a:cubicBezTo>
                    <a:pt x="225" y="2017"/>
                    <a:pt x="225" y="2033"/>
                    <a:pt x="241" y="2033"/>
                  </a:cubicBezTo>
                  <a:cubicBezTo>
                    <a:pt x="769" y="1825"/>
                    <a:pt x="1249" y="1521"/>
                    <a:pt x="1681" y="1153"/>
                  </a:cubicBezTo>
                  <a:cubicBezTo>
                    <a:pt x="1905" y="977"/>
                    <a:pt x="2097" y="785"/>
                    <a:pt x="2289" y="561"/>
                  </a:cubicBezTo>
                  <a:cubicBezTo>
                    <a:pt x="2401" y="401"/>
                    <a:pt x="2529" y="241"/>
                    <a:pt x="2625" y="81"/>
                  </a:cubicBezTo>
                  <a:cubicBezTo>
                    <a:pt x="2609" y="81"/>
                    <a:pt x="2609" y="65"/>
                    <a:pt x="2577" y="65"/>
                  </a:cubicBezTo>
                  <a:lnTo>
                    <a:pt x="246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3"/>
            <p:cNvSpPr/>
            <p:nvPr/>
          </p:nvSpPr>
          <p:spPr>
            <a:xfrm>
              <a:off x="6163162" y="3947131"/>
              <a:ext cx="28706" cy="18236"/>
            </a:xfrm>
            <a:custGeom>
              <a:rect b="b" l="l" r="r" t="t"/>
              <a:pathLst>
                <a:path extrusionOk="0" h="641" w="1009">
                  <a:moveTo>
                    <a:pt x="1" y="1"/>
                  </a:moveTo>
                  <a:lnTo>
                    <a:pt x="1" y="1"/>
                  </a:lnTo>
                  <a:cubicBezTo>
                    <a:pt x="129" y="113"/>
                    <a:pt x="209" y="209"/>
                    <a:pt x="305" y="289"/>
                  </a:cubicBezTo>
                  <a:cubicBezTo>
                    <a:pt x="449" y="417"/>
                    <a:pt x="561" y="529"/>
                    <a:pt x="705" y="641"/>
                  </a:cubicBezTo>
                  <a:cubicBezTo>
                    <a:pt x="705" y="609"/>
                    <a:pt x="721" y="609"/>
                    <a:pt x="753" y="609"/>
                  </a:cubicBezTo>
                  <a:cubicBezTo>
                    <a:pt x="849" y="609"/>
                    <a:pt x="929" y="641"/>
                    <a:pt x="1009" y="641"/>
                  </a:cubicBezTo>
                  <a:cubicBezTo>
                    <a:pt x="849" y="529"/>
                    <a:pt x="705" y="417"/>
                    <a:pt x="561" y="289"/>
                  </a:cubicBezTo>
                  <a:lnTo>
                    <a:pt x="529" y="289"/>
                  </a:lnTo>
                  <a:cubicBezTo>
                    <a:pt x="385" y="209"/>
                    <a:pt x="225" y="129"/>
                    <a:pt x="81" y="33"/>
                  </a:cubicBezTo>
                  <a:cubicBezTo>
                    <a:pt x="65" y="17"/>
                    <a:pt x="49" y="17"/>
                    <a:pt x="1"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3"/>
            <p:cNvSpPr/>
            <p:nvPr/>
          </p:nvSpPr>
          <p:spPr>
            <a:xfrm>
              <a:off x="6133574" y="3882493"/>
              <a:ext cx="28" cy="939"/>
            </a:xfrm>
            <a:custGeom>
              <a:rect b="b" l="l" r="r" t="t"/>
              <a:pathLst>
                <a:path extrusionOk="0" h="33" w="1">
                  <a:moveTo>
                    <a:pt x="1" y="32"/>
                  </a:moveTo>
                  <a:cubicBezTo>
                    <a:pt x="1" y="0"/>
                    <a:pt x="1" y="0"/>
                    <a:pt x="1" y="32"/>
                  </a:cubicBezTo>
                  <a:cubicBezTo>
                    <a:pt x="1" y="0"/>
                    <a:pt x="1" y="32"/>
                    <a:pt x="1" y="32"/>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3"/>
            <p:cNvSpPr/>
            <p:nvPr/>
          </p:nvSpPr>
          <p:spPr>
            <a:xfrm>
              <a:off x="6125836" y="3826503"/>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3"/>
            <p:cNvSpPr/>
            <p:nvPr/>
          </p:nvSpPr>
          <p:spPr>
            <a:xfrm>
              <a:off x="6125836" y="3826503"/>
              <a:ext cx="28" cy="484"/>
            </a:xfrm>
            <a:custGeom>
              <a:rect b="b" l="l" r="r" t="t"/>
              <a:pathLst>
                <a:path extrusionOk="0" h="17" w="1">
                  <a:moveTo>
                    <a:pt x="1" y="16"/>
                  </a:moveTo>
                  <a:cubicBezTo>
                    <a:pt x="1" y="0"/>
                    <a:pt x="1" y="0"/>
                    <a:pt x="1" y="16"/>
                  </a:cubicBezTo>
                  <a:cubicBezTo>
                    <a:pt x="1" y="0"/>
                    <a:pt x="1" y="0"/>
                    <a:pt x="1"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3"/>
            <p:cNvSpPr/>
            <p:nvPr/>
          </p:nvSpPr>
          <p:spPr>
            <a:xfrm>
              <a:off x="6826446" y="3616172"/>
              <a:ext cx="73771" cy="75136"/>
            </a:xfrm>
            <a:custGeom>
              <a:rect b="b" l="l" r="r" t="t"/>
              <a:pathLst>
                <a:path extrusionOk="0" h="2641" w="2593">
                  <a:moveTo>
                    <a:pt x="1089" y="1"/>
                  </a:moveTo>
                  <a:lnTo>
                    <a:pt x="1089" y="1"/>
                  </a:lnTo>
                  <a:cubicBezTo>
                    <a:pt x="1073" y="1"/>
                    <a:pt x="1041" y="49"/>
                    <a:pt x="1041" y="65"/>
                  </a:cubicBezTo>
                  <a:cubicBezTo>
                    <a:pt x="1009" y="113"/>
                    <a:pt x="1057" y="161"/>
                    <a:pt x="1089" y="161"/>
                  </a:cubicBezTo>
                  <a:cubicBezTo>
                    <a:pt x="1297" y="209"/>
                    <a:pt x="1489" y="241"/>
                    <a:pt x="1681" y="321"/>
                  </a:cubicBezTo>
                  <a:cubicBezTo>
                    <a:pt x="1825" y="385"/>
                    <a:pt x="1969" y="465"/>
                    <a:pt x="2113" y="561"/>
                  </a:cubicBezTo>
                  <a:cubicBezTo>
                    <a:pt x="2177" y="625"/>
                    <a:pt x="2257" y="673"/>
                    <a:pt x="2289" y="753"/>
                  </a:cubicBezTo>
                  <a:cubicBezTo>
                    <a:pt x="2321" y="785"/>
                    <a:pt x="2353" y="833"/>
                    <a:pt x="2369" y="865"/>
                  </a:cubicBezTo>
                  <a:cubicBezTo>
                    <a:pt x="2401" y="913"/>
                    <a:pt x="2401" y="945"/>
                    <a:pt x="2417" y="993"/>
                  </a:cubicBezTo>
                  <a:lnTo>
                    <a:pt x="2417" y="1089"/>
                  </a:lnTo>
                  <a:cubicBezTo>
                    <a:pt x="2417" y="1121"/>
                    <a:pt x="2401" y="1169"/>
                    <a:pt x="2369" y="1233"/>
                  </a:cubicBezTo>
                  <a:cubicBezTo>
                    <a:pt x="2353" y="1281"/>
                    <a:pt x="2321" y="1361"/>
                    <a:pt x="2273" y="1425"/>
                  </a:cubicBezTo>
                  <a:cubicBezTo>
                    <a:pt x="2193" y="1521"/>
                    <a:pt x="2097" y="1633"/>
                    <a:pt x="2001" y="1729"/>
                  </a:cubicBezTo>
                  <a:cubicBezTo>
                    <a:pt x="1745" y="1905"/>
                    <a:pt x="1489" y="2049"/>
                    <a:pt x="1233" y="2161"/>
                  </a:cubicBezTo>
                  <a:lnTo>
                    <a:pt x="1249" y="2161"/>
                  </a:lnTo>
                  <a:cubicBezTo>
                    <a:pt x="961" y="2289"/>
                    <a:pt x="641" y="2385"/>
                    <a:pt x="321" y="2449"/>
                  </a:cubicBezTo>
                  <a:lnTo>
                    <a:pt x="337" y="2449"/>
                  </a:lnTo>
                  <a:cubicBezTo>
                    <a:pt x="209" y="2465"/>
                    <a:pt x="113" y="2465"/>
                    <a:pt x="1" y="2465"/>
                  </a:cubicBezTo>
                  <a:lnTo>
                    <a:pt x="81" y="2545"/>
                  </a:lnTo>
                  <a:cubicBezTo>
                    <a:pt x="113" y="2593"/>
                    <a:pt x="129" y="2609"/>
                    <a:pt x="145" y="2641"/>
                  </a:cubicBezTo>
                  <a:cubicBezTo>
                    <a:pt x="337" y="2625"/>
                    <a:pt x="513" y="2609"/>
                    <a:pt x="689" y="2545"/>
                  </a:cubicBezTo>
                  <a:cubicBezTo>
                    <a:pt x="897" y="2513"/>
                    <a:pt x="1073" y="2433"/>
                    <a:pt x="1249" y="2369"/>
                  </a:cubicBezTo>
                  <a:cubicBezTo>
                    <a:pt x="1425" y="2289"/>
                    <a:pt x="1617" y="2209"/>
                    <a:pt x="1777" y="2113"/>
                  </a:cubicBezTo>
                  <a:cubicBezTo>
                    <a:pt x="1889" y="2033"/>
                    <a:pt x="2001" y="1969"/>
                    <a:pt x="2113" y="1873"/>
                  </a:cubicBezTo>
                  <a:cubicBezTo>
                    <a:pt x="2209" y="1793"/>
                    <a:pt x="2289" y="1713"/>
                    <a:pt x="2369" y="1601"/>
                  </a:cubicBezTo>
                  <a:cubicBezTo>
                    <a:pt x="2433" y="1521"/>
                    <a:pt x="2497" y="1425"/>
                    <a:pt x="2529" y="1329"/>
                  </a:cubicBezTo>
                  <a:cubicBezTo>
                    <a:pt x="2577" y="1233"/>
                    <a:pt x="2593" y="1121"/>
                    <a:pt x="2593" y="1025"/>
                  </a:cubicBezTo>
                  <a:cubicBezTo>
                    <a:pt x="2593" y="929"/>
                    <a:pt x="2545" y="833"/>
                    <a:pt x="2497" y="753"/>
                  </a:cubicBezTo>
                  <a:cubicBezTo>
                    <a:pt x="2433" y="641"/>
                    <a:pt x="2353" y="545"/>
                    <a:pt x="2257" y="481"/>
                  </a:cubicBezTo>
                  <a:cubicBezTo>
                    <a:pt x="2129" y="385"/>
                    <a:pt x="1985" y="305"/>
                    <a:pt x="1825" y="241"/>
                  </a:cubicBezTo>
                  <a:cubicBezTo>
                    <a:pt x="1713" y="193"/>
                    <a:pt x="1585" y="145"/>
                    <a:pt x="1473" y="129"/>
                  </a:cubicBezTo>
                  <a:cubicBezTo>
                    <a:pt x="1345" y="81"/>
                    <a:pt x="1233" y="65"/>
                    <a:pt x="1089" y="49"/>
                  </a:cubicBezTo>
                  <a:lnTo>
                    <a:pt x="1073" y="49"/>
                  </a:lnTo>
                  <a:cubicBezTo>
                    <a:pt x="1121" y="1"/>
                    <a:pt x="1089" y="1"/>
                    <a:pt x="10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3"/>
            <p:cNvSpPr/>
            <p:nvPr/>
          </p:nvSpPr>
          <p:spPr>
            <a:xfrm>
              <a:off x="6886987" y="363210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3"/>
            <p:cNvSpPr/>
            <p:nvPr/>
          </p:nvSpPr>
          <p:spPr>
            <a:xfrm>
              <a:off x="6886987" y="363210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3"/>
            <p:cNvSpPr/>
            <p:nvPr/>
          </p:nvSpPr>
          <p:spPr>
            <a:xfrm>
              <a:off x="6891539" y="3656685"/>
              <a:ext cx="28" cy="28"/>
            </a:xfrm>
            <a:custGeom>
              <a:rect b="b" l="l" r="r" t="t"/>
              <a:pathLst>
                <a:path extrusionOk="0" h="1" w="1">
                  <a:moveTo>
                    <a:pt x="1" y="1"/>
                  </a:moveTo>
                  <a:lnTo>
                    <a:pt x="1" y="1"/>
                  </a:ln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3"/>
            <p:cNvSpPr/>
            <p:nvPr/>
          </p:nvSpPr>
          <p:spPr>
            <a:xfrm>
              <a:off x="6883346" y="366533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3"/>
            <p:cNvSpPr/>
            <p:nvPr/>
          </p:nvSpPr>
          <p:spPr>
            <a:xfrm>
              <a:off x="6854668" y="3547437"/>
              <a:ext cx="52376" cy="74226"/>
            </a:xfrm>
            <a:custGeom>
              <a:rect b="b" l="l" r="r" t="t"/>
              <a:pathLst>
                <a:path extrusionOk="0" h="2609" w="1841">
                  <a:moveTo>
                    <a:pt x="1089" y="1"/>
                  </a:moveTo>
                  <a:cubicBezTo>
                    <a:pt x="1025" y="1"/>
                    <a:pt x="945" y="1"/>
                    <a:pt x="881" y="17"/>
                  </a:cubicBezTo>
                  <a:cubicBezTo>
                    <a:pt x="817" y="49"/>
                    <a:pt x="769" y="49"/>
                    <a:pt x="737" y="145"/>
                  </a:cubicBezTo>
                  <a:cubicBezTo>
                    <a:pt x="625" y="177"/>
                    <a:pt x="529" y="241"/>
                    <a:pt x="401" y="289"/>
                  </a:cubicBezTo>
                  <a:cubicBezTo>
                    <a:pt x="385" y="289"/>
                    <a:pt x="369" y="305"/>
                    <a:pt x="337" y="321"/>
                  </a:cubicBezTo>
                  <a:lnTo>
                    <a:pt x="337" y="385"/>
                  </a:lnTo>
                  <a:cubicBezTo>
                    <a:pt x="337" y="401"/>
                    <a:pt x="369" y="417"/>
                    <a:pt x="385" y="449"/>
                  </a:cubicBezTo>
                  <a:lnTo>
                    <a:pt x="449" y="449"/>
                  </a:lnTo>
                  <a:cubicBezTo>
                    <a:pt x="625" y="369"/>
                    <a:pt x="817" y="289"/>
                    <a:pt x="1041" y="241"/>
                  </a:cubicBezTo>
                  <a:lnTo>
                    <a:pt x="1265" y="241"/>
                  </a:lnTo>
                  <a:cubicBezTo>
                    <a:pt x="1297" y="257"/>
                    <a:pt x="1361" y="257"/>
                    <a:pt x="1409" y="289"/>
                  </a:cubicBezTo>
                  <a:cubicBezTo>
                    <a:pt x="1425" y="289"/>
                    <a:pt x="1457" y="305"/>
                    <a:pt x="1489" y="321"/>
                  </a:cubicBezTo>
                  <a:lnTo>
                    <a:pt x="1537" y="385"/>
                  </a:lnTo>
                  <a:cubicBezTo>
                    <a:pt x="1553" y="401"/>
                    <a:pt x="1585" y="417"/>
                    <a:pt x="1601" y="465"/>
                  </a:cubicBezTo>
                  <a:cubicBezTo>
                    <a:pt x="1617" y="497"/>
                    <a:pt x="1649" y="561"/>
                    <a:pt x="1649" y="609"/>
                  </a:cubicBezTo>
                  <a:lnTo>
                    <a:pt x="1649" y="801"/>
                  </a:lnTo>
                  <a:cubicBezTo>
                    <a:pt x="1617" y="929"/>
                    <a:pt x="1585" y="1041"/>
                    <a:pt x="1537" y="1169"/>
                  </a:cubicBezTo>
                  <a:cubicBezTo>
                    <a:pt x="1457" y="1345"/>
                    <a:pt x="1377" y="1505"/>
                    <a:pt x="1265" y="1665"/>
                  </a:cubicBezTo>
                  <a:cubicBezTo>
                    <a:pt x="1169" y="1825"/>
                    <a:pt x="1025" y="1969"/>
                    <a:pt x="865" y="2081"/>
                  </a:cubicBezTo>
                  <a:cubicBezTo>
                    <a:pt x="721" y="2177"/>
                    <a:pt x="577" y="2289"/>
                    <a:pt x="417" y="2337"/>
                  </a:cubicBezTo>
                  <a:cubicBezTo>
                    <a:pt x="305" y="2385"/>
                    <a:pt x="177" y="2417"/>
                    <a:pt x="65" y="2449"/>
                  </a:cubicBezTo>
                  <a:cubicBezTo>
                    <a:pt x="49" y="2449"/>
                    <a:pt x="17" y="2465"/>
                    <a:pt x="1" y="2481"/>
                  </a:cubicBezTo>
                  <a:lnTo>
                    <a:pt x="1" y="2545"/>
                  </a:lnTo>
                  <a:cubicBezTo>
                    <a:pt x="1" y="2561"/>
                    <a:pt x="17" y="2577"/>
                    <a:pt x="49" y="2609"/>
                  </a:cubicBezTo>
                  <a:lnTo>
                    <a:pt x="97" y="2609"/>
                  </a:lnTo>
                  <a:cubicBezTo>
                    <a:pt x="657" y="2497"/>
                    <a:pt x="1137" y="2113"/>
                    <a:pt x="1457" y="1665"/>
                  </a:cubicBezTo>
                  <a:cubicBezTo>
                    <a:pt x="1537" y="1537"/>
                    <a:pt x="1601" y="1425"/>
                    <a:pt x="1665" y="1297"/>
                  </a:cubicBezTo>
                  <a:cubicBezTo>
                    <a:pt x="1697" y="1185"/>
                    <a:pt x="1761" y="1057"/>
                    <a:pt x="1777" y="945"/>
                  </a:cubicBezTo>
                  <a:cubicBezTo>
                    <a:pt x="1825" y="737"/>
                    <a:pt x="1841" y="529"/>
                    <a:pt x="1745" y="321"/>
                  </a:cubicBezTo>
                  <a:cubicBezTo>
                    <a:pt x="1697" y="225"/>
                    <a:pt x="1649" y="161"/>
                    <a:pt x="1569" y="97"/>
                  </a:cubicBezTo>
                  <a:cubicBezTo>
                    <a:pt x="1489" y="49"/>
                    <a:pt x="1377" y="17"/>
                    <a:pt x="12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3"/>
            <p:cNvSpPr/>
            <p:nvPr/>
          </p:nvSpPr>
          <p:spPr>
            <a:xfrm>
              <a:off x="6689886" y="3463680"/>
              <a:ext cx="201227" cy="103274"/>
            </a:xfrm>
            <a:custGeom>
              <a:rect b="b" l="l" r="r" t="t"/>
              <a:pathLst>
                <a:path extrusionOk="0" h="3630" w="7073">
                  <a:moveTo>
                    <a:pt x="6469" y="212"/>
                  </a:moveTo>
                  <a:cubicBezTo>
                    <a:pt x="6473" y="212"/>
                    <a:pt x="6481" y="216"/>
                    <a:pt x="6481" y="224"/>
                  </a:cubicBezTo>
                  <a:cubicBezTo>
                    <a:pt x="6465" y="216"/>
                    <a:pt x="6465" y="212"/>
                    <a:pt x="6469" y="212"/>
                  </a:cubicBezTo>
                  <a:close/>
                  <a:moveTo>
                    <a:pt x="5536" y="747"/>
                  </a:moveTo>
                  <a:cubicBezTo>
                    <a:pt x="5531" y="754"/>
                    <a:pt x="5526" y="761"/>
                    <a:pt x="5521" y="768"/>
                  </a:cubicBezTo>
                  <a:cubicBezTo>
                    <a:pt x="5530" y="768"/>
                    <a:pt x="5534" y="757"/>
                    <a:pt x="5536" y="747"/>
                  </a:cubicBezTo>
                  <a:close/>
                  <a:moveTo>
                    <a:pt x="4113" y="2656"/>
                  </a:moveTo>
                  <a:cubicBezTo>
                    <a:pt x="4103" y="2656"/>
                    <a:pt x="4100" y="2667"/>
                    <a:pt x="4098" y="2676"/>
                  </a:cubicBezTo>
                  <a:lnTo>
                    <a:pt x="4098" y="2676"/>
                  </a:lnTo>
                  <a:cubicBezTo>
                    <a:pt x="4103" y="2669"/>
                    <a:pt x="4108" y="2663"/>
                    <a:pt x="4113" y="2656"/>
                  </a:cubicBezTo>
                  <a:close/>
                  <a:moveTo>
                    <a:pt x="6433" y="0"/>
                  </a:moveTo>
                  <a:cubicBezTo>
                    <a:pt x="6513" y="48"/>
                    <a:pt x="6497" y="48"/>
                    <a:pt x="6481" y="48"/>
                  </a:cubicBezTo>
                  <a:lnTo>
                    <a:pt x="6289" y="48"/>
                  </a:lnTo>
                  <a:cubicBezTo>
                    <a:pt x="6177" y="64"/>
                    <a:pt x="6049" y="128"/>
                    <a:pt x="5937" y="208"/>
                  </a:cubicBezTo>
                  <a:cubicBezTo>
                    <a:pt x="5809" y="288"/>
                    <a:pt x="5697" y="384"/>
                    <a:pt x="5601" y="512"/>
                  </a:cubicBezTo>
                  <a:cubicBezTo>
                    <a:pt x="5329" y="784"/>
                    <a:pt x="5137" y="1104"/>
                    <a:pt x="4929" y="1424"/>
                  </a:cubicBezTo>
                  <a:cubicBezTo>
                    <a:pt x="4673" y="1856"/>
                    <a:pt x="4417" y="2304"/>
                    <a:pt x="4097" y="2688"/>
                  </a:cubicBezTo>
                  <a:cubicBezTo>
                    <a:pt x="4097" y="2688"/>
                    <a:pt x="4097" y="2683"/>
                    <a:pt x="4098" y="2676"/>
                  </a:cubicBezTo>
                  <a:lnTo>
                    <a:pt x="4098" y="2676"/>
                  </a:lnTo>
                  <a:cubicBezTo>
                    <a:pt x="4004" y="2797"/>
                    <a:pt x="3884" y="2918"/>
                    <a:pt x="3793" y="3025"/>
                  </a:cubicBezTo>
                  <a:cubicBezTo>
                    <a:pt x="3713" y="3105"/>
                    <a:pt x="3617" y="3185"/>
                    <a:pt x="3521" y="3265"/>
                  </a:cubicBezTo>
                  <a:cubicBezTo>
                    <a:pt x="3441" y="3329"/>
                    <a:pt x="3361" y="3377"/>
                    <a:pt x="3249" y="3409"/>
                  </a:cubicBezTo>
                  <a:cubicBezTo>
                    <a:pt x="3201" y="3425"/>
                    <a:pt x="3153" y="3441"/>
                    <a:pt x="3089" y="3441"/>
                  </a:cubicBezTo>
                  <a:lnTo>
                    <a:pt x="2961" y="3441"/>
                  </a:lnTo>
                  <a:lnTo>
                    <a:pt x="2769" y="3393"/>
                  </a:lnTo>
                  <a:cubicBezTo>
                    <a:pt x="2656" y="3329"/>
                    <a:pt x="2560" y="3265"/>
                    <a:pt x="2448" y="3185"/>
                  </a:cubicBezTo>
                  <a:cubicBezTo>
                    <a:pt x="2368" y="3121"/>
                    <a:pt x="2288" y="3041"/>
                    <a:pt x="2208" y="2961"/>
                  </a:cubicBezTo>
                  <a:cubicBezTo>
                    <a:pt x="2128" y="2881"/>
                    <a:pt x="2032" y="2801"/>
                    <a:pt x="1936" y="2720"/>
                  </a:cubicBezTo>
                  <a:cubicBezTo>
                    <a:pt x="1760" y="2560"/>
                    <a:pt x="1568" y="2400"/>
                    <a:pt x="1376" y="2272"/>
                  </a:cubicBezTo>
                  <a:cubicBezTo>
                    <a:pt x="992" y="1968"/>
                    <a:pt x="576" y="1728"/>
                    <a:pt x="96" y="1584"/>
                  </a:cubicBezTo>
                  <a:lnTo>
                    <a:pt x="32" y="1584"/>
                  </a:lnTo>
                  <a:cubicBezTo>
                    <a:pt x="16" y="1584"/>
                    <a:pt x="16" y="1584"/>
                    <a:pt x="0" y="1600"/>
                  </a:cubicBezTo>
                  <a:cubicBezTo>
                    <a:pt x="48" y="1648"/>
                    <a:pt x="128" y="1664"/>
                    <a:pt x="192" y="1712"/>
                  </a:cubicBezTo>
                  <a:lnTo>
                    <a:pt x="368" y="1824"/>
                  </a:lnTo>
                  <a:cubicBezTo>
                    <a:pt x="400" y="1824"/>
                    <a:pt x="400" y="1840"/>
                    <a:pt x="416" y="1840"/>
                  </a:cubicBezTo>
                  <a:cubicBezTo>
                    <a:pt x="496" y="1888"/>
                    <a:pt x="576" y="1920"/>
                    <a:pt x="640" y="1984"/>
                  </a:cubicBezTo>
                  <a:cubicBezTo>
                    <a:pt x="672" y="2000"/>
                    <a:pt x="688" y="2016"/>
                    <a:pt x="736" y="2048"/>
                  </a:cubicBezTo>
                  <a:cubicBezTo>
                    <a:pt x="752" y="2064"/>
                    <a:pt x="800" y="2080"/>
                    <a:pt x="816" y="2096"/>
                  </a:cubicBezTo>
                  <a:cubicBezTo>
                    <a:pt x="832" y="2128"/>
                    <a:pt x="848" y="2128"/>
                    <a:pt x="880" y="2144"/>
                  </a:cubicBezTo>
                  <a:lnTo>
                    <a:pt x="896" y="2160"/>
                  </a:lnTo>
                  <a:cubicBezTo>
                    <a:pt x="1120" y="2304"/>
                    <a:pt x="1312" y="2448"/>
                    <a:pt x="1488" y="2608"/>
                  </a:cubicBezTo>
                  <a:lnTo>
                    <a:pt x="1472" y="2608"/>
                  </a:lnTo>
                  <a:cubicBezTo>
                    <a:pt x="1616" y="2704"/>
                    <a:pt x="1728" y="2817"/>
                    <a:pt x="1856" y="2945"/>
                  </a:cubicBezTo>
                  <a:lnTo>
                    <a:pt x="2032" y="3121"/>
                  </a:lnTo>
                  <a:cubicBezTo>
                    <a:pt x="2096" y="3169"/>
                    <a:pt x="2128" y="3217"/>
                    <a:pt x="2192" y="3265"/>
                  </a:cubicBezTo>
                  <a:cubicBezTo>
                    <a:pt x="2336" y="3377"/>
                    <a:pt x="2480" y="3505"/>
                    <a:pt x="2656" y="3569"/>
                  </a:cubicBezTo>
                  <a:cubicBezTo>
                    <a:pt x="2760" y="3603"/>
                    <a:pt x="2856" y="3629"/>
                    <a:pt x="2955" y="3629"/>
                  </a:cubicBezTo>
                  <a:cubicBezTo>
                    <a:pt x="2993" y="3629"/>
                    <a:pt x="3032" y="3625"/>
                    <a:pt x="3073" y="3617"/>
                  </a:cubicBezTo>
                  <a:cubicBezTo>
                    <a:pt x="3233" y="3601"/>
                    <a:pt x="3377" y="3521"/>
                    <a:pt x="3489" y="3441"/>
                  </a:cubicBezTo>
                  <a:cubicBezTo>
                    <a:pt x="3681" y="3329"/>
                    <a:pt x="3809" y="3185"/>
                    <a:pt x="3953" y="3025"/>
                  </a:cubicBezTo>
                  <a:cubicBezTo>
                    <a:pt x="4129" y="2849"/>
                    <a:pt x="4289" y="2640"/>
                    <a:pt x="4433" y="2448"/>
                  </a:cubicBezTo>
                  <a:cubicBezTo>
                    <a:pt x="4577" y="2240"/>
                    <a:pt x="4721" y="2016"/>
                    <a:pt x="4833" y="1808"/>
                  </a:cubicBezTo>
                  <a:cubicBezTo>
                    <a:pt x="4977" y="1584"/>
                    <a:pt x="5089" y="1360"/>
                    <a:pt x="5233" y="1168"/>
                  </a:cubicBezTo>
                  <a:lnTo>
                    <a:pt x="5537" y="736"/>
                  </a:lnTo>
                  <a:lnTo>
                    <a:pt x="5537" y="736"/>
                  </a:lnTo>
                  <a:cubicBezTo>
                    <a:pt x="5537" y="736"/>
                    <a:pt x="5537" y="741"/>
                    <a:pt x="5536" y="747"/>
                  </a:cubicBezTo>
                  <a:lnTo>
                    <a:pt x="5536" y="747"/>
                  </a:lnTo>
                  <a:cubicBezTo>
                    <a:pt x="5645" y="596"/>
                    <a:pt x="5784" y="459"/>
                    <a:pt x="5937" y="336"/>
                  </a:cubicBezTo>
                  <a:cubicBezTo>
                    <a:pt x="6001" y="304"/>
                    <a:pt x="6049" y="256"/>
                    <a:pt x="6129" y="224"/>
                  </a:cubicBezTo>
                  <a:cubicBezTo>
                    <a:pt x="6177" y="208"/>
                    <a:pt x="6209" y="208"/>
                    <a:pt x="6257" y="176"/>
                  </a:cubicBezTo>
                  <a:lnTo>
                    <a:pt x="6337" y="176"/>
                  </a:lnTo>
                  <a:cubicBezTo>
                    <a:pt x="6353" y="176"/>
                    <a:pt x="6401" y="208"/>
                    <a:pt x="6417" y="208"/>
                  </a:cubicBezTo>
                  <a:cubicBezTo>
                    <a:pt x="6433" y="224"/>
                    <a:pt x="6481" y="224"/>
                    <a:pt x="6497" y="240"/>
                  </a:cubicBezTo>
                  <a:lnTo>
                    <a:pt x="6593" y="336"/>
                  </a:lnTo>
                  <a:cubicBezTo>
                    <a:pt x="6657" y="416"/>
                    <a:pt x="6689" y="496"/>
                    <a:pt x="6721" y="576"/>
                  </a:cubicBezTo>
                  <a:cubicBezTo>
                    <a:pt x="6753" y="688"/>
                    <a:pt x="6769" y="800"/>
                    <a:pt x="6801" y="928"/>
                  </a:cubicBezTo>
                  <a:lnTo>
                    <a:pt x="6801" y="944"/>
                  </a:lnTo>
                  <a:cubicBezTo>
                    <a:pt x="6817" y="1120"/>
                    <a:pt x="6801" y="1328"/>
                    <a:pt x="6769" y="1504"/>
                  </a:cubicBezTo>
                  <a:lnTo>
                    <a:pt x="6769" y="1488"/>
                  </a:lnTo>
                  <a:cubicBezTo>
                    <a:pt x="6721" y="1776"/>
                    <a:pt x="6625" y="2064"/>
                    <a:pt x="6513" y="2336"/>
                  </a:cubicBezTo>
                  <a:cubicBezTo>
                    <a:pt x="6417" y="2576"/>
                    <a:pt x="6273" y="2801"/>
                    <a:pt x="6113" y="3009"/>
                  </a:cubicBezTo>
                  <a:lnTo>
                    <a:pt x="6129" y="2977"/>
                  </a:lnTo>
                  <a:lnTo>
                    <a:pt x="6129" y="2977"/>
                  </a:lnTo>
                  <a:cubicBezTo>
                    <a:pt x="6097" y="3041"/>
                    <a:pt x="6049" y="3089"/>
                    <a:pt x="6001" y="3121"/>
                  </a:cubicBezTo>
                  <a:cubicBezTo>
                    <a:pt x="5953" y="3169"/>
                    <a:pt x="5953" y="3217"/>
                    <a:pt x="6001" y="3249"/>
                  </a:cubicBezTo>
                  <a:cubicBezTo>
                    <a:pt x="6017" y="3265"/>
                    <a:pt x="6041" y="3273"/>
                    <a:pt x="6063" y="3273"/>
                  </a:cubicBezTo>
                  <a:cubicBezTo>
                    <a:pt x="6085" y="3273"/>
                    <a:pt x="6105" y="3265"/>
                    <a:pt x="6113" y="3249"/>
                  </a:cubicBezTo>
                  <a:cubicBezTo>
                    <a:pt x="6289" y="3057"/>
                    <a:pt x="6433" y="2865"/>
                    <a:pt x="6561" y="2624"/>
                  </a:cubicBezTo>
                  <a:cubicBezTo>
                    <a:pt x="6673" y="2384"/>
                    <a:pt x="6801" y="2128"/>
                    <a:pt x="6881" y="1856"/>
                  </a:cubicBezTo>
                  <a:cubicBezTo>
                    <a:pt x="7009" y="1376"/>
                    <a:pt x="7073" y="848"/>
                    <a:pt x="6833" y="384"/>
                  </a:cubicBezTo>
                  <a:cubicBezTo>
                    <a:pt x="6801" y="304"/>
                    <a:pt x="6753" y="224"/>
                    <a:pt x="6689" y="160"/>
                  </a:cubicBezTo>
                  <a:cubicBezTo>
                    <a:pt x="6657" y="128"/>
                    <a:pt x="6593" y="64"/>
                    <a:pt x="6545" y="48"/>
                  </a:cubicBezTo>
                  <a:cubicBezTo>
                    <a:pt x="6513" y="32"/>
                    <a:pt x="6481" y="0"/>
                    <a:pt x="64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3"/>
            <p:cNvSpPr/>
            <p:nvPr/>
          </p:nvSpPr>
          <p:spPr>
            <a:xfrm>
              <a:off x="6886077" y="3490992"/>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3"/>
            <p:cNvSpPr/>
            <p:nvPr/>
          </p:nvSpPr>
          <p:spPr>
            <a:xfrm>
              <a:off x="6733585" y="3537878"/>
              <a:ext cx="484" cy="28"/>
            </a:xfrm>
            <a:custGeom>
              <a:rect b="b" l="l" r="r" t="t"/>
              <a:pathLst>
                <a:path extrusionOk="0" h="1" w="17">
                  <a:moveTo>
                    <a:pt x="16" y="0"/>
                  </a:moveTo>
                  <a:lnTo>
                    <a:pt x="16" y="0"/>
                  </a:lnTo>
                  <a:cubicBezTo>
                    <a:pt x="0" y="0"/>
                    <a:pt x="0" y="0"/>
                    <a:pt x="16"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3"/>
            <p:cNvSpPr/>
            <p:nvPr/>
          </p:nvSpPr>
          <p:spPr>
            <a:xfrm>
              <a:off x="6816431" y="3695377"/>
              <a:ext cx="32803" cy="207628"/>
            </a:xfrm>
            <a:custGeom>
              <a:rect b="b" l="l" r="r" t="t"/>
              <a:pathLst>
                <a:path extrusionOk="0" h="7298" w="1153">
                  <a:moveTo>
                    <a:pt x="1" y="1"/>
                  </a:moveTo>
                  <a:lnTo>
                    <a:pt x="1" y="1"/>
                  </a:lnTo>
                  <a:cubicBezTo>
                    <a:pt x="209" y="449"/>
                    <a:pt x="369" y="881"/>
                    <a:pt x="513" y="1297"/>
                  </a:cubicBezTo>
                  <a:cubicBezTo>
                    <a:pt x="785" y="2209"/>
                    <a:pt x="945" y="3137"/>
                    <a:pt x="993" y="4081"/>
                  </a:cubicBezTo>
                  <a:cubicBezTo>
                    <a:pt x="1009" y="4769"/>
                    <a:pt x="945" y="5441"/>
                    <a:pt x="785" y="6097"/>
                  </a:cubicBezTo>
                  <a:lnTo>
                    <a:pt x="785" y="6081"/>
                  </a:lnTo>
                  <a:cubicBezTo>
                    <a:pt x="689" y="6497"/>
                    <a:pt x="545" y="6913"/>
                    <a:pt x="353" y="7297"/>
                  </a:cubicBezTo>
                  <a:cubicBezTo>
                    <a:pt x="449" y="7217"/>
                    <a:pt x="529" y="7169"/>
                    <a:pt x="625" y="7105"/>
                  </a:cubicBezTo>
                  <a:lnTo>
                    <a:pt x="753" y="6801"/>
                  </a:lnTo>
                  <a:cubicBezTo>
                    <a:pt x="1025" y="6033"/>
                    <a:pt x="1153" y="5217"/>
                    <a:pt x="1153" y="4417"/>
                  </a:cubicBezTo>
                  <a:cubicBezTo>
                    <a:pt x="1153" y="3585"/>
                    <a:pt x="1041" y="2753"/>
                    <a:pt x="849" y="1953"/>
                  </a:cubicBezTo>
                  <a:cubicBezTo>
                    <a:pt x="705" y="1377"/>
                    <a:pt x="529" y="817"/>
                    <a:pt x="305" y="257"/>
                  </a:cubicBezTo>
                  <a:cubicBezTo>
                    <a:pt x="305" y="257"/>
                    <a:pt x="289" y="257"/>
                    <a:pt x="289" y="241"/>
                  </a:cubicBezTo>
                  <a:cubicBezTo>
                    <a:pt x="225" y="177"/>
                    <a:pt x="145" y="113"/>
                    <a:pt x="81" y="65"/>
                  </a:cubicBezTo>
                  <a:cubicBezTo>
                    <a:pt x="65" y="33"/>
                    <a:pt x="33" y="17"/>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3"/>
            <p:cNvSpPr/>
            <p:nvPr/>
          </p:nvSpPr>
          <p:spPr>
            <a:xfrm>
              <a:off x="6830998" y="3732248"/>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3"/>
            <p:cNvSpPr/>
            <p:nvPr/>
          </p:nvSpPr>
          <p:spPr>
            <a:xfrm>
              <a:off x="6506867" y="3934386"/>
              <a:ext cx="90642" cy="61480"/>
            </a:xfrm>
            <a:custGeom>
              <a:rect b="b" l="l" r="r" t="t"/>
              <a:pathLst>
                <a:path extrusionOk="0" h="2161" w="3186">
                  <a:moveTo>
                    <a:pt x="129" y="1"/>
                  </a:moveTo>
                  <a:cubicBezTo>
                    <a:pt x="81" y="49"/>
                    <a:pt x="49" y="65"/>
                    <a:pt x="1" y="97"/>
                  </a:cubicBezTo>
                  <a:cubicBezTo>
                    <a:pt x="129" y="289"/>
                    <a:pt x="257" y="465"/>
                    <a:pt x="401" y="625"/>
                  </a:cubicBezTo>
                  <a:cubicBezTo>
                    <a:pt x="609" y="817"/>
                    <a:pt x="801" y="1025"/>
                    <a:pt x="1025" y="1201"/>
                  </a:cubicBezTo>
                  <a:cubicBezTo>
                    <a:pt x="1473" y="1537"/>
                    <a:pt x="1985" y="1825"/>
                    <a:pt x="2497" y="2017"/>
                  </a:cubicBezTo>
                  <a:cubicBezTo>
                    <a:pt x="2641" y="2081"/>
                    <a:pt x="2785" y="2129"/>
                    <a:pt x="2929" y="2161"/>
                  </a:cubicBezTo>
                  <a:cubicBezTo>
                    <a:pt x="2945" y="2161"/>
                    <a:pt x="2961" y="2145"/>
                    <a:pt x="2977" y="2145"/>
                  </a:cubicBezTo>
                  <a:cubicBezTo>
                    <a:pt x="3041" y="2129"/>
                    <a:pt x="3105" y="2081"/>
                    <a:pt x="3185" y="2065"/>
                  </a:cubicBezTo>
                  <a:cubicBezTo>
                    <a:pt x="2721" y="1937"/>
                    <a:pt x="2257" y="1761"/>
                    <a:pt x="1841" y="1537"/>
                  </a:cubicBezTo>
                  <a:cubicBezTo>
                    <a:pt x="1457" y="1345"/>
                    <a:pt x="1121" y="1073"/>
                    <a:pt x="801" y="801"/>
                  </a:cubicBezTo>
                  <a:lnTo>
                    <a:pt x="497" y="497"/>
                  </a:lnTo>
                  <a:cubicBezTo>
                    <a:pt x="353" y="321"/>
                    <a:pt x="225" y="161"/>
                    <a:pt x="1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3"/>
            <p:cNvSpPr/>
            <p:nvPr/>
          </p:nvSpPr>
          <p:spPr>
            <a:xfrm>
              <a:off x="6790940" y="3942579"/>
              <a:ext cx="13229" cy="11864"/>
            </a:xfrm>
            <a:custGeom>
              <a:rect b="b" l="l" r="r" t="t"/>
              <a:pathLst>
                <a:path extrusionOk="0" h="417" w="465">
                  <a:moveTo>
                    <a:pt x="465" y="1"/>
                  </a:moveTo>
                  <a:lnTo>
                    <a:pt x="449" y="17"/>
                  </a:lnTo>
                  <a:cubicBezTo>
                    <a:pt x="444" y="22"/>
                    <a:pt x="439" y="27"/>
                    <a:pt x="434" y="33"/>
                  </a:cubicBezTo>
                  <a:lnTo>
                    <a:pt x="434" y="33"/>
                  </a:lnTo>
                  <a:cubicBezTo>
                    <a:pt x="447" y="23"/>
                    <a:pt x="458" y="13"/>
                    <a:pt x="465" y="1"/>
                  </a:cubicBezTo>
                  <a:close/>
                  <a:moveTo>
                    <a:pt x="434" y="33"/>
                  </a:moveTo>
                  <a:lnTo>
                    <a:pt x="434" y="33"/>
                  </a:lnTo>
                  <a:cubicBezTo>
                    <a:pt x="414" y="47"/>
                    <a:pt x="388" y="61"/>
                    <a:pt x="369" y="81"/>
                  </a:cubicBezTo>
                  <a:lnTo>
                    <a:pt x="321" y="97"/>
                  </a:lnTo>
                  <a:cubicBezTo>
                    <a:pt x="273" y="113"/>
                    <a:pt x="241" y="161"/>
                    <a:pt x="193" y="177"/>
                  </a:cubicBezTo>
                  <a:cubicBezTo>
                    <a:pt x="161" y="193"/>
                    <a:pt x="145" y="209"/>
                    <a:pt x="97" y="241"/>
                  </a:cubicBezTo>
                  <a:cubicBezTo>
                    <a:pt x="65" y="257"/>
                    <a:pt x="17" y="273"/>
                    <a:pt x="1" y="273"/>
                  </a:cubicBezTo>
                  <a:lnTo>
                    <a:pt x="1" y="289"/>
                  </a:lnTo>
                  <a:cubicBezTo>
                    <a:pt x="1" y="337"/>
                    <a:pt x="17" y="369"/>
                    <a:pt x="17" y="417"/>
                  </a:cubicBezTo>
                  <a:cubicBezTo>
                    <a:pt x="155" y="293"/>
                    <a:pt x="309" y="170"/>
                    <a:pt x="434" y="33"/>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3"/>
            <p:cNvSpPr/>
            <p:nvPr/>
          </p:nvSpPr>
          <p:spPr>
            <a:xfrm>
              <a:off x="6844654" y="3811937"/>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3"/>
            <p:cNvSpPr/>
            <p:nvPr/>
          </p:nvSpPr>
          <p:spPr>
            <a:xfrm>
              <a:off x="6844654" y="3811937"/>
              <a:ext cx="28" cy="484"/>
            </a:xfrm>
            <a:custGeom>
              <a:rect b="b" l="l" r="r" t="t"/>
              <a:pathLst>
                <a:path extrusionOk="0" h="17" w="1">
                  <a:moveTo>
                    <a:pt x="1" y="16"/>
                  </a:moveTo>
                  <a:cubicBezTo>
                    <a:pt x="1" y="16"/>
                    <a:pt x="1" y="0"/>
                    <a:pt x="1" y="16"/>
                  </a:cubicBezTo>
                  <a:cubicBezTo>
                    <a:pt x="1" y="0"/>
                    <a:pt x="1" y="16"/>
                    <a:pt x="1"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3"/>
            <p:cNvSpPr/>
            <p:nvPr/>
          </p:nvSpPr>
          <p:spPr>
            <a:xfrm>
              <a:off x="6733585" y="3533781"/>
              <a:ext cx="4125" cy="4125"/>
            </a:xfrm>
            <a:custGeom>
              <a:rect b="b" l="l" r="r" t="t"/>
              <a:pathLst>
                <a:path extrusionOk="0" h="145" w="145">
                  <a:moveTo>
                    <a:pt x="32" y="0"/>
                  </a:moveTo>
                  <a:cubicBezTo>
                    <a:pt x="16" y="0"/>
                    <a:pt x="0" y="16"/>
                    <a:pt x="0" y="48"/>
                  </a:cubicBezTo>
                  <a:lnTo>
                    <a:pt x="0" y="96"/>
                  </a:lnTo>
                  <a:cubicBezTo>
                    <a:pt x="0" y="128"/>
                    <a:pt x="16" y="144"/>
                    <a:pt x="32" y="144"/>
                  </a:cubicBezTo>
                  <a:lnTo>
                    <a:pt x="96" y="144"/>
                  </a:lnTo>
                  <a:cubicBezTo>
                    <a:pt x="112" y="144"/>
                    <a:pt x="144" y="128"/>
                    <a:pt x="144" y="96"/>
                  </a:cubicBezTo>
                  <a:lnTo>
                    <a:pt x="144" y="48"/>
                  </a:lnTo>
                  <a:cubicBezTo>
                    <a:pt x="144" y="16"/>
                    <a:pt x="112" y="0"/>
                    <a:pt x="96"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3"/>
            <p:cNvSpPr/>
            <p:nvPr/>
          </p:nvSpPr>
          <p:spPr>
            <a:xfrm>
              <a:off x="6427207" y="3455942"/>
              <a:ext cx="313690" cy="84525"/>
            </a:xfrm>
            <a:custGeom>
              <a:rect b="b" l="l" r="r" t="t"/>
              <a:pathLst>
                <a:path extrusionOk="0" h="2971" w="11026">
                  <a:moveTo>
                    <a:pt x="1585" y="0"/>
                  </a:moveTo>
                  <a:cubicBezTo>
                    <a:pt x="1121" y="0"/>
                    <a:pt x="689" y="16"/>
                    <a:pt x="273" y="64"/>
                  </a:cubicBezTo>
                  <a:cubicBezTo>
                    <a:pt x="193" y="64"/>
                    <a:pt x="129" y="80"/>
                    <a:pt x="49" y="80"/>
                  </a:cubicBezTo>
                  <a:cubicBezTo>
                    <a:pt x="1" y="96"/>
                    <a:pt x="1" y="128"/>
                    <a:pt x="1" y="176"/>
                  </a:cubicBezTo>
                  <a:cubicBezTo>
                    <a:pt x="1" y="224"/>
                    <a:pt x="65" y="256"/>
                    <a:pt x="97" y="256"/>
                  </a:cubicBezTo>
                  <a:cubicBezTo>
                    <a:pt x="449" y="224"/>
                    <a:pt x="785" y="192"/>
                    <a:pt x="1121" y="192"/>
                  </a:cubicBezTo>
                  <a:lnTo>
                    <a:pt x="1105" y="192"/>
                  </a:lnTo>
                  <a:cubicBezTo>
                    <a:pt x="1206" y="190"/>
                    <a:pt x="1308" y="189"/>
                    <a:pt x="1410" y="189"/>
                  </a:cubicBezTo>
                  <a:cubicBezTo>
                    <a:pt x="2112" y="189"/>
                    <a:pt x="2822" y="236"/>
                    <a:pt x="3521" y="320"/>
                  </a:cubicBezTo>
                  <a:cubicBezTo>
                    <a:pt x="4353" y="416"/>
                    <a:pt x="5169" y="576"/>
                    <a:pt x="5969" y="784"/>
                  </a:cubicBezTo>
                  <a:lnTo>
                    <a:pt x="5953" y="784"/>
                  </a:lnTo>
                  <a:cubicBezTo>
                    <a:pt x="6561" y="912"/>
                    <a:pt x="7169" y="1088"/>
                    <a:pt x="7761" y="1296"/>
                  </a:cubicBezTo>
                  <a:cubicBezTo>
                    <a:pt x="8065" y="1392"/>
                    <a:pt x="8369" y="1520"/>
                    <a:pt x="8641" y="1632"/>
                  </a:cubicBezTo>
                  <a:cubicBezTo>
                    <a:pt x="8929" y="1760"/>
                    <a:pt x="9185" y="1872"/>
                    <a:pt x="9441" y="2016"/>
                  </a:cubicBezTo>
                  <a:lnTo>
                    <a:pt x="9473" y="2016"/>
                  </a:lnTo>
                  <a:cubicBezTo>
                    <a:pt x="9873" y="2240"/>
                    <a:pt x="10225" y="2496"/>
                    <a:pt x="10593" y="2752"/>
                  </a:cubicBezTo>
                  <a:lnTo>
                    <a:pt x="10609" y="2752"/>
                  </a:lnTo>
                  <a:cubicBezTo>
                    <a:pt x="10625" y="2784"/>
                    <a:pt x="10673" y="2800"/>
                    <a:pt x="10689" y="2816"/>
                  </a:cubicBezTo>
                  <a:cubicBezTo>
                    <a:pt x="10753" y="2880"/>
                    <a:pt x="10833" y="2912"/>
                    <a:pt x="10881" y="2960"/>
                  </a:cubicBezTo>
                  <a:cubicBezTo>
                    <a:pt x="10901" y="2967"/>
                    <a:pt x="10924" y="2971"/>
                    <a:pt x="10945" y="2971"/>
                  </a:cubicBezTo>
                  <a:cubicBezTo>
                    <a:pt x="10974" y="2971"/>
                    <a:pt x="11000" y="2963"/>
                    <a:pt x="11009" y="2944"/>
                  </a:cubicBezTo>
                  <a:cubicBezTo>
                    <a:pt x="11025" y="2912"/>
                    <a:pt x="11025" y="2896"/>
                    <a:pt x="11025" y="2864"/>
                  </a:cubicBezTo>
                  <a:cubicBezTo>
                    <a:pt x="10961" y="2800"/>
                    <a:pt x="10913" y="2752"/>
                    <a:pt x="10865" y="2704"/>
                  </a:cubicBezTo>
                  <a:cubicBezTo>
                    <a:pt x="10481" y="2416"/>
                    <a:pt x="10081" y="2144"/>
                    <a:pt x="9681" y="1904"/>
                  </a:cubicBezTo>
                  <a:cubicBezTo>
                    <a:pt x="9585" y="1840"/>
                    <a:pt x="9473" y="1776"/>
                    <a:pt x="9345" y="1712"/>
                  </a:cubicBezTo>
                  <a:cubicBezTo>
                    <a:pt x="9233" y="1664"/>
                    <a:pt x="9089" y="1600"/>
                    <a:pt x="8945" y="1536"/>
                  </a:cubicBezTo>
                  <a:cubicBezTo>
                    <a:pt x="8689" y="1424"/>
                    <a:pt x="8401" y="1312"/>
                    <a:pt x="8129" y="1216"/>
                  </a:cubicBezTo>
                  <a:cubicBezTo>
                    <a:pt x="7633" y="1040"/>
                    <a:pt x="7105" y="880"/>
                    <a:pt x="6593" y="736"/>
                  </a:cubicBezTo>
                  <a:cubicBezTo>
                    <a:pt x="6545" y="720"/>
                    <a:pt x="6513" y="720"/>
                    <a:pt x="6465" y="688"/>
                  </a:cubicBezTo>
                  <a:cubicBezTo>
                    <a:pt x="5905" y="560"/>
                    <a:pt x="5345" y="416"/>
                    <a:pt x="4769" y="320"/>
                  </a:cubicBezTo>
                  <a:cubicBezTo>
                    <a:pt x="3729" y="112"/>
                    <a:pt x="2641" y="0"/>
                    <a:pt x="15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3"/>
            <p:cNvSpPr/>
            <p:nvPr/>
          </p:nvSpPr>
          <p:spPr>
            <a:xfrm>
              <a:off x="6695803" y="3512387"/>
              <a:ext cx="28" cy="28"/>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3"/>
            <p:cNvSpPr/>
            <p:nvPr/>
          </p:nvSpPr>
          <p:spPr>
            <a:xfrm>
              <a:off x="6695803" y="3512387"/>
              <a:ext cx="28" cy="28"/>
            </a:xfrm>
            <a:custGeom>
              <a:rect b="b" l="l" r="r" t="t"/>
              <a:pathLst>
                <a:path extrusionOk="0" h="1" w="1">
                  <a:moveTo>
                    <a:pt x="0" y="0"/>
                  </a:moveTo>
                  <a:lnTo>
                    <a:pt x="0" y="0"/>
                  </a:ln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3"/>
            <p:cNvSpPr/>
            <p:nvPr/>
          </p:nvSpPr>
          <p:spPr>
            <a:xfrm>
              <a:off x="6408544" y="3845622"/>
              <a:ext cx="150700" cy="99319"/>
            </a:xfrm>
            <a:custGeom>
              <a:rect b="b" l="l" r="r" t="t"/>
              <a:pathLst>
                <a:path extrusionOk="0" h="3491" w="5297">
                  <a:moveTo>
                    <a:pt x="5249" y="0"/>
                  </a:moveTo>
                  <a:cubicBezTo>
                    <a:pt x="5249" y="0"/>
                    <a:pt x="5185" y="16"/>
                    <a:pt x="5169" y="64"/>
                  </a:cubicBezTo>
                  <a:lnTo>
                    <a:pt x="5169" y="80"/>
                  </a:lnTo>
                  <a:lnTo>
                    <a:pt x="5169" y="96"/>
                  </a:lnTo>
                  <a:cubicBezTo>
                    <a:pt x="5121" y="224"/>
                    <a:pt x="5105" y="336"/>
                    <a:pt x="5057" y="464"/>
                  </a:cubicBezTo>
                  <a:cubicBezTo>
                    <a:pt x="5057" y="480"/>
                    <a:pt x="5041" y="528"/>
                    <a:pt x="5041" y="544"/>
                  </a:cubicBezTo>
                  <a:cubicBezTo>
                    <a:pt x="5041" y="560"/>
                    <a:pt x="5041" y="560"/>
                    <a:pt x="5025" y="576"/>
                  </a:cubicBezTo>
                  <a:cubicBezTo>
                    <a:pt x="4977" y="720"/>
                    <a:pt x="4945" y="848"/>
                    <a:pt x="4897" y="976"/>
                  </a:cubicBezTo>
                  <a:cubicBezTo>
                    <a:pt x="4881" y="1024"/>
                    <a:pt x="4881" y="1056"/>
                    <a:pt x="4865" y="1088"/>
                  </a:cubicBezTo>
                  <a:lnTo>
                    <a:pt x="4561" y="1808"/>
                  </a:lnTo>
                  <a:lnTo>
                    <a:pt x="4561" y="1776"/>
                  </a:lnTo>
                  <a:cubicBezTo>
                    <a:pt x="4401" y="2096"/>
                    <a:pt x="4209" y="2416"/>
                    <a:pt x="3985" y="2704"/>
                  </a:cubicBezTo>
                  <a:cubicBezTo>
                    <a:pt x="3841" y="2849"/>
                    <a:pt x="3697" y="2977"/>
                    <a:pt x="3537" y="3105"/>
                  </a:cubicBezTo>
                  <a:cubicBezTo>
                    <a:pt x="3441" y="3185"/>
                    <a:pt x="3313" y="3217"/>
                    <a:pt x="3201" y="3281"/>
                  </a:cubicBezTo>
                  <a:cubicBezTo>
                    <a:pt x="3105" y="3329"/>
                    <a:pt x="2977" y="3345"/>
                    <a:pt x="2881" y="3345"/>
                  </a:cubicBezTo>
                  <a:cubicBezTo>
                    <a:pt x="2753" y="3345"/>
                    <a:pt x="2657" y="3345"/>
                    <a:pt x="2545" y="3329"/>
                  </a:cubicBezTo>
                  <a:cubicBezTo>
                    <a:pt x="2401" y="3281"/>
                    <a:pt x="2273" y="3249"/>
                    <a:pt x="2161" y="3185"/>
                  </a:cubicBezTo>
                  <a:lnTo>
                    <a:pt x="2177" y="3185"/>
                  </a:lnTo>
                  <a:cubicBezTo>
                    <a:pt x="2001" y="3105"/>
                    <a:pt x="1841" y="2977"/>
                    <a:pt x="1697" y="2849"/>
                  </a:cubicBezTo>
                  <a:lnTo>
                    <a:pt x="1697" y="2849"/>
                  </a:lnTo>
                  <a:lnTo>
                    <a:pt x="1713" y="2865"/>
                  </a:lnTo>
                  <a:cubicBezTo>
                    <a:pt x="1457" y="2624"/>
                    <a:pt x="1233" y="2368"/>
                    <a:pt x="1041" y="2064"/>
                  </a:cubicBezTo>
                  <a:cubicBezTo>
                    <a:pt x="817" y="1744"/>
                    <a:pt x="641" y="1408"/>
                    <a:pt x="481" y="1056"/>
                  </a:cubicBezTo>
                  <a:cubicBezTo>
                    <a:pt x="353" y="800"/>
                    <a:pt x="257" y="560"/>
                    <a:pt x="161" y="304"/>
                  </a:cubicBezTo>
                  <a:cubicBezTo>
                    <a:pt x="149" y="268"/>
                    <a:pt x="110" y="250"/>
                    <a:pt x="71" y="250"/>
                  </a:cubicBezTo>
                  <a:cubicBezTo>
                    <a:pt x="58" y="250"/>
                    <a:pt x="45" y="252"/>
                    <a:pt x="33" y="256"/>
                  </a:cubicBezTo>
                  <a:cubicBezTo>
                    <a:pt x="17" y="288"/>
                    <a:pt x="1" y="288"/>
                    <a:pt x="1" y="320"/>
                  </a:cubicBezTo>
                  <a:lnTo>
                    <a:pt x="1" y="384"/>
                  </a:lnTo>
                  <a:cubicBezTo>
                    <a:pt x="97" y="624"/>
                    <a:pt x="193" y="880"/>
                    <a:pt x="321" y="1120"/>
                  </a:cubicBezTo>
                  <a:cubicBezTo>
                    <a:pt x="513" y="1568"/>
                    <a:pt x="785" y="2000"/>
                    <a:pt x="1057" y="2384"/>
                  </a:cubicBezTo>
                  <a:cubicBezTo>
                    <a:pt x="1201" y="2560"/>
                    <a:pt x="1361" y="2736"/>
                    <a:pt x="1521" y="2897"/>
                  </a:cubicBezTo>
                  <a:lnTo>
                    <a:pt x="1825" y="3137"/>
                  </a:lnTo>
                  <a:cubicBezTo>
                    <a:pt x="1921" y="3217"/>
                    <a:pt x="2033" y="3281"/>
                    <a:pt x="2161" y="3345"/>
                  </a:cubicBezTo>
                  <a:cubicBezTo>
                    <a:pt x="2362" y="3431"/>
                    <a:pt x="2588" y="3491"/>
                    <a:pt x="2806" y="3491"/>
                  </a:cubicBezTo>
                  <a:cubicBezTo>
                    <a:pt x="2831" y="3491"/>
                    <a:pt x="2856" y="3490"/>
                    <a:pt x="2881" y="3489"/>
                  </a:cubicBezTo>
                  <a:cubicBezTo>
                    <a:pt x="3121" y="3457"/>
                    <a:pt x="3345" y="3409"/>
                    <a:pt x="3537" y="3281"/>
                  </a:cubicBezTo>
                  <a:cubicBezTo>
                    <a:pt x="3745" y="3169"/>
                    <a:pt x="3937" y="3009"/>
                    <a:pt x="4097" y="2816"/>
                  </a:cubicBezTo>
                  <a:cubicBezTo>
                    <a:pt x="4257" y="2640"/>
                    <a:pt x="4401" y="2464"/>
                    <a:pt x="4513" y="2256"/>
                  </a:cubicBezTo>
                  <a:cubicBezTo>
                    <a:pt x="4737" y="1904"/>
                    <a:pt x="4897" y="1520"/>
                    <a:pt x="5041" y="1136"/>
                  </a:cubicBezTo>
                  <a:cubicBezTo>
                    <a:pt x="5057" y="1104"/>
                    <a:pt x="5073" y="1056"/>
                    <a:pt x="5073" y="1024"/>
                  </a:cubicBezTo>
                  <a:cubicBezTo>
                    <a:pt x="5121" y="896"/>
                    <a:pt x="5153" y="768"/>
                    <a:pt x="5201" y="640"/>
                  </a:cubicBezTo>
                  <a:lnTo>
                    <a:pt x="5201" y="624"/>
                  </a:lnTo>
                  <a:lnTo>
                    <a:pt x="5201" y="608"/>
                  </a:lnTo>
                  <a:lnTo>
                    <a:pt x="5201" y="576"/>
                  </a:lnTo>
                  <a:lnTo>
                    <a:pt x="5201" y="560"/>
                  </a:lnTo>
                  <a:lnTo>
                    <a:pt x="5201" y="544"/>
                  </a:lnTo>
                  <a:cubicBezTo>
                    <a:pt x="5249" y="400"/>
                    <a:pt x="5281" y="288"/>
                    <a:pt x="5297" y="144"/>
                  </a:cubicBezTo>
                  <a:lnTo>
                    <a:pt x="5297" y="128"/>
                  </a:lnTo>
                  <a:lnTo>
                    <a:pt x="5297" y="96"/>
                  </a:lnTo>
                  <a:lnTo>
                    <a:pt x="5297" y="48"/>
                  </a:lnTo>
                  <a:cubicBezTo>
                    <a:pt x="5281" y="16"/>
                    <a:pt x="5281" y="0"/>
                    <a:pt x="52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3"/>
            <p:cNvSpPr/>
            <p:nvPr/>
          </p:nvSpPr>
          <p:spPr>
            <a:xfrm>
              <a:off x="6407633" y="3803743"/>
              <a:ext cx="152065" cy="52945"/>
            </a:xfrm>
            <a:custGeom>
              <a:rect b="b" l="l" r="r" t="t"/>
              <a:pathLst>
                <a:path extrusionOk="0" h="1861" w="5345">
                  <a:moveTo>
                    <a:pt x="352" y="1354"/>
                  </a:moveTo>
                  <a:lnTo>
                    <a:pt x="352" y="1354"/>
                  </a:lnTo>
                  <a:cubicBezTo>
                    <a:pt x="347" y="1361"/>
                    <a:pt x="342" y="1369"/>
                    <a:pt x="337" y="1376"/>
                  </a:cubicBezTo>
                  <a:cubicBezTo>
                    <a:pt x="347" y="1376"/>
                    <a:pt x="350" y="1363"/>
                    <a:pt x="352" y="1354"/>
                  </a:cubicBezTo>
                  <a:close/>
                  <a:moveTo>
                    <a:pt x="2849" y="0"/>
                  </a:moveTo>
                  <a:cubicBezTo>
                    <a:pt x="2593" y="0"/>
                    <a:pt x="2337" y="16"/>
                    <a:pt x="2097" y="80"/>
                  </a:cubicBezTo>
                  <a:cubicBezTo>
                    <a:pt x="1889" y="112"/>
                    <a:pt x="1713" y="192"/>
                    <a:pt x="1521" y="272"/>
                  </a:cubicBezTo>
                  <a:cubicBezTo>
                    <a:pt x="1137" y="448"/>
                    <a:pt x="769" y="672"/>
                    <a:pt x="481" y="960"/>
                  </a:cubicBezTo>
                  <a:cubicBezTo>
                    <a:pt x="353" y="1072"/>
                    <a:pt x="241" y="1200"/>
                    <a:pt x="161" y="1328"/>
                  </a:cubicBezTo>
                  <a:cubicBezTo>
                    <a:pt x="81" y="1456"/>
                    <a:pt x="17" y="1616"/>
                    <a:pt x="1" y="1760"/>
                  </a:cubicBezTo>
                  <a:cubicBezTo>
                    <a:pt x="1" y="1792"/>
                    <a:pt x="17" y="1856"/>
                    <a:pt x="49" y="1856"/>
                  </a:cubicBezTo>
                  <a:cubicBezTo>
                    <a:pt x="57" y="1859"/>
                    <a:pt x="66" y="1860"/>
                    <a:pt x="75" y="1860"/>
                  </a:cubicBezTo>
                  <a:cubicBezTo>
                    <a:pt x="117" y="1860"/>
                    <a:pt x="161" y="1832"/>
                    <a:pt x="161" y="1792"/>
                  </a:cubicBezTo>
                  <a:cubicBezTo>
                    <a:pt x="177" y="1728"/>
                    <a:pt x="177" y="1680"/>
                    <a:pt x="193" y="1616"/>
                  </a:cubicBezTo>
                  <a:lnTo>
                    <a:pt x="193" y="1632"/>
                  </a:lnTo>
                  <a:cubicBezTo>
                    <a:pt x="241" y="1536"/>
                    <a:pt x="289" y="1424"/>
                    <a:pt x="353" y="1344"/>
                  </a:cubicBezTo>
                  <a:lnTo>
                    <a:pt x="353" y="1344"/>
                  </a:lnTo>
                  <a:cubicBezTo>
                    <a:pt x="353" y="1344"/>
                    <a:pt x="353" y="1349"/>
                    <a:pt x="352" y="1354"/>
                  </a:cubicBezTo>
                  <a:lnTo>
                    <a:pt x="352" y="1354"/>
                  </a:lnTo>
                  <a:cubicBezTo>
                    <a:pt x="447" y="1218"/>
                    <a:pt x="582" y="1083"/>
                    <a:pt x="689" y="992"/>
                  </a:cubicBezTo>
                  <a:cubicBezTo>
                    <a:pt x="929" y="784"/>
                    <a:pt x="1217" y="608"/>
                    <a:pt x="1505" y="464"/>
                  </a:cubicBezTo>
                  <a:cubicBezTo>
                    <a:pt x="1617" y="432"/>
                    <a:pt x="1729" y="368"/>
                    <a:pt x="1841" y="336"/>
                  </a:cubicBezTo>
                  <a:cubicBezTo>
                    <a:pt x="1985" y="272"/>
                    <a:pt x="2161" y="224"/>
                    <a:pt x="2305" y="208"/>
                  </a:cubicBezTo>
                  <a:lnTo>
                    <a:pt x="2289" y="208"/>
                  </a:lnTo>
                  <a:cubicBezTo>
                    <a:pt x="2458" y="186"/>
                    <a:pt x="2628" y="163"/>
                    <a:pt x="2798" y="163"/>
                  </a:cubicBezTo>
                  <a:cubicBezTo>
                    <a:pt x="2868" y="163"/>
                    <a:pt x="2938" y="167"/>
                    <a:pt x="3009" y="176"/>
                  </a:cubicBezTo>
                  <a:cubicBezTo>
                    <a:pt x="3249" y="192"/>
                    <a:pt x="3473" y="256"/>
                    <a:pt x="3697" y="336"/>
                  </a:cubicBezTo>
                  <a:cubicBezTo>
                    <a:pt x="3937" y="432"/>
                    <a:pt x="4145" y="528"/>
                    <a:pt x="4353" y="688"/>
                  </a:cubicBezTo>
                  <a:cubicBezTo>
                    <a:pt x="4577" y="848"/>
                    <a:pt x="4785" y="1040"/>
                    <a:pt x="4977" y="1248"/>
                  </a:cubicBezTo>
                  <a:cubicBezTo>
                    <a:pt x="5057" y="1360"/>
                    <a:pt x="5105" y="1456"/>
                    <a:pt x="5169" y="1552"/>
                  </a:cubicBezTo>
                  <a:cubicBezTo>
                    <a:pt x="5178" y="1580"/>
                    <a:pt x="5204" y="1597"/>
                    <a:pt x="5233" y="1597"/>
                  </a:cubicBezTo>
                  <a:cubicBezTo>
                    <a:pt x="5254" y="1597"/>
                    <a:pt x="5277" y="1588"/>
                    <a:pt x="5297" y="1568"/>
                  </a:cubicBezTo>
                  <a:cubicBezTo>
                    <a:pt x="5329" y="1552"/>
                    <a:pt x="5345" y="1488"/>
                    <a:pt x="5313" y="1456"/>
                  </a:cubicBezTo>
                  <a:cubicBezTo>
                    <a:pt x="5185" y="1232"/>
                    <a:pt x="5041" y="1056"/>
                    <a:pt x="4849" y="896"/>
                  </a:cubicBezTo>
                  <a:cubicBezTo>
                    <a:pt x="4673" y="720"/>
                    <a:pt x="4449" y="576"/>
                    <a:pt x="4257" y="432"/>
                  </a:cubicBezTo>
                  <a:cubicBezTo>
                    <a:pt x="4033" y="288"/>
                    <a:pt x="3793" y="192"/>
                    <a:pt x="3553" y="112"/>
                  </a:cubicBezTo>
                  <a:cubicBezTo>
                    <a:pt x="3505" y="112"/>
                    <a:pt x="3489" y="96"/>
                    <a:pt x="3457" y="96"/>
                  </a:cubicBezTo>
                  <a:cubicBezTo>
                    <a:pt x="3297" y="32"/>
                    <a:pt x="3073" y="16"/>
                    <a:pt x="2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3"/>
            <p:cNvSpPr/>
            <p:nvPr/>
          </p:nvSpPr>
          <p:spPr>
            <a:xfrm>
              <a:off x="6322056" y="3795550"/>
              <a:ext cx="48735" cy="60570"/>
            </a:xfrm>
            <a:custGeom>
              <a:rect b="b" l="l" r="r" t="t"/>
              <a:pathLst>
                <a:path extrusionOk="0" h="2129" w="1713">
                  <a:moveTo>
                    <a:pt x="864" y="0"/>
                  </a:moveTo>
                  <a:cubicBezTo>
                    <a:pt x="400" y="0"/>
                    <a:pt x="0" y="480"/>
                    <a:pt x="0" y="1056"/>
                  </a:cubicBezTo>
                  <a:cubicBezTo>
                    <a:pt x="0" y="1648"/>
                    <a:pt x="384" y="2128"/>
                    <a:pt x="864" y="2128"/>
                  </a:cubicBezTo>
                  <a:cubicBezTo>
                    <a:pt x="872" y="2129"/>
                    <a:pt x="880" y="2129"/>
                    <a:pt x="888" y="2129"/>
                  </a:cubicBezTo>
                  <a:cubicBezTo>
                    <a:pt x="1356" y="2129"/>
                    <a:pt x="1712" y="1654"/>
                    <a:pt x="1712" y="1056"/>
                  </a:cubicBezTo>
                  <a:cubicBezTo>
                    <a:pt x="1712" y="480"/>
                    <a:pt x="1344" y="0"/>
                    <a:pt x="864"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3"/>
            <p:cNvSpPr/>
            <p:nvPr/>
          </p:nvSpPr>
          <p:spPr>
            <a:xfrm>
              <a:off x="6597025" y="3784625"/>
              <a:ext cx="48735" cy="60570"/>
            </a:xfrm>
            <a:custGeom>
              <a:rect b="b" l="l" r="r" t="t"/>
              <a:pathLst>
                <a:path extrusionOk="0" h="2129" w="1713">
                  <a:moveTo>
                    <a:pt x="864" y="0"/>
                  </a:moveTo>
                  <a:cubicBezTo>
                    <a:pt x="400" y="0"/>
                    <a:pt x="0" y="480"/>
                    <a:pt x="0" y="1072"/>
                  </a:cubicBezTo>
                  <a:cubicBezTo>
                    <a:pt x="0" y="1648"/>
                    <a:pt x="384" y="2128"/>
                    <a:pt x="864" y="2128"/>
                  </a:cubicBezTo>
                  <a:cubicBezTo>
                    <a:pt x="872" y="2129"/>
                    <a:pt x="880" y="2129"/>
                    <a:pt x="887" y="2129"/>
                  </a:cubicBezTo>
                  <a:cubicBezTo>
                    <a:pt x="1356" y="2129"/>
                    <a:pt x="1712" y="1655"/>
                    <a:pt x="1712" y="1072"/>
                  </a:cubicBezTo>
                  <a:cubicBezTo>
                    <a:pt x="1712" y="480"/>
                    <a:pt x="1344" y="0"/>
                    <a:pt x="864"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3"/>
            <p:cNvSpPr/>
            <p:nvPr/>
          </p:nvSpPr>
          <p:spPr>
            <a:xfrm>
              <a:off x="6405812" y="3798110"/>
              <a:ext cx="161624" cy="27056"/>
            </a:xfrm>
            <a:custGeom>
              <a:rect b="b" l="l" r="r" t="t"/>
              <a:pathLst>
                <a:path extrusionOk="0" h="951" w="5681">
                  <a:moveTo>
                    <a:pt x="2630" y="0"/>
                  </a:moveTo>
                  <a:cubicBezTo>
                    <a:pt x="2410" y="0"/>
                    <a:pt x="2185" y="18"/>
                    <a:pt x="1969" y="54"/>
                  </a:cubicBezTo>
                  <a:lnTo>
                    <a:pt x="1921" y="54"/>
                  </a:lnTo>
                  <a:cubicBezTo>
                    <a:pt x="1809" y="70"/>
                    <a:pt x="1729" y="86"/>
                    <a:pt x="1633" y="118"/>
                  </a:cubicBezTo>
                  <a:cubicBezTo>
                    <a:pt x="1409" y="150"/>
                    <a:pt x="1217" y="214"/>
                    <a:pt x="993" y="294"/>
                  </a:cubicBezTo>
                  <a:cubicBezTo>
                    <a:pt x="929" y="310"/>
                    <a:pt x="881" y="326"/>
                    <a:pt x="801" y="374"/>
                  </a:cubicBezTo>
                  <a:lnTo>
                    <a:pt x="753" y="374"/>
                  </a:lnTo>
                  <a:cubicBezTo>
                    <a:pt x="737" y="374"/>
                    <a:pt x="721" y="390"/>
                    <a:pt x="689" y="390"/>
                  </a:cubicBezTo>
                  <a:cubicBezTo>
                    <a:pt x="689" y="390"/>
                    <a:pt x="673" y="390"/>
                    <a:pt x="673" y="406"/>
                  </a:cubicBezTo>
                  <a:cubicBezTo>
                    <a:pt x="529" y="470"/>
                    <a:pt x="417" y="534"/>
                    <a:pt x="273" y="598"/>
                  </a:cubicBezTo>
                  <a:cubicBezTo>
                    <a:pt x="209" y="630"/>
                    <a:pt x="161" y="646"/>
                    <a:pt x="97" y="694"/>
                  </a:cubicBezTo>
                  <a:cubicBezTo>
                    <a:pt x="81" y="694"/>
                    <a:pt x="81" y="710"/>
                    <a:pt x="49" y="710"/>
                  </a:cubicBezTo>
                  <a:cubicBezTo>
                    <a:pt x="49" y="710"/>
                    <a:pt x="33" y="710"/>
                    <a:pt x="33" y="726"/>
                  </a:cubicBezTo>
                  <a:cubicBezTo>
                    <a:pt x="17" y="726"/>
                    <a:pt x="17" y="758"/>
                    <a:pt x="1" y="758"/>
                  </a:cubicBezTo>
                  <a:lnTo>
                    <a:pt x="1" y="774"/>
                  </a:lnTo>
                  <a:lnTo>
                    <a:pt x="1" y="902"/>
                  </a:lnTo>
                  <a:lnTo>
                    <a:pt x="1" y="950"/>
                  </a:lnTo>
                  <a:cubicBezTo>
                    <a:pt x="33" y="934"/>
                    <a:pt x="81" y="886"/>
                    <a:pt x="113" y="870"/>
                  </a:cubicBezTo>
                  <a:cubicBezTo>
                    <a:pt x="129" y="870"/>
                    <a:pt x="129" y="854"/>
                    <a:pt x="161" y="854"/>
                  </a:cubicBezTo>
                  <a:lnTo>
                    <a:pt x="177" y="822"/>
                  </a:lnTo>
                  <a:cubicBezTo>
                    <a:pt x="289" y="774"/>
                    <a:pt x="417" y="694"/>
                    <a:pt x="529" y="630"/>
                  </a:cubicBezTo>
                  <a:lnTo>
                    <a:pt x="577" y="630"/>
                  </a:lnTo>
                  <a:cubicBezTo>
                    <a:pt x="641" y="614"/>
                    <a:pt x="689" y="566"/>
                    <a:pt x="753" y="550"/>
                  </a:cubicBezTo>
                  <a:cubicBezTo>
                    <a:pt x="1201" y="374"/>
                    <a:pt x="1649" y="246"/>
                    <a:pt x="2129" y="166"/>
                  </a:cubicBezTo>
                  <a:lnTo>
                    <a:pt x="2113" y="166"/>
                  </a:lnTo>
                  <a:cubicBezTo>
                    <a:pt x="2373" y="144"/>
                    <a:pt x="2625" y="121"/>
                    <a:pt x="2881" y="121"/>
                  </a:cubicBezTo>
                  <a:cubicBezTo>
                    <a:pt x="2987" y="121"/>
                    <a:pt x="3093" y="125"/>
                    <a:pt x="3201" y="134"/>
                  </a:cubicBezTo>
                  <a:lnTo>
                    <a:pt x="3473" y="134"/>
                  </a:lnTo>
                  <a:cubicBezTo>
                    <a:pt x="3537" y="134"/>
                    <a:pt x="3601" y="150"/>
                    <a:pt x="3681" y="150"/>
                  </a:cubicBezTo>
                  <a:cubicBezTo>
                    <a:pt x="3761" y="166"/>
                    <a:pt x="3825" y="166"/>
                    <a:pt x="3905" y="182"/>
                  </a:cubicBezTo>
                  <a:lnTo>
                    <a:pt x="3921" y="182"/>
                  </a:lnTo>
                  <a:cubicBezTo>
                    <a:pt x="4305" y="246"/>
                    <a:pt x="4657" y="374"/>
                    <a:pt x="4993" y="502"/>
                  </a:cubicBezTo>
                  <a:cubicBezTo>
                    <a:pt x="5025" y="502"/>
                    <a:pt x="5041" y="534"/>
                    <a:pt x="5041" y="534"/>
                  </a:cubicBezTo>
                  <a:lnTo>
                    <a:pt x="5025" y="534"/>
                  </a:lnTo>
                  <a:cubicBezTo>
                    <a:pt x="5233" y="630"/>
                    <a:pt x="5457" y="726"/>
                    <a:pt x="5681" y="870"/>
                  </a:cubicBezTo>
                  <a:cubicBezTo>
                    <a:pt x="5665" y="806"/>
                    <a:pt x="5665" y="774"/>
                    <a:pt x="5665" y="710"/>
                  </a:cubicBezTo>
                  <a:lnTo>
                    <a:pt x="5665" y="646"/>
                  </a:lnTo>
                  <a:lnTo>
                    <a:pt x="5633" y="646"/>
                  </a:lnTo>
                  <a:cubicBezTo>
                    <a:pt x="5617" y="646"/>
                    <a:pt x="5617" y="630"/>
                    <a:pt x="5601" y="630"/>
                  </a:cubicBezTo>
                  <a:lnTo>
                    <a:pt x="5569" y="630"/>
                  </a:lnTo>
                  <a:cubicBezTo>
                    <a:pt x="5521" y="582"/>
                    <a:pt x="5441" y="550"/>
                    <a:pt x="5377" y="534"/>
                  </a:cubicBezTo>
                  <a:lnTo>
                    <a:pt x="5297" y="534"/>
                  </a:lnTo>
                  <a:cubicBezTo>
                    <a:pt x="5297" y="534"/>
                    <a:pt x="5281" y="534"/>
                    <a:pt x="5281" y="502"/>
                  </a:cubicBezTo>
                  <a:cubicBezTo>
                    <a:pt x="5201" y="470"/>
                    <a:pt x="5121" y="454"/>
                    <a:pt x="5041" y="406"/>
                  </a:cubicBezTo>
                  <a:cubicBezTo>
                    <a:pt x="4929" y="374"/>
                    <a:pt x="4817" y="326"/>
                    <a:pt x="4721" y="294"/>
                  </a:cubicBezTo>
                  <a:lnTo>
                    <a:pt x="4689" y="294"/>
                  </a:lnTo>
                  <a:cubicBezTo>
                    <a:pt x="4657" y="262"/>
                    <a:pt x="4609" y="262"/>
                    <a:pt x="4577" y="246"/>
                  </a:cubicBezTo>
                  <a:cubicBezTo>
                    <a:pt x="4561" y="246"/>
                    <a:pt x="4529" y="230"/>
                    <a:pt x="4513" y="230"/>
                  </a:cubicBezTo>
                  <a:cubicBezTo>
                    <a:pt x="4177" y="134"/>
                    <a:pt x="3809" y="54"/>
                    <a:pt x="3457" y="22"/>
                  </a:cubicBezTo>
                  <a:lnTo>
                    <a:pt x="3393" y="22"/>
                  </a:lnTo>
                  <a:cubicBezTo>
                    <a:pt x="3249" y="6"/>
                    <a:pt x="3121" y="6"/>
                    <a:pt x="2977" y="6"/>
                  </a:cubicBezTo>
                  <a:lnTo>
                    <a:pt x="2849" y="6"/>
                  </a:lnTo>
                  <a:cubicBezTo>
                    <a:pt x="2777" y="2"/>
                    <a:pt x="2704" y="0"/>
                    <a:pt x="26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3"/>
            <p:cNvSpPr/>
            <p:nvPr/>
          </p:nvSpPr>
          <p:spPr>
            <a:xfrm>
              <a:off x="6403992" y="3776886"/>
              <a:ext cx="161169" cy="29616"/>
            </a:xfrm>
            <a:custGeom>
              <a:rect b="b" l="l" r="r" t="t"/>
              <a:pathLst>
                <a:path extrusionOk="0" h="1041" w="5665">
                  <a:moveTo>
                    <a:pt x="2865" y="0"/>
                  </a:moveTo>
                  <a:cubicBezTo>
                    <a:pt x="2481" y="48"/>
                    <a:pt x="2033" y="112"/>
                    <a:pt x="1617" y="224"/>
                  </a:cubicBezTo>
                  <a:cubicBezTo>
                    <a:pt x="1377" y="272"/>
                    <a:pt x="1169" y="336"/>
                    <a:pt x="929" y="416"/>
                  </a:cubicBezTo>
                  <a:cubicBezTo>
                    <a:pt x="817" y="448"/>
                    <a:pt x="721" y="496"/>
                    <a:pt x="609" y="544"/>
                  </a:cubicBezTo>
                  <a:lnTo>
                    <a:pt x="577" y="544"/>
                  </a:lnTo>
                  <a:cubicBezTo>
                    <a:pt x="545" y="560"/>
                    <a:pt x="481" y="576"/>
                    <a:pt x="433" y="592"/>
                  </a:cubicBezTo>
                  <a:cubicBezTo>
                    <a:pt x="337" y="640"/>
                    <a:pt x="241" y="704"/>
                    <a:pt x="161" y="752"/>
                  </a:cubicBezTo>
                  <a:cubicBezTo>
                    <a:pt x="145" y="752"/>
                    <a:pt x="113" y="784"/>
                    <a:pt x="113" y="784"/>
                  </a:cubicBezTo>
                  <a:cubicBezTo>
                    <a:pt x="97" y="784"/>
                    <a:pt x="97" y="800"/>
                    <a:pt x="81" y="800"/>
                  </a:cubicBezTo>
                  <a:lnTo>
                    <a:pt x="65" y="800"/>
                  </a:lnTo>
                  <a:cubicBezTo>
                    <a:pt x="33" y="800"/>
                    <a:pt x="33" y="816"/>
                    <a:pt x="17" y="816"/>
                  </a:cubicBezTo>
                  <a:lnTo>
                    <a:pt x="1" y="816"/>
                  </a:lnTo>
                  <a:lnTo>
                    <a:pt x="1" y="912"/>
                  </a:lnTo>
                  <a:lnTo>
                    <a:pt x="1" y="1040"/>
                  </a:lnTo>
                  <a:cubicBezTo>
                    <a:pt x="225" y="896"/>
                    <a:pt x="433" y="768"/>
                    <a:pt x="673" y="656"/>
                  </a:cubicBezTo>
                  <a:lnTo>
                    <a:pt x="705" y="656"/>
                  </a:lnTo>
                  <a:cubicBezTo>
                    <a:pt x="705" y="656"/>
                    <a:pt x="721" y="656"/>
                    <a:pt x="721" y="640"/>
                  </a:cubicBezTo>
                  <a:cubicBezTo>
                    <a:pt x="737" y="640"/>
                    <a:pt x="753" y="624"/>
                    <a:pt x="785" y="624"/>
                  </a:cubicBezTo>
                  <a:cubicBezTo>
                    <a:pt x="897" y="576"/>
                    <a:pt x="1025" y="512"/>
                    <a:pt x="1137" y="480"/>
                  </a:cubicBezTo>
                  <a:lnTo>
                    <a:pt x="1201" y="480"/>
                  </a:lnTo>
                  <a:cubicBezTo>
                    <a:pt x="1505" y="384"/>
                    <a:pt x="1825" y="304"/>
                    <a:pt x="2161" y="256"/>
                  </a:cubicBezTo>
                  <a:cubicBezTo>
                    <a:pt x="2305" y="240"/>
                    <a:pt x="2465" y="224"/>
                    <a:pt x="2593" y="224"/>
                  </a:cubicBezTo>
                  <a:cubicBezTo>
                    <a:pt x="2687" y="214"/>
                    <a:pt x="2781" y="210"/>
                    <a:pt x="2876" y="210"/>
                  </a:cubicBezTo>
                  <a:cubicBezTo>
                    <a:pt x="3087" y="210"/>
                    <a:pt x="3300" y="229"/>
                    <a:pt x="3521" y="240"/>
                  </a:cubicBezTo>
                  <a:cubicBezTo>
                    <a:pt x="3585" y="240"/>
                    <a:pt x="3633" y="256"/>
                    <a:pt x="3713" y="256"/>
                  </a:cubicBezTo>
                  <a:cubicBezTo>
                    <a:pt x="3873" y="272"/>
                    <a:pt x="4017" y="320"/>
                    <a:pt x="4177" y="336"/>
                  </a:cubicBezTo>
                  <a:lnTo>
                    <a:pt x="4241" y="336"/>
                  </a:lnTo>
                  <a:cubicBezTo>
                    <a:pt x="4513" y="400"/>
                    <a:pt x="4801" y="496"/>
                    <a:pt x="5057" y="592"/>
                  </a:cubicBezTo>
                  <a:cubicBezTo>
                    <a:pt x="5073" y="592"/>
                    <a:pt x="5073" y="592"/>
                    <a:pt x="5105" y="624"/>
                  </a:cubicBezTo>
                  <a:cubicBezTo>
                    <a:pt x="5121" y="624"/>
                    <a:pt x="5137" y="640"/>
                    <a:pt x="5137" y="640"/>
                  </a:cubicBezTo>
                  <a:cubicBezTo>
                    <a:pt x="5169" y="640"/>
                    <a:pt x="5185" y="656"/>
                    <a:pt x="5185" y="656"/>
                  </a:cubicBezTo>
                  <a:cubicBezTo>
                    <a:pt x="5201" y="656"/>
                    <a:pt x="5217" y="672"/>
                    <a:pt x="5217" y="672"/>
                  </a:cubicBezTo>
                  <a:cubicBezTo>
                    <a:pt x="5377" y="752"/>
                    <a:pt x="5521" y="832"/>
                    <a:pt x="5665" y="912"/>
                  </a:cubicBezTo>
                  <a:lnTo>
                    <a:pt x="5665" y="832"/>
                  </a:lnTo>
                  <a:lnTo>
                    <a:pt x="5665" y="720"/>
                  </a:lnTo>
                  <a:cubicBezTo>
                    <a:pt x="5297" y="512"/>
                    <a:pt x="4929" y="352"/>
                    <a:pt x="4545" y="240"/>
                  </a:cubicBezTo>
                  <a:cubicBezTo>
                    <a:pt x="4481" y="224"/>
                    <a:pt x="4401" y="192"/>
                    <a:pt x="4337" y="176"/>
                  </a:cubicBezTo>
                  <a:lnTo>
                    <a:pt x="4321" y="176"/>
                  </a:lnTo>
                  <a:cubicBezTo>
                    <a:pt x="3937" y="80"/>
                    <a:pt x="3569" y="16"/>
                    <a:pt x="3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3"/>
            <p:cNvSpPr/>
            <p:nvPr/>
          </p:nvSpPr>
          <p:spPr>
            <a:xfrm>
              <a:off x="6509143" y="3785535"/>
              <a:ext cx="28" cy="28"/>
            </a:xfrm>
            <a:custGeom>
              <a:rect b="b" l="l" r="r" t="t"/>
              <a:pathLst>
                <a:path extrusionOk="0" h="1" w="1">
                  <a:moveTo>
                    <a:pt x="1"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3"/>
            <p:cNvSpPr/>
            <p:nvPr/>
          </p:nvSpPr>
          <p:spPr>
            <a:xfrm>
              <a:off x="6547835" y="3795550"/>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3"/>
            <p:cNvSpPr/>
            <p:nvPr/>
          </p:nvSpPr>
          <p:spPr>
            <a:xfrm>
              <a:off x="6548745" y="3796005"/>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3"/>
            <p:cNvSpPr/>
            <p:nvPr/>
          </p:nvSpPr>
          <p:spPr>
            <a:xfrm>
              <a:off x="6083502" y="3649686"/>
              <a:ext cx="325070" cy="312950"/>
            </a:xfrm>
            <a:custGeom>
              <a:rect b="b" l="l" r="r" t="t"/>
              <a:pathLst>
                <a:path extrusionOk="0" h="11000" w="11426">
                  <a:moveTo>
                    <a:pt x="9041" y="1287"/>
                  </a:moveTo>
                  <a:cubicBezTo>
                    <a:pt x="9041" y="1296"/>
                    <a:pt x="9051" y="1300"/>
                    <a:pt x="9060" y="1301"/>
                  </a:cubicBezTo>
                  <a:lnTo>
                    <a:pt x="9060" y="1301"/>
                  </a:lnTo>
                  <a:cubicBezTo>
                    <a:pt x="9054" y="1297"/>
                    <a:pt x="9047" y="1292"/>
                    <a:pt x="9041" y="1287"/>
                  </a:cubicBezTo>
                  <a:close/>
                  <a:moveTo>
                    <a:pt x="5521" y="1"/>
                  </a:moveTo>
                  <a:cubicBezTo>
                    <a:pt x="5321" y="1"/>
                    <a:pt x="5141" y="19"/>
                    <a:pt x="4961" y="55"/>
                  </a:cubicBezTo>
                  <a:cubicBezTo>
                    <a:pt x="4929" y="55"/>
                    <a:pt x="4913" y="55"/>
                    <a:pt x="4865" y="71"/>
                  </a:cubicBezTo>
                  <a:lnTo>
                    <a:pt x="4849" y="71"/>
                  </a:lnTo>
                  <a:cubicBezTo>
                    <a:pt x="4593" y="103"/>
                    <a:pt x="4353" y="167"/>
                    <a:pt x="4097" y="231"/>
                  </a:cubicBezTo>
                  <a:cubicBezTo>
                    <a:pt x="3841" y="311"/>
                    <a:pt x="3601" y="391"/>
                    <a:pt x="3361" y="503"/>
                  </a:cubicBezTo>
                  <a:cubicBezTo>
                    <a:pt x="3281" y="551"/>
                    <a:pt x="3185" y="583"/>
                    <a:pt x="3105" y="631"/>
                  </a:cubicBezTo>
                  <a:cubicBezTo>
                    <a:pt x="2769" y="807"/>
                    <a:pt x="2449" y="1015"/>
                    <a:pt x="2129" y="1239"/>
                  </a:cubicBezTo>
                  <a:lnTo>
                    <a:pt x="2081" y="1239"/>
                  </a:lnTo>
                  <a:cubicBezTo>
                    <a:pt x="2049" y="1271"/>
                    <a:pt x="2033" y="1303"/>
                    <a:pt x="1985" y="1319"/>
                  </a:cubicBezTo>
                  <a:cubicBezTo>
                    <a:pt x="1857" y="1431"/>
                    <a:pt x="1745" y="1527"/>
                    <a:pt x="1649" y="1639"/>
                  </a:cubicBezTo>
                  <a:lnTo>
                    <a:pt x="1617" y="1671"/>
                  </a:lnTo>
                  <a:lnTo>
                    <a:pt x="1601" y="1687"/>
                  </a:lnTo>
                  <a:lnTo>
                    <a:pt x="1585" y="1703"/>
                  </a:lnTo>
                  <a:cubicBezTo>
                    <a:pt x="1441" y="1847"/>
                    <a:pt x="1329" y="1991"/>
                    <a:pt x="1201" y="2151"/>
                  </a:cubicBezTo>
                  <a:cubicBezTo>
                    <a:pt x="1121" y="2247"/>
                    <a:pt x="1041" y="2359"/>
                    <a:pt x="961" y="2471"/>
                  </a:cubicBezTo>
                  <a:cubicBezTo>
                    <a:pt x="849" y="2647"/>
                    <a:pt x="721" y="2823"/>
                    <a:pt x="625" y="3031"/>
                  </a:cubicBezTo>
                  <a:cubicBezTo>
                    <a:pt x="625" y="3031"/>
                    <a:pt x="625" y="3047"/>
                    <a:pt x="609" y="3047"/>
                  </a:cubicBezTo>
                  <a:cubicBezTo>
                    <a:pt x="609" y="3047"/>
                    <a:pt x="609" y="3063"/>
                    <a:pt x="577" y="3063"/>
                  </a:cubicBezTo>
                  <a:lnTo>
                    <a:pt x="577" y="3079"/>
                  </a:lnTo>
                  <a:cubicBezTo>
                    <a:pt x="449" y="3383"/>
                    <a:pt x="321" y="3687"/>
                    <a:pt x="225" y="3991"/>
                  </a:cubicBezTo>
                  <a:cubicBezTo>
                    <a:pt x="177" y="4103"/>
                    <a:pt x="161" y="4231"/>
                    <a:pt x="129" y="4343"/>
                  </a:cubicBezTo>
                  <a:lnTo>
                    <a:pt x="129" y="4391"/>
                  </a:lnTo>
                  <a:lnTo>
                    <a:pt x="129" y="4423"/>
                  </a:lnTo>
                  <a:cubicBezTo>
                    <a:pt x="65" y="4727"/>
                    <a:pt x="17" y="5031"/>
                    <a:pt x="1" y="5351"/>
                  </a:cubicBezTo>
                  <a:lnTo>
                    <a:pt x="1" y="5367"/>
                  </a:lnTo>
                  <a:lnTo>
                    <a:pt x="1" y="5607"/>
                  </a:lnTo>
                  <a:cubicBezTo>
                    <a:pt x="1" y="6039"/>
                    <a:pt x="49" y="6487"/>
                    <a:pt x="145" y="6903"/>
                  </a:cubicBezTo>
                  <a:cubicBezTo>
                    <a:pt x="241" y="7319"/>
                    <a:pt x="385" y="7719"/>
                    <a:pt x="561" y="8103"/>
                  </a:cubicBezTo>
                  <a:cubicBezTo>
                    <a:pt x="625" y="8199"/>
                    <a:pt x="657" y="8327"/>
                    <a:pt x="721" y="8423"/>
                  </a:cubicBezTo>
                  <a:cubicBezTo>
                    <a:pt x="1009" y="8903"/>
                    <a:pt x="1345" y="9351"/>
                    <a:pt x="1745" y="9720"/>
                  </a:cubicBezTo>
                  <a:cubicBezTo>
                    <a:pt x="2129" y="10104"/>
                    <a:pt x="2577" y="10408"/>
                    <a:pt x="3057" y="10664"/>
                  </a:cubicBezTo>
                  <a:cubicBezTo>
                    <a:pt x="3329" y="10808"/>
                    <a:pt x="3585" y="10904"/>
                    <a:pt x="3857" y="11000"/>
                  </a:cubicBezTo>
                  <a:cubicBezTo>
                    <a:pt x="3857" y="11000"/>
                    <a:pt x="3889" y="10984"/>
                    <a:pt x="3905" y="10984"/>
                  </a:cubicBezTo>
                  <a:cubicBezTo>
                    <a:pt x="3985" y="10984"/>
                    <a:pt x="4065" y="11000"/>
                    <a:pt x="4129" y="11000"/>
                  </a:cubicBezTo>
                  <a:lnTo>
                    <a:pt x="4129" y="10984"/>
                  </a:lnTo>
                  <a:cubicBezTo>
                    <a:pt x="4129" y="10968"/>
                    <a:pt x="4129" y="10968"/>
                    <a:pt x="4145" y="10952"/>
                  </a:cubicBezTo>
                  <a:lnTo>
                    <a:pt x="4145" y="10904"/>
                  </a:lnTo>
                  <a:cubicBezTo>
                    <a:pt x="4145" y="10904"/>
                    <a:pt x="4145" y="10888"/>
                    <a:pt x="4161" y="10888"/>
                  </a:cubicBezTo>
                  <a:cubicBezTo>
                    <a:pt x="3969" y="10824"/>
                    <a:pt x="3761" y="10744"/>
                    <a:pt x="3569" y="10664"/>
                  </a:cubicBezTo>
                  <a:cubicBezTo>
                    <a:pt x="3121" y="10488"/>
                    <a:pt x="2721" y="10248"/>
                    <a:pt x="2337" y="9944"/>
                  </a:cubicBezTo>
                  <a:cubicBezTo>
                    <a:pt x="1969" y="9639"/>
                    <a:pt x="1617" y="9319"/>
                    <a:pt x="1345" y="8951"/>
                  </a:cubicBezTo>
                  <a:cubicBezTo>
                    <a:pt x="1057" y="8567"/>
                    <a:pt x="801" y="8151"/>
                    <a:pt x="625" y="7719"/>
                  </a:cubicBezTo>
                  <a:cubicBezTo>
                    <a:pt x="449" y="7287"/>
                    <a:pt x="305" y="6807"/>
                    <a:pt x="241" y="6327"/>
                  </a:cubicBezTo>
                  <a:cubicBezTo>
                    <a:pt x="177" y="5847"/>
                    <a:pt x="177" y="5351"/>
                    <a:pt x="241" y="4839"/>
                  </a:cubicBezTo>
                  <a:cubicBezTo>
                    <a:pt x="257" y="4679"/>
                    <a:pt x="289" y="4551"/>
                    <a:pt x="321" y="4391"/>
                  </a:cubicBezTo>
                  <a:lnTo>
                    <a:pt x="321" y="4359"/>
                  </a:lnTo>
                  <a:cubicBezTo>
                    <a:pt x="369" y="4231"/>
                    <a:pt x="385" y="4103"/>
                    <a:pt x="417" y="3959"/>
                  </a:cubicBezTo>
                  <a:cubicBezTo>
                    <a:pt x="417" y="3943"/>
                    <a:pt x="417" y="3943"/>
                    <a:pt x="449" y="3927"/>
                  </a:cubicBezTo>
                  <a:lnTo>
                    <a:pt x="449" y="3911"/>
                  </a:lnTo>
                  <a:lnTo>
                    <a:pt x="449" y="3879"/>
                  </a:lnTo>
                  <a:cubicBezTo>
                    <a:pt x="449" y="3863"/>
                    <a:pt x="449" y="3863"/>
                    <a:pt x="465" y="3847"/>
                  </a:cubicBezTo>
                  <a:cubicBezTo>
                    <a:pt x="497" y="3719"/>
                    <a:pt x="545" y="3607"/>
                    <a:pt x="609" y="3463"/>
                  </a:cubicBezTo>
                  <a:cubicBezTo>
                    <a:pt x="657" y="3303"/>
                    <a:pt x="753" y="3143"/>
                    <a:pt x="833" y="2983"/>
                  </a:cubicBezTo>
                  <a:lnTo>
                    <a:pt x="833" y="2967"/>
                  </a:lnTo>
                  <a:lnTo>
                    <a:pt x="833" y="2951"/>
                  </a:lnTo>
                  <a:cubicBezTo>
                    <a:pt x="961" y="2679"/>
                    <a:pt x="1121" y="2439"/>
                    <a:pt x="1297" y="2231"/>
                  </a:cubicBezTo>
                  <a:cubicBezTo>
                    <a:pt x="1329" y="2183"/>
                    <a:pt x="1361" y="2167"/>
                    <a:pt x="1377" y="2119"/>
                  </a:cubicBezTo>
                  <a:lnTo>
                    <a:pt x="1409" y="2103"/>
                  </a:lnTo>
                  <a:cubicBezTo>
                    <a:pt x="1585" y="1911"/>
                    <a:pt x="1761" y="1703"/>
                    <a:pt x="1969" y="1527"/>
                  </a:cubicBezTo>
                  <a:lnTo>
                    <a:pt x="1985" y="1527"/>
                  </a:lnTo>
                  <a:lnTo>
                    <a:pt x="2001" y="1511"/>
                  </a:lnTo>
                  <a:lnTo>
                    <a:pt x="2033" y="1479"/>
                  </a:lnTo>
                  <a:lnTo>
                    <a:pt x="2049" y="1479"/>
                  </a:lnTo>
                  <a:lnTo>
                    <a:pt x="2065" y="1463"/>
                  </a:lnTo>
                  <a:cubicBezTo>
                    <a:pt x="2081" y="1463"/>
                    <a:pt x="2081" y="1447"/>
                    <a:pt x="2113" y="1447"/>
                  </a:cubicBezTo>
                  <a:cubicBezTo>
                    <a:pt x="2129" y="1447"/>
                    <a:pt x="2129" y="1431"/>
                    <a:pt x="2145" y="1431"/>
                  </a:cubicBezTo>
                  <a:cubicBezTo>
                    <a:pt x="2161" y="1431"/>
                    <a:pt x="2161" y="1415"/>
                    <a:pt x="2193" y="1415"/>
                  </a:cubicBezTo>
                  <a:lnTo>
                    <a:pt x="2209" y="1383"/>
                  </a:lnTo>
                  <a:lnTo>
                    <a:pt x="2225" y="1367"/>
                  </a:lnTo>
                  <a:lnTo>
                    <a:pt x="2241" y="1367"/>
                  </a:lnTo>
                  <a:lnTo>
                    <a:pt x="2273" y="1351"/>
                  </a:lnTo>
                  <a:cubicBezTo>
                    <a:pt x="2273" y="1351"/>
                    <a:pt x="2289" y="1351"/>
                    <a:pt x="2289" y="1335"/>
                  </a:cubicBezTo>
                  <a:lnTo>
                    <a:pt x="2305" y="1303"/>
                  </a:lnTo>
                  <a:cubicBezTo>
                    <a:pt x="2305" y="1303"/>
                    <a:pt x="2321" y="1303"/>
                    <a:pt x="2321" y="1287"/>
                  </a:cubicBezTo>
                  <a:cubicBezTo>
                    <a:pt x="2609" y="1063"/>
                    <a:pt x="2913" y="887"/>
                    <a:pt x="3233" y="727"/>
                  </a:cubicBezTo>
                  <a:cubicBezTo>
                    <a:pt x="3233" y="727"/>
                    <a:pt x="3249" y="727"/>
                    <a:pt x="3249" y="711"/>
                  </a:cubicBezTo>
                  <a:cubicBezTo>
                    <a:pt x="3249" y="711"/>
                    <a:pt x="3265" y="711"/>
                    <a:pt x="3265" y="695"/>
                  </a:cubicBezTo>
                  <a:cubicBezTo>
                    <a:pt x="3361" y="647"/>
                    <a:pt x="3441" y="615"/>
                    <a:pt x="3553" y="551"/>
                  </a:cubicBezTo>
                  <a:lnTo>
                    <a:pt x="4033" y="375"/>
                  </a:lnTo>
                  <a:cubicBezTo>
                    <a:pt x="4049" y="375"/>
                    <a:pt x="4049" y="375"/>
                    <a:pt x="4065" y="343"/>
                  </a:cubicBezTo>
                  <a:lnTo>
                    <a:pt x="4113" y="327"/>
                  </a:lnTo>
                  <a:lnTo>
                    <a:pt x="4305" y="327"/>
                  </a:lnTo>
                  <a:cubicBezTo>
                    <a:pt x="4513" y="263"/>
                    <a:pt x="4721" y="231"/>
                    <a:pt x="4929" y="215"/>
                  </a:cubicBezTo>
                  <a:lnTo>
                    <a:pt x="4913" y="215"/>
                  </a:lnTo>
                  <a:cubicBezTo>
                    <a:pt x="5161" y="183"/>
                    <a:pt x="5413" y="167"/>
                    <a:pt x="5667" y="167"/>
                  </a:cubicBezTo>
                  <a:cubicBezTo>
                    <a:pt x="5921" y="167"/>
                    <a:pt x="6177" y="183"/>
                    <a:pt x="6433" y="215"/>
                  </a:cubicBezTo>
                  <a:lnTo>
                    <a:pt x="6401" y="215"/>
                  </a:lnTo>
                  <a:cubicBezTo>
                    <a:pt x="6881" y="263"/>
                    <a:pt x="7361" y="407"/>
                    <a:pt x="7825" y="583"/>
                  </a:cubicBezTo>
                  <a:cubicBezTo>
                    <a:pt x="8273" y="775"/>
                    <a:pt x="8689" y="1031"/>
                    <a:pt x="9073" y="1303"/>
                  </a:cubicBezTo>
                  <a:cubicBezTo>
                    <a:pt x="9073" y="1303"/>
                    <a:pt x="9067" y="1303"/>
                    <a:pt x="9060" y="1301"/>
                  </a:cubicBezTo>
                  <a:lnTo>
                    <a:pt x="9060" y="1301"/>
                  </a:lnTo>
                  <a:cubicBezTo>
                    <a:pt x="9436" y="1601"/>
                    <a:pt x="9766" y="1917"/>
                    <a:pt x="10049" y="2295"/>
                  </a:cubicBezTo>
                  <a:cubicBezTo>
                    <a:pt x="10353" y="2663"/>
                    <a:pt x="10593" y="3095"/>
                    <a:pt x="10769" y="3527"/>
                  </a:cubicBezTo>
                  <a:lnTo>
                    <a:pt x="10769" y="3511"/>
                  </a:lnTo>
                  <a:cubicBezTo>
                    <a:pt x="10961" y="3975"/>
                    <a:pt x="11090" y="4455"/>
                    <a:pt x="11170" y="4951"/>
                  </a:cubicBezTo>
                  <a:lnTo>
                    <a:pt x="11170" y="4935"/>
                  </a:lnTo>
                  <a:cubicBezTo>
                    <a:pt x="11234" y="5431"/>
                    <a:pt x="11234" y="5943"/>
                    <a:pt x="11170" y="6455"/>
                  </a:cubicBezTo>
                  <a:lnTo>
                    <a:pt x="11170" y="6423"/>
                  </a:lnTo>
                  <a:cubicBezTo>
                    <a:pt x="11106" y="6903"/>
                    <a:pt x="10961" y="7383"/>
                    <a:pt x="10785" y="7847"/>
                  </a:cubicBezTo>
                  <a:lnTo>
                    <a:pt x="10785" y="7831"/>
                  </a:lnTo>
                  <a:cubicBezTo>
                    <a:pt x="10609" y="8263"/>
                    <a:pt x="10369" y="8695"/>
                    <a:pt x="10065" y="9063"/>
                  </a:cubicBezTo>
                  <a:cubicBezTo>
                    <a:pt x="9761" y="9447"/>
                    <a:pt x="9441" y="9768"/>
                    <a:pt x="9073" y="10072"/>
                  </a:cubicBezTo>
                  <a:cubicBezTo>
                    <a:pt x="8689" y="10344"/>
                    <a:pt x="8289" y="10584"/>
                    <a:pt x="7841" y="10792"/>
                  </a:cubicBezTo>
                  <a:cubicBezTo>
                    <a:pt x="7921" y="10808"/>
                    <a:pt x="8001" y="10856"/>
                    <a:pt x="8081" y="10872"/>
                  </a:cubicBezTo>
                  <a:cubicBezTo>
                    <a:pt x="8289" y="10776"/>
                    <a:pt x="8481" y="10664"/>
                    <a:pt x="8673" y="10568"/>
                  </a:cubicBezTo>
                  <a:cubicBezTo>
                    <a:pt x="8881" y="10424"/>
                    <a:pt x="9105" y="10264"/>
                    <a:pt x="9329" y="10104"/>
                  </a:cubicBezTo>
                  <a:cubicBezTo>
                    <a:pt x="9745" y="9768"/>
                    <a:pt x="10113" y="9367"/>
                    <a:pt x="10401" y="8935"/>
                  </a:cubicBezTo>
                  <a:cubicBezTo>
                    <a:pt x="10721" y="8471"/>
                    <a:pt x="10961" y="7975"/>
                    <a:pt x="11154" y="7431"/>
                  </a:cubicBezTo>
                  <a:cubicBezTo>
                    <a:pt x="11314" y="6903"/>
                    <a:pt x="11410" y="6343"/>
                    <a:pt x="11410" y="5815"/>
                  </a:cubicBezTo>
                  <a:cubicBezTo>
                    <a:pt x="11426" y="5255"/>
                    <a:pt x="11346" y="4711"/>
                    <a:pt x="11202" y="4167"/>
                  </a:cubicBezTo>
                  <a:cubicBezTo>
                    <a:pt x="11074" y="3655"/>
                    <a:pt x="10849" y="3175"/>
                    <a:pt x="10561" y="2711"/>
                  </a:cubicBezTo>
                  <a:cubicBezTo>
                    <a:pt x="9985" y="1783"/>
                    <a:pt x="9153" y="1031"/>
                    <a:pt x="8193" y="567"/>
                  </a:cubicBezTo>
                  <a:cubicBezTo>
                    <a:pt x="7713" y="327"/>
                    <a:pt x="7169" y="167"/>
                    <a:pt x="6641" y="87"/>
                  </a:cubicBezTo>
                  <a:cubicBezTo>
                    <a:pt x="6353" y="55"/>
                    <a:pt x="6049" y="7"/>
                    <a:pt x="5729" y="7"/>
                  </a:cubicBezTo>
                  <a:cubicBezTo>
                    <a:pt x="5657" y="3"/>
                    <a:pt x="5588" y="1"/>
                    <a:pt x="55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3"/>
            <p:cNvSpPr/>
            <p:nvPr/>
          </p:nvSpPr>
          <p:spPr>
            <a:xfrm>
              <a:off x="6089875" y="3790542"/>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3"/>
            <p:cNvSpPr/>
            <p:nvPr/>
          </p:nvSpPr>
          <p:spPr>
            <a:xfrm>
              <a:off x="6185012" y="3667155"/>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3"/>
            <p:cNvSpPr/>
            <p:nvPr/>
          </p:nvSpPr>
          <p:spPr>
            <a:xfrm>
              <a:off x="6185012" y="3667155"/>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3"/>
            <p:cNvSpPr/>
            <p:nvPr/>
          </p:nvSpPr>
          <p:spPr>
            <a:xfrm>
              <a:off x="6306579" y="3667155"/>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3"/>
            <p:cNvSpPr/>
            <p:nvPr/>
          </p:nvSpPr>
          <p:spPr>
            <a:xfrm>
              <a:off x="6089875" y="3790542"/>
              <a:ext cx="28" cy="28"/>
            </a:xfrm>
            <a:custGeom>
              <a:rect b="b" l="l" r="r" t="t"/>
              <a:pathLst>
                <a:path extrusionOk="0" h="1" w="1">
                  <a:moveTo>
                    <a:pt x="1" y="0"/>
                  </a:moveTo>
                  <a:lnTo>
                    <a:pt x="1" y="0"/>
                  </a:lnTo>
                  <a:lnTo>
                    <a:pt x="1" y="0"/>
                  </a:lnTo>
                  <a:lnTo>
                    <a:pt x="1" y="0"/>
                  </a:lnTo>
                  <a:lnTo>
                    <a:pt x="1" y="0"/>
                  </a:lnTo>
                  <a:lnTo>
                    <a:pt x="1" y="0"/>
                  </a:ln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3"/>
            <p:cNvSpPr/>
            <p:nvPr/>
          </p:nvSpPr>
          <p:spPr>
            <a:xfrm>
              <a:off x="6089875" y="3790542"/>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3"/>
            <p:cNvSpPr/>
            <p:nvPr/>
          </p:nvSpPr>
          <p:spPr>
            <a:xfrm>
              <a:off x="6089875" y="3790542"/>
              <a:ext cx="28" cy="28"/>
            </a:xfrm>
            <a:custGeom>
              <a:rect b="b" l="l" r="r" t="t"/>
              <a:pathLst>
                <a:path extrusionOk="0" h="1" w="1">
                  <a:moveTo>
                    <a:pt x="1"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3"/>
            <p:cNvSpPr/>
            <p:nvPr/>
          </p:nvSpPr>
          <p:spPr>
            <a:xfrm>
              <a:off x="6089875" y="3790542"/>
              <a:ext cx="28" cy="28"/>
            </a:xfrm>
            <a:custGeom>
              <a:rect b="b" l="l" r="r" t="t"/>
              <a:pathLst>
                <a:path extrusionOk="0" h="1" w="1">
                  <a:moveTo>
                    <a:pt x="1"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3"/>
            <p:cNvSpPr/>
            <p:nvPr/>
          </p:nvSpPr>
          <p:spPr>
            <a:xfrm>
              <a:off x="6089875" y="3832421"/>
              <a:ext cx="28" cy="28"/>
            </a:xfrm>
            <a:custGeom>
              <a:rect b="b" l="l" r="r" t="t"/>
              <a:pathLst>
                <a:path extrusionOk="0" h="1" w="1">
                  <a:moveTo>
                    <a:pt x="1" y="0"/>
                  </a:move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3"/>
            <p:cNvSpPr/>
            <p:nvPr/>
          </p:nvSpPr>
          <p:spPr>
            <a:xfrm>
              <a:off x="6341629" y="3936206"/>
              <a:ext cx="484" cy="28"/>
            </a:xfrm>
            <a:custGeom>
              <a:rect b="b" l="l" r="r" t="t"/>
              <a:pathLst>
                <a:path extrusionOk="0" h="1" w="17">
                  <a:moveTo>
                    <a:pt x="0" y="1"/>
                  </a:moveTo>
                  <a:cubicBezTo>
                    <a:pt x="0" y="1"/>
                    <a:pt x="16" y="1"/>
                    <a:pt x="0" y="1"/>
                  </a:cubicBezTo>
                  <a:cubicBezTo>
                    <a:pt x="16" y="1"/>
                    <a:pt x="0" y="1"/>
                    <a:pt x="0" y="1"/>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3"/>
            <p:cNvSpPr/>
            <p:nvPr/>
          </p:nvSpPr>
          <p:spPr>
            <a:xfrm>
              <a:off x="6341629" y="393620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3"/>
            <p:cNvSpPr/>
            <p:nvPr/>
          </p:nvSpPr>
          <p:spPr>
            <a:xfrm>
              <a:off x="6341629" y="393620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3"/>
            <p:cNvSpPr/>
            <p:nvPr/>
          </p:nvSpPr>
          <p:spPr>
            <a:xfrm>
              <a:off x="6102165" y="3663968"/>
              <a:ext cx="289109" cy="284557"/>
            </a:xfrm>
            <a:custGeom>
              <a:rect b="b" l="l" r="r" t="t"/>
              <a:pathLst>
                <a:path extrusionOk="0" h="10002" w="10162">
                  <a:moveTo>
                    <a:pt x="5089" y="1"/>
                  </a:moveTo>
                  <a:lnTo>
                    <a:pt x="5089" y="49"/>
                  </a:lnTo>
                  <a:cubicBezTo>
                    <a:pt x="4593" y="49"/>
                    <a:pt x="4097" y="129"/>
                    <a:pt x="3633" y="273"/>
                  </a:cubicBezTo>
                  <a:cubicBezTo>
                    <a:pt x="3537" y="305"/>
                    <a:pt x="3409" y="321"/>
                    <a:pt x="3313" y="369"/>
                  </a:cubicBezTo>
                  <a:lnTo>
                    <a:pt x="3265" y="369"/>
                  </a:lnTo>
                  <a:lnTo>
                    <a:pt x="3249" y="385"/>
                  </a:lnTo>
                  <a:lnTo>
                    <a:pt x="3233" y="385"/>
                  </a:lnTo>
                  <a:cubicBezTo>
                    <a:pt x="3201" y="385"/>
                    <a:pt x="3201" y="401"/>
                    <a:pt x="3185" y="401"/>
                  </a:cubicBezTo>
                  <a:cubicBezTo>
                    <a:pt x="2945" y="497"/>
                    <a:pt x="2721" y="609"/>
                    <a:pt x="2513" y="737"/>
                  </a:cubicBezTo>
                  <a:cubicBezTo>
                    <a:pt x="2481" y="737"/>
                    <a:pt x="2481" y="769"/>
                    <a:pt x="2465" y="769"/>
                  </a:cubicBezTo>
                  <a:lnTo>
                    <a:pt x="2449" y="769"/>
                  </a:lnTo>
                  <a:cubicBezTo>
                    <a:pt x="2449" y="769"/>
                    <a:pt x="2433" y="769"/>
                    <a:pt x="2433" y="785"/>
                  </a:cubicBezTo>
                  <a:lnTo>
                    <a:pt x="2401" y="801"/>
                  </a:lnTo>
                  <a:cubicBezTo>
                    <a:pt x="2321" y="865"/>
                    <a:pt x="2241" y="897"/>
                    <a:pt x="2161" y="961"/>
                  </a:cubicBezTo>
                  <a:cubicBezTo>
                    <a:pt x="1953" y="1121"/>
                    <a:pt x="1745" y="1281"/>
                    <a:pt x="1569" y="1457"/>
                  </a:cubicBezTo>
                  <a:lnTo>
                    <a:pt x="1425" y="1601"/>
                  </a:lnTo>
                  <a:cubicBezTo>
                    <a:pt x="1313" y="1745"/>
                    <a:pt x="1169" y="1889"/>
                    <a:pt x="1073" y="2017"/>
                  </a:cubicBezTo>
                  <a:lnTo>
                    <a:pt x="1041" y="2049"/>
                  </a:lnTo>
                  <a:lnTo>
                    <a:pt x="1025" y="2065"/>
                  </a:lnTo>
                  <a:lnTo>
                    <a:pt x="1009" y="2081"/>
                  </a:lnTo>
                  <a:cubicBezTo>
                    <a:pt x="1009" y="2081"/>
                    <a:pt x="1009" y="2097"/>
                    <a:pt x="993" y="2097"/>
                  </a:cubicBezTo>
                  <a:lnTo>
                    <a:pt x="993" y="2129"/>
                  </a:lnTo>
                  <a:cubicBezTo>
                    <a:pt x="721" y="2481"/>
                    <a:pt x="513" y="2881"/>
                    <a:pt x="353" y="3281"/>
                  </a:cubicBezTo>
                  <a:lnTo>
                    <a:pt x="353" y="3297"/>
                  </a:lnTo>
                  <a:cubicBezTo>
                    <a:pt x="353" y="3297"/>
                    <a:pt x="353" y="3329"/>
                    <a:pt x="321" y="3329"/>
                  </a:cubicBezTo>
                  <a:cubicBezTo>
                    <a:pt x="305" y="3361"/>
                    <a:pt x="305" y="3377"/>
                    <a:pt x="289" y="3425"/>
                  </a:cubicBezTo>
                  <a:cubicBezTo>
                    <a:pt x="273" y="3505"/>
                    <a:pt x="225" y="3569"/>
                    <a:pt x="209" y="3649"/>
                  </a:cubicBezTo>
                  <a:lnTo>
                    <a:pt x="209" y="3681"/>
                  </a:lnTo>
                  <a:cubicBezTo>
                    <a:pt x="113" y="3985"/>
                    <a:pt x="65" y="4305"/>
                    <a:pt x="33" y="4625"/>
                  </a:cubicBezTo>
                  <a:lnTo>
                    <a:pt x="33" y="4641"/>
                  </a:lnTo>
                  <a:cubicBezTo>
                    <a:pt x="1" y="4769"/>
                    <a:pt x="1" y="4881"/>
                    <a:pt x="1" y="5009"/>
                  </a:cubicBezTo>
                  <a:lnTo>
                    <a:pt x="1" y="5089"/>
                  </a:lnTo>
                  <a:cubicBezTo>
                    <a:pt x="1" y="5345"/>
                    <a:pt x="33" y="5617"/>
                    <a:pt x="65" y="5889"/>
                  </a:cubicBezTo>
                  <a:cubicBezTo>
                    <a:pt x="113" y="6161"/>
                    <a:pt x="193" y="6465"/>
                    <a:pt x="273" y="6721"/>
                  </a:cubicBezTo>
                  <a:cubicBezTo>
                    <a:pt x="385" y="7057"/>
                    <a:pt x="529" y="7377"/>
                    <a:pt x="705" y="7697"/>
                  </a:cubicBezTo>
                  <a:lnTo>
                    <a:pt x="721" y="7729"/>
                  </a:lnTo>
                  <a:cubicBezTo>
                    <a:pt x="801" y="7857"/>
                    <a:pt x="881" y="7985"/>
                    <a:pt x="993" y="8129"/>
                  </a:cubicBezTo>
                  <a:cubicBezTo>
                    <a:pt x="1121" y="8305"/>
                    <a:pt x="1265" y="8481"/>
                    <a:pt x="1425" y="8657"/>
                  </a:cubicBezTo>
                  <a:cubicBezTo>
                    <a:pt x="1601" y="8865"/>
                    <a:pt x="1809" y="9025"/>
                    <a:pt x="2033" y="9185"/>
                  </a:cubicBezTo>
                  <a:cubicBezTo>
                    <a:pt x="2449" y="9506"/>
                    <a:pt x="2929" y="9762"/>
                    <a:pt x="3425" y="9938"/>
                  </a:cubicBezTo>
                  <a:cubicBezTo>
                    <a:pt x="3473" y="9970"/>
                    <a:pt x="3505" y="9970"/>
                    <a:pt x="3553" y="9986"/>
                  </a:cubicBezTo>
                  <a:lnTo>
                    <a:pt x="3553" y="9970"/>
                  </a:lnTo>
                  <a:cubicBezTo>
                    <a:pt x="3569" y="9938"/>
                    <a:pt x="3569" y="9922"/>
                    <a:pt x="3585" y="9906"/>
                  </a:cubicBezTo>
                  <a:cubicBezTo>
                    <a:pt x="3601" y="9890"/>
                    <a:pt x="3601" y="9842"/>
                    <a:pt x="3633" y="9826"/>
                  </a:cubicBezTo>
                  <a:cubicBezTo>
                    <a:pt x="3489" y="9778"/>
                    <a:pt x="3345" y="9730"/>
                    <a:pt x="3201" y="9666"/>
                  </a:cubicBezTo>
                  <a:lnTo>
                    <a:pt x="3185" y="9666"/>
                  </a:lnTo>
                  <a:cubicBezTo>
                    <a:pt x="2801" y="9506"/>
                    <a:pt x="2433" y="9282"/>
                    <a:pt x="2113" y="9025"/>
                  </a:cubicBezTo>
                  <a:lnTo>
                    <a:pt x="2081" y="9025"/>
                  </a:lnTo>
                  <a:cubicBezTo>
                    <a:pt x="1745" y="8769"/>
                    <a:pt x="1441" y="8465"/>
                    <a:pt x="1185" y="8129"/>
                  </a:cubicBezTo>
                  <a:cubicBezTo>
                    <a:pt x="1009" y="7889"/>
                    <a:pt x="849" y="7617"/>
                    <a:pt x="705" y="7345"/>
                  </a:cubicBezTo>
                  <a:cubicBezTo>
                    <a:pt x="705" y="7345"/>
                    <a:pt x="705" y="7329"/>
                    <a:pt x="689" y="7329"/>
                  </a:cubicBezTo>
                  <a:cubicBezTo>
                    <a:pt x="689" y="7297"/>
                    <a:pt x="673" y="7297"/>
                    <a:pt x="673" y="7281"/>
                  </a:cubicBezTo>
                  <a:lnTo>
                    <a:pt x="545" y="7041"/>
                  </a:lnTo>
                  <a:lnTo>
                    <a:pt x="545" y="7025"/>
                  </a:lnTo>
                  <a:cubicBezTo>
                    <a:pt x="385" y="6625"/>
                    <a:pt x="273" y="6209"/>
                    <a:pt x="209" y="5777"/>
                  </a:cubicBezTo>
                  <a:lnTo>
                    <a:pt x="209" y="5761"/>
                  </a:lnTo>
                  <a:cubicBezTo>
                    <a:pt x="145" y="5361"/>
                    <a:pt x="145" y="4945"/>
                    <a:pt x="209" y="4545"/>
                  </a:cubicBezTo>
                  <a:lnTo>
                    <a:pt x="209" y="4529"/>
                  </a:lnTo>
                  <a:lnTo>
                    <a:pt x="209" y="4465"/>
                  </a:lnTo>
                  <a:lnTo>
                    <a:pt x="209" y="4401"/>
                  </a:lnTo>
                  <a:lnTo>
                    <a:pt x="209" y="4369"/>
                  </a:lnTo>
                  <a:lnTo>
                    <a:pt x="209" y="4337"/>
                  </a:lnTo>
                  <a:lnTo>
                    <a:pt x="209" y="4321"/>
                  </a:lnTo>
                  <a:cubicBezTo>
                    <a:pt x="241" y="4097"/>
                    <a:pt x="289" y="3889"/>
                    <a:pt x="369" y="3681"/>
                  </a:cubicBezTo>
                  <a:lnTo>
                    <a:pt x="369" y="3665"/>
                  </a:lnTo>
                  <a:lnTo>
                    <a:pt x="369" y="3649"/>
                  </a:lnTo>
                  <a:lnTo>
                    <a:pt x="369" y="3617"/>
                  </a:lnTo>
                  <a:lnTo>
                    <a:pt x="369" y="3601"/>
                  </a:lnTo>
                  <a:lnTo>
                    <a:pt x="369" y="3585"/>
                  </a:lnTo>
                  <a:cubicBezTo>
                    <a:pt x="369" y="3569"/>
                    <a:pt x="369" y="3569"/>
                    <a:pt x="385" y="3537"/>
                  </a:cubicBezTo>
                  <a:lnTo>
                    <a:pt x="513" y="3249"/>
                  </a:lnTo>
                  <a:lnTo>
                    <a:pt x="513" y="3217"/>
                  </a:lnTo>
                  <a:lnTo>
                    <a:pt x="513" y="3201"/>
                  </a:lnTo>
                  <a:cubicBezTo>
                    <a:pt x="673" y="2817"/>
                    <a:pt x="881" y="2449"/>
                    <a:pt x="1153" y="2113"/>
                  </a:cubicBezTo>
                  <a:cubicBezTo>
                    <a:pt x="1409" y="1761"/>
                    <a:pt x="1713" y="1473"/>
                    <a:pt x="2049" y="1201"/>
                  </a:cubicBezTo>
                  <a:cubicBezTo>
                    <a:pt x="2385" y="945"/>
                    <a:pt x="2753" y="753"/>
                    <a:pt x="3121" y="561"/>
                  </a:cubicBezTo>
                  <a:cubicBezTo>
                    <a:pt x="3265" y="513"/>
                    <a:pt x="3409" y="449"/>
                    <a:pt x="3553" y="401"/>
                  </a:cubicBezTo>
                  <a:lnTo>
                    <a:pt x="3585" y="401"/>
                  </a:lnTo>
                  <a:cubicBezTo>
                    <a:pt x="3841" y="321"/>
                    <a:pt x="4129" y="273"/>
                    <a:pt x="4401" y="225"/>
                  </a:cubicBezTo>
                  <a:cubicBezTo>
                    <a:pt x="4625" y="193"/>
                    <a:pt x="4845" y="177"/>
                    <a:pt x="5065" y="177"/>
                  </a:cubicBezTo>
                  <a:cubicBezTo>
                    <a:pt x="5285" y="177"/>
                    <a:pt x="5505" y="193"/>
                    <a:pt x="5729" y="225"/>
                  </a:cubicBezTo>
                  <a:lnTo>
                    <a:pt x="5713" y="225"/>
                  </a:lnTo>
                  <a:cubicBezTo>
                    <a:pt x="6145" y="289"/>
                    <a:pt x="6561" y="401"/>
                    <a:pt x="6961" y="561"/>
                  </a:cubicBezTo>
                  <a:cubicBezTo>
                    <a:pt x="7361" y="721"/>
                    <a:pt x="7729" y="945"/>
                    <a:pt x="8065" y="1201"/>
                  </a:cubicBezTo>
                  <a:cubicBezTo>
                    <a:pt x="8385" y="1473"/>
                    <a:pt x="8689" y="1761"/>
                    <a:pt x="8945" y="2081"/>
                  </a:cubicBezTo>
                  <a:cubicBezTo>
                    <a:pt x="9201" y="2417"/>
                    <a:pt x="9425" y="2801"/>
                    <a:pt x="9585" y="3201"/>
                  </a:cubicBezTo>
                  <a:lnTo>
                    <a:pt x="9585" y="3185"/>
                  </a:lnTo>
                  <a:cubicBezTo>
                    <a:pt x="9745" y="3585"/>
                    <a:pt x="9873" y="4001"/>
                    <a:pt x="9921" y="4449"/>
                  </a:cubicBezTo>
                  <a:lnTo>
                    <a:pt x="9921" y="4433"/>
                  </a:lnTo>
                  <a:cubicBezTo>
                    <a:pt x="9985" y="4881"/>
                    <a:pt x="9985" y="5345"/>
                    <a:pt x="9921" y="5809"/>
                  </a:cubicBezTo>
                  <a:cubicBezTo>
                    <a:pt x="9873" y="6225"/>
                    <a:pt x="9745" y="6641"/>
                    <a:pt x="9585" y="7041"/>
                  </a:cubicBezTo>
                  <a:lnTo>
                    <a:pt x="9585" y="7025"/>
                  </a:lnTo>
                  <a:cubicBezTo>
                    <a:pt x="9425" y="7425"/>
                    <a:pt x="9201" y="7809"/>
                    <a:pt x="8945" y="8145"/>
                  </a:cubicBezTo>
                  <a:cubicBezTo>
                    <a:pt x="8689" y="8465"/>
                    <a:pt x="8385" y="8769"/>
                    <a:pt x="8065" y="9025"/>
                  </a:cubicBezTo>
                  <a:cubicBezTo>
                    <a:pt x="7729" y="9282"/>
                    <a:pt x="7361" y="9506"/>
                    <a:pt x="6961" y="9666"/>
                  </a:cubicBezTo>
                  <a:cubicBezTo>
                    <a:pt x="6753" y="9762"/>
                    <a:pt x="6513" y="9842"/>
                    <a:pt x="6273" y="9906"/>
                  </a:cubicBezTo>
                  <a:cubicBezTo>
                    <a:pt x="6321" y="9922"/>
                    <a:pt x="6401" y="9970"/>
                    <a:pt x="6465" y="9986"/>
                  </a:cubicBezTo>
                  <a:cubicBezTo>
                    <a:pt x="6481" y="9986"/>
                    <a:pt x="6513" y="10002"/>
                    <a:pt x="6529" y="10002"/>
                  </a:cubicBezTo>
                  <a:cubicBezTo>
                    <a:pt x="6545" y="10002"/>
                    <a:pt x="6545" y="10002"/>
                    <a:pt x="6561" y="9986"/>
                  </a:cubicBezTo>
                  <a:cubicBezTo>
                    <a:pt x="7105" y="9826"/>
                    <a:pt x="7601" y="9570"/>
                    <a:pt x="8049" y="9234"/>
                  </a:cubicBezTo>
                  <a:cubicBezTo>
                    <a:pt x="8273" y="9057"/>
                    <a:pt x="8465" y="8881"/>
                    <a:pt x="8673" y="8705"/>
                  </a:cubicBezTo>
                  <a:cubicBezTo>
                    <a:pt x="8865" y="8513"/>
                    <a:pt x="9025" y="8305"/>
                    <a:pt x="9185" y="8081"/>
                  </a:cubicBezTo>
                  <a:cubicBezTo>
                    <a:pt x="9505" y="7649"/>
                    <a:pt x="9761" y="7121"/>
                    <a:pt x="9921" y="6609"/>
                  </a:cubicBezTo>
                  <a:cubicBezTo>
                    <a:pt x="10081" y="6065"/>
                    <a:pt x="10161" y="5489"/>
                    <a:pt x="10145" y="4929"/>
                  </a:cubicBezTo>
                  <a:cubicBezTo>
                    <a:pt x="10129" y="4385"/>
                    <a:pt x="10033" y="3841"/>
                    <a:pt x="9841" y="3345"/>
                  </a:cubicBezTo>
                  <a:cubicBezTo>
                    <a:pt x="9745" y="3089"/>
                    <a:pt x="9649" y="2849"/>
                    <a:pt x="9505" y="2609"/>
                  </a:cubicBezTo>
                  <a:cubicBezTo>
                    <a:pt x="9393" y="2369"/>
                    <a:pt x="9233" y="2145"/>
                    <a:pt x="9073" y="1937"/>
                  </a:cubicBezTo>
                  <a:cubicBezTo>
                    <a:pt x="8753" y="1521"/>
                    <a:pt x="8353" y="1169"/>
                    <a:pt x="7905" y="865"/>
                  </a:cubicBezTo>
                  <a:cubicBezTo>
                    <a:pt x="7505" y="577"/>
                    <a:pt x="7041" y="369"/>
                    <a:pt x="6561" y="225"/>
                  </a:cubicBezTo>
                  <a:cubicBezTo>
                    <a:pt x="6129" y="81"/>
                    <a:pt x="5665" y="1"/>
                    <a:pt x="52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3"/>
            <p:cNvSpPr/>
            <p:nvPr/>
          </p:nvSpPr>
          <p:spPr>
            <a:xfrm>
              <a:off x="6332980" y="3698563"/>
              <a:ext cx="28" cy="28"/>
            </a:xfrm>
            <a:custGeom>
              <a:rect b="b" l="l" r="r" t="t"/>
              <a:pathLst>
                <a:path extrusionOk="0" h="1" w="1">
                  <a:moveTo>
                    <a:pt x="0" y="1"/>
                  </a:moveTo>
                  <a:lnTo>
                    <a:pt x="0" y="1"/>
                  </a:ln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3"/>
            <p:cNvSpPr/>
            <p:nvPr/>
          </p:nvSpPr>
          <p:spPr>
            <a:xfrm>
              <a:off x="6332980" y="3698563"/>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3"/>
            <p:cNvSpPr/>
            <p:nvPr/>
          </p:nvSpPr>
          <p:spPr>
            <a:xfrm>
              <a:off x="6117642" y="3756402"/>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3"/>
            <p:cNvSpPr/>
            <p:nvPr/>
          </p:nvSpPr>
          <p:spPr>
            <a:xfrm>
              <a:off x="6108083" y="3829690"/>
              <a:ext cx="28" cy="484"/>
            </a:xfrm>
            <a:custGeom>
              <a:rect b="b" l="l" r="r" t="t"/>
              <a:pathLst>
                <a:path extrusionOk="0" h="17" w="1">
                  <a:moveTo>
                    <a:pt x="1" y="0"/>
                  </a:moveTo>
                  <a:cubicBezTo>
                    <a:pt x="1" y="16"/>
                    <a:pt x="1" y="16"/>
                    <a:pt x="1" y="0"/>
                  </a:cubicBezTo>
                  <a:cubicBezTo>
                    <a:pt x="1" y="16"/>
                    <a:pt x="1" y="16"/>
                    <a:pt x="1" y="0"/>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3"/>
            <p:cNvSpPr/>
            <p:nvPr/>
          </p:nvSpPr>
          <p:spPr>
            <a:xfrm>
              <a:off x="6333436" y="3922095"/>
              <a:ext cx="28" cy="28"/>
            </a:xfrm>
            <a:custGeom>
              <a:rect b="b" l="l" r="r" t="t"/>
              <a:pathLst>
                <a:path extrusionOk="0" h="1" w="1">
                  <a:moveTo>
                    <a:pt x="0"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3"/>
            <p:cNvSpPr/>
            <p:nvPr/>
          </p:nvSpPr>
          <p:spPr>
            <a:xfrm>
              <a:off x="6333436" y="3922095"/>
              <a:ext cx="28" cy="28"/>
            </a:xfrm>
            <a:custGeom>
              <a:rect b="b" l="l" r="r" t="t"/>
              <a:pathLst>
                <a:path extrusionOk="0" h="1" w="1">
                  <a:moveTo>
                    <a:pt x="0" y="0"/>
                  </a:moveTo>
                  <a:lnTo>
                    <a:pt x="0" y="0"/>
                  </a:ln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3"/>
            <p:cNvSpPr/>
            <p:nvPr/>
          </p:nvSpPr>
          <p:spPr>
            <a:xfrm>
              <a:off x="6333436" y="3922095"/>
              <a:ext cx="28" cy="28"/>
            </a:xfrm>
            <a:custGeom>
              <a:rect b="b" l="l" r="r" t="t"/>
              <a:pathLst>
                <a:path extrusionOk="0" h="1" w="1">
                  <a:moveTo>
                    <a:pt x="0" y="0"/>
                  </a:move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3"/>
            <p:cNvSpPr/>
            <p:nvPr/>
          </p:nvSpPr>
          <p:spPr>
            <a:xfrm>
              <a:off x="6333436" y="3922550"/>
              <a:ext cx="28" cy="28"/>
            </a:xfrm>
            <a:custGeom>
              <a:rect b="b" l="l" r="r" t="t"/>
              <a:pathLst>
                <a:path extrusionOk="0" h="1" w="1">
                  <a:moveTo>
                    <a:pt x="0" y="0"/>
                  </a:move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3"/>
            <p:cNvSpPr/>
            <p:nvPr/>
          </p:nvSpPr>
          <p:spPr>
            <a:xfrm>
              <a:off x="6161797" y="3922550"/>
              <a:ext cx="28" cy="28"/>
            </a:xfrm>
            <a:custGeom>
              <a:rect b="b" l="l" r="r" t="t"/>
              <a:pathLst>
                <a:path extrusionOk="0" h="1" w="1">
                  <a:moveTo>
                    <a:pt x="1"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3"/>
            <p:cNvSpPr/>
            <p:nvPr/>
          </p:nvSpPr>
          <p:spPr>
            <a:xfrm>
              <a:off x="6302027" y="3940758"/>
              <a:ext cx="28" cy="28"/>
            </a:xfrm>
            <a:custGeom>
              <a:rect b="b" l="l" r="r" t="t"/>
              <a:pathLst>
                <a:path extrusionOk="0" h="1" w="1">
                  <a:moveTo>
                    <a:pt x="0" y="1"/>
                  </a:moveTo>
                  <a:lnTo>
                    <a:pt x="0" y="1"/>
                  </a:ln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3"/>
            <p:cNvSpPr/>
            <p:nvPr/>
          </p:nvSpPr>
          <p:spPr>
            <a:xfrm>
              <a:off x="6301572" y="3681266"/>
              <a:ext cx="484" cy="28"/>
            </a:xfrm>
            <a:custGeom>
              <a:rect b="b" l="l" r="r" t="t"/>
              <a:pathLst>
                <a:path extrusionOk="0" h="1" w="17">
                  <a:moveTo>
                    <a:pt x="16" y="1"/>
                  </a:moveTo>
                  <a:cubicBezTo>
                    <a:pt x="16" y="1"/>
                    <a:pt x="0" y="1"/>
                    <a:pt x="16" y="1"/>
                  </a:cubicBezTo>
                  <a:cubicBezTo>
                    <a:pt x="0" y="1"/>
                    <a:pt x="16" y="1"/>
                    <a:pt x="16" y="1"/>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3"/>
            <p:cNvSpPr/>
            <p:nvPr/>
          </p:nvSpPr>
          <p:spPr>
            <a:xfrm>
              <a:off x="6192295" y="3681266"/>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3"/>
            <p:cNvSpPr/>
            <p:nvPr/>
          </p:nvSpPr>
          <p:spPr>
            <a:xfrm>
              <a:off x="6332980" y="3698563"/>
              <a:ext cx="28" cy="939"/>
            </a:xfrm>
            <a:custGeom>
              <a:rect b="b" l="l" r="r" t="t"/>
              <a:pathLst>
                <a:path extrusionOk="0" h="33" w="1">
                  <a:moveTo>
                    <a:pt x="0" y="33"/>
                  </a:moveTo>
                  <a:lnTo>
                    <a:pt x="0" y="1"/>
                  </a:lnTo>
                  <a:lnTo>
                    <a:pt x="0" y="33"/>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3"/>
            <p:cNvSpPr/>
            <p:nvPr/>
          </p:nvSpPr>
          <p:spPr>
            <a:xfrm>
              <a:off x="6332980" y="3699474"/>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3"/>
            <p:cNvSpPr/>
            <p:nvPr/>
          </p:nvSpPr>
          <p:spPr>
            <a:xfrm>
              <a:off x="6332980" y="3699474"/>
              <a:ext cx="484" cy="28"/>
            </a:xfrm>
            <a:custGeom>
              <a:rect b="b" l="l" r="r" t="t"/>
              <a:pathLst>
                <a:path extrusionOk="0" h="1" w="17">
                  <a:moveTo>
                    <a:pt x="16" y="1"/>
                  </a:moveTo>
                  <a:lnTo>
                    <a:pt x="0" y="1"/>
                  </a:lnTo>
                  <a:lnTo>
                    <a:pt x="16"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3"/>
            <p:cNvSpPr/>
            <p:nvPr/>
          </p:nvSpPr>
          <p:spPr>
            <a:xfrm>
              <a:off x="6161797" y="3699474"/>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3"/>
            <p:cNvSpPr/>
            <p:nvPr/>
          </p:nvSpPr>
          <p:spPr>
            <a:xfrm>
              <a:off x="6107628" y="3829690"/>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3"/>
            <p:cNvSpPr/>
            <p:nvPr/>
          </p:nvSpPr>
          <p:spPr>
            <a:xfrm>
              <a:off x="6358472" y="3897059"/>
              <a:ext cx="484" cy="28"/>
            </a:xfrm>
            <a:custGeom>
              <a:rect b="b" l="l" r="r" t="t"/>
              <a:pathLst>
                <a:path extrusionOk="0" h="1" w="17">
                  <a:moveTo>
                    <a:pt x="0" y="0"/>
                  </a:moveTo>
                  <a:lnTo>
                    <a:pt x="0" y="0"/>
                  </a:lnTo>
                  <a:cubicBezTo>
                    <a:pt x="0" y="0"/>
                    <a:pt x="16" y="0"/>
                    <a:pt x="0" y="0"/>
                  </a:cubicBezTo>
                  <a:cubicBezTo>
                    <a:pt x="16" y="0"/>
                    <a:pt x="0" y="0"/>
                    <a:pt x="0" y="0"/>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3"/>
            <p:cNvSpPr/>
            <p:nvPr/>
          </p:nvSpPr>
          <p:spPr>
            <a:xfrm>
              <a:off x="6358472" y="3897059"/>
              <a:ext cx="28" cy="28"/>
            </a:xfrm>
            <a:custGeom>
              <a:rect b="b" l="l" r="r" t="t"/>
              <a:pathLst>
                <a:path extrusionOk="0" h="1" w="1">
                  <a:moveTo>
                    <a:pt x="0"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3"/>
            <p:cNvSpPr/>
            <p:nvPr/>
          </p:nvSpPr>
          <p:spPr>
            <a:xfrm>
              <a:off x="6160886" y="3922550"/>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3"/>
            <p:cNvSpPr/>
            <p:nvPr/>
          </p:nvSpPr>
          <p:spPr>
            <a:xfrm>
              <a:off x="6192750" y="3940758"/>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3"/>
            <p:cNvSpPr/>
            <p:nvPr/>
          </p:nvSpPr>
          <p:spPr>
            <a:xfrm>
              <a:off x="6192750" y="3940758"/>
              <a:ext cx="28" cy="28"/>
            </a:xfrm>
            <a:custGeom>
              <a:rect b="b" l="l" r="r" t="t"/>
              <a:pathLst>
                <a:path extrusionOk="0" h="1" w="1">
                  <a:moveTo>
                    <a:pt x="1" y="1"/>
                  </a:moveTo>
                  <a:lnTo>
                    <a:pt x="1" y="1"/>
                  </a:ln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3"/>
            <p:cNvSpPr/>
            <p:nvPr/>
          </p:nvSpPr>
          <p:spPr>
            <a:xfrm>
              <a:off x="6561946" y="3643029"/>
              <a:ext cx="324615" cy="317786"/>
            </a:xfrm>
            <a:custGeom>
              <a:rect b="b" l="l" r="r" t="t"/>
              <a:pathLst>
                <a:path extrusionOk="0" h="11170" w="11410">
                  <a:moveTo>
                    <a:pt x="5713" y="1"/>
                  </a:moveTo>
                  <a:cubicBezTo>
                    <a:pt x="5409" y="49"/>
                    <a:pt x="5089" y="65"/>
                    <a:pt x="4785" y="97"/>
                  </a:cubicBezTo>
                  <a:cubicBezTo>
                    <a:pt x="4241" y="177"/>
                    <a:pt x="3729" y="337"/>
                    <a:pt x="3249" y="577"/>
                  </a:cubicBezTo>
                  <a:cubicBezTo>
                    <a:pt x="2273" y="1057"/>
                    <a:pt x="1425" y="1809"/>
                    <a:pt x="865" y="2721"/>
                  </a:cubicBezTo>
                  <a:cubicBezTo>
                    <a:pt x="593" y="3185"/>
                    <a:pt x="369" y="3665"/>
                    <a:pt x="225" y="4177"/>
                  </a:cubicBezTo>
                  <a:cubicBezTo>
                    <a:pt x="81" y="4721"/>
                    <a:pt x="1" y="5265"/>
                    <a:pt x="33" y="5825"/>
                  </a:cubicBezTo>
                  <a:cubicBezTo>
                    <a:pt x="49" y="6385"/>
                    <a:pt x="129" y="6929"/>
                    <a:pt x="289" y="7441"/>
                  </a:cubicBezTo>
                  <a:cubicBezTo>
                    <a:pt x="465" y="7953"/>
                    <a:pt x="705" y="8481"/>
                    <a:pt x="1025" y="8945"/>
                  </a:cubicBezTo>
                  <a:cubicBezTo>
                    <a:pt x="1329" y="9377"/>
                    <a:pt x="1681" y="9777"/>
                    <a:pt x="2113" y="10130"/>
                  </a:cubicBezTo>
                  <a:cubicBezTo>
                    <a:pt x="2305" y="10290"/>
                    <a:pt x="2529" y="10450"/>
                    <a:pt x="2769" y="10578"/>
                  </a:cubicBezTo>
                  <a:cubicBezTo>
                    <a:pt x="3009" y="10722"/>
                    <a:pt x="3249" y="10850"/>
                    <a:pt x="3489" y="10962"/>
                  </a:cubicBezTo>
                  <a:cubicBezTo>
                    <a:pt x="3665" y="11042"/>
                    <a:pt x="3841" y="11106"/>
                    <a:pt x="4033" y="11170"/>
                  </a:cubicBezTo>
                  <a:cubicBezTo>
                    <a:pt x="4065" y="11138"/>
                    <a:pt x="4113" y="11138"/>
                    <a:pt x="4145" y="11122"/>
                  </a:cubicBezTo>
                  <a:cubicBezTo>
                    <a:pt x="4209" y="11106"/>
                    <a:pt x="4241" y="11090"/>
                    <a:pt x="4305" y="11058"/>
                  </a:cubicBezTo>
                  <a:lnTo>
                    <a:pt x="4321" y="11058"/>
                  </a:lnTo>
                  <a:cubicBezTo>
                    <a:pt x="4065" y="11010"/>
                    <a:pt x="3809" y="10898"/>
                    <a:pt x="3569" y="10802"/>
                  </a:cubicBezTo>
                  <a:lnTo>
                    <a:pt x="3585" y="10802"/>
                  </a:lnTo>
                  <a:cubicBezTo>
                    <a:pt x="3153" y="10626"/>
                    <a:pt x="2753" y="10386"/>
                    <a:pt x="2369" y="10082"/>
                  </a:cubicBezTo>
                  <a:cubicBezTo>
                    <a:pt x="1985" y="9777"/>
                    <a:pt x="1665" y="9457"/>
                    <a:pt x="1361" y="9089"/>
                  </a:cubicBezTo>
                  <a:cubicBezTo>
                    <a:pt x="1073" y="8705"/>
                    <a:pt x="833" y="8289"/>
                    <a:pt x="641" y="7841"/>
                  </a:cubicBezTo>
                  <a:lnTo>
                    <a:pt x="641" y="7857"/>
                  </a:lnTo>
                  <a:cubicBezTo>
                    <a:pt x="465" y="7409"/>
                    <a:pt x="321" y="6945"/>
                    <a:pt x="273" y="6449"/>
                  </a:cubicBezTo>
                  <a:lnTo>
                    <a:pt x="273" y="6465"/>
                  </a:lnTo>
                  <a:cubicBezTo>
                    <a:pt x="209" y="5969"/>
                    <a:pt x="209" y="5457"/>
                    <a:pt x="273" y="4945"/>
                  </a:cubicBezTo>
                  <a:lnTo>
                    <a:pt x="273" y="4961"/>
                  </a:lnTo>
                  <a:cubicBezTo>
                    <a:pt x="321" y="4465"/>
                    <a:pt x="465" y="3985"/>
                    <a:pt x="673" y="3521"/>
                  </a:cubicBezTo>
                  <a:lnTo>
                    <a:pt x="673" y="3537"/>
                  </a:lnTo>
                  <a:cubicBezTo>
                    <a:pt x="849" y="3105"/>
                    <a:pt x="1105" y="2689"/>
                    <a:pt x="1393" y="2305"/>
                  </a:cubicBezTo>
                  <a:cubicBezTo>
                    <a:pt x="1678" y="1925"/>
                    <a:pt x="2010" y="1592"/>
                    <a:pt x="2373" y="1306"/>
                  </a:cubicBezTo>
                  <a:lnTo>
                    <a:pt x="2373" y="1306"/>
                  </a:lnTo>
                  <a:cubicBezTo>
                    <a:pt x="2371" y="1311"/>
                    <a:pt x="2369" y="1318"/>
                    <a:pt x="2369" y="1329"/>
                  </a:cubicBezTo>
                  <a:cubicBezTo>
                    <a:pt x="2753" y="1025"/>
                    <a:pt x="3169" y="785"/>
                    <a:pt x="3617" y="609"/>
                  </a:cubicBezTo>
                  <a:cubicBezTo>
                    <a:pt x="4065" y="417"/>
                    <a:pt x="4545" y="289"/>
                    <a:pt x="5025" y="225"/>
                  </a:cubicBezTo>
                  <a:lnTo>
                    <a:pt x="5009" y="225"/>
                  </a:lnTo>
                  <a:cubicBezTo>
                    <a:pt x="5257" y="193"/>
                    <a:pt x="5513" y="177"/>
                    <a:pt x="5769" y="177"/>
                  </a:cubicBezTo>
                  <a:cubicBezTo>
                    <a:pt x="6025" y="177"/>
                    <a:pt x="6281" y="193"/>
                    <a:pt x="6529" y="225"/>
                  </a:cubicBezTo>
                  <a:lnTo>
                    <a:pt x="6513" y="225"/>
                  </a:lnTo>
                  <a:cubicBezTo>
                    <a:pt x="6737" y="257"/>
                    <a:pt x="6929" y="305"/>
                    <a:pt x="7137" y="337"/>
                  </a:cubicBezTo>
                  <a:lnTo>
                    <a:pt x="7330" y="337"/>
                  </a:lnTo>
                  <a:lnTo>
                    <a:pt x="7378" y="369"/>
                  </a:lnTo>
                  <a:cubicBezTo>
                    <a:pt x="7394" y="369"/>
                    <a:pt x="7394" y="369"/>
                    <a:pt x="7410" y="385"/>
                  </a:cubicBezTo>
                  <a:lnTo>
                    <a:pt x="7890" y="561"/>
                  </a:lnTo>
                  <a:cubicBezTo>
                    <a:pt x="7986" y="609"/>
                    <a:pt x="8098" y="641"/>
                    <a:pt x="8178" y="705"/>
                  </a:cubicBezTo>
                  <a:cubicBezTo>
                    <a:pt x="8178" y="705"/>
                    <a:pt x="8194" y="705"/>
                    <a:pt x="8194" y="721"/>
                  </a:cubicBezTo>
                  <a:cubicBezTo>
                    <a:pt x="8194" y="721"/>
                    <a:pt x="8210" y="721"/>
                    <a:pt x="8210" y="737"/>
                  </a:cubicBezTo>
                  <a:cubicBezTo>
                    <a:pt x="8530" y="897"/>
                    <a:pt x="8834" y="1105"/>
                    <a:pt x="9106" y="1297"/>
                  </a:cubicBezTo>
                  <a:cubicBezTo>
                    <a:pt x="9106" y="1297"/>
                    <a:pt x="9138" y="1297"/>
                    <a:pt x="9138" y="1329"/>
                  </a:cubicBezTo>
                  <a:lnTo>
                    <a:pt x="9154" y="1345"/>
                  </a:lnTo>
                  <a:cubicBezTo>
                    <a:pt x="9154" y="1345"/>
                    <a:pt x="9170" y="1345"/>
                    <a:pt x="9170" y="1361"/>
                  </a:cubicBezTo>
                  <a:lnTo>
                    <a:pt x="9186" y="1377"/>
                  </a:lnTo>
                  <a:lnTo>
                    <a:pt x="9218" y="1377"/>
                  </a:lnTo>
                  <a:lnTo>
                    <a:pt x="9234" y="1393"/>
                  </a:lnTo>
                  <a:lnTo>
                    <a:pt x="9250" y="1425"/>
                  </a:lnTo>
                  <a:cubicBezTo>
                    <a:pt x="9266" y="1425"/>
                    <a:pt x="9266" y="1441"/>
                    <a:pt x="9298" y="1441"/>
                  </a:cubicBezTo>
                  <a:cubicBezTo>
                    <a:pt x="9314" y="1441"/>
                    <a:pt x="9314" y="1457"/>
                    <a:pt x="9330" y="1457"/>
                  </a:cubicBezTo>
                  <a:cubicBezTo>
                    <a:pt x="9346" y="1457"/>
                    <a:pt x="9346" y="1473"/>
                    <a:pt x="9378" y="1473"/>
                  </a:cubicBezTo>
                  <a:lnTo>
                    <a:pt x="9394" y="1505"/>
                  </a:lnTo>
                  <a:lnTo>
                    <a:pt x="9410" y="1505"/>
                  </a:lnTo>
                  <a:lnTo>
                    <a:pt x="9426" y="1521"/>
                  </a:lnTo>
                  <a:lnTo>
                    <a:pt x="9458" y="1537"/>
                  </a:lnTo>
                  <a:lnTo>
                    <a:pt x="9474" y="1537"/>
                  </a:lnTo>
                  <a:cubicBezTo>
                    <a:pt x="9666" y="1713"/>
                    <a:pt x="9858" y="1921"/>
                    <a:pt x="10034" y="2113"/>
                  </a:cubicBezTo>
                  <a:cubicBezTo>
                    <a:pt x="10034" y="2145"/>
                    <a:pt x="10050" y="2145"/>
                    <a:pt x="10050" y="2145"/>
                  </a:cubicBezTo>
                  <a:cubicBezTo>
                    <a:pt x="10066" y="2177"/>
                    <a:pt x="10114" y="2193"/>
                    <a:pt x="10130" y="2241"/>
                  </a:cubicBezTo>
                  <a:cubicBezTo>
                    <a:pt x="10306" y="2481"/>
                    <a:pt x="10466" y="2721"/>
                    <a:pt x="10610" y="2961"/>
                  </a:cubicBezTo>
                  <a:lnTo>
                    <a:pt x="10610" y="2977"/>
                  </a:lnTo>
                  <a:lnTo>
                    <a:pt x="10610" y="2993"/>
                  </a:lnTo>
                  <a:cubicBezTo>
                    <a:pt x="10690" y="3153"/>
                    <a:pt x="10770" y="3297"/>
                    <a:pt x="10834" y="3473"/>
                  </a:cubicBezTo>
                  <a:cubicBezTo>
                    <a:pt x="10898" y="3601"/>
                    <a:pt x="10930" y="3713"/>
                    <a:pt x="10978" y="3857"/>
                  </a:cubicBezTo>
                  <a:cubicBezTo>
                    <a:pt x="10978" y="3873"/>
                    <a:pt x="10978" y="3873"/>
                    <a:pt x="10994" y="3905"/>
                  </a:cubicBezTo>
                  <a:lnTo>
                    <a:pt x="10994" y="3921"/>
                  </a:lnTo>
                  <a:lnTo>
                    <a:pt x="10994" y="3937"/>
                  </a:lnTo>
                  <a:cubicBezTo>
                    <a:pt x="10994" y="3953"/>
                    <a:pt x="10994" y="3953"/>
                    <a:pt x="11010" y="3985"/>
                  </a:cubicBezTo>
                  <a:cubicBezTo>
                    <a:pt x="11058" y="4113"/>
                    <a:pt x="11090" y="4241"/>
                    <a:pt x="11106" y="4385"/>
                  </a:cubicBezTo>
                  <a:lnTo>
                    <a:pt x="11106" y="4401"/>
                  </a:lnTo>
                  <a:cubicBezTo>
                    <a:pt x="11154" y="4545"/>
                    <a:pt x="11170" y="4705"/>
                    <a:pt x="11186" y="4865"/>
                  </a:cubicBezTo>
                  <a:cubicBezTo>
                    <a:pt x="11250" y="5345"/>
                    <a:pt x="11250" y="5841"/>
                    <a:pt x="11186" y="6337"/>
                  </a:cubicBezTo>
                  <a:cubicBezTo>
                    <a:pt x="11138" y="6817"/>
                    <a:pt x="10994" y="7297"/>
                    <a:pt x="10818" y="7745"/>
                  </a:cubicBezTo>
                  <a:cubicBezTo>
                    <a:pt x="10626" y="8177"/>
                    <a:pt x="10386" y="8593"/>
                    <a:pt x="10098" y="8961"/>
                  </a:cubicBezTo>
                  <a:cubicBezTo>
                    <a:pt x="9794" y="9345"/>
                    <a:pt x="9474" y="9665"/>
                    <a:pt x="9090" y="9954"/>
                  </a:cubicBezTo>
                  <a:cubicBezTo>
                    <a:pt x="8770" y="10194"/>
                    <a:pt x="8418" y="10418"/>
                    <a:pt x="8050" y="10594"/>
                  </a:cubicBezTo>
                  <a:cubicBezTo>
                    <a:pt x="8050" y="10626"/>
                    <a:pt x="8066" y="10658"/>
                    <a:pt x="8066" y="10674"/>
                  </a:cubicBezTo>
                  <a:cubicBezTo>
                    <a:pt x="8066" y="10722"/>
                    <a:pt x="8098" y="10738"/>
                    <a:pt x="8098" y="10786"/>
                  </a:cubicBezTo>
                  <a:cubicBezTo>
                    <a:pt x="8178" y="10738"/>
                    <a:pt x="8274" y="10706"/>
                    <a:pt x="8354" y="10658"/>
                  </a:cubicBezTo>
                  <a:cubicBezTo>
                    <a:pt x="8834" y="10418"/>
                    <a:pt x="9266" y="10098"/>
                    <a:pt x="9666" y="9713"/>
                  </a:cubicBezTo>
                  <a:cubicBezTo>
                    <a:pt x="10066" y="9345"/>
                    <a:pt x="10418" y="8897"/>
                    <a:pt x="10690" y="8417"/>
                  </a:cubicBezTo>
                  <a:cubicBezTo>
                    <a:pt x="10754" y="8321"/>
                    <a:pt x="10818" y="8193"/>
                    <a:pt x="10850" y="8097"/>
                  </a:cubicBezTo>
                  <a:cubicBezTo>
                    <a:pt x="11026" y="7713"/>
                    <a:pt x="11186" y="7313"/>
                    <a:pt x="11266" y="6897"/>
                  </a:cubicBezTo>
                  <a:cubicBezTo>
                    <a:pt x="11378" y="6481"/>
                    <a:pt x="11410" y="6033"/>
                    <a:pt x="11410" y="5601"/>
                  </a:cubicBezTo>
                  <a:lnTo>
                    <a:pt x="11410" y="5361"/>
                  </a:lnTo>
                  <a:lnTo>
                    <a:pt x="11410" y="5345"/>
                  </a:lnTo>
                  <a:cubicBezTo>
                    <a:pt x="11394" y="5041"/>
                    <a:pt x="11346" y="4721"/>
                    <a:pt x="11298" y="4417"/>
                  </a:cubicBezTo>
                  <a:lnTo>
                    <a:pt x="11298" y="4385"/>
                  </a:lnTo>
                  <a:lnTo>
                    <a:pt x="11298" y="4337"/>
                  </a:lnTo>
                  <a:cubicBezTo>
                    <a:pt x="11266" y="4225"/>
                    <a:pt x="11234" y="4097"/>
                    <a:pt x="11186" y="3985"/>
                  </a:cubicBezTo>
                  <a:cubicBezTo>
                    <a:pt x="11090" y="3681"/>
                    <a:pt x="10978" y="3361"/>
                    <a:pt x="10834" y="3073"/>
                  </a:cubicBezTo>
                  <a:lnTo>
                    <a:pt x="10834" y="3057"/>
                  </a:lnTo>
                  <a:cubicBezTo>
                    <a:pt x="10834" y="3057"/>
                    <a:pt x="10834" y="3041"/>
                    <a:pt x="10818" y="3041"/>
                  </a:cubicBezTo>
                  <a:lnTo>
                    <a:pt x="10786" y="3025"/>
                  </a:lnTo>
                  <a:cubicBezTo>
                    <a:pt x="10690" y="2817"/>
                    <a:pt x="10578" y="2641"/>
                    <a:pt x="10450" y="2465"/>
                  </a:cubicBezTo>
                  <a:cubicBezTo>
                    <a:pt x="10370" y="2337"/>
                    <a:pt x="10290" y="2241"/>
                    <a:pt x="10210" y="2145"/>
                  </a:cubicBezTo>
                  <a:cubicBezTo>
                    <a:pt x="10098" y="1985"/>
                    <a:pt x="9970" y="1841"/>
                    <a:pt x="9826" y="1697"/>
                  </a:cubicBezTo>
                  <a:lnTo>
                    <a:pt x="9810" y="1681"/>
                  </a:lnTo>
                  <a:lnTo>
                    <a:pt x="9794" y="1665"/>
                  </a:lnTo>
                  <a:lnTo>
                    <a:pt x="9778" y="1633"/>
                  </a:lnTo>
                  <a:cubicBezTo>
                    <a:pt x="9650" y="1521"/>
                    <a:pt x="9554" y="1425"/>
                    <a:pt x="9426" y="1313"/>
                  </a:cubicBezTo>
                  <a:cubicBezTo>
                    <a:pt x="9394" y="1297"/>
                    <a:pt x="9378" y="1265"/>
                    <a:pt x="9330" y="1233"/>
                  </a:cubicBezTo>
                  <a:lnTo>
                    <a:pt x="9298" y="1233"/>
                  </a:lnTo>
                  <a:cubicBezTo>
                    <a:pt x="8994" y="993"/>
                    <a:pt x="8674" y="785"/>
                    <a:pt x="8306" y="625"/>
                  </a:cubicBezTo>
                  <a:cubicBezTo>
                    <a:pt x="8226" y="577"/>
                    <a:pt x="8146" y="545"/>
                    <a:pt x="8050" y="497"/>
                  </a:cubicBezTo>
                  <a:cubicBezTo>
                    <a:pt x="7810" y="401"/>
                    <a:pt x="7570" y="305"/>
                    <a:pt x="7314" y="225"/>
                  </a:cubicBezTo>
                  <a:cubicBezTo>
                    <a:pt x="7073" y="161"/>
                    <a:pt x="6817" y="97"/>
                    <a:pt x="6577" y="65"/>
                  </a:cubicBezTo>
                  <a:lnTo>
                    <a:pt x="6545" y="65"/>
                  </a:lnTo>
                  <a:cubicBezTo>
                    <a:pt x="6513" y="65"/>
                    <a:pt x="6497" y="65"/>
                    <a:pt x="6449" y="49"/>
                  </a:cubicBezTo>
                  <a:cubicBezTo>
                    <a:pt x="6209" y="1"/>
                    <a:pt x="5969" y="1"/>
                    <a:pt x="57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3"/>
            <p:cNvSpPr/>
            <p:nvPr/>
          </p:nvSpPr>
          <p:spPr>
            <a:xfrm>
              <a:off x="6784567" y="3661237"/>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3"/>
            <p:cNvSpPr/>
            <p:nvPr/>
          </p:nvSpPr>
          <p:spPr>
            <a:xfrm>
              <a:off x="6628434" y="3930289"/>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3"/>
            <p:cNvSpPr/>
            <p:nvPr/>
          </p:nvSpPr>
          <p:spPr>
            <a:xfrm>
              <a:off x="6785478" y="3661237"/>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3"/>
            <p:cNvSpPr/>
            <p:nvPr/>
          </p:nvSpPr>
          <p:spPr>
            <a:xfrm>
              <a:off x="6663029" y="3661237"/>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3"/>
            <p:cNvSpPr/>
            <p:nvPr/>
          </p:nvSpPr>
          <p:spPr>
            <a:xfrm>
              <a:off x="6880159" y="3784625"/>
              <a:ext cx="28" cy="28"/>
            </a:xfrm>
            <a:custGeom>
              <a:rect b="b" l="l" r="r" t="t"/>
              <a:pathLst>
                <a:path extrusionOk="0" h="1" w="1">
                  <a:moveTo>
                    <a:pt x="1" y="0"/>
                  </a:move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3"/>
            <p:cNvSpPr/>
            <p:nvPr/>
          </p:nvSpPr>
          <p:spPr>
            <a:xfrm>
              <a:off x="6880159" y="3784625"/>
              <a:ext cx="28" cy="28"/>
            </a:xfrm>
            <a:custGeom>
              <a:rect b="b" l="l" r="r" t="t"/>
              <a:pathLst>
                <a:path extrusionOk="0" h="1" w="1">
                  <a:moveTo>
                    <a:pt x="1" y="0"/>
                  </a:move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3"/>
            <p:cNvSpPr/>
            <p:nvPr/>
          </p:nvSpPr>
          <p:spPr>
            <a:xfrm>
              <a:off x="6880159" y="3784625"/>
              <a:ext cx="28" cy="28"/>
            </a:xfrm>
            <a:custGeom>
              <a:rect b="b" l="l" r="r" t="t"/>
              <a:pathLst>
                <a:path extrusionOk="0" h="1" w="1">
                  <a:moveTo>
                    <a:pt x="1" y="0"/>
                  </a:moveTo>
                  <a:lnTo>
                    <a:pt x="1" y="0"/>
                  </a:lnTo>
                  <a:lnTo>
                    <a:pt x="1" y="0"/>
                  </a:lnTo>
                  <a:lnTo>
                    <a:pt x="1" y="0"/>
                  </a:lnTo>
                  <a:lnTo>
                    <a:pt x="1" y="0"/>
                  </a:ln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3"/>
            <p:cNvSpPr/>
            <p:nvPr/>
          </p:nvSpPr>
          <p:spPr>
            <a:xfrm>
              <a:off x="6880159" y="3826958"/>
              <a:ext cx="28" cy="28"/>
            </a:xfrm>
            <a:custGeom>
              <a:rect b="b" l="l" r="r" t="t"/>
              <a:pathLst>
                <a:path extrusionOk="0" h="1" w="1">
                  <a:moveTo>
                    <a:pt x="1" y="0"/>
                  </a:move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3"/>
            <p:cNvSpPr/>
            <p:nvPr/>
          </p:nvSpPr>
          <p:spPr>
            <a:xfrm>
              <a:off x="6576968" y="3659416"/>
              <a:ext cx="288199" cy="290019"/>
            </a:xfrm>
            <a:custGeom>
              <a:rect b="b" l="l" r="r" t="t"/>
              <a:pathLst>
                <a:path extrusionOk="0" h="10194" w="10130">
                  <a:moveTo>
                    <a:pt x="4961" y="1"/>
                  </a:moveTo>
                  <a:cubicBezTo>
                    <a:pt x="4497" y="33"/>
                    <a:pt x="4049" y="113"/>
                    <a:pt x="3601" y="225"/>
                  </a:cubicBezTo>
                  <a:cubicBezTo>
                    <a:pt x="3121" y="369"/>
                    <a:pt x="2689" y="577"/>
                    <a:pt x="2257" y="865"/>
                  </a:cubicBezTo>
                  <a:cubicBezTo>
                    <a:pt x="1825" y="1169"/>
                    <a:pt x="1425" y="1521"/>
                    <a:pt x="1105" y="1953"/>
                  </a:cubicBezTo>
                  <a:cubicBezTo>
                    <a:pt x="945" y="2145"/>
                    <a:pt x="785" y="2385"/>
                    <a:pt x="657" y="2609"/>
                  </a:cubicBezTo>
                  <a:cubicBezTo>
                    <a:pt x="513" y="2849"/>
                    <a:pt x="417" y="3089"/>
                    <a:pt x="321" y="3345"/>
                  </a:cubicBezTo>
                  <a:cubicBezTo>
                    <a:pt x="145" y="3841"/>
                    <a:pt x="17" y="4385"/>
                    <a:pt x="17" y="4929"/>
                  </a:cubicBezTo>
                  <a:cubicBezTo>
                    <a:pt x="1" y="5489"/>
                    <a:pt x="81" y="6065"/>
                    <a:pt x="241" y="6609"/>
                  </a:cubicBezTo>
                  <a:cubicBezTo>
                    <a:pt x="401" y="7121"/>
                    <a:pt x="657" y="7649"/>
                    <a:pt x="977" y="8081"/>
                  </a:cubicBezTo>
                  <a:cubicBezTo>
                    <a:pt x="1137" y="8305"/>
                    <a:pt x="1329" y="8529"/>
                    <a:pt x="1505" y="8705"/>
                  </a:cubicBezTo>
                  <a:cubicBezTo>
                    <a:pt x="1697" y="8913"/>
                    <a:pt x="1905" y="9073"/>
                    <a:pt x="2129" y="9233"/>
                  </a:cubicBezTo>
                  <a:cubicBezTo>
                    <a:pt x="2577" y="9554"/>
                    <a:pt x="3089" y="9810"/>
                    <a:pt x="3601" y="9986"/>
                  </a:cubicBezTo>
                  <a:cubicBezTo>
                    <a:pt x="3921" y="10082"/>
                    <a:pt x="4257" y="10146"/>
                    <a:pt x="4577" y="10194"/>
                  </a:cubicBezTo>
                  <a:cubicBezTo>
                    <a:pt x="4625" y="10162"/>
                    <a:pt x="4657" y="10162"/>
                    <a:pt x="4705" y="10146"/>
                  </a:cubicBezTo>
                  <a:cubicBezTo>
                    <a:pt x="4801" y="10114"/>
                    <a:pt x="4929" y="10066"/>
                    <a:pt x="5041" y="10050"/>
                  </a:cubicBezTo>
                  <a:lnTo>
                    <a:pt x="5057" y="10050"/>
                  </a:lnTo>
                  <a:cubicBezTo>
                    <a:pt x="4865" y="10050"/>
                    <a:pt x="4657" y="10034"/>
                    <a:pt x="4465" y="10002"/>
                  </a:cubicBezTo>
                  <a:lnTo>
                    <a:pt x="4481" y="10002"/>
                  </a:lnTo>
                  <a:cubicBezTo>
                    <a:pt x="4049" y="9954"/>
                    <a:pt x="3617" y="9826"/>
                    <a:pt x="3217" y="9666"/>
                  </a:cubicBezTo>
                  <a:lnTo>
                    <a:pt x="3201" y="9666"/>
                  </a:lnTo>
                  <a:cubicBezTo>
                    <a:pt x="2801" y="9506"/>
                    <a:pt x="2449" y="9281"/>
                    <a:pt x="2097" y="9025"/>
                  </a:cubicBezTo>
                  <a:lnTo>
                    <a:pt x="2081" y="9025"/>
                  </a:lnTo>
                  <a:cubicBezTo>
                    <a:pt x="1761" y="8769"/>
                    <a:pt x="1457" y="8465"/>
                    <a:pt x="1201" y="8145"/>
                  </a:cubicBezTo>
                  <a:cubicBezTo>
                    <a:pt x="945" y="7809"/>
                    <a:pt x="721" y="7425"/>
                    <a:pt x="561" y="7025"/>
                  </a:cubicBezTo>
                  <a:lnTo>
                    <a:pt x="561" y="7041"/>
                  </a:lnTo>
                  <a:cubicBezTo>
                    <a:pt x="401" y="6641"/>
                    <a:pt x="289" y="6241"/>
                    <a:pt x="225" y="5809"/>
                  </a:cubicBezTo>
                  <a:cubicBezTo>
                    <a:pt x="161" y="5345"/>
                    <a:pt x="161" y="4881"/>
                    <a:pt x="225" y="4433"/>
                  </a:cubicBezTo>
                  <a:lnTo>
                    <a:pt x="225" y="4449"/>
                  </a:lnTo>
                  <a:cubicBezTo>
                    <a:pt x="289" y="4001"/>
                    <a:pt x="401" y="3585"/>
                    <a:pt x="561" y="3185"/>
                  </a:cubicBezTo>
                  <a:lnTo>
                    <a:pt x="561" y="3201"/>
                  </a:lnTo>
                  <a:cubicBezTo>
                    <a:pt x="721" y="2801"/>
                    <a:pt x="945" y="2449"/>
                    <a:pt x="1201" y="2081"/>
                  </a:cubicBezTo>
                  <a:lnTo>
                    <a:pt x="1201" y="2065"/>
                  </a:lnTo>
                  <a:cubicBezTo>
                    <a:pt x="1457" y="1745"/>
                    <a:pt x="1761" y="1441"/>
                    <a:pt x="2081" y="1185"/>
                  </a:cubicBezTo>
                  <a:cubicBezTo>
                    <a:pt x="2417" y="929"/>
                    <a:pt x="2785" y="721"/>
                    <a:pt x="3169" y="545"/>
                  </a:cubicBezTo>
                  <a:cubicBezTo>
                    <a:pt x="3569" y="385"/>
                    <a:pt x="3985" y="273"/>
                    <a:pt x="4417" y="209"/>
                  </a:cubicBezTo>
                  <a:lnTo>
                    <a:pt x="4401" y="209"/>
                  </a:lnTo>
                  <a:cubicBezTo>
                    <a:pt x="4625" y="177"/>
                    <a:pt x="4845" y="161"/>
                    <a:pt x="5065" y="161"/>
                  </a:cubicBezTo>
                  <a:cubicBezTo>
                    <a:pt x="5285" y="161"/>
                    <a:pt x="5505" y="177"/>
                    <a:pt x="5729" y="209"/>
                  </a:cubicBezTo>
                  <a:cubicBezTo>
                    <a:pt x="6001" y="241"/>
                    <a:pt x="6289" y="305"/>
                    <a:pt x="6545" y="385"/>
                  </a:cubicBezTo>
                  <a:lnTo>
                    <a:pt x="6577" y="385"/>
                  </a:lnTo>
                  <a:cubicBezTo>
                    <a:pt x="6722" y="433"/>
                    <a:pt x="6866" y="481"/>
                    <a:pt x="7010" y="545"/>
                  </a:cubicBezTo>
                  <a:cubicBezTo>
                    <a:pt x="7378" y="705"/>
                    <a:pt x="7762" y="929"/>
                    <a:pt x="8082" y="1185"/>
                  </a:cubicBezTo>
                  <a:cubicBezTo>
                    <a:pt x="8418" y="1441"/>
                    <a:pt x="8722" y="1745"/>
                    <a:pt x="8978" y="2081"/>
                  </a:cubicBezTo>
                  <a:cubicBezTo>
                    <a:pt x="9250" y="2433"/>
                    <a:pt x="9458" y="2785"/>
                    <a:pt x="9618" y="3185"/>
                  </a:cubicBezTo>
                  <a:lnTo>
                    <a:pt x="9618" y="3201"/>
                  </a:lnTo>
                  <a:lnTo>
                    <a:pt x="9746" y="3505"/>
                  </a:lnTo>
                  <a:cubicBezTo>
                    <a:pt x="9746" y="3521"/>
                    <a:pt x="9746" y="3521"/>
                    <a:pt x="9762" y="3553"/>
                  </a:cubicBezTo>
                  <a:lnTo>
                    <a:pt x="9762" y="3569"/>
                  </a:lnTo>
                  <a:lnTo>
                    <a:pt x="9762" y="3585"/>
                  </a:lnTo>
                  <a:lnTo>
                    <a:pt x="9762" y="3601"/>
                  </a:lnTo>
                  <a:lnTo>
                    <a:pt x="9762" y="3633"/>
                  </a:lnTo>
                  <a:lnTo>
                    <a:pt x="9762" y="3665"/>
                  </a:lnTo>
                  <a:cubicBezTo>
                    <a:pt x="9826" y="3889"/>
                    <a:pt x="9890" y="4081"/>
                    <a:pt x="9922" y="4305"/>
                  </a:cubicBezTo>
                  <a:lnTo>
                    <a:pt x="9922" y="4321"/>
                  </a:lnTo>
                  <a:lnTo>
                    <a:pt x="9922" y="4337"/>
                  </a:lnTo>
                  <a:lnTo>
                    <a:pt x="9922" y="4385"/>
                  </a:lnTo>
                  <a:lnTo>
                    <a:pt x="9922" y="4449"/>
                  </a:lnTo>
                  <a:lnTo>
                    <a:pt x="9922" y="4497"/>
                  </a:lnTo>
                  <a:lnTo>
                    <a:pt x="9922" y="4529"/>
                  </a:lnTo>
                  <a:cubicBezTo>
                    <a:pt x="9970" y="4929"/>
                    <a:pt x="9970" y="5345"/>
                    <a:pt x="9922" y="5745"/>
                  </a:cubicBezTo>
                  <a:lnTo>
                    <a:pt x="9922" y="5761"/>
                  </a:lnTo>
                  <a:cubicBezTo>
                    <a:pt x="9858" y="6177"/>
                    <a:pt x="9746" y="6609"/>
                    <a:pt x="9586" y="7009"/>
                  </a:cubicBezTo>
                  <a:lnTo>
                    <a:pt x="9586" y="7025"/>
                  </a:lnTo>
                  <a:lnTo>
                    <a:pt x="9458" y="7265"/>
                  </a:lnTo>
                  <a:cubicBezTo>
                    <a:pt x="9458" y="7281"/>
                    <a:pt x="9442" y="7281"/>
                    <a:pt x="9442" y="7297"/>
                  </a:cubicBezTo>
                  <a:cubicBezTo>
                    <a:pt x="9442" y="7297"/>
                    <a:pt x="9442" y="7329"/>
                    <a:pt x="9426" y="7329"/>
                  </a:cubicBezTo>
                  <a:cubicBezTo>
                    <a:pt x="9282" y="7601"/>
                    <a:pt x="9122" y="7841"/>
                    <a:pt x="8946" y="8097"/>
                  </a:cubicBezTo>
                  <a:cubicBezTo>
                    <a:pt x="8690" y="8449"/>
                    <a:pt x="8386" y="8737"/>
                    <a:pt x="8050" y="9009"/>
                  </a:cubicBezTo>
                  <a:cubicBezTo>
                    <a:pt x="7746" y="9249"/>
                    <a:pt x="7410" y="9442"/>
                    <a:pt x="7042" y="9602"/>
                  </a:cubicBezTo>
                  <a:lnTo>
                    <a:pt x="7122" y="9602"/>
                  </a:lnTo>
                  <a:cubicBezTo>
                    <a:pt x="7170" y="9602"/>
                    <a:pt x="7202" y="9602"/>
                    <a:pt x="7250" y="9618"/>
                  </a:cubicBezTo>
                  <a:cubicBezTo>
                    <a:pt x="7266" y="9618"/>
                    <a:pt x="7282" y="9650"/>
                    <a:pt x="7282" y="9682"/>
                  </a:cubicBezTo>
                  <a:cubicBezTo>
                    <a:pt x="7586" y="9538"/>
                    <a:pt x="7842" y="9361"/>
                    <a:pt x="8098" y="9169"/>
                  </a:cubicBezTo>
                  <a:cubicBezTo>
                    <a:pt x="8322" y="9009"/>
                    <a:pt x="8530" y="8817"/>
                    <a:pt x="8706" y="8641"/>
                  </a:cubicBezTo>
                  <a:cubicBezTo>
                    <a:pt x="8866" y="8481"/>
                    <a:pt x="9026" y="8305"/>
                    <a:pt x="9138" y="8097"/>
                  </a:cubicBezTo>
                  <a:cubicBezTo>
                    <a:pt x="9250" y="7985"/>
                    <a:pt x="9330" y="7841"/>
                    <a:pt x="9410" y="7697"/>
                  </a:cubicBezTo>
                  <a:lnTo>
                    <a:pt x="9410" y="7681"/>
                  </a:lnTo>
                  <a:lnTo>
                    <a:pt x="9426" y="7665"/>
                  </a:lnTo>
                  <a:cubicBezTo>
                    <a:pt x="9602" y="7361"/>
                    <a:pt x="9746" y="7025"/>
                    <a:pt x="9858" y="6705"/>
                  </a:cubicBezTo>
                  <a:cubicBezTo>
                    <a:pt x="9970" y="6417"/>
                    <a:pt x="10018" y="6145"/>
                    <a:pt x="10066" y="5857"/>
                  </a:cubicBezTo>
                  <a:cubicBezTo>
                    <a:pt x="10098" y="5601"/>
                    <a:pt x="10130" y="5329"/>
                    <a:pt x="10130" y="5057"/>
                  </a:cubicBezTo>
                  <a:lnTo>
                    <a:pt x="10130" y="4977"/>
                  </a:lnTo>
                  <a:cubicBezTo>
                    <a:pt x="10130" y="4865"/>
                    <a:pt x="10130" y="4737"/>
                    <a:pt x="10098" y="4625"/>
                  </a:cubicBezTo>
                  <a:lnTo>
                    <a:pt x="10098" y="4609"/>
                  </a:lnTo>
                  <a:cubicBezTo>
                    <a:pt x="10066" y="4289"/>
                    <a:pt x="10002" y="3969"/>
                    <a:pt x="9922" y="3665"/>
                  </a:cubicBezTo>
                  <a:lnTo>
                    <a:pt x="9922" y="3617"/>
                  </a:lnTo>
                  <a:cubicBezTo>
                    <a:pt x="9906" y="3537"/>
                    <a:pt x="9890" y="3457"/>
                    <a:pt x="9842" y="3409"/>
                  </a:cubicBezTo>
                  <a:cubicBezTo>
                    <a:pt x="9826" y="3361"/>
                    <a:pt x="9826" y="3345"/>
                    <a:pt x="9810" y="3297"/>
                  </a:cubicBezTo>
                  <a:cubicBezTo>
                    <a:pt x="9810" y="3297"/>
                    <a:pt x="9810" y="3281"/>
                    <a:pt x="9778" y="3281"/>
                  </a:cubicBezTo>
                  <a:cubicBezTo>
                    <a:pt x="9618" y="2865"/>
                    <a:pt x="9410" y="2481"/>
                    <a:pt x="9138" y="2129"/>
                  </a:cubicBezTo>
                  <a:lnTo>
                    <a:pt x="9138" y="2097"/>
                  </a:lnTo>
                  <a:cubicBezTo>
                    <a:pt x="9138" y="2097"/>
                    <a:pt x="9138" y="2081"/>
                    <a:pt x="9122" y="2081"/>
                  </a:cubicBezTo>
                  <a:lnTo>
                    <a:pt x="9106" y="2065"/>
                  </a:lnTo>
                  <a:lnTo>
                    <a:pt x="9090" y="2049"/>
                  </a:lnTo>
                  <a:lnTo>
                    <a:pt x="9058" y="2033"/>
                  </a:lnTo>
                  <a:cubicBezTo>
                    <a:pt x="8946" y="1889"/>
                    <a:pt x="8818" y="1729"/>
                    <a:pt x="8706" y="1601"/>
                  </a:cubicBezTo>
                  <a:lnTo>
                    <a:pt x="8562" y="1473"/>
                  </a:lnTo>
                  <a:cubicBezTo>
                    <a:pt x="8386" y="1281"/>
                    <a:pt x="8162" y="1121"/>
                    <a:pt x="7970" y="961"/>
                  </a:cubicBezTo>
                  <a:cubicBezTo>
                    <a:pt x="7890" y="913"/>
                    <a:pt x="7810" y="865"/>
                    <a:pt x="7714" y="801"/>
                  </a:cubicBezTo>
                  <a:lnTo>
                    <a:pt x="7698" y="785"/>
                  </a:lnTo>
                  <a:cubicBezTo>
                    <a:pt x="7698" y="785"/>
                    <a:pt x="7682" y="785"/>
                    <a:pt x="7682" y="769"/>
                  </a:cubicBezTo>
                  <a:lnTo>
                    <a:pt x="7666" y="769"/>
                  </a:lnTo>
                  <a:cubicBezTo>
                    <a:pt x="7634" y="769"/>
                    <a:pt x="7634" y="753"/>
                    <a:pt x="7618" y="753"/>
                  </a:cubicBezTo>
                  <a:cubicBezTo>
                    <a:pt x="7394" y="625"/>
                    <a:pt x="7186" y="513"/>
                    <a:pt x="6946" y="401"/>
                  </a:cubicBezTo>
                  <a:cubicBezTo>
                    <a:pt x="6914" y="401"/>
                    <a:pt x="6914" y="385"/>
                    <a:pt x="6898" y="385"/>
                  </a:cubicBezTo>
                  <a:lnTo>
                    <a:pt x="6882" y="385"/>
                  </a:lnTo>
                  <a:lnTo>
                    <a:pt x="6866" y="369"/>
                  </a:lnTo>
                  <a:lnTo>
                    <a:pt x="6818" y="369"/>
                  </a:lnTo>
                  <a:cubicBezTo>
                    <a:pt x="6722" y="321"/>
                    <a:pt x="6593" y="289"/>
                    <a:pt x="6497" y="273"/>
                  </a:cubicBezTo>
                  <a:cubicBezTo>
                    <a:pt x="6017" y="129"/>
                    <a:pt x="5537" y="49"/>
                    <a:pt x="5041" y="49"/>
                  </a:cubicBezTo>
                  <a:lnTo>
                    <a:pt x="5105" y="49"/>
                  </a:lnTo>
                  <a:lnTo>
                    <a:pt x="51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3"/>
            <p:cNvSpPr/>
            <p:nvPr/>
          </p:nvSpPr>
          <p:spPr>
            <a:xfrm>
              <a:off x="6668036" y="3675348"/>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3"/>
            <p:cNvSpPr/>
            <p:nvPr/>
          </p:nvSpPr>
          <p:spPr>
            <a:xfrm>
              <a:off x="6637538" y="369355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3"/>
            <p:cNvSpPr/>
            <p:nvPr/>
          </p:nvSpPr>
          <p:spPr>
            <a:xfrm>
              <a:off x="6636627" y="369355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3"/>
            <p:cNvSpPr/>
            <p:nvPr/>
          </p:nvSpPr>
          <p:spPr>
            <a:xfrm>
              <a:off x="6861951" y="3823772"/>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3"/>
            <p:cNvSpPr/>
            <p:nvPr/>
          </p:nvSpPr>
          <p:spPr>
            <a:xfrm>
              <a:off x="6861951" y="3824682"/>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3"/>
            <p:cNvSpPr/>
            <p:nvPr/>
          </p:nvSpPr>
          <p:spPr>
            <a:xfrm>
              <a:off x="6611136" y="3891142"/>
              <a:ext cx="28" cy="28"/>
            </a:xfrm>
            <a:custGeom>
              <a:rect b="b" l="l" r="r" t="t"/>
              <a:pathLst>
                <a:path extrusionOk="0" h="1" w="1">
                  <a:moveTo>
                    <a:pt x="0"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3"/>
            <p:cNvSpPr/>
            <p:nvPr/>
          </p:nvSpPr>
          <p:spPr>
            <a:xfrm>
              <a:off x="6808693" y="39166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3"/>
            <p:cNvSpPr/>
            <p:nvPr/>
          </p:nvSpPr>
          <p:spPr>
            <a:xfrm>
              <a:off x="6808693" y="39166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3"/>
            <p:cNvSpPr/>
            <p:nvPr/>
          </p:nvSpPr>
          <p:spPr>
            <a:xfrm>
              <a:off x="6637538" y="369355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3"/>
            <p:cNvSpPr/>
            <p:nvPr/>
          </p:nvSpPr>
          <p:spPr>
            <a:xfrm>
              <a:off x="6636627" y="369355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3"/>
            <p:cNvSpPr/>
            <p:nvPr/>
          </p:nvSpPr>
          <p:spPr>
            <a:xfrm>
              <a:off x="6852392" y="3750485"/>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3"/>
            <p:cNvSpPr/>
            <p:nvPr/>
          </p:nvSpPr>
          <p:spPr>
            <a:xfrm>
              <a:off x="6852392" y="3750485"/>
              <a:ext cx="28" cy="28"/>
            </a:xfrm>
            <a:custGeom>
              <a:rect b="b" l="l" r="r" t="t"/>
              <a:pathLst>
                <a:path extrusionOk="0" h="1" w="1">
                  <a:moveTo>
                    <a:pt x="1" y="0"/>
                  </a:move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3"/>
            <p:cNvSpPr/>
            <p:nvPr/>
          </p:nvSpPr>
          <p:spPr>
            <a:xfrm>
              <a:off x="6852392" y="3750485"/>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3"/>
            <p:cNvSpPr/>
            <p:nvPr/>
          </p:nvSpPr>
          <p:spPr>
            <a:xfrm>
              <a:off x="6861951" y="3823772"/>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3"/>
            <p:cNvSpPr/>
            <p:nvPr/>
          </p:nvSpPr>
          <p:spPr>
            <a:xfrm>
              <a:off x="6852392" y="38597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3"/>
            <p:cNvSpPr/>
            <p:nvPr/>
          </p:nvSpPr>
          <p:spPr>
            <a:xfrm>
              <a:off x="6852392" y="38597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3"/>
            <p:cNvSpPr/>
            <p:nvPr/>
          </p:nvSpPr>
          <p:spPr>
            <a:xfrm>
              <a:off x="6611136" y="3891142"/>
              <a:ext cx="28" cy="28"/>
            </a:xfrm>
            <a:custGeom>
              <a:rect b="b" l="l" r="r" t="t"/>
              <a:pathLst>
                <a:path extrusionOk="0" h="1" w="1">
                  <a:moveTo>
                    <a:pt x="0" y="0"/>
                  </a:moveTo>
                  <a:lnTo>
                    <a:pt x="0" y="0"/>
                  </a:ln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3"/>
            <p:cNvSpPr/>
            <p:nvPr/>
          </p:nvSpPr>
          <p:spPr>
            <a:xfrm>
              <a:off x="6611136" y="3891142"/>
              <a:ext cx="28" cy="28"/>
            </a:xfrm>
            <a:custGeom>
              <a:rect b="b" l="l" r="r" t="t"/>
              <a:pathLst>
                <a:path extrusionOk="0" h="1" w="1">
                  <a:moveTo>
                    <a:pt x="0" y="0"/>
                  </a:move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3"/>
            <p:cNvSpPr/>
            <p:nvPr/>
          </p:nvSpPr>
          <p:spPr>
            <a:xfrm>
              <a:off x="6636172" y="3916178"/>
              <a:ext cx="484" cy="484"/>
            </a:xfrm>
            <a:custGeom>
              <a:rect b="b" l="l" r="r" t="t"/>
              <a:pathLst>
                <a:path extrusionOk="0" h="17" w="17">
                  <a:moveTo>
                    <a:pt x="16" y="16"/>
                  </a:moveTo>
                  <a:cubicBezTo>
                    <a:pt x="16" y="16"/>
                    <a:pt x="0" y="0"/>
                    <a:pt x="16" y="16"/>
                  </a:cubicBezTo>
                  <a:cubicBezTo>
                    <a:pt x="0" y="0"/>
                    <a:pt x="16" y="16"/>
                    <a:pt x="16" y="16"/>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3"/>
            <p:cNvSpPr/>
            <p:nvPr/>
          </p:nvSpPr>
          <p:spPr>
            <a:xfrm>
              <a:off x="6636627" y="3916633"/>
              <a:ext cx="28" cy="28"/>
            </a:xfrm>
            <a:custGeom>
              <a:rect b="b" l="l" r="r" t="t"/>
              <a:pathLst>
                <a:path extrusionOk="0" h="1" w="1">
                  <a:moveTo>
                    <a:pt x="0" y="0"/>
                  </a:moveTo>
                  <a:lnTo>
                    <a:pt x="0" y="0"/>
                  </a:ln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3"/>
            <p:cNvSpPr/>
            <p:nvPr/>
          </p:nvSpPr>
          <p:spPr>
            <a:xfrm>
              <a:off x="6808693" y="39166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3"/>
            <p:cNvSpPr/>
            <p:nvPr/>
          </p:nvSpPr>
          <p:spPr>
            <a:xfrm>
              <a:off x="6668036" y="3934841"/>
              <a:ext cx="28" cy="28"/>
            </a:xfrm>
            <a:custGeom>
              <a:rect b="b" l="l" r="r" t="t"/>
              <a:pathLst>
                <a:path extrusionOk="0" h="1" w="1">
                  <a:moveTo>
                    <a:pt x="0" y="1"/>
                  </a:moveTo>
                  <a:lnTo>
                    <a:pt x="0" y="1"/>
                  </a:ln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3"/>
            <p:cNvSpPr/>
            <p:nvPr/>
          </p:nvSpPr>
          <p:spPr>
            <a:xfrm>
              <a:off x="6204585" y="3929378"/>
              <a:ext cx="293206" cy="128395"/>
            </a:xfrm>
            <a:custGeom>
              <a:rect b="b" l="l" r="r" t="t"/>
              <a:pathLst>
                <a:path extrusionOk="0" h="4513" w="10306">
                  <a:moveTo>
                    <a:pt x="113" y="1"/>
                  </a:moveTo>
                  <a:cubicBezTo>
                    <a:pt x="97" y="1"/>
                    <a:pt x="65" y="1"/>
                    <a:pt x="49" y="17"/>
                  </a:cubicBezTo>
                  <a:cubicBezTo>
                    <a:pt x="33" y="33"/>
                    <a:pt x="1" y="65"/>
                    <a:pt x="1" y="81"/>
                  </a:cubicBezTo>
                  <a:cubicBezTo>
                    <a:pt x="1" y="97"/>
                    <a:pt x="1" y="113"/>
                    <a:pt x="33" y="145"/>
                  </a:cubicBezTo>
                  <a:cubicBezTo>
                    <a:pt x="49" y="161"/>
                    <a:pt x="65" y="177"/>
                    <a:pt x="81" y="177"/>
                  </a:cubicBezTo>
                  <a:cubicBezTo>
                    <a:pt x="801" y="225"/>
                    <a:pt x="1521" y="385"/>
                    <a:pt x="2225" y="577"/>
                  </a:cubicBezTo>
                  <a:lnTo>
                    <a:pt x="2209" y="577"/>
                  </a:lnTo>
                  <a:cubicBezTo>
                    <a:pt x="2753" y="737"/>
                    <a:pt x="3265" y="913"/>
                    <a:pt x="3809" y="1105"/>
                  </a:cubicBezTo>
                  <a:cubicBezTo>
                    <a:pt x="4321" y="1281"/>
                    <a:pt x="4865" y="1457"/>
                    <a:pt x="5393" y="1665"/>
                  </a:cubicBezTo>
                  <a:cubicBezTo>
                    <a:pt x="5905" y="1857"/>
                    <a:pt x="6433" y="2081"/>
                    <a:pt x="6930" y="2321"/>
                  </a:cubicBezTo>
                  <a:cubicBezTo>
                    <a:pt x="7426" y="2561"/>
                    <a:pt x="7922" y="2817"/>
                    <a:pt x="8386" y="3105"/>
                  </a:cubicBezTo>
                  <a:cubicBezTo>
                    <a:pt x="8434" y="3121"/>
                    <a:pt x="8466" y="3153"/>
                    <a:pt x="8514" y="3185"/>
                  </a:cubicBezTo>
                  <a:lnTo>
                    <a:pt x="8482" y="3185"/>
                  </a:lnTo>
                  <a:cubicBezTo>
                    <a:pt x="9090" y="3553"/>
                    <a:pt x="9666" y="4001"/>
                    <a:pt x="10162" y="4497"/>
                  </a:cubicBezTo>
                  <a:cubicBezTo>
                    <a:pt x="10194" y="4513"/>
                    <a:pt x="10210" y="4513"/>
                    <a:pt x="10226" y="4513"/>
                  </a:cubicBezTo>
                  <a:cubicBezTo>
                    <a:pt x="10242" y="4513"/>
                    <a:pt x="10274" y="4497"/>
                    <a:pt x="10290" y="4481"/>
                  </a:cubicBezTo>
                  <a:cubicBezTo>
                    <a:pt x="10306" y="4465"/>
                    <a:pt x="10306" y="4433"/>
                    <a:pt x="10306" y="4417"/>
                  </a:cubicBezTo>
                  <a:cubicBezTo>
                    <a:pt x="10306" y="4401"/>
                    <a:pt x="10290" y="4385"/>
                    <a:pt x="10274" y="4353"/>
                  </a:cubicBezTo>
                  <a:cubicBezTo>
                    <a:pt x="9906" y="3985"/>
                    <a:pt x="9490" y="3633"/>
                    <a:pt x="9074" y="3345"/>
                  </a:cubicBezTo>
                  <a:cubicBezTo>
                    <a:pt x="8626" y="3041"/>
                    <a:pt x="8162" y="2753"/>
                    <a:pt x="7682" y="2513"/>
                  </a:cubicBezTo>
                  <a:cubicBezTo>
                    <a:pt x="6705" y="2001"/>
                    <a:pt x="5665" y="1553"/>
                    <a:pt x="4625" y="1185"/>
                  </a:cubicBezTo>
                  <a:cubicBezTo>
                    <a:pt x="4273" y="1041"/>
                    <a:pt x="3889" y="913"/>
                    <a:pt x="3521" y="801"/>
                  </a:cubicBezTo>
                  <a:cubicBezTo>
                    <a:pt x="3153" y="673"/>
                    <a:pt x="2785" y="545"/>
                    <a:pt x="2401" y="433"/>
                  </a:cubicBezTo>
                  <a:cubicBezTo>
                    <a:pt x="1665" y="225"/>
                    <a:pt x="913" y="17"/>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3"/>
            <p:cNvSpPr/>
            <p:nvPr/>
          </p:nvSpPr>
          <p:spPr>
            <a:xfrm>
              <a:off x="6176363" y="3961242"/>
              <a:ext cx="316421" cy="103359"/>
            </a:xfrm>
            <a:custGeom>
              <a:rect b="b" l="l" r="r" t="t"/>
              <a:pathLst>
                <a:path extrusionOk="0" h="3633" w="11122">
                  <a:moveTo>
                    <a:pt x="97" y="1"/>
                  </a:moveTo>
                  <a:cubicBezTo>
                    <a:pt x="81" y="1"/>
                    <a:pt x="65" y="1"/>
                    <a:pt x="49" y="17"/>
                  </a:cubicBezTo>
                  <a:cubicBezTo>
                    <a:pt x="17" y="33"/>
                    <a:pt x="1" y="65"/>
                    <a:pt x="1" y="81"/>
                  </a:cubicBezTo>
                  <a:cubicBezTo>
                    <a:pt x="1" y="113"/>
                    <a:pt x="17" y="177"/>
                    <a:pt x="81" y="177"/>
                  </a:cubicBezTo>
                  <a:cubicBezTo>
                    <a:pt x="1057" y="257"/>
                    <a:pt x="2033" y="401"/>
                    <a:pt x="3025" y="577"/>
                  </a:cubicBezTo>
                  <a:cubicBezTo>
                    <a:pt x="4001" y="753"/>
                    <a:pt x="4961" y="993"/>
                    <a:pt x="5921" y="1297"/>
                  </a:cubicBezTo>
                  <a:cubicBezTo>
                    <a:pt x="7361" y="1745"/>
                    <a:pt x="8802" y="2257"/>
                    <a:pt x="10098" y="3057"/>
                  </a:cubicBezTo>
                  <a:cubicBezTo>
                    <a:pt x="10386" y="3233"/>
                    <a:pt x="10658" y="3425"/>
                    <a:pt x="10930" y="3617"/>
                  </a:cubicBezTo>
                  <a:cubicBezTo>
                    <a:pt x="10962" y="3617"/>
                    <a:pt x="11026" y="3617"/>
                    <a:pt x="11058" y="3633"/>
                  </a:cubicBezTo>
                  <a:lnTo>
                    <a:pt x="11106" y="3633"/>
                  </a:lnTo>
                  <a:cubicBezTo>
                    <a:pt x="11122" y="3601"/>
                    <a:pt x="11106" y="3553"/>
                    <a:pt x="11090" y="3537"/>
                  </a:cubicBezTo>
                  <a:cubicBezTo>
                    <a:pt x="10690" y="3217"/>
                    <a:pt x="10242" y="2945"/>
                    <a:pt x="9778" y="2673"/>
                  </a:cubicBezTo>
                  <a:cubicBezTo>
                    <a:pt x="9330" y="2417"/>
                    <a:pt x="8850" y="2193"/>
                    <a:pt x="8370" y="1985"/>
                  </a:cubicBezTo>
                  <a:cubicBezTo>
                    <a:pt x="7890" y="1777"/>
                    <a:pt x="7377" y="1601"/>
                    <a:pt x="6881" y="1425"/>
                  </a:cubicBezTo>
                  <a:cubicBezTo>
                    <a:pt x="6369" y="1233"/>
                    <a:pt x="5825" y="1073"/>
                    <a:pt x="5297" y="945"/>
                  </a:cubicBezTo>
                  <a:cubicBezTo>
                    <a:pt x="3569" y="465"/>
                    <a:pt x="1841" y="145"/>
                    <a:pt x="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3"/>
            <p:cNvSpPr/>
            <p:nvPr/>
          </p:nvSpPr>
          <p:spPr>
            <a:xfrm>
              <a:off x="6344360" y="3998114"/>
              <a:ext cx="28" cy="28"/>
            </a:xfrm>
            <a:custGeom>
              <a:rect b="b" l="l" r="r" t="t"/>
              <a:pathLst>
                <a:path extrusionOk="0" h="1" w="1">
                  <a:moveTo>
                    <a:pt x="0" y="1"/>
                  </a:moveTo>
                  <a:lnTo>
                    <a:pt x="0" y="1"/>
                  </a:lnTo>
                  <a:lnTo>
                    <a:pt x="0" y="1"/>
                  </a:lnTo>
                  <a:close/>
                </a:path>
              </a:pathLst>
            </a:custGeom>
            <a:solidFill>
              <a:srgbClr val="CFD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3"/>
            <p:cNvSpPr/>
            <p:nvPr/>
          </p:nvSpPr>
          <p:spPr>
            <a:xfrm>
              <a:off x="6160431" y="3989294"/>
              <a:ext cx="312324" cy="74397"/>
            </a:xfrm>
            <a:custGeom>
              <a:rect b="b" l="l" r="r" t="t"/>
              <a:pathLst>
                <a:path extrusionOk="0" h="2615" w="10978">
                  <a:moveTo>
                    <a:pt x="624" y="0"/>
                  </a:moveTo>
                  <a:cubicBezTo>
                    <a:pt x="456" y="0"/>
                    <a:pt x="268" y="15"/>
                    <a:pt x="81" y="39"/>
                  </a:cubicBezTo>
                  <a:cubicBezTo>
                    <a:pt x="49" y="39"/>
                    <a:pt x="1" y="71"/>
                    <a:pt x="1" y="135"/>
                  </a:cubicBezTo>
                  <a:cubicBezTo>
                    <a:pt x="1" y="167"/>
                    <a:pt x="49" y="215"/>
                    <a:pt x="97" y="215"/>
                  </a:cubicBezTo>
                  <a:cubicBezTo>
                    <a:pt x="351" y="204"/>
                    <a:pt x="589" y="185"/>
                    <a:pt x="834" y="185"/>
                  </a:cubicBezTo>
                  <a:cubicBezTo>
                    <a:pt x="944" y="185"/>
                    <a:pt x="1055" y="189"/>
                    <a:pt x="1169" y="199"/>
                  </a:cubicBezTo>
                  <a:cubicBezTo>
                    <a:pt x="2241" y="231"/>
                    <a:pt x="3329" y="407"/>
                    <a:pt x="4385" y="647"/>
                  </a:cubicBezTo>
                  <a:cubicBezTo>
                    <a:pt x="4929" y="775"/>
                    <a:pt x="5441" y="919"/>
                    <a:pt x="5969" y="1047"/>
                  </a:cubicBezTo>
                  <a:lnTo>
                    <a:pt x="7521" y="1479"/>
                  </a:lnTo>
                  <a:cubicBezTo>
                    <a:pt x="7681" y="1511"/>
                    <a:pt x="7825" y="1559"/>
                    <a:pt x="7969" y="1607"/>
                  </a:cubicBezTo>
                  <a:lnTo>
                    <a:pt x="7937" y="1607"/>
                  </a:lnTo>
                  <a:cubicBezTo>
                    <a:pt x="8482" y="1767"/>
                    <a:pt x="9026" y="1959"/>
                    <a:pt x="9538" y="2151"/>
                  </a:cubicBezTo>
                  <a:cubicBezTo>
                    <a:pt x="9826" y="2247"/>
                    <a:pt x="10082" y="2375"/>
                    <a:pt x="10338" y="2487"/>
                  </a:cubicBezTo>
                  <a:cubicBezTo>
                    <a:pt x="10402" y="2519"/>
                    <a:pt x="10482" y="2551"/>
                    <a:pt x="10546" y="2599"/>
                  </a:cubicBezTo>
                  <a:cubicBezTo>
                    <a:pt x="10642" y="2599"/>
                    <a:pt x="10738" y="2599"/>
                    <a:pt x="10818" y="2615"/>
                  </a:cubicBezTo>
                  <a:lnTo>
                    <a:pt x="10978" y="2615"/>
                  </a:lnTo>
                  <a:cubicBezTo>
                    <a:pt x="10802" y="2535"/>
                    <a:pt x="10626" y="2423"/>
                    <a:pt x="10450" y="2343"/>
                  </a:cubicBezTo>
                  <a:cubicBezTo>
                    <a:pt x="10178" y="2231"/>
                    <a:pt x="9922" y="2135"/>
                    <a:pt x="9666" y="2023"/>
                  </a:cubicBezTo>
                  <a:cubicBezTo>
                    <a:pt x="9138" y="1831"/>
                    <a:pt x="8626" y="1655"/>
                    <a:pt x="8081" y="1495"/>
                  </a:cubicBezTo>
                  <a:cubicBezTo>
                    <a:pt x="7569" y="1335"/>
                    <a:pt x="7025" y="1191"/>
                    <a:pt x="6497" y="1047"/>
                  </a:cubicBezTo>
                  <a:lnTo>
                    <a:pt x="4945" y="631"/>
                  </a:lnTo>
                  <a:cubicBezTo>
                    <a:pt x="4129" y="439"/>
                    <a:pt x="3329" y="247"/>
                    <a:pt x="2481" y="135"/>
                  </a:cubicBezTo>
                  <a:cubicBezTo>
                    <a:pt x="1921" y="55"/>
                    <a:pt x="1361" y="7"/>
                    <a:pt x="801" y="7"/>
                  </a:cubicBezTo>
                  <a:cubicBezTo>
                    <a:pt x="745" y="2"/>
                    <a:pt x="686" y="0"/>
                    <a:pt x="6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3"/>
            <p:cNvSpPr/>
            <p:nvPr/>
          </p:nvSpPr>
          <p:spPr>
            <a:xfrm>
              <a:off x="6155879" y="3991570"/>
              <a:ext cx="9132" cy="42078"/>
            </a:xfrm>
            <a:custGeom>
              <a:rect b="b" l="l" r="r" t="t"/>
              <a:pathLst>
                <a:path extrusionOk="0" h="1479" w="321">
                  <a:moveTo>
                    <a:pt x="192" y="1"/>
                  </a:moveTo>
                  <a:cubicBezTo>
                    <a:pt x="162" y="1"/>
                    <a:pt x="141" y="19"/>
                    <a:pt x="129" y="55"/>
                  </a:cubicBezTo>
                  <a:cubicBezTo>
                    <a:pt x="1" y="487"/>
                    <a:pt x="49" y="935"/>
                    <a:pt x="49" y="1367"/>
                  </a:cubicBezTo>
                  <a:cubicBezTo>
                    <a:pt x="49" y="1415"/>
                    <a:pt x="81" y="1447"/>
                    <a:pt x="129" y="1479"/>
                  </a:cubicBezTo>
                  <a:cubicBezTo>
                    <a:pt x="161" y="1479"/>
                    <a:pt x="225" y="1431"/>
                    <a:pt x="225" y="1399"/>
                  </a:cubicBezTo>
                  <a:cubicBezTo>
                    <a:pt x="225" y="1031"/>
                    <a:pt x="209" y="695"/>
                    <a:pt x="257" y="359"/>
                  </a:cubicBezTo>
                  <a:cubicBezTo>
                    <a:pt x="289" y="279"/>
                    <a:pt x="289" y="215"/>
                    <a:pt x="305" y="135"/>
                  </a:cubicBezTo>
                  <a:cubicBezTo>
                    <a:pt x="321" y="87"/>
                    <a:pt x="289" y="39"/>
                    <a:pt x="241" y="7"/>
                  </a:cubicBezTo>
                  <a:lnTo>
                    <a:pt x="225" y="7"/>
                  </a:lnTo>
                  <a:cubicBezTo>
                    <a:pt x="213" y="3"/>
                    <a:pt x="202" y="1"/>
                    <a:pt x="1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3"/>
            <p:cNvSpPr/>
            <p:nvPr/>
          </p:nvSpPr>
          <p:spPr>
            <a:xfrm>
              <a:off x="6173177" y="3961698"/>
              <a:ext cx="8222" cy="30072"/>
            </a:xfrm>
            <a:custGeom>
              <a:rect b="b" l="l" r="r" t="t"/>
              <a:pathLst>
                <a:path extrusionOk="0" h="1057" w="289">
                  <a:moveTo>
                    <a:pt x="193" y="1"/>
                  </a:moveTo>
                  <a:cubicBezTo>
                    <a:pt x="129" y="1"/>
                    <a:pt x="113" y="17"/>
                    <a:pt x="97" y="65"/>
                  </a:cubicBezTo>
                  <a:cubicBezTo>
                    <a:pt x="17" y="369"/>
                    <a:pt x="1" y="657"/>
                    <a:pt x="1" y="961"/>
                  </a:cubicBezTo>
                  <a:cubicBezTo>
                    <a:pt x="1" y="993"/>
                    <a:pt x="33" y="1041"/>
                    <a:pt x="81" y="1057"/>
                  </a:cubicBezTo>
                  <a:cubicBezTo>
                    <a:pt x="113" y="1057"/>
                    <a:pt x="145" y="1025"/>
                    <a:pt x="177" y="977"/>
                  </a:cubicBezTo>
                  <a:cubicBezTo>
                    <a:pt x="177" y="785"/>
                    <a:pt x="193" y="577"/>
                    <a:pt x="209" y="385"/>
                  </a:cubicBezTo>
                  <a:cubicBezTo>
                    <a:pt x="241" y="305"/>
                    <a:pt x="257" y="225"/>
                    <a:pt x="273" y="113"/>
                  </a:cubicBezTo>
                  <a:cubicBezTo>
                    <a:pt x="289" y="81"/>
                    <a:pt x="257" y="17"/>
                    <a:pt x="2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3"/>
            <p:cNvSpPr/>
            <p:nvPr/>
          </p:nvSpPr>
          <p:spPr>
            <a:xfrm>
              <a:off x="6196847" y="3929834"/>
              <a:ext cx="13229" cy="36444"/>
            </a:xfrm>
            <a:custGeom>
              <a:rect b="b" l="l" r="r" t="t"/>
              <a:pathLst>
                <a:path extrusionOk="0" h="1281" w="465">
                  <a:moveTo>
                    <a:pt x="369" y="1"/>
                  </a:moveTo>
                  <a:cubicBezTo>
                    <a:pt x="305" y="1"/>
                    <a:pt x="257" y="49"/>
                    <a:pt x="257" y="65"/>
                  </a:cubicBezTo>
                  <a:cubicBezTo>
                    <a:pt x="161" y="417"/>
                    <a:pt x="1" y="785"/>
                    <a:pt x="17" y="1185"/>
                  </a:cubicBezTo>
                  <a:cubicBezTo>
                    <a:pt x="17" y="1217"/>
                    <a:pt x="65" y="1265"/>
                    <a:pt x="97" y="1281"/>
                  </a:cubicBezTo>
                  <a:cubicBezTo>
                    <a:pt x="145" y="1281"/>
                    <a:pt x="193" y="1249"/>
                    <a:pt x="193" y="1201"/>
                  </a:cubicBezTo>
                  <a:cubicBezTo>
                    <a:pt x="193" y="1121"/>
                    <a:pt x="193" y="1041"/>
                    <a:pt x="225" y="945"/>
                  </a:cubicBezTo>
                  <a:cubicBezTo>
                    <a:pt x="257" y="657"/>
                    <a:pt x="369" y="401"/>
                    <a:pt x="449" y="113"/>
                  </a:cubicBezTo>
                  <a:cubicBezTo>
                    <a:pt x="465" y="81"/>
                    <a:pt x="417" y="17"/>
                    <a:pt x="3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3"/>
            <p:cNvSpPr/>
            <p:nvPr/>
          </p:nvSpPr>
          <p:spPr>
            <a:xfrm>
              <a:off x="6103531" y="4033989"/>
              <a:ext cx="5491" cy="78408"/>
            </a:xfrm>
            <a:custGeom>
              <a:rect b="b" l="l" r="r" t="t"/>
              <a:pathLst>
                <a:path extrusionOk="0" h="2756" w="193">
                  <a:moveTo>
                    <a:pt x="78" y="1"/>
                  </a:moveTo>
                  <a:cubicBezTo>
                    <a:pt x="37" y="1"/>
                    <a:pt x="1" y="42"/>
                    <a:pt x="1" y="84"/>
                  </a:cubicBezTo>
                  <a:cubicBezTo>
                    <a:pt x="1" y="980"/>
                    <a:pt x="17" y="1876"/>
                    <a:pt x="17" y="2756"/>
                  </a:cubicBezTo>
                  <a:lnTo>
                    <a:pt x="81" y="2708"/>
                  </a:lnTo>
                  <a:cubicBezTo>
                    <a:pt x="129" y="2660"/>
                    <a:pt x="161" y="2628"/>
                    <a:pt x="193" y="2596"/>
                  </a:cubicBezTo>
                  <a:cubicBezTo>
                    <a:pt x="193" y="1764"/>
                    <a:pt x="177" y="916"/>
                    <a:pt x="177" y="84"/>
                  </a:cubicBezTo>
                  <a:cubicBezTo>
                    <a:pt x="177" y="36"/>
                    <a:pt x="145" y="4"/>
                    <a:pt x="97" y="4"/>
                  </a:cubicBezTo>
                  <a:cubicBezTo>
                    <a:pt x="90" y="2"/>
                    <a:pt x="84" y="1"/>
                    <a:pt x="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3"/>
            <p:cNvSpPr/>
            <p:nvPr/>
          </p:nvSpPr>
          <p:spPr>
            <a:xfrm>
              <a:off x="6105352" y="4354564"/>
              <a:ext cx="5946" cy="130671"/>
            </a:xfrm>
            <a:custGeom>
              <a:rect b="b" l="l" r="r" t="t"/>
              <a:pathLst>
                <a:path extrusionOk="0" h="4593" w="209">
                  <a:moveTo>
                    <a:pt x="1" y="1"/>
                  </a:moveTo>
                  <a:lnTo>
                    <a:pt x="1" y="1"/>
                  </a:lnTo>
                  <a:cubicBezTo>
                    <a:pt x="33" y="497"/>
                    <a:pt x="33" y="1009"/>
                    <a:pt x="33" y="1537"/>
                  </a:cubicBezTo>
                  <a:cubicBezTo>
                    <a:pt x="33" y="2529"/>
                    <a:pt x="65" y="3521"/>
                    <a:pt x="65" y="4513"/>
                  </a:cubicBezTo>
                  <a:cubicBezTo>
                    <a:pt x="65" y="4561"/>
                    <a:pt x="97" y="4593"/>
                    <a:pt x="129" y="4593"/>
                  </a:cubicBezTo>
                  <a:cubicBezTo>
                    <a:pt x="177" y="4593"/>
                    <a:pt x="209" y="4561"/>
                    <a:pt x="209" y="4513"/>
                  </a:cubicBezTo>
                  <a:cubicBezTo>
                    <a:pt x="193" y="3057"/>
                    <a:pt x="193" y="1569"/>
                    <a:pt x="177" y="113"/>
                  </a:cubicBezTo>
                  <a:cubicBezTo>
                    <a:pt x="113" y="81"/>
                    <a:pt x="81" y="49"/>
                    <a:pt x="17" y="17"/>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3"/>
            <p:cNvSpPr/>
            <p:nvPr/>
          </p:nvSpPr>
          <p:spPr>
            <a:xfrm>
              <a:off x="6437676" y="4059110"/>
              <a:ext cx="8222" cy="423848"/>
            </a:xfrm>
            <a:custGeom>
              <a:rect b="b" l="l" r="r" t="t"/>
              <a:pathLst>
                <a:path extrusionOk="0" h="14898" w="289">
                  <a:moveTo>
                    <a:pt x="97" y="1"/>
                  </a:moveTo>
                  <a:cubicBezTo>
                    <a:pt x="33" y="1"/>
                    <a:pt x="1" y="33"/>
                    <a:pt x="1" y="81"/>
                  </a:cubicBezTo>
                  <a:cubicBezTo>
                    <a:pt x="17" y="2225"/>
                    <a:pt x="33" y="4385"/>
                    <a:pt x="49" y="6513"/>
                  </a:cubicBezTo>
                  <a:lnTo>
                    <a:pt x="113" y="12754"/>
                  </a:lnTo>
                  <a:cubicBezTo>
                    <a:pt x="113" y="13442"/>
                    <a:pt x="129" y="14146"/>
                    <a:pt x="129" y="14818"/>
                  </a:cubicBezTo>
                  <a:cubicBezTo>
                    <a:pt x="129" y="14866"/>
                    <a:pt x="177" y="14898"/>
                    <a:pt x="209" y="14898"/>
                  </a:cubicBezTo>
                  <a:cubicBezTo>
                    <a:pt x="257" y="14898"/>
                    <a:pt x="289" y="14866"/>
                    <a:pt x="289" y="14818"/>
                  </a:cubicBezTo>
                  <a:cubicBezTo>
                    <a:pt x="273" y="13074"/>
                    <a:pt x="273" y="11346"/>
                    <a:pt x="257" y="9602"/>
                  </a:cubicBezTo>
                  <a:lnTo>
                    <a:pt x="193" y="3185"/>
                  </a:lnTo>
                  <a:cubicBezTo>
                    <a:pt x="193" y="2145"/>
                    <a:pt x="177" y="1121"/>
                    <a:pt x="177" y="81"/>
                  </a:cubicBezTo>
                  <a:cubicBezTo>
                    <a:pt x="177" y="33"/>
                    <a:pt x="129" y="1"/>
                    <a:pt x="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3"/>
            <p:cNvSpPr/>
            <p:nvPr/>
          </p:nvSpPr>
          <p:spPr>
            <a:xfrm>
              <a:off x="6105352" y="4480654"/>
              <a:ext cx="338726" cy="33799"/>
            </a:xfrm>
            <a:custGeom>
              <a:rect b="b" l="l" r="r" t="t"/>
              <a:pathLst>
                <a:path extrusionOk="0" h="1188" w="11906">
                  <a:moveTo>
                    <a:pt x="11794" y="1"/>
                  </a:moveTo>
                  <a:cubicBezTo>
                    <a:pt x="11805" y="1"/>
                    <a:pt x="11815" y="1"/>
                    <a:pt x="11823" y="2"/>
                  </a:cubicBezTo>
                  <a:lnTo>
                    <a:pt x="11823" y="2"/>
                  </a:lnTo>
                  <a:cubicBezTo>
                    <a:pt x="11820" y="1"/>
                    <a:pt x="11811" y="1"/>
                    <a:pt x="11794" y="1"/>
                  </a:cubicBezTo>
                  <a:close/>
                  <a:moveTo>
                    <a:pt x="11823" y="2"/>
                  </a:moveTo>
                  <a:lnTo>
                    <a:pt x="11823" y="2"/>
                  </a:lnTo>
                  <a:cubicBezTo>
                    <a:pt x="11828" y="3"/>
                    <a:pt x="11814" y="7"/>
                    <a:pt x="11794" y="17"/>
                  </a:cubicBezTo>
                  <a:cubicBezTo>
                    <a:pt x="11762" y="49"/>
                    <a:pt x="11746" y="65"/>
                    <a:pt x="11698" y="97"/>
                  </a:cubicBezTo>
                  <a:lnTo>
                    <a:pt x="11682" y="97"/>
                  </a:lnTo>
                  <a:cubicBezTo>
                    <a:pt x="11474" y="241"/>
                    <a:pt x="11282" y="337"/>
                    <a:pt x="11042" y="417"/>
                  </a:cubicBezTo>
                  <a:lnTo>
                    <a:pt x="11010" y="417"/>
                  </a:lnTo>
                  <a:cubicBezTo>
                    <a:pt x="10514" y="593"/>
                    <a:pt x="10001" y="657"/>
                    <a:pt x="9473" y="737"/>
                  </a:cubicBezTo>
                  <a:cubicBezTo>
                    <a:pt x="9217" y="785"/>
                    <a:pt x="8929" y="817"/>
                    <a:pt x="8673" y="849"/>
                  </a:cubicBezTo>
                  <a:cubicBezTo>
                    <a:pt x="8369" y="881"/>
                    <a:pt x="8081" y="897"/>
                    <a:pt x="7777" y="929"/>
                  </a:cubicBezTo>
                  <a:lnTo>
                    <a:pt x="7793" y="929"/>
                  </a:lnTo>
                  <a:cubicBezTo>
                    <a:pt x="7224" y="970"/>
                    <a:pt x="6650" y="991"/>
                    <a:pt x="6074" y="991"/>
                  </a:cubicBezTo>
                  <a:cubicBezTo>
                    <a:pt x="4854" y="991"/>
                    <a:pt x="3629" y="896"/>
                    <a:pt x="2433" y="689"/>
                  </a:cubicBezTo>
                  <a:lnTo>
                    <a:pt x="2465" y="689"/>
                  </a:lnTo>
                  <a:cubicBezTo>
                    <a:pt x="1665" y="529"/>
                    <a:pt x="897" y="321"/>
                    <a:pt x="129" y="49"/>
                  </a:cubicBezTo>
                  <a:cubicBezTo>
                    <a:pt x="121" y="42"/>
                    <a:pt x="112" y="38"/>
                    <a:pt x="102" y="38"/>
                  </a:cubicBezTo>
                  <a:cubicBezTo>
                    <a:pt x="70" y="38"/>
                    <a:pt x="29" y="72"/>
                    <a:pt x="17" y="97"/>
                  </a:cubicBezTo>
                  <a:cubicBezTo>
                    <a:pt x="1" y="145"/>
                    <a:pt x="33" y="209"/>
                    <a:pt x="81" y="225"/>
                  </a:cubicBezTo>
                  <a:cubicBezTo>
                    <a:pt x="1057" y="577"/>
                    <a:pt x="2081" y="817"/>
                    <a:pt x="3121" y="977"/>
                  </a:cubicBezTo>
                  <a:cubicBezTo>
                    <a:pt x="4072" y="1121"/>
                    <a:pt x="5024" y="1187"/>
                    <a:pt x="5975" y="1187"/>
                  </a:cubicBezTo>
                  <a:cubicBezTo>
                    <a:pt x="6080" y="1187"/>
                    <a:pt x="6185" y="1187"/>
                    <a:pt x="6289" y="1185"/>
                  </a:cubicBezTo>
                  <a:cubicBezTo>
                    <a:pt x="6817" y="1185"/>
                    <a:pt x="7329" y="1137"/>
                    <a:pt x="7841" y="1105"/>
                  </a:cubicBezTo>
                  <a:cubicBezTo>
                    <a:pt x="8081" y="1089"/>
                    <a:pt x="8337" y="1057"/>
                    <a:pt x="8577" y="1025"/>
                  </a:cubicBezTo>
                  <a:cubicBezTo>
                    <a:pt x="8817" y="1009"/>
                    <a:pt x="9073" y="961"/>
                    <a:pt x="9313" y="929"/>
                  </a:cubicBezTo>
                  <a:cubicBezTo>
                    <a:pt x="9761" y="865"/>
                    <a:pt x="10225" y="801"/>
                    <a:pt x="10658" y="705"/>
                  </a:cubicBezTo>
                  <a:cubicBezTo>
                    <a:pt x="10882" y="641"/>
                    <a:pt x="11074" y="577"/>
                    <a:pt x="11282" y="481"/>
                  </a:cubicBezTo>
                  <a:cubicBezTo>
                    <a:pt x="11474" y="401"/>
                    <a:pt x="11682" y="289"/>
                    <a:pt x="11858" y="145"/>
                  </a:cubicBezTo>
                  <a:cubicBezTo>
                    <a:pt x="11906" y="129"/>
                    <a:pt x="11906" y="49"/>
                    <a:pt x="11858" y="17"/>
                  </a:cubicBezTo>
                  <a:cubicBezTo>
                    <a:pt x="11847" y="7"/>
                    <a:pt x="11837" y="3"/>
                    <a:pt x="11823"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3"/>
            <p:cNvSpPr/>
            <p:nvPr/>
          </p:nvSpPr>
          <p:spPr>
            <a:xfrm>
              <a:off x="6103986" y="4030290"/>
              <a:ext cx="335994" cy="32945"/>
            </a:xfrm>
            <a:custGeom>
              <a:rect b="b" l="l" r="r" t="t"/>
              <a:pathLst>
                <a:path extrusionOk="0" h="1158" w="11810">
                  <a:moveTo>
                    <a:pt x="1110" y="0"/>
                  </a:moveTo>
                  <a:cubicBezTo>
                    <a:pt x="771" y="0"/>
                    <a:pt x="435" y="21"/>
                    <a:pt x="81" y="70"/>
                  </a:cubicBezTo>
                  <a:cubicBezTo>
                    <a:pt x="65" y="70"/>
                    <a:pt x="49" y="86"/>
                    <a:pt x="33" y="118"/>
                  </a:cubicBezTo>
                  <a:cubicBezTo>
                    <a:pt x="1" y="134"/>
                    <a:pt x="1" y="150"/>
                    <a:pt x="1" y="166"/>
                  </a:cubicBezTo>
                  <a:cubicBezTo>
                    <a:pt x="1" y="198"/>
                    <a:pt x="33" y="214"/>
                    <a:pt x="49" y="230"/>
                  </a:cubicBezTo>
                  <a:cubicBezTo>
                    <a:pt x="65" y="246"/>
                    <a:pt x="81" y="246"/>
                    <a:pt x="113" y="246"/>
                  </a:cubicBezTo>
                  <a:cubicBezTo>
                    <a:pt x="161" y="246"/>
                    <a:pt x="225" y="230"/>
                    <a:pt x="305" y="230"/>
                  </a:cubicBezTo>
                  <a:lnTo>
                    <a:pt x="289" y="230"/>
                  </a:lnTo>
                  <a:cubicBezTo>
                    <a:pt x="648" y="194"/>
                    <a:pt x="1007" y="179"/>
                    <a:pt x="1366" y="179"/>
                  </a:cubicBezTo>
                  <a:cubicBezTo>
                    <a:pt x="2125" y="179"/>
                    <a:pt x="2883" y="245"/>
                    <a:pt x="3633" y="310"/>
                  </a:cubicBezTo>
                  <a:cubicBezTo>
                    <a:pt x="4177" y="374"/>
                    <a:pt x="4721" y="406"/>
                    <a:pt x="5281" y="470"/>
                  </a:cubicBezTo>
                  <a:cubicBezTo>
                    <a:pt x="5857" y="518"/>
                    <a:pt x="6465" y="566"/>
                    <a:pt x="7041" y="630"/>
                  </a:cubicBezTo>
                  <a:cubicBezTo>
                    <a:pt x="7777" y="694"/>
                    <a:pt x="8529" y="774"/>
                    <a:pt x="9265" y="854"/>
                  </a:cubicBezTo>
                  <a:cubicBezTo>
                    <a:pt x="9617" y="886"/>
                    <a:pt x="9985" y="934"/>
                    <a:pt x="10370" y="966"/>
                  </a:cubicBezTo>
                  <a:cubicBezTo>
                    <a:pt x="10738" y="1014"/>
                    <a:pt x="11106" y="1046"/>
                    <a:pt x="11490" y="1110"/>
                  </a:cubicBezTo>
                  <a:lnTo>
                    <a:pt x="11458" y="1110"/>
                  </a:lnTo>
                  <a:cubicBezTo>
                    <a:pt x="11538" y="1126"/>
                    <a:pt x="11618" y="1126"/>
                    <a:pt x="11714" y="1158"/>
                  </a:cubicBezTo>
                  <a:lnTo>
                    <a:pt x="11762" y="1158"/>
                  </a:lnTo>
                  <a:cubicBezTo>
                    <a:pt x="11778" y="1126"/>
                    <a:pt x="11810" y="1110"/>
                    <a:pt x="11810" y="1094"/>
                  </a:cubicBezTo>
                  <a:lnTo>
                    <a:pt x="11810" y="1030"/>
                  </a:lnTo>
                  <a:cubicBezTo>
                    <a:pt x="11778" y="1014"/>
                    <a:pt x="11762" y="998"/>
                    <a:pt x="11746" y="998"/>
                  </a:cubicBezTo>
                  <a:cubicBezTo>
                    <a:pt x="11474" y="934"/>
                    <a:pt x="11186" y="886"/>
                    <a:pt x="10882" y="854"/>
                  </a:cubicBezTo>
                  <a:cubicBezTo>
                    <a:pt x="10594" y="806"/>
                    <a:pt x="10305" y="774"/>
                    <a:pt x="10001" y="758"/>
                  </a:cubicBezTo>
                  <a:cubicBezTo>
                    <a:pt x="9425" y="694"/>
                    <a:pt x="8833" y="614"/>
                    <a:pt x="8241" y="550"/>
                  </a:cubicBezTo>
                  <a:cubicBezTo>
                    <a:pt x="7665" y="486"/>
                    <a:pt x="7073" y="438"/>
                    <a:pt x="6481" y="390"/>
                  </a:cubicBezTo>
                  <a:cubicBezTo>
                    <a:pt x="5905" y="326"/>
                    <a:pt x="5329" y="294"/>
                    <a:pt x="4769" y="246"/>
                  </a:cubicBezTo>
                  <a:cubicBezTo>
                    <a:pt x="3665" y="150"/>
                    <a:pt x="2545" y="6"/>
                    <a:pt x="1425" y="6"/>
                  </a:cubicBezTo>
                  <a:cubicBezTo>
                    <a:pt x="1319" y="2"/>
                    <a:pt x="1214" y="0"/>
                    <a:pt x="1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3"/>
            <p:cNvSpPr/>
            <p:nvPr/>
          </p:nvSpPr>
          <p:spPr>
            <a:xfrm>
              <a:off x="6495032" y="3929378"/>
              <a:ext cx="293206" cy="128395"/>
            </a:xfrm>
            <a:custGeom>
              <a:rect b="b" l="l" r="r" t="t"/>
              <a:pathLst>
                <a:path extrusionOk="0" h="4513" w="10306">
                  <a:moveTo>
                    <a:pt x="10210" y="1"/>
                  </a:moveTo>
                  <a:cubicBezTo>
                    <a:pt x="9409" y="17"/>
                    <a:pt x="8641" y="225"/>
                    <a:pt x="7905" y="433"/>
                  </a:cubicBezTo>
                  <a:cubicBezTo>
                    <a:pt x="7521" y="545"/>
                    <a:pt x="7169" y="673"/>
                    <a:pt x="6785" y="801"/>
                  </a:cubicBezTo>
                  <a:cubicBezTo>
                    <a:pt x="6417" y="913"/>
                    <a:pt x="6049" y="1041"/>
                    <a:pt x="5681" y="1185"/>
                  </a:cubicBezTo>
                  <a:cubicBezTo>
                    <a:pt x="4641" y="1553"/>
                    <a:pt x="3601" y="2001"/>
                    <a:pt x="2625" y="2513"/>
                  </a:cubicBezTo>
                  <a:cubicBezTo>
                    <a:pt x="2145" y="2753"/>
                    <a:pt x="1681" y="3041"/>
                    <a:pt x="1249" y="3345"/>
                  </a:cubicBezTo>
                  <a:cubicBezTo>
                    <a:pt x="817" y="3633"/>
                    <a:pt x="401" y="3985"/>
                    <a:pt x="49" y="4353"/>
                  </a:cubicBezTo>
                  <a:cubicBezTo>
                    <a:pt x="17" y="4385"/>
                    <a:pt x="1" y="4401"/>
                    <a:pt x="1" y="4417"/>
                  </a:cubicBezTo>
                  <a:cubicBezTo>
                    <a:pt x="1" y="4433"/>
                    <a:pt x="1" y="4465"/>
                    <a:pt x="17" y="4481"/>
                  </a:cubicBezTo>
                  <a:cubicBezTo>
                    <a:pt x="49" y="4497"/>
                    <a:pt x="65" y="4513"/>
                    <a:pt x="81" y="4513"/>
                  </a:cubicBezTo>
                  <a:cubicBezTo>
                    <a:pt x="97" y="4513"/>
                    <a:pt x="129" y="4513"/>
                    <a:pt x="145" y="4497"/>
                  </a:cubicBezTo>
                  <a:cubicBezTo>
                    <a:pt x="641" y="4001"/>
                    <a:pt x="1217" y="3553"/>
                    <a:pt x="1825" y="3185"/>
                  </a:cubicBezTo>
                  <a:lnTo>
                    <a:pt x="1809" y="3185"/>
                  </a:lnTo>
                  <a:cubicBezTo>
                    <a:pt x="1841" y="3153"/>
                    <a:pt x="1889" y="3121"/>
                    <a:pt x="1921" y="3105"/>
                  </a:cubicBezTo>
                  <a:cubicBezTo>
                    <a:pt x="2385" y="2817"/>
                    <a:pt x="2881" y="2561"/>
                    <a:pt x="3377" y="2321"/>
                  </a:cubicBezTo>
                  <a:cubicBezTo>
                    <a:pt x="3889" y="2081"/>
                    <a:pt x="4401" y="1857"/>
                    <a:pt x="4929" y="1665"/>
                  </a:cubicBezTo>
                  <a:cubicBezTo>
                    <a:pt x="5441" y="1457"/>
                    <a:pt x="5985" y="1281"/>
                    <a:pt x="6497" y="1105"/>
                  </a:cubicBezTo>
                  <a:cubicBezTo>
                    <a:pt x="7041" y="913"/>
                    <a:pt x="7569" y="737"/>
                    <a:pt x="8097" y="577"/>
                  </a:cubicBezTo>
                  <a:lnTo>
                    <a:pt x="8081" y="577"/>
                  </a:lnTo>
                  <a:cubicBezTo>
                    <a:pt x="8785" y="385"/>
                    <a:pt x="9505" y="225"/>
                    <a:pt x="10226" y="177"/>
                  </a:cubicBezTo>
                  <a:cubicBezTo>
                    <a:pt x="10242" y="177"/>
                    <a:pt x="10258" y="161"/>
                    <a:pt x="10290" y="145"/>
                  </a:cubicBezTo>
                  <a:cubicBezTo>
                    <a:pt x="10306" y="113"/>
                    <a:pt x="10306" y="97"/>
                    <a:pt x="10306" y="81"/>
                  </a:cubicBezTo>
                  <a:cubicBezTo>
                    <a:pt x="10306" y="65"/>
                    <a:pt x="10290" y="33"/>
                    <a:pt x="10258" y="17"/>
                  </a:cubicBezTo>
                  <a:cubicBezTo>
                    <a:pt x="10258" y="1"/>
                    <a:pt x="10242" y="1"/>
                    <a:pt x="10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3"/>
            <p:cNvSpPr/>
            <p:nvPr/>
          </p:nvSpPr>
          <p:spPr>
            <a:xfrm>
              <a:off x="6502315" y="3961698"/>
              <a:ext cx="316421" cy="102448"/>
            </a:xfrm>
            <a:custGeom>
              <a:rect b="b" l="l" r="r" t="t"/>
              <a:pathLst>
                <a:path extrusionOk="0" h="3601" w="11122">
                  <a:moveTo>
                    <a:pt x="10962" y="1"/>
                  </a:moveTo>
                  <a:cubicBezTo>
                    <a:pt x="9233" y="145"/>
                    <a:pt x="7505" y="465"/>
                    <a:pt x="5825" y="929"/>
                  </a:cubicBezTo>
                  <a:cubicBezTo>
                    <a:pt x="5281" y="1057"/>
                    <a:pt x="4769" y="1217"/>
                    <a:pt x="4241" y="1409"/>
                  </a:cubicBezTo>
                  <a:cubicBezTo>
                    <a:pt x="3745" y="1569"/>
                    <a:pt x="3249" y="1745"/>
                    <a:pt x="2769" y="1969"/>
                  </a:cubicBezTo>
                  <a:cubicBezTo>
                    <a:pt x="2289" y="2161"/>
                    <a:pt x="1809" y="2401"/>
                    <a:pt x="1345" y="2657"/>
                  </a:cubicBezTo>
                  <a:cubicBezTo>
                    <a:pt x="881" y="2929"/>
                    <a:pt x="449" y="3201"/>
                    <a:pt x="49" y="3521"/>
                  </a:cubicBezTo>
                  <a:cubicBezTo>
                    <a:pt x="33" y="3537"/>
                    <a:pt x="1" y="3569"/>
                    <a:pt x="1" y="3601"/>
                  </a:cubicBezTo>
                  <a:lnTo>
                    <a:pt x="241" y="3601"/>
                  </a:lnTo>
                  <a:cubicBezTo>
                    <a:pt x="481" y="3409"/>
                    <a:pt x="769" y="3249"/>
                    <a:pt x="1025" y="3057"/>
                  </a:cubicBezTo>
                  <a:cubicBezTo>
                    <a:pt x="2321" y="2257"/>
                    <a:pt x="3745" y="1745"/>
                    <a:pt x="5201" y="1297"/>
                  </a:cubicBezTo>
                  <a:cubicBezTo>
                    <a:pt x="6161" y="1025"/>
                    <a:pt x="7121" y="785"/>
                    <a:pt x="8113" y="577"/>
                  </a:cubicBezTo>
                  <a:cubicBezTo>
                    <a:pt x="9073" y="401"/>
                    <a:pt x="10050" y="257"/>
                    <a:pt x="11042" y="177"/>
                  </a:cubicBezTo>
                  <a:cubicBezTo>
                    <a:pt x="11090" y="177"/>
                    <a:pt x="11122" y="129"/>
                    <a:pt x="11122" y="81"/>
                  </a:cubicBezTo>
                  <a:cubicBezTo>
                    <a:pt x="11122" y="65"/>
                    <a:pt x="11106" y="49"/>
                    <a:pt x="11090" y="17"/>
                  </a:cubicBezTo>
                  <a:cubicBezTo>
                    <a:pt x="11010" y="1"/>
                    <a:pt x="10994" y="1"/>
                    <a:pt x="109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3"/>
            <p:cNvSpPr/>
            <p:nvPr/>
          </p:nvSpPr>
          <p:spPr>
            <a:xfrm>
              <a:off x="6648918" y="3998114"/>
              <a:ext cx="484" cy="28"/>
            </a:xfrm>
            <a:custGeom>
              <a:rect b="b" l="l" r="r" t="t"/>
              <a:pathLst>
                <a:path extrusionOk="0" h="1" w="17">
                  <a:moveTo>
                    <a:pt x="0" y="1"/>
                  </a:moveTo>
                  <a:cubicBezTo>
                    <a:pt x="16" y="1"/>
                    <a:pt x="16" y="1"/>
                    <a:pt x="0" y="1"/>
                  </a:cubicBezTo>
                  <a:cubicBezTo>
                    <a:pt x="16" y="1"/>
                    <a:pt x="16" y="1"/>
                    <a:pt x="0" y="1"/>
                  </a:cubicBezTo>
                  <a:close/>
                </a:path>
              </a:pathLst>
            </a:custGeom>
            <a:solidFill>
              <a:srgbClr val="CFD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3"/>
            <p:cNvSpPr/>
            <p:nvPr/>
          </p:nvSpPr>
          <p:spPr>
            <a:xfrm>
              <a:off x="6519157" y="3989465"/>
              <a:ext cx="312324" cy="74226"/>
            </a:xfrm>
            <a:custGeom>
              <a:rect b="b" l="l" r="r" t="t"/>
              <a:pathLst>
                <a:path extrusionOk="0" h="2609" w="10978">
                  <a:moveTo>
                    <a:pt x="10114" y="1"/>
                  </a:moveTo>
                  <a:cubicBezTo>
                    <a:pt x="9618" y="1"/>
                    <a:pt x="9058" y="49"/>
                    <a:pt x="8497" y="129"/>
                  </a:cubicBezTo>
                  <a:cubicBezTo>
                    <a:pt x="7681" y="241"/>
                    <a:pt x="6849" y="401"/>
                    <a:pt x="6033" y="625"/>
                  </a:cubicBezTo>
                  <a:cubicBezTo>
                    <a:pt x="5521" y="753"/>
                    <a:pt x="4993" y="881"/>
                    <a:pt x="4481" y="1041"/>
                  </a:cubicBezTo>
                  <a:cubicBezTo>
                    <a:pt x="3953" y="1185"/>
                    <a:pt x="3409" y="1329"/>
                    <a:pt x="2897" y="1489"/>
                  </a:cubicBezTo>
                  <a:cubicBezTo>
                    <a:pt x="2353" y="1649"/>
                    <a:pt x="1841" y="1825"/>
                    <a:pt x="1313" y="2017"/>
                  </a:cubicBezTo>
                  <a:cubicBezTo>
                    <a:pt x="1057" y="2129"/>
                    <a:pt x="801" y="2225"/>
                    <a:pt x="529" y="2337"/>
                  </a:cubicBezTo>
                  <a:cubicBezTo>
                    <a:pt x="353" y="2417"/>
                    <a:pt x="177" y="2529"/>
                    <a:pt x="1" y="2609"/>
                  </a:cubicBezTo>
                  <a:lnTo>
                    <a:pt x="177" y="2609"/>
                  </a:lnTo>
                  <a:cubicBezTo>
                    <a:pt x="273" y="2609"/>
                    <a:pt x="369" y="2593"/>
                    <a:pt x="481" y="2593"/>
                  </a:cubicBezTo>
                  <a:cubicBezTo>
                    <a:pt x="529" y="2561"/>
                    <a:pt x="577" y="2529"/>
                    <a:pt x="641" y="2513"/>
                  </a:cubicBezTo>
                  <a:cubicBezTo>
                    <a:pt x="897" y="2385"/>
                    <a:pt x="1169" y="2289"/>
                    <a:pt x="1441" y="2161"/>
                  </a:cubicBezTo>
                  <a:cubicBezTo>
                    <a:pt x="1953" y="1969"/>
                    <a:pt x="2497" y="1793"/>
                    <a:pt x="3041" y="1633"/>
                  </a:cubicBezTo>
                  <a:lnTo>
                    <a:pt x="3009" y="1633"/>
                  </a:lnTo>
                  <a:cubicBezTo>
                    <a:pt x="3153" y="1585"/>
                    <a:pt x="3313" y="1553"/>
                    <a:pt x="3457" y="1489"/>
                  </a:cubicBezTo>
                  <a:lnTo>
                    <a:pt x="5009" y="1073"/>
                  </a:lnTo>
                  <a:cubicBezTo>
                    <a:pt x="5537" y="929"/>
                    <a:pt x="6081" y="785"/>
                    <a:pt x="6593" y="673"/>
                  </a:cubicBezTo>
                  <a:cubicBezTo>
                    <a:pt x="7649" y="433"/>
                    <a:pt x="8738" y="225"/>
                    <a:pt x="9810" y="209"/>
                  </a:cubicBezTo>
                  <a:cubicBezTo>
                    <a:pt x="10178" y="209"/>
                    <a:pt x="10530" y="209"/>
                    <a:pt x="10882" y="225"/>
                  </a:cubicBezTo>
                  <a:cubicBezTo>
                    <a:pt x="10914" y="225"/>
                    <a:pt x="10978" y="193"/>
                    <a:pt x="10978" y="145"/>
                  </a:cubicBezTo>
                  <a:cubicBezTo>
                    <a:pt x="10978" y="113"/>
                    <a:pt x="10930" y="49"/>
                    <a:pt x="10898" y="49"/>
                  </a:cubicBezTo>
                  <a:cubicBezTo>
                    <a:pt x="10642" y="33"/>
                    <a:pt x="10370" y="1"/>
                    <a:pt x="101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3"/>
            <p:cNvSpPr/>
            <p:nvPr/>
          </p:nvSpPr>
          <p:spPr>
            <a:xfrm>
              <a:off x="6828722" y="3991286"/>
              <a:ext cx="9132" cy="42362"/>
            </a:xfrm>
            <a:custGeom>
              <a:rect b="b" l="l" r="r" t="t"/>
              <a:pathLst>
                <a:path extrusionOk="0" h="1489" w="321">
                  <a:moveTo>
                    <a:pt x="65" y="1"/>
                  </a:moveTo>
                  <a:cubicBezTo>
                    <a:pt x="33" y="17"/>
                    <a:pt x="1" y="81"/>
                    <a:pt x="17" y="129"/>
                  </a:cubicBezTo>
                  <a:cubicBezTo>
                    <a:pt x="33" y="209"/>
                    <a:pt x="33" y="257"/>
                    <a:pt x="49" y="337"/>
                  </a:cubicBezTo>
                  <a:cubicBezTo>
                    <a:pt x="113" y="705"/>
                    <a:pt x="97" y="1041"/>
                    <a:pt x="97" y="1409"/>
                  </a:cubicBezTo>
                  <a:cubicBezTo>
                    <a:pt x="97" y="1441"/>
                    <a:pt x="161" y="1489"/>
                    <a:pt x="193" y="1489"/>
                  </a:cubicBezTo>
                  <a:cubicBezTo>
                    <a:pt x="241" y="1489"/>
                    <a:pt x="273" y="1425"/>
                    <a:pt x="273" y="1377"/>
                  </a:cubicBezTo>
                  <a:cubicBezTo>
                    <a:pt x="273" y="945"/>
                    <a:pt x="321" y="497"/>
                    <a:pt x="193" y="65"/>
                  </a:cubicBezTo>
                  <a:cubicBezTo>
                    <a:pt x="177" y="17"/>
                    <a:pt x="129" y="1"/>
                    <a:pt x="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3"/>
            <p:cNvSpPr/>
            <p:nvPr/>
          </p:nvSpPr>
          <p:spPr>
            <a:xfrm>
              <a:off x="6811879" y="3961698"/>
              <a:ext cx="8677" cy="30072"/>
            </a:xfrm>
            <a:custGeom>
              <a:rect b="b" l="l" r="r" t="t"/>
              <a:pathLst>
                <a:path extrusionOk="0" h="1057" w="305">
                  <a:moveTo>
                    <a:pt x="81" y="1"/>
                  </a:moveTo>
                  <a:cubicBezTo>
                    <a:pt x="49" y="17"/>
                    <a:pt x="1" y="81"/>
                    <a:pt x="33" y="113"/>
                  </a:cubicBezTo>
                  <a:cubicBezTo>
                    <a:pt x="49" y="225"/>
                    <a:pt x="65" y="305"/>
                    <a:pt x="81" y="385"/>
                  </a:cubicBezTo>
                  <a:cubicBezTo>
                    <a:pt x="113" y="577"/>
                    <a:pt x="129" y="785"/>
                    <a:pt x="129" y="977"/>
                  </a:cubicBezTo>
                  <a:cubicBezTo>
                    <a:pt x="145" y="1025"/>
                    <a:pt x="193" y="1057"/>
                    <a:pt x="225" y="1057"/>
                  </a:cubicBezTo>
                  <a:cubicBezTo>
                    <a:pt x="257" y="1041"/>
                    <a:pt x="305" y="993"/>
                    <a:pt x="305" y="961"/>
                  </a:cubicBezTo>
                  <a:cubicBezTo>
                    <a:pt x="305" y="657"/>
                    <a:pt x="289" y="369"/>
                    <a:pt x="209" y="65"/>
                  </a:cubicBezTo>
                  <a:cubicBezTo>
                    <a:pt x="193" y="17"/>
                    <a:pt x="145" y="1"/>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3"/>
            <p:cNvSpPr/>
            <p:nvPr/>
          </p:nvSpPr>
          <p:spPr>
            <a:xfrm>
              <a:off x="6783657" y="3930289"/>
              <a:ext cx="12774" cy="36444"/>
            </a:xfrm>
            <a:custGeom>
              <a:rect b="b" l="l" r="r" t="t"/>
              <a:pathLst>
                <a:path extrusionOk="0" h="1281" w="449">
                  <a:moveTo>
                    <a:pt x="81" y="1"/>
                  </a:moveTo>
                  <a:cubicBezTo>
                    <a:pt x="33" y="17"/>
                    <a:pt x="1" y="81"/>
                    <a:pt x="17" y="129"/>
                  </a:cubicBezTo>
                  <a:cubicBezTo>
                    <a:pt x="97" y="401"/>
                    <a:pt x="193" y="657"/>
                    <a:pt x="241" y="945"/>
                  </a:cubicBezTo>
                  <a:cubicBezTo>
                    <a:pt x="257" y="1041"/>
                    <a:pt x="257" y="1121"/>
                    <a:pt x="257" y="1201"/>
                  </a:cubicBezTo>
                  <a:cubicBezTo>
                    <a:pt x="257" y="1249"/>
                    <a:pt x="321" y="1281"/>
                    <a:pt x="353" y="1281"/>
                  </a:cubicBezTo>
                  <a:cubicBezTo>
                    <a:pt x="401" y="1265"/>
                    <a:pt x="433" y="1217"/>
                    <a:pt x="433" y="1185"/>
                  </a:cubicBezTo>
                  <a:cubicBezTo>
                    <a:pt x="449" y="785"/>
                    <a:pt x="305" y="433"/>
                    <a:pt x="193" y="65"/>
                  </a:cubicBezTo>
                  <a:cubicBezTo>
                    <a:pt x="177" y="33"/>
                    <a:pt x="161" y="1"/>
                    <a:pt x="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3"/>
            <p:cNvSpPr/>
            <p:nvPr/>
          </p:nvSpPr>
          <p:spPr>
            <a:xfrm>
              <a:off x="6884256" y="4034074"/>
              <a:ext cx="6401" cy="85606"/>
            </a:xfrm>
            <a:custGeom>
              <a:rect b="b" l="l" r="r" t="t"/>
              <a:pathLst>
                <a:path extrusionOk="0" h="3009" w="225">
                  <a:moveTo>
                    <a:pt x="145" y="1"/>
                  </a:moveTo>
                  <a:cubicBezTo>
                    <a:pt x="65" y="1"/>
                    <a:pt x="17" y="33"/>
                    <a:pt x="17" y="81"/>
                  </a:cubicBezTo>
                  <a:cubicBezTo>
                    <a:pt x="17" y="993"/>
                    <a:pt x="1" y="1905"/>
                    <a:pt x="1" y="2817"/>
                  </a:cubicBezTo>
                  <a:lnTo>
                    <a:pt x="17" y="2817"/>
                  </a:lnTo>
                  <a:cubicBezTo>
                    <a:pt x="49" y="2817"/>
                    <a:pt x="65" y="2833"/>
                    <a:pt x="65" y="2849"/>
                  </a:cubicBezTo>
                  <a:cubicBezTo>
                    <a:pt x="65" y="2849"/>
                    <a:pt x="81" y="2881"/>
                    <a:pt x="81" y="2897"/>
                  </a:cubicBezTo>
                  <a:lnTo>
                    <a:pt x="161" y="2977"/>
                  </a:lnTo>
                  <a:lnTo>
                    <a:pt x="177" y="2993"/>
                  </a:lnTo>
                  <a:lnTo>
                    <a:pt x="209" y="3009"/>
                  </a:lnTo>
                  <a:cubicBezTo>
                    <a:pt x="209" y="2033"/>
                    <a:pt x="225" y="1057"/>
                    <a:pt x="225" y="81"/>
                  </a:cubicBezTo>
                  <a:cubicBezTo>
                    <a:pt x="225" y="33"/>
                    <a:pt x="177" y="1"/>
                    <a:pt x="1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3"/>
            <p:cNvSpPr/>
            <p:nvPr/>
          </p:nvSpPr>
          <p:spPr>
            <a:xfrm>
              <a:off x="6871022" y="4349100"/>
              <a:ext cx="20525" cy="136600"/>
            </a:xfrm>
            <a:custGeom>
              <a:rect b="b" l="l" r="r" t="t"/>
              <a:pathLst>
                <a:path extrusionOk="0" h="4801" w="209">
                  <a:moveTo>
                    <a:pt x="209" y="1"/>
                  </a:moveTo>
                  <a:lnTo>
                    <a:pt x="209" y="1"/>
                  </a:lnTo>
                  <a:cubicBezTo>
                    <a:pt x="177" y="49"/>
                    <a:pt x="129" y="65"/>
                    <a:pt x="97" y="113"/>
                  </a:cubicBezTo>
                  <a:cubicBezTo>
                    <a:pt x="65" y="113"/>
                    <a:pt x="65" y="129"/>
                    <a:pt x="49" y="129"/>
                  </a:cubicBezTo>
                  <a:cubicBezTo>
                    <a:pt x="33" y="1665"/>
                    <a:pt x="33" y="3185"/>
                    <a:pt x="1" y="4721"/>
                  </a:cubicBezTo>
                  <a:cubicBezTo>
                    <a:pt x="1" y="4769"/>
                    <a:pt x="49" y="4801"/>
                    <a:pt x="81" y="4801"/>
                  </a:cubicBezTo>
                  <a:cubicBezTo>
                    <a:pt x="129" y="4801"/>
                    <a:pt x="161" y="4769"/>
                    <a:pt x="161" y="4721"/>
                  </a:cubicBezTo>
                  <a:cubicBezTo>
                    <a:pt x="161" y="3729"/>
                    <a:pt x="193" y="2721"/>
                    <a:pt x="193" y="1745"/>
                  </a:cubicBezTo>
                  <a:cubicBezTo>
                    <a:pt x="193" y="1169"/>
                    <a:pt x="193" y="593"/>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3"/>
            <p:cNvSpPr/>
            <p:nvPr/>
          </p:nvSpPr>
          <p:spPr>
            <a:xfrm>
              <a:off x="6547380" y="4059110"/>
              <a:ext cx="8677" cy="423848"/>
            </a:xfrm>
            <a:custGeom>
              <a:rect b="b" l="l" r="r" t="t"/>
              <a:pathLst>
                <a:path extrusionOk="0" h="14898" w="305">
                  <a:moveTo>
                    <a:pt x="209" y="1"/>
                  </a:moveTo>
                  <a:cubicBezTo>
                    <a:pt x="161" y="1"/>
                    <a:pt x="129" y="33"/>
                    <a:pt x="129" y="81"/>
                  </a:cubicBezTo>
                  <a:cubicBezTo>
                    <a:pt x="129" y="1121"/>
                    <a:pt x="97" y="2145"/>
                    <a:pt x="97" y="3185"/>
                  </a:cubicBezTo>
                  <a:lnTo>
                    <a:pt x="49" y="9602"/>
                  </a:lnTo>
                  <a:cubicBezTo>
                    <a:pt x="17" y="11346"/>
                    <a:pt x="17" y="13074"/>
                    <a:pt x="1" y="14818"/>
                  </a:cubicBezTo>
                  <a:cubicBezTo>
                    <a:pt x="1" y="14866"/>
                    <a:pt x="49" y="14898"/>
                    <a:pt x="81" y="14898"/>
                  </a:cubicBezTo>
                  <a:cubicBezTo>
                    <a:pt x="129" y="14898"/>
                    <a:pt x="161" y="14866"/>
                    <a:pt x="161" y="14818"/>
                  </a:cubicBezTo>
                  <a:cubicBezTo>
                    <a:pt x="161" y="14146"/>
                    <a:pt x="177" y="13442"/>
                    <a:pt x="177" y="12754"/>
                  </a:cubicBezTo>
                  <a:lnTo>
                    <a:pt x="241" y="6513"/>
                  </a:lnTo>
                  <a:cubicBezTo>
                    <a:pt x="257" y="4385"/>
                    <a:pt x="273" y="2225"/>
                    <a:pt x="305" y="81"/>
                  </a:cubicBezTo>
                  <a:cubicBezTo>
                    <a:pt x="305" y="33"/>
                    <a:pt x="257"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3"/>
            <p:cNvSpPr/>
            <p:nvPr/>
          </p:nvSpPr>
          <p:spPr>
            <a:xfrm>
              <a:off x="6549656" y="4480654"/>
              <a:ext cx="338726" cy="33799"/>
            </a:xfrm>
            <a:custGeom>
              <a:rect b="b" l="l" r="r" t="t"/>
              <a:pathLst>
                <a:path extrusionOk="0" h="1188" w="11906">
                  <a:moveTo>
                    <a:pt x="97" y="1"/>
                  </a:moveTo>
                  <a:cubicBezTo>
                    <a:pt x="85" y="1"/>
                    <a:pt x="79" y="1"/>
                    <a:pt x="79" y="2"/>
                  </a:cubicBezTo>
                  <a:lnTo>
                    <a:pt x="79" y="2"/>
                  </a:lnTo>
                  <a:cubicBezTo>
                    <a:pt x="85" y="1"/>
                    <a:pt x="91" y="1"/>
                    <a:pt x="97" y="1"/>
                  </a:cubicBezTo>
                  <a:close/>
                  <a:moveTo>
                    <a:pt x="79" y="2"/>
                  </a:moveTo>
                  <a:cubicBezTo>
                    <a:pt x="69" y="3"/>
                    <a:pt x="59" y="7"/>
                    <a:pt x="49" y="17"/>
                  </a:cubicBezTo>
                  <a:cubicBezTo>
                    <a:pt x="1" y="49"/>
                    <a:pt x="1" y="129"/>
                    <a:pt x="49" y="145"/>
                  </a:cubicBezTo>
                  <a:cubicBezTo>
                    <a:pt x="225" y="289"/>
                    <a:pt x="417" y="401"/>
                    <a:pt x="625" y="481"/>
                  </a:cubicBezTo>
                  <a:cubicBezTo>
                    <a:pt x="817" y="577"/>
                    <a:pt x="1025" y="641"/>
                    <a:pt x="1249" y="705"/>
                  </a:cubicBezTo>
                  <a:cubicBezTo>
                    <a:pt x="1681" y="801"/>
                    <a:pt x="2145" y="865"/>
                    <a:pt x="2577" y="929"/>
                  </a:cubicBezTo>
                  <a:cubicBezTo>
                    <a:pt x="2817" y="961"/>
                    <a:pt x="3089" y="1009"/>
                    <a:pt x="3329" y="1025"/>
                  </a:cubicBezTo>
                  <a:cubicBezTo>
                    <a:pt x="3569" y="1057"/>
                    <a:pt x="3825" y="1089"/>
                    <a:pt x="4065" y="1105"/>
                  </a:cubicBezTo>
                  <a:cubicBezTo>
                    <a:pt x="4561" y="1137"/>
                    <a:pt x="5089" y="1185"/>
                    <a:pt x="5601" y="1185"/>
                  </a:cubicBezTo>
                  <a:cubicBezTo>
                    <a:pt x="5706" y="1187"/>
                    <a:pt x="5811" y="1187"/>
                    <a:pt x="5916" y="1187"/>
                  </a:cubicBezTo>
                  <a:cubicBezTo>
                    <a:pt x="6870" y="1187"/>
                    <a:pt x="7834" y="1121"/>
                    <a:pt x="8786" y="977"/>
                  </a:cubicBezTo>
                  <a:cubicBezTo>
                    <a:pt x="9826" y="817"/>
                    <a:pt x="10850" y="577"/>
                    <a:pt x="11826" y="225"/>
                  </a:cubicBezTo>
                  <a:cubicBezTo>
                    <a:pt x="11858" y="209"/>
                    <a:pt x="11906" y="145"/>
                    <a:pt x="11890" y="97"/>
                  </a:cubicBezTo>
                  <a:cubicBezTo>
                    <a:pt x="11865" y="72"/>
                    <a:pt x="11831" y="38"/>
                    <a:pt x="11795" y="38"/>
                  </a:cubicBezTo>
                  <a:cubicBezTo>
                    <a:pt x="11784" y="38"/>
                    <a:pt x="11773" y="42"/>
                    <a:pt x="11762" y="49"/>
                  </a:cubicBezTo>
                  <a:cubicBezTo>
                    <a:pt x="11010" y="321"/>
                    <a:pt x="10242" y="529"/>
                    <a:pt x="9442" y="689"/>
                  </a:cubicBezTo>
                  <a:lnTo>
                    <a:pt x="9458" y="689"/>
                  </a:lnTo>
                  <a:cubicBezTo>
                    <a:pt x="8262" y="896"/>
                    <a:pt x="7043" y="991"/>
                    <a:pt x="5823" y="991"/>
                  </a:cubicBezTo>
                  <a:cubicBezTo>
                    <a:pt x="5248" y="991"/>
                    <a:pt x="4672" y="970"/>
                    <a:pt x="4097" y="929"/>
                  </a:cubicBezTo>
                  <a:lnTo>
                    <a:pt x="4129" y="929"/>
                  </a:lnTo>
                  <a:cubicBezTo>
                    <a:pt x="3825" y="897"/>
                    <a:pt x="3521" y="881"/>
                    <a:pt x="3217" y="849"/>
                  </a:cubicBezTo>
                  <a:cubicBezTo>
                    <a:pt x="2961" y="817"/>
                    <a:pt x="2689" y="785"/>
                    <a:pt x="2417" y="737"/>
                  </a:cubicBezTo>
                  <a:cubicBezTo>
                    <a:pt x="1905" y="657"/>
                    <a:pt x="1377" y="593"/>
                    <a:pt x="881" y="417"/>
                  </a:cubicBezTo>
                  <a:lnTo>
                    <a:pt x="865" y="417"/>
                  </a:lnTo>
                  <a:cubicBezTo>
                    <a:pt x="625" y="337"/>
                    <a:pt x="417" y="241"/>
                    <a:pt x="225" y="97"/>
                  </a:cubicBezTo>
                  <a:lnTo>
                    <a:pt x="209" y="97"/>
                  </a:lnTo>
                  <a:cubicBezTo>
                    <a:pt x="161" y="65"/>
                    <a:pt x="145" y="49"/>
                    <a:pt x="97" y="17"/>
                  </a:cubicBezTo>
                  <a:cubicBezTo>
                    <a:pt x="87" y="7"/>
                    <a:pt x="77" y="3"/>
                    <a:pt x="79"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3"/>
            <p:cNvSpPr/>
            <p:nvPr/>
          </p:nvSpPr>
          <p:spPr>
            <a:xfrm>
              <a:off x="6553752" y="4030290"/>
              <a:ext cx="335539" cy="32945"/>
            </a:xfrm>
            <a:custGeom>
              <a:rect b="b" l="l" r="r" t="t"/>
              <a:pathLst>
                <a:path extrusionOk="0" h="1158" w="11794">
                  <a:moveTo>
                    <a:pt x="10687" y="0"/>
                  </a:moveTo>
                  <a:cubicBezTo>
                    <a:pt x="10581" y="0"/>
                    <a:pt x="10475" y="2"/>
                    <a:pt x="10370" y="6"/>
                  </a:cubicBezTo>
                  <a:cubicBezTo>
                    <a:pt x="9250" y="6"/>
                    <a:pt x="8130" y="150"/>
                    <a:pt x="7041" y="246"/>
                  </a:cubicBezTo>
                  <a:cubicBezTo>
                    <a:pt x="6481" y="294"/>
                    <a:pt x="5889" y="326"/>
                    <a:pt x="5313" y="390"/>
                  </a:cubicBezTo>
                  <a:cubicBezTo>
                    <a:pt x="4737" y="438"/>
                    <a:pt x="4129" y="486"/>
                    <a:pt x="3553" y="550"/>
                  </a:cubicBezTo>
                  <a:cubicBezTo>
                    <a:pt x="2977" y="614"/>
                    <a:pt x="2369" y="694"/>
                    <a:pt x="1793" y="758"/>
                  </a:cubicBezTo>
                  <a:cubicBezTo>
                    <a:pt x="1489" y="774"/>
                    <a:pt x="1217" y="806"/>
                    <a:pt x="913" y="854"/>
                  </a:cubicBezTo>
                  <a:cubicBezTo>
                    <a:pt x="609" y="886"/>
                    <a:pt x="337" y="934"/>
                    <a:pt x="49" y="998"/>
                  </a:cubicBezTo>
                  <a:cubicBezTo>
                    <a:pt x="33" y="998"/>
                    <a:pt x="17" y="1014"/>
                    <a:pt x="1" y="1030"/>
                  </a:cubicBezTo>
                  <a:lnTo>
                    <a:pt x="1" y="1094"/>
                  </a:lnTo>
                  <a:cubicBezTo>
                    <a:pt x="1" y="1126"/>
                    <a:pt x="17" y="1126"/>
                    <a:pt x="33" y="1158"/>
                  </a:cubicBezTo>
                  <a:lnTo>
                    <a:pt x="97" y="1158"/>
                  </a:lnTo>
                  <a:cubicBezTo>
                    <a:pt x="177" y="1126"/>
                    <a:pt x="257" y="1126"/>
                    <a:pt x="337" y="1110"/>
                  </a:cubicBezTo>
                  <a:lnTo>
                    <a:pt x="321" y="1110"/>
                  </a:lnTo>
                  <a:cubicBezTo>
                    <a:pt x="705" y="1046"/>
                    <a:pt x="1057" y="1014"/>
                    <a:pt x="1441" y="966"/>
                  </a:cubicBezTo>
                  <a:cubicBezTo>
                    <a:pt x="1825" y="934"/>
                    <a:pt x="2177" y="886"/>
                    <a:pt x="2545" y="854"/>
                  </a:cubicBezTo>
                  <a:cubicBezTo>
                    <a:pt x="3281" y="774"/>
                    <a:pt x="4017" y="694"/>
                    <a:pt x="4753" y="630"/>
                  </a:cubicBezTo>
                  <a:cubicBezTo>
                    <a:pt x="5345" y="566"/>
                    <a:pt x="5937" y="518"/>
                    <a:pt x="6513" y="470"/>
                  </a:cubicBezTo>
                  <a:cubicBezTo>
                    <a:pt x="7073" y="406"/>
                    <a:pt x="7618" y="374"/>
                    <a:pt x="8178" y="310"/>
                  </a:cubicBezTo>
                  <a:cubicBezTo>
                    <a:pt x="8928" y="245"/>
                    <a:pt x="9685" y="179"/>
                    <a:pt x="10445" y="179"/>
                  </a:cubicBezTo>
                  <a:cubicBezTo>
                    <a:pt x="10804" y="179"/>
                    <a:pt x="11163" y="194"/>
                    <a:pt x="11522" y="230"/>
                  </a:cubicBezTo>
                  <a:lnTo>
                    <a:pt x="11506" y="230"/>
                  </a:lnTo>
                  <a:cubicBezTo>
                    <a:pt x="11586" y="230"/>
                    <a:pt x="11634" y="246"/>
                    <a:pt x="11698" y="246"/>
                  </a:cubicBezTo>
                  <a:cubicBezTo>
                    <a:pt x="11714" y="246"/>
                    <a:pt x="11730" y="246"/>
                    <a:pt x="11762" y="230"/>
                  </a:cubicBezTo>
                  <a:cubicBezTo>
                    <a:pt x="11778" y="214"/>
                    <a:pt x="11794" y="198"/>
                    <a:pt x="11794" y="166"/>
                  </a:cubicBezTo>
                  <a:cubicBezTo>
                    <a:pt x="11794" y="150"/>
                    <a:pt x="11794" y="134"/>
                    <a:pt x="11778" y="118"/>
                  </a:cubicBezTo>
                  <a:cubicBezTo>
                    <a:pt x="11762" y="86"/>
                    <a:pt x="11746" y="70"/>
                    <a:pt x="11714" y="70"/>
                  </a:cubicBezTo>
                  <a:cubicBezTo>
                    <a:pt x="11372" y="21"/>
                    <a:pt x="11029" y="0"/>
                    <a:pt x="106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3"/>
            <p:cNvSpPr/>
            <p:nvPr/>
          </p:nvSpPr>
          <p:spPr>
            <a:xfrm>
              <a:off x="6442684" y="4478833"/>
              <a:ext cx="109732" cy="17781"/>
            </a:xfrm>
            <a:custGeom>
              <a:rect b="b" l="l" r="r" t="t"/>
              <a:pathLst>
                <a:path extrusionOk="0" h="625" w="3857">
                  <a:moveTo>
                    <a:pt x="3761" y="1"/>
                  </a:moveTo>
                  <a:cubicBezTo>
                    <a:pt x="3729" y="1"/>
                    <a:pt x="3697" y="1"/>
                    <a:pt x="3697" y="17"/>
                  </a:cubicBezTo>
                  <a:lnTo>
                    <a:pt x="3345" y="209"/>
                  </a:lnTo>
                  <a:cubicBezTo>
                    <a:pt x="3009" y="321"/>
                    <a:pt x="2641" y="401"/>
                    <a:pt x="2289" y="449"/>
                  </a:cubicBezTo>
                  <a:lnTo>
                    <a:pt x="2305" y="449"/>
                  </a:lnTo>
                  <a:cubicBezTo>
                    <a:pt x="2150" y="461"/>
                    <a:pt x="1995" y="469"/>
                    <a:pt x="1841" y="469"/>
                  </a:cubicBezTo>
                  <a:cubicBezTo>
                    <a:pt x="1597" y="469"/>
                    <a:pt x="1356" y="450"/>
                    <a:pt x="1121" y="401"/>
                  </a:cubicBezTo>
                  <a:lnTo>
                    <a:pt x="1137" y="401"/>
                  </a:lnTo>
                  <a:cubicBezTo>
                    <a:pt x="881" y="369"/>
                    <a:pt x="625" y="289"/>
                    <a:pt x="385" y="177"/>
                  </a:cubicBezTo>
                  <a:lnTo>
                    <a:pt x="401" y="177"/>
                  </a:lnTo>
                  <a:cubicBezTo>
                    <a:pt x="305" y="145"/>
                    <a:pt x="225" y="97"/>
                    <a:pt x="145" y="49"/>
                  </a:cubicBezTo>
                  <a:cubicBezTo>
                    <a:pt x="123" y="35"/>
                    <a:pt x="101" y="27"/>
                    <a:pt x="81" y="27"/>
                  </a:cubicBezTo>
                  <a:cubicBezTo>
                    <a:pt x="57" y="27"/>
                    <a:pt x="34" y="39"/>
                    <a:pt x="17" y="65"/>
                  </a:cubicBezTo>
                  <a:cubicBezTo>
                    <a:pt x="1" y="97"/>
                    <a:pt x="1" y="161"/>
                    <a:pt x="49" y="193"/>
                  </a:cubicBezTo>
                  <a:cubicBezTo>
                    <a:pt x="305" y="353"/>
                    <a:pt x="577" y="449"/>
                    <a:pt x="881" y="529"/>
                  </a:cubicBezTo>
                  <a:cubicBezTo>
                    <a:pt x="1201" y="609"/>
                    <a:pt x="1537" y="625"/>
                    <a:pt x="1889" y="625"/>
                  </a:cubicBezTo>
                  <a:cubicBezTo>
                    <a:pt x="2225" y="625"/>
                    <a:pt x="2545" y="593"/>
                    <a:pt x="2881" y="497"/>
                  </a:cubicBezTo>
                  <a:cubicBezTo>
                    <a:pt x="3025" y="465"/>
                    <a:pt x="3185" y="417"/>
                    <a:pt x="3329" y="385"/>
                  </a:cubicBezTo>
                  <a:cubicBezTo>
                    <a:pt x="3489" y="321"/>
                    <a:pt x="3665" y="257"/>
                    <a:pt x="3809" y="161"/>
                  </a:cubicBezTo>
                  <a:cubicBezTo>
                    <a:pt x="3841" y="145"/>
                    <a:pt x="3857" y="81"/>
                    <a:pt x="3841" y="49"/>
                  </a:cubicBezTo>
                  <a:cubicBezTo>
                    <a:pt x="3825" y="17"/>
                    <a:pt x="3809" y="1"/>
                    <a:pt x="37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3"/>
            <p:cNvSpPr/>
            <p:nvPr/>
          </p:nvSpPr>
          <p:spPr>
            <a:xfrm>
              <a:off x="6438354" y="4056793"/>
              <a:ext cx="115194" cy="21878"/>
            </a:xfrm>
            <a:custGeom>
              <a:rect b="b" l="l" r="r" t="t"/>
              <a:pathLst>
                <a:path extrusionOk="0" h="769" w="4049">
                  <a:moveTo>
                    <a:pt x="113" y="1"/>
                  </a:moveTo>
                  <a:cubicBezTo>
                    <a:pt x="65" y="49"/>
                    <a:pt x="33" y="65"/>
                    <a:pt x="33" y="81"/>
                  </a:cubicBezTo>
                  <a:cubicBezTo>
                    <a:pt x="1" y="129"/>
                    <a:pt x="33" y="177"/>
                    <a:pt x="65" y="209"/>
                  </a:cubicBezTo>
                  <a:cubicBezTo>
                    <a:pt x="369" y="385"/>
                    <a:pt x="689" y="529"/>
                    <a:pt x="1025" y="609"/>
                  </a:cubicBezTo>
                  <a:cubicBezTo>
                    <a:pt x="1377" y="705"/>
                    <a:pt x="1713" y="737"/>
                    <a:pt x="2049" y="769"/>
                  </a:cubicBezTo>
                  <a:cubicBezTo>
                    <a:pt x="2401" y="769"/>
                    <a:pt x="2753" y="721"/>
                    <a:pt x="3089" y="641"/>
                  </a:cubicBezTo>
                  <a:cubicBezTo>
                    <a:pt x="3249" y="609"/>
                    <a:pt x="3409" y="545"/>
                    <a:pt x="3569" y="465"/>
                  </a:cubicBezTo>
                  <a:cubicBezTo>
                    <a:pt x="3729" y="385"/>
                    <a:pt x="3889" y="305"/>
                    <a:pt x="4033" y="177"/>
                  </a:cubicBezTo>
                  <a:cubicBezTo>
                    <a:pt x="4049" y="161"/>
                    <a:pt x="4049" y="145"/>
                    <a:pt x="4049" y="129"/>
                  </a:cubicBezTo>
                  <a:cubicBezTo>
                    <a:pt x="4049" y="97"/>
                    <a:pt x="4049" y="81"/>
                    <a:pt x="4033" y="65"/>
                  </a:cubicBezTo>
                  <a:cubicBezTo>
                    <a:pt x="4001" y="33"/>
                    <a:pt x="3985" y="33"/>
                    <a:pt x="3969" y="33"/>
                  </a:cubicBezTo>
                  <a:cubicBezTo>
                    <a:pt x="3953" y="33"/>
                    <a:pt x="3937" y="65"/>
                    <a:pt x="3905" y="65"/>
                  </a:cubicBezTo>
                  <a:cubicBezTo>
                    <a:pt x="3777" y="161"/>
                    <a:pt x="3617" y="257"/>
                    <a:pt x="3425" y="321"/>
                  </a:cubicBezTo>
                  <a:lnTo>
                    <a:pt x="3457" y="321"/>
                  </a:lnTo>
                  <a:cubicBezTo>
                    <a:pt x="3169" y="433"/>
                    <a:pt x="2865" y="497"/>
                    <a:pt x="2577" y="545"/>
                  </a:cubicBezTo>
                  <a:lnTo>
                    <a:pt x="2593" y="545"/>
                  </a:lnTo>
                  <a:cubicBezTo>
                    <a:pt x="2433" y="561"/>
                    <a:pt x="2269" y="569"/>
                    <a:pt x="2105" y="569"/>
                  </a:cubicBezTo>
                  <a:cubicBezTo>
                    <a:pt x="1941" y="569"/>
                    <a:pt x="1777" y="561"/>
                    <a:pt x="1617" y="545"/>
                  </a:cubicBezTo>
                  <a:lnTo>
                    <a:pt x="1633" y="545"/>
                  </a:lnTo>
                  <a:cubicBezTo>
                    <a:pt x="1297" y="497"/>
                    <a:pt x="945" y="401"/>
                    <a:pt x="609" y="257"/>
                  </a:cubicBezTo>
                  <a:cubicBezTo>
                    <a:pt x="449" y="193"/>
                    <a:pt x="289" y="129"/>
                    <a:pt x="145" y="17"/>
                  </a:cubicBezTo>
                  <a:cubicBezTo>
                    <a:pt x="129" y="17"/>
                    <a:pt x="129" y="1"/>
                    <a:pt x="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3"/>
            <p:cNvSpPr/>
            <p:nvPr/>
          </p:nvSpPr>
          <p:spPr>
            <a:xfrm>
              <a:off x="6435400" y="4057290"/>
              <a:ext cx="124753" cy="8222"/>
            </a:xfrm>
            <a:custGeom>
              <a:rect b="b" l="l" r="r" t="t"/>
              <a:pathLst>
                <a:path extrusionOk="0" h="289" w="4385">
                  <a:moveTo>
                    <a:pt x="81" y="1"/>
                  </a:moveTo>
                  <a:cubicBezTo>
                    <a:pt x="33" y="1"/>
                    <a:pt x="1" y="33"/>
                    <a:pt x="1" y="81"/>
                  </a:cubicBezTo>
                  <a:cubicBezTo>
                    <a:pt x="1" y="129"/>
                    <a:pt x="33" y="161"/>
                    <a:pt x="81" y="177"/>
                  </a:cubicBezTo>
                  <a:cubicBezTo>
                    <a:pt x="785" y="257"/>
                    <a:pt x="1473" y="289"/>
                    <a:pt x="2193" y="289"/>
                  </a:cubicBezTo>
                  <a:cubicBezTo>
                    <a:pt x="2561" y="289"/>
                    <a:pt x="2897" y="257"/>
                    <a:pt x="3265" y="257"/>
                  </a:cubicBezTo>
                  <a:cubicBezTo>
                    <a:pt x="3441" y="257"/>
                    <a:pt x="3601" y="241"/>
                    <a:pt x="3777" y="225"/>
                  </a:cubicBezTo>
                  <a:cubicBezTo>
                    <a:pt x="3953" y="209"/>
                    <a:pt x="4113" y="177"/>
                    <a:pt x="4305" y="161"/>
                  </a:cubicBezTo>
                  <a:cubicBezTo>
                    <a:pt x="4337" y="161"/>
                    <a:pt x="4385" y="97"/>
                    <a:pt x="4385" y="65"/>
                  </a:cubicBezTo>
                  <a:cubicBezTo>
                    <a:pt x="4385" y="49"/>
                    <a:pt x="4353" y="17"/>
                    <a:pt x="4337" y="1"/>
                  </a:cubicBezTo>
                  <a:cubicBezTo>
                    <a:pt x="4289" y="1"/>
                    <a:pt x="4241" y="1"/>
                    <a:pt x="4193" y="17"/>
                  </a:cubicBezTo>
                  <a:lnTo>
                    <a:pt x="4001" y="17"/>
                  </a:lnTo>
                  <a:cubicBezTo>
                    <a:pt x="3841" y="33"/>
                    <a:pt x="3649" y="65"/>
                    <a:pt x="3473" y="65"/>
                  </a:cubicBezTo>
                  <a:lnTo>
                    <a:pt x="3489" y="65"/>
                  </a:lnTo>
                  <a:cubicBezTo>
                    <a:pt x="3217" y="81"/>
                    <a:pt x="2929" y="81"/>
                    <a:pt x="2657" y="97"/>
                  </a:cubicBezTo>
                  <a:lnTo>
                    <a:pt x="1809" y="97"/>
                  </a:lnTo>
                  <a:cubicBezTo>
                    <a:pt x="1233" y="97"/>
                    <a:pt x="657" y="65"/>
                    <a:pt x="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3"/>
            <p:cNvSpPr/>
            <p:nvPr/>
          </p:nvSpPr>
          <p:spPr>
            <a:xfrm>
              <a:off x="6033000" y="4054550"/>
              <a:ext cx="201224" cy="323562"/>
            </a:xfrm>
            <a:custGeom>
              <a:rect b="b" l="l" r="r" t="t"/>
              <a:pathLst>
                <a:path extrusionOk="0" h="11373" w="7154">
                  <a:moveTo>
                    <a:pt x="5121" y="1"/>
                  </a:moveTo>
                  <a:cubicBezTo>
                    <a:pt x="5025" y="1"/>
                    <a:pt x="4929" y="17"/>
                    <a:pt x="4817" y="65"/>
                  </a:cubicBezTo>
                  <a:cubicBezTo>
                    <a:pt x="4705" y="97"/>
                    <a:pt x="4609" y="161"/>
                    <a:pt x="4497" y="225"/>
                  </a:cubicBezTo>
                  <a:cubicBezTo>
                    <a:pt x="4305" y="337"/>
                    <a:pt x="4097" y="513"/>
                    <a:pt x="3921" y="673"/>
                  </a:cubicBezTo>
                  <a:cubicBezTo>
                    <a:pt x="3761" y="833"/>
                    <a:pt x="3601" y="1025"/>
                    <a:pt x="3425" y="1185"/>
                  </a:cubicBezTo>
                  <a:lnTo>
                    <a:pt x="3009" y="1537"/>
                  </a:lnTo>
                  <a:cubicBezTo>
                    <a:pt x="2849" y="1681"/>
                    <a:pt x="2689" y="1825"/>
                    <a:pt x="2497" y="1953"/>
                  </a:cubicBezTo>
                  <a:cubicBezTo>
                    <a:pt x="2177" y="2241"/>
                    <a:pt x="1857" y="2545"/>
                    <a:pt x="1553" y="2833"/>
                  </a:cubicBezTo>
                  <a:cubicBezTo>
                    <a:pt x="977" y="3441"/>
                    <a:pt x="481" y="4145"/>
                    <a:pt x="225" y="4913"/>
                  </a:cubicBezTo>
                  <a:cubicBezTo>
                    <a:pt x="161" y="5121"/>
                    <a:pt x="97" y="5313"/>
                    <a:pt x="65" y="5537"/>
                  </a:cubicBezTo>
                  <a:cubicBezTo>
                    <a:pt x="17" y="5761"/>
                    <a:pt x="1" y="5985"/>
                    <a:pt x="1" y="6193"/>
                  </a:cubicBezTo>
                  <a:cubicBezTo>
                    <a:pt x="1" y="6401"/>
                    <a:pt x="17" y="6593"/>
                    <a:pt x="49" y="6801"/>
                  </a:cubicBezTo>
                  <a:cubicBezTo>
                    <a:pt x="65" y="6977"/>
                    <a:pt x="97" y="7153"/>
                    <a:pt x="161" y="7345"/>
                  </a:cubicBezTo>
                  <a:cubicBezTo>
                    <a:pt x="257" y="7697"/>
                    <a:pt x="417" y="8065"/>
                    <a:pt x="609" y="8401"/>
                  </a:cubicBezTo>
                  <a:cubicBezTo>
                    <a:pt x="785" y="8753"/>
                    <a:pt x="1009" y="9074"/>
                    <a:pt x="1265" y="9394"/>
                  </a:cubicBezTo>
                  <a:cubicBezTo>
                    <a:pt x="1521" y="9714"/>
                    <a:pt x="1809" y="10002"/>
                    <a:pt x="2097" y="10258"/>
                  </a:cubicBezTo>
                  <a:cubicBezTo>
                    <a:pt x="2401" y="10514"/>
                    <a:pt x="2721" y="10738"/>
                    <a:pt x="3089" y="10914"/>
                  </a:cubicBezTo>
                  <a:cubicBezTo>
                    <a:pt x="3425" y="11106"/>
                    <a:pt x="3777" y="11218"/>
                    <a:pt x="4145" y="11298"/>
                  </a:cubicBezTo>
                  <a:cubicBezTo>
                    <a:pt x="4365" y="11348"/>
                    <a:pt x="4597" y="11373"/>
                    <a:pt x="4831" y="11373"/>
                  </a:cubicBezTo>
                  <a:cubicBezTo>
                    <a:pt x="4971" y="11373"/>
                    <a:pt x="5111" y="11364"/>
                    <a:pt x="5249" y="11346"/>
                  </a:cubicBezTo>
                  <a:cubicBezTo>
                    <a:pt x="5425" y="11314"/>
                    <a:pt x="5617" y="11282"/>
                    <a:pt x="5809" y="11218"/>
                  </a:cubicBezTo>
                  <a:cubicBezTo>
                    <a:pt x="6001" y="11154"/>
                    <a:pt x="6177" y="11074"/>
                    <a:pt x="6353" y="10978"/>
                  </a:cubicBezTo>
                  <a:cubicBezTo>
                    <a:pt x="6513" y="10898"/>
                    <a:pt x="6657" y="10786"/>
                    <a:pt x="6785" y="10642"/>
                  </a:cubicBezTo>
                  <a:cubicBezTo>
                    <a:pt x="6881" y="10514"/>
                    <a:pt x="6977" y="10386"/>
                    <a:pt x="7041" y="10242"/>
                  </a:cubicBezTo>
                  <a:cubicBezTo>
                    <a:pt x="7153" y="9954"/>
                    <a:pt x="7153" y="9618"/>
                    <a:pt x="7105" y="9314"/>
                  </a:cubicBezTo>
                  <a:cubicBezTo>
                    <a:pt x="7041" y="8978"/>
                    <a:pt x="6881" y="8673"/>
                    <a:pt x="6705" y="8401"/>
                  </a:cubicBezTo>
                  <a:cubicBezTo>
                    <a:pt x="6561" y="8177"/>
                    <a:pt x="6385" y="7985"/>
                    <a:pt x="6193" y="7793"/>
                  </a:cubicBezTo>
                  <a:cubicBezTo>
                    <a:pt x="6017" y="7617"/>
                    <a:pt x="5825" y="7457"/>
                    <a:pt x="5601" y="7313"/>
                  </a:cubicBezTo>
                  <a:cubicBezTo>
                    <a:pt x="5596" y="7308"/>
                    <a:pt x="5588" y="7306"/>
                    <a:pt x="5581" y="7306"/>
                  </a:cubicBezTo>
                  <a:cubicBezTo>
                    <a:pt x="5565" y="7306"/>
                    <a:pt x="5548" y="7313"/>
                    <a:pt x="5537" y="7313"/>
                  </a:cubicBezTo>
                  <a:cubicBezTo>
                    <a:pt x="5521" y="7313"/>
                    <a:pt x="5505" y="7345"/>
                    <a:pt x="5505" y="7361"/>
                  </a:cubicBezTo>
                  <a:cubicBezTo>
                    <a:pt x="5505" y="7377"/>
                    <a:pt x="5473" y="7393"/>
                    <a:pt x="5505" y="7425"/>
                  </a:cubicBezTo>
                  <a:cubicBezTo>
                    <a:pt x="5505" y="7441"/>
                    <a:pt x="5521" y="7457"/>
                    <a:pt x="5537" y="7457"/>
                  </a:cubicBezTo>
                  <a:cubicBezTo>
                    <a:pt x="5777" y="7601"/>
                    <a:pt x="5985" y="7777"/>
                    <a:pt x="6177" y="7985"/>
                  </a:cubicBezTo>
                  <a:cubicBezTo>
                    <a:pt x="6382" y="8191"/>
                    <a:pt x="6557" y="8428"/>
                    <a:pt x="6715" y="8696"/>
                  </a:cubicBezTo>
                  <a:lnTo>
                    <a:pt x="6715" y="8696"/>
                  </a:lnTo>
                  <a:cubicBezTo>
                    <a:pt x="6807" y="8895"/>
                    <a:pt x="6883" y="9081"/>
                    <a:pt x="6945" y="9298"/>
                  </a:cubicBezTo>
                  <a:cubicBezTo>
                    <a:pt x="6977" y="9442"/>
                    <a:pt x="7009" y="9602"/>
                    <a:pt x="6977" y="9746"/>
                  </a:cubicBezTo>
                  <a:cubicBezTo>
                    <a:pt x="6977" y="9842"/>
                    <a:pt x="6961" y="9954"/>
                    <a:pt x="6929" y="10066"/>
                  </a:cubicBezTo>
                  <a:cubicBezTo>
                    <a:pt x="6897" y="10162"/>
                    <a:pt x="6865" y="10242"/>
                    <a:pt x="6801" y="10338"/>
                  </a:cubicBezTo>
                  <a:cubicBezTo>
                    <a:pt x="6737" y="10434"/>
                    <a:pt x="6689" y="10514"/>
                    <a:pt x="6609" y="10594"/>
                  </a:cubicBezTo>
                  <a:cubicBezTo>
                    <a:pt x="6481" y="10706"/>
                    <a:pt x="6369" y="10802"/>
                    <a:pt x="6225" y="10866"/>
                  </a:cubicBezTo>
                  <a:cubicBezTo>
                    <a:pt x="6001" y="10978"/>
                    <a:pt x="5761" y="11058"/>
                    <a:pt x="5505" y="11122"/>
                  </a:cubicBezTo>
                  <a:lnTo>
                    <a:pt x="5521" y="11122"/>
                  </a:lnTo>
                  <a:cubicBezTo>
                    <a:pt x="5265" y="11186"/>
                    <a:pt x="5009" y="11202"/>
                    <a:pt x="4721" y="11202"/>
                  </a:cubicBezTo>
                  <a:cubicBezTo>
                    <a:pt x="4449" y="11186"/>
                    <a:pt x="4145" y="11138"/>
                    <a:pt x="3889" y="11058"/>
                  </a:cubicBezTo>
                  <a:cubicBezTo>
                    <a:pt x="3521" y="10962"/>
                    <a:pt x="3201" y="10802"/>
                    <a:pt x="2881" y="10594"/>
                  </a:cubicBezTo>
                  <a:lnTo>
                    <a:pt x="2865" y="10594"/>
                  </a:lnTo>
                  <a:cubicBezTo>
                    <a:pt x="2465" y="10354"/>
                    <a:pt x="2081" y="10034"/>
                    <a:pt x="1761" y="9698"/>
                  </a:cubicBezTo>
                  <a:lnTo>
                    <a:pt x="1745" y="9682"/>
                  </a:lnTo>
                  <a:cubicBezTo>
                    <a:pt x="1361" y="9282"/>
                    <a:pt x="1025" y="8833"/>
                    <a:pt x="769" y="8337"/>
                  </a:cubicBezTo>
                  <a:cubicBezTo>
                    <a:pt x="545" y="7937"/>
                    <a:pt x="385" y="7521"/>
                    <a:pt x="289" y="7073"/>
                  </a:cubicBezTo>
                  <a:lnTo>
                    <a:pt x="289" y="7057"/>
                  </a:lnTo>
                  <a:cubicBezTo>
                    <a:pt x="241" y="6913"/>
                    <a:pt x="225" y="6753"/>
                    <a:pt x="209" y="6625"/>
                  </a:cubicBezTo>
                  <a:cubicBezTo>
                    <a:pt x="177" y="6417"/>
                    <a:pt x="177" y="6241"/>
                    <a:pt x="177" y="6033"/>
                  </a:cubicBezTo>
                  <a:cubicBezTo>
                    <a:pt x="209" y="5697"/>
                    <a:pt x="241" y="5377"/>
                    <a:pt x="337" y="5057"/>
                  </a:cubicBezTo>
                  <a:lnTo>
                    <a:pt x="337" y="5073"/>
                  </a:lnTo>
                  <a:cubicBezTo>
                    <a:pt x="449" y="4721"/>
                    <a:pt x="609" y="4401"/>
                    <a:pt x="801" y="4081"/>
                  </a:cubicBezTo>
                  <a:cubicBezTo>
                    <a:pt x="1137" y="3537"/>
                    <a:pt x="1553" y="3057"/>
                    <a:pt x="2001" y="2625"/>
                  </a:cubicBezTo>
                  <a:lnTo>
                    <a:pt x="2017" y="2625"/>
                  </a:lnTo>
                  <a:cubicBezTo>
                    <a:pt x="2385" y="2273"/>
                    <a:pt x="2737" y="1953"/>
                    <a:pt x="3121" y="1665"/>
                  </a:cubicBezTo>
                  <a:cubicBezTo>
                    <a:pt x="3201" y="1585"/>
                    <a:pt x="3297" y="1521"/>
                    <a:pt x="3377" y="1441"/>
                  </a:cubicBezTo>
                  <a:cubicBezTo>
                    <a:pt x="3457" y="1377"/>
                    <a:pt x="3521" y="1313"/>
                    <a:pt x="3585" y="1265"/>
                  </a:cubicBezTo>
                  <a:lnTo>
                    <a:pt x="4065" y="785"/>
                  </a:lnTo>
                  <a:lnTo>
                    <a:pt x="4033" y="801"/>
                  </a:lnTo>
                  <a:cubicBezTo>
                    <a:pt x="4225" y="625"/>
                    <a:pt x="4417" y="465"/>
                    <a:pt x="4641" y="321"/>
                  </a:cubicBezTo>
                  <a:lnTo>
                    <a:pt x="4945" y="193"/>
                  </a:lnTo>
                  <a:cubicBezTo>
                    <a:pt x="4993" y="177"/>
                    <a:pt x="5089" y="177"/>
                    <a:pt x="5137" y="177"/>
                  </a:cubicBezTo>
                  <a:cubicBezTo>
                    <a:pt x="5201" y="177"/>
                    <a:pt x="5265" y="193"/>
                    <a:pt x="5313" y="193"/>
                  </a:cubicBezTo>
                  <a:cubicBezTo>
                    <a:pt x="5377" y="225"/>
                    <a:pt x="5457" y="257"/>
                    <a:pt x="5521" y="273"/>
                  </a:cubicBezTo>
                  <a:cubicBezTo>
                    <a:pt x="5585" y="321"/>
                    <a:pt x="5665" y="385"/>
                    <a:pt x="5713" y="433"/>
                  </a:cubicBezTo>
                  <a:cubicBezTo>
                    <a:pt x="5789" y="539"/>
                    <a:pt x="5865" y="631"/>
                    <a:pt x="5927" y="722"/>
                  </a:cubicBezTo>
                  <a:lnTo>
                    <a:pt x="5927" y="722"/>
                  </a:lnTo>
                  <a:cubicBezTo>
                    <a:pt x="5925" y="721"/>
                    <a:pt x="5923" y="721"/>
                    <a:pt x="5921" y="721"/>
                  </a:cubicBezTo>
                  <a:cubicBezTo>
                    <a:pt x="6017" y="881"/>
                    <a:pt x="6081" y="1057"/>
                    <a:pt x="6113" y="1265"/>
                  </a:cubicBezTo>
                  <a:cubicBezTo>
                    <a:pt x="6177" y="1521"/>
                    <a:pt x="6193" y="1777"/>
                    <a:pt x="6193" y="2033"/>
                  </a:cubicBezTo>
                  <a:cubicBezTo>
                    <a:pt x="6193" y="2145"/>
                    <a:pt x="6177" y="2241"/>
                    <a:pt x="6177" y="2337"/>
                  </a:cubicBezTo>
                  <a:cubicBezTo>
                    <a:pt x="6161" y="2465"/>
                    <a:pt x="6113" y="2577"/>
                    <a:pt x="6097" y="2705"/>
                  </a:cubicBezTo>
                  <a:lnTo>
                    <a:pt x="6097" y="2673"/>
                  </a:lnTo>
                  <a:cubicBezTo>
                    <a:pt x="5985" y="3041"/>
                    <a:pt x="5841" y="3393"/>
                    <a:pt x="5633" y="3713"/>
                  </a:cubicBezTo>
                  <a:lnTo>
                    <a:pt x="5633" y="3745"/>
                  </a:lnTo>
                  <a:cubicBezTo>
                    <a:pt x="5505" y="3953"/>
                    <a:pt x="5345" y="4177"/>
                    <a:pt x="5137" y="4385"/>
                  </a:cubicBezTo>
                  <a:cubicBezTo>
                    <a:pt x="5105" y="4417"/>
                    <a:pt x="5121" y="4481"/>
                    <a:pt x="5153" y="4497"/>
                  </a:cubicBezTo>
                  <a:cubicBezTo>
                    <a:pt x="5185" y="4513"/>
                    <a:pt x="5201" y="4513"/>
                    <a:pt x="5217" y="4513"/>
                  </a:cubicBezTo>
                  <a:cubicBezTo>
                    <a:pt x="5233" y="4513"/>
                    <a:pt x="5265" y="4497"/>
                    <a:pt x="5281" y="4481"/>
                  </a:cubicBezTo>
                  <a:cubicBezTo>
                    <a:pt x="5617" y="4113"/>
                    <a:pt x="5873" y="3697"/>
                    <a:pt x="6081" y="3233"/>
                  </a:cubicBezTo>
                  <a:cubicBezTo>
                    <a:pt x="6177" y="3025"/>
                    <a:pt x="6257" y="2785"/>
                    <a:pt x="6321" y="2545"/>
                  </a:cubicBezTo>
                  <a:cubicBezTo>
                    <a:pt x="6353" y="2385"/>
                    <a:pt x="6385" y="2225"/>
                    <a:pt x="6385" y="2065"/>
                  </a:cubicBezTo>
                  <a:cubicBezTo>
                    <a:pt x="6401" y="1697"/>
                    <a:pt x="6353" y="1345"/>
                    <a:pt x="6241" y="993"/>
                  </a:cubicBezTo>
                  <a:cubicBezTo>
                    <a:pt x="6177" y="833"/>
                    <a:pt x="6113" y="673"/>
                    <a:pt x="6017" y="513"/>
                  </a:cubicBezTo>
                  <a:cubicBezTo>
                    <a:pt x="5937" y="385"/>
                    <a:pt x="5825" y="257"/>
                    <a:pt x="5697" y="161"/>
                  </a:cubicBezTo>
                  <a:cubicBezTo>
                    <a:pt x="5617" y="97"/>
                    <a:pt x="5537" y="65"/>
                    <a:pt x="5441" y="17"/>
                  </a:cubicBezTo>
                  <a:cubicBezTo>
                    <a:pt x="5345" y="1"/>
                    <a:pt x="5249" y="1"/>
                    <a:pt x="51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3"/>
            <p:cNvSpPr/>
            <p:nvPr/>
          </p:nvSpPr>
          <p:spPr>
            <a:xfrm>
              <a:off x="6177791" y="4169287"/>
              <a:ext cx="79717" cy="94312"/>
            </a:xfrm>
            <a:custGeom>
              <a:rect b="b" l="l" r="r" t="t"/>
              <a:pathLst>
                <a:path extrusionOk="0" h="3315" w="2802">
                  <a:moveTo>
                    <a:pt x="2225" y="2160"/>
                  </a:moveTo>
                  <a:cubicBezTo>
                    <a:pt x="2216" y="2160"/>
                    <a:pt x="2212" y="2170"/>
                    <a:pt x="2211" y="2178"/>
                  </a:cubicBezTo>
                  <a:lnTo>
                    <a:pt x="2211" y="2178"/>
                  </a:lnTo>
                  <a:cubicBezTo>
                    <a:pt x="2215" y="2172"/>
                    <a:pt x="2220" y="2166"/>
                    <a:pt x="2225" y="2160"/>
                  </a:cubicBezTo>
                  <a:close/>
                  <a:moveTo>
                    <a:pt x="1441" y="0"/>
                  </a:moveTo>
                  <a:cubicBezTo>
                    <a:pt x="1297" y="48"/>
                    <a:pt x="1169" y="64"/>
                    <a:pt x="1025" y="80"/>
                  </a:cubicBezTo>
                  <a:cubicBezTo>
                    <a:pt x="801" y="128"/>
                    <a:pt x="577" y="192"/>
                    <a:pt x="385" y="208"/>
                  </a:cubicBezTo>
                  <a:cubicBezTo>
                    <a:pt x="289" y="224"/>
                    <a:pt x="177" y="224"/>
                    <a:pt x="81" y="240"/>
                  </a:cubicBezTo>
                  <a:cubicBezTo>
                    <a:pt x="33" y="240"/>
                    <a:pt x="1" y="288"/>
                    <a:pt x="1" y="336"/>
                  </a:cubicBezTo>
                  <a:cubicBezTo>
                    <a:pt x="1" y="384"/>
                    <a:pt x="49" y="416"/>
                    <a:pt x="97" y="416"/>
                  </a:cubicBezTo>
                  <a:cubicBezTo>
                    <a:pt x="449" y="400"/>
                    <a:pt x="785" y="304"/>
                    <a:pt x="1121" y="240"/>
                  </a:cubicBezTo>
                  <a:lnTo>
                    <a:pt x="1105" y="240"/>
                  </a:lnTo>
                  <a:cubicBezTo>
                    <a:pt x="1218" y="229"/>
                    <a:pt x="1339" y="218"/>
                    <a:pt x="1463" y="218"/>
                  </a:cubicBezTo>
                  <a:cubicBezTo>
                    <a:pt x="1514" y="218"/>
                    <a:pt x="1565" y="219"/>
                    <a:pt x="1617" y="224"/>
                  </a:cubicBezTo>
                  <a:cubicBezTo>
                    <a:pt x="1729" y="240"/>
                    <a:pt x="1825" y="256"/>
                    <a:pt x="1905" y="288"/>
                  </a:cubicBezTo>
                  <a:cubicBezTo>
                    <a:pt x="2017" y="320"/>
                    <a:pt x="2129" y="384"/>
                    <a:pt x="2225" y="464"/>
                  </a:cubicBezTo>
                  <a:cubicBezTo>
                    <a:pt x="2289" y="512"/>
                    <a:pt x="2337" y="560"/>
                    <a:pt x="2401" y="624"/>
                  </a:cubicBezTo>
                  <a:cubicBezTo>
                    <a:pt x="2449" y="688"/>
                    <a:pt x="2481" y="752"/>
                    <a:pt x="2497" y="800"/>
                  </a:cubicBezTo>
                  <a:cubicBezTo>
                    <a:pt x="2529" y="880"/>
                    <a:pt x="2561" y="944"/>
                    <a:pt x="2561" y="1024"/>
                  </a:cubicBezTo>
                  <a:cubicBezTo>
                    <a:pt x="2577" y="1120"/>
                    <a:pt x="2577" y="1232"/>
                    <a:pt x="2561" y="1328"/>
                  </a:cubicBezTo>
                  <a:cubicBezTo>
                    <a:pt x="2545" y="1472"/>
                    <a:pt x="2513" y="1584"/>
                    <a:pt x="2465" y="1712"/>
                  </a:cubicBezTo>
                  <a:cubicBezTo>
                    <a:pt x="2401" y="1888"/>
                    <a:pt x="2305" y="2048"/>
                    <a:pt x="2209" y="2192"/>
                  </a:cubicBezTo>
                  <a:cubicBezTo>
                    <a:pt x="2209" y="2192"/>
                    <a:pt x="2209" y="2186"/>
                    <a:pt x="2211" y="2178"/>
                  </a:cubicBezTo>
                  <a:lnTo>
                    <a:pt x="2211" y="2178"/>
                  </a:lnTo>
                  <a:cubicBezTo>
                    <a:pt x="2087" y="2332"/>
                    <a:pt x="1963" y="2485"/>
                    <a:pt x="1809" y="2608"/>
                  </a:cubicBezTo>
                  <a:cubicBezTo>
                    <a:pt x="1649" y="2752"/>
                    <a:pt x="1457" y="2848"/>
                    <a:pt x="1265" y="2944"/>
                  </a:cubicBezTo>
                  <a:cubicBezTo>
                    <a:pt x="1057" y="3024"/>
                    <a:pt x="865" y="3104"/>
                    <a:pt x="641" y="3120"/>
                  </a:cubicBezTo>
                  <a:lnTo>
                    <a:pt x="625" y="3120"/>
                  </a:lnTo>
                  <a:cubicBezTo>
                    <a:pt x="577" y="3120"/>
                    <a:pt x="545" y="3152"/>
                    <a:pt x="497" y="3152"/>
                  </a:cubicBezTo>
                  <a:cubicBezTo>
                    <a:pt x="481" y="3152"/>
                    <a:pt x="465" y="3152"/>
                    <a:pt x="433" y="3168"/>
                  </a:cubicBezTo>
                  <a:cubicBezTo>
                    <a:pt x="417" y="3184"/>
                    <a:pt x="417" y="3200"/>
                    <a:pt x="417" y="3232"/>
                  </a:cubicBezTo>
                  <a:cubicBezTo>
                    <a:pt x="417" y="3261"/>
                    <a:pt x="455" y="3315"/>
                    <a:pt x="497" y="3315"/>
                  </a:cubicBezTo>
                  <a:cubicBezTo>
                    <a:pt x="503" y="3315"/>
                    <a:pt x="508" y="3314"/>
                    <a:pt x="513" y="3312"/>
                  </a:cubicBezTo>
                  <a:cubicBezTo>
                    <a:pt x="737" y="3280"/>
                    <a:pt x="977" y="3232"/>
                    <a:pt x="1185" y="3152"/>
                  </a:cubicBezTo>
                  <a:cubicBezTo>
                    <a:pt x="1393" y="3072"/>
                    <a:pt x="1601" y="2944"/>
                    <a:pt x="1777" y="2832"/>
                  </a:cubicBezTo>
                  <a:cubicBezTo>
                    <a:pt x="2113" y="2592"/>
                    <a:pt x="2417" y="2240"/>
                    <a:pt x="2577" y="1872"/>
                  </a:cubicBezTo>
                  <a:cubicBezTo>
                    <a:pt x="2721" y="1520"/>
                    <a:pt x="2801" y="1120"/>
                    <a:pt x="2657" y="768"/>
                  </a:cubicBezTo>
                  <a:cubicBezTo>
                    <a:pt x="2593" y="592"/>
                    <a:pt x="2481" y="432"/>
                    <a:pt x="2321" y="304"/>
                  </a:cubicBezTo>
                  <a:cubicBezTo>
                    <a:pt x="2113" y="144"/>
                    <a:pt x="1905" y="64"/>
                    <a:pt x="1633" y="16"/>
                  </a:cubicBezTo>
                  <a:cubicBezTo>
                    <a:pt x="1585" y="0"/>
                    <a:pt x="1505" y="0"/>
                    <a:pt x="1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3"/>
            <p:cNvSpPr/>
            <p:nvPr/>
          </p:nvSpPr>
          <p:spPr>
            <a:xfrm>
              <a:off x="6752703" y="4054103"/>
              <a:ext cx="203958" cy="323476"/>
            </a:xfrm>
            <a:custGeom>
              <a:rect b="b" l="l" r="r" t="t"/>
              <a:pathLst>
                <a:path extrusionOk="0" h="11370" w="7169">
                  <a:moveTo>
                    <a:pt x="1713" y="1"/>
                  </a:moveTo>
                  <a:cubicBezTo>
                    <a:pt x="1601" y="33"/>
                    <a:pt x="1521" y="81"/>
                    <a:pt x="1441" y="129"/>
                  </a:cubicBezTo>
                  <a:cubicBezTo>
                    <a:pt x="1329" y="241"/>
                    <a:pt x="1201" y="353"/>
                    <a:pt x="1121" y="497"/>
                  </a:cubicBezTo>
                  <a:cubicBezTo>
                    <a:pt x="1025" y="657"/>
                    <a:pt x="961" y="817"/>
                    <a:pt x="913" y="977"/>
                  </a:cubicBezTo>
                  <a:cubicBezTo>
                    <a:pt x="785" y="1313"/>
                    <a:pt x="753" y="1681"/>
                    <a:pt x="769" y="2033"/>
                  </a:cubicBezTo>
                  <a:cubicBezTo>
                    <a:pt x="769" y="2193"/>
                    <a:pt x="785" y="2353"/>
                    <a:pt x="833" y="2513"/>
                  </a:cubicBezTo>
                  <a:cubicBezTo>
                    <a:pt x="881" y="2753"/>
                    <a:pt x="961" y="2993"/>
                    <a:pt x="1073" y="3217"/>
                  </a:cubicBezTo>
                  <a:cubicBezTo>
                    <a:pt x="1265" y="3681"/>
                    <a:pt x="1521" y="4097"/>
                    <a:pt x="1873" y="4449"/>
                  </a:cubicBezTo>
                  <a:cubicBezTo>
                    <a:pt x="1889" y="4481"/>
                    <a:pt x="1905" y="4497"/>
                    <a:pt x="1921" y="4497"/>
                  </a:cubicBezTo>
                  <a:cubicBezTo>
                    <a:pt x="1953" y="4497"/>
                    <a:pt x="1969" y="4497"/>
                    <a:pt x="1985" y="4481"/>
                  </a:cubicBezTo>
                  <a:cubicBezTo>
                    <a:pt x="2033" y="4449"/>
                    <a:pt x="2049" y="4401"/>
                    <a:pt x="2001" y="4353"/>
                  </a:cubicBezTo>
                  <a:cubicBezTo>
                    <a:pt x="1809" y="4161"/>
                    <a:pt x="1649" y="3937"/>
                    <a:pt x="1505" y="3713"/>
                  </a:cubicBezTo>
                  <a:lnTo>
                    <a:pt x="1505" y="3697"/>
                  </a:lnTo>
                  <a:cubicBezTo>
                    <a:pt x="1313" y="3377"/>
                    <a:pt x="1169" y="3009"/>
                    <a:pt x="1041" y="2657"/>
                  </a:cubicBezTo>
                  <a:lnTo>
                    <a:pt x="1041" y="2673"/>
                  </a:lnTo>
                  <a:cubicBezTo>
                    <a:pt x="1025" y="2561"/>
                    <a:pt x="993" y="2433"/>
                    <a:pt x="961" y="2321"/>
                  </a:cubicBezTo>
                  <a:cubicBezTo>
                    <a:pt x="961" y="2209"/>
                    <a:pt x="945" y="2113"/>
                    <a:pt x="945" y="2017"/>
                  </a:cubicBezTo>
                  <a:cubicBezTo>
                    <a:pt x="945" y="1761"/>
                    <a:pt x="961" y="1489"/>
                    <a:pt x="1025" y="1233"/>
                  </a:cubicBezTo>
                  <a:cubicBezTo>
                    <a:pt x="1073" y="1041"/>
                    <a:pt x="1153" y="849"/>
                    <a:pt x="1233" y="689"/>
                  </a:cubicBezTo>
                  <a:cubicBezTo>
                    <a:pt x="1227" y="689"/>
                    <a:pt x="1222" y="690"/>
                    <a:pt x="1218" y="692"/>
                  </a:cubicBezTo>
                  <a:lnTo>
                    <a:pt x="1218" y="692"/>
                  </a:lnTo>
                  <a:cubicBezTo>
                    <a:pt x="1279" y="592"/>
                    <a:pt x="1352" y="504"/>
                    <a:pt x="1425" y="417"/>
                  </a:cubicBezTo>
                  <a:cubicBezTo>
                    <a:pt x="1489" y="353"/>
                    <a:pt x="1569" y="289"/>
                    <a:pt x="1633" y="257"/>
                  </a:cubicBezTo>
                  <a:cubicBezTo>
                    <a:pt x="1681" y="241"/>
                    <a:pt x="1761" y="193"/>
                    <a:pt x="1825" y="177"/>
                  </a:cubicBezTo>
                  <a:cubicBezTo>
                    <a:pt x="1889" y="177"/>
                    <a:pt x="1953" y="161"/>
                    <a:pt x="2001" y="161"/>
                  </a:cubicBezTo>
                  <a:cubicBezTo>
                    <a:pt x="2065" y="161"/>
                    <a:pt x="2145" y="161"/>
                    <a:pt x="2209" y="177"/>
                  </a:cubicBezTo>
                  <a:lnTo>
                    <a:pt x="2513" y="289"/>
                  </a:lnTo>
                  <a:cubicBezTo>
                    <a:pt x="2721" y="433"/>
                    <a:pt x="2929" y="593"/>
                    <a:pt x="3105" y="769"/>
                  </a:cubicBezTo>
                  <a:lnTo>
                    <a:pt x="3569" y="1233"/>
                  </a:lnTo>
                  <a:cubicBezTo>
                    <a:pt x="3633" y="1297"/>
                    <a:pt x="3681" y="1361"/>
                    <a:pt x="3761" y="1409"/>
                  </a:cubicBezTo>
                  <a:cubicBezTo>
                    <a:pt x="3841" y="1489"/>
                    <a:pt x="3953" y="1553"/>
                    <a:pt x="4033" y="1633"/>
                  </a:cubicBezTo>
                  <a:cubicBezTo>
                    <a:pt x="4401" y="1937"/>
                    <a:pt x="4769" y="2257"/>
                    <a:pt x="5121" y="2593"/>
                  </a:cubicBezTo>
                  <a:lnTo>
                    <a:pt x="5153" y="2609"/>
                  </a:lnTo>
                  <a:cubicBezTo>
                    <a:pt x="5601" y="3057"/>
                    <a:pt x="6033" y="3537"/>
                    <a:pt x="6369" y="4081"/>
                  </a:cubicBezTo>
                  <a:cubicBezTo>
                    <a:pt x="6561" y="4401"/>
                    <a:pt x="6721" y="4721"/>
                    <a:pt x="6833" y="5073"/>
                  </a:cubicBezTo>
                  <a:lnTo>
                    <a:pt x="6833" y="5057"/>
                  </a:lnTo>
                  <a:cubicBezTo>
                    <a:pt x="6929" y="5377"/>
                    <a:pt x="6961" y="5697"/>
                    <a:pt x="6993" y="6033"/>
                  </a:cubicBezTo>
                  <a:cubicBezTo>
                    <a:pt x="6993" y="6241"/>
                    <a:pt x="6993" y="6417"/>
                    <a:pt x="6961" y="6609"/>
                  </a:cubicBezTo>
                  <a:cubicBezTo>
                    <a:pt x="6945" y="6753"/>
                    <a:pt x="6929" y="6913"/>
                    <a:pt x="6881" y="7057"/>
                  </a:cubicBezTo>
                  <a:lnTo>
                    <a:pt x="6881" y="7073"/>
                  </a:lnTo>
                  <a:cubicBezTo>
                    <a:pt x="6785" y="7521"/>
                    <a:pt x="6625" y="7937"/>
                    <a:pt x="6401" y="8337"/>
                  </a:cubicBezTo>
                  <a:cubicBezTo>
                    <a:pt x="6145" y="8833"/>
                    <a:pt x="5809" y="9282"/>
                    <a:pt x="5425" y="9682"/>
                  </a:cubicBezTo>
                  <a:lnTo>
                    <a:pt x="5409" y="9698"/>
                  </a:lnTo>
                  <a:cubicBezTo>
                    <a:pt x="5089" y="10034"/>
                    <a:pt x="4705" y="10354"/>
                    <a:pt x="4305" y="10594"/>
                  </a:cubicBezTo>
                  <a:lnTo>
                    <a:pt x="4289" y="10594"/>
                  </a:lnTo>
                  <a:cubicBezTo>
                    <a:pt x="3969" y="10802"/>
                    <a:pt x="3649" y="10962"/>
                    <a:pt x="3281" y="11058"/>
                  </a:cubicBezTo>
                  <a:cubicBezTo>
                    <a:pt x="3025" y="11138"/>
                    <a:pt x="2721" y="11170"/>
                    <a:pt x="2449" y="11202"/>
                  </a:cubicBezTo>
                  <a:cubicBezTo>
                    <a:pt x="2161" y="11202"/>
                    <a:pt x="1905" y="11170"/>
                    <a:pt x="1649" y="11122"/>
                  </a:cubicBezTo>
                  <a:lnTo>
                    <a:pt x="1665" y="11122"/>
                  </a:lnTo>
                  <a:cubicBezTo>
                    <a:pt x="1409" y="11058"/>
                    <a:pt x="1169" y="10978"/>
                    <a:pt x="945" y="10850"/>
                  </a:cubicBezTo>
                  <a:cubicBezTo>
                    <a:pt x="801" y="10802"/>
                    <a:pt x="689" y="10690"/>
                    <a:pt x="561" y="10594"/>
                  </a:cubicBezTo>
                  <a:cubicBezTo>
                    <a:pt x="480" y="10514"/>
                    <a:pt x="416" y="10434"/>
                    <a:pt x="368" y="10338"/>
                  </a:cubicBezTo>
                  <a:cubicBezTo>
                    <a:pt x="304" y="10242"/>
                    <a:pt x="272" y="10162"/>
                    <a:pt x="240" y="10050"/>
                  </a:cubicBezTo>
                  <a:cubicBezTo>
                    <a:pt x="208" y="9954"/>
                    <a:pt x="192" y="9842"/>
                    <a:pt x="192" y="9730"/>
                  </a:cubicBezTo>
                  <a:cubicBezTo>
                    <a:pt x="160" y="9602"/>
                    <a:pt x="192" y="9442"/>
                    <a:pt x="224" y="9298"/>
                  </a:cubicBezTo>
                  <a:cubicBezTo>
                    <a:pt x="288" y="9074"/>
                    <a:pt x="368" y="8881"/>
                    <a:pt x="464" y="8673"/>
                  </a:cubicBezTo>
                  <a:cubicBezTo>
                    <a:pt x="462" y="8673"/>
                    <a:pt x="460" y="8674"/>
                    <a:pt x="458" y="8675"/>
                  </a:cubicBezTo>
                  <a:lnTo>
                    <a:pt x="458" y="8675"/>
                  </a:lnTo>
                  <a:cubicBezTo>
                    <a:pt x="615" y="8424"/>
                    <a:pt x="789" y="8189"/>
                    <a:pt x="993" y="7969"/>
                  </a:cubicBezTo>
                  <a:cubicBezTo>
                    <a:pt x="1185" y="7777"/>
                    <a:pt x="1393" y="7601"/>
                    <a:pt x="1633" y="7457"/>
                  </a:cubicBezTo>
                  <a:cubicBezTo>
                    <a:pt x="1649" y="7457"/>
                    <a:pt x="1665" y="7441"/>
                    <a:pt x="1665" y="7409"/>
                  </a:cubicBezTo>
                  <a:cubicBezTo>
                    <a:pt x="1681" y="7393"/>
                    <a:pt x="1665" y="7377"/>
                    <a:pt x="1665" y="7361"/>
                  </a:cubicBezTo>
                  <a:cubicBezTo>
                    <a:pt x="1665" y="7329"/>
                    <a:pt x="1649" y="7313"/>
                    <a:pt x="1633" y="7313"/>
                  </a:cubicBezTo>
                  <a:cubicBezTo>
                    <a:pt x="1611" y="7313"/>
                    <a:pt x="1597" y="7306"/>
                    <a:pt x="1585" y="7306"/>
                  </a:cubicBezTo>
                  <a:cubicBezTo>
                    <a:pt x="1579" y="7306"/>
                    <a:pt x="1574" y="7308"/>
                    <a:pt x="1569" y="7313"/>
                  </a:cubicBezTo>
                  <a:cubicBezTo>
                    <a:pt x="1345" y="7457"/>
                    <a:pt x="1153" y="7617"/>
                    <a:pt x="961" y="7793"/>
                  </a:cubicBezTo>
                  <a:cubicBezTo>
                    <a:pt x="785" y="7969"/>
                    <a:pt x="609" y="8177"/>
                    <a:pt x="464" y="8401"/>
                  </a:cubicBezTo>
                  <a:cubicBezTo>
                    <a:pt x="288" y="8673"/>
                    <a:pt x="128" y="8978"/>
                    <a:pt x="64" y="9314"/>
                  </a:cubicBezTo>
                  <a:cubicBezTo>
                    <a:pt x="0" y="9618"/>
                    <a:pt x="0" y="9954"/>
                    <a:pt x="128" y="10242"/>
                  </a:cubicBezTo>
                  <a:cubicBezTo>
                    <a:pt x="192" y="10370"/>
                    <a:pt x="288" y="10514"/>
                    <a:pt x="384" y="10642"/>
                  </a:cubicBezTo>
                  <a:cubicBezTo>
                    <a:pt x="513" y="10770"/>
                    <a:pt x="641" y="10882"/>
                    <a:pt x="801" y="10978"/>
                  </a:cubicBezTo>
                  <a:cubicBezTo>
                    <a:pt x="993" y="11074"/>
                    <a:pt x="1169" y="11154"/>
                    <a:pt x="1361" y="11218"/>
                  </a:cubicBezTo>
                  <a:cubicBezTo>
                    <a:pt x="1553" y="11282"/>
                    <a:pt x="1745" y="11314"/>
                    <a:pt x="1921" y="11330"/>
                  </a:cubicBezTo>
                  <a:cubicBezTo>
                    <a:pt x="2074" y="11356"/>
                    <a:pt x="2231" y="11369"/>
                    <a:pt x="2386" y="11369"/>
                  </a:cubicBezTo>
                  <a:cubicBezTo>
                    <a:pt x="2604" y="11369"/>
                    <a:pt x="2820" y="11344"/>
                    <a:pt x="3025" y="11298"/>
                  </a:cubicBezTo>
                  <a:cubicBezTo>
                    <a:pt x="3393" y="11218"/>
                    <a:pt x="3745" y="11090"/>
                    <a:pt x="4081" y="10914"/>
                  </a:cubicBezTo>
                  <a:cubicBezTo>
                    <a:pt x="4449" y="10738"/>
                    <a:pt x="4769" y="10514"/>
                    <a:pt x="5073" y="10258"/>
                  </a:cubicBezTo>
                  <a:cubicBezTo>
                    <a:pt x="5361" y="10002"/>
                    <a:pt x="5649" y="9714"/>
                    <a:pt x="5905" y="9394"/>
                  </a:cubicBezTo>
                  <a:cubicBezTo>
                    <a:pt x="6161" y="9074"/>
                    <a:pt x="6385" y="8753"/>
                    <a:pt x="6561" y="8401"/>
                  </a:cubicBezTo>
                  <a:cubicBezTo>
                    <a:pt x="6753" y="8049"/>
                    <a:pt x="6913" y="7697"/>
                    <a:pt x="7009" y="7329"/>
                  </a:cubicBezTo>
                  <a:cubicBezTo>
                    <a:pt x="7073" y="7153"/>
                    <a:pt x="7105" y="6977"/>
                    <a:pt x="7121" y="6801"/>
                  </a:cubicBezTo>
                  <a:cubicBezTo>
                    <a:pt x="7153" y="6593"/>
                    <a:pt x="7169" y="6401"/>
                    <a:pt x="7169" y="6193"/>
                  </a:cubicBezTo>
                  <a:cubicBezTo>
                    <a:pt x="7169" y="5969"/>
                    <a:pt x="7153" y="5761"/>
                    <a:pt x="7105" y="5537"/>
                  </a:cubicBezTo>
                  <a:cubicBezTo>
                    <a:pt x="7073" y="5313"/>
                    <a:pt x="7009" y="5121"/>
                    <a:pt x="6945" y="4913"/>
                  </a:cubicBezTo>
                  <a:cubicBezTo>
                    <a:pt x="6689" y="4129"/>
                    <a:pt x="6193" y="3441"/>
                    <a:pt x="5601" y="2833"/>
                  </a:cubicBezTo>
                  <a:cubicBezTo>
                    <a:pt x="5313" y="2529"/>
                    <a:pt x="4993" y="2241"/>
                    <a:pt x="4673" y="1953"/>
                  </a:cubicBezTo>
                  <a:cubicBezTo>
                    <a:pt x="4481" y="1809"/>
                    <a:pt x="4321" y="1681"/>
                    <a:pt x="4161" y="1537"/>
                  </a:cubicBezTo>
                  <a:lnTo>
                    <a:pt x="3745" y="1169"/>
                  </a:lnTo>
                  <a:cubicBezTo>
                    <a:pt x="3569" y="1009"/>
                    <a:pt x="3409" y="833"/>
                    <a:pt x="3249" y="673"/>
                  </a:cubicBezTo>
                  <a:cubicBezTo>
                    <a:pt x="3073" y="513"/>
                    <a:pt x="2865" y="337"/>
                    <a:pt x="2673" y="209"/>
                  </a:cubicBezTo>
                  <a:cubicBezTo>
                    <a:pt x="2561" y="161"/>
                    <a:pt x="2465" y="97"/>
                    <a:pt x="2353" y="49"/>
                  </a:cubicBezTo>
                  <a:cubicBezTo>
                    <a:pt x="2241" y="17"/>
                    <a:pt x="2145" y="1"/>
                    <a:pt x="20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3"/>
            <p:cNvSpPr/>
            <p:nvPr/>
          </p:nvSpPr>
          <p:spPr>
            <a:xfrm>
              <a:off x="6731309" y="4171118"/>
              <a:ext cx="79688" cy="94027"/>
            </a:xfrm>
            <a:custGeom>
              <a:rect b="b" l="l" r="r" t="t"/>
              <a:pathLst>
                <a:path extrusionOk="0" h="3305" w="2801">
                  <a:moveTo>
                    <a:pt x="581" y="2161"/>
                  </a:moveTo>
                  <a:lnTo>
                    <a:pt x="581" y="2161"/>
                  </a:lnTo>
                  <a:cubicBezTo>
                    <a:pt x="585" y="2166"/>
                    <a:pt x="589" y="2171"/>
                    <a:pt x="592" y="2176"/>
                  </a:cubicBezTo>
                  <a:cubicBezTo>
                    <a:pt x="592" y="2176"/>
                    <a:pt x="592" y="2163"/>
                    <a:pt x="581" y="2161"/>
                  </a:cubicBezTo>
                  <a:close/>
                  <a:moveTo>
                    <a:pt x="1361" y="0"/>
                  </a:moveTo>
                  <a:cubicBezTo>
                    <a:pt x="1297" y="0"/>
                    <a:pt x="1232" y="0"/>
                    <a:pt x="1152" y="16"/>
                  </a:cubicBezTo>
                  <a:cubicBezTo>
                    <a:pt x="896" y="64"/>
                    <a:pt x="672" y="144"/>
                    <a:pt x="480" y="304"/>
                  </a:cubicBezTo>
                  <a:cubicBezTo>
                    <a:pt x="320" y="416"/>
                    <a:pt x="192" y="576"/>
                    <a:pt x="144" y="768"/>
                  </a:cubicBezTo>
                  <a:cubicBezTo>
                    <a:pt x="0" y="1120"/>
                    <a:pt x="80" y="1520"/>
                    <a:pt x="224" y="1856"/>
                  </a:cubicBezTo>
                  <a:cubicBezTo>
                    <a:pt x="384" y="2240"/>
                    <a:pt x="672" y="2576"/>
                    <a:pt x="1024" y="2816"/>
                  </a:cubicBezTo>
                  <a:cubicBezTo>
                    <a:pt x="1200" y="2944"/>
                    <a:pt x="1393" y="3056"/>
                    <a:pt x="1617" y="3136"/>
                  </a:cubicBezTo>
                  <a:cubicBezTo>
                    <a:pt x="1825" y="3216"/>
                    <a:pt x="2065" y="3280"/>
                    <a:pt x="2273" y="3296"/>
                  </a:cubicBezTo>
                  <a:cubicBezTo>
                    <a:pt x="2285" y="3302"/>
                    <a:pt x="2296" y="3305"/>
                    <a:pt x="2307" y="3305"/>
                  </a:cubicBezTo>
                  <a:cubicBezTo>
                    <a:pt x="2353" y="3305"/>
                    <a:pt x="2385" y="3255"/>
                    <a:pt x="2385" y="3216"/>
                  </a:cubicBezTo>
                  <a:cubicBezTo>
                    <a:pt x="2385" y="3200"/>
                    <a:pt x="2385" y="3184"/>
                    <a:pt x="2353" y="3168"/>
                  </a:cubicBezTo>
                  <a:cubicBezTo>
                    <a:pt x="2337" y="3136"/>
                    <a:pt x="2321" y="3136"/>
                    <a:pt x="2305" y="3136"/>
                  </a:cubicBezTo>
                  <a:cubicBezTo>
                    <a:pt x="2257" y="3136"/>
                    <a:pt x="2225" y="3120"/>
                    <a:pt x="2177" y="3120"/>
                  </a:cubicBezTo>
                  <a:lnTo>
                    <a:pt x="2161" y="3120"/>
                  </a:lnTo>
                  <a:cubicBezTo>
                    <a:pt x="1937" y="3104"/>
                    <a:pt x="1745" y="3024"/>
                    <a:pt x="1537" y="2944"/>
                  </a:cubicBezTo>
                  <a:cubicBezTo>
                    <a:pt x="1345" y="2848"/>
                    <a:pt x="1152" y="2736"/>
                    <a:pt x="992" y="2608"/>
                  </a:cubicBezTo>
                  <a:cubicBezTo>
                    <a:pt x="832" y="2480"/>
                    <a:pt x="688" y="2320"/>
                    <a:pt x="576" y="2160"/>
                  </a:cubicBezTo>
                  <a:cubicBezTo>
                    <a:pt x="578" y="2160"/>
                    <a:pt x="580" y="2160"/>
                    <a:pt x="581" y="2161"/>
                  </a:cubicBezTo>
                  <a:lnTo>
                    <a:pt x="581" y="2161"/>
                  </a:lnTo>
                  <a:cubicBezTo>
                    <a:pt x="489" y="2035"/>
                    <a:pt x="398" y="1881"/>
                    <a:pt x="336" y="1696"/>
                  </a:cubicBezTo>
                  <a:cubicBezTo>
                    <a:pt x="272" y="1584"/>
                    <a:pt x="256" y="1456"/>
                    <a:pt x="240" y="1328"/>
                  </a:cubicBezTo>
                  <a:cubicBezTo>
                    <a:pt x="224" y="1216"/>
                    <a:pt x="224" y="1120"/>
                    <a:pt x="240" y="1024"/>
                  </a:cubicBezTo>
                  <a:cubicBezTo>
                    <a:pt x="240" y="944"/>
                    <a:pt x="272" y="880"/>
                    <a:pt x="288" y="800"/>
                  </a:cubicBezTo>
                  <a:cubicBezTo>
                    <a:pt x="320" y="736"/>
                    <a:pt x="352" y="688"/>
                    <a:pt x="400" y="624"/>
                  </a:cubicBezTo>
                  <a:cubicBezTo>
                    <a:pt x="448" y="560"/>
                    <a:pt x="512" y="496"/>
                    <a:pt x="576" y="464"/>
                  </a:cubicBezTo>
                  <a:cubicBezTo>
                    <a:pt x="672" y="384"/>
                    <a:pt x="768" y="320"/>
                    <a:pt x="896" y="288"/>
                  </a:cubicBezTo>
                  <a:cubicBezTo>
                    <a:pt x="976" y="256"/>
                    <a:pt x="1072" y="240"/>
                    <a:pt x="1168" y="224"/>
                  </a:cubicBezTo>
                  <a:cubicBezTo>
                    <a:pt x="1225" y="219"/>
                    <a:pt x="1280" y="218"/>
                    <a:pt x="1333" y="218"/>
                  </a:cubicBezTo>
                  <a:cubicBezTo>
                    <a:pt x="1462" y="218"/>
                    <a:pt x="1583" y="229"/>
                    <a:pt x="1697" y="240"/>
                  </a:cubicBezTo>
                  <a:lnTo>
                    <a:pt x="1681" y="240"/>
                  </a:lnTo>
                  <a:cubicBezTo>
                    <a:pt x="2017" y="304"/>
                    <a:pt x="2353" y="400"/>
                    <a:pt x="2689" y="416"/>
                  </a:cubicBezTo>
                  <a:cubicBezTo>
                    <a:pt x="2753" y="416"/>
                    <a:pt x="2801" y="384"/>
                    <a:pt x="2801" y="336"/>
                  </a:cubicBezTo>
                  <a:cubicBezTo>
                    <a:pt x="2801" y="272"/>
                    <a:pt x="2753" y="240"/>
                    <a:pt x="2721" y="240"/>
                  </a:cubicBezTo>
                  <a:cubicBezTo>
                    <a:pt x="2625" y="224"/>
                    <a:pt x="2513" y="224"/>
                    <a:pt x="2417" y="208"/>
                  </a:cubicBezTo>
                  <a:cubicBezTo>
                    <a:pt x="2193" y="176"/>
                    <a:pt x="1985" y="128"/>
                    <a:pt x="1761" y="80"/>
                  </a:cubicBezTo>
                  <a:cubicBezTo>
                    <a:pt x="1617" y="64"/>
                    <a:pt x="1473" y="48"/>
                    <a:pt x="13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3"/>
            <p:cNvSpPr/>
            <p:nvPr/>
          </p:nvSpPr>
          <p:spPr>
            <a:xfrm>
              <a:off x="6351188" y="3805109"/>
              <a:ext cx="10043" cy="10498"/>
            </a:xfrm>
            <a:custGeom>
              <a:rect b="b" l="l" r="r" t="t"/>
              <a:pathLst>
                <a:path extrusionOk="0" h="369" w="353">
                  <a:moveTo>
                    <a:pt x="176" y="0"/>
                  </a:moveTo>
                  <a:cubicBezTo>
                    <a:pt x="80" y="0"/>
                    <a:pt x="0" y="80"/>
                    <a:pt x="0" y="192"/>
                  </a:cubicBezTo>
                  <a:cubicBezTo>
                    <a:pt x="0" y="288"/>
                    <a:pt x="80" y="368"/>
                    <a:pt x="176" y="368"/>
                  </a:cubicBezTo>
                  <a:cubicBezTo>
                    <a:pt x="272" y="368"/>
                    <a:pt x="352" y="288"/>
                    <a:pt x="352" y="192"/>
                  </a:cubicBezTo>
                  <a:cubicBezTo>
                    <a:pt x="352" y="80"/>
                    <a:pt x="272" y="0"/>
                    <a:pt x="176"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3"/>
            <p:cNvSpPr/>
            <p:nvPr/>
          </p:nvSpPr>
          <p:spPr>
            <a:xfrm>
              <a:off x="6359382" y="3818310"/>
              <a:ext cx="2760" cy="2304"/>
            </a:xfrm>
            <a:custGeom>
              <a:rect b="b" l="l" r="r" t="t"/>
              <a:pathLst>
                <a:path extrusionOk="0" h="81" w="97">
                  <a:moveTo>
                    <a:pt x="48" y="0"/>
                  </a:moveTo>
                  <a:cubicBezTo>
                    <a:pt x="32" y="0"/>
                    <a:pt x="0" y="0"/>
                    <a:pt x="0" y="48"/>
                  </a:cubicBezTo>
                  <a:cubicBezTo>
                    <a:pt x="0" y="64"/>
                    <a:pt x="32" y="80"/>
                    <a:pt x="48" y="80"/>
                  </a:cubicBezTo>
                  <a:cubicBezTo>
                    <a:pt x="64" y="80"/>
                    <a:pt x="96" y="64"/>
                    <a:pt x="96" y="48"/>
                  </a:cubicBezTo>
                  <a:cubicBezTo>
                    <a:pt x="96" y="16"/>
                    <a:pt x="64" y="0"/>
                    <a:pt x="4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3"/>
            <p:cNvSpPr/>
            <p:nvPr/>
          </p:nvSpPr>
          <p:spPr>
            <a:xfrm>
              <a:off x="6622971" y="3793729"/>
              <a:ext cx="10498" cy="10498"/>
            </a:xfrm>
            <a:custGeom>
              <a:rect b="b" l="l" r="r" t="t"/>
              <a:pathLst>
                <a:path extrusionOk="0" h="369" w="369">
                  <a:moveTo>
                    <a:pt x="192" y="0"/>
                  </a:moveTo>
                  <a:cubicBezTo>
                    <a:pt x="80" y="0"/>
                    <a:pt x="0" y="80"/>
                    <a:pt x="0" y="192"/>
                  </a:cubicBezTo>
                  <a:cubicBezTo>
                    <a:pt x="0" y="288"/>
                    <a:pt x="80" y="368"/>
                    <a:pt x="192" y="368"/>
                  </a:cubicBezTo>
                  <a:cubicBezTo>
                    <a:pt x="288" y="368"/>
                    <a:pt x="368" y="288"/>
                    <a:pt x="368" y="192"/>
                  </a:cubicBezTo>
                  <a:cubicBezTo>
                    <a:pt x="368" y="80"/>
                    <a:pt x="288" y="0"/>
                    <a:pt x="192"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3"/>
            <p:cNvSpPr/>
            <p:nvPr/>
          </p:nvSpPr>
          <p:spPr>
            <a:xfrm>
              <a:off x="6632986" y="3806930"/>
              <a:ext cx="2304" cy="2304"/>
            </a:xfrm>
            <a:custGeom>
              <a:rect b="b" l="l" r="r" t="t"/>
              <a:pathLst>
                <a:path extrusionOk="0" h="81" w="81">
                  <a:moveTo>
                    <a:pt x="32" y="0"/>
                  </a:moveTo>
                  <a:cubicBezTo>
                    <a:pt x="16" y="0"/>
                    <a:pt x="0" y="0"/>
                    <a:pt x="0" y="48"/>
                  </a:cubicBezTo>
                  <a:cubicBezTo>
                    <a:pt x="0" y="64"/>
                    <a:pt x="16" y="80"/>
                    <a:pt x="32" y="80"/>
                  </a:cubicBezTo>
                  <a:cubicBezTo>
                    <a:pt x="48" y="80"/>
                    <a:pt x="80" y="64"/>
                    <a:pt x="80" y="48"/>
                  </a:cubicBezTo>
                  <a:cubicBezTo>
                    <a:pt x="80" y="16"/>
                    <a:pt x="48" y="0"/>
                    <a:pt x="32"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5" name="Google Shape;3015;p53"/>
          <p:cNvSpPr txBox="1"/>
          <p:nvPr/>
        </p:nvSpPr>
        <p:spPr>
          <a:xfrm rot="-407843">
            <a:off x="6471615" y="3847158"/>
            <a:ext cx="1353514" cy="308181"/>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48 x 13 = ?</a:t>
            </a:r>
            <a:endParaRPr sz="2100">
              <a:solidFill>
                <a:schemeClr val="dk1"/>
              </a:solidFill>
              <a:latin typeface="Gochi Hand"/>
              <a:ea typeface="Gochi Hand"/>
              <a:cs typeface="Gochi Hand"/>
              <a:sym typeface="Gochi Hand"/>
            </a:endParaRPr>
          </a:p>
        </p:txBody>
      </p:sp>
      <p:sp>
        <p:nvSpPr>
          <p:cNvPr id="3016" name="Google Shape;3016;p53"/>
          <p:cNvSpPr txBox="1"/>
          <p:nvPr/>
        </p:nvSpPr>
        <p:spPr>
          <a:xfrm rot="1487864">
            <a:off x="6674796" y="2954486"/>
            <a:ext cx="1487782" cy="30805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125 : 25 = ?</a:t>
            </a:r>
            <a:endParaRPr sz="2100">
              <a:solidFill>
                <a:schemeClr val="dk1"/>
              </a:solidFill>
              <a:latin typeface="Gochi Hand"/>
              <a:ea typeface="Gochi Hand"/>
              <a:cs typeface="Gochi Hand"/>
              <a:sym typeface="Gochi Hand"/>
            </a:endParaRPr>
          </a:p>
        </p:txBody>
      </p:sp>
      <p:grpSp>
        <p:nvGrpSpPr>
          <p:cNvPr id="3017" name="Google Shape;3017;p53"/>
          <p:cNvGrpSpPr/>
          <p:nvPr/>
        </p:nvGrpSpPr>
        <p:grpSpPr>
          <a:xfrm rot="-704704">
            <a:off x="1898588" y="3038195"/>
            <a:ext cx="732644" cy="715019"/>
            <a:chOff x="109812" y="3286275"/>
            <a:chExt cx="945688" cy="922938"/>
          </a:xfrm>
        </p:grpSpPr>
        <p:sp>
          <p:nvSpPr>
            <p:cNvPr id="3018" name="Google Shape;3018;p53"/>
            <p:cNvSpPr/>
            <p:nvPr/>
          </p:nvSpPr>
          <p:spPr>
            <a:xfrm>
              <a:off x="112300" y="3286275"/>
              <a:ext cx="943200" cy="921500"/>
            </a:xfrm>
            <a:custGeom>
              <a:rect b="b" l="l" r="r" t="t"/>
              <a:pathLst>
                <a:path extrusionOk="0" h="36860" w="37728">
                  <a:moveTo>
                    <a:pt x="22091" y="1"/>
                  </a:moveTo>
                  <a:cubicBezTo>
                    <a:pt x="22022" y="1"/>
                    <a:pt x="21953" y="3"/>
                    <a:pt x="21883" y="7"/>
                  </a:cubicBezTo>
                  <a:cubicBezTo>
                    <a:pt x="19481" y="141"/>
                    <a:pt x="16212" y="474"/>
                    <a:pt x="12910" y="1241"/>
                  </a:cubicBezTo>
                  <a:cubicBezTo>
                    <a:pt x="11475" y="1508"/>
                    <a:pt x="10475" y="2776"/>
                    <a:pt x="10341" y="4143"/>
                  </a:cubicBezTo>
                  <a:cubicBezTo>
                    <a:pt x="10308" y="4577"/>
                    <a:pt x="10341" y="4944"/>
                    <a:pt x="10408" y="5344"/>
                  </a:cubicBezTo>
                  <a:cubicBezTo>
                    <a:pt x="10708" y="6612"/>
                    <a:pt x="11075" y="8013"/>
                    <a:pt x="11475" y="9381"/>
                  </a:cubicBezTo>
                  <a:cubicBezTo>
                    <a:pt x="11976" y="11148"/>
                    <a:pt x="12409" y="12850"/>
                    <a:pt x="12743" y="13917"/>
                  </a:cubicBezTo>
                  <a:cubicBezTo>
                    <a:pt x="12743" y="13917"/>
                    <a:pt x="11475" y="14017"/>
                    <a:pt x="9641" y="14184"/>
                  </a:cubicBezTo>
                  <a:cubicBezTo>
                    <a:pt x="8907" y="14251"/>
                    <a:pt x="8173" y="14317"/>
                    <a:pt x="7339" y="14384"/>
                  </a:cubicBezTo>
                  <a:cubicBezTo>
                    <a:pt x="5905" y="14518"/>
                    <a:pt x="4370" y="14684"/>
                    <a:pt x="2969" y="14851"/>
                  </a:cubicBezTo>
                  <a:cubicBezTo>
                    <a:pt x="1668" y="15018"/>
                    <a:pt x="668" y="15952"/>
                    <a:pt x="367" y="17186"/>
                  </a:cubicBezTo>
                  <a:cubicBezTo>
                    <a:pt x="167" y="18187"/>
                    <a:pt x="1" y="19454"/>
                    <a:pt x="134" y="20989"/>
                  </a:cubicBezTo>
                  <a:cubicBezTo>
                    <a:pt x="234" y="22457"/>
                    <a:pt x="568" y="24124"/>
                    <a:pt x="1301" y="26026"/>
                  </a:cubicBezTo>
                  <a:cubicBezTo>
                    <a:pt x="1335" y="26259"/>
                    <a:pt x="1402" y="26426"/>
                    <a:pt x="1535" y="26593"/>
                  </a:cubicBezTo>
                  <a:cubicBezTo>
                    <a:pt x="2095" y="27418"/>
                    <a:pt x="3044" y="27956"/>
                    <a:pt x="4062" y="27956"/>
                  </a:cubicBezTo>
                  <a:cubicBezTo>
                    <a:pt x="4197" y="27956"/>
                    <a:pt x="4334" y="27947"/>
                    <a:pt x="4470" y="27927"/>
                  </a:cubicBezTo>
                  <a:cubicBezTo>
                    <a:pt x="6905" y="27594"/>
                    <a:pt x="10808" y="27093"/>
                    <a:pt x="13310" y="26760"/>
                  </a:cubicBezTo>
                  <a:lnTo>
                    <a:pt x="13310" y="26760"/>
                  </a:lnTo>
                  <a:cubicBezTo>
                    <a:pt x="13310" y="26760"/>
                    <a:pt x="13177" y="30329"/>
                    <a:pt x="13077" y="33131"/>
                  </a:cubicBezTo>
                  <a:cubicBezTo>
                    <a:pt x="13043" y="34832"/>
                    <a:pt x="14344" y="36333"/>
                    <a:pt x="16045" y="36533"/>
                  </a:cubicBezTo>
                  <a:cubicBezTo>
                    <a:pt x="17431" y="36702"/>
                    <a:pt x="19153" y="36860"/>
                    <a:pt x="20981" y="36860"/>
                  </a:cubicBezTo>
                  <a:cubicBezTo>
                    <a:pt x="22410" y="36860"/>
                    <a:pt x="23903" y="36763"/>
                    <a:pt x="25352" y="36500"/>
                  </a:cubicBezTo>
                  <a:cubicBezTo>
                    <a:pt x="27153" y="36200"/>
                    <a:pt x="28354" y="34532"/>
                    <a:pt x="28087" y="32764"/>
                  </a:cubicBezTo>
                  <a:cubicBezTo>
                    <a:pt x="27754" y="30262"/>
                    <a:pt x="27353" y="26926"/>
                    <a:pt x="27353" y="25692"/>
                  </a:cubicBezTo>
                  <a:cubicBezTo>
                    <a:pt x="27353" y="25692"/>
                    <a:pt x="27554" y="25692"/>
                    <a:pt x="27887" y="25659"/>
                  </a:cubicBezTo>
                  <a:cubicBezTo>
                    <a:pt x="28888" y="25592"/>
                    <a:pt x="31189" y="25359"/>
                    <a:pt x="33591" y="25325"/>
                  </a:cubicBezTo>
                  <a:lnTo>
                    <a:pt x="34325" y="25325"/>
                  </a:lnTo>
                  <a:cubicBezTo>
                    <a:pt x="36093" y="25325"/>
                    <a:pt x="37594" y="23858"/>
                    <a:pt x="37661" y="22090"/>
                  </a:cubicBezTo>
                  <a:cubicBezTo>
                    <a:pt x="37694" y="20755"/>
                    <a:pt x="37727" y="19154"/>
                    <a:pt x="37594" y="17520"/>
                  </a:cubicBezTo>
                  <a:cubicBezTo>
                    <a:pt x="37594" y="16452"/>
                    <a:pt x="37561" y="15418"/>
                    <a:pt x="37494" y="14351"/>
                  </a:cubicBezTo>
                  <a:lnTo>
                    <a:pt x="37494" y="14251"/>
                  </a:lnTo>
                  <a:cubicBezTo>
                    <a:pt x="37276" y="12538"/>
                    <a:pt x="35867" y="11262"/>
                    <a:pt x="34188" y="11262"/>
                  </a:cubicBezTo>
                  <a:cubicBezTo>
                    <a:pt x="34068" y="11262"/>
                    <a:pt x="33947" y="11269"/>
                    <a:pt x="33825" y="11282"/>
                  </a:cubicBezTo>
                  <a:cubicBezTo>
                    <a:pt x="32724" y="11415"/>
                    <a:pt x="31490" y="11515"/>
                    <a:pt x="30222" y="11649"/>
                  </a:cubicBezTo>
                  <a:lnTo>
                    <a:pt x="27854" y="11916"/>
                  </a:lnTo>
                  <a:cubicBezTo>
                    <a:pt x="26753" y="11982"/>
                    <a:pt x="25719" y="12116"/>
                    <a:pt x="24852" y="12183"/>
                  </a:cubicBezTo>
                  <a:cubicBezTo>
                    <a:pt x="24852" y="12183"/>
                    <a:pt x="25152" y="8480"/>
                    <a:pt x="25352" y="5111"/>
                  </a:cubicBezTo>
                  <a:cubicBezTo>
                    <a:pt x="25352" y="4610"/>
                    <a:pt x="25385" y="4110"/>
                    <a:pt x="25419" y="3610"/>
                  </a:cubicBezTo>
                  <a:cubicBezTo>
                    <a:pt x="25519" y="2642"/>
                    <a:pt x="25185" y="1775"/>
                    <a:pt x="24585" y="1141"/>
                  </a:cubicBezTo>
                  <a:cubicBezTo>
                    <a:pt x="24022" y="454"/>
                    <a:pt x="23109" y="1"/>
                    <a:pt x="220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3"/>
            <p:cNvSpPr/>
            <p:nvPr/>
          </p:nvSpPr>
          <p:spPr>
            <a:xfrm>
              <a:off x="439200" y="3568650"/>
              <a:ext cx="616300" cy="639125"/>
            </a:xfrm>
            <a:custGeom>
              <a:rect b="b" l="l" r="r" t="t"/>
              <a:pathLst>
                <a:path extrusionOk="0" h="25565" w="24652">
                  <a:moveTo>
                    <a:pt x="21146" y="0"/>
                  </a:moveTo>
                  <a:cubicBezTo>
                    <a:pt x="21026" y="0"/>
                    <a:pt x="20904" y="7"/>
                    <a:pt x="20782" y="20"/>
                  </a:cubicBezTo>
                  <a:cubicBezTo>
                    <a:pt x="20649" y="20"/>
                    <a:pt x="20515" y="54"/>
                    <a:pt x="20415" y="54"/>
                  </a:cubicBezTo>
                  <a:lnTo>
                    <a:pt x="20515" y="187"/>
                  </a:lnTo>
                  <a:cubicBezTo>
                    <a:pt x="21082" y="721"/>
                    <a:pt x="21116" y="1655"/>
                    <a:pt x="21116" y="2455"/>
                  </a:cubicBezTo>
                  <a:cubicBezTo>
                    <a:pt x="21082" y="4624"/>
                    <a:pt x="21082" y="6725"/>
                    <a:pt x="21082" y="8893"/>
                  </a:cubicBezTo>
                  <a:cubicBezTo>
                    <a:pt x="21082" y="9794"/>
                    <a:pt x="20982" y="10795"/>
                    <a:pt x="20315" y="11362"/>
                  </a:cubicBezTo>
                  <a:cubicBezTo>
                    <a:pt x="19848" y="11795"/>
                    <a:pt x="19248" y="11829"/>
                    <a:pt x="18647" y="11895"/>
                  </a:cubicBezTo>
                  <a:cubicBezTo>
                    <a:pt x="16412" y="12196"/>
                    <a:pt x="14144" y="12463"/>
                    <a:pt x="11842" y="12696"/>
                  </a:cubicBezTo>
                  <a:cubicBezTo>
                    <a:pt x="11976" y="12696"/>
                    <a:pt x="12476" y="16666"/>
                    <a:pt x="12509" y="17032"/>
                  </a:cubicBezTo>
                  <a:cubicBezTo>
                    <a:pt x="12610" y="18200"/>
                    <a:pt x="12976" y="19801"/>
                    <a:pt x="12309" y="20869"/>
                  </a:cubicBezTo>
                  <a:cubicBezTo>
                    <a:pt x="11609" y="22003"/>
                    <a:pt x="10008" y="22236"/>
                    <a:pt x="8807" y="22403"/>
                  </a:cubicBezTo>
                  <a:cubicBezTo>
                    <a:pt x="7829" y="22555"/>
                    <a:pt x="6822" y="22608"/>
                    <a:pt x="5806" y="22608"/>
                  </a:cubicBezTo>
                  <a:cubicBezTo>
                    <a:pt x="5262" y="22608"/>
                    <a:pt x="4716" y="22593"/>
                    <a:pt x="4170" y="22570"/>
                  </a:cubicBezTo>
                  <a:cubicBezTo>
                    <a:pt x="2803" y="22536"/>
                    <a:pt x="1402" y="22370"/>
                    <a:pt x="1" y="22003"/>
                  </a:cubicBezTo>
                  <a:lnTo>
                    <a:pt x="1" y="22003"/>
                  </a:lnTo>
                  <a:cubicBezTo>
                    <a:pt x="67" y="23671"/>
                    <a:pt x="1301" y="25038"/>
                    <a:pt x="2969" y="25238"/>
                  </a:cubicBezTo>
                  <a:cubicBezTo>
                    <a:pt x="4355" y="25407"/>
                    <a:pt x="6077" y="25565"/>
                    <a:pt x="7905" y="25565"/>
                  </a:cubicBezTo>
                  <a:cubicBezTo>
                    <a:pt x="9334" y="25565"/>
                    <a:pt x="10827" y="25468"/>
                    <a:pt x="12276" y="25205"/>
                  </a:cubicBezTo>
                  <a:cubicBezTo>
                    <a:pt x="14077" y="24905"/>
                    <a:pt x="15278" y="23237"/>
                    <a:pt x="15011" y="21469"/>
                  </a:cubicBezTo>
                  <a:cubicBezTo>
                    <a:pt x="14678" y="18967"/>
                    <a:pt x="14277" y="15631"/>
                    <a:pt x="14277" y="14397"/>
                  </a:cubicBezTo>
                  <a:cubicBezTo>
                    <a:pt x="14277" y="14397"/>
                    <a:pt x="14478" y="14397"/>
                    <a:pt x="14811" y="14364"/>
                  </a:cubicBezTo>
                  <a:cubicBezTo>
                    <a:pt x="15812" y="14297"/>
                    <a:pt x="18113" y="14064"/>
                    <a:pt x="20515" y="14030"/>
                  </a:cubicBezTo>
                  <a:lnTo>
                    <a:pt x="21249" y="14030"/>
                  </a:lnTo>
                  <a:cubicBezTo>
                    <a:pt x="23017" y="14030"/>
                    <a:pt x="24518" y="12563"/>
                    <a:pt x="24585" y="10795"/>
                  </a:cubicBezTo>
                  <a:cubicBezTo>
                    <a:pt x="24618" y="9460"/>
                    <a:pt x="24651" y="7859"/>
                    <a:pt x="24585" y="6291"/>
                  </a:cubicBezTo>
                  <a:cubicBezTo>
                    <a:pt x="24585" y="5191"/>
                    <a:pt x="24518" y="4157"/>
                    <a:pt x="24451" y="3122"/>
                  </a:cubicBezTo>
                  <a:lnTo>
                    <a:pt x="24451" y="2989"/>
                  </a:lnTo>
                  <a:cubicBezTo>
                    <a:pt x="24265" y="1277"/>
                    <a:pt x="22828" y="0"/>
                    <a:pt x="21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3"/>
            <p:cNvSpPr/>
            <p:nvPr/>
          </p:nvSpPr>
          <p:spPr>
            <a:xfrm>
              <a:off x="128975" y="3888550"/>
              <a:ext cx="316100" cy="95000"/>
            </a:xfrm>
            <a:custGeom>
              <a:rect b="b" l="l" r="r" t="t"/>
              <a:pathLst>
                <a:path extrusionOk="0" h="3800" w="12644">
                  <a:moveTo>
                    <a:pt x="1" y="0"/>
                  </a:moveTo>
                  <a:lnTo>
                    <a:pt x="1" y="0"/>
                  </a:lnTo>
                  <a:cubicBezTo>
                    <a:pt x="167" y="601"/>
                    <a:pt x="368" y="1234"/>
                    <a:pt x="601" y="1901"/>
                  </a:cubicBezTo>
                  <a:cubicBezTo>
                    <a:pt x="668" y="2102"/>
                    <a:pt x="735" y="2268"/>
                    <a:pt x="868" y="2435"/>
                  </a:cubicBezTo>
                  <a:cubicBezTo>
                    <a:pt x="1424" y="3285"/>
                    <a:pt x="2341" y="3800"/>
                    <a:pt x="3347" y="3800"/>
                  </a:cubicBezTo>
                  <a:cubicBezTo>
                    <a:pt x="3486" y="3800"/>
                    <a:pt x="3628" y="3790"/>
                    <a:pt x="3770" y="3769"/>
                  </a:cubicBezTo>
                  <a:cubicBezTo>
                    <a:pt x="6238" y="3436"/>
                    <a:pt x="10141" y="2936"/>
                    <a:pt x="12643" y="2602"/>
                  </a:cubicBezTo>
                  <a:lnTo>
                    <a:pt x="12643" y="334"/>
                  </a:lnTo>
                  <a:cubicBezTo>
                    <a:pt x="11876" y="500"/>
                    <a:pt x="5805" y="1601"/>
                    <a:pt x="3470" y="1735"/>
                  </a:cubicBezTo>
                  <a:cubicBezTo>
                    <a:pt x="3186" y="1748"/>
                    <a:pt x="2907" y="1767"/>
                    <a:pt x="2638" y="1767"/>
                  </a:cubicBezTo>
                  <a:cubicBezTo>
                    <a:pt x="2244" y="1767"/>
                    <a:pt x="1872" y="1726"/>
                    <a:pt x="1535" y="1568"/>
                  </a:cubicBezTo>
                  <a:cubicBezTo>
                    <a:pt x="835" y="1268"/>
                    <a:pt x="334" y="70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3"/>
            <p:cNvSpPr/>
            <p:nvPr/>
          </p:nvSpPr>
          <p:spPr>
            <a:xfrm>
              <a:off x="548413" y="3861088"/>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3"/>
            <p:cNvSpPr/>
            <p:nvPr/>
          </p:nvSpPr>
          <p:spPr>
            <a:xfrm>
              <a:off x="497538" y="3791638"/>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3"/>
            <p:cNvSpPr/>
            <p:nvPr/>
          </p:nvSpPr>
          <p:spPr>
            <a:xfrm>
              <a:off x="446226" y="4038388"/>
              <a:ext cx="365260" cy="170825"/>
            </a:xfrm>
            <a:custGeom>
              <a:rect b="b" l="l" r="r" t="t"/>
              <a:pathLst>
                <a:path extrusionOk="0" h="6833" w="18681">
                  <a:moveTo>
                    <a:pt x="5638" y="3030"/>
                  </a:moveTo>
                  <a:lnTo>
                    <a:pt x="5672" y="3063"/>
                  </a:lnTo>
                  <a:cubicBezTo>
                    <a:pt x="5705" y="3097"/>
                    <a:pt x="5805" y="3197"/>
                    <a:pt x="5838" y="3263"/>
                  </a:cubicBezTo>
                  <a:cubicBezTo>
                    <a:pt x="5872" y="3297"/>
                    <a:pt x="5872" y="3363"/>
                    <a:pt x="5905" y="3363"/>
                  </a:cubicBezTo>
                  <a:lnTo>
                    <a:pt x="6038" y="3497"/>
                  </a:lnTo>
                  <a:cubicBezTo>
                    <a:pt x="6072" y="3564"/>
                    <a:pt x="6139" y="3597"/>
                    <a:pt x="6139" y="3664"/>
                  </a:cubicBezTo>
                  <a:cubicBezTo>
                    <a:pt x="6139" y="3697"/>
                    <a:pt x="6172" y="3730"/>
                    <a:pt x="6172" y="3730"/>
                  </a:cubicBezTo>
                  <a:lnTo>
                    <a:pt x="6172" y="3764"/>
                  </a:lnTo>
                  <a:lnTo>
                    <a:pt x="6172" y="3830"/>
                  </a:lnTo>
                  <a:cubicBezTo>
                    <a:pt x="6172" y="3864"/>
                    <a:pt x="6172" y="3897"/>
                    <a:pt x="6205" y="3930"/>
                  </a:cubicBezTo>
                  <a:lnTo>
                    <a:pt x="6205" y="4131"/>
                  </a:lnTo>
                  <a:cubicBezTo>
                    <a:pt x="6205" y="4364"/>
                    <a:pt x="6072" y="4531"/>
                    <a:pt x="5905" y="4631"/>
                  </a:cubicBezTo>
                  <a:cubicBezTo>
                    <a:pt x="5851" y="4685"/>
                    <a:pt x="5752" y="4740"/>
                    <a:pt x="5626" y="4740"/>
                  </a:cubicBezTo>
                  <a:cubicBezTo>
                    <a:pt x="5598" y="4740"/>
                    <a:pt x="5569" y="4737"/>
                    <a:pt x="5538" y="4731"/>
                  </a:cubicBezTo>
                  <a:cubicBezTo>
                    <a:pt x="5371" y="4698"/>
                    <a:pt x="5238" y="4531"/>
                    <a:pt x="5171" y="4297"/>
                  </a:cubicBezTo>
                  <a:cubicBezTo>
                    <a:pt x="5138" y="4097"/>
                    <a:pt x="5171" y="3897"/>
                    <a:pt x="5238" y="3630"/>
                  </a:cubicBezTo>
                  <a:lnTo>
                    <a:pt x="5371" y="3397"/>
                  </a:lnTo>
                  <a:cubicBezTo>
                    <a:pt x="5405" y="3297"/>
                    <a:pt x="5471" y="3263"/>
                    <a:pt x="5505" y="3197"/>
                  </a:cubicBezTo>
                  <a:cubicBezTo>
                    <a:pt x="5505" y="3197"/>
                    <a:pt x="5505" y="3130"/>
                    <a:pt x="5538" y="3130"/>
                  </a:cubicBezTo>
                  <a:cubicBezTo>
                    <a:pt x="5571" y="3097"/>
                    <a:pt x="5638" y="3063"/>
                    <a:pt x="5638" y="3030"/>
                  </a:cubicBezTo>
                  <a:close/>
                  <a:moveTo>
                    <a:pt x="15312" y="4397"/>
                  </a:moveTo>
                  <a:cubicBezTo>
                    <a:pt x="15412" y="4431"/>
                    <a:pt x="15512" y="4531"/>
                    <a:pt x="15645" y="4664"/>
                  </a:cubicBezTo>
                  <a:cubicBezTo>
                    <a:pt x="15712" y="4764"/>
                    <a:pt x="15812" y="4998"/>
                    <a:pt x="15745" y="5198"/>
                  </a:cubicBezTo>
                  <a:cubicBezTo>
                    <a:pt x="15712" y="5331"/>
                    <a:pt x="15679" y="5365"/>
                    <a:pt x="15579" y="5398"/>
                  </a:cubicBezTo>
                  <a:cubicBezTo>
                    <a:pt x="15559" y="5408"/>
                    <a:pt x="15534" y="5412"/>
                    <a:pt x="15507" y="5412"/>
                  </a:cubicBezTo>
                  <a:cubicBezTo>
                    <a:pt x="15442" y="5412"/>
                    <a:pt x="15369" y="5388"/>
                    <a:pt x="15345" y="5365"/>
                  </a:cubicBezTo>
                  <a:cubicBezTo>
                    <a:pt x="15212" y="5265"/>
                    <a:pt x="15145" y="5098"/>
                    <a:pt x="15078" y="4998"/>
                  </a:cubicBezTo>
                  <a:cubicBezTo>
                    <a:pt x="15078" y="4764"/>
                    <a:pt x="15178" y="4564"/>
                    <a:pt x="15312" y="4397"/>
                  </a:cubicBezTo>
                  <a:close/>
                  <a:moveTo>
                    <a:pt x="12583" y="0"/>
                  </a:moveTo>
                  <a:cubicBezTo>
                    <a:pt x="11964" y="0"/>
                    <a:pt x="11325" y="348"/>
                    <a:pt x="11009" y="895"/>
                  </a:cubicBezTo>
                  <a:cubicBezTo>
                    <a:pt x="10642" y="1495"/>
                    <a:pt x="10575" y="2263"/>
                    <a:pt x="10842" y="2996"/>
                  </a:cubicBezTo>
                  <a:cubicBezTo>
                    <a:pt x="10975" y="3263"/>
                    <a:pt x="11142" y="3564"/>
                    <a:pt x="11309" y="3830"/>
                  </a:cubicBezTo>
                  <a:cubicBezTo>
                    <a:pt x="11342" y="3864"/>
                    <a:pt x="11342" y="3897"/>
                    <a:pt x="11376" y="3930"/>
                  </a:cubicBezTo>
                  <a:cubicBezTo>
                    <a:pt x="11676" y="4364"/>
                    <a:pt x="11909" y="4764"/>
                    <a:pt x="11976" y="5231"/>
                  </a:cubicBezTo>
                  <a:cubicBezTo>
                    <a:pt x="12043" y="5932"/>
                    <a:pt x="11476" y="6699"/>
                    <a:pt x="10708" y="6766"/>
                  </a:cubicBezTo>
                  <a:cubicBezTo>
                    <a:pt x="10657" y="6773"/>
                    <a:pt x="10605" y="6777"/>
                    <a:pt x="10553" y="6777"/>
                  </a:cubicBezTo>
                  <a:cubicBezTo>
                    <a:pt x="9899" y="6777"/>
                    <a:pt x="9236" y="6211"/>
                    <a:pt x="9174" y="5532"/>
                  </a:cubicBezTo>
                  <a:cubicBezTo>
                    <a:pt x="9141" y="5231"/>
                    <a:pt x="9174" y="4931"/>
                    <a:pt x="9241" y="4598"/>
                  </a:cubicBezTo>
                  <a:cubicBezTo>
                    <a:pt x="9307" y="4364"/>
                    <a:pt x="9341" y="4097"/>
                    <a:pt x="9341" y="3830"/>
                  </a:cubicBezTo>
                  <a:lnTo>
                    <a:pt x="9341" y="3564"/>
                  </a:lnTo>
                  <a:cubicBezTo>
                    <a:pt x="9207" y="2563"/>
                    <a:pt x="8240" y="1729"/>
                    <a:pt x="7206" y="1729"/>
                  </a:cubicBezTo>
                  <a:cubicBezTo>
                    <a:pt x="6672" y="1729"/>
                    <a:pt x="6139" y="1929"/>
                    <a:pt x="5705" y="2329"/>
                  </a:cubicBezTo>
                  <a:cubicBezTo>
                    <a:pt x="5005" y="1756"/>
                    <a:pt x="4122" y="1426"/>
                    <a:pt x="3260" y="1426"/>
                  </a:cubicBezTo>
                  <a:cubicBezTo>
                    <a:pt x="3219" y="1426"/>
                    <a:pt x="3178" y="1427"/>
                    <a:pt x="3136" y="1429"/>
                  </a:cubicBezTo>
                  <a:cubicBezTo>
                    <a:pt x="2469" y="1495"/>
                    <a:pt x="1835" y="1696"/>
                    <a:pt x="1335" y="2029"/>
                  </a:cubicBezTo>
                  <a:cubicBezTo>
                    <a:pt x="901" y="2263"/>
                    <a:pt x="568" y="2663"/>
                    <a:pt x="334" y="3063"/>
                  </a:cubicBezTo>
                  <a:cubicBezTo>
                    <a:pt x="168" y="3363"/>
                    <a:pt x="68" y="3664"/>
                    <a:pt x="1" y="3930"/>
                  </a:cubicBezTo>
                  <a:cubicBezTo>
                    <a:pt x="134" y="4031"/>
                    <a:pt x="301" y="4164"/>
                    <a:pt x="401" y="4231"/>
                  </a:cubicBezTo>
                  <a:cubicBezTo>
                    <a:pt x="468" y="3897"/>
                    <a:pt x="535" y="3597"/>
                    <a:pt x="701" y="3330"/>
                  </a:cubicBezTo>
                  <a:cubicBezTo>
                    <a:pt x="968" y="2863"/>
                    <a:pt x="1368" y="2529"/>
                    <a:pt x="1835" y="2263"/>
                  </a:cubicBezTo>
                  <a:cubicBezTo>
                    <a:pt x="2202" y="2062"/>
                    <a:pt x="2669" y="1929"/>
                    <a:pt x="3136" y="1929"/>
                  </a:cubicBezTo>
                  <a:cubicBezTo>
                    <a:pt x="3175" y="1927"/>
                    <a:pt x="3214" y="1926"/>
                    <a:pt x="3253" y="1926"/>
                  </a:cubicBezTo>
                  <a:cubicBezTo>
                    <a:pt x="3984" y="1926"/>
                    <a:pt x="4736" y="2221"/>
                    <a:pt x="5338" y="2696"/>
                  </a:cubicBezTo>
                  <a:cubicBezTo>
                    <a:pt x="5171" y="2863"/>
                    <a:pt x="5071" y="3063"/>
                    <a:pt x="4971" y="3263"/>
                  </a:cubicBezTo>
                  <a:cubicBezTo>
                    <a:pt x="4904" y="3330"/>
                    <a:pt x="4904" y="3397"/>
                    <a:pt x="4871" y="3430"/>
                  </a:cubicBezTo>
                  <a:cubicBezTo>
                    <a:pt x="4738" y="3764"/>
                    <a:pt x="4704" y="4097"/>
                    <a:pt x="4804" y="4397"/>
                  </a:cubicBezTo>
                  <a:cubicBezTo>
                    <a:pt x="4871" y="4764"/>
                    <a:pt x="5171" y="5065"/>
                    <a:pt x="5505" y="5165"/>
                  </a:cubicBezTo>
                  <a:cubicBezTo>
                    <a:pt x="5565" y="5182"/>
                    <a:pt x="5630" y="5190"/>
                    <a:pt x="5696" y="5190"/>
                  </a:cubicBezTo>
                  <a:cubicBezTo>
                    <a:pt x="5887" y="5190"/>
                    <a:pt x="6090" y="5122"/>
                    <a:pt x="6239" y="4998"/>
                  </a:cubicBezTo>
                  <a:cubicBezTo>
                    <a:pt x="6539" y="4764"/>
                    <a:pt x="6706" y="4431"/>
                    <a:pt x="6706" y="4097"/>
                  </a:cubicBezTo>
                  <a:cubicBezTo>
                    <a:pt x="6706" y="3930"/>
                    <a:pt x="6706" y="3730"/>
                    <a:pt x="6639" y="3530"/>
                  </a:cubicBezTo>
                  <a:cubicBezTo>
                    <a:pt x="6539" y="3230"/>
                    <a:pt x="6339" y="2930"/>
                    <a:pt x="6038" y="2663"/>
                  </a:cubicBezTo>
                  <a:lnTo>
                    <a:pt x="6005" y="2596"/>
                  </a:lnTo>
                  <a:cubicBezTo>
                    <a:pt x="6339" y="2363"/>
                    <a:pt x="6739" y="2196"/>
                    <a:pt x="7139" y="2196"/>
                  </a:cubicBezTo>
                  <a:cubicBezTo>
                    <a:pt x="7906" y="2196"/>
                    <a:pt x="8707" y="2830"/>
                    <a:pt x="8807" y="3564"/>
                  </a:cubicBezTo>
                  <a:lnTo>
                    <a:pt x="8807" y="3730"/>
                  </a:lnTo>
                  <a:cubicBezTo>
                    <a:pt x="8807" y="3930"/>
                    <a:pt x="8740" y="4197"/>
                    <a:pt x="8707" y="4431"/>
                  </a:cubicBezTo>
                  <a:cubicBezTo>
                    <a:pt x="8674" y="4764"/>
                    <a:pt x="8574" y="5165"/>
                    <a:pt x="8640" y="5498"/>
                  </a:cubicBezTo>
                  <a:cubicBezTo>
                    <a:pt x="8707" y="6065"/>
                    <a:pt x="9041" y="6532"/>
                    <a:pt x="9508" y="6833"/>
                  </a:cubicBezTo>
                  <a:cubicBezTo>
                    <a:pt x="10208" y="6833"/>
                    <a:pt x="10975" y="6766"/>
                    <a:pt x="11676" y="6699"/>
                  </a:cubicBezTo>
                  <a:cubicBezTo>
                    <a:pt x="12143" y="6265"/>
                    <a:pt x="12410" y="5698"/>
                    <a:pt x="12343" y="5065"/>
                  </a:cubicBezTo>
                  <a:cubicBezTo>
                    <a:pt x="12310" y="4531"/>
                    <a:pt x="12009" y="4064"/>
                    <a:pt x="11709" y="3664"/>
                  </a:cubicBezTo>
                  <a:lnTo>
                    <a:pt x="11676" y="3597"/>
                  </a:lnTo>
                  <a:cubicBezTo>
                    <a:pt x="11476" y="3330"/>
                    <a:pt x="11309" y="3030"/>
                    <a:pt x="11175" y="2730"/>
                  </a:cubicBezTo>
                  <a:cubicBezTo>
                    <a:pt x="10975" y="2196"/>
                    <a:pt x="11009" y="1529"/>
                    <a:pt x="11309" y="1095"/>
                  </a:cubicBezTo>
                  <a:cubicBezTo>
                    <a:pt x="11551" y="702"/>
                    <a:pt x="12067" y="419"/>
                    <a:pt x="12534" y="419"/>
                  </a:cubicBezTo>
                  <a:cubicBezTo>
                    <a:pt x="12582" y="419"/>
                    <a:pt x="12630" y="422"/>
                    <a:pt x="12677" y="428"/>
                  </a:cubicBezTo>
                  <a:cubicBezTo>
                    <a:pt x="13210" y="528"/>
                    <a:pt x="13644" y="1062"/>
                    <a:pt x="13577" y="1562"/>
                  </a:cubicBezTo>
                  <a:cubicBezTo>
                    <a:pt x="13577" y="1729"/>
                    <a:pt x="13510" y="1896"/>
                    <a:pt x="13477" y="2062"/>
                  </a:cubicBezTo>
                  <a:cubicBezTo>
                    <a:pt x="13377" y="2363"/>
                    <a:pt x="13244" y="2696"/>
                    <a:pt x="13344" y="3030"/>
                  </a:cubicBezTo>
                  <a:cubicBezTo>
                    <a:pt x="13344" y="3097"/>
                    <a:pt x="13377" y="3197"/>
                    <a:pt x="13410" y="3263"/>
                  </a:cubicBezTo>
                  <a:cubicBezTo>
                    <a:pt x="13577" y="3597"/>
                    <a:pt x="13911" y="3864"/>
                    <a:pt x="14411" y="4031"/>
                  </a:cubicBezTo>
                  <a:lnTo>
                    <a:pt x="14645" y="4097"/>
                  </a:lnTo>
                  <a:cubicBezTo>
                    <a:pt x="14678" y="4097"/>
                    <a:pt x="14711" y="4164"/>
                    <a:pt x="14745" y="4164"/>
                  </a:cubicBezTo>
                  <a:cubicBezTo>
                    <a:pt x="14578" y="4397"/>
                    <a:pt x="14511" y="4698"/>
                    <a:pt x="14545" y="4931"/>
                  </a:cubicBezTo>
                  <a:cubicBezTo>
                    <a:pt x="14545" y="5231"/>
                    <a:pt x="14745" y="5532"/>
                    <a:pt x="15012" y="5698"/>
                  </a:cubicBezTo>
                  <a:cubicBezTo>
                    <a:pt x="15145" y="5765"/>
                    <a:pt x="15245" y="5832"/>
                    <a:pt x="15412" y="5832"/>
                  </a:cubicBezTo>
                  <a:cubicBezTo>
                    <a:pt x="15579" y="5732"/>
                    <a:pt x="15812" y="5665"/>
                    <a:pt x="15979" y="5565"/>
                  </a:cubicBezTo>
                  <a:cubicBezTo>
                    <a:pt x="16046" y="5498"/>
                    <a:pt x="16146" y="5365"/>
                    <a:pt x="16146" y="5198"/>
                  </a:cubicBezTo>
                  <a:cubicBezTo>
                    <a:pt x="16212" y="4864"/>
                    <a:pt x="16079" y="4498"/>
                    <a:pt x="15879" y="4231"/>
                  </a:cubicBezTo>
                  <a:cubicBezTo>
                    <a:pt x="15812" y="4097"/>
                    <a:pt x="15679" y="4031"/>
                    <a:pt x="15545" y="3997"/>
                  </a:cubicBezTo>
                  <a:cubicBezTo>
                    <a:pt x="15980" y="3635"/>
                    <a:pt x="16484" y="3448"/>
                    <a:pt x="16970" y="3448"/>
                  </a:cubicBezTo>
                  <a:cubicBezTo>
                    <a:pt x="17156" y="3448"/>
                    <a:pt x="17338" y="3475"/>
                    <a:pt x="17513" y="3530"/>
                  </a:cubicBezTo>
                  <a:cubicBezTo>
                    <a:pt x="17847" y="3664"/>
                    <a:pt x="18080" y="3864"/>
                    <a:pt x="18314" y="4097"/>
                  </a:cubicBezTo>
                  <a:cubicBezTo>
                    <a:pt x="18414" y="4031"/>
                    <a:pt x="18547" y="3897"/>
                    <a:pt x="18681" y="3830"/>
                  </a:cubicBezTo>
                  <a:cubicBezTo>
                    <a:pt x="18514" y="3564"/>
                    <a:pt x="18180" y="3263"/>
                    <a:pt x="17747" y="3163"/>
                  </a:cubicBezTo>
                  <a:cubicBezTo>
                    <a:pt x="17506" y="3076"/>
                    <a:pt x="17256" y="3034"/>
                    <a:pt x="17005" y="3034"/>
                  </a:cubicBezTo>
                  <a:cubicBezTo>
                    <a:pt x="16387" y="3034"/>
                    <a:pt x="15757" y="3289"/>
                    <a:pt x="15212" y="3764"/>
                  </a:cubicBezTo>
                  <a:lnTo>
                    <a:pt x="15178" y="3830"/>
                  </a:lnTo>
                  <a:cubicBezTo>
                    <a:pt x="15078" y="3764"/>
                    <a:pt x="14978" y="3730"/>
                    <a:pt x="14878" y="3730"/>
                  </a:cubicBezTo>
                  <a:lnTo>
                    <a:pt x="14678" y="3664"/>
                  </a:lnTo>
                  <a:cubicBezTo>
                    <a:pt x="14411" y="3564"/>
                    <a:pt x="14078" y="3397"/>
                    <a:pt x="13977" y="3197"/>
                  </a:cubicBezTo>
                  <a:cubicBezTo>
                    <a:pt x="13911" y="3163"/>
                    <a:pt x="13877" y="3063"/>
                    <a:pt x="13877" y="2996"/>
                  </a:cubicBezTo>
                  <a:cubicBezTo>
                    <a:pt x="13844" y="2763"/>
                    <a:pt x="13911" y="2529"/>
                    <a:pt x="14011" y="2263"/>
                  </a:cubicBezTo>
                  <a:cubicBezTo>
                    <a:pt x="14078" y="2062"/>
                    <a:pt x="14144" y="1862"/>
                    <a:pt x="14178" y="1662"/>
                  </a:cubicBezTo>
                  <a:cubicBezTo>
                    <a:pt x="14244" y="895"/>
                    <a:pt x="13677" y="161"/>
                    <a:pt x="12877" y="28"/>
                  </a:cubicBezTo>
                  <a:cubicBezTo>
                    <a:pt x="12780" y="9"/>
                    <a:pt x="12682" y="0"/>
                    <a:pt x="125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3"/>
            <p:cNvSpPr/>
            <p:nvPr/>
          </p:nvSpPr>
          <p:spPr>
            <a:xfrm>
              <a:off x="500438" y="3298138"/>
              <a:ext cx="241025" cy="256050"/>
            </a:xfrm>
            <a:custGeom>
              <a:rect b="b" l="l" r="r" t="t"/>
              <a:pathLst>
                <a:path extrusionOk="0" h="10242" w="9641">
                  <a:moveTo>
                    <a:pt x="3703" y="8140"/>
                  </a:moveTo>
                  <a:cubicBezTo>
                    <a:pt x="4036" y="8240"/>
                    <a:pt x="4370" y="8373"/>
                    <a:pt x="4637" y="8573"/>
                  </a:cubicBezTo>
                  <a:cubicBezTo>
                    <a:pt x="4803" y="8740"/>
                    <a:pt x="4937" y="9007"/>
                    <a:pt x="4937" y="9241"/>
                  </a:cubicBezTo>
                  <a:cubicBezTo>
                    <a:pt x="4937" y="9374"/>
                    <a:pt x="4870" y="9541"/>
                    <a:pt x="4770" y="9674"/>
                  </a:cubicBezTo>
                  <a:cubicBezTo>
                    <a:pt x="4664" y="9738"/>
                    <a:pt x="4532" y="9761"/>
                    <a:pt x="4432" y="9761"/>
                  </a:cubicBezTo>
                  <a:cubicBezTo>
                    <a:pt x="4374" y="9761"/>
                    <a:pt x="4328" y="9753"/>
                    <a:pt x="4303" y="9741"/>
                  </a:cubicBezTo>
                  <a:cubicBezTo>
                    <a:pt x="4036" y="9708"/>
                    <a:pt x="3836" y="9541"/>
                    <a:pt x="3703" y="9307"/>
                  </a:cubicBezTo>
                  <a:cubicBezTo>
                    <a:pt x="3503" y="8940"/>
                    <a:pt x="3636" y="8473"/>
                    <a:pt x="3703" y="8140"/>
                  </a:cubicBezTo>
                  <a:close/>
                  <a:moveTo>
                    <a:pt x="1668" y="1"/>
                  </a:moveTo>
                  <a:cubicBezTo>
                    <a:pt x="1534" y="101"/>
                    <a:pt x="1401" y="234"/>
                    <a:pt x="1334" y="401"/>
                  </a:cubicBezTo>
                  <a:cubicBezTo>
                    <a:pt x="1835" y="501"/>
                    <a:pt x="2302" y="735"/>
                    <a:pt x="2635" y="1101"/>
                  </a:cubicBezTo>
                  <a:cubicBezTo>
                    <a:pt x="2969" y="1502"/>
                    <a:pt x="3102" y="2035"/>
                    <a:pt x="3002" y="2536"/>
                  </a:cubicBezTo>
                  <a:cubicBezTo>
                    <a:pt x="2902" y="2936"/>
                    <a:pt x="2735" y="3270"/>
                    <a:pt x="2402" y="3436"/>
                  </a:cubicBezTo>
                  <a:cubicBezTo>
                    <a:pt x="2268" y="3570"/>
                    <a:pt x="2035" y="3603"/>
                    <a:pt x="1801" y="3703"/>
                  </a:cubicBezTo>
                  <a:cubicBezTo>
                    <a:pt x="1635" y="3737"/>
                    <a:pt x="1434" y="3837"/>
                    <a:pt x="1268" y="3903"/>
                  </a:cubicBezTo>
                  <a:cubicBezTo>
                    <a:pt x="500" y="4270"/>
                    <a:pt x="0" y="5104"/>
                    <a:pt x="0" y="5938"/>
                  </a:cubicBezTo>
                  <a:cubicBezTo>
                    <a:pt x="33" y="6772"/>
                    <a:pt x="634" y="7606"/>
                    <a:pt x="1368" y="7906"/>
                  </a:cubicBezTo>
                  <a:cubicBezTo>
                    <a:pt x="1835" y="8073"/>
                    <a:pt x="2335" y="8106"/>
                    <a:pt x="2835" y="8106"/>
                  </a:cubicBezTo>
                  <a:lnTo>
                    <a:pt x="3169" y="8106"/>
                  </a:lnTo>
                  <a:cubicBezTo>
                    <a:pt x="3002" y="8607"/>
                    <a:pt x="3002" y="9107"/>
                    <a:pt x="3202" y="9541"/>
                  </a:cubicBezTo>
                  <a:cubicBezTo>
                    <a:pt x="3369" y="9874"/>
                    <a:pt x="3703" y="10108"/>
                    <a:pt x="4136" y="10208"/>
                  </a:cubicBezTo>
                  <a:cubicBezTo>
                    <a:pt x="4170" y="10208"/>
                    <a:pt x="4270" y="10208"/>
                    <a:pt x="4303" y="10241"/>
                  </a:cubicBezTo>
                  <a:lnTo>
                    <a:pt x="4336" y="10241"/>
                  </a:lnTo>
                  <a:cubicBezTo>
                    <a:pt x="4603" y="10241"/>
                    <a:pt x="4803" y="10141"/>
                    <a:pt x="4970" y="9974"/>
                  </a:cubicBezTo>
                  <a:cubicBezTo>
                    <a:pt x="5170" y="9808"/>
                    <a:pt x="5304" y="9541"/>
                    <a:pt x="5304" y="9207"/>
                  </a:cubicBezTo>
                  <a:cubicBezTo>
                    <a:pt x="5304" y="8807"/>
                    <a:pt x="5137" y="8407"/>
                    <a:pt x="4837" y="8140"/>
                  </a:cubicBezTo>
                  <a:cubicBezTo>
                    <a:pt x="4537" y="7906"/>
                    <a:pt x="4203" y="7773"/>
                    <a:pt x="3836" y="7706"/>
                  </a:cubicBezTo>
                  <a:cubicBezTo>
                    <a:pt x="4372" y="6838"/>
                    <a:pt x="5436" y="6322"/>
                    <a:pt x="6459" y="6322"/>
                  </a:cubicBezTo>
                  <a:cubicBezTo>
                    <a:pt x="6773" y="6322"/>
                    <a:pt x="7082" y="6370"/>
                    <a:pt x="7372" y="6472"/>
                  </a:cubicBezTo>
                  <a:lnTo>
                    <a:pt x="7872" y="6739"/>
                  </a:lnTo>
                  <a:cubicBezTo>
                    <a:pt x="8606" y="7206"/>
                    <a:pt x="9107" y="7940"/>
                    <a:pt x="9273" y="8740"/>
                  </a:cubicBezTo>
                  <a:lnTo>
                    <a:pt x="9640" y="8373"/>
                  </a:lnTo>
                  <a:cubicBezTo>
                    <a:pt x="9540" y="7606"/>
                    <a:pt x="9040" y="6906"/>
                    <a:pt x="8339" y="6439"/>
                  </a:cubicBezTo>
                  <a:cubicBezTo>
                    <a:pt x="8139" y="6272"/>
                    <a:pt x="7872" y="6205"/>
                    <a:pt x="7672" y="6072"/>
                  </a:cubicBezTo>
                  <a:cubicBezTo>
                    <a:pt x="7312" y="5939"/>
                    <a:pt x="6930" y="5875"/>
                    <a:pt x="6547" y="5875"/>
                  </a:cubicBezTo>
                  <a:cubicBezTo>
                    <a:pt x="5294" y="5875"/>
                    <a:pt x="4023" y="6549"/>
                    <a:pt x="3436" y="7673"/>
                  </a:cubicBezTo>
                  <a:lnTo>
                    <a:pt x="2935" y="7673"/>
                  </a:lnTo>
                  <a:cubicBezTo>
                    <a:pt x="2468" y="7673"/>
                    <a:pt x="2035" y="7673"/>
                    <a:pt x="1635" y="7506"/>
                  </a:cubicBezTo>
                  <a:cubicBezTo>
                    <a:pt x="1001" y="7239"/>
                    <a:pt x="534" y="6605"/>
                    <a:pt x="534" y="5938"/>
                  </a:cubicBezTo>
                  <a:cubicBezTo>
                    <a:pt x="500" y="5271"/>
                    <a:pt x="901" y="4604"/>
                    <a:pt x="1501" y="4337"/>
                  </a:cubicBezTo>
                  <a:cubicBezTo>
                    <a:pt x="1668" y="4237"/>
                    <a:pt x="1801" y="4204"/>
                    <a:pt x="2001" y="4170"/>
                  </a:cubicBezTo>
                  <a:cubicBezTo>
                    <a:pt x="2268" y="4070"/>
                    <a:pt x="2502" y="4004"/>
                    <a:pt x="2702" y="3870"/>
                  </a:cubicBezTo>
                  <a:cubicBezTo>
                    <a:pt x="3136" y="3603"/>
                    <a:pt x="3436" y="3170"/>
                    <a:pt x="3503" y="2603"/>
                  </a:cubicBezTo>
                  <a:cubicBezTo>
                    <a:pt x="3603" y="2002"/>
                    <a:pt x="3402" y="1268"/>
                    <a:pt x="3002" y="835"/>
                  </a:cubicBezTo>
                  <a:cubicBezTo>
                    <a:pt x="2669" y="434"/>
                    <a:pt x="2202" y="167"/>
                    <a:pt x="1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3"/>
            <p:cNvSpPr/>
            <p:nvPr/>
          </p:nvSpPr>
          <p:spPr>
            <a:xfrm>
              <a:off x="756950" y="3587900"/>
              <a:ext cx="298500" cy="277733"/>
            </a:xfrm>
            <a:custGeom>
              <a:rect b="b" l="l" r="r" t="t"/>
              <a:pathLst>
                <a:path extrusionOk="0" h="7640" w="11940">
                  <a:moveTo>
                    <a:pt x="7239" y="2469"/>
                  </a:moveTo>
                  <a:cubicBezTo>
                    <a:pt x="7506" y="2469"/>
                    <a:pt x="7739" y="2502"/>
                    <a:pt x="7939" y="2669"/>
                  </a:cubicBezTo>
                  <a:cubicBezTo>
                    <a:pt x="8506" y="2969"/>
                    <a:pt x="8840" y="3603"/>
                    <a:pt x="8873" y="4304"/>
                  </a:cubicBezTo>
                  <a:cubicBezTo>
                    <a:pt x="8873" y="4537"/>
                    <a:pt x="8873" y="4804"/>
                    <a:pt x="8840" y="5104"/>
                  </a:cubicBezTo>
                  <a:cubicBezTo>
                    <a:pt x="8540" y="5204"/>
                    <a:pt x="8231" y="5254"/>
                    <a:pt x="7935" y="5254"/>
                  </a:cubicBezTo>
                  <a:cubicBezTo>
                    <a:pt x="7639" y="5254"/>
                    <a:pt x="7356" y="5204"/>
                    <a:pt x="7105" y="5104"/>
                  </a:cubicBezTo>
                  <a:cubicBezTo>
                    <a:pt x="6672" y="4937"/>
                    <a:pt x="6238" y="4470"/>
                    <a:pt x="6105" y="3937"/>
                  </a:cubicBezTo>
                  <a:cubicBezTo>
                    <a:pt x="6038" y="3503"/>
                    <a:pt x="6071" y="3169"/>
                    <a:pt x="6271" y="2869"/>
                  </a:cubicBezTo>
                  <a:cubicBezTo>
                    <a:pt x="6505" y="2602"/>
                    <a:pt x="6872" y="2469"/>
                    <a:pt x="7239" y="2469"/>
                  </a:cubicBezTo>
                  <a:close/>
                  <a:moveTo>
                    <a:pt x="1535" y="5104"/>
                  </a:moveTo>
                  <a:cubicBezTo>
                    <a:pt x="1902" y="5104"/>
                    <a:pt x="2269" y="5271"/>
                    <a:pt x="2602" y="5471"/>
                  </a:cubicBezTo>
                  <a:cubicBezTo>
                    <a:pt x="2569" y="5571"/>
                    <a:pt x="2535" y="5638"/>
                    <a:pt x="2502" y="5671"/>
                  </a:cubicBezTo>
                  <a:cubicBezTo>
                    <a:pt x="2202" y="6105"/>
                    <a:pt x="1935" y="6405"/>
                    <a:pt x="1601" y="6505"/>
                  </a:cubicBezTo>
                  <a:cubicBezTo>
                    <a:pt x="1481" y="6559"/>
                    <a:pt x="1340" y="6591"/>
                    <a:pt x="1201" y="6591"/>
                  </a:cubicBezTo>
                  <a:cubicBezTo>
                    <a:pt x="992" y="6591"/>
                    <a:pt x="788" y="6518"/>
                    <a:pt x="667" y="6338"/>
                  </a:cubicBezTo>
                  <a:cubicBezTo>
                    <a:pt x="501" y="6138"/>
                    <a:pt x="534" y="5905"/>
                    <a:pt x="567" y="5771"/>
                  </a:cubicBezTo>
                  <a:cubicBezTo>
                    <a:pt x="701" y="5471"/>
                    <a:pt x="1001" y="5171"/>
                    <a:pt x="1268" y="5138"/>
                  </a:cubicBezTo>
                  <a:cubicBezTo>
                    <a:pt x="1368" y="5138"/>
                    <a:pt x="1435" y="5104"/>
                    <a:pt x="1535" y="5104"/>
                  </a:cubicBezTo>
                  <a:close/>
                  <a:moveTo>
                    <a:pt x="1501" y="0"/>
                  </a:moveTo>
                  <a:cubicBezTo>
                    <a:pt x="1335" y="101"/>
                    <a:pt x="1201" y="201"/>
                    <a:pt x="1068" y="334"/>
                  </a:cubicBezTo>
                  <a:lnTo>
                    <a:pt x="1034" y="367"/>
                  </a:lnTo>
                  <a:cubicBezTo>
                    <a:pt x="1168" y="434"/>
                    <a:pt x="1235" y="434"/>
                    <a:pt x="1368" y="468"/>
                  </a:cubicBezTo>
                  <a:cubicBezTo>
                    <a:pt x="2235" y="801"/>
                    <a:pt x="2936" y="1668"/>
                    <a:pt x="3103" y="2702"/>
                  </a:cubicBezTo>
                  <a:cubicBezTo>
                    <a:pt x="3236" y="3436"/>
                    <a:pt x="3103" y="4270"/>
                    <a:pt x="2769" y="5004"/>
                  </a:cubicBezTo>
                  <a:cubicBezTo>
                    <a:pt x="2422" y="4791"/>
                    <a:pt x="1968" y="4598"/>
                    <a:pt x="1510" y="4598"/>
                  </a:cubicBezTo>
                  <a:cubicBezTo>
                    <a:pt x="1396" y="4598"/>
                    <a:pt x="1281" y="4610"/>
                    <a:pt x="1168" y="4637"/>
                  </a:cubicBezTo>
                  <a:cubicBezTo>
                    <a:pt x="701" y="4704"/>
                    <a:pt x="267" y="5104"/>
                    <a:pt x="100" y="5538"/>
                  </a:cubicBezTo>
                  <a:cubicBezTo>
                    <a:pt x="0" y="5938"/>
                    <a:pt x="34" y="6305"/>
                    <a:pt x="234" y="6605"/>
                  </a:cubicBezTo>
                  <a:cubicBezTo>
                    <a:pt x="464" y="6877"/>
                    <a:pt x="812" y="7005"/>
                    <a:pt x="1162" y="7005"/>
                  </a:cubicBezTo>
                  <a:cubicBezTo>
                    <a:pt x="1371" y="7005"/>
                    <a:pt x="1581" y="6959"/>
                    <a:pt x="1768" y="6872"/>
                  </a:cubicBezTo>
                  <a:cubicBezTo>
                    <a:pt x="2202" y="6705"/>
                    <a:pt x="2535" y="6372"/>
                    <a:pt x="2869" y="5871"/>
                  </a:cubicBezTo>
                  <a:cubicBezTo>
                    <a:pt x="2902" y="5838"/>
                    <a:pt x="2936" y="5771"/>
                    <a:pt x="3002" y="5705"/>
                  </a:cubicBezTo>
                  <a:lnTo>
                    <a:pt x="3503" y="6205"/>
                  </a:lnTo>
                  <a:cubicBezTo>
                    <a:pt x="3836" y="6539"/>
                    <a:pt x="4170" y="6872"/>
                    <a:pt x="4604" y="7172"/>
                  </a:cubicBezTo>
                  <a:cubicBezTo>
                    <a:pt x="5104" y="7473"/>
                    <a:pt x="5671" y="7639"/>
                    <a:pt x="6238" y="7639"/>
                  </a:cubicBezTo>
                  <a:cubicBezTo>
                    <a:pt x="6605" y="7639"/>
                    <a:pt x="7005" y="7539"/>
                    <a:pt x="7339" y="7439"/>
                  </a:cubicBezTo>
                  <a:cubicBezTo>
                    <a:pt x="7539" y="7339"/>
                    <a:pt x="7706" y="7272"/>
                    <a:pt x="7873" y="7172"/>
                  </a:cubicBezTo>
                  <a:cubicBezTo>
                    <a:pt x="8506" y="6805"/>
                    <a:pt x="9007" y="6138"/>
                    <a:pt x="9207" y="5438"/>
                  </a:cubicBezTo>
                  <a:cubicBezTo>
                    <a:pt x="9540" y="5304"/>
                    <a:pt x="9874" y="5138"/>
                    <a:pt x="10074" y="4971"/>
                  </a:cubicBezTo>
                  <a:cubicBezTo>
                    <a:pt x="10341" y="4804"/>
                    <a:pt x="10541" y="4671"/>
                    <a:pt x="10775" y="4504"/>
                  </a:cubicBezTo>
                  <a:cubicBezTo>
                    <a:pt x="11175" y="4270"/>
                    <a:pt x="11542" y="4003"/>
                    <a:pt x="11909" y="3803"/>
                  </a:cubicBezTo>
                  <a:cubicBezTo>
                    <a:pt x="11919" y="3813"/>
                    <a:pt x="11925" y="3817"/>
                    <a:pt x="11930" y="3817"/>
                  </a:cubicBezTo>
                  <a:cubicBezTo>
                    <a:pt x="11939" y="3817"/>
                    <a:pt x="11932" y="3793"/>
                    <a:pt x="11909" y="3770"/>
                  </a:cubicBezTo>
                  <a:cubicBezTo>
                    <a:pt x="11842" y="3670"/>
                    <a:pt x="11775" y="3570"/>
                    <a:pt x="11709" y="3436"/>
                  </a:cubicBezTo>
                  <a:cubicBezTo>
                    <a:pt x="11275" y="3636"/>
                    <a:pt x="10908" y="3903"/>
                    <a:pt x="10541" y="4137"/>
                  </a:cubicBezTo>
                  <a:cubicBezTo>
                    <a:pt x="10341" y="4304"/>
                    <a:pt x="10074" y="4437"/>
                    <a:pt x="9874" y="4604"/>
                  </a:cubicBezTo>
                  <a:cubicBezTo>
                    <a:pt x="9741" y="4671"/>
                    <a:pt x="9607" y="4771"/>
                    <a:pt x="9507" y="4804"/>
                  </a:cubicBezTo>
                  <a:cubicBezTo>
                    <a:pt x="9440" y="4837"/>
                    <a:pt x="9407" y="4837"/>
                    <a:pt x="9374" y="4871"/>
                  </a:cubicBezTo>
                  <a:cubicBezTo>
                    <a:pt x="9407" y="4671"/>
                    <a:pt x="9407" y="4470"/>
                    <a:pt x="9374" y="4270"/>
                  </a:cubicBezTo>
                  <a:cubicBezTo>
                    <a:pt x="9340" y="3370"/>
                    <a:pt x="8873" y="2636"/>
                    <a:pt x="8206" y="2269"/>
                  </a:cubicBezTo>
                  <a:cubicBezTo>
                    <a:pt x="7895" y="2087"/>
                    <a:pt x="7554" y="2002"/>
                    <a:pt x="7224" y="2002"/>
                  </a:cubicBezTo>
                  <a:cubicBezTo>
                    <a:pt x="6704" y="2002"/>
                    <a:pt x="6211" y="2215"/>
                    <a:pt x="5905" y="2602"/>
                  </a:cubicBezTo>
                  <a:cubicBezTo>
                    <a:pt x="5571" y="2969"/>
                    <a:pt x="5504" y="3503"/>
                    <a:pt x="5671" y="4037"/>
                  </a:cubicBezTo>
                  <a:cubicBezTo>
                    <a:pt x="5838" y="4704"/>
                    <a:pt x="6338" y="5304"/>
                    <a:pt x="6939" y="5504"/>
                  </a:cubicBezTo>
                  <a:cubicBezTo>
                    <a:pt x="7253" y="5644"/>
                    <a:pt x="7576" y="5692"/>
                    <a:pt x="7889" y="5692"/>
                  </a:cubicBezTo>
                  <a:cubicBezTo>
                    <a:pt x="8175" y="5692"/>
                    <a:pt x="8452" y="5652"/>
                    <a:pt x="8707" y="5605"/>
                  </a:cubicBezTo>
                  <a:lnTo>
                    <a:pt x="8707" y="5605"/>
                  </a:lnTo>
                  <a:cubicBezTo>
                    <a:pt x="8506" y="6038"/>
                    <a:pt x="8106" y="6472"/>
                    <a:pt x="7672" y="6772"/>
                  </a:cubicBezTo>
                  <a:cubicBezTo>
                    <a:pt x="7255" y="7022"/>
                    <a:pt x="6763" y="7147"/>
                    <a:pt x="6271" y="7147"/>
                  </a:cubicBezTo>
                  <a:cubicBezTo>
                    <a:pt x="5779" y="7147"/>
                    <a:pt x="5287" y="7022"/>
                    <a:pt x="4870" y="6772"/>
                  </a:cubicBezTo>
                  <a:cubicBezTo>
                    <a:pt x="4504" y="6539"/>
                    <a:pt x="4170" y="6205"/>
                    <a:pt x="3836" y="5871"/>
                  </a:cubicBezTo>
                  <a:cubicBezTo>
                    <a:pt x="3670" y="5705"/>
                    <a:pt x="3503" y="5538"/>
                    <a:pt x="3269" y="5371"/>
                  </a:cubicBezTo>
                  <a:cubicBezTo>
                    <a:pt x="3236" y="5338"/>
                    <a:pt x="3203" y="5338"/>
                    <a:pt x="3203" y="5304"/>
                  </a:cubicBezTo>
                  <a:cubicBezTo>
                    <a:pt x="3603" y="4437"/>
                    <a:pt x="3736" y="3503"/>
                    <a:pt x="3603" y="2636"/>
                  </a:cubicBezTo>
                  <a:cubicBezTo>
                    <a:pt x="3403" y="1435"/>
                    <a:pt x="2569" y="434"/>
                    <a:pt x="1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3"/>
            <p:cNvSpPr/>
            <p:nvPr/>
          </p:nvSpPr>
          <p:spPr>
            <a:xfrm>
              <a:off x="599275" y="3290113"/>
              <a:ext cx="145125" cy="84925"/>
            </a:xfrm>
            <a:custGeom>
              <a:rect b="b" l="l" r="r" t="t"/>
              <a:pathLst>
                <a:path extrusionOk="0" h="3397" w="5805">
                  <a:moveTo>
                    <a:pt x="1435" y="968"/>
                  </a:moveTo>
                  <a:cubicBezTo>
                    <a:pt x="1535" y="968"/>
                    <a:pt x="1701" y="1001"/>
                    <a:pt x="1835" y="1034"/>
                  </a:cubicBezTo>
                  <a:cubicBezTo>
                    <a:pt x="2002" y="1068"/>
                    <a:pt x="2135" y="1168"/>
                    <a:pt x="2268" y="1301"/>
                  </a:cubicBezTo>
                  <a:cubicBezTo>
                    <a:pt x="2202" y="1368"/>
                    <a:pt x="2168" y="1535"/>
                    <a:pt x="2135" y="1668"/>
                  </a:cubicBezTo>
                  <a:cubicBezTo>
                    <a:pt x="2135" y="1701"/>
                    <a:pt x="2102" y="1735"/>
                    <a:pt x="2102" y="1801"/>
                  </a:cubicBezTo>
                  <a:lnTo>
                    <a:pt x="2035" y="1835"/>
                  </a:lnTo>
                  <a:cubicBezTo>
                    <a:pt x="2002" y="1868"/>
                    <a:pt x="2002" y="1935"/>
                    <a:pt x="1968" y="1968"/>
                  </a:cubicBezTo>
                  <a:lnTo>
                    <a:pt x="1868" y="2035"/>
                  </a:lnTo>
                  <a:cubicBezTo>
                    <a:pt x="1801" y="2102"/>
                    <a:pt x="1768" y="2168"/>
                    <a:pt x="1668" y="2202"/>
                  </a:cubicBezTo>
                  <a:cubicBezTo>
                    <a:pt x="1635" y="2268"/>
                    <a:pt x="1601" y="2268"/>
                    <a:pt x="1601" y="2268"/>
                  </a:cubicBezTo>
                  <a:cubicBezTo>
                    <a:pt x="1535" y="2268"/>
                    <a:pt x="1501" y="2302"/>
                    <a:pt x="1468" y="2302"/>
                  </a:cubicBezTo>
                  <a:cubicBezTo>
                    <a:pt x="1435" y="2302"/>
                    <a:pt x="1368" y="2302"/>
                    <a:pt x="1334" y="2335"/>
                  </a:cubicBezTo>
                  <a:lnTo>
                    <a:pt x="1168" y="2335"/>
                  </a:lnTo>
                  <a:cubicBezTo>
                    <a:pt x="968" y="2302"/>
                    <a:pt x="767" y="2168"/>
                    <a:pt x="634" y="2002"/>
                  </a:cubicBezTo>
                  <a:cubicBezTo>
                    <a:pt x="601" y="1968"/>
                    <a:pt x="534" y="1868"/>
                    <a:pt x="534" y="1835"/>
                  </a:cubicBezTo>
                  <a:cubicBezTo>
                    <a:pt x="501" y="1701"/>
                    <a:pt x="501" y="1635"/>
                    <a:pt x="534" y="1501"/>
                  </a:cubicBezTo>
                  <a:cubicBezTo>
                    <a:pt x="567" y="1301"/>
                    <a:pt x="767" y="1134"/>
                    <a:pt x="867" y="1068"/>
                  </a:cubicBezTo>
                  <a:cubicBezTo>
                    <a:pt x="1034" y="1001"/>
                    <a:pt x="1201" y="968"/>
                    <a:pt x="1435" y="968"/>
                  </a:cubicBezTo>
                  <a:close/>
                  <a:moveTo>
                    <a:pt x="1601" y="0"/>
                  </a:moveTo>
                  <a:lnTo>
                    <a:pt x="1968" y="367"/>
                  </a:lnTo>
                  <a:cubicBezTo>
                    <a:pt x="2002" y="467"/>
                    <a:pt x="2035" y="534"/>
                    <a:pt x="2102" y="567"/>
                  </a:cubicBezTo>
                  <a:cubicBezTo>
                    <a:pt x="2035" y="567"/>
                    <a:pt x="2002" y="534"/>
                    <a:pt x="1968" y="534"/>
                  </a:cubicBezTo>
                  <a:cubicBezTo>
                    <a:pt x="1788" y="464"/>
                    <a:pt x="1589" y="430"/>
                    <a:pt x="1393" y="430"/>
                  </a:cubicBezTo>
                  <a:cubicBezTo>
                    <a:pt x="1119" y="430"/>
                    <a:pt x="848" y="498"/>
                    <a:pt x="634" y="634"/>
                  </a:cubicBezTo>
                  <a:cubicBezTo>
                    <a:pt x="334" y="801"/>
                    <a:pt x="134" y="1034"/>
                    <a:pt x="34" y="1368"/>
                  </a:cubicBezTo>
                  <a:lnTo>
                    <a:pt x="34" y="1535"/>
                  </a:lnTo>
                  <a:cubicBezTo>
                    <a:pt x="0" y="1801"/>
                    <a:pt x="100" y="2035"/>
                    <a:pt x="267" y="2302"/>
                  </a:cubicBezTo>
                  <a:cubicBezTo>
                    <a:pt x="467" y="2569"/>
                    <a:pt x="767" y="2802"/>
                    <a:pt x="1101" y="2836"/>
                  </a:cubicBezTo>
                  <a:cubicBezTo>
                    <a:pt x="1156" y="2843"/>
                    <a:pt x="1213" y="2848"/>
                    <a:pt x="1271" y="2848"/>
                  </a:cubicBezTo>
                  <a:cubicBezTo>
                    <a:pt x="1457" y="2848"/>
                    <a:pt x="1649" y="2804"/>
                    <a:pt x="1801" y="2702"/>
                  </a:cubicBezTo>
                  <a:cubicBezTo>
                    <a:pt x="2135" y="2535"/>
                    <a:pt x="2435" y="2268"/>
                    <a:pt x="2602" y="1868"/>
                  </a:cubicBezTo>
                  <a:cubicBezTo>
                    <a:pt x="2635" y="1801"/>
                    <a:pt x="2635" y="1701"/>
                    <a:pt x="2669" y="1635"/>
                  </a:cubicBezTo>
                  <a:cubicBezTo>
                    <a:pt x="2836" y="1801"/>
                    <a:pt x="2969" y="1968"/>
                    <a:pt x="3102" y="2102"/>
                  </a:cubicBezTo>
                  <a:lnTo>
                    <a:pt x="3169" y="2202"/>
                  </a:lnTo>
                  <a:cubicBezTo>
                    <a:pt x="3636" y="2702"/>
                    <a:pt x="4170" y="3303"/>
                    <a:pt x="4937" y="3369"/>
                  </a:cubicBezTo>
                  <a:cubicBezTo>
                    <a:pt x="5012" y="3388"/>
                    <a:pt x="5089" y="3396"/>
                    <a:pt x="5168" y="3396"/>
                  </a:cubicBezTo>
                  <a:cubicBezTo>
                    <a:pt x="5372" y="3396"/>
                    <a:pt x="5588" y="3341"/>
                    <a:pt x="5804" y="3269"/>
                  </a:cubicBezTo>
                  <a:lnTo>
                    <a:pt x="5471" y="2936"/>
                  </a:lnTo>
                  <a:lnTo>
                    <a:pt x="5437" y="2869"/>
                  </a:lnTo>
                  <a:cubicBezTo>
                    <a:pt x="5315" y="2918"/>
                    <a:pt x="5211" y="2949"/>
                    <a:pt x="5099" y="2949"/>
                  </a:cubicBezTo>
                  <a:cubicBezTo>
                    <a:pt x="5057" y="2949"/>
                    <a:pt x="5015" y="2945"/>
                    <a:pt x="4970" y="2936"/>
                  </a:cubicBezTo>
                  <a:cubicBezTo>
                    <a:pt x="4370" y="2836"/>
                    <a:pt x="3936" y="2369"/>
                    <a:pt x="3503" y="1935"/>
                  </a:cubicBezTo>
                  <a:lnTo>
                    <a:pt x="3436" y="1801"/>
                  </a:lnTo>
                  <a:cubicBezTo>
                    <a:pt x="3169" y="1501"/>
                    <a:pt x="2936" y="1234"/>
                    <a:pt x="2669" y="1001"/>
                  </a:cubicBezTo>
                  <a:cubicBezTo>
                    <a:pt x="2669" y="834"/>
                    <a:pt x="2602" y="667"/>
                    <a:pt x="2535" y="501"/>
                  </a:cubicBezTo>
                  <a:lnTo>
                    <a:pt x="2302" y="367"/>
                  </a:lnTo>
                  <a:cubicBezTo>
                    <a:pt x="2202" y="334"/>
                    <a:pt x="2102" y="234"/>
                    <a:pt x="2002" y="200"/>
                  </a:cubicBezTo>
                  <a:cubicBezTo>
                    <a:pt x="1868" y="134"/>
                    <a:pt x="1701" y="34"/>
                    <a:pt x="16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3"/>
            <p:cNvSpPr/>
            <p:nvPr/>
          </p:nvSpPr>
          <p:spPr>
            <a:xfrm flipH="1" rot="-145462">
              <a:off x="327866" y="3487375"/>
              <a:ext cx="205523" cy="469435"/>
            </a:xfrm>
            <a:custGeom>
              <a:rect b="b" l="l" r="r" t="t"/>
              <a:pathLst>
                <a:path extrusionOk="0" h="19748" w="10109">
                  <a:moveTo>
                    <a:pt x="2352" y="3378"/>
                  </a:moveTo>
                  <a:cubicBezTo>
                    <a:pt x="2436" y="3378"/>
                    <a:pt x="2519" y="3386"/>
                    <a:pt x="2603" y="3403"/>
                  </a:cubicBezTo>
                  <a:cubicBezTo>
                    <a:pt x="2703" y="3436"/>
                    <a:pt x="2836" y="3536"/>
                    <a:pt x="2870" y="3669"/>
                  </a:cubicBezTo>
                  <a:cubicBezTo>
                    <a:pt x="2970" y="3870"/>
                    <a:pt x="2936" y="4103"/>
                    <a:pt x="2703" y="4270"/>
                  </a:cubicBezTo>
                  <a:cubicBezTo>
                    <a:pt x="2669" y="4337"/>
                    <a:pt x="2636" y="4337"/>
                    <a:pt x="2636" y="4370"/>
                  </a:cubicBezTo>
                  <a:cubicBezTo>
                    <a:pt x="2636" y="4370"/>
                    <a:pt x="2603" y="4403"/>
                    <a:pt x="2536" y="4403"/>
                  </a:cubicBezTo>
                  <a:cubicBezTo>
                    <a:pt x="2503" y="4437"/>
                    <a:pt x="2469" y="4437"/>
                    <a:pt x="2436" y="4437"/>
                  </a:cubicBezTo>
                  <a:cubicBezTo>
                    <a:pt x="2369" y="4437"/>
                    <a:pt x="2336" y="4503"/>
                    <a:pt x="2269" y="4503"/>
                  </a:cubicBezTo>
                  <a:lnTo>
                    <a:pt x="1969" y="4503"/>
                  </a:lnTo>
                  <a:cubicBezTo>
                    <a:pt x="1635" y="4437"/>
                    <a:pt x="1335" y="4337"/>
                    <a:pt x="1102" y="4036"/>
                  </a:cubicBezTo>
                  <a:cubicBezTo>
                    <a:pt x="1268" y="3870"/>
                    <a:pt x="1435" y="3703"/>
                    <a:pt x="1669" y="3569"/>
                  </a:cubicBezTo>
                  <a:cubicBezTo>
                    <a:pt x="1702" y="3569"/>
                    <a:pt x="1769" y="3536"/>
                    <a:pt x="1802" y="3536"/>
                  </a:cubicBezTo>
                  <a:cubicBezTo>
                    <a:pt x="1835" y="3536"/>
                    <a:pt x="1835" y="3536"/>
                    <a:pt x="1869" y="3503"/>
                  </a:cubicBezTo>
                  <a:cubicBezTo>
                    <a:pt x="1936" y="3503"/>
                    <a:pt x="1969" y="3436"/>
                    <a:pt x="1969" y="3436"/>
                  </a:cubicBezTo>
                  <a:cubicBezTo>
                    <a:pt x="2002" y="3436"/>
                    <a:pt x="2036" y="3436"/>
                    <a:pt x="2102" y="3403"/>
                  </a:cubicBezTo>
                  <a:cubicBezTo>
                    <a:pt x="2186" y="3386"/>
                    <a:pt x="2269" y="3378"/>
                    <a:pt x="2352" y="3378"/>
                  </a:cubicBezTo>
                  <a:close/>
                  <a:moveTo>
                    <a:pt x="4371" y="16612"/>
                  </a:moveTo>
                  <a:cubicBezTo>
                    <a:pt x="4437" y="16612"/>
                    <a:pt x="4504" y="16612"/>
                    <a:pt x="4537" y="16679"/>
                  </a:cubicBezTo>
                  <a:cubicBezTo>
                    <a:pt x="4938" y="16779"/>
                    <a:pt x="5171" y="17212"/>
                    <a:pt x="5338" y="17513"/>
                  </a:cubicBezTo>
                  <a:cubicBezTo>
                    <a:pt x="5126" y="17583"/>
                    <a:pt x="4897" y="17654"/>
                    <a:pt x="4698" y="17654"/>
                  </a:cubicBezTo>
                  <a:cubicBezTo>
                    <a:pt x="4616" y="17654"/>
                    <a:pt x="4539" y="17642"/>
                    <a:pt x="4471" y="17613"/>
                  </a:cubicBezTo>
                  <a:cubicBezTo>
                    <a:pt x="4137" y="17579"/>
                    <a:pt x="3804" y="17346"/>
                    <a:pt x="3837" y="17046"/>
                  </a:cubicBezTo>
                  <a:cubicBezTo>
                    <a:pt x="3837" y="16912"/>
                    <a:pt x="3937" y="16779"/>
                    <a:pt x="4004" y="16745"/>
                  </a:cubicBezTo>
                  <a:cubicBezTo>
                    <a:pt x="4137" y="16679"/>
                    <a:pt x="4271" y="16612"/>
                    <a:pt x="4371" y="16612"/>
                  </a:cubicBezTo>
                  <a:close/>
                  <a:moveTo>
                    <a:pt x="3337" y="0"/>
                  </a:moveTo>
                  <a:cubicBezTo>
                    <a:pt x="3136" y="0"/>
                    <a:pt x="2936" y="0"/>
                    <a:pt x="2769" y="33"/>
                  </a:cubicBezTo>
                  <a:cubicBezTo>
                    <a:pt x="1469" y="234"/>
                    <a:pt x="468" y="1168"/>
                    <a:pt x="168" y="2235"/>
                  </a:cubicBezTo>
                  <a:cubicBezTo>
                    <a:pt x="1" y="2869"/>
                    <a:pt x="168" y="3536"/>
                    <a:pt x="501" y="4070"/>
                  </a:cubicBezTo>
                  <a:cubicBezTo>
                    <a:pt x="201" y="4537"/>
                    <a:pt x="34" y="5070"/>
                    <a:pt x="101" y="5571"/>
                  </a:cubicBezTo>
                  <a:cubicBezTo>
                    <a:pt x="134" y="6605"/>
                    <a:pt x="935" y="7505"/>
                    <a:pt x="1869" y="7672"/>
                  </a:cubicBezTo>
                  <a:cubicBezTo>
                    <a:pt x="1979" y="7689"/>
                    <a:pt x="2088" y="7696"/>
                    <a:pt x="2196" y="7696"/>
                  </a:cubicBezTo>
                  <a:cubicBezTo>
                    <a:pt x="2745" y="7696"/>
                    <a:pt x="3274" y="7506"/>
                    <a:pt x="3804" y="7339"/>
                  </a:cubicBezTo>
                  <a:cubicBezTo>
                    <a:pt x="3970" y="7239"/>
                    <a:pt x="4170" y="7205"/>
                    <a:pt x="4337" y="7172"/>
                  </a:cubicBezTo>
                  <a:cubicBezTo>
                    <a:pt x="4593" y="7082"/>
                    <a:pt x="4884" y="7027"/>
                    <a:pt x="5168" y="7027"/>
                  </a:cubicBezTo>
                  <a:cubicBezTo>
                    <a:pt x="5622" y="7027"/>
                    <a:pt x="6059" y="7169"/>
                    <a:pt x="6305" y="7539"/>
                  </a:cubicBezTo>
                  <a:cubicBezTo>
                    <a:pt x="6606" y="8006"/>
                    <a:pt x="6405" y="8673"/>
                    <a:pt x="6038" y="9040"/>
                  </a:cubicBezTo>
                  <a:cubicBezTo>
                    <a:pt x="5638" y="9507"/>
                    <a:pt x="5038" y="9774"/>
                    <a:pt x="4504" y="10007"/>
                  </a:cubicBezTo>
                  <a:cubicBezTo>
                    <a:pt x="3804" y="10274"/>
                    <a:pt x="3070" y="10608"/>
                    <a:pt x="2503" y="11175"/>
                  </a:cubicBezTo>
                  <a:cubicBezTo>
                    <a:pt x="1835" y="11775"/>
                    <a:pt x="1469" y="12576"/>
                    <a:pt x="1535" y="13376"/>
                  </a:cubicBezTo>
                  <a:cubicBezTo>
                    <a:pt x="1602" y="13843"/>
                    <a:pt x="1835" y="14277"/>
                    <a:pt x="2202" y="14611"/>
                  </a:cubicBezTo>
                  <a:cubicBezTo>
                    <a:pt x="2479" y="14832"/>
                    <a:pt x="2801" y="14961"/>
                    <a:pt x="3112" y="14961"/>
                  </a:cubicBezTo>
                  <a:cubicBezTo>
                    <a:pt x="3176" y="14961"/>
                    <a:pt x="3240" y="14956"/>
                    <a:pt x="3303" y="14944"/>
                  </a:cubicBezTo>
                  <a:cubicBezTo>
                    <a:pt x="3537" y="14911"/>
                    <a:pt x="3770" y="14844"/>
                    <a:pt x="3970" y="14744"/>
                  </a:cubicBezTo>
                  <a:lnTo>
                    <a:pt x="4337" y="14611"/>
                  </a:lnTo>
                  <a:cubicBezTo>
                    <a:pt x="4446" y="14586"/>
                    <a:pt x="4558" y="14573"/>
                    <a:pt x="4672" y="14573"/>
                  </a:cubicBezTo>
                  <a:cubicBezTo>
                    <a:pt x="5013" y="14573"/>
                    <a:pt x="5363" y="14686"/>
                    <a:pt x="5638" y="14911"/>
                  </a:cubicBezTo>
                  <a:cubicBezTo>
                    <a:pt x="6005" y="15211"/>
                    <a:pt x="6272" y="15611"/>
                    <a:pt x="6305" y="16078"/>
                  </a:cubicBezTo>
                  <a:cubicBezTo>
                    <a:pt x="6305" y="16512"/>
                    <a:pt x="6105" y="16946"/>
                    <a:pt x="5772" y="17246"/>
                  </a:cubicBezTo>
                  <a:cubicBezTo>
                    <a:pt x="5471" y="16712"/>
                    <a:pt x="5138" y="16345"/>
                    <a:pt x="4671" y="16212"/>
                  </a:cubicBezTo>
                  <a:cubicBezTo>
                    <a:pt x="4568" y="16181"/>
                    <a:pt x="4464" y="16166"/>
                    <a:pt x="4362" y="16166"/>
                  </a:cubicBezTo>
                  <a:cubicBezTo>
                    <a:pt x="4134" y="16166"/>
                    <a:pt x="3911" y="16240"/>
                    <a:pt x="3703" y="16378"/>
                  </a:cubicBezTo>
                  <a:cubicBezTo>
                    <a:pt x="3470" y="16545"/>
                    <a:pt x="3337" y="16779"/>
                    <a:pt x="3337" y="17046"/>
                  </a:cubicBezTo>
                  <a:cubicBezTo>
                    <a:pt x="3337" y="17579"/>
                    <a:pt x="3837" y="18013"/>
                    <a:pt x="4371" y="18080"/>
                  </a:cubicBezTo>
                  <a:cubicBezTo>
                    <a:pt x="4481" y="18107"/>
                    <a:pt x="4591" y="18120"/>
                    <a:pt x="4700" y="18120"/>
                  </a:cubicBezTo>
                  <a:cubicBezTo>
                    <a:pt x="4989" y="18120"/>
                    <a:pt x="5272" y="18034"/>
                    <a:pt x="5538" y="17913"/>
                  </a:cubicBezTo>
                  <a:cubicBezTo>
                    <a:pt x="5672" y="18213"/>
                    <a:pt x="5805" y="18513"/>
                    <a:pt x="5972" y="18747"/>
                  </a:cubicBezTo>
                  <a:cubicBezTo>
                    <a:pt x="6439" y="19381"/>
                    <a:pt x="7173" y="19748"/>
                    <a:pt x="7940" y="19748"/>
                  </a:cubicBezTo>
                  <a:cubicBezTo>
                    <a:pt x="8273" y="19748"/>
                    <a:pt x="8607" y="19681"/>
                    <a:pt x="8941" y="19547"/>
                  </a:cubicBezTo>
                  <a:cubicBezTo>
                    <a:pt x="9474" y="19281"/>
                    <a:pt x="9875" y="18747"/>
                    <a:pt x="10108" y="18180"/>
                  </a:cubicBezTo>
                  <a:cubicBezTo>
                    <a:pt x="9941" y="18180"/>
                    <a:pt x="9808" y="18113"/>
                    <a:pt x="9641" y="18080"/>
                  </a:cubicBezTo>
                  <a:cubicBezTo>
                    <a:pt x="9474" y="18547"/>
                    <a:pt x="9141" y="18914"/>
                    <a:pt x="8707" y="19114"/>
                  </a:cubicBezTo>
                  <a:cubicBezTo>
                    <a:pt x="8455" y="19240"/>
                    <a:pt x="8176" y="19300"/>
                    <a:pt x="7897" y="19300"/>
                  </a:cubicBezTo>
                  <a:cubicBezTo>
                    <a:pt x="7290" y="19300"/>
                    <a:pt x="6681" y="19016"/>
                    <a:pt x="6339" y="18513"/>
                  </a:cubicBezTo>
                  <a:cubicBezTo>
                    <a:pt x="6172" y="18280"/>
                    <a:pt x="6072" y="18013"/>
                    <a:pt x="5972" y="17746"/>
                  </a:cubicBezTo>
                  <a:lnTo>
                    <a:pt x="5972" y="17713"/>
                  </a:lnTo>
                  <a:lnTo>
                    <a:pt x="6038" y="17613"/>
                  </a:lnTo>
                  <a:cubicBezTo>
                    <a:pt x="6539" y="17212"/>
                    <a:pt x="6806" y="16612"/>
                    <a:pt x="6806" y="16045"/>
                  </a:cubicBezTo>
                  <a:cubicBezTo>
                    <a:pt x="6806" y="15444"/>
                    <a:pt x="6472" y="14911"/>
                    <a:pt x="5972" y="14544"/>
                  </a:cubicBezTo>
                  <a:cubicBezTo>
                    <a:pt x="5598" y="14270"/>
                    <a:pt x="5151" y="14126"/>
                    <a:pt x="4698" y="14126"/>
                  </a:cubicBezTo>
                  <a:cubicBezTo>
                    <a:pt x="4544" y="14126"/>
                    <a:pt x="4390" y="14143"/>
                    <a:pt x="4237" y="14177"/>
                  </a:cubicBezTo>
                  <a:cubicBezTo>
                    <a:pt x="4070" y="14210"/>
                    <a:pt x="3970" y="14244"/>
                    <a:pt x="3804" y="14344"/>
                  </a:cubicBezTo>
                  <a:cubicBezTo>
                    <a:pt x="3570" y="14410"/>
                    <a:pt x="3403" y="14510"/>
                    <a:pt x="3203" y="14510"/>
                  </a:cubicBezTo>
                  <a:cubicBezTo>
                    <a:pt x="3173" y="14515"/>
                    <a:pt x="3143" y="14517"/>
                    <a:pt x="3113" y="14517"/>
                  </a:cubicBezTo>
                  <a:cubicBezTo>
                    <a:pt x="2902" y="14517"/>
                    <a:pt x="2673" y="14418"/>
                    <a:pt x="2469" y="14244"/>
                  </a:cubicBezTo>
                  <a:cubicBezTo>
                    <a:pt x="2169" y="14043"/>
                    <a:pt x="2002" y="13677"/>
                    <a:pt x="1969" y="13343"/>
                  </a:cubicBezTo>
                  <a:cubicBezTo>
                    <a:pt x="1902" y="12709"/>
                    <a:pt x="2202" y="12042"/>
                    <a:pt x="2803" y="11542"/>
                  </a:cubicBezTo>
                  <a:cubicBezTo>
                    <a:pt x="3337" y="11041"/>
                    <a:pt x="4037" y="10741"/>
                    <a:pt x="4704" y="10441"/>
                  </a:cubicBezTo>
                  <a:cubicBezTo>
                    <a:pt x="5305" y="10207"/>
                    <a:pt x="5972" y="9907"/>
                    <a:pt x="6405" y="9373"/>
                  </a:cubicBezTo>
                  <a:cubicBezTo>
                    <a:pt x="6872" y="8840"/>
                    <a:pt x="7139" y="7939"/>
                    <a:pt x="6706" y="7272"/>
                  </a:cubicBezTo>
                  <a:cubicBezTo>
                    <a:pt x="6383" y="6778"/>
                    <a:pt x="5811" y="6602"/>
                    <a:pt x="5204" y="6602"/>
                  </a:cubicBezTo>
                  <a:cubicBezTo>
                    <a:pt x="4870" y="6602"/>
                    <a:pt x="4524" y="6655"/>
                    <a:pt x="4204" y="6738"/>
                  </a:cubicBezTo>
                  <a:cubicBezTo>
                    <a:pt x="4037" y="6772"/>
                    <a:pt x="3837" y="6872"/>
                    <a:pt x="3670" y="6905"/>
                  </a:cubicBezTo>
                  <a:cubicBezTo>
                    <a:pt x="3219" y="7064"/>
                    <a:pt x="2768" y="7245"/>
                    <a:pt x="2317" y="7245"/>
                  </a:cubicBezTo>
                  <a:cubicBezTo>
                    <a:pt x="2201" y="7245"/>
                    <a:pt x="2085" y="7233"/>
                    <a:pt x="1969" y="7205"/>
                  </a:cubicBezTo>
                  <a:cubicBezTo>
                    <a:pt x="1202" y="7072"/>
                    <a:pt x="601" y="6371"/>
                    <a:pt x="535" y="5537"/>
                  </a:cubicBezTo>
                  <a:cubicBezTo>
                    <a:pt x="501" y="5170"/>
                    <a:pt x="635" y="4770"/>
                    <a:pt x="801" y="4437"/>
                  </a:cubicBezTo>
                  <a:cubicBezTo>
                    <a:pt x="1135" y="4737"/>
                    <a:pt x="1502" y="4937"/>
                    <a:pt x="1936" y="5004"/>
                  </a:cubicBezTo>
                  <a:cubicBezTo>
                    <a:pt x="2102" y="5004"/>
                    <a:pt x="2269" y="5004"/>
                    <a:pt x="2436" y="4937"/>
                  </a:cubicBezTo>
                  <a:cubicBezTo>
                    <a:pt x="2669" y="4904"/>
                    <a:pt x="2870" y="4770"/>
                    <a:pt x="3036" y="4670"/>
                  </a:cubicBezTo>
                  <a:cubicBezTo>
                    <a:pt x="3370" y="4337"/>
                    <a:pt x="3503" y="3836"/>
                    <a:pt x="3303" y="3436"/>
                  </a:cubicBezTo>
                  <a:cubicBezTo>
                    <a:pt x="3170" y="3202"/>
                    <a:pt x="2970" y="3069"/>
                    <a:pt x="2703" y="3002"/>
                  </a:cubicBezTo>
                  <a:cubicBezTo>
                    <a:pt x="2581" y="2953"/>
                    <a:pt x="2441" y="2922"/>
                    <a:pt x="2283" y="2922"/>
                  </a:cubicBezTo>
                  <a:cubicBezTo>
                    <a:pt x="2225" y="2922"/>
                    <a:pt x="2165" y="2927"/>
                    <a:pt x="2102" y="2936"/>
                  </a:cubicBezTo>
                  <a:cubicBezTo>
                    <a:pt x="1835" y="3002"/>
                    <a:pt x="1635" y="3069"/>
                    <a:pt x="1435" y="3202"/>
                  </a:cubicBezTo>
                  <a:cubicBezTo>
                    <a:pt x="1168" y="3336"/>
                    <a:pt x="968" y="3503"/>
                    <a:pt x="801" y="3703"/>
                  </a:cubicBezTo>
                  <a:cubicBezTo>
                    <a:pt x="601" y="3269"/>
                    <a:pt x="501" y="2835"/>
                    <a:pt x="601" y="2368"/>
                  </a:cubicBezTo>
                  <a:cubicBezTo>
                    <a:pt x="801" y="1434"/>
                    <a:pt x="1702" y="701"/>
                    <a:pt x="2803" y="534"/>
                  </a:cubicBezTo>
                  <a:cubicBezTo>
                    <a:pt x="2836" y="534"/>
                    <a:pt x="2936" y="534"/>
                    <a:pt x="2970" y="500"/>
                  </a:cubicBezTo>
                  <a:cubicBezTo>
                    <a:pt x="3113" y="484"/>
                    <a:pt x="3256" y="475"/>
                    <a:pt x="3398" y="475"/>
                  </a:cubicBezTo>
                  <a:cubicBezTo>
                    <a:pt x="4377" y="475"/>
                    <a:pt x="5306" y="873"/>
                    <a:pt x="6005" y="1601"/>
                  </a:cubicBezTo>
                  <a:cubicBezTo>
                    <a:pt x="6105" y="1501"/>
                    <a:pt x="6172" y="1334"/>
                    <a:pt x="6272" y="1201"/>
                  </a:cubicBezTo>
                  <a:cubicBezTo>
                    <a:pt x="5505" y="400"/>
                    <a:pt x="4371" y="0"/>
                    <a:pt x="33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3"/>
            <p:cNvSpPr/>
            <p:nvPr/>
          </p:nvSpPr>
          <p:spPr>
            <a:xfrm>
              <a:off x="125531" y="3856082"/>
              <a:ext cx="100100" cy="113600"/>
            </a:xfrm>
            <a:custGeom>
              <a:rect b="b" l="l" r="r" t="t"/>
              <a:pathLst>
                <a:path extrusionOk="0" h="4544" w="4004">
                  <a:moveTo>
                    <a:pt x="2299" y="1"/>
                  </a:moveTo>
                  <a:cubicBezTo>
                    <a:pt x="1933" y="1"/>
                    <a:pt x="1507" y="145"/>
                    <a:pt x="1034" y="440"/>
                  </a:cubicBezTo>
                  <a:cubicBezTo>
                    <a:pt x="867" y="540"/>
                    <a:pt x="701" y="640"/>
                    <a:pt x="534" y="707"/>
                  </a:cubicBezTo>
                  <a:cubicBezTo>
                    <a:pt x="367" y="807"/>
                    <a:pt x="167" y="874"/>
                    <a:pt x="0" y="874"/>
                  </a:cubicBezTo>
                  <a:cubicBezTo>
                    <a:pt x="67" y="1041"/>
                    <a:pt x="134" y="1174"/>
                    <a:pt x="200" y="1341"/>
                  </a:cubicBezTo>
                  <a:cubicBezTo>
                    <a:pt x="400" y="1308"/>
                    <a:pt x="634" y="1207"/>
                    <a:pt x="834" y="1107"/>
                  </a:cubicBezTo>
                  <a:cubicBezTo>
                    <a:pt x="1001" y="1007"/>
                    <a:pt x="1168" y="874"/>
                    <a:pt x="1334" y="807"/>
                  </a:cubicBezTo>
                  <a:cubicBezTo>
                    <a:pt x="1567" y="668"/>
                    <a:pt x="1944" y="480"/>
                    <a:pt x="2276" y="480"/>
                  </a:cubicBezTo>
                  <a:cubicBezTo>
                    <a:pt x="2421" y="480"/>
                    <a:pt x="2557" y="516"/>
                    <a:pt x="2669" y="607"/>
                  </a:cubicBezTo>
                  <a:cubicBezTo>
                    <a:pt x="3169" y="1007"/>
                    <a:pt x="3503" y="1775"/>
                    <a:pt x="3369" y="2342"/>
                  </a:cubicBezTo>
                  <a:cubicBezTo>
                    <a:pt x="3303" y="2642"/>
                    <a:pt x="3169" y="2875"/>
                    <a:pt x="2969" y="3176"/>
                  </a:cubicBezTo>
                  <a:cubicBezTo>
                    <a:pt x="2802" y="3442"/>
                    <a:pt x="2535" y="3676"/>
                    <a:pt x="2235" y="3943"/>
                  </a:cubicBezTo>
                  <a:cubicBezTo>
                    <a:pt x="2135" y="4010"/>
                    <a:pt x="2035" y="4110"/>
                    <a:pt x="1902" y="4176"/>
                  </a:cubicBezTo>
                  <a:cubicBezTo>
                    <a:pt x="1968" y="4210"/>
                    <a:pt x="1968" y="4276"/>
                    <a:pt x="2002" y="4310"/>
                  </a:cubicBezTo>
                  <a:cubicBezTo>
                    <a:pt x="2102" y="4376"/>
                    <a:pt x="2135" y="4477"/>
                    <a:pt x="2202" y="4543"/>
                  </a:cubicBezTo>
                  <a:cubicBezTo>
                    <a:pt x="2335" y="4477"/>
                    <a:pt x="2435" y="4376"/>
                    <a:pt x="2535" y="4310"/>
                  </a:cubicBezTo>
                  <a:cubicBezTo>
                    <a:pt x="2936" y="4010"/>
                    <a:pt x="3169" y="3776"/>
                    <a:pt x="3369" y="3476"/>
                  </a:cubicBezTo>
                  <a:cubicBezTo>
                    <a:pt x="3603" y="3142"/>
                    <a:pt x="3770" y="2809"/>
                    <a:pt x="3836" y="2475"/>
                  </a:cubicBezTo>
                  <a:cubicBezTo>
                    <a:pt x="4003" y="1708"/>
                    <a:pt x="3603" y="774"/>
                    <a:pt x="2969" y="207"/>
                  </a:cubicBezTo>
                  <a:cubicBezTo>
                    <a:pt x="2778" y="70"/>
                    <a:pt x="2553" y="1"/>
                    <a:pt x="2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3"/>
            <p:cNvSpPr/>
            <p:nvPr/>
          </p:nvSpPr>
          <p:spPr>
            <a:xfrm rot="-141257">
              <a:off x="443741" y="3914385"/>
              <a:ext cx="357659" cy="138117"/>
            </a:xfrm>
            <a:custGeom>
              <a:rect b="b" l="l" r="r" t="t"/>
              <a:pathLst>
                <a:path extrusionOk="0" h="5525" w="10608">
                  <a:moveTo>
                    <a:pt x="7939" y="1488"/>
                  </a:moveTo>
                  <a:cubicBezTo>
                    <a:pt x="8106" y="1488"/>
                    <a:pt x="8273" y="1488"/>
                    <a:pt x="8373" y="1588"/>
                  </a:cubicBezTo>
                  <a:cubicBezTo>
                    <a:pt x="8540" y="1655"/>
                    <a:pt x="8707" y="1855"/>
                    <a:pt x="8773" y="2089"/>
                  </a:cubicBezTo>
                  <a:cubicBezTo>
                    <a:pt x="8807" y="2289"/>
                    <a:pt x="8807" y="2522"/>
                    <a:pt x="8673" y="2689"/>
                  </a:cubicBezTo>
                  <a:cubicBezTo>
                    <a:pt x="8640" y="2756"/>
                    <a:pt x="8640" y="2789"/>
                    <a:pt x="8607" y="2822"/>
                  </a:cubicBezTo>
                  <a:cubicBezTo>
                    <a:pt x="8607" y="2822"/>
                    <a:pt x="8540" y="2856"/>
                    <a:pt x="8506" y="2856"/>
                  </a:cubicBezTo>
                  <a:cubicBezTo>
                    <a:pt x="8406" y="2922"/>
                    <a:pt x="8373" y="2956"/>
                    <a:pt x="8306" y="2989"/>
                  </a:cubicBezTo>
                  <a:cubicBezTo>
                    <a:pt x="8273" y="2989"/>
                    <a:pt x="8206" y="3023"/>
                    <a:pt x="8173" y="3023"/>
                  </a:cubicBezTo>
                  <a:lnTo>
                    <a:pt x="7973" y="3023"/>
                  </a:lnTo>
                  <a:cubicBezTo>
                    <a:pt x="7639" y="3023"/>
                    <a:pt x="7306" y="2856"/>
                    <a:pt x="7139" y="2656"/>
                  </a:cubicBezTo>
                  <a:cubicBezTo>
                    <a:pt x="7005" y="2489"/>
                    <a:pt x="6972" y="2289"/>
                    <a:pt x="6939" y="2089"/>
                  </a:cubicBezTo>
                  <a:lnTo>
                    <a:pt x="7039" y="1955"/>
                  </a:lnTo>
                  <a:cubicBezTo>
                    <a:pt x="7172" y="1922"/>
                    <a:pt x="7206" y="1855"/>
                    <a:pt x="7272" y="1822"/>
                  </a:cubicBezTo>
                  <a:cubicBezTo>
                    <a:pt x="7306" y="1788"/>
                    <a:pt x="7339" y="1755"/>
                    <a:pt x="7372" y="1755"/>
                  </a:cubicBezTo>
                  <a:cubicBezTo>
                    <a:pt x="7439" y="1688"/>
                    <a:pt x="7472" y="1688"/>
                    <a:pt x="7506" y="1655"/>
                  </a:cubicBezTo>
                  <a:cubicBezTo>
                    <a:pt x="7539" y="1622"/>
                    <a:pt x="7606" y="1622"/>
                    <a:pt x="7639" y="1588"/>
                  </a:cubicBezTo>
                  <a:cubicBezTo>
                    <a:pt x="7673" y="1588"/>
                    <a:pt x="7706" y="1521"/>
                    <a:pt x="7773" y="1521"/>
                  </a:cubicBezTo>
                  <a:cubicBezTo>
                    <a:pt x="7806" y="1521"/>
                    <a:pt x="7806" y="1521"/>
                    <a:pt x="7839" y="1488"/>
                  </a:cubicBezTo>
                  <a:close/>
                  <a:moveTo>
                    <a:pt x="8839" y="1"/>
                  </a:moveTo>
                  <a:cubicBezTo>
                    <a:pt x="8356" y="1"/>
                    <a:pt x="7902" y="112"/>
                    <a:pt x="7506" y="354"/>
                  </a:cubicBezTo>
                  <a:cubicBezTo>
                    <a:pt x="7439" y="421"/>
                    <a:pt x="7339" y="487"/>
                    <a:pt x="7272" y="587"/>
                  </a:cubicBezTo>
                  <a:cubicBezTo>
                    <a:pt x="6839" y="921"/>
                    <a:pt x="6638" y="1421"/>
                    <a:pt x="6605" y="1922"/>
                  </a:cubicBezTo>
                  <a:lnTo>
                    <a:pt x="6505" y="1988"/>
                  </a:lnTo>
                  <a:cubicBezTo>
                    <a:pt x="6272" y="2355"/>
                    <a:pt x="6105" y="2789"/>
                    <a:pt x="5971" y="3189"/>
                  </a:cubicBezTo>
                  <a:cubicBezTo>
                    <a:pt x="5871" y="3490"/>
                    <a:pt x="5771" y="3790"/>
                    <a:pt x="5638" y="4023"/>
                  </a:cubicBezTo>
                  <a:cubicBezTo>
                    <a:pt x="5355" y="4589"/>
                    <a:pt x="4864" y="5096"/>
                    <a:pt x="4277" y="5096"/>
                  </a:cubicBezTo>
                  <a:cubicBezTo>
                    <a:pt x="4242" y="5096"/>
                    <a:pt x="4206" y="5095"/>
                    <a:pt x="4170" y="5091"/>
                  </a:cubicBezTo>
                  <a:cubicBezTo>
                    <a:pt x="3603" y="4991"/>
                    <a:pt x="3169" y="4357"/>
                    <a:pt x="2969" y="3823"/>
                  </a:cubicBezTo>
                  <a:lnTo>
                    <a:pt x="2836" y="3523"/>
                  </a:lnTo>
                  <a:cubicBezTo>
                    <a:pt x="2602" y="2956"/>
                    <a:pt x="2335" y="2355"/>
                    <a:pt x="1835" y="1955"/>
                  </a:cubicBezTo>
                  <a:cubicBezTo>
                    <a:pt x="1527" y="1729"/>
                    <a:pt x="1142" y="1604"/>
                    <a:pt x="768" y="1604"/>
                  </a:cubicBezTo>
                  <a:cubicBezTo>
                    <a:pt x="535" y="1604"/>
                    <a:pt x="305" y="1653"/>
                    <a:pt x="100" y="1755"/>
                  </a:cubicBezTo>
                  <a:cubicBezTo>
                    <a:pt x="34" y="1755"/>
                    <a:pt x="34" y="1788"/>
                    <a:pt x="0" y="1788"/>
                  </a:cubicBezTo>
                  <a:cubicBezTo>
                    <a:pt x="267" y="1855"/>
                    <a:pt x="501" y="1955"/>
                    <a:pt x="701" y="2055"/>
                  </a:cubicBezTo>
                  <a:cubicBezTo>
                    <a:pt x="1001" y="2055"/>
                    <a:pt x="1335" y="2122"/>
                    <a:pt x="1602" y="2322"/>
                  </a:cubicBezTo>
                  <a:cubicBezTo>
                    <a:pt x="2002" y="2622"/>
                    <a:pt x="2202" y="3156"/>
                    <a:pt x="2469" y="3690"/>
                  </a:cubicBezTo>
                  <a:cubicBezTo>
                    <a:pt x="2502" y="3790"/>
                    <a:pt x="2536" y="3923"/>
                    <a:pt x="2602" y="3990"/>
                  </a:cubicBezTo>
                  <a:cubicBezTo>
                    <a:pt x="3003" y="4891"/>
                    <a:pt x="3536" y="5458"/>
                    <a:pt x="4170" y="5524"/>
                  </a:cubicBezTo>
                  <a:lnTo>
                    <a:pt x="4370" y="5524"/>
                  </a:lnTo>
                  <a:cubicBezTo>
                    <a:pt x="5171" y="5524"/>
                    <a:pt x="5838" y="4857"/>
                    <a:pt x="6138" y="4190"/>
                  </a:cubicBezTo>
                  <a:lnTo>
                    <a:pt x="6505" y="3323"/>
                  </a:lnTo>
                  <a:cubicBezTo>
                    <a:pt x="6605" y="3089"/>
                    <a:pt x="6672" y="2822"/>
                    <a:pt x="6805" y="2622"/>
                  </a:cubicBezTo>
                  <a:cubicBezTo>
                    <a:pt x="6839" y="2689"/>
                    <a:pt x="6872" y="2822"/>
                    <a:pt x="6972" y="2889"/>
                  </a:cubicBezTo>
                  <a:cubicBezTo>
                    <a:pt x="7191" y="3264"/>
                    <a:pt x="7644" y="3493"/>
                    <a:pt x="8111" y="3493"/>
                  </a:cubicBezTo>
                  <a:cubicBezTo>
                    <a:pt x="8143" y="3493"/>
                    <a:pt x="8175" y="3492"/>
                    <a:pt x="8206" y="3490"/>
                  </a:cubicBezTo>
                  <a:cubicBezTo>
                    <a:pt x="8340" y="3490"/>
                    <a:pt x="8473" y="3456"/>
                    <a:pt x="8607" y="3456"/>
                  </a:cubicBezTo>
                  <a:cubicBezTo>
                    <a:pt x="8873" y="3356"/>
                    <a:pt x="9140" y="3189"/>
                    <a:pt x="9307" y="2956"/>
                  </a:cubicBezTo>
                  <a:cubicBezTo>
                    <a:pt x="9474" y="2656"/>
                    <a:pt x="9507" y="2322"/>
                    <a:pt x="9440" y="1955"/>
                  </a:cubicBezTo>
                  <a:cubicBezTo>
                    <a:pt x="9340" y="1622"/>
                    <a:pt x="9107" y="1321"/>
                    <a:pt x="8807" y="1155"/>
                  </a:cubicBezTo>
                  <a:cubicBezTo>
                    <a:pt x="8577" y="1053"/>
                    <a:pt x="8348" y="1009"/>
                    <a:pt x="8134" y="1009"/>
                  </a:cubicBezTo>
                  <a:cubicBezTo>
                    <a:pt x="8067" y="1009"/>
                    <a:pt x="8002" y="1013"/>
                    <a:pt x="7939" y="1021"/>
                  </a:cubicBezTo>
                  <a:cubicBezTo>
                    <a:pt x="7706" y="1054"/>
                    <a:pt x="7539" y="1155"/>
                    <a:pt x="7339" y="1221"/>
                  </a:cubicBezTo>
                  <a:cubicBezTo>
                    <a:pt x="7439" y="1121"/>
                    <a:pt x="7506" y="988"/>
                    <a:pt x="7639" y="854"/>
                  </a:cubicBezTo>
                  <a:cubicBezTo>
                    <a:pt x="7606" y="854"/>
                    <a:pt x="7639" y="821"/>
                    <a:pt x="7673" y="788"/>
                  </a:cubicBezTo>
                  <a:cubicBezTo>
                    <a:pt x="8001" y="577"/>
                    <a:pt x="8427" y="448"/>
                    <a:pt x="8884" y="448"/>
                  </a:cubicBezTo>
                  <a:cubicBezTo>
                    <a:pt x="9077" y="448"/>
                    <a:pt x="9275" y="471"/>
                    <a:pt x="9474" y="521"/>
                  </a:cubicBezTo>
                  <a:cubicBezTo>
                    <a:pt x="9841" y="621"/>
                    <a:pt x="10208" y="788"/>
                    <a:pt x="10608" y="1021"/>
                  </a:cubicBezTo>
                  <a:cubicBezTo>
                    <a:pt x="10508" y="821"/>
                    <a:pt x="10441" y="587"/>
                    <a:pt x="10341" y="354"/>
                  </a:cubicBezTo>
                  <a:cubicBezTo>
                    <a:pt x="10108" y="254"/>
                    <a:pt x="9841" y="154"/>
                    <a:pt x="9607" y="87"/>
                  </a:cubicBezTo>
                  <a:cubicBezTo>
                    <a:pt x="9346" y="30"/>
                    <a:pt x="9089" y="1"/>
                    <a:pt x="88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3"/>
            <p:cNvSpPr/>
            <p:nvPr/>
          </p:nvSpPr>
          <p:spPr>
            <a:xfrm>
              <a:off x="721075" y="3650875"/>
              <a:ext cx="162625" cy="65075"/>
            </a:xfrm>
            <a:custGeom>
              <a:rect b="b" l="l" r="r" t="t"/>
              <a:pathLst>
                <a:path extrusionOk="0" fill="none" h="2603" w="6505">
                  <a:moveTo>
                    <a:pt x="0" y="2602"/>
                  </a:moveTo>
                  <a:cubicBezTo>
                    <a:pt x="467" y="1335"/>
                    <a:pt x="1668" y="334"/>
                    <a:pt x="3002" y="167"/>
                  </a:cubicBezTo>
                  <a:cubicBezTo>
                    <a:pt x="4370" y="0"/>
                    <a:pt x="5804" y="667"/>
                    <a:pt x="6505" y="1835"/>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3"/>
            <p:cNvSpPr/>
            <p:nvPr/>
          </p:nvSpPr>
          <p:spPr>
            <a:xfrm>
              <a:off x="846150" y="3694225"/>
              <a:ext cx="120125" cy="70100"/>
            </a:xfrm>
            <a:custGeom>
              <a:rect b="b" l="l" r="r" t="t"/>
              <a:pathLst>
                <a:path extrusionOk="0" h="2804" w="4805">
                  <a:moveTo>
                    <a:pt x="2723" y="0"/>
                  </a:moveTo>
                  <a:cubicBezTo>
                    <a:pt x="2554" y="0"/>
                    <a:pt x="2380" y="11"/>
                    <a:pt x="2202" y="34"/>
                  </a:cubicBezTo>
                  <a:cubicBezTo>
                    <a:pt x="901" y="201"/>
                    <a:pt x="1" y="968"/>
                    <a:pt x="68" y="1702"/>
                  </a:cubicBezTo>
                  <a:cubicBezTo>
                    <a:pt x="183" y="2365"/>
                    <a:pt x="1019" y="2803"/>
                    <a:pt x="2062" y="2803"/>
                  </a:cubicBezTo>
                  <a:cubicBezTo>
                    <a:pt x="2226" y="2803"/>
                    <a:pt x="2396" y="2792"/>
                    <a:pt x="2569" y="2770"/>
                  </a:cubicBezTo>
                  <a:cubicBezTo>
                    <a:pt x="3870" y="2603"/>
                    <a:pt x="4804" y="1835"/>
                    <a:pt x="4704" y="1102"/>
                  </a:cubicBezTo>
                  <a:cubicBezTo>
                    <a:pt x="4647" y="439"/>
                    <a:pt x="3793"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3"/>
            <p:cNvSpPr/>
            <p:nvPr/>
          </p:nvSpPr>
          <p:spPr>
            <a:xfrm flipH="1" rot="-1725846">
              <a:off x="122391" y="3670642"/>
              <a:ext cx="231023" cy="111524"/>
            </a:xfrm>
            <a:custGeom>
              <a:rect b="b" l="l" r="r" t="t"/>
              <a:pathLst>
                <a:path extrusionOk="0" h="4461" w="9241">
                  <a:moveTo>
                    <a:pt x="5738" y="458"/>
                  </a:moveTo>
                  <a:cubicBezTo>
                    <a:pt x="5805" y="458"/>
                    <a:pt x="5872" y="491"/>
                    <a:pt x="5905" y="491"/>
                  </a:cubicBezTo>
                  <a:cubicBezTo>
                    <a:pt x="5972" y="491"/>
                    <a:pt x="6005" y="524"/>
                    <a:pt x="6038" y="524"/>
                  </a:cubicBezTo>
                  <a:lnTo>
                    <a:pt x="6072" y="558"/>
                  </a:lnTo>
                  <a:cubicBezTo>
                    <a:pt x="6072" y="558"/>
                    <a:pt x="6138" y="558"/>
                    <a:pt x="6138" y="625"/>
                  </a:cubicBezTo>
                  <a:lnTo>
                    <a:pt x="6172" y="625"/>
                  </a:lnTo>
                  <a:cubicBezTo>
                    <a:pt x="6205" y="625"/>
                    <a:pt x="6205" y="658"/>
                    <a:pt x="6238" y="658"/>
                  </a:cubicBezTo>
                  <a:lnTo>
                    <a:pt x="6339" y="725"/>
                  </a:lnTo>
                  <a:cubicBezTo>
                    <a:pt x="6339" y="725"/>
                    <a:pt x="6339" y="758"/>
                    <a:pt x="6372" y="758"/>
                  </a:cubicBezTo>
                  <a:cubicBezTo>
                    <a:pt x="6372" y="758"/>
                    <a:pt x="6405" y="825"/>
                    <a:pt x="6405" y="858"/>
                  </a:cubicBezTo>
                  <a:cubicBezTo>
                    <a:pt x="6472" y="891"/>
                    <a:pt x="6472" y="925"/>
                    <a:pt x="6505" y="925"/>
                  </a:cubicBezTo>
                  <a:cubicBezTo>
                    <a:pt x="6539" y="991"/>
                    <a:pt x="6539" y="1025"/>
                    <a:pt x="6572" y="1058"/>
                  </a:cubicBezTo>
                  <a:cubicBezTo>
                    <a:pt x="6639" y="1092"/>
                    <a:pt x="6639" y="1192"/>
                    <a:pt x="6639" y="1225"/>
                  </a:cubicBezTo>
                  <a:cubicBezTo>
                    <a:pt x="6639" y="1258"/>
                    <a:pt x="6672" y="1358"/>
                    <a:pt x="6672" y="1425"/>
                  </a:cubicBezTo>
                  <a:cubicBezTo>
                    <a:pt x="6672" y="1825"/>
                    <a:pt x="6639" y="2159"/>
                    <a:pt x="6505" y="2392"/>
                  </a:cubicBezTo>
                  <a:lnTo>
                    <a:pt x="5872" y="2392"/>
                  </a:lnTo>
                  <a:cubicBezTo>
                    <a:pt x="5838" y="2392"/>
                    <a:pt x="5805" y="2392"/>
                    <a:pt x="5738" y="2359"/>
                  </a:cubicBezTo>
                  <a:cubicBezTo>
                    <a:pt x="5705" y="2359"/>
                    <a:pt x="5638" y="2326"/>
                    <a:pt x="5571" y="2326"/>
                  </a:cubicBezTo>
                  <a:lnTo>
                    <a:pt x="5538" y="2326"/>
                  </a:lnTo>
                  <a:cubicBezTo>
                    <a:pt x="5471" y="2292"/>
                    <a:pt x="5371" y="2292"/>
                    <a:pt x="5338" y="2226"/>
                  </a:cubicBezTo>
                  <a:cubicBezTo>
                    <a:pt x="5338" y="2226"/>
                    <a:pt x="5304" y="2226"/>
                    <a:pt x="5304" y="2192"/>
                  </a:cubicBezTo>
                  <a:lnTo>
                    <a:pt x="5238" y="2192"/>
                  </a:lnTo>
                  <a:cubicBezTo>
                    <a:pt x="5204" y="2159"/>
                    <a:pt x="5138" y="2126"/>
                    <a:pt x="5071" y="2059"/>
                  </a:cubicBezTo>
                  <a:cubicBezTo>
                    <a:pt x="4804" y="1825"/>
                    <a:pt x="4637" y="1492"/>
                    <a:pt x="4671" y="1158"/>
                  </a:cubicBezTo>
                  <a:cubicBezTo>
                    <a:pt x="4704" y="958"/>
                    <a:pt x="4837" y="791"/>
                    <a:pt x="5004" y="625"/>
                  </a:cubicBezTo>
                  <a:cubicBezTo>
                    <a:pt x="5171" y="491"/>
                    <a:pt x="5371" y="458"/>
                    <a:pt x="5571" y="458"/>
                  </a:cubicBezTo>
                  <a:close/>
                  <a:moveTo>
                    <a:pt x="5574" y="0"/>
                  </a:moveTo>
                  <a:cubicBezTo>
                    <a:pt x="5286" y="0"/>
                    <a:pt x="4992" y="87"/>
                    <a:pt x="4737" y="291"/>
                  </a:cubicBezTo>
                  <a:cubicBezTo>
                    <a:pt x="4471" y="491"/>
                    <a:pt x="4237" y="791"/>
                    <a:pt x="4204" y="1125"/>
                  </a:cubicBezTo>
                  <a:cubicBezTo>
                    <a:pt x="4137" y="1625"/>
                    <a:pt x="4370" y="2126"/>
                    <a:pt x="4804" y="2459"/>
                  </a:cubicBezTo>
                  <a:cubicBezTo>
                    <a:pt x="5038" y="2659"/>
                    <a:pt x="5371" y="2793"/>
                    <a:pt x="5805" y="2859"/>
                  </a:cubicBezTo>
                  <a:cubicBezTo>
                    <a:pt x="5905" y="2859"/>
                    <a:pt x="6005" y="2893"/>
                    <a:pt x="6138" y="2893"/>
                  </a:cubicBezTo>
                  <a:lnTo>
                    <a:pt x="6205" y="2893"/>
                  </a:lnTo>
                  <a:lnTo>
                    <a:pt x="6138" y="2993"/>
                  </a:lnTo>
                  <a:cubicBezTo>
                    <a:pt x="5905" y="3193"/>
                    <a:pt x="5671" y="3393"/>
                    <a:pt x="5371" y="3527"/>
                  </a:cubicBezTo>
                  <a:cubicBezTo>
                    <a:pt x="5171" y="3660"/>
                    <a:pt x="4971" y="3727"/>
                    <a:pt x="4704" y="3827"/>
                  </a:cubicBezTo>
                  <a:cubicBezTo>
                    <a:pt x="4336" y="3936"/>
                    <a:pt x="3980" y="3989"/>
                    <a:pt x="3645" y="3989"/>
                  </a:cubicBezTo>
                  <a:cubicBezTo>
                    <a:pt x="3161" y="3989"/>
                    <a:pt x="2724" y="3877"/>
                    <a:pt x="2369" y="3660"/>
                  </a:cubicBezTo>
                  <a:cubicBezTo>
                    <a:pt x="1902" y="3360"/>
                    <a:pt x="1635" y="2826"/>
                    <a:pt x="1335" y="2326"/>
                  </a:cubicBezTo>
                  <a:lnTo>
                    <a:pt x="968" y="1692"/>
                  </a:lnTo>
                  <a:cubicBezTo>
                    <a:pt x="801" y="1458"/>
                    <a:pt x="534" y="1192"/>
                    <a:pt x="301" y="991"/>
                  </a:cubicBezTo>
                  <a:cubicBezTo>
                    <a:pt x="201" y="1125"/>
                    <a:pt x="134" y="1225"/>
                    <a:pt x="1" y="1358"/>
                  </a:cubicBezTo>
                  <a:cubicBezTo>
                    <a:pt x="201" y="1525"/>
                    <a:pt x="368" y="1725"/>
                    <a:pt x="534" y="1959"/>
                  </a:cubicBezTo>
                  <a:cubicBezTo>
                    <a:pt x="668" y="2159"/>
                    <a:pt x="801" y="2326"/>
                    <a:pt x="868" y="2526"/>
                  </a:cubicBezTo>
                  <a:cubicBezTo>
                    <a:pt x="1202" y="3060"/>
                    <a:pt x="1502" y="3660"/>
                    <a:pt x="2035" y="4027"/>
                  </a:cubicBezTo>
                  <a:cubicBezTo>
                    <a:pt x="2469" y="4327"/>
                    <a:pt x="2969" y="4461"/>
                    <a:pt x="3537" y="4461"/>
                  </a:cubicBezTo>
                  <a:cubicBezTo>
                    <a:pt x="3903" y="4461"/>
                    <a:pt x="4337" y="4361"/>
                    <a:pt x="4737" y="4227"/>
                  </a:cubicBezTo>
                  <a:cubicBezTo>
                    <a:pt x="5471" y="4027"/>
                    <a:pt x="6005" y="3693"/>
                    <a:pt x="6372" y="3293"/>
                  </a:cubicBezTo>
                  <a:cubicBezTo>
                    <a:pt x="6505" y="3160"/>
                    <a:pt x="6639" y="2993"/>
                    <a:pt x="6705" y="2859"/>
                  </a:cubicBezTo>
                  <a:cubicBezTo>
                    <a:pt x="7573" y="2726"/>
                    <a:pt x="8407" y="2326"/>
                    <a:pt x="9040" y="1692"/>
                  </a:cubicBezTo>
                  <a:cubicBezTo>
                    <a:pt x="9040" y="1659"/>
                    <a:pt x="9040" y="1625"/>
                    <a:pt x="9074" y="1559"/>
                  </a:cubicBezTo>
                  <a:cubicBezTo>
                    <a:pt x="9074" y="1525"/>
                    <a:pt x="9074" y="1492"/>
                    <a:pt x="9141" y="1425"/>
                  </a:cubicBezTo>
                  <a:cubicBezTo>
                    <a:pt x="9174" y="1225"/>
                    <a:pt x="9207" y="991"/>
                    <a:pt x="9241" y="758"/>
                  </a:cubicBezTo>
                  <a:lnTo>
                    <a:pt x="9241" y="658"/>
                  </a:lnTo>
                  <a:cubicBezTo>
                    <a:pt x="8840" y="1525"/>
                    <a:pt x="7973" y="2159"/>
                    <a:pt x="7039" y="2359"/>
                  </a:cubicBezTo>
                  <a:cubicBezTo>
                    <a:pt x="7139" y="2059"/>
                    <a:pt x="7172" y="1792"/>
                    <a:pt x="7139" y="1492"/>
                  </a:cubicBezTo>
                  <a:cubicBezTo>
                    <a:pt x="7072" y="1058"/>
                    <a:pt x="6872" y="725"/>
                    <a:pt x="6639" y="458"/>
                  </a:cubicBezTo>
                  <a:cubicBezTo>
                    <a:pt x="6405" y="224"/>
                    <a:pt x="6138" y="57"/>
                    <a:pt x="5838" y="24"/>
                  </a:cubicBezTo>
                  <a:cubicBezTo>
                    <a:pt x="5752" y="8"/>
                    <a:pt x="5663" y="0"/>
                    <a:pt x="557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3"/>
            <p:cNvSpPr/>
            <p:nvPr/>
          </p:nvSpPr>
          <p:spPr>
            <a:xfrm>
              <a:off x="283250" y="3692575"/>
              <a:ext cx="168475" cy="63400"/>
            </a:xfrm>
            <a:custGeom>
              <a:rect b="b" l="l" r="r" t="t"/>
              <a:pathLst>
                <a:path extrusionOk="0" fill="none" h="2536" w="6739">
                  <a:moveTo>
                    <a:pt x="6739" y="2202"/>
                  </a:moveTo>
                  <a:cubicBezTo>
                    <a:pt x="6172" y="901"/>
                    <a:pt x="4704" y="0"/>
                    <a:pt x="3236" y="67"/>
                  </a:cubicBezTo>
                  <a:cubicBezTo>
                    <a:pt x="1802" y="167"/>
                    <a:pt x="468" y="1168"/>
                    <a:pt x="1" y="2535"/>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3"/>
            <p:cNvSpPr/>
            <p:nvPr/>
          </p:nvSpPr>
          <p:spPr>
            <a:xfrm>
              <a:off x="219875" y="3761425"/>
              <a:ext cx="113450" cy="64950"/>
            </a:xfrm>
            <a:custGeom>
              <a:rect b="b" l="l" r="r" t="t"/>
              <a:pathLst>
                <a:path extrusionOk="0" h="2598" w="4538">
                  <a:moveTo>
                    <a:pt x="2450" y="1"/>
                  </a:moveTo>
                  <a:cubicBezTo>
                    <a:pt x="2337" y="1"/>
                    <a:pt x="2220" y="5"/>
                    <a:pt x="2102" y="15"/>
                  </a:cubicBezTo>
                  <a:cubicBezTo>
                    <a:pt x="901" y="148"/>
                    <a:pt x="1" y="815"/>
                    <a:pt x="67" y="1516"/>
                  </a:cubicBezTo>
                  <a:cubicBezTo>
                    <a:pt x="158" y="2179"/>
                    <a:pt x="1012" y="2598"/>
                    <a:pt x="2063" y="2598"/>
                  </a:cubicBezTo>
                  <a:cubicBezTo>
                    <a:pt x="2174" y="2598"/>
                    <a:pt x="2287" y="2593"/>
                    <a:pt x="2402" y="2583"/>
                  </a:cubicBezTo>
                  <a:cubicBezTo>
                    <a:pt x="3603" y="2450"/>
                    <a:pt x="4537" y="1783"/>
                    <a:pt x="4437" y="1082"/>
                  </a:cubicBezTo>
                  <a:cubicBezTo>
                    <a:pt x="4377" y="419"/>
                    <a:pt x="3525" y="1"/>
                    <a:pt x="24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5" name="Google Shape;3035;p53"/>
          <p:cNvSpPr txBox="1"/>
          <p:nvPr>
            <p:ph idx="1" type="subTitle"/>
          </p:nvPr>
        </p:nvSpPr>
        <p:spPr>
          <a:xfrm>
            <a:off x="1536900" y="1933350"/>
            <a:ext cx="6723300" cy="41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centimeters is the same as a kilometer</a:t>
            </a:r>
            <a:endParaRPr/>
          </a:p>
        </p:txBody>
      </p:sp>
      <p:sp>
        <p:nvSpPr>
          <p:cNvPr id="3036" name="Google Shape;3036;p53">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037" name="Google Shape;3037;p53">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3">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3">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3">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041" name="Google Shape;3041;p53">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042" name="Google Shape;3042;p53">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043" name="Google Shape;3043;p53">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7" name="Shape 3047"/>
        <p:cNvGrpSpPr/>
        <p:nvPr/>
      </p:nvGrpSpPr>
      <p:grpSpPr>
        <a:xfrm>
          <a:off x="0" y="0"/>
          <a:ext cx="0" cy="0"/>
          <a:chOff x="0" y="0"/>
          <a:chExt cx="0" cy="0"/>
        </a:xfrm>
      </p:grpSpPr>
      <p:sp>
        <p:nvSpPr>
          <p:cNvPr id="3048" name="Google Shape;3048;p54"/>
          <p:cNvSpPr/>
          <p:nvPr/>
        </p:nvSpPr>
        <p:spPr>
          <a:xfrm>
            <a:off x="7034360" y="3698288"/>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m</a:t>
            </a:r>
            <a:r>
              <a:rPr lang="en" sz="2000">
                <a:solidFill>
                  <a:schemeClr val="dk1"/>
                </a:solidFill>
                <a:latin typeface="Gochi Hand"/>
                <a:ea typeface="Gochi Hand"/>
                <a:cs typeface="Gochi Hand"/>
                <a:sym typeface="Gochi Hand"/>
              </a:rPr>
              <a:t>m</a:t>
            </a:r>
            <a:endParaRPr>
              <a:solidFill>
                <a:schemeClr val="dk1"/>
              </a:solidFill>
            </a:endParaRPr>
          </a:p>
        </p:txBody>
      </p:sp>
      <p:sp>
        <p:nvSpPr>
          <p:cNvPr id="3049" name="Google Shape;3049;p54"/>
          <p:cNvSpPr/>
          <p:nvPr/>
        </p:nvSpPr>
        <p:spPr>
          <a:xfrm>
            <a:off x="6181312" y="3329563"/>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cm</a:t>
            </a:r>
            <a:endParaRPr>
              <a:solidFill>
                <a:schemeClr val="dk1"/>
              </a:solidFill>
            </a:endParaRPr>
          </a:p>
        </p:txBody>
      </p:sp>
      <p:sp>
        <p:nvSpPr>
          <p:cNvPr id="3050" name="Google Shape;3050;p54"/>
          <p:cNvSpPr/>
          <p:nvPr/>
        </p:nvSpPr>
        <p:spPr>
          <a:xfrm>
            <a:off x="5328265" y="2979825"/>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dm</a:t>
            </a:r>
            <a:endParaRPr>
              <a:solidFill>
                <a:schemeClr val="dk1"/>
              </a:solidFill>
            </a:endParaRPr>
          </a:p>
        </p:txBody>
      </p:sp>
      <p:sp>
        <p:nvSpPr>
          <p:cNvPr id="3051" name="Google Shape;3051;p54"/>
          <p:cNvSpPr/>
          <p:nvPr/>
        </p:nvSpPr>
        <p:spPr>
          <a:xfrm>
            <a:off x="4475217" y="2622225"/>
            <a:ext cx="852600" cy="3576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m</a:t>
            </a:r>
            <a:endParaRPr>
              <a:solidFill>
                <a:schemeClr val="accent6"/>
              </a:solidFill>
            </a:endParaRPr>
          </a:p>
        </p:txBody>
      </p:sp>
      <p:sp>
        <p:nvSpPr>
          <p:cNvPr id="3052" name="Google Shape;3052;p54"/>
          <p:cNvSpPr/>
          <p:nvPr/>
        </p:nvSpPr>
        <p:spPr>
          <a:xfrm>
            <a:off x="3622170" y="2257675"/>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dam</a:t>
            </a:r>
            <a:endParaRPr/>
          </a:p>
        </p:txBody>
      </p:sp>
      <p:sp>
        <p:nvSpPr>
          <p:cNvPr id="3053" name="Google Shape;3053;p54"/>
          <p:cNvSpPr/>
          <p:nvPr/>
        </p:nvSpPr>
        <p:spPr>
          <a:xfrm>
            <a:off x="2769122" y="1900075"/>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h</a:t>
            </a:r>
            <a:r>
              <a:rPr lang="en" sz="2000">
                <a:solidFill>
                  <a:schemeClr val="dk1"/>
                </a:solidFill>
                <a:latin typeface="Gochi Hand"/>
                <a:ea typeface="Gochi Hand"/>
                <a:cs typeface="Gochi Hand"/>
                <a:sym typeface="Gochi Hand"/>
              </a:rPr>
              <a:t>m</a:t>
            </a:r>
            <a:endParaRPr/>
          </a:p>
        </p:txBody>
      </p:sp>
      <p:sp>
        <p:nvSpPr>
          <p:cNvPr id="3054" name="Google Shape;3054;p54"/>
          <p:cNvSpPr/>
          <p:nvPr/>
        </p:nvSpPr>
        <p:spPr>
          <a:xfrm>
            <a:off x="1916075" y="1523150"/>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k</a:t>
            </a:r>
            <a:r>
              <a:rPr lang="en" sz="2000">
                <a:solidFill>
                  <a:schemeClr val="dk1"/>
                </a:solidFill>
                <a:latin typeface="Gochi Hand"/>
                <a:ea typeface="Gochi Hand"/>
                <a:cs typeface="Gochi Hand"/>
                <a:sym typeface="Gochi Hand"/>
              </a:rPr>
              <a:t>m</a:t>
            </a:r>
            <a:endParaRPr/>
          </a:p>
        </p:txBody>
      </p:sp>
      <p:grpSp>
        <p:nvGrpSpPr>
          <p:cNvPr id="3055" name="Google Shape;3055;p54"/>
          <p:cNvGrpSpPr/>
          <p:nvPr/>
        </p:nvGrpSpPr>
        <p:grpSpPr>
          <a:xfrm>
            <a:off x="2353436" y="1771050"/>
            <a:ext cx="4958163" cy="2618386"/>
            <a:chOff x="2149070" y="1923450"/>
            <a:chExt cx="4958163" cy="2618386"/>
          </a:xfrm>
        </p:grpSpPr>
        <p:sp>
          <p:nvSpPr>
            <p:cNvPr id="3056" name="Google Shape;3056;p54"/>
            <p:cNvSpPr/>
            <p:nvPr/>
          </p:nvSpPr>
          <p:spPr>
            <a:xfrm rot="10800000">
              <a:off x="6290633" y="3725236"/>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4"/>
            <p:cNvSpPr/>
            <p:nvPr/>
          </p:nvSpPr>
          <p:spPr>
            <a:xfrm rot="10800000">
              <a:off x="5456441" y="3368860"/>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4"/>
            <p:cNvSpPr/>
            <p:nvPr/>
          </p:nvSpPr>
          <p:spPr>
            <a:xfrm rot="10800000">
              <a:off x="4636442" y="3007377"/>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4"/>
            <p:cNvSpPr/>
            <p:nvPr/>
          </p:nvSpPr>
          <p:spPr>
            <a:xfrm rot="10800000">
              <a:off x="3793253" y="2649843"/>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4"/>
            <p:cNvSpPr/>
            <p:nvPr/>
          </p:nvSpPr>
          <p:spPr>
            <a:xfrm rot="10800000">
              <a:off x="2955317" y="2282141"/>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4"/>
            <p:cNvSpPr/>
            <p:nvPr/>
          </p:nvSpPr>
          <p:spPr>
            <a:xfrm rot="10800000">
              <a:off x="2149070" y="1923450"/>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2" name="Google Shape;3062;p54"/>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Length</a:t>
            </a:r>
            <a:r>
              <a:rPr lang="en"/>
              <a:t> measures</a:t>
            </a:r>
            <a:endParaRPr/>
          </a:p>
        </p:txBody>
      </p:sp>
      <p:sp>
        <p:nvSpPr>
          <p:cNvPr id="3063" name="Google Shape;3063;p54"/>
          <p:cNvSpPr txBox="1"/>
          <p:nvPr/>
        </p:nvSpPr>
        <p:spPr>
          <a:xfrm>
            <a:off x="3014010" y="1038376"/>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4" name="Google Shape;3064;p54"/>
          <p:cNvSpPr txBox="1"/>
          <p:nvPr/>
        </p:nvSpPr>
        <p:spPr>
          <a:xfrm>
            <a:off x="3849660" y="1405639"/>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5" name="Google Shape;3065;p54"/>
          <p:cNvSpPr txBox="1"/>
          <p:nvPr/>
        </p:nvSpPr>
        <p:spPr>
          <a:xfrm>
            <a:off x="4705495" y="1807690"/>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6" name="Google Shape;3066;p54"/>
          <p:cNvSpPr txBox="1"/>
          <p:nvPr/>
        </p:nvSpPr>
        <p:spPr>
          <a:xfrm>
            <a:off x="5531956" y="2144726"/>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7" name="Google Shape;3067;p54"/>
          <p:cNvSpPr txBox="1"/>
          <p:nvPr/>
        </p:nvSpPr>
        <p:spPr>
          <a:xfrm>
            <a:off x="6383562" y="2512854"/>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8" name="Google Shape;3068;p54"/>
          <p:cNvSpPr txBox="1"/>
          <p:nvPr/>
        </p:nvSpPr>
        <p:spPr>
          <a:xfrm>
            <a:off x="7188064" y="2872573"/>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9" name="Google Shape;3069;p54"/>
          <p:cNvSpPr txBox="1"/>
          <p:nvPr/>
        </p:nvSpPr>
        <p:spPr>
          <a:xfrm>
            <a:off x="2094635" y="2606693"/>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 </a:t>
            </a:r>
            <a:r>
              <a:rPr lang="en" sz="2000">
                <a:solidFill>
                  <a:schemeClr val="lt2"/>
                </a:solidFill>
                <a:latin typeface="Gochi Hand"/>
                <a:ea typeface="Gochi Hand"/>
                <a:cs typeface="Gochi Hand"/>
                <a:sym typeface="Gochi Hand"/>
              </a:rPr>
              <a:t>10</a:t>
            </a:r>
            <a:endParaRPr sz="2000">
              <a:solidFill>
                <a:schemeClr val="lt2"/>
              </a:solidFill>
              <a:latin typeface="Gochi Hand"/>
              <a:ea typeface="Gochi Hand"/>
              <a:cs typeface="Gochi Hand"/>
              <a:sym typeface="Gochi Hand"/>
            </a:endParaRPr>
          </a:p>
        </p:txBody>
      </p:sp>
      <p:sp>
        <p:nvSpPr>
          <p:cNvPr id="3070" name="Google Shape;3070;p54"/>
          <p:cNvSpPr txBox="1"/>
          <p:nvPr/>
        </p:nvSpPr>
        <p:spPr>
          <a:xfrm>
            <a:off x="2900485" y="2971126"/>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sp>
        <p:nvSpPr>
          <p:cNvPr id="3071" name="Google Shape;3071;p54"/>
          <p:cNvSpPr txBox="1"/>
          <p:nvPr/>
        </p:nvSpPr>
        <p:spPr>
          <a:xfrm>
            <a:off x="3732695" y="3329115"/>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sp>
        <p:nvSpPr>
          <p:cNvPr id="3072" name="Google Shape;3072;p54"/>
          <p:cNvSpPr txBox="1"/>
          <p:nvPr/>
        </p:nvSpPr>
        <p:spPr>
          <a:xfrm>
            <a:off x="4561693" y="3673040"/>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sp>
        <p:nvSpPr>
          <p:cNvPr id="3073" name="Google Shape;3073;p54"/>
          <p:cNvSpPr txBox="1"/>
          <p:nvPr/>
        </p:nvSpPr>
        <p:spPr>
          <a:xfrm>
            <a:off x="5379588" y="4056946"/>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sp>
        <p:nvSpPr>
          <p:cNvPr id="3074" name="Google Shape;3074;p54"/>
          <p:cNvSpPr txBox="1"/>
          <p:nvPr/>
        </p:nvSpPr>
        <p:spPr>
          <a:xfrm>
            <a:off x="6238170" y="4389426"/>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grpSp>
        <p:nvGrpSpPr>
          <p:cNvPr id="3075" name="Google Shape;3075;p54"/>
          <p:cNvGrpSpPr/>
          <p:nvPr/>
        </p:nvGrpSpPr>
        <p:grpSpPr>
          <a:xfrm>
            <a:off x="914104" y="3012890"/>
            <a:ext cx="1605013" cy="1583019"/>
            <a:chOff x="930325" y="2801600"/>
            <a:chExt cx="1433175" cy="1413536"/>
          </a:xfrm>
        </p:grpSpPr>
        <p:sp>
          <p:nvSpPr>
            <p:cNvPr id="3076" name="Google Shape;3076;p54"/>
            <p:cNvSpPr/>
            <p:nvPr/>
          </p:nvSpPr>
          <p:spPr>
            <a:xfrm>
              <a:off x="1040250" y="3618425"/>
              <a:ext cx="202275" cy="596711"/>
            </a:xfrm>
            <a:custGeom>
              <a:rect b="b" l="l" r="r" t="t"/>
              <a:pathLst>
                <a:path extrusionOk="0" h="32364" w="8091">
                  <a:moveTo>
                    <a:pt x="8091" y="14256"/>
                  </a:moveTo>
                  <a:lnTo>
                    <a:pt x="0" y="32364"/>
                  </a:lnTo>
                  <a:lnTo>
                    <a:pt x="0" y="0"/>
                  </a:lnTo>
                  <a:close/>
                </a:path>
              </a:pathLst>
            </a:custGeom>
            <a:solidFill>
              <a:schemeClr val="accent4"/>
            </a:solidFill>
            <a:ln>
              <a:noFill/>
            </a:ln>
          </p:spPr>
        </p:sp>
        <p:grpSp>
          <p:nvGrpSpPr>
            <p:cNvPr id="3077" name="Google Shape;3077;p54"/>
            <p:cNvGrpSpPr/>
            <p:nvPr/>
          </p:nvGrpSpPr>
          <p:grpSpPr>
            <a:xfrm>
              <a:off x="930325" y="2801600"/>
              <a:ext cx="1433175" cy="1411563"/>
              <a:chOff x="1109300" y="2831425"/>
              <a:chExt cx="1433175" cy="1411563"/>
            </a:xfrm>
          </p:grpSpPr>
          <p:sp>
            <p:nvSpPr>
              <p:cNvPr id="3078" name="Google Shape;3078;p54"/>
              <p:cNvSpPr/>
              <p:nvPr/>
            </p:nvSpPr>
            <p:spPr>
              <a:xfrm>
                <a:off x="1170425" y="3261138"/>
                <a:ext cx="126950" cy="153025"/>
              </a:xfrm>
              <a:custGeom>
                <a:rect b="b" l="l" r="r" t="t"/>
                <a:pathLst>
                  <a:path extrusionOk="0" h="6121" w="5078">
                    <a:moveTo>
                      <a:pt x="1861" y="0"/>
                    </a:moveTo>
                    <a:cubicBezTo>
                      <a:pt x="925" y="0"/>
                      <a:pt x="0" y="2734"/>
                      <a:pt x="700" y="4543"/>
                    </a:cubicBezTo>
                    <a:cubicBezTo>
                      <a:pt x="1098" y="5572"/>
                      <a:pt x="1858" y="6120"/>
                      <a:pt x="2605" y="6120"/>
                    </a:cubicBezTo>
                    <a:cubicBezTo>
                      <a:pt x="3227" y="6120"/>
                      <a:pt x="3840" y="5740"/>
                      <a:pt x="4226" y="4939"/>
                    </a:cubicBezTo>
                    <a:cubicBezTo>
                      <a:pt x="5077" y="3176"/>
                      <a:pt x="4409" y="622"/>
                      <a:pt x="1977" y="15"/>
                    </a:cubicBezTo>
                    <a:cubicBezTo>
                      <a:pt x="1938" y="5"/>
                      <a:pt x="1899" y="0"/>
                      <a:pt x="18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4"/>
              <p:cNvSpPr/>
              <p:nvPr/>
            </p:nvSpPr>
            <p:spPr>
              <a:xfrm>
                <a:off x="1169988" y="4091013"/>
                <a:ext cx="127825" cy="151975"/>
              </a:xfrm>
              <a:custGeom>
                <a:rect b="b" l="l" r="r" t="t"/>
                <a:pathLst>
                  <a:path extrusionOk="0" h="6079" w="5113">
                    <a:moveTo>
                      <a:pt x="2734" y="0"/>
                    </a:moveTo>
                    <a:cubicBezTo>
                      <a:pt x="2017" y="0"/>
                      <a:pt x="1272" y="497"/>
                      <a:pt x="827" y="1451"/>
                    </a:cubicBezTo>
                    <a:cubicBezTo>
                      <a:pt x="1" y="3250"/>
                      <a:pt x="778" y="6079"/>
                      <a:pt x="1741" y="6079"/>
                    </a:cubicBezTo>
                    <a:cubicBezTo>
                      <a:pt x="1770" y="6079"/>
                      <a:pt x="1800" y="6076"/>
                      <a:pt x="1830" y="6071"/>
                    </a:cubicBezTo>
                    <a:cubicBezTo>
                      <a:pt x="4261" y="5584"/>
                      <a:pt x="5113" y="3092"/>
                      <a:pt x="4383" y="1268"/>
                    </a:cubicBezTo>
                    <a:cubicBezTo>
                      <a:pt x="4021" y="413"/>
                      <a:pt x="3389" y="0"/>
                      <a:pt x="27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4"/>
              <p:cNvSpPr/>
              <p:nvPr/>
            </p:nvSpPr>
            <p:spPr>
              <a:xfrm>
                <a:off x="1847150" y="3263350"/>
                <a:ext cx="695325" cy="440400"/>
              </a:xfrm>
              <a:custGeom>
                <a:rect b="b" l="l" r="r" t="t"/>
                <a:pathLst>
                  <a:path extrusionOk="0" h="17616" w="27813">
                    <a:moveTo>
                      <a:pt x="20116" y="0"/>
                    </a:moveTo>
                    <a:cubicBezTo>
                      <a:pt x="13174" y="0"/>
                      <a:pt x="1" y="12813"/>
                      <a:pt x="1" y="12813"/>
                    </a:cubicBezTo>
                    <a:lnTo>
                      <a:pt x="2980" y="17616"/>
                    </a:lnTo>
                    <a:cubicBezTo>
                      <a:pt x="2980" y="17616"/>
                      <a:pt x="27813" y="8892"/>
                      <a:pt x="23345" y="1688"/>
                    </a:cubicBezTo>
                    <a:cubicBezTo>
                      <a:pt x="22609" y="498"/>
                      <a:pt x="21484" y="0"/>
                      <a:pt x="201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4"/>
              <p:cNvSpPr/>
              <p:nvPr/>
            </p:nvSpPr>
            <p:spPr>
              <a:xfrm>
                <a:off x="1886675" y="3316675"/>
                <a:ext cx="527400" cy="319625"/>
              </a:xfrm>
              <a:custGeom>
                <a:rect b="b" l="l" r="r" t="t"/>
                <a:pathLst>
                  <a:path extrusionOk="0" h="12785" w="21096">
                    <a:moveTo>
                      <a:pt x="19053" y="0"/>
                    </a:moveTo>
                    <a:cubicBezTo>
                      <a:pt x="17099" y="0"/>
                      <a:pt x="13435" y="1286"/>
                      <a:pt x="10548" y="3142"/>
                    </a:cubicBezTo>
                    <a:cubicBezTo>
                      <a:pt x="6748" y="5635"/>
                      <a:pt x="0" y="11319"/>
                      <a:pt x="760" y="12534"/>
                    </a:cubicBezTo>
                    <a:cubicBezTo>
                      <a:pt x="868" y="12707"/>
                      <a:pt x="1123" y="12784"/>
                      <a:pt x="1493" y="12784"/>
                    </a:cubicBezTo>
                    <a:cubicBezTo>
                      <a:pt x="3735" y="12784"/>
                      <a:pt x="10187" y="9932"/>
                      <a:pt x="13527" y="7975"/>
                    </a:cubicBezTo>
                    <a:cubicBezTo>
                      <a:pt x="17448" y="5695"/>
                      <a:pt x="21095" y="1653"/>
                      <a:pt x="20335" y="437"/>
                    </a:cubicBezTo>
                    <a:cubicBezTo>
                      <a:pt x="20148" y="138"/>
                      <a:pt x="19692" y="0"/>
                      <a:pt x="190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4"/>
              <p:cNvSpPr/>
              <p:nvPr/>
            </p:nvSpPr>
            <p:spPr>
              <a:xfrm>
                <a:off x="1571325" y="2831675"/>
                <a:ext cx="607925" cy="577250"/>
              </a:xfrm>
              <a:custGeom>
                <a:rect b="b" l="l" r="r" t="t"/>
                <a:pathLst>
                  <a:path extrusionOk="0" h="23090" w="24317">
                    <a:moveTo>
                      <a:pt x="15453" y="0"/>
                    </a:moveTo>
                    <a:cubicBezTo>
                      <a:pt x="8726" y="0"/>
                      <a:pt x="0" y="19746"/>
                      <a:pt x="0" y="19746"/>
                    </a:cubicBezTo>
                    <a:lnTo>
                      <a:pt x="4560" y="23089"/>
                    </a:lnTo>
                    <a:cubicBezTo>
                      <a:pt x="4560" y="23089"/>
                      <a:pt x="24317" y="5703"/>
                      <a:pt x="17478" y="688"/>
                    </a:cubicBezTo>
                    <a:cubicBezTo>
                      <a:pt x="16833" y="215"/>
                      <a:pt x="16154" y="0"/>
                      <a:pt x="154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4"/>
              <p:cNvSpPr/>
              <p:nvPr/>
            </p:nvSpPr>
            <p:spPr>
              <a:xfrm>
                <a:off x="1571325" y="2831425"/>
                <a:ext cx="402000" cy="535700"/>
              </a:xfrm>
              <a:custGeom>
                <a:rect b="b" l="l" r="r" t="t"/>
                <a:pathLst>
                  <a:path extrusionOk="0" h="21428" w="16080">
                    <a:moveTo>
                      <a:pt x="15457" y="1"/>
                    </a:moveTo>
                    <a:cubicBezTo>
                      <a:pt x="8720" y="1"/>
                      <a:pt x="0" y="19756"/>
                      <a:pt x="0" y="19756"/>
                    </a:cubicBezTo>
                    <a:lnTo>
                      <a:pt x="2280" y="21428"/>
                    </a:lnTo>
                    <a:cubicBezTo>
                      <a:pt x="3526" y="19330"/>
                      <a:pt x="4651" y="17172"/>
                      <a:pt x="5988" y="15196"/>
                    </a:cubicBezTo>
                    <a:cubicBezTo>
                      <a:pt x="9575" y="10303"/>
                      <a:pt x="12462" y="4923"/>
                      <a:pt x="16080" y="59"/>
                    </a:cubicBezTo>
                    <a:cubicBezTo>
                      <a:pt x="15874" y="20"/>
                      <a:pt x="15666" y="1"/>
                      <a:pt x="154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4"/>
              <p:cNvSpPr/>
              <p:nvPr/>
            </p:nvSpPr>
            <p:spPr>
              <a:xfrm>
                <a:off x="1614625" y="2879475"/>
                <a:ext cx="397450" cy="469100"/>
              </a:xfrm>
              <a:custGeom>
                <a:rect b="b" l="l" r="r" t="t"/>
                <a:pathLst>
                  <a:path extrusionOk="0" h="18764" w="15898">
                    <a:moveTo>
                      <a:pt x="14277" y="1"/>
                    </a:moveTo>
                    <a:cubicBezTo>
                      <a:pt x="12667" y="1"/>
                      <a:pt x="9018" y="3013"/>
                      <a:pt x="6718" y="6314"/>
                    </a:cubicBezTo>
                    <a:cubicBezTo>
                      <a:pt x="4135" y="10022"/>
                      <a:pt x="1" y="17834"/>
                      <a:pt x="1156" y="18685"/>
                    </a:cubicBezTo>
                    <a:cubicBezTo>
                      <a:pt x="1230" y="18738"/>
                      <a:pt x="1323" y="18763"/>
                      <a:pt x="1433" y="18763"/>
                    </a:cubicBezTo>
                    <a:cubicBezTo>
                      <a:pt x="3100" y="18763"/>
                      <a:pt x="8714" y="13021"/>
                      <a:pt x="11308" y="9657"/>
                    </a:cubicBezTo>
                    <a:cubicBezTo>
                      <a:pt x="14044" y="6071"/>
                      <a:pt x="15898" y="995"/>
                      <a:pt x="14773" y="144"/>
                    </a:cubicBezTo>
                    <a:cubicBezTo>
                      <a:pt x="14643" y="47"/>
                      <a:pt x="14475" y="1"/>
                      <a:pt x="142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4"/>
              <p:cNvSpPr/>
              <p:nvPr/>
            </p:nvSpPr>
            <p:spPr>
              <a:xfrm>
                <a:off x="1109300" y="3309600"/>
                <a:ext cx="864775" cy="788075"/>
              </a:xfrm>
              <a:custGeom>
                <a:rect b="b" l="l" r="r" t="t"/>
                <a:pathLst>
                  <a:path extrusionOk="0" h="31523" w="34591">
                    <a:moveTo>
                      <a:pt x="13937" y="0"/>
                    </a:moveTo>
                    <a:cubicBezTo>
                      <a:pt x="10807" y="0"/>
                      <a:pt x="7861" y="1007"/>
                      <a:pt x="5593" y="3091"/>
                    </a:cubicBezTo>
                    <a:cubicBezTo>
                      <a:pt x="1" y="8288"/>
                      <a:pt x="700" y="18137"/>
                      <a:pt x="7144" y="25128"/>
                    </a:cubicBezTo>
                    <a:cubicBezTo>
                      <a:pt x="11003" y="29314"/>
                      <a:pt x="16041" y="31523"/>
                      <a:pt x="20665" y="31523"/>
                    </a:cubicBezTo>
                    <a:cubicBezTo>
                      <a:pt x="23797" y="31523"/>
                      <a:pt x="26740" y="30509"/>
                      <a:pt x="28998" y="28410"/>
                    </a:cubicBezTo>
                    <a:cubicBezTo>
                      <a:pt x="34591" y="23243"/>
                      <a:pt x="33922" y="13365"/>
                      <a:pt x="27448" y="6374"/>
                    </a:cubicBezTo>
                    <a:cubicBezTo>
                      <a:pt x="23603" y="2202"/>
                      <a:pt x="18568" y="0"/>
                      <a:pt x="139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4"/>
              <p:cNvSpPr/>
              <p:nvPr/>
            </p:nvSpPr>
            <p:spPr>
              <a:xfrm>
                <a:off x="1109300" y="3309650"/>
                <a:ext cx="523600" cy="684375"/>
              </a:xfrm>
              <a:custGeom>
                <a:rect b="b" l="l" r="r" t="t"/>
                <a:pathLst>
                  <a:path extrusionOk="0" h="27375" w="20944">
                    <a:moveTo>
                      <a:pt x="13931" y="0"/>
                    </a:moveTo>
                    <a:cubicBezTo>
                      <a:pt x="10799" y="0"/>
                      <a:pt x="7853" y="1004"/>
                      <a:pt x="5593" y="3089"/>
                    </a:cubicBezTo>
                    <a:cubicBezTo>
                      <a:pt x="1" y="8256"/>
                      <a:pt x="669" y="18135"/>
                      <a:pt x="7144" y="25126"/>
                    </a:cubicBezTo>
                    <a:cubicBezTo>
                      <a:pt x="7903" y="25946"/>
                      <a:pt x="8724" y="26676"/>
                      <a:pt x="9575" y="27375"/>
                    </a:cubicBezTo>
                    <a:cubicBezTo>
                      <a:pt x="5563" y="21904"/>
                      <a:pt x="3770" y="14700"/>
                      <a:pt x="7721" y="8590"/>
                    </a:cubicBezTo>
                    <a:cubicBezTo>
                      <a:pt x="10761" y="3879"/>
                      <a:pt x="15746" y="2299"/>
                      <a:pt x="20943" y="1599"/>
                    </a:cubicBezTo>
                    <a:cubicBezTo>
                      <a:pt x="18638" y="543"/>
                      <a:pt x="16234" y="0"/>
                      <a:pt x="139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4"/>
              <p:cNvSpPr/>
              <p:nvPr/>
            </p:nvSpPr>
            <p:spPr>
              <a:xfrm>
                <a:off x="1326625" y="3712950"/>
                <a:ext cx="205975" cy="187725"/>
              </a:xfrm>
              <a:custGeom>
                <a:rect b="b" l="l" r="r" t="t"/>
                <a:pathLst>
                  <a:path extrusionOk="0" h="7509" w="8239">
                    <a:moveTo>
                      <a:pt x="3753" y="0"/>
                    </a:moveTo>
                    <a:cubicBezTo>
                      <a:pt x="2918" y="0"/>
                      <a:pt x="2103" y="288"/>
                      <a:pt x="1460" y="878"/>
                    </a:cubicBezTo>
                    <a:cubicBezTo>
                      <a:pt x="1" y="2215"/>
                      <a:pt x="62" y="4556"/>
                      <a:pt x="1521" y="6167"/>
                    </a:cubicBezTo>
                    <a:cubicBezTo>
                      <a:pt x="2355" y="7052"/>
                      <a:pt x="3457" y="7509"/>
                      <a:pt x="4521" y="7509"/>
                    </a:cubicBezTo>
                    <a:cubicBezTo>
                      <a:pt x="5356" y="7509"/>
                      <a:pt x="6168" y="7228"/>
                      <a:pt x="6809" y="6653"/>
                    </a:cubicBezTo>
                    <a:cubicBezTo>
                      <a:pt x="8238" y="5316"/>
                      <a:pt x="8208" y="2945"/>
                      <a:pt x="6718" y="1364"/>
                    </a:cubicBezTo>
                    <a:cubicBezTo>
                      <a:pt x="5903" y="464"/>
                      <a:pt x="4811" y="0"/>
                      <a:pt x="37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4"/>
              <p:cNvSpPr/>
              <p:nvPr/>
            </p:nvSpPr>
            <p:spPr>
              <a:xfrm>
                <a:off x="1566000" y="3916000"/>
                <a:ext cx="110200" cy="82200"/>
              </a:xfrm>
              <a:custGeom>
                <a:rect b="b" l="l" r="r" t="t"/>
                <a:pathLst>
                  <a:path extrusionOk="0" h="3288" w="4408">
                    <a:moveTo>
                      <a:pt x="1622" y="1"/>
                    </a:moveTo>
                    <a:cubicBezTo>
                      <a:pt x="1078" y="1"/>
                      <a:pt x="620" y="202"/>
                      <a:pt x="396" y="598"/>
                    </a:cubicBezTo>
                    <a:cubicBezTo>
                      <a:pt x="0" y="1328"/>
                      <a:pt x="487" y="2361"/>
                      <a:pt x="1490" y="2908"/>
                    </a:cubicBezTo>
                    <a:cubicBezTo>
                      <a:pt x="1918" y="3163"/>
                      <a:pt x="2382" y="3287"/>
                      <a:pt x="2801" y="3287"/>
                    </a:cubicBezTo>
                    <a:cubicBezTo>
                      <a:pt x="3333" y="3287"/>
                      <a:pt x="3792" y="3086"/>
                      <a:pt x="4013" y="2695"/>
                    </a:cubicBezTo>
                    <a:cubicBezTo>
                      <a:pt x="4408" y="1996"/>
                      <a:pt x="3952" y="932"/>
                      <a:pt x="2949" y="355"/>
                    </a:cubicBezTo>
                    <a:cubicBezTo>
                      <a:pt x="2501" y="118"/>
                      <a:pt x="2037" y="1"/>
                      <a:pt x="1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4"/>
              <p:cNvSpPr/>
              <p:nvPr/>
            </p:nvSpPr>
            <p:spPr>
              <a:xfrm>
                <a:off x="1388175" y="3765075"/>
                <a:ext cx="85950" cy="80650"/>
              </a:xfrm>
              <a:custGeom>
                <a:rect b="b" l="l" r="r" t="t"/>
                <a:pathLst>
                  <a:path extrusionOk="0" h="3226" w="3438">
                    <a:moveTo>
                      <a:pt x="407" y="1"/>
                    </a:moveTo>
                    <a:cubicBezTo>
                      <a:pt x="352" y="1"/>
                      <a:pt x="298" y="30"/>
                      <a:pt x="274" y="100"/>
                    </a:cubicBezTo>
                    <a:cubicBezTo>
                      <a:pt x="1" y="951"/>
                      <a:pt x="366" y="1893"/>
                      <a:pt x="973" y="2532"/>
                    </a:cubicBezTo>
                    <a:cubicBezTo>
                      <a:pt x="1324" y="2926"/>
                      <a:pt x="2022" y="3226"/>
                      <a:pt x="2635" y="3226"/>
                    </a:cubicBezTo>
                    <a:cubicBezTo>
                      <a:pt x="2872" y="3226"/>
                      <a:pt x="3097" y="3181"/>
                      <a:pt x="3284" y="3079"/>
                    </a:cubicBezTo>
                    <a:cubicBezTo>
                      <a:pt x="3438" y="3002"/>
                      <a:pt x="3353" y="2815"/>
                      <a:pt x="3212" y="2815"/>
                    </a:cubicBezTo>
                    <a:cubicBezTo>
                      <a:pt x="3187" y="2815"/>
                      <a:pt x="3160" y="2822"/>
                      <a:pt x="3132" y="2836"/>
                    </a:cubicBezTo>
                    <a:cubicBezTo>
                      <a:pt x="2992" y="2902"/>
                      <a:pt x="2830" y="2931"/>
                      <a:pt x="2660" y="2931"/>
                    </a:cubicBezTo>
                    <a:cubicBezTo>
                      <a:pt x="2128" y="2931"/>
                      <a:pt x="1509" y="2649"/>
                      <a:pt x="1186" y="2349"/>
                    </a:cubicBezTo>
                    <a:cubicBezTo>
                      <a:pt x="609" y="1772"/>
                      <a:pt x="366" y="951"/>
                      <a:pt x="548" y="191"/>
                    </a:cubicBezTo>
                    <a:cubicBezTo>
                      <a:pt x="586" y="78"/>
                      <a:pt x="495" y="1"/>
                      <a:pt x="4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4"/>
              <p:cNvSpPr/>
              <p:nvPr/>
            </p:nvSpPr>
            <p:spPr>
              <a:xfrm>
                <a:off x="1483125" y="3835125"/>
                <a:ext cx="169300" cy="186825"/>
              </a:xfrm>
              <a:custGeom>
                <a:rect b="b" l="l" r="r" t="t"/>
                <a:pathLst>
                  <a:path extrusionOk="0" h="7473" w="6772">
                    <a:moveTo>
                      <a:pt x="191" y="0"/>
                    </a:moveTo>
                    <a:cubicBezTo>
                      <a:pt x="77" y="0"/>
                      <a:pt x="1" y="178"/>
                      <a:pt x="124" y="277"/>
                    </a:cubicBezTo>
                    <a:cubicBezTo>
                      <a:pt x="1431" y="1219"/>
                      <a:pt x="2616" y="2283"/>
                      <a:pt x="3680" y="3499"/>
                    </a:cubicBezTo>
                    <a:cubicBezTo>
                      <a:pt x="4683" y="4715"/>
                      <a:pt x="5626" y="6022"/>
                      <a:pt x="6416" y="7389"/>
                    </a:cubicBezTo>
                    <a:cubicBezTo>
                      <a:pt x="6455" y="7449"/>
                      <a:pt x="6511" y="7473"/>
                      <a:pt x="6564" y="7473"/>
                    </a:cubicBezTo>
                    <a:cubicBezTo>
                      <a:pt x="6674" y="7473"/>
                      <a:pt x="6771" y="7370"/>
                      <a:pt x="6689" y="7268"/>
                    </a:cubicBezTo>
                    <a:cubicBezTo>
                      <a:pt x="5869" y="5870"/>
                      <a:pt x="4926" y="4532"/>
                      <a:pt x="3893" y="3286"/>
                    </a:cubicBezTo>
                    <a:cubicBezTo>
                      <a:pt x="2829" y="2040"/>
                      <a:pt x="1613" y="945"/>
                      <a:pt x="276" y="34"/>
                    </a:cubicBezTo>
                    <a:cubicBezTo>
                      <a:pt x="247" y="10"/>
                      <a:pt x="218" y="0"/>
                      <a:pt x="1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4"/>
              <p:cNvSpPr/>
              <p:nvPr/>
            </p:nvSpPr>
            <p:spPr>
              <a:xfrm>
                <a:off x="1478600" y="3852125"/>
                <a:ext cx="129225" cy="180475"/>
              </a:xfrm>
              <a:custGeom>
                <a:rect b="b" l="l" r="r" t="t"/>
                <a:pathLst>
                  <a:path extrusionOk="0" h="7219" w="5169">
                    <a:moveTo>
                      <a:pt x="220" y="0"/>
                    </a:moveTo>
                    <a:cubicBezTo>
                      <a:pt x="100" y="0"/>
                      <a:pt x="0" y="150"/>
                      <a:pt x="92" y="265"/>
                    </a:cubicBezTo>
                    <a:cubicBezTo>
                      <a:pt x="2037" y="2302"/>
                      <a:pt x="3466" y="4703"/>
                      <a:pt x="4834" y="7135"/>
                    </a:cubicBezTo>
                    <a:cubicBezTo>
                      <a:pt x="4864" y="7194"/>
                      <a:pt x="4913" y="7218"/>
                      <a:pt x="4962" y="7218"/>
                    </a:cubicBezTo>
                    <a:cubicBezTo>
                      <a:pt x="5065" y="7218"/>
                      <a:pt x="5169" y="7116"/>
                      <a:pt x="5107" y="7013"/>
                    </a:cubicBezTo>
                    <a:cubicBezTo>
                      <a:pt x="3709" y="4551"/>
                      <a:pt x="2281" y="2120"/>
                      <a:pt x="335" y="53"/>
                    </a:cubicBezTo>
                    <a:cubicBezTo>
                      <a:pt x="298" y="16"/>
                      <a:pt x="258" y="0"/>
                      <a:pt x="2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4"/>
              <p:cNvSpPr/>
              <p:nvPr/>
            </p:nvSpPr>
            <p:spPr>
              <a:xfrm>
                <a:off x="1467700" y="3862000"/>
                <a:ext cx="61975" cy="137075"/>
              </a:xfrm>
              <a:custGeom>
                <a:rect b="b" l="l" r="r" t="t"/>
                <a:pathLst>
                  <a:path extrusionOk="0" h="5483" w="2479">
                    <a:moveTo>
                      <a:pt x="196" y="1"/>
                    </a:moveTo>
                    <a:cubicBezTo>
                      <a:pt x="100" y="1"/>
                      <a:pt x="0" y="111"/>
                      <a:pt x="42" y="235"/>
                    </a:cubicBezTo>
                    <a:cubicBezTo>
                      <a:pt x="771" y="1937"/>
                      <a:pt x="1622" y="3609"/>
                      <a:pt x="2139" y="5372"/>
                    </a:cubicBezTo>
                    <a:cubicBezTo>
                      <a:pt x="2165" y="5448"/>
                      <a:pt x="2233" y="5482"/>
                      <a:pt x="2299" y="5482"/>
                    </a:cubicBezTo>
                    <a:cubicBezTo>
                      <a:pt x="2391" y="5482"/>
                      <a:pt x="2478" y="5417"/>
                      <a:pt x="2443" y="5311"/>
                    </a:cubicBezTo>
                    <a:cubicBezTo>
                      <a:pt x="1896" y="3518"/>
                      <a:pt x="1045" y="1816"/>
                      <a:pt x="315" y="83"/>
                    </a:cubicBezTo>
                    <a:cubicBezTo>
                      <a:pt x="286" y="25"/>
                      <a:pt x="242" y="1"/>
                      <a:pt x="1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4"/>
              <p:cNvSpPr/>
              <p:nvPr/>
            </p:nvSpPr>
            <p:spPr>
              <a:xfrm>
                <a:off x="1431250" y="3758075"/>
                <a:ext cx="52700" cy="48325"/>
              </a:xfrm>
              <a:custGeom>
                <a:rect b="b" l="l" r="r" t="t"/>
                <a:pathLst>
                  <a:path extrusionOk="0" h="1933" w="2108">
                    <a:moveTo>
                      <a:pt x="1013" y="1"/>
                    </a:moveTo>
                    <a:cubicBezTo>
                      <a:pt x="492" y="1"/>
                      <a:pt x="0" y="407"/>
                      <a:pt x="41" y="1018"/>
                    </a:cubicBezTo>
                    <a:cubicBezTo>
                      <a:pt x="79" y="1588"/>
                      <a:pt x="544" y="1933"/>
                      <a:pt x="1022" y="1933"/>
                    </a:cubicBezTo>
                    <a:cubicBezTo>
                      <a:pt x="1308" y="1933"/>
                      <a:pt x="1599" y="1809"/>
                      <a:pt x="1804" y="1535"/>
                    </a:cubicBezTo>
                    <a:cubicBezTo>
                      <a:pt x="2108" y="1201"/>
                      <a:pt x="2077" y="623"/>
                      <a:pt x="1743" y="319"/>
                    </a:cubicBezTo>
                    <a:cubicBezTo>
                      <a:pt x="1533" y="99"/>
                      <a:pt x="1269" y="1"/>
                      <a:pt x="1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4"/>
              <p:cNvSpPr/>
              <p:nvPr/>
            </p:nvSpPr>
            <p:spPr>
              <a:xfrm>
                <a:off x="1445300" y="3764825"/>
                <a:ext cx="22250" cy="10425"/>
              </a:xfrm>
              <a:custGeom>
                <a:rect b="b" l="l" r="r" t="t"/>
                <a:pathLst>
                  <a:path extrusionOk="0" h="417" w="890">
                    <a:moveTo>
                      <a:pt x="490" y="1"/>
                    </a:moveTo>
                    <a:cubicBezTo>
                      <a:pt x="338" y="1"/>
                      <a:pt x="186" y="62"/>
                      <a:pt x="87" y="201"/>
                    </a:cubicBezTo>
                    <a:cubicBezTo>
                      <a:pt x="1" y="309"/>
                      <a:pt x="112" y="416"/>
                      <a:pt x="228" y="416"/>
                    </a:cubicBezTo>
                    <a:cubicBezTo>
                      <a:pt x="276" y="416"/>
                      <a:pt x="325" y="398"/>
                      <a:pt x="360" y="353"/>
                    </a:cubicBezTo>
                    <a:cubicBezTo>
                      <a:pt x="384" y="317"/>
                      <a:pt x="417" y="305"/>
                      <a:pt x="454" y="305"/>
                    </a:cubicBezTo>
                    <a:cubicBezTo>
                      <a:pt x="512" y="305"/>
                      <a:pt x="578" y="335"/>
                      <a:pt x="634" y="353"/>
                    </a:cubicBezTo>
                    <a:cubicBezTo>
                      <a:pt x="652" y="359"/>
                      <a:pt x="669" y="362"/>
                      <a:pt x="685" y="362"/>
                    </a:cubicBezTo>
                    <a:cubicBezTo>
                      <a:pt x="831" y="362"/>
                      <a:pt x="889" y="131"/>
                      <a:pt x="725" y="49"/>
                    </a:cubicBezTo>
                    <a:cubicBezTo>
                      <a:pt x="652" y="18"/>
                      <a:pt x="571" y="1"/>
                      <a:pt x="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4"/>
              <p:cNvSpPr/>
              <p:nvPr/>
            </p:nvSpPr>
            <p:spPr>
              <a:xfrm flipH="1" rot="5769250">
                <a:off x="1256602" y="3610742"/>
                <a:ext cx="110196" cy="82197"/>
              </a:xfrm>
              <a:custGeom>
                <a:rect b="b" l="l" r="r" t="t"/>
                <a:pathLst>
                  <a:path extrusionOk="0" h="3288" w="4408">
                    <a:moveTo>
                      <a:pt x="1622" y="1"/>
                    </a:moveTo>
                    <a:cubicBezTo>
                      <a:pt x="1078" y="1"/>
                      <a:pt x="620" y="202"/>
                      <a:pt x="396" y="598"/>
                    </a:cubicBezTo>
                    <a:cubicBezTo>
                      <a:pt x="0" y="1328"/>
                      <a:pt x="487" y="2361"/>
                      <a:pt x="1490" y="2908"/>
                    </a:cubicBezTo>
                    <a:cubicBezTo>
                      <a:pt x="1918" y="3163"/>
                      <a:pt x="2382" y="3287"/>
                      <a:pt x="2801" y="3287"/>
                    </a:cubicBezTo>
                    <a:cubicBezTo>
                      <a:pt x="3333" y="3287"/>
                      <a:pt x="3792" y="3086"/>
                      <a:pt x="4013" y="2695"/>
                    </a:cubicBezTo>
                    <a:cubicBezTo>
                      <a:pt x="4408" y="1996"/>
                      <a:pt x="3952" y="932"/>
                      <a:pt x="2949" y="355"/>
                    </a:cubicBezTo>
                    <a:cubicBezTo>
                      <a:pt x="2501" y="118"/>
                      <a:pt x="2037" y="1"/>
                      <a:pt x="1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4"/>
              <p:cNvSpPr/>
              <p:nvPr/>
            </p:nvSpPr>
            <p:spPr>
              <a:xfrm>
                <a:off x="1230850" y="3569925"/>
                <a:ext cx="176875" cy="180000"/>
              </a:xfrm>
              <a:custGeom>
                <a:rect b="b" l="l" r="r" t="t"/>
                <a:pathLst>
                  <a:path extrusionOk="0" h="7200" w="7075">
                    <a:moveTo>
                      <a:pt x="218" y="0"/>
                    </a:moveTo>
                    <a:cubicBezTo>
                      <a:pt x="96" y="0"/>
                      <a:pt x="1" y="178"/>
                      <a:pt x="124" y="277"/>
                    </a:cubicBezTo>
                    <a:cubicBezTo>
                      <a:pt x="1431" y="1219"/>
                      <a:pt x="2646" y="2222"/>
                      <a:pt x="3832" y="3316"/>
                    </a:cubicBezTo>
                    <a:cubicBezTo>
                      <a:pt x="4926" y="4471"/>
                      <a:pt x="5929" y="5748"/>
                      <a:pt x="6750" y="7116"/>
                    </a:cubicBezTo>
                    <a:cubicBezTo>
                      <a:pt x="6779" y="7175"/>
                      <a:pt x="6829" y="7199"/>
                      <a:pt x="6877" y="7199"/>
                    </a:cubicBezTo>
                    <a:cubicBezTo>
                      <a:pt x="6977" y="7199"/>
                      <a:pt x="7075" y="7097"/>
                      <a:pt x="6993" y="6994"/>
                    </a:cubicBezTo>
                    <a:cubicBezTo>
                      <a:pt x="6172" y="5596"/>
                      <a:pt x="5169" y="4289"/>
                      <a:pt x="4045" y="3104"/>
                    </a:cubicBezTo>
                    <a:cubicBezTo>
                      <a:pt x="2859" y="1979"/>
                      <a:pt x="1613" y="945"/>
                      <a:pt x="306" y="34"/>
                    </a:cubicBezTo>
                    <a:cubicBezTo>
                      <a:pt x="277" y="10"/>
                      <a:pt x="247" y="0"/>
                      <a:pt x="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4"/>
              <p:cNvSpPr/>
              <p:nvPr/>
            </p:nvSpPr>
            <p:spPr>
              <a:xfrm>
                <a:off x="1358213" y="3524294"/>
                <a:ext cx="136397" cy="128985"/>
              </a:xfrm>
              <a:custGeom>
                <a:rect b="b" l="l" r="r" t="t"/>
                <a:pathLst>
                  <a:path extrusionOk="0" h="3202" w="3386">
                    <a:moveTo>
                      <a:pt x="1643" y="0"/>
                    </a:moveTo>
                    <a:cubicBezTo>
                      <a:pt x="839" y="0"/>
                      <a:pt x="63" y="599"/>
                      <a:pt x="42" y="1543"/>
                    </a:cubicBezTo>
                    <a:cubicBezTo>
                      <a:pt x="1" y="2544"/>
                      <a:pt x="803" y="3202"/>
                      <a:pt x="1645" y="3202"/>
                    </a:cubicBezTo>
                    <a:cubicBezTo>
                      <a:pt x="2030" y="3202"/>
                      <a:pt x="2423" y="3064"/>
                      <a:pt x="2748" y="2759"/>
                    </a:cubicBezTo>
                    <a:cubicBezTo>
                      <a:pt x="3356" y="2151"/>
                      <a:pt x="3386" y="1148"/>
                      <a:pt x="2808" y="509"/>
                    </a:cubicBezTo>
                    <a:cubicBezTo>
                      <a:pt x="2478" y="159"/>
                      <a:pt x="2057"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4"/>
              <p:cNvSpPr/>
              <p:nvPr/>
            </p:nvSpPr>
            <p:spPr>
              <a:xfrm>
                <a:off x="1217125" y="3613300"/>
                <a:ext cx="172250" cy="139125"/>
              </a:xfrm>
              <a:custGeom>
                <a:rect b="b" l="l" r="r" t="t"/>
                <a:pathLst>
                  <a:path extrusionOk="0" h="5565" w="6890">
                    <a:moveTo>
                      <a:pt x="199" y="1"/>
                    </a:moveTo>
                    <a:cubicBezTo>
                      <a:pt x="81" y="1"/>
                      <a:pt x="0" y="204"/>
                      <a:pt x="125" y="305"/>
                    </a:cubicBezTo>
                    <a:cubicBezTo>
                      <a:pt x="2435" y="1855"/>
                      <a:pt x="4746" y="3466"/>
                      <a:pt x="6600" y="5533"/>
                    </a:cubicBezTo>
                    <a:cubicBezTo>
                      <a:pt x="6629" y="5554"/>
                      <a:pt x="6661" y="5564"/>
                      <a:pt x="6693" y="5564"/>
                    </a:cubicBezTo>
                    <a:cubicBezTo>
                      <a:pt x="6794" y="5564"/>
                      <a:pt x="6889" y="5466"/>
                      <a:pt x="6843" y="5350"/>
                    </a:cubicBezTo>
                    <a:cubicBezTo>
                      <a:pt x="4928" y="3253"/>
                      <a:pt x="2618" y="1612"/>
                      <a:pt x="277" y="31"/>
                    </a:cubicBezTo>
                    <a:cubicBezTo>
                      <a:pt x="251" y="10"/>
                      <a:pt x="224" y="1"/>
                      <a:pt x="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4"/>
              <p:cNvSpPr/>
              <p:nvPr/>
            </p:nvSpPr>
            <p:spPr>
              <a:xfrm>
                <a:off x="1243500" y="3692875"/>
                <a:ext cx="136400" cy="70650"/>
              </a:xfrm>
              <a:custGeom>
                <a:rect b="b" l="l" r="r" t="t"/>
                <a:pathLst>
                  <a:path extrusionOk="0" h="2826" w="5456">
                    <a:moveTo>
                      <a:pt x="205" y="1"/>
                    </a:moveTo>
                    <a:cubicBezTo>
                      <a:pt x="58" y="1"/>
                      <a:pt x="0" y="231"/>
                      <a:pt x="165" y="313"/>
                    </a:cubicBezTo>
                    <a:cubicBezTo>
                      <a:pt x="1897" y="982"/>
                      <a:pt x="3478" y="1955"/>
                      <a:pt x="5150" y="2806"/>
                    </a:cubicBezTo>
                    <a:cubicBezTo>
                      <a:pt x="5178" y="2820"/>
                      <a:pt x="5205" y="2826"/>
                      <a:pt x="5230" y="2826"/>
                    </a:cubicBezTo>
                    <a:cubicBezTo>
                      <a:pt x="5371" y="2826"/>
                      <a:pt x="5456" y="2640"/>
                      <a:pt x="5302" y="2562"/>
                    </a:cubicBezTo>
                    <a:cubicBezTo>
                      <a:pt x="3630" y="1681"/>
                      <a:pt x="2019" y="708"/>
                      <a:pt x="256" y="9"/>
                    </a:cubicBezTo>
                    <a:cubicBezTo>
                      <a:pt x="238" y="3"/>
                      <a:pt x="221" y="1"/>
                      <a:pt x="2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4"/>
              <p:cNvSpPr/>
              <p:nvPr/>
            </p:nvSpPr>
            <p:spPr>
              <a:xfrm>
                <a:off x="1382575" y="3573225"/>
                <a:ext cx="84650" cy="80050"/>
              </a:xfrm>
              <a:custGeom>
                <a:rect b="b" l="l" r="r" t="t"/>
                <a:pathLst>
                  <a:path extrusionOk="0" h="3202" w="3386">
                    <a:moveTo>
                      <a:pt x="1643" y="0"/>
                    </a:moveTo>
                    <a:cubicBezTo>
                      <a:pt x="839" y="0"/>
                      <a:pt x="63" y="599"/>
                      <a:pt x="42" y="1543"/>
                    </a:cubicBezTo>
                    <a:cubicBezTo>
                      <a:pt x="1" y="2544"/>
                      <a:pt x="803" y="3202"/>
                      <a:pt x="1645" y="3202"/>
                    </a:cubicBezTo>
                    <a:cubicBezTo>
                      <a:pt x="2030" y="3202"/>
                      <a:pt x="2423" y="3064"/>
                      <a:pt x="2748" y="2759"/>
                    </a:cubicBezTo>
                    <a:cubicBezTo>
                      <a:pt x="3356" y="2151"/>
                      <a:pt x="3386" y="1148"/>
                      <a:pt x="2808" y="509"/>
                    </a:cubicBezTo>
                    <a:cubicBezTo>
                      <a:pt x="2478" y="159"/>
                      <a:pt x="2057"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4"/>
              <p:cNvSpPr/>
              <p:nvPr/>
            </p:nvSpPr>
            <p:spPr>
              <a:xfrm>
                <a:off x="1418775" y="3589725"/>
                <a:ext cx="30975" cy="28800"/>
              </a:xfrm>
              <a:custGeom>
                <a:rect b="b" l="l" r="r" t="t"/>
                <a:pathLst>
                  <a:path extrusionOk="0" h="1152" w="1239">
                    <a:moveTo>
                      <a:pt x="613" y="0"/>
                    </a:moveTo>
                    <a:cubicBezTo>
                      <a:pt x="335" y="0"/>
                      <a:pt x="63" y="201"/>
                      <a:pt x="23" y="518"/>
                    </a:cubicBezTo>
                    <a:cubicBezTo>
                      <a:pt x="1" y="876"/>
                      <a:pt x="291" y="1151"/>
                      <a:pt x="603" y="1151"/>
                    </a:cubicBezTo>
                    <a:cubicBezTo>
                      <a:pt x="715" y="1151"/>
                      <a:pt x="830" y="1115"/>
                      <a:pt x="935" y="1035"/>
                    </a:cubicBezTo>
                    <a:cubicBezTo>
                      <a:pt x="1208" y="822"/>
                      <a:pt x="1239" y="427"/>
                      <a:pt x="1026" y="184"/>
                    </a:cubicBezTo>
                    <a:cubicBezTo>
                      <a:pt x="910" y="57"/>
                      <a:pt x="761" y="0"/>
                      <a:pt x="613"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4"/>
              <p:cNvSpPr/>
              <p:nvPr/>
            </p:nvSpPr>
            <p:spPr>
              <a:xfrm>
                <a:off x="1576141" y="3758082"/>
                <a:ext cx="136397" cy="128985"/>
              </a:xfrm>
              <a:custGeom>
                <a:rect b="b" l="l" r="r" t="t"/>
                <a:pathLst>
                  <a:path extrusionOk="0" h="3202" w="3386">
                    <a:moveTo>
                      <a:pt x="1643" y="0"/>
                    </a:moveTo>
                    <a:cubicBezTo>
                      <a:pt x="839" y="0"/>
                      <a:pt x="63" y="599"/>
                      <a:pt x="42" y="1543"/>
                    </a:cubicBezTo>
                    <a:cubicBezTo>
                      <a:pt x="1" y="2544"/>
                      <a:pt x="803" y="3202"/>
                      <a:pt x="1645" y="3202"/>
                    </a:cubicBezTo>
                    <a:cubicBezTo>
                      <a:pt x="2030" y="3202"/>
                      <a:pt x="2423" y="3064"/>
                      <a:pt x="2748" y="2759"/>
                    </a:cubicBezTo>
                    <a:cubicBezTo>
                      <a:pt x="3356" y="2151"/>
                      <a:pt x="3386" y="1148"/>
                      <a:pt x="2808" y="509"/>
                    </a:cubicBezTo>
                    <a:cubicBezTo>
                      <a:pt x="2478" y="159"/>
                      <a:pt x="2057"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4"/>
              <p:cNvSpPr/>
              <p:nvPr/>
            </p:nvSpPr>
            <p:spPr>
              <a:xfrm>
                <a:off x="1581675" y="3788700"/>
                <a:ext cx="85425" cy="79975"/>
              </a:xfrm>
              <a:custGeom>
                <a:rect b="b" l="l" r="r" t="t"/>
                <a:pathLst>
                  <a:path extrusionOk="0" h="3199" w="3417">
                    <a:moveTo>
                      <a:pt x="1644" y="0"/>
                    </a:moveTo>
                    <a:cubicBezTo>
                      <a:pt x="839" y="0"/>
                      <a:pt x="62" y="612"/>
                      <a:pt x="42" y="1556"/>
                    </a:cubicBezTo>
                    <a:cubicBezTo>
                      <a:pt x="1" y="2534"/>
                      <a:pt x="800" y="3199"/>
                      <a:pt x="1639" y="3199"/>
                    </a:cubicBezTo>
                    <a:cubicBezTo>
                      <a:pt x="2026" y="3199"/>
                      <a:pt x="2421" y="3058"/>
                      <a:pt x="2747" y="2742"/>
                    </a:cubicBezTo>
                    <a:cubicBezTo>
                      <a:pt x="3386" y="2164"/>
                      <a:pt x="3416" y="1161"/>
                      <a:pt x="2808" y="523"/>
                    </a:cubicBezTo>
                    <a:cubicBezTo>
                      <a:pt x="2478" y="162"/>
                      <a:pt x="2057" y="0"/>
                      <a:pt x="16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4"/>
              <p:cNvSpPr/>
              <p:nvPr/>
            </p:nvSpPr>
            <p:spPr>
              <a:xfrm>
                <a:off x="1623689" y="3815552"/>
                <a:ext cx="31525" cy="29525"/>
              </a:xfrm>
              <a:custGeom>
                <a:rect b="b" l="l" r="r" t="t"/>
                <a:pathLst>
                  <a:path extrusionOk="0" h="1181" w="1261">
                    <a:moveTo>
                      <a:pt x="619" y="0"/>
                    </a:moveTo>
                    <a:cubicBezTo>
                      <a:pt x="334" y="0"/>
                      <a:pt x="65" y="208"/>
                      <a:pt x="45" y="548"/>
                    </a:cubicBezTo>
                    <a:cubicBezTo>
                      <a:pt x="0" y="905"/>
                      <a:pt x="301" y="1180"/>
                      <a:pt x="620" y="1180"/>
                    </a:cubicBezTo>
                    <a:cubicBezTo>
                      <a:pt x="735" y="1180"/>
                      <a:pt x="852" y="1145"/>
                      <a:pt x="957" y="1064"/>
                    </a:cubicBezTo>
                    <a:cubicBezTo>
                      <a:pt x="1231" y="851"/>
                      <a:pt x="1261" y="456"/>
                      <a:pt x="1048" y="183"/>
                    </a:cubicBezTo>
                    <a:cubicBezTo>
                      <a:pt x="923" y="57"/>
                      <a:pt x="769" y="0"/>
                      <a:pt x="619"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05" name="Google Shape;3105;p54"/>
          <p:cNvGrpSpPr/>
          <p:nvPr/>
        </p:nvGrpSpPr>
        <p:grpSpPr>
          <a:xfrm rot="10800000">
            <a:off x="2353436" y="1252575"/>
            <a:ext cx="4958163" cy="2618386"/>
            <a:chOff x="2149070" y="1923450"/>
            <a:chExt cx="4958163" cy="2618386"/>
          </a:xfrm>
        </p:grpSpPr>
        <p:sp>
          <p:nvSpPr>
            <p:cNvPr id="3106" name="Google Shape;3106;p54"/>
            <p:cNvSpPr/>
            <p:nvPr/>
          </p:nvSpPr>
          <p:spPr>
            <a:xfrm rot="10800000">
              <a:off x="6290633" y="3725236"/>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4"/>
            <p:cNvSpPr/>
            <p:nvPr/>
          </p:nvSpPr>
          <p:spPr>
            <a:xfrm rot="10800000">
              <a:off x="5456441" y="3368860"/>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4"/>
            <p:cNvSpPr/>
            <p:nvPr/>
          </p:nvSpPr>
          <p:spPr>
            <a:xfrm rot="10800000">
              <a:off x="4636442" y="3007377"/>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4"/>
            <p:cNvSpPr/>
            <p:nvPr/>
          </p:nvSpPr>
          <p:spPr>
            <a:xfrm rot="10800000">
              <a:off x="3793253" y="2649843"/>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4"/>
            <p:cNvSpPr/>
            <p:nvPr/>
          </p:nvSpPr>
          <p:spPr>
            <a:xfrm rot="10800000">
              <a:off x="2955317" y="2282141"/>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4"/>
            <p:cNvSpPr/>
            <p:nvPr/>
          </p:nvSpPr>
          <p:spPr>
            <a:xfrm rot="10800000">
              <a:off x="2149070" y="1923450"/>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2" name="Google Shape;3112;p54">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113" name="Google Shape;3113;p54">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4">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4">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4">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117" name="Google Shape;3117;p54">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118" name="Google Shape;3118;p54">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119" name="Google Shape;3119;p54">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3" name="Shape 3123"/>
        <p:cNvGrpSpPr/>
        <p:nvPr/>
      </p:nvGrpSpPr>
      <p:grpSpPr>
        <a:xfrm>
          <a:off x="0" y="0"/>
          <a:ext cx="0" cy="0"/>
          <a:chOff x="0" y="0"/>
          <a:chExt cx="0" cy="0"/>
        </a:xfrm>
      </p:grpSpPr>
      <p:grpSp>
        <p:nvGrpSpPr>
          <p:cNvPr id="3124" name="Google Shape;3124;p55"/>
          <p:cNvGrpSpPr/>
          <p:nvPr/>
        </p:nvGrpSpPr>
        <p:grpSpPr>
          <a:xfrm>
            <a:off x="4922748" y="1737275"/>
            <a:ext cx="3296214" cy="2405975"/>
            <a:chOff x="5055492" y="1737275"/>
            <a:chExt cx="3296214" cy="2405975"/>
          </a:xfrm>
        </p:grpSpPr>
        <p:sp>
          <p:nvSpPr>
            <p:cNvPr id="3125" name="Google Shape;3125;p55"/>
            <p:cNvSpPr/>
            <p:nvPr/>
          </p:nvSpPr>
          <p:spPr>
            <a:xfrm>
              <a:off x="5055492" y="1737275"/>
              <a:ext cx="7206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5"/>
            <p:cNvSpPr/>
            <p:nvPr/>
          </p:nvSpPr>
          <p:spPr>
            <a:xfrm>
              <a:off x="5055492" y="3092375"/>
              <a:ext cx="7206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5"/>
            <p:cNvSpPr/>
            <p:nvPr/>
          </p:nvSpPr>
          <p:spPr>
            <a:xfrm>
              <a:off x="5055492" y="2390800"/>
              <a:ext cx="7206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5"/>
            <p:cNvSpPr/>
            <p:nvPr/>
          </p:nvSpPr>
          <p:spPr>
            <a:xfrm>
              <a:off x="5055492" y="3764950"/>
              <a:ext cx="7206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5"/>
            <p:cNvSpPr/>
            <p:nvPr/>
          </p:nvSpPr>
          <p:spPr>
            <a:xfrm>
              <a:off x="6253825" y="1737275"/>
              <a:ext cx="10080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5"/>
            <p:cNvSpPr/>
            <p:nvPr/>
          </p:nvSpPr>
          <p:spPr>
            <a:xfrm>
              <a:off x="6253825" y="3092375"/>
              <a:ext cx="10080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5"/>
            <p:cNvSpPr/>
            <p:nvPr/>
          </p:nvSpPr>
          <p:spPr>
            <a:xfrm>
              <a:off x="7736086" y="1737275"/>
              <a:ext cx="6156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5"/>
            <p:cNvSpPr/>
            <p:nvPr/>
          </p:nvSpPr>
          <p:spPr>
            <a:xfrm>
              <a:off x="7736106" y="3092375"/>
              <a:ext cx="6156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5"/>
            <p:cNvSpPr/>
            <p:nvPr/>
          </p:nvSpPr>
          <p:spPr>
            <a:xfrm>
              <a:off x="6253825" y="2390800"/>
              <a:ext cx="10080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5"/>
            <p:cNvSpPr/>
            <p:nvPr/>
          </p:nvSpPr>
          <p:spPr>
            <a:xfrm>
              <a:off x="6253825" y="3764950"/>
              <a:ext cx="10080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5"/>
            <p:cNvSpPr/>
            <p:nvPr/>
          </p:nvSpPr>
          <p:spPr>
            <a:xfrm>
              <a:off x="7736106" y="2390800"/>
              <a:ext cx="6156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5"/>
            <p:cNvSpPr/>
            <p:nvPr/>
          </p:nvSpPr>
          <p:spPr>
            <a:xfrm>
              <a:off x="7736106" y="3764950"/>
              <a:ext cx="6156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3137" name="Google Shape;3137;p55"/>
          <p:cNvGraphicFramePr/>
          <p:nvPr/>
        </p:nvGraphicFramePr>
        <p:xfrm>
          <a:off x="4849897" y="1566269"/>
          <a:ext cx="3000000" cy="3000000"/>
        </p:xfrm>
        <a:graphic>
          <a:graphicData uri="http://schemas.openxmlformats.org/drawingml/2006/table">
            <a:tbl>
              <a:tblPr>
                <a:noFill/>
                <a:tableStyleId>{66E61000-AEB7-415E-A243-7F77DC138343}</a:tableStyleId>
              </a:tblPr>
              <a:tblGrid>
                <a:gridCol w="860200"/>
                <a:gridCol w="354175"/>
                <a:gridCol w="1120225"/>
                <a:gridCol w="354175"/>
                <a:gridCol w="720425"/>
              </a:tblGrid>
              <a:tr h="682350">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Varela Round"/>
                          <a:ea typeface="Varela Round"/>
                          <a:cs typeface="Varela Round"/>
                          <a:sym typeface="Varela Round"/>
                        </a:rPr>
                        <a:t>Marker</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Pushpin</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Both</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r>
              <a:tr h="688950">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r>
              <a:tr h="688950">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Varela Round"/>
                          <a:ea typeface="Varela Round"/>
                          <a:cs typeface="Varela Round"/>
                          <a:sym typeface="Varela Round"/>
                        </a:rPr>
                        <a:t>Pencil</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Highlighter</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Both</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r>
              <a:tr h="688950">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r>
            </a:tbl>
          </a:graphicData>
        </a:graphic>
      </p:graphicFrame>
      <p:grpSp>
        <p:nvGrpSpPr>
          <p:cNvPr id="3138" name="Google Shape;3138;p55"/>
          <p:cNvGrpSpPr/>
          <p:nvPr/>
        </p:nvGrpSpPr>
        <p:grpSpPr>
          <a:xfrm flipH="1" rot="-5400000">
            <a:off x="2685065" y="2227403"/>
            <a:ext cx="264463" cy="2560776"/>
            <a:chOff x="7171125" y="3241100"/>
            <a:chExt cx="229350" cy="2220775"/>
          </a:xfrm>
        </p:grpSpPr>
        <p:sp>
          <p:nvSpPr>
            <p:cNvPr id="3139" name="Google Shape;3139;p55"/>
            <p:cNvSpPr/>
            <p:nvPr/>
          </p:nvSpPr>
          <p:spPr>
            <a:xfrm>
              <a:off x="7178625" y="5184150"/>
              <a:ext cx="214350" cy="277725"/>
            </a:xfrm>
            <a:custGeom>
              <a:rect b="b" l="l" r="r" t="t"/>
              <a:pathLst>
                <a:path extrusionOk="0" h="11109" w="8574">
                  <a:moveTo>
                    <a:pt x="1" y="1"/>
                  </a:moveTo>
                  <a:lnTo>
                    <a:pt x="4304" y="11109"/>
                  </a:lnTo>
                  <a:lnTo>
                    <a:pt x="8574" y="1"/>
                  </a:lnTo>
                  <a:close/>
                </a:path>
              </a:pathLst>
            </a:custGeom>
            <a:solidFill>
              <a:srgbClr val="F4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5"/>
            <p:cNvSpPr/>
            <p:nvPr/>
          </p:nvSpPr>
          <p:spPr>
            <a:xfrm>
              <a:off x="7247850" y="5361775"/>
              <a:ext cx="75900" cy="100100"/>
            </a:xfrm>
            <a:custGeom>
              <a:rect b="b" l="l" r="r" t="t"/>
              <a:pathLst>
                <a:path extrusionOk="0" h="4004" w="3036">
                  <a:moveTo>
                    <a:pt x="0" y="1"/>
                  </a:moveTo>
                  <a:lnTo>
                    <a:pt x="1535" y="4004"/>
                  </a:lnTo>
                  <a:lnTo>
                    <a:pt x="30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5"/>
            <p:cNvSpPr/>
            <p:nvPr/>
          </p:nvSpPr>
          <p:spPr>
            <a:xfrm>
              <a:off x="7178625" y="3389525"/>
              <a:ext cx="212675" cy="1798000"/>
            </a:xfrm>
            <a:custGeom>
              <a:rect b="b" l="l" r="r" t="t"/>
              <a:pathLst>
                <a:path extrusionOk="0" h="71920" w="8507">
                  <a:moveTo>
                    <a:pt x="1" y="1"/>
                  </a:moveTo>
                  <a:lnTo>
                    <a:pt x="1" y="71919"/>
                  </a:lnTo>
                  <a:lnTo>
                    <a:pt x="8507" y="71919"/>
                  </a:lnTo>
                  <a:lnTo>
                    <a:pt x="8507" y="1"/>
                  </a:lnTo>
                  <a:close/>
                </a:path>
              </a:pathLst>
            </a:custGeom>
            <a:solidFill>
              <a:schemeClr val="accent3"/>
            </a:solidFill>
            <a:ln cap="flat" cmpd="sng" w="5000">
              <a:solidFill>
                <a:srgbClr val="F5DC3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5"/>
            <p:cNvSpPr/>
            <p:nvPr/>
          </p:nvSpPr>
          <p:spPr>
            <a:xfrm>
              <a:off x="7244500" y="3389525"/>
              <a:ext cx="83425" cy="1798000"/>
            </a:xfrm>
            <a:custGeom>
              <a:rect b="b" l="l" r="r" t="t"/>
              <a:pathLst>
                <a:path extrusionOk="0" h="71920" w="3337">
                  <a:moveTo>
                    <a:pt x="1" y="1"/>
                  </a:moveTo>
                  <a:lnTo>
                    <a:pt x="1" y="71919"/>
                  </a:lnTo>
                  <a:lnTo>
                    <a:pt x="3337" y="71919"/>
                  </a:lnTo>
                  <a:lnTo>
                    <a:pt x="333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5"/>
            <p:cNvSpPr/>
            <p:nvPr/>
          </p:nvSpPr>
          <p:spPr>
            <a:xfrm>
              <a:off x="7179475" y="3241100"/>
              <a:ext cx="213500" cy="117600"/>
            </a:xfrm>
            <a:custGeom>
              <a:rect b="b" l="l" r="r" t="t"/>
              <a:pathLst>
                <a:path extrusionOk="0" h="4704" w="8540">
                  <a:moveTo>
                    <a:pt x="4270" y="0"/>
                  </a:moveTo>
                  <a:cubicBezTo>
                    <a:pt x="1935" y="0"/>
                    <a:pt x="0" y="2135"/>
                    <a:pt x="0" y="4704"/>
                  </a:cubicBezTo>
                  <a:lnTo>
                    <a:pt x="8540" y="4704"/>
                  </a:lnTo>
                  <a:cubicBezTo>
                    <a:pt x="8540" y="2135"/>
                    <a:pt x="6605" y="0"/>
                    <a:pt x="4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5"/>
            <p:cNvSpPr/>
            <p:nvPr/>
          </p:nvSpPr>
          <p:spPr>
            <a:xfrm>
              <a:off x="7171125" y="3345325"/>
              <a:ext cx="229350" cy="125125"/>
            </a:xfrm>
            <a:custGeom>
              <a:rect b="b" l="l" r="r" t="t"/>
              <a:pathLst>
                <a:path extrusionOk="0" h="5005" w="9174">
                  <a:moveTo>
                    <a:pt x="1" y="1"/>
                  </a:moveTo>
                  <a:lnTo>
                    <a:pt x="1" y="5005"/>
                  </a:lnTo>
                  <a:lnTo>
                    <a:pt x="9174" y="5005"/>
                  </a:lnTo>
                  <a:lnTo>
                    <a:pt x="91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5" name="Google Shape;3145;p55"/>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How tall is it ?</a:t>
            </a:r>
            <a:endParaRPr/>
          </a:p>
        </p:txBody>
      </p:sp>
      <p:grpSp>
        <p:nvGrpSpPr>
          <p:cNvPr id="3146" name="Google Shape;3146;p55"/>
          <p:cNvGrpSpPr/>
          <p:nvPr/>
        </p:nvGrpSpPr>
        <p:grpSpPr>
          <a:xfrm rot="5400000">
            <a:off x="2812374" y="2530623"/>
            <a:ext cx="497968" cy="3048906"/>
            <a:chOff x="4970800" y="374475"/>
            <a:chExt cx="800591" cy="4900991"/>
          </a:xfrm>
        </p:grpSpPr>
        <p:sp>
          <p:nvSpPr>
            <p:cNvPr id="3147" name="Google Shape;3147;p55"/>
            <p:cNvSpPr/>
            <p:nvPr/>
          </p:nvSpPr>
          <p:spPr>
            <a:xfrm>
              <a:off x="4970800" y="374475"/>
              <a:ext cx="800591" cy="4900991"/>
            </a:xfrm>
            <a:custGeom>
              <a:rect b="b" l="l" r="r" t="t"/>
              <a:pathLst>
                <a:path extrusionOk="0" h="124866" w="24925">
                  <a:moveTo>
                    <a:pt x="5927" y="1"/>
                  </a:moveTo>
                  <a:cubicBezTo>
                    <a:pt x="2645" y="1"/>
                    <a:pt x="0" y="2645"/>
                    <a:pt x="0" y="5958"/>
                  </a:cubicBezTo>
                  <a:lnTo>
                    <a:pt x="0" y="118939"/>
                  </a:lnTo>
                  <a:cubicBezTo>
                    <a:pt x="0" y="122221"/>
                    <a:pt x="2645" y="124866"/>
                    <a:pt x="5927" y="124866"/>
                  </a:cubicBezTo>
                  <a:lnTo>
                    <a:pt x="18997" y="124866"/>
                  </a:lnTo>
                  <a:cubicBezTo>
                    <a:pt x="22280" y="124866"/>
                    <a:pt x="24925" y="122221"/>
                    <a:pt x="24925" y="118939"/>
                  </a:cubicBezTo>
                  <a:lnTo>
                    <a:pt x="24925" y="5958"/>
                  </a:lnTo>
                  <a:cubicBezTo>
                    <a:pt x="24925" y="2645"/>
                    <a:pt x="22280" y="1"/>
                    <a:pt x="18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8" name="Google Shape;3148;p55"/>
            <p:cNvGrpSpPr/>
            <p:nvPr/>
          </p:nvGrpSpPr>
          <p:grpSpPr>
            <a:xfrm>
              <a:off x="5084621" y="488300"/>
              <a:ext cx="572950" cy="4673350"/>
              <a:chOff x="5130275" y="488300"/>
              <a:chExt cx="572950" cy="4673350"/>
            </a:xfrm>
          </p:grpSpPr>
          <p:sp>
            <p:nvSpPr>
              <p:cNvPr id="3149" name="Google Shape;3149;p55"/>
              <p:cNvSpPr/>
              <p:nvPr/>
            </p:nvSpPr>
            <p:spPr>
              <a:xfrm>
                <a:off x="5249550" y="6292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5"/>
              <p:cNvSpPr/>
              <p:nvPr/>
            </p:nvSpPr>
            <p:spPr>
              <a:xfrm>
                <a:off x="5249550" y="6809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5"/>
              <p:cNvSpPr/>
              <p:nvPr/>
            </p:nvSpPr>
            <p:spPr>
              <a:xfrm>
                <a:off x="5249550" y="7334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5"/>
              <p:cNvSpPr/>
              <p:nvPr/>
            </p:nvSpPr>
            <p:spPr>
              <a:xfrm>
                <a:off x="5249550" y="7851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5"/>
              <p:cNvSpPr/>
              <p:nvPr/>
            </p:nvSpPr>
            <p:spPr>
              <a:xfrm>
                <a:off x="5249550" y="88940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5"/>
              <p:cNvSpPr/>
              <p:nvPr/>
            </p:nvSpPr>
            <p:spPr>
              <a:xfrm>
                <a:off x="5249550" y="94195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5"/>
              <p:cNvSpPr/>
              <p:nvPr/>
            </p:nvSpPr>
            <p:spPr>
              <a:xfrm>
                <a:off x="5249550" y="9936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5"/>
              <p:cNvSpPr/>
              <p:nvPr/>
            </p:nvSpPr>
            <p:spPr>
              <a:xfrm>
                <a:off x="5249550" y="1046200"/>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5"/>
              <p:cNvSpPr/>
              <p:nvPr/>
            </p:nvSpPr>
            <p:spPr>
              <a:xfrm>
                <a:off x="5249550" y="115542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5"/>
              <p:cNvSpPr/>
              <p:nvPr/>
            </p:nvSpPr>
            <p:spPr>
              <a:xfrm>
                <a:off x="5249550" y="1207975"/>
                <a:ext cx="145125" cy="16700"/>
              </a:xfrm>
              <a:custGeom>
                <a:rect b="b" l="l" r="r" t="t"/>
                <a:pathLst>
                  <a:path extrusionOk="0" h="668" w="5805">
                    <a:moveTo>
                      <a:pt x="367" y="0"/>
                    </a:moveTo>
                    <a:cubicBezTo>
                      <a:pt x="200" y="0"/>
                      <a:pt x="0" y="167"/>
                      <a:pt x="0" y="334"/>
                    </a:cubicBezTo>
                    <a:cubicBezTo>
                      <a:pt x="0" y="467"/>
                      <a:pt x="200" y="668"/>
                      <a:pt x="367" y="668"/>
                    </a:cubicBezTo>
                    <a:lnTo>
                      <a:pt x="5471" y="668"/>
                    </a:lnTo>
                    <a:cubicBezTo>
                      <a:pt x="5704" y="668"/>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5"/>
              <p:cNvSpPr/>
              <p:nvPr/>
            </p:nvSpPr>
            <p:spPr>
              <a:xfrm>
                <a:off x="5249550" y="12596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5"/>
              <p:cNvSpPr/>
              <p:nvPr/>
            </p:nvSpPr>
            <p:spPr>
              <a:xfrm>
                <a:off x="5249550" y="1312225"/>
                <a:ext cx="145125" cy="16700"/>
              </a:xfrm>
              <a:custGeom>
                <a:rect b="b" l="l" r="r" t="t"/>
                <a:pathLst>
                  <a:path extrusionOk="0" h="668" w="5805">
                    <a:moveTo>
                      <a:pt x="367" y="0"/>
                    </a:moveTo>
                    <a:cubicBezTo>
                      <a:pt x="200" y="0"/>
                      <a:pt x="0" y="167"/>
                      <a:pt x="0" y="334"/>
                    </a:cubicBezTo>
                    <a:cubicBezTo>
                      <a:pt x="0" y="467"/>
                      <a:pt x="200" y="667"/>
                      <a:pt x="367" y="667"/>
                    </a:cubicBezTo>
                    <a:lnTo>
                      <a:pt x="5471" y="667"/>
                    </a:lnTo>
                    <a:cubicBezTo>
                      <a:pt x="5704" y="667"/>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5"/>
              <p:cNvSpPr/>
              <p:nvPr/>
            </p:nvSpPr>
            <p:spPr>
              <a:xfrm>
                <a:off x="5249550" y="13639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5"/>
              <p:cNvSpPr/>
              <p:nvPr/>
            </p:nvSpPr>
            <p:spPr>
              <a:xfrm>
                <a:off x="5249550" y="1468150"/>
                <a:ext cx="145125" cy="1672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5"/>
              <p:cNvSpPr/>
              <p:nvPr/>
            </p:nvSpPr>
            <p:spPr>
              <a:xfrm>
                <a:off x="5249550" y="1520700"/>
                <a:ext cx="145125" cy="16700"/>
              </a:xfrm>
              <a:custGeom>
                <a:rect b="b" l="l" r="r" t="t"/>
                <a:pathLst>
                  <a:path extrusionOk="0" h="668" w="5805">
                    <a:moveTo>
                      <a:pt x="367" y="0"/>
                    </a:moveTo>
                    <a:cubicBezTo>
                      <a:pt x="200" y="0"/>
                      <a:pt x="0" y="167"/>
                      <a:pt x="0" y="334"/>
                    </a:cubicBezTo>
                    <a:cubicBezTo>
                      <a:pt x="0" y="467"/>
                      <a:pt x="200" y="668"/>
                      <a:pt x="367" y="668"/>
                    </a:cubicBezTo>
                    <a:lnTo>
                      <a:pt x="5471" y="668"/>
                    </a:lnTo>
                    <a:cubicBezTo>
                      <a:pt x="5704" y="668"/>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5"/>
              <p:cNvSpPr/>
              <p:nvPr/>
            </p:nvSpPr>
            <p:spPr>
              <a:xfrm>
                <a:off x="5249550" y="15724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5"/>
              <p:cNvSpPr/>
              <p:nvPr/>
            </p:nvSpPr>
            <p:spPr>
              <a:xfrm>
                <a:off x="5249550" y="16232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5"/>
              <p:cNvSpPr/>
              <p:nvPr/>
            </p:nvSpPr>
            <p:spPr>
              <a:xfrm>
                <a:off x="5249550" y="1734175"/>
                <a:ext cx="145125" cy="16700"/>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5"/>
              <p:cNvSpPr/>
              <p:nvPr/>
            </p:nvSpPr>
            <p:spPr>
              <a:xfrm>
                <a:off x="5249550" y="17858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5"/>
              <p:cNvSpPr/>
              <p:nvPr/>
            </p:nvSpPr>
            <p:spPr>
              <a:xfrm>
                <a:off x="5249550" y="1838425"/>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5"/>
              <p:cNvSpPr/>
              <p:nvPr/>
            </p:nvSpPr>
            <p:spPr>
              <a:xfrm>
                <a:off x="5249550" y="18893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5"/>
              <p:cNvSpPr/>
              <p:nvPr/>
            </p:nvSpPr>
            <p:spPr>
              <a:xfrm>
                <a:off x="5249550" y="1941000"/>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5"/>
              <p:cNvSpPr/>
              <p:nvPr/>
            </p:nvSpPr>
            <p:spPr>
              <a:xfrm>
                <a:off x="5249550" y="2045250"/>
                <a:ext cx="145125" cy="17525"/>
              </a:xfrm>
              <a:custGeom>
                <a:rect b="b" l="l" r="r" t="t"/>
                <a:pathLst>
                  <a:path extrusionOk="0" h="701" w="5805">
                    <a:moveTo>
                      <a:pt x="367" y="0"/>
                    </a:moveTo>
                    <a:cubicBezTo>
                      <a:pt x="200" y="0"/>
                      <a:pt x="0" y="200"/>
                      <a:pt x="0" y="367"/>
                    </a:cubicBezTo>
                    <a:cubicBezTo>
                      <a:pt x="0" y="534"/>
                      <a:pt x="200" y="701"/>
                      <a:pt x="367" y="701"/>
                    </a:cubicBezTo>
                    <a:lnTo>
                      <a:pt x="5471" y="701"/>
                    </a:lnTo>
                    <a:cubicBezTo>
                      <a:pt x="5704" y="701"/>
                      <a:pt x="5804" y="534"/>
                      <a:pt x="5804" y="367"/>
                    </a:cubicBezTo>
                    <a:cubicBezTo>
                      <a:pt x="5804" y="200"/>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5"/>
              <p:cNvSpPr/>
              <p:nvPr/>
            </p:nvSpPr>
            <p:spPr>
              <a:xfrm>
                <a:off x="5249550" y="20977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5"/>
              <p:cNvSpPr/>
              <p:nvPr/>
            </p:nvSpPr>
            <p:spPr>
              <a:xfrm>
                <a:off x="5249550" y="2149475"/>
                <a:ext cx="145125" cy="17550"/>
              </a:xfrm>
              <a:custGeom>
                <a:rect b="b" l="l" r="r" t="t"/>
                <a:pathLst>
                  <a:path extrusionOk="0" h="702" w="5805">
                    <a:moveTo>
                      <a:pt x="367" y="1"/>
                    </a:moveTo>
                    <a:cubicBezTo>
                      <a:pt x="200" y="1"/>
                      <a:pt x="0" y="201"/>
                      <a:pt x="0" y="368"/>
                    </a:cubicBezTo>
                    <a:cubicBezTo>
                      <a:pt x="0" y="534"/>
                      <a:pt x="200" y="701"/>
                      <a:pt x="367" y="701"/>
                    </a:cubicBezTo>
                    <a:lnTo>
                      <a:pt x="5471" y="701"/>
                    </a:lnTo>
                    <a:cubicBezTo>
                      <a:pt x="5704" y="701"/>
                      <a:pt x="5804" y="534"/>
                      <a:pt x="5804" y="368"/>
                    </a:cubicBezTo>
                    <a:cubicBezTo>
                      <a:pt x="5804" y="201"/>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5"/>
              <p:cNvSpPr/>
              <p:nvPr/>
            </p:nvSpPr>
            <p:spPr>
              <a:xfrm>
                <a:off x="5249550" y="22020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5"/>
              <p:cNvSpPr/>
              <p:nvPr/>
            </p:nvSpPr>
            <p:spPr>
              <a:xfrm>
                <a:off x="5249550" y="2311275"/>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5"/>
              <p:cNvSpPr/>
              <p:nvPr/>
            </p:nvSpPr>
            <p:spPr>
              <a:xfrm>
                <a:off x="5249550" y="23638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5"/>
              <p:cNvSpPr/>
              <p:nvPr/>
            </p:nvSpPr>
            <p:spPr>
              <a:xfrm>
                <a:off x="5249550" y="24155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5"/>
              <p:cNvSpPr/>
              <p:nvPr/>
            </p:nvSpPr>
            <p:spPr>
              <a:xfrm>
                <a:off x="5249550" y="24680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5"/>
              <p:cNvSpPr/>
              <p:nvPr/>
            </p:nvSpPr>
            <p:spPr>
              <a:xfrm>
                <a:off x="5249550" y="25197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5"/>
              <p:cNvSpPr/>
              <p:nvPr/>
            </p:nvSpPr>
            <p:spPr>
              <a:xfrm>
                <a:off x="5249550" y="26239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5"/>
              <p:cNvSpPr/>
              <p:nvPr/>
            </p:nvSpPr>
            <p:spPr>
              <a:xfrm>
                <a:off x="5249550" y="2676525"/>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5"/>
              <p:cNvSpPr/>
              <p:nvPr/>
            </p:nvSpPr>
            <p:spPr>
              <a:xfrm>
                <a:off x="5249550" y="27282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5"/>
              <p:cNvSpPr/>
              <p:nvPr/>
            </p:nvSpPr>
            <p:spPr>
              <a:xfrm>
                <a:off x="5249550" y="2780775"/>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5"/>
              <p:cNvSpPr/>
              <p:nvPr/>
            </p:nvSpPr>
            <p:spPr>
              <a:xfrm>
                <a:off x="5249550" y="289000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5"/>
              <p:cNvSpPr/>
              <p:nvPr/>
            </p:nvSpPr>
            <p:spPr>
              <a:xfrm>
                <a:off x="5249550" y="294172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5"/>
              <p:cNvSpPr/>
              <p:nvPr/>
            </p:nvSpPr>
            <p:spPr>
              <a:xfrm>
                <a:off x="5249550" y="29942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5"/>
              <p:cNvSpPr/>
              <p:nvPr/>
            </p:nvSpPr>
            <p:spPr>
              <a:xfrm>
                <a:off x="5249550" y="3045950"/>
                <a:ext cx="145125" cy="17550"/>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5"/>
              <p:cNvSpPr/>
              <p:nvPr/>
            </p:nvSpPr>
            <p:spPr>
              <a:xfrm>
                <a:off x="5249550" y="30985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5"/>
              <p:cNvSpPr/>
              <p:nvPr/>
            </p:nvSpPr>
            <p:spPr>
              <a:xfrm>
                <a:off x="5249550" y="32019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5"/>
              <p:cNvSpPr/>
              <p:nvPr/>
            </p:nvSpPr>
            <p:spPr>
              <a:xfrm>
                <a:off x="5249550" y="32536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5"/>
              <p:cNvSpPr/>
              <p:nvPr/>
            </p:nvSpPr>
            <p:spPr>
              <a:xfrm>
                <a:off x="5249550" y="33061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5"/>
              <p:cNvSpPr/>
              <p:nvPr/>
            </p:nvSpPr>
            <p:spPr>
              <a:xfrm>
                <a:off x="5249550" y="33578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5"/>
              <p:cNvSpPr/>
              <p:nvPr/>
            </p:nvSpPr>
            <p:spPr>
              <a:xfrm>
                <a:off x="5249550" y="3467100"/>
                <a:ext cx="145125" cy="16700"/>
              </a:xfrm>
              <a:custGeom>
                <a:rect b="b" l="l" r="r" t="t"/>
                <a:pathLst>
                  <a:path extrusionOk="0" h="668" w="5805">
                    <a:moveTo>
                      <a:pt x="367" y="0"/>
                    </a:moveTo>
                    <a:cubicBezTo>
                      <a:pt x="200" y="0"/>
                      <a:pt x="0" y="167"/>
                      <a:pt x="0" y="334"/>
                    </a:cubicBezTo>
                    <a:cubicBezTo>
                      <a:pt x="0" y="534"/>
                      <a:pt x="200" y="667"/>
                      <a:pt x="367" y="667"/>
                    </a:cubicBezTo>
                    <a:lnTo>
                      <a:pt x="5471" y="667"/>
                    </a:lnTo>
                    <a:cubicBezTo>
                      <a:pt x="5704" y="667"/>
                      <a:pt x="5804" y="534"/>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5"/>
              <p:cNvSpPr/>
              <p:nvPr/>
            </p:nvSpPr>
            <p:spPr>
              <a:xfrm>
                <a:off x="5249550" y="35196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5"/>
              <p:cNvSpPr/>
              <p:nvPr/>
            </p:nvSpPr>
            <p:spPr>
              <a:xfrm>
                <a:off x="5249550" y="3571325"/>
                <a:ext cx="145125" cy="16700"/>
              </a:xfrm>
              <a:custGeom>
                <a:rect b="b" l="l" r="r" t="t"/>
                <a:pathLst>
                  <a:path extrusionOk="0" h="668" w="5805">
                    <a:moveTo>
                      <a:pt x="367" y="1"/>
                    </a:moveTo>
                    <a:cubicBezTo>
                      <a:pt x="200" y="1"/>
                      <a:pt x="0" y="168"/>
                      <a:pt x="0" y="334"/>
                    </a:cubicBezTo>
                    <a:cubicBezTo>
                      <a:pt x="0" y="534"/>
                      <a:pt x="200" y="668"/>
                      <a:pt x="367" y="668"/>
                    </a:cubicBezTo>
                    <a:lnTo>
                      <a:pt x="5471" y="668"/>
                    </a:lnTo>
                    <a:cubicBezTo>
                      <a:pt x="5704" y="668"/>
                      <a:pt x="5804" y="534"/>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5"/>
              <p:cNvSpPr/>
              <p:nvPr/>
            </p:nvSpPr>
            <p:spPr>
              <a:xfrm>
                <a:off x="5249550" y="36238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5"/>
              <p:cNvSpPr/>
              <p:nvPr/>
            </p:nvSpPr>
            <p:spPr>
              <a:xfrm>
                <a:off x="5249550" y="367557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5"/>
              <p:cNvSpPr/>
              <p:nvPr/>
            </p:nvSpPr>
            <p:spPr>
              <a:xfrm>
                <a:off x="5249550" y="377982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5"/>
              <p:cNvSpPr/>
              <p:nvPr/>
            </p:nvSpPr>
            <p:spPr>
              <a:xfrm>
                <a:off x="5249550" y="38323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5"/>
              <p:cNvSpPr/>
              <p:nvPr/>
            </p:nvSpPr>
            <p:spPr>
              <a:xfrm>
                <a:off x="5249550" y="3884050"/>
                <a:ext cx="145125" cy="17550"/>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5"/>
              <p:cNvSpPr/>
              <p:nvPr/>
            </p:nvSpPr>
            <p:spPr>
              <a:xfrm>
                <a:off x="5249550" y="39366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5"/>
              <p:cNvSpPr/>
              <p:nvPr/>
            </p:nvSpPr>
            <p:spPr>
              <a:xfrm>
                <a:off x="5249550" y="4045850"/>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5"/>
              <p:cNvSpPr/>
              <p:nvPr/>
            </p:nvSpPr>
            <p:spPr>
              <a:xfrm>
                <a:off x="5249550" y="40983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5"/>
              <p:cNvSpPr/>
              <p:nvPr/>
            </p:nvSpPr>
            <p:spPr>
              <a:xfrm>
                <a:off x="5249550" y="41500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5"/>
              <p:cNvSpPr/>
              <p:nvPr/>
            </p:nvSpPr>
            <p:spPr>
              <a:xfrm>
                <a:off x="5249550" y="42026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5"/>
              <p:cNvSpPr/>
              <p:nvPr/>
            </p:nvSpPr>
            <p:spPr>
              <a:xfrm>
                <a:off x="5249550" y="42543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5"/>
              <p:cNvSpPr/>
              <p:nvPr/>
            </p:nvSpPr>
            <p:spPr>
              <a:xfrm>
                <a:off x="5249550" y="435855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5"/>
              <p:cNvSpPr/>
              <p:nvPr/>
            </p:nvSpPr>
            <p:spPr>
              <a:xfrm>
                <a:off x="5249550" y="441110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5"/>
              <p:cNvSpPr/>
              <p:nvPr/>
            </p:nvSpPr>
            <p:spPr>
              <a:xfrm>
                <a:off x="5249550" y="44628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5"/>
              <p:cNvSpPr/>
              <p:nvPr/>
            </p:nvSpPr>
            <p:spPr>
              <a:xfrm>
                <a:off x="5249550" y="4514500"/>
                <a:ext cx="145125" cy="16700"/>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5"/>
              <p:cNvSpPr/>
              <p:nvPr/>
            </p:nvSpPr>
            <p:spPr>
              <a:xfrm>
                <a:off x="5249550" y="46245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5"/>
              <p:cNvSpPr/>
              <p:nvPr/>
            </p:nvSpPr>
            <p:spPr>
              <a:xfrm>
                <a:off x="5249550" y="4676300"/>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5"/>
              <p:cNvSpPr/>
              <p:nvPr/>
            </p:nvSpPr>
            <p:spPr>
              <a:xfrm>
                <a:off x="5249550" y="47288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5"/>
              <p:cNvSpPr/>
              <p:nvPr/>
            </p:nvSpPr>
            <p:spPr>
              <a:xfrm>
                <a:off x="5249550" y="477970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5"/>
              <p:cNvSpPr/>
              <p:nvPr/>
            </p:nvSpPr>
            <p:spPr>
              <a:xfrm>
                <a:off x="5249550" y="4832225"/>
                <a:ext cx="145125" cy="1672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5"/>
              <p:cNvSpPr/>
              <p:nvPr/>
            </p:nvSpPr>
            <p:spPr>
              <a:xfrm>
                <a:off x="5249550" y="49364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5"/>
              <p:cNvSpPr/>
              <p:nvPr/>
            </p:nvSpPr>
            <p:spPr>
              <a:xfrm>
                <a:off x="5249550" y="49881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5"/>
              <p:cNvSpPr/>
              <p:nvPr/>
            </p:nvSpPr>
            <p:spPr>
              <a:xfrm>
                <a:off x="5249550" y="50407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5"/>
              <p:cNvSpPr/>
              <p:nvPr/>
            </p:nvSpPr>
            <p:spPr>
              <a:xfrm>
                <a:off x="5249550" y="50924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5"/>
              <p:cNvSpPr/>
              <p:nvPr/>
            </p:nvSpPr>
            <p:spPr>
              <a:xfrm>
                <a:off x="5130275" y="834375"/>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5"/>
              <p:cNvSpPr/>
              <p:nvPr/>
            </p:nvSpPr>
            <p:spPr>
              <a:xfrm>
                <a:off x="5130275" y="1093725"/>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5"/>
              <p:cNvSpPr/>
              <p:nvPr/>
            </p:nvSpPr>
            <p:spPr>
              <a:xfrm>
                <a:off x="5130275" y="1412275"/>
                <a:ext cx="383650" cy="22550"/>
              </a:xfrm>
              <a:custGeom>
                <a:rect b="b" l="l" r="r" t="t"/>
                <a:pathLst>
                  <a:path extrusionOk="0" h="902" w="15346">
                    <a:moveTo>
                      <a:pt x="468" y="1"/>
                    </a:moveTo>
                    <a:cubicBezTo>
                      <a:pt x="201" y="1"/>
                      <a:pt x="1" y="201"/>
                      <a:pt x="1" y="435"/>
                    </a:cubicBezTo>
                    <a:cubicBezTo>
                      <a:pt x="1" y="701"/>
                      <a:pt x="201" y="902"/>
                      <a:pt x="468" y="902"/>
                    </a:cubicBezTo>
                    <a:lnTo>
                      <a:pt x="14912" y="902"/>
                    </a:lnTo>
                    <a:cubicBezTo>
                      <a:pt x="15178" y="902"/>
                      <a:pt x="15345" y="701"/>
                      <a:pt x="15345" y="435"/>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5"/>
              <p:cNvSpPr/>
              <p:nvPr/>
            </p:nvSpPr>
            <p:spPr>
              <a:xfrm>
                <a:off x="5130275" y="1672475"/>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5"/>
              <p:cNvSpPr/>
              <p:nvPr/>
            </p:nvSpPr>
            <p:spPr>
              <a:xfrm>
                <a:off x="5130275" y="1990200"/>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5"/>
              <p:cNvSpPr/>
              <p:nvPr/>
            </p:nvSpPr>
            <p:spPr>
              <a:xfrm>
                <a:off x="5130275" y="2251225"/>
                <a:ext cx="383650" cy="22525"/>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5"/>
              <p:cNvSpPr/>
              <p:nvPr/>
            </p:nvSpPr>
            <p:spPr>
              <a:xfrm>
                <a:off x="5130275" y="2568950"/>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5"/>
              <p:cNvSpPr/>
              <p:nvPr/>
            </p:nvSpPr>
            <p:spPr>
              <a:xfrm>
                <a:off x="5130275" y="2828300"/>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5"/>
              <p:cNvSpPr/>
              <p:nvPr/>
            </p:nvSpPr>
            <p:spPr>
              <a:xfrm>
                <a:off x="5130275" y="3148525"/>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5"/>
              <p:cNvSpPr/>
              <p:nvPr/>
            </p:nvSpPr>
            <p:spPr>
              <a:xfrm>
                <a:off x="5130275" y="3409550"/>
                <a:ext cx="383650" cy="20875"/>
              </a:xfrm>
              <a:custGeom>
                <a:rect b="b" l="l" r="r" t="t"/>
                <a:pathLst>
                  <a:path extrusionOk="0" h="835" w="15346">
                    <a:moveTo>
                      <a:pt x="468" y="0"/>
                    </a:moveTo>
                    <a:cubicBezTo>
                      <a:pt x="201" y="0"/>
                      <a:pt x="1" y="201"/>
                      <a:pt x="1" y="401"/>
                    </a:cubicBezTo>
                    <a:cubicBezTo>
                      <a:pt x="1" y="601"/>
                      <a:pt x="201" y="834"/>
                      <a:pt x="468" y="834"/>
                    </a:cubicBezTo>
                    <a:lnTo>
                      <a:pt x="14912" y="834"/>
                    </a:lnTo>
                    <a:cubicBezTo>
                      <a:pt x="15178" y="834"/>
                      <a:pt x="15345" y="601"/>
                      <a:pt x="15345" y="401"/>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5"/>
              <p:cNvSpPr/>
              <p:nvPr/>
            </p:nvSpPr>
            <p:spPr>
              <a:xfrm>
                <a:off x="5130275" y="3727275"/>
                <a:ext cx="383650" cy="20875"/>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5"/>
              <p:cNvSpPr/>
              <p:nvPr/>
            </p:nvSpPr>
            <p:spPr>
              <a:xfrm>
                <a:off x="5130275" y="3986625"/>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5"/>
              <p:cNvSpPr/>
              <p:nvPr/>
            </p:nvSpPr>
            <p:spPr>
              <a:xfrm>
                <a:off x="5130275" y="4304350"/>
                <a:ext cx="383650" cy="20875"/>
              </a:xfrm>
              <a:custGeom>
                <a:rect b="b" l="l" r="r" t="t"/>
                <a:pathLst>
                  <a:path extrusionOk="0" h="835" w="15346">
                    <a:moveTo>
                      <a:pt x="468" y="1"/>
                    </a:moveTo>
                    <a:cubicBezTo>
                      <a:pt x="201" y="1"/>
                      <a:pt x="1" y="234"/>
                      <a:pt x="1" y="434"/>
                    </a:cubicBezTo>
                    <a:cubicBezTo>
                      <a:pt x="1" y="635"/>
                      <a:pt x="201" y="835"/>
                      <a:pt x="468" y="835"/>
                    </a:cubicBezTo>
                    <a:lnTo>
                      <a:pt x="14912" y="835"/>
                    </a:lnTo>
                    <a:cubicBezTo>
                      <a:pt x="15178" y="835"/>
                      <a:pt x="15345" y="635"/>
                      <a:pt x="15345" y="434"/>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5"/>
              <p:cNvSpPr/>
              <p:nvPr/>
            </p:nvSpPr>
            <p:spPr>
              <a:xfrm>
                <a:off x="5130275" y="4565375"/>
                <a:ext cx="383650" cy="20875"/>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5"/>
              <p:cNvSpPr/>
              <p:nvPr/>
            </p:nvSpPr>
            <p:spPr>
              <a:xfrm>
                <a:off x="5130275" y="4883100"/>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5"/>
              <p:cNvSpPr/>
              <p:nvPr/>
            </p:nvSpPr>
            <p:spPr>
              <a:xfrm>
                <a:off x="5133625" y="5144950"/>
                <a:ext cx="377800" cy="16700"/>
              </a:xfrm>
              <a:custGeom>
                <a:rect b="b" l="l" r="r" t="t"/>
                <a:pathLst>
                  <a:path extrusionOk="0" h="668" w="15112">
                    <a:moveTo>
                      <a:pt x="334" y="1"/>
                    </a:moveTo>
                    <a:cubicBezTo>
                      <a:pt x="167" y="1"/>
                      <a:pt x="0" y="168"/>
                      <a:pt x="0" y="334"/>
                    </a:cubicBezTo>
                    <a:cubicBezTo>
                      <a:pt x="0" y="501"/>
                      <a:pt x="167" y="668"/>
                      <a:pt x="334" y="668"/>
                    </a:cubicBezTo>
                    <a:lnTo>
                      <a:pt x="14778" y="668"/>
                    </a:lnTo>
                    <a:cubicBezTo>
                      <a:pt x="14944" y="668"/>
                      <a:pt x="15111" y="501"/>
                      <a:pt x="15111" y="334"/>
                    </a:cubicBezTo>
                    <a:cubicBezTo>
                      <a:pt x="15111" y="168"/>
                      <a:pt x="14944" y="1"/>
                      <a:pt x="147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5"/>
              <p:cNvSpPr/>
              <p:nvPr/>
            </p:nvSpPr>
            <p:spPr>
              <a:xfrm>
                <a:off x="5130275" y="575025"/>
                <a:ext cx="383650" cy="22525"/>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5"/>
              <p:cNvSpPr/>
              <p:nvPr/>
            </p:nvSpPr>
            <p:spPr>
              <a:xfrm>
                <a:off x="5493875" y="4794700"/>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5"/>
              <p:cNvSpPr/>
              <p:nvPr/>
            </p:nvSpPr>
            <p:spPr>
              <a:xfrm rot="-5400000">
                <a:off x="5584777" y="4890616"/>
                <a:ext cx="32543" cy="55061"/>
              </a:xfrm>
              <a:custGeom>
                <a:rect b="b" l="l" r="r" t="t"/>
                <a:pathLst>
                  <a:path extrusionOk="0" h="2202" w="1302">
                    <a:moveTo>
                      <a:pt x="535" y="0"/>
                    </a:moveTo>
                    <a:lnTo>
                      <a:pt x="1" y="100"/>
                    </a:lnTo>
                    <a:lnTo>
                      <a:pt x="1" y="400"/>
                    </a:lnTo>
                    <a:lnTo>
                      <a:pt x="535" y="267"/>
                    </a:lnTo>
                    <a:lnTo>
                      <a:pt x="535" y="1935"/>
                    </a:lnTo>
                    <a:lnTo>
                      <a:pt x="34" y="1935"/>
                    </a:lnTo>
                    <a:lnTo>
                      <a:pt x="34" y="2202"/>
                    </a:lnTo>
                    <a:lnTo>
                      <a:pt x="1302" y="2202"/>
                    </a:lnTo>
                    <a:lnTo>
                      <a:pt x="1302" y="1935"/>
                    </a:lnTo>
                    <a:lnTo>
                      <a:pt x="835" y="1935"/>
                    </a:lnTo>
                    <a:lnTo>
                      <a:pt x="8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5"/>
              <p:cNvSpPr/>
              <p:nvPr/>
            </p:nvSpPr>
            <p:spPr>
              <a:xfrm rot="-5400000">
                <a:off x="5581853" y="4842649"/>
                <a:ext cx="38392" cy="56761"/>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5"/>
              <p:cNvSpPr/>
              <p:nvPr/>
            </p:nvSpPr>
            <p:spPr>
              <a:xfrm>
                <a:off x="5493875" y="4477825"/>
                <a:ext cx="196000" cy="195975"/>
              </a:xfrm>
              <a:custGeom>
                <a:rect b="b" l="l" r="r" t="t"/>
                <a:pathLst>
                  <a:path extrusionOk="0" h="7839" w="7840">
                    <a:moveTo>
                      <a:pt x="3937" y="0"/>
                    </a:moveTo>
                    <a:cubicBezTo>
                      <a:pt x="1769" y="0"/>
                      <a:pt x="1" y="1735"/>
                      <a:pt x="1" y="3903"/>
                    </a:cubicBezTo>
                    <a:cubicBezTo>
                      <a:pt x="1" y="6071"/>
                      <a:pt x="1769" y="7839"/>
                      <a:pt x="3937" y="7839"/>
                    </a:cubicBezTo>
                    <a:cubicBezTo>
                      <a:pt x="6072" y="7839"/>
                      <a:pt x="7840" y="6071"/>
                      <a:pt x="7840" y="3903"/>
                    </a:cubicBezTo>
                    <a:cubicBezTo>
                      <a:pt x="7840" y="1735"/>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5"/>
              <p:cNvSpPr/>
              <p:nvPr/>
            </p:nvSpPr>
            <p:spPr>
              <a:xfrm rot="-5400000">
                <a:off x="5582265" y="4573729"/>
                <a:ext cx="34218" cy="55886"/>
              </a:xfrm>
              <a:custGeom>
                <a:rect b="b" l="l" r="r" t="t"/>
                <a:pathLst>
                  <a:path extrusionOk="0" h="2235" w="1369">
                    <a:moveTo>
                      <a:pt x="635" y="0"/>
                    </a:moveTo>
                    <a:cubicBezTo>
                      <a:pt x="535" y="0"/>
                      <a:pt x="434" y="0"/>
                      <a:pt x="334" y="33"/>
                    </a:cubicBezTo>
                    <a:cubicBezTo>
                      <a:pt x="234" y="67"/>
                      <a:pt x="134" y="100"/>
                      <a:pt x="1" y="134"/>
                    </a:cubicBezTo>
                    <a:lnTo>
                      <a:pt x="1" y="434"/>
                    </a:lnTo>
                    <a:cubicBezTo>
                      <a:pt x="134" y="367"/>
                      <a:pt x="234" y="334"/>
                      <a:pt x="334" y="300"/>
                    </a:cubicBezTo>
                    <a:cubicBezTo>
                      <a:pt x="434" y="267"/>
                      <a:pt x="535" y="267"/>
                      <a:pt x="635" y="267"/>
                    </a:cubicBezTo>
                    <a:cubicBezTo>
                      <a:pt x="768" y="267"/>
                      <a:pt x="868" y="300"/>
                      <a:pt x="935" y="367"/>
                    </a:cubicBezTo>
                    <a:cubicBezTo>
                      <a:pt x="1035" y="434"/>
                      <a:pt x="1068" y="534"/>
                      <a:pt x="1068" y="634"/>
                    </a:cubicBezTo>
                    <a:cubicBezTo>
                      <a:pt x="1068" y="734"/>
                      <a:pt x="1068" y="801"/>
                      <a:pt x="1002" y="867"/>
                    </a:cubicBezTo>
                    <a:cubicBezTo>
                      <a:pt x="968" y="934"/>
                      <a:pt x="901" y="1034"/>
                      <a:pt x="801" y="1134"/>
                    </a:cubicBezTo>
                    <a:cubicBezTo>
                      <a:pt x="768" y="1201"/>
                      <a:pt x="635" y="1334"/>
                      <a:pt x="434" y="1501"/>
                    </a:cubicBezTo>
                    <a:cubicBezTo>
                      <a:pt x="268" y="1701"/>
                      <a:pt x="101" y="1868"/>
                      <a:pt x="1" y="1968"/>
                    </a:cubicBezTo>
                    <a:lnTo>
                      <a:pt x="1" y="2235"/>
                    </a:lnTo>
                    <a:lnTo>
                      <a:pt x="1368" y="2235"/>
                    </a:lnTo>
                    <a:lnTo>
                      <a:pt x="1368" y="1968"/>
                    </a:lnTo>
                    <a:lnTo>
                      <a:pt x="334" y="1968"/>
                    </a:lnTo>
                    <a:cubicBezTo>
                      <a:pt x="601" y="1735"/>
                      <a:pt x="768" y="1535"/>
                      <a:pt x="901" y="1401"/>
                    </a:cubicBezTo>
                    <a:cubicBezTo>
                      <a:pt x="1035" y="1268"/>
                      <a:pt x="1102" y="1201"/>
                      <a:pt x="1135" y="1168"/>
                    </a:cubicBezTo>
                    <a:cubicBezTo>
                      <a:pt x="1235" y="1068"/>
                      <a:pt x="1268" y="967"/>
                      <a:pt x="1302" y="901"/>
                    </a:cubicBezTo>
                    <a:cubicBezTo>
                      <a:pt x="1335" y="801"/>
                      <a:pt x="1368" y="734"/>
                      <a:pt x="1368" y="634"/>
                    </a:cubicBezTo>
                    <a:cubicBezTo>
                      <a:pt x="1368" y="434"/>
                      <a:pt x="1302" y="300"/>
                      <a:pt x="1168" y="167"/>
                    </a:cubicBezTo>
                    <a:cubicBezTo>
                      <a:pt x="1035" y="67"/>
                      <a:pt x="835"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5"/>
              <p:cNvSpPr/>
              <p:nvPr/>
            </p:nvSpPr>
            <p:spPr>
              <a:xfrm rot="-5400000">
                <a:off x="5580603" y="4524524"/>
                <a:ext cx="38392" cy="56736"/>
              </a:xfrm>
              <a:custGeom>
                <a:rect b="b" l="l" r="r" t="t"/>
                <a:pathLst>
                  <a:path extrusionOk="0" h="2269" w="1536">
                    <a:moveTo>
                      <a:pt x="768" y="234"/>
                    </a:moveTo>
                    <a:cubicBezTo>
                      <a:pt x="935" y="234"/>
                      <a:pt x="1035" y="300"/>
                      <a:pt x="1102" y="467"/>
                    </a:cubicBezTo>
                    <a:cubicBezTo>
                      <a:pt x="1202" y="601"/>
                      <a:pt x="1235" y="834"/>
                      <a:pt x="1235" y="1134"/>
                    </a:cubicBezTo>
                    <a:cubicBezTo>
                      <a:pt x="1235" y="1434"/>
                      <a:pt x="1202" y="1668"/>
                      <a:pt x="1102" y="1801"/>
                    </a:cubicBezTo>
                    <a:cubicBezTo>
                      <a:pt x="1035" y="1968"/>
                      <a:pt x="935" y="2035"/>
                      <a:pt x="768" y="2035"/>
                    </a:cubicBezTo>
                    <a:cubicBezTo>
                      <a:pt x="601" y="2035"/>
                      <a:pt x="501" y="1968"/>
                      <a:pt x="434" y="1801"/>
                    </a:cubicBezTo>
                    <a:cubicBezTo>
                      <a:pt x="334" y="1668"/>
                      <a:pt x="301" y="1434"/>
                      <a:pt x="301" y="1134"/>
                    </a:cubicBezTo>
                    <a:cubicBezTo>
                      <a:pt x="301" y="834"/>
                      <a:pt x="334" y="601"/>
                      <a:pt x="434" y="467"/>
                    </a:cubicBezTo>
                    <a:cubicBezTo>
                      <a:pt x="501" y="300"/>
                      <a:pt x="601" y="234"/>
                      <a:pt x="768" y="234"/>
                    </a:cubicBezTo>
                    <a:close/>
                    <a:moveTo>
                      <a:pt x="768" y="0"/>
                    </a:moveTo>
                    <a:cubicBezTo>
                      <a:pt x="535" y="0"/>
                      <a:pt x="334" y="100"/>
                      <a:pt x="201" y="300"/>
                    </a:cubicBezTo>
                    <a:cubicBezTo>
                      <a:pt x="68" y="500"/>
                      <a:pt x="1" y="767"/>
                      <a:pt x="1" y="1134"/>
                    </a:cubicBezTo>
                    <a:cubicBezTo>
                      <a:pt x="1" y="1501"/>
                      <a:pt x="68" y="1801"/>
                      <a:pt x="201" y="1968"/>
                    </a:cubicBezTo>
                    <a:cubicBezTo>
                      <a:pt x="334" y="2168"/>
                      <a:pt x="535" y="2268"/>
                      <a:pt x="768" y="2268"/>
                    </a:cubicBezTo>
                    <a:cubicBezTo>
                      <a:pt x="1002" y="2268"/>
                      <a:pt x="1202" y="2168"/>
                      <a:pt x="1335" y="1968"/>
                    </a:cubicBezTo>
                    <a:cubicBezTo>
                      <a:pt x="1469" y="1801"/>
                      <a:pt x="1535" y="1501"/>
                      <a:pt x="1535" y="1134"/>
                    </a:cubicBezTo>
                    <a:cubicBezTo>
                      <a:pt x="1535" y="767"/>
                      <a:pt x="1469" y="500"/>
                      <a:pt x="1335" y="300"/>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5"/>
              <p:cNvSpPr/>
              <p:nvPr/>
            </p:nvSpPr>
            <p:spPr>
              <a:xfrm>
                <a:off x="5493875" y="421845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5"/>
              <p:cNvSpPr/>
              <p:nvPr/>
            </p:nvSpPr>
            <p:spPr>
              <a:xfrm rot="-5400000">
                <a:off x="5581853" y="4313091"/>
                <a:ext cx="35893" cy="56761"/>
              </a:xfrm>
              <a:custGeom>
                <a:rect b="b" l="l" r="r" t="t"/>
                <a:pathLst>
                  <a:path extrusionOk="0" h="2270" w="1436">
                    <a:moveTo>
                      <a:pt x="668" y="1"/>
                    </a:moveTo>
                    <a:cubicBezTo>
                      <a:pt x="568" y="1"/>
                      <a:pt x="468" y="1"/>
                      <a:pt x="368" y="34"/>
                    </a:cubicBezTo>
                    <a:cubicBezTo>
                      <a:pt x="268" y="34"/>
                      <a:pt x="168" y="68"/>
                      <a:pt x="68" y="101"/>
                    </a:cubicBezTo>
                    <a:lnTo>
                      <a:pt x="68" y="368"/>
                    </a:lnTo>
                    <a:cubicBezTo>
                      <a:pt x="168" y="335"/>
                      <a:pt x="268" y="301"/>
                      <a:pt x="368" y="268"/>
                    </a:cubicBezTo>
                    <a:lnTo>
                      <a:pt x="635" y="268"/>
                    </a:lnTo>
                    <a:cubicBezTo>
                      <a:pt x="768" y="268"/>
                      <a:pt x="901" y="301"/>
                      <a:pt x="968" y="335"/>
                    </a:cubicBezTo>
                    <a:cubicBezTo>
                      <a:pt x="1068" y="401"/>
                      <a:pt x="1102" y="501"/>
                      <a:pt x="1102" y="601"/>
                    </a:cubicBezTo>
                    <a:cubicBezTo>
                      <a:pt x="1102" y="701"/>
                      <a:pt x="1068" y="802"/>
                      <a:pt x="968" y="868"/>
                    </a:cubicBezTo>
                    <a:cubicBezTo>
                      <a:pt x="901" y="902"/>
                      <a:pt x="801" y="935"/>
                      <a:pt x="635" y="935"/>
                    </a:cubicBezTo>
                    <a:lnTo>
                      <a:pt x="368" y="935"/>
                    </a:lnTo>
                    <a:lnTo>
                      <a:pt x="368" y="1168"/>
                    </a:lnTo>
                    <a:lnTo>
                      <a:pt x="635" y="1168"/>
                    </a:lnTo>
                    <a:cubicBezTo>
                      <a:pt x="801" y="1168"/>
                      <a:pt x="935" y="1235"/>
                      <a:pt x="1002" y="1302"/>
                    </a:cubicBezTo>
                    <a:cubicBezTo>
                      <a:pt x="1102" y="1369"/>
                      <a:pt x="1135" y="1469"/>
                      <a:pt x="1135" y="1602"/>
                    </a:cubicBezTo>
                    <a:cubicBezTo>
                      <a:pt x="1135" y="1736"/>
                      <a:pt x="1102" y="1836"/>
                      <a:pt x="1002" y="1902"/>
                    </a:cubicBezTo>
                    <a:cubicBezTo>
                      <a:pt x="901" y="2002"/>
                      <a:pt x="768" y="2036"/>
                      <a:pt x="568" y="2036"/>
                    </a:cubicBezTo>
                    <a:cubicBezTo>
                      <a:pt x="468" y="2036"/>
                      <a:pt x="368" y="2002"/>
                      <a:pt x="268" y="2002"/>
                    </a:cubicBezTo>
                    <a:cubicBezTo>
                      <a:pt x="168" y="1969"/>
                      <a:pt x="68" y="1936"/>
                      <a:pt x="1" y="1869"/>
                    </a:cubicBezTo>
                    <a:lnTo>
                      <a:pt x="1" y="2169"/>
                    </a:lnTo>
                    <a:cubicBezTo>
                      <a:pt x="101" y="2203"/>
                      <a:pt x="201" y="2236"/>
                      <a:pt x="301" y="2236"/>
                    </a:cubicBezTo>
                    <a:cubicBezTo>
                      <a:pt x="401" y="2269"/>
                      <a:pt x="501" y="2269"/>
                      <a:pt x="601" y="2269"/>
                    </a:cubicBezTo>
                    <a:cubicBezTo>
                      <a:pt x="868" y="2269"/>
                      <a:pt x="1068" y="2203"/>
                      <a:pt x="1202" y="2102"/>
                    </a:cubicBezTo>
                    <a:cubicBezTo>
                      <a:pt x="1368" y="1969"/>
                      <a:pt x="1435" y="1802"/>
                      <a:pt x="1435" y="1602"/>
                    </a:cubicBezTo>
                    <a:cubicBezTo>
                      <a:pt x="1435" y="1469"/>
                      <a:pt x="1402" y="1335"/>
                      <a:pt x="1335" y="1235"/>
                    </a:cubicBezTo>
                    <a:cubicBezTo>
                      <a:pt x="1235" y="1135"/>
                      <a:pt x="1135" y="1068"/>
                      <a:pt x="1002" y="1068"/>
                    </a:cubicBezTo>
                    <a:cubicBezTo>
                      <a:pt x="1102" y="1035"/>
                      <a:pt x="1202" y="968"/>
                      <a:pt x="1302" y="868"/>
                    </a:cubicBezTo>
                    <a:cubicBezTo>
                      <a:pt x="1368" y="802"/>
                      <a:pt x="1402" y="701"/>
                      <a:pt x="1402" y="568"/>
                    </a:cubicBezTo>
                    <a:cubicBezTo>
                      <a:pt x="1402" y="401"/>
                      <a:pt x="1335" y="268"/>
                      <a:pt x="1202" y="168"/>
                    </a:cubicBezTo>
                    <a:cubicBezTo>
                      <a:pt x="1068" y="68"/>
                      <a:pt x="868"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5"/>
              <p:cNvSpPr/>
              <p:nvPr/>
            </p:nvSpPr>
            <p:spPr>
              <a:xfrm rot="-5400000">
                <a:off x="5580603" y="4265149"/>
                <a:ext cx="38392" cy="56761"/>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5"/>
              <p:cNvSpPr/>
              <p:nvPr/>
            </p:nvSpPr>
            <p:spPr>
              <a:xfrm>
                <a:off x="5486375" y="3897875"/>
                <a:ext cx="211000" cy="196100"/>
              </a:xfrm>
              <a:custGeom>
                <a:rect b="b" l="l" r="r" t="t"/>
                <a:pathLst>
                  <a:path extrusionOk="0" h="7844" w="8440">
                    <a:moveTo>
                      <a:pt x="4209" y="1"/>
                    </a:moveTo>
                    <a:cubicBezTo>
                      <a:pt x="4009" y="1"/>
                      <a:pt x="3807" y="16"/>
                      <a:pt x="3603" y="48"/>
                    </a:cubicBezTo>
                    <a:cubicBezTo>
                      <a:pt x="1468" y="415"/>
                      <a:pt x="0" y="2417"/>
                      <a:pt x="367" y="4551"/>
                    </a:cubicBezTo>
                    <a:cubicBezTo>
                      <a:pt x="666" y="6466"/>
                      <a:pt x="2306" y="7843"/>
                      <a:pt x="4181" y="7843"/>
                    </a:cubicBezTo>
                    <a:cubicBezTo>
                      <a:pt x="4397" y="7843"/>
                      <a:pt x="4617" y="7825"/>
                      <a:pt x="4837" y="7787"/>
                    </a:cubicBezTo>
                    <a:cubicBezTo>
                      <a:pt x="6972" y="7453"/>
                      <a:pt x="8440" y="5452"/>
                      <a:pt x="8106" y="3317"/>
                    </a:cubicBezTo>
                    <a:cubicBezTo>
                      <a:pt x="7774" y="1386"/>
                      <a:pt x="6105" y="1"/>
                      <a:pt x="4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5"/>
              <p:cNvSpPr/>
              <p:nvPr/>
            </p:nvSpPr>
            <p:spPr>
              <a:xfrm rot="-5400000">
                <a:off x="5578953" y="3994142"/>
                <a:ext cx="39192" cy="54236"/>
              </a:xfrm>
              <a:custGeom>
                <a:rect b="b" l="l" r="r" t="t"/>
                <a:pathLst>
                  <a:path extrusionOk="0" h="2169" w="1568">
                    <a:moveTo>
                      <a:pt x="967" y="267"/>
                    </a:moveTo>
                    <a:lnTo>
                      <a:pt x="967" y="1435"/>
                    </a:lnTo>
                    <a:lnTo>
                      <a:pt x="234" y="1435"/>
                    </a:lnTo>
                    <a:lnTo>
                      <a:pt x="967" y="267"/>
                    </a:lnTo>
                    <a:close/>
                    <a:moveTo>
                      <a:pt x="901" y="1"/>
                    </a:moveTo>
                    <a:lnTo>
                      <a:pt x="0" y="1368"/>
                    </a:lnTo>
                    <a:lnTo>
                      <a:pt x="0" y="1668"/>
                    </a:lnTo>
                    <a:lnTo>
                      <a:pt x="967" y="1668"/>
                    </a:lnTo>
                    <a:lnTo>
                      <a:pt x="967" y="2169"/>
                    </a:lnTo>
                    <a:lnTo>
                      <a:pt x="1268" y="2169"/>
                    </a:lnTo>
                    <a:lnTo>
                      <a:pt x="1268" y="1668"/>
                    </a:lnTo>
                    <a:lnTo>
                      <a:pt x="1568" y="1668"/>
                    </a:lnTo>
                    <a:lnTo>
                      <a:pt x="1568" y="1435"/>
                    </a:lnTo>
                    <a:lnTo>
                      <a:pt x="1268" y="1435"/>
                    </a:lnTo>
                    <a:lnTo>
                      <a:pt x="1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5"/>
              <p:cNvSpPr/>
              <p:nvPr/>
            </p:nvSpPr>
            <p:spPr>
              <a:xfrm rot="-5400000">
                <a:off x="5579778" y="3944949"/>
                <a:ext cx="38392" cy="56736"/>
              </a:xfrm>
              <a:custGeom>
                <a:rect b="b" l="l" r="r" t="t"/>
                <a:pathLst>
                  <a:path extrusionOk="0" h="2269" w="1536">
                    <a:moveTo>
                      <a:pt x="768" y="234"/>
                    </a:moveTo>
                    <a:cubicBezTo>
                      <a:pt x="935" y="234"/>
                      <a:pt x="1035" y="300"/>
                      <a:pt x="1102" y="434"/>
                    </a:cubicBezTo>
                    <a:cubicBezTo>
                      <a:pt x="1202" y="601"/>
                      <a:pt x="1235" y="834"/>
                      <a:pt x="1235" y="1134"/>
                    </a:cubicBezTo>
                    <a:cubicBezTo>
                      <a:pt x="1235" y="1435"/>
                      <a:pt x="1202" y="1635"/>
                      <a:pt x="1102" y="1801"/>
                    </a:cubicBezTo>
                    <a:cubicBezTo>
                      <a:pt x="1035" y="1935"/>
                      <a:pt x="935" y="2035"/>
                      <a:pt x="768" y="2035"/>
                    </a:cubicBezTo>
                    <a:cubicBezTo>
                      <a:pt x="601" y="2035"/>
                      <a:pt x="501" y="1935"/>
                      <a:pt x="434" y="1801"/>
                    </a:cubicBezTo>
                    <a:cubicBezTo>
                      <a:pt x="334" y="1635"/>
                      <a:pt x="301" y="1435"/>
                      <a:pt x="301" y="1134"/>
                    </a:cubicBezTo>
                    <a:cubicBezTo>
                      <a:pt x="301" y="834"/>
                      <a:pt x="334" y="601"/>
                      <a:pt x="434" y="434"/>
                    </a:cubicBezTo>
                    <a:cubicBezTo>
                      <a:pt x="501" y="300"/>
                      <a:pt x="601" y="234"/>
                      <a:pt x="768" y="234"/>
                    </a:cubicBezTo>
                    <a:close/>
                    <a:moveTo>
                      <a:pt x="768" y="0"/>
                    </a:moveTo>
                    <a:cubicBezTo>
                      <a:pt x="535" y="0"/>
                      <a:pt x="334" y="100"/>
                      <a:pt x="201" y="267"/>
                    </a:cubicBezTo>
                    <a:cubicBezTo>
                      <a:pt x="68" y="467"/>
                      <a:pt x="1" y="767"/>
                      <a:pt x="1" y="1134"/>
                    </a:cubicBezTo>
                    <a:cubicBezTo>
                      <a:pt x="1" y="1501"/>
                      <a:pt x="68" y="1768"/>
                      <a:pt x="201" y="1968"/>
                    </a:cubicBezTo>
                    <a:cubicBezTo>
                      <a:pt x="334" y="2168"/>
                      <a:pt x="535" y="2268"/>
                      <a:pt x="768" y="2268"/>
                    </a:cubicBezTo>
                    <a:cubicBezTo>
                      <a:pt x="1002" y="2268"/>
                      <a:pt x="1202" y="2168"/>
                      <a:pt x="1335" y="1968"/>
                    </a:cubicBezTo>
                    <a:cubicBezTo>
                      <a:pt x="1469" y="1768"/>
                      <a:pt x="1535" y="1501"/>
                      <a:pt x="1535" y="1134"/>
                    </a:cubicBezTo>
                    <a:cubicBezTo>
                      <a:pt x="1535" y="767"/>
                      <a:pt x="1469" y="467"/>
                      <a:pt x="1335" y="267"/>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5"/>
              <p:cNvSpPr/>
              <p:nvPr/>
            </p:nvSpPr>
            <p:spPr>
              <a:xfrm>
                <a:off x="5493875" y="3638875"/>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5"/>
              <p:cNvSpPr/>
              <p:nvPr/>
            </p:nvSpPr>
            <p:spPr>
              <a:xfrm rot="-5400000">
                <a:off x="5582278" y="3733942"/>
                <a:ext cx="35893" cy="55886"/>
              </a:xfrm>
              <a:custGeom>
                <a:rect b="b" l="l" r="r" t="t"/>
                <a:pathLst>
                  <a:path extrusionOk="0" h="2235" w="1436">
                    <a:moveTo>
                      <a:pt x="101" y="0"/>
                    </a:moveTo>
                    <a:lnTo>
                      <a:pt x="101" y="1101"/>
                    </a:lnTo>
                    <a:cubicBezTo>
                      <a:pt x="168" y="1068"/>
                      <a:pt x="268" y="1034"/>
                      <a:pt x="334" y="1034"/>
                    </a:cubicBezTo>
                    <a:cubicBezTo>
                      <a:pt x="401" y="1001"/>
                      <a:pt x="501" y="1001"/>
                      <a:pt x="568" y="1001"/>
                    </a:cubicBezTo>
                    <a:cubicBezTo>
                      <a:pt x="735" y="1001"/>
                      <a:pt x="868" y="1034"/>
                      <a:pt x="968" y="1134"/>
                    </a:cubicBezTo>
                    <a:cubicBezTo>
                      <a:pt x="1068" y="1234"/>
                      <a:pt x="1135" y="1334"/>
                      <a:pt x="1135" y="1501"/>
                    </a:cubicBezTo>
                    <a:cubicBezTo>
                      <a:pt x="1135" y="1635"/>
                      <a:pt x="1068" y="1768"/>
                      <a:pt x="968" y="1868"/>
                    </a:cubicBezTo>
                    <a:cubicBezTo>
                      <a:pt x="868" y="1935"/>
                      <a:pt x="735" y="2002"/>
                      <a:pt x="568" y="2002"/>
                    </a:cubicBezTo>
                    <a:cubicBezTo>
                      <a:pt x="468" y="2002"/>
                      <a:pt x="368" y="1968"/>
                      <a:pt x="268" y="1968"/>
                    </a:cubicBezTo>
                    <a:cubicBezTo>
                      <a:pt x="168" y="1935"/>
                      <a:pt x="101" y="1901"/>
                      <a:pt x="1" y="1835"/>
                    </a:cubicBezTo>
                    <a:lnTo>
                      <a:pt x="1" y="2135"/>
                    </a:lnTo>
                    <a:cubicBezTo>
                      <a:pt x="101" y="2168"/>
                      <a:pt x="201" y="2202"/>
                      <a:pt x="301" y="2202"/>
                    </a:cubicBezTo>
                    <a:cubicBezTo>
                      <a:pt x="401" y="2235"/>
                      <a:pt x="501" y="2235"/>
                      <a:pt x="568" y="2235"/>
                    </a:cubicBezTo>
                    <a:cubicBezTo>
                      <a:pt x="835" y="2235"/>
                      <a:pt x="1068" y="2168"/>
                      <a:pt x="1202" y="2035"/>
                    </a:cubicBezTo>
                    <a:cubicBezTo>
                      <a:pt x="1335" y="1901"/>
                      <a:pt x="1435" y="1735"/>
                      <a:pt x="1435" y="1501"/>
                    </a:cubicBezTo>
                    <a:cubicBezTo>
                      <a:pt x="1435" y="1268"/>
                      <a:pt x="1335" y="1101"/>
                      <a:pt x="1202" y="967"/>
                    </a:cubicBezTo>
                    <a:cubicBezTo>
                      <a:pt x="1068" y="834"/>
                      <a:pt x="868" y="767"/>
                      <a:pt x="635" y="767"/>
                    </a:cubicBezTo>
                    <a:lnTo>
                      <a:pt x="501" y="767"/>
                    </a:lnTo>
                    <a:cubicBezTo>
                      <a:pt x="468" y="767"/>
                      <a:pt x="401" y="767"/>
                      <a:pt x="368" y="801"/>
                    </a:cubicBezTo>
                    <a:lnTo>
                      <a:pt x="368" y="267"/>
                    </a:lnTo>
                    <a:lnTo>
                      <a:pt x="1268" y="267"/>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5"/>
              <p:cNvSpPr/>
              <p:nvPr/>
            </p:nvSpPr>
            <p:spPr>
              <a:xfrm rot="-5400000">
                <a:off x="5580603" y="3685574"/>
                <a:ext cx="38392" cy="56736"/>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5"/>
              <p:cNvSpPr/>
              <p:nvPr/>
            </p:nvSpPr>
            <p:spPr>
              <a:xfrm>
                <a:off x="5493875" y="3321975"/>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5"/>
              <p:cNvSpPr/>
              <p:nvPr/>
            </p:nvSpPr>
            <p:spPr>
              <a:xfrm rot="-5400000">
                <a:off x="5580203" y="3415792"/>
                <a:ext cx="38367" cy="56761"/>
              </a:xfrm>
              <a:custGeom>
                <a:rect b="b" l="l" r="r" t="t"/>
                <a:pathLst>
                  <a:path extrusionOk="0" h="2270" w="1535">
                    <a:moveTo>
                      <a:pt x="801" y="1035"/>
                    </a:moveTo>
                    <a:cubicBezTo>
                      <a:pt x="934" y="1035"/>
                      <a:pt x="1035" y="1068"/>
                      <a:pt x="1101" y="1168"/>
                    </a:cubicBezTo>
                    <a:cubicBezTo>
                      <a:pt x="1201" y="1235"/>
                      <a:pt x="1235" y="1369"/>
                      <a:pt x="1235" y="1535"/>
                    </a:cubicBezTo>
                    <a:cubicBezTo>
                      <a:pt x="1235" y="1702"/>
                      <a:pt x="1201" y="1802"/>
                      <a:pt x="1101" y="1902"/>
                    </a:cubicBezTo>
                    <a:cubicBezTo>
                      <a:pt x="1035" y="2002"/>
                      <a:pt x="934" y="2036"/>
                      <a:pt x="801" y="2036"/>
                    </a:cubicBezTo>
                    <a:cubicBezTo>
                      <a:pt x="668" y="2036"/>
                      <a:pt x="568" y="2002"/>
                      <a:pt x="467" y="1902"/>
                    </a:cubicBezTo>
                    <a:cubicBezTo>
                      <a:pt x="401" y="1802"/>
                      <a:pt x="367" y="1702"/>
                      <a:pt x="367" y="1535"/>
                    </a:cubicBezTo>
                    <a:cubicBezTo>
                      <a:pt x="367" y="1369"/>
                      <a:pt x="401" y="1235"/>
                      <a:pt x="467" y="1168"/>
                    </a:cubicBezTo>
                    <a:cubicBezTo>
                      <a:pt x="568" y="1068"/>
                      <a:pt x="668" y="1035"/>
                      <a:pt x="801" y="1035"/>
                    </a:cubicBezTo>
                    <a:close/>
                    <a:moveTo>
                      <a:pt x="934" y="1"/>
                    </a:moveTo>
                    <a:cubicBezTo>
                      <a:pt x="634" y="1"/>
                      <a:pt x="434" y="101"/>
                      <a:pt x="267" y="301"/>
                    </a:cubicBezTo>
                    <a:cubicBezTo>
                      <a:pt x="101" y="535"/>
                      <a:pt x="0" y="802"/>
                      <a:pt x="0" y="1135"/>
                    </a:cubicBezTo>
                    <a:cubicBezTo>
                      <a:pt x="0" y="1502"/>
                      <a:pt x="67" y="1802"/>
                      <a:pt x="201" y="2002"/>
                    </a:cubicBezTo>
                    <a:cubicBezTo>
                      <a:pt x="334" y="2169"/>
                      <a:pt x="534" y="2269"/>
                      <a:pt x="801" y="2269"/>
                    </a:cubicBezTo>
                    <a:cubicBezTo>
                      <a:pt x="1001" y="2269"/>
                      <a:pt x="1201" y="2203"/>
                      <a:pt x="1335" y="2069"/>
                    </a:cubicBezTo>
                    <a:cubicBezTo>
                      <a:pt x="1468" y="1936"/>
                      <a:pt x="1535" y="1769"/>
                      <a:pt x="1535" y="1535"/>
                    </a:cubicBezTo>
                    <a:cubicBezTo>
                      <a:pt x="1535" y="1302"/>
                      <a:pt x="1468" y="1135"/>
                      <a:pt x="1335" y="1002"/>
                    </a:cubicBezTo>
                    <a:cubicBezTo>
                      <a:pt x="1201" y="868"/>
                      <a:pt x="1035" y="802"/>
                      <a:pt x="801" y="802"/>
                    </a:cubicBezTo>
                    <a:cubicBezTo>
                      <a:pt x="701" y="802"/>
                      <a:pt x="601" y="802"/>
                      <a:pt x="534" y="868"/>
                    </a:cubicBezTo>
                    <a:cubicBezTo>
                      <a:pt x="434" y="902"/>
                      <a:pt x="367" y="968"/>
                      <a:pt x="301" y="1068"/>
                    </a:cubicBezTo>
                    <a:cubicBezTo>
                      <a:pt x="334" y="802"/>
                      <a:pt x="367" y="601"/>
                      <a:pt x="501" y="468"/>
                    </a:cubicBezTo>
                    <a:cubicBezTo>
                      <a:pt x="601" y="335"/>
                      <a:pt x="734" y="268"/>
                      <a:pt x="934" y="268"/>
                    </a:cubicBezTo>
                    <a:cubicBezTo>
                      <a:pt x="1001" y="268"/>
                      <a:pt x="1068" y="268"/>
                      <a:pt x="1168" y="301"/>
                    </a:cubicBezTo>
                    <a:cubicBezTo>
                      <a:pt x="1235" y="301"/>
                      <a:pt x="1301" y="335"/>
                      <a:pt x="1368" y="368"/>
                    </a:cubicBezTo>
                    <a:lnTo>
                      <a:pt x="1368" y="101"/>
                    </a:lnTo>
                    <a:cubicBezTo>
                      <a:pt x="1301" y="68"/>
                      <a:pt x="1235" y="34"/>
                      <a:pt x="1135" y="34"/>
                    </a:cubicBezTo>
                    <a:cubicBezTo>
                      <a:pt x="1068" y="1"/>
                      <a:pt x="1001" y="1"/>
                      <a:pt x="9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5"/>
              <p:cNvSpPr/>
              <p:nvPr/>
            </p:nvSpPr>
            <p:spPr>
              <a:xfrm rot="-5400000">
                <a:off x="5580191" y="3368262"/>
                <a:ext cx="38392" cy="56761"/>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01"/>
                      <a:pt x="434" y="468"/>
                    </a:cubicBezTo>
                    <a:cubicBezTo>
                      <a:pt x="501" y="335"/>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5"/>
              <p:cNvSpPr/>
              <p:nvPr/>
            </p:nvSpPr>
            <p:spPr>
              <a:xfrm>
                <a:off x="5493875" y="3060975"/>
                <a:ext cx="196000" cy="196000"/>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5"/>
              <p:cNvSpPr/>
              <p:nvPr/>
            </p:nvSpPr>
            <p:spPr>
              <a:xfrm rot="-5400000">
                <a:off x="5582703" y="3157267"/>
                <a:ext cx="35043" cy="55086"/>
              </a:xfrm>
              <a:custGeom>
                <a:rect b="b" l="l" r="r" t="t"/>
                <a:pathLst>
                  <a:path extrusionOk="0" h="2203" w="1402">
                    <a:moveTo>
                      <a:pt x="0" y="1"/>
                    </a:moveTo>
                    <a:lnTo>
                      <a:pt x="0" y="268"/>
                    </a:lnTo>
                    <a:lnTo>
                      <a:pt x="1034" y="268"/>
                    </a:lnTo>
                    <a:lnTo>
                      <a:pt x="300" y="2202"/>
                    </a:lnTo>
                    <a:lnTo>
                      <a:pt x="601" y="2202"/>
                    </a:lnTo>
                    <a:lnTo>
                      <a:pt x="1401" y="134"/>
                    </a:lnTo>
                    <a:lnTo>
                      <a:pt x="14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5"/>
              <p:cNvSpPr/>
              <p:nvPr/>
            </p:nvSpPr>
            <p:spPr>
              <a:xfrm rot="-5400000">
                <a:off x="5581028" y="3108924"/>
                <a:ext cx="38392" cy="56736"/>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01" y="2035"/>
                      <a:pt x="501" y="1969"/>
                      <a:pt x="434" y="1835"/>
                    </a:cubicBezTo>
                    <a:cubicBezTo>
                      <a:pt x="334" y="1668"/>
                      <a:pt x="301" y="1435"/>
                      <a:pt x="301" y="1135"/>
                    </a:cubicBezTo>
                    <a:cubicBezTo>
                      <a:pt x="301" y="834"/>
                      <a:pt x="334" y="634"/>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5"/>
              <p:cNvSpPr/>
              <p:nvPr/>
            </p:nvSpPr>
            <p:spPr>
              <a:xfrm>
                <a:off x="5493875" y="2742400"/>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5"/>
              <p:cNvSpPr/>
              <p:nvPr/>
            </p:nvSpPr>
            <p:spPr>
              <a:xfrm rot="-5400000">
                <a:off x="5580616" y="2836629"/>
                <a:ext cx="37542" cy="56736"/>
              </a:xfrm>
              <a:custGeom>
                <a:rect b="b" l="l" r="r" t="t"/>
                <a:pathLst>
                  <a:path extrusionOk="0" h="2269" w="1502">
                    <a:moveTo>
                      <a:pt x="768" y="234"/>
                    </a:moveTo>
                    <a:cubicBezTo>
                      <a:pt x="901" y="234"/>
                      <a:pt x="1001" y="268"/>
                      <a:pt x="1068" y="334"/>
                    </a:cubicBezTo>
                    <a:cubicBezTo>
                      <a:pt x="1135" y="401"/>
                      <a:pt x="1168" y="501"/>
                      <a:pt x="1168" y="601"/>
                    </a:cubicBezTo>
                    <a:cubicBezTo>
                      <a:pt x="1168" y="735"/>
                      <a:pt x="1135" y="801"/>
                      <a:pt x="1068" y="868"/>
                    </a:cubicBezTo>
                    <a:cubicBezTo>
                      <a:pt x="1001" y="935"/>
                      <a:pt x="901" y="968"/>
                      <a:pt x="768" y="968"/>
                    </a:cubicBezTo>
                    <a:cubicBezTo>
                      <a:pt x="634" y="968"/>
                      <a:pt x="534" y="935"/>
                      <a:pt x="467" y="868"/>
                    </a:cubicBezTo>
                    <a:cubicBezTo>
                      <a:pt x="401" y="801"/>
                      <a:pt x="367" y="735"/>
                      <a:pt x="367" y="601"/>
                    </a:cubicBezTo>
                    <a:cubicBezTo>
                      <a:pt x="367" y="501"/>
                      <a:pt x="401" y="401"/>
                      <a:pt x="467" y="334"/>
                    </a:cubicBezTo>
                    <a:cubicBezTo>
                      <a:pt x="534" y="268"/>
                      <a:pt x="634" y="234"/>
                      <a:pt x="768" y="234"/>
                    </a:cubicBezTo>
                    <a:close/>
                    <a:moveTo>
                      <a:pt x="768" y="1202"/>
                    </a:moveTo>
                    <a:cubicBezTo>
                      <a:pt x="901" y="1202"/>
                      <a:pt x="1001" y="1235"/>
                      <a:pt x="1101" y="1302"/>
                    </a:cubicBezTo>
                    <a:cubicBezTo>
                      <a:pt x="1168" y="1402"/>
                      <a:pt x="1201" y="1502"/>
                      <a:pt x="1201" y="1635"/>
                    </a:cubicBezTo>
                    <a:cubicBezTo>
                      <a:pt x="1201" y="1769"/>
                      <a:pt x="1168" y="1869"/>
                      <a:pt x="1101" y="1935"/>
                    </a:cubicBezTo>
                    <a:cubicBezTo>
                      <a:pt x="1001" y="2002"/>
                      <a:pt x="901" y="2036"/>
                      <a:pt x="768" y="2036"/>
                    </a:cubicBezTo>
                    <a:cubicBezTo>
                      <a:pt x="634" y="2036"/>
                      <a:pt x="501" y="2002"/>
                      <a:pt x="434" y="1935"/>
                    </a:cubicBezTo>
                    <a:cubicBezTo>
                      <a:pt x="334" y="1869"/>
                      <a:pt x="301" y="1769"/>
                      <a:pt x="301" y="1635"/>
                    </a:cubicBezTo>
                    <a:cubicBezTo>
                      <a:pt x="301" y="1502"/>
                      <a:pt x="334" y="1402"/>
                      <a:pt x="434" y="1302"/>
                    </a:cubicBezTo>
                    <a:cubicBezTo>
                      <a:pt x="501" y="1235"/>
                      <a:pt x="634" y="1202"/>
                      <a:pt x="768" y="1202"/>
                    </a:cubicBezTo>
                    <a:close/>
                    <a:moveTo>
                      <a:pt x="768" y="1"/>
                    </a:moveTo>
                    <a:cubicBezTo>
                      <a:pt x="534" y="1"/>
                      <a:pt x="367" y="67"/>
                      <a:pt x="234" y="168"/>
                    </a:cubicBezTo>
                    <a:cubicBezTo>
                      <a:pt x="134" y="268"/>
                      <a:pt x="67" y="401"/>
                      <a:pt x="67" y="568"/>
                    </a:cubicBezTo>
                    <a:cubicBezTo>
                      <a:pt x="67" y="701"/>
                      <a:pt x="101" y="801"/>
                      <a:pt x="167" y="901"/>
                    </a:cubicBezTo>
                    <a:cubicBezTo>
                      <a:pt x="234" y="968"/>
                      <a:pt x="334" y="1035"/>
                      <a:pt x="467" y="1068"/>
                    </a:cubicBezTo>
                    <a:cubicBezTo>
                      <a:pt x="334" y="1102"/>
                      <a:pt x="201" y="1168"/>
                      <a:pt x="134" y="1268"/>
                    </a:cubicBezTo>
                    <a:cubicBezTo>
                      <a:pt x="34" y="1368"/>
                      <a:pt x="0" y="1468"/>
                      <a:pt x="0" y="1635"/>
                    </a:cubicBezTo>
                    <a:cubicBezTo>
                      <a:pt x="0" y="1835"/>
                      <a:pt x="67" y="2002"/>
                      <a:pt x="201" y="2102"/>
                    </a:cubicBezTo>
                    <a:cubicBezTo>
                      <a:pt x="334" y="2236"/>
                      <a:pt x="501" y="2269"/>
                      <a:pt x="768" y="2269"/>
                    </a:cubicBezTo>
                    <a:cubicBezTo>
                      <a:pt x="1001" y="2269"/>
                      <a:pt x="1201" y="2236"/>
                      <a:pt x="1301" y="2102"/>
                    </a:cubicBezTo>
                    <a:cubicBezTo>
                      <a:pt x="1435" y="2002"/>
                      <a:pt x="1502" y="1835"/>
                      <a:pt x="1502" y="1635"/>
                    </a:cubicBezTo>
                    <a:cubicBezTo>
                      <a:pt x="1502" y="1468"/>
                      <a:pt x="1468" y="1368"/>
                      <a:pt x="1401" y="1268"/>
                    </a:cubicBezTo>
                    <a:cubicBezTo>
                      <a:pt x="1301" y="1168"/>
                      <a:pt x="1201" y="1102"/>
                      <a:pt x="1068" y="1068"/>
                    </a:cubicBezTo>
                    <a:cubicBezTo>
                      <a:pt x="1168" y="1035"/>
                      <a:pt x="1268" y="968"/>
                      <a:pt x="1335" y="901"/>
                    </a:cubicBezTo>
                    <a:cubicBezTo>
                      <a:pt x="1435" y="801"/>
                      <a:pt x="1468" y="701"/>
                      <a:pt x="1468" y="568"/>
                    </a:cubicBezTo>
                    <a:cubicBezTo>
                      <a:pt x="1468" y="401"/>
                      <a:pt x="1401" y="268"/>
                      <a:pt x="1268" y="168"/>
                    </a:cubicBezTo>
                    <a:cubicBezTo>
                      <a:pt x="1135" y="67"/>
                      <a:pt x="968"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5"/>
              <p:cNvSpPr/>
              <p:nvPr/>
            </p:nvSpPr>
            <p:spPr>
              <a:xfrm rot="-5400000">
                <a:off x="5580191" y="2788687"/>
                <a:ext cx="38392" cy="56736"/>
              </a:xfrm>
              <a:custGeom>
                <a:rect b="b" l="l" r="r" t="t"/>
                <a:pathLst>
                  <a:path extrusionOk="0" h="2269" w="1536">
                    <a:moveTo>
                      <a:pt x="768" y="234"/>
                    </a:moveTo>
                    <a:cubicBezTo>
                      <a:pt x="935" y="234"/>
                      <a:pt x="1035" y="334"/>
                      <a:pt x="1102" y="468"/>
                    </a:cubicBezTo>
                    <a:cubicBezTo>
                      <a:pt x="1202" y="635"/>
                      <a:pt x="1235" y="835"/>
                      <a:pt x="1235" y="1135"/>
                    </a:cubicBezTo>
                    <a:cubicBezTo>
                      <a:pt x="1235" y="1435"/>
                      <a:pt x="1202" y="1669"/>
                      <a:pt x="1102" y="1835"/>
                    </a:cubicBezTo>
                    <a:cubicBezTo>
                      <a:pt x="1035" y="1969"/>
                      <a:pt x="935" y="2036"/>
                      <a:pt x="768" y="2036"/>
                    </a:cubicBezTo>
                    <a:cubicBezTo>
                      <a:pt x="601" y="2036"/>
                      <a:pt x="501" y="1969"/>
                      <a:pt x="434" y="1835"/>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5"/>
              <p:cNvSpPr/>
              <p:nvPr/>
            </p:nvSpPr>
            <p:spPr>
              <a:xfrm>
                <a:off x="5493875" y="2481375"/>
                <a:ext cx="196000" cy="196000"/>
              </a:xfrm>
              <a:custGeom>
                <a:rect b="b" l="l" r="r" t="t"/>
                <a:pathLst>
                  <a:path extrusionOk="0" h="7840" w="7840">
                    <a:moveTo>
                      <a:pt x="3937" y="1"/>
                    </a:moveTo>
                    <a:cubicBezTo>
                      <a:pt x="1769" y="1"/>
                      <a:pt x="1" y="1769"/>
                      <a:pt x="1" y="3937"/>
                    </a:cubicBezTo>
                    <a:cubicBezTo>
                      <a:pt x="1" y="6072"/>
                      <a:pt x="1769" y="7840"/>
                      <a:pt x="3937" y="7840"/>
                    </a:cubicBezTo>
                    <a:cubicBezTo>
                      <a:pt x="6072" y="7840"/>
                      <a:pt x="7840" y="6072"/>
                      <a:pt x="7840" y="3937"/>
                    </a:cubicBezTo>
                    <a:cubicBezTo>
                      <a:pt x="7840" y="1769"/>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5"/>
              <p:cNvSpPr/>
              <p:nvPr/>
            </p:nvSpPr>
            <p:spPr>
              <a:xfrm rot="-5400000">
                <a:off x="5580616" y="2575604"/>
                <a:ext cx="37542" cy="56761"/>
              </a:xfrm>
              <a:custGeom>
                <a:rect b="b" l="l" r="r" t="t"/>
                <a:pathLst>
                  <a:path extrusionOk="0" h="2270" w="1502">
                    <a:moveTo>
                      <a:pt x="734" y="234"/>
                    </a:moveTo>
                    <a:cubicBezTo>
                      <a:pt x="868" y="234"/>
                      <a:pt x="968" y="301"/>
                      <a:pt x="1035" y="368"/>
                    </a:cubicBezTo>
                    <a:cubicBezTo>
                      <a:pt x="1101" y="468"/>
                      <a:pt x="1168" y="601"/>
                      <a:pt x="1168" y="768"/>
                    </a:cubicBezTo>
                    <a:cubicBezTo>
                      <a:pt x="1168" y="902"/>
                      <a:pt x="1101" y="1035"/>
                      <a:pt x="1035" y="1135"/>
                    </a:cubicBezTo>
                    <a:cubicBezTo>
                      <a:pt x="968" y="1202"/>
                      <a:pt x="868" y="1268"/>
                      <a:pt x="734" y="1268"/>
                    </a:cubicBezTo>
                    <a:cubicBezTo>
                      <a:pt x="601" y="1268"/>
                      <a:pt x="501" y="1202"/>
                      <a:pt x="401" y="1135"/>
                    </a:cubicBezTo>
                    <a:cubicBezTo>
                      <a:pt x="334" y="1035"/>
                      <a:pt x="301" y="902"/>
                      <a:pt x="301" y="768"/>
                    </a:cubicBezTo>
                    <a:cubicBezTo>
                      <a:pt x="301" y="601"/>
                      <a:pt x="334" y="468"/>
                      <a:pt x="401" y="368"/>
                    </a:cubicBezTo>
                    <a:cubicBezTo>
                      <a:pt x="501" y="301"/>
                      <a:pt x="601" y="234"/>
                      <a:pt x="734" y="234"/>
                    </a:cubicBezTo>
                    <a:close/>
                    <a:moveTo>
                      <a:pt x="734" y="1"/>
                    </a:moveTo>
                    <a:cubicBezTo>
                      <a:pt x="501" y="1"/>
                      <a:pt x="334" y="68"/>
                      <a:pt x="201" y="201"/>
                    </a:cubicBezTo>
                    <a:cubicBezTo>
                      <a:pt x="67" y="334"/>
                      <a:pt x="0" y="535"/>
                      <a:pt x="0" y="768"/>
                    </a:cubicBezTo>
                    <a:cubicBezTo>
                      <a:pt x="0" y="968"/>
                      <a:pt x="67" y="1168"/>
                      <a:pt x="201" y="1302"/>
                    </a:cubicBezTo>
                    <a:cubicBezTo>
                      <a:pt x="301" y="1435"/>
                      <a:pt x="501" y="1502"/>
                      <a:pt x="701" y="1502"/>
                    </a:cubicBezTo>
                    <a:cubicBezTo>
                      <a:pt x="801" y="1502"/>
                      <a:pt x="901" y="1469"/>
                      <a:pt x="1001" y="1435"/>
                    </a:cubicBezTo>
                    <a:cubicBezTo>
                      <a:pt x="1068" y="1369"/>
                      <a:pt x="1168" y="1302"/>
                      <a:pt x="1201" y="1235"/>
                    </a:cubicBezTo>
                    <a:lnTo>
                      <a:pt x="1201" y="1235"/>
                    </a:lnTo>
                    <a:cubicBezTo>
                      <a:pt x="1201" y="1502"/>
                      <a:pt x="1135" y="1702"/>
                      <a:pt x="1035" y="1836"/>
                    </a:cubicBezTo>
                    <a:cubicBezTo>
                      <a:pt x="934" y="1969"/>
                      <a:pt x="768" y="2036"/>
                      <a:pt x="568" y="2036"/>
                    </a:cubicBezTo>
                    <a:cubicBezTo>
                      <a:pt x="501" y="2036"/>
                      <a:pt x="434" y="2036"/>
                      <a:pt x="367" y="2002"/>
                    </a:cubicBezTo>
                    <a:cubicBezTo>
                      <a:pt x="267" y="1969"/>
                      <a:pt x="201" y="1969"/>
                      <a:pt x="134" y="1936"/>
                    </a:cubicBezTo>
                    <a:lnTo>
                      <a:pt x="134" y="2202"/>
                    </a:lnTo>
                    <a:cubicBezTo>
                      <a:pt x="201" y="2236"/>
                      <a:pt x="301" y="2236"/>
                      <a:pt x="367" y="2269"/>
                    </a:cubicBezTo>
                    <a:lnTo>
                      <a:pt x="601" y="2269"/>
                    </a:lnTo>
                    <a:cubicBezTo>
                      <a:pt x="868" y="2269"/>
                      <a:pt x="1101" y="2169"/>
                      <a:pt x="1268" y="1969"/>
                    </a:cubicBezTo>
                    <a:cubicBezTo>
                      <a:pt x="1435" y="1769"/>
                      <a:pt x="1502" y="1502"/>
                      <a:pt x="1502" y="1135"/>
                    </a:cubicBezTo>
                    <a:cubicBezTo>
                      <a:pt x="1502" y="768"/>
                      <a:pt x="1435" y="501"/>
                      <a:pt x="1301" y="301"/>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5"/>
              <p:cNvSpPr/>
              <p:nvPr/>
            </p:nvSpPr>
            <p:spPr>
              <a:xfrm rot="-5400000">
                <a:off x="5580191" y="2527662"/>
                <a:ext cx="38392" cy="56761"/>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5"/>
              <p:cNvSpPr/>
              <p:nvPr/>
            </p:nvSpPr>
            <p:spPr>
              <a:xfrm>
                <a:off x="5486375" y="2163300"/>
                <a:ext cx="211000" cy="196100"/>
              </a:xfrm>
              <a:custGeom>
                <a:rect b="b" l="l" r="r" t="t"/>
                <a:pathLst>
                  <a:path extrusionOk="0" h="7844" w="8440">
                    <a:moveTo>
                      <a:pt x="4220" y="0"/>
                    </a:moveTo>
                    <a:cubicBezTo>
                      <a:pt x="4016" y="0"/>
                      <a:pt x="3810" y="16"/>
                      <a:pt x="3603" y="48"/>
                    </a:cubicBezTo>
                    <a:cubicBezTo>
                      <a:pt x="1468" y="415"/>
                      <a:pt x="0" y="2417"/>
                      <a:pt x="367" y="4551"/>
                    </a:cubicBezTo>
                    <a:cubicBezTo>
                      <a:pt x="666" y="6465"/>
                      <a:pt x="2306" y="7843"/>
                      <a:pt x="4181" y="7843"/>
                    </a:cubicBezTo>
                    <a:cubicBezTo>
                      <a:pt x="4397" y="7843"/>
                      <a:pt x="4617" y="7825"/>
                      <a:pt x="4837" y="7787"/>
                    </a:cubicBezTo>
                    <a:cubicBezTo>
                      <a:pt x="6972" y="7453"/>
                      <a:pt x="8440" y="5452"/>
                      <a:pt x="8106" y="3317"/>
                    </a:cubicBezTo>
                    <a:cubicBezTo>
                      <a:pt x="7775" y="1359"/>
                      <a:pt x="6111" y="0"/>
                      <a:pt x="42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5"/>
              <p:cNvSpPr/>
              <p:nvPr/>
            </p:nvSpPr>
            <p:spPr>
              <a:xfrm rot="-5400000">
                <a:off x="5589390" y="2284151"/>
                <a:ext cx="31694" cy="53411"/>
              </a:xfrm>
              <a:custGeom>
                <a:rect b="b" l="l" r="r" t="t"/>
                <a:pathLst>
                  <a:path extrusionOk="0" h="2136" w="1268">
                    <a:moveTo>
                      <a:pt x="501" y="0"/>
                    </a:moveTo>
                    <a:lnTo>
                      <a:pt x="0" y="100"/>
                    </a:lnTo>
                    <a:lnTo>
                      <a:pt x="0" y="367"/>
                    </a:lnTo>
                    <a:lnTo>
                      <a:pt x="501" y="267"/>
                    </a:lnTo>
                    <a:lnTo>
                      <a:pt x="501" y="1868"/>
                    </a:lnTo>
                    <a:lnTo>
                      <a:pt x="34" y="1868"/>
                    </a:lnTo>
                    <a:lnTo>
                      <a:pt x="34" y="2135"/>
                    </a:lnTo>
                    <a:lnTo>
                      <a:pt x="1268" y="2135"/>
                    </a:lnTo>
                    <a:lnTo>
                      <a:pt x="1268" y="1868"/>
                    </a:lnTo>
                    <a:lnTo>
                      <a:pt x="768" y="1868"/>
                    </a:lnTo>
                    <a:lnTo>
                      <a:pt x="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5"/>
              <p:cNvSpPr/>
              <p:nvPr/>
            </p:nvSpPr>
            <p:spPr>
              <a:xfrm rot="-5400000">
                <a:off x="5586865" y="2238283"/>
                <a:ext cx="36718" cy="55086"/>
              </a:xfrm>
              <a:custGeom>
                <a:rect b="b" l="l" r="r" t="t"/>
                <a:pathLst>
                  <a:path extrusionOk="0" h="2203" w="1469">
                    <a:moveTo>
                      <a:pt x="734" y="234"/>
                    </a:moveTo>
                    <a:cubicBezTo>
                      <a:pt x="901" y="234"/>
                      <a:pt x="1001" y="301"/>
                      <a:pt x="1068" y="435"/>
                    </a:cubicBezTo>
                    <a:cubicBezTo>
                      <a:pt x="1168" y="568"/>
                      <a:pt x="1201" y="801"/>
                      <a:pt x="1201" y="1102"/>
                    </a:cubicBezTo>
                    <a:cubicBezTo>
                      <a:pt x="1201" y="1402"/>
                      <a:pt x="1168" y="1602"/>
                      <a:pt x="1068" y="1769"/>
                    </a:cubicBezTo>
                    <a:cubicBezTo>
                      <a:pt x="1001" y="1902"/>
                      <a:pt x="901" y="1969"/>
                      <a:pt x="734" y="1969"/>
                    </a:cubicBezTo>
                    <a:cubicBezTo>
                      <a:pt x="601" y="1969"/>
                      <a:pt x="501" y="1902"/>
                      <a:pt x="401" y="1769"/>
                    </a:cubicBezTo>
                    <a:cubicBezTo>
                      <a:pt x="334" y="1602"/>
                      <a:pt x="301" y="1402"/>
                      <a:pt x="301" y="1102"/>
                    </a:cubicBezTo>
                    <a:cubicBezTo>
                      <a:pt x="301" y="801"/>
                      <a:pt x="334" y="568"/>
                      <a:pt x="401" y="435"/>
                    </a:cubicBezTo>
                    <a:cubicBezTo>
                      <a:pt x="501" y="301"/>
                      <a:pt x="601" y="234"/>
                      <a:pt x="734" y="234"/>
                    </a:cubicBezTo>
                    <a:close/>
                    <a:moveTo>
                      <a:pt x="734" y="1"/>
                    </a:moveTo>
                    <a:cubicBezTo>
                      <a:pt x="501" y="1"/>
                      <a:pt x="334" y="101"/>
                      <a:pt x="201" y="268"/>
                    </a:cubicBezTo>
                    <a:cubicBezTo>
                      <a:pt x="67" y="468"/>
                      <a:pt x="1" y="735"/>
                      <a:pt x="1" y="1102"/>
                    </a:cubicBezTo>
                    <a:cubicBezTo>
                      <a:pt x="1" y="1469"/>
                      <a:pt x="67" y="1735"/>
                      <a:pt x="201" y="1902"/>
                    </a:cubicBezTo>
                    <a:cubicBezTo>
                      <a:pt x="334" y="2102"/>
                      <a:pt x="501" y="2202"/>
                      <a:pt x="734" y="2202"/>
                    </a:cubicBezTo>
                    <a:cubicBezTo>
                      <a:pt x="1001" y="2202"/>
                      <a:pt x="1168" y="2102"/>
                      <a:pt x="1302" y="1902"/>
                    </a:cubicBezTo>
                    <a:cubicBezTo>
                      <a:pt x="1435" y="1735"/>
                      <a:pt x="1468" y="1469"/>
                      <a:pt x="1468" y="1102"/>
                    </a:cubicBezTo>
                    <a:cubicBezTo>
                      <a:pt x="1468" y="735"/>
                      <a:pt x="1435" y="468"/>
                      <a:pt x="1302" y="268"/>
                    </a:cubicBezTo>
                    <a:cubicBezTo>
                      <a:pt x="1168" y="101"/>
                      <a:pt x="1001"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5"/>
              <p:cNvSpPr/>
              <p:nvPr/>
            </p:nvSpPr>
            <p:spPr>
              <a:xfrm rot="-5400000">
                <a:off x="5586865" y="2191590"/>
                <a:ext cx="36718" cy="55086"/>
              </a:xfrm>
              <a:custGeom>
                <a:rect b="b" l="l" r="r" t="t"/>
                <a:pathLst>
                  <a:path extrusionOk="0" h="2203" w="1469">
                    <a:moveTo>
                      <a:pt x="734" y="234"/>
                    </a:moveTo>
                    <a:cubicBezTo>
                      <a:pt x="901" y="234"/>
                      <a:pt x="1001" y="301"/>
                      <a:pt x="1068" y="435"/>
                    </a:cubicBezTo>
                    <a:cubicBezTo>
                      <a:pt x="1135" y="568"/>
                      <a:pt x="1201" y="801"/>
                      <a:pt x="1201" y="1102"/>
                    </a:cubicBezTo>
                    <a:cubicBezTo>
                      <a:pt x="1201" y="1402"/>
                      <a:pt x="1135" y="1602"/>
                      <a:pt x="1068" y="1769"/>
                    </a:cubicBezTo>
                    <a:cubicBezTo>
                      <a:pt x="1001" y="1902"/>
                      <a:pt x="901" y="1969"/>
                      <a:pt x="734" y="1969"/>
                    </a:cubicBezTo>
                    <a:cubicBezTo>
                      <a:pt x="601" y="1969"/>
                      <a:pt x="468" y="1902"/>
                      <a:pt x="401" y="1769"/>
                    </a:cubicBezTo>
                    <a:cubicBezTo>
                      <a:pt x="334" y="1602"/>
                      <a:pt x="301" y="1402"/>
                      <a:pt x="301" y="1102"/>
                    </a:cubicBezTo>
                    <a:cubicBezTo>
                      <a:pt x="301" y="801"/>
                      <a:pt x="334" y="568"/>
                      <a:pt x="401" y="435"/>
                    </a:cubicBezTo>
                    <a:cubicBezTo>
                      <a:pt x="468" y="301"/>
                      <a:pt x="601" y="234"/>
                      <a:pt x="734" y="234"/>
                    </a:cubicBezTo>
                    <a:close/>
                    <a:moveTo>
                      <a:pt x="734" y="1"/>
                    </a:moveTo>
                    <a:cubicBezTo>
                      <a:pt x="501" y="1"/>
                      <a:pt x="301" y="101"/>
                      <a:pt x="201" y="268"/>
                    </a:cubicBezTo>
                    <a:cubicBezTo>
                      <a:pt x="67" y="468"/>
                      <a:pt x="1" y="735"/>
                      <a:pt x="1" y="1102"/>
                    </a:cubicBezTo>
                    <a:cubicBezTo>
                      <a:pt x="1" y="1469"/>
                      <a:pt x="67" y="1735"/>
                      <a:pt x="201" y="1902"/>
                    </a:cubicBezTo>
                    <a:cubicBezTo>
                      <a:pt x="301" y="2102"/>
                      <a:pt x="501" y="2202"/>
                      <a:pt x="734" y="2202"/>
                    </a:cubicBezTo>
                    <a:cubicBezTo>
                      <a:pt x="968" y="2202"/>
                      <a:pt x="1168" y="2102"/>
                      <a:pt x="1268" y="1902"/>
                    </a:cubicBezTo>
                    <a:cubicBezTo>
                      <a:pt x="1402" y="1735"/>
                      <a:pt x="1468" y="1469"/>
                      <a:pt x="1468" y="1102"/>
                    </a:cubicBezTo>
                    <a:cubicBezTo>
                      <a:pt x="1468" y="735"/>
                      <a:pt x="1402" y="468"/>
                      <a:pt x="1268" y="268"/>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5"/>
              <p:cNvSpPr/>
              <p:nvPr/>
            </p:nvSpPr>
            <p:spPr>
              <a:xfrm>
                <a:off x="5493875" y="1903475"/>
                <a:ext cx="196000" cy="196000"/>
              </a:xfrm>
              <a:custGeom>
                <a:rect b="b" l="l" r="r" t="t"/>
                <a:pathLst>
                  <a:path extrusionOk="0" h="7840" w="7840">
                    <a:moveTo>
                      <a:pt x="3937" y="0"/>
                    </a:moveTo>
                    <a:cubicBezTo>
                      <a:pt x="1769" y="0"/>
                      <a:pt x="1" y="1768"/>
                      <a:pt x="1" y="3937"/>
                    </a:cubicBezTo>
                    <a:cubicBezTo>
                      <a:pt x="1" y="6105"/>
                      <a:pt x="1769" y="7839"/>
                      <a:pt x="3937" y="7839"/>
                    </a:cubicBezTo>
                    <a:cubicBezTo>
                      <a:pt x="6072" y="7839"/>
                      <a:pt x="7840" y="6105"/>
                      <a:pt x="7840" y="3937"/>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5"/>
              <p:cNvSpPr/>
              <p:nvPr/>
            </p:nvSpPr>
            <p:spPr>
              <a:xfrm rot="-5400000">
                <a:off x="5589377" y="2023963"/>
                <a:ext cx="32543" cy="55061"/>
              </a:xfrm>
              <a:custGeom>
                <a:rect b="b" l="l" r="r" t="t"/>
                <a:pathLst>
                  <a:path extrusionOk="0" h="2202" w="1302">
                    <a:moveTo>
                      <a:pt x="534" y="0"/>
                    </a:moveTo>
                    <a:lnTo>
                      <a:pt x="1" y="100"/>
                    </a:lnTo>
                    <a:lnTo>
                      <a:pt x="1" y="367"/>
                    </a:lnTo>
                    <a:lnTo>
                      <a:pt x="534" y="267"/>
                    </a:lnTo>
                    <a:lnTo>
                      <a:pt x="534" y="1935"/>
                    </a:lnTo>
                    <a:lnTo>
                      <a:pt x="34" y="1935"/>
                    </a:lnTo>
                    <a:lnTo>
                      <a:pt x="34" y="2202"/>
                    </a:lnTo>
                    <a:lnTo>
                      <a:pt x="1302" y="2202"/>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5"/>
              <p:cNvSpPr/>
              <p:nvPr/>
            </p:nvSpPr>
            <p:spPr>
              <a:xfrm rot="-5400000">
                <a:off x="5589390" y="1976433"/>
                <a:ext cx="32518" cy="55061"/>
              </a:xfrm>
              <a:custGeom>
                <a:rect b="b" l="l" r="r" t="t"/>
                <a:pathLst>
                  <a:path extrusionOk="0" h="2202" w="1301">
                    <a:moveTo>
                      <a:pt x="534" y="0"/>
                    </a:moveTo>
                    <a:lnTo>
                      <a:pt x="0" y="100"/>
                    </a:lnTo>
                    <a:lnTo>
                      <a:pt x="0" y="367"/>
                    </a:lnTo>
                    <a:lnTo>
                      <a:pt x="534" y="267"/>
                    </a:lnTo>
                    <a:lnTo>
                      <a:pt x="534" y="1935"/>
                    </a:lnTo>
                    <a:lnTo>
                      <a:pt x="33" y="1935"/>
                    </a:lnTo>
                    <a:lnTo>
                      <a:pt x="33" y="2202"/>
                    </a:lnTo>
                    <a:lnTo>
                      <a:pt x="1301" y="2202"/>
                    </a:lnTo>
                    <a:lnTo>
                      <a:pt x="1301" y="1935"/>
                    </a:lnTo>
                    <a:lnTo>
                      <a:pt x="834" y="1935"/>
                    </a:lnTo>
                    <a:lnTo>
                      <a:pt x="8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5"/>
              <p:cNvSpPr/>
              <p:nvPr/>
            </p:nvSpPr>
            <p:spPr>
              <a:xfrm rot="-5400000">
                <a:off x="5586441" y="1928490"/>
                <a:ext cx="38392" cy="56736"/>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35" y="2036"/>
                      <a:pt x="501" y="1969"/>
                      <a:pt x="435" y="1802"/>
                    </a:cubicBezTo>
                    <a:cubicBezTo>
                      <a:pt x="368" y="1669"/>
                      <a:pt x="301" y="1435"/>
                      <a:pt x="301" y="1135"/>
                    </a:cubicBezTo>
                    <a:cubicBezTo>
                      <a:pt x="301" y="835"/>
                      <a:pt x="368" y="601"/>
                      <a:pt x="435" y="468"/>
                    </a:cubicBezTo>
                    <a:cubicBezTo>
                      <a:pt x="501" y="301"/>
                      <a:pt x="635" y="234"/>
                      <a:pt x="768" y="234"/>
                    </a:cubicBezTo>
                    <a:close/>
                    <a:moveTo>
                      <a:pt x="768" y="1"/>
                    </a:moveTo>
                    <a:cubicBezTo>
                      <a:pt x="535" y="1"/>
                      <a:pt x="335" y="101"/>
                      <a:pt x="201" y="301"/>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5"/>
              <p:cNvSpPr/>
              <p:nvPr/>
            </p:nvSpPr>
            <p:spPr>
              <a:xfrm>
                <a:off x="5493875" y="158740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5"/>
              <p:cNvSpPr/>
              <p:nvPr/>
            </p:nvSpPr>
            <p:spPr>
              <a:xfrm rot="-5400000">
                <a:off x="5588952" y="1707488"/>
                <a:ext cx="32543" cy="54236"/>
              </a:xfrm>
              <a:custGeom>
                <a:rect b="b" l="l" r="r" t="t"/>
                <a:pathLst>
                  <a:path extrusionOk="0" h="2169" w="1302">
                    <a:moveTo>
                      <a:pt x="534" y="0"/>
                    </a:moveTo>
                    <a:lnTo>
                      <a:pt x="1" y="100"/>
                    </a:lnTo>
                    <a:lnTo>
                      <a:pt x="1" y="367"/>
                    </a:lnTo>
                    <a:lnTo>
                      <a:pt x="534" y="267"/>
                    </a:lnTo>
                    <a:lnTo>
                      <a:pt x="534" y="1935"/>
                    </a:lnTo>
                    <a:lnTo>
                      <a:pt x="34" y="1935"/>
                    </a:lnTo>
                    <a:lnTo>
                      <a:pt x="34" y="2169"/>
                    </a:lnTo>
                    <a:lnTo>
                      <a:pt x="1302" y="2169"/>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5"/>
              <p:cNvSpPr/>
              <p:nvPr/>
            </p:nvSpPr>
            <p:spPr>
              <a:xfrm rot="-5400000">
                <a:off x="5587278" y="1660795"/>
                <a:ext cx="35043" cy="55086"/>
              </a:xfrm>
              <a:custGeom>
                <a:rect b="b" l="l" r="r" t="t"/>
                <a:pathLst>
                  <a:path extrusionOk="0" h="2203" w="1402">
                    <a:moveTo>
                      <a:pt x="635" y="1"/>
                    </a:moveTo>
                    <a:cubicBezTo>
                      <a:pt x="535" y="1"/>
                      <a:pt x="435" y="1"/>
                      <a:pt x="335" y="34"/>
                    </a:cubicBezTo>
                    <a:cubicBezTo>
                      <a:pt x="234" y="34"/>
                      <a:pt x="134" y="68"/>
                      <a:pt x="1" y="134"/>
                    </a:cubicBezTo>
                    <a:lnTo>
                      <a:pt x="1" y="435"/>
                    </a:lnTo>
                    <a:cubicBezTo>
                      <a:pt x="134" y="368"/>
                      <a:pt x="234" y="301"/>
                      <a:pt x="335" y="268"/>
                    </a:cubicBezTo>
                    <a:cubicBezTo>
                      <a:pt x="435" y="268"/>
                      <a:pt x="535" y="234"/>
                      <a:pt x="635" y="234"/>
                    </a:cubicBezTo>
                    <a:cubicBezTo>
                      <a:pt x="768" y="234"/>
                      <a:pt x="868" y="268"/>
                      <a:pt x="968" y="335"/>
                    </a:cubicBezTo>
                    <a:cubicBezTo>
                      <a:pt x="1035" y="435"/>
                      <a:pt x="1068" y="501"/>
                      <a:pt x="1068" y="635"/>
                    </a:cubicBezTo>
                    <a:cubicBezTo>
                      <a:pt x="1068" y="701"/>
                      <a:pt x="1068" y="768"/>
                      <a:pt x="1035" y="835"/>
                    </a:cubicBezTo>
                    <a:cubicBezTo>
                      <a:pt x="968" y="935"/>
                      <a:pt x="902" y="1002"/>
                      <a:pt x="835" y="1102"/>
                    </a:cubicBezTo>
                    <a:cubicBezTo>
                      <a:pt x="768" y="1168"/>
                      <a:pt x="635" y="1302"/>
                      <a:pt x="468" y="1502"/>
                    </a:cubicBezTo>
                    <a:cubicBezTo>
                      <a:pt x="268" y="1702"/>
                      <a:pt x="101" y="1836"/>
                      <a:pt x="1" y="1969"/>
                    </a:cubicBezTo>
                    <a:lnTo>
                      <a:pt x="1" y="2203"/>
                    </a:lnTo>
                    <a:lnTo>
                      <a:pt x="1402" y="2203"/>
                    </a:lnTo>
                    <a:lnTo>
                      <a:pt x="1402" y="1969"/>
                    </a:lnTo>
                    <a:lnTo>
                      <a:pt x="368" y="1969"/>
                    </a:lnTo>
                    <a:cubicBezTo>
                      <a:pt x="601" y="1736"/>
                      <a:pt x="768" y="1535"/>
                      <a:pt x="902" y="1402"/>
                    </a:cubicBezTo>
                    <a:cubicBezTo>
                      <a:pt x="1035" y="1269"/>
                      <a:pt x="1102" y="1168"/>
                      <a:pt x="1135" y="1135"/>
                    </a:cubicBezTo>
                    <a:cubicBezTo>
                      <a:pt x="1235" y="1035"/>
                      <a:pt x="1302" y="935"/>
                      <a:pt x="1335" y="868"/>
                    </a:cubicBezTo>
                    <a:cubicBezTo>
                      <a:pt x="1369" y="802"/>
                      <a:pt x="1369" y="701"/>
                      <a:pt x="1369" y="601"/>
                    </a:cubicBezTo>
                    <a:cubicBezTo>
                      <a:pt x="1369" y="435"/>
                      <a:pt x="1302" y="268"/>
                      <a:pt x="1168" y="168"/>
                    </a:cubicBezTo>
                    <a:cubicBezTo>
                      <a:pt x="1035" y="34"/>
                      <a:pt x="868" y="1"/>
                      <a:pt x="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5"/>
              <p:cNvSpPr/>
              <p:nvPr/>
            </p:nvSpPr>
            <p:spPr>
              <a:xfrm rot="-5400000">
                <a:off x="5586441" y="1611590"/>
                <a:ext cx="38392" cy="56761"/>
              </a:xfrm>
              <a:custGeom>
                <a:rect b="b" l="l" r="r" t="t"/>
                <a:pathLst>
                  <a:path extrusionOk="0" h="2270" w="1536">
                    <a:moveTo>
                      <a:pt x="768" y="234"/>
                    </a:moveTo>
                    <a:cubicBezTo>
                      <a:pt x="935" y="234"/>
                      <a:pt x="1035" y="301"/>
                      <a:pt x="1102" y="435"/>
                    </a:cubicBezTo>
                    <a:cubicBezTo>
                      <a:pt x="1202" y="601"/>
                      <a:pt x="1235" y="835"/>
                      <a:pt x="1235" y="1135"/>
                    </a:cubicBezTo>
                    <a:cubicBezTo>
                      <a:pt x="1235" y="1435"/>
                      <a:pt x="1202" y="1635"/>
                      <a:pt x="1102" y="1802"/>
                    </a:cubicBezTo>
                    <a:cubicBezTo>
                      <a:pt x="1035" y="1936"/>
                      <a:pt x="935" y="2036"/>
                      <a:pt x="768" y="2036"/>
                    </a:cubicBezTo>
                    <a:cubicBezTo>
                      <a:pt x="635" y="2036"/>
                      <a:pt x="501" y="1936"/>
                      <a:pt x="435" y="1802"/>
                    </a:cubicBezTo>
                    <a:cubicBezTo>
                      <a:pt x="368" y="1635"/>
                      <a:pt x="301" y="1435"/>
                      <a:pt x="301" y="1135"/>
                    </a:cubicBezTo>
                    <a:cubicBezTo>
                      <a:pt x="301" y="835"/>
                      <a:pt x="368" y="601"/>
                      <a:pt x="435" y="435"/>
                    </a:cubicBezTo>
                    <a:cubicBezTo>
                      <a:pt x="501" y="301"/>
                      <a:pt x="635" y="234"/>
                      <a:pt x="768" y="234"/>
                    </a:cubicBezTo>
                    <a:close/>
                    <a:moveTo>
                      <a:pt x="768" y="1"/>
                    </a:moveTo>
                    <a:cubicBezTo>
                      <a:pt x="535" y="1"/>
                      <a:pt x="335" y="68"/>
                      <a:pt x="201" y="268"/>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268"/>
                    </a:cubicBezTo>
                    <a:cubicBezTo>
                      <a:pt x="1202" y="68"/>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5"/>
              <p:cNvSpPr/>
              <p:nvPr/>
            </p:nvSpPr>
            <p:spPr>
              <a:xfrm>
                <a:off x="5480525" y="1325925"/>
                <a:ext cx="222700" cy="196100"/>
              </a:xfrm>
              <a:custGeom>
                <a:rect b="b" l="l" r="r" t="t"/>
                <a:pathLst>
                  <a:path extrusionOk="0" h="7844" w="8908">
                    <a:moveTo>
                      <a:pt x="4458" y="0"/>
                    </a:moveTo>
                    <a:cubicBezTo>
                      <a:pt x="2911" y="0"/>
                      <a:pt x="1442" y="904"/>
                      <a:pt x="835" y="2421"/>
                    </a:cubicBezTo>
                    <a:cubicBezTo>
                      <a:pt x="1" y="4422"/>
                      <a:pt x="968" y="6724"/>
                      <a:pt x="2970" y="7558"/>
                    </a:cubicBezTo>
                    <a:cubicBezTo>
                      <a:pt x="3454" y="7752"/>
                      <a:pt x="3954" y="7844"/>
                      <a:pt x="4446" y="7844"/>
                    </a:cubicBezTo>
                    <a:cubicBezTo>
                      <a:pt x="5985" y="7844"/>
                      <a:pt x="7441" y="6940"/>
                      <a:pt x="8073" y="5423"/>
                    </a:cubicBezTo>
                    <a:cubicBezTo>
                      <a:pt x="8907" y="3422"/>
                      <a:pt x="7940" y="1120"/>
                      <a:pt x="5939" y="286"/>
                    </a:cubicBezTo>
                    <a:cubicBezTo>
                      <a:pt x="5454" y="92"/>
                      <a:pt x="4952" y="0"/>
                      <a:pt x="44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5"/>
              <p:cNvSpPr/>
              <p:nvPr/>
            </p:nvSpPr>
            <p:spPr>
              <a:xfrm rot="-5400000">
                <a:off x="5588952" y="1447288"/>
                <a:ext cx="32543" cy="54261"/>
              </a:xfrm>
              <a:custGeom>
                <a:rect b="b" l="l" r="r" t="t"/>
                <a:pathLst>
                  <a:path extrusionOk="0" h="2170" w="1302">
                    <a:moveTo>
                      <a:pt x="534" y="1"/>
                    </a:moveTo>
                    <a:lnTo>
                      <a:pt x="1" y="101"/>
                    </a:lnTo>
                    <a:lnTo>
                      <a:pt x="1" y="368"/>
                    </a:lnTo>
                    <a:lnTo>
                      <a:pt x="534" y="268"/>
                    </a:lnTo>
                    <a:lnTo>
                      <a:pt x="534" y="1936"/>
                    </a:lnTo>
                    <a:lnTo>
                      <a:pt x="34" y="1936"/>
                    </a:lnTo>
                    <a:lnTo>
                      <a:pt x="34" y="2169"/>
                    </a:lnTo>
                    <a:lnTo>
                      <a:pt x="1302" y="2169"/>
                    </a:lnTo>
                    <a:lnTo>
                      <a:pt x="1302" y="1936"/>
                    </a:lnTo>
                    <a:lnTo>
                      <a:pt x="801" y="1936"/>
                    </a:lnTo>
                    <a:lnTo>
                      <a:pt x="8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5"/>
              <p:cNvSpPr/>
              <p:nvPr/>
            </p:nvSpPr>
            <p:spPr>
              <a:xfrm rot="-5400000">
                <a:off x="5587690" y="1399358"/>
                <a:ext cx="35893" cy="56736"/>
              </a:xfrm>
              <a:custGeom>
                <a:rect b="b" l="l" r="r" t="t"/>
                <a:pathLst>
                  <a:path extrusionOk="0" h="2269" w="1436">
                    <a:moveTo>
                      <a:pt x="401" y="1"/>
                    </a:moveTo>
                    <a:cubicBezTo>
                      <a:pt x="301" y="34"/>
                      <a:pt x="168" y="34"/>
                      <a:pt x="68" y="67"/>
                    </a:cubicBezTo>
                    <a:lnTo>
                      <a:pt x="68" y="334"/>
                    </a:lnTo>
                    <a:cubicBezTo>
                      <a:pt x="168" y="301"/>
                      <a:pt x="301" y="267"/>
                      <a:pt x="368" y="267"/>
                    </a:cubicBezTo>
                    <a:cubicBezTo>
                      <a:pt x="468" y="234"/>
                      <a:pt x="568" y="234"/>
                      <a:pt x="635" y="234"/>
                    </a:cubicBezTo>
                    <a:cubicBezTo>
                      <a:pt x="802" y="234"/>
                      <a:pt x="902" y="267"/>
                      <a:pt x="968" y="334"/>
                    </a:cubicBezTo>
                    <a:cubicBezTo>
                      <a:pt x="1068" y="401"/>
                      <a:pt x="1102" y="468"/>
                      <a:pt x="1102" y="568"/>
                    </a:cubicBezTo>
                    <a:cubicBezTo>
                      <a:pt x="1102" y="701"/>
                      <a:pt x="1068" y="768"/>
                      <a:pt x="968" y="834"/>
                    </a:cubicBezTo>
                    <a:cubicBezTo>
                      <a:pt x="902" y="901"/>
                      <a:pt x="802" y="935"/>
                      <a:pt x="635" y="935"/>
                    </a:cubicBezTo>
                    <a:lnTo>
                      <a:pt x="368" y="935"/>
                    </a:lnTo>
                    <a:lnTo>
                      <a:pt x="368" y="1168"/>
                    </a:lnTo>
                    <a:lnTo>
                      <a:pt x="635" y="1168"/>
                    </a:lnTo>
                    <a:cubicBezTo>
                      <a:pt x="802" y="1168"/>
                      <a:pt x="935" y="1201"/>
                      <a:pt x="1002" y="1268"/>
                    </a:cubicBezTo>
                    <a:cubicBezTo>
                      <a:pt x="1102" y="1335"/>
                      <a:pt x="1135" y="1435"/>
                      <a:pt x="1135" y="1568"/>
                    </a:cubicBezTo>
                    <a:cubicBezTo>
                      <a:pt x="1135" y="1702"/>
                      <a:pt x="1102" y="1835"/>
                      <a:pt x="1002" y="1902"/>
                    </a:cubicBezTo>
                    <a:cubicBezTo>
                      <a:pt x="902" y="1969"/>
                      <a:pt x="768" y="2002"/>
                      <a:pt x="568" y="2002"/>
                    </a:cubicBezTo>
                    <a:cubicBezTo>
                      <a:pt x="468" y="2002"/>
                      <a:pt x="368" y="2002"/>
                      <a:pt x="268" y="1969"/>
                    </a:cubicBezTo>
                    <a:cubicBezTo>
                      <a:pt x="168" y="1935"/>
                      <a:pt x="101" y="1902"/>
                      <a:pt x="1" y="1869"/>
                    </a:cubicBezTo>
                    <a:lnTo>
                      <a:pt x="1" y="2135"/>
                    </a:lnTo>
                    <a:cubicBezTo>
                      <a:pt x="101" y="2169"/>
                      <a:pt x="201" y="2202"/>
                      <a:pt x="301" y="2235"/>
                    </a:cubicBezTo>
                    <a:cubicBezTo>
                      <a:pt x="401" y="2235"/>
                      <a:pt x="501" y="2269"/>
                      <a:pt x="601" y="2269"/>
                    </a:cubicBezTo>
                    <a:cubicBezTo>
                      <a:pt x="868" y="2269"/>
                      <a:pt x="1068" y="2202"/>
                      <a:pt x="1235" y="2069"/>
                    </a:cubicBezTo>
                    <a:cubicBezTo>
                      <a:pt x="1369" y="1969"/>
                      <a:pt x="1435" y="1802"/>
                      <a:pt x="1435" y="1568"/>
                    </a:cubicBezTo>
                    <a:cubicBezTo>
                      <a:pt x="1435" y="1435"/>
                      <a:pt x="1402" y="1335"/>
                      <a:pt x="1335" y="1235"/>
                    </a:cubicBezTo>
                    <a:cubicBezTo>
                      <a:pt x="1235" y="1135"/>
                      <a:pt x="1135" y="1068"/>
                      <a:pt x="1002" y="1035"/>
                    </a:cubicBezTo>
                    <a:cubicBezTo>
                      <a:pt x="1135" y="1001"/>
                      <a:pt x="1235" y="935"/>
                      <a:pt x="1302" y="868"/>
                    </a:cubicBezTo>
                    <a:cubicBezTo>
                      <a:pt x="1369" y="768"/>
                      <a:pt x="1402" y="668"/>
                      <a:pt x="1402" y="568"/>
                    </a:cubicBezTo>
                    <a:cubicBezTo>
                      <a:pt x="1402" y="367"/>
                      <a:pt x="1335" y="234"/>
                      <a:pt x="1202" y="134"/>
                    </a:cubicBezTo>
                    <a:cubicBezTo>
                      <a:pt x="1068" y="34"/>
                      <a:pt x="902"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5"/>
              <p:cNvSpPr/>
              <p:nvPr/>
            </p:nvSpPr>
            <p:spPr>
              <a:xfrm rot="-5400000">
                <a:off x="5586441" y="1351415"/>
                <a:ext cx="38392" cy="56736"/>
              </a:xfrm>
              <a:custGeom>
                <a:rect b="b" l="l" r="r" t="t"/>
                <a:pathLst>
                  <a:path extrusionOk="0" h="2269" w="1536">
                    <a:moveTo>
                      <a:pt x="768" y="234"/>
                    </a:moveTo>
                    <a:cubicBezTo>
                      <a:pt x="935" y="234"/>
                      <a:pt x="1035" y="301"/>
                      <a:pt x="1102" y="434"/>
                    </a:cubicBezTo>
                    <a:cubicBezTo>
                      <a:pt x="1202" y="601"/>
                      <a:pt x="1235" y="834"/>
                      <a:pt x="1235" y="1135"/>
                    </a:cubicBezTo>
                    <a:cubicBezTo>
                      <a:pt x="1235" y="1435"/>
                      <a:pt x="1202" y="1635"/>
                      <a:pt x="1102" y="1802"/>
                    </a:cubicBezTo>
                    <a:cubicBezTo>
                      <a:pt x="1035" y="1935"/>
                      <a:pt x="935" y="2035"/>
                      <a:pt x="768" y="2035"/>
                    </a:cubicBezTo>
                    <a:cubicBezTo>
                      <a:pt x="635" y="2035"/>
                      <a:pt x="501" y="1935"/>
                      <a:pt x="435" y="1802"/>
                    </a:cubicBezTo>
                    <a:cubicBezTo>
                      <a:pt x="368" y="1635"/>
                      <a:pt x="301" y="1435"/>
                      <a:pt x="301" y="1135"/>
                    </a:cubicBezTo>
                    <a:cubicBezTo>
                      <a:pt x="301" y="834"/>
                      <a:pt x="368" y="601"/>
                      <a:pt x="435" y="434"/>
                    </a:cubicBezTo>
                    <a:cubicBezTo>
                      <a:pt x="501" y="301"/>
                      <a:pt x="635" y="234"/>
                      <a:pt x="768" y="234"/>
                    </a:cubicBezTo>
                    <a:close/>
                    <a:moveTo>
                      <a:pt x="768" y="1"/>
                    </a:moveTo>
                    <a:cubicBezTo>
                      <a:pt x="535" y="1"/>
                      <a:pt x="335" y="67"/>
                      <a:pt x="201" y="267"/>
                    </a:cubicBezTo>
                    <a:cubicBezTo>
                      <a:pt x="68" y="468"/>
                      <a:pt x="1" y="768"/>
                      <a:pt x="1" y="1135"/>
                    </a:cubicBezTo>
                    <a:cubicBezTo>
                      <a:pt x="1" y="1502"/>
                      <a:pt x="68" y="1768"/>
                      <a:pt x="201" y="1969"/>
                    </a:cubicBezTo>
                    <a:cubicBezTo>
                      <a:pt x="335" y="2169"/>
                      <a:pt x="535" y="2269"/>
                      <a:pt x="768" y="2269"/>
                    </a:cubicBezTo>
                    <a:cubicBezTo>
                      <a:pt x="1002" y="2269"/>
                      <a:pt x="1202" y="2169"/>
                      <a:pt x="1335" y="1969"/>
                    </a:cubicBezTo>
                    <a:cubicBezTo>
                      <a:pt x="1469" y="1768"/>
                      <a:pt x="1535" y="1502"/>
                      <a:pt x="1535" y="1135"/>
                    </a:cubicBezTo>
                    <a:cubicBezTo>
                      <a:pt x="1535" y="768"/>
                      <a:pt x="1469" y="468"/>
                      <a:pt x="1335" y="267"/>
                    </a:cubicBezTo>
                    <a:cubicBezTo>
                      <a:pt x="1202" y="67"/>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5"/>
              <p:cNvSpPr/>
              <p:nvPr/>
            </p:nvSpPr>
            <p:spPr>
              <a:xfrm>
                <a:off x="5486375" y="1010600"/>
                <a:ext cx="211000" cy="196100"/>
              </a:xfrm>
              <a:custGeom>
                <a:rect b="b" l="l" r="r" t="t"/>
                <a:pathLst>
                  <a:path extrusionOk="0" h="7844" w="8440">
                    <a:moveTo>
                      <a:pt x="4259" y="0"/>
                    </a:moveTo>
                    <a:cubicBezTo>
                      <a:pt x="4043" y="0"/>
                      <a:pt x="3824" y="19"/>
                      <a:pt x="3603" y="56"/>
                    </a:cubicBezTo>
                    <a:cubicBezTo>
                      <a:pt x="1468" y="390"/>
                      <a:pt x="0" y="2391"/>
                      <a:pt x="367" y="4560"/>
                    </a:cubicBezTo>
                    <a:cubicBezTo>
                      <a:pt x="669" y="6487"/>
                      <a:pt x="2329" y="7844"/>
                      <a:pt x="4220" y="7844"/>
                    </a:cubicBezTo>
                    <a:cubicBezTo>
                      <a:pt x="4424" y="7844"/>
                      <a:pt x="4630" y="7828"/>
                      <a:pt x="4837" y="7795"/>
                    </a:cubicBezTo>
                    <a:cubicBezTo>
                      <a:pt x="7005" y="7428"/>
                      <a:pt x="8440" y="5427"/>
                      <a:pt x="8106" y="3292"/>
                    </a:cubicBezTo>
                    <a:cubicBezTo>
                      <a:pt x="7777" y="1378"/>
                      <a:pt x="6134" y="0"/>
                      <a:pt x="42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5"/>
              <p:cNvSpPr/>
              <p:nvPr/>
            </p:nvSpPr>
            <p:spPr>
              <a:xfrm rot="-5400000">
                <a:off x="5589365" y="1130000"/>
                <a:ext cx="32543" cy="55061"/>
              </a:xfrm>
              <a:custGeom>
                <a:rect b="b" l="l" r="r" t="t"/>
                <a:pathLst>
                  <a:path extrusionOk="0" h="2202" w="1302">
                    <a:moveTo>
                      <a:pt x="534" y="0"/>
                    </a:moveTo>
                    <a:lnTo>
                      <a:pt x="1" y="134"/>
                    </a:lnTo>
                    <a:lnTo>
                      <a:pt x="1" y="400"/>
                    </a:lnTo>
                    <a:lnTo>
                      <a:pt x="534" y="300"/>
                    </a:lnTo>
                    <a:lnTo>
                      <a:pt x="534" y="1968"/>
                    </a:lnTo>
                    <a:lnTo>
                      <a:pt x="34" y="1968"/>
                    </a:lnTo>
                    <a:lnTo>
                      <a:pt x="34" y="2202"/>
                    </a:lnTo>
                    <a:lnTo>
                      <a:pt x="1302" y="2202"/>
                    </a:lnTo>
                    <a:lnTo>
                      <a:pt x="1302" y="1968"/>
                    </a:lnTo>
                    <a:lnTo>
                      <a:pt x="801" y="1968"/>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5"/>
              <p:cNvSpPr/>
              <p:nvPr/>
            </p:nvSpPr>
            <p:spPr>
              <a:xfrm rot="-5400000">
                <a:off x="5586028" y="1083295"/>
                <a:ext cx="39217" cy="55061"/>
              </a:xfrm>
              <a:custGeom>
                <a:rect b="b" l="l" r="r" t="t"/>
                <a:pathLst>
                  <a:path extrusionOk="0" h="2202" w="1569">
                    <a:moveTo>
                      <a:pt x="968" y="267"/>
                    </a:moveTo>
                    <a:lnTo>
                      <a:pt x="968" y="1435"/>
                    </a:lnTo>
                    <a:lnTo>
                      <a:pt x="234" y="1435"/>
                    </a:lnTo>
                    <a:lnTo>
                      <a:pt x="968" y="267"/>
                    </a:lnTo>
                    <a:close/>
                    <a:moveTo>
                      <a:pt x="901" y="0"/>
                    </a:moveTo>
                    <a:lnTo>
                      <a:pt x="0" y="1401"/>
                    </a:lnTo>
                    <a:lnTo>
                      <a:pt x="0" y="1701"/>
                    </a:lnTo>
                    <a:lnTo>
                      <a:pt x="968" y="1701"/>
                    </a:lnTo>
                    <a:lnTo>
                      <a:pt x="968" y="2202"/>
                    </a:lnTo>
                    <a:lnTo>
                      <a:pt x="1268" y="2202"/>
                    </a:lnTo>
                    <a:lnTo>
                      <a:pt x="1268" y="1701"/>
                    </a:lnTo>
                    <a:lnTo>
                      <a:pt x="1568" y="1701"/>
                    </a:lnTo>
                    <a:lnTo>
                      <a:pt x="1568" y="1435"/>
                    </a:lnTo>
                    <a:lnTo>
                      <a:pt x="1268" y="1435"/>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5"/>
              <p:cNvSpPr/>
              <p:nvPr/>
            </p:nvSpPr>
            <p:spPr>
              <a:xfrm rot="-5400000">
                <a:off x="5586441" y="1034515"/>
                <a:ext cx="38392" cy="56761"/>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5"/>
                    </a:cubicBezTo>
                    <a:cubicBezTo>
                      <a:pt x="1035" y="1969"/>
                      <a:pt x="935" y="2036"/>
                      <a:pt x="768" y="2036"/>
                    </a:cubicBezTo>
                    <a:cubicBezTo>
                      <a:pt x="635" y="2036"/>
                      <a:pt x="501" y="1969"/>
                      <a:pt x="435" y="1835"/>
                    </a:cubicBezTo>
                    <a:cubicBezTo>
                      <a:pt x="368" y="1669"/>
                      <a:pt x="301" y="1435"/>
                      <a:pt x="301" y="1135"/>
                    </a:cubicBezTo>
                    <a:cubicBezTo>
                      <a:pt x="301" y="835"/>
                      <a:pt x="368" y="635"/>
                      <a:pt x="435" y="468"/>
                    </a:cubicBezTo>
                    <a:cubicBezTo>
                      <a:pt x="501" y="334"/>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5"/>
              <p:cNvSpPr/>
              <p:nvPr/>
            </p:nvSpPr>
            <p:spPr>
              <a:xfrm>
                <a:off x="5493875" y="74930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5"/>
              <p:cNvSpPr/>
              <p:nvPr/>
            </p:nvSpPr>
            <p:spPr>
              <a:xfrm rot="-5400000">
                <a:off x="5589365" y="868975"/>
                <a:ext cx="32543" cy="55061"/>
              </a:xfrm>
              <a:custGeom>
                <a:rect b="b" l="l" r="r" t="t"/>
                <a:pathLst>
                  <a:path extrusionOk="0" h="2202" w="1302">
                    <a:moveTo>
                      <a:pt x="534" y="0"/>
                    </a:moveTo>
                    <a:lnTo>
                      <a:pt x="1" y="134"/>
                    </a:lnTo>
                    <a:lnTo>
                      <a:pt x="1" y="401"/>
                    </a:lnTo>
                    <a:lnTo>
                      <a:pt x="534" y="267"/>
                    </a:lnTo>
                    <a:lnTo>
                      <a:pt x="534" y="1968"/>
                    </a:lnTo>
                    <a:lnTo>
                      <a:pt x="34" y="1968"/>
                    </a:lnTo>
                    <a:lnTo>
                      <a:pt x="34" y="2202"/>
                    </a:lnTo>
                    <a:lnTo>
                      <a:pt x="1302" y="2202"/>
                    </a:lnTo>
                    <a:lnTo>
                      <a:pt x="1302" y="1968"/>
                    </a:lnTo>
                    <a:lnTo>
                      <a:pt x="801" y="1968"/>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5"/>
              <p:cNvSpPr/>
              <p:nvPr/>
            </p:nvSpPr>
            <p:spPr>
              <a:xfrm rot="-5400000">
                <a:off x="5588115" y="821858"/>
                <a:ext cx="35893" cy="55911"/>
              </a:xfrm>
              <a:custGeom>
                <a:rect b="b" l="l" r="r" t="t"/>
                <a:pathLst>
                  <a:path extrusionOk="0" h="2236" w="1436">
                    <a:moveTo>
                      <a:pt x="101" y="0"/>
                    </a:moveTo>
                    <a:lnTo>
                      <a:pt x="101" y="1101"/>
                    </a:lnTo>
                    <a:cubicBezTo>
                      <a:pt x="168" y="1068"/>
                      <a:pt x="268" y="1034"/>
                      <a:pt x="335" y="1034"/>
                    </a:cubicBezTo>
                    <a:cubicBezTo>
                      <a:pt x="435" y="1001"/>
                      <a:pt x="501" y="1001"/>
                      <a:pt x="568" y="1001"/>
                    </a:cubicBezTo>
                    <a:cubicBezTo>
                      <a:pt x="735" y="1001"/>
                      <a:pt x="868" y="1034"/>
                      <a:pt x="968" y="1134"/>
                    </a:cubicBezTo>
                    <a:cubicBezTo>
                      <a:pt x="1068" y="1235"/>
                      <a:pt x="1135" y="1335"/>
                      <a:pt x="1135" y="1501"/>
                    </a:cubicBezTo>
                    <a:cubicBezTo>
                      <a:pt x="1135" y="1668"/>
                      <a:pt x="1068" y="1768"/>
                      <a:pt x="968" y="1868"/>
                    </a:cubicBezTo>
                    <a:cubicBezTo>
                      <a:pt x="868" y="1935"/>
                      <a:pt x="735" y="2002"/>
                      <a:pt x="568" y="2002"/>
                    </a:cubicBezTo>
                    <a:cubicBezTo>
                      <a:pt x="468" y="2002"/>
                      <a:pt x="368" y="1968"/>
                      <a:pt x="268" y="1968"/>
                    </a:cubicBezTo>
                    <a:cubicBezTo>
                      <a:pt x="201" y="1935"/>
                      <a:pt x="101" y="1902"/>
                      <a:pt x="1" y="1868"/>
                    </a:cubicBezTo>
                    <a:lnTo>
                      <a:pt x="1" y="2135"/>
                    </a:lnTo>
                    <a:cubicBezTo>
                      <a:pt x="101" y="2169"/>
                      <a:pt x="201" y="2202"/>
                      <a:pt x="301" y="2235"/>
                    </a:cubicBezTo>
                    <a:lnTo>
                      <a:pt x="568" y="2235"/>
                    </a:lnTo>
                    <a:cubicBezTo>
                      <a:pt x="835" y="2235"/>
                      <a:pt x="1068" y="2169"/>
                      <a:pt x="1202" y="2035"/>
                    </a:cubicBezTo>
                    <a:cubicBezTo>
                      <a:pt x="1335" y="1935"/>
                      <a:pt x="1435" y="1735"/>
                      <a:pt x="1435" y="1501"/>
                    </a:cubicBezTo>
                    <a:cubicBezTo>
                      <a:pt x="1435" y="1268"/>
                      <a:pt x="1369" y="1101"/>
                      <a:pt x="1202" y="968"/>
                    </a:cubicBezTo>
                    <a:cubicBezTo>
                      <a:pt x="1068" y="834"/>
                      <a:pt x="868" y="768"/>
                      <a:pt x="635" y="768"/>
                    </a:cubicBezTo>
                    <a:lnTo>
                      <a:pt x="501" y="768"/>
                    </a:lnTo>
                    <a:cubicBezTo>
                      <a:pt x="468" y="768"/>
                      <a:pt x="401" y="801"/>
                      <a:pt x="368" y="801"/>
                    </a:cubicBezTo>
                    <a:lnTo>
                      <a:pt x="368" y="267"/>
                    </a:lnTo>
                    <a:lnTo>
                      <a:pt x="1269" y="267"/>
                    </a:lnTo>
                    <a:lnTo>
                      <a:pt x="12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5"/>
              <p:cNvSpPr/>
              <p:nvPr/>
            </p:nvSpPr>
            <p:spPr>
              <a:xfrm rot="-5400000">
                <a:off x="5586441" y="773490"/>
                <a:ext cx="38392" cy="56761"/>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35" y="2036"/>
                      <a:pt x="501" y="1969"/>
                      <a:pt x="435" y="1836"/>
                    </a:cubicBezTo>
                    <a:cubicBezTo>
                      <a:pt x="368" y="1669"/>
                      <a:pt x="301" y="1435"/>
                      <a:pt x="301" y="1135"/>
                    </a:cubicBezTo>
                    <a:cubicBezTo>
                      <a:pt x="301" y="835"/>
                      <a:pt x="368" y="601"/>
                      <a:pt x="435" y="468"/>
                    </a:cubicBezTo>
                    <a:cubicBezTo>
                      <a:pt x="501" y="335"/>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5"/>
              <p:cNvSpPr/>
              <p:nvPr/>
            </p:nvSpPr>
            <p:spPr>
              <a:xfrm>
                <a:off x="5493875" y="488300"/>
                <a:ext cx="196000" cy="196000"/>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5"/>
              <p:cNvSpPr/>
              <p:nvPr/>
            </p:nvSpPr>
            <p:spPr>
              <a:xfrm rot="-5400000">
                <a:off x="5589365" y="608775"/>
                <a:ext cx="32543" cy="55086"/>
              </a:xfrm>
              <a:custGeom>
                <a:rect b="b" l="l" r="r" t="t"/>
                <a:pathLst>
                  <a:path extrusionOk="0" h="2203" w="1302">
                    <a:moveTo>
                      <a:pt x="534" y="1"/>
                    </a:moveTo>
                    <a:lnTo>
                      <a:pt x="1" y="134"/>
                    </a:lnTo>
                    <a:lnTo>
                      <a:pt x="1" y="401"/>
                    </a:lnTo>
                    <a:lnTo>
                      <a:pt x="534" y="301"/>
                    </a:lnTo>
                    <a:lnTo>
                      <a:pt x="534" y="1969"/>
                    </a:lnTo>
                    <a:lnTo>
                      <a:pt x="34" y="1969"/>
                    </a:lnTo>
                    <a:lnTo>
                      <a:pt x="34" y="2202"/>
                    </a:lnTo>
                    <a:lnTo>
                      <a:pt x="1302" y="2202"/>
                    </a:lnTo>
                    <a:lnTo>
                      <a:pt x="1302" y="1969"/>
                    </a:lnTo>
                    <a:lnTo>
                      <a:pt x="801" y="1969"/>
                    </a:lnTo>
                    <a:lnTo>
                      <a:pt x="8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5"/>
              <p:cNvSpPr/>
              <p:nvPr/>
            </p:nvSpPr>
            <p:spPr>
              <a:xfrm rot="-5400000">
                <a:off x="5586853" y="560420"/>
                <a:ext cx="37567" cy="56736"/>
              </a:xfrm>
              <a:custGeom>
                <a:rect b="b" l="l" r="r" t="t"/>
                <a:pathLst>
                  <a:path extrusionOk="0" h="2269" w="1503">
                    <a:moveTo>
                      <a:pt x="768" y="1035"/>
                    </a:moveTo>
                    <a:cubicBezTo>
                      <a:pt x="902" y="1035"/>
                      <a:pt x="1002" y="1068"/>
                      <a:pt x="1068" y="1168"/>
                    </a:cubicBezTo>
                    <a:cubicBezTo>
                      <a:pt x="1168" y="1235"/>
                      <a:pt x="1202" y="1368"/>
                      <a:pt x="1202" y="1535"/>
                    </a:cubicBezTo>
                    <a:cubicBezTo>
                      <a:pt x="1202" y="1702"/>
                      <a:pt x="1168" y="1802"/>
                      <a:pt x="1068" y="1902"/>
                    </a:cubicBezTo>
                    <a:cubicBezTo>
                      <a:pt x="1002" y="2002"/>
                      <a:pt x="902" y="2035"/>
                      <a:pt x="768" y="2035"/>
                    </a:cubicBezTo>
                    <a:cubicBezTo>
                      <a:pt x="635" y="2035"/>
                      <a:pt x="535" y="2002"/>
                      <a:pt x="435" y="1902"/>
                    </a:cubicBezTo>
                    <a:cubicBezTo>
                      <a:pt x="368" y="1802"/>
                      <a:pt x="335" y="1702"/>
                      <a:pt x="335" y="1535"/>
                    </a:cubicBezTo>
                    <a:cubicBezTo>
                      <a:pt x="335" y="1368"/>
                      <a:pt x="368" y="1235"/>
                      <a:pt x="435" y="1168"/>
                    </a:cubicBezTo>
                    <a:cubicBezTo>
                      <a:pt x="535" y="1068"/>
                      <a:pt x="635" y="1035"/>
                      <a:pt x="768" y="1035"/>
                    </a:cubicBezTo>
                    <a:close/>
                    <a:moveTo>
                      <a:pt x="902" y="1"/>
                    </a:moveTo>
                    <a:cubicBezTo>
                      <a:pt x="601" y="1"/>
                      <a:pt x="401" y="101"/>
                      <a:pt x="234" y="334"/>
                    </a:cubicBezTo>
                    <a:cubicBezTo>
                      <a:pt x="68" y="534"/>
                      <a:pt x="1" y="801"/>
                      <a:pt x="1" y="1135"/>
                    </a:cubicBezTo>
                    <a:cubicBezTo>
                      <a:pt x="1" y="1502"/>
                      <a:pt x="68" y="1802"/>
                      <a:pt x="201" y="2002"/>
                    </a:cubicBezTo>
                    <a:cubicBezTo>
                      <a:pt x="335" y="2169"/>
                      <a:pt x="501" y="2269"/>
                      <a:pt x="768" y="2269"/>
                    </a:cubicBezTo>
                    <a:cubicBezTo>
                      <a:pt x="1002" y="2269"/>
                      <a:pt x="1168" y="2202"/>
                      <a:pt x="1302" y="2069"/>
                    </a:cubicBezTo>
                    <a:cubicBezTo>
                      <a:pt x="1435" y="1935"/>
                      <a:pt x="1502" y="1768"/>
                      <a:pt x="1502" y="1535"/>
                    </a:cubicBezTo>
                    <a:cubicBezTo>
                      <a:pt x="1502" y="1301"/>
                      <a:pt x="1435" y="1135"/>
                      <a:pt x="1302" y="1001"/>
                    </a:cubicBezTo>
                    <a:cubicBezTo>
                      <a:pt x="1168" y="868"/>
                      <a:pt x="1002" y="801"/>
                      <a:pt x="802" y="801"/>
                    </a:cubicBezTo>
                    <a:cubicBezTo>
                      <a:pt x="668" y="801"/>
                      <a:pt x="601" y="801"/>
                      <a:pt x="501" y="868"/>
                    </a:cubicBezTo>
                    <a:cubicBezTo>
                      <a:pt x="401" y="901"/>
                      <a:pt x="335" y="968"/>
                      <a:pt x="268" y="1068"/>
                    </a:cubicBezTo>
                    <a:cubicBezTo>
                      <a:pt x="301" y="801"/>
                      <a:pt x="368" y="601"/>
                      <a:pt x="468" y="468"/>
                    </a:cubicBezTo>
                    <a:cubicBezTo>
                      <a:pt x="568" y="334"/>
                      <a:pt x="701" y="267"/>
                      <a:pt x="902" y="267"/>
                    </a:cubicBezTo>
                    <a:cubicBezTo>
                      <a:pt x="968" y="267"/>
                      <a:pt x="1068" y="267"/>
                      <a:pt x="1135" y="301"/>
                    </a:cubicBezTo>
                    <a:cubicBezTo>
                      <a:pt x="1202" y="301"/>
                      <a:pt x="1269" y="334"/>
                      <a:pt x="1369" y="367"/>
                    </a:cubicBezTo>
                    <a:lnTo>
                      <a:pt x="1369" y="101"/>
                    </a:lnTo>
                    <a:cubicBezTo>
                      <a:pt x="1269" y="67"/>
                      <a:pt x="1202" y="34"/>
                      <a:pt x="1102" y="34"/>
                    </a:cubicBezTo>
                    <a:cubicBezTo>
                      <a:pt x="1035" y="1"/>
                      <a:pt x="968" y="1"/>
                      <a:pt x="9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5"/>
              <p:cNvSpPr/>
              <p:nvPr/>
            </p:nvSpPr>
            <p:spPr>
              <a:xfrm rot="-5400000">
                <a:off x="5586441" y="513315"/>
                <a:ext cx="38392" cy="56736"/>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35" y="2035"/>
                      <a:pt x="501" y="1969"/>
                      <a:pt x="435" y="1835"/>
                    </a:cubicBezTo>
                    <a:cubicBezTo>
                      <a:pt x="368" y="1668"/>
                      <a:pt x="301" y="1435"/>
                      <a:pt x="301" y="1135"/>
                    </a:cubicBezTo>
                    <a:cubicBezTo>
                      <a:pt x="301" y="834"/>
                      <a:pt x="368" y="634"/>
                      <a:pt x="435" y="468"/>
                    </a:cubicBezTo>
                    <a:cubicBezTo>
                      <a:pt x="501" y="334"/>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92" name="Google Shape;3292;p55"/>
          <p:cNvGrpSpPr/>
          <p:nvPr/>
        </p:nvGrpSpPr>
        <p:grpSpPr>
          <a:xfrm rot="5400000">
            <a:off x="2150714" y="1441015"/>
            <a:ext cx="720284" cy="1947932"/>
            <a:chOff x="8116800" y="3677500"/>
            <a:chExt cx="624650" cy="1689300"/>
          </a:xfrm>
        </p:grpSpPr>
        <p:sp>
          <p:nvSpPr>
            <p:cNvPr id="3293" name="Google Shape;3293;p55"/>
            <p:cNvSpPr/>
            <p:nvPr/>
          </p:nvSpPr>
          <p:spPr>
            <a:xfrm>
              <a:off x="8360300" y="3677500"/>
              <a:ext cx="153800" cy="253275"/>
            </a:xfrm>
            <a:custGeom>
              <a:rect b="b" l="l" r="r" t="t"/>
              <a:pathLst>
                <a:path extrusionOk="0" h="10131" w="6152">
                  <a:moveTo>
                    <a:pt x="915" y="0"/>
                  </a:moveTo>
                  <a:cubicBezTo>
                    <a:pt x="628" y="0"/>
                    <a:pt x="324" y="19"/>
                    <a:pt x="1" y="57"/>
                  </a:cubicBezTo>
                  <a:lnTo>
                    <a:pt x="1" y="10131"/>
                  </a:lnTo>
                  <a:lnTo>
                    <a:pt x="5672" y="10131"/>
                  </a:lnTo>
                  <a:cubicBezTo>
                    <a:pt x="5672" y="6115"/>
                    <a:pt x="6151" y="0"/>
                    <a:pt x="9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5"/>
            <p:cNvSpPr/>
            <p:nvPr/>
          </p:nvSpPr>
          <p:spPr>
            <a:xfrm>
              <a:off x="8171000" y="3883875"/>
              <a:ext cx="512900" cy="422175"/>
            </a:xfrm>
            <a:custGeom>
              <a:rect b="b" l="l" r="r" t="t"/>
              <a:pathLst>
                <a:path extrusionOk="0" h="16887" w="20516">
                  <a:moveTo>
                    <a:pt x="8456" y="1"/>
                  </a:moveTo>
                  <a:cubicBezTo>
                    <a:pt x="6919" y="1"/>
                    <a:pt x="5567" y="160"/>
                    <a:pt x="5738" y="908"/>
                  </a:cubicBezTo>
                  <a:cubicBezTo>
                    <a:pt x="7339" y="3877"/>
                    <a:pt x="7239" y="8747"/>
                    <a:pt x="3837" y="10215"/>
                  </a:cubicBezTo>
                  <a:cubicBezTo>
                    <a:pt x="668" y="11483"/>
                    <a:pt x="1" y="11549"/>
                    <a:pt x="1" y="14551"/>
                  </a:cubicBezTo>
                  <a:cubicBezTo>
                    <a:pt x="1" y="16386"/>
                    <a:pt x="301" y="16886"/>
                    <a:pt x="301" y="16886"/>
                  </a:cubicBezTo>
                  <a:lnTo>
                    <a:pt x="20249" y="16886"/>
                  </a:lnTo>
                  <a:cubicBezTo>
                    <a:pt x="20249" y="16886"/>
                    <a:pt x="20515" y="16353"/>
                    <a:pt x="20515" y="14551"/>
                  </a:cubicBezTo>
                  <a:cubicBezTo>
                    <a:pt x="20515" y="11549"/>
                    <a:pt x="19915" y="11483"/>
                    <a:pt x="16679" y="10215"/>
                  </a:cubicBezTo>
                  <a:cubicBezTo>
                    <a:pt x="13310" y="8747"/>
                    <a:pt x="13244" y="3810"/>
                    <a:pt x="14811" y="908"/>
                  </a:cubicBezTo>
                  <a:cubicBezTo>
                    <a:pt x="14982" y="160"/>
                    <a:pt x="13631" y="1"/>
                    <a:pt x="12094" y="1"/>
                  </a:cubicBezTo>
                  <a:cubicBezTo>
                    <a:pt x="11489" y="1"/>
                    <a:pt x="10855" y="25"/>
                    <a:pt x="10275" y="48"/>
                  </a:cubicBezTo>
                  <a:lnTo>
                    <a:pt x="10275" y="48"/>
                  </a:lnTo>
                  <a:cubicBezTo>
                    <a:pt x="9694" y="25"/>
                    <a:pt x="9061" y="1"/>
                    <a:pt x="84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5"/>
            <p:cNvSpPr/>
            <p:nvPr/>
          </p:nvSpPr>
          <p:spPr>
            <a:xfrm>
              <a:off x="8116800" y="4295175"/>
              <a:ext cx="624650" cy="1071625"/>
            </a:xfrm>
            <a:custGeom>
              <a:rect b="b" l="l" r="r" t="t"/>
              <a:pathLst>
                <a:path extrusionOk="0" h="42865" w="24986">
                  <a:moveTo>
                    <a:pt x="4804" y="1"/>
                  </a:moveTo>
                  <a:cubicBezTo>
                    <a:pt x="2336" y="1"/>
                    <a:pt x="1" y="201"/>
                    <a:pt x="1" y="2703"/>
                  </a:cubicBezTo>
                  <a:lnTo>
                    <a:pt x="1235" y="38362"/>
                  </a:lnTo>
                  <a:cubicBezTo>
                    <a:pt x="1235" y="40863"/>
                    <a:pt x="2302" y="42865"/>
                    <a:pt x="4804" y="42865"/>
                  </a:cubicBezTo>
                  <a:lnTo>
                    <a:pt x="20248" y="42865"/>
                  </a:lnTo>
                  <a:cubicBezTo>
                    <a:pt x="22683" y="42865"/>
                    <a:pt x="23818" y="40863"/>
                    <a:pt x="23818" y="38362"/>
                  </a:cubicBezTo>
                  <a:lnTo>
                    <a:pt x="24985" y="2703"/>
                  </a:lnTo>
                  <a:cubicBezTo>
                    <a:pt x="24985" y="201"/>
                    <a:pt x="22683" y="1"/>
                    <a:pt x="20182" y="1"/>
                  </a:cubicBezTo>
                  <a:close/>
                </a:path>
              </a:pathLst>
            </a:custGeom>
            <a:solidFill>
              <a:schemeClr val="accent6"/>
            </a:solidFill>
            <a:ln cap="flat" cmpd="sng" w="5000">
              <a:solidFill>
                <a:schemeClr val="accent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5"/>
            <p:cNvSpPr/>
            <p:nvPr/>
          </p:nvSpPr>
          <p:spPr>
            <a:xfrm>
              <a:off x="8227725" y="4418600"/>
              <a:ext cx="178475" cy="836450"/>
            </a:xfrm>
            <a:custGeom>
              <a:rect b="b" l="l" r="r" t="t"/>
              <a:pathLst>
                <a:path extrusionOk="0" h="33458" w="7139">
                  <a:moveTo>
                    <a:pt x="3002" y="1"/>
                  </a:moveTo>
                  <a:cubicBezTo>
                    <a:pt x="1334" y="1"/>
                    <a:pt x="0" y="1335"/>
                    <a:pt x="0" y="3003"/>
                  </a:cubicBezTo>
                  <a:lnTo>
                    <a:pt x="0" y="30456"/>
                  </a:lnTo>
                  <a:cubicBezTo>
                    <a:pt x="0" y="32124"/>
                    <a:pt x="1334" y="33458"/>
                    <a:pt x="3002" y="33458"/>
                  </a:cubicBezTo>
                  <a:lnTo>
                    <a:pt x="4136" y="33458"/>
                  </a:lnTo>
                  <a:cubicBezTo>
                    <a:pt x="5804" y="33458"/>
                    <a:pt x="7138" y="32124"/>
                    <a:pt x="7138" y="30456"/>
                  </a:cubicBezTo>
                  <a:lnTo>
                    <a:pt x="7138" y="3003"/>
                  </a:lnTo>
                  <a:cubicBezTo>
                    <a:pt x="7138" y="1335"/>
                    <a:pt x="5804" y="1"/>
                    <a:pt x="41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5"/>
            <p:cNvSpPr/>
            <p:nvPr/>
          </p:nvSpPr>
          <p:spPr>
            <a:xfrm>
              <a:off x="8453700" y="4418600"/>
              <a:ext cx="178500" cy="836450"/>
            </a:xfrm>
            <a:custGeom>
              <a:rect b="b" l="l" r="r" t="t"/>
              <a:pathLst>
                <a:path extrusionOk="0" h="33458" w="7140">
                  <a:moveTo>
                    <a:pt x="3003" y="1"/>
                  </a:moveTo>
                  <a:cubicBezTo>
                    <a:pt x="1335" y="1"/>
                    <a:pt x="1" y="1335"/>
                    <a:pt x="1" y="3003"/>
                  </a:cubicBezTo>
                  <a:lnTo>
                    <a:pt x="1" y="30456"/>
                  </a:lnTo>
                  <a:cubicBezTo>
                    <a:pt x="1" y="32124"/>
                    <a:pt x="1335" y="33458"/>
                    <a:pt x="3003" y="33458"/>
                  </a:cubicBezTo>
                  <a:lnTo>
                    <a:pt x="4137" y="33458"/>
                  </a:lnTo>
                  <a:cubicBezTo>
                    <a:pt x="5805" y="33458"/>
                    <a:pt x="7139" y="32124"/>
                    <a:pt x="7139" y="30456"/>
                  </a:cubicBezTo>
                  <a:lnTo>
                    <a:pt x="7139" y="3003"/>
                  </a:lnTo>
                  <a:cubicBezTo>
                    <a:pt x="7139" y="1335"/>
                    <a:pt x="5805" y="1"/>
                    <a:pt x="41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8" name="Google Shape;3298;p55"/>
          <p:cNvGrpSpPr/>
          <p:nvPr/>
        </p:nvGrpSpPr>
        <p:grpSpPr>
          <a:xfrm flipH="1" rot="-5400000">
            <a:off x="2498047" y="1980041"/>
            <a:ext cx="268298" cy="2190602"/>
            <a:chOff x="7611450" y="3503775"/>
            <a:chExt cx="232675" cy="1899750"/>
          </a:xfrm>
        </p:grpSpPr>
        <p:sp>
          <p:nvSpPr>
            <p:cNvPr id="3299" name="Google Shape;3299;p55"/>
            <p:cNvSpPr/>
            <p:nvPr/>
          </p:nvSpPr>
          <p:spPr>
            <a:xfrm>
              <a:off x="7697325" y="5224975"/>
              <a:ext cx="62575" cy="178550"/>
            </a:xfrm>
            <a:custGeom>
              <a:rect b="b" l="l" r="r" t="t"/>
              <a:pathLst>
                <a:path extrusionOk="0" h="7142" w="2503">
                  <a:moveTo>
                    <a:pt x="1288" y="1"/>
                  </a:moveTo>
                  <a:cubicBezTo>
                    <a:pt x="1271" y="1"/>
                    <a:pt x="1253" y="1"/>
                    <a:pt x="1235" y="2"/>
                  </a:cubicBezTo>
                  <a:cubicBezTo>
                    <a:pt x="568" y="35"/>
                    <a:pt x="1" y="536"/>
                    <a:pt x="1" y="1270"/>
                  </a:cubicBezTo>
                  <a:lnTo>
                    <a:pt x="1" y="5873"/>
                  </a:lnTo>
                  <a:cubicBezTo>
                    <a:pt x="1" y="6523"/>
                    <a:pt x="540" y="7142"/>
                    <a:pt x="1185" y="7142"/>
                  </a:cubicBezTo>
                  <a:cubicBezTo>
                    <a:pt x="1201" y="7142"/>
                    <a:pt x="1218" y="7141"/>
                    <a:pt x="1235" y="7141"/>
                  </a:cubicBezTo>
                  <a:cubicBezTo>
                    <a:pt x="1902" y="7141"/>
                    <a:pt x="2503" y="6607"/>
                    <a:pt x="2503" y="5873"/>
                  </a:cubicBezTo>
                  <a:lnTo>
                    <a:pt x="2503" y="1270"/>
                  </a:lnTo>
                  <a:cubicBezTo>
                    <a:pt x="2503" y="588"/>
                    <a:pt x="1934"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5"/>
            <p:cNvSpPr/>
            <p:nvPr/>
          </p:nvSpPr>
          <p:spPr>
            <a:xfrm>
              <a:off x="7631450" y="3503775"/>
              <a:ext cx="192675" cy="381150"/>
            </a:xfrm>
            <a:custGeom>
              <a:rect b="b" l="l" r="r" t="t"/>
              <a:pathLst>
                <a:path extrusionOk="0" h="15246" w="7707">
                  <a:moveTo>
                    <a:pt x="1702" y="1"/>
                  </a:moveTo>
                  <a:cubicBezTo>
                    <a:pt x="735" y="1"/>
                    <a:pt x="1" y="868"/>
                    <a:pt x="1" y="1936"/>
                  </a:cubicBezTo>
                  <a:lnTo>
                    <a:pt x="1" y="13310"/>
                  </a:lnTo>
                  <a:cubicBezTo>
                    <a:pt x="1" y="14344"/>
                    <a:pt x="735" y="15245"/>
                    <a:pt x="1702" y="15245"/>
                  </a:cubicBezTo>
                  <a:lnTo>
                    <a:pt x="6005" y="15245"/>
                  </a:lnTo>
                  <a:cubicBezTo>
                    <a:pt x="6939" y="15245"/>
                    <a:pt x="7706" y="14344"/>
                    <a:pt x="7706" y="13310"/>
                  </a:cubicBezTo>
                  <a:lnTo>
                    <a:pt x="7706" y="1936"/>
                  </a:lnTo>
                  <a:cubicBezTo>
                    <a:pt x="7706" y="868"/>
                    <a:pt x="6972" y="1"/>
                    <a:pt x="60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5"/>
            <p:cNvSpPr/>
            <p:nvPr/>
          </p:nvSpPr>
          <p:spPr>
            <a:xfrm>
              <a:off x="7620625" y="5079900"/>
              <a:ext cx="215175" cy="240200"/>
            </a:xfrm>
            <a:custGeom>
              <a:rect b="b" l="l" r="r" t="t"/>
              <a:pathLst>
                <a:path extrusionOk="0" h="9608" w="8607">
                  <a:moveTo>
                    <a:pt x="0" y="1"/>
                  </a:moveTo>
                  <a:lnTo>
                    <a:pt x="2735" y="9608"/>
                  </a:lnTo>
                  <a:lnTo>
                    <a:pt x="5904" y="9608"/>
                  </a:lnTo>
                  <a:lnTo>
                    <a:pt x="86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5"/>
            <p:cNvSpPr/>
            <p:nvPr/>
          </p:nvSpPr>
          <p:spPr>
            <a:xfrm>
              <a:off x="7611450" y="3599675"/>
              <a:ext cx="232675" cy="1503600"/>
            </a:xfrm>
            <a:custGeom>
              <a:rect b="b" l="l" r="r" t="t"/>
              <a:pathLst>
                <a:path extrusionOk="0" h="60144" w="9307">
                  <a:moveTo>
                    <a:pt x="0" y="1"/>
                  </a:moveTo>
                  <a:lnTo>
                    <a:pt x="0" y="60144"/>
                  </a:lnTo>
                  <a:lnTo>
                    <a:pt x="9307" y="60144"/>
                  </a:lnTo>
                  <a:lnTo>
                    <a:pt x="93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3" name="Google Shape;3303;p55"/>
          <p:cNvGrpSpPr/>
          <p:nvPr/>
        </p:nvGrpSpPr>
        <p:grpSpPr>
          <a:xfrm flipH="1" rot="-5400000">
            <a:off x="1689725" y="1423560"/>
            <a:ext cx="314819" cy="615601"/>
            <a:chOff x="9049975" y="4707150"/>
            <a:chExt cx="299400" cy="585450"/>
          </a:xfrm>
        </p:grpSpPr>
        <p:sp>
          <p:nvSpPr>
            <p:cNvPr id="3304" name="Google Shape;3304;p55"/>
            <p:cNvSpPr/>
            <p:nvPr/>
          </p:nvSpPr>
          <p:spPr>
            <a:xfrm>
              <a:off x="9145875" y="4873100"/>
              <a:ext cx="105100" cy="419500"/>
            </a:xfrm>
            <a:custGeom>
              <a:rect b="b" l="l" r="r" t="t"/>
              <a:pathLst>
                <a:path extrusionOk="0" h="16780" w="4204">
                  <a:moveTo>
                    <a:pt x="0" y="0"/>
                  </a:moveTo>
                  <a:lnTo>
                    <a:pt x="2135" y="16779"/>
                  </a:lnTo>
                  <a:lnTo>
                    <a:pt x="4203" y="0"/>
                  </a:lnTo>
                  <a:close/>
                </a:path>
              </a:pathLst>
            </a:custGeom>
            <a:solidFill>
              <a:schemeClr val="accent3"/>
            </a:solidFill>
            <a:ln cap="rnd" cmpd="sng" w="208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5"/>
            <p:cNvSpPr/>
            <p:nvPr/>
          </p:nvSpPr>
          <p:spPr>
            <a:xfrm>
              <a:off x="9049975" y="5002350"/>
              <a:ext cx="299400" cy="60100"/>
            </a:xfrm>
            <a:custGeom>
              <a:rect b="b" l="l" r="r" t="t"/>
              <a:pathLst>
                <a:path extrusionOk="0" h="2404" w="11976">
                  <a:moveTo>
                    <a:pt x="1201" y="1"/>
                  </a:moveTo>
                  <a:cubicBezTo>
                    <a:pt x="534" y="1"/>
                    <a:pt x="0" y="534"/>
                    <a:pt x="0" y="1202"/>
                  </a:cubicBezTo>
                  <a:cubicBezTo>
                    <a:pt x="0" y="1869"/>
                    <a:pt x="534" y="2402"/>
                    <a:pt x="1201" y="2402"/>
                  </a:cubicBezTo>
                  <a:lnTo>
                    <a:pt x="10775" y="2402"/>
                  </a:lnTo>
                  <a:cubicBezTo>
                    <a:pt x="10792" y="2403"/>
                    <a:pt x="10810" y="2404"/>
                    <a:pt x="10828" y="2404"/>
                  </a:cubicBezTo>
                  <a:cubicBezTo>
                    <a:pt x="11410" y="2404"/>
                    <a:pt x="11975" y="1881"/>
                    <a:pt x="11975" y="1202"/>
                  </a:cubicBezTo>
                  <a:cubicBezTo>
                    <a:pt x="11975" y="534"/>
                    <a:pt x="11442" y="1"/>
                    <a:pt x="107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5"/>
            <p:cNvSpPr/>
            <p:nvPr/>
          </p:nvSpPr>
          <p:spPr>
            <a:xfrm>
              <a:off x="9079150" y="4707150"/>
              <a:ext cx="240200" cy="60075"/>
            </a:xfrm>
            <a:custGeom>
              <a:rect b="b" l="l" r="r" t="t"/>
              <a:pathLst>
                <a:path extrusionOk="0" h="2403" w="9608">
                  <a:moveTo>
                    <a:pt x="1202" y="0"/>
                  </a:moveTo>
                  <a:cubicBezTo>
                    <a:pt x="534" y="0"/>
                    <a:pt x="1" y="534"/>
                    <a:pt x="1" y="1201"/>
                  </a:cubicBezTo>
                  <a:cubicBezTo>
                    <a:pt x="1" y="1868"/>
                    <a:pt x="534" y="2402"/>
                    <a:pt x="1202" y="2402"/>
                  </a:cubicBezTo>
                  <a:lnTo>
                    <a:pt x="8373" y="2402"/>
                  </a:lnTo>
                  <a:cubicBezTo>
                    <a:pt x="9040" y="2402"/>
                    <a:pt x="9608" y="1868"/>
                    <a:pt x="9608" y="1201"/>
                  </a:cubicBezTo>
                  <a:cubicBezTo>
                    <a:pt x="9608" y="534"/>
                    <a:pt x="9040" y="0"/>
                    <a:pt x="83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5"/>
            <p:cNvSpPr/>
            <p:nvPr/>
          </p:nvSpPr>
          <p:spPr>
            <a:xfrm>
              <a:off x="9094175" y="4731325"/>
              <a:ext cx="210175" cy="301075"/>
            </a:xfrm>
            <a:custGeom>
              <a:rect b="b" l="l" r="r" t="t"/>
              <a:pathLst>
                <a:path extrusionOk="0" h="12043" w="8407">
                  <a:moveTo>
                    <a:pt x="1234" y="1"/>
                  </a:moveTo>
                  <a:lnTo>
                    <a:pt x="0" y="12043"/>
                  </a:lnTo>
                  <a:lnTo>
                    <a:pt x="8406" y="12043"/>
                  </a:lnTo>
                  <a:lnTo>
                    <a:pt x="71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8" name="Google Shape;3308;p55">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309" name="Google Shape;3309;p55">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5">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5">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5">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313" name="Google Shape;3313;p55">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314" name="Google Shape;3314;p55">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315" name="Google Shape;3315;p55">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
        <p:nvSpPr>
          <p:cNvPr id="3316" name="Google Shape;3316;p55"/>
          <p:cNvSpPr txBox="1"/>
          <p:nvPr/>
        </p:nvSpPr>
        <p:spPr>
          <a:xfrm rot="654126">
            <a:off x="3082281" y="1517323"/>
            <a:ext cx="1487853" cy="308244"/>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25 + 25 = ?</a:t>
            </a:r>
            <a:endParaRPr sz="2100">
              <a:solidFill>
                <a:schemeClr val="dk1"/>
              </a:solidFill>
              <a:latin typeface="Gochi Hand"/>
              <a:ea typeface="Gochi Hand"/>
              <a:cs typeface="Gochi Hand"/>
              <a:sym typeface="Gochi Hand"/>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0" name="Shape 3320"/>
        <p:cNvGrpSpPr/>
        <p:nvPr/>
      </p:nvGrpSpPr>
      <p:grpSpPr>
        <a:xfrm>
          <a:off x="0" y="0"/>
          <a:ext cx="0" cy="0"/>
          <a:chOff x="0" y="0"/>
          <a:chExt cx="0" cy="0"/>
        </a:xfrm>
      </p:grpSpPr>
      <p:sp>
        <p:nvSpPr>
          <p:cNvPr id="3321" name="Google Shape;3321;p56"/>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Hours and minutes</a:t>
            </a:r>
            <a:endParaRPr/>
          </a:p>
        </p:txBody>
      </p:sp>
      <p:sp>
        <p:nvSpPr>
          <p:cNvPr id="3322" name="Google Shape;3322;p56"/>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3323" name="Google Shape;3323;p56"/>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05</a:t>
            </a:r>
            <a:endParaRPr/>
          </a:p>
        </p:txBody>
      </p:sp>
      <p:sp>
        <p:nvSpPr>
          <p:cNvPr id="3324" name="Google Shape;3324;p56"/>
          <p:cNvSpPr txBox="1"/>
          <p:nvPr/>
        </p:nvSpPr>
        <p:spPr>
          <a:xfrm rot="-1242971">
            <a:off x="1838886" y="3385141"/>
            <a:ext cx="1205973" cy="32717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08:15 am</a:t>
            </a:r>
            <a:endParaRPr sz="2000">
              <a:solidFill>
                <a:schemeClr val="dk1"/>
              </a:solidFill>
              <a:latin typeface="Gochi Hand"/>
              <a:ea typeface="Gochi Hand"/>
              <a:cs typeface="Gochi Hand"/>
              <a:sym typeface="Gochi Hand"/>
            </a:endParaRPr>
          </a:p>
        </p:txBody>
      </p:sp>
      <p:sp>
        <p:nvSpPr>
          <p:cNvPr id="3325" name="Google Shape;3325;p56"/>
          <p:cNvSpPr txBox="1"/>
          <p:nvPr/>
        </p:nvSpPr>
        <p:spPr>
          <a:xfrm rot="1111235">
            <a:off x="6749453" y="1295951"/>
            <a:ext cx="1206062" cy="327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10:45 pm</a:t>
            </a:r>
            <a:endParaRPr sz="2000">
              <a:solidFill>
                <a:schemeClr val="dk1"/>
              </a:solidFill>
              <a:latin typeface="Gochi Hand"/>
              <a:ea typeface="Gochi Hand"/>
              <a:cs typeface="Gochi Hand"/>
              <a:sym typeface="Gochi Hand"/>
            </a:endParaRPr>
          </a:p>
        </p:txBody>
      </p:sp>
      <p:grpSp>
        <p:nvGrpSpPr>
          <p:cNvPr id="3326" name="Google Shape;3326;p56"/>
          <p:cNvGrpSpPr/>
          <p:nvPr/>
        </p:nvGrpSpPr>
        <p:grpSpPr>
          <a:xfrm rot="-375507">
            <a:off x="1792149" y="1130174"/>
            <a:ext cx="1058648" cy="1050735"/>
            <a:chOff x="2377700" y="1951000"/>
            <a:chExt cx="2849550" cy="2828250"/>
          </a:xfrm>
        </p:grpSpPr>
        <p:sp>
          <p:nvSpPr>
            <p:cNvPr id="3327" name="Google Shape;3327;p56"/>
            <p:cNvSpPr/>
            <p:nvPr/>
          </p:nvSpPr>
          <p:spPr>
            <a:xfrm>
              <a:off x="2859950" y="4441150"/>
              <a:ext cx="315025" cy="338100"/>
            </a:xfrm>
            <a:custGeom>
              <a:rect b="b" l="l" r="r" t="t"/>
              <a:pathLst>
                <a:path extrusionOk="0" h="13524" w="12601">
                  <a:moveTo>
                    <a:pt x="6755" y="1"/>
                  </a:moveTo>
                  <a:cubicBezTo>
                    <a:pt x="6039" y="1"/>
                    <a:pt x="5352" y="399"/>
                    <a:pt x="5028" y="1133"/>
                  </a:cubicBezTo>
                  <a:lnTo>
                    <a:pt x="1525" y="8872"/>
                  </a:lnTo>
                  <a:lnTo>
                    <a:pt x="625" y="10840"/>
                  </a:lnTo>
                  <a:cubicBezTo>
                    <a:pt x="1" y="12238"/>
                    <a:pt x="1132" y="13524"/>
                    <a:pt x="2384" y="13524"/>
                  </a:cubicBezTo>
                  <a:cubicBezTo>
                    <a:pt x="2806" y="13524"/>
                    <a:pt x="3241" y="13378"/>
                    <a:pt x="3627" y="13042"/>
                  </a:cubicBezTo>
                  <a:lnTo>
                    <a:pt x="5261" y="11574"/>
                  </a:lnTo>
                  <a:lnTo>
                    <a:pt x="11699" y="6004"/>
                  </a:lnTo>
                  <a:cubicBezTo>
                    <a:pt x="12600" y="5203"/>
                    <a:pt x="12533" y="3735"/>
                    <a:pt x="11566" y="3035"/>
                  </a:cubicBezTo>
                  <a:lnTo>
                    <a:pt x="9731" y="1701"/>
                  </a:lnTo>
                  <a:lnTo>
                    <a:pt x="7897" y="366"/>
                  </a:lnTo>
                  <a:cubicBezTo>
                    <a:pt x="7544" y="119"/>
                    <a:pt x="7145" y="1"/>
                    <a:pt x="67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6"/>
            <p:cNvSpPr/>
            <p:nvPr/>
          </p:nvSpPr>
          <p:spPr>
            <a:xfrm>
              <a:off x="4404975" y="4441150"/>
              <a:ext cx="315000" cy="338100"/>
            </a:xfrm>
            <a:custGeom>
              <a:rect b="b" l="l" r="r" t="t"/>
              <a:pathLst>
                <a:path extrusionOk="0" h="13524" w="12600">
                  <a:moveTo>
                    <a:pt x="5846" y="1"/>
                  </a:moveTo>
                  <a:cubicBezTo>
                    <a:pt x="5456" y="1"/>
                    <a:pt x="5057" y="119"/>
                    <a:pt x="4704" y="366"/>
                  </a:cubicBezTo>
                  <a:lnTo>
                    <a:pt x="2870" y="1701"/>
                  </a:lnTo>
                  <a:lnTo>
                    <a:pt x="1035" y="3035"/>
                  </a:lnTo>
                  <a:cubicBezTo>
                    <a:pt x="101" y="3735"/>
                    <a:pt x="1" y="5203"/>
                    <a:pt x="935" y="6004"/>
                  </a:cubicBezTo>
                  <a:lnTo>
                    <a:pt x="7339" y="11574"/>
                  </a:lnTo>
                  <a:lnTo>
                    <a:pt x="8974" y="13042"/>
                  </a:lnTo>
                  <a:cubicBezTo>
                    <a:pt x="9360" y="13378"/>
                    <a:pt x="9795" y="13524"/>
                    <a:pt x="10217" y="13524"/>
                  </a:cubicBezTo>
                  <a:cubicBezTo>
                    <a:pt x="11469" y="13524"/>
                    <a:pt x="12600" y="12238"/>
                    <a:pt x="11976" y="10840"/>
                  </a:cubicBezTo>
                  <a:lnTo>
                    <a:pt x="11075" y="8872"/>
                  </a:lnTo>
                  <a:lnTo>
                    <a:pt x="7573" y="1133"/>
                  </a:lnTo>
                  <a:cubicBezTo>
                    <a:pt x="7249" y="399"/>
                    <a:pt x="6562" y="1"/>
                    <a:pt x="58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6"/>
            <p:cNvSpPr/>
            <p:nvPr/>
          </p:nvSpPr>
          <p:spPr>
            <a:xfrm>
              <a:off x="3757850" y="2006050"/>
              <a:ext cx="53400" cy="223525"/>
            </a:xfrm>
            <a:custGeom>
              <a:rect b="b" l="l" r="r" t="t"/>
              <a:pathLst>
                <a:path extrusionOk="0" h="8941" w="2136">
                  <a:moveTo>
                    <a:pt x="1" y="0"/>
                  </a:moveTo>
                  <a:lnTo>
                    <a:pt x="1" y="8940"/>
                  </a:lnTo>
                  <a:lnTo>
                    <a:pt x="2136" y="8940"/>
                  </a:lnTo>
                  <a:lnTo>
                    <a:pt x="21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6"/>
            <p:cNvSpPr/>
            <p:nvPr/>
          </p:nvSpPr>
          <p:spPr>
            <a:xfrm>
              <a:off x="3643600" y="2187850"/>
              <a:ext cx="281900" cy="107600"/>
            </a:xfrm>
            <a:custGeom>
              <a:rect b="b" l="l" r="r" t="t"/>
              <a:pathLst>
                <a:path extrusionOk="0" h="4304" w="11276">
                  <a:moveTo>
                    <a:pt x="1" y="0"/>
                  </a:moveTo>
                  <a:lnTo>
                    <a:pt x="1" y="4303"/>
                  </a:lnTo>
                  <a:lnTo>
                    <a:pt x="11275" y="4303"/>
                  </a:lnTo>
                  <a:lnTo>
                    <a:pt x="112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6"/>
            <p:cNvSpPr/>
            <p:nvPr/>
          </p:nvSpPr>
          <p:spPr>
            <a:xfrm>
              <a:off x="2564500" y="2264575"/>
              <a:ext cx="2460125" cy="2460100"/>
            </a:xfrm>
            <a:custGeom>
              <a:rect b="b" l="l" r="r" t="t"/>
              <a:pathLst>
                <a:path extrusionOk="0" h="98404" w="98405">
                  <a:moveTo>
                    <a:pt x="49202" y="0"/>
                  </a:moveTo>
                  <a:cubicBezTo>
                    <a:pt x="22016" y="0"/>
                    <a:pt x="1" y="22016"/>
                    <a:pt x="1" y="49202"/>
                  </a:cubicBezTo>
                  <a:cubicBezTo>
                    <a:pt x="1" y="76388"/>
                    <a:pt x="22016" y="98404"/>
                    <a:pt x="49202" y="98404"/>
                  </a:cubicBezTo>
                  <a:cubicBezTo>
                    <a:pt x="76355" y="98404"/>
                    <a:pt x="98404" y="76388"/>
                    <a:pt x="98404" y="49202"/>
                  </a:cubicBezTo>
                  <a:cubicBezTo>
                    <a:pt x="98404" y="22016"/>
                    <a:pt x="76355" y="0"/>
                    <a:pt x="492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6"/>
            <p:cNvSpPr/>
            <p:nvPr/>
          </p:nvSpPr>
          <p:spPr>
            <a:xfrm>
              <a:off x="2620375" y="2321275"/>
              <a:ext cx="2347525" cy="2347525"/>
            </a:xfrm>
            <a:custGeom>
              <a:rect b="b" l="l" r="r" t="t"/>
              <a:pathLst>
                <a:path extrusionOk="0" h="93901" w="93901">
                  <a:moveTo>
                    <a:pt x="46934" y="0"/>
                  </a:moveTo>
                  <a:cubicBezTo>
                    <a:pt x="21016" y="0"/>
                    <a:pt x="1" y="21015"/>
                    <a:pt x="1" y="46934"/>
                  </a:cubicBezTo>
                  <a:cubicBezTo>
                    <a:pt x="1" y="57241"/>
                    <a:pt x="3303" y="66748"/>
                    <a:pt x="8907" y="74487"/>
                  </a:cubicBezTo>
                  <a:cubicBezTo>
                    <a:pt x="17480" y="86262"/>
                    <a:pt x="31323" y="93901"/>
                    <a:pt x="46967" y="93901"/>
                  </a:cubicBezTo>
                  <a:cubicBezTo>
                    <a:pt x="72886" y="93901"/>
                    <a:pt x="93901" y="72886"/>
                    <a:pt x="93901" y="46934"/>
                  </a:cubicBezTo>
                  <a:cubicBezTo>
                    <a:pt x="93901" y="31289"/>
                    <a:pt x="86262" y="17446"/>
                    <a:pt x="74520" y="8907"/>
                  </a:cubicBezTo>
                  <a:cubicBezTo>
                    <a:pt x="66748" y="3269"/>
                    <a:pt x="57241" y="0"/>
                    <a:pt x="46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6"/>
            <p:cNvSpPr/>
            <p:nvPr/>
          </p:nvSpPr>
          <p:spPr>
            <a:xfrm>
              <a:off x="2620375" y="2321275"/>
              <a:ext cx="2085675" cy="2085675"/>
            </a:xfrm>
            <a:custGeom>
              <a:rect b="b" l="l" r="r" t="t"/>
              <a:pathLst>
                <a:path extrusionOk="0" h="83427" w="83427">
                  <a:moveTo>
                    <a:pt x="46967" y="0"/>
                  </a:moveTo>
                  <a:cubicBezTo>
                    <a:pt x="21016" y="0"/>
                    <a:pt x="1" y="21015"/>
                    <a:pt x="1" y="46934"/>
                  </a:cubicBezTo>
                  <a:cubicBezTo>
                    <a:pt x="1" y="57241"/>
                    <a:pt x="3303" y="66748"/>
                    <a:pt x="8940" y="74487"/>
                  </a:cubicBezTo>
                  <a:cubicBezTo>
                    <a:pt x="16679" y="80124"/>
                    <a:pt x="26186" y="83427"/>
                    <a:pt x="36493" y="83427"/>
                  </a:cubicBezTo>
                  <a:cubicBezTo>
                    <a:pt x="62412" y="83427"/>
                    <a:pt x="83427" y="62412"/>
                    <a:pt x="83427" y="36460"/>
                  </a:cubicBezTo>
                  <a:cubicBezTo>
                    <a:pt x="83427" y="26186"/>
                    <a:pt x="80091" y="16679"/>
                    <a:pt x="74520" y="8907"/>
                  </a:cubicBezTo>
                  <a:cubicBezTo>
                    <a:pt x="66748" y="3269"/>
                    <a:pt x="57241" y="0"/>
                    <a:pt x="469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6"/>
            <p:cNvSpPr/>
            <p:nvPr/>
          </p:nvSpPr>
          <p:spPr>
            <a:xfrm>
              <a:off x="2377700" y="2176175"/>
              <a:ext cx="310250" cy="699675"/>
            </a:xfrm>
            <a:custGeom>
              <a:rect b="b" l="l" r="r" t="t"/>
              <a:pathLst>
                <a:path extrusionOk="0" h="27987" w="12410">
                  <a:moveTo>
                    <a:pt x="10041" y="0"/>
                  </a:moveTo>
                  <a:lnTo>
                    <a:pt x="10041" y="0"/>
                  </a:lnTo>
                  <a:cubicBezTo>
                    <a:pt x="9007" y="667"/>
                    <a:pt x="8006" y="1468"/>
                    <a:pt x="7072" y="2369"/>
                  </a:cubicBezTo>
                  <a:cubicBezTo>
                    <a:pt x="1" y="9407"/>
                    <a:pt x="1" y="20882"/>
                    <a:pt x="7072" y="27987"/>
                  </a:cubicBezTo>
                  <a:lnTo>
                    <a:pt x="12409" y="22650"/>
                  </a:lnTo>
                  <a:cubicBezTo>
                    <a:pt x="6238" y="16479"/>
                    <a:pt x="5471" y="6972"/>
                    <a:pt x="10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6"/>
            <p:cNvSpPr/>
            <p:nvPr/>
          </p:nvSpPr>
          <p:spPr>
            <a:xfrm>
              <a:off x="2514475" y="2102575"/>
              <a:ext cx="680500" cy="639850"/>
            </a:xfrm>
            <a:custGeom>
              <a:rect b="b" l="l" r="r" t="t"/>
              <a:pathLst>
                <a:path extrusionOk="0" h="25594" w="27220">
                  <a:moveTo>
                    <a:pt x="14432" y="1"/>
                  </a:moveTo>
                  <a:cubicBezTo>
                    <a:pt x="10994" y="1"/>
                    <a:pt x="7558" y="981"/>
                    <a:pt x="4570" y="2944"/>
                  </a:cubicBezTo>
                  <a:cubicBezTo>
                    <a:pt x="0" y="9949"/>
                    <a:pt x="767" y="19389"/>
                    <a:pt x="6938" y="25594"/>
                  </a:cubicBezTo>
                  <a:lnTo>
                    <a:pt x="27220" y="5313"/>
                  </a:lnTo>
                  <a:cubicBezTo>
                    <a:pt x="23680" y="1773"/>
                    <a:pt x="19055" y="1"/>
                    <a:pt x="144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6"/>
            <p:cNvSpPr/>
            <p:nvPr/>
          </p:nvSpPr>
          <p:spPr>
            <a:xfrm>
              <a:off x="4413325" y="2149475"/>
              <a:ext cx="699700" cy="266050"/>
            </a:xfrm>
            <a:custGeom>
              <a:rect b="b" l="l" r="r" t="t"/>
              <a:pathLst>
                <a:path extrusionOk="0" h="10642" w="27988">
                  <a:moveTo>
                    <a:pt x="12822" y="1"/>
                  </a:moveTo>
                  <a:cubicBezTo>
                    <a:pt x="8190" y="1"/>
                    <a:pt x="3553" y="1769"/>
                    <a:pt x="0" y="5305"/>
                  </a:cubicBezTo>
                  <a:lnTo>
                    <a:pt x="5338" y="10642"/>
                  </a:lnTo>
                  <a:cubicBezTo>
                    <a:pt x="8885" y="7132"/>
                    <a:pt x="13536" y="5365"/>
                    <a:pt x="18173" y="5365"/>
                  </a:cubicBezTo>
                  <a:cubicBezTo>
                    <a:pt x="21602" y="5365"/>
                    <a:pt x="25024" y="6331"/>
                    <a:pt x="27987" y="8273"/>
                  </a:cubicBezTo>
                  <a:cubicBezTo>
                    <a:pt x="27320" y="7239"/>
                    <a:pt x="26519" y="6239"/>
                    <a:pt x="25619" y="5305"/>
                  </a:cubicBezTo>
                  <a:cubicBezTo>
                    <a:pt x="22083" y="1769"/>
                    <a:pt x="17455" y="1"/>
                    <a:pt x="128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6"/>
            <p:cNvSpPr/>
            <p:nvPr/>
          </p:nvSpPr>
          <p:spPr>
            <a:xfrm>
              <a:off x="4546750" y="2283050"/>
              <a:ext cx="680500" cy="639500"/>
            </a:xfrm>
            <a:custGeom>
              <a:rect b="b" l="l" r="r" t="t"/>
              <a:pathLst>
                <a:path extrusionOk="0" h="25580" w="27220">
                  <a:moveTo>
                    <a:pt x="12776" y="1"/>
                  </a:moveTo>
                  <a:cubicBezTo>
                    <a:pt x="8157" y="1"/>
                    <a:pt x="3537" y="1763"/>
                    <a:pt x="1" y="5299"/>
                  </a:cubicBezTo>
                  <a:lnTo>
                    <a:pt x="20315" y="25580"/>
                  </a:lnTo>
                  <a:cubicBezTo>
                    <a:pt x="26453" y="19442"/>
                    <a:pt x="27220" y="9935"/>
                    <a:pt x="22650" y="2930"/>
                  </a:cubicBezTo>
                  <a:cubicBezTo>
                    <a:pt x="19659" y="979"/>
                    <a:pt x="16218" y="1"/>
                    <a:pt x="127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6"/>
            <p:cNvSpPr/>
            <p:nvPr/>
          </p:nvSpPr>
          <p:spPr>
            <a:xfrm>
              <a:off x="3533525" y="1951000"/>
              <a:ext cx="509550" cy="110100"/>
            </a:xfrm>
            <a:custGeom>
              <a:rect b="b" l="l" r="r" t="t"/>
              <a:pathLst>
                <a:path extrusionOk="0" h="4404" w="20382">
                  <a:moveTo>
                    <a:pt x="2202" y="1"/>
                  </a:moveTo>
                  <a:cubicBezTo>
                    <a:pt x="1001" y="1"/>
                    <a:pt x="1" y="1001"/>
                    <a:pt x="1" y="2202"/>
                  </a:cubicBezTo>
                  <a:cubicBezTo>
                    <a:pt x="1" y="3403"/>
                    <a:pt x="1001" y="4404"/>
                    <a:pt x="2202" y="4404"/>
                  </a:cubicBezTo>
                  <a:lnTo>
                    <a:pt x="18180" y="4404"/>
                  </a:lnTo>
                  <a:cubicBezTo>
                    <a:pt x="19381" y="4404"/>
                    <a:pt x="20382" y="3403"/>
                    <a:pt x="20382" y="2202"/>
                  </a:cubicBezTo>
                  <a:cubicBezTo>
                    <a:pt x="20382" y="1001"/>
                    <a:pt x="19381" y="1"/>
                    <a:pt x="18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6"/>
            <p:cNvSpPr/>
            <p:nvPr/>
          </p:nvSpPr>
          <p:spPr>
            <a:xfrm>
              <a:off x="3752850" y="2363800"/>
              <a:ext cx="64250" cy="142625"/>
            </a:xfrm>
            <a:custGeom>
              <a:rect b="b" l="l" r="r" t="t"/>
              <a:pathLst>
                <a:path extrusionOk="0" h="5705" w="2570">
                  <a:moveTo>
                    <a:pt x="1" y="1"/>
                  </a:moveTo>
                  <a:lnTo>
                    <a:pt x="1" y="5705"/>
                  </a:lnTo>
                  <a:lnTo>
                    <a:pt x="2569" y="5705"/>
                  </a:lnTo>
                  <a:lnTo>
                    <a:pt x="25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6"/>
            <p:cNvSpPr/>
            <p:nvPr/>
          </p:nvSpPr>
          <p:spPr>
            <a:xfrm>
              <a:off x="3752850" y="4467800"/>
              <a:ext cx="64250" cy="143475"/>
            </a:xfrm>
            <a:custGeom>
              <a:rect b="b" l="l" r="r" t="t"/>
              <a:pathLst>
                <a:path extrusionOk="0" h="5739" w="2570">
                  <a:moveTo>
                    <a:pt x="1" y="1"/>
                  </a:moveTo>
                  <a:lnTo>
                    <a:pt x="1" y="5738"/>
                  </a:lnTo>
                  <a:lnTo>
                    <a:pt x="2569" y="5738"/>
                  </a:lnTo>
                  <a:lnTo>
                    <a:pt x="25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6"/>
            <p:cNvSpPr/>
            <p:nvPr/>
          </p:nvSpPr>
          <p:spPr>
            <a:xfrm>
              <a:off x="2660400" y="3455425"/>
              <a:ext cx="143475" cy="64225"/>
            </a:xfrm>
            <a:custGeom>
              <a:rect b="b" l="l" r="r" t="t"/>
              <a:pathLst>
                <a:path extrusionOk="0" h="2569" w="5739">
                  <a:moveTo>
                    <a:pt x="1" y="0"/>
                  </a:moveTo>
                  <a:lnTo>
                    <a:pt x="1" y="2569"/>
                  </a:lnTo>
                  <a:lnTo>
                    <a:pt x="5738" y="2569"/>
                  </a:lnTo>
                  <a:lnTo>
                    <a:pt x="573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6"/>
            <p:cNvSpPr/>
            <p:nvPr/>
          </p:nvSpPr>
          <p:spPr>
            <a:xfrm>
              <a:off x="4765250" y="3454575"/>
              <a:ext cx="142625" cy="65075"/>
            </a:xfrm>
            <a:custGeom>
              <a:rect b="b" l="l" r="r" t="t"/>
              <a:pathLst>
                <a:path extrusionOk="0" h="2603" w="5705">
                  <a:moveTo>
                    <a:pt x="0" y="1"/>
                  </a:moveTo>
                  <a:lnTo>
                    <a:pt x="0" y="2603"/>
                  </a:lnTo>
                  <a:lnTo>
                    <a:pt x="5704" y="2603"/>
                  </a:lnTo>
                  <a:lnTo>
                    <a:pt x="57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6"/>
            <p:cNvSpPr/>
            <p:nvPr/>
          </p:nvSpPr>
          <p:spPr>
            <a:xfrm>
              <a:off x="3221650" y="4334375"/>
              <a:ext cx="125100" cy="155975"/>
            </a:xfrm>
            <a:custGeom>
              <a:rect b="b" l="l" r="r" t="t"/>
              <a:pathLst>
                <a:path extrusionOk="0" h="6239" w="5004">
                  <a:moveTo>
                    <a:pt x="2735" y="1"/>
                  </a:moveTo>
                  <a:lnTo>
                    <a:pt x="0" y="5004"/>
                  </a:lnTo>
                  <a:lnTo>
                    <a:pt x="2302" y="6238"/>
                  </a:lnTo>
                  <a:lnTo>
                    <a:pt x="5004" y="1235"/>
                  </a:lnTo>
                  <a:lnTo>
                    <a:pt x="27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6"/>
            <p:cNvSpPr/>
            <p:nvPr/>
          </p:nvSpPr>
          <p:spPr>
            <a:xfrm>
              <a:off x="4222350" y="2483050"/>
              <a:ext cx="125125" cy="155975"/>
            </a:xfrm>
            <a:custGeom>
              <a:rect b="b" l="l" r="r" t="t"/>
              <a:pathLst>
                <a:path extrusionOk="0" h="6239" w="5005">
                  <a:moveTo>
                    <a:pt x="2736" y="1"/>
                  </a:moveTo>
                  <a:lnTo>
                    <a:pt x="1" y="5004"/>
                  </a:lnTo>
                  <a:lnTo>
                    <a:pt x="2269" y="6238"/>
                  </a:lnTo>
                  <a:lnTo>
                    <a:pt x="5004" y="1235"/>
                  </a:lnTo>
                  <a:lnTo>
                    <a:pt x="27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6"/>
            <p:cNvSpPr/>
            <p:nvPr/>
          </p:nvSpPr>
          <p:spPr>
            <a:xfrm>
              <a:off x="2798825" y="3954950"/>
              <a:ext cx="155975" cy="128450"/>
            </a:xfrm>
            <a:custGeom>
              <a:rect b="b" l="l" r="r" t="t"/>
              <a:pathLst>
                <a:path extrusionOk="0" h="5138" w="6239">
                  <a:moveTo>
                    <a:pt x="4938" y="0"/>
                  </a:moveTo>
                  <a:lnTo>
                    <a:pt x="1" y="2902"/>
                  </a:lnTo>
                  <a:lnTo>
                    <a:pt x="1302" y="5137"/>
                  </a:lnTo>
                  <a:lnTo>
                    <a:pt x="6239" y="2235"/>
                  </a:lnTo>
                  <a:lnTo>
                    <a:pt x="49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6"/>
            <p:cNvSpPr/>
            <p:nvPr/>
          </p:nvSpPr>
          <p:spPr>
            <a:xfrm>
              <a:off x="4614300" y="2890850"/>
              <a:ext cx="155975" cy="128450"/>
            </a:xfrm>
            <a:custGeom>
              <a:rect b="b" l="l" r="r" t="t"/>
              <a:pathLst>
                <a:path extrusionOk="0" h="5138" w="6239">
                  <a:moveTo>
                    <a:pt x="4937" y="0"/>
                  </a:moveTo>
                  <a:lnTo>
                    <a:pt x="0" y="2902"/>
                  </a:lnTo>
                  <a:lnTo>
                    <a:pt x="1335" y="5137"/>
                  </a:lnTo>
                  <a:lnTo>
                    <a:pt x="6238" y="2235"/>
                  </a:lnTo>
                  <a:lnTo>
                    <a:pt x="49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6"/>
            <p:cNvSpPr/>
            <p:nvPr/>
          </p:nvSpPr>
          <p:spPr>
            <a:xfrm>
              <a:off x="4240700" y="4323525"/>
              <a:ext cx="126775" cy="155975"/>
            </a:xfrm>
            <a:custGeom>
              <a:rect b="b" l="l" r="r" t="t"/>
              <a:pathLst>
                <a:path extrusionOk="0" h="6239" w="5071">
                  <a:moveTo>
                    <a:pt x="2269" y="1"/>
                  </a:moveTo>
                  <a:lnTo>
                    <a:pt x="0" y="1269"/>
                  </a:lnTo>
                  <a:lnTo>
                    <a:pt x="2836" y="6239"/>
                  </a:lnTo>
                  <a:lnTo>
                    <a:pt x="5071" y="4971"/>
                  </a:lnTo>
                  <a:lnTo>
                    <a:pt x="22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6"/>
            <p:cNvSpPr/>
            <p:nvPr/>
          </p:nvSpPr>
          <p:spPr>
            <a:xfrm>
              <a:off x="3200800" y="2493900"/>
              <a:ext cx="126775" cy="155975"/>
            </a:xfrm>
            <a:custGeom>
              <a:rect b="b" l="l" r="r" t="t"/>
              <a:pathLst>
                <a:path extrusionOk="0" h="6239" w="5071">
                  <a:moveTo>
                    <a:pt x="2268" y="0"/>
                  </a:moveTo>
                  <a:lnTo>
                    <a:pt x="0" y="1268"/>
                  </a:lnTo>
                  <a:lnTo>
                    <a:pt x="2835" y="6238"/>
                  </a:lnTo>
                  <a:lnTo>
                    <a:pt x="5070" y="4970"/>
                  </a:lnTo>
                  <a:lnTo>
                    <a:pt x="2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6"/>
            <p:cNvSpPr/>
            <p:nvPr/>
          </p:nvSpPr>
          <p:spPr>
            <a:xfrm>
              <a:off x="4633475" y="3921575"/>
              <a:ext cx="156800" cy="124300"/>
            </a:xfrm>
            <a:custGeom>
              <a:rect b="b" l="l" r="r" t="t"/>
              <a:pathLst>
                <a:path extrusionOk="0" h="4972" w="6272">
                  <a:moveTo>
                    <a:pt x="1235" y="1"/>
                  </a:moveTo>
                  <a:lnTo>
                    <a:pt x="1" y="2269"/>
                  </a:lnTo>
                  <a:lnTo>
                    <a:pt x="5038" y="4971"/>
                  </a:lnTo>
                  <a:lnTo>
                    <a:pt x="6272" y="2703"/>
                  </a:lnTo>
                  <a:lnTo>
                    <a:pt x="12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6"/>
            <p:cNvSpPr/>
            <p:nvPr/>
          </p:nvSpPr>
          <p:spPr>
            <a:xfrm>
              <a:off x="2778000" y="2927550"/>
              <a:ext cx="156800" cy="124275"/>
            </a:xfrm>
            <a:custGeom>
              <a:rect b="b" l="l" r="r" t="t"/>
              <a:pathLst>
                <a:path extrusionOk="0" h="4971" w="6272">
                  <a:moveTo>
                    <a:pt x="1234" y="0"/>
                  </a:moveTo>
                  <a:lnTo>
                    <a:pt x="0" y="2268"/>
                  </a:lnTo>
                  <a:lnTo>
                    <a:pt x="5037" y="4970"/>
                  </a:lnTo>
                  <a:lnTo>
                    <a:pt x="6271" y="2702"/>
                  </a:lnTo>
                  <a:lnTo>
                    <a:pt x="12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6"/>
            <p:cNvSpPr/>
            <p:nvPr/>
          </p:nvSpPr>
          <p:spPr>
            <a:xfrm>
              <a:off x="3031500" y="3478775"/>
              <a:ext cx="793100" cy="168475"/>
            </a:xfrm>
            <a:custGeom>
              <a:rect b="b" l="l" r="r" t="t"/>
              <a:pathLst>
                <a:path extrusionOk="0" h="6739" w="31724">
                  <a:moveTo>
                    <a:pt x="31423" y="0"/>
                  </a:moveTo>
                  <a:lnTo>
                    <a:pt x="1" y="4603"/>
                  </a:lnTo>
                  <a:lnTo>
                    <a:pt x="267" y="6738"/>
                  </a:lnTo>
                  <a:lnTo>
                    <a:pt x="31723" y="2135"/>
                  </a:lnTo>
                  <a:lnTo>
                    <a:pt x="314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6"/>
            <p:cNvSpPr/>
            <p:nvPr/>
          </p:nvSpPr>
          <p:spPr>
            <a:xfrm>
              <a:off x="3777025" y="2593125"/>
              <a:ext cx="356125" cy="928200"/>
            </a:xfrm>
            <a:custGeom>
              <a:rect b="b" l="l" r="r" t="t"/>
              <a:pathLst>
                <a:path extrusionOk="0" h="37128" w="14245">
                  <a:moveTo>
                    <a:pt x="12243" y="1"/>
                  </a:moveTo>
                  <a:lnTo>
                    <a:pt x="1" y="36427"/>
                  </a:lnTo>
                  <a:lnTo>
                    <a:pt x="2002" y="37127"/>
                  </a:lnTo>
                  <a:lnTo>
                    <a:pt x="14244" y="668"/>
                  </a:lnTo>
                  <a:lnTo>
                    <a:pt x="122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6"/>
            <p:cNvSpPr/>
            <p:nvPr/>
          </p:nvSpPr>
          <p:spPr>
            <a:xfrm>
              <a:off x="3958825" y="2532250"/>
              <a:ext cx="217675" cy="225200"/>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6"/>
            <p:cNvSpPr/>
            <p:nvPr/>
          </p:nvSpPr>
          <p:spPr>
            <a:xfrm>
              <a:off x="3031500" y="3478775"/>
              <a:ext cx="785600" cy="115100"/>
            </a:xfrm>
            <a:custGeom>
              <a:rect b="b" l="l" r="r" t="t"/>
              <a:pathLst>
                <a:path extrusionOk="0" h="4604" w="31424">
                  <a:moveTo>
                    <a:pt x="31423" y="0"/>
                  </a:moveTo>
                  <a:lnTo>
                    <a:pt x="1" y="4603"/>
                  </a:ln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6"/>
            <p:cNvSpPr/>
            <p:nvPr/>
          </p:nvSpPr>
          <p:spPr>
            <a:xfrm>
              <a:off x="2973950" y="3515450"/>
              <a:ext cx="176000" cy="187675"/>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6"/>
            <p:cNvSpPr/>
            <p:nvPr/>
          </p:nvSpPr>
          <p:spPr>
            <a:xfrm>
              <a:off x="3751175" y="3448750"/>
              <a:ext cx="119275" cy="11842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7" name="Google Shape;3357;p56">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358" name="Google Shape;3358;p56">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6">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6">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6">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362" name="Google Shape;3362;p56">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363" name="Google Shape;3363;p56">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364" name="Google Shape;3364;p56">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3365" name="Google Shape;3365;p56"/>
          <p:cNvGrpSpPr/>
          <p:nvPr/>
        </p:nvGrpSpPr>
        <p:grpSpPr>
          <a:xfrm>
            <a:off x="6258122" y="2564296"/>
            <a:ext cx="2016369" cy="1994897"/>
            <a:chOff x="6258122" y="2564296"/>
            <a:chExt cx="2016369" cy="1994897"/>
          </a:xfrm>
        </p:grpSpPr>
        <p:grpSp>
          <p:nvGrpSpPr>
            <p:cNvPr id="3366" name="Google Shape;3366;p56"/>
            <p:cNvGrpSpPr/>
            <p:nvPr/>
          </p:nvGrpSpPr>
          <p:grpSpPr>
            <a:xfrm>
              <a:off x="6258122" y="2564296"/>
              <a:ext cx="1718606" cy="1455397"/>
              <a:chOff x="6258122" y="2564296"/>
              <a:chExt cx="1718606" cy="1455397"/>
            </a:xfrm>
          </p:grpSpPr>
          <p:sp>
            <p:nvSpPr>
              <p:cNvPr id="3367" name="Google Shape;3367;p56"/>
              <p:cNvSpPr/>
              <p:nvPr/>
            </p:nvSpPr>
            <p:spPr>
              <a:xfrm flipH="1" rot="1085007">
                <a:off x="7173092" y="3540656"/>
                <a:ext cx="449122" cy="419698"/>
              </a:xfrm>
              <a:custGeom>
                <a:rect b="b" l="l" r="r" t="t"/>
                <a:pathLst>
                  <a:path extrusionOk="0" h="16788" w="17965">
                    <a:moveTo>
                      <a:pt x="7967" y="1"/>
                    </a:moveTo>
                    <a:cubicBezTo>
                      <a:pt x="3981" y="1"/>
                      <a:pt x="1" y="2319"/>
                      <a:pt x="1" y="2319"/>
                    </a:cubicBezTo>
                    <a:lnTo>
                      <a:pt x="10791" y="16787"/>
                    </a:lnTo>
                    <a:cubicBezTo>
                      <a:pt x="10791" y="16787"/>
                      <a:pt x="17965" y="8277"/>
                      <a:pt x="13770" y="2714"/>
                    </a:cubicBezTo>
                    <a:cubicBezTo>
                      <a:pt x="12242" y="667"/>
                      <a:pt x="10104" y="1"/>
                      <a:pt x="79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6"/>
              <p:cNvSpPr/>
              <p:nvPr/>
            </p:nvSpPr>
            <p:spPr>
              <a:xfrm flipH="1" rot="1085007">
                <a:off x="6316911" y="3284056"/>
                <a:ext cx="551422" cy="466547"/>
              </a:xfrm>
              <a:custGeom>
                <a:rect b="b" l="l" r="r" t="t"/>
                <a:pathLst>
                  <a:path extrusionOk="0" h="18662" w="22057">
                    <a:moveTo>
                      <a:pt x="10844" y="0"/>
                    </a:moveTo>
                    <a:cubicBezTo>
                      <a:pt x="6495" y="0"/>
                      <a:pt x="2432" y="2370"/>
                      <a:pt x="2432" y="2370"/>
                    </a:cubicBezTo>
                    <a:lnTo>
                      <a:pt x="0" y="8510"/>
                    </a:lnTo>
                    <a:cubicBezTo>
                      <a:pt x="2131" y="15958"/>
                      <a:pt x="5842" y="18662"/>
                      <a:pt x="9473" y="18662"/>
                    </a:cubicBezTo>
                    <a:cubicBezTo>
                      <a:pt x="15890" y="18662"/>
                      <a:pt x="22057" y="10218"/>
                      <a:pt x="18815" y="4589"/>
                    </a:cubicBezTo>
                    <a:cubicBezTo>
                      <a:pt x="16782" y="1058"/>
                      <a:pt x="13749" y="0"/>
                      <a:pt x="108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6"/>
              <p:cNvSpPr/>
              <p:nvPr/>
            </p:nvSpPr>
            <p:spPr>
              <a:xfrm flipH="1" rot="1085007">
                <a:off x="6315095" y="3359887"/>
                <a:ext cx="492272" cy="345273"/>
              </a:xfrm>
              <a:custGeom>
                <a:rect b="b" l="l" r="r" t="t"/>
                <a:pathLst>
                  <a:path extrusionOk="0" h="13811" w="19691">
                    <a:moveTo>
                      <a:pt x="8161" y="0"/>
                    </a:moveTo>
                    <a:cubicBezTo>
                      <a:pt x="3849" y="0"/>
                      <a:pt x="1" y="2260"/>
                      <a:pt x="1" y="2260"/>
                    </a:cubicBezTo>
                    <a:cubicBezTo>
                      <a:pt x="609" y="5908"/>
                      <a:pt x="2007" y="9373"/>
                      <a:pt x="4104" y="12412"/>
                    </a:cubicBezTo>
                    <a:cubicBezTo>
                      <a:pt x="4795" y="13391"/>
                      <a:pt x="5887" y="13810"/>
                      <a:pt x="7143" y="13810"/>
                    </a:cubicBezTo>
                    <a:cubicBezTo>
                      <a:pt x="12128" y="13810"/>
                      <a:pt x="19690" y="7190"/>
                      <a:pt x="14956" y="2625"/>
                    </a:cubicBezTo>
                    <a:cubicBezTo>
                      <a:pt x="12902" y="645"/>
                      <a:pt x="10465" y="0"/>
                      <a:pt x="8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6"/>
              <p:cNvSpPr/>
              <p:nvPr/>
            </p:nvSpPr>
            <p:spPr>
              <a:xfrm flipH="1" rot="1085007">
                <a:off x="7158448" y="2670925"/>
                <a:ext cx="763021" cy="477472"/>
              </a:xfrm>
              <a:custGeom>
                <a:rect b="b" l="l" r="r" t="t"/>
                <a:pathLst>
                  <a:path extrusionOk="0" h="19099" w="30521">
                    <a:moveTo>
                      <a:pt x="17970" y="0"/>
                    </a:moveTo>
                    <a:cubicBezTo>
                      <a:pt x="9815" y="0"/>
                      <a:pt x="0" y="9962"/>
                      <a:pt x="14381" y="19098"/>
                    </a:cubicBezTo>
                    <a:lnTo>
                      <a:pt x="14381" y="19098"/>
                    </a:lnTo>
                    <a:lnTo>
                      <a:pt x="20977" y="18491"/>
                    </a:lnTo>
                    <a:cubicBezTo>
                      <a:pt x="20977" y="18491"/>
                      <a:pt x="30521" y="9524"/>
                      <a:pt x="23499" y="2168"/>
                    </a:cubicBezTo>
                    <a:cubicBezTo>
                      <a:pt x="22061" y="661"/>
                      <a:pt x="20071" y="0"/>
                      <a:pt x="179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6"/>
              <p:cNvSpPr/>
              <p:nvPr/>
            </p:nvSpPr>
            <p:spPr>
              <a:xfrm flipH="1" rot="1085007">
                <a:off x="7288738" y="2687004"/>
                <a:ext cx="475572" cy="424023"/>
              </a:xfrm>
              <a:custGeom>
                <a:rect b="b" l="l" r="r" t="t"/>
                <a:pathLst>
                  <a:path extrusionOk="0" h="16961" w="19023">
                    <a:moveTo>
                      <a:pt x="11216" y="0"/>
                    </a:moveTo>
                    <a:cubicBezTo>
                      <a:pt x="6314" y="0"/>
                      <a:pt x="1" y="6683"/>
                      <a:pt x="2791" y="10182"/>
                    </a:cubicBezTo>
                    <a:cubicBezTo>
                      <a:pt x="5101" y="13070"/>
                      <a:pt x="8050" y="15380"/>
                      <a:pt x="11363" y="16960"/>
                    </a:cubicBezTo>
                    <a:cubicBezTo>
                      <a:pt x="11363" y="16960"/>
                      <a:pt x="19022" y="9787"/>
                      <a:pt x="15223" y="2523"/>
                    </a:cubicBezTo>
                    <a:cubicBezTo>
                      <a:pt x="14290" y="724"/>
                      <a:pt x="12829" y="0"/>
                      <a:pt x="112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6"/>
              <p:cNvSpPr/>
              <p:nvPr/>
            </p:nvSpPr>
            <p:spPr>
              <a:xfrm flipH="1" rot="1085007">
                <a:off x="6785230" y="3004846"/>
                <a:ext cx="838945" cy="805170"/>
              </a:xfrm>
              <a:custGeom>
                <a:rect b="b" l="l" r="r" t="t"/>
                <a:pathLst>
                  <a:path extrusionOk="0" h="32207" w="33558">
                    <a:moveTo>
                      <a:pt x="13619" y="0"/>
                    </a:moveTo>
                    <a:cubicBezTo>
                      <a:pt x="11029" y="0"/>
                      <a:pt x="8551" y="739"/>
                      <a:pt x="6475" y="2289"/>
                    </a:cubicBezTo>
                    <a:cubicBezTo>
                      <a:pt x="335" y="6848"/>
                      <a:pt x="0" y="16757"/>
                      <a:pt x="5715" y="24386"/>
                    </a:cubicBezTo>
                    <a:cubicBezTo>
                      <a:pt x="9467" y="29422"/>
                      <a:pt x="14913" y="32207"/>
                      <a:pt x="19949" y="32207"/>
                    </a:cubicBezTo>
                    <a:cubicBezTo>
                      <a:pt x="22542" y="32207"/>
                      <a:pt x="25026" y="31468"/>
                      <a:pt x="27113" y="29918"/>
                    </a:cubicBezTo>
                    <a:cubicBezTo>
                      <a:pt x="33192" y="25329"/>
                      <a:pt x="33557" y="15450"/>
                      <a:pt x="27873" y="7821"/>
                    </a:cubicBezTo>
                    <a:cubicBezTo>
                      <a:pt x="24101" y="2785"/>
                      <a:pt x="18648" y="0"/>
                      <a:pt x="13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6"/>
              <p:cNvSpPr/>
              <p:nvPr/>
            </p:nvSpPr>
            <p:spPr>
              <a:xfrm flipH="1" rot="1085007">
                <a:off x="7090498" y="3053398"/>
                <a:ext cx="547147" cy="671996"/>
              </a:xfrm>
              <a:custGeom>
                <a:rect b="b" l="l" r="r" t="t"/>
                <a:pathLst>
                  <a:path extrusionOk="0" h="26880" w="21886">
                    <a:moveTo>
                      <a:pt x="13601" y="1"/>
                    </a:moveTo>
                    <a:cubicBezTo>
                      <a:pt x="11006" y="1"/>
                      <a:pt x="8525" y="741"/>
                      <a:pt x="6444" y="2290"/>
                    </a:cubicBezTo>
                    <a:cubicBezTo>
                      <a:pt x="335" y="6849"/>
                      <a:pt x="0" y="16758"/>
                      <a:pt x="5684" y="24387"/>
                    </a:cubicBezTo>
                    <a:cubicBezTo>
                      <a:pt x="6353" y="25269"/>
                      <a:pt x="7082" y="26090"/>
                      <a:pt x="7873" y="26880"/>
                    </a:cubicBezTo>
                    <a:cubicBezTo>
                      <a:pt x="4438" y="20983"/>
                      <a:pt x="3435" y="13658"/>
                      <a:pt x="7994" y="8004"/>
                    </a:cubicBezTo>
                    <a:cubicBezTo>
                      <a:pt x="11490" y="3627"/>
                      <a:pt x="16627" y="2563"/>
                      <a:pt x="21885" y="2411"/>
                    </a:cubicBezTo>
                    <a:cubicBezTo>
                      <a:pt x="19226" y="832"/>
                      <a:pt x="16350" y="1"/>
                      <a:pt x="13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6"/>
              <p:cNvSpPr/>
              <p:nvPr/>
            </p:nvSpPr>
            <p:spPr>
              <a:xfrm flipH="1" rot="1085007">
                <a:off x="7189273" y="3437479"/>
                <a:ext cx="206699" cy="189724"/>
              </a:xfrm>
              <a:custGeom>
                <a:rect b="b" l="l" r="r" t="t"/>
                <a:pathLst>
                  <a:path extrusionOk="0" h="7589" w="8268">
                    <a:moveTo>
                      <a:pt x="3763" y="1"/>
                    </a:moveTo>
                    <a:cubicBezTo>
                      <a:pt x="3060" y="1"/>
                      <a:pt x="2372" y="207"/>
                      <a:pt x="1794" y="638"/>
                    </a:cubicBezTo>
                    <a:cubicBezTo>
                      <a:pt x="213" y="1824"/>
                      <a:pt x="0" y="4164"/>
                      <a:pt x="1307" y="5897"/>
                    </a:cubicBezTo>
                    <a:cubicBezTo>
                      <a:pt x="2123" y="6998"/>
                      <a:pt x="3331" y="7589"/>
                      <a:pt x="4508" y="7589"/>
                    </a:cubicBezTo>
                    <a:cubicBezTo>
                      <a:pt x="5215" y="7589"/>
                      <a:pt x="5911" y="7375"/>
                      <a:pt x="6505" y="6930"/>
                    </a:cubicBezTo>
                    <a:cubicBezTo>
                      <a:pt x="8055" y="5775"/>
                      <a:pt x="8268" y="3404"/>
                      <a:pt x="6991" y="1672"/>
                    </a:cubicBezTo>
                    <a:cubicBezTo>
                      <a:pt x="6172" y="585"/>
                      <a:pt x="4946" y="1"/>
                      <a:pt x="37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6"/>
              <p:cNvSpPr/>
              <p:nvPr/>
            </p:nvSpPr>
            <p:spPr>
              <a:xfrm flipH="1" rot="1085007">
                <a:off x="7020049" y="3595980"/>
                <a:ext cx="107949" cy="85525"/>
              </a:xfrm>
              <a:custGeom>
                <a:rect b="b" l="l" r="r" t="t"/>
                <a:pathLst>
                  <a:path extrusionOk="0" h="3421" w="4318">
                    <a:moveTo>
                      <a:pt x="1531" y="1"/>
                    </a:moveTo>
                    <a:cubicBezTo>
                      <a:pt x="1085" y="1"/>
                      <a:pt x="695" y="161"/>
                      <a:pt x="457" y="487"/>
                    </a:cubicBezTo>
                    <a:cubicBezTo>
                      <a:pt x="1" y="1156"/>
                      <a:pt x="366" y="2250"/>
                      <a:pt x="1308" y="2919"/>
                    </a:cubicBezTo>
                    <a:cubicBezTo>
                      <a:pt x="1779" y="3253"/>
                      <a:pt x="2296" y="3421"/>
                      <a:pt x="2756" y="3421"/>
                    </a:cubicBezTo>
                    <a:cubicBezTo>
                      <a:pt x="3215" y="3421"/>
                      <a:pt x="3618" y="3253"/>
                      <a:pt x="3861" y="2919"/>
                    </a:cubicBezTo>
                    <a:cubicBezTo>
                      <a:pt x="4317" y="2281"/>
                      <a:pt x="3952" y="1186"/>
                      <a:pt x="3010" y="518"/>
                    </a:cubicBezTo>
                    <a:cubicBezTo>
                      <a:pt x="2528" y="176"/>
                      <a:pt x="1999" y="1"/>
                      <a:pt x="15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6"/>
              <p:cNvSpPr/>
              <p:nvPr/>
            </p:nvSpPr>
            <p:spPr>
              <a:xfrm flipH="1" rot="1085007">
                <a:off x="7422338" y="3311628"/>
                <a:ext cx="88924" cy="101624"/>
              </a:xfrm>
              <a:custGeom>
                <a:rect b="b" l="l" r="r" t="t"/>
                <a:pathLst>
                  <a:path extrusionOk="0" h="4065" w="3557">
                    <a:moveTo>
                      <a:pt x="1429" y="1"/>
                    </a:moveTo>
                    <a:cubicBezTo>
                      <a:pt x="1315" y="1"/>
                      <a:pt x="1203" y="18"/>
                      <a:pt x="1094" y="52"/>
                    </a:cubicBezTo>
                    <a:cubicBezTo>
                      <a:pt x="334" y="326"/>
                      <a:pt x="0" y="1420"/>
                      <a:pt x="395" y="2514"/>
                    </a:cubicBezTo>
                    <a:cubicBezTo>
                      <a:pt x="705" y="3443"/>
                      <a:pt x="1430" y="4065"/>
                      <a:pt x="2107" y="4065"/>
                    </a:cubicBezTo>
                    <a:cubicBezTo>
                      <a:pt x="2228" y="4065"/>
                      <a:pt x="2347" y="4045"/>
                      <a:pt x="2462" y="4004"/>
                    </a:cubicBezTo>
                    <a:cubicBezTo>
                      <a:pt x="3252" y="3730"/>
                      <a:pt x="3556" y="2636"/>
                      <a:pt x="3161" y="1542"/>
                    </a:cubicBezTo>
                    <a:cubicBezTo>
                      <a:pt x="2849" y="604"/>
                      <a:pt x="2112" y="1"/>
                      <a:pt x="1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6"/>
              <p:cNvSpPr/>
              <p:nvPr/>
            </p:nvSpPr>
            <p:spPr>
              <a:xfrm flipH="1" rot="1085007">
                <a:off x="7057850" y="3520590"/>
                <a:ext cx="149724" cy="202624"/>
              </a:xfrm>
              <a:custGeom>
                <a:rect b="b" l="l" r="r" t="t"/>
                <a:pathLst>
                  <a:path extrusionOk="0" h="8105" w="5989">
                    <a:moveTo>
                      <a:pt x="218" y="1"/>
                    </a:moveTo>
                    <a:cubicBezTo>
                      <a:pt x="96" y="1"/>
                      <a:pt x="0" y="179"/>
                      <a:pt x="123" y="277"/>
                    </a:cubicBezTo>
                    <a:cubicBezTo>
                      <a:pt x="1339" y="1341"/>
                      <a:pt x="2403" y="2527"/>
                      <a:pt x="3345" y="3864"/>
                    </a:cubicBezTo>
                    <a:cubicBezTo>
                      <a:pt x="4227" y="5171"/>
                      <a:pt x="4987" y="6569"/>
                      <a:pt x="5655" y="8028"/>
                    </a:cubicBezTo>
                    <a:cubicBezTo>
                      <a:pt x="5687" y="8082"/>
                      <a:pt x="5742" y="8105"/>
                      <a:pt x="5795" y="8105"/>
                    </a:cubicBezTo>
                    <a:cubicBezTo>
                      <a:pt x="5894" y="8105"/>
                      <a:pt x="5988" y="8025"/>
                      <a:pt x="5929" y="7907"/>
                    </a:cubicBezTo>
                    <a:cubicBezTo>
                      <a:pt x="5260" y="6448"/>
                      <a:pt x="4470" y="5019"/>
                      <a:pt x="3588" y="3682"/>
                    </a:cubicBezTo>
                    <a:cubicBezTo>
                      <a:pt x="2646" y="2344"/>
                      <a:pt x="1552" y="1128"/>
                      <a:pt x="306" y="34"/>
                    </a:cubicBezTo>
                    <a:cubicBezTo>
                      <a:pt x="277" y="11"/>
                      <a:pt x="247" y="1"/>
                      <a:pt x="2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6"/>
              <p:cNvSpPr/>
              <p:nvPr/>
            </p:nvSpPr>
            <p:spPr>
              <a:xfrm flipH="1" rot="1085007">
                <a:off x="7098568" y="3545166"/>
                <a:ext cx="109599" cy="191499"/>
              </a:xfrm>
              <a:custGeom>
                <a:rect b="b" l="l" r="r" t="t"/>
                <a:pathLst>
                  <a:path extrusionOk="0" h="7660" w="4384">
                    <a:moveTo>
                      <a:pt x="208" y="0"/>
                    </a:moveTo>
                    <a:cubicBezTo>
                      <a:pt x="102" y="0"/>
                      <a:pt x="1" y="113"/>
                      <a:pt x="69" y="227"/>
                    </a:cubicBezTo>
                    <a:cubicBezTo>
                      <a:pt x="1771" y="2476"/>
                      <a:pt x="2956" y="4999"/>
                      <a:pt x="4051" y="7582"/>
                    </a:cubicBezTo>
                    <a:cubicBezTo>
                      <a:pt x="4083" y="7636"/>
                      <a:pt x="4137" y="7659"/>
                      <a:pt x="4190" y="7659"/>
                    </a:cubicBezTo>
                    <a:cubicBezTo>
                      <a:pt x="4289" y="7659"/>
                      <a:pt x="4383" y="7579"/>
                      <a:pt x="4324" y="7461"/>
                    </a:cubicBezTo>
                    <a:cubicBezTo>
                      <a:pt x="3230" y="4877"/>
                      <a:pt x="2044" y="2294"/>
                      <a:pt x="312" y="44"/>
                    </a:cubicBezTo>
                    <a:cubicBezTo>
                      <a:pt x="281" y="13"/>
                      <a:pt x="244"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6"/>
              <p:cNvSpPr/>
              <p:nvPr/>
            </p:nvSpPr>
            <p:spPr>
              <a:xfrm flipH="1" rot="1085007">
                <a:off x="7175570" y="3567882"/>
                <a:ext cx="47750" cy="141549"/>
              </a:xfrm>
              <a:custGeom>
                <a:rect b="b" l="l" r="r" t="t"/>
                <a:pathLst>
                  <a:path extrusionOk="0" h="5662" w="1910">
                    <a:moveTo>
                      <a:pt x="185" y="1"/>
                    </a:moveTo>
                    <a:cubicBezTo>
                      <a:pt x="95" y="1"/>
                      <a:pt x="1" y="86"/>
                      <a:pt x="39" y="220"/>
                    </a:cubicBezTo>
                    <a:cubicBezTo>
                      <a:pt x="556" y="1983"/>
                      <a:pt x="1255" y="3715"/>
                      <a:pt x="1589" y="5539"/>
                    </a:cubicBezTo>
                    <a:cubicBezTo>
                      <a:pt x="1603" y="5623"/>
                      <a:pt x="1675" y="5662"/>
                      <a:pt x="1745" y="5662"/>
                    </a:cubicBezTo>
                    <a:cubicBezTo>
                      <a:pt x="1828" y="5662"/>
                      <a:pt x="1910" y="5608"/>
                      <a:pt x="1893" y="5509"/>
                    </a:cubicBezTo>
                    <a:cubicBezTo>
                      <a:pt x="1528" y="3655"/>
                      <a:pt x="860" y="1892"/>
                      <a:pt x="313" y="98"/>
                    </a:cubicBezTo>
                    <a:cubicBezTo>
                      <a:pt x="290" y="31"/>
                      <a:pt x="238" y="1"/>
                      <a:pt x="1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6"/>
              <p:cNvSpPr/>
              <p:nvPr/>
            </p:nvSpPr>
            <p:spPr>
              <a:xfrm flipH="1" rot="1085007">
                <a:off x="7352935" y="3313208"/>
                <a:ext cx="157974" cy="196924"/>
              </a:xfrm>
              <a:custGeom>
                <a:rect b="b" l="l" r="r" t="t"/>
                <a:pathLst>
                  <a:path extrusionOk="0" h="7877" w="6319">
                    <a:moveTo>
                      <a:pt x="212" y="0"/>
                    </a:moveTo>
                    <a:cubicBezTo>
                      <a:pt x="103" y="0"/>
                      <a:pt x="1" y="173"/>
                      <a:pt x="119" y="292"/>
                    </a:cubicBezTo>
                    <a:cubicBezTo>
                      <a:pt x="1304" y="1355"/>
                      <a:pt x="2429" y="2480"/>
                      <a:pt x="3463" y="3696"/>
                    </a:cubicBezTo>
                    <a:cubicBezTo>
                      <a:pt x="4466" y="4942"/>
                      <a:pt x="5317" y="6340"/>
                      <a:pt x="5985" y="7799"/>
                    </a:cubicBezTo>
                    <a:cubicBezTo>
                      <a:pt x="6017" y="7853"/>
                      <a:pt x="6072" y="7876"/>
                      <a:pt x="6125" y="7876"/>
                    </a:cubicBezTo>
                    <a:cubicBezTo>
                      <a:pt x="6224" y="7876"/>
                      <a:pt x="6318" y="7796"/>
                      <a:pt x="6259" y="7678"/>
                    </a:cubicBezTo>
                    <a:cubicBezTo>
                      <a:pt x="5590" y="6188"/>
                      <a:pt x="4739" y="4790"/>
                      <a:pt x="3736" y="3514"/>
                    </a:cubicBezTo>
                    <a:cubicBezTo>
                      <a:pt x="2672" y="2267"/>
                      <a:pt x="1517" y="1112"/>
                      <a:pt x="301" y="48"/>
                    </a:cubicBezTo>
                    <a:cubicBezTo>
                      <a:pt x="274" y="15"/>
                      <a:pt x="243" y="0"/>
                      <a:pt x="2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6"/>
              <p:cNvSpPr/>
              <p:nvPr/>
            </p:nvSpPr>
            <p:spPr>
              <a:xfrm flipH="1" rot="1085007">
                <a:off x="7362845" y="3359880"/>
                <a:ext cx="158824" cy="155774"/>
              </a:xfrm>
              <a:custGeom>
                <a:rect b="b" l="l" r="r" t="t"/>
                <a:pathLst>
                  <a:path extrusionOk="0" h="6231" w="6353">
                    <a:moveTo>
                      <a:pt x="218" y="0"/>
                    </a:moveTo>
                    <a:cubicBezTo>
                      <a:pt x="96" y="0"/>
                      <a:pt x="1" y="178"/>
                      <a:pt x="123" y="276"/>
                    </a:cubicBezTo>
                    <a:cubicBezTo>
                      <a:pt x="2282" y="2070"/>
                      <a:pt x="4379" y="3893"/>
                      <a:pt x="6051" y="6173"/>
                    </a:cubicBezTo>
                    <a:cubicBezTo>
                      <a:pt x="6075" y="6213"/>
                      <a:pt x="6110" y="6230"/>
                      <a:pt x="6146" y="6230"/>
                    </a:cubicBezTo>
                    <a:cubicBezTo>
                      <a:pt x="6245" y="6230"/>
                      <a:pt x="6353" y="6102"/>
                      <a:pt x="6263" y="5991"/>
                    </a:cubicBezTo>
                    <a:cubicBezTo>
                      <a:pt x="4622" y="3711"/>
                      <a:pt x="2464" y="1827"/>
                      <a:pt x="306" y="33"/>
                    </a:cubicBezTo>
                    <a:cubicBezTo>
                      <a:pt x="277" y="10"/>
                      <a:pt x="247" y="0"/>
                      <a:pt x="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6"/>
              <p:cNvSpPr/>
              <p:nvPr/>
            </p:nvSpPr>
            <p:spPr>
              <a:xfrm flipH="1" rot="1085007">
                <a:off x="7359912" y="3438830"/>
                <a:ext cx="128749" cy="83050"/>
              </a:xfrm>
              <a:custGeom>
                <a:rect b="b" l="l" r="r" t="t"/>
                <a:pathLst>
                  <a:path extrusionOk="0" h="3322" w="5150">
                    <a:moveTo>
                      <a:pt x="207" y="1"/>
                    </a:moveTo>
                    <a:cubicBezTo>
                      <a:pt x="69" y="1"/>
                      <a:pt x="1" y="214"/>
                      <a:pt x="158" y="292"/>
                    </a:cubicBezTo>
                    <a:cubicBezTo>
                      <a:pt x="1799" y="1144"/>
                      <a:pt x="3289" y="2268"/>
                      <a:pt x="4839" y="3302"/>
                    </a:cubicBezTo>
                    <a:cubicBezTo>
                      <a:pt x="4862" y="3316"/>
                      <a:pt x="4886" y="3322"/>
                      <a:pt x="4910" y="3322"/>
                    </a:cubicBezTo>
                    <a:cubicBezTo>
                      <a:pt x="5039" y="3322"/>
                      <a:pt x="5150" y="3136"/>
                      <a:pt x="5021" y="3058"/>
                    </a:cubicBezTo>
                    <a:cubicBezTo>
                      <a:pt x="3441" y="2025"/>
                      <a:pt x="1951" y="870"/>
                      <a:pt x="279" y="19"/>
                    </a:cubicBezTo>
                    <a:cubicBezTo>
                      <a:pt x="254" y="6"/>
                      <a:pt x="230" y="1"/>
                      <a:pt x="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6"/>
              <p:cNvSpPr/>
              <p:nvPr/>
            </p:nvSpPr>
            <p:spPr>
              <a:xfrm flipH="1" rot="1085007">
                <a:off x="7232949" y="3467300"/>
                <a:ext cx="82850" cy="77875"/>
              </a:xfrm>
              <a:custGeom>
                <a:rect b="b" l="l" r="r" t="t"/>
                <a:pathLst>
                  <a:path extrusionOk="0" h="3115" w="3314">
                    <a:moveTo>
                      <a:pt x="1386" y="0"/>
                    </a:moveTo>
                    <a:cubicBezTo>
                      <a:pt x="1127" y="0"/>
                      <a:pt x="879" y="74"/>
                      <a:pt x="669" y="231"/>
                    </a:cubicBezTo>
                    <a:cubicBezTo>
                      <a:pt x="61" y="687"/>
                      <a:pt x="1" y="1660"/>
                      <a:pt x="548" y="2389"/>
                    </a:cubicBezTo>
                    <a:cubicBezTo>
                      <a:pt x="901" y="2859"/>
                      <a:pt x="1418" y="3115"/>
                      <a:pt x="1903" y="3115"/>
                    </a:cubicBezTo>
                    <a:cubicBezTo>
                      <a:pt x="2171" y="3115"/>
                      <a:pt x="2429" y="3037"/>
                      <a:pt x="2645" y="2875"/>
                    </a:cubicBezTo>
                    <a:cubicBezTo>
                      <a:pt x="3253" y="2420"/>
                      <a:pt x="3314" y="1477"/>
                      <a:pt x="2767" y="748"/>
                    </a:cubicBezTo>
                    <a:cubicBezTo>
                      <a:pt x="2408" y="269"/>
                      <a:pt x="1879" y="0"/>
                      <a:pt x="13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6"/>
              <p:cNvSpPr/>
              <p:nvPr/>
            </p:nvSpPr>
            <p:spPr>
              <a:xfrm flipH="1" rot="1085007">
                <a:off x="7264543" y="3483722"/>
                <a:ext cx="38675" cy="16525"/>
              </a:xfrm>
              <a:custGeom>
                <a:rect b="b" l="l" r="r" t="t"/>
                <a:pathLst>
                  <a:path extrusionOk="0" h="661" w="1547">
                    <a:moveTo>
                      <a:pt x="815" y="0"/>
                    </a:moveTo>
                    <a:cubicBezTo>
                      <a:pt x="589" y="0"/>
                      <a:pt x="360" y="95"/>
                      <a:pt x="183" y="272"/>
                    </a:cubicBezTo>
                    <a:cubicBezTo>
                      <a:pt x="0" y="432"/>
                      <a:pt x="196" y="661"/>
                      <a:pt x="407" y="661"/>
                    </a:cubicBezTo>
                    <a:cubicBezTo>
                      <a:pt x="477" y="661"/>
                      <a:pt x="548" y="636"/>
                      <a:pt x="609" y="576"/>
                    </a:cubicBezTo>
                    <a:cubicBezTo>
                      <a:pt x="651" y="534"/>
                      <a:pt x="704" y="517"/>
                      <a:pt x="761" y="517"/>
                    </a:cubicBezTo>
                    <a:cubicBezTo>
                      <a:pt x="870" y="517"/>
                      <a:pt x="996" y="577"/>
                      <a:pt x="1095" y="637"/>
                    </a:cubicBezTo>
                    <a:cubicBezTo>
                      <a:pt x="1130" y="651"/>
                      <a:pt x="1164" y="657"/>
                      <a:pt x="1195" y="657"/>
                    </a:cubicBezTo>
                    <a:cubicBezTo>
                      <a:pt x="1435" y="657"/>
                      <a:pt x="1546" y="285"/>
                      <a:pt x="1277" y="150"/>
                    </a:cubicBezTo>
                    <a:cubicBezTo>
                      <a:pt x="1138" y="49"/>
                      <a:pt x="977" y="0"/>
                      <a:pt x="8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6"/>
              <p:cNvSpPr/>
              <p:nvPr/>
            </p:nvSpPr>
            <p:spPr>
              <a:xfrm flipH="1" rot="1085007">
                <a:off x="7299578" y="3549237"/>
                <a:ext cx="50950" cy="53975"/>
              </a:xfrm>
              <a:custGeom>
                <a:rect b="b" l="l" r="r" t="t"/>
                <a:pathLst>
                  <a:path extrusionOk="0" h="2159" w="2038">
                    <a:moveTo>
                      <a:pt x="1064" y="1"/>
                    </a:moveTo>
                    <a:cubicBezTo>
                      <a:pt x="1064" y="1"/>
                      <a:pt x="61" y="548"/>
                      <a:pt x="1" y="700"/>
                    </a:cubicBezTo>
                    <a:cubicBezTo>
                      <a:pt x="1" y="1369"/>
                      <a:pt x="457" y="1976"/>
                      <a:pt x="1095" y="2159"/>
                    </a:cubicBezTo>
                    <a:cubicBezTo>
                      <a:pt x="1247" y="2159"/>
                      <a:pt x="2037" y="1338"/>
                      <a:pt x="2037" y="1338"/>
                    </a:cubicBezTo>
                    <a:cubicBezTo>
                      <a:pt x="1520" y="1095"/>
                      <a:pt x="1125" y="609"/>
                      <a:pt x="1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6"/>
              <p:cNvSpPr/>
              <p:nvPr/>
            </p:nvSpPr>
            <p:spPr>
              <a:xfrm flipH="1" rot="1085007">
                <a:off x="7264386" y="3502413"/>
                <a:ext cx="80150" cy="86575"/>
              </a:xfrm>
              <a:custGeom>
                <a:rect b="b" l="l" r="r" t="t"/>
                <a:pathLst>
                  <a:path extrusionOk="0" h="3463" w="3206">
                    <a:moveTo>
                      <a:pt x="546" y="1"/>
                    </a:moveTo>
                    <a:cubicBezTo>
                      <a:pt x="488" y="1"/>
                      <a:pt x="429" y="31"/>
                      <a:pt x="395" y="99"/>
                    </a:cubicBezTo>
                    <a:cubicBezTo>
                      <a:pt x="0" y="919"/>
                      <a:pt x="304" y="1892"/>
                      <a:pt x="821" y="2591"/>
                    </a:cubicBezTo>
                    <a:cubicBezTo>
                      <a:pt x="1160" y="3075"/>
                      <a:pt x="1941" y="3463"/>
                      <a:pt x="2599" y="3463"/>
                    </a:cubicBezTo>
                    <a:cubicBezTo>
                      <a:pt x="2767" y="3463"/>
                      <a:pt x="2927" y="3437"/>
                      <a:pt x="3070" y="3381"/>
                    </a:cubicBezTo>
                    <a:cubicBezTo>
                      <a:pt x="3206" y="3300"/>
                      <a:pt x="3148" y="3098"/>
                      <a:pt x="3026" y="3098"/>
                    </a:cubicBezTo>
                    <a:cubicBezTo>
                      <a:pt x="3011" y="3098"/>
                      <a:pt x="2995" y="3101"/>
                      <a:pt x="2979" y="3108"/>
                    </a:cubicBezTo>
                    <a:cubicBezTo>
                      <a:pt x="2861" y="3153"/>
                      <a:pt x="2735" y="3173"/>
                      <a:pt x="2606" y="3173"/>
                    </a:cubicBezTo>
                    <a:cubicBezTo>
                      <a:pt x="2032" y="3173"/>
                      <a:pt x="1386" y="2781"/>
                      <a:pt x="1064" y="2409"/>
                    </a:cubicBezTo>
                    <a:cubicBezTo>
                      <a:pt x="547" y="1801"/>
                      <a:pt x="395" y="950"/>
                      <a:pt x="699" y="220"/>
                    </a:cubicBezTo>
                    <a:cubicBezTo>
                      <a:pt x="737" y="87"/>
                      <a:pt x="644" y="1"/>
                      <a:pt x="5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6"/>
              <p:cNvSpPr/>
              <p:nvPr/>
            </p:nvSpPr>
            <p:spPr>
              <a:xfrm flipH="1" rot="1085007">
                <a:off x="7265820" y="3839223"/>
                <a:ext cx="131424" cy="153474"/>
              </a:xfrm>
              <a:custGeom>
                <a:rect b="b" l="l" r="r" t="t"/>
                <a:pathLst>
                  <a:path extrusionOk="0" h="6139" w="5257">
                    <a:moveTo>
                      <a:pt x="2603" y="0"/>
                    </a:moveTo>
                    <a:cubicBezTo>
                      <a:pt x="1847" y="0"/>
                      <a:pt x="1083" y="566"/>
                      <a:pt x="697" y="1622"/>
                    </a:cubicBezTo>
                    <a:cubicBezTo>
                      <a:pt x="1" y="3451"/>
                      <a:pt x="967" y="6139"/>
                      <a:pt x="1929" y="6139"/>
                    </a:cubicBezTo>
                    <a:cubicBezTo>
                      <a:pt x="1975" y="6139"/>
                      <a:pt x="2020" y="6133"/>
                      <a:pt x="2065" y="6120"/>
                    </a:cubicBezTo>
                    <a:cubicBezTo>
                      <a:pt x="4193" y="5543"/>
                      <a:pt x="5257" y="3111"/>
                      <a:pt x="4223" y="1166"/>
                    </a:cubicBezTo>
                    <a:cubicBezTo>
                      <a:pt x="3828" y="375"/>
                      <a:pt x="3218" y="0"/>
                      <a:pt x="2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6"/>
              <p:cNvSpPr/>
              <p:nvPr/>
            </p:nvSpPr>
            <p:spPr>
              <a:xfrm>
                <a:off x="7043048" y="3455023"/>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6"/>
              <p:cNvSpPr/>
              <p:nvPr/>
            </p:nvSpPr>
            <p:spPr>
              <a:xfrm>
                <a:off x="7286636" y="3286211"/>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6"/>
              <p:cNvSpPr/>
              <p:nvPr/>
            </p:nvSpPr>
            <p:spPr>
              <a:xfrm flipH="1" rot="1085007">
                <a:off x="7054312" y="3472617"/>
                <a:ext cx="88474" cy="80150"/>
              </a:xfrm>
              <a:custGeom>
                <a:rect b="b" l="l" r="r" t="t"/>
                <a:pathLst>
                  <a:path extrusionOk="0" h="3206" w="3539">
                    <a:moveTo>
                      <a:pt x="1732" y="0"/>
                    </a:moveTo>
                    <a:cubicBezTo>
                      <a:pt x="984" y="0"/>
                      <a:pt x="246" y="523"/>
                      <a:pt x="134" y="1404"/>
                    </a:cubicBezTo>
                    <a:cubicBezTo>
                      <a:pt x="1" y="2427"/>
                      <a:pt x="842" y="3205"/>
                      <a:pt x="1744" y="3205"/>
                    </a:cubicBezTo>
                    <a:cubicBezTo>
                      <a:pt x="2076" y="3205"/>
                      <a:pt x="2415" y="3100"/>
                      <a:pt x="2718" y="2863"/>
                    </a:cubicBezTo>
                    <a:cubicBezTo>
                      <a:pt x="3386" y="2316"/>
                      <a:pt x="3538" y="1344"/>
                      <a:pt x="2991" y="644"/>
                    </a:cubicBezTo>
                    <a:cubicBezTo>
                      <a:pt x="2665" y="202"/>
                      <a:pt x="2196" y="0"/>
                      <a:pt x="17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6"/>
              <p:cNvSpPr/>
              <p:nvPr/>
            </p:nvSpPr>
            <p:spPr>
              <a:xfrm flipH="1" rot="1085007">
                <a:off x="7074739" y="3487292"/>
                <a:ext cx="32975" cy="29450"/>
              </a:xfrm>
              <a:custGeom>
                <a:rect b="b" l="l" r="r" t="t"/>
                <a:pathLst>
                  <a:path extrusionOk="0" h="1178" w="1319">
                    <a:moveTo>
                      <a:pt x="662" y="0"/>
                    </a:moveTo>
                    <a:cubicBezTo>
                      <a:pt x="402" y="0"/>
                      <a:pt x="145" y="172"/>
                      <a:pt x="72" y="462"/>
                    </a:cubicBezTo>
                    <a:cubicBezTo>
                      <a:pt x="1" y="866"/>
                      <a:pt x="320" y="1178"/>
                      <a:pt x="666" y="1178"/>
                    </a:cubicBezTo>
                    <a:cubicBezTo>
                      <a:pt x="762" y="1178"/>
                      <a:pt x="861" y="1153"/>
                      <a:pt x="953" y="1100"/>
                    </a:cubicBezTo>
                    <a:cubicBezTo>
                      <a:pt x="1227" y="888"/>
                      <a:pt x="1318" y="523"/>
                      <a:pt x="1136" y="249"/>
                    </a:cubicBezTo>
                    <a:cubicBezTo>
                      <a:pt x="1013" y="78"/>
                      <a:pt x="837" y="0"/>
                      <a:pt x="662"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6"/>
              <p:cNvSpPr/>
              <p:nvPr/>
            </p:nvSpPr>
            <p:spPr>
              <a:xfrm flipH="1" rot="1085007">
                <a:off x="7294134" y="3303867"/>
                <a:ext cx="88474" cy="79850"/>
              </a:xfrm>
              <a:custGeom>
                <a:rect b="b" l="l" r="r" t="t"/>
                <a:pathLst>
                  <a:path extrusionOk="0" h="3194" w="3539">
                    <a:moveTo>
                      <a:pt x="1735" y="0"/>
                    </a:moveTo>
                    <a:cubicBezTo>
                      <a:pt x="995" y="0"/>
                      <a:pt x="265" y="515"/>
                      <a:pt x="135" y="1376"/>
                    </a:cubicBezTo>
                    <a:cubicBezTo>
                      <a:pt x="1" y="2424"/>
                      <a:pt x="832" y="3193"/>
                      <a:pt x="1728" y="3193"/>
                    </a:cubicBezTo>
                    <a:cubicBezTo>
                      <a:pt x="2054" y="3193"/>
                      <a:pt x="2388" y="3092"/>
                      <a:pt x="2688" y="2865"/>
                    </a:cubicBezTo>
                    <a:cubicBezTo>
                      <a:pt x="3387" y="2318"/>
                      <a:pt x="3539" y="1345"/>
                      <a:pt x="2992" y="646"/>
                    </a:cubicBezTo>
                    <a:cubicBezTo>
                      <a:pt x="2664" y="202"/>
                      <a:pt x="2197" y="0"/>
                      <a:pt x="17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6"/>
              <p:cNvSpPr/>
              <p:nvPr/>
            </p:nvSpPr>
            <p:spPr>
              <a:xfrm flipH="1" rot="1085007">
                <a:off x="7308862" y="3318727"/>
                <a:ext cx="46475" cy="31200"/>
              </a:xfrm>
              <a:custGeom>
                <a:rect b="b" l="l" r="r" t="t"/>
                <a:pathLst>
                  <a:path extrusionOk="0" h="1248" w="1859">
                    <a:moveTo>
                      <a:pt x="978" y="0"/>
                    </a:moveTo>
                    <a:cubicBezTo>
                      <a:pt x="848" y="0"/>
                      <a:pt x="711" y="49"/>
                      <a:pt x="580" y="168"/>
                    </a:cubicBezTo>
                    <a:cubicBezTo>
                      <a:pt x="0" y="506"/>
                      <a:pt x="380" y="1248"/>
                      <a:pt x="881" y="1248"/>
                    </a:cubicBezTo>
                    <a:cubicBezTo>
                      <a:pt x="1011" y="1248"/>
                      <a:pt x="1148" y="1198"/>
                      <a:pt x="1279" y="1080"/>
                    </a:cubicBezTo>
                    <a:cubicBezTo>
                      <a:pt x="1859" y="742"/>
                      <a:pt x="1479" y="0"/>
                      <a:pt x="978"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56"/>
            <p:cNvGrpSpPr/>
            <p:nvPr/>
          </p:nvGrpSpPr>
          <p:grpSpPr>
            <a:xfrm>
              <a:off x="7286876" y="3460625"/>
              <a:ext cx="987615" cy="1098568"/>
              <a:chOff x="7286876" y="3460625"/>
              <a:chExt cx="987615" cy="1098568"/>
            </a:xfrm>
          </p:grpSpPr>
          <p:grpSp>
            <p:nvGrpSpPr>
              <p:cNvPr id="3395" name="Google Shape;3395;p56"/>
              <p:cNvGrpSpPr/>
              <p:nvPr/>
            </p:nvGrpSpPr>
            <p:grpSpPr>
              <a:xfrm flipH="1">
                <a:off x="7286876" y="3571401"/>
                <a:ext cx="987615" cy="987792"/>
                <a:chOff x="1707950" y="3360950"/>
                <a:chExt cx="1613750" cy="1613775"/>
              </a:xfrm>
            </p:grpSpPr>
            <p:sp>
              <p:nvSpPr>
                <p:cNvPr id="3396" name="Google Shape;3396;p56"/>
                <p:cNvSpPr/>
                <p:nvPr/>
              </p:nvSpPr>
              <p:spPr>
                <a:xfrm>
                  <a:off x="1707950" y="3360950"/>
                  <a:ext cx="1613750" cy="1613775"/>
                </a:xfrm>
                <a:custGeom>
                  <a:rect b="b" l="l" r="r" t="t"/>
                  <a:pathLst>
                    <a:path extrusionOk="0" h="64551" w="64550">
                      <a:moveTo>
                        <a:pt x="32265" y="1"/>
                      </a:moveTo>
                      <a:cubicBezTo>
                        <a:pt x="14438" y="1"/>
                        <a:pt x="0" y="14459"/>
                        <a:pt x="0" y="32286"/>
                      </a:cubicBezTo>
                      <a:cubicBezTo>
                        <a:pt x="0" y="50113"/>
                        <a:pt x="14459" y="64550"/>
                        <a:pt x="32265" y="64550"/>
                      </a:cubicBezTo>
                      <a:cubicBezTo>
                        <a:pt x="50113" y="64550"/>
                        <a:pt x="64550" y="50092"/>
                        <a:pt x="64550" y="32286"/>
                      </a:cubicBezTo>
                      <a:cubicBezTo>
                        <a:pt x="64550" y="14459"/>
                        <a:pt x="50113" y="1"/>
                        <a:pt x="32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6"/>
                <p:cNvSpPr/>
                <p:nvPr/>
              </p:nvSpPr>
              <p:spPr>
                <a:xfrm>
                  <a:off x="1855975" y="3509000"/>
                  <a:ext cx="1318225" cy="1318200"/>
                </a:xfrm>
                <a:custGeom>
                  <a:rect b="b" l="l" r="r" t="t"/>
                  <a:pathLst>
                    <a:path extrusionOk="0" h="52728" w="52729">
                      <a:moveTo>
                        <a:pt x="26365" y="0"/>
                      </a:moveTo>
                      <a:cubicBezTo>
                        <a:pt x="11802" y="0"/>
                        <a:pt x="1" y="11780"/>
                        <a:pt x="1" y="26364"/>
                      </a:cubicBezTo>
                      <a:cubicBezTo>
                        <a:pt x="1" y="40927"/>
                        <a:pt x="11802" y="52728"/>
                        <a:pt x="26365" y="52728"/>
                      </a:cubicBezTo>
                      <a:cubicBezTo>
                        <a:pt x="40948" y="52728"/>
                        <a:pt x="52728" y="40927"/>
                        <a:pt x="52728" y="26364"/>
                      </a:cubicBezTo>
                      <a:cubicBezTo>
                        <a:pt x="52728" y="11780"/>
                        <a:pt x="40927" y="0"/>
                        <a:pt x="2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6"/>
                <p:cNvSpPr/>
                <p:nvPr/>
              </p:nvSpPr>
              <p:spPr>
                <a:xfrm>
                  <a:off x="2203325" y="3973000"/>
                  <a:ext cx="389200" cy="246375"/>
                </a:xfrm>
                <a:custGeom>
                  <a:rect b="b" l="l" r="r" t="t"/>
                  <a:pathLst>
                    <a:path extrusionOk="0" h="9855" w="15568">
                      <a:moveTo>
                        <a:pt x="273" y="0"/>
                      </a:moveTo>
                      <a:cubicBezTo>
                        <a:pt x="197" y="0"/>
                        <a:pt x="120" y="33"/>
                        <a:pt x="63" y="104"/>
                      </a:cubicBezTo>
                      <a:cubicBezTo>
                        <a:pt x="0" y="209"/>
                        <a:pt x="42" y="334"/>
                        <a:pt x="147" y="418"/>
                      </a:cubicBezTo>
                      <a:lnTo>
                        <a:pt x="15212" y="9834"/>
                      </a:lnTo>
                      <a:cubicBezTo>
                        <a:pt x="15253" y="9855"/>
                        <a:pt x="15274" y="9855"/>
                        <a:pt x="15337" y="9855"/>
                      </a:cubicBezTo>
                      <a:cubicBezTo>
                        <a:pt x="15421" y="9855"/>
                        <a:pt x="15484" y="9813"/>
                        <a:pt x="15525" y="9750"/>
                      </a:cubicBezTo>
                      <a:cubicBezTo>
                        <a:pt x="15567" y="9645"/>
                        <a:pt x="15546" y="9520"/>
                        <a:pt x="15442" y="9436"/>
                      </a:cubicBezTo>
                      <a:lnTo>
                        <a:pt x="377" y="21"/>
                      </a:lnTo>
                      <a:cubicBezTo>
                        <a:pt x="344" y="7"/>
                        <a:pt x="308"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6"/>
                <p:cNvSpPr/>
                <p:nvPr/>
              </p:nvSpPr>
              <p:spPr>
                <a:xfrm>
                  <a:off x="2432950" y="3931675"/>
                  <a:ext cx="507425" cy="287700"/>
                </a:xfrm>
                <a:custGeom>
                  <a:rect b="b" l="l" r="r" t="t"/>
                  <a:pathLst>
                    <a:path extrusionOk="0" h="11508" w="20297">
                      <a:moveTo>
                        <a:pt x="20039" y="0"/>
                      </a:moveTo>
                      <a:cubicBezTo>
                        <a:pt x="20002" y="0"/>
                        <a:pt x="19967" y="7"/>
                        <a:pt x="19941" y="21"/>
                      </a:cubicBezTo>
                      <a:lnTo>
                        <a:pt x="126" y="11068"/>
                      </a:lnTo>
                      <a:cubicBezTo>
                        <a:pt x="22" y="11131"/>
                        <a:pt x="1" y="11277"/>
                        <a:pt x="63" y="11382"/>
                      </a:cubicBezTo>
                      <a:cubicBezTo>
                        <a:pt x="105" y="11466"/>
                        <a:pt x="189" y="11508"/>
                        <a:pt x="273" y="11508"/>
                      </a:cubicBezTo>
                      <a:cubicBezTo>
                        <a:pt x="294" y="11508"/>
                        <a:pt x="335" y="11487"/>
                        <a:pt x="356" y="11466"/>
                      </a:cubicBezTo>
                      <a:lnTo>
                        <a:pt x="20171" y="418"/>
                      </a:lnTo>
                      <a:cubicBezTo>
                        <a:pt x="20276" y="376"/>
                        <a:pt x="20296" y="209"/>
                        <a:pt x="20234" y="104"/>
                      </a:cubicBezTo>
                      <a:cubicBezTo>
                        <a:pt x="20205" y="33"/>
                        <a:pt x="20118" y="0"/>
                        <a:pt x="200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6"/>
                <p:cNvSpPr/>
                <p:nvPr/>
              </p:nvSpPr>
              <p:spPr>
                <a:xfrm>
                  <a:off x="2480550" y="3573325"/>
                  <a:ext cx="65425" cy="65425"/>
                </a:xfrm>
                <a:custGeom>
                  <a:rect b="b" l="l" r="r" t="t"/>
                  <a:pathLst>
                    <a:path extrusionOk="0" h="2617" w="2617">
                      <a:moveTo>
                        <a:pt x="1319" y="1"/>
                      </a:moveTo>
                      <a:cubicBezTo>
                        <a:pt x="586" y="1"/>
                        <a:pt x="1" y="608"/>
                        <a:pt x="1" y="1319"/>
                      </a:cubicBezTo>
                      <a:cubicBezTo>
                        <a:pt x="1" y="2051"/>
                        <a:pt x="607" y="2616"/>
                        <a:pt x="1319" y="2616"/>
                      </a:cubicBezTo>
                      <a:cubicBezTo>
                        <a:pt x="2051" y="2616"/>
                        <a:pt x="2616" y="2031"/>
                        <a:pt x="2616" y="1319"/>
                      </a:cubicBezTo>
                      <a:cubicBezTo>
                        <a:pt x="2616" y="608"/>
                        <a:pt x="2051" y="1"/>
                        <a:pt x="13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6"/>
                <p:cNvSpPr/>
                <p:nvPr/>
              </p:nvSpPr>
              <p:spPr>
                <a:xfrm>
                  <a:off x="2480550" y="4695375"/>
                  <a:ext cx="65425" cy="65400"/>
                </a:xfrm>
                <a:custGeom>
                  <a:rect b="b" l="l" r="r" t="t"/>
                  <a:pathLst>
                    <a:path extrusionOk="0" h="2616" w="2617">
                      <a:moveTo>
                        <a:pt x="1319" y="0"/>
                      </a:moveTo>
                      <a:cubicBezTo>
                        <a:pt x="586" y="0"/>
                        <a:pt x="1" y="607"/>
                        <a:pt x="1" y="1318"/>
                      </a:cubicBezTo>
                      <a:cubicBezTo>
                        <a:pt x="1" y="2051"/>
                        <a:pt x="607" y="2616"/>
                        <a:pt x="1319" y="2616"/>
                      </a:cubicBezTo>
                      <a:cubicBezTo>
                        <a:pt x="2051" y="2616"/>
                        <a:pt x="2616" y="2030"/>
                        <a:pt x="2616" y="1318"/>
                      </a:cubicBezTo>
                      <a:cubicBezTo>
                        <a:pt x="2616" y="586"/>
                        <a:pt x="2051" y="0"/>
                        <a:pt x="13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6"/>
                <p:cNvSpPr/>
                <p:nvPr/>
              </p:nvSpPr>
              <p:spPr>
                <a:xfrm>
                  <a:off x="3041825" y="4133575"/>
                  <a:ext cx="65425" cy="65400"/>
                </a:xfrm>
                <a:custGeom>
                  <a:rect b="b" l="l" r="r" t="t"/>
                  <a:pathLst>
                    <a:path extrusionOk="0" h="2616" w="2617">
                      <a:moveTo>
                        <a:pt x="1298" y="0"/>
                      </a:moveTo>
                      <a:cubicBezTo>
                        <a:pt x="566" y="0"/>
                        <a:pt x="1" y="607"/>
                        <a:pt x="1" y="1318"/>
                      </a:cubicBezTo>
                      <a:cubicBezTo>
                        <a:pt x="1" y="2051"/>
                        <a:pt x="607" y="2616"/>
                        <a:pt x="1298" y="2616"/>
                      </a:cubicBezTo>
                      <a:cubicBezTo>
                        <a:pt x="2009" y="2616"/>
                        <a:pt x="2616" y="2051"/>
                        <a:pt x="2616" y="1318"/>
                      </a:cubicBezTo>
                      <a:cubicBezTo>
                        <a:pt x="2616" y="586"/>
                        <a:pt x="2009" y="0"/>
                        <a:pt x="1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6"/>
                <p:cNvSpPr/>
                <p:nvPr/>
              </p:nvSpPr>
              <p:spPr>
                <a:xfrm>
                  <a:off x="1919800" y="4133575"/>
                  <a:ext cx="65400" cy="65400"/>
                </a:xfrm>
                <a:custGeom>
                  <a:rect b="b" l="l" r="r" t="t"/>
                  <a:pathLst>
                    <a:path extrusionOk="0" h="2616" w="2616">
                      <a:moveTo>
                        <a:pt x="1298" y="0"/>
                      </a:moveTo>
                      <a:cubicBezTo>
                        <a:pt x="565" y="0"/>
                        <a:pt x="1" y="607"/>
                        <a:pt x="1" y="1318"/>
                      </a:cubicBezTo>
                      <a:cubicBezTo>
                        <a:pt x="1" y="2051"/>
                        <a:pt x="607" y="2616"/>
                        <a:pt x="1298" y="2616"/>
                      </a:cubicBezTo>
                      <a:cubicBezTo>
                        <a:pt x="2030" y="2616"/>
                        <a:pt x="2616" y="2051"/>
                        <a:pt x="2616" y="1318"/>
                      </a:cubicBezTo>
                      <a:cubicBezTo>
                        <a:pt x="2616" y="586"/>
                        <a:pt x="2009" y="0"/>
                        <a:pt x="1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6"/>
                <p:cNvSpPr/>
                <p:nvPr/>
              </p:nvSpPr>
              <p:spPr>
                <a:xfrm>
                  <a:off x="2790750" y="3673775"/>
                  <a:ext cx="36625" cy="32450"/>
                </a:xfrm>
                <a:custGeom>
                  <a:rect b="b" l="l" r="r" t="t"/>
                  <a:pathLst>
                    <a:path extrusionOk="0" h="1298" w="1465">
                      <a:moveTo>
                        <a:pt x="733" y="0"/>
                      </a:moveTo>
                      <a:cubicBezTo>
                        <a:pt x="482" y="0"/>
                        <a:pt x="314" y="126"/>
                        <a:pt x="168" y="314"/>
                      </a:cubicBezTo>
                      <a:cubicBezTo>
                        <a:pt x="0" y="607"/>
                        <a:pt x="84" y="1005"/>
                        <a:pt x="398" y="1193"/>
                      </a:cubicBezTo>
                      <a:cubicBezTo>
                        <a:pt x="503" y="1277"/>
                        <a:pt x="607" y="1298"/>
                        <a:pt x="733" y="1298"/>
                      </a:cubicBezTo>
                      <a:cubicBezTo>
                        <a:pt x="963" y="1298"/>
                        <a:pt x="1172" y="1193"/>
                        <a:pt x="1277" y="984"/>
                      </a:cubicBezTo>
                      <a:cubicBezTo>
                        <a:pt x="1465" y="670"/>
                        <a:pt x="1360" y="272"/>
                        <a:pt x="1067" y="84"/>
                      </a:cubicBezTo>
                      <a:cubicBezTo>
                        <a:pt x="963" y="21"/>
                        <a:pt x="858" y="0"/>
                        <a:pt x="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6"/>
                <p:cNvSpPr/>
                <p:nvPr/>
              </p:nvSpPr>
              <p:spPr>
                <a:xfrm>
                  <a:off x="2199650" y="4626850"/>
                  <a:ext cx="36650" cy="32975"/>
                </a:xfrm>
                <a:custGeom>
                  <a:rect b="b" l="l" r="r" t="t"/>
                  <a:pathLst>
                    <a:path extrusionOk="0" h="1319" w="1466">
                      <a:moveTo>
                        <a:pt x="733" y="0"/>
                      </a:moveTo>
                      <a:cubicBezTo>
                        <a:pt x="482" y="0"/>
                        <a:pt x="315" y="126"/>
                        <a:pt x="168" y="314"/>
                      </a:cubicBezTo>
                      <a:cubicBezTo>
                        <a:pt x="1" y="628"/>
                        <a:pt x="105" y="1025"/>
                        <a:pt x="377" y="1214"/>
                      </a:cubicBezTo>
                      <a:cubicBezTo>
                        <a:pt x="482" y="1276"/>
                        <a:pt x="607" y="1318"/>
                        <a:pt x="733" y="1318"/>
                      </a:cubicBezTo>
                      <a:cubicBezTo>
                        <a:pt x="942" y="1318"/>
                        <a:pt x="1151" y="1214"/>
                        <a:pt x="1277" y="1004"/>
                      </a:cubicBezTo>
                      <a:cubicBezTo>
                        <a:pt x="1465" y="691"/>
                        <a:pt x="1361" y="293"/>
                        <a:pt x="1068" y="105"/>
                      </a:cubicBezTo>
                      <a:cubicBezTo>
                        <a:pt x="963" y="21"/>
                        <a:pt x="859" y="0"/>
                        <a:pt x="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6"/>
                <p:cNvSpPr/>
                <p:nvPr/>
              </p:nvSpPr>
              <p:spPr>
                <a:xfrm>
                  <a:off x="2971725" y="4446375"/>
                  <a:ext cx="34550" cy="32975"/>
                </a:xfrm>
                <a:custGeom>
                  <a:rect b="b" l="l" r="r" t="t"/>
                  <a:pathLst>
                    <a:path extrusionOk="0" h="1319" w="1382">
                      <a:moveTo>
                        <a:pt x="733" y="0"/>
                      </a:moveTo>
                      <a:cubicBezTo>
                        <a:pt x="503" y="0"/>
                        <a:pt x="294" y="126"/>
                        <a:pt x="189" y="314"/>
                      </a:cubicBezTo>
                      <a:cubicBezTo>
                        <a:pt x="1" y="628"/>
                        <a:pt x="106" y="1026"/>
                        <a:pt x="398" y="1214"/>
                      </a:cubicBezTo>
                      <a:cubicBezTo>
                        <a:pt x="503" y="1277"/>
                        <a:pt x="608" y="1319"/>
                        <a:pt x="733" y="1319"/>
                      </a:cubicBezTo>
                      <a:cubicBezTo>
                        <a:pt x="963" y="1319"/>
                        <a:pt x="1152" y="1172"/>
                        <a:pt x="1277" y="1005"/>
                      </a:cubicBezTo>
                      <a:cubicBezTo>
                        <a:pt x="1361" y="837"/>
                        <a:pt x="1382" y="649"/>
                        <a:pt x="1361" y="503"/>
                      </a:cubicBezTo>
                      <a:cubicBezTo>
                        <a:pt x="1340" y="335"/>
                        <a:pt x="1235" y="189"/>
                        <a:pt x="1068" y="105"/>
                      </a:cubicBezTo>
                      <a:cubicBezTo>
                        <a:pt x="963" y="21"/>
                        <a:pt x="838" y="0"/>
                        <a:pt x="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6"/>
                <p:cNvSpPr/>
                <p:nvPr/>
              </p:nvSpPr>
              <p:spPr>
                <a:xfrm>
                  <a:off x="2018675" y="3854750"/>
                  <a:ext cx="34550" cy="32475"/>
                </a:xfrm>
                <a:custGeom>
                  <a:rect b="b" l="l" r="r" t="t"/>
                  <a:pathLst>
                    <a:path extrusionOk="0" h="1299" w="1382">
                      <a:moveTo>
                        <a:pt x="732" y="1"/>
                      </a:moveTo>
                      <a:cubicBezTo>
                        <a:pt x="481" y="1"/>
                        <a:pt x="272" y="126"/>
                        <a:pt x="167" y="315"/>
                      </a:cubicBezTo>
                      <a:cubicBezTo>
                        <a:pt x="0" y="629"/>
                        <a:pt x="63" y="1026"/>
                        <a:pt x="377" y="1194"/>
                      </a:cubicBezTo>
                      <a:cubicBezTo>
                        <a:pt x="481" y="1277"/>
                        <a:pt x="586" y="1298"/>
                        <a:pt x="732" y="1298"/>
                      </a:cubicBezTo>
                      <a:cubicBezTo>
                        <a:pt x="963" y="1298"/>
                        <a:pt x="1172" y="1194"/>
                        <a:pt x="1276" y="984"/>
                      </a:cubicBezTo>
                      <a:cubicBezTo>
                        <a:pt x="1360" y="838"/>
                        <a:pt x="1381" y="650"/>
                        <a:pt x="1360" y="503"/>
                      </a:cubicBezTo>
                      <a:cubicBezTo>
                        <a:pt x="1297" y="336"/>
                        <a:pt x="1214" y="168"/>
                        <a:pt x="1067" y="105"/>
                      </a:cubicBezTo>
                      <a:cubicBezTo>
                        <a:pt x="963" y="22"/>
                        <a:pt x="858" y="1"/>
                        <a:pt x="7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6"/>
                <p:cNvSpPr/>
                <p:nvPr/>
              </p:nvSpPr>
              <p:spPr>
                <a:xfrm>
                  <a:off x="2990575" y="3886150"/>
                  <a:ext cx="35575" cy="31925"/>
                </a:xfrm>
                <a:custGeom>
                  <a:rect b="b" l="l" r="r" t="t"/>
                  <a:pathLst>
                    <a:path extrusionOk="0" h="1277" w="1423">
                      <a:moveTo>
                        <a:pt x="691" y="0"/>
                      </a:moveTo>
                      <a:cubicBezTo>
                        <a:pt x="586" y="0"/>
                        <a:pt x="481" y="21"/>
                        <a:pt x="377" y="84"/>
                      </a:cubicBezTo>
                      <a:cubicBezTo>
                        <a:pt x="209" y="147"/>
                        <a:pt x="105" y="293"/>
                        <a:pt x="63" y="440"/>
                      </a:cubicBezTo>
                      <a:cubicBezTo>
                        <a:pt x="0" y="628"/>
                        <a:pt x="21" y="774"/>
                        <a:pt x="105" y="942"/>
                      </a:cubicBezTo>
                      <a:cubicBezTo>
                        <a:pt x="209" y="1151"/>
                        <a:pt x="460" y="1277"/>
                        <a:pt x="691" y="1277"/>
                      </a:cubicBezTo>
                      <a:cubicBezTo>
                        <a:pt x="795" y="1277"/>
                        <a:pt x="900" y="1256"/>
                        <a:pt x="1004" y="1193"/>
                      </a:cubicBezTo>
                      <a:cubicBezTo>
                        <a:pt x="1318" y="1046"/>
                        <a:pt x="1423" y="649"/>
                        <a:pt x="1256" y="335"/>
                      </a:cubicBezTo>
                      <a:cubicBezTo>
                        <a:pt x="1130" y="126"/>
                        <a:pt x="921"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6"/>
                <p:cNvSpPr/>
                <p:nvPr/>
              </p:nvSpPr>
              <p:spPr>
                <a:xfrm>
                  <a:off x="2000875" y="4416550"/>
                  <a:ext cx="35075" cy="31950"/>
                </a:xfrm>
                <a:custGeom>
                  <a:rect b="b" l="l" r="r" t="t"/>
                  <a:pathLst>
                    <a:path extrusionOk="0" h="1278" w="1403">
                      <a:moveTo>
                        <a:pt x="733" y="1"/>
                      </a:moveTo>
                      <a:cubicBezTo>
                        <a:pt x="628" y="1"/>
                        <a:pt x="524" y="22"/>
                        <a:pt x="419" y="64"/>
                      </a:cubicBezTo>
                      <a:cubicBezTo>
                        <a:pt x="105" y="231"/>
                        <a:pt x="1" y="629"/>
                        <a:pt x="147" y="942"/>
                      </a:cubicBezTo>
                      <a:cubicBezTo>
                        <a:pt x="294" y="1152"/>
                        <a:pt x="503" y="1277"/>
                        <a:pt x="733" y="1277"/>
                      </a:cubicBezTo>
                      <a:cubicBezTo>
                        <a:pt x="859" y="1277"/>
                        <a:pt x="942" y="1235"/>
                        <a:pt x="1047" y="1214"/>
                      </a:cubicBezTo>
                      <a:cubicBezTo>
                        <a:pt x="1193" y="1152"/>
                        <a:pt x="1298" y="984"/>
                        <a:pt x="1361" y="838"/>
                      </a:cubicBezTo>
                      <a:cubicBezTo>
                        <a:pt x="1403" y="649"/>
                        <a:pt x="1382" y="482"/>
                        <a:pt x="1298" y="336"/>
                      </a:cubicBezTo>
                      <a:cubicBezTo>
                        <a:pt x="1172" y="126"/>
                        <a:pt x="963" y="1"/>
                        <a:pt x="7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6"/>
                <p:cNvSpPr/>
                <p:nvPr/>
              </p:nvSpPr>
              <p:spPr>
                <a:xfrm>
                  <a:off x="2760400" y="4645150"/>
                  <a:ext cx="36650" cy="31925"/>
                </a:xfrm>
                <a:custGeom>
                  <a:rect b="b" l="l" r="r" t="t"/>
                  <a:pathLst>
                    <a:path extrusionOk="0" h="1277" w="1466">
                      <a:moveTo>
                        <a:pt x="733" y="0"/>
                      </a:moveTo>
                      <a:cubicBezTo>
                        <a:pt x="608" y="0"/>
                        <a:pt x="524" y="21"/>
                        <a:pt x="419" y="84"/>
                      </a:cubicBezTo>
                      <a:cubicBezTo>
                        <a:pt x="105" y="231"/>
                        <a:pt x="1" y="628"/>
                        <a:pt x="168" y="942"/>
                      </a:cubicBezTo>
                      <a:cubicBezTo>
                        <a:pt x="294" y="1151"/>
                        <a:pt x="503" y="1277"/>
                        <a:pt x="733" y="1277"/>
                      </a:cubicBezTo>
                      <a:cubicBezTo>
                        <a:pt x="838" y="1277"/>
                        <a:pt x="942" y="1256"/>
                        <a:pt x="1047" y="1214"/>
                      </a:cubicBezTo>
                      <a:cubicBezTo>
                        <a:pt x="1361" y="1047"/>
                        <a:pt x="1465" y="649"/>
                        <a:pt x="1319" y="335"/>
                      </a:cubicBezTo>
                      <a:cubicBezTo>
                        <a:pt x="1214" y="126"/>
                        <a:pt x="984" y="0"/>
                        <a:pt x="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6"/>
                <p:cNvSpPr/>
                <p:nvPr/>
              </p:nvSpPr>
              <p:spPr>
                <a:xfrm>
                  <a:off x="2231050" y="3656500"/>
                  <a:ext cx="34025" cy="32475"/>
                </a:xfrm>
                <a:custGeom>
                  <a:rect b="b" l="l" r="r" t="t"/>
                  <a:pathLst>
                    <a:path extrusionOk="0" h="1299" w="1361">
                      <a:moveTo>
                        <a:pt x="670" y="1"/>
                      </a:moveTo>
                      <a:cubicBezTo>
                        <a:pt x="565" y="1"/>
                        <a:pt x="460" y="22"/>
                        <a:pt x="356" y="85"/>
                      </a:cubicBezTo>
                      <a:cubicBezTo>
                        <a:pt x="209" y="189"/>
                        <a:pt x="105" y="315"/>
                        <a:pt x="42" y="482"/>
                      </a:cubicBezTo>
                      <a:cubicBezTo>
                        <a:pt x="0" y="649"/>
                        <a:pt x="21" y="817"/>
                        <a:pt x="105" y="963"/>
                      </a:cubicBezTo>
                      <a:cubicBezTo>
                        <a:pt x="230" y="1173"/>
                        <a:pt x="439" y="1298"/>
                        <a:pt x="670" y="1298"/>
                      </a:cubicBezTo>
                      <a:cubicBezTo>
                        <a:pt x="795" y="1298"/>
                        <a:pt x="879" y="1277"/>
                        <a:pt x="983" y="1235"/>
                      </a:cubicBezTo>
                      <a:cubicBezTo>
                        <a:pt x="1151" y="1152"/>
                        <a:pt x="1255" y="1005"/>
                        <a:pt x="1297" y="838"/>
                      </a:cubicBezTo>
                      <a:cubicBezTo>
                        <a:pt x="1360" y="649"/>
                        <a:pt x="1339" y="503"/>
                        <a:pt x="1255" y="336"/>
                      </a:cubicBezTo>
                      <a:cubicBezTo>
                        <a:pt x="1109" y="126"/>
                        <a:pt x="921" y="1"/>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6"/>
                <p:cNvSpPr/>
                <p:nvPr/>
              </p:nvSpPr>
              <p:spPr>
                <a:xfrm>
                  <a:off x="2482125" y="4135125"/>
                  <a:ext cx="65400" cy="65425"/>
                </a:xfrm>
                <a:custGeom>
                  <a:rect b="b" l="l" r="r" t="t"/>
                  <a:pathLst>
                    <a:path extrusionOk="0" h="2617" w="2616">
                      <a:moveTo>
                        <a:pt x="1298" y="1"/>
                      </a:moveTo>
                      <a:cubicBezTo>
                        <a:pt x="565" y="1"/>
                        <a:pt x="0" y="608"/>
                        <a:pt x="0" y="1319"/>
                      </a:cubicBezTo>
                      <a:cubicBezTo>
                        <a:pt x="0" y="2031"/>
                        <a:pt x="607" y="2616"/>
                        <a:pt x="1298" y="2616"/>
                      </a:cubicBezTo>
                      <a:cubicBezTo>
                        <a:pt x="2030" y="2616"/>
                        <a:pt x="2616" y="2010"/>
                        <a:pt x="2616" y="1319"/>
                      </a:cubicBezTo>
                      <a:cubicBezTo>
                        <a:pt x="2616" y="608"/>
                        <a:pt x="2030" y="1"/>
                        <a:pt x="1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6"/>
                <p:cNvSpPr/>
                <p:nvPr/>
              </p:nvSpPr>
              <p:spPr>
                <a:xfrm>
                  <a:off x="2911575" y="3914925"/>
                  <a:ext cx="46050" cy="45525"/>
                </a:xfrm>
                <a:custGeom>
                  <a:rect b="b" l="l" r="r" t="t"/>
                  <a:pathLst>
                    <a:path extrusionOk="0" h="1821" w="1842">
                      <a:moveTo>
                        <a:pt x="921" y="0"/>
                      </a:moveTo>
                      <a:cubicBezTo>
                        <a:pt x="419" y="0"/>
                        <a:pt x="1" y="419"/>
                        <a:pt x="1" y="900"/>
                      </a:cubicBezTo>
                      <a:cubicBezTo>
                        <a:pt x="1" y="1402"/>
                        <a:pt x="419" y="1820"/>
                        <a:pt x="921" y="1820"/>
                      </a:cubicBezTo>
                      <a:cubicBezTo>
                        <a:pt x="1403" y="1820"/>
                        <a:pt x="1842" y="1402"/>
                        <a:pt x="1842" y="900"/>
                      </a:cubicBezTo>
                      <a:cubicBezTo>
                        <a:pt x="1842" y="377"/>
                        <a:pt x="1444" y="0"/>
                        <a:pt x="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6"/>
                <p:cNvSpPr/>
                <p:nvPr/>
              </p:nvSpPr>
              <p:spPr>
                <a:xfrm>
                  <a:off x="2922050" y="3924300"/>
                  <a:ext cx="26175" cy="26200"/>
                </a:xfrm>
                <a:custGeom>
                  <a:rect b="b" l="l" r="r" t="t"/>
                  <a:pathLst>
                    <a:path extrusionOk="0" h="1048" w="1047">
                      <a:moveTo>
                        <a:pt x="557" y="0"/>
                      </a:moveTo>
                      <a:cubicBezTo>
                        <a:pt x="546" y="0"/>
                        <a:pt x="535" y="1"/>
                        <a:pt x="523" y="2"/>
                      </a:cubicBezTo>
                      <a:cubicBezTo>
                        <a:pt x="230" y="2"/>
                        <a:pt x="0" y="253"/>
                        <a:pt x="0" y="525"/>
                      </a:cubicBezTo>
                      <a:cubicBezTo>
                        <a:pt x="0" y="818"/>
                        <a:pt x="230" y="1048"/>
                        <a:pt x="523" y="1048"/>
                      </a:cubicBezTo>
                      <a:cubicBezTo>
                        <a:pt x="816" y="1048"/>
                        <a:pt x="1046" y="818"/>
                        <a:pt x="1046" y="525"/>
                      </a:cubicBezTo>
                      <a:cubicBezTo>
                        <a:pt x="1046" y="243"/>
                        <a:pt x="834" y="0"/>
                        <a:pt x="55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6"/>
                <p:cNvSpPr/>
                <p:nvPr/>
              </p:nvSpPr>
              <p:spPr>
                <a:xfrm>
                  <a:off x="2181875" y="3954675"/>
                  <a:ext cx="46050" cy="46050"/>
                </a:xfrm>
                <a:custGeom>
                  <a:rect b="b" l="l" r="r" t="t"/>
                  <a:pathLst>
                    <a:path extrusionOk="0" h="1842" w="1842">
                      <a:moveTo>
                        <a:pt x="921" y="0"/>
                      </a:moveTo>
                      <a:cubicBezTo>
                        <a:pt x="419" y="0"/>
                        <a:pt x="0" y="419"/>
                        <a:pt x="0" y="921"/>
                      </a:cubicBezTo>
                      <a:cubicBezTo>
                        <a:pt x="0" y="1402"/>
                        <a:pt x="419" y="1842"/>
                        <a:pt x="921" y="1842"/>
                      </a:cubicBezTo>
                      <a:cubicBezTo>
                        <a:pt x="1423" y="1842"/>
                        <a:pt x="1842" y="1402"/>
                        <a:pt x="1842" y="921"/>
                      </a:cubicBezTo>
                      <a:cubicBezTo>
                        <a:pt x="1842" y="398"/>
                        <a:pt x="1444" y="0"/>
                        <a:pt x="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6"/>
                <p:cNvSpPr/>
                <p:nvPr/>
              </p:nvSpPr>
              <p:spPr>
                <a:xfrm>
                  <a:off x="2192325" y="3964600"/>
                  <a:ext cx="26175" cy="26200"/>
                </a:xfrm>
                <a:custGeom>
                  <a:rect b="b" l="l" r="r" t="t"/>
                  <a:pathLst>
                    <a:path extrusionOk="0" h="1048" w="1047">
                      <a:moveTo>
                        <a:pt x="524" y="1"/>
                      </a:moveTo>
                      <a:cubicBezTo>
                        <a:pt x="231" y="1"/>
                        <a:pt x="1" y="231"/>
                        <a:pt x="1" y="524"/>
                      </a:cubicBezTo>
                      <a:cubicBezTo>
                        <a:pt x="1" y="817"/>
                        <a:pt x="231" y="1047"/>
                        <a:pt x="524" y="1047"/>
                      </a:cubicBezTo>
                      <a:cubicBezTo>
                        <a:pt x="817" y="1047"/>
                        <a:pt x="1047" y="817"/>
                        <a:pt x="1047" y="524"/>
                      </a:cubicBezTo>
                      <a:cubicBezTo>
                        <a:pt x="1047" y="231"/>
                        <a:pt x="817" y="1"/>
                        <a:pt x="5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7" name="Google Shape;3417;p56"/>
              <p:cNvGrpSpPr/>
              <p:nvPr/>
            </p:nvGrpSpPr>
            <p:grpSpPr>
              <a:xfrm>
                <a:off x="7699615" y="3460625"/>
                <a:ext cx="165143" cy="111635"/>
                <a:chOff x="6070140" y="4099825"/>
                <a:chExt cx="165143" cy="111635"/>
              </a:xfrm>
            </p:grpSpPr>
            <p:sp>
              <p:nvSpPr>
                <p:cNvPr id="3418" name="Google Shape;3418;p56"/>
                <p:cNvSpPr/>
                <p:nvPr/>
              </p:nvSpPr>
              <p:spPr>
                <a:xfrm>
                  <a:off x="6142843" y="4117667"/>
                  <a:ext cx="17307" cy="72444"/>
                </a:xfrm>
                <a:custGeom>
                  <a:rect b="b" l="l" r="r" t="t"/>
                  <a:pathLst>
                    <a:path extrusionOk="0" h="8941" w="2136">
                      <a:moveTo>
                        <a:pt x="1" y="0"/>
                      </a:moveTo>
                      <a:lnTo>
                        <a:pt x="1" y="8940"/>
                      </a:lnTo>
                      <a:lnTo>
                        <a:pt x="2136" y="8940"/>
                      </a:lnTo>
                      <a:lnTo>
                        <a:pt x="21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6"/>
                <p:cNvSpPr/>
                <p:nvPr/>
              </p:nvSpPr>
              <p:spPr>
                <a:xfrm>
                  <a:off x="6105815" y="4176588"/>
                  <a:ext cx="91363" cy="34873"/>
                </a:xfrm>
                <a:custGeom>
                  <a:rect b="b" l="l" r="r" t="t"/>
                  <a:pathLst>
                    <a:path extrusionOk="0" h="4304" w="11276">
                      <a:moveTo>
                        <a:pt x="1" y="0"/>
                      </a:moveTo>
                      <a:lnTo>
                        <a:pt x="1" y="4303"/>
                      </a:lnTo>
                      <a:lnTo>
                        <a:pt x="11275" y="4303"/>
                      </a:lnTo>
                      <a:lnTo>
                        <a:pt x="112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6"/>
                <p:cNvSpPr/>
                <p:nvPr/>
              </p:nvSpPr>
              <p:spPr>
                <a:xfrm>
                  <a:off x="6070140" y="4099825"/>
                  <a:ext cx="165143" cy="35683"/>
                </a:xfrm>
                <a:custGeom>
                  <a:rect b="b" l="l" r="r" t="t"/>
                  <a:pathLst>
                    <a:path extrusionOk="0" h="4404" w="20382">
                      <a:moveTo>
                        <a:pt x="2202" y="1"/>
                      </a:moveTo>
                      <a:cubicBezTo>
                        <a:pt x="1001" y="1"/>
                        <a:pt x="1" y="1001"/>
                        <a:pt x="1" y="2202"/>
                      </a:cubicBezTo>
                      <a:cubicBezTo>
                        <a:pt x="1" y="3403"/>
                        <a:pt x="1001" y="4404"/>
                        <a:pt x="2202" y="4404"/>
                      </a:cubicBezTo>
                      <a:lnTo>
                        <a:pt x="18180" y="4404"/>
                      </a:lnTo>
                      <a:cubicBezTo>
                        <a:pt x="19381" y="4404"/>
                        <a:pt x="20382" y="3403"/>
                        <a:pt x="20382" y="2202"/>
                      </a:cubicBezTo>
                      <a:cubicBezTo>
                        <a:pt x="20382" y="1001"/>
                        <a:pt x="19381" y="1"/>
                        <a:pt x="181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21" name="Google Shape;3421;p56"/>
            <p:cNvSpPr/>
            <p:nvPr/>
          </p:nvSpPr>
          <p:spPr>
            <a:xfrm flipH="1" rot="1085007">
              <a:off x="7263445" y="3839223"/>
              <a:ext cx="131424" cy="153474"/>
            </a:xfrm>
            <a:custGeom>
              <a:rect b="b" l="l" r="r" t="t"/>
              <a:pathLst>
                <a:path extrusionOk="0" h="6139" w="5257">
                  <a:moveTo>
                    <a:pt x="2603" y="0"/>
                  </a:moveTo>
                  <a:cubicBezTo>
                    <a:pt x="1847" y="0"/>
                    <a:pt x="1083" y="566"/>
                    <a:pt x="697" y="1622"/>
                  </a:cubicBezTo>
                  <a:cubicBezTo>
                    <a:pt x="1" y="3451"/>
                    <a:pt x="967" y="6139"/>
                    <a:pt x="1929" y="6139"/>
                  </a:cubicBezTo>
                  <a:cubicBezTo>
                    <a:pt x="1975" y="6139"/>
                    <a:pt x="2020" y="6133"/>
                    <a:pt x="2065" y="6120"/>
                  </a:cubicBezTo>
                  <a:cubicBezTo>
                    <a:pt x="4193" y="5543"/>
                    <a:pt x="5257" y="3111"/>
                    <a:pt x="4223" y="1166"/>
                  </a:cubicBezTo>
                  <a:cubicBezTo>
                    <a:pt x="3828" y="375"/>
                    <a:pt x="3218" y="0"/>
                    <a:pt x="2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5" name="Shape 3425"/>
        <p:cNvGrpSpPr/>
        <p:nvPr/>
      </p:nvGrpSpPr>
      <p:grpSpPr>
        <a:xfrm>
          <a:off x="0" y="0"/>
          <a:ext cx="0" cy="0"/>
          <a:chOff x="0" y="0"/>
          <a:chExt cx="0" cy="0"/>
        </a:xfrm>
      </p:grpSpPr>
      <p:sp>
        <p:nvSpPr>
          <p:cNvPr id="3426" name="Google Shape;3426;p57"/>
          <p:cNvSpPr txBox="1"/>
          <p:nvPr>
            <p:ph type="title"/>
          </p:nvPr>
        </p:nvSpPr>
        <p:spPr>
          <a:xfrm>
            <a:off x="1546875" y="1486625"/>
            <a:ext cx="6729000" cy="2150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maths!</a:t>
            </a:r>
            <a:endParaRPr/>
          </a:p>
        </p:txBody>
      </p:sp>
      <p:grpSp>
        <p:nvGrpSpPr>
          <p:cNvPr id="3427" name="Google Shape;3427;p57"/>
          <p:cNvGrpSpPr/>
          <p:nvPr/>
        </p:nvGrpSpPr>
        <p:grpSpPr>
          <a:xfrm>
            <a:off x="7183181" y="2832073"/>
            <a:ext cx="1060217" cy="1771123"/>
            <a:chOff x="7467741" y="3222809"/>
            <a:chExt cx="713662" cy="1192194"/>
          </a:xfrm>
        </p:grpSpPr>
        <p:sp>
          <p:nvSpPr>
            <p:cNvPr id="3428" name="Google Shape;3428;p57"/>
            <p:cNvSpPr/>
            <p:nvPr/>
          </p:nvSpPr>
          <p:spPr>
            <a:xfrm>
              <a:off x="7882647" y="4161879"/>
              <a:ext cx="100913" cy="252205"/>
            </a:xfrm>
            <a:custGeom>
              <a:rect b="b" l="l" r="r" t="t"/>
              <a:pathLst>
                <a:path extrusionOk="0" h="6588" w="2636">
                  <a:moveTo>
                    <a:pt x="747" y="1"/>
                  </a:moveTo>
                  <a:cubicBezTo>
                    <a:pt x="555" y="1"/>
                    <a:pt x="363" y="49"/>
                    <a:pt x="235" y="193"/>
                  </a:cubicBezTo>
                  <a:cubicBezTo>
                    <a:pt x="11" y="449"/>
                    <a:pt x="203" y="641"/>
                    <a:pt x="331" y="865"/>
                  </a:cubicBezTo>
                  <a:cubicBezTo>
                    <a:pt x="491" y="1201"/>
                    <a:pt x="427" y="1793"/>
                    <a:pt x="443" y="2145"/>
                  </a:cubicBezTo>
                  <a:cubicBezTo>
                    <a:pt x="491" y="2609"/>
                    <a:pt x="507" y="3041"/>
                    <a:pt x="507" y="3505"/>
                  </a:cubicBezTo>
                  <a:cubicBezTo>
                    <a:pt x="507" y="4049"/>
                    <a:pt x="491" y="4561"/>
                    <a:pt x="411" y="5105"/>
                  </a:cubicBezTo>
                  <a:cubicBezTo>
                    <a:pt x="347" y="5473"/>
                    <a:pt x="27" y="5777"/>
                    <a:pt x="11" y="6145"/>
                  </a:cubicBezTo>
                  <a:cubicBezTo>
                    <a:pt x="0" y="6500"/>
                    <a:pt x="501" y="6587"/>
                    <a:pt x="934" y="6587"/>
                  </a:cubicBezTo>
                  <a:cubicBezTo>
                    <a:pt x="1145" y="6587"/>
                    <a:pt x="1341" y="6566"/>
                    <a:pt x="1451" y="6545"/>
                  </a:cubicBezTo>
                  <a:cubicBezTo>
                    <a:pt x="2155" y="6417"/>
                    <a:pt x="2475" y="6001"/>
                    <a:pt x="2571" y="5425"/>
                  </a:cubicBezTo>
                  <a:cubicBezTo>
                    <a:pt x="2635" y="5041"/>
                    <a:pt x="2587" y="4657"/>
                    <a:pt x="2571" y="4305"/>
                  </a:cubicBezTo>
                  <a:cubicBezTo>
                    <a:pt x="2523" y="3841"/>
                    <a:pt x="2555" y="3377"/>
                    <a:pt x="2555" y="2929"/>
                  </a:cubicBezTo>
                  <a:cubicBezTo>
                    <a:pt x="2571" y="2161"/>
                    <a:pt x="2523" y="1169"/>
                    <a:pt x="1963" y="529"/>
                  </a:cubicBezTo>
                  <a:cubicBezTo>
                    <a:pt x="1707" y="225"/>
                    <a:pt x="1195" y="1"/>
                    <a:pt x="7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7"/>
            <p:cNvSpPr/>
            <p:nvPr/>
          </p:nvSpPr>
          <p:spPr>
            <a:xfrm>
              <a:off x="7732962" y="4163448"/>
              <a:ext cx="136630" cy="251554"/>
            </a:xfrm>
            <a:custGeom>
              <a:rect b="b" l="l" r="r" t="t"/>
              <a:pathLst>
                <a:path extrusionOk="0" h="6571" w="3569">
                  <a:moveTo>
                    <a:pt x="1701" y="1"/>
                  </a:moveTo>
                  <a:cubicBezTo>
                    <a:pt x="1665" y="1"/>
                    <a:pt x="1627" y="3"/>
                    <a:pt x="1585" y="8"/>
                  </a:cubicBezTo>
                  <a:cubicBezTo>
                    <a:pt x="1121" y="72"/>
                    <a:pt x="593" y="424"/>
                    <a:pt x="401" y="792"/>
                  </a:cubicBezTo>
                  <a:cubicBezTo>
                    <a:pt x="1" y="1512"/>
                    <a:pt x="161" y="2488"/>
                    <a:pt x="321" y="3240"/>
                  </a:cubicBezTo>
                  <a:cubicBezTo>
                    <a:pt x="417" y="3704"/>
                    <a:pt x="513" y="4136"/>
                    <a:pt x="577" y="4600"/>
                  </a:cubicBezTo>
                  <a:cubicBezTo>
                    <a:pt x="625" y="4968"/>
                    <a:pt x="657" y="5368"/>
                    <a:pt x="801" y="5704"/>
                  </a:cubicBezTo>
                  <a:cubicBezTo>
                    <a:pt x="1000" y="6225"/>
                    <a:pt x="1361" y="6570"/>
                    <a:pt x="2024" y="6570"/>
                  </a:cubicBezTo>
                  <a:cubicBezTo>
                    <a:pt x="2053" y="6570"/>
                    <a:pt x="2083" y="6569"/>
                    <a:pt x="2113" y="6568"/>
                  </a:cubicBezTo>
                  <a:cubicBezTo>
                    <a:pt x="2449" y="6536"/>
                    <a:pt x="3569" y="6392"/>
                    <a:pt x="3457" y="5880"/>
                  </a:cubicBezTo>
                  <a:cubicBezTo>
                    <a:pt x="3361" y="5528"/>
                    <a:pt x="2993" y="5288"/>
                    <a:pt x="2849" y="4952"/>
                  </a:cubicBezTo>
                  <a:cubicBezTo>
                    <a:pt x="2657" y="4440"/>
                    <a:pt x="2545" y="3928"/>
                    <a:pt x="2433" y="3400"/>
                  </a:cubicBezTo>
                  <a:cubicBezTo>
                    <a:pt x="2337" y="2952"/>
                    <a:pt x="2257" y="2488"/>
                    <a:pt x="2177" y="2024"/>
                  </a:cubicBezTo>
                  <a:cubicBezTo>
                    <a:pt x="2113" y="1672"/>
                    <a:pt x="1953" y="1240"/>
                    <a:pt x="2033" y="888"/>
                  </a:cubicBezTo>
                  <a:cubicBezTo>
                    <a:pt x="2108" y="586"/>
                    <a:pt x="2283" y="1"/>
                    <a:pt x="1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7"/>
            <p:cNvSpPr/>
            <p:nvPr/>
          </p:nvSpPr>
          <p:spPr>
            <a:xfrm>
              <a:off x="7467741" y="3662713"/>
              <a:ext cx="301398" cy="306873"/>
            </a:xfrm>
            <a:custGeom>
              <a:rect b="b" l="l" r="r" t="t"/>
              <a:pathLst>
                <a:path extrusionOk="0" h="8016" w="7873">
                  <a:moveTo>
                    <a:pt x="1610" y="1"/>
                  </a:moveTo>
                  <a:cubicBezTo>
                    <a:pt x="1390" y="1"/>
                    <a:pt x="1180" y="115"/>
                    <a:pt x="1024" y="415"/>
                  </a:cubicBezTo>
                  <a:cubicBezTo>
                    <a:pt x="0" y="2367"/>
                    <a:pt x="1968" y="5295"/>
                    <a:pt x="3440" y="6447"/>
                  </a:cubicBezTo>
                  <a:cubicBezTo>
                    <a:pt x="4032" y="6879"/>
                    <a:pt x="4545" y="7295"/>
                    <a:pt x="5201" y="7599"/>
                  </a:cubicBezTo>
                  <a:cubicBezTo>
                    <a:pt x="5729" y="7823"/>
                    <a:pt x="6289" y="7999"/>
                    <a:pt x="6865" y="8015"/>
                  </a:cubicBezTo>
                  <a:cubicBezTo>
                    <a:pt x="7361" y="8015"/>
                    <a:pt x="7649" y="7855"/>
                    <a:pt x="7745" y="7583"/>
                  </a:cubicBezTo>
                  <a:cubicBezTo>
                    <a:pt x="7873" y="7263"/>
                    <a:pt x="7761" y="6863"/>
                    <a:pt x="7489" y="6479"/>
                  </a:cubicBezTo>
                  <a:cubicBezTo>
                    <a:pt x="6977" y="5791"/>
                    <a:pt x="6273" y="5311"/>
                    <a:pt x="5665" y="4703"/>
                  </a:cubicBezTo>
                  <a:cubicBezTo>
                    <a:pt x="5041" y="4079"/>
                    <a:pt x="4465" y="3439"/>
                    <a:pt x="3968" y="2735"/>
                  </a:cubicBezTo>
                  <a:cubicBezTo>
                    <a:pt x="3472" y="2047"/>
                    <a:pt x="3088" y="1263"/>
                    <a:pt x="2560" y="575"/>
                  </a:cubicBezTo>
                  <a:cubicBezTo>
                    <a:pt x="2326" y="282"/>
                    <a:pt x="1955" y="1"/>
                    <a:pt x="16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7"/>
            <p:cNvSpPr/>
            <p:nvPr/>
          </p:nvSpPr>
          <p:spPr>
            <a:xfrm>
              <a:off x="7660991" y="3848919"/>
              <a:ext cx="373408" cy="418811"/>
            </a:xfrm>
            <a:custGeom>
              <a:rect b="b" l="l" r="r" t="t"/>
              <a:pathLst>
                <a:path extrusionOk="0" h="10940" w="9754">
                  <a:moveTo>
                    <a:pt x="4855" y="1"/>
                  </a:moveTo>
                  <a:cubicBezTo>
                    <a:pt x="1867" y="1"/>
                    <a:pt x="1" y="4016"/>
                    <a:pt x="393" y="6640"/>
                  </a:cubicBezTo>
                  <a:cubicBezTo>
                    <a:pt x="723" y="8833"/>
                    <a:pt x="2570" y="10940"/>
                    <a:pt x="4772" y="10940"/>
                  </a:cubicBezTo>
                  <a:cubicBezTo>
                    <a:pt x="5236" y="10940"/>
                    <a:pt x="5716" y="10846"/>
                    <a:pt x="6201" y="10640"/>
                  </a:cubicBezTo>
                  <a:cubicBezTo>
                    <a:pt x="8921" y="9488"/>
                    <a:pt x="9753" y="6319"/>
                    <a:pt x="9017" y="3647"/>
                  </a:cubicBezTo>
                  <a:cubicBezTo>
                    <a:pt x="8681" y="2447"/>
                    <a:pt x="8041" y="1135"/>
                    <a:pt x="6873" y="527"/>
                  </a:cubicBezTo>
                  <a:cubicBezTo>
                    <a:pt x="6553" y="367"/>
                    <a:pt x="6217" y="239"/>
                    <a:pt x="5881" y="159"/>
                  </a:cubicBezTo>
                  <a:cubicBezTo>
                    <a:pt x="5721" y="127"/>
                    <a:pt x="5577" y="79"/>
                    <a:pt x="5417" y="47"/>
                  </a:cubicBezTo>
                  <a:cubicBezTo>
                    <a:pt x="5226" y="16"/>
                    <a:pt x="5038" y="1"/>
                    <a:pt x="48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7"/>
            <p:cNvSpPr/>
            <p:nvPr/>
          </p:nvSpPr>
          <p:spPr>
            <a:xfrm>
              <a:off x="7723774" y="4010318"/>
              <a:ext cx="243247" cy="203663"/>
            </a:xfrm>
            <a:custGeom>
              <a:rect b="b" l="l" r="r" t="t"/>
              <a:pathLst>
                <a:path extrusionOk="0" h="5320" w="6354">
                  <a:moveTo>
                    <a:pt x="2705" y="0"/>
                  </a:moveTo>
                  <a:cubicBezTo>
                    <a:pt x="1525" y="0"/>
                    <a:pt x="437" y="1100"/>
                    <a:pt x="241" y="2360"/>
                  </a:cubicBezTo>
                  <a:cubicBezTo>
                    <a:pt x="0" y="4072"/>
                    <a:pt x="1284" y="5320"/>
                    <a:pt x="2899" y="5320"/>
                  </a:cubicBezTo>
                  <a:cubicBezTo>
                    <a:pt x="3003" y="5320"/>
                    <a:pt x="3110" y="5314"/>
                    <a:pt x="3217" y="5304"/>
                  </a:cubicBezTo>
                  <a:cubicBezTo>
                    <a:pt x="4881" y="5128"/>
                    <a:pt x="6353" y="3912"/>
                    <a:pt x="6001" y="2071"/>
                  </a:cubicBezTo>
                  <a:cubicBezTo>
                    <a:pt x="5841" y="1223"/>
                    <a:pt x="5313" y="471"/>
                    <a:pt x="4433" y="231"/>
                  </a:cubicBezTo>
                  <a:cubicBezTo>
                    <a:pt x="4033" y="103"/>
                    <a:pt x="3633" y="87"/>
                    <a:pt x="3217" y="71"/>
                  </a:cubicBezTo>
                  <a:cubicBezTo>
                    <a:pt x="3046" y="23"/>
                    <a:pt x="2875" y="0"/>
                    <a:pt x="27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7"/>
            <p:cNvSpPr/>
            <p:nvPr/>
          </p:nvSpPr>
          <p:spPr>
            <a:xfrm>
              <a:off x="7506942" y="3326822"/>
              <a:ext cx="210745" cy="193365"/>
            </a:xfrm>
            <a:custGeom>
              <a:rect b="b" l="l" r="r" t="t"/>
              <a:pathLst>
                <a:path extrusionOk="0" h="5051" w="5505">
                  <a:moveTo>
                    <a:pt x="3376" y="0"/>
                  </a:moveTo>
                  <a:cubicBezTo>
                    <a:pt x="2366" y="0"/>
                    <a:pt x="1278" y="581"/>
                    <a:pt x="784" y="1348"/>
                  </a:cubicBezTo>
                  <a:cubicBezTo>
                    <a:pt x="0" y="2580"/>
                    <a:pt x="176" y="4596"/>
                    <a:pt x="1808" y="4980"/>
                  </a:cubicBezTo>
                  <a:cubicBezTo>
                    <a:pt x="2016" y="5027"/>
                    <a:pt x="2248" y="5051"/>
                    <a:pt x="2492" y="5051"/>
                  </a:cubicBezTo>
                  <a:cubicBezTo>
                    <a:pt x="3751" y="5051"/>
                    <a:pt x="5320" y="4422"/>
                    <a:pt x="5441" y="3108"/>
                  </a:cubicBezTo>
                  <a:cubicBezTo>
                    <a:pt x="5441" y="3044"/>
                    <a:pt x="5377" y="2996"/>
                    <a:pt x="5329" y="2996"/>
                  </a:cubicBezTo>
                  <a:cubicBezTo>
                    <a:pt x="5361" y="2820"/>
                    <a:pt x="5377" y="2644"/>
                    <a:pt x="5409" y="2500"/>
                  </a:cubicBezTo>
                  <a:cubicBezTo>
                    <a:pt x="5505" y="1780"/>
                    <a:pt x="5329" y="1060"/>
                    <a:pt x="4801" y="532"/>
                  </a:cubicBezTo>
                  <a:cubicBezTo>
                    <a:pt x="4411" y="159"/>
                    <a:pt x="3904" y="0"/>
                    <a:pt x="33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7"/>
            <p:cNvSpPr/>
            <p:nvPr/>
          </p:nvSpPr>
          <p:spPr>
            <a:xfrm>
              <a:off x="7572214" y="3378351"/>
              <a:ext cx="138736" cy="121088"/>
            </a:xfrm>
            <a:custGeom>
              <a:rect b="b" l="l" r="r" t="t"/>
              <a:pathLst>
                <a:path extrusionOk="0" h="3163" w="3624">
                  <a:moveTo>
                    <a:pt x="1549" y="1"/>
                  </a:moveTo>
                  <a:cubicBezTo>
                    <a:pt x="938" y="1"/>
                    <a:pt x="319" y="365"/>
                    <a:pt x="199" y="994"/>
                  </a:cubicBezTo>
                  <a:cubicBezTo>
                    <a:pt x="1" y="2025"/>
                    <a:pt x="1027" y="3163"/>
                    <a:pt x="1945" y="3163"/>
                  </a:cubicBezTo>
                  <a:cubicBezTo>
                    <a:pt x="2210" y="3163"/>
                    <a:pt x="2465" y="3069"/>
                    <a:pt x="2680" y="2850"/>
                  </a:cubicBezTo>
                  <a:cubicBezTo>
                    <a:pt x="2693" y="2857"/>
                    <a:pt x="2709" y="2861"/>
                    <a:pt x="2725" y="2861"/>
                  </a:cubicBezTo>
                  <a:cubicBezTo>
                    <a:pt x="2749" y="2861"/>
                    <a:pt x="2773" y="2853"/>
                    <a:pt x="2792" y="2834"/>
                  </a:cubicBezTo>
                  <a:cubicBezTo>
                    <a:pt x="3624" y="2130"/>
                    <a:pt x="3112" y="834"/>
                    <a:pt x="2360" y="258"/>
                  </a:cubicBezTo>
                  <a:cubicBezTo>
                    <a:pt x="2128" y="83"/>
                    <a:pt x="1839" y="1"/>
                    <a:pt x="1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7"/>
            <p:cNvSpPr/>
            <p:nvPr/>
          </p:nvSpPr>
          <p:spPr>
            <a:xfrm>
              <a:off x="7969433" y="3296924"/>
              <a:ext cx="211970" cy="192714"/>
            </a:xfrm>
            <a:custGeom>
              <a:rect b="b" l="l" r="r" t="t"/>
              <a:pathLst>
                <a:path extrusionOk="0" h="5034" w="5537">
                  <a:moveTo>
                    <a:pt x="2166" y="0"/>
                  </a:moveTo>
                  <a:cubicBezTo>
                    <a:pt x="1616" y="0"/>
                    <a:pt x="1088" y="172"/>
                    <a:pt x="688" y="577"/>
                  </a:cubicBezTo>
                  <a:cubicBezTo>
                    <a:pt x="160" y="1105"/>
                    <a:pt x="0" y="1825"/>
                    <a:pt x="128" y="2561"/>
                  </a:cubicBezTo>
                  <a:cubicBezTo>
                    <a:pt x="144" y="2721"/>
                    <a:pt x="160" y="2881"/>
                    <a:pt x="208" y="3057"/>
                  </a:cubicBezTo>
                  <a:cubicBezTo>
                    <a:pt x="160" y="3057"/>
                    <a:pt x="96" y="3105"/>
                    <a:pt x="96" y="3185"/>
                  </a:cubicBezTo>
                  <a:cubicBezTo>
                    <a:pt x="227" y="4441"/>
                    <a:pt x="1769" y="5033"/>
                    <a:pt x="3009" y="5033"/>
                  </a:cubicBezTo>
                  <a:cubicBezTo>
                    <a:pt x="3286" y="5033"/>
                    <a:pt x="3548" y="5004"/>
                    <a:pt x="3776" y="4945"/>
                  </a:cubicBezTo>
                  <a:cubicBezTo>
                    <a:pt x="5377" y="4545"/>
                    <a:pt x="5537" y="2513"/>
                    <a:pt x="4721" y="1297"/>
                  </a:cubicBezTo>
                  <a:cubicBezTo>
                    <a:pt x="4216" y="556"/>
                    <a:pt x="3156" y="0"/>
                    <a:pt x="2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7"/>
            <p:cNvSpPr/>
            <p:nvPr/>
          </p:nvSpPr>
          <p:spPr>
            <a:xfrm>
              <a:off x="7978008" y="3348375"/>
              <a:ext cx="138544" cy="122351"/>
            </a:xfrm>
            <a:custGeom>
              <a:rect b="b" l="l" r="r" t="t"/>
              <a:pathLst>
                <a:path extrusionOk="0" h="3196" w="3619">
                  <a:moveTo>
                    <a:pt x="2045" y="0"/>
                  </a:moveTo>
                  <a:cubicBezTo>
                    <a:pt x="1746" y="0"/>
                    <a:pt x="1449" y="88"/>
                    <a:pt x="1216" y="273"/>
                  </a:cubicBezTo>
                  <a:cubicBezTo>
                    <a:pt x="480" y="881"/>
                    <a:pt x="0" y="2193"/>
                    <a:pt x="832" y="2897"/>
                  </a:cubicBezTo>
                  <a:cubicBezTo>
                    <a:pt x="856" y="2913"/>
                    <a:pt x="876" y="2921"/>
                    <a:pt x="896" y="2921"/>
                  </a:cubicBezTo>
                  <a:cubicBezTo>
                    <a:pt x="916" y="2921"/>
                    <a:pt x="936" y="2913"/>
                    <a:pt x="960" y="2897"/>
                  </a:cubicBezTo>
                  <a:cubicBezTo>
                    <a:pt x="1172" y="3105"/>
                    <a:pt x="1419" y="3195"/>
                    <a:pt x="1674" y="3195"/>
                  </a:cubicBezTo>
                  <a:cubicBezTo>
                    <a:pt x="2597" y="3195"/>
                    <a:pt x="3618" y="2018"/>
                    <a:pt x="3392" y="977"/>
                  </a:cubicBezTo>
                  <a:cubicBezTo>
                    <a:pt x="3264" y="356"/>
                    <a:pt x="2649" y="0"/>
                    <a:pt x="20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7"/>
            <p:cNvSpPr/>
            <p:nvPr/>
          </p:nvSpPr>
          <p:spPr>
            <a:xfrm>
              <a:off x="7574932" y="3377202"/>
              <a:ext cx="565433" cy="529294"/>
            </a:xfrm>
            <a:custGeom>
              <a:rect b="b" l="l" r="r" t="t"/>
              <a:pathLst>
                <a:path extrusionOk="0" h="13826" w="14770">
                  <a:moveTo>
                    <a:pt x="7169" y="0"/>
                  </a:moveTo>
                  <a:cubicBezTo>
                    <a:pt x="1921" y="128"/>
                    <a:pt x="224" y="4608"/>
                    <a:pt x="64" y="8257"/>
                  </a:cubicBezTo>
                  <a:cubicBezTo>
                    <a:pt x="64" y="8417"/>
                    <a:pt x="48" y="8577"/>
                    <a:pt x="48" y="8737"/>
                  </a:cubicBezTo>
                  <a:cubicBezTo>
                    <a:pt x="0" y="12561"/>
                    <a:pt x="3265" y="13777"/>
                    <a:pt x="7329" y="13825"/>
                  </a:cubicBezTo>
                  <a:cubicBezTo>
                    <a:pt x="7384" y="13826"/>
                    <a:pt x="7439" y="13826"/>
                    <a:pt x="7494" y="13826"/>
                  </a:cubicBezTo>
                  <a:cubicBezTo>
                    <a:pt x="11482" y="13826"/>
                    <a:pt x="14690" y="12669"/>
                    <a:pt x="14722" y="8897"/>
                  </a:cubicBezTo>
                  <a:cubicBezTo>
                    <a:pt x="14770" y="5088"/>
                    <a:pt x="13473" y="64"/>
                    <a:pt x="74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7"/>
            <p:cNvSpPr/>
            <p:nvPr/>
          </p:nvSpPr>
          <p:spPr>
            <a:xfrm>
              <a:off x="7979233" y="3677950"/>
              <a:ext cx="114580" cy="53978"/>
            </a:xfrm>
            <a:custGeom>
              <a:rect b="b" l="l" r="r" t="t"/>
              <a:pathLst>
                <a:path extrusionOk="0" h="1410" w="2993">
                  <a:moveTo>
                    <a:pt x="1504" y="1"/>
                  </a:moveTo>
                  <a:cubicBezTo>
                    <a:pt x="688" y="1"/>
                    <a:pt x="0" y="305"/>
                    <a:pt x="0" y="689"/>
                  </a:cubicBezTo>
                  <a:cubicBezTo>
                    <a:pt x="0" y="1073"/>
                    <a:pt x="672" y="1393"/>
                    <a:pt x="1488" y="1409"/>
                  </a:cubicBezTo>
                  <a:cubicBezTo>
                    <a:pt x="1508" y="1409"/>
                    <a:pt x="1527" y="1409"/>
                    <a:pt x="1547" y="1409"/>
                  </a:cubicBezTo>
                  <a:cubicBezTo>
                    <a:pt x="2337" y="1409"/>
                    <a:pt x="2992" y="1096"/>
                    <a:pt x="2992" y="721"/>
                  </a:cubicBezTo>
                  <a:cubicBezTo>
                    <a:pt x="2992" y="337"/>
                    <a:pt x="2320" y="17"/>
                    <a:pt x="1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7"/>
            <p:cNvSpPr/>
            <p:nvPr/>
          </p:nvSpPr>
          <p:spPr>
            <a:xfrm>
              <a:off x="7650884" y="3677950"/>
              <a:ext cx="113967" cy="53978"/>
            </a:xfrm>
            <a:custGeom>
              <a:rect b="b" l="l" r="r" t="t"/>
              <a:pathLst>
                <a:path extrusionOk="0" h="1410" w="2977">
                  <a:moveTo>
                    <a:pt x="1505" y="1"/>
                  </a:moveTo>
                  <a:cubicBezTo>
                    <a:pt x="689" y="1"/>
                    <a:pt x="17" y="305"/>
                    <a:pt x="1" y="689"/>
                  </a:cubicBezTo>
                  <a:cubicBezTo>
                    <a:pt x="1" y="1073"/>
                    <a:pt x="657" y="1393"/>
                    <a:pt x="1489" y="1409"/>
                  </a:cubicBezTo>
                  <a:cubicBezTo>
                    <a:pt x="1508" y="1409"/>
                    <a:pt x="1528" y="1409"/>
                    <a:pt x="1547" y="1409"/>
                  </a:cubicBezTo>
                  <a:cubicBezTo>
                    <a:pt x="2337" y="1409"/>
                    <a:pt x="2977" y="1096"/>
                    <a:pt x="2977" y="721"/>
                  </a:cubicBezTo>
                  <a:cubicBezTo>
                    <a:pt x="2977" y="337"/>
                    <a:pt x="2321" y="17"/>
                    <a:pt x="15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7"/>
            <p:cNvSpPr/>
            <p:nvPr/>
          </p:nvSpPr>
          <p:spPr>
            <a:xfrm>
              <a:off x="7781351" y="3685797"/>
              <a:ext cx="136401" cy="73043"/>
            </a:xfrm>
            <a:custGeom>
              <a:rect b="b" l="l" r="r" t="t"/>
              <a:pathLst>
                <a:path extrusionOk="0" h="1908" w="3563">
                  <a:moveTo>
                    <a:pt x="1981" y="1"/>
                  </a:moveTo>
                  <a:cubicBezTo>
                    <a:pt x="1362" y="1"/>
                    <a:pt x="745" y="84"/>
                    <a:pt x="513" y="260"/>
                  </a:cubicBezTo>
                  <a:cubicBezTo>
                    <a:pt x="1" y="660"/>
                    <a:pt x="2017" y="1908"/>
                    <a:pt x="2017" y="1908"/>
                  </a:cubicBezTo>
                  <a:cubicBezTo>
                    <a:pt x="2017" y="1908"/>
                    <a:pt x="3537" y="836"/>
                    <a:pt x="3553" y="388"/>
                  </a:cubicBezTo>
                  <a:cubicBezTo>
                    <a:pt x="3562" y="136"/>
                    <a:pt x="2771" y="1"/>
                    <a:pt x="19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7"/>
            <p:cNvSpPr/>
            <p:nvPr/>
          </p:nvSpPr>
          <p:spPr>
            <a:xfrm>
              <a:off x="7872004" y="3696249"/>
              <a:ext cx="24577" cy="12365"/>
            </a:xfrm>
            <a:custGeom>
              <a:rect b="b" l="l" r="r" t="t"/>
              <a:pathLst>
                <a:path extrusionOk="0" h="323" w="642">
                  <a:moveTo>
                    <a:pt x="276" y="1"/>
                  </a:moveTo>
                  <a:cubicBezTo>
                    <a:pt x="121" y="1"/>
                    <a:pt x="1" y="75"/>
                    <a:pt x="1" y="163"/>
                  </a:cubicBezTo>
                  <a:cubicBezTo>
                    <a:pt x="1" y="275"/>
                    <a:pt x="145" y="323"/>
                    <a:pt x="321" y="323"/>
                  </a:cubicBezTo>
                  <a:cubicBezTo>
                    <a:pt x="513" y="323"/>
                    <a:pt x="641" y="243"/>
                    <a:pt x="641" y="163"/>
                  </a:cubicBezTo>
                  <a:cubicBezTo>
                    <a:pt x="641" y="67"/>
                    <a:pt x="497" y="3"/>
                    <a:pt x="321" y="3"/>
                  </a:cubicBezTo>
                  <a:cubicBezTo>
                    <a:pt x="306" y="1"/>
                    <a:pt x="291" y="1"/>
                    <a:pt x="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7"/>
            <p:cNvSpPr/>
            <p:nvPr/>
          </p:nvSpPr>
          <p:spPr>
            <a:xfrm>
              <a:off x="7703550" y="3537976"/>
              <a:ext cx="140927" cy="142716"/>
            </a:xfrm>
            <a:custGeom>
              <a:rect b="b" l="l" r="r" t="t"/>
              <a:pathLst>
                <a:path extrusionOk="0" h="4934" w="3681">
                  <a:moveTo>
                    <a:pt x="1954" y="1"/>
                  </a:moveTo>
                  <a:cubicBezTo>
                    <a:pt x="1035" y="1"/>
                    <a:pt x="207" y="1025"/>
                    <a:pt x="113" y="2355"/>
                  </a:cubicBezTo>
                  <a:cubicBezTo>
                    <a:pt x="1" y="3715"/>
                    <a:pt x="705" y="4867"/>
                    <a:pt x="1665" y="4931"/>
                  </a:cubicBezTo>
                  <a:cubicBezTo>
                    <a:pt x="1693" y="4933"/>
                    <a:pt x="1721" y="4934"/>
                    <a:pt x="1749" y="4934"/>
                  </a:cubicBezTo>
                  <a:cubicBezTo>
                    <a:pt x="2675" y="4934"/>
                    <a:pt x="3492" y="3915"/>
                    <a:pt x="3585" y="2595"/>
                  </a:cubicBezTo>
                  <a:cubicBezTo>
                    <a:pt x="3681" y="1234"/>
                    <a:pt x="2977" y="66"/>
                    <a:pt x="2017" y="2"/>
                  </a:cubicBezTo>
                  <a:cubicBezTo>
                    <a:pt x="1996" y="1"/>
                    <a:pt x="1975" y="1"/>
                    <a:pt x="1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7"/>
            <p:cNvSpPr/>
            <p:nvPr/>
          </p:nvSpPr>
          <p:spPr>
            <a:xfrm>
              <a:off x="7730502" y="3558743"/>
              <a:ext cx="99273" cy="101556"/>
            </a:xfrm>
            <a:custGeom>
              <a:rect b="b" l="l" r="r" t="t"/>
              <a:pathLst>
                <a:path extrusionOk="0" h="3511" w="2593">
                  <a:moveTo>
                    <a:pt x="1345" y="1"/>
                  </a:moveTo>
                  <a:cubicBezTo>
                    <a:pt x="689" y="1"/>
                    <a:pt x="111" y="746"/>
                    <a:pt x="65" y="1669"/>
                  </a:cubicBezTo>
                  <a:cubicBezTo>
                    <a:pt x="1" y="2629"/>
                    <a:pt x="497" y="3477"/>
                    <a:pt x="1185" y="3509"/>
                  </a:cubicBezTo>
                  <a:cubicBezTo>
                    <a:pt x="1205" y="3510"/>
                    <a:pt x="1226" y="3511"/>
                    <a:pt x="1246" y="3511"/>
                  </a:cubicBezTo>
                  <a:cubicBezTo>
                    <a:pt x="1894" y="3511"/>
                    <a:pt x="2483" y="2775"/>
                    <a:pt x="2545" y="1845"/>
                  </a:cubicBezTo>
                  <a:cubicBezTo>
                    <a:pt x="2593" y="868"/>
                    <a:pt x="2097" y="52"/>
                    <a:pt x="1425" y="4"/>
                  </a:cubicBezTo>
                  <a:cubicBezTo>
                    <a:pt x="1398" y="2"/>
                    <a:pt x="1371" y="1"/>
                    <a:pt x="1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7"/>
            <p:cNvSpPr/>
            <p:nvPr/>
          </p:nvSpPr>
          <p:spPr>
            <a:xfrm>
              <a:off x="7742141" y="3571325"/>
              <a:ext cx="76608" cy="76912"/>
            </a:xfrm>
            <a:custGeom>
              <a:rect b="b" l="l" r="r" t="t"/>
              <a:pathLst>
                <a:path extrusionOk="0" h="2659" w="2001">
                  <a:moveTo>
                    <a:pt x="1062" y="0"/>
                  </a:moveTo>
                  <a:cubicBezTo>
                    <a:pt x="552" y="0"/>
                    <a:pt x="111" y="549"/>
                    <a:pt x="65" y="1250"/>
                  </a:cubicBezTo>
                  <a:cubicBezTo>
                    <a:pt x="1" y="2002"/>
                    <a:pt x="369" y="2610"/>
                    <a:pt x="897" y="2658"/>
                  </a:cubicBezTo>
                  <a:cubicBezTo>
                    <a:pt x="911" y="2658"/>
                    <a:pt x="925" y="2659"/>
                    <a:pt x="939" y="2659"/>
                  </a:cubicBezTo>
                  <a:cubicBezTo>
                    <a:pt x="1434" y="2659"/>
                    <a:pt x="1875" y="2109"/>
                    <a:pt x="1937" y="1394"/>
                  </a:cubicBezTo>
                  <a:cubicBezTo>
                    <a:pt x="2001" y="657"/>
                    <a:pt x="1617" y="33"/>
                    <a:pt x="1105" y="1"/>
                  </a:cubicBezTo>
                  <a:cubicBezTo>
                    <a:pt x="1090" y="1"/>
                    <a:pt x="1076" y="0"/>
                    <a:pt x="10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7"/>
            <p:cNvSpPr/>
            <p:nvPr/>
          </p:nvSpPr>
          <p:spPr>
            <a:xfrm>
              <a:off x="7739690" y="3570052"/>
              <a:ext cx="36792" cy="18975"/>
            </a:xfrm>
            <a:custGeom>
              <a:rect b="b" l="l" r="r" t="t"/>
              <a:pathLst>
                <a:path extrusionOk="0" h="656" w="961">
                  <a:moveTo>
                    <a:pt x="174" y="0"/>
                  </a:moveTo>
                  <a:cubicBezTo>
                    <a:pt x="124" y="0"/>
                    <a:pt x="85" y="15"/>
                    <a:pt x="65" y="45"/>
                  </a:cubicBezTo>
                  <a:cubicBezTo>
                    <a:pt x="1" y="125"/>
                    <a:pt x="145" y="317"/>
                    <a:pt x="385" y="477"/>
                  </a:cubicBezTo>
                  <a:cubicBezTo>
                    <a:pt x="555" y="591"/>
                    <a:pt x="709" y="656"/>
                    <a:pt x="807" y="656"/>
                  </a:cubicBezTo>
                  <a:cubicBezTo>
                    <a:pt x="847" y="656"/>
                    <a:pt x="878" y="645"/>
                    <a:pt x="897" y="621"/>
                  </a:cubicBezTo>
                  <a:cubicBezTo>
                    <a:pt x="961" y="541"/>
                    <a:pt x="817" y="333"/>
                    <a:pt x="577" y="173"/>
                  </a:cubicBezTo>
                  <a:cubicBezTo>
                    <a:pt x="435" y="65"/>
                    <a:pt x="279" y="0"/>
                    <a:pt x="1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7"/>
            <p:cNvSpPr/>
            <p:nvPr/>
          </p:nvSpPr>
          <p:spPr>
            <a:xfrm>
              <a:off x="7864650" y="3540290"/>
              <a:ext cx="140353" cy="142716"/>
            </a:xfrm>
            <a:custGeom>
              <a:rect b="b" l="l" r="r" t="t"/>
              <a:pathLst>
                <a:path extrusionOk="0" h="4934" w="3666">
                  <a:moveTo>
                    <a:pt x="1937" y="1"/>
                  </a:moveTo>
                  <a:cubicBezTo>
                    <a:pt x="1018" y="1"/>
                    <a:pt x="191" y="1009"/>
                    <a:pt x="97" y="2355"/>
                  </a:cubicBezTo>
                  <a:cubicBezTo>
                    <a:pt x="1" y="3715"/>
                    <a:pt x="705" y="4867"/>
                    <a:pt x="1665" y="4931"/>
                  </a:cubicBezTo>
                  <a:cubicBezTo>
                    <a:pt x="1693" y="4933"/>
                    <a:pt x="1720" y="4934"/>
                    <a:pt x="1748" y="4934"/>
                  </a:cubicBezTo>
                  <a:cubicBezTo>
                    <a:pt x="2659" y="4934"/>
                    <a:pt x="3476" y="3915"/>
                    <a:pt x="3553" y="2595"/>
                  </a:cubicBezTo>
                  <a:cubicBezTo>
                    <a:pt x="3665" y="1234"/>
                    <a:pt x="2961" y="66"/>
                    <a:pt x="2001" y="2"/>
                  </a:cubicBezTo>
                  <a:cubicBezTo>
                    <a:pt x="1980" y="1"/>
                    <a:pt x="1959" y="1"/>
                    <a:pt x="19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7"/>
            <p:cNvSpPr/>
            <p:nvPr/>
          </p:nvSpPr>
          <p:spPr>
            <a:xfrm>
              <a:off x="7876901" y="3562908"/>
              <a:ext cx="99311" cy="101527"/>
            </a:xfrm>
            <a:custGeom>
              <a:rect b="b" l="l" r="r" t="t"/>
              <a:pathLst>
                <a:path extrusionOk="0" h="3510" w="2594">
                  <a:moveTo>
                    <a:pt x="1343" y="1"/>
                  </a:moveTo>
                  <a:cubicBezTo>
                    <a:pt x="688" y="1"/>
                    <a:pt x="111" y="731"/>
                    <a:pt x="65" y="1669"/>
                  </a:cubicBezTo>
                  <a:cubicBezTo>
                    <a:pt x="1" y="2629"/>
                    <a:pt x="497" y="3461"/>
                    <a:pt x="1185" y="3509"/>
                  </a:cubicBezTo>
                  <a:cubicBezTo>
                    <a:pt x="1199" y="3509"/>
                    <a:pt x="1213" y="3510"/>
                    <a:pt x="1227" y="3510"/>
                  </a:cubicBezTo>
                  <a:cubicBezTo>
                    <a:pt x="1883" y="3510"/>
                    <a:pt x="2483" y="2784"/>
                    <a:pt x="2545" y="1845"/>
                  </a:cubicBezTo>
                  <a:cubicBezTo>
                    <a:pt x="2593" y="884"/>
                    <a:pt x="2097" y="36"/>
                    <a:pt x="1425" y="4"/>
                  </a:cubicBezTo>
                  <a:cubicBezTo>
                    <a:pt x="1398" y="2"/>
                    <a:pt x="1370" y="1"/>
                    <a:pt x="1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7"/>
            <p:cNvSpPr/>
            <p:nvPr/>
          </p:nvSpPr>
          <p:spPr>
            <a:xfrm>
              <a:off x="7888578" y="3575027"/>
              <a:ext cx="76608" cy="77374"/>
            </a:xfrm>
            <a:custGeom>
              <a:rect b="b" l="l" r="r" t="t"/>
              <a:pathLst>
                <a:path extrusionOk="0" h="2675" w="2001">
                  <a:moveTo>
                    <a:pt x="1045" y="0"/>
                  </a:moveTo>
                  <a:cubicBezTo>
                    <a:pt x="535" y="0"/>
                    <a:pt x="95" y="550"/>
                    <a:pt x="48" y="1266"/>
                  </a:cubicBezTo>
                  <a:cubicBezTo>
                    <a:pt x="0" y="2002"/>
                    <a:pt x="368" y="2626"/>
                    <a:pt x="896" y="2674"/>
                  </a:cubicBezTo>
                  <a:cubicBezTo>
                    <a:pt x="910" y="2675"/>
                    <a:pt x="924" y="2675"/>
                    <a:pt x="938" y="2675"/>
                  </a:cubicBezTo>
                  <a:cubicBezTo>
                    <a:pt x="1433" y="2675"/>
                    <a:pt x="1874" y="2126"/>
                    <a:pt x="1936" y="1410"/>
                  </a:cubicBezTo>
                  <a:cubicBezTo>
                    <a:pt x="2000" y="673"/>
                    <a:pt x="1616" y="49"/>
                    <a:pt x="1088" y="1"/>
                  </a:cubicBezTo>
                  <a:cubicBezTo>
                    <a:pt x="1074" y="1"/>
                    <a:pt x="1059" y="0"/>
                    <a:pt x="10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7"/>
            <p:cNvSpPr/>
            <p:nvPr/>
          </p:nvSpPr>
          <p:spPr>
            <a:xfrm>
              <a:off x="7886127" y="3574044"/>
              <a:ext cx="36792" cy="19148"/>
            </a:xfrm>
            <a:custGeom>
              <a:rect b="b" l="l" r="r" t="t"/>
              <a:pathLst>
                <a:path extrusionOk="0" h="662" w="961">
                  <a:moveTo>
                    <a:pt x="141" y="1"/>
                  </a:moveTo>
                  <a:cubicBezTo>
                    <a:pt x="99" y="1"/>
                    <a:pt x="67" y="12"/>
                    <a:pt x="48" y="35"/>
                  </a:cubicBezTo>
                  <a:cubicBezTo>
                    <a:pt x="0" y="115"/>
                    <a:pt x="144" y="323"/>
                    <a:pt x="368" y="483"/>
                  </a:cubicBezTo>
                  <a:cubicBezTo>
                    <a:pt x="538" y="597"/>
                    <a:pt x="700" y="662"/>
                    <a:pt x="803" y="662"/>
                  </a:cubicBezTo>
                  <a:cubicBezTo>
                    <a:pt x="845" y="662"/>
                    <a:pt x="877" y="651"/>
                    <a:pt x="896" y="627"/>
                  </a:cubicBezTo>
                  <a:cubicBezTo>
                    <a:pt x="960" y="547"/>
                    <a:pt x="816" y="339"/>
                    <a:pt x="576" y="179"/>
                  </a:cubicBezTo>
                  <a:cubicBezTo>
                    <a:pt x="406" y="66"/>
                    <a:pt x="244" y="1"/>
                    <a:pt x="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7"/>
            <p:cNvSpPr/>
            <p:nvPr/>
          </p:nvSpPr>
          <p:spPr>
            <a:xfrm>
              <a:off x="7736025" y="3265685"/>
              <a:ext cx="243860" cy="184522"/>
            </a:xfrm>
            <a:custGeom>
              <a:rect b="b" l="l" r="r" t="t"/>
              <a:pathLst>
                <a:path extrusionOk="0" h="4820" w="6370">
                  <a:moveTo>
                    <a:pt x="6257" y="1"/>
                  </a:moveTo>
                  <a:cubicBezTo>
                    <a:pt x="5441" y="97"/>
                    <a:pt x="4625" y="177"/>
                    <a:pt x="3777" y="241"/>
                  </a:cubicBezTo>
                  <a:cubicBezTo>
                    <a:pt x="2881" y="289"/>
                    <a:pt x="2001" y="369"/>
                    <a:pt x="1089" y="417"/>
                  </a:cubicBezTo>
                  <a:cubicBezTo>
                    <a:pt x="943" y="424"/>
                    <a:pt x="792" y="427"/>
                    <a:pt x="639" y="427"/>
                  </a:cubicBezTo>
                  <a:cubicBezTo>
                    <a:pt x="424" y="427"/>
                    <a:pt x="207" y="420"/>
                    <a:pt x="1" y="401"/>
                  </a:cubicBezTo>
                  <a:lnTo>
                    <a:pt x="1" y="401"/>
                  </a:lnTo>
                  <a:cubicBezTo>
                    <a:pt x="33" y="593"/>
                    <a:pt x="33" y="801"/>
                    <a:pt x="49" y="1009"/>
                  </a:cubicBezTo>
                  <a:cubicBezTo>
                    <a:pt x="97" y="1329"/>
                    <a:pt x="129" y="1649"/>
                    <a:pt x="161" y="2001"/>
                  </a:cubicBezTo>
                  <a:cubicBezTo>
                    <a:pt x="177" y="2289"/>
                    <a:pt x="193" y="2593"/>
                    <a:pt x="209" y="2881"/>
                  </a:cubicBezTo>
                  <a:cubicBezTo>
                    <a:pt x="257" y="3153"/>
                    <a:pt x="337" y="3409"/>
                    <a:pt x="417" y="3681"/>
                  </a:cubicBezTo>
                  <a:cubicBezTo>
                    <a:pt x="641" y="4417"/>
                    <a:pt x="1889" y="4673"/>
                    <a:pt x="2481" y="4769"/>
                  </a:cubicBezTo>
                  <a:cubicBezTo>
                    <a:pt x="2704" y="4804"/>
                    <a:pt x="2926" y="4819"/>
                    <a:pt x="3146" y="4819"/>
                  </a:cubicBezTo>
                  <a:cubicBezTo>
                    <a:pt x="3749" y="4819"/>
                    <a:pt x="4343" y="4701"/>
                    <a:pt x="4929" y="4513"/>
                  </a:cubicBezTo>
                  <a:cubicBezTo>
                    <a:pt x="5521" y="4321"/>
                    <a:pt x="6049" y="4033"/>
                    <a:pt x="6241" y="3329"/>
                  </a:cubicBezTo>
                  <a:cubicBezTo>
                    <a:pt x="6369" y="2833"/>
                    <a:pt x="6353" y="2241"/>
                    <a:pt x="6353" y="1697"/>
                  </a:cubicBezTo>
                  <a:cubicBezTo>
                    <a:pt x="6353" y="1361"/>
                    <a:pt x="6289" y="1009"/>
                    <a:pt x="6273" y="657"/>
                  </a:cubicBezTo>
                  <a:cubicBezTo>
                    <a:pt x="6273" y="481"/>
                    <a:pt x="6257" y="273"/>
                    <a:pt x="6257" y="49"/>
                  </a:cubicBezTo>
                  <a:lnTo>
                    <a:pt x="62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7"/>
            <p:cNvSpPr/>
            <p:nvPr/>
          </p:nvSpPr>
          <p:spPr>
            <a:xfrm>
              <a:off x="7677835" y="3255694"/>
              <a:ext cx="357788" cy="70210"/>
            </a:xfrm>
            <a:custGeom>
              <a:rect b="b" l="l" r="r" t="t"/>
              <a:pathLst>
                <a:path extrusionOk="0" h="1834" w="9346">
                  <a:moveTo>
                    <a:pt x="9066" y="0"/>
                  </a:moveTo>
                  <a:cubicBezTo>
                    <a:pt x="8954" y="0"/>
                    <a:pt x="8819" y="44"/>
                    <a:pt x="8737" y="54"/>
                  </a:cubicBezTo>
                  <a:cubicBezTo>
                    <a:pt x="8593" y="102"/>
                    <a:pt x="8433" y="118"/>
                    <a:pt x="8289" y="134"/>
                  </a:cubicBezTo>
                  <a:cubicBezTo>
                    <a:pt x="8113" y="150"/>
                    <a:pt x="7953" y="198"/>
                    <a:pt x="7777" y="214"/>
                  </a:cubicBezTo>
                  <a:cubicBezTo>
                    <a:pt x="7089" y="310"/>
                    <a:pt x="6417" y="390"/>
                    <a:pt x="5745" y="454"/>
                  </a:cubicBezTo>
                  <a:cubicBezTo>
                    <a:pt x="5185" y="502"/>
                    <a:pt x="4593" y="534"/>
                    <a:pt x="4033" y="550"/>
                  </a:cubicBezTo>
                  <a:cubicBezTo>
                    <a:pt x="3889" y="558"/>
                    <a:pt x="3746" y="561"/>
                    <a:pt x="3603" y="561"/>
                  </a:cubicBezTo>
                  <a:cubicBezTo>
                    <a:pt x="3176" y="561"/>
                    <a:pt x="2753" y="534"/>
                    <a:pt x="2321" y="534"/>
                  </a:cubicBezTo>
                  <a:cubicBezTo>
                    <a:pt x="2033" y="534"/>
                    <a:pt x="1777" y="550"/>
                    <a:pt x="1505" y="550"/>
                  </a:cubicBezTo>
                  <a:cubicBezTo>
                    <a:pt x="1329" y="573"/>
                    <a:pt x="1136" y="588"/>
                    <a:pt x="951" y="588"/>
                  </a:cubicBezTo>
                  <a:cubicBezTo>
                    <a:pt x="884" y="588"/>
                    <a:pt x="817" y="586"/>
                    <a:pt x="753" y="582"/>
                  </a:cubicBezTo>
                  <a:cubicBezTo>
                    <a:pt x="667" y="582"/>
                    <a:pt x="575" y="568"/>
                    <a:pt x="480" y="568"/>
                  </a:cubicBezTo>
                  <a:cubicBezTo>
                    <a:pt x="433" y="568"/>
                    <a:pt x="385" y="571"/>
                    <a:pt x="337" y="582"/>
                  </a:cubicBezTo>
                  <a:cubicBezTo>
                    <a:pt x="305" y="582"/>
                    <a:pt x="273" y="614"/>
                    <a:pt x="241" y="614"/>
                  </a:cubicBezTo>
                  <a:cubicBezTo>
                    <a:pt x="177" y="630"/>
                    <a:pt x="145" y="646"/>
                    <a:pt x="97" y="678"/>
                  </a:cubicBezTo>
                  <a:cubicBezTo>
                    <a:pt x="97" y="678"/>
                    <a:pt x="89" y="671"/>
                    <a:pt x="85" y="671"/>
                  </a:cubicBezTo>
                  <a:cubicBezTo>
                    <a:pt x="82" y="671"/>
                    <a:pt x="81" y="673"/>
                    <a:pt x="81" y="678"/>
                  </a:cubicBezTo>
                  <a:cubicBezTo>
                    <a:pt x="33" y="742"/>
                    <a:pt x="1" y="806"/>
                    <a:pt x="33" y="870"/>
                  </a:cubicBezTo>
                  <a:cubicBezTo>
                    <a:pt x="65" y="918"/>
                    <a:pt x="145" y="918"/>
                    <a:pt x="177" y="918"/>
                  </a:cubicBezTo>
                  <a:cubicBezTo>
                    <a:pt x="321" y="918"/>
                    <a:pt x="465" y="982"/>
                    <a:pt x="593" y="1014"/>
                  </a:cubicBezTo>
                  <a:cubicBezTo>
                    <a:pt x="737" y="1046"/>
                    <a:pt x="881" y="1078"/>
                    <a:pt x="1025" y="1110"/>
                  </a:cubicBezTo>
                  <a:cubicBezTo>
                    <a:pt x="1345" y="1174"/>
                    <a:pt x="3537" y="1590"/>
                    <a:pt x="3857" y="1654"/>
                  </a:cubicBezTo>
                  <a:cubicBezTo>
                    <a:pt x="4177" y="1718"/>
                    <a:pt x="5153" y="1814"/>
                    <a:pt x="5313" y="1830"/>
                  </a:cubicBezTo>
                  <a:cubicBezTo>
                    <a:pt x="5332" y="1832"/>
                    <a:pt x="5353" y="1833"/>
                    <a:pt x="5374" y="1833"/>
                  </a:cubicBezTo>
                  <a:cubicBezTo>
                    <a:pt x="5511" y="1833"/>
                    <a:pt x="5682" y="1792"/>
                    <a:pt x="5793" y="1750"/>
                  </a:cubicBezTo>
                  <a:cubicBezTo>
                    <a:pt x="6081" y="1654"/>
                    <a:pt x="6305" y="1590"/>
                    <a:pt x="6577" y="1478"/>
                  </a:cubicBezTo>
                  <a:cubicBezTo>
                    <a:pt x="6881" y="1334"/>
                    <a:pt x="7201" y="1206"/>
                    <a:pt x="7505" y="1094"/>
                  </a:cubicBezTo>
                  <a:cubicBezTo>
                    <a:pt x="7793" y="966"/>
                    <a:pt x="8097" y="838"/>
                    <a:pt x="8385" y="710"/>
                  </a:cubicBezTo>
                  <a:cubicBezTo>
                    <a:pt x="8625" y="614"/>
                    <a:pt x="8865" y="534"/>
                    <a:pt x="9057" y="406"/>
                  </a:cubicBezTo>
                  <a:cubicBezTo>
                    <a:pt x="9185" y="358"/>
                    <a:pt x="9345" y="198"/>
                    <a:pt x="9217" y="54"/>
                  </a:cubicBezTo>
                  <a:cubicBezTo>
                    <a:pt x="9183" y="14"/>
                    <a:pt x="9128" y="0"/>
                    <a:pt x="9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7"/>
            <p:cNvSpPr/>
            <p:nvPr/>
          </p:nvSpPr>
          <p:spPr>
            <a:xfrm>
              <a:off x="7677223" y="3222809"/>
              <a:ext cx="354113" cy="96280"/>
            </a:xfrm>
            <a:custGeom>
              <a:rect b="b" l="l" r="r" t="t"/>
              <a:pathLst>
                <a:path extrusionOk="0" h="2515" w="9250">
                  <a:moveTo>
                    <a:pt x="4939" y="0"/>
                  </a:moveTo>
                  <a:cubicBezTo>
                    <a:pt x="4803" y="0"/>
                    <a:pt x="4667" y="10"/>
                    <a:pt x="4529" y="33"/>
                  </a:cubicBezTo>
                  <a:cubicBezTo>
                    <a:pt x="4033" y="113"/>
                    <a:pt x="3537" y="273"/>
                    <a:pt x="3041" y="417"/>
                  </a:cubicBezTo>
                  <a:cubicBezTo>
                    <a:pt x="2529" y="561"/>
                    <a:pt x="2033" y="721"/>
                    <a:pt x="1537" y="897"/>
                  </a:cubicBezTo>
                  <a:cubicBezTo>
                    <a:pt x="1089" y="1057"/>
                    <a:pt x="673" y="1217"/>
                    <a:pt x="257" y="1409"/>
                  </a:cubicBezTo>
                  <a:cubicBezTo>
                    <a:pt x="177" y="1457"/>
                    <a:pt x="1" y="1537"/>
                    <a:pt x="1" y="1633"/>
                  </a:cubicBezTo>
                  <a:cubicBezTo>
                    <a:pt x="1" y="1713"/>
                    <a:pt x="113" y="1729"/>
                    <a:pt x="193" y="1729"/>
                  </a:cubicBezTo>
                  <a:lnTo>
                    <a:pt x="209" y="1729"/>
                  </a:lnTo>
                  <a:cubicBezTo>
                    <a:pt x="257" y="1729"/>
                    <a:pt x="305" y="1761"/>
                    <a:pt x="353" y="1761"/>
                  </a:cubicBezTo>
                  <a:cubicBezTo>
                    <a:pt x="401" y="1761"/>
                    <a:pt x="433" y="1777"/>
                    <a:pt x="465" y="1777"/>
                  </a:cubicBezTo>
                  <a:lnTo>
                    <a:pt x="497" y="1777"/>
                  </a:lnTo>
                  <a:cubicBezTo>
                    <a:pt x="657" y="1809"/>
                    <a:pt x="833" y="1841"/>
                    <a:pt x="993" y="1873"/>
                  </a:cubicBezTo>
                  <a:cubicBezTo>
                    <a:pt x="1089" y="1889"/>
                    <a:pt x="1217" y="1905"/>
                    <a:pt x="1313" y="1953"/>
                  </a:cubicBezTo>
                  <a:cubicBezTo>
                    <a:pt x="1345" y="1953"/>
                    <a:pt x="1393" y="1969"/>
                    <a:pt x="1409" y="1969"/>
                  </a:cubicBezTo>
                  <a:cubicBezTo>
                    <a:pt x="1777" y="2049"/>
                    <a:pt x="2145" y="2113"/>
                    <a:pt x="2529" y="2177"/>
                  </a:cubicBezTo>
                  <a:lnTo>
                    <a:pt x="3793" y="2353"/>
                  </a:lnTo>
                  <a:cubicBezTo>
                    <a:pt x="4177" y="2417"/>
                    <a:pt x="4545" y="2497"/>
                    <a:pt x="4929" y="2513"/>
                  </a:cubicBezTo>
                  <a:cubicBezTo>
                    <a:pt x="4957" y="2514"/>
                    <a:pt x="4985" y="2515"/>
                    <a:pt x="5013" y="2515"/>
                  </a:cubicBezTo>
                  <a:cubicBezTo>
                    <a:pt x="5360" y="2515"/>
                    <a:pt x="5659" y="2425"/>
                    <a:pt x="5985" y="2321"/>
                  </a:cubicBezTo>
                  <a:cubicBezTo>
                    <a:pt x="6369" y="2193"/>
                    <a:pt x="6753" y="2097"/>
                    <a:pt x="7137" y="1937"/>
                  </a:cubicBezTo>
                  <a:cubicBezTo>
                    <a:pt x="7489" y="1793"/>
                    <a:pt x="7825" y="1633"/>
                    <a:pt x="8177" y="1473"/>
                  </a:cubicBezTo>
                  <a:cubicBezTo>
                    <a:pt x="8513" y="1313"/>
                    <a:pt x="8865" y="1217"/>
                    <a:pt x="9185" y="1025"/>
                  </a:cubicBezTo>
                  <a:cubicBezTo>
                    <a:pt x="9233" y="1009"/>
                    <a:pt x="9249" y="993"/>
                    <a:pt x="9233" y="993"/>
                  </a:cubicBezTo>
                  <a:cubicBezTo>
                    <a:pt x="9137" y="801"/>
                    <a:pt x="8817" y="737"/>
                    <a:pt x="8577" y="689"/>
                  </a:cubicBezTo>
                  <a:cubicBezTo>
                    <a:pt x="8177" y="609"/>
                    <a:pt x="7793" y="513"/>
                    <a:pt x="7393" y="449"/>
                  </a:cubicBezTo>
                  <a:cubicBezTo>
                    <a:pt x="6913" y="353"/>
                    <a:pt x="6433" y="241"/>
                    <a:pt x="5937" y="129"/>
                  </a:cubicBezTo>
                  <a:cubicBezTo>
                    <a:pt x="5606" y="60"/>
                    <a:pt x="5275" y="0"/>
                    <a:pt x="49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7"/>
            <p:cNvSpPr/>
            <p:nvPr/>
          </p:nvSpPr>
          <p:spPr>
            <a:xfrm>
              <a:off x="7715812" y="3257723"/>
              <a:ext cx="134793" cy="39852"/>
            </a:xfrm>
            <a:custGeom>
              <a:rect b="b" l="l" r="r" t="t"/>
              <a:pathLst>
                <a:path extrusionOk="0" h="1041" w="3521">
                  <a:moveTo>
                    <a:pt x="3425" y="1"/>
                  </a:moveTo>
                  <a:lnTo>
                    <a:pt x="3425" y="17"/>
                  </a:lnTo>
                  <a:cubicBezTo>
                    <a:pt x="2993" y="49"/>
                    <a:pt x="2545" y="81"/>
                    <a:pt x="2129" y="161"/>
                  </a:cubicBezTo>
                  <a:cubicBezTo>
                    <a:pt x="1729" y="225"/>
                    <a:pt x="1313" y="305"/>
                    <a:pt x="929" y="449"/>
                  </a:cubicBezTo>
                  <a:cubicBezTo>
                    <a:pt x="593" y="561"/>
                    <a:pt x="289" y="721"/>
                    <a:pt x="33" y="929"/>
                  </a:cubicBezTo>
                  <a:lnTo>
                    <a:pt x="1" y="945"/>
                  </a:lnTo>
                  <a:cubicBezTo>
                    <a:pt x="113" y="961"/>
                    <a:pt x="225" y="977"/>
                    <a:pt x="321" y="1025"/>
                  </a:cubicBezTo>
                  <a:cubicBezTo>
                    <a:pt x="369" y="1025"/>
                    <a:pt x="401" y="1041"/>
                    <a:pt x="433" y="1041"/>
                  </a:cubicBezTo>
                  <a:cubicBezTo>
                    <a:pt x="513" y="977"/>
                    <a:pt x="641" y="945"/>
                    <a:pt x="721" y="929"/>
                  </a:cubicBezTo>
                  <a:cubicBezTo>
                    <a:pt x="833" y="881"/>
                    <a:pt x="929" y="865"/>
                    <a:pt x="1025" y="817"/>
                  </a:cubicBezTo>
                  <a:cubicBezTo>
                    <a:pt x="1249" y="737"/>
                    <a:pt x="1441" y="689"/>
                    <a:pt x="1681" y="625"/>
                  </a:cubicBezTo>
                  <a:cubicBezTo>
                    <a:pt x="1921" y="561"/>
                    <a:pt x="2161" y="529"/>
                    <a:pt x="2401" y="481"/>
                  </a:cubicBezTo>
                  <a:cubicBezTo>
                    <a:pt x="2689" y="449"/>
                    <a:pt x="2961" y="385"/>
                    <a:pt x="3249" y="289"/>
                  </a:cubicBezTo>
                  <a:cubicBezTo>
                    <a:pt x="3329" y="257"/>
                    <a:pt x="3425" y="225"/>
                    <a:pt x="3457" y="161"/>
                  </a:cubicBezTo>
                  <a:cubicBezTo>
                    <a:pt x="3489" y="145"/>
                    <a:pt x="3489" y="129"/>
                    <a:pt x="3489" y="81"/>
                  </a:cubicBezTo>
                  <a:cubicBezTo>
                    <a:pt x="3521" y="81"/>
                    <a:pt x="3505" y="65"/>
                    <a:pt x="3505" y="65"/>
                  </a:cubicBezTo>
                  <a:cubicBezTo>
                    <a:pt x="3505" y="65"/>
                    <a:pt x="3489" y="49"/>
                    <a:pt x="3457" y="49"/>
                  </a:cubicBezTo>
                  <a:cubicBezTo>
                    <a:pt x="3457" y="49"/>
                    <a:pt x="3489" y="49"/>
                    <a:pt x="3489" y="17"/>
                  </a:cubicBezTo>
                  <a:lnTo>
                    <a:pt x="3457"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7"/>
            <p:cNvSpPr/>
            <p:nvPr/>
          </p:nvSpPr>
          <p:spPr>
            <a:xfrm>
              <a:off x="7688248" y="3254622"/>
              <a:ext cx="163581" cy="195509"/>
            </a:xfrm>
            <a:custGeom>
              <a:rect b="b" l="l" r="r" t="t"/>
              <a:pathLst>
                <a:path extrusionOk="0" h="5107" w="4273">
                  <a:moveTo>
                    <a:pt x="4054" y="0"/>
                  </a:moveTo>
                  <a:cubicBezTo>
                    <a:pt x="3745" y="0"/>
                    <a:pt x="3446" y="87"/>
                    <a:pt x="3121" y="146"/>
                  </a:cubicBezTo>
                  <a:cubicBezTo>
                    <a:pt x="2513" y="242"/>
                    <a:pt x="1905" y="370"/>
                    <a:pt x="1329" y="578"/>
                  </a:cubicBezTo>
                  <a:cubicBezTo>
                    <a:pt x="1105" y="658"/>
                    <a:pt x="881" y="770"/>
                    <a:pt x="673" y="882"/>
                  </a:cubicBezTo>
                  <a:cubicBezTo>
                    <a:pt x="465" y="978"/>
                    <a:pt x="369" y="1298"/>
                    <a:pt x="369" y="1522"/>
                  </a:cubicBezTo>
                  <a:cubicBezTo>
                    <a:pt x="369" y="1746"/>
                    <a:pt x="385" y="1954"/>
                    <a:pt x="385" y="2162"/>
                  </a:cubicBezTo>
                  <a:lnTo>
                    <a:pt x="385" y="2898"/>
                  </a:lnTo>
                  <a:cubicBezTo>
                    <a:pt x="385" y="3106"/>
                    <a:pt x="385" y="3314"/>
                    <a:pt x="401" y="3522"/>
                  </a:cubicBezTo>
                  <a:cubicBezTo>
                    <a:pt x="241" y="3554"/>
                    <a:pt x="225" y="3842"/>
                    <a:pt x="353" y="3986"/>
                  </a:cubicBezTo>
                  <a:cubicBezTo>
                    <a:pt x="305" y="3986"/>
                    <a:pt x="273" y="3986"/>
                    <a:pt x="225" y="4002"/>
                  </a:cubicBezTo>
                  <a:cubicBezTo>
                    <a:pt x="129" y="4034"/>
                    <a:pt x="81" y="4162"/>
                    <a:pt x="49" y="4258"/>
                  </a:cubicBezTo>
                  <a:cubicBezTo>
                    <a:pt x="1" y="4402"/>
                    <a:pt x="1" y="4530"/>
                    <a:pt x="33" y="4658"/>
                  </a:cubicBezTo>
                  <a:lnTo>
                    <a:pt x="33" y="4722"/>
                  </a:lnTo>
                  <a:cubicBezTo>
                    <a:pt x="33" y="4818"/>
                    <a:pt x="33" y="4946"/>
                    <a:pt x="81" y="5042"/>
                  </a:cubicBezTo>
                  <a:lnTo>
                    <a:pt x="113" y="5042"/>
                  </a:lnTo>
                  <a:cubicBezTo>
                    <a:pt x="161" y="5026"/>
                    <a:pt x="209" y="4962"/>
                    <a:pt x="225" y="4898"/>
                  </a:cubicBezTo>
                  <a:cubicBezTo>
                    <a:pt x="225" y="4978"/>
                    <a:pt x="241" y="5058"/>
                    <a:pt x="305" y="5106"/>
                  </a:cubicBezTo>
                  <a:lnTo>
                    <a:pt x="321" y="5106"/>
                  </a:lnTo>
                  <a:cubicBezTo>
                    <a:pt x="385" y="5042"/>
                    <a:pt x="417" y="4946"/>
                    <a:pt x="449" y="4834"/>
                  </a:cubicBezTo>
                  <a:cubicBezTo>
                    <a:pt x="465" y="4946"/>
                    <a:pt x="529" y="5026"/>
                    <a:pt x="609" y="5042"/>
                  </a:cubicBezTo>
                  <a:cubicBezTo>
                    <a:pt x="705" y="5042"/>
                    <a:pt x="737" y="4962"/>
                    <a:pt x="737" y="4882"/>
                  </a:cubicBezTo>
                  <a:cubicBezTo>
                    <a:pt x="769" y="4962"/>
                    <a:pt x="817" y="5026"/>
                    <a:pt x="881" y="5026"/>
                  </a:cubicBezTo>
                  <a:cubicBezTo>
                    <a:pt x="961" y="5026"/>
                    <a:pt x="977" y="4946"/>
                    <a:pt x="977" y="4866"/>
                  </a:cubicBezTo>
                  <a:cubicBezTo>
                    <a:pt x="1009" y="4898"/>
                    <a:pt x="1041" y="4914"/>
                    <a:pt x="1089" y="4946"/>
                  </a:cubicBezTo>
                  <a:cubicBezTo>
                    <a:pt x="1106" y="4954"/>
                    <a:pt x="1121" y="4958"/>
                    <a:pt x="1135" y="4958"/>
                  </a:cubicBezTo>
                  <a:cubicBezTo>
                    <a:pt x="1261" y="4958"/>
                    <a:pt x="1246" y="4652"/>
                    <a:pt x="1217" y="4594"/>
                  </a:cubicBezTo>
                  <a:cubicBezTo>
                    <a:pt x="1185" y="4402"/>
                    <a:pt x="1009" y="3938"/>
                    <a:pt x="769" y="3938"/>
                  </a:cubicBezTo>
                  <a:cubicBezTo>
                    <a:pt x="801" y="3906"/>
                    <a:pt x="817" y="3842"/>
                    <a:pt x="849" y="3778"/>
                  </a:cubicBezTo>
                  <a:cubicBezTo>
                    <a:pt x="865" y="3634"/>
                    <a:pt x="801" y="3474"/>
                    <a:pt x="689" y="3474"/>
                  </a:cubicBezTo>
                  <a:cubicBezTo>
                    <a:pt x="673" y="3346"/>
                    <a:pt x="641" y="3186"/>
                    <a:pt x="641" y="3042"/>
                  </a:cubicBezTo>
                  <a:cubicBezTo>
                    <a:pt x="625" y="2706"/>
                    <a:pt x="641" y="2386"/>
                    <a:pt x="673" y="2034"/>
                  </a:cubicBezTo>
                  <a:cubicBezTo>
                    <a:pt x="689" y="1794"/>
                    <a:pt x="705" y="1554"/>
                    <a:pt x="785" y="1346"/>
                  </a:cubicBezTo>
                  <a:cubicBezTo>
                    <a:pt x="881" y="1106"/>
                    <a:pt x="1585" y="802"/>
                    <a:pt x="1825" y="738"/>
                  </a:cubicBezTo>
                  <a:cubicBezTo>
                    <a:pt x="2929" y="466"/>
                    <a:pt x="4161" y="338"/>
                    <a:pt x="4209" y="258"/>
                  </a:cubicBezTo>
                  <a:cubicBezTo>
                    <a:pt x="4241" y="178"/>
                    <a:pt x="4273" y="130"/>
                    <a:pt x="4241" y="82"/>
                  </a:cubicBezTo>
                  <a:cubicBezTo>
                    <a:pt x="4241" y="50"/>
                    <a:pt x="4209" y="18"/>
                    <a:pt x="4145" y="18"/>
                  </a:cubicBezTo>
                  <a:cubicBezTo>
                    <a:pt x="4145" y="18"/>
                    <a:pt x="4145" y="2"/>
                    <a:pt x="4129" y="2"/>
                  </a:cubicBezTo>
                  <a:cubicBezTo>
                    <a:pt x="4104" y="1"/>
                    <a:pt x="4079" y="0"/>
                    <a:pt x="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7"/>
            <p:cNvSpPr/>
            <p:nvPr/>
          </p:nvSpPr>
          <p:spPr>
            <a:xfrm>
              <a:off x="7690086" y="3257723"/>
              <a:ext cx="161744" cy="191795"/>
            </a:xfrm>
            <a:custGeom>
              <a:rect b="b" l="l" r="r" t="t"/>
              <a:pathLst>
                <a:path extrusionOk="0" h="5010" w="4225">
                  <a:moveTo>
                    <a:pt x="4193" y="1"/>
                  </a:moveTo>
                  <a:cubicBezTo>
                    <a:pt x="3985" y="17"/>
                    <a:pt x="3745" y="97"/>
                    <a:pt x="3537" y="145"/>
                  </a:cubicBezTo>
                  <a:cubicBezTo>
                    <a:pt x="3073" y="241"/>
                    <a:pt x="2625" y="337"/>
                    <a:pt x="2161" y="465"/>
                  </a:cubicBezTo>
                  <a:cubicBezTo>
                    <a:pt x="1793" y="545"/>
                    <a:pt x="1361" y="609"/>
                    <a:pt x="1057" y="801"/>
                  </a:cubicBezTo>
                  <a:cubicBezTo>
                    <a:pt x="801" y="961"/>
                    <a:pt x="625" y="1249"/>
                    <a:pt x="593" y="1521"/>
                  </a:cubicBezTo>
                  <a:cubicBezTo>
                    <a:pt x="577" y="1729"/>
                    <a:pt x="593" y="1921"/>
                    <a:pt x="577" y="2129"/>
                  </a:cubicBezTo>
                  <a:cubicBezTo>
                    <a:pt x="561" y="2305"/>
                    <a:pt x="561" y="2497"/>
                    <a:pt x="561" y="2689"/>
                  </a:cubicBezTo>
                  <a:cubicBezTo>
                    <a:pt x="561" y="2865"/>
                    <a:pt x="577" y="3057"/>
                    <a:pt x="545" y="3249"/>
                  </a:cubicBezTo>
                  <a:cubicBezTo>
                    <a:pt x="545" y="3281"/>
                    <a:pt x="497" y="3329"/>
                    <a:pt x="513" y="3361"/>
                  </a:cubicBezTo>
                  <a:cubicBezTo>
                    <a:pt x="545" y="3425"/>
                    <a:pt x="705" y="3569"/>
                    <a:pt x="561" y="3601"/>
                  </a:cubicBezTo>
                  <a:cubicBezTo>
                    <a:pt x="545" y="3601"/>
                    <a:pt x="545" y="3617"/>
                    <a:pt x="545" y="3649"/>
                  </a:cubicBezTo>
                  <a:cubicBezTo>
                    <a:pt x="641" y="3745"/>
                    <a:pt x="673" y="3857"/>
                    <a:pt x="721" y="3985"/>
                  </a:cubicBezTo>
                  <a:cubicBezTo>
                    <a:pt x="737" y="4049"/>
                    <a:pt x="753" y="4097"/>
                    <a:pt x="753" y="4161"/>
                  </a:cubicBezTo>
                  <a:cubicBezTo>
                    <a:pt x="774" y="4235"/>
                    <a:pt x="725" y="4295"/>
                    <a:pt x="667" y="4295"/>
                  </a:cubicBezTo>
                  <a:cubicBezTo>
                    <a:pt x="637" y="4295"/>
                    <a:pt x="604" y="4279"/>
                    <a:pt x="577" y="4241"/>
                  </a:cubicBezTo>
                  <a:cubicBezTo>
                    <a:pt x="577" y="4237"/>
                    <a:pt x="574" y="4235"/>
                    <a:pt x="570" y="4235"/>
                  </a:cubicBezTo>
                  <a:cubicBezTo>
                    <a:pt x="561" y="4235"/>
                    <a:pt x="545" y="4246"/>
                    <a:pt x="545" y="4257"/>
                  </a:cubicBezTo>
                  <a:lnTo>
                    <a:pt x="545" y="4337"/>
                  </a:lnTo>
                  <a:lnTo>
                    <a:pt x="545" y="4401"/>
                  </a:lnTo>
                  <a:cubicBezTo>
                    <a:pt x="557" y="4463"/>
                    <a:pt x="521" y="4487"/>
                    <a:pt x="460" y="4487"/>
                  </a:cubicBezTo>
                  <a:cubicBezTo>
                    <a:pt x="442" y="4487"/>
                    <a:pt x="422" y="4485"/>
                    <a:pt x="401" y="4481"/>
                  </a:cubicBezTo>
                  <a:cubicBezTo>
                    <a:pt x="353" y="4417"/>
                    <a:pt x="337" y="4337"/>
                    <a:pt x="337" y="4257"/>
                  </a:cubicBezTo>
                  <a:lnTo>
                    <a:pt x="337" y="4225"/>
                  </a:lnTo>
                  <a:cubicBezTo>
                    <a:pt x="337" y="4217"/>
                    <a:pt x="329" y="4213"/>
                    <a:pt x="321" y="4213"/>
                  </a:cubicBezTo>
                  <a:cubicBezTo>
                    <a:pt x="313" y="4213"/>
                    <a:pt x="305" y="4217"/>
                    <a:pt x="305" y="4225"/>
                  </a:cubicBezTo>
                  <a:lnTo>
                    <a:pt x="305" y="4257"/>
                  </a:lnTo>
                  <a:cubicBezTo>
                    <a:pt x="305" y="4369"/>
                    <a:pt x="241" y="4481"/>
                    <a:pt x="193" y="4561"/>
                  </a:cubicBezTo>
                  <a:cubicBezTo>
                    <a:pt x="171" y="4618"/>
                    <a:pt x="137" y="4640"/>
                    <a:pt x="103" y="4640"/>
                  </a:cubicBezTo>
                  <a:cubicBezTo>
                    <a:pt x="61" y="4640"/>
                    <a:pt x="18" y="4606"/>
                    <a:pt x="1" y="4561"/>
                  </a:cubicBezTo>
                  <a:lnTo>
                    <a:pt x="1" y="4625"/>
                  </a:lnTo>
                  <a:cubicBezTo>
                    <a:pt x="1" y="4721"/>
                    <a:pt x="1" y="4849"/>
                    <a:pt x="65" y="4945"/>
                  </a:cubicBezTo>
                  <a:lnTo>
                    <a:pt x="81" y="4945"/>
                  </a:lnTo>
                  <a:cubicBezTo>
                    <a:pt x="145" y="4929"/>
                    <a:pt x="177" y="4865"/>
                    <a:pt x="193" y="4801"/>
                  </a:cubicBezTo>
                  <a:cubicBezTo>
                    <a:pt x="193" y="4881"/>
                    <a:pt x="225" y="4961"/>
                    <a:pt x="273" y="5009"/>
                  </a:cubicBezTo>
                  <a:lnTo>
                    <a:pt x="305" y="5009"/>
                  </a:lnTo>
                  <a:cubicBezTo>
                    <a:pt x="353" y="4945"/>
                    <a:pt x="401" y="4849"/>
                    <a:pt x="417" y="4737"/>
                  </a:cubicBezTo>
                  <a:cubicBezTo>
                    <a:pt x="433" y="4849"/>
                    <a:pt x="497" y="4929"/>
                    <a:pt x="577" y="4945"/>
                  </a:cubicBezTo>
                  <a:cubicBezTo>
                    <a:pt x="673" y="4945"/>
                    <a:pt x="721" y="4865"/>
                    <a:pt x="721" y="4785"/>
                  </a:cubicBezTo>
                  <a:cubicBezTo>
                    <a:pt x="737" y="4865"/>
                    <a:pt x="801" y="4929"/>
                    <a:pt x="865" y="4929"/>
                  </a:cubicBezTo>
                  <a:cubicBezTo>
                    <a:pt x="945" y="4929"/>
                    <a:pt x="961" y="4849"/>
                    <a:pt x="961" y="4753"/>
                  </a:cubicBezTo>
                  <a:cubicBezTo>
                    <a:pt x="977" y="4801"/>
                    <a:pt x="1025" y="4817"/>
                    <a:pt x="1057" y="4849"/>
                  </a:cubicBezTo>
                  <a:cubicBezTo>
                    <a:pt x="1074" y="4857"/>
                    <a:pt x="1089" y="4861"/>
                    <a:pt x="1103" y="4861"/>
                  </a:cubicBezTo>
                  <a:cubicBezTo>
                    <a:pt x="1230" y="4861"/>
                    <a:pt x="1215" y="4555"/>
                    <a:pt x="1201" y="4497"/>
                  </a:cubicBezTo>
                  <a:cubicBezTo>
                    <a:pt x="1153" y="4305"/>
                    <a:pt x="977" y="3841"/>
                    <a:pt x="737" y="3841"/>
                  </a:cubicBezTo>
                  <a:cubicBezTo>
                    <a:pt x="785" y="3809"/>
                    <a:pt x="801" y="3745"/>
                    <a:pt x="817" y="3681"/>
                  </a:cubicBezTo>
                  <a:cubicBezTo>
                    <a:pt x="833" y="3537"/>
                    <a:pt x="785" y="3377"/>
                    <a:pt x="657" y="3377"/>
                  </a:cubicBezTo>
                  <a:cubicBezTo>
                    <a:pt x="641" y="3249"/>
                    <a:pt x="625" y="3073"/>
                    <a:pt x="625" y="2945"/>
                  </a:cubicBezTo>
                  <a:cubicBezTo>
                    <a:pt x="593" y="2609"/>
                    <a:pt x="625" y="2273"/>
                    <a:pt x="641" y="1937"/>
                  </a:cubicBezTo>
                  <a:cubicBezTo>
                    <a:pt x="657" y="1697"/>
                    <a:pt x="673" y="1457"/>
                    <a:pt x="753" y="1249"/>
                  </a:cubicBezTo>
                  <a:cubicBezTo>
                    <a:pt x="865" y="1009"/>
                    <a:pt x="1553" y="705"/>
                    <a:pt x="1793" y="641"/>
                  </a:cubicBezTo>
                  <a:cubicBezTo>
                    <a:pt x="2897" y="353"/>
                    <a:pt x="4145" y="241"/>
                    <a:pt x="4177" y="161"/>
                  </a:cubicBezTo>
                  <a:cubicBezTo>
                    <a:pt x="4193" y="97"/>
                    <a:pt x="4225" y="49"/>
                    <a:pt x="41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7"/>
            <p:cNvSpPr/>
            <p:nvPr/>
          </p:nvSpPr>
          <p:spPr>
            <a:xfrm>
              <a:off x="7816877" y="3741652"/>
              <a:ext cx="122581" cy="76182"/>
            </a:xfrm>
            <a:custGeom>
              <a:rect b="b" l="l" r="r" t="t"/>
              <a:pathLst>
                <a:path extrusionOk="0" h="1990" w="3202">
                  <a:moveTo>
                    <a:pt x="3201" y="1"/>
                  </a:moveTo>
                  <a:lnTo>
                    <a:pt x="3201" y="1"/>
                  </a:lnTo>
                  <a:cubicBezTo>
                    <a:pt x="2376" y="870"/>
                    <a:pt x="1148" y="1002"/>
                    <a:pt x="479" y="1002"/>
                  </a:cubicBezTo>
                  <a:cubicBezTo>
                    <a:pt x="187" y="1002"/>
                    <a:pt x="1" y="977"/>
                    <a:pt x="1" y="977"/>
                  </a:cubicBezTo>
                  <a:lnTo>
                    <a:pt x="1" y="977"/>
                  </a:lnTo>
                  <a:cubicBezTo>
                    <a:pt x="618" y="1719"/>
                    <a:pt x="1135" y="1990"/>
                    <a:pt x="1561" y="1990"/>
                  </a:cubicBezTo>
                  <a:cubicBezTo>
                    <a:pt x="2714" y="1990"/>
                    <a:pt x="3201" y="1"/>
                    <a:pt x="32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7"/>
            <p:cNvSpPr/>
            <p:nvPr/>
          </p:nvSpPr>
          <p:spPr>
            <a:xfrm>
              <a:off x="7585345" y="3467893"/>
              <a:ext cx="292210" cy="230461"/>
            </a:xfrm>
            <a:custGeom>
              <a:rect b="b" l="l" r="r" t="t"/>
              <a:pathLst>
                <a:path extrusionOk="0" h="6020" w="7633">
                  <a:moveTo>
                    <a:pt x="4234" y="363"/>
                  </a:moveTo>
                  <a:cubicBezTo>
                    <a:pt x="4409" y="363"/>
                    <a:pt x="4583" y="381"/>
                    <a:pt x="4753" y="415"/>
                  </a:cubicBezTo>
                  <a:cubicBezTo>
                    <a:pt x="5329" y="527"/>
                    <a:pt x="6001" y="831"/>
                    <a:pt x="6353" y="1327"/>
                  </a:cubicBezTo>
                  <a:cubicBezTo>
                    <a:pt x="6657" y="1727"/>
                    <a:pt x="6849" y="2287"/>
                    <a:pt x="6865" y="2799"/>
                  </a:cubicBezTo>
                  <a:cubicBezTo>
                    <a:pt x="6913" y="3376"/>
                    <a:pt x="6705" y="4000"/>
                    <a:pt x="6433" y="4496"/>
                  </a:cubicBezTo>
                  <a:cubicBezTo>
                    <a:pt x="5944" y="5381"/>
                    <a:pt x="5078" y="5773"/>
                    <a:pt x="4185" y="5773"/>
                  </a:cubicBezTo>
                  <a:cubicBezTo>
                    <a:pt x="3383" y="5773"/>
                    <a:pt x="2559" y="5456"/>
                    <a:pt x="1969" y="4896"/>
                  </a:cubicBezTo>
                  <a:cubicBezTo>
                    <a:pt x="640" y="3616"/>
                    <a:pt x="1569" y="1519"/>
                    <a:pt x="2897" y="719"/>
                  </a:cubicBezTo>
                  <a:cubicBezTo>
                    <a:pt x="3293" y="486"/>
                    <a:pt x="3766" y="363"/>
                    <a:pt x="4234" y="363"/>
                  </a:cubicBezTo>
                  <a:close/>
                  <a:moveTo>
                    <a:pt x="4308" y="1"/>
                  </a:moveTo>
                  <a:cubicBezTo>
                    <a:pt x="4144" y="1"/>
                    <a:pt x="3977" y="16"/>
                    <a:pt x="3809" y="47"/>
                  </a:cubicBezTo>
                  <a:cubicBezTo>
                    <a:pt x="2497" y="335"/>
                    <a:pt x="1457" y="1311"/>
                    <a:pt x="1169" y="2527"/>
                  </a:cubicBezTo>
                  <a:cubicBezTo>
                    <a:pt x="928" y="2351"/>
                    <a:pt x="608" y="2239"/>
                    <a:pt x="320" y="2239"/>
                  </a:cubicBezTo>
                  <a:cubicBezTo>
                    <a:pt x="32" y="2239"/>
                    <a:pt x="0" y="2607"/>
                    <a:pt x="256" y="2687"/>
                  </a:cubicBezTo>
                  <a:cubicBezTo>
                    <a:pt x="528" y="2799"/>
                    <a:pt x="816" y="2880"/>
                    <a:pt x="1120" y="2912"/>
                  </a:cubicBezTo>
                  <a:cubicBezTo>
                    <a:pt x="1072" y="3376"/>
                    <a:pt x="1136" y="3856"/>
                    <a:pt x="1313" y="4336"/>
                  </a:cubicBezTo>
                  <a:cubicBezTo>
                    <a:pt x="1754" y="5488"/>
                    <a:pt x="2860" y="6019"/>
                    <a:pt x="3983" y="6019"/>
                  </a:cubicBezTo>
                  <a:cubicBezTo>
                    <a:pt x="4653" y="6019"/>
                    <a:pt x="5329" y="5830"/>
                    <a:pt x="5873" y="5472"/>
                  </a:cubicBezTo>
                  <a:cubicBezTo>
                    <a:pt x="7377" y="4512"/>
                    <a:pt x="7633" y="2079"/>
                    <a:pt x="6273" y="863"/>
                  </a:cubicBezTo>
                  <a:cubicBezTo>
                    <a:pt x="6257" y="847"/>
                    <a:pt x="6241" y="847"/>
                    <a:pt x="6209" y="847"/>
                  </a:cubicBezTo>
                  <a:cubicBezTo>
                    <a:pt x="5749" y="321"/>
                    <a:pt x="5062" y="1"/>
                    <a:pt x="4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7"/>
            <p:cNvSpPr/>
            <p:nvPr/>
          </p:nvSpPr>
          <p:spPr>
            <a:xfrm>
              <a:off x="7846891" y="3467893"/>
              <a:ext cx="284592" cy="230461"/>
            </a:xfrm>
            <a:custGeom>
              <a:rect b="b" l="l" r="r" t="t"/>
              <a:pathLst>
                <a:path extrusionOk="0" h="6020" w="7434">
                  <a:moveTo>
                    <a:pt x="3499" y="363"/>
                  </a:moveTo>
                  <a:cubicBezTo>
                    <a:pt x="3674" y="363"/>
                    <a:pt x="3848" y="381"/>
                    <a:pt x="4017" y="415"/>
                  </a:cubicBezTo>
                  <a:cubicBezTo>
                    <a:pt x="4593" y="527"/>
                    <a:pt x="5265" y="831"/>
                    <a:pt x="5617" y="1327"/>
                  </a:cubicBezTo>
                  <a:cubicBezTo>
                    <a:pt x="5857" y="1679"/>
                    <a:pt x="6065" y="2127"/>
                    <a:pt x="6113" y="2559"/>
                  </a:cubicBezTo>
                  <a:cubicBezTo>
                    <a:pt x="6097" y="2639"/>
                    <a:pt x="6097" y="2719"/>
                    <a:pt x="6145" y="2799"/>
                  </a:cubicBezTo>
                  <a:cubicBezTo>
                    <a:pt x="6161" y="3376"/>
                    <a:pt x="5985" y="4000"/>
                    <a:pt x="5681" y="4496"/>
                  </a:cubicBezTo>
                  <a:cubicBezTo>
                    <a:pt x="5200" y="5375"/>
                    <a:pt x="4329" y="5767"/>
                    <a:pt x="3431" y="5767"/>
                  </a:cubicBezTo>
                  <a:cubicBezTo>
                    <a:pt x="2630" y="5767"/>
                    <a:pt x="1806" y="5454"/>
                    <a:pt x="1217" y="4896"/>
                  </a:cubicBezTo>
                  <a:cubicBezTo>
                    <a:pt x="737" y="4432"/>
                    <a:pt x="561" y="3856"/>
                    <a:pt x="577" y="3280"/>
                  </a:cubicBezTo>
                  <a:cubicBezTo>
                    <a:pt x="625" y="3216"/>
                    <a:pt x="641" y="3120"/>
                    <a:pt x="593" y="3040"/>
                  </a:cubicBezTo>
                  <a:cubicBezTo>
                    <a:pt x="721" y="2095"/>
                    <a:pt x="1377" y="1167"/>
                    <a:pt x="2161" y="719"/>
                  </a:cubicBezTo>
                  <a:cubicBezTo>
                    <a:pt x="2557" y="486"/>
                    <a:pt x="3030" y="363"/>
                    <a:pt x="3499" y="363"/>
                  </a:cubicBezTo>
                  <a:close/>
                  <a:moveTo>
                    <a:pt x="3582" y="1"/>
                  </a:moveTo>
                  <a:cubicBezTo>
                    <a:pt x="3420" y="1"/>
                    <a:pt x="3255" y="16"/>
                    <a:pt x="3089" y="47"/>
                  </a:cubicBezTo>
                  <a:cubicBezTo>
                    <a:pt x="1617" y="351"/>
                    <a:pt x="529" y="1519"/>
                    <a:pt x="385" y="2896"/>
                  </a:cubicBezTo>
                  <a:cubicBezTo>
                    <a:pt x="305" y="2896"/>
                    <a:pt x="225" y="2912"/>
                    <a:pt x="145" y="2960"/>
                  </a:cubicBezTo>
                  <a:cubicBezTo>
                    <a:pt x="1" y="3040"/>
                    <a:pt x="1" y="3248"/>
                    <a:pt x="145" y="3328"/>
                  </a:cubicBezTo>
                  <a:cubicBezTo>
                    <a:pt x="225" y="3376"/>
                    <a:pt x="305" y="3392"/>
                    <a:pt x="385" y="3392"/>
                  </a:cubicBezTo>
                  <a:cubicBezTo>
                    <a:pt x="401" y="3696"/>
                    <a:pt x="465" y="4016"/>
                    <a:pt x="577" y="4336"/>
                  </a:cubicBezTo>
                  <a:cubicBezTo>
                    <a:pt x="1018" y="5488"/>
                    <a:pt x="2124" y="6019"/>
                    <a:pt x="3248" y="6019"/>
                  </a:cubicBezTo>
                  <a:cubicBezTo>
                    <a:pt x="3918" y="6019"/>
                    <a:pt x="4593" y="5830"/>
                    <a:pt x="5137" y="5472"/>
                  </a:cubicBezTo>
                  <a:cubicBezTo>
                    <a:pt x="6001" y="4912"/>
                    <a:pt x="6465" y="3888"/>
                    <a:pt x="6449" y="2896"/>
                  </a:cubicBezTo>
                  <a:cubicBezTo>
                    <a:pt x="6497" y="2847"/>
                    <a:pt x="6545" y="2799"/>
                    <a:pt x="6609" y="2751"/>
                  </a:cubicBezTo>
                  <a:cubicBezTo>
                    <a:pt x="6657" y="2687"/>
                    <a:pt x="6737" y="2655"/>
                    <a:pt x="6817" y="2607"/>
                  </a:cubicBezTo>
                  <a:cubicBezTo>
                    <a:pt x="7009" y="2527"/>
                    <a:pt x="7169" y="2479"/>
                    <a:pt x="7298" y="2335"/>
                  </a:cubicBezTo>
                  <a:cubicBezTo>
                    <a:pt x="7433" y="2200"/>
                    <a:pt x="7285" y="1965"/>
                    <a:pt x="7080" y="1965"/>
                  </a:cubicBezTo>
                  <a:cubicBezTo>
                    <a:pt x="7067" y="1965"/>
                    <a:pt x="7054" y="1966"/>
                    <a:pt x="7041" y="1967"/>
                  </a:cubicBezTo>
                  <a:cubicBezTo>
                    <a:pt x="6881" y="2015"/>
                    <a:pt x="6561" y="2127"/>
                    <a:pt x="6337" y="2287"/>
                  </a:cubicBezTo>
                  <a:cubicBezTo>
                    <a:pt x="6225" y="1759"/>
                    <a:pt x="5969" y="1247"/>
                    <a:pt x="5537" y="863"/>
                  </a:cubicBezTo>
                  <a:cubicBezTo>
                    <a:pt x="5521" y="847"/>
                    <a:pt x="5505" y="847"/>
                    <a:pt x="5489" y="847"/>
                  </a:cubicBezTo>
                  <a:cubicBezTo>
                    <a:pt x="5029" y="321"/>
                    <a:pt x="4331" y="1"/>
                    <a:pt x="35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7"/>
            <p:cNvSpPr/>
            <p:nvPr/>
          </p:nvSpPr>
          <p:spPr>
            <a:xfrm>
              <a:off x="7934787" y="3891528"/>
              <a:ext cx="162088" cy="330990"/>
            </a:xfrm>
            <a:custGeom>
              <a:rect b="b" l="l" r="r" t="t"/>
              <a:pathLst>
                <a:path extrusionOk="0" h="8646" w="4234">
                  <a:moveTo>
                    <a:pt x="704" y="1"/>
                  </a:moveTo>
                  <a:cubicBezTo>
                    <a:pt x="23" y="1"/>
                    <a:pt x="1" y="751"/>
                    <a:pt x="153" y="1254"/>
                  </a:cubicBezTo>
                  <a:cubicBezTo>
                    <a:pt x="393" y="1974"/>
                    <a:pt x="793" y="2646"/>
                    <a:pt x="1065" y="3366"/>
                  </a:cubicBezTo>
                  <a:cubicBezTo>
                    <a:pt x="1353" y="4102"/>
                    <a:pt x="1529" y="4870"/>
                    <a:pt x="1689" y="5623"/>
                  </a:cubicBezTo>
                  <a:cubicBezTo>
                    <a:pt x="1849" y="6391"/>
                    <a:pt x="1849" y="7175"/>
                    <a:pt x="2105" y="7895"/>
                  </a:cubicBezTo>
                  <a:cubicBezTo>
                    <a:pt x="2265" y="8295"/>
                    <a:pt x="2505" y="8567"/>
                    <a:pt x="2777" y="8631"/>
                  </a:cubicBezTo>
                  <a:cubicBezTo>
                    <a:pt x="2819" y="8641"/>
                    <a:pt x="2860" y="8645"/>
                    <a:pt x="2901" y="8645"/>
                  </a:cubicBezTo>
                  <a:cubicBezTo>
                    <a:pt x="3128" y="8645"/>
                    <a:pt x="3345" y="8494"/>
                    <a:pt x="3561" y="8183"/>
                  </a:cubicBezTo>
                  <a:cubicBezTo>
                    <a:pt x="3849" y="7751"/>
                    <a:pt x="4009" y="7223"/>
                    <a:pt x="4105" y="6727"/>
                  </a:cubicBezTo>
                  <a:cubicBezTo>
                    <a:pt x="4233" y="6071"/>
                    <a:pt x="4169" y="5463"/>
                    <a:pt x="4121" y="4822"/>
                  </a:cubicBezTo>
                  <a:cubicBezTo>
                    <a:pt x="4025" y="3142"/>
                    <a:pt x="2777" y="182"/>
                    <a:pt x="809" y="6"/>
                  </a:cubicBezTo>
                  <a:cubicBezTo>
                    <a:pt x="772" y="2"/>
                    <a:pt x="737" y="1"/>
                    <a:pt x="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0" name="Google Shape;3460;p57"/>
          <p:cNvGrpSpPr/>
          <p:nvPr/>
        </p:nvGrpSpPr>
        <p:grpSpPr>
          <a:xfrm>
            <a:off x="5588250" y="2961288"/>
            <a:ext cx="947325" cy="1642307"/>
            <a:chOff x="6313792" y="3309787"/>
            <a:chExt cx="637672" cy="1105484"/>
          </a:xfrm>
        </p:grpSpPr>
        <p:sp>
          <p:nvSpPr>
            <p:cNvPr id="3461" name="Google Shape;3461;p57"/>
            <p:cNvSpPr/>
            <p:nvPr/>
          </p:nvSpPr>
          <p:spPr>
            <a:xfrm>
              <a:off x="6367540" y="3871621"/>
              <a:ext cx="151982" cy="263766"/>
            </a:xfrm>
            <a:custGeom>
              <a:rect b="b" l="l" r="r" t="t"/>
              <a:pathLst>
                <a:path extrusionOk="0" h="6890" w="3970">
                  <a:moveTo>
                    <a:pt x="3383" y="1"/>
                  </a:moveTo>
                  <a:cubicBezTo>
                    <a:pt x="3295" y="1"/>
                    <a:pt x="3197" y="15"/>
                    <a:pt x="3089" y="46"/>
                  </a:cubicBezTo>
                  <a:cubicBezTo>
                    <a:pt x="2689" y="190"/>
                    <a:pt x="2321" y="430"/>
                    <a:pt x="2001" y="702"/>
                  </a:cubicBezTo>
                  <a:cubicBezTo>
                    <a:pt x="1585" y="1070"/>
                    <a:pt x="1313" y="1470"/>
                    <a:pt x="1009" y="1902"/>
                  </a:cubicBezTo>
                  <a:cubicBezTo>
                    <a:pt x="545" y="2574"/>
                    <a:pt x="97" y="3694"/>
                    <a:pt x="49" y="4750"/>
                  </a:cubicBezTo>
                  <a:cubicBezTo>
                    <a:pt x="1" y="5502"/>
                    <a:pt x="145" y="6223"/>
                    <a:pt x="625" y="6703"/>
                  </a:cubicBezTo>
                  <a:cubicBezTo>
                    <a:pt x="758" y="6835"/>
                    <a:pt x="883" y="6889"/>
                    <a:pt x="997" y="6889"/>
                  </a:cubicBezTo>
                  <a:cubicBezTo>
                    <a:pt x="1283" y="6889"/>
                    <a:pt x="1503" y="6552"/>
                    <a:pt x="1617" y="6255"/>
                  </a:cubicBezTo>
                  <a:cubicBezTo>
                    <a:pt x="1745" y="5951"/>
                    <a:pt x="1649" y="5646"/>
                    <a:pt x="1841" y="5326"/>
                  </a:cubicBezTo>
                  <a:cubicBezTo>
                    <a:pt x="1841" y="5006"/>
                    <a:pt x="2049" y="4702"/>
                    <a:pt x="2145" y="4414"/>
                  </a:cubicBezTo>
                  <a:cubicBezTo>
                    <a:pt x="2337" y="3790"/>
                    <a:pt x="2641" y="3214"/>
                    <a:pt x="2945" y="2622"/>
                  </a:cubicBezTo>
                  <a:cubicBezTo>
                    <a:pt x="3249" y="2062"/>
                    <a:pt x="3649" y="1566"/>
                    <a:pt x="3841" y="974"/>
                  </a:cubicBezTo>
                  <a:cubicBezTo>
                    <a:pt x="3969" y="670"/>
                    <a:pt x="3937" y="350"/>
                    <a:pt x="3809" y="174"/>
                  </a:cubicBezTo>
                  <a:cubicBezTo>
                    <a:pt x="3711" y="65"/>
                    <a:pt x="3569" y="1"/>
                    <a:pt x="3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7"/>
            <p:cNvSpPr/>
            <p:nvPr/>
          </p:nvSpPr>
          <p:spPr>
            <a:xfrm>
              <a:off x="6364478" y="4044351"/>
              <a:ext cx="73579" cy="91878"/>
            </a:xfrm>
            <a:custGeom>
              <a:rect b="b" l="l" r="r" t="t"/>
              <a:pathLst>
                <a:path extrusionOk="0" h="2400" w="1922">
                  <a:moveTo>
                    <a:pt x="902" y="1"/>
                  </a:moveTo>
                  <a:cubicBezTo>
                    <a:pt x="614" y="1"/>
                    <a:pt x="315" y="108"/>
                    <a:pt x="49" y="254"/>
                  </a:cubicBezTo>
                  <a:cubicBezTo>
                    <a:pt x="1" y="1022"/>
                    <a:pt x="177" y="1743"/>
                    <a:pt x="657" y="2223"/>
                  </a:cubicBezTo>
                  <a:cubicBezTo>
                    <a:pt x="787" y="2348"/>
                    <a:pt x="913" y="2399"/>
                    <a:pt x="1031" y="2399"/>
                  </a:cubicBezTo>
                  <a:cubicBezTo>
                    <a:pt x="1334" y="2399"/>
                    <a:pt x="1582" y="2058"/>
                    <a:pt x="1697" y="1759"/>
                  </a:cubicBezTo>
                  <a:cubicBezTo>
                    <a:pt x="1825" y="1455"/>
                    <a:pt x="1729" y="1150"/>
                    <a:pt x="1921" y="830"/>
                  </a:cubicBezTo>
                  <a:cubicBezTo>
                    <a:pt x="1687" y="213"/>
                    <a:pt x="1306" y="1"/>
                    <a:pt x="9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7"/>
            <p:cNvSpPr/>
            <p:nvPr/>
          </p:nvSpPr>
          <p:spPr>
            <a:xfrm>
              <a:off x="6719165" y="3871697"/>
              <a:ext cx="154393" cy="264532"/>
            </a:xfrm>
            <a:custGeom>
              <a:rect b="b" l="l" r="r" t="t"/>
              <a:pathLst>
                <a:path extrusionOk="0" h="6910" w="4033">
                  <a:moveTo>
                    <a:pt x="547" y="1"/>
                  </a:moveTo>
                  <a:cubicBezTo>
                    <a:pt x="372" y="1"/>
                    <a:pt x="243" y="64"/>
                    <a:pt x="161" y="188"/>
                  </a:cubicBezTo>
                  <a:cubicBezTo>
                    <a:pt x="17" y="364"/>
                    <a:pt x="1" y="668"/>
                    <a:pt x="97" y="1004"/>
                  </a:cubicBezTo>
                  <a:cubicBezTo>
                    <a:pt x="305" y="1596"/>
                    <a:pt x="705" y="2108"/>
                    <a:pt x="993" y="2668"/>
                  </a:cubicBezTo>
                  <a:cubicBezTo>
                    <a:pt x="1297" y="3244"/>
                    <a:pt x="1585" y="3820"/>
                    <a:pt x="1777" y="4444"/>
                  </a:cubicBezTo>
                  <a:cubicBezTo>
                    <a:pt x="1857" y="4732"/>
                    <a:pt x="1937" y="4988"/>
                    <a:pt x="2001" y="5260"/>
                  </a:cubicBezTo>
                  <a:cubicBezTo>
                    <a:pt x="2081" y="5596"/>
                    <a:pt x="2161" y="5949"/>
                    <a:pt x="2273" y="6269"/>
                  </a:cubicBezTo>
                  <a:cubicBezTo>
                    <a:pt x="2388" y="6568"/>
                    <a:pt x="2653" y="6909"/>
                    <a:pt x="2965" y="6909"/>
                  </a:cubicBezTo>
                  <a:cubicBezTo>
                    <a:pt x="3087" y="6909"/>
                    <a:pt x="3215" y="6858"/>
                    <a:pt x="3345" y="6733"/>
                  </a:cubicBezTo>
                  <a:cubicBezTo>
                    <a:pt x="3937" y="6125"/>
                    <a:pt x="4033" y="5164"/>
                    <a:pt x="3857" y="4204"/>
                  </a:cubicBezTo>
                  <a:cubicBezTo>
                    <a:pt x="3697" y="3324"/>
                    <a:pt x="3345" y="2460"/>
                    <a:pt x="2961" y="1932"/>
                  </a:cubicBezTo>
                  <a:cubicBezTo>
                    <a:pt x="2657" y="1484"/>
                    <a:pt x="2385" y="1068"/>
                    <a:pt x="1953" y="732"/>
                  </a:cubicBezTo>
                  <a:cubicBezTo>
                    <a:pt x="1633" y="444"/>
                    <a:pt x="1281" y="204"/>
                    <a:pt x="881" y="60"/>
                  </a:cubicBezTo>
                  <a:cubicBezTo>
                    <a:pt x="755" y="20"/>
                    <a:pt x="644" y="1"/>
                    <a:pt x="5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7"/>
            <p:cNvSpPr/>
            <p:nvPr/>
          </p:nvSpPr>
          <p:spPr>
            <a:xfrm>
              <a:off x="6796932" y="4036757"/>
              <a:ext cx="77828" cy="105621"/>
            </a:xfrm>
            <a:custGeom>
              <a:rect b="b" l="l" r="r" t="t"/>
              <a:pathLst>
                <a:path extrusionOk="0" h="2759" w="2033">
                  <a:moveTo>
                    <a:pt x="1377" y="1"/>
                  </a:moveTo>
                  <a:cubicBezTo>
                    <a:pt x="547" y="1"/>
                    <a:pt x="164" y="538"/>
                    <a:pt x="1" y="1109"/>
                  </a:cubicBezTo>
                  <a:cubicBezTo>
                    <a:pt x="81" y="1445"/>
                    <a:pt x="161" y="1798"/>
                    <a:pt x="273" y="2118"/>
                  </a:cubicBezTo>
                  <a:cubicBezTo>
                    <a:pt x="388" y="2417"/>
                    <a:pt x="653" y="2758"/>
                    <a:pt x="959" y="2758"/>
                  </a:cubicBezTo>
                  <a:cubicBezTo>
                    <a:pt x="1078" y="2758"/>
                    <a:pt x="1204" y="2707"/>
                    <a:pt x="1329" y="2582"/>
                  </a:cubicBezTo>
                  <a:cubicBezTo>
                    <a:pt x="1937" y="1974"/>
                    <a:pt x="2033" y="1013"/>
                    <a:pt x="1857" y="53"/>
                  </a:cubicBezTo>
                  <a:cubicBezTo>
                    <a:pt x="1682" y="18"/>
                    <a:pt x="1523" y="1"/>
                    <a:pt x="13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7"/>
            <p:cNvSpPr/>
            <p:nvPr/>
          </p:nvSpPr>
          <p:spPr>
            <a:xfrm>
              <a:off x="6678126" y="3998030"/>
              <a:ext cx="273337" cy="338188"/>
            </a:xfrm>
            <a:custGeom>
              <a:rect b="b" l="l" r="r" t="t"/>
              <a:pathLst>
                <a:path extrusionOk="0" h="8834" w="7140">
                  <a:moveTo>
                    <a:pt x="645" y="1"/>
                  </a:moveTo>
                  <a:cubicBezTo>
                    <a:pt x="178" y="1"/>
                    <a:pt x="97" y="1174"/>
                    <a:pt x="97" y="1432"/>
                  </a:cubicBezTo>
                  <a:cubicBezTo>
                    <a:pt x="97" y="1448"/>
                    <a:pt x="97" y="1464"/>
                    <a:pt x="113" y="1464"/>
                  </a:cubicBezTo>
                  <a:cubicBezTo>
                    <a:pt x="1" y="3801"/>
                    <a:pt x="913" y="6377"/>
                    <a:pt x="2593" y="7993"/>
                  </a:cubicBezTo>
                  <a:cubicBezTo>
                    <a:pt x="3150" y="8523"/>
                    <a:pt x="3827" y="8834"/>
                    <a:pt x="4580" y="8834"/>
                  </a:cubicBezTo>
                  <a:cubicBezTo>
                    <a:pt x="4736" y="8834"/>
                    <a:pt x="4895" y="8820"/>
                    <a:pt x="5057" y="8793"/>
                  </a:cubicBezTo>
                  <a:cubicBezTo>
                    <a:pt x="5105" y="8793"/>
                    <a:pt x="5153" y="8729"/>
                    <a:pt x="5201" y="8729"/>
                  </a:cubicBezTo>
                  <a:cubicBezTo>
                    <a:pt x="6129" y="8521"/>
                    <a:pt x="6961" y="7561"/>
                    <a:pt x="7073" y="6649"/>
                  </a:cubicBezTo>
                  <a:cubicBezTo>
                    <a:pt x="7140" y="6127"/>
                    <a:pt x="6726" y="5516"/>
                    <a:pt x="6196" y="5516"/>
                  </a:cubicBezTo>
                  <a:cubicBezTo>
                    <a:pt x="6092" y="5516"/>
                    <a:pt x="5984" y="5540"/>
                    <a:pt x="5873" y="5593"/>
                  </a:cubicBezTo>
                  <a:cubicBezTo>
                    <a:pt x="5585" y="5721"/>
                    <a:pt x="5345" y="5913"/>
                    <a:pt x="5089" y="6089"/>
                  </a:cubicBezTo>
                  <a:cubicBezTo>
                    <a:pt x="4891" y="6208"/>
                    <a:pt x="4693" y="6265"/>
                    <a:pt x="4495" y="6265"/>
                  </a:cubicBezTo>
                  <a:cubicBezTo>
                    <a:pt x="4373" y="6265"/>
                    <a:pt x="4251" y="6243"/>
                    <a:pt x="4129" y="6201"/>
                  </a:cubicBezTo>
                  <a:cubicBezTo>
                    <a:pt x="3745" y="6089"/>
                    <a:pt x="3409" y="5801"/>
                    <a:pt x="3169" y="5545"/>
                  </a:cubicBezTo>
                  <a:cubicBezTo>
                    <a:pt x="2529" y="4889"/>
                    <a:pt x="2193" y="3961"/>
                    <a:pt x="1985" y="3065"/>
                  </a:cubicBezTo>
                  <a:cubicBezTo>
                    <a:pt x="1777" y="2056"/>
                    <a:pt x="1825" y="808"/>
                    <a:pt x="929" y="120"/>
                  </a:cubicBezTo>
                  <a:cubicBezTo>
                    <a:pt x="821" y="37"/>
                    <a:pt x="727" y="1"/>
                    <a:pt x="6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7"/>
            <p:cNvSpPr/>
            <p:nvPr/>
          </p:nvSpPr>
          <p:spPr>
            <a:xfrm>
              <a:off x="6823039" y="4208737"/>
              <a:ext cx="128208" cy="124495"/>
            </a:xfrm>
            <a:custGeom>
              <a:rect b="b" l="l" r="r" t="t"/>
              <a:pathLst>
                <a:path extrusionOk="0" h="3252" w="3349">
                  <a:moveTo>
                    <a:pt x="2393" y="0"/>
                  </a:moveTo>
                  <a:cubicBezTo>
                    <a:pt x="2297" y="0"/>
                    <a:pt x="2198" y="21"/>
                    <a:pt x="2097" y="68"/>
                  </a:cubicBezTo>
                  <a:cubicBezTo>
                    <a:pt x="1825" y="212"/>
                    <a:pt x="1585" y="404"/>
                    <a:pt x="1313" y="580"/>
                  </a:cubicBezTo>
                  <a:cubicBezTo>
                    <a:pt x="1122" y="704"/>
                    <a:pt x="932" y="754"/>
                    <a:pt x="741" y="754"/>
                  </a:cubicBezTo>
                  <a:cubicBezTo>
                    <a:pt x="612" y="754"/>
                    <a:pt x="482" y="731"/>
                    <a:pt x="353" y="692"/>
                  </a:cubicBezTo>
                  <a:lnTo>
                    <a:pt x="353" y="692"/>
                  </a:lnTo>
                  <a:cubicBezTo>
                    <a:pt x="33" y="1604"/>
                    <a:pt x="1" y="2852"/>
                    <a:pt x="1425" y="3252"/>
                  </a:cubicBezTo>
                  <a:cubicBezTo>
                    <a:pt x="2337" y="3044"/>
                    <a:pt x="3185" y="2084"/>
                    <a:pt x="3281" y="1172"/>
                  </a:cubicBezTo>
                  <a:cubicBezTo>
                    <a:pt x="3349" y="643"/>
                    <a:pt x="2923" y="0"/>
                    <a:pt x="23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7"/>
            <p:cNvSpPr/>
            <p:nvPr/>
          </p:nvSpPr>
          <p:spPr>
            <a:xfrm>
              <a:off x="6492226" y="4129071"/>
              <a:ext cx="103860" cy="286200"/>
            </a:xfrm>
            <a:custGeom>
              <a:rect b="b" l="l" r="r" t="t"/>
              <a:pathLst>
                <a:path extrusionOk="0" h="7476" w="2713">
                  <a:moveTo>
                    <a:pt x="948" y="0"/>
                  </a:moveTo>
                  <a:cubicBezTo>
                    <a:pt x="791" y="0"/>
                    <a:pt x="659" y="56"/>
                    <a:pt x="568" y="186"/>
                  </a:cubicBezTo>
                  <a:cubicBezTo>
                    <a:pt x="328" y="458"/>
                    <a:pt x="520" y="698"/>
                    <a:pt x="616" y="938"/>
                  </a:cubicBezTo>
                  <a:cubicBezTo>
                    <a:pt x="760" y="1338"/>
                    <a:pt x="664" y="1978"/>
                    <a:pt x="680" y="2410"/>
                  </a:cubicBezTo>
                  <a:cubicBezTo>
                    <a:pt x="680" y="2922"/>
                    <a:pt x="680" y="3450"/>
                    <a:pt x="664" y="3946"/>
                  </a:cubicBezTo>
                  <a:lnTo>
                    <a:pt x="600" y="4906"/>
                  </a:lnTo>
                  <a:cubicBezTo>
                    <a:pt x="584" y="5178"/>
                    <a:pt x="552" y="5466"/>
                    <a:pt x="488" y="5738"/>
                  </a:cubicBezTo>
                  <a:cubicBezTo>
                    <a:pt x="408" y="6170"/>
                    <a:pt x="88" y="6490"/>
                    <a:pt x="40" y="6906"/>
                  </a:cubicBezTo>
                  <a:cubicBezTo>
                    <a:pt x="1" y="7382"/>
                    <a:pt x="759" y="7476"/>
                    <a:pt x="1204" y="7476"/>
                  </a:cubicBezTo>
                  <a:cubicBezTo>
                    <a:pt x="1297" y="7476"/>
                    <a:pt x="1377" y="7472"/>
                    <a:pt x="1432" y="7466"/>
                  </a:cubicBezTo>
                  <a:cubicBezTo>
                    <a:pt x="2104" y="7386"/>
                    <a:pt x="2440" y="6922"/>
                    <a:pt x="2568" y="6282"/>
                  </a:cubicBezTo>
                  <a:cubicBezTo>
                    <a:pt x="2648" y="5882"/>
                    <a:pt x="2632" y="5466"/>
                    <a:pt x="2632" y="5066"/>
                  </a:cubicBezTo>
                  <a:lnTo>
                    <a:pt x="2632" y="5018"/>
                  </a:lnTo>
                  <a:cubicBezTo>
                    <a:pt x="2600" y="4506"/>
                    <a:pt x="2648" y="3978"/>
                    <a:pt x="2680" y="3466"/>
                  </a:cubicBezTo>
                  <a:cubicBezTo>
                    <a:pt x="2680" y="2586"/>
                    <a:pt x="2712" y="1450"/>
                    <a:pt x="2200" y="682"/>
                  </a:cubicBezTo>
                  <a:cubicBezTo>
                    <a:pt x="1992" y="330"/>
                    <a:pt x="1480" y="26"/>
                    <a:pt x="1064" y="10"/>
                  </a:cubicBezTo>
                  <a:cubicBezTo>
                    <a:pt x="1024" y="3"/>
                    <a:pt x="985" y="0"/>
                    <a:pt x="9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7"/>
            <p:cNvSpPr/>
            <p:nvPr/>
          </p:nvSpPr>
          <p:spPr>
            <a:xfrm>
              <a:off x="6492021" y="4306433"/>
              <a:ext cx="101908" cy="108837"/>
            </a:xfrm>
            <a:custGeom>
              <a:rect b="b" l="l" r="r" t="t"/>
              <a:pathLst>
                <a:path extrusionOk="0" h="2843" w="2662">
                  <a:moveTo>
                    <a:pt x="1519" y="1"/>
                  </a:moveTo>
                  <a:cubicBezTo>
                    <a:pt x="1190" y="1"/>
                    <a:pt x="888" y="108"/>
                    <a:pt x="613" y="273"/>
                  </a:cubicBezTo>
                  <a:cubicBezTo>
                    <a:pt x="597" y="545"/>
                    <a:pt x="549" y="833"/>
                    <a:pt x="485" y="1105"/>
                  </a:cubicBezTo>
                  <a:cubicBezTo>
                    <a:pt x="405" y="1537"/>
                    <a:pt x="85" y="1841"/>
                    <a:pt x="53" y="2273"/>
                  </a:cubicBezTo>
                  <a:cubicBezTo>
                    <a:pt x="0" y="2749"/>
                    <a:pt x="746" y="2843"/>
                    <a:pt x="1196" y="2843"/>
                  </a:cubicBezTo>
                  <a:cubicBezTo>
                    <a:pt x="1290" y="2843"/>
                    <a:pt x="1371" y="2839"/>
                    <a:pt x="1429" y="2833"/>
                  </a:cubicBezTo>
                  <a:cubicBezTo>
                    <a:pt x="2117" y="2753"/>
                    <a:pt x="2453" y="2289"/>
                    <a:pt x="2581" y="1649"/>
                  </a:cubicBezTo>
                  <a:cubicBezTo>
                    <a:pt x="2661" y="1249"/>
                    <a:pt x="2629" y="833"/>
                    <a:pt x="2629" y="401"/>
                  </a:cubicBezTo>
                  <a:cubicBezTo>
                    <a:pt x="2230" y="116"/>
                    <a:pt x="1860" y="1"/>
                    <a:pt x="15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7"/>
            <p:cNvSpPr/>
            <p:nvPr/>
          </p:nvSpPr>
          <p:spPr>
            <a:xfrm>
              <a:off x="6652400" y="4128190"/>
              <a:ext cx="105507" cy="286162"/>
            </a:xfrm>
            <a:custGeom>
              <a:rect b="b" l="l" r="r" t="t"/>
              <a:pathLst>
                <a:path extrusionOk="0" h="7475" w="2756">
                  <a:moveTo>
                    <a:pt x="1681" y="1"/>
                  </a:moveTo>
                  <a:cubicBezTo>
                    <a:pt x="1265" y="17"/>
                    <a:pt x="769" y="321"/>
                    <a:pt x="545" y="689"/>
                  </a:cubicBezTo>
                  <a:cubicBezTo>
                    <a:pt x="1" y="1473"/>
                    <a:pt x="17" y="2609"/>
                    <a:pt x="65" y="3457"/>
                  </a:cubicBezTo>
                  <a:cubicBezTo>
                    <a:pt x="81" y="3985"/>
                    <a:pt x="129" y="4497"/>
                    <a:pt x="129" y="5025"/>
                  </a:cubicBezTo>
                  <a:lnTo>
                    <a:pt x="129" y="5057"/>
                  </a:lnTo>
                  <a:cubicBezTo>
                    <a:pt x="129" y="5457"/>
                    <a:pt x="97" y="5889"/>
                    <a:pt x="177" y="6289"/>
                  </a:cubicBezTo>
                  <a:cubicBezTo>
                    <a:pt x="305" y="6929"/>
                    <a:pt x="641" y="7393"/>
                    <a:pt x="1329" y="7457"/>
                  </a:cubicBezTo>
                  <a:cubicBezTo>
                    <a:pt x="1398" y="7467"/>
                    <a:pt x="1499" y="7474"/>
                    <a:pt x="1617" y="7474"/>
                  </a:cubicBezTo>
                  <a:cubicBezTo>
                    <a:pt x="2069" y="7474"/>
                    <a:pt x="2756" y="7367"/>
                    <a:pt x="2705" y="6897"/>
                  </a:cubicBezTo>
                  <a:cubicBezTo>
                    <a:pt x="2657" y="6481"/>
                    <a:pt x="2337" y="6161"/>
                    <a:pt x="2257" y="5745"/>
                  </a:cubicBezTo>
                  <a:cubicBezTo>
                    <a:pt x="2209" y="5457"/>
                    <a:pt x="2161" y="5185"/>
                    <a:pt x="2145" y="4897"/>
                  </a:cubicBezTo>
                  <a:cubicBezTo>
                    <a:pt x="2097" y="4577"/>
                    <a:pt x="2097" y="4257"/>
                    <a:pt x="2081" y="3937"/>
                  </a:cubicBezTo>
                  <a:cubicBezTo>
                    <a:pt x="2065" y="3425"/>
                    <a:pt x="2065" y="2897"/>
                    <a:pt x="2065" y="2401"/>
                  </a:cubicBezTo>
                  <a:cubicBezTo>
                    <a:pt x="2065" y="1985"/>
                    <a:pt x="1969" y="1329"/>
                    <a:pt x="2129" y="945"/>
                  </a:cubicBezTo>
                  <a:cubicBezTo>
                    <a:pt x="2209" y="705"/>
                    <a:pt x="2401" y="449"/>
                    <a:pt x="2177" y="177"/>
                  </a:cubicBezTo>
                  <a:cubicBezTo>
                    <a:pt x="2049" y="17"/>
                    <a:pt x="1889" y="1"/>
                    <a:pt x="16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7"/>
            <p:cNvSpPr/>
            <p:nvPr/>
          </p:nvSpPr>
          <p:spPr>
            <a:xfrm>
              <a:off x="6656368" y="4306433"/>
              <a:ext cx="101410" cy="108837"/>
            </a:xfrm>
            <a:custGeom>
              <a:rect b="b" l="l" r="r" t="t"/>
              <a:pathLst>
                <a:path extrusionOk="0" h="2843" w="2649">
                  <a:moveTo>
                    <a:pt x="1135" y="1"/>
                  </a:moveTo>
                  <a:cubicBezTo>
                    <a:pt x="790" y="1"/>
                    <a:pt x="416" y="116"/>
                    <a:pt x="17" y="401"/>
                  </a:cubicBezTo>
                  <a:cubicBezTo>
                    <a:pt x="17" y="833"/>
                    <a:pt x="1" y="1249"/>
                    <a:pt x="81" y="1649"/>
                  </a:cubicBezTo>
                  <a:cubicBezTo>
                    <a:pt x="193" y="2289"/>
                    <a:pt x="545" y="2753"/>
                    <a:pt x="1217" y="2833"/>
                  </a:cubicBezTo>
                  <a:cubicBezTo>
                    <a:pt x="1278" y="2839"/>
                    <a:pt x="1361" y="2843"/>
                    <a:pt x="1456" y="2843"/>
                  </a:cubicBezTo>
                  <a:cubicBezTo>
                    <a:pt x="1912" y="2843"/>
                    <a:pt x="2648" y="2749"/>
                    <a:pt x="2609" y="2273"/>
                  </a:cubicBezTo>
                  <a:cubicBezTo>
                    <a:pt x="2561" y="1841"/>
                    <a:pt x="2241" y="1537"/>
                    <a:pt x="2161" y="1105"/>
                  </a:cubicBezTo>
                  <a:cubicBezTo>
                    <a:pt x="2097" y="833"/>
                    <a:pt x="2065" y="545"/>
                    <a:pt x="2049" y="273"/>
                  </a:cubicBezTo>
                  <a:cubicBezTo>
                    <a:pt x="1774" y="108"/>
                    <a:pt x="1468" y="1"/>
                    <a:pt x="11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7"/>
            <p:cNvSpPr/>
            <p:nvPr/>
          </p:nvSpPr>
          <p:spPr>
            <a:xfrm>
              <a:off x="6438018" y="3826715"/>
              <a:ext cx="367397" cy="407938"/>
            </a:xfrm>
            <a:custGeom>
              <a:rect b="b" l="l" r="r" t="t"/>
              <a:pathLst>
                <a:path extrusionOk="0" h="10656" w="9597">
                  <a:moveTo>
                    <a:pt x="4911" y="1"/>
                  </a:moveTo>
                  <a:cubicBezTo>
                    <a:pt x="4796" y="1"/>
                    <a:pt x="4679" y="7"/>
                    <a:pt x="4560" y="19"/>
                  </a:cubicBezTo>
                  <a:cubicBezTo>
                    <a:pt x="4400" y="35"/>
                    <a:pt x="4256" y="67"/>
                    <a:pt x="4096" y="99"/>
                  </a:cubicBezTo>
                  <a:cubicBezTo>
                    <a:pt x="3760" y="147"/>
                    <a:pt x="3424" y="243"/>
                    <a:pt x="3104" y="403"/>
                  </a:cubicBezTo>
                  <a:cubicBezTo>
                    <a:pt x="1936" y="947"/>
                    <a:pt x="1264" y="2163"/>
                    <a:pt x="864" y="3315"/>
                  </a:cubicBezTo>
                  <a:cubicBezTo>
                    <a:pt x="0" y="5875"/>
                    <a:pt x="640" y="8996"/>
                    <a:pt x="3216" y="10276"/>
                  </a:cubicBezTo>
                  <a:cubicBezTo>
                    <a:pt x="3744" y="10538"/>
                    <a:pt x="4274" y="10656"/>
                    <a:pt x="4788" y="10656"/>
                  </a:cubicBezTo>
                  <a:cubicBezTo>
                    <a:pt x="6844" y="10656"/>
                    <a:pt x="8647" y="8769"/>
                    <a:pt x="9057" y="6707"/>
                  </a:cubicBezTo>
                  <a:cubicBezTo>
                    <a:pt x="9596" y="4118"/>
                    <a:pt x="7909" y="1"/>
                    <a:pt x="49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7"/>
            <p:cNvSpPr/>
            <p:nvPr/>
          </p:nvSpPr>
          <p:spPr>
            <a:xfrm>
              <a:off x="6494470" y="3994271"/>
              <a:ext cx="235858" cy="196236"/>
            </a:xfrm>
            <a:custGeom>
              <a:rect b="b" l="l" r="r" t="t"/>
              <a:pathLst>
                <a:path extrusionOk="0" h="5126" w="6161">
                  <a:moveTo>
                    <a:pt x="2952" y="0"/>
                  </a:moveTo>
                  <a:cubicBezTo>
                    <a:pt x="2666" y="0"/>
                    <a:pt x="2364" y="31"/>
                    <a:pt x="2048" y="98"/>
                  </a:cubicBezTo>
                  <a:cubicBezTo>
                    <a:pt x="1184" y="290"/>
                    <a:pt x="640" y="978"/>
                    <a:pt x="448" y="1810"/>
                  </a:cubicBezTo>
                  <a:cubicBezTo>
                    <a:pt x="0" y="3571"/>
                    <a:pt x="1360" y="4819"/>
                    <a:pt x="2976" y="5091"/>
                  </a:cubicBezTo>
                  <a:cubicBezTo>
                    <a:pt x="3131" y="5114"/>
                    <a:pt x="3285" y="5125"/>
                    <a:pt x="3436" y="5125"/>
                  </a:cubicBezTo>
                  <a:cubicBezTo>
                    <a:pt x="4933" y="5125"/>
                    <a:pt x="6161" y="4002"/>
                    <a:pt x="6001" y="2402"/>
                  </a:cubicBezTo>
                  <a:cubicBezTo>
                    <a:pt x="5877" y="1178"/>
                    <a:pt x="4711" y="0"/>
                    <a:pt x="29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7"/>
            <p:cNvSpPr/>
            <p:nvPr/>
          </p:nvSpPr>
          <p:spPr>
            <a:xfrm>
              <a:off x="6313792" y="3320353"/>
              <a:ext cx="198380" cy="215262"/>
            </a:xfrm>
            <a:custGeom>
              <a:rect b="b" l="l" r="r" t="t"/>
              <a:pathLst>
                <a:path extrusionOk="0" h="5623" w="5182">
                  <a:moveTo>
                    <a:pt x="1074" y="1"/>
                  </a:moveTo>
                  <a:cubicBezTo>
                    <a:pt x="0" y="1"/>
                    <a:pt x="387" y="1961"/>
                    <a:pt x="525" y="2573"/>
                  </a:cubicBezTo>
                  <a:cubicBezTo>
                    <a:pt x="685" y="3389"/>
                    <a:pt x="861" y="4461"/>
                    <a:pt x="1325" y="5181"/>
                  </a:cubicBezTo>
                  <a:cubicBezTo>
                    <a:pt x="1466" y="5412"/>
                    <a:pt x="1669" y="5623"/>
                    <a:pt x="1925" y="5623"/>
                  </a:cubicBezTo>
                  <a:cubicBezTo>
                    <a:pt x="1989" y="5623"/>
                    <a:pt x="2055" y="5610"/>
                    <a:pt x="2125" y="5581"/>
                  </a:cubicBezTo>
                  <a:lnTo>
                    <a:pt x="2237" y="5533"/>
                  </a:lnTo>
                  <a:cubicBezTo>
                    <a:pt x="2861" y="5261"/>
                    <a:pt x="3421" y="4685"/>
                    <a:pt x="3837" y="4205"/>
                  </a:cubicBezTo>
                  <a:cubicBezTo>
                    <a:pt x="4285" y="3709"/>
                    <a:pt x="4637" y="3229"/>
                    <a:pt x="4941" y="2669"/>
                  </a:cubicBezTo>
                  <a:cubicBezTo>
                    <a:pt x="5101" y="2445"/>
                    <a:pt x="5181" y="2253"/>
                    <a:pt x="5165" y="2045"/>
                  </a:cubicBezTo>
                  <a:cubicBezTo>
                    <a:pt x="5149" y="1885"/>
                    <a:pt x="5069" y="1741"/>
                    <a:pt x="4861" y="1613"/>
                  </a:cubicBezTo>
                  <a:cubicBezTo>
                    <a:pt x="4461" y="1325"/>
                    <a:pt x="4013" y="1165"/>
                    <a:pt x="3581" y="925"/>
                  </a:cubicBezTo>
                  <a:cubicBezTo>
                    <a:pt x="2845" y="509"/>
                    <a:pt x="2077" y="141"/>
                    <a:pt x="1229" y="13"/>
                  </a:cubicBezTo>
                  <a:cubicBezTo>
                    <a:pt x="1174" y="5"/>
                    <a:pt x="1123"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7"/>
            <p:cNvSpPr/>
            <p:nvPr/>
          </p:nvSpPr>
          <p:spPr>
            <a:xfrm>
              <a:off x="6355290" y="3371843"/>
              <a:ext cx="147694" cy="160978"/>
            </a:xfrm>
            <a:custGeom>
              <a:rect b="b" l="l" r="r" t="t"/>
              <a:pathLst>
                <a:path extrusionOk="0" h="4205" w="3858">
                  <a:moveTo>
                    <a:pt x="829" y="0"/>
                  </a:moveTo>
                  <a:cubicBezTo>
                    <a:pt x="605" y="0"/>
                    <a:pt x="393" y="68"/>
                    <a:pt x="241" y="268"/>
                  </a:cubicBezTo>
                  <a:cubicBezTo>
                    <a:pt x="1" y="556"/>
                    <a:pt x="305" y="1276"/>
                    <a:pt x="385" y="1580"/>
                  </a:cubicBezTo>
                  <a:cubicBezTo>
                    <a:pt x="625" y="2444"/>
                    <a:pt x="929" y="3276"/>
                    <a:pt x="1265" y="4092"/>
                  </a:cubicBezTo>
                  <a:cubicBezTo>
                    <a:pt x="1201" y="4092"/>
                    <a:pt x="1169" y="4140"/>
                    <a:pt x="1169" y="4204"/>
                  </a:cubicBezTo>
                  <a:cubicBezTo>
                    <a:pt x="1777" y="3932"/>
                    <a:pt x="2337" y="3356"/>
                    <a:pt x="2769" y="2876"/>
                  </a:cubicBezTo>
                  <a:cubicBezTo>
                    <a:pt x="3201" y="2380"/>
                    <a:pt x="3569" y="1900"/>
                    <a:pt x="3857" y="1340"/>
                  </a:cubicBezTo>
                  <a:cubicBezTo>
                    <a:pt x="3633" y="1036"/>
                    <a:pt x="3137" y="780"/>
                    <a:pt x="2897" y="668"/>
                  </a:cubicBezTo>
                  <a:cubicBezTo>
                    <a:pt x="2465" y="444"/>
                    <a:pt x="1969" y="300"/>
                    <a:pt x="1489" y="140"/>
                  </a:cubicBezTo>
                  <a:cubicBezTo>
                    <a:pt x="1289" y="68"/>
                    <a:pt x="1053" y="0"/>
                    <a:pt x="8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7"/>
            <p:cNvSpPr/>
            <p:nvPr/>
          </p:nvSpPr>
          <p:spPr>
            <a:xfrm>
              <a:off x="6713652" y="3309787"/>
              <a:ext cx="194207" cy="217904"/>
            </a:xfrm>
            <a:custGeom>
              <a:rect b="b" l="l" r="r" t="t"/>
              <a:pathLst>
                <a:path extrusionOk="0" h="5692" w="5073">
                  <a:moveTo>
                    <a:pt x="4031" y="1"/>
                  </a:moveTo>
                  <a:cubicBezTo>
                    <a:pt x="3977" y="1"/>
                    <a:pt x="3919" y="6"/>
                    <a:pt x="3857" y="17"/>
                  </a:cubicBezTo>
                  <a:cubicBezTo>
                    <a:pt x="3009" y="177"/>
                    <a:pt x="2257" y="577"/>
                    <a:pt x="1537" y="1025"/>
                  </a:cubicBezTo>
                  <a:cubicBezTo>
                    <a:pt x="1121" y="1281"/>
                    <a:pt x="689" y="1441"/>
                    <a:pt x="289" y="1745"/>
                  </a:cubicBezTo>
                  <a:cubicBezTo>
                    <a:pt x="81" y="1889"/>
                    <a:pt x="1" y="2049"/>
                    <a:pt x="1" y="2209"/>
                  </a:cubicBezTo>
                  <a:cubicBezTo>
                    <a:pt x="1" y="2417"/>
                    <a:pt x="97" y="2625"/>
                    <a:pt x="241" y="2865"/>
                  </a:cubicBezTo>
                  <a:cubicBezTo>
                    <a:pt x="577" y="3393"/>
                    <a:pt x="945" y="3889"/>
                    <a:pt x="1409" y="4369"/>
                  </a:cubicBezTo>
                  <a:cubicBezTo>
                    <a:pt x="1857" y="4849"/>
                    <a:pt x="2417" y="5377"/>
                    <a:pt x="3057" y="5617"/>
                  </a:cubicBezTo>
                  <a:cubicBezTo>
                    <a:pt x="3105" y="5649"/>
                    <a:pt x="3137" y="5665"/>
                    <a:pt x="3185" y="5665"/>
                  </a:cubicBezTo>
                  <a:cubicBezTo>
                    <a:pt x="3240" y="5683"/>
                    <a:pt x="3294" y="5691"/>
                    <a:pt x="3344" y="5691"/>
                  </a:cubicBezTo>
                  <a:cubicBezTo>
                    <a:pt x="3616" y="5691"/>
                    <a:pt x="3821" y="5460"/>
                    <a:pt x="3969" y="5217"/>
                  </a:cubicBezTo>
                  <a:cubicBezTo>
                    <a:pt x="4401" y="4481"/>
                    <a:pt x="4529" y="3409"/>
                    <a:pt x="4657" y="2561"/>
                  </a:cubicBezTo>
                  <a:cubicBezTo>
                    <a:pt x="4763" y="1953"/>
                    <a:pt x="5072" y="1"/>
                    <a:pt x="4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7"/>
            <p:cNvSpPr/>
            <p:nvPr/>
          </p:nvSpPr>
          <p:spPr>
            <a:xfrm>
              <a:off x="6722840" y="3362961"/>
              <a:ext cx="146431" cy="161897"/>
            </a:xfrm>
            <a:custGeom>
              <a:rect b="b" l="l" r="r" t="t"/>
              <a:pathLst>
                <a:path extrusionOk="0" h="4229" w="3825">
                  <a:moveTo>
                    <a:pt x="3042" y="1"/>
                  </a:moveTo>
                  <a:cubicBezTo>
                    <a:pt x="2805" y="1"/>
                    <a:pt x="2552" y="79"/>
                    <a:pt x="2337" y="148"/>
                  </a:cubicBezTo>
                  <a:cubicBezTo>
                    <a:pt x="1889" y="340"/>
                    <a:pt x="1377" y="500"/>
                    <a:pt x="945" y="740"/>
                  </a:cubicBezTo>
                  <a:cubicBezTo>
                    <a:pt x="705" y="868"/>
                    <a:pt x="225" y="1156"/>
                    <a:pt x="1" y="1476"/>
                  </a:cubicBezTo>
                  <a:cubicBezTo>
                    <a:pt x="337" y="2004"/>
                    <a:pt x="705" y="2500"/>
                    <a:pt x="1169" y="2980"/>
                  </a:cubicBezTo>
                  <a:cubicBezTo>
                    <a:pt x="1617" y="3460"/>
                    <a:pt x="2177" y="3988"/>
                    <a:pt x="2817" y="4228"/>
                  </a:cubicBezTo>
                  <a:cubicBezTo>
                    <a:pt x="2801" y="4180"/>
                    <a:pt x="2769" y="4132"/>
                    <a:pt x="2705" y="4132"/>
                  </a:cubicBezTo>
                  <a:cubicBezTo>
                    <a:pt x="3009" y="3300"/>
                    <a:pt x="3281" y="2436"/>
                    <a:pt x="3489" y="1572"/>
                  </a:cubicBezTo>
                  <a:cubicBezTo>
                    <a:pt x="3569" y="1268"/>
                    <a:pt x="3825" y="532"/>
                    <a:pt x="3585" y="228"/>
                  </a:cubicBezTo>
                  <a:cubicBezTo>
                    <a:pt x="3437" y="58"/>
                    <a:pt x="3245" y="1"/>
                    <a:pt x="30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7"/>
            <p:cNvSpPr/>
            <p:nvPr/>
          </p:nvSpPr>
          <p:spPr>
            <a:xfrm>
              <a:off x="6344877" y="3367402"/>
              <a:ext cx="546444" cy="514746"/>
            </a:xfrm>
            <a:custGeom>
              <a:rect b="b" l="l" r="r" t="t"/>
              <a:pathLst>
                <a:path extrusionOk="0" h="13446" w="14274">
                  <a:moveTo>
                    <a:pt x="6977" y="0"/>
                  </a:moveTo>
                  <a:cubicBezTo>
                    <a:pt x="6273" y="0"/>
                    <a:pt x="5633" y="96"/>
                    <a:pt x="5057" y="240"/>
                  </a:cubicBezTo>
                  <a:cubicBezTo>
                    <a:pt x="2753" y="816"/>
                    <a:pt x="1441" y="2352"/>
                    <a:pt x="737" y="4160"/>
                  </a:cubicBezTo>
                  <a:cubicBezTo>
                    <a:pt x="481" y="4832"/>
                    <a:pt x="289" y="5537"/>
                    <a:pt x="177" y="6257"/>
                  </a:cubicBezTo>
                  <a:cubicBezTo>
                    <a:pt x="129" y="6497"/>
                    <a:pt x="97" y="6753"/>
                    <a:pt x="81" y="6993"/>
                  </a:cubicBezTo>
                  <a:cubicBezTo>
                    <a:pt x="17" y="7601"/>
                    <a:pt x="1" y="8177"/>
                    <a:pt x="17" y="8737"/>
                  </a:cubicBezTo>
                  <a:cubicBezTo>
                    <a:pt x="17" y="8881"/>
                    <a:pt x="17" y="9025"/>
                    <a:pt x="33" y="9153"/>
                  </a:cubicBezTo>
                  <a:cubicBezTo>
                    <a:pt x="97" y="9857"/>
                    <a:pt x="289" y="10465"/>
                    <a:pt x="577" y="10961"/>
                  </a:cubicBezTo>
                  <a:cubicBezTo>
                    <a:pt x="1600" y="12794"/>
                    <a:pt x="4008" y="13445"/>
                    <a:pt x="6827" y="13445"/>
                  </a:cubicBezTo>
                  <a:cubicBezTo>
                    <a:pt x="6961" y="13445"/>
                    <a:pt x="7097" y="13444"/>
                    <a:pt x="7233" y="13441"/>
                  </a:cubicBezTo>
                  <a:cubicBezTo>
                    <a:pt x="10530" y="13377"/>
                    <a:pt x="13266" y="12513"/>
                    <a:pt x="14050" y="10081"/>
                  </a:cubicBezTo>
                  <a:cubicBezTo>
                    <a:pt x="14194" y="9633"/>
                    <a:pt x="14274" y="9137"/>
                    <a:pt x="14274" y="8641"/>
                  </a:cubicBezTo>
                  <a:lnTo>
                    <a:pt x="14274" y="8465"/>
                  </a:lnTo>
                  <a:cubicBezTo>
                    <a:pt x="14274" y="8321"/>
                    <a:pt x="14258" y="8193"/>
                    <a:pt x="14258" y="8065"/>
                  </a:cubicBezTo>
                  <a:cubicBezTo>
                    <a:pt x="14226" y="7537"/>
                    <a:pt x="14178" y="6993"/>
                    <a:pt x="14066" y="6465"/>
                  </a:cubicBezTo>
                  <a:cubicBezTo>
                    <a:pt x="14034" y="6225"/>
                    <a:pt x="13986" y="6001"/>
                    <a:pt x="13938" y="5761"/>
                  </a:cubicBezTo>
                  <a:cubicBezTo>
                    <a:pt x="13778" y="5056"/>
                    <a:pt x="13538" y="4352"/>
                    <a:pt x="13218" y="3712"/>
                  </a:cubicBezTo>
                  <a:cubicBezTo>
                    <a:pt x="12306" y="1872"/>
                    <a:pt x="10754" y="400"/>
                    <a:pt x="8210" y="80"/>
                  </a:cubicBezTo>
                  <a:cubicBezTo>
                    <a:pt x="8114" y="64"/>
                    <a:pt x="8034" y="32"/>
                    <a:pt x="7938" y="32"/>
                  </a:cubicBezTo>
                  <a:cubicBezTo>
                    <a:pt x="7634" y="0"/>
                    <a:pt x="7313" y="0"/>
                    <a:pt x="69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7"/>
            <p:cNvSpPr/>
            <p:nvPr/>
          </p:nvSpPr>
          <p:spPr>
            <a:xfrm>
              <a:off x="6539084" y="3365564"/>
              <a:ext cx="121317" cy="192523"/>
            </a:xfrm>
            <a:custGeom>
              <a:rect b="b" l="l" r="r" t="t"/>
              <a:pathLst>
                <a:path extrusionOk="0" h="5029" w="3169">
                  <a:moveTo>
                    <a:pt x="1920" y="0"/>
                  </a:moveTo>
                  <a:cubicBezTo>
                    <a:pt x="1216" y="32"/>
                    <a:pt x="576" y="112"/>
                    <a:pt x="0" y="240"/>
                  </a:cubicBezTo>
                  <a:cubicBezTo>
                    <a:pt x="0" y="608"/>
                    <a:pt x="0" y="960"/>
                    <a:pt x="48" y="1344"/>
                  </a:cubicBezTo>
                  <a:cubicBezTo>
                    <a:pt x="128" y="2192"/>
                    <a:pt x="336" y="2992"/>
                    <a:pt x="704" y="3744"/>
                  </a:cubicBezTo>
                  <a:cubicBezTo>
                    <a:pt x="944" y="4240"/>
                    <a:pt x="1328" y="4960"/>
                    <a:pt x="1968" y="5024"/>
                  </a:cubicBezTo>
                  <a:cubicBezTo>
                    <a:pt x="1987" y="5027"/>
                    <a:pt x="2005" y="5028"/>
                    <a:pt x="2023" y="5028"/>
                  </a:cubicBezTo>
                  <a:cubicBezTo>
                    <a:pt x="2450" y="5028"/>
                    <a:pt x="2661" y="4307"/>
                    <a:pt x="2769" y="3984"/>
                  </a:cubicBezTo>
                  <a:cubicBezTo>
                    <a:pt x="2945" y="3328"/>
                    <a:pt x="3009" y="2608"/>
                    <a:pt x="3089" y="1920"/>
                  </a:cubicBezTo>
                  <a:cubicBezTo>
                    <a:pt x="3137" y="1328"/>
                    <a:pt x="3169" y="704"/>
                    <a:pt x="3169" y="80"/>
                  </a:cubicBezTo>
                  <a:cubicBezTo>
                    <a:pt x="3057" y="64"/>
                    <a:pt x="2977" y="64"/>
                    <a:pt x="2881" y="48"/>
                  </a:cubicBezTo>
                  <a:cubicBezTo>
                    <a:pt x="2577" y="32"/>
                    <a:pt x="2240" y="0"/>
                    <a:pt x="19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7"/>
            <p:cNvSpPr/>
            <p:nvPr/>
          </p:nvSpPr>
          <p:spPr>
            <a:xfrm>
              <a:off x="6366629" y="3650243"/>
              <a:ext cx="515818" cy="235055"/>
            </a:xfrm>
            <a:custGeom>
              <a:rect b="b" l="l" r="r" t="t"/>
              <a:pathLst>
                <a:path extrusionOk="0" h="6140" w="13474">
                  <a:moveTo>
                    <a:pt x="6912" y="1"/>
                  </a:moveTo>
                  <a:cubicBezTo>
                    <a:pt x="6820" y="1"/>
                    <a:pt x="6730" y="3"/>
                    <a:pt x="6641" y="7"/>
                  </a:cubicBezTo>
                  <a:cubicBezTo>
                    <a:pt x="4401" y="87"/>
                    <a:pt x="1601" y="2231"/>
                    <a:pt x="1" y="3655"/>
                  </a:cubicBezTo>
                  <a:cubicBezTo>
                    <a:pt x="1024" y="5488"/>
                    <a:pt x="3432" y="6139"/>
                    <a:pt x="6251" y="6139"/>
                  </a:cubicBezTo>
                  <a:cubicBezTo>
                    <a:pt x="6385" y="6139"/>
                    <a:pt x="6521" y="6138"/>
                    <a:pt x="6657" y="6135"/>
                  </a:cubicBezTo>
                  <a:cubicBezTo>
                    <a:pt x="9954" y="6071"/>
                    <a:pt x="12690" y="5207"/>
                    <a:pt x="13474" y="2775"/>
                  </a:cubicBezTo>
                  <a:cubicBezTo>
                    <a:pt x="12123" y="1086"/>
                    <a:pt x="9092" y="1"/>
                    <a:pt x="69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7"/>
            <p:cNvSpPr/>
            <p:nvPr/>
          </p:nvSpPr>
          <p:spPr>
            <a:xfrm>
              <a:off x="6795117" y="3612984"/>
              <a:ext cx="96855" cy="82767"/>
            </a:xfrm>
            <a:custGeom>
              <a:rect b="b" l="l" r="r" t="t"/>
              <a:pathLst>
                <a:path extrusionOk="0" h="2162" w="2530">
                  <a:moveTo>
                    <a:pt x="2249" y="0"/>
                  </a:moveTo>
                  <a:cubicBezTo>
                    <a:pt x="1620" y="0"/>
                    <a:pt x="979" y="168"/>
                    <a:pt x="673" y="642"/>
                  </a:cubicBezTo>
                  <a:cubicBezTo>
                    <a:pt x="1" y="1698"/>
                    <a:pt x="1313" y="2130"/>
                    <a:pt x="2529" y="2162"/>
                  </a:cubicBezTo>
                  <a:lnTo>
                    <a:pt x="2529" y="2002"/>
                  </a:lnTo>
                  <a:cubicBezTo>
                    <a:pt x="2529" y="1890"/>
                    <a:pt x="2529" y="1746"/>
                    <a:pt x="2513" y="1602"/>
                  </a:cubicBezTo>
                  <a:cubicBezTo>
                    <a:pt x="2497" y="1090"/>
                    <a:pt x="2433" y="546"/>
                    <a:pt x="2337" y="2"/>
                  </a:cubicBezTo>
                  <a:cubicBezTo>
                    <a:pt x="2308" y="1"/>
                    <a:pt x="2278" y="0"/>
                    <a:pt x="2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7"/>
            <p:cNvSpPr/>
            <p:nvPr/>
          </p:nvSpPr>
          <p:spPr>
            <a:xfrm>
              <a:off x="6787959" y="3508894"/>
              <a:ext cx="90500" cy="81312"/>
            </a:xfrm>
            <a:custGeom>
              <a:rect b="b" l="l" r="r" t="t"/>
              <a:pathLst>
                <a:path extrusionOk="0" h="2124" w="2364">
                  <a:moveTo>
                    <a:pt x="1644" y="0"/>
                  </a:moveTo>
                  <a:cubicBezTo>
                    <a:pt x="1052" y="144"/>
                    <a:pt x="492" y="432"/>
                    <a:pt x="316" y="960"/>
                  </a:cubicBezTo>
                  <a:cubicBezTo>
                    <a:pt x="1" y="1845"/>
                    <a:pt x="667" y="2124"/>
                    <a:pt x="1517" y="2124"/>
                  </a:cubicBezTo>
                  <a:cubicBezTo>
                    <a:pt x="1789" y="2124"/>
                    <a:pt x="2080" y="2095"/>
                    <a:pt x="2364" y="2049"/>
                  </a:cubicBezTo>
                  <a:cubicBezTo>
                    <a:pt x="2204" y="1344"/>
                    <a:pt x="1980" y="64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7"/>
            <p:cNvSpPr/>
            <p:nvPr/>
          </p:nvSpPr>
          <p:spPr>
            <a:xfrm>
              <a:off x="6572160" y="3618650"/>
              <a:ext cx="102329" cy="58113"/>
            </a:xfrm>
            <a:custGeom>
              <a:rect b="b" l="l" r="r" t="t"/>
              <a:pathLst>
                <a:path extrusionOk="0" h="1518" w="2673">
                  <a:moveTo>
                    <a:pt x="1397" y="0"/>
                  </a:moveTo>
                  <a:cubicBezTo>
                    <a:pt x="840" y="0"/>
                    <a:pt x="262" y="142"/>
                    <a:pt x="176" y="398"/>
                  </a:cubicBezTo>
                  <a:cubicBezTo>
                    <a:pt x="0" y="894"/>
                    <a:pt x="1344" y="1518"/>
                    <a:pt x="1344" y="1518"/>
                  </a:cubicBezTo>
                  <a:cubicBezTo>
                    <a:pt x="1344" y="1518"/>
                    <a:pt x="2673" y="878"/>
                    <a:pt x="2465" y="350"/>
                  </a:cubicBezTo>
                  <a:cubicBezTo>
                    <a:pt x="2360" y="110"/>
                    <a:pt x="1887" y="0"/>
                    <a:pt x="1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7"/>
            <p:cNvSpPr/>
            <p:nvPr/>
          </p:nvSpPr>
          <p:spPr>
            <a:xfrm>
              <a:off x="6586861" y="3629101"/>
              <a:ext cx="24539" cy="10145"/>
            </a:xfrm>
            <a:custGeom>
              <a:rect b="b" l="l" r="r" t="t"/>
              <a:pathLst>
                <a:path extrusionOk="0" h="265" w="641">
                  <a:moveTo>
                    <a:pt x="463" y="1"/>
                  </a:moveTo>
                  <a:cubicBezTo>
                    <a:pt x="412" y="1"/>
                    <a:pt x="352" y="10"/>
                    <a:pt x="288" y="29"/>
                  </a:cubicBezTo>
                  <a:cubicBezTo>
                    <a:pt x="128" y="61"/>
                    <a:pt x="0" y="141"/>
                    <a:pt x="16" y="205"/>
                  </a:cubicBezTo>
                  <a:cubicBezTo>
                    <a:pt x="26" y="243"/>
                    <a:pt x="83" y="265"/>
                    <a:pt x="161" y="265"/>
                  </a:cubicBezTo>
                  <a:cubicBezTo>
                    <a:pt x="213" y="265"/>
                    <a:pt x="273" y="256"/>
                    <a:pt x="336" y="237"/>
                  </a:cubicBezTo>
                  <a:cubicBezTo>
                    <a:pt x="496" y="205"/>
                    <a:pt x="640" y="125"/>
                    <a:pt x="608" y="61"/>
                  </a:cubicBezTo>
                  <a:cubicBezTo>
                    <a:pt x="599" y="22"/>
                    <a:pt x="542" y="1"/>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7"/>
            <p:cNvSpPr/>
            <p:nvPr/>
          </p:nvSpPr>
          <p:spPr>
            <a:xfrm>
              <a:off x="6501720" y="3482211"/>
              <a:ext cx="41077" cy="30090"/>
            </a:xfrm>
            <a:custGeom>
              <a:rect b="b" l="l" r="r" t="t"/>
              <a:pathLst>
                <a:path extrusionOk="0" h="786" w="1073">
                  <a:moveTo>
                    <a:pt x="639" y="1"/>
                  </a:moveTo>
                  <a:cubicBezTo>
                    <a:pt x="566" y="1"/>
                    <a:pt x="490" y="14"/>
                    <a:pt x="416" y="41"/>
                  </a:cubicBezTo>
                  <a:cubicBezTo>
                    <a:pt x="160" y="137"/>
                    <a:pt x="0" y="361"/>
                    <a:pt x="64" y="553"/>
                  </a:cubicBezTo>
                  <a:cubicBezTo>
                    <a:pt x="99" y="702"/>
                    <a:pt x="256" y="786"/>
                    <a:pt x="437" y="786"/>
                  </a:cubicBezTo>
                  <a:cubicBezTo>
                    <a:pt x="508" y="786"/>
                    <a:pt x="584" y="773"/>
                    <a:pt x="656" y="745"/>
                  </a:cubicBezTo>
                  <a:cubicBezTo>
                    <a:pt x="912" y="633"/>
                    <a:pt x="1072" y="425"/>
                    <a:pt x="1008" y="217"/>
                  </a:cubicBezTo>
                  <a:cubicBezTo>
                    <a:pt x="974" y="81"/>
                    <a:pt x="818" y="1"/>
                    <a:pt x="6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7"/>
            <p:cNvSpPr/>
            <p:nvPr/>
          </p:nvSpPr>
          <p:spPr>
            <a:xfrm>
              <a:off x="6680576" y="3476890"/>
              <a:ext cx="41690" cy="29056"/>
            </a:xfrm>
            <a:custGeom>
              <a:rect b="b" l="l" r="r" t="t"/>
              <a:pathLst>
                <a:path extrusionOk="0" h="759" w="1089">
                  <a:moveTo>
                    <a:pt x="465" y="1"/>
                  </a:moveTo>
                  <a:cubicBezTo>
                    <a:pt x="261" y="1"/>
                    <a:pt x="74" y="95"/>
                    <a:pt x="49" y="260"/>
                  </a:cubicBezTo>
                  <a:cubicBezTo>
                    <a:pt x="1" y="452"/>
                    <a:pt x="177" y="676"/>
                    <a:pt x="465" y="740"/>
                  </a:cubicBezTo>
                  <a:cubicBezTo>
                    <a:pt x="514" y="753"/>
                    <a:pt x="564" y="758"/>
                    <a:pt x="613" y="758"/>
                  </a:cubicBezTo>
                  <a:cubicBezTo>
                    <a:pt x="822" y="758"/>
                    <a:pt x="1015" y="656"/>
                    <a:pt x="1041" y="500"/>
                  </a:cubicBezTo>
                  <a:cubicBezTo>
                    <a:pt x="1089" y="292"/>
                    <a:pt x="913" y="100"/>
                    <a:pt x="625" y="20"/>
                  </a:cubicBezTo>
                  <a:cubicBezTo>
                    <a:pt x="572" y="7"/>
                    <a:pt x="518" y="1"/>
                    <a:pt x="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7"/>
            <p:cNvSpPr/>
            <p:nvPr/>
          </p:nvSpPr>
          <p:spPr>
            <a:xfrm>
              <a:off x="6463125" y="3539775"/>
              <a:ext cx="120666" cy="122350"/>
            </a:xfrm>
            <a:custGeom>
              <a:rect b="b" l="l" r="r" t="t"/>
              <a:pathLst>
                <a:path extrusionOk="0" h="3633" w="3152">
                  <a:moveTo>
                    <a:pt x="1461" y="0"/>
                  </a:moveTo>
                  <a:cubicBezTo>
                    <a:pt x="690" y="0"/>
                    <a:pt x="79" y="682"/>
                    <a:pt x="0" y="1553"/>
                  </a:cubicBezTo>
                  <a:lnTo>
                    <a:pt x="0" y="1793"/>
                  </a:lnTo>
                  <a:cubicBezTo>
                    <a:pt x="16" y="2785"/>
                    <a:pt x="752" y="3601"/>
                    <a:pt x="1600" y="3633"/>
                  </a:cubicBezTo>
                  <a:cubicBezTo>
                    <a:pt x="1609" y="3633"/>
                    <a:pt x="1617" y="3633"/>
                    <a:pt x="1626" y="3633"/>
                  </a:cubicBezTo>
                  <a:cubicBezTo>
                    <a:pt x="2478" y="3633"/>
                    <a:pt x="3152" y="2839"/>
                    <a:pt x="3088" y="1873"/>
                  </a:cubicBezTo>
                  <a:cubicBezTo>
                    <a:pt x="3088" y="1505"/>
                    <a:pt x="2992" y="1168"/>
                    <a:pt x="2832" y="880"/>
                  </a:cubicBezTo>
                  <a:cubicBezTo>
                    <a:pt x="2544" y="368"/>
                    <a:pt x="2048" y="0"/>
                    <a:pt x="1488" y="0"/>
                  </a:cubicBezTo>
                  <a:cubicBezTo>
                    <a:pt x="1479" y="0"/>
                    <a:pt x="1470" y="0"/>
                    <a:pt x="14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7"/>
            <p:cNvSpPr/>
            <p:nvPr/>
          </p:nvSpPr>
          <p:spPr>
            <a:xfrm>
              <a:off x="6473538" y="3550013"/>
              <a:ext cx="98616" cy="100292"/>
            </a:xfrm>
            <a:custGeom>
              <a:rect b="b" l="l" r="r" t="t"/>
              <a:pathLst>
                <a:path extrusionOk="0" h="2978" w="2576">
                  <a:moveTo>
                    <a:pt x="1207" y="0"/>
                  </a:moveTo>
                  <a:cubicBezTo>
                    <a:pt x="516" y="0"/>
                    <a:pt x="0" y="650"/>
                    <a:pt x="16" y="1457"/>
                  </a:cubicBezTo>
                  <a:cubicBezTo>
                    <a:pt x="48" y="2305"/>
                    <a:pt x="640" y="2961"/>
                    <a:pt x="1328" y="2977"/>
                  </a:cubicBezTo>
                  <a:cubicBezTo>
                    <a:pt x="1344" y="2977"/>
                    <a:pt x="1360" y="2978"/>
                    <a:pt x="1376" y="2978"/>
                  </a:cubicBezTo>
                  <a:cubicBezTo>
                    <a:pt x="2057" y="2978"/>
                    <a:pt x="2576" y="2318"/>
                    <a:pt x="2544" y="1521"/>
                  </a:cubicBezTo>
                  <a:cubicBezTo>
                    <a:pt x="2528" y="704"/>
                    <a:pt x="1936" y="16"/>
                    <a:pt x="1232" y="0"/>
                  </a:cubicBezTo>
                  <a:cubicBezTo>
                    <a:pt x="1224" y="0"/>
                    <a:pt x="1215" y="0"/>
                    <a:pt x="1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7"/>
            <p:cNvSpPr/>
            <p:nvPr/>
          </p:nvSpPr>
          <p:spPr>
            <a:xfrm>
              <a:off x="6484563" y="3563484"/>
              <a:ext cx="75378" cy="75471"/>
            </a:xfrm>
            <a:custGeom>
              <a:rect b="b" l="l" r="r" t="t"/>
              <a:pathLst>
                <a:path extrusionOk="0" h="2241" w="1969">
                  <a:moveTo>
                    <a:pt x="920" y="0"/>
                  </a:moveTo>
                  <a:cubicBezTo>
                    <a:pt x="419" y="0"/>
                    <a:pt x="1" y="490"/>
                    <a:pt x="32" y="1105"/>
                  </a:cubicBezTo>
                  <a:cubicBezTo>
                    <a:pt x="48" y="1729"/>
                    <a:pt x="512" y="2241"/>
                    <a:pt x="1024" y="2241"/>
                  </a:cubicBezTo>
                  <a:cubicBezTo>
                    <a:pt x="1552" y="2241"/>
                    <a:pt x="1968" y="1745"/>
                    <a:pt x="1952" y="1121"/>
                  </a:cubicBezTo>
                  <a:cubicBezTo>
                    <a:pt x="1921" y="506"/>
                    <a:pt x="1501" y="0"/>
                    <a:pt x="969" y="0"/>
                  </a:cubicBezTo>
                  <a:cubicBezTo>
                    <a:pt x="961" y="0"/>
                    <a:pt x="953" y="0"/>
                    <a:pt x="944" y="0"/>
                  </a:cubicBezTo>
                  <a:cubicBezTo>
                    <a:pt x="936" y="0"/>
                    <a:pt x="928" y="0"/>
                    <a:pt x="9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7"/>
            <p:cNvSpPr/>
            <p:nvPr/>
          </p:nvSpPr>
          <p:spPr>
            <a:xfrm>
              <a:off x="6533565" y="3564158"/>
              <a:ext cx="38627" cy="16872"/>
            </a:xfrm>
            <a:custGeom>
              <a:rect b="b" l="l" r="r" t="t"/>
              <a:pathLst>
                <a:path extrusionOk="0" h="501" w="1009">
                  <a:moveTo>
                    <a:pt x="812" y="1"/>
                  </a:moveTo>
                  <a:cubicBezTo>
                    <a:pt x="704" y="1"/>
                    <a:pt x="552" y="43"/>
                    <a:pt x="400" y="124"/>
                  </a:cubicBezTo>
                  <a:cubicBezTo>
                    <a:pt x="160" y="236"/>
                    <a:pt x="0" y="380"/>
                    <a:pt x="64" y="460"/>
                  </a:cubicBezTo>
                  <a:cubicBezTo>
                    <a:pt x="86" y="488"/>
                    <a:pt x="129" y="500"/>
                    <a:pt x="185" y="500"/>
                  </a:cubicBezTo>
                  <a:cubicBezTo>
                    <a:pt x="292" y="500"/>
                    <a:pt x="450" y="454"/>
                    <a:pt x="608" y="380"/>
                  </a:cubicBezTo>
                  <a:cubicBezTo>
                    <a:pt x="848" y="268"/>
                    <a:pt x="1008" y="124"/>
                    <a:pt x="944" y="44"/>
                  </a:cubicBezTo>
                  <a:cubicBezTo>
                    <a:pt x="921" y="15"/>
                    <a:pt x="874" y="1"/>
                    <a:pt x="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7"/>
            <p:cNvSpPr/>
            <p:nvPr/>
          </p:nvSpPr>
          <p:spPr>
            <a:xfrm>
              <a:off x="6654233" y="3539775"/>
              <a:ext cx="120092" cy="122350"/>
            </a:xfrm>
            <a:custGeom>
              <a:rect b="b" l="l" r="r" t="t"/>
              <a:pathLst>
                <a:path extrusionOk="0" h="3633" w="3137">
                  <a:moveTo>
                    <a:pt x="1446" y="0"/>
                  </a:moveTo>
                  <a:cubicBezTo>
                    <a:pt x="675" y="0"/>
                    <a:pt x="80" y="682"/>
                    <a:pt x="1" y="1553"/>
                  </a:cubicBezTo>
                  <a:lnTo>
                    <a:pt x="1" y="1793"/>
                  </a:lnTo>
                  <a:cubicBezTo>
                    <a:pt x="17" y="2785"/>
                    <a:pt x="737" y="3601"/>
                    <a:pt x="1601" y="3633"/>
                  </a:cubicBezTo>
                  <a:cubicBezTo>
                    <a:pt x="1609" y="3633"/>
                    <a:pt x="1617" y="3633"/>
                    <a:pt x="1626" y="3633"/>
                  </a:cubicBezTo>
                  <a:cubicBezTo>
                    <a:pt x="2462" y="3633"/>
                    <a:pt x="3136" y="2839"/>
                    <a:pt x="3073" y="1873"/>
                  </a:cubicBezTo>
                  <a:cubicBezTo>
                    <a:pt x="3073" y="1505"/>
                    <a:pt x="2977" y="1168"/>
                    <a:pt x="2817" y="880"/>
                  </a:cubicBezTo>
                  <a:cubicBezTo>
                    <a:pt x="2529" y="368"/>
                    <a:pt x="2033" y="0"/>
                    <a:pt x="1473" y="0"/>
                  </a:cubicBezTo>
                  <a:cubicBezTo>
                    <a:pt x="1464" y="0"/>
                    <a:pt x="1455" y="0"/>
                    <a:pt x="14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7"/>
            <p:cNvSpPr/>
            <p:nvPr/>
          </p:nvSpPr>
          <p:spPr>
            <a:xfrm>
              <a:off x="6664033" y="3550013"/>
              <a:ext cx="98654" cy="100292"/>
            </a:xfrm>
            <a:custGeom>
              <a:rect b="b" l="l" r="r" t="t"/>
              <a:pathLst>
                <a:path extrusionOk="0" h="2978" w="2577">
                  <a:moveTo>
                    <a:pt x="1208" y="0"/>
                  </a:moveTo>
                  <a:cubicBezTo>
                    <a:pt x="532" y="0"/>
                    <a:pt x="1" y="650"/>
                    <a:pt x="17" y="1457"/>
                  </a:cubicBezTo>
                  <a:cubicBezTo>
                    <a:pt x="65" y="2305"/>
                    <a:pt x="641" y="2961"/>
                    <a:pt x="1345" y="2977"/>
                  </a:cubicBezTo>
                  <a:cubicBezTo>
                    <a:pt x="1360" y="2977"/>
                    <a:pt x="1376" y="2978"/>
                    <a:pt x="1392" y="2978"/>
                  </a:cubicBezTo>
                  <a:cubicBezTo>
                    <a:pt x="2057" y="2978"/>
                    <a:pt x="2576" y="2318"/>
                    <a:pt x="2561" y="1521"/>
                  </a:cubicBezTo>
                  <a:cubicBezTo>
                    <a:pt x="2545" y="704"/>
                    <a:pt x="1937" y="16"/>
                    <a:pt x="1233" y="0"/>
                  </a:cubicBezTo>
                  <a:cubicBezTo>
                    <a:pt x="1224" y="0"/>
                    <a:pt x="1216" y="0"/>
                    <a:pt x="1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7"/>
            <p:cNvSpPr/>
            <p:nvPr/>
          </p:nvSpPr>
          <p:spPr>
            <a:xfrm>
              <a:off x="6675671" y="3563484"/>
              <a:ext cx="74766" cy="75471"/>
            </a:xfrm>
            <a:custGeom>
              <a:rect b="b" l="l" r="r" t="t"/>
              <a:pathLst>
                <a:path extrusionOk="0" h="2241" w="1953">
                  <a:moveTo>
                    <a:pt x="905" y="0"/>
                  </a:moveTo>
                  <a:cubicBezTo>
                    <a:pt x="404" y="0"/>
                    <a:pt x="1" y="490"/>
                    <a:pt x="17" y="1105"/>
                  </a:cubicBezTo>
                  <a:cubicBezTo>
                    <a:pt x="33" y="1729"/>
                    <a:pt x="497" y="2241"/>
                    <a:pt x="1009" y="2241"/>
                  </a:cubicBezTo>
                  <a:cubicBezTo>
                    <a:pt x="1537" y="2241"/>
                    <a:pt x="1953" y="1745"/>
                    <a:pt x="1937" y="1121"/>
                  </a:cubicBezTo>
                  <a:cubicBezTo>
                    <a:pt x="1937" y="506"/>
                    <a:pt x="1487" y="0"/>
                    <a:pt x="953" y="0"/>
                  </a:cubicBezTo>
                  <a:cubicBezTo>
                    <a:pt x="945" y="0"/>
                    <a:pt x="937" y="0"/>
                    <a:pt x="929" y="0"/>
                  </a:cubicBezTo>
                  <a:cubicBezTo>
                    <a:pt x="921" y="0"/>
                    <a:pt x="913" y="0"/>
                    <a:pt x="9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7"/>
            <p:cNvSpPr/>
            <p:nvPr/>
          </p:nvSpPr>
          <p:spPr>
            <a:xfrm>
              <a:off x="6724061" y="3564158"/>
              <a:ext cx="38627" cy="16872"/>
            </a:xfrm>
            <a:custGeom>
              <a:rect b="b" l="l" r="r" t="t"/>
              <a:pathLst>
                <a:path extrusionOk="0" h="501" w="1009">
                  <a:moveTo>
                    <a:pt x="834" y="1"/>
                  </a:moveTo>
                  <a:cubicBezTo>
                    <a:pt x="732" y="1"/>
                    <a:pt x="573" y="43"/>
                    <a:pt x="401" y="124"/>
                  </a:cubicBezTo>
                  <a:cubicBezTo>
                    <a:pt x="161" y="236"/>
                    <a:pt x="1" y="380"/>
                    <a:pt x="65" y="460"/>
                  </a:cubicBezTo>
                  <a:cubicBezTo>
                    <a:pt x="87" y="488"/>
                    <a:pt x="129" y="500"/>
                    <a:pt x="185" y="500"/>
                  </a:cubicBezTo>
                  <a:cubicBezTo>
                    <a:pt x="293" y="500"/>
                    <a:pt x="451" y="454"/>
                    <a:pt x="609" y="380"/>
                  </a:cubicBezTo>
                  <a:cubicBezTo>
                    <a:pt x="849" y="268"/>
                    <a:pt x="1009" y="124"/>
                    <a:pt x="945" y="44"/>
                  </a:cubicBezTo>
                  <a:cubicBezTo>
                    <a:pt x="933" y="15"/>
                    <a:pt x="893" y="1"/>
                    <a:pt x="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7"/>
            <p:cNvSpPr/>
            <p:nvPr/>
          </p:nvSpPr>
          <p:spPr>
            <a:xfrm>
              <a:off x="6592335" y="3659727"/>
              <a:ext cx="71741" cy="68870"/>
            </a:xfrm>
            <a:custGeom>
              <a:rect b="b" l="l" r="r" t="t"/>
              <a:pathLst>
                <a:path extrusionOk="0" h="1799" w="1874">
                  <a:moveTo>
                    <a:pt x="869" y="1"/>
                  </a:moveTo>
                  <a:cubicBezTo>
                    <a:pt x="837" y="1"/>
                    <a:pt x="801" y="21"/>
                    <a:pt x="785" y="61"/>
                  </a:cubicBezTo>
                  <a:cubicBezTo>
                    <a:pt x="753" y="317"/>
                    <a:pt x="785" y="557"/>
                    <a:pt x="833" y="797"/>
                  </a:cubicBezTo>
                  <a:cubicBezTo>
                    <a:pt x="865" y="1069"/>
                    <a:pt x="865" y="1325"/>
                    <a:pt x="897" y="1581"/>
                  </a:cubicBezTo>
                  <a:cubicBezTo>
                    <a:pt x="529" y="1549"/>
                    <a:pt x="289" y="765"/>
                    <a:pt x="145" y="525"/>
                  </a:cubicBezTo>
                  <a:cubicBezTo>
                    <a:pt x="135" y="499"/>
                    <a:pt x="115" y="488"/>
                    <a:pt x="93" y="488"/>
                  </a:cubicBezTo>
                  <a:cubicBezTo>
                    <a:pt x="49" y="488"/>
                    <a:pt x="1" y="535"/>
                    <a:pt x="33" y="589"/>
                  </a:cubicBezTo>
                  <a:cubicBezTo>
                    <a:pt x="184" y="1010"/>
                    <a:pt x="405" y="1799"/>
                    <a:pt x="963" y="1799"/>
                  </a:cubicBezTo>
                  <a:cubicBezTo>
                    <a:pt x="998" y="1799"/>
                    <a:pt x="1035" y="1796"/>
                    <a:pt x="1073" y="1789"/>
                  </a:cubicBezTo>
                  <a:cubicBezTo>
                    <a:pt x="1506" y="1661"/>
                    <a:pt x="1874" y="781"/>
                    <a:pt x="1746" y="349"/>
                  </a:cubicBezTo>
                  <a:cubicBezTo>
                    <a:pt x="1735" y="317"/>
                    <a:pt x="1704" y="293"/>
                    <a:pt x="1680" y="293"/>
                  </a:cubicBezTo>
                  <a:cubicBezTo>
                    <a:pt x="1667" y="293"/>
                    <a:pt x="1655" y="300"/>
                    <a:pt x="1650" y="317"/>
                  </a:cubicBezTo>
                  <a:cubicBezTo>
                    <a:pt x="1426" y="701"/>
                    <a:pt x="1474" y="1181"/>
                    <a:pt x="1105" y="1501"/>
                  </a:cubicBezTo>
                  <a:cubicBezTo>
                    <a:pt x="1073" y="1549"/>
                    <a:pt x="1025" y="1565"/>
                    <a:pt x="993" y="1581"/>
                  </a:cubicBezTo>
                  <a:cubicBezTo>
                    <a:pt x="1073" y="1405"/>
                    <a:pt x="1041" y="1197"/>
                    <a:pt x="1025" y="1005"/>
                  </a:cubicBezTo>
                  <a:cubicBezTo>
                    <a:pt x="993" y="685"/>
                    <a:pt x="929" y="381"/>
                    <a:pt x="929" y="61"/>
                  </a:cubicBezTo>
                  <a:cubicBezTo>
                    <a:pt x="929" y="21"/>
                    <a:pt x="901" y="1"/>
                    <a:pt x="8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7"/>
            <p:cNvSpPr/>
            <p:nvPr/>
          </p:nvSpPr>
          <p:spPr>
            <a:xfrm>
              <a:off x="6453331" y="3630747"/>
              <a:ext cx="110904" cy="51567"/>
            </a:xfrm>
            <a:custGeom>
              <a:rect b="b" l="l" r="r" t="t"/>
              <a:pathLst>
                <a:path extrusionOk="0" h="1347" w="2897">
                  <a:moveTo>
                    <a:pt x="1507" y="1"/>
                  </a:moveTo>
                  <a:cubicBezTo>
                    <a:pt x="1485" y="1"/>
                    <a:pt x="1463" y="1"/>
                    <a:pt x="1440" y="2"/>
                  </a:cubicBezTo>
                  <a:cubicBezTo>
                    <a:pt x="640" y="18"/>
                    <a:pt x="0" y="322"/>
                    <a:pt x="0" y="706"/>
                  </a:cubicBezTo>
                  <a:cubicBezTo>
                    <a:pt x="0" y="1049"/>
                    <a:pt x="623" y="1346"/>
                    <a:pt x="1396" y="1346"/>
                  </a:cubicBezTo>
                  <a:cubicBezTo>
                    <a:pt x="1416" y="1346"/>
                    <a:pt x="1436" y="1346"/>
                    <a:pt x="1456" y="1346"/>
                  </a:cubicBezTo>
                  <a:cubicBezTo>
                    <a:pt x="2256" y="1314"/>
                    <a:pt x="2896" y="1026"/>
                    <a:pt x="2896" y="642"/>
                  </a:cubicBezTo>
                  <a:cubicBezTo>
                    <a:pt x="2896" y="268"/>
                    <a:pt x="2277" y="1"/>
                    <a:pt x="1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7"/>
            <p:cNvSpPr/>
            <p:nvPr/>
          </p:nvSpPr>
          <p:spPr>
            <a:xfrm>
              <a:off x="6676901" y="3627034"/>
              <a:ext cx="110904" cy="51069"/>
            </a:xfrm>
            <a:custGeom>
              <a:rect b="b" l="l" r="r" t="t"/>
              <a:pathLst>
                <a:path extrusionOk="0" h="1334" w="2897">
                  <a:moveTo>
                    <a:pt x="1554" y="0"/>
                  </a:moveTo>
                  <a:cubicBezTo>
                    <a:pt x="1517" y="0"/>
                    <a:pt x="1479" y="1"/>
                    <a:pt x="1441" y="3"/>
                  </a:cubicBezTo>
                  <a:cubicBezTo>
                    <a:pt x="641" y="19"/>
                    <a:pt x="1" y="323"/>
                    <a:pt x="1" y="691"/>
                  </a:cubicBezTo>
                  <a:cubicBezTo>
                    <a:pt x="1" y="1041"/>
                    <a:pt x="594" y="1333"/>
                    <a:pt x="1341" y="1333"/>
                  </a:cubicBezTo>
                  <a:cubicBezTo>
                    <a:pt x="1379" y="1333"/>
                    <a:pt x="1418" y="1332"/>
                    <a:pt x="1457" y="1331"/>
                  </a:cubicBezTo>
                  <a:cubicBezTo>
                    <a:pt x="2257" y="1315"/>
                    <a:pt x="2897" y="1011"/>
                    <a:pt x="2897" y="643"/>
                  </a:cubicBezTo>
                  <a:cubicBezTo>
                    <a:pt x="2882" y="292"/>
                    <a:pt x="2287" y="0"/>
                    <a:pt x="15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7"/>
            <p:cNvSpPr/>
            <p:nvPr/>
          </p:nvSpPr>
          <p:spPr>
            <a:xfrm>
              <a:off x="6345489" y="3633848"/>
              <a:ext cx="100530" cy="83341"/>
            </a:xfrm>
            <a:custGeom>
              <a:rect b="b" l="l" r="r" t="t"/>
              <a:pathLst>
                <a:path extrusionOk="0" h="2177" w="2626">
                  <a:moveTo>
                    <a:pt x="418" y="0"/>
                  </a:moveTo>
                  <a:cubicBezTo>
                    <a:pt x="305" y="0"/>
                    <a:pt x="192" y="6"/>
                    <a:pt x="81" y="17"/>
                  </a:cubicBezTo>
                  <a:cubicBezTo>
                    <a:pt x="17" y="593"/>
                    <a:pt x="1" y="1201"/>
                    <a:pt x="17" y="1761"/>
                  </a:cubicBezTo>
                  <a:cubicBezTo>
                    <a:pt x="17" y="1889"/>
                    <a:pt x="33" y="2065"/>
                    <a:pt x="33" y="2177"/>
                  </a:cubicBezTo>
                  <a:cubicBezTo>
                    <a:pt x="1265" y="2081"/>
                    <a:pt x="2625" y="1633"/>
                    <a:pt x="1873" y="577"/>
                  </a:cubicBezTo>
                  <a:cubicBezTo>
                    <a:pt x="1579" y="149"/>
                    <a:pt x="995" y="0"/>
                    <a:pt x="4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7"/>
            <p:cNvSpPr/>
            <p:nvPr/>
          </p:nvSpPr>
          <p:spPr>
            <a:xfrm>
              <a:off x="6352227" y="3525432"/>
              <a:ext cx="95783" cy="83418"/>
            </a:xfrm>
            <a:custGeom>
              <a:rect b="b" l="l" r="r" t="t"/>
              <a:pathLst>
                <a:path extrusionOk="0" h="2179" w="2502">
                  <a:moveTo>
                    <a:pt x="561" y="0"/>
                  </a:moveTo>
                  <a:cubicBezTo>
                    <a:pt x="305" y="688"/>
                    <a:pt x="113" y="1393"/>
                    <a:pt x="1" y="2113"/>
                  </a:cubicBezTo>
                  <a:cubicBezTo>
                    <a:pt x="278" y="2153"/>
                    <a:pt x="567" y="2179"/>
                    <a:pt x="841" y="2179"/>
                  </a:cubicBezTo>
                  <a:cubicBezTo>
                    <a:pt x="1752" y="2179"/>
                    <a:pt x="2502" y="1899"/>
                    <a:pt x="2145" y="976"/>
                  </a:cubicBezTo>
                  <a:cubicBezTo>
                    <a:pt x="1905" y="384"/>
                    <a:pt x="1217" y="112"/>
                    <a:pt x="5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7"/>
            <p:cNvSpPr/>
            <p:nvPr/>
          </p:nvSpPr>
          <p:spPr>
            <a:xfrm>
              <a:off x="6339977" y="3451700"/>
              <a:ext cx="298986" cy="234940"/>
            </a:xfrm>
            <a:custGeom>
              <a:rect b="b" l="l" r="r" t="t"/>
              <a:pathLst>
                <a:path extrusionOk="0" h="6137" w="7810">
                  <a:moveTo>
                    <a:pt x="4298" y="376"/>
                  </a:moveTo>
                  <a:cubicBezTo>
                    <a:pt x="4487" y="376"/>
                    <a:pt x="4674" y="397"/>
                    <a:pt x="4849" y="438"/>
                  </a:cubicBezTo>
                  <a:cubicBezTo>
                    <a:pt x="5425" y="550"/>
                    <a:pt x="6129" y="854"/>
                    <a:pt x="6481" y="1350"/>
                  </a:cubicBezTo>
                  <a:cubicBezTo>
                    <a:pt x="6785" y="1766"/>
                    <a:pt x="6977" y="2326"/>
                    <a:pt x="7025" y="2838"/>
                  </a:cubicBezTo>
                  <a:cubicBezTo>
                    <a:pt x="7057" y="3415"/>
                    <a:pt x="6865" y="4055"/>
                    <a:pt x="6561" y="4567"/>
                  </a:cubicBezTo>
                  <a:cubicBezTo>
                    <a:pt x="6061" y="5475"/>
                    <a:pt x="5168" y="5879"/>
                    <a:pt x="4252" y="5879"/>
                  </a:cubicBezTo>
                  <a:cubicBezTo>
                    <a:pt x="3441" y="5879"/>
                    <a:pt x="2611" y="5562"/>
                    <a:pt x="2017" y="4999"/>
                  </a:cubicBezTo>
                  <a:cubicBezTo>
                    <a:pt x="657" y="3703"/>
                    <a:pt x="1617" y="1526"/>
                    <a:pt x="2961" y="726"/>
                  </a:cubicBezTo>
                  <a:cubicBezTo>
                    <a:pt x="3348" y="499"/>
                    <a:pt x="3832" y="376"/>
                    <a:pt x="4298" y="376"/>
                  </a:cubicBezTo>
                  <a:close/>
                  <a:moveTo>
                    <a:pt x="4442" y="1"/>
                  </a:moveTo>
                  <a:cubicBezTo>
                    <a:pt x="4266" y="1"/>
                    <a:pt x="4087" y="18"/>
                    <a:pt x="3905" y="54"/>
                  </a:cubicBezTo>
                  <a:cubicBezTo>
                    <a:pt x="2545" y="342"/>
                    <a:pt x="1505" y="1334"/>
                    <a:pt x="1201" y="2582"/>
                  </a:cubicBezTo>
                  <a:cubicBezTo>
                    <a:pt x="961" y="2390"/>
                    <a:pt x="625" y="2278"/>
                    <a:pt x="321" y="2278"/>
                  </a:cubicBezTo>
                  <a:cubicBezTo>
                    <a:pt x="33" y="2278"/>
                    <a:pt x="1" y="2662"/>
                    <a:pt x="257" y="2758"/>
                  </a:cubicBezTo>
                  <a:cubicBezTo>
                    <a:pt x="545" y="2854"/>
                    <a:pt x="849" y="2934"/>
                    <a:pt x="1137" y="2982"/>
                  </a:cubicBezTo>
                  <a:cubicBezTo>
                    <a:pt x="1105" y="3431"/>
                    <a:pt x="1169" y="3943"/>
                    <a:pt x="1345" y="4423"/>
                  </a:cubicBezTo>
                  <a:cubicBezTo>
                    <a:pt x="1787" y="5598"/>
                    <a:pt x="2917" y="6137"/>
                    <a:pt x="4065" y="6137"/>
                  </a:cubicBezTo>
                  <a:cubicBezTo>
                    <a:pt x="4745" y="6137"/>
                    <a:pt x="5432" y="5948"/>
                    <a:pt x="5985" y="5591"/>
                  </a:cubicBezTo>
                  <a:cubicBezTo>
                    <a:pt x="7521" y="4599"/>
                    <a:pt x="7810" y="2118"/>
                    <a:pt x="6417" y="870"/>
                  </a:cubicBezTo>
                  <a:cubicBezTo>
                    <a:pt x="6401" y="854"/>
                    <a:pt x="6385" y="854"/>
                    <a:pt x="6369" y="854"/>
                  </a:cubicBezTo>
                  <a:cubicBezTo>
                    <a:pt x="5889" y="322"/>
                    <a:pt x="5198" y="1"/>
                    <a:pt x="44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7"/>
            <p:cNvSpPr/>
            <p:nvPr/>
          </p:nvSpPr>
          <p:spPr>
            <a:xfrm>
              <a:off x="6606461" y="3451700"/>
              <a:ext cx="290373" cy="236739"/>
            </a:xfrm>
            <a:custGeom>
              <a:rect b="b" l="l" r="r" t="t"/>
              <a:pathLst>
                <a:path extrusionOk="0" h="6184" w="7585">
                  <a:moveTo>
                    <a:pt x="3576" y="354"/>
                  </a:moveTo>
                  <a:cubicBezTo>
                    <a:pt x="3750" y="354"/>
                    <a:pt x="3920" y="372"/>
                    <a:pt x="4081" y="406"/>
                  </a:cubicBezTo>
                  <a:cubicBezTo>
                    <a:pt x="4657" y="534"/>
                    <a:pt x="5361" y="838"/>
                    <a:pt x="5729" y="1334"/>
                  </a:cubicBezTo>
                  <a:cubicBezTo>
                    <a:pt x="5985" y="1686"/>
                    <a:pt x="6161" y="2150"/>
                    <a:pt x="6241" y="2598"/>
                  </a:cubicBezTo>
                  <a:cubicBezTo>
                    <a:pt x="6225" y="2678"/>
                    <a:pt x="6225" y="2758"/>
                    <a:pt x="6257" y="2838"/>
                  </a:cubicBezTo>
                  <a:cubicBezTo>
                    <a:pt x="6321" y="3463"/>
                    <a:pt x="6097" y="4071"/>
                    <a:pt x="5825" y="4583"/>
                  </a:cubicBezTo>
                  <a:cubicBezTo>
                    <a:pt x="5328" y="5475"/>
                    <a:pt x="4441" y="5872"/>
                    <a:pt x="3528" y="5872"/>
                  </a:cubicBezTo>
                  <a:cubicBezTo>
                    <a:pt x="2706" y="5872"/>
                    <a:pt x="1863" y="5551"/>
                    <a:pt x="1265" y="4983"/>
                  </a:cubicBezTo>
                  <a:cubicBezTo>
                    <a:pt x="769" y="4503"/>
                    <a:pt x="576" y="3911"/>
                    <a:pt x="608" y="3319"/>
                  </a:cubicBezTo>
                  <a:cubicBezTo>
                    <a:pt x="640" y="3254"/>
                    <a:pt x="656" y="3158"/>
                    <a:pt x="624" y="3078"/>
                  </a:cubicBezTo>
                  <a:cubicBezTo>
                    <a:pt x="769" y="2118"/>
                    <a:pt x="1409" y="1174"/>
                    <a:pt x="2209" y="710"/>
                  </a:cubicBezTo>
                  <a:cubicBezTo>
                    <a:pt x="2617" y="477"/>
                    <a:pt x="3109" y="354"/>
                    <a:pt x="3576" y="354"/>
                  </a:cubicBezTo>
                  <a:close/>
                  <a:moveTo>
                    <a:pt x="3675" y="1"/>
                  </a:moveTo>
                  <a:cubicBezTo>
                    <a:pt x="3498" y="1"/>
                    <a:pt x="3318" y="18"/>
                    <a:pt x="3137" y="54"/>
                  </a:cubicBezTo>
                  <a:cubicBezTo>
                    <a:pt x="1665" y="374"/>
                    <a:pt x="544" y="1542"/>
                    <a:pt x="384" y="2950"/>
                  </a:cubicBezTo>
                  <a:cubicBezTo>
                    <a:pt x="304" y="2950"/>
                    <a:pt x="208" y="2982"/>
                    <a:pt x="144" y="3030"/>
                  </a:cubicBezTo>
                  <a:cubicBezTo>
                    <a:pt x="0" y="3110"/>
                    <a:pt x="0" y="3335"/>
                    <a:pt x="144" y="3431"/>
                  </a:cubicBezTo>
                  <a:cubicBezTo>
                    <a:pt x="224" y="3479"/>
                    <a:pt x="304" y="3495"/>
                    <a:pt x="384" y="3495"/>
                  </a:cubicBezTo>
                  <a:cubicBezTo>
                    <a:pt x="400" y="3815"/>
                    <a:pt x="464" y="4135"/>
                    <a:pt x="576" y="4455"/>
                  </a:cubicBezTo>
                  <a:cubicBezTo>
                    <a:pt x="1019" y="5642"/>
                    <a:pt x="2158" y="6184"/>
                    <a:pt x="3316" y="6184"/>
                  </a:cubicBezTo>
                  <a:cubicBezTo>
                    <a:pt x="4000" y="6184"/>
                    <a:pt x="4691" y="5995"/>
                    <a:pt x="5249" y="5639"/>
                  </a:cubicBezTo>
                  <a:cubicBezTo>
                    <a:pt x="6129" y="5063"/>
                    <a:pt x="6577" y="4023"/>
                    <a:pt x="6561" y="2998"/>
                  </a:cubicBezTo>
                  <a:cubicBezTo>
                    <a:pt x="6625" y="2950"/>
                    <a:pt x="6657" y="2902"/>
                    <a:pt x="6721" y="2854"/>
                  </a:cubicBezTo>
                  <a:cubicBezTo>
                    <a:pt x="6785" y="2790"/>
                    <a:pt x="6865" y="2758"/>
                    <a:pt x="6945" y="2710"/>
                  </a:cubicBezTo>
                  <a:cubicBezTo>
                    <a:pt x="7121" y="2630"/>
                    <a:pt x="7281" y="2582"/>
                    <a:pt x="7441" y="2438"/>
                  </a:cubicBezTo>
                  <a:cubicBezTo>
                    <a:pt x="7585" y="2252"/>
                    <a:pt x="7457" y="2013"/>
                    <a:pt x="7267" y="2013"/>
                  </a:cubicBezTo>
                  <a:cubicBezTo>
                    <a:pt x="7246" y="2013"/>
                    <a:pt x="7224" y="2016"/>
                    <a:pt x="7201" y="2022"/>
                  </a:cubicBezTo>
                  <a:cubicBezTo>
                    <a:pt x="7041" y="2054"/>
                    <a:pt x="6721" y="2182"/>
                    <a:pt x="6481" y="2342"/>
                  </a:cubicBezTo>
                  <a:cubicBezTo>
                    <a:pt x="6369" y="1782"/>
                    <a:pt x="6097" y="1270"/>
                    <a:pt x="5665" y="870"/>
                  </a:cubicBezTo>
                  <a:cubicBezTo>
                    <a:pt x="5649" y="854"/>
                    <a:pt x="5617" y="854"/>
                    <a:pt x="5601" y="854"/>
                  </a:cubicBezTo>
                  <a:cubicBezTo>
                    <a:pt x="5134" y="322"/>
                    <a:pt x="4435" y="1"/>
                    <a:pt x="36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1" name="Google Shape;3501;p57"/>
          <p:cNvGrpSpPr/>
          <p:nvPr/>
        </p:nvGrpSpPr>
        <p:grpSpPr>
          <a:xfrm>
            <a:off x="6264008" y="3048701"/>
            <a:ext cx="1083023" cy="1550799"/>
            <a:chOff x="6849019" y="3368627"/>
            <a:chExt cx="729014" cy="1043887"/>
          </a:xfrm>
        </p:grpSpPr>
        <p:sp>
          <p:nvSpPr>
            <p:cNvPr id="3502" name="Google Shape;3502;p57"/>
            <p:cNvSpPr/>
            <p:nvPr/>
          </p:nvSpPr>
          <p:spPr>
            <a:xfrm>
              <a:off x="7360512" y="4137378"/>
              <a:ext cx="186895" cy="155427"/>
            </a:xfrm>
            <a:custGeom>
              <a:rect b="b" l="l" r="r" t="t"/>
              <a:pathLst>
                <a:path extrusionOk="0" h="4060" w="4882">
                  <a:moveTo>
                    <a:pt x="483" y="0"/>
                  </a:moveTo>
                  <a:cubicBezTo>
                    <a:pt x="320" y="0"/>
                    <a:pt x="172" y="98"/>
                    <a:pt x="81" y="353"/>
                  </a:cubicBezTo>
                  <a:cubicBezTo>
                    <a:pt x="1" y="561"/>
                    <a:pt x="1" y="849"/>
                    <a:pt x="49" y="1089"/>
                  </a:cubicBezTo>
                  <a:cubicBezTo>
                    <a:pt x="49" y="1729"/>
                    <a:pt x="465" y="2353"/>
                    <a:pt x="849" y="2817"/>
                  </a:cubicBezTo>
                  <a:cubicBezTo>
                    <a:pt x="1281" y="3393"/>
                    <a:pt x="1937" y="3857"/>
                    <a:pt x="2641" y="4017"/>
                  </a:cubicBezTo>
                  <a:cubicBezTo>
                    <a:pt x="2753" y="4047"/>
                    <a:pt x="2864" y="4059"/>
                    <a:pt x="2974" y="4059"/>
                  </a:cubicBezTo>
                  <a:cubicBezTo>
                    <a:pt x="3101" y="4059"/>
                    <a:pt x="3225" y="4043"/>
                    <a:pt x="3345" y="4017"/>
                  </a:cubicBezTo>
                  <a:cubicBezTo>
                    <a:pt x="3697" y="3953"/>
                    <a:pt x="4049" y="3745"/>
                    <a:pt x="4289" y="3457"/>
                  </a:cubicBezTo>
                  <a:cubicBezTo>
                    <a:pt x="4673" y="3073"/>
                    <a:pt x="4881" y="2449"/>
                    <a:pt x="4529" y="1969"/>
                  </a:cubicBezTo>
                  <a:cubicBezTo>
                    <a:pt x="4518" y="1958"/>
                    <a:pt x="4500" y="1939"/>
                    <a:pt x="4479" y="1939"/>
                  </a:cubicBezTo>
                  <a:cubicBezTo>
                    <a:pt x="4469" y="1939"/>
                    <a:pt x="4459" y="1943"/>
                    <a:pt x="4449" y="1953"/>
                  </a:cubicBezTo>
                  <a:cubicBezTo>
                    <a:pt x="4046" y="2154"/>
                    <a:pt x="3586" y="2379"/>
                    <a:pt x="3136" y="2379"/>
                  </a:cubicBezTo>
                  <a:cubicBezTo>
                    <a:pt x="3051" y="2379"/>
                    <a:pt x="2965" y="2371"/>
                    <a:pt x="2881" y="2353"/>
                  </a:cubicBezTo>
                  <a:cubicBezTo>
                    <a:pt x="2721" y="2305"/>
                    <a:pt x="2561" y="2241"/>
                    <a:pt x="2433" y="2129"/>
                  </a:cubicBezTo>
                  <a:cubicBezTo>
                    <a:pt x="1873" y="1681"/>
                    <a:pt x="1601" y="961"/>
                    <a:pt x="1169" y="433"/>
                  </a:cubicBezTo>
                  <a:cubicBezTo>
                    <a:pt x="989" y="205"/>
                    <a:pt x="720" y="0"/>
                    <a:pt x="4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7"/>
            <p:cNvSpPr/>
            <p:nvPr/>
          </p:nvSpPr>
          <p:spPr>
            <a:xfrm>
              <a:off x="7467741" y="4211608"/>
              <a:ext cx="79666" cy="79551"/>
            </a:xfrm>
            <a:custGeom>
              <a:rect b="b" l="l" r="r" t="t"/>
              <a:pathLst>
                <a:path extrusionOk="0" h="2078" w="2081">
                  <a:moveTo>
                    <a:pt x="1678" y="0"/>
                  </a:moveTo>
                  <a:cubicBezTo>
                    <a:pt x="1668" y="0"/>
                    <a:pt x="1658" y="4"/>
                    <a:pt x="1648" y="14"/>
                  </a:cubicBezTo>
                  <a:cubicBezTo>
                    <a:pt x="1245" y="215"/>
                    <a:pt x="785" y="440"/>
                    <a:pt x="335" y="440"/>
                  </a:cubicBezTo>
                  <a:cubicBezTo>
                    <a:pt x="250" y="440"/>
                    <a:pt x="164" y="432"/>
                    <a:pt x="80" y="414"/>
                  </a:cubicBezTo>
                  <a:lnTo>
                    <a:pt x="80" y="414"/>
                  </a:lnTo>
                  <a:cubicBezTo>
                    <a:pt x="0" y="910"/>
                    <a:pt x="64" y="1422"/>
                    <a:pt x="288" y="1806"/>
                  </a:cubicBezTo>
                  <a:cubicBezTo>
                    <a:pt x="368" y="1934"/>
                    <a:pt x="448" y="2014"/>
                    <a:pt x="544" y="2078"/>
                  </a:cubicBezTo>
                  <a:cubicBezTo>
                    <a:pt x="896" y="2014"/>
                    <a:pt x="1248" y="1806"/>
                    <a:pt x="1488" y="1518"/>
                  </a:cubicBezTo>
                  <a:cubicBezTo>
                    <a:pt x="1872" y="1134"/>
                    <a:pt x="2080" y="510"/>
                    <a:pt x="1728" y="30"/>
                  </a:cubicBezTo>
                  <a:cubicBezTo>
                    <a:pt x="1717" y="19"/>
                    <a:pt x="1699" y="0"/>
                    <a:pt x="16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7"/>
            <p:cNvSpPr/>
            <p:nvPr/>
          </p:nvSpPr>
          <p:spPr>
            <a:xfrm>
              <a:off x="7162668" y="4171334"/>
              <a:ext cx="117451" cy="241180"/>
            </a:xfrm>
            <a:custGeom>
              <a:rect b="b" l="l" r="r" t="t"/>
              <a:pathLst>
                <a:path extrusionOk="0" h="6300" w="3068">
                  <a:moveTo>
                    <a:pt x="1712" y="1"/>
                  </a:moveTo>
                  <a:cubicBezTo>
                    <a:pt x="1654" y="1"/>
                    <a:pt x="1595" y="10"/>
                    <a:pt x="1537" y="26"/>
                  </a:cubicBezTo>
                  <a:cubicBezTo>
                    <a:pt x="1121" y="74"/>
                    <a:pt x="657" y="346"/>
                    <a:pt x="449" y="666"/>
                  </a:cubicBezTo>
                  <a:cubicBezTo>
                    <a:pt x="1" y="1338"/>
                    <a:pt x="81" y="2282"/>
                    <a:pt x="177" y="3018"/>
                  </a:cubicBezTo>
                  <a:cubicBezTo>
                    <a:pt x="241" y="3466"/>
                    <a:pt x="321" y="3882"/>
                    <a:pt x="337" y="4314"/>
                  </a:cubicBezTo>
                  <a:cubicBezTo>
                    <a:pt x="353" y="4682"/>
                    <a:pt x="369" y="5034"/>
                    <a:pt x="481" y="5386"/>
                  </a:cubicBezTo>
                  <a:cubicBezTo>
                    <a:pt x="641" y="5898"/>
                    <a:pt x="993" y="6266"/>
                    <a:pt x="1681" y="6298"/>
                  </a:cubicBezTo>
                  <a:cubicBezTo>
                    <a:pt x="1702" y="6299"/>
                    <a:pt x="1726" y="6300"/>
                    <a:pt x="1753" y="6300"/>
                  </a:cubicBezTo>
                  <a:cubicBezTo>
                    <a:pt x="2137" y="6300"/>
                    <a:pt x="3068" y="6186"/>
                    <a:pt x="2993" y="5738"/>
                  </a:cubicBezTo>
                  <a:cubicBezTo>
                    <a:pt x="2929" y="5402"/>
                    <a:pt x="2593" y="5146"/>
                    <a:pt x="2497" y="4794"/>
                  </a:cubicBezTo>
                  <a:cubicBezTo>
                    <a:pt x="2337" y="4298"/>
                    <a:pt x="2257" y="3802"/>
                    <a:pt x="2193" y="3306"/>
                  </a:cubicBezTo>
                  <a:cubicBezTo>
                    <a:pt x="2129" y="2858"/>
                    <a:pt x="2097" y="2442"/>
                    <a:pt x="2081" y="1994"/>
                  </a:cubicBezTo>
                  <a:cubicBezTo>
                    <a:pt x="2049" y="1642"/>
                    <a:pt x="1921" y="1098"/>
                    <a:pt x="2033" y="762"/>
                  </a:cubicBezTo>
                  <a:cubicBezTo>
                    <a:pt x="2097" y="538"/>
                    <a:pt x="2289" y="314"/>
                    <a:pt x="2033" y="122"/>
                  </a:cubicBezTo>
                  <a:cubicBezTo>
                    <a:pt x="1937" y="36"/>
                    <a:pt x="1826" y="1"/>
                    <a:pt x="17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7"/>
            <p:cNvSpPr/>
            <p:nvPr/>
          </p:nvSpPr>
          <p:spPr>
            <a:xfrm>
              <a:off x="7283794" y="4167353"/>
              <a:ext cx="104320" cy="241831"/>
            </a:xfrm>
            <a:custGeom>
              <a:rect b="b" l="l" r="r" t="t"/>
              <a:pathLst>
                <a:path extrusionOk="0" h="6317" w="2725">
                  <a:moveTo>
                    <a:pt x="1084" y="1"/>
                  </a:moveTo>
                  <a:cubicBezTo>
                    <a:pt x="1071" y="1"/>
                    <a:pt x="1058" y="1"/>
                    <a:pt x="1045" y="2"/>
                  </a:cubicBezTo>
                  <a:cubicBezTo>
                    <a:pt x="373" y="18"/>
                    <a:pt x="629" y="610"/>
                    <a:pt x="725" y="898"/>
                  </a:cubicBezTo>
                  <a:cubicBezTo>
                    <a:pt x="853" y="1234"/>
                    <a:pt x="757" y="1666"/>
                    <a:pt x="757" y="2002"/>
                  </a:cubicBezTo>
                  <a:cubicBezTo>
                    <a:pt x="757" y="2434"/>
                    <a:pt x="725" y="2898"/>
                    <a:pt x="693" y="3346"/>
                  </a:cubicBezTo>
                  <a:cubicBezTo>
                    <a:pt x="645" y="3858"/>
                    <a:pt x="613" y="4370"/>
                    <a:pt x="485" y="4866"/>
                  </a:cubicBezTo>
                  <a:cubicBezTo>
                    <a:pt x="405" y="5202"/>
                    <a:pt x="85" y="5490"/>
                    <a:pt x="53" y="5842"/>
                  </a:cubicBezTo>
                  <a:cubicBezTo>
                    <a:pt x="1" y="6233"/>
                    <a:pt x="714" y="6316"/>
                    <a:pt x="1161" y="6316"/>
                  </a:cubicBezTo>
                  <a:cubicBezTo>
                    <a:pt x="1263" y="6316"/>
                    <a:pt x="1351" y="6312"/>
                    <a:pt x="1413" y="6306"/>
                  </a:cubicBezTo>
                  <a:cubicBezTo>
                    <a:pt x="2085" y="6226"/>
                    <a:pt x="2405" y="5842"/>
                    <a:pt x="2549" y="5298"/>
                  </a:cubicBezTo>
                  <a:cubicBezTo>
                    <a:pt x="2629" y="4962"/>
                    <a:pt x="2629" y="4578"/>
                    <a:pt x="2613" y="4226"/>
                  </a:cubicBezTo>
                  <a:cubicBezTo>
                    <a:pt x="2597" y="3778"/>
                    <a:pt x="2645" y="3346"/>
                    <a:pt x="2677" y="2898"/>
                  </a:cubicBezTo>
                  <a:cubicBezTo>
                    <a:pt x="2709" y="2178"/>
                    <a:pt x="2725" y="1250"/>
                    <a:pt x="2277" y="578"/>
                  </a:cubicBezTo>
                  <a:cubicBezTo>
                    <a:pt x="2044" y="267"/>
                    <a:pt x="1538" y="1"/>
                    <a:pt x="10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7"/>
            <p:cNvSpPr/>
            <p:nvPr/>
          </p:nvSpPr>
          <p:spPr>
            <a:xfrm>
              <a:off x="7318860" y="3661220"/>
              <a:ext cx="259173" cy="316328"/>
            </a:xfrm>
            <a:custGeom>
              <a:rect b="b" l="l" r="r" t="t"/>
              <a:pathLst>
                <a:path extrusionOk="0" h="8263" w="6770">
                  <a:moveTo>
                    <a:pt x="5025" y="1"/>
                  </a:moveTo>
                  <a:cubicBezTo>
                    <a:pt x="4669" y="1"/>
                    <a:pt x="4314" y="350"/>
                    <a:pt x="4113" y="678"/>
                  </a:cubicBezTo>
                  <a:cubicBezTo>
                    <a:pt x="3713" y="1382"/>
                    <a:pt x="3457" y="2182"/>
                    <a:pt x="3073" y="2902"/>
                  </a:cubicBezTo>
                  <a:cubicBezTo>
                    <a:pt x="2689" y="3638"/>
                    <a:pt x="2209" y="4326"/>
                    <a:pt x="1713" y="4982"/>
                  </a:cubicBezTo>
                  <a:cubicBezTo>
                    <a:pt x="1233" y="5622"/>
                    <a:pt x="609" y="6182"/>
                    <a:pt x="225" y="6902"/>
                  </a:cubicBezTo>
                  <a:cubicBezTo>
                    <a:pt x="33" y="7286"/>
                    <a:pt x="1" y="7670"/>
                    <a:pt x="129" y="7942"/>
                  </a:cubicBezTo>
                  <a:cubicBezTo>
                    <a:pt x="248" y="8141"/>
                    <a:pt x="466" y="8263"/>
                    <a:pt x="791" y="8263"/>
                  </a:cubicBezTo>
                  <a:cubicBezTo>
                    <a:pt x="859" y="8263"/>
                    <a:pt x="931" y="8257"/>
                    <a:pt x="1009" y="8246"/>
                  </a:cubicBezTo>
                  <a:cubicBezTo>
                    <a:pt x="1553" y="8166"/>
                    <a:pt x="2081" y="7926"/>
                    <a:pt x="2529" y="7638"/>
                  </a:cubicBezTo>
                  <a:cubicBezTo>
                    <a:pt x="3137" y="7286"/>
                    <a:pt x="3569" y="6822"/>
                    <a:pt x="4049" y="6326"/>
                  </a:cubicBezTo>
                  <a:cubicBezTo>
                    <a:pt x="5313" y="5062"/>
                    <a:pt x="6769" y="2006"/>
                    <a:pt x="5553" y="326"/>
                  </a:cubicBezTo>
                  <a:cubicBezTo>
                    <a:pt x="5391" y="93"/>
                    <a:pt x="5208" y="1"/>
                    <a:pt x="50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7"/>
            <p:cNvSpPr/>
            <p:nvPr/>
          </p:nvSpPr>
          <p:spPr>
            <a:xfrm>
              <a:off x="7086715" y="3876980"/>
              <a:ext cx="341097" cy="397219"/>
            </a:xfrm>
            <a:custGeom>
              <a:rect b="b" l="l" r="r" t="t"/>
              <a:pathLst>
                <a:path extrusionOk="0" h="10376" w="8910">
                  <a:moveTo>
                    <a:pt x="4246" y="0"/>
                  </a:moveTo>
                  <a:cubicBezTo>
                    <a:pt x="3936" y="0"/>
                    <a:pt x="3619" y="46"/>
                    <a:pt x="3297" y="146"/>
                  </a:cubicBezTo>
                  <a:cubicBezTo>
                    <a:pt x="3153" y="194"/>
                    <a:pt x="3025" y="242"/>
                    <a:pt x="2881" y="306"/>
                  </a:cubicBezTo>
                  <a:cubicBezTo>
                    <a:pt x="2561" y="434"/>
                    <a:pt x="2241" y="562"/>
                    <a:pt x="1985" y="770"/>
                  </a:cubicBezTo>
                  <a:cubicBezTo>
                    <a:pt x="976" y="1506"/>
                    <a:pt x="512" y="2802"/>
                    <a:pt x="352" y="3986"/>
                  </a:cubicBezTo>
                  <a:cubicBezTo>
                    <a:pt x="0" y="6627"/>
                    <a:pt x="1201" y="9507"/>
                    <a:pt x="3921" y="10243"/>
                  </a:cubicBezTo>
                  <a:cubicBezTo>
                    <a:pt x="4247" y="10333"/>
                    <a:pt x="4565" y="10375"/>
                    <a:pt x="4872" y="10375"/>
                  </a:cubicBezTo>
                  <a:cubicBezTo>
                    <a:pt x="7182" y="10375"/>
                    <a:pt x="8867" y="7990"/>
                    <a:pt x="8881" y="5731"/>
                  </a:cubicBezTo>
                  <a:cubicBezTo>
                    <a:pt x="8910" y="3326"/>
                    <a:pt x="6865" y="0"/>
                    <a:pt x="42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7"/>
            <p:cNvSpPr/>
            <p:nvPr/>
          </p:nvSpPr>
          <p:spPr>
            <a:xfrm>
              <a:off x="7158457" y="4027698"/>
              <a:ext cx="232758" cy="194896"/>
            </a:xfrm>
            <a:custGeom>
              <a:rect b="b" l="l" r="r" t="t"/>
              <a:pathLst>
                <a:path extrusionOk="0" h="5091" w="6080">
                  <a:moveTo>
                    <a:pt x="3178" y="1"/>
                  </a:moveTo>
                  <a:cubicBezTo>
                    <a:pt x="2938" y="1"/>
                    <a:pt x="2696" y="47"/>
                    <a:pt x="2463" y="145"/>
                  </a:cubicBezTo>
                  <a:cubicBezTo>
                    <a:pt x="2079" y="225"/>
                    <a:pt x="1711" y="305"/>
                    <a:pt x="1343" y="449"/>
                  </a:cubicBezTo>
                  <a:cubicBezTo>
                    <a:pt x="559" y="785"/>
                    <a:pt x="159" y="1553"/>
                    <a:pt x="111" y="2386"/>
                  </a:cubicBezTo>
                  <a:cubicBezTo>
                    <a:pt x="0" y="4148"/>
                    <a:pt x="1516" y="5091"/>
                    <a:pt x="3088" y="5091"/>
                  </a:cubicBezTo>
                  <a:cubicBezTo>
                    <a:pt x="3114" y="5091"/>
                    <a:pt x="3141" y="5090"/>
                    <a:pt x="3167" y="5090"/>
                  </a:cubicBezTo>
                  <a:cubicBezTo>
                    <a:pt x="4847" y="5026"/>
                    <a:pt x="6079" y="3618"/>
                    <a:pt x="5583" y="1954"/>
                  </a:cubicBezTo>
                  <a:cubicBezTo>
                    <a:pt x="5258" y="861"/>
                    <a:pt x="4224" y="1"/>
                    <a:pt x="31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7"/>
            <p:cNvSpPr/>
            <p:nvPr/>
          </p:nvSpPr>
          <p:spPr>
            <a:xfrm>
              <a:off x="6920722" y="3430798"/>
              <a:ext cx="570945" cy="510689"/>
            </a:xfrm>
            <a:custGeom>
              <a:rect b="b" l="l" r="r" t="t"/>
              <a:pathLst>
                <a:path extrusionOk="0" h="13340" w="14914">
                  <a:moveTo>
                    <a:pt x="7447" y="0"/>
                  </a:moveTo>
                  <a:cubicBezTo>
                    <a:pt x="7147" y="0"/>
                    <a:pt x="6836" y="19"/>
                    <a:pt x="6513" y="56"/>
                  </a:cubicBezTo>
                  <a:cubicBezTo>
                    <a:pt x="6417" y="88"/>
                    <a:pt x="6321" y="88"/>
                    <a:pt x="6209" y="104"/>
                  </a:cubicBezTo>
                  <a:cubicBezTo>
                    <a:pt x="576" y="936"/>
                    <a:pt x="0" y="5865"/>
                    <a:pt x="528" y="9465"/>
                  </a:cubicBezTo>
                  <a:cubicBezTo>
                    <a:pt x="949" y="12348"/>
                    <a:pt x="3119" y="13339"/>
                    <a:pt x="5919" y="13339"/>
                  </a:cubicBezTo>
                  <a:cubicBezTo>
                    <a:pt x="6631" y="13339"/>
                    <a:pt x="7385" y="13275"/>
                    <a:pt x="8161" y="13161"/>
                  </a:cubicBezTo>
                  <a:cubicBezTo>
                    <a:pt x="11969" y="12585"/>
                    <a:pt x="14913" y="11001"/>
                    <a:pt x="14369" y="7401"/>
                  </a:cubicBezTo>
                  <a:cubicBezTo>
                    <a:pt x="14353" y="7241"/>
                    <a:pt x="14321" y="7097"/>
                    <a:pt x="14289" y="6937"/>
                  </a:cubicBezTo>
                  <a:cubicBezTo>
                    <a:pt x="13691" y="3706"/>
                    <a:pt x="11737" y="0"/>
                    <a:pt x="74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7"/>
            <p:cNvSpPr/>
            <p:nvPr/>
          </p:nvSpPr>
          <p:spPr>
            <a:xfrm>
              <a:off x="7169405" y="3430798"/>
              <a:ext cx="298374" cy="287348"/>
            </a:xfrm>
            <a:custGeom>
              <a:rect b="b" l="l" r="r" t="t"/>
              <a:pathLst>
                <a:path extrusionOk="0" h="7506" w="7794">
                  <a:moveTo>
                    <a:pt x="938" y="0"/>
                  </a:moveTo>
                  <a:cubicBezTo>
                    <a:pt x="637" y="0"/>
                    <a:pt x="325" y="19"/>
                    <a:pt x="1" y="56"/>
                  </a:cubicBezTo>
                  <a:cubicBezTo>
                    <a:pt x="281" y="2998"/>
                    <a:pt x="1400" y="7505"/>
                    <a:pt x="5217" y="7505"/>
                  </a:cubicBezTo>
                  <a:cubicBezTo>
                    <a:pt x="5967" y="7505"/>
                    <a:pt x="6821" y="7331"/>
                    <a:pt x="7793" y="6937"/>
                  </a:cubicBezTo>
                  <a:cubicBezTo>
                    <a:pt x="7195" y="3706"/>
                    <a:pt x="5241" y="0"/>
                    <a:pt x="9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7"/>
            <p:cNvSpPr/>
            <p:nvPr/>
          </p:nvSpPr>
          <p:spPr>
            <a:xfrm>
              <a:off x="6971561" y="3748772"/>
              <a:ext cx="113354" cy="52562"/>
            </a:xfrm>
            <a:custGeom>
              <a:rect b="b" l="l" r="r" t="t"/>
              <a:pathLst>
                <a:path extrusionOk="0" h="1373" w="2961">
                  <a:moveTo>
                    <a:pt x="1844" y="1"/>
                  </a:moveTo>
                  <a:cubicBezTo>
                    <a:pt x="1700" y="1"/>
                    <a:pt x="1548" y="13"/>
                    <a:pt x="1392" y="39"/>
                  </a:cubicBezTo>
                  <a:cubicBezTo>
                    <a:pt x="608" y="135"/>
                    <a:pt x="0" y="535"/>
                    <a:pt x="64" y="903"/>
                  </a:cubicBezTo>
                  <a:cubicBezTo>
                    <a:pt x="115" y="1184"/>
                    <a:pt x="553" y="1373"/>
                    <a:pt x="1127" y="1373"/>
                  </a:cubicBezTo>
                  <a:cubicBezTo>
                    <a:pt x="1272" y="1373"/>
                    <a:pt x="1426" y="1361"/>
                    <a:pt x="1584" y="1335"/>
                  </a:cubicBezTo>
                  <a:cubicBezTo>
                    <a:pt x="2368" y="1239"/>
                    <a:pt x="2960" y="839"/>
                    <a:pt x="2912" y="471"/>
                  </a:cubicBezTo>
                  <a:cubicBezTo>
                    <a:pt x="2861" y="190"/>
                    <a:pt x="2413" y="1"/>
                    <a:pt x="18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7"/>
            <p:cNvSpPr/>
            <p:nvPr/>
          </p:nvSpPr>
          <p:spPr>
            <a:xfrm>
              <a:off x="7324986" y="3696095"/>
              <a:ext cx="112168" cy="52332"/>
            </a:xfrm>
            <a:custGeom>
              <a:rect b="b" l="l" r="r" t="t"/>
              <a:pathLst>
                <a:path extrusionOk="0" h="1367" w="2930">
                  <a:moveTo>
                    <a:pt x="1821" y="1"/>
                  </a:moveTo>
                  <a:cubicBezTo>
                    <a:pt x="1678" y="1"/>
                    <a:pt x="1529" y="13"/>
                    <a:pt x="1377" y="39"/>
                  </a:cubicBezTo>
                  <a:cubicBezTo>
                    <a:pt x="593" y="135"/>
                    <a:pt x="1" y="535"/>
                    <a:pt x="49" y="887"/>
                  </a:cubicBezTo>
                  <a:cubicBezTo>
                    <a:pt x="88" y="1184"/>
                    <a:pt x="534" y="1367"/>
                    <a:pt x="1117" y="1367"/>
                  </a:cubicBezTo>
                  <a:cubicBezTo>
                    <a:pt x="1256" y="1367"/>
                    <a:pt x="1402" y="1356"/>
                    <a:pt x="1553" y="1335"/>
                  </a:cubicBezTo>
                  <a:cubicBezTo>
                    <a:pt x="2337" y="1239"/>
                    <a:pt x="2929" y="839"/>
                    <a:pt x="2881" y="471"/>
                  </a:cubicBezTo>
                  <a:cubicBezTo>
                    <a:pt x="2830" y="190"/>
                    <a:pt x="2382" y="1"/>
                    <a:pt x="18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7"/>
            <p:cNvSpPr/>
            <p:nvPr/>
          </p:nvSpPr>
          <p:spPr>
            <a:xfrm>
              <a:off x="6995450" y="3609318"/>
              <a:ext cx="132955" cy="143653"/>
            </a:xfrm>
            <a:custGeom>
              <a:rect b="b" l="l" r="r" t="t"/>
              <a:pathLst>
                <a:path extrusionOk="0" h="4479" w="3473">
                  <a:moveTo>
                    <a:pt x="1586" y="0"/>
                  </a:moveTo>
                  <a:cubicBezTo>
                    <a:pt x="1543" y="0"/>
                    <a:pt x="1500" y="3"/>
                    <a:pt x="1456" y="8"/>
                  </a:cubicBezTo>
                  <a:cubicBezTo>
                    <a:pt x="608" y="104"/>
                    <a:pt x="0" y="1192"/>
                    <a:pt x="160" y="2424"/>
                  </a:cubicBezTo>
                  <a:cubicBezTo>
                    <a:pt x="312" y="3610"/>
                    <a:pt x="1058" y="4479"/>
                    <a:pt x="1887" y="4479"/>
                  </a:cubicBezTo>
                  <a:cubicBezTo>
                    <a:pt x="1930" y="4479"/>
                    <a:pt x="1973" y="4477"/>
                    <a:pt x="2016" y="4472"/>
                  </a:cubicBezTo>
                  <a:cubicBezTo>
                    <a:pt x="2880" y="4360"/>
                    <a:pt x="3472" y="3288"/>
                    <a:pt x="3312" y="2040"/>
                  </a:cubicBezTo>
                  <a:cubicBezTo>
                    <a:pt x="3191" y="868"/>
                    <a:pt x="2418" y="0"/>
                    <a:pt x="1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7"/>
            <p:cNvSpPr/>
            <p:nvPr/>
          </p:nvSpPr>
          <p:spPr>
            <a:xfrm>
              <a:off x="7015663" y="3629844"/>
              <a:ext cx="93754" cy="103113"/>
            </a:xfrm>
            <a:custGeom>
              <a:rect b="b" l="l" r="r" t="t"/>
              <a:pathLst>
                <a:path extrusionOk="0" h="3215" w="2449">
                  <a:moveTo>
                    <a:pt x="1141" y="1"/>
                  </a:moveTo>
                  <a:cubicBezTo>
                    <a:pt x="1108" y="1"/>
                    <a:pt x="1074" y="3"/>
                    <a:pt x="1040" y="8"/>
                  </a:cubicBezTo>
                  <a:cubicBezTo>
                    <a:pt x="400" y="88"/>
                    <a:pt x="0" y="856"/>
                    <a:pt x="96" y="1736"/>
                  </a:cubicBezTo>
                  <a:cubicBezTo>
                    <a:pt x="187" y="2568"/>
                    <a:pt x="736" y="3214"/>
                    <a:pt x="1309" y="3214"/>
                  </a:cubicBezTo>
                  <a:cubicBezTo>
                    <a:pt x="1342" y="3214"/>
                    <a:pt x="1375" y="3212"/>
                    <a:pt x="1408" y="3208"/>
                  </a:cubicBezTo>
                  <a:cubicBezTo>
                    <a:pt x="2048" y="3128"/>
                    <a:pt x="2448" y="2344"/>
                    <a:pt x="2352" y="1464"/>
                  </a:cubicBezTo>
                  <a:cubicBezTo>
                    <a:pt x="2247" y="632"/>
                    <a:pt x="1713" y="1"/>
                    <a:pt x="11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7"/>
            <p:cNvSpPr/>
            <p:nvPr/>
          </p:nvSpPr>
          <p:spPr>
            <a:xfrm>
              <a:off x="7026688" y="3642641"/>
              <a:ext cx="71703" cy="77455"/>
            </a:xfrm>
            <a:custGeom>
              <a:rect b="b" l="l" r="r" t="t"/>
              <a:pathLst>
                <a:path extrusionOk="0" h="2415" w="1873">
                  <a:moveTo>
                    <a:pt x="886" y="0"/>
                  </a:moveTo>
                  <a:cubicBezTo>
                    <a:pt x="853" y="0"/>
                    <a:pt x="819" y="3"/>
                    <a:pt x="784" y="9"/>
                  </a:cubicBezTo>
                  <a:cubicBezTo>
                    <a:pt x="320" y="41"/>
                    <a:pt x="0" y="649"/>
                    <a:pt x="80" y="1305"/>
                  </a:cubicBezTo>
                  <a:cubicBezTo>
                    <a:pt x="156" y="1923"/>
                    <a:pt x="559" y="2414"/>
                    <a:pt x="1007" y="2414"/>
                  </a:cubicBezTo>
                  <a:cubicBezTo>
                    <a:pt x="1034" y="2414"/>
                    <a:pt x="1061" y="2412"/>
                    <a:pt x="1088" y="2409"/>
                  </a:cubicBezTo>
                  <a:cubicBezTo>
                    <a:pt x="1552" y="2345"/>
                    <a:pt x="1872" y="1753"/>
                    <a:pt x="1792" y="1081"/>
                  </a:cubicBezTo>
                  <a:cubicBezTo>
                    <a:pt x="1703" y="471"/>
                    <a:pt x="1324" y="0"/>
                    <a:pt x="8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7"/>
            <p:cNvSpPr/>
            <p:nvPr/>
          </p:nvSpPr>
          <p:spPr>
            <a:xfrm>
              <a:off x="7070790" y="3639338"/>
              <a:ext cx="31889" cy="20302"/>
            </a:xfrm>
            <a:custGeom>
              <a:rect b="b" l="l" r="r" t="t"/>
              <a:pathLst>
                <a:path extrusionOk="0" h="633" w="833">
                  <a:moveTo>
                    <a:pt x="696" y="0"/>
                  </a:moveTo>
                  <a:cubicBezTo>
                    <a:pt x="604" y="0"/>
                    <a:pt x="449" y="74"/>
                    <a:pt x="320" y="192"/>
                  </a:cubicBezTo>
                  <a:cubicBezTo>
                    <a:pt x="112" y="352"/>
                    <a:pt x="0" y="528"/>
                    <a:pt x="48" y="608"/>
                  </a:cubicBezTo>
                  <a:cubicBezTo>
                    <a:pt x="61" y="624"/>
                    <a:pt x="85" y="632"/>
                    <a:pt x="117" y="632"/>
                  </a:cubicBezTo>
                  <a:cubicBezTo>
                    <a:pt x="210" y="632"/>
                    <a:pt x="370" y="566"/>
                    <a:pt x="512" y="448"/>
                  </a:cubicBezTo>
                  <a:cubicBezTo>
                    <a:pt x="720" y="288"/>
                    <a:pt x="832" y="112"/>
                    <a:pt x="768" y="32"/>
                  </a:cubicBezTo>
                  <a:cubicBezTo>
                    <a:pt x="756" y="10"/>
                    <a:pt x="730" y="0"/>
                    <a:pt x="6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7"/>
            <p:cNvSpPr/>
            <p:nvPr/>
          </p:nvSpPr>
          <p:spPr>
            <a:xfrm>
              <a:off x="7239845" y="3577950"/>
              <a:ext cx="132955" cy="143300"/>
            </a:xfrm>
            <a:custGeom>
              <a:rect b="b" l="l" r="r" t="t"/>
              <a:pathLst>
                <a:path extrusionOk="0" h="4468" w="3473">
                  <a:moveTo>
                    <a:pt x="1601" y="0"/>
                  </a:moveTo>
                  <a:cubicBezTo>
                    <a:pt x="1553" y="0"/>
                    <a:pt x="1505" y="3"/>
                    <a:pt x="1457" y="9"/>
                  </a:cubicBezTo>
                  <a:cubicBezTo>
                    <a:pt x="593" y="105"/>
                    <a:pt x="1" y="1178"/>
                    <a:pt x="161" y="2426"/>
                  </a:cubicBezTo>
                  <a:cubicBezTo>
                    <a:pt x="312" y="3589"/>
                    <a:pt x="1048" y="4467"/>
                    <a:pt x="1870" y="4467"/>
                  </a:cubicBezTo>
                  <a:cubicBezTo>
                    <a:pt x="1919" y="4467"/>
                    <a:pt x="1968" y="4464"/>
                    <a:pt x="2017" y="4458"/>
                  </a:cubicBezTo>
                  <a:cubicBezTo>
                    <a:pt x="2881" y="4362"/>
                    <a:pt x="3473" y="3290"/>
                    <a:pt x="3313" y="2042"/>
                  </a:cubicBezTo>
                  <a:cubicBezTo>
                    <a:pt x="3192" y="892"/>
                    <a:pt x="2428" y="0"/>
                    <a:pt x="1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7"/>
            <p:cNvSpPr/>
            <p:nvPr/>
          </p:nvSpPr>
          <p:spPr>
            <a:xfrm>
              <a:off x="7259446" y="3598541"/>
              <a:ext cx="94366" cy="103113"/>
            </a:xfrm>
            <a:custGeom>
              <a:rect b="b" l="l" r="r" t="t"/>
              <a:pathLst>
                <a:path extrusionOk="0" h="3215" w="2465">
                  <a:moveTo>
                    <a:pt x="1144" y="1"/>
                  </a:moveTo>
                  <a:cubicBezTo>
                    <a:pt x="1110" y="1"/>
                    <a:pt x="1075" y="3"/>
                    <a:pt x="1041" y="7"/>
                  </a:cubicBezTo>
                  <a:cubicBezTo>
                    <a:pt x="401" y="71"/>
                    <a:pt x="1" y="856"/>
                    <a:pt x="113" y="1736"/>
                  </a:cubicBezTo>
                  <a:cubicBezTo>
                    <a:pt x="204" y="2568"/>
                    <a:pt x="738" y="3214"/>
                    <a:pt x="1324" y="3214"/>
                  </a:cubicBezTo>
                  <a:cubicBezTo>
                    <a:pt x="1357" y="3214"/>
                    <a:pt x="1391" y="3212"/>
                    <a:pt x="1425" y="3208"/>
                  </a:cubicBezTo>
                  <a:cubicBezTo>
                    <a:pt x="2065" y="3128"/>
                    <a:pt x="2465" y="2344"/>
                    <a:pt x="2369" y="1464"/>
                  </a:cubicBezTo>
                  <a:cubicBezTo>
                    <a:pt x="2278" y="632"/>
                    <a:pt x="1731" y="1"/>
                    <a:pt x="1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7"/>
            <p:cNvSpPr/>
            <p:nvPr/>
          </p:nvSpPr>
          <p:spPr>
            <a:xfrm>
              <a:off x="7271083" y="3610536"/>
              <a:ext cx="71091" cy="78161"/>
            </a:xfrm>
            <a:custGeom>
              <a:rect b="b" l="l" r="r" t="t"/>
              <a:pathLst>
                <a:path extrusionOk="0" h="2437" w="1857">
                  <a:moveTo>
                    <a:pt x="830" y="0"/>
                  </a:moveTo>
                  <a:cubicBezTo>
                    <a:pt x="815" y="0"/>
                    <a:pt x="800" y="1"/>
                    <a:pt x="785" y="2"/>
                  </a:cubicBezTo>
                  <a:cubicBezTo>
                    <a:pt x="321" y="66"/>
                    <a:pt x="1" y="674"/>
                    <a:pt x="81" y="1330"/>
                  </a:cubicBezTo>
                  <a:cubicBezTo>
                    <a:pt x="157" y="1956"/>
                    <a:pt x="569" y="2437"/>
                    <a:pt x="1025" y="2437"/>
                  </a:cubicBezTo>
                  <a:cubicBezTo>
                    <a:pt x="1046" y="2437"/>
                    <a:pt x="1067" y="2436"/>
                    <a:pt x="1089" y="2434"/>
                  </a:cubicBezTo>
                  <a:cubicBezTo>
                    <a:pt x="1537" y="2386"/>
                    <a:pt x="1857" y="1794"/>
                    <a:pt x="1777" y="1122"/>
                  </a:cubicBezTo>
                  <a:cubicBezTo>
                    <a:pt x="1699" y="471"/>
                    <a:pt x="1292" y="0"/>
                    <a:pt x="8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7"/>
            <p:cNvSpPr/>
            <p:nvPr/>
          </p:nvSpPr>
          <p:spPr>
            <a:xfrm>
              <a:off x="7314572" y="3608227"/>
              <a:ext cx="32502" cy="20109"/>
            </a:xfrm>
            <a:custGeom>
              <a:rect b="b" l="l" r="r" t="t"/>
              <a:pathLst>
                <a:path extrusionOk="0" h="627" w="849">
                  <a:moveTo>
                    <a:pt x="712" y="1"/>
                  </a:moveTo>
                  <a:cubicBezTo>
                    <a:pt x="621" y="1"/>
                    <a:pt x="475" y="67"/>
                    <a:pt x="321" y="186"/>
                  </a:cubicBezTo>
                  <a:cubicBezTo>
                    <a:pt x="129" y="346"/>
                    <a:pt x="1" y="522"/>
                    <a:pt x="65" y="602"/>
                  </a:cubicBezTo>
                  <a:cubicBezTo>
                    <a:pt x="77" y="618"/>
                    <a:pt x="100" y="626"/>
                    <a:pt x="131" y="626"/>
                  </a:cubicBezTo>
                  <a:cubicBezTo>
                    <a:pt x="220" y="626"/>
                    <a:pt x="375" y="560"/>
                    <a:pt x="529" y="442"/>
                  </a:cubicBezTo>
                  <a:cubicBezTo>
                    <a:pt x="721" y="282"/>
                    <a:pt x="849" y="106"/>
                    <a:pt x="785" y="26"/>
                  </a:cubicBezTo>
                  <a:cubicBezTo>
                    <a:pt x="768" y="9"/>
                    <a:pt x="743" y="1"/>
                    <a:pt x="7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7"/>
            <p:cNvSpPr/>
            <p:nvPr/>
          </p:nvSpPr>
          <p:spPr>
            <a:xfrm>
              <a:off x="7000312" y="3521872"/>
              <a:ext cx="90730" cy="56084"/>
            </a:xfrm>
            <a:custGeom>
              <a:rect b="b" l="l" r="r" t="t"/>
              <a:pathLst>
                <a:path extrusionOk="0" h="1465" w="2370">
                  <a:moveTo>
                    <a:pt x="1718" y="1"/>
                  </a:moveTo>
                  <a:cubicBezTo>
                    <a:pt x="1456" y="1"/>
                    <a:pt x="1196" y="72"/>
                    <a:pt x="961" y="189"/>
                  </a:cubicBezTo>
                  <a:cubicBezTo>
                    <a:pt x="433" y="429"/>
                    <a:pt x="241" y="909"/>
                    <a:pt x="33" y="1405"/>
                  </a:cubicBezTo>
                  <a:cubicBezTo>
                    <a:pt x="0" y="1428"/>
                    <a:pt x="36" y="1465"/>
                    <a:pt x="71" y="1465"/>
                  </a:cubicBezTo>
                  <a:cubicBezTo>
                    <a:pt x="87" y="1465"/>
                    <a:pt x="103" y="1457"/>
                    <a:pt x="113" y="1437"/>
                  </a:cubicBezTo>
                  <a:cubicBezTo>
                    <a:pt x="401" y="1037"/>
                    <a:pt x="593" y="637"/>
                    <a:pt x="1057" y="397"/>
                  </a:cubicBezTo>
                  <a:cubicBezTo>
                    <a:pt x="1265" y="289"/>
                    <a:pt x="1478" y="263"/>
                    <a:pt x="1692" y="263"/>
                  </a:cubicBezTo>
                  <a:cubicBezTo>
                    <a:pt x="1890" y="263"/>
                    <a:pt x="2090" y="285"/>
                    <a:pt x="2289" y="285"/>
                  </a:cubicBezTo>
                  <a:cubicBezTo>
                    <a:pt x="2369" y="285"/>
                    <a:pt x="2369" y="157"/>
                    <a:pt x="2321" y="141"/>
                  </a:cubicBezTo>
                  <a:cubicBezTo>
                    <a:pt x="2126" y="44"/>
                    <a:pt x="1921" y="1"/>
                    <a:pt x="17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7"/>
            <p:cNvSpPr/>
            <p:nvPr/>
          </p:nvSpPr>
          <p:spPr>
            <a:xfrm>
              <a:off x="7241185" y="3493083"/>
              <a:ext cx="100262" cy="39814"/>
            </a:xfrm>
            <a:custGeom>
              <a:rect b="b" l="l" r="r" t="t"/>
              <a:pathLst>
                <a:path extrusionOk="0" h="1040" w="2619">
                  <a:moveTo>
                    <a:pt x="1023" y="1"/>
                  </a:moveTo>
                  <a:cubicBezTo>
                    <a:pt x="661" y="1"/>
                    <a:pt x="300" y="106"/>
                    <a:pt x="46" y="349"/>
                  </a:cubicBezTo>
                  <a:cubicBezTo>
                    <a:pt x="1" y="394"/>
                    <a:pt x="26" y="495"/>
                    <a:pt x="82" y="495"/>
                  </a:cubicBezTo>
                  <a:cubicBezTo>
                    <a:pt x="85" y="495"/>
                    <a:pt x="90" y="494"/>
                    <a:pt x="94" y="493"/>
                  </a:cubicBezTo>
                  <a:cubicBezTo>
                    <a:pt x="462" y="398"/>
                    <a:pt x="773" y="256"/>
                    <a:pt x="1144" y="256"/>
                  </a:cubicBezTo>
                  <a:cubicBezTo>
                    <a:pt x="1208" y="256"/>
                    <a:pt x="1274" y="260"/>
                    <a:pt x="1342" y="269"/>
                  </a:cubicBezTo>
                  <a:cubicBezTo>
                    <a:pt x="1838" y="333"/>
                    <a:pt x="2158" y="717"/>
                    <a:pt x="2526" y="1037"/>
                  </a:cubicBezTo>
                  <a:cubicBezTo>
                    <a:pt x="2529" y="1039"/>
                    <a:pt x="2533" y="1040"/>
                    <a:pt x="2537" y="1040"/>
                  </a:cubicBezTo>
                  <a:cubicBezTo>
                    <a:pt x="2570" y="1040"/>
                    <a:pt x="2619" y="984"/>
                    <a:pt x="2590" y="941"/>
                  </a:cubicBezTo>
                  <a:cubicBezTo>
                    <a:pt x="2286" y="557"/>
                    <a:pt x="1998" y="173"/>
                    <a:pt x="1502" y="61"/>
                  </a:cubicBezTo>
                  <a:cubicBezTo>
                    <a:pt x="1348" y="22"/>
                    <a:pt x="1186" y="1"/>
                    <a:pt x="10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7"/>
            <p:cNvSpPr/>
            <p:nvPr/>
          </p:nvSpPr>
          <p:spPr>
            <a:xfrm>
              <a:off x="7263734" y="3368627"/>
              <a:ext cx="221196" cy="195164"/>
            </a:xfrm>
            <a:custGeom>
              <a:rect b="b" l="l" r="r" t="t"/>
              <a:pathLst>
                <a:path extrusionOk="0" h="5098" w="5778">
                  <a:moveTo>
                    <a:pt x="4017" y="11"/>
                  </a:moveTo>
                  <a:cubicBezTo>
                    <a:pt x="3825" y="11"/>
                    <a:pt x="3634" y="23"/>
                    <a:pt x="3457" y="32"/>
                  </a:cubicBezTo>
                  <a:cubicBezTo>
                    <a:pt x="2705" y="48"/>
                    <a:pt x="1873" y="0"/>
                    <a:pt x="1217" y="368"/>
                  </a:cubicBezTo>
                  <a:cubicBezTo>
                    <a:pt x="513" y="752"/>
                    <a:pt x="1" y="1696"/>
                    <a:pt x="689" y="2368"/>
                  </a:cubicBezTo>
                  <a:cubicBezTo>
                    <a:pt x="929" y="2608"/>
                    <a:pt x="1217" y="2752"/>
                    <a:pt x="1537" y="2880"/>
                  </a:cubicBezTo>
                  <a:cubicBezTo>
                    <a:pt x="2049" y="3120"/>
                    <a:pt x="2481" y="3424"/>
                    <a:pt x="2897" y="3808"/>
                  </a:cubicBezTo>
                  <a:cubicBezTo>
                    <a:pt x="3313" y="4160"/>
                    <a:pt x="3713" y="4544"/>
                    <a:pt x="4129" y="4928"/>
                  </a:cubicBezTo>
                  <a:cubicBezTo>
                    <a:pt x="4267" y="5046"/>
                    <a:pt x="4410" y="5098"/>
                    <a:pt x="4567" y="5098"/>
                  </a:cubicBezTo>
                  <a:cubicBezTo>
                    <a:pt x="4666" y="5098"/>
                    <a:pt x="4770" y="5078"/>
                    <a:pt x="4881" y="5040"/>
                  </a:cubicBezTo>
                  <a:cubicBezTo>
                    <a:pt x="5521" y="4816"/>
                    <a:pt x="5649" y="3504"/>
                    <a:pt x="5713" y="2960"/>
                  </a:cubicBezTo>
                  <a:cubicBezTo>
                    <a:pt x="5777" y="2224"/>
                    <a:pt x="5681" y="1232"/>
                    <a:pt x="5297" y="560"/>
                  </a:cubicBezTo>
                  <a:cubicBezTo>
                    <a:pt x="5031" y="97"/>
                    <a:pt x="4521" y="11"/>
                    <a:pt x="4017" y="1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7"/>
            <p:cNvSpPr/>
            <p:nvPr/>
          </p:nvSpPr>
          <p:spPr>
            <a:xfrm>
              <a:off x="6849019" y="3426778"/>
              <a:ext cx="211396" cy="214459"/>
            </a:xfrm>
            <a:custGeom>
              <a:rect b="b" l="l" r="r" t="t"/>
              <a:pathLst>
                <a:path extrusionOk="0" h="5602" w="5522">
                  <a:moveTo>
                    <a:pt x="3513" y="1"/>
                  </a:moveTo>
                  <a:cubicBezTo>
                    <a:pt x="2916" y="1"/>
                    <a:pt x="2301" y="205"/>
                    <a:pt x="1745" y="369"/>
                  </a:cubicBezTo>
                  <a:cubicBezTo>
                    <a:pt x="1137" y="529"/>
                    <a:pt x="305" y="689"/>
                    <a:pt x="145" y="1425"/>
                  </a:cubicBezTo>
                  <a:cubicBezTo>
                    <a:pt x="1" y="2161"/>
                    <a:pt x="209" y="3153"/>
                    <a:pt x="481" y="3841"/>
                  </a:cubicBezTo>
                  <a:cubicBezTo>
                    <a:pt x="705" y="4354"/>
                    <a:pt x="1201" y="5586"/>
                    <a:pt x="1889" y="5602"/>
                  </a:cubicBezTo>
                  <a:cubicBezTo>
                    <a:pt x="2161" y="5602"/>
                    <a:pt x="2401" y="5522"/>
                    <a:pt x="2545" y="5266"/>
                  </a:cubicBezTo>
                  <a:lnTo>
                    <a:pt x="3393" y="3825"/>
                  </a:lnTo>
                  <a:cubicBezTo>
                    <a:pt x="3681" y="3345"/>
                    <a:pt x="4001" y="2945"/>
                    <a:pt x="4433" y="2545"/>
                  </a:cubicBezTo>
                  <a:cubicBezTo>
                    <a:pt x="4673" y="2321"/>
                    <a:pt x="4913" y="2081"/>
                    <a:pt x="5073" y="1809"/>
                  </a:cubicBezTo>
                  <a:cubicBezTo>
                    <a:pt x="5521" y="961"/>
                    <a:pt x="4769" y="209"/>
                    <a:pt x="3985" y="49"/>
                  </a:cubicBezTo>
                  <a:cubicBezTo>
                    <a:pt x="3830" y="16"/>
                    <a:pt x="3672" y="1"/>
                    <a:pt x="35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7"/>
            <p:cNvSpPr/>
            <p:nvPr/>
          </p:nvSpPr>
          <p:spPr>
            <a:xfrm>
              <a:off x="7121284" y="3749921"/>
              <a:ext cx="189652" cy="120130"/>
            </a:xfrm>
            <a:custGeom>
              <a:rect b="b" l="l" r="r" t="t"/>
              <a:pathLst>
                <a:path extrusionOk="0" h="3138" w="4954">
                  <a:moveTo>
                    <a:pt x="4370" y="1"/>
                  </a:moveTo>
                  <a:cubicBezTo>
                    <a:pt x="4346" y="1"/>
                    <a:pt x="4322" y="9"/>
                    <a:pt x="4314" y="25"/>
                  </a:cubicBezTo>
                  <a:cubicBezTo>
                    <a:pt x="4154" y="409"/>
                    <a:pt x="4154" y="873"/>
                    <a:pt x="4026" y="1273"/>
                  </a:cubicBezTo>
                  <a:cubicBezTo>
                    <a:pt x="3882" y="1833"/>
                    <a:pt x="3546" y="2345"/>
                    <a:pt x="3034" y="2649"/>
                  </a:cubicBezTo>
                  <a:cubicBezTo>
                    <a:pt x="2970" y="2681"/>
                    <a:pt x="2922" y="2713"/>
                    <a:pt x="2858" y="2729"/>
                  </a:cubicBezTo>
                  <a:cubicBezTo>
                    <a:pt x="2858" y="2425"/>
                    <a:pt x="2746" y="2121"/>
                    <a:pt x="2666" y="1833"/>
                  </a:cubicBezTo>
                  <a:cubicBezTo>
                    <a:pt x="2554" y="1401"/>
                    <a:pt x="2474" y="985"/>
                    <a:pt x="2378" y="553"/>
                  </a:cubicBezTo>
                  <a:cubicBezTo>
                    <a:pt x="2360" y="510"/>
                    <a:pt x="2315" y="480"/>
                    <a:pt x="2277" y="480"/>
                  </a:cubicBezTo>
                  <a:cubicBezTo>
                    <a:pt x="2245" y="480"/>
                    <a:pt x="2218" y="501"/>
                    <a:pt x="2218" y="553"/>
                  </a:cubicBezTo>
                  <a:cubicBezTo>
                    <a:pt x="2186" y="953"/>
                    <a:pt x="2298" y="1305"/>
                    <a:pt x="2378" y="1689"/>
                  </a:cubicBezTo>
                  <a:cubicBezTo>
                    <a:pt x="2458" y="2041"/>
                    <a:pt x="2506" y="2441"/>
                    <a:pt x="2650" y="2761"/>
                  </a:cubicBezTo>
                  <a:cubicBezTo>
                    <a:pt x="2555" y="2783"/>
                    <a:pt x="2460" y="2793"/>
                    <a:pt x="2365" y="2793"/>
                  </a:cubicBezTo>
                  <a:cubicBezTo>
                    <a:pt x="1427" y="2793"/>
                    <a:pt x="545" y="1776"/>
                    <a:pt x="137" y="1049"/>
                  </a:cubicBezTo>
                  <a:cubicBezTo>
                    <a:pt x="117" y="1022"/>
                    <a:pt x="89" y="1009"/>
                    <a:pt x="64" y="1009"/>
                  </a:cubicBezTo>
                  <a:cubicBezTo>
                    <a:pt x="29" y="1009"/>
                    <a:pt x="0" y="1034"/>
                    <a:pt x="9" y="1081"/>
                  </a:cubicBezTo>
                  <a:cubicBezTo>
                    <a:pt x="219" y="2085"/>
                    <a:pt x="1327" y="3137"/>
                    <a:pt x="2403" y="3137"/>
                  </a:cubicBezTo>
                  <a:cubicBezTo>
                    <a:pt x="2561" y="3137"/>
                    <a:pt x="2719" y="3114"/>
                    <a:pt x="2874" y="3065"/>
                  </a:cubicBezTo>
                  <a:cubicBezTo>
                    <a:pt x="3962" y="2745"/>
                    <a:pt x="4954" y="1113"/>
                    <a:pt x="4426" y="25"/>
                  </a:cubicBezTo>
                  <a:cubicBezTo>
                    <a:pt x="4418" y="9"/>
                    <a:pt x="4394" y="1"/>
                    <a:pt x="4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7"/>
            <p:cNvSpPr/>
            <p:nvPr/>
          </p:nvSpPr>
          <p:spPr>
            <a:xfrm>
              <a:off x="7144139" y="3723774"/>
              <a:ext cx="133721" cy="70593"/>
            </a:xfrm>
            <a:custGeom>
              <a:rect b="b" l="l" r="r" t="t"/>
              <a:pathLst>
                <a:path extrusionOk="0" h="1844" w="3493">
                  <a:moveTo>
                    <a:pt x="2226" y="0"/>
                  </a:moveTo>
                  <a:cubicBezTo>
                    <a:pt x="1320" y="0"/>
                    <a:pt x="1" y="305"/>
                    <a:pt x="85" y="628"/>
                  </a:cubicBezTo>
                  <a:cubicBezTo>
                    <a:pt x="149" y="1044"/>
                    <a:pt x="1733" y="1844"/>
                    <a:pt x="1733" y="1844"/>
                  </a:cubicBezTo>
                  <a:cubicBezTo>
                    <a:pt x="1733" y="1844"/>
                    <a:pt x="3493" y="404"/>
                    <a:pt x="2933" y="116"/>
                  </a:cubicBezTo>
                  <a:cubicBezTo>
                    <a:pt x="2791" y="35"/>
                    <a:pt x="2532" y="0"/>
                    <a:pt x="2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7"/>
            <p:cNvSpPr/>
            <p:nvPr/>
          </p:nvSpPr>
          <p:spPr>
            <a:xfrm>
              <a:off x="7164505" y="3737977"/>
              <a:ext cx="26377" cy="12442"/>
            </a:xfrm>
            <a:custGeom>
              <a:rect b="b" l="l" r="r" t="t"/>
              <a:pathLst>
                <a:path extrusionOk="0" h="325" w="689">
                  <a:moveTo>
                    <a:pt x="305" y="1"/>
                  </a:moveTo>
                  <a:cubicBezTo>
                    <a:pt x="145" y="17"/>
                    <a:pt x="1" y="113"/>
                    <a:pt x="33" y="193"/>
                  </a:cubicBezTo>
                  <a:cubicBezTo>
                    <a:pt x="46" y="287"/>
                    <a:pt x="150" y="325"/>
                    <a:pt x="288" y="325"/>
                  </a:cubicBezTo>
                  <a:cubicBezTo>
                    <a:pt x="314" y="325"/>
                    <a:pt x="341" y="323"/>
                    <a:pt x="369" y="321"/>
                  </a:cubicBezTo>
                  <a:cubicBezTo>
                    <a:pt x="545" y="305"/>
                    <a:pt x="689" y="193"/>
                    <a:pt x="673" y="113"/>
                  </a:cubicBezTo>
                  <a:cubicBezTo>
                    <a:pt x="641" y="33"/>
                    <a:pt x="481"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7"/>
            <p:cNvSpPr/>
            <p:nvPr/>
          </p:nvSpPr>
          <p:spPr>
            <a:xfrm>
              <a:off x="7005863" y="3946540"/>
              <a:ext cx="145818" cy="180732"/>
            </a:xfrm>
            <a:custGeom>
              <a:rect b="b" l="l" r="r" t="t"/>
              <a:pathLst>
                <a:path extrusionOk="0" h="4721" w="3809">
                  <a:moveTo>
                    <a:pt x="3268" y="1"/>
                  </a:moveTo>
                  <a:cubicBezTo>
                    <a:pt x="3174" y="1"/>
                    <a:pt x="3066" y="19"/>
                    <a:pt x="2944" y="57"/>
                  </a:cubicBezTo>
                  <a:cubicBezTo>
                    <a:pt x="2544" y="169"/>
                    <a:pt x="2192" y="425"/>
                    <a:pt x="1872" y="697"/>
                  </a:cubicBezTo>
                  <a:cubicBezTo>
                    <a:pt x="1472" y="1033"/>
                    <a:pt x="1184" y="1433"/>
                    <a:pt x="880" y="1865"/>
                  </a:cubicBezTo>
                  <a:cubicBezTo>
                    <a:pt x="480" y="2457"/>
                    <a:pt x="0" y="3225"/>
                    <a:pt x="304" y="3946"/>
                  </a:cubicBezTo>
                  <a:cubicBezTo>
                    <a:pt x="432" y="4234"/>
                    <a:pt x="672" y="4490"/>
                    <a:pt x="944" y="4618"/>
                  </a:cubicBezTo>
                  <a:cubicBezTo>
                    <a:pt x="1083" y="4678"/>
                    <a:pt x="1274" y="4720"/>
                    <a:pt x="1458" y="4720"/>
                  </a:cubicBezTo>
                  <a:cubicBezTo>
                    <a:pt x="1613" y="4720"/>
                    <a:pt x="1763" y="4691"/>
                    <a:pt x="1872" y="4618"/>
                  </a:cubicBezTo>
                  <a:cubicBezTo>
                    <a:pt x="2128" y="4426"/>
                    <a:pt x="2160" y="4058"/>
                    <a:pt x="2240" y="3769"/>
                  </a:cubicBezTo>
                  <a:cubicBezTo>
                    <a:pt x="2368" y="3353"/>
                    <a:pt x="2608" y="2985"/>
                    <a:pt x="2800" y="2617"/>
                  </a:cubicBezTo>
                  <a:cubicBezTo>
                    <a:pt x="3088" y="2073"/>
                    <a:pt x="3489" y="1577"/>
                    <a:pt x="3697" y="969"/>
                  </a:cubicBezTo>
                  <a:cubicBezTo>
                    <a:pt x="3809" y="633"/>
                    <a:pt x="3793" y="329"/>
                    <a:pt x="3649" y="169"/>
                  </a:cubicBezTo>
                  <a:cubicBezTo>
                    <a:pt x="3575" y="64"/>
                    <a:pt x="3447" y="1"/>
                    <a:pt x="3268" y="1"/>
                  </a:cubicBezTo>
                  <a:close/>
                </a:path>
              </a:pathLst>
            </a:custGeom>
            <a:solidFill>
              <a:srgbClr val="FFF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7"/>
            <p:cNvSpPr/>
            <p:nvPr/>
          </p:nvSpPr>
          <p:spPr>
            <a:xfrm>
              <a:off x="7023013" y="3897270"/>
              <a:ext cx="242596" cy="124954"/>
            </a:xfrm>
            <a:custGeom>
              <a:rect b="b" l="l" r="r" t="t"/>
              <a:pathLst>
                <a:path extrusionOk="0" h="3264" w="6337">
                  <a:moveTo>
                    <a:pt x="5049" y="1"/>
                  </a:moveTo>
                  <a:cubicBezTo>
                    <a:pt x="5034" y="1"/>
                    <a:pt x="5019" y="6"/>
                    <a:pt x="5009" y="16"/>
                  </a:cubicBezTo>
                  <a:cubicBezTo>
                    <a:pt x="4978" y="12"/>
                    <a:pt x="4947" y="10"/>
                    <a:pt x="4916" y="10"/>
                  </a:cubicBezTo>
                  <a:cubicBezTo>
                    <a:pt x="4815" y="10"/>
                    <a:pt x="4714" y="31"/>
                    <a:pt x="4641" y="80"/>
                  </a:cubicBezTo>
                  <a:cubicBezTo>
                    <a:pt x="4369" y="192"/>
                    <a:pt x="4081" y="352"/>
                    <a:pt x="3809" y="480"/>
                  </a:cubicBezTo>
                  <a:cubicBezTo>
                    <a:pt x="3201" y="736"/>
                    <a:pt x="2624" y="992"/>
                    <a:pt x="2064" y="1344"/>
                  </a:cubicBezTo>
                  <a:cubicBezTo>
                    <a:pt x="1568" y="1664"/>
                    <a:pt x="1056" y="2000"/>
                    <a:pt x="496" y="2256"/>
                  </a:cubicBezTo>
                  <a:cubicBezTo>
                    <a:pt x="208" y="2400"/>
                    <a:pt x="0" y="2656"/>
                    <a:pt x="384" y="2960"/>
                  </a:cubicBezTo>
                  <a:cubicBezTo>
                    <a:pt x="670" y="3179"/>
                    <a:pt x="976" y="3264"/>
                    <a:pt x="1285" y="3264"/>
                  </a:cubicBezTo>
                  <a:cubicBezTo>
                    <a:pt x="2015" y="3264"/>
                    <a:pt x="2767" y="2793"/>
                    <a:pt x="3329" y="2512"/>
                  </a:cubicBezTo>
                  <a:cubicBezTo>
                    <a:pt x="3889" y="2240"/>
                    <a:pt x="4497" y="2064"/>
                    <a:pt x="5089" y="1776"/>
                  </a:cubicBezTo>
                  <a:cubicBezTo>
                    <a:pt x="5409" y="1632"/>
                    <a:pt x="5665" y="1424"/>
                    <a:pt x="5937" y="1200"/>
                  </a:cubicBezTo>
                  <a:cubicBezTo>
                    <a:pt x="6065" y="1104"/>
                    <a:pt x="6257" y="1024"/>
                    <a:pt x="6321" y="880"/>
                  </a:cubicBezTo>
                  <a:cubicBezTo>
                    <a:pt x="6337" y="816"/>
                    <a:pt x="6321" y="784"/>
                    <a:pt x="6305" y="736"/>
                  </a:cubicBezTo>
                  <a:cubicBezTo>
                    <a:pt x="6257" y="672"/>
                    <a:pt x="6193" y="656"/>
                    <a:pt x="6113" y="640"/>
                  </a:cubicBezTo>
                  <a:cubicBezTo>
                    <a:pt x="6081" y="640"/>
                    <a:pt x="6017" y="624"/>
                    <a:pt x="5985" y="624"/>
                  </a:cubicBezTo>
                  <a:lnTo>
                    <a:pt x="5953" y="624"/>
                  </a:lnTo>
                  <a:cubicBezTo>
                    <a:pt x="5857" y="624"/>
                    <a:pt x="5745" y="592"/>
                    <a:pt x="5601" y="560"/>
                  </a:cubicBezTo>
                  <a:lnTo>
                    <a:pt x="5585" y="560"/>
                  </a:lnTo>
                  <a:cubicBezTo>
                    <a:pt x="5569" y="560"/>
                    <a:pt x="5521" y="544"/>
                    <a:pt x="5505" y="512"/>
                  </a:cubicBezTo>
                  <a:lnTo>
                    <a:pt x="5489" y="512"/>
                  </a:lnTo>
                  <a:cubicBezTo>
                    <a:pt x="5441" y="496"/>
                    <a:pt x="5425" y="480"/>
                    <a:pt x="5377" y="464"/>
                  </a:cubicBezTo>
                  <a:cubicBezTo>
                    <a:pt x="5345" y="432"/>
                    <a:pt x="5329" y="416"/>
                    <a:pt x="5281" y="400"/>
                  </a:cubicBezTo>
                  <a:cubicBezTo>
                    <a:pt x="5249" y="384"/>
                    <a:pt x="5217" y="336"/>
                    <a:pt x="5201" y="288"/>
                  </a:cubicBezTo>
                  <a:cubicBezTo>
                    <a:pt x="5185" y="256"/>
                    <a:pt x="5153" y="240"/>
                    <a:pt x="5137" y="192"/>
                  </a:cubicBezTo>
                  <a:cubicBezTo>
                    <a:pt x="5121" y="160"/>
                    <a:pt x="5121" y="112"/>
                    <a:pt x="5121" y="80"/>
                  </a:cubicBezTo>
                  <a:cubicBezTo>
                    <a:pt x="5121" y="25"/>
                    <a:pt x="5083" y="1"/>
                    <a:pt x="50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7"/>
            <p:cNvSpPr/>
            <p:nvPr/>
          </p:nvSpPr>
          <p:spPr>
            <a:xfrm>
              <a:off x="7043418" y="3904620"/>
              <a:ext cx="178703" cy="100721"/>
            </a:xfrm>
            <a:custGeom>
              <a:rect b="b" l="l" r="r" t="t"/>
              <a:pathLst>
                <a:path extrusionOk="0" h="2631" w="4668">
                  <a:moveTo>
                    <a:pt x="4604" y="0"/>
                  </a:moveTo>
                  <a:cubicBezTo>
                    <a:pt x="4460" y="80"/>
                    <a:pt x="4316" y="192"/>
                    <a:pt x="4172" y="272"/>
                  </a:cubicBezTo>
                  <a:cubicBezTo>
                    <a:pt x="3692" y="544"/>
                    <a:pt x="3180" y="832"/>
                    <a:pt x="2684" y="1088"/>
                  </a:cubicBezTo>
                  <a:cubicBezTo>
                    <a:pt x="2187" y="1344"/>
                    <a:pt x="1707" y="1648"/>
                    <a:pt x="1227" y="1904"/>
                  </a:cubicBezTo>
                  <a:cubicBezTo>
                    <a:pt x="987" y="2048"/>
                    <a:pt x="747" y="2160"/>
                    <a:pt x="523" y="2304"/>
                  </a:cubicBezTo>
                  <a:cubicBezTo>
                    <a:pt x="363" y="2400"/>
                    <a:pt x="171" y="2464"/>
                    <a:pt x="11" y="2608"/>
                  </a:cubicBezTo>
                  <a:cubicBezTo>
                    <a:pt x="0" y="2620"/>
                    <a:pt x="5" y="2631"/>
                    <a:pt x="14" y="2631"/>
                  </a:cubicBezTo>
                  <a:cubicBezTo>
                    <a:pt x="18" y="2631"/>
                    <a:pt x="23" y="2629"/>
                    <a:pt x="27" y="2624"/>
                  </a:cubicBezTo>
                  <a:cubicBezTo>
                    <a:pt x="203" y="2512"/>
                    <a:pt x="427" y="2432"/>
                    <a:pt x="619" y="2304"/>
                  </a:cubicBezTo>
                  <a:cubicBezTo>
                    <a:pt x="859" y="2160"/>
                    <a:pt x="1115" y="2032"/>
                    <a:pt x="1339" y="1904"/>
                  </a:cubicBezTo>
                  <a:lnTo>
                    <a:pt x="2732" y="1120"/>
                  </a:lnTo>
                  <a:cubicBezTo>
                    <a:pt x="3372" y="768"/>
                    <a:pt x="4028" y="448"/>
                    <a:pt x="4668" y="64"/>
                  </a:cubicBezTo>
                  <a:lnTo>
                    <a:pt x="4604" y="0"/>
                  </a:lnTo>
                  <a:close/>
                </a:path>
              </a:pathLst>
            </a:custGeom>
            <a:solidFill>
              <a:srgbClr val="ACA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7"/>
            <p:cNvSpPr/>
            <p:nvPr/>
          </p:nvSpPr>
          <p:spPr>
            <a:xfrm>
              <a:off x="7051189" y="3911970"/>
              <a:ext cx="177057" cy="96204"/>
            </a:xfrm>
            <a:custGeom>
              <a:rect b="b" l="l" r="r" t="t"/>
              <a:pathLst>
                <a:path extrusionOk="0" h="2513" w="4625">
                  <a:moveTo>
                    <a:pt x="4529" y="0"/>
                  </a:moveTo>
                  <a:cubicBezTo>
                    <a:pt x="4049" y="272"/>
                    <a:pt x="3569" y="528"/>
                    <a:pt x="3089" y="832"/>
                  </a:cubicBezTo>
                  <a:cubicBezTo>
                    <a:pt x="2112" y="1456"/>
                    <a:pt x="1024" y="1904"/>
                    <a:pt x="32" y="2496"/>
                  </a:cubicBezTo>
                  <a:cubicBezTo>
                    <a:pt x="0" y="2496"/>
                    <a:pt x="32" y="2512"/>
                    <a:pt x="48" y="2512"/>
                  </a:cubicBezTo>
                  <a:cubicBezTo>
                    <a:pt x="560" y="2288"/>
                    <a:pt x="1072" y="2016"/>
                    <a:pt x="1568" y="1744"/>
                  </a:cubicBezTo>
                  <a:cubicBezTo>
                    <a:pt x="2080" y="1488"/>
                    <a:pt x="2625" y="1232"/>
                    <a:pt x="3121" y="912"/>
                  </a:cubicBezTo>
                  <a:cubicBezTo>
                    <a:pt x="3601" y="608"/>
                    <a:pt x="4129" y="352"/>
                    <a:pt x="4625" y="80"/>
                  </a:cubicBezTo>
                  <a:cubicBezTo>
                    <a:pt x="4609" y="48"/>
                    <a:pt x="4561" y="32"/>
                    <a:pt x="4529" y="0"/>
                  </a:cubicBezTo>
                  <a:close/>
                </a:path>
              </a:pathLst>
            </a:custGeom>
            <a:solidFill>
              <a:srgbClr val="ACA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7"/>
            <p:cNvSpPr/>
            <p:nvPr/>
          </p:nvSpPr>
          <p:spPr>
            <a:xfrm>
              <a:off x="7068340" y="3916871"/>
              <a:ext cx="169706" cy="91916"/>
            </a:xfrm>
            <a:custGeom>
              <a:rect b="b" l="l" r="r" t="t"/>
              <a:pathLst>
                <a:path extrusionOk="0" h="2401" w="4433">
                  <a:moveTo>
                    <a:pt x="4305" y="0"/>
                  </a:moveTo>
                  <a:cubicBezTo>
                    <a:pt x="4177" y="80"/>
                    <a:pt x="4065" y="144"/>
                    <a:pt x="3953" y="208"/>
                  </a:cubicBezTo>
                  <a:cubicBezTo>
                    <a:pt x="3473" y="480"/>
                    <a:pt x="2993" y="800"/>
                    <a:pt x="2513" y="1088"/>
                  </a:cubicBezTo>
                  <a:cubicBezTo>
                    <a:pt x="2065" y="1344"/>
                    <a:pt x="1600" y="1568"/>
                    <a:pt x="1136" y="1808"/>
                  </a:cubicBezTo>
                  <a:lnTo>
                    <a:pt x="416" y="2160"/>
                  </a:lnTo>
                  <a:cubicBezTo>
                    <a:pt x="272" y="2224"/>
                    <a:pt x="112" y="2272"/>
                    <a:pt x="16" y="2384"/>
                  </a:cubicBezTo>
                  <a:cubicBezTo>
                    <a:pt x="0" y="2384"/>
                    <a:pt x="16" y="2400"/>
                    <a:pt x="32" y="2400"/>
                  </a:cubicBezTo>
                  <a:cubicBezTo>
                    <a:pt x="192" y="2304"/>
                    <a:pt x="384" y="2272"/>
                    <a:pt x="544" y="2176"/>
                  </a:cubicBezTo>
                  <a:cubicBezTo>
                    <a:pt x="800" y="2064"/>
                    <a:pt x="1040" y="1936"/>
                    <a:pt x="1280" y="1824"/>
                  </a:cubicBezTo>
                  <a:cubicBezTo>
                    <a:pt x="1745" y="1584"/>
                    <a:pt x="2225" y="1360"/>
                    <a:pt x="2657" y="1104"/>
                  </a:cubicBezTo>
                  <a:cubicBezTo>
                    <a:pt x="3121" y="848"/>
                    <a:pt x="3553" y="544"/>
                    <a:pt x="4017" y="272"/>
                  </a:cubicBezTo>
                  <a:cubicBezTo>
                    <a:pt x="4161" y="176"/>
                    <a:pt x="4305" y="240"/>
                    <a:pt x="4433" y="48"/>
                  </a:cubicBezTo>
                  <a:lnTo>
                    <a:pt x="4305" y="0"/>
                  </a:lnTo>
                  <a:close/>
                </a:path>
              </a:pathLst>
            </a:custGeom>
            <a:solidFill>
              <a:srgbClr val="ACA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7"/>
            <p:cNvSpPr/>
            <p:nvPr/>
          </p:nvSpPr>
          <p:spPr>
            <a:xfrm>
              <a:off x="7086103" y="3921771"/>
              <a:ext cx="171544" cy="88241"/>
            </a:xfrm>
            <a:custGeom>
              <a:rect b="b" l="l" r="r" t="t"/>
              <a:pathLst>
                <a:path extrusionOk="0" h="2305" w="4481">
                  <a:moveTo>
                    <a:pt x="4273" y="0"/>
                  </a:moveTo>
                  <a:cubicBezTo>
                    <a:pt x="4241" y="32"/>
                    <a:pt x="4177" y="64"/>
                    <a:pt x="4113" y="96"/>
                  </a:cubicBezTo>
                  <a:cubicBezTo>
                    <a:pt x="3649" y="352"/>
                    <a:pt x="3169" y="624"/>
                    <a:pt x="2721" y="864"/>
                  </a:cubicBezTo>
                  <a:cubicBezTo>
                    <a:pt x="1809" y="1344"/>
                    <a:pt x="912" y="1776"/>
                    <a:pt x="16" y="2272"/>
                  </a:cubicBezTo>
                  <a:cubicBezTo>
                    <a:pt x="0" y="2272"/>
                    <a:pt x="16" y="2304"/>
                    <a:pt x="32" y="2304"/>
                  </a:cubicBezTo>
                  <a:cubicBezTo>
                    <a:pt x="960" y="1856"/>
                    <a:pt x="1873" y="1376"/>
                    <a:pt x="2769" y="912"/>
                  </a:cubicBezTo>
                  <a:cubicBezTo>
                    <a:pt x="3233" y="656"/>
                    <a:pt x="3713" y="416"/>
                    <a:pt x="4177" y="160"/>
                  </a:cubicBezTo>
                  <a:cubicBezTo>
                    <a:pt x="4273" y="96"/>
                    <a:pt x="4369" y="32"/>
                    <a:pt x="4481" y="0"/>
                  </a:cubicBezTo>
                  <a:close/>
                </a:path>
              </a:pathLst>
            </a:custGeom>
            <a:solidFill>
              <a:srgbClr val="ACA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7"/>
            <p:cNvSpPr/>
            <p:nvPr/>
          </p:nvSpPr>
          <p:spPr>
            <a:xfrm>
              <a:off x="7092228" y="3926058"/>
              <a:ext cx="288535" cy="310012"/>
            </a:xfrm>
            <a:custGeom>
              <a:rect b="b" l="l" r="r" t="t"/>
              <a:pathLst>
                <a:path extrusionOk="0" h="8098" w="7537">
                  <a:moveTo>
                    <a:pt x="4609" y="0"/>
                  </a:moveTo>
                  <a:cubicBezTo>
                    <a:pt x="3857" y="400"/>
                    <a:pt x="3153" y="912"/>
                    <a:pt x="2369" y="1264"/>
                  </a:cubicBezTo>
                  <a:cubicBezTo>
                    <a:pt x="1969" y="1440"/>
                    <a:pt x="1553" y="1584"/>
                    <a:pt x="1137" y="1760"/>
                  </a:cubicBezTo>
                  <a:lnTo>
                    <a:pt x="528" y="2064"/>
                  </a:lnTo>
                  <a:cubicBezTo>
                    <a:pt x="384" y="2128"/>
                    <a:pt x="240" y="2160"/>
                    <a:pt x="112" y="2288"/>
                  </a:cubicBezTo>
                  <a:cubicBezTo>
                    <a:pt x="48" y="2288"/>
                    <a:pt x="0" y="2352"/>
                    <a:pt x="32" y="2400"/>
                  </a:cubicBezTo>
                  <a:cubicBezTo>
                    <a:pt x="432" y="3120"/>
                    <a:pt x="768" y="3888"/>
                    <a:pt x="1153" y="4625"/>
                  </a:cubicBezTo>
                  <a:cubicBezTo>
                    <a:pt x="1553" y="5425"/>
                    <a:pt x="1985" y="6225"/>
                    <a:pt x="2449" y="6993"/>
                  </a:cubicBezTo>
                  <a:cubicBezTo>
                    <a:pt x="2684" y="7376"/>
                    <a:pt x="2771" y="8098"/>
                    <a:pt x="3195" y="8098"/>
                  </a:cubicBezTo>
                  <a:cubicBezTo>
                    <a:pt x="3232" y="8098"/>
                    <a:pt x="3271" y="8092"/>
                    <a:pt x="3313" y="8081"/>
                  </a:cubicBezTo>
                  <a:cubicBezTo>
                    <a:pt x="3585" y="8001"/>
                    <a:pt x="4033" y="7745"/>
                    <a:pt x="4289" y="7649"/>
                  </a:cubicBezTo>
                  <a:cubicBezTo>
                    <a:pt x="4641" y="7505"/>
                    <a:pt x="4977" y="7345"/>
                    <a:pt x="5313" y="7185"/>
                  </a:cubicBezTo>
                  <a:cubicBezTo>
                    <a:pt x="5985" y="6865"/>
                    <a:pt x="6657" y="6513"/>
                    <a:pt x="7297" y="6113"/>
                  </a:cubicBezTo>
                  <a:cubicBezTo>
                    <a:pt x="7409" y="6033"/>
                    <a:pt x="7537" y="5889"/>
                    <a:pt x="7489" y="5713"/>
                  </a:cubicBezTo>
                  <a:lnTo>
                    <a:pt x="7489" y="5665"/>
                  </a:lnTo>
                  <a:lnTo>
                    <a:pt x="46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7"/>
            <p:cNvSpPr/>
            <p:nvPr/>
          </p:nvSpPr>
          <p:spPr>
            <a:xfrm>
              <a:off x="7027301" y="3998336"/>
              <a:ext cx="195432" cy="241677"/>
            </a:xfrm>
            <a:custGeom>
              <a:rect b="b" l="l" r="r" t="t"/>
              <a:pathLst>
                <a:path extrusionOk="0" h="6313" w="5105">
                  <a:moveTo>
                    <a:pt x="80" y="0"/>
                  </a:moveTo>
                  <a:cubicBezTo>
                    <a:pt x="48" y="0"/>
                    <a:pt x="0" y="32"/>
                    <a:pt x="32" y="96"/>
                  </a:cubicBezTo>
                  <a:cubicBezTo>
                    <a:pt x="768" y="1600"/>
                    <a:pt x="1488" y="3121"/>
                    <a:pt x="2304" y="4577"/>
                  </a:cubicBezTo>
                  <a:cubicBezTo>
                    <a:pt x="2624" y="5137"/>
                    <a:pt x="2833" y="5713"/>
                    <a:pt x="3409" y="6001"/>
                  </a:cubicBezTo>
                  <a:cubicBezTo>
                    <a:pt x="3665" y="6113"/>
                    <a:pt x="3953" y="6225"/>
                    <a:pt x="4225" y="6257"/>
                  </a:cubicBezTo>
                  <a:cubicBezTo>
                    <a:pt x="4354" y="6284"/>
                    <a:pt x="4521" y="6312"/>
                    <a:pt x="4675" y="6312"/>
                  </a:cubicBezTo>
                  <a:cubicBezTo>
                    <a:pt x="4789" y="6312"/>
                    <a:pt x="4896" y="6297"/>
                    <a:pt x="4977" y="6257"/>
                  </a:cubicBezTo>
                  <a:cubicBezTo>
                    <a:pt x="5105" y="6161"/>
                    <a:pt x="5057" y="6017"/>
                    <a:pt x="4993" y="5905"/>
                  </a:cubicBezTo>
                  <a:cubicBezTo>
                    <a:pt x="4785" y="5553"/>
                    <a:pt x="4609" y="5217"/>
                    <a:pt x="4401" y="4881"/>
                  </a:cubicBezTo>
                  <a:cubicBezTo>
                    <a:pt x="3985" y="4113"/>
                    <a:pt x="2352" y="704"/>
                    <a:pt x="2128" y="416"/>
                  </a:cubicBezTo>
                  <a:cubicBezTo>
                    <a:pt x="2051" y="317"/>
                    <a:pt x="1929" y="293"/>
                    <a:pt x="1796" y="293"/>
                  </a:cubicBezTo>
                  <a:cubicBezTo>
                    <a:pt x="1673" y="293"/>
                    <a:pt x="1541" y="314"/>
                    <a:pt x="1426" y="314"/>
                  </a:cubicBezTo>
                  <a:cubicBezTo>
                    <a:pt x="1386" y="314"/>
                    <a:pt x="1347" y="311"/>
                    <a:pt x="1312" y="304"/>
                  </a:cubicBezTo>
                  <a:cubicBezTo>
                    <a:pt x="1184" y="272"/>
                    <a:pt x="1072" y="240"/>
                    <a:pt x="944" y="224"/>
                  </a:cubicBezTo>
                  <a:cubicBezTo>
                    <a:pt x="640" y="224"/>
                    <a:pt x="336" y="192"/>
                    <a:pt x="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7"/>
            <p:cNvSpPr/>
            <p:nvPr/>
          </p:nvSpPr>
          <p:spPr>
            <a:xfrm>
              <a:off x="7023013" y="3894093"/>
              <a:ext cx="250368" cy="123423"/>
            </a:xfrm>
            <a:custGeom>
              <a:rect b="b" l="l" r="r" t="t"/>
              <a:pathLst>
                <a:path extrusionOk="0" h="3224" w="6540">
                  <a:moveTo>
                    <a:pt x="4938" y="0"/>
                  </a:moveTo>
                  <a:cubicBezTo>
                    <a:pt x="4754" y="0"/>
                    <a:pt x="4646" y="45"/>
                    <a:pt x="4465" y="115"/>
                  </a:cubicBezTo>
                  <a:cubicBezTo>
                    <a:pt x="4193" y="227"/>
                    <a:pt x="3953" y="355"/>
                    <a:pt x="3697" y="483"/>
                  </a:cubicBezTo>
                  <a:cubicBezTo>
                    <a:pt x="3153" y="755"/>
                    <a:pt x="2592" y="1027"/>
                    <a:pt x="2064" y="1315"/>
                  </a:cubicBezTo>
                  <a:cubicBezTo>
                    <a:pt x="1536" y="1603"/>
                    <a:pt x="976" y="1859"/>
                    <a:pt x="496" y="2227"/>
                  </a:cubicBezTo>
                  <a:cubicBezTo>
                    <a:pt x="352" y="2323"/>
                    <a:pt x="160" y="2435"/>
                    <a:pt x="80" y="2627"/>
                  </a:cubicBezTo>
                  <a:cubicBezTo>
                    <a:pt x="0" y="2787"/>
                    <a:pt x="224" y="2915"/>
                    <a:pt x="336" y="2995"/>
                  </a:cubicBezTo>
                  <a:cubicBezTo>
                    <a:pt x="544" y="3123"/>
                    <a:pt x="800" y="3139"/>
                    <a:pt x="992" y="3155"/>
                  </a:cubicBezTo>
                  <a:cubicBezTo>
                    <a:pt x="1229" y="3195"/>
                    <a:pt x="1456" y="3224"/>
                    <a:pt x="1689" y="3224"/>
                  </a:cubicBezTo>
                  <a:cubicBezTo>
                    <a:pt x="1739" y="3224"/>
                    <a:pt x="1789" y="3222"/>
                    <a:pt x="1840" y="3219"/>
                  </a:cubicBezTo>
                  <a:cubicBezTo>
                    <a:pt x="2336" y="3187"/>
                    <a:pt x="2816" y="2835"/>
                    <a:pt x="3249" y="2595"/>
                  </a:cubicBezTo>
                  <a:cubicBezTo>
                    <a:pt x="3777" y="2275"/>
                    <a:pt x="4353" y="2083"/>
                    <a:pt x="4929" y="1827"/>
                  </a:cubicBezTo>
                  <a:cubicBezTo>
                    <a:pt x="5201" y="1683"/>
                    <a:pt x="5489" y="1539"/>
                    <a:pt x="5745" y="1395"/>
                  </a:cubicBezTo>
                  <a:cubicBezTo>
                    <a:pt x="6017" y="1267"/>
                    <a:pt x="6241" y="1203"/>
                    <a:pt x="6465" y="979"/>
                  </a:cubicBezTo>
                  <a:cubicBezTo>
                    <a:pt x="6540" y="919"/>
                    <a:pt x="6475" y="818"/>
                    <a:pt x="6400" y="818"/>
                  </a:cubicBezTo>
                  <a:cubicBezTo>
                    <a:pt x="6395" y="818"/>
                    <a:pt x="6390" y="818"/>
                    <a:pt x="6385" y="819"/>
                  </a:cubicBezTo>
                  <a:cubicBezTo>
                    <a:pt x="6145" y="867"/>
                    <a:pt x="6017" y="963"/>
                    <a:pt x="5793" y="1075"/>
                  </a:cubicBezTo>
                  <a:cubicBezTo>
                    <a:pt x="5553" y="1203"/>
                    <a:pt x="5313" y="1347"/>
                    <a:pt x="5057" y="1459"/>
                  </a:cubicBezTo>
                  <a:cubicBezTo>
                    <a:pt x="4545" y="1715"/>
                    <a:pt x="4001" y="1955"/>
                    <a:pt x="3473" y="2195"/>
                  </a:cubicBezTo>
                  <a:cubicBezTo>
                    <a:pt x="2977" y="2419"/>
                    <a:pt x="2512" y="2787"/>
                    <a:pt x="1984" y="2915"/>
                  </a:cubicBezTo>
                  <a:cubicBezTo>
                    <a:pt x="1876" y="2941"/>
                    <a:pt x="1767" y="2951"/>
                    <a:pt x="1659" y="2951"/>
                  </a:cubicBezTo>
                  <a:cubicBezTo>
                    <a:pt x="1497" y="2951"/>
                    <a:pt x="1338" y="2928"/>
                    <a:pt x="1184" y="2899"/>
                  </a:cubicBezTo>
                  <a:cubicBezTo>
                    <a:pt x="1024" y="2883"/>
                    <a:pt x="576" y="2883"/>
                    <a:pt x="400" y="2723"/>
                  </a:cubicBezTo>
                  <a:cubicBezTo>
                    <a:pt x="512" y="2579"/>
                    <a:pt x="720" y="2483"/>
                    <a:pt x="832" y="2403"/>
                  </a:cubicBezTo>
                  <a:cubicBezTo>
                    <a:pt x="1024" y="2275"/>
                    <a:pt x="1216" y="2179"/>
                    <a:pt x="1424" y="2067"/>
                  </a:cubicBezTo>
                  <a:cubicBezTo>
                    <a:pt x="1856" y="1843"/>
                    <a:pt x="2304" y="1619"/>
                    <a:pt x="2720" y="1379"/>
                  </a:cubicBezTo>
                  <a:cubicBezTo>
                    <a:pt x="3137" y="1155"/>
                    <a:pt x="3553" y="963"/>
                    <a:pt x="3985" y="755"/>
                  </a:cubicBezTo>
                  <a:cubicBezTo>
                    <a:pt x="4401" y="547"/>
                    <a:pt x="4657" y="355"/>
                    <a:pt x="5057" y="115"/>
                  </a:cubicBezTo>
                  <a:cubicBezTo>
                    <a:pt x="5105" y="99"/>
                    <a:pt x="5073" y="3"/>
                    <a:pt x="5025" y="3"/>
                  </a:cubicBezTo>
                  <a:cubicBezTo>
                    <a:pt x="4994" y="1"/>
                    <a:pt x="4965" y="0"/>
                    <a:pt x="49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7"/>
            <p:cNvSpPr/>
            <p:nvPr/>
          </p:nvSpPr>
          <p:spPr>
            <a:xfrm>
              <a:off x="7083040" y="3953469"/>
              <a:ext cx="68028" cy="35028"/>
            </a:xfrm>
            <a:custGeom>
              <a:rect b="b" l="l" r="r" t="t"/>
              <a:pathLst>
                <a:path extrusionOk="0" h="915" w="1777">
                  <a:moveTo>
                    <a:pt x="899" y="0"/>
                  </a:moveTo>
                  <a:cubicBezTo>
                    <a:pt x="846" y="0"/>
                    <a:pt x="794" y="23"/>
                    <a:pt x="736" y="52"/>
                  </a:cubicBezTo>
                  <a:cubicBezTo>
                    <a:pt x="544" y="132"/>
                    <a:pt x="384" y="212"/>
                    <a:pt x="208" y="292"/>
                  </a:cubicBezTo>
                  <a:cubicBezTo>
                    <a:pt x="112" y="324"/>
                    <a:pt x="32" y="356"/>
                    <a:pt x="0" y="468"/>
                  </a:cubicBezTo>
                  <a:cubicBezTo>
                    <a:pt x="0" y="484"/>
                    <a:pt x="0" y="516"/>
                    <a:pt x="16" y="516"/>
                  </a:cubicBezTo>
                  <a:lnTo>
                    <a:pt x="32" y="516"/>
                  </a:lnTo>
                  <a:cubicBezTo>
                    <a:pt x="256" y="628"/>
                    <a:pt x="448" y="772"/>
                    <a:pt x="672" y="868"/>
                  </a:cubicBezTo>
                  <a:cubicBezTo>
                    <a:pt x="731" y="901"/>
                    <a:pt x="781" y="915"/>
                    <a:pt x="828" y="915"/>
                  </a:cubicBezTo>
                  <a:cubicBezTo>
                    <a:pt x="897" y="915"/>
                    <a:pt x="958" y="884"/>
                    <a:pt x="1024" y="836"/>
                  </a:cubicBezTo>
                  <a:cubicBezTo>
                    <a:pt x="1120" y="788"/>
                    <a:pt x="1777" y="612"/>
                    <a:pt x="1569" y="372"/>
                  </a:cubicBezTo>
                  <a:cubicBezTo>
                    <a:pt x="1457" y="228"/>
                    <a:pt x="1168" y="132"/>
                    <a:pt x="1008" y="36"/>
                  </a:cubicBezTo>
                  <a:cubicBezTo>
                    <a:pt x="970" y="11"/>
                    <a:pt x="934" y="0"/>
                    <a:pt x="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7"/>
            <p:cNvSpPr/>
            <p:nvPr/>
          </p:nvSpPr>
          <p:spPr>
            <a:xfrm>
              <a:off x="7015663" y="4046916"/>
              <a:ext cx="162969" cy="107650"/>
            </a:xfrm>
            <a:custGeom>
              <a:rect b="b" l="l" r="r" t="t"/>
              <a:pathLst>
                <a:path extrusionOk="0" h="2812" w="4257">
                  <a:moveTo>
                    <a:pt x="3333" y="0"/>
                  </a:moveTo>
                  <a:cubicBezTo>
                    <a:pt x="3016" y="0"/>
                    <a:pt x="2684" y="154"/>
                    <a:pt x="2400" y="267"/>
                  </a:cubicBezTo>
                  <a:cubicBezTo>
                    <a:pt x="2128" y="363"/>
                    <a:pt x="1888" y="507"/>
                    <a:pt x="1632" y="603"/>
                  </a:cubicBezTo>
                  <a:cubicBezTo>
                    <a:pt x="1466" y="672"/>
                    <a:pt x="1292" y="690"/>
                    <a:pt x="1116" y="690"/>
                  </a:cubicBezTo>
                  <a:cubicBezTo>
                    <a:pt x="920" y="690"/>
                    <a:pt x="722" y="667"/>
                    <a:pt x="528" y="667"/>
                  </a:cubicBezTo>
                  <a:cubicBezTo>
                    <a:pt x="352" y="667"/>
                    <a:pt x="192" y="763"/>
                    <a:pt x="112" y="923"/>
                  </a:cubicBezTo>
                  <a:cubicBezTo>
                    <a:pt x="96" y="971"/>
                    <a:pt x="96" y="987"/>
                    <a:pt x="80" y="1035"/>
                  </a:cubicBezTo>
                  <a:cubicBezTo>
                    <a:pt x="32" y="1035"/>
                    <a:pt x="0" y="1051"/>
                    <a:pt x="0" y="1083"/>
                  </a:cubicBezTo>
                  <a:cubicBezTo>
                    <a:pt x="16" y="1564"/>
                    <a:pt x="400" y="2012"/>
                    <a:pt x="688" y="2348"/>
                  </a:cubicBezTo>
                  <a:cubicBezTo>
                    <a:pt x="976" y="2668"/>
                    <a:pt x="1408" y="2812"/>
                    <a:pt x="1840" y="2812"/>
                  </a:cubicBezTo>
                  <a:cubicBezTo>
                    <a:pt x="2720" y="2796"/>
                    <a:pt x="3873" y="2236"/>
                    <a:pt x="4113" y="1308"/>
                  </a:cubicBezTo>
                  <a:cubicBezTo>
                    <a:pt x="4257" y="875"/>
                    <a:pt x="4161" y="315"/>
                    <a:pt x="3713" y="91"/>
                  </a:cubicBezTo>
                  <a:cubicBezTo>
                    <a:pt x="3591" y="26"/>
                    <a:pt x="3464" y="0"/>
                    <a:pt x="33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9" name="Google Shape;3539;p57"/>
          <p:cNvSpPr txBox="1"/>
          <p:nvPr/>
        </p:nvSpPr>
        <p:spPr>
          <a:xfrm rot="902539">
            <a:off x="5546320" y="895981"/>
            <a:ext cx="1487676" cy="308113"/>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125 : 25 = ?</a:t>
            </a:r>
            <a:endParaRPr sz="2100">
              <a:solidFill>
                <a:schemeClr val="dk1"/>
              </a:solidFill>
              <a:latin typeface="Gochi Hand"/>
              <a:ea typeface="Gochi Hand"/>
              <a:cs typeface="Gochi Hand"/>
              <a:sym typeface="Gochi Hand"/>
            </a:endParaRPr>
          </a:p>
        </p:txBody>
      </p:sp>
      <p:sp>
        <p:nvSpPr>
          <p:cNvPr id="3540" name="Google Shape;3540;p57">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541" name="Google Shape;3541;p57">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7">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7">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7">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545" name="Google Shape;3545;p57">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546" name="Google Shape;3546;p57">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547" name="Google Shape;3547;p57">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3548" name="Google Shape;3548;p57"/>
          <p:cNvGrpSpPr/>
          <p:nvPr/>
        </p:nvGrpSpPr>
        <p:grpSpPr>
          <a:xfrm rot="-899926">
            <a:off x="7259906" y="836914"/>
            <a:ext cx="648256" cy="678096"/>
            <a:chOff x="5148850" y="3139850"/>
            <a:chExt cx="931525" cy="974675"/>
          </a:xfrm>
        </p:grpSpPr>
        <p:sp>
          <p:nvSpPr>
            <p:cNvPr id="3549" name="Google Shape;3549;p57"/>
            <p:cNvSpPr/>
            <p:nvPr/>
          </p:nvSpPr>
          <p:spPr>
            <a:xfrm>
              <a:off x="5148850" y="3443300"/>
              <a:ext cx="931525" cy="339875"/>
            </a:xfrm>
            <a:custGeom>
              <a:rect b="b" l="l" r="r" t="t"/>
              <a:pathLst>
                <a:path extrusionOk="0" h="13595" w="37261">
                  <a:moveTo>
                    <a:pt x="33475" y="1"/>
                  </a:moveTo>
                  <a:cubicBezTo>
                    <a:pt x="33359" y="1"/>
                    <a:pt x="33242" y="6"/>
                    <a:pt x="33124" y="18"/>
                  </a:cubicBezTo>
                  <a:cubicBezTo>
                    <a:pt x="32090" y="85"/>
                    <a:pt x="30756" y="185"/>
                    <a:pt x="29255" y="352"/>
                  </a:cubicBezTo>
                  <a:cubicBezTo>
                    <a:pt x="26753" y="585"/>
                    <a:pt x="23717" y="885"/>
                    <a:pt x="20448" y="1252"/>
                  </a:cubicBezTo>
                  <a:cubicBezTo>
                    <a:pt x="19481" y="1386"/>
                    <a:pt x="18580" y="1486"/>
                    <a:pt x="17613" y="1586"/>
                  </a:cubicBezTo>
                  <a:cubicBezTo>
                    <a:pt x="15311" y="1853"/>
                    <a:pt x="13010" y="2153"/>
                    <a:pt x="10775" y="2487"/>
                  </a:cubicBezTo>
                  <a:cubicBezTo>
                    <a:pt x="9407" y="2653"/>
                    <a:pt x="8073" y="2853"/>
                    <a:pt x="6772" y="3054"/>
                  </a:cubicBezTo>
                  <a:cubicBezTo>
                    <a:pt x="5504" y="3254"/>
                    <a:pt x="4303" y="3487"/>
                    <a:pt x="3136" y="3687"/>
                  </a:cubicBezTo>
                  <a:cubicBezTo>
                    <a:pt x="1468" y="3988"/>
                    <a:pt x="267" y="5355"/>
                    <a:pt x="134" y="7023"/>
                  </a:cubicBezTo>
                  <a:cubicBezTo>
                    <a:pt x="67" y="7890"/>
                    <a:pt x="0" y="8925"/>
                    <a:pt x="67" y="10025"/>
                  </a:cubicBezTo>
                  <a:cubicBezTo>
                    <a:pt x="67" y="10759"/>
                    <a:pt x="301" y="11426"/>
                    <a:pt x="701" y="12027"/>
                  </a:cubicBezTo>
                  <a:cubicBezTo>
                    <a:pt x="1301" y="12994"/>
                    <a:pt x="2435" y="13595"/>
                    <a:pt x="3703" y="13595"/>
                  </a:cubicBezTo>
                  <a:lnTo>
                    <a:pt x="3903" y="13595"/>
                  </a:lnTo>
                  <a:lnTo>
                    <a:pt x="8807" y="13561"/>
                  </a:lnTo>
                  <a:lnTo>
                    <a:pt x="11642" y="13561"/>
                  </a:lnTo>
                  <a:lnTo>
                    <a:pt x="19481" y="13528"/>
                  </a:lnTo>
                  <a:lnTo>
                    <a:pt x="25318" y="13494"/>
                  </a:lnTo>
                  <a:lnTo>
                    <a:pt x="30656" y="13428"/>
                  </a:lnTo>
                  <a:lnTo>
                    <a:pt x="33491" y="13428"/>
                  </a:lnTo>
                  <a:cubicBezTo>
                    <a:pt x="35459" y="13428"/>
                    <a:pt x="37094" y="11860"/>
                    <a:pt x="37160" y="9892"/>
                  </a:cubicBezTo>
                  <a:cubicBezTo>
                    <a:pt x="37227" y="9325"/>
                    <a:pt x="37227" y="8691"/>
                    <a:pt x="37227" y="8024"/>
                  </a:cubicBezTo>
                  <a:cubicBezTo>
                    <a:pt x="37227" y="7323"/>
                    <a:pt x="37227" y="6523"/>
                    <a:pt x="37260" y="5722"/>
                  </a:cubicBezTo>
                  <a:cubicBezTo>
                    <a:pt x="37227" y="4922"/>
                    <a:pt x="37160" y="4188"/>
                    <a:pt x="37127" y="3387"/>
                  </a:cubicBezTo>
                  <a:cubicBezTo>
                    <a:pt x="37060" y="2353"/>
                    <a:pt x="36560" y="1486"/>
                    <a:pt x="35826" y="885"/>
                  </a:cubicBezTo>
                  <a:cubicBezTo>
                    <a:pt x="35178" y="326"/>
                    <a:pt x="34349" y="1"/>
                    <a:pt x="334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7"/>
            <p:cNvSpPr/>
            <p:nvPr/>
          </p:nvSpPr>
          <p:spPr>
            <a:xfrm>
              <a:off x="5149675" y="3451650"/>
              <a:ext cx="852300" cy="284400"/>
            </a:xfrm>
            <a:custGeom>
              <a:rect b="b" l="l" r="r" t="t"/>
              <a:pathLst>
                <a:path extrusionOk="0" h="11376" w="34092">
                  <a:moveTo>
                    <a:pt x="29716" y="1"/>
                  </a:moveTo>
                  <a:cubicBezTo>
                    <a:pt x="29596" y="1"/>
                    <a:pt x="29476" y="6"/>
                    <a:pt x="29355" y="18"/>
                  </a:cubicBezTo>
                  <a:cubicBezTo>
                    <a:pt x="22950" y="651"/>
                    <a:pt x="10909" y="1886"/>
                    <a:pt x="3036" y="3353"/>
                  </a:cubicBezTo>
                  <a:cubicBezTo>
                    <a:pt x="1368" y="3654"/>
                    <a:pt x="168" y="5021"/>
                    <a:pt x="34" y="6689"/>
                  </a:cubicBezTo>
                  <a:cubicBezTo>
                    <a:pt x="34" y="6923"/>
                    <a:pt x="1" y="7123"/>
                    <a:pt x="1" y="7390"/>
                  </a:cubicBezTo>
                  <a:cubicBezTo>
                    <a:pt x="101" y="8257"/>
                    <a:pt x="401" y="9091"/>
                    <a:pt x="1001" y="9725"/>
                  </a:cubicBezTo>
                  <a:cubicBezTo>
                    <a:pt x="1702" y="10525"/>
                    <a:pt x="2736" y="10992"/>
                    <a:pt x="3770" y="11192"/>
                  </a:cubicBezTo>
                  <a:cubicBezTo>
                    <a:pt x="4552" y="11334"/>
                    <a:pt x="5300" y="11376"/>
                    <a:pt x="6062" y="11376"/>
                  </a:cubicBezTo>
                  <a:cubicBezTo>
                    <a:pt x="6373" y="11376"/>
                    <a:pt x="6687" y="11369"/>
                    <a:pt x="7006" y="11359"/>
                  </a:cubicBezTo>
                  <a:cubicBezTo>
                    <a:pt x="11776" y="11226"/>
                    <a:pt x="19048" y="10892"/>
                    <a:pt x="23851" y="10759"/>
                  </a:cubicBezTo>
                  <a:lnTo>
                    <a:pt x="28855" y="10659"/>
                  </a:lnTo>
                  <a:cubicBezTo>
                    <a:pt x="30089" y="10592"/>
                    <a:pt x="31557" y="10825"/>
                    <a:pt x="32557" y="9891"/>
                  </a:cubicBezTo>
                  <a:cubicBezTo>
                    <a:pt x="34092" y="8490"/>
                    <a:pt x="33892" y="4621"/>
                    <a:pt x="33258" y="2753"/>
                  </a:cubicBezTo>
                  <a:cubicBezTo>
                    <a:pt x="33191" y="2419"/>
                    <a:pt x="33058" y="2119"/>
                    <a:pt x="32891" y="1852"/>
                  </a:cubicBezTo>
                  <a:cubicBezTo>
                    <a:pt x="32280" y="661"/>
                    <a:pt x="31025" y="1"/>
                    <a:pt x="297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7"/>
            <p:cNvSpPr/>
            <p:nvPr/>
          </p:nvSpPr>
          <p:spPr>
            <a:xfrm>
              <a:off x="5434875" y="3140150"/>
              <a:ext cx="302750" cy="288350"/>
            </a:xfrm>
            <a:custGeom>
              <a:rect b="b" l="l" r="r" t="t"/>
              <a:pathLst>
                <a:path extrusionOk="0" h="11534" w="12110">
                  <a:moveTo>
                    <a:pt x="5884" y="0"/>
                  </a:moveTo>
                  <a:cubicBezTo>
                    <a:pt x="3103" y="0"/>
                    <a:pt x="428" y="1762"/>
                    <a:pt x="101" y="4939"/>
                  </a:cubicBezTo>
                  <a:cubicBezTo>
                    <a:pt x="1" y="6006"/>
                    <a:pt x="168" y="7074"/>
                    <a:pt x="635" y="8041"/>
                  </a:cubicBezTo>
                  <a:cubicBezTo>
                    <a:pt x="1002" y="8908"/>
                    <a:pt x="1635" y="9709"/>
                    <a:pt x="2369" y="10309"/>
                  </a:cubicBezTo>
                  <a:cubicBezTo>
                    <a:pt x="2503" y="10376"/>
                    <a:pt x="2603" y="10476"/>
                    <a:pt x="2703" y="10543"/>
                  </a:cubicBezTo>
                  <a:cubicBezTo>
                    <a:pt x="3688" y="11194"/>
                    <a:pt x="4871" y="11534"/>
                    <a:pt x="6060" y="11534"/>
                  </a:cubicBezTo>
                  <a:cubicBezTo>
                    <a:pt x="7003" y="11534"/>
                    <a:pt x="7951" y="11319"/>
                    <a:pt x="8807" y="10877"/>
                  </a:cubicBezTo>
                  <a:cubicBezTo>
                    <a:pt x="8807" y="10843"/>
                    <a:pt x="8841" y="10843"/>
                    <a:pt x="8841" y="10843"/>
                  </a:cubicBezTo>
                  <a:cubicBezTo>
                    <a:pt x="9975" y="10209"/>
                    <a:pt x="10942" y="9209"/>
                    <a:pt x="11442" y="8041"/>
                  </a:cubicBezTo>
                  <a:cubicBezTo>
                    <a:pt x="11609" y="7641"/>
                    <a:pt x="11709" y="7174"/>
                    <a:pt x="11809" y="6707"/>
                  </a:cubicBezTo>
                  <a:cubicBezTo>
                    <a:pt x="12110" y="5006"/>
                    <a:pt x="11542" y="3138"/>
                    <a:pt x="10342" y="1837"/>
                  </a:cubicBezTo>
                  <a:cubicBezTo>
                    <a:pt x="9775" y="1236"/>
                    <a:pt x="9107" y="803"/>
                    <a:pt x="8374" y="502"/>
                  </a:cubicBezTo>
                  <a:cubicBezTo>
                    <a:pt x="7640" y="169"/>
                    <a:pt x="6839" y="2"/>
                    <a:pt x="6039" y="2"/>
                  </a:cubicBezTo>
                  <a:cubicBezTo>
                    <a:pt x="5987" y="1"/>
                    <a:pt x="5935" y="0"/>
                    <a:pt x="58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7"/>
            <p:cNvSpPr/>
            <p:nvPr/>
          </p:nvSpPr>
          <p:spPr>
            <a:xfrm>
              <a:off x="5431550" y="3139850"/>
              <a:ext cx="295225" cy="245550"/>
            </a:xfrm>
            <a:custGeom>
              <a:rect b="b" l="l" r="r" t="t"/>
              <a:pathLst>
                <a:path extrusionOk="0" h="9822" w="11809">
                  <a:moveTo>
                    <a:pt x="5993" y="1"/>
                  </a:moveTo>
                  <a:cubicBezTo>
                    <a:pt x="3215" y="1"/>
                    <a:pt x="533" y="1778"/>
                    <a:pt x="167" y="4951"/>
                  </a:cubicBezTo>
                  <a:cubicBezTo>
                    <a:pt x="0" y="6619"/>
                    <a:pt x="834" y="8287"/>
                    <a:pt x="2302" y="9054"/>
                  </a:cubicBezTo>
                  <a:cubicBezTo>
                    <a:pt x="3236" y="9554"/>
                    <a:pt x="4304" y="9821"/>
                    <a:pt x="5404" y="9821"/>
                  </a:cubicBezTo>
                  <a:cubicBezTo>
                    <a:pt x="9340" y="9821"/>
                    <a:pt x="11809" y="5418"/>
                    <a:pt x="9741" y="2016"/>
                  </a:cubicBezTo>
                  <a:cubicBezTo>
                    <a:pt x="9107" y="948"/>
                    <a:pt x="8006" y="214"/>
                    <a:pt x="6772" y="47"/>
                  </a:cubicBezTo>
                  <a:cubicBezTo>
                    <a:pt x="6513" y="16"/>
                    <a:pt x="6252" y="1"/>
                    <a:pt x="5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7"/>
            <p:cNvSpPr/>
            <p:nvPr/>
          </p:nvSpPr>
          <p:spPr>
            <a:xfrm>
              <a:off x="5504925" y="3828375"/>
              <a:ext cx="301075" cy="286150"/>
            </a:xfrm>
            <a:custGeom>
              <a:rect b="b" l="l" r="r" t="t"/>
              <a:pathLst>
                <a:path extrusionOk="0" h="11446" w="12043">
                  <a:moveTo>
                    <a:pt x="5903" y="1"/>
                  </a:moveTo>
                  <a:cubicBezTo>
                    <a:pt x="4975" y="1"/>
                    <a:pt x="4054" y="201"/>
                    <a:pt x="3237" y="593"/>
                  </a:cubicBezTo>
                  <a:cubicBezTo>
                    <a:pt x="1669" y="1327"/>
                    <a:pt x="401" y="2761"/>
                    <a:pt x="168" y="4763"/>
                  </a:cubicBezTo>
                  <a:cubicBezTo>
                    <a:pt x="134" y="4796"/>
                    <a:pt x="134" y="4863"/>
                    <a:pt x="134" y="4930"/>
                  </a:cubicBezTo>
                  <a:cubicBezTo>
                    <a:pt x="1" y="6464"/>
                    <a:pt x="501" y="8132"/>
                    <a:pt x="1502" y="9333"/>
                  </a:cubicBezTo>
                  <a:cubicBezTo>
                    <a:pt x="1869" y="9766"/>
                    <a:pt x="2303" y="10133"/>
                    <a:pt x="2736" y="10467"/>
                  </a:cubicBezTo>
                  <a:cubicBezTo>
                    <a:pt x="3470" y="10867"/>
                    <a:pt x="4204" y="11201"/>
                    <a:pt x="5004" y="11334"/>
                  </a:cubicBezTo>
                  <a:cubicBezTo>
                    <a:pt x="5384" y="11408"/>
                    <a:pt x="5776" y="11445"/>
                    <a:pt x="6171" y="11445"/>
                  </a:cubicBezTo>
                  <a:cubicBezTo>
                    <a:pt x="6852" y="11445"/>
                    <a:pt x="7540" y="11333"/>
                    <a:pt x="8173" y="11101"/>
                  </a:cubicBezTo>
                  <a:cubicBezTo>
                    <a:pt x="8407" y="11001"/>
                    <a:pt x="8674" y="10867"/>
                    <a:pt x="8907" y="10767"/>
                  </a:cubicBezTo>
                  <a:cubicBezTo>
                    <a:pt x="10041" y="10133"/>
                    <a:pt x="11009" y="9133"/>
                    <a:pt x="11509" y="7965"/>
                  </a:cubicBezTo>
                  <a:cubicBezTo>
                    <a:pt x="11709" y="7431"/>
                    <a:pt x="11876" y="6864"/>
                    <a:pt x="11909" y="6297"/>
                  </a:cubicBezTo>
                  <a:cubicBezTo>
                    <a:pt x="12043" y="5330"/>
                    <a:pt x="11876" y="4429"/>
                    <a:pt x="11476" y="3662"/>
                  </a:cubicBezTo>
                  <a:cubicBezTo>
                    <a:pt x="11209" y="2995"/>
                    <a:pt x="10842" y="2361"/>
                    <a:pt x="10342" y="1861"/>
                  </a:cubicBezTo>
                  <a:cubicBezTo>
                    <a:pt x="9875" y="1360"/>
                    <a:pt x="9308" y="960"/>
                    <a:pt x="8707" y="660"/>
                  </a:cubicBezTo>
                  <a:cubicBezTo>
                    <a:pt x="7840" y="218"/>
                    <a:pt x="6868" y="1"/>
                    <a:pt x="59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7"/>
            <p:cNvSpPr/>
            <p:nvPr/>
          </p:nvSpPr>
          <p:spPr>
            <a:xfrm>
              <a:off x="5504100" y="3825150"/>
              <a:ext cx="294400" cy="244900"/>
            </a:xfrm>
            <a:custGeom>
              <a:rect b="b" l="l" r="r" t="t"/>
              <a:pathLst>
                <a:path extrusionOk="0" h="9796" w="11776">
                  <a:moveTo>
                    <a:pt x="5900" y="0"/>
                  </a:moveTo>
                  <a:cubicBezTo>
                    <a:pt x="3144" y="0"/>
                    <a:pt x="501" y="1775"/>
                    <a:pt x="167" y="4925"/>
                  </a:cubicBezTo>
                  <a:cubicBezTo>
                    <a:pt x="1" y="6593"/>
                    <a:pt x="834" y="8261"/>
                    <a:pt x="2269" y="9062"/>
                  </a:cubicBezTo>
                  <a:cubicBezTo>
                    <a:pt x="3203" y="9562"/>
                    <a:pt x="4270" y="9795"/>
                    <a:pt x="5371" y="9795"/>
                  </a:cubicBezTo>
                  <a:cubicBezTo>
                    <a:pt x="9341" y="9795"/>
                    <a:pt x="11776" y="5426"/>
                    <a:pt x="9707" y="1990"/>
                  </a:cubicBezTo>
                  <a:cubicBezTo>
                    <a:pt x="9074" y="922"/>
                    <a:pt x="8006" y="222"/>
                    <a:pt x="6739" y="55"/>
                  </a:cubicBezTo>
                  <a:cubicBezTo>
                    <a:pt x="6460" y="18"/>
                    <a:pt x="6179" y="0"/>
                    <a:pt x="59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7"/>
            <p:cNvSpPr/>
            <p:nvPr/>
          </p:nvSpPr>
          <p:spPr>
            <a:xfrm>
              <a:off x="5166350" y="3506275"/>
              <a:ext cx="251875" cy="278575"/>
            </a:xfrm>
            <a:custGeom>
              <a:rect b="b" l="l" r="r" t="t"/>
              <a:pathLst>
                <a:path extrusionOk="0" h="11143" w="10075">
                  <a:moveTo>
                    <a:pt x="10075" y="1"/>
                  </a:moveTo>
                  <a:lnTo>
                    <a:pt x="10075" y="1"/>
                  </a:lnTo>
                  <a:cubicBezTo>
                    <a:pt x="9408" y="68"/>
                    <a:pt x="8707" y="168"/>
                    <a:pt x="8007" y="334"/>
                  </a:cubicBezTo>
                  <a:cubicBezTo>
                    <a:pt x="7339" y="401"/>
                    <a:pt x="6672" y="535"/>
                    <a:pt x="6039" y="635"/>
                  </a:cubicBezTo>
                  <a:lnTo>
                    <a:pt x="935" y="8140"/>
                  </a:lnTo>
                  <a:lnTo>
                    <a:pt x="1" y="9541"/>
                  </a:lnTo>
                  <a:cubicBezTo>
                    <a:pt x="601" y="10508"/>
                    <a:pt x="1735" y="11142"/>
                    <a:pt x="3003" y="11142"/>
                  </a:cubicBezTo>
                  <a:lnTo>
                    <a:pt x="3203" y="11142"/>
                  </a:lnTo>
                  <a:lnTo>
                    <a:pt x="4404" y="9174"/>
                  </a:lnTo>
                  <a:lnTo>
                    <a:pt x="1007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7"/>
            <p:cNvSpPr/>
            <p:nvPr/>
          </p:nvSpPr>
          <p:spPr>
            <a:xfrm>
              <a:off x="5450725" y="3140200"/>
              <a:ext cx="193500" cy="257700"/>
            </a:xfrm>
            <a:custGeom>
              <a:rect b="b" l="l" r="r" t="t"/>
              <a:pathLst>
                <a:path extrusionOk="0" h="10308" w="7740">
                  <a:moveTo>
                    <a:pt x="5405" y="0"/>
                  </a:moveTo>
                  <a:lnTo>
                    <a:pt x="167" y="7772"/>
                  </a:lnTo>
                  <a:lnTo>
                    <a:pt x="1" y="8039"/>
                  </a:lnTo>
                  <a:cubicBezTo>
                    <a:pt x="368" y="8906"/>
                    <a:pt x="1001" y="9707"/>
                    <a:pt x="1735" y="10307"/>
                  </a:cubicBezTo>
                  <a:lnTo>
                    <a:pt x="2302" y="9373"/>
                  </a:lnTo>
                  <a:lnTo>
                    <a:pt x="7673" y="667"/>
                  </a:lnTo>
                  <a:lnTo>
                    <a:pt x="7740" y="534"/>
                  </a:lnTo>
                  <a:cubicBezTo>
                    <a:pt x="7306" y="334"/>
                    <a:pt x="6806" y="167"/>
                    <a:pt x="6339" y="100"/>
                  </a:cubicBezTo>
                  <a:cubicBezTo>
                    <a:pt x="6238" y="100"/>
                    <a:pt x="6172" y="33"/>
                    <a:pt x="6072" y="33"/>
                  </a:cubicBezTo>
                  <a:lnTo>
                    <a:pt x="6038" y="33"/>
                  </a:lnTo>
                  <a:cubicBezTo>
                    <a:pt x="5905" y="0"/>
                    <a:pt x="5805" y="0"/>
                    <a:pt x="56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7"/>
            <p:cNvSpPr/>
            <p:nvPr/>
          </p:nvSpPr>
          <p:spPr>
            <a:xfrm>
              <a:off x="5369000" y="3476275"/>
              <a:ext cx="290225" cy="306075"/>
            </a:xfrm>
            <a:custGeom>
              <a:rect b="b" l="l" r="r" t="t"/>
              <a:pathLst>
                <a:path extrusionOk="0" h="12243" w="11609">
                  <a:moveTo>
                    <a:pt x="11609" y="0"/>
                  </a:moveTo>
                  <a:lnTo>
                    <a:pt x="11609" y="0"/>
                  </a:lnTo>
                  <a:cubicBezTo>
                    <a:pt x="10675" y="67"/>
                    <a:pt x="9774" y="200"/>
                    <a:pt x="8774" y="300"/>
                  </a:cubicBezTo>
                  <a:lnTo>
                    <a:pt x="1468" y="10241"/>
                  </a:lnTo>
                  <a:lnTo>
                    <a:pt x="1" y="12242"/>
                  </a:lnTo>
                  <a:lnTo>
                    <a:pt x="2836" y="12242"/>
                  </a:lnTo>
                  <a:lnTo>
                    <a:pt x="4337" y="10174"/>
                  </a:lnTo>
                  <a:lnTo>
                    <a:pt x="116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7"/>
            <p:cNvSpPr/>
            <p:nvPr/>
          </p:nvSpPr>
          <p:spPr>
            <a:xfrm>
              <a:off x="5655050" y="3307800"/>
              <a:ext cx="75075" cy="104275"/>
            </a:xfrm>
            <a:custGeom>
              <a:rect b="b" l="l" r="r" t="t"/>
              <a:pathLst>
                <a:path extrusionOk="0" h="4171" w="3003">
                  <a:moveTo>
                    <a:pt x="3002" y="1"/>
                  </a:moveTo>
                  <a:lnTo>
                    <a:pt x="23" y="4139"/>
                  </a:lnTo>
                  <a:lnTo>
                    <a:pt x="23" y="4139"/>
                  </a:lnTo>
                  <a:cubicBezTo>
                    <a:pt x="29" y="4137"/>
                    <a:pt x="34" y="4137"/>
                    <a:pt x="34" y="4137"/>
                  </a:cubicBezTo>
                  <a:cubicBezTo>
                    <a:pt x="1168" y="3503"/>
                    <a:pt x="2135" y="2503"/>
                    <a:pt x="2635" y="1335"/>
                  </a:cubicBezTo>
                  <a:cubicBezTo>
                    <a:pt x="2802" y="902"/>
                    <a:pt x="2902" y="468"/>
                    <a:pt x="3002" y="1"/>
                  </a:cubicBezTo>
                  <a:close/>
                  <a:moveTo>
                    <a:pt x="23" y="4139"/>
                  </a:moveTo>
                  <a:cubicBezTo>
                    <a:pt x="13" y="4142"/>
                    <a:pt x="0" y="4150"/>
                    <a:pt x="0" y="4171"/>
                  </a:cubicBezTo>
                  <a:lnTo>
                    <a:pt x="23" y="41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7"/>
            <p:cNvSpPr/>
            <p:nvPr/>
          </p:nvSpPr>
          <p:spPr>
            <a:xfrm>
              <a:off x="5504925" y="3824850"/>
              <a:ext cx="218525" cy="235200"/>
            </a:xfrm>
            <a:custGeom>
              <a:rect b="b" l="l" r="r" t="t"/>
              <a:pathLst>
                <a:path extrusionOk="0" h="9408" w="8741">
                  <a:moveTo>
                    <a:pt x="5538" y="0"/>
                  </a:moveTo>
                  <a:cubicBezTo>
                    <a:pt x="5405" y="0"/>
                    <a:pt x="5338" y="34"/>
                    <a:pt x="5205" y="34"/>
                  </a:cubicBezTo>
                  <a:lnTo>
                    <a:pt x="4871" y="100"/>
                  </a:lnTo>
                  <a:cubicBezTo>
                    <a:pt x="4738" y="134"/>
                    <a:pt x="4671" y="134"/>
                    <a:pt x="4537" y="167"/>
                  </a:cubicBezTo>
                  <a:cubicBezTo>
                    <a:pt x="4471" y="201"/>
                    <a:pt x="4337" y="201"/>
                    <a:pt x="4237" y="267"/>
                  </a:cubicBezTo>
                  <a:lnTo>
                    <a:pt x="3870" y="334"/>
                  </a:lnTo>
                  <a:cubicBezTo>
                    <a:pt x="3737" y="367"/>
                    <a:pt x="3637" y="434"/>
                    <a:pt x="3537" y="467"/>
                  </a:cubicBezTo>
                  <a:lnTo>
                    <a:pt x="3270" y="601"/>
                  </a:lnTo>
                  <a:lnTo>
                    <a:pt x="3237" y="634"/>
                  </a:lnTo>
                  <a:lnTo>
                    <a:pt x="168" y="4804"/>
                  </a:lnTo>
                  <a:cubicBezTo>
                    <a:pt x="101" y="4837"/>
                    <a:pt x="101" y="4937"/>
                    <a:pt x="101" y="4971"/>
                  </a:cubicBezTo>
                  <a:cubicBezTo>
                    <a:pt x="1" y="6505"/>
                    <a:pt x="501" y="8173"/>
                    <a:pt x="1502" y="9407"/>
                  </a:cubicBezTo>
                  <a:lnTo>
                    <a:pt x="1969" y="8840"/>
                  </a:lnTo>
                  <a:lnTo>
                    <a:pt x="8640" y="834"/>
                  </a:lnTo>
                  <a:lnTo>
                    <a:pt x="8740" y="668"/>
                  </a:lnTo>
                  <a:cubicBezTo>
                    <a:pt x="8140" y="401"/>
                    <a:pt x="7473" y="167"/>
                    <a:pt x="6706" y="34"/>
                  </a:cubicBezTo>
                  <a:cubicBezTo>
                    <a:pt x="6572" y="34"/>
                    <a:pt x="6405" y="0"/>
                    <a:pt x="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7"/>
            <p:cNvSpPr/>
            <p:nvPr/>
          </p:nvSpPr>
          <p:spPr>
            <a:xfrm>
              <a:off x="5635850" y="3445225"/>
              <a:ext cx="407825" cy="337125"/>
            </a:xfrm>
            <a:custGeom>
              <a:rect b="b" l="l" r="r" t="t"/>
              <a:pathLst>
                <a:path extrusionOk="0" h="13485" w="16313">
                  <a:moveTo>
                    <a:pt x="14132" y="1"/>
                  </a:moveTo>
                  <a:cubicBezTo>
                    <a:pt x="13971" y="1"/>
                    <a:pt x="13808" y="14"/>
                    <a:pt x="13644" y="41"/>
                  </a:cubicBezTo>
                  <a:cubicBezTo>
                    <a:pt x="12643" y="141"/>
                    <a:pt x="11376" y="275"/>
                    <a:pt x="9975" y="375"/>
                  </a:cubicBezTo>
                  <a:lnTo>
                    <a:pt x="9775" y="375"/>
                  </a:lnTo>
                  <a:lnTo>
                    <a:pt x="1769" y="11149"/>
                  </a:lnTo>
                  <a:lnTo>
                    <a:pt x="1" y="13484"/>
                  </a:lnTo>
                  <a:lnTo>
                    <a:pt x="5838" y="13451"/>
                  </a:lnTo>
                  <a:lnTo>
                    <a:pt x="7940" y="10949"/>
                  </a:lnTo>
                  <a:lnTo>
                    <a:pt x="14011" y="3644"/>
                  </a:lnTo>
                  <a:lnTo>
                    <a:pt x="16313" y="842"/>
                  </a:lnTo>
                  <a:cubicBezTo>
                    <a:pt x="15727" y="340"/>
                    <a:pt x="14955" y="1"/>
                    <a:pt x="14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7"/>
            <p:cNvSpPr/>
            <p:nvPr/>
          </p:nvSpPr>
          <p:spPr>
            <a:xfrm>
              <a:off x="5630025" y="3916575"/>
              <a:ext cx="175975" cy="197950"/>
            </a:xfrm>
            <a:custGeom>
              <a:rect b="b" l="l" r="r" t="t"/>
              <a:pathLst>
                <a:path extrusionOk="0" h="7918" w="7039">
                  <a:moveTo>
                    <a:pt x="6538" y="1"/>
                  </a:moveTo>
                  <a:lnTo>
                    <a:pt x="5471" y="1302"/>
                  </a:lnTo>
                  <a:lnTo>
                    <a:pt x="1468" y="6072"/>
                  </a:lnTo>
                  <a:lnTo>
                    <a:pt x="0" y="7806"/>
                  </a:lnTo>
                  <a:cubicBezTo>
                    <a:pt x="380" y="7880"/>
                    <a:pt x="772" y="7917"/>
                    <a:pt x="1167" y="7917"/>
                  </a:cubicBezTo>
                  <a:cubicBezTo>
                    <a:pt x="1848" y="7917"/>
                    <a:pt x="2536" y="7805"/>
                    <a:pt x="3169" y="7573"/>
                  </a:cubicBezTo>
                  <a:lnTo>
                    <a:pt x="6905" y="2769"/>
                  </a:lnTo>
                  <a:cubicBezTo>
                    <a:pt x="7039" y="1802"/>
                    <a:pt x="6872" y="901"/>
                    <a:pt x="65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7"/>
            <p:cNvSpPr/>
            <p:nvPr/>
          </p:nvSpPr>
          <p:spPr>
            <a:xfrm>
              <a:off x="5915225" y="3585500"/>
              <a:ext cx="164300" cy="193500"/>
            </a:xfrm>
            <a:custGeom>
              <a:rect b="b" l="l" r="r" t="t"/>
              <a:pathLst>
                <a:path extrusionOk="0" h="7740" w="6572">
                  <a:moveTo>
                    <a:pt x="6505" y="1"/>
                  </a:moveTo>
                  <a:lnTo>
                    <a:pt x="1" y="7740"/>
                  </a:lnTo>
                  <a:lnTo>
                    <a:pt x="2269" y="7740"/>
                  </a:lnTo>
                  <a:lnTo>
                    <a:pt x="6572" y="2336"/>
                  </a:lnTo>
                  <a:cubicBezTo>
                    <a:pt x="6572" y="1635"/>
                    <a:pt x="6572" y="835"/>
                    <a:pt x="65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7"/>
            <p:cNvSpPr/>
            <p:nvPr/>
          </p:nvSpPr>
          <p:spPr>
            <a:xfrm>
              <a:off x="5191375" y="3506275"/>
              <a:ext cx="226850" cy="229375"/>
            </a:xfrm>
            <a:custGeom>
              <a:rect b="b" l="l" r="r" t="t"/>
              <a:pathLst>
                <a:path extrusionOk="0" h="9175" w="9074">
                  <a:moveTo>
                    <a:pt x="9074" y="1"/>
                  </a:moveTo>
                  <a:lnTo>
                    <a:pt x="9074" y="1"/>
                  </a:lnTo>
                  <a:cubicBezTo>
                    <a:pt x="8407" y="68"/>
                    <a:pt x="7706" y="168"/>
                    <a:pt x="7039" y="334"/>
                  </a:cubicBezTo>
                  <a:cubicBezTo>
                    <a:pt x="6372" y="401"/>
                    <a:pt x="5705" y="535"/>
                    <a:pt x="5071" y="635"/>
                  </a:cubicBezTo>
                  <a:lnTo>
                    <a:pt x="1" y="8140"/>
                  </a:lnTo>
                  <a:cubicBezTo>
                    <a:pt x="668" y="8574"/>
                    <a:pt x="1402" y="8874"/>
                    <a:pt x="2202" y="9041"/>
                  </a:cubicBezTo>
                  <a:cubicBezTo>
                    <a:pt x="2602" y="9141"/>
                    <a:pt x="3036" y="9174"/>
                    <a:pt x="3436" y="9174"/>
                  </a:cubicBezTo>
                  <a:lnTo>
                    <a:pt x="90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7"/>
            <p:cNvSpPr/>
            <p:nvPr/>
          </p:nvSpPr>
          <p:spPr>
            <a:xfrm>
              <a:off x="5406525" y="3475425"/>
              <a:ext cx="253550" cy="256875"/>
            </a:xfrm>
            <a:custGeom>
              <a:rect b="b" l="l" r="r" t="t"/>
              <a:pathLst>
                <a:path extrusionOk="0" h="10275" w="10142">
                  <a:moveTo>
                    <a:pt x="10141" y="1"/>
                  </a:moveTo>
                  <a:lnTo>
                    <a:pt x="10141" y="1"/>
                  </a:lnTo>
                  <a:cubicBezTo>
                    <a:pt x="9174" y="134"/>
                    <a:pt x="8273" y="234"/>
                    <a:pt x="7306" y="334"/>
                  </a:cubicBezTo>
                  <a:lnTo>
                    <a:pt x="1" y="10275"/>
                  </a:lnTo>
                  <a:cubicBezTo>
                    <a:pt x="935" y="10275"/>
                    <a:pt x="1902" y="10241"/>
                    <a:pt x="2836" y="10208"/>
                  </a:cubicBezTo>
                  <a:lnTo>
                    <a:pt x="1014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7"/>
            <p:cNvSpPr/>
            <p:nvPr/>
          </p:nvSpPr>
          <p:spPr>
            <a:xfrm>
              <a:off x="5680050" y="3453500"/>
              <a:ext cx="306075" cy="269625"/>
            </a:xfrm>
            <a:custGeom>
              <a:rect b="b" l="l" r="r" t="t"/>
              <a:pathLst>
                <a:path extrusionOk="0" h="10785" w="12243">
                  <a:moveTo>
                    <a:pt x="8495" y="1"/>
                  </a:moveTo>
                  <a:cubicBezTo>
                    <a:pt x="8399" y="1"/>
                    <a:pt x="8303" y="4"/>
                    <a:pt x="8207" y="10"/>
                  </a:cubicBezTo>
                  <a:lnTo>
                    <a:pt x="8007" y="10"/>
                  </a:lnTo>
                  <a:lnTo>
                    <a:pt x="1" y="10785"/>
                  </a:lnTo>
                  <a:cubicBezTo>
                    <a:pt x="968" y="10751"/>
                    <a:pt x="1836" y="10751"/>
                    <a:pt x="2669" y="10685"/>
                  </a:cubicBezTo>
                  <a:cubicBezTo>
                    <a:pt x="3837" y="10651"/>
                    <a:pt x="5004" y="10651"/>
                    <a:pt x="6172" y="10618"/>
                  </a:cubicBezTo>
                  <a:lnTo>
                    <a:pt x="12243" y="3279"/>
                  </a:lnTo>
                  <a:cubicBezTo>
                    <a:pt x="12210" y="3079"/>
                    <a:pt x="12176" y="2879"/>
                    <a:pt x="12143" y="2779"/>
                  </a:cubicBezTo>
                  <a:cubicBezTo>
                    <a:pt x="12043" y="2445"/>
                    <a:pt x="11909" y="2145"/>
                    <a:pt x="11743" y="1845"/>
                  </a:cubicBezTo>
                  <a:cubicBezTo>
                    <a:pt x="11119" y="661"/>
                    <a:pt x="9855" y="1"/>
                    <a:pt x="84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7"/>
            <p:cNvSpPr/>
            <p:nvPr/>
          </p:nvSpPr>
          <p:spPr>
            <a:xfrm>
              <a:off x="5454900" y="3140200"/>
              <a:ext cx="187650" cy="234350"/>
            </a:xfrm>
            <a:custGeom>
              <a:rect b="b" l="l" r="r" t="t"/>
              <a:pathLst>
                <a:path extrusionOk="0" h="9374" w="7506">
                  <a:moveTo>
                    <a:pt x="5238" y="0"/>
                  </a:moveTo>
                  <a:lnTo>
                    <a:pt x="0" y="7739"/>
                  </a:lnTo>
                  <a:cubicBezTo>
                    <a:pt x="367" y="8306"/>
                    <a:pt x="834" y="8706"/>
                    <a:pt x="1401" y="9040"/>
                  </a:cubicBezTo>
                  <a:cubicBezTo>
                    <a:pt x="1635" y="9173"/>
                    <a:pt x="1868" y="9307"/>
                    <a:pt x="2135" y="9373"/>
                  </a:cubicBezTo>
                  <a:lnTo>
                    <a:pt x="7506" y="667"/>
                  </a:lnTo>
                  <a:cubicBezTo>
                    <a:pt x="7072" y="367"/>
                    <a:pt x="6639" y="200"/>
                    <a:pt x="6172" y="67"/>
                  </a:cubicBezTo>
                  <a:cubicBezTo>
                    <a:pt x="6071" y="67"/>
                    <a:pt x="6005" y="33"/>
                    <a:pt x="5905" y="33"/>
                  </a:cubicBezTo>
                  <a:lnTo>
                    <a:pt x="5871" y="33"/>
                  </a:lnTo>
                  <a:cubicBezTo>
                    <a:pt x="5738" y="0"/>
                    <a:pt x="5638" y="0"/>
                    <a:pt x="55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7"/>
            <p:cNvSpPr/>
            <p:nvPr/>
          </p:nvSpPr>
          <p:spPr>
            <a:xfrm>
              <a:off x="5504925" y="3824025"/>
              <a:ext cx="216025" cy="221850"/>
            </a:xfrm>
            <a:custGeom>
              <a:rect b="b" l="l" r="r" t="t"/>
              <a:pathLst>
                <a:path extrusionOk="0" h="8874" w="8641">
                  <a:moveTo>
                    <a:pt x="5572" y="0"/>
                  </a:moveTo>
                  <a:cubicBezTo>
                    <a:pt x="5471" y="0"/>
                    <a:pt x="5371" y="33"/>
                    <a:pt x="5238" y="33"/>
                  </a:cubicBezTo>
                  <a:lnTo>
                    <a:pt x="4904" y="100"/>
                  </a:lnTo>
                  <a:cubicBezTo>
                    <a:pt x="4804" y="133"/>
                    <a:pt x="4704" y="133"/>
                    <a:pt x="4571" y="167"/>
                  </a:cubicBezTo>
                  <a:cubicBezTo>
                    <a:pt x="4504" y="200"/>
                    <a:pt x="4371" y="200"/>
                    <a:pt x="4304" y="267"/>
                  </a:cubicBezTo>
                  <a:lnTo>
                    <a:pt x="3904" y="334"/>
                  </a:lnTo>
                  <a:cubicBezTo>
                    <a:pt x="3804" y="367"/>
                    <a:pt x="3670" y="434"/>
                    <a:pt x="3570" y="467"/>
                  </a:cubicBezTo>
                  <a:lnTo>
                    <a:pt x="3337" y="600"/>
                  </a:lnTo>
                  <a:lnTo>
                    <a:pt x="3303" y="634"/>
                  </a:lnTo>
                  <a:lnTo>
                    <a:pt x="201" y="4803"/>
                  </a:lnTo>
                  <a:cubicBezTo>
                    <a:pt x="168" y="4837"/>
                    <a:pt x="168" y="4937"/>
                    <a:pt x="168" y="4970"/>
                  </a:cubicBezTo>
                  <a:cubicBezTo>
                    <a:pt x="1" y="6505"/>
                    <a:pt x="701" y="8039"/>
                    <a:pt x="1969" y="8873"/>
                  </a:cubicBezTo>
                  <a:lnTo>
                    <a:pt x="8640" y="867"/>
                  </a:lnTo>
                  <a:cubicBezTo>
                    <a:pt x="8073" y="467"/>
                    <a:pt x="7473" y="200"/>
                    <a:pt x="6739" y="33"/>
                  </a:cubicBezTo>
                  <a:cubicBezTo>
                    <a:pt x="6639" y="33"/>
                    <a:pt x="6472" y="0"/>
                    <a:pt x="6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7"/>
            <p:cNvSpPr/>
            <p:nvPr/>
          </p:nvSpPr>
          <p:spPr>
            <a:xfrm>
              <a:off x="5667550" y="3949100"/>
              <a:ext cx="99275" cy="117600"/>
            </a:xfrm>
            <a:custGeom>
              <a:rect b="b" l="l" r="r" t="t"/>
              <a:pathLst>
                <a:path extrusionOk="0" h="4704" w="3971">
                  <a:moveTo>
                    <a:pt x="3970" y="1"/>
                  </a:moveTo>
                  <a:lnTo>
                    <a:pt x="1" y="4704"/>
                  </a:lnTo>
                  <a:cubicBezTo>
                    <a:pt x="2235" y="4204"/>
                    <a:pt x="3837" y="2202"/>
                    <a:pt x="39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7"/>
            <p:cNvSpPr/>
            <p:nvPr/>
          </p:nvSpPr>
          <p:spPr>
            <a:xfrm>
              <a:off x="5710925" y="3564650"/>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7"/>
            <p:cNvSpPr/>
            <p:nvPr/>
          </p:nvSpPr>
          <p:spPr>
            <a:xfrm>
              <a:off x="5596675" y="3684750"/>
              <a:ext cx="59225" cy="27550"/>
            </a:xfrm>
            <a:custGeom>
              <a:rect b="b" l="l" r="r" t="t"/>
              <a:pathLst>
                <a:path extrusionOk="0" fill="none" h="1102" w="2369">
                  <a:moveTo>
                    <a:pt x="0" y="868"/>
                  </a:moveTo>
                  <a:cubicBezTo>
                    <a:pt x="400" y="1068"/>
                    <a:pt x="901" y="1101"/>
                    <a:pt x="1368" y="934"/>
                  </a:cubicBezTo>
                  <a:cubicBezTo>
                    <a:pt x="1835" y="768"/>
                    <a:pt x="2202" y="434"/>
                    <a:pt x="2369" y="0"/>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7"/>
            <p:cNvSpPr/>
            <p:nvPr/>
          </p:nvSpPr>
          <p:spPr>
            <a:xfrm>
              <a:off x="5846850" y="3623025"/>
              <a:ext cx="110100" cy="64250"/>
            </a:xfrm>
            <a:custGeom>
              <a:rect b="b" l="l" r="r" t="t"/>
              <a:pathLst>
                <a:path extrusionOk="0" h="2570" w="4404">
                  <a:moveTo>
                    <a:pt x="2202" y="1"/>
                  </a:moveTo>
                  <a:cubicBezTo>
                    <a:pt x="1001" y="1"/>
                    <a:pt x="0" y="568"/>
                    <a:pt x="0" y="1302"/>
                  </a:cubicBezTo>
                  <a:cubicBezTo>
                    <a:pt x="0" y="2002"/>
                    <a:pt x="1001" y="2569"/>
                    <a:pt x="2202" y="2569"/>
                  </a:cubicBezTo>
                  <a:cubicBezTo>
                    <a:pt x="3403" y="2569"/>
                    <a:pt x="4404" y="2002"/>
                    <a:pt x="4404" y="1302"/>
                  </a:cubicBezTo>
                  <a:cubicBezTo>
                    <a:pt x="4404" y="568"/>
                    <a:pt x="3403" y="1"/>
                    <a:pt x="2202" y="1"/>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7"/>
            <p:cNvSpPr/>
            <p:nvPr/>
          </p:nvSpPr>
          <p:spPr>
            <a:xfrm>
              <a:off x="5347325" y="3690550"/>
              <a:ext cx="94250" cy="54275"/>
            </a:xfrm>
            <a:custGeom>
              <a:rect b="b" l="l" r="r" t="t"/>
              <a:pathLst>
                <a:path extrusionOk="0" h="2171" w="3770">
                  <a:moveTo>
                    <a:pt x="1969" y="0"/>
                  </a:moveTo>
                  <a:cubicBezTo>
                    <a:pt x="1936" y="0"/>
                    <a:pt x="1902" y="1"/>
                    <a:pt x="1868" y="2"/>
                  </a:cubicBezTo>
                  <a:cubicBezTo>
                    <a:pt x="834" y="2"/>
                    <a:pt x="0" y="469"/>
                    <a:pt x="0" y="1103"/>
                  </a:cubicBezTo>
                  <a:cubicBezTo>
                    <a:pt x="0" y="1670"/>
                    <a:pt x="834" y="2170"/>
                    <a:pt x="1868" y="2170"/>
                  </a:cubicBezTo>
                  <a:cubicBezTo>
                    <a:pt x="2936" y="2170"/>
                    <a:pt x="3770" y="1703"/>
                    <a:pt x="3770" y="1103"/>
                  </a:cubicBezTo>
                  <a:cubicBezTo>
                    <a:pt x="3770" y="489"/>
                    <a:pt x="2988" y="0"/>
                    <a:pt x="1969" y="0"/>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7"/>
            <p:cNvSpPr/>
            <p:nvPr/>
          </p:nvSpPr>
          <p:spPr>
            <a:xfrm>
              <a:off x="5347325" y="3575088"/>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 name="Shape 589"/>
        <p:cNvGrpSpPr/>
        <p:nvPr/>
      </p:nvGrpSpPr>
      <p:grpSpPr>
        <a:xfrm>
          <a:off x="0" y="0"/>
          <a:ext cx="0" cy="0"/>
          <a:chOff x="0" y="0"/>
          <a:chExt cx="0" cy="0"/>
        </a:xfrm>
      </p:grpSpPr>
      <p:sp>
        <p:nvSpPr>
          <p:cNvPr id="590" name="Google Shape;590;p31"/>
          <p:cNvSpPr/>
          <p:nvPr/>
        </p:nvSpPr>
        <p:spPr>
          <a:xfrm>
            <a:off x="2510901" y="1492612"/>
            <a:ext cx="26418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1"/>
          <p:cNvSpPr/>
          <p:nvPr/>
        </p:nvSpPr>
        <p:spPr>
          <a:xfrm>
            <a:off x="2525148" y="2043650"/>
            <a:ext cx="26277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1"/>
          <p:cNvSpPr/>
          <p:nvPr/>
        </p:nvSpPr>
        <p:spPr>
          <a:xfrm>
            <a:off x="2510900" y="2593064"/>
            <a:ext cx="26418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1"/>
          <p:cNvSpPr/>
          <p:nvPr/>
        </p:nvSpPr>
        <p:spPr>
          <a:xfrm>
            <a:off x="2510900" y="3150638"/>
            <a:ext cx="26418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1"/>
          <p:cNvSpPr/>
          <p:nvPr/>
        </p:nvSpPr>
        <p:spPr>
          <a:xfrm>
            <a:off x="2510900" y="3700537"/>
            <a:ext cx="26418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1"/>
          <p:cNvSpPr/>
          <p:nvPr/>
        </p:nvSpPr>
        <p:spPr>
          <a:xfrm>
            <a:off x="1541897" y="2043650"/>
            <a:ext cx="9216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1"/>
          <p:cNvSpPr/>
          <p:nvPr/>
        </p:nvSpPr>
        <p:spPr>
          <a:xfrm>
            <a:off x="1536900" y="2593064"/>
            <a:ext cx="9216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1"/>
          <p:cNvSpPr/>
          <p:nvPr/>
        </p:nvSpPr>
        <p:spPr>
          <a:xfrm>
            <a:off x="1536900" y="3150638"/>
            <a:ext cx="9216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1"/>
          <p:cNvSpPr/>
          <p:nvPr/>
        </p:nvSpPr>
        <p:spPr>
          <a:xfrm>
            <a:off x="1536900" y="3700537"/>
            <a:ext cx="9216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1"/>
          <p:cNvSpPr/>
          <p:nvPr/>
        </p:nvSpPr>
        <p:spPr>
          <a:xfrm>
            <a:off x="1536901" y="1492612"/>
            <a:ext cx="9267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1"/>
          <p:cNvSpPr txBox="1"/>
          <p:nvPr>
            <p:ph type="title"/>
          </p:nvPr>
        </p:nvSpPr>
        <p:spPr>
          <a:xfrm>
            <a:off x="15370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able of contents</a:t>
            </a:r>
            <a:endParaRPr/>
          </a:p>
        </p:txBody>
      </p:sp>
      <p:sp>
        <p:nvSpPr>
          <p:cNvPr id="601" name="Google Shape;601;p31">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602" name="Google Shape;602;p31">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1">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1">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1">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606" name="Google Shape;606;p31">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607" name="Google Shape;607;p31">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608" name="Google Shape;608;p31">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
        <p:nvSpPr>
          <p:cNvPr id="609" name="Google Shape;609;p31"/>
          <p:cNvSpPr txBox="1"/>
          <p:nvPr>
            <p:ph idx="1" type="subTitle"/>
          </p:nvPr>
        </p:nvSpPr>
        <p:spPr>
          <a:xfrm>
            <a:off x="2579875" y="1606312"/>
            <a:ext cx="25179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Numbers &amp; graph</a:t>
            </a:r>
            <a:endParaRPr/>
          </a:p>
        </p:txBody>
      </p:sp>
      <p:sp>
        <p:nvSpPr>
          <p:cNvPr id="610" name="Google Shape;610;p31"/>
          <p:cNvSpPr txBox="1"/>
          <p:nvPr>
            <p:ph idx="2" type="subTitle"/>
          </p:nvPr>
        </p:nvSpPr>
        <p:spPr>
          <a:xfrm>
            <a:off x="2579375" y="2157350"/>
            <a:ext cx="25044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Geometry</a:t>
            </a:r>
            <a:endParaRPr/>
          </a:p>
        </p:txBody>
      </p:sp>
      <p:sp>
        <p:nvSpPr>
          <p:cNvPr id="611" name="Google Shape;611;p31"/>
          <p:cNvSpPr txBox="1"/>
          <p:nvPr>
            <p:ph idx="3" type="subTitle"/>
          </p:nvPr>
        </p:nvSpPr>
        <p:spPr>
          <a:xfrm>
            <a:off x="2580075" y="2706764"/>
            <a:ext cx="25044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Money problems</a:t>
            </a:r>
            <a:endParaRPr/>
          </a:p>
        </p:txBody>
      </p:sp>
      <p:sp>
        <p:nvSpPr>
          <p:cNvPr id="612" name="Google Shape;612;p31"/>
          <p:cNvSpPr txBox="1"/>
          <p:nvPr>
            <p:ph idx="4" type="subTitle"/>
          </p:nvPr>
        </p:nvSpPr>
        <p:spPr>
          <a:xfrm>
            <a:off x="2580100" y="3264338"/>
            <a:ext cx="25044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Length</a:t>
            </a:r>
            <a:r>
              <a:rPr lang="en"/>
              <a:t> measures</a:t>
            </a:r>
            <a:endParaRPr/>
          </a:p>
        </p:txBody>
      </p:sp>
      <p:sp>
        <p:nvSpPr>
          <p:cNvPr id="613" name="Google Shape;613;p31"/>
          <p:cNvSpPr txBox="1"/>
          <p:nvPr>
            <p:ph idx="5" type="subTitle"/>
          </p:nvPr>
        </p:nvSpPr>
        <p:spPr>
          <a:xfrm>
            <a:off x="2580100" y="3814237"/>
            <a:ext cx="25044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Hours and minutes</a:t>
            </a:r>
            <a:endParaRPr/>
          </a:p>
        </p:txBody>
      </p:sp>
      <p:sp>
        <p:nvSpPr>
          <p:cNvPr id="614" name="Google Shape;614;p31"/>
          <p:cNvSpPr txBox="1"/>
          <p:nvPr>
            <p:ph idx="6" type="subTitle"/>
          </p:nvPr>
        </p:nvSpPr>
        <p:spPr>
          <a:xfrm>
            <a:off x="5268425" y="1589212"/>
            <a:ext cx="29919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5" name="Google Shape;615;p31"/>
          <p:cNvSpPr txBox="1"/>
          <p:nvPr>
            <p:ph idx="7" type="subTitle"/>
          </p:nvPr>
        </p:nvSpPr>
        <p:spPr>
          <a:xfrm>
            <a:off x="5268425" y="2127500"/>
            <a:ext cx="2991900" cy="3402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6" name="Google Shape;616;p31"/>
          <p:cNvSpPr txBox="1"/>
          <p:nvPr>
            <p:ph idx="8" type="subTitle"/>
          </p:nvPr>
        </p:nvSpPr>
        <p:spPr>
          <a:xfrm>
            <a:off x="5268425" y="2689664"/>
            <a:ext cx="29919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7" name="Google Shape;617;p31"/>
          <p:cNvSpPr txBox="1"/>
          <p:nvPr>
            <p:ph idx="9" type="subTitle"/>
          </p:nvPr>
        </p:nvSpPr>
        <p:spPr>
          <a:xfrm>
            <a:off x="5268425" y="3247238"/>
            <a:ext cx="29919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8" name="Google Shape;618;p31"/>
          <p:cNvSpPr txBox="1"/>
          <p:nvPr>
            <p:ph idx="13" type="subTitle"/>
          </p:nvPr>
        </p:nvSpPr>
        <p:spPr>
          <a:xfrm>
            <a:off x="5268425" y="3797137"/>
            <a:ext cx="29919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9" name="Google Shape;619;p31"/>
          <p:cNvSpPr txBox="1"/>
          <p:nvPr>
            <p:ph idx="14" type="title"/>
          </p:nvPr>
        </p:nvSpPr>
        <p:spPr>
          <a:xfrm>
            <a:off x="1607525" y="1589212"/>
            <a:ext cx="791700" cy="314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o1</a:t>
            </a:r>
            <a:endParaRPr/>
          </a:p>
        </p:txBody>
      </p:sp>
      <p:sp>
        <p:nvSpPr>
          <p:cNvPr id="620" name="Google Shape;620;p31"/>
          <p:cNvSpPr txBox="1"/>
          <p:nvPr>
            <p:ph idx="15" type="title"/>
          </p:nvPr>
        </p:nvSpPr>
        <p:spPr>
          <a:xfrm>
            <a:off x="1607525" y="2140250"/>
            <a:ext cx="787200" cy="314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02</a:t>
            </a:r>
            <a:endParaRPr/>
          </a:p>
        </p:txBody>
      </p:sp>
      <p:sp>
        <p:nvSpPr>
          <p:cNvPr id="621" name="Google Shape;621;p31"/>
          <p:cNvSpPr txBox="1"/>
          <p:nvPr>
            <p:ph idx="16" type="title"/>
          </p:nvPr>
        </p:nvSpPr>
        <p:spPr>
          <a:xfrm>
            <a:off x="1607975" y="2689664"/>
            <a:ext cx="787200" cy="314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03</a:t>
            </a:r>
            <a:endParaRPr/>
          </a:p>
        </p:txBody>
      </p:sp>
      <p:sp>
        <p:nvSpPr>
          <p:cNvPr id="622" name="Google Shape;622;p31"/>
          <p:cNvSpPr txBox="1"/>
          <p:nvPr>
            <p:ph idx="17" type="title"/>
          </p:nvPr>
        </p:nvSpPr>
        <p:spPr>
          <a:xfrm>
            <a:off x="1607975" y="3247238"/>
            <a:ext cx="787200" cy="314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04</a:t>
            </a:r>
            <a:endParaRPr/>
          </a:p>
        </p:txBody>
      </p:sp>
      <p:sp>
        <p:nvSpPr>
          <p:cNvPr id="623" name="Google Shape;623;p31"/>
          <p:cNvSpPr txBox="1"/>
          <p:nvPr>
            <p:ph idx="18" type="title"/>
          </p:nvPr>
        </p:nvSpPr>
        <p:spPr>
          <a:xfrm>
            <a:off x="1607975" y="3814237"/>
            <a:ext cx="787200" cy="2805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05</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7" name="Shape 3577"/>
        <p:cNvGrpSpPr/>
        <p:nvPr/>
      </p:nvGrpSpPr>
      <p:grpSpPr>
        <a:xfrm>
          <a:off x="0" y="0"/>
          <a:ext cx="0" cy="0"/>
          <a:chOff x="0" y="0"/>
          <a:chExt cx="0" cy="0"/>
        </a:xfrm>
      </p:grpSpPr>
      <p:grpSp>
        <p:nvGrpSpPr>
          <p:cNvPr id="3578" name="Google Shape;3578;p58"/>
          <p:cNvGrpSpPr/>
          <p:nvPr/>
        </p:nvGrpSpPr>
        <p:grpSpPr>
          <a:xfrm>
            <a:off x="4294417" y="1848367"/>
            <a:ext cx="1208188" cy="1446767"/>
            <a:chOff x="1842579" y="1812105"/>
            <a:chExt cx="1208188" cy="1446767"/>
          </a:xfrm>
        </p:grpSpPr>
        <p:sp>
          <p:nvSpPr>
            <p:cNvPr id="3579" name="Google Shape;3579;p58"/>
            <p:cNvSpPr/>
            <p:nvPr/>
          </p:nvSpPr>
          <p:spPr>
            <a:xfrm>
              <a:off x="2669155" y="3081011"/>
              <a:ext cx="141846" cy="177860"/>
            </a:xfrm>
            <a:custGeom>
              <a:rect b="b" l="l" r="r" t="t"/>
              <a:pathLst>
                <a:path extrusionOk="0" h="16480" w="13143">
                  <a:moveTo>
                    <a:pt x="6305" y="1"/>
                  </a:moveTo>
                  <a:lnTo>
                    <a:pt x="0" y="3303"/>
                  </a:lnTo>
                  <a:lnTo>
                    <a:pt x="1701" y="6505"/>
                  </a:lnTo>
                  <a:lnTo>
                    <a:pt x="6872" y="16479"/>
                  </a:lnTo>
                  <a:lnTo>
                    <a:pt x="13143" y="13110"/>
                  </a:lnTo>
                  <a:lnTo>
                    <a:pt x="11275" y="9508"/>
                  </a:lnTo>
                  <a:lnTo>
                    <a:pt x="63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8"/>
            <p:cNvSpPr/>
            <p:nvPr/>
          </p:nvSpPr>
          <p:spPr>
            <a:xfrm>
              <a:off x="2085939" y="3081011"/>
              <a:ext cx="141500" cy="177860"/>
            </a:xfrm>
            <a:custGeom>
              <a:rect b="b" l="l" r="r" t="t"/>
              <a:pathLst>
                <a:path extrusionOk="0" h="16480" w="13111">
                  <a:moveTo>
                    <a:pt x="6839" y="1"/>
                  </a:moveTo>
                  <a:lnTo>
                    <a:pt x="4537" y="4437"/>
                  </a:lnTo>
                  <a:lnTo>
                    <a:pt x="1" y="13177"/>
                  </a:lnTo>
                  <a:lnTo>
                    <a:pt x="6305" y="16479"/>
                  </a:lnTo>
                  <a:lnTo>
                    <a:pt x="8674" y="11876"/>
                  </a:lnTo>
                  <a:lnTo>
                    <a:pt x="13110" y="3370"/>
                  </a:lnTo>
                  <a:lnTo>
                    <a:pt x="68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8"/>
            <p:cNvSpPr/>
            <p:nvPr/>
          </p:nvSpPr>
          <p:spPr>
            <a:xfrm>
              <a:off x="2063620" y="3128898"/>
              <a:ext cx="115933" cy="129974"/>
            </a:xfrm>
            <a:custGeom>
              <a:rect b="b" l="l" r="r" t="t"/>
              <a:pathLst>
                <a:path extrusionOk="0" h="12043" w="10742">
                  <a:moveTo>
                    <a:pt x="6605" y="0"/>
                  </a:moveTo>
                  <a:lnTo>
                    <a:pt x="1" y="11775"/>
                  </a:lnTo>
                  <a:lnTo>
                    <a:pt x="8373" y="12042"/>
                  </a:lnTo>
                  <a:lnTo>
                    <a:pt x="10742" y="7439"/>
                  </a:lnTo>
                  <a:lnTo>
                    <a:pt x="66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8"/>
            <p:cNvSpPr/>
            <p:nvPr/>
          </p:nvSpPr>
          <p:spPr>
            <a:xfrm>
              <a:off x="2687513" y="3151216"/>
              <a:ext cx="141857" cy="107655"/>
            </a:xfrm>
            <a:custGeom>
              <a:rect b="b" l="l" r="r" t="t"/>
              <a:pathLst>
                <a:path extrusionOk="0" h="9975" w="13144">
                  <a:moveTo>
                    <a:pt x="0" y="0"/>
                  </a:moveTo>
                  <a:lnTo>
                    <a:pt x="5171" y="9974"/>
                  </a:lnTo>
                  <a:lnTo>
                    <a:pt x="13143" y="9874"/>
                  </a:lnTo>
                  <a:lnTo>
                    <a:pt x="9607" y="3003"/>
                  </a:lnTo>
                  <a:cubicBezTo>
                    <a:pt x="5905" y="1835"/>
                    <a:pt x="2269" y="70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8"/>
            <p:cNvSpPr/>
            <p:nvPr/>
          </p:nvSpPr>
          <p:spPr>
            <a:xfrm>
              <a:off x="1953818" y="1812526"/>
              <a:ext cx="229341" cy="357674"/>
            </a:xfrm>
            <a:custGeom>
              <a:rect b="b" l="l" r="r" t="t"/>
              <a:pathLst>
                <a:path extrusionOk="0" h="33141" w="21250">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lnTo>
                    <a:pt x="14945" y="33141"/>
                  </a:lnTo>
                  <a:lnTo>
                    <a:pt x="21249" y="29839"/>
                  </a:lnTo>
                  <a:lnTo>
                    <a:pt x="7272" y="3019"/>
                  </a:lnTo>
                  <a:lnTo>
                    <a:pt x="6705" y="1919"/>
                  </a:lnTo>
                  <a:cubicBezTo>
                    <a:pt x="6405" y="1318"/>
                    <a:pt x="5938" y="851"/>
                    <a:pt x="5438" y="518"/>
                  </a:cubicBezTo>
                  <a:cubicBezTo>
                    <a:pt x="4872" y="189"/>
                    <a:pt x="4217" y="1"/>
                    <a:pt x="35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8"/>
            <p:cNvSpPr/>
            <p:nvPr/>
          </p:nvSpPr>
          <p:spPr>
            <a:xfrm>
              <a:off x="1842579" y="1829588"/>
              <a:ext cx="468373" cy="339899"/>
            </a:xfrm>
            <a:custGeom>
              <a:rect b="b" l="l" r="r" t="t"/>
              <a:pathLst>
                <a:path extrusionOk="0" h="31494" w="43398">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lnTo>
                    <a:pt x="43398" y="11679"/>
                  </a:lnTo>
                  <a:lnTo>
                    <a:pt x="42197" y="9244"/>
                  </a:lnTo>
                  <a:cubicBezTo>
                    <a:pt x="39929" y="4808"/>
                    <a:pt x="35993" y="1805"/>
                    <a:pt x="31523" y="571"/>
                  </a:cubicBezTo>
                  <a:cubicBezTo>
                    <a:pt x="30092" y="195"/>
                    <a:pt x="28617" y="0"/>
                    <a:pt x="271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8"/>
            <p:cNvSpPr/>
            <p:nvPr/>
          </p:nvSpPr>
          <p:spPr>
            <a:xfrm>
              <a:off x="1842579" y="1829588"/>
              <a:ext cx="343817" cy="339899"/>
            </a:xfrm>
            <a:custGeom>
              <a:rect b="b" l="l" r="r" t="t"/>
              <a:pathLst>
                <a:path extrusionOk="0" h="31494" w="31857">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cubicBezTo>
                    <a:pt x="30188" y="15649"/>
                    <a:pt x="31856" y="10512"/>
                    <a:pt x="31856" y="5008"/>
                  </a:cubicBezTo>
                  <a:cubicBezTo>
                    <a:pt x="31856" y="3507"/>
                    <a:pt x="31723" y="2039"/>
                    <a:pt x="31523" y="571"/>
                  </a:cubicBezTo>
                  <a:cubicBezTo>
                    <a:pt x="30092" y="195"/>
                    <a:pt x="28617" y="0"/>
                    <a:pt x="271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8"/>
            <p:cNvSpPr/>
            <p:nvPr/>
          </p:nvSpPr>
          <p:spPr>
            <a:xfrm>
              <a:off x="1953818" y="1812526"/>
              <a:ext cx="59413" cy="59229"/>
            </a:xfrm>
            <a:custGeom>
              <a:rect b="b" l="l" r="r" t="t"/>
              <a:pathLst>
                <a:path extrusionOk="0" h="5488" w="5505">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cubicBezTo>
                    <a:pt x="768" y="5488"/>
                    <a:pt x="1001" y="5488"/>
                    <a:pt x="1235" y="5488"/>
                  </a:cubicBezTo>
                  <a:cubicBezTo>
                    <a:pt x="3570" y="5488"/>
                    <a:pt x="5505" y="3586"/>
                    <a:pt x="5505" y="1251"/>
                  </a:cubicBezTo>
                  <a:cubicBezTo>
                    <a:pt x="5505" y="1018"/>
                    <a:pt x="5438" y="784"/>
                    <a:pt x="5438" y="518"/>
                  </a:cubicBezTo>
                  <a:cubicBezTo>
                    <a:pt x="4872" y="189"/>
                    <a:pt x="4217" y="1"/>
                    <a:pt x="3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8"/>
            <p:cNvSpPr/>
            <p:nvPr/>
          </p:nvSpPr>
          <p:spPr>
            <a:xfrm>
              <a:off x="2354511" y="1984418"/>
              <a:ext cx="170295" cy="90020"/>
            </a:xfrm>
            <a:custGeom>
              <a:rect b="b" l="l" r="r" t="t"/>
              <a:pathLst>
                <a:path extrusionOk="0" h="8341" w="15779">
                  <a:moveTo>
                    <a:pt x="14275" y="0"/>
                  </a:moveTo>
                  <a:cubicBezTo>
                    <a:pt x="14253" y="0"/>
                    <a:pt x="14232" y="1"/>
                    <a:pt x="14210" y="2"/>
                  </a:cubicBezTo>
                  <a:lnTo>
                    <a:pt x="1501" y="2"/>
                  </a:lnTo>
                  <a:cubicBezTo>
                    <a:pt x="667" y="2"/>
                    <a:pt x="0" y="669"/>
                    <a:pt x="0" y="1503"/>
                  </a:cubicBezTo>
                  <a:lnTo>
                    <a:pt x="0" y="8341"/>
                  </a:lnTo>
                  <a:lnTo>
                    <a:pt x="15778" y="8341"/>
                  </a:lnTo>
                  <a:lnTo>
                    <a:pt x="15778" y="1503"/>
                  </a:lnTo>
                  <a:cubicBezTo>
                    <a:pt x="15778" y="656"/>
                    <a:pt x="15143" y="0"/>
                    <a:pt x="14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8"/>
            <p:cNvSpPr/>
            <p:nvPr/>
          </p:nvSpPr>
          <p:spPr>
            <a:xfrm>
              <a:off x="2354511" y="1984418"/>
              <a:ext cx="170295" cy="90020"/>
            </a:xfrm>
            <a:custGeom>
              <a:rect b="b" l="l" r="r" t="t"/>
              <a:pathLst>
                <a:path extrusionOk="0" h="8341" w="15779">
                  <a:moveTo>
                    <a:pt x="14275" y="0"/>
                  </a:moveTo>
                  <a:cubicBezTo>
                    <a:pt x="14253" y="0"/>
                    <a:pt x="14232" y="1"/>
                    <a:pt x="14210" y="2"/>
                  </a:cubicBezTo>
                  <a:lnTo>
                    <a:pt x="13643" y="2"/>
                  </a:lnTo>
                  <a:lnTo>
                    <a:pt x="0" y="5639"/>
                  </a:lnTo>
                  <a:lnTo>
                    <a:pt x="0" y="8341"/>
                  </a:lnTo>
                  <a:lnTo>
                    <a:pt x="15778" y="8341"/>
                  </a:lnTo>
                  <a:lnTo>
                    <a:pt x="15778" y="1503"/>
                  </a:lnTo>
                  <a:cubicBezTo>
                    <a:pt x="15778" y="656"/>
                    <a:pt x="15143" y="0"/>
                    <a:pt x="14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8"/>
            <p:cNvSpPr/>
            <p:nvPr/>
          </p:nvSpPr>
          <p:spPr>
            <a:xfrm>
              <a:off x="2709832" y="1812105"/>
              <a:ext cx="229341" cy="357739"/>
            </a:xfrm>
            <a:custGeom>
              <a:rect b="b" l="l" r="r" t="t"/>
              <a:pathLst>
                <a:path extrusionOk="0" h="33147" w="21250">
                  <a:moveTo>
                    <a:pt x="17660" y="0"/>
                  </a:moveTo>
                  <a:cubicBezTo>
                    <a:pt x="16384" y="0"/>
                    <a:pt x="15168" y="690"/>
                    <a:pt x="14544" y="1891"/>
                  </a:cubicBezTo>
                  <a:lnTo>
                    <a:pt x="13944" y="3025"/>
                  </a:lnTo>
                  <a:lnTo>
                    <a:pt x="1" y="29844"/>
                  </a:lnTo>
                  <a:lnTo>
                    <a:pt x="6272" y="33147"/>
                  </a:lnTo>
                  <a:lnTo>
                    <a:pt x="20849" y="5193"/>
                  </a:lnTo>
                  <a:cubicBezTo>
                    <a:pt x="21116" y="4693"/>
                    <a:pt x="21249" y="4126"/>
                    <a:pt x="21249" y="3559"/>
                  </a:cubicBezTo>
                  <a:cubicBezTo>
                    <a:pt x="21249" y="2625"/>
                    <a:pt x="20882" y="1691"/>
                    <a:pt x="20115" y="990"/>
                  </a:cubicBezTo>
                  <a:cubicBezTo>
                    <a:pt x="19915" y="757"/>
                    <a:pt x="19615" y="590"/>
                    <a:pt x="19348" y="423"/>
                  </a:cubicBezTo>
                  <a:cubicBezTo>
                    <a:pt x="18804" y="136"/>
                    <a:pt x="18226" y="0"/>
                    <a:pt x="176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8"/>
            <p:cNvSpPr/>
            <p:nvPr/>
          </p:nvSpPr>
          <p:spPr>
            <a:xfrm>
              <a:off x="2582027" y="1830160"/>
              <a:ext cx="468740" cy="339683"/>
            </a:xfrm>
            <a:custGeom>
              <a:rect b="b" l="l" r="r" t="t"/>
              <a:pathLst>
                <a:path extrusionOk="0" h="31474" w="43432">
                  <a:moveTo>
                    <a:pt x="16305" y="0"/>
                  </a:moveTo>
                  <a:cubicBezTo>
                    <a:pt x="10134" y="0"/>
                    <a:pt x="4182" y="3358"/>
                    <a:pt x="1202" y="9224"/>
                  </a:cubicBezTo>
                  <a:lnTo>
                    <a:pt x="1" y="11626"/>
                  </a:lnTo>
                  <a:lnTo>
                    <a:pt x="26620" y="25269"/>
                  </a:lnTo>
                  <a:lnTo>
                    <a:pt x="38762" y="31474"/>
                  </a:lnTo>
                  <a:lnTo>
                    <a:pt x="39963" y="29105"/>
                  </a:lnTo>
                  <a:cubicBezTo>
                    <a:pt x="43432" y="22367"/>
                    <a:pt x="41931" y="14461"/>
                    <a:pt x="36894" y="9358"/>
                  </a:cubicBezTo>
                  <a:cubicBezTo>
                    <a:pt x="35660" y="8157"/>
                    <a:pt x="34225" y="7090"/>
                    <a:pt x="32591" y="6256"/>
                  </a:cubicBezTo>
                  <a:lnTo>
                    <a:pt x="24018" y="1852"/>
                  </a:lnTo>
                  <a:cubicBezTo>
                    <a:pt x="21546" y="596"/>
                    <a:pt x="18906" y="0"/>
                    <a:pt x="1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8"/>
            <p:cNvSpPr/>
            <p:nvPr/>
          </p:nvSpPr>
          <p:spPr>
            <a:xfrm>
              <a:off x="2582027" y="1830160"/>
              <a:ext cx="398178" cy="272726"/>
            </a:xfrm>
            <a:custGeom>
              <a:rect b="b" l="l" r="r" t="t"/>
              <a:pathLst>
                <a:path extrusionOk="0" h="25270" w="36894">
                  <a:moveTo>
                    <a:pt x="16279" y="0"/>
                  </a:moveTo>
                  <a:cubicBezTo>
                    <a:pt x="10118" y="0"/>
                    <a:pt x="4182" y="3358"/>
                    <a:pt x="1202" y="9224"/>
                  </a:cubicBezTo>
                  <a:lnTo>
                    <a:pt x="1" y="11626"/>
                  </a:lnTo>
                  <a:lnTo>
                    <a:pt x="26620" y="25269"/>
                  </a:lnTo>
                  <a:cubicBezTo>
                    <a:pt x="32257" y="22000"/>
                    <a:pt x="36227" y="16163"/>
                    <a:pt x="36894" y="9358"/>
                  </a:cubicBezTo>
                  <a:cubicBezTo>
                    <a:pt x="35693" y="8157"/>
                    <a:pt x="34225" y="7090"/>
                    <a:pt x="32591" y="6256"/>
                  </a:cubicBezTo>
                  <a:lnTo>
                    <a:pt x="23985" y="1852"/>
                  </a:lnTo>
                  <a:cubicBezTo>
                    <a:pt x="21512" y="596"/>
                    <a:pt x="18876" y="0"/>
                    <a:pt x="162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8"/>
            <p:cNvSpPr/>
            <p:nvPr/>
          </p:nvSpPr>
          <p:spPr>
            <a:xfrm>
              <a:off x="2861035" y="1812472"/>
              <a:ext cx="66611" cy="47045"/>
            </a:xfrm>
            <a:custGeom>
              <a:rect b="b" l="l" r="r" t="t"/>
              <a:pathLst>
                <a:path extrusionOk="0" h="4359" w="6172">
                  <a:moveTo>
                    <a:pt x="3689" y="1"/>
                  </a:moveTo>
                  <a:cubicBezTo>
                    <a:pt x="2411" y="1"/>
                    <a:pt x="1192" y="697"/>
                    <a:pt x="568" y="1924"/>
                  </a:cubicBezTo>
                  <a:lnTo>
                    <a:pt x="1" y="3024"/>
                  </a:lnTo>
                  <a:cubicBezTo>
                    <a:pt x="601" y="3858"/>
                    <a:pt x="1602" y="4359"/>
                    <a:pt x="2703" y="4359"/>
                  </a:cubicBezTo>
                  <a:cubicBezTo>
                    <a:pt x="4571" y="4359"/>
                    <a:pt x="6105" y="2891"/>
                    <a:pt x="6172" y="990"/>
                  </a:cubicBezTo>
                  <a:cubicBezTo>
                    <a:pt x="5905" y="756"/>
                    <a:pt x="5671" y="589"/>
                    <a:pt x="5371" y="423"/>
                  </a:cubicBezTo>
                  <a:cubicBezTo>
                    <a:pt x="4830" y="136"/>
                    <a:pt x="4254" y="1"/>
                    <a:pt x="36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8"/>
            <p:cNvSpPr/>
            <p:nvPr/>
          </p:nvSpPr>
          <p:spPr>
            <a:xfrm>
              <a:off x="1859502" y="2042395"/>
              <a:ext cx="1160312" cy="1160312"/>
            </a:xfrm>
            <a:custGeom>
              <a:rect b="b" l="l" r="r" t="t"/>
              <a:pathLst>
                <a:path extrusionOk="0" h="107511" w="107511">
                  <a:moveTo>
                    <a:pt x="53772" y="0"/>
                  </a:moveTo>
                  <a:cubicBezTo>
                    <a:pt x="24084" y="0"/>
                    <a:pt x="0" y="24051"/>
                    <a:pt x="0" y="53739"/>
                  </a:cubicBezTo>
                  <a:cubicBezTo>
                    <a:pt x="0" y="83427"/>
                    <a:pt x="24084" y="107510"/>
                    <a:pt x="53772" y="107510"/>
                  </a:cubicBezTo>
                  <a:cubicBezTo>
                    <a:pt x="83426" y="107510"/>
                    <a:pt x="107510" y="83427"/>
                    <a:pt x="107510" y="53739"/>
                  </a:cubicBezTo>
                  <a:cubicBezTo>
                    <a:pt x="107510" y="24051"/>
                    <a:pt x="83426" y="0"/>
                    <a:pt x="537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8"/>
            <p:cNvSpPr/>
            <p:nvPr/>
          </p:nvSpPr>
          <p:spPr>
            <a:xfrm>
              <a:off x="1931499" y="2114392"/>
              <a:ext cx="1016308" cy="1016319"/>
            </a:xfrm>
            <a:custGeom>
              <a:rect b="b" l="l" r="r" t="t"/>
              <a:pathLst>
                <a:path extrusionOk="0" h="94169" w="94168">
                  <a:moveTo>
                    <a:pt x="47101" y="1"/>
                  </a:moveTo>
                  <a:cubicBezTo>
                    <a:pt x="21082" y="1"/>
                    <a:pt x="0" y="21082"/>
                    <a:pt x="0" y="47068"/>
                  </a:cubicBezTo>
                  <a:cubicBezTo>
                    <a:pt x="0" y="73086"/>
                    <a:pt x="21082" y="94168"/>
                    <a:pt x="47101" y="94168"/>
                  </a:cubicBezTo>
                  <a:cubicBezTo>
                    <a:pt x="73086" y="94168"/>
                    <a:pt x="94168" y="73086"/>
                    <a:pt x="94168" y="47068"/>
                  </a:cubicBezTo>
                  <a:cubicBezTo>
                    <a:pt x="94168" y="21082"/>
                    <a:pt x="73086" y="1"/>
                    <a:pt x="471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8"/>
            <p:cNvSpPr/>
            <p:nvPr/>
          </p:nvSpPr>
          <p:spPr>
            <a:xfrm>
              <a:off x="1973600" y="2160988"/>
              <a:ext cx="932100" cy="932100"/>
            </a:xfrm>
            <a:prstGeom prst="ellipse">
              <a:avLst/>
            </a:prstGeom>
            <a:solidFill>
              <a:schemeClr val="dk2"/>
            </a:solid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8"/>
            <p:cNvSpPr/>
            <p:nvPr/>
          </p:nvSpPr>
          <p:spPr>
            <a:xfrm>
              <a:off x="2412110" y="2586002"/>
              <a:ext cx="63007" cy="63017"/>
            </a:xfrm>
            <a:custGeom>
              <a:rect b="b" l="l" r="r" t="t"/>
              <a:pathLst>
                <a:path extrusionOk="0" h="5839" w="5838">
                  <a:moveTo>
                    <a:pt x="2936" y="1"/>
                  </a:moveTo>
                  <a:cubicBezTo>
                    <a:pt x="1668" y="1"/>
                    <a:pt x="634" y="768"/>
                    <a:pt x="234" y="1835"/>
                  </a:cubicBezTo>
                  <a:cubicBezTo>
                    <a:pt x="100" y="2169"/>
                    <a:pt x="0" y="2536"/>
                    <a:pt x="0" y="2936"/>
                  </a:cubicBezTo>
                  <a:cubicBezTo>
                    <a:pt x="0" y="3303"/>
                    <a:pt x="100" y="3670"/>
                    <a:pt x="234" y="4003"/>
                  </a:cubicBezTo>
                  <a:cubicBezTo>
                    <a:pt x="667" y="5104"/>
                    <a:pt x="1735" y="5838"/>
                    <a:pt x="2936" y="5838"/>
                  </a:cubicBezTo>
                  <a:cubicBezTo>
                    <a:pt x="4170" y="5838"/>
                    <a:pt x="5237" y="5104"/>
                    <a:pt x="5638" y="4003"/>
                  </a:cubicBezTo>
                  <a:cubicBezTo>
                    <a:pt x="5771" y="3670"/>
                    <a:pt x="5838" y="3303"/>
                    <a:pt x="5838" y="2936"/>
                  </a:cubicBezTo>
                  <a:cubicBezTo>
                    <a:pt x="5838" y="2502"/>
                    <a:pt x="5804" y="2169"/>
                    <a:pt x="5638" y="1835"/>
                  </a:cubicBezTo>
                  <a:cubicBezTo>
                    <a:pt x="5171" y="768"/>
                    <a:pt x="4137" y="1"/>
                    <a:pt x="2936"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7" name="Google Shape;3597;p58"/>
            <p:cNvGrpSpPr/>
            <p:nvPr/>
          </p:nvGrpSpPr>
          <p:grpSpPr>
            <a:xfrm>
              <a:off x="2039143" y="2195389"/>
              <a:ext cx="816507" cy="836678"/>
              <a:chOff x="2039143" y="2195389"/>
              <a:chExt cx="816507" cy="836678"/>
            </a:xfrm>
          </p:grpSpPr>
          <p:sp>
            <p:nvSpPr>
              <p:cNvPr id="3598" name="Google Shape;3598;p58"/>
              <p:cNvSpPr/>
              <p:nvPr/>
            </p:nvSpPr>
            <p:spPr>
              <a:xfrm>
                <a:off x="2399148" y="2197192"/>
                <a:ext cx="30974" cy="67691"/>
              </a:xfrm>
              <a:custGeom>
                <a:rect b="b" l="l" r="r" t="t"/>
                <a:pathLst>
                  <a:path extrusionOk="0" h="6272" w="2870">
                    <a:moveTo>
                      <a:pt x="1668" y="1"/>
                    </a:moveTo>
                    <a:lnTo>
                      <a:pt x="0" y="801"/>
                    </a:lnTo>
                    <a:lnTo>
                      <a:pt x="267" y="1869"/>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8"/>
              <p:cNvSpPr/>
              <p:nvPr/>
            </p:nvSpPr>
            <p:spPr>
              <a:xfrm>
                <a:off x="2452787" y="2195389"/>
                <a:ext cx="47530" cy="68781"/>
              </a:xfrm>
              <a:custGeom>
                <a:rect b="b" l="l" r="r" t="t"/>
                <a:pathLst>
                  <a:path extrusionOk="0" h="6373" w="4404">
                    <a:moveTo>
                      <a:pt x="2069" y="1"/>
                    </a:moveTo>
                    <a:cubicBezTo>
                      <a:pt x="1235" y="1"/>
                      <a:pt x="501" y="301"/>
                      <a:pt x="34" y="668"/>
                    </a:cubicBezTo>
                    <a:lnTo>
                      <a:pt x="434" y="1702"/>
                    </a:lnTo>
                    <a:cubicBezTo>
                      <a:pt x="768" y="1469"/>
                      <a:pt x="1235" y="1202"/>
                      <a:pt x="1769" y="1202"/>
                    </a:cubicBezTo>
                    <a:cubicBezTo>
                      <a:pt x="2536" y="1202"/>
                      <a:pt x="2836" y="1635"/>
                      <a:pt x="2836" y="2136"/>
                    </a:cubicBezTo>
                    <a:cubicBezTo>
                      <a:pt x="2836" y="2870"/>
                      <a:pt x="2169" y="3570"/>
                      <a:pt x="768" y="4804"/>
                    </a:cubicBezTo>
                    <a:lnTo>
                      <a:pt x="1" y="5538"/>
                    </a:lnTo>
                    <a:lnTo>
                      <a:pt x="1" y="6372"/>
                    </a:lnTo>
                    <a:lnTo>
                      <a:pt x="4404" y="6372"/>
                    </a:lnTo>
                    <a:lnTo>
                      <a:pt x="4404" y="5171"/>
                    </a:lnTo>
                    <a:lnTo>
                      <a:pt x="2035" y="5171"/>
                    </a:lnTo>
                    <a:lnTo>
                      <a:pt x="2602" y="4671"/>
                    </a:lnTo>
                    <a:cubicBezTo>
                      <a:pt x="3536" y="3837"/>
                      <a:pt x="4270" y="3003"/>
                      <a:pt x="4270" y="1969"/>
                    </a:cubicBezTo>
                    <a:cubicBezTo>
                      <a:pt x="4270"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8"/>
              <p:cNvSpPr/>
              <p:nvPr/>
            </p:nvSpPr>
            <p:spPr>
              <a:xfrm>
                <a:off x="2603990" y="2256238"/>
                <a:ext cx="30974" cy="67334"/>
              </a:xfrm>
              <a:custGeom>
                <a:rect b="b" l="l" r="r" t="t"/>
                <a:pathLst>
                  <a:path extrusionOk="0" h="6239" w="2870">
                    <a:moveTo>
                      <a:pt x="1668" y="0"/>
                    </a:moveTo>
                    <a:lnTo>
                      <a:pt x="1" y="801"/>
                    </a:lnTo>
                    <a:lnTo>
                      <a:pt x="234" y="1868"/>
                    </a:lnTo>
                    <a:lnTo>
                      <a:pt x="1468" y="1301"/>
                    </a:lnTo>
                    <a:lnTo>
                      <a:pt x="1468" y="6238"/>
                    </a:lnTo>
                    <a:lnTo>
                      <a:pt x="2869" y="6238"/>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8"/>
              <p:cNvSpPr/>
              <p:nvPr/>
            </p:nvSpPr>
            <p:spPr>
              <a:xfrm>
                <a:off x="2747994" y="2394835"/>
                <a:ext cx="47530" cy="68781"/>
              </a:xfrm>
              <a:custGeom>
                <a:rect b="b" l="l" r="r" t="t"/>
                <a:pathLst>
                  <a:path extrusionOk="0" h="6373" w="4404">
                    <a:moveTo>
                      <a:pt x="2069" y="1"/>
                    </a:moveTo>
                    <a:cubicBezTo>
                      <a:pt x="1235" y="1"/>
                      <a:pt x="501" y="301"/>
                      <a:pt x="34" y="668"/>
                    </a:cubicBezTo>
                    <a:lnTo>
                      <a:pt x="467" y="1702"/>
                    </a:lnTo>
                    <a:cubicBezTo>
                      <a:pt x="801" y="1469"/>
                      <a:pt x="1235" y="1202"/>
                      <a:pt x="1802" y="1202"/>
                    </a:cubicBezTo>
                    <a:cubicBezTo>
                      <a:pt x="2536" y="1202"/>
                      <a:pt x="2836" y="1635"/>
                      <a:pt x="2836" y="2136"/>
                    </a:cubicBezTo>
                    <a:cubicBezTo>
                      <a:pt x="2836" y="2870"/>
                      <a:pt x="2169" y="3570"/>
                      <a:pt x="801" y="4804"/>
                    </a:cubicBezTo>
                    <a:lnTo>
                      <a:pt x="0" y="5538"/>
                    </a:lnTo>
                    <a:lnTo>
                      <a:pt x="0" y="6372"/>
                    </a:lnTo>
                    <a:lnTo>
                      <a:pt x="4404" y="6372"/>
                    </a:lnTo>
                    <a:lnTo>
                      <a:pt x="4404" y="5171"/>
                    </a:lnTo>
                    <a:lnTo>
                      <a:pt x="2035" y="5171"/>
                    </a:lnTo>
                    <a:lnTo>
                      <a:pt x="2636" y="4671"/>
                    </a:lnTo>
                    <a:cubicBezTo>
                      <a:pt x="3536" y="3837"/>
                      <a:pt x="4304" y="3003"/>
                      <a:pt x="4304" y="1969"/>
                    </a:cubicBezTo>
                    <a:cubicBezTo>
                      <a:pt x="4304"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8"/>
              <p:cNvSpPr/>
              <p:nvPr/>
            </p:nvSpPr>
            <p:spPr>
              <a:xfrm>
                <a:off x="2742231" y="2764564"/>
                <a:ext cx="52937" cy="67691"/>
              </a:xfrm>
              <a:custGeom>
                <a:rect b="b" l="l" r="r" t="t"/>
                <a:pathLst>
                  <a:path extrusionOk="0" h="6272" w="4905">
                    <a:moveTo>
                      <a:pt x="2836" y="1168"/>
                    </a:moveTo>
                    <a:cubicBezTo>
                      <a:pt x="2769" y="1602"/>
                      <a:pt x="2769" y="1969"/>
                      <a:pt x="2769" y="2336"/>
                    </a:cubicBezTo>
                    <a:lnTo>
                      <a:pt x="2769" y="3737"/>
                    </a:lnTo>
                    <a:lnTo>
                      <a:pt x="1368" y="3737"/>
                    </a:lnTo>
                    <a:lnTo>
                      <a:pt x="2202" y="2336"/>
                    </a:lnTo>
                    <a:cubicBezTo>
                      <a:pt x="2402" y="1969"/>
                      <a:pt x="2569" y="1602"/>
                      <a:pt x="2769" y="1168"/>
                    </a:cubicBezTo>
                    <a:close/>
                    <a:moveTo>
                      <a:pt x="2369" y="1"/>
                    </a:moveTo>
                    <a:lnTo>
                      <a:pt x="1" y="3837"/>
                    </a:lnTo>
                    <a:lnTo>
                      <a:pt x="1" y="4804"/>
                    </a:lnTo>
                    <a:lnTo>
                      <a:pt x="2769" y="4804"/>
                    </a:lnTo>
                    <a:lnTo>
                      <a:pt x="2769" y="6272"/>
                    </a:lnTo>
                    <a:lnTo>
                      <a:pt x="4170" y="6272"/>
                    </a:lnTo>
                    <a:lnTo>
                      <a:pt x="4170" y="4771"/>
                    </a:lnTo>
                    <a:lnTo>
                      <a:pt x="4904" y="4771"/>
                    </a:lnTo>
                    <a:lnTo>
                      <a:pt x="4904" y="3670"/>
                    </a:lnTo>
                    <a:lnTo>
                      <a:pt x="4170" y="3670"/>
                    </a:lnTo>
                    <a:lnTo>
                      <a:pt x="4170"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8"/>
              <p:cNvSpPr/>
              <p:nvPr/>
            </p:nvSpPr>
            <p:spPr>
              <a:xfrm>
                <a:off x="2605069" y="2909648"/>
                <a:ext cx="48253" cy="69137"/>
              </a:xfrm>
              <a:custGeom>
                <a:rect b="b" l="l" r="r" t="t"/>
                <a:pathLst>
                  <a:path extrusionOk="0" h="6406" w="4471">
                    <a:moveTo>
                      <a:pt x="768" y="1"/>
                    </a:moveTo>
                    <a:lnTo>
                      <a:pt x="368" y="3303"/>
                    </a:lnTo>
                    <a:cubicBezTo>
                      <a:pt x="601" y="3236"/>
                      <a:pt x="835" y="3236"/>
                      <a:pt x="1202" y="3236"/>
                    </a:cubicBezTo>
                    <a:cubicBezTo>
                      <a:pt x="2436" y="3236"/>
                      <a:pt x="2936" y="3637"/>
                      <a:pt x="2936" y="4304"/>
                    </a:cubicBezTo>
                    <a:cubicBezTo>
                      <a:pt x="2936" y="4971"/>
                      <a:pt x="2302" y="5238"/>
                      <a:pt x="1669" y="5238"/>
                    </a:cubicBezTo>
                    <a:cubicBezTo>
                      <a:pt x="1101" y="5238"/>
                      <a:pt x="568" y="5071"/>
                      <a:pt x="268" y="4971"/>
                    </a:cubicBezTo>
                    <a:lnTo>
                      <a:pt x="1" y="6038"/>
                    </a:lnTo>
                    <a:cubicBezTo>
                      <a:pt x="368" y="6239"/>
                      <a:pt x="1001" y="6405"/>
                      <a:pt x="1769" y="6405"/>
                    </a:cubicBezTo>
                    <a:cubicBezTo>
                      <a:pt x="3470" y="6405"/>
                      <a:pt x="4471" y="5371"/>
                      <a:pt x="4471" y="4204"/>
                    </a:cubicBezTo>
                    <a:cubicBezTo>
                      <a:pt x="4471" y="3470"/>
                      <a:pt x="4170" y="2969"/>
                      <a:pt x="3737" y="2636"/>
                    </a:cubicBezTo>
                    <a:cubicBezTo>
                      <a:pt x="3270" y="2302"/>
                      <a:pt x="2636" y="2169"/>
                      <a:pt x="2069" y="2169"/>
                    </a:cubicBezTo>
                    <a:lnTo>
                      <a:pt x="1635" y="2169"/>
                    </a:lnTo>
                    <a:lnTo>
                      <a:pt x="1769" y="1202"/>
                    </a:lnTo>
                    <a:lnTo>
                      <a:pt x="4237" y="1202"/>
                    </a:lnTo>
                    <a:lnTo>
                      <a:pt x="42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8"/>
              <p:cNvSpPr/>
              <p:nvPr/>
            </p:nvSpPr>
            <p:spPr>
              <a:xfrm>
                <a:off x="2234628" y="2903885"/>
                <a:ext cx="47530" cy="67334"/>
              </a:xfrm>
              <a:custGeom>
                <a:rect b="b" l="l" r="r" t="t"/>
                <a:pathLst>
                  <a:path extrusionOk="0" h="6239" w="4404">
                    <a:moveTo>
                      <a:pt x="0" y="1"/>
                    </a:moveTo>
                    <a:lnTo>
                      <a:pt x="0" y="1202"/>
                    </a:lnTo>
                    <a:lnTo>
                      <a:pt x="2869" y="1202"/>
                    </a:lnTo>
                    <a:lnTo>
                      <a:pt x="267" y="6239"/>
                    </a:lnTo>
                    <a:lnTo>
                      <a:pt x="1835" y="6239"/>
                    </a:lnTo>
                    <a:lnTo>
                      <a:pt x="4403" y="902"/>
                    </a:lnTo>
                    <a:lnTo>
                      <a:pt x="4403"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8"/>
              <p:cNvSpPr/>
              <p:nvPr/>
            </p:nvSpPr>
            <p:spPr>
              <a:xfrm>
                <a:off x="2093505" y="2764931"/>
                <a:ext cx="51491" cy="70205"/>
              </a:xfrm>
              <a:custGeom>
                <a:rect b="b" l="l" r="r" t="t"/>
                <a:pathLst>
                  <a:path extrusionOk="0" h="6505" w="4771">
                    <a:moveTo>
                      <a:pt x="2335" y="967"/>
                    </a:moveTo>
                    <a:cubicBezTo>
                      <a:pt x="2902" y="967"/>
                      <a:pt x="3102" y="1401"/>
                      <a:pt x="3102" y="1768"/>
                    </a:cubicBezTo>
                    <a:cubicBezTo>
                      <a:pt x="3102" y="2135"/>
                      <a:pt x="2802" y="2469"/>
                      <a:pt x="2469" y="2569"/>
                    </a:cubicBezTo>
                    <a:cubicBezTo>
                      <a:pt x="1968" y="2435"/>
                      <a:pt x="1601" y="2135"/>
                      <a:pt x="1601" y="1735"/>
                    </a:cubicBezTo>
                    <a:cubicBezTo>
                      <a:pt x="1601" y="1368"/>
                      <a:pt x="1835" y="1034"/>
                      <a:pt x="2335" y="967"/>
                    </a:cubicBezTo>
                    <a:close/>
                    <a:moveTo>
                      <a:pt x="2268" y="3636"/>
                    </a:moveTo>
                    <a:cubicBezTo>
                      <a:pt x="2836" y="3803"/>
                      <a:pt x="3269" y="4136"/>
                      <a:pt x="3269" y="4703"/>
                    </a:cubicBezTo>
                    <a:cubicBezTo>
                      <a:pt x="3269" y="5117"/>
                      <a:pt x="2966" y="5440"/>
                      <a:pt x="2446" y="5440"/>
                    </a:cubicBezTo>
                    <a:cubicBezTo>
                      <a:pt x="2420" y="5440"/>
                      <a:pt x="2395" y="5439"/>
                      <a:pt x="2369" y="5437"/>
                    </a:cubicBezTo>
                    <a:cubicBezTo>
                      <a:pt x="1835" y="5437"/>
                      <a:pt x="1501" y="5037"/>
                      <a:pt x="1501" y="4570"/>
                    </a:cubicBezTo>
                    <a:cubicBezTo>
                      <a:pt x="1501" y="4136"/>
                      <a:pt x="1768" y="3769"/>
                      <a:pt x="2268" y="3636"/>
                    </a:cubicBezTo>
                    <a:close/>
                    <a:moveTo>
                      <a:pt x="2435" y="0"/>
                    </a:moveTo>
                    <a:cubicBezTo>
                      <a:pt x="1168" y="0"/>
                      <a:pt x="234" y="734"/>
                      <a:pt x="234" y="1768"/>
                    </a:cubicBezTo>
                    <a:cubicBezTo>
                      <a:pt x="234" y="2302"/>
                      <a:pt x="501" y="2835"/>
                      <a:pt x="1134" y="3136"/>
                    </a:cubicBezTo>
                    <a:lnTo>
                      <a:pt x="1134" y="3169"/>
                    </a:lnTo>
                    <a:cubicBezTo>
                      <a:pt x="434" y="3469"/>
                      <a:pt x="0" y="4003"/>
                      <a:pt x="0" y="4770"/>
                    </a:cubicBezTo>
                    <a:cubicBezTo>
                      <a:pt x="0" y="5604"/>
                      <a:pt x="767" y="6505"/>
                      <a:pt x="2335" y="6505"/>
                    </a:cubicBezTo>
                    <a:cubicBezTo>
                      <a:pt x="3803" y="6505"/>
                      <a:pt x="4770" y="5738"/>
                      <a:pt x="4770" y="4603"/>
                    </a:cubicBezTo>
                    <a:cubicBezTo>
                      <a:pt x="4770" y="3803"/>
                      <a:pt x="4237" y="3302"/>
                      <a:pt x="3603" y="3069"/>
                    </a:cubicBezTo>
                    <a:lnTo>
                      <a:pt x="3603" y="3002"/>
                    </a:lnTo>
                    <a:cubicBezTo>
                      <a:pt x="4237" y="2735"/>
                      <a:pt x="4503" y="2168"/>
                      <a:pt x="4503" y="1635"/>
                    </a:cubicBezTo>
                    <a:cubicBezTo>
                      <a:pt x="4503" y="834"/>
                      <a:pt x="3903" y="0"/>
                      <a:pt x="2435"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8"/>
              <p:cNvSpPr/>
              <p:nvPr/>
            </p:nvSpPr>
            <p:spPr>
              <a:xfrm>
                <a:off x="2211942" y="2258752"/>
                <a:ext cx="30974" cy="67701"/>
              </a:xfrm>
              <a:custGeom>
                <a:rect b="b" l="l" r="r" t="t"/>
                <a:pathLst>
                  <a:path extrusionOk="0" h="6273" w="2870">
                    <a:moveTo>
                      <a:pt x="1669" y="1"/>
                    </a:moveTo>
                    <a:lnTo>
                      <a:pt x="1" y="801"/>
                    </a:lnTo>
                    <a:lnTo>
                      <a:pt x="268" y="1902"/>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8"/>
              <p:cNvSpPr/>
              <p:nvPr/>
            </p:nvSpPr>
            <p:spPr>
              <a:xfrm>
                <a:off x="2269908" y="2258752"/>
                <a:ext cx="31331" cy="67701"/>
              </a:xfrm>
              <a:custGeom>
                <a:rect b="b" l="l" r="r" t="t"/>
                <a:pathLst>
                  <a:path extrusionOk="0" h="6273" w="2903">
                    <a:moveTo>
                      <a:pt x="1668" y="1"/>
                    </a:moveTo>
                    <a:lnTo>
                      <a:pt x="0" y="801"/>
                    </a:lnTo>
                    <a:lnTo>
                      <a:pt x="267" y="1902"/>
                    </a:lnTo>
                    <a:lnTo>
                      <a:pt x="1468" y="1302"/>
                    </a:lnTo>
                    <a:lnTo>
                      <a:pt x="1468" y="6272"/>
                    </a:lnTo>
                    <a:lnTo>
                      <a:pt x="2902" y="6272"/>
                    </a:lnTo>
                    <a:lnTo>
                      <a:pt x="2902"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8"/>
              <p:cNvSpPr/>
              <p:nvPr/>
            </p:nvSpPr>
            <p:spPr>
              <a:xfrm>
                <a:off x="2078741" y="2393399"/>
                <a:ext cx="30974" cy="67691"/>
              </a:xfrm>
              <a:custGeom>
                <a:rect b="b" l="l" r="r" t="t"/>
                <a:pathLst>
                  <a:path extrusionOk="0" h="6272" w="2870">
                    <a:moveTo>
                      <a:pt x="1668" y="0"/>
                    </a:moveTo>
                    <a:lnTo>
                      <a:pt x="1" y="801"/>
                    </a:lnTo>
                    <a:lnTo>
                      <a:pt x="267" y="1868"/>
                    </a:lnTo>
                    <a:lnTo>
                      <a:pt x="1468" y="1301"/>
                    </a:lnTo>
                    <a:lnTo>
                      <a:pt x="1468" y="6272"/>
                    </a:lnTo>
                    <a:lnTo>
                      <a:pt x="2869" y="6272"/>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8"/>
              <p:cNvSpPr/>
              <p:nvPr/>
            </p:nvSpPr>
            <p:spPr>
              <a:xfrm>
                <a:off x="2130944" y="2391964"/>
                <a:ext cx="50768" cy="69849"/>
              </a:xfrm>
              <a:custGeom>
                <a:rect b="b" l="l" r="r" t="t"/>
                <a:pathLst>
                  <a:path extrusionOk="0" h="6472" w="4704">
                    <a:moveTo>
                      <a:pt x="2369" y="1134"/>
                    </a:moveTo>
                    <a:cubicBezTo>
                      <a:pt x="2969" y="1134"/>
                      <a:pt x="3269" y="1868"/>
                      <a:pt x="3269" y="3269"/>
                    </a:cubicBezTo>
                    <a:cubicBezTo>
                      <a:pt x="3269" y="4670"/>
                      <a:pt x="2969" y="5404"/>
                      <a:pt x="2369" y="5404"/>
                    </a:cubicBezTo>
                    <a:cubicBezTo>
                      <a:pt x="1802" y="5404"/>
                      <a:pt x="1468" y="4670"/>
                      <a:pt x="1468" y="3269"/>
                    </a:cubicBezTo>
                    <a:cubicBezTo>
                      <a:pt x="1468" y="1801"/>
                      <a:pt x="1835" y="1134"/>
                      <a:pt x="2369" y="1134"/>
                    </a:cubicBezTo>
                    <a:close/>
                    <a:moveTo>
                      <a:pt x="2369" y="0"/>
                    </a:moveTo>
                    <a:cubicBezTo>
                      <a:pt x="801" y="0"/>
                      <a:pt x="0" y="1468"/>
                      <a:pt x="0" y="3269"/>
                    </a:cubicBezTo>
                    <a:cubicBezTo>
                      <a:pt x="0" y="5004"/>
                      <a:pt x="701" y="6471"/>
                      <a:pt x="2335" y="6471"/>
                    </a:cubicBezTo>
                    <a:cubicBezTo>
                      <a:pt x="3936" y="6471"/>
                      <a:pt x="4704" y="5137"/>
                      <a:pt x="4704" y="3236"/>
                    </a:cubicBezTo>
                    <a:cubicBezTo>
                      <a:pt x="4704" y="1501"/>
                      <a:pt x="4037" y="0"/>
                      <a:pt x="2369"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8"/>
              <p:cNvSpPr/>
              <p:nvPr/>
            </p:nvSpPr>
            <p:spPr>
              <a:xfrm>
                <a:off x="2422190" y="2962207"/>
                <a:ext cx="52214" cy="69860"/>
              </a:xfrm>
              <a:custGeom>
                <a:rect b="b" l="l" r="r" t="t"/>
                <a:pathLst>
                  <a:path extrusionOk="0" h="6473" w="4838">
                    <a:moveTo>
                      <a:pt x="2402" y="3203"/>
                    </a:moveTo>
                    <a:cubicBezTo>
                      <a:pt x="3036" y="3203"/>
                      <a:pt x="3336" y="3704"/>
                      <a:pt x="3336" y="4304"/>
                    </a:cubicBezTo>
                    <a:cubicBezTo>
                      <a:pt x="3336" y="4900"/>
                      <a:pt x="3041" y="5377"/>
                      <a:pt x="2591" y="5377"/>
                    </a:cubicBezTo>
                    <a:cubicBezTo>
                      <a:pt x="2562" y="5377"/>
                      <a:pt x="2532" y="5375"/>
                      <a:pt x="2502" y="5371"/>
                    </a:cubicBezTo>
                    <a:cubicBezTo>
                      <a:pt x="1835" y="5371"/>
                      <a:pt x="1535" y="4804"/>
                      <a:pt x="1501" y="4137"/>
                    </a:cubicBezTo>
                    <a:cubicBezTo>
                      <a:pt x="1501" y="3970"/>
                      <a:pt x="1501" y="3837"/>
                      <a:pt x="1535" y="3770"/>
                    </a:cubicBezTo>
                    <a:cubicBezTo>
                      <a:pt x="1701" y="3470"/>
                      <a:pt x="2035" y="3203"/>
                      <a:pt x="2402" y="3203"/>
                    </a:cubicBezTo>
                    <a:close/>
                    <a:moveTo>
                      <a:pt x="3536" y="1"/>
                    </a:moveTo>
                    <a:cubicBezTo>
                      <a:pt x="2535" y="34"/>
                      <a:pt x="1735" y="334"/>
                      <a:pt x="1134" y="902"/>
                    </a:cubicBezTo>
                    <a:cubicBezTo>
                      <a:pt x="401" y="1535"/>
                      <a:pt x="0" y="2536"/>
                      <a:pt x="0" y="3704"/>
                    </a:cubicBezTo>
                    <a:cubicBezTo>
                      <a:pt x="0" y="5205"/>
                      <a:pt x="834" y="6472"/>
                      <a:pt x="2502" y="6472"/>
                    </a:cubicBezTo>
                    <a:cubicBezTo>
                      <a:pt x="3870" y="6472"/>
                      <a:pt x="4837" y="5471"/>
                      <a:pt x="4837" y="4204"/>
                    </a:cubicBezTo>
                    <a:cubicBezTo>
                      <a:pt x="4837" y="2936"/>
                      <a:pt x="3903" y="2169"/>
                      <a:pt x="2869" y="2169"/>
                    </a:cubicBezTo>
                    <a:cubicBezTo>
                      <a:pt x="2302" y="2169"/>
                      <a:pt x="1835" y="2336"/>
                      <a:pt x="1535" y="2669"/>
                    </a:cubicBezTo>
                    <a:lnTo>
                      <a:pt x="1501" y="2669"/>
                    </a:lnTo>
                    <a:cubicBezTo>
                      <a:pt x="1668" y="1969"/>
                      <a:pt x="2235" y="1302"/>
                      <a:pt x="3536" y="1168"/>
                    </a:cubicBezTo>
                    <a:lnTo>
                      <a:pt x="4137" y="1168"/>
                    </a:lnTo>
                    <a:lnTo>
                      <a:pt x="41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8"/>
              <p:cNvSpPr/>
              <p:nvPr/>
            </p:nvSpPr>
            <p:spPr>
              <a:xfrm>
                <a:off x="2807396" y="2579160"/>
                <a:ext cx="48253" cy="69860"/>
              </a:xfrm>
              <a:custGeom>
                <a:rect b="b" l="l" r="r" t="t"/>
                <a:pathLst>
                  <a:path extrusionOk="0" h="6473" w="4471">
                    <a:moveTo>
                      <a:pt x="2169" y="1"/>
                    </a:moveTo>
                    <a:cubicBezTo>
                      <a:pt x="1335" y="1"/>
                      <a:pt x="567" y="234"/>
                      <a:pt x="201" y="468"/>
                    </a:cubicBezTo>
                    <a:lnTo>
                      <a:pt x="501" y="1502"/>
                    </a:lnTo>
                    <a:cubicBezTo>
                      <a:pt x="734" y="1335"/>
                      <a:pt x="1301" y="1135"/>
                      <a:pt x="1802" y="1135"/>
                    </a:cubicBezTo>
                    <a:cubicBezTo>
                      <a:pt x="2402" y="1135"/>
                      <a:pt x="2702" y="1435"/>
                      <a:pt x="2702" y="1802"/>
                    </a:cubicBezTo>
                    <a:cubicBezTo>
                      <a:pt x="2702" y="2302"/>
                      <a:pt x="2069" y="2503"/>
                      <a:pt x="1568" y="2503"/>
                    </a:cubicBezTo>
                    <a:lnTo>
                      <a:pt x="1001" y="2503"/>
                    </a:lnTo>
                    <a:lnTo>
                      <a:pt x="1001" y="3570"/>
                    </a:lnTo>
                    <a:lnTo>
                      <a:pt x="1568" y="3570"/>
                    </a:lnTo>
                    <a:cubicBezTo>
                      <a:pt x="2202" y="3570"/>
                      <a:pt x="2836" y="3837"/>
                      <a:pt x="2836" y="4471"/>
                    </a:cubicBezTo>
                    <a:cubicBezTo>
                      <a:pt x="2836" y="4938"/>
                      <a:pt x="2402" y="5305"/>
                      <a:pt x="1668" y="5305"/>
                    </a:cubicBezTo>
                    <a:cubicBezTo>
                      <a:pt x="1068" y="5305"/>
                      <a:pt x="467" y="5071"/>
                      <a:pt x="201" y="4938"/>
                    </a:cubicBezTo>
                    <a:lnTo>
                      <a:pt x="0" y="6005"/>
                    </a:lnTo>
                    <a:cubicBezTo>
                      <a:pt x="367" y="6272"/>
                      <a:pt x="1068" y="6472"/>
                      <a:pt x="1868" y="6472"/>
                    </a:cubicBezTo>
                    <a:cubicBezTo>
                      <a:pt x="3503" y="6472"/>
                      <a:pt x="4470" y="5672"/>
                      <a:pt x="4470" y="4571"/>
                    </a:cubicBezTo>
                    <a:cubicBezTo>
                      <a:pt x="4470" y="3737"/>
                      <a:pt x="3836" y="3136"/>
                      <a:pt x="3069" y="3003"/>
                    </a:cubicBezTo>
                    <a:cubicBezTo>
                      <a:pt x="3870" y="2736"/>
                      <a:pt x="4237" y="2236"/>
                      <a:pt x="4237" y="1569"/>
                    </a:cubicBezTo>
                    <a:cubicBezTo>
                      <a:pt x="4237" y="735"/>
                      <a:pt x="3503" y="1"/>
                      <a:pt x="21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8"/>
              <p:cNvSpPr/>
              <p:nvPr/>
            </p:nvSpPr>
            <p:spPr>
              <a:xfrm>
                <a:off x="2039143" y="2579160"/>
                <a:ext cx="51491" cy="69860"/>
              </a:xfrm>
              <a:custGeom>
                <a:rect b="b" l="l" r="r" t="t"/>
                <a:pathLst>
                  <a:path extrusionOk="0" h="6473" w="4771">
                    <a:moveTo>
                      <a:pt x="2302" y="1068"/>
                    </a:moveTo>
                    <a:cubicBezTo>
                      <a:pt x="2969" y="1068"/>
                      <a:pt x="3203" y="1735"/>
                      <a:pt x="3203" y="2402"/>
                    </a:cubicBezTo>
                    <a:cubicBezTo>
                      <a:pt x="3203" y="2603"/>
                      <a:pt x="3169" y="2669"/>
                      <a:pt x="3136" y="2769"/>
                    </a:cubicBezTo>
                    <a:cubicBezTo>
                      <a:pt x="3002" y="2970"/>
                      <a:pt x="2702" y="3170"/>
                      <a:pt x="2335" y="3170"/>
                    </a:cubicBezTo>
                    <a:cubicBezTo>
                      <a:pt x="1768" y="3170"/>
                      <a:pt x="1468" y="2736"/>
                      <a:pt x="1468" y="2169"/>
                    </a:cubicBezTo>
                    <a:cubicBezTo>
                      <a:pt x="1468" y="1502"/>
                      <a:pt x="1835" y="1068"/>
                      <a:pt x="2302" y="1068"/>
                    </a:cubicBezTo>
                    <a:close/>
                    <a:moveTo>
                      <a:pt x="2369" y="1"/>
                    </a:moveTo>
                    <a:cubicBezTo>
                      <a:pt x="1001" y="1"/>
                      <a:pt x="0" y="1035"/>
                      <a:pt x="0" y="2269"/>
                    </a:cubicBezTo>
                    <a:cubicBezTo>
                      <a:pt x="0" y="3470"/>
                      <a:pt x="934" y="4204"/>
                      <a:pt x="1968" y="4204"/>
                    </a:cubicBezTo>
                    <a:cubicBezTo>
                      <a:pt x="2535" y="4204"/>
                      <a:pt x="2936" y="4037"/>
                      <a:pt x="3203" y="3770"/>
                    </a:cubicBezTo>
                    <a:lnTo>
                      <a:pt x="3269" y="3770"/>
                    </a:lnTo>
                    <a:cubicBezTo>
                      <a:pt x="3136" y="4271"/>
                      <a:pt x="2869" y="4637"/>
                      <a:pt x="2469" y="4938"/>
                    </a:cubicBezTo>
                    <a:cubicBezTo>
                      <a:pt x="2135" y="5138"/>
                      <a:pt x="1668" y="5271"/>
                      <a:pt x="1201" y="5305"/>
                    </a:cubicBezTo>
                    <a:lnTo>
                      <a:pt x="634" y="5305"/>
                    </a:lnTo>
                    <a:lnTo>
                      <a:pt x="634" y="6472"/>
                    </a:lnTo>
                    <a:lnTo>
                      <a:pt x="1301" y="6472"/>
                    </a:lnTo>
                    <a:cubicBezTo>
                      <a:pt x="2269" y="6439"/>
                      <a:pt x="3102" y="6139"/>
                      <a:pt x="3670" y="5605"/>
                    </a:cubicBezTo>
                    <a:cubicBezTo>
                      <a:pt x="4337" y="4971"/>
                      <a:pt x="4770" y="4004"/>
                      <a:pt x="4770" y="2703"/>
                    </a:cubicBezTo>
                    <a:cubicBezTo>
                      <a:pt x="4770" y="1268"/>
                      <a:pt x="4003" y="1"/>
                      <a:pt x="23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13" name="Google Shape;3613;p58"/>
          <p:cNvGrpSpPr/>
          <p:nvPr/>
        </p:nvGrpSpPr>
        <p:grpSpPr>
          <a:xfrm>
            <a:off x="6748506" y="1848367"/>
            <a:ext cx="1208188" cy="1446767"/>
            <a:chOff x="1842579" y="1812105"/>
            <a:chExt cx="1208188" cy="1446767"/>
          </a:xfrm>
        </p:grpSpPr>
        <p:sp>
          <p:nvSpPr>
            <p:cNvPr id="3614" name="Google Shape;3614;p58"/>
            <p:cNvSpPr/>
            <p:nvPr/>
          </p:nvSpPr>
          <p:spPr>
            <a:xfrm>
              <a:off x="2669155" y="3081011"/>
              <a:ext cx="141846" cy="177860"/>
            </a:xfrm>
            <a:custGeom>
              <a:rect b="b" l="l" r="r" t="t"/>
              <a:pathLst>
                <a:path extrusionOk="0" h="16480" w="13143">
                  <a:moveTo>
                    <a:pt x="6305" y="1"/>
                  </a:moveTo>
                  <a:lnTo>
                    <a:pt x="0" y="3303"/>
                  </a:lnTo>
                  <a:lnTo>
                    <a:pt x="1701" y="6505"/>
                  </a:lnTo>
                  <a:lnTo>
                    <a:pt x="6872" y="16479"/>
                  </a:lnTo>
                  <a:lnTo>
                    <a:pt x="13143" y="13110"/>
                  </a:lnTo>
                  <a:lnTo>
                    <a:pt x="11275" y="9508"/>
                  </a:lnTo>
                  <a:lnTo>
                    <a:pt x="63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8"/>
            <p:cNvSpPr/>
            <p:nvPr/>
          </p:nvSpPr>
          <p:spPr>
            <a:xfrm>
              <a:off x="2085939" y="3081011"/>
              <a:ext cx="141500" cy="177860"/>
            </a:xfrm>
            <a:custGeom>
              <a:rect b="b" l="l" r="r" t="t"/>
              <a:pathLst>
                <a:path extrusionOk="0" h="16480" w="13111">
                  <a:moveTo>
                    <a:pt x="6839" y="1"/>
                  </a:moveTo>
                  <a:lnTo>
                    <a:pt x="4537" y="4437"/>
                  </a:lnTo>
                  <a:lnTo>
                    <a:pt x="1" y="13177"/>
                  </a:lnTo>
                  <a:lnTo>
                    <a:pt x="6305" y="16479"/>
                  </a:lnTo>
                  <a:lnTo>
                    <a:pt x="8674" y="11876"/>
                  </a:lnTo>
                  <a:lnTo>
                    <a:pt x="13110" y="3370"/>
                  </a:lnTo>
                  <a:lnTo>
                    <a:pt x="68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8"/>
            <p:cNvSpPr/>
            <p:nvPr/>
          </p:nvSpPr>
          <p:spPr>
            <a:xfrm>
              <a:off x="2063620" y="3128898"/>
              <a:ext cx="115933" cy="129974"/>
            </a:xfrm>
            <a:custGeom>
              <a:rect b="b" l="l" r="r" t="t"/>
              <a:pathLst>
                <a:path extrusionOk="0" h="12043" w="10742">
                  <a:moveTo>
                    <a:pt x="6605" y="0"/>
                  </a:moveTo>
                  <a:lnTo>
                    <a:pt x="1" y="11775"/>
                  </a:lnTo>
                  <a:lnTo>
                    <a:pt x="8373" y="12042"/>
                  </a:lnTo>
                  <a:lnTo>
                    <a:pt x="10742" y="7439"/>
                  </a:lnTo>
                  <a:lnTo>
                    <a:pt x="66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8"/>
            <p:cNvSpPr/>
            <p:nvPr/>
          </p:nvSpPr>
          <p:spPr>
            <a:xfrm>
              <a:off x="2687513" y="3151216"/>
              <a:ext cx="141857" cy="107655"/>
            </a:xfrm>
            <a:custGeom>
              <a:rect b="b" l="l" r="r" t="t"/>
              <a:pathLst>
                <a:path extrusionOk="0" h="9975" w="13144">
                  <a:moveTo>
                    <a:pt x="0" y="0"/>
                  </a:moveTo>
                  <a:lnTo>
                    <a:pt x="5171" y="9974"/>
                  </a:lnTo>
                  <a:lnTo>
                    <a:pt x="13143" y="9874"/>
                  </a:lnTo>
                  <a:lnTo>
                    <a:pt x="9607" y="3003"/>
                  </a:lnTo>
                  <a:cubicBezTo>
                    <a:pt x="5905" y="1835"/>
                    <a:pt x="2269" y="70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8"/>
            <p:cNvSpPr/>
            <p:nvPr/>
          </p:nvSpPr>
          <p:spPr>
            <a:xfrm>
              <a:off x="1953818" y="1812526"/>
              <a:ext cx="229341" cy="357674"/>
            </a:xfrm>
            <a:custGeom>
              <a:rect b="b" l="l" r="r" t="t"/>
              <a:pathLst>
                <a:path extrusionOk="0" h="33141" w="21250">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lnTo>
                    <a:pt x="14945" y="33141"/>
                  </a:lnTo>
                  <a:lnTo>
                    <a:pt x="21249" y="29839"/>
                  </a:lnTo>
                  <a:lnTo>
                    <a:pt x="7272" y="3019"/>
                  </a:lnTo>
                  <a:lnTo>
                    <a:pt x="6705" y="1919"/>
                  </a:lnTo>
                  <a:cubicBezTo>
                    <a:pt x="6405" y="1318"/>
                    <a:pt x="5938" y="851"/>
                    <a:pt x="5438" y="518"/>
                  </a:cubicBezTo>
                  <a:cubicBezTo>
                    <a:pt x="4872" y="189"/>
                    <a:pt x="4217" y="1"/>
                    <a:pt x="35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8"/>
            <p:cNvSpPr/>
            <p:nvPr/>
          </p:nvSpPr>
          <p:spPr>
            <a:xfrm>
              <a:off x="1842579" y="1829588"/>
              <a:ext cx="468373" cy="339899"/>
            </a:xfrm>
            <a:custGeom>
              <a:rect b="b" l="l" r="r" t="t"/>
              <a:pathLst>
                <a:path extrusionOk="0" h="31494" w="43398">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lnTo>
                    <a:pt x="43398" y="11679"/>
                  </a:lnTo>
                  <a:lnTo>
                    <a:pt x="42197" y="9244"/>
                  </a:lnTo>
                  <a:cubicBezTo>
                    <a:pt x="39929" y="4808"/>
                    <a:pt x="35993" y="1805"/>
                    <a:pt x="31523" y="571"/>
                  </a:cubicBezTo>
                  <a:cubicBezTo>
                    <a:pt x="30092" y="195"/>
                    <a:pt x="28617" y="0"/>
                    <a:pt x="271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8"/>
            <p:cNvSpPr/>
            <p:nvPr/>
          </p:nvSpPr>
          <p:spPr>
            <a:xfrm>
              <a:off x="1842579" y="1829588"/>
              <a:ext cx="343817" cy="339899"/>
            </a:xfrm>
            <a:custGeom>
              <a:rect b="b" l="l" r="r" t="t"/>
              <a:pathLst>
                <a:path extrusionOk="0" h="31494" w="31857">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cubicBezTo>
                    <a:pt x="30188" y="15649"/>
                    <a:pt x="31856" y="10512"/>
                    <a:pt x="31856" y="5008"/>
                  </a:cubicBezTo>
                  <a:cubicBezTo>
                    <a:pt x="31856" y="3507"/>
                    <a:pt x="31723" y="2039"/>
                    <a:pt x="31523" y="571"/>
                  </a:cubicBezTo>
                  <a:cubicBezTo>
                    <a:pt x="30092" y="195"/>
                    <a:pt x="28617" y="0"/>
                    <a:pt x="271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8"/>
            <p:cNvSpPr/>
            <p:nvPr/>
          </p:nvSpPr>
          <p:spPr>
            <a:xfrm>
              <a:off x="1953818" y="1812526"/>
              <a:ext cx="59413" cy="59229"/>
            </a:xfrm>
            <a:custGeom>
              <a:rect b="b" l="l" r="r" t="t"/>
              <a:pathLst>
                <a:path extrusionOk="0" h="5488" w="5505">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cubicBezTo>
                    <a:pt x="768" y="5488"/>
                    <a:pt x="1001" y="5488"/>
                    <a:pt x="1235" y="5488"/>
                  </a:cubicBezTo>
                  <a:cubicBezTo>
                    <a:pt x="3570" y="5488"/>
                    <a:pt x="5505" y="3586"/>
                    <a:pt x="5505" y="1251"/>
                  </a:cubicBezTo>
                  <a:cubicBezTo>
                    <a:pt x="5505" y="1018"/>
                    <a:pt x="5438" y="784"/>
                    <a:pt x="5438" y="518"/>
                  </a:cubicBezTo>
                  <a:cubicBezTo>
                    <a:pt x="4872" y="189"/>
                    <a:pt x="4217" y="1"/>
                    <a:pt x="3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8"/>
            <p:cNvSpPr/>
            <p:nvPr/>
          </p:nvSpPr>
          <p:spPr>
            <a:xfrm>
              <a:off x="2354511" y="1984418"/>
              <a:ext cx="170295" cy="90020"/>
            </a:xfrm>
            <a:custGeom>
              <a:rect b="b" l="l" r="r" t="t"/>
              <a:pathLst>
                <a:path extrusionOk="0" h="8341" w="15779">
                  <a:moveTo>
                    <a:pt x="14275" y="0"/>
                  </a:moveTo>
                  <a:cubicBezTo>
                    <a:pt x="14253" y="0"/>
                    <a:pt x="14232" y="1"/>
                    <a:pt x="14210" y="2"/>
                  </a:cubicBezTo>
                  <a:lnTo>
                    <a:pt x="1501" y="2"/>
                  </a:lnTo>
                  <a:cubicBezTo>
                    <a:pt x="667" y="2"/>
                    <a:pt x="0" y="669"/>
                    <a:pt x="0" y="1503"/>
                  </a:cubicBezTo>
                  <a:lnTo>
                    <a:pt x="0" y="8341"/>
                  </a:lnTo>
                  <a:lnTo>
                    <a:pt x="15778" y="8341"/>
                  </a:lnTo>
                  <a:lnTo>
                    <a:pt x="15778" y="1503"/>
                  </a:lnTo>
                  <a:cubicBezTo>
                    <a:pt x="15778" y="656"/>
                    <a:pt x="15143" y="0"/>
                    <a:pt x="14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8"/>
            <p:cNvSpPr/>
            <p:nvPr/>
          </p:nvSpPr>
          <p:spPr>
            <a:xfrm>
              <a:off x="2354511" y="1984418"/>
              <a:ext cx="170295" cy="90020"/>
            </a:xfrm>
            <a:custGeom>
              <a:rect b="b" l="l" r="r" t="t"/>
              <a:pathLst>
                <a:path extrusionOk="0" h="8341" w="15779">
                  <a:moveTo>
                    <a:pt x="14275" y="0"/>
                  </a:moveTo>
                  <a:cubicBezTo>
                    <a:pt x="14253" y="0"/>
                    <a:pt x="14232" y="1"/>
                    <a:pt x="14210" y="2"/>
                  </a:cubicBezTo>
                  <a:lnTo>
                    <a:pt x="13643" y="2"/>
                  </a:lnTo>
                  <a:lnTo>
                    <a:pt x="0" y="5639"/>
                  </a:lnTo>
                  <a:lnTo>
                    <a:pt x="0" y="8341"/>
                  </a:lnTo>
                  <a:lnTo>
                    <a:pt x="15778" y="8341"/>
                  </a:lnTo>
                  <a:lnTo>
                    <a:pt x="15778" y="1503"/>
                  </a:lnTo>
                  <a:cubicBezTo>
                    <a:pt x="15778" y="656"/>
                    <a:pt x="15143" y="0"/>
                    <a:pt x="14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8"/>
            <p:cNvSpPr/>
            <p:nvPr/>
          </p:nvSpPr>
          <p:spPr>
            <a:xfrm>
              <a:off x="2709832" y="1812105"/>
              <a:ext cx="229341" cy="357739"/>
            </a:xfrm>
            <a:custGeom>
              <a:rect b="b" l="l" r="r" t="t"/>
              <a:pathLst>
                <a:path extrusionOk="0" h="33147" w="21250">
                  <a:moveTo>
                    <a:pt x="17660" y="0"/>
                  </a:moveTo>
                  <a:cubicBezTo>
                    <a:pt x="16384" y="0"/>
                    <a:pt x="15168" y="690"/>
                    <a:pt x="14544" y="1891"/>
                  </a:cubicBezTo>
                  <a:lnTo>
                    <a:pt x="13944" y="3025"/>
                  </a:lnTo>
                  <a:lnTo>
                    <a:pt x="1" y="29844"/>
                  </a:lnTo>
                  <a:lnTo>
                    <a:pt x="6272" y="33147"/>
                  </a:lnTo>
                  <a:lnTo>
                    <a:pt x="20849" y="5193"/>
                  </a:lnTo>
                  <a:cubicBezTo>
                    <a:pt x="21116" y="4693"/>
                    <a:pt x="21249" y="4126"/>
                    <a:pt x="21249" y="3559"/>
                  </a:cubicBezTo>
                  <a:cubicBezTo>
                    <a:pt x="21249" y="2625"/>
                    <a:pt x="20882" y="1691"/>
                    <a:pt x="20115" y="990"/>
                  </a:cubicBezTo>
                  <a:cubicBezTo>
                    <a:pt x="19915" y="757"/>
                    <a:pt x="19615" y="590"/>
                    <a:pt x="19348" y="423"/>
                  </a:cubicBezTo>
                  <a:cubicBezTo>
                    <a:pt x="18804" y="136"/>
                    <a:pt x="18226" y="0"/>
                    <a:pt x="176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8"/>
            <p:cNvSpPr/>
            <p:nvPr/>
          </p:nvSpPr>
          <p:spPr>
            <a:xfrm>
              <a:off x="2582027" y="1830160"/>
              <a:ext cx="468740" cy="339683"/>
            </a:xfrm>
            <a:custGeom>
              <a:rect b="b" l="l" r="r" t="t"/>
              <a:pathLst>
                <a:path extrusionOk="0" h="31474" w="43432">
                  <a:moveTo>
                    <a:pt x="16305" y="0"/>
                  </a:moveTo>
                  <a:cubicBezTo>
                    <a:pt x="10134" y="0"/>
                    <a:pt x="4182" y="3358"/>
                    <a:pt x="1202" y="9224"/>
                  </a:cubicBezTo>
                  <a:lnTo>
                    <a:pt x="1" y="11626"/>
                  </a:lnTo>
                  <a:lnTo>
                    <a:pt x="26620" y="25269"/>
                  </a:lnTo>
                  <a:lnTo>
                    <a:pt x="38762" y="31474"/>
                  </a:lnTo>
                  <a:lnTo>
                    <a:pt x="39963" y="29105"/>
                  </a:lnTo>
                  <a:cubicBezTo>
                    <a:pt x="43432" y="22367"/>
                    <a:pt x="41931" y="14461"/>
                    <a:pt x="36894" y="9358"/>
                  </a:cubicBezTo>
                  <a:cubicBezTo>
                    <a:pt x="35660" y="8157"/>
                    <a:pt x="34225" y="7090"/>
                    <a:pt x="32591" y="6256"/>
                  </a:cubicBezTo>
                  <a:lnTo>
                    <a:pt x="24018" y="1852"/>
                  </a:lnTo>
                  <a:cubicBezTo>
                    <a:pt x="21546" y="596"/>
                    <a:pt x="18906" y="0"/>
                    <a:pt x="1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8"/>
            <p:cNvSpPr/>
            <p:nvPr/>
          </p:nvSpPr>
          <p:spPr>
            <a:xfrm>
              <a:off x="2582027" y="1830160"/>
              <a:ext cx="398178" cy="272726"/>
            </a:xfrm>
            <a:custGeom>
              <a:rect b="b" l="l" r="r" t="t"/>
              <a:pathLst>
                <a:path extrusionOk="0" h="25270" w="36894">
                  <a:moveTo>
                    <a:pt x="16279" y="0"/>
                  </a:moveTo>
                  <a:cubicBezTo>
                    <a:pt x="10118" y="0"/>
                    <a:pt x="4182" y="3358"/>
                    <a:pt x="1202" y="9224"/>
                  </a:cubicBezTo>
                  <a:lnTo>
                    <a:pt x="1" y="11626"/>
                  </a:lnTo>
                  <a:lnTo>
                    <a:pt x="26620" y="25269"/>
                  </a:lnTo>
                  <a:cubicBezTo>
                    <a:pt x="32257" y="22000"/>
                    <a:pt x="36227" y="16163"/>
                    <a:pt x="36894" y="9358"/>
                  </a:cubicBezTo>
                  <a:cubicBezTo>
                    <a:pt x="35693" y="8157"/>
                    <a:pt x="34225" y="7090"/>
                    <a:pt x="32591" y="6256"/>
                  </a:cubicBezTo>
                  <a:lnTo>
                    <a:pt x="23985" y="1852"/>
                  </a:lnTo>
                  <a:cubicBezTo>
                    <a:pt x="21512" y="596"/>
                    <a:pt x="18876" y="0"/>
                    <a:pt x="162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8"/>
            <p:cNvSpPr/>
            <p:nvPr/>
          </p:nvSpPr>
          <p:spPr>
            <a:xfrm>
              <a:off x="2861035" y="1812472"/>
              <a:ext cx="66611" cy="47045"/>
            </a:xfrm>
            <a:custGeom>
              <a:rect b="b" l="l" r="r" t="t"/>
              <a:pathLst>
                <a:path extrusionOk="0" h="4359" w="6172">
                  <a:moveTo>
                    <a:pt x="3689" y="1"/>
                  </a:moveTo>
                  <a:cubicBezTo>
                    <a:pt x="2411" y="1"/>
                    <a:pt x="1192" y="697"/>
                    <a:pt x="568" y="1924"/>
                  </a:cubicBezTo>
                  <a:lnTo>
                    <a:pt x="1" y="3024"/>
                  </a:lnTo>
                  <a:cubicBezTo>
                    <a:pt x="601" y="3858"/>
                    <a:pt x="1602" y="4359"/>
                    <a:pt x="2703" y="4359"/>
                  </a:cubicBezTo>
                  <a:cubicBezTo>
                    <a:pt x="4571" y="4359"/>
                    <a:pt x="6105" y="2891"/>
                    <a:pt x="6172" y="990"/>
                  </a:cubicBezTo>
                  <a:cubicBezTo>
                    <a:pt x="5905" y="756"/>
                    <a:pt x="5671" y="589"/>
                    <a:pt x="5371" y="423"/>
                  </a:cubicBezTo>
                  <a:cubicBezTo>
                    <a:pt x="4830" y="136"/>
                    <a:pt x="4254" y="1"/>
                    <a:pt x="36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8"/>
            <p:cNvSpPr/>
            <p:nvPr/>
          </p:nvSpPr>
          <p:spPr>
            <a:xfrm>
              <a:off x="1859502" y="2042395"/>
              <a:ext cx="1160312" cy="1160312"/>
            </a:xfrm>
            <a:custGeom>
              <a:rect b="b" l="l" r="r" t="t"/>
              <a:pathLst>
                <a:path extrusionOk="0" h="107511" w="107511">
                  <a:moveTo>
                    <a:pt x="53772" y="0"/>
                  </a:moveTo>
                  <a:cubicBezTo>
                    <a:pt x="24084" y="0"/>
                    <a:pt x="0" y="24051"/>
                    <a:pt x="0" y="53739"/>
                  </a:cubicBezTo>
                  <a:cubicBezTo>
                    <a:pt x="0" y="83427"/>
                    <a:pt x="24084" y="107510"/>
                    <a:pt x="53772" y="107510"/>
                  </a:cubicBezTo>
                  <a:cubicBezTo>
                    <a:pt x="83426" y="107510"/>
                    <a:pt x="107510" y="83427"/>
                    <a:pt x="107510" y="53739"/>
                  </a:cubicBezTo>
                  <a:cubicBezTo>
                    <a:pt x="107510" y="24051"/>
                    <a:pt x="83426" y="0"/>
                    <a:pt x="537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8"/>
            <p:cNvSpPr/>
            <p:nvPr/>
          </p:nvSpPr>
          <p:spPr>
            <a:xfrm>
              <a:off x="1931499" y="2114392"/>
              <a:ext cx="1016308" cy="1016319"/>
            </a:xfrm>
            <a:custGeom>
              <a:rect b="b" l="l" r="r" t="t"/>
              <a:pathLst>
                <a:path extrusionOk="0" h="94169" w="94168">
                  <a:moveTo>
                    <a:pt x="47101" y="1"/>
                  </a:moveTo>
                  <a:cubicBezTo>
                    <a:pt x="21082" y="1"/>
                    <a:pt x="0" y="21082"/>
                    <a:pt x="0" y="47068"/>
                  </a:cubicBezTo>
                  <a:cubicBezTo>
                    <a:pt x="0" y="73086"/>
                    <a:pt x="21082" y="94168"/>
                    <a:pt x="47101" y="94168"/>
                  </a:cubicBezTo>
                  <a:cubicBezTo>
                    <a:pt x="73086" y="94168"/>
                    <a:pt x="94168" y="73086"/>
                    <a:pt x="94168" y="47068"/>
                  </a:cubicBezTo>
                  <a:cubicBezTo>
                    <a:pt x="94168" y="21082"/>
                    <a:pt x="73086" y="1"/>
                    <a:pt x="471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8"/>
            <p:cNvSpPr/>
            <p:nvPr/>
          </p:nvSpPr>
          <p:spPr>
            <a:xfrm>
              <a:off x="1973600" y="2160988"/>
              <a:ext cx="932100" cy="932100"/>
            </a:xfrm>
            <a:prstGeom prst="ellipse">
              <a:avLst/>
            </a:prstGeom>
            <a:solidFill>
              <a:schemeClr val="dk2"/>
            </a:solid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8"/>
            <p:cNvSpPr/>
            <p:nvPr/>
          </p:nvSpPr>
          <p:spPr>
            <a:xfrm>
              <a:off x="2412110" y="2586002"/>
              <a:ext cx="63007" cy="63017"/>
            </a:xfrm>
            <a:custGeom>
              <a:rect b="b" l="l" r="r" t="t"/>
              <a:pathLst>
                <a:path extrusionOk="0" h="5839" w="5838">
                  <a:moveTo>
                    <a:pt x="2936" y="1"/>
                  </a:moveTo>
                  <a:cubicBezTo>
                    <a:pt x="1668" y="1"/>
                    <a:pt x="634" y="768"/>
                    <a:pt x="234" y="1835"/>
                  </a:cubicBezTo>
                  <a:cubicBezTo>
                    <a:pt x="100" y="2169"/>
                    <a:pt x="0" y="2536"/>
                    <a:pt x="0" y="2936"/>
                  </a:cubicBezTo>
                  <a:cubicBezTo>
                    <a:pt x="0" y="3303"/>
                    <a:pt x="100" y="3670"/>
                    <a:pt x="234" y="4003"/>
                  </a:cubicBezTo>
                  <a:cubicBezTo>
                    <a:pt x="667" y="5104"/>
                    <a:pt x="1735" y="5838"/>
                    <a:pt x="2936" y="5838"/>
                  </a:cubicBezTo>
                  <a:cubicBezTo>
                    <a:pt x="4170" y="5838"/>
                    <a:pt x="5237" y="5104"/>
                    <a:pt x="5638" y="4003"/>
                  </a:cubicBezTo>
                  <a:cubicBezTo>
                    <a:pt x="5771" y="3670"/>
                    <a:pt x="5838" y="3303"/>
                    <a:pt x="5838" y="2936"/>
                  </a:cubicBezTo>
                  <a:cubicBezTo>
                    <a:pt x="5838" y="2502"/>
                    <a:pt x="5804" y="2169"/>
                    <a:pt x="5638" y="1835"/>
                  </a:cubicBezTo>
                  <a:cubicBezTo>
                    <a:pt x="5171" y="768"/>
                    <a:pt x="4137" y="1"/>
                    <a:pt x="2936"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2" name="Google Shape;3632;p58"/>
            <p:cNvGrpSpPr/>
            <p:nvPr/>
          </p:nvGrpSpPr>
          <p:grpSpPr>
            <a:xfrm>
              <a:off x="2039143" y="2195389"/>
              <a:ext cx="816507" cy="836678"/>
              <a:chOff x="2039143" y="2195389"/>
              <a:chExt cx="816507" cy="836678"/>
            </a:xfrm>
          </p:grpSpPr>
          <p:sp>
            <p:nvSpPr>
              <p:cNvPr id="3633" name="Google Shape;3633;p58"/>
              <p:cNvSpPr/>
              <p:nvPr/>
            </p:nvSpPr>
            <p:spPr>
              <a:xfrm>
                <a:off x="2399148" y="2197192"/>
                <a:ext cx="30974" cy="67691"/>
              </a:xfrm>
              <a:custGeom>
                <a:rect b="b" l="l" r="r" t="t"/>
                <a:pathLst>
                  <a:path extrusionOk="0" h="6272" w="2870">
                    <a:moveTo>
                      <a:pt x="1668" y="1"/>
                    </a:moveTo>
                    <a:lnTo>
                      <a:pt x="0" y="801"/>
                    </a:lnTo>
                    <a:lnTo>
                      <a:pt x="267" y="1869"/>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8"/>
              <p:cNvSpPr/>
              <p:nvPr/>
            </p:nvSpPr>
            <p:spPr>
              <a:xfrm>
                <a:off x="2452787" y="2195389"/>
                <a:ext cx="47530" cy="68781"/>
              </a:xfrm>
              <a:custGeom>
                <a:rect b="b" l="l" r="r" t="t"/>
                <a:pathLst>
                  <a:path extrusionOk="0" h="6373" w="4404">
                    <a:moveTo>
                      <a:pt x="2069" y="1"/>
                    </a:moveTo>
                    <a:cubicBezTo>
                      <a:pt x="1235" y="1"/>
                      <a:pt x="501" y="301"/>
                      <a:pt x="34" y="668"/>
                    </a:cubicBezTo>
                    <a:lnTo>
                      <a:pt x="434" y="1702"/>
                    </a:lnTo>
                    <a:cubicBezTo>
                      <a:pt x="768" y="1469"/>
                      <a:pt x="1235" y="1202"/>
                      <a:pt x="1769" y="1202"/>
                    </a:cubicBezTo>
                    <a:cubicBezTo>
                      <a:pt x="2536" y="1202"/>
                      <a:pt x="2836" y="1635"/>
                      <a:pt x="2836" y="2136"/>
                    </a:cubicBezTo>
                    <a:cubicBezTo>
                      <a:pt x="2836" y="2870"/>
                      <a:pt x="2169" y="3570"/>
                      <a:pt x="768" y="4804"/>
                    </a:cubicBezTo>
                    <a:lnTo>
                      <a:pt x="1" y="5538"/>
                    </a:lnTo>
                    <a:lnTo>
                      <a:pt x="1" y="6372"/>
                    </a:lnTo>
                    <a:lnTo>
                      <a:pt x="4404" y="6372"/>
                    </a:lnTo>
                    <a:lnTo>
                      <a:pt x="4404" y="5171"/>
                    </a:lnTo>
                    <a:lnTo>
                      <a:pt x="2035" y="5171"/>
                    </a:lnTo>
                    <a:lnTo>
                      <a:pt x="2602" y="4671"/>
                    </a:lnTo>
                    <a:cubicBezTo>
                      <a:pt x="3536" y="3837"/>
                      <a:pt x="4270" y="3003"/>
                      <a:pt x="4270" y="1969"/>
                    </a:cubicBezTo>
                    <a:cubicBezTo>
                      <a:pt x="4270"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8"/>
              <p:cNvSpPr/>
              <p:nvPr/>
            </p:nvSpPr>
            <p:spPr>
              <a:xfrm>
                <a:off x="2603990" y="2256238"/>
                <a:ext cx="30974" cy="67334"/>
              </a:xfrm>
              <a:custGeom>
                <a:rect b="b" l="l" r="r" t="t"/>
                <a:pathLst>
                  <a:path extrusionOk="0" h="6239" w="2870">
                    <a:moveTo>
                      <a:pt x="1668" y="0"/>
                    </a:moveTo>
                    <a:lnTo>
                      <a:pt x="1" y="801"/>
                    </a:lnTo>
                    <a:lnTo>
                      <a:pt x="234" y="1868"/>
                    </a:lnTo>
                    <a:lnTo>
                      <a:pt x="1468" y="1301"/>
                    </a:lnTo>
                    <a:lnTo>
                      <a:pt x="1468" y="6238"/>
                    </a:lnTo>
                    <a:lnTo>
                      <a:pt x="2869" y="6238"/>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8"/>
              <p:cNvSpPr/>
              <p:nvPr/>
            </p:nvSpPr>
            <p:spPr>
              <a:xfrm>
                <a:off x="2747994" y="2394835"/>
                <a:ext cx="47530" cy="68781"/>
              </a:xfrm>
              <a:custGeom>
                <a:rect b="b" l="l" r="r" t="t"/>
                <a:pathLst>
                  <a:path extrusionOk="0" h="6373" w="4404">
                    <a:moveTo>
                      <a:pt x="2069" y="1"/>
                    </a:moveTo>
                    <a:cubicBezTo>
                      <a:pt x="1235" y="1"/>
                      <a:pt x="501" y="301"/>
                      <a:pt x="34" y="668"/>
                    </a:cubicBezTo>
                    <a:lnTo>
                      <a:pt x="467" y="1702"/>
                    </a:lnTo>
                    <a:cubicBezTo>
                      <a:pt x="801" y="1469"/>
                      <a:pt x="1235" y="1202"/>
                      <a:pt x="1802" y="1202"/>
                    </a:cubicBezTo>
                    <a:cubicBezTo>
                      <a:pt x="2536" y="1202"/>
                      <a:pt x="2836" y="1635"/>
                      <a:pt x="2836" y="2136"/>
                    </a:cubicBezTo>
                    <a:cubicBezTo>
                      <a:pt x="2836" y="2870"/>
                      <a:pt x="2169" y="3570"/>
                      <a:pt x="801" y="4804"/>
                    </a:cubicBezTo>
                    <a:lnTo>
                      <a:pt x="0" y="5538"/>
                    </a:lnTo>
                    <a:lnTo>
                      <a:pt x="0" y="6372"/>
                    </a:lnTo>
                    <a:lnTo>
                      <a:pt x="4404" y="6372"/>
                    </a:lnTo>
                    <a:lnTo>
                      <a:pt x="4404" y="5171"/>
                    </a:lnTo>
                    <a:lnTo>
                      <a:pt x="2035" y="5171"/>
                    </a:lnTo>
                    <a:lnTo>
                      <a:pt x="2636" y="4671"/>
                    </a:lnTo>
                    <a:cubicBezTo>
                      <a:pt x="3536" y="3837"/>
                      <a:pt x="4304" y="3003"/>
                      <a:pt x="4304" y="1969"/>
                    </a:cubicBezTo>
                    <a:cubicBezTo>
                      <a:pt x="4304"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8"/>
              <p:cNvSpPr/>
              <p:nvPr/>
            </p:nvSpPr>
            <p:spPr>
              <a:xfrm>
                <a:off x="2742231" y="2764564"/>
                <a:ext cx="52937" cy="67691"/>
              </a:xfrm>
              <a:custGeom>
                <a:rect b="b" l="l" r="r" t="t"/>
                <a:pathLst>
                  <a:path extrusionOk="0" h="6272" w="4905">
                    <a:moveTo>
                      <a:pt x="2836" y="1168"/>
                    </a:moveTo>
                    <a:cubicBezTo>
                      <a:pt x="2769" y="1602"/>
                      <a:pt x="2769" y="1969"/>
                      <a:pt x="2769" y="2336"/>
                    </a:cubicBezTo>
                    <a:lnTo>
                      <a:pt x="2769" y="3737"/>
                    </a:lnTo>
                    <a:lnTo>
                      <a:pt x="1368" y="3737"/>
                    </a:lnTo>
                    <a:lnTo>
                      <a:pt x="2202" y="2336"/>
                    </a:lnTo>
                    <a:cubicBezTo>
                      <a:pt x="2402" y="1969"/>
                      <a:pt x="2569" y="1602"/>
                      <a:pt x="2769" y="1168"/>
                    </a:cubicBezTo>
                    <a:close/>
                    <a:moveTo>
                      <a:pt x="2369" y="1"/>
                    </a:moveTo>
                    <a:lnTo>
                      <a:pt x="1" y="3837"/>
                    </a:lnTo>
                    <a:lnTo>
                      <a:pt x="1" y="4804"/>
                    </a:lnTo>
                    <a:lnTo>
                      <a:pt x="2769" y="4804"/>
                    </a:lnTo>
                    <a:lnTo>
                      <a:pt x="2769" y="6272"/>
                    </a:lnTo>
                    <a:lnTo>
                      <a:pt x="4170" y="6272"/>
                    </a:lnTo>
                    <a:lnTo>
                      <a:pt x="4170" y="4771"/>
                    </a:lnTo>
                    <a:lnTo>
                      <a:pt x="4904" y="4771"/>
                    </a:lnTo>
                    <a:lnTo>
                      <a:pt x="4904" y="3670"/>
                    </a:lnTo>
                    <a:lnTo>
                      <a:pt x="4170" y="3670"/>
                    </a:lnTo>
                    <a:lnTo>
                      <a:pt x="4170"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8"/>
              <p:cNvSpPr/>
              <p:nvPr/>
            </p:nvSpPr>
            <p:spPr>
              <a:xfrm>
                <a:off x="2605069" y="2909648"/>
                <a:ext cx="48253" cy="69137"/>
              </a:xfrm>
              <a:custGeom>
                <a:rect b="b" l="l" r="r" t="t"/>
                <a:pathLst>
                  <a:path extrusionOk="0" h="6406" w="4471">
                    <a:moveTo>
                      <a:pt x="768" y="1"/>
                    </a:moveTo>
                    <a:lnTo>
                      <a:pt x="368" y="3303"/>
                    </a:lnTo>
                    <a:cubicBezTo>
                      <a:pt x="601" y="3236"/>
                      <a:pt x="835" y="3236"/>
                      <a:pt x="1202" y="3236"/>
                    </a:cubicBezTo>
                    <a:cubicBezTo>
                      <a:pt x="2436" y="3236"/>
                      <a:pt x="2936" y="3637"/>
                      <a:pt x="2936" y="4304"/>
                    </a:cubicBezTo>
                    <a:cubicBezTo>
                      <a:pt x="2936" y="4971"/>
                      <a:pt x="2302" y="5238"/>
                      <a:pt x="1669" y="5238"/>
                    </a:cubicBezTo>
                    <a:cubicBezTo>
                      <a:pt x="1101" y="5238"/>
                      <a:pt x="568" y="5071"/>
                      <a:pt x="268" y="4971"/>
                    </a:cubicBezTo>
                    <a:lnTo>
                      <a:pt x="1" y="6038"/>
                    </a:lnTo>
                    <a:cubicBezTo>
                      <a:pt x="368" y="6239"/>
                      <a:pt x="1001" y="6405"/>
                      <a:pt x="1769" y="6405"/>
                    </a:cubicBezTo>
                    <a:cubicBezTo>
                      <a:pt x="3470" y="6405"/>
                      <a:pt x="4471" y="5371"/>
                      <a:pt x="4471" y="4204"/>
                    </a:cubicBezTo>
                    <a:cubicBezTo>
                      <a:pt x="4471" y="3470"/>
                      <a:pt x="4170" y="2969"/>
                      <a:pt x="3737" y="2636"/>
                    </a:cubicBezTo>
                    <a:cubicBezTo>
                      <a:pt x="3270" y="2302"/>
                      <a:pt x="2636" y="2169"/>
                      <a:pt x="2069" y="2169"/>
                    </a:cubicBezTo>
                    <a:lnTo>
                      <a:pt x="1635" y="2169"/>
                    </a:lnTo>
                    <a:lnTo>
                      <a:pt x="1769" y="1202"/>
                    </a:lnTo>
                    <a:lnTo>
                      <a:pt x="4237" y="1202"/>
                    </a:lnTo>
                    <a:lnTo>
                      <a:pt x="42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8"/>
              <p:cNvSpPr/>
              <p:nvPr/>
            </p:nvSpPr>
            <p:spPr>
              <a:xfrm>
                <a:off x="2234628" y="2903885"/>
                <a:ext cx="47530" cy="67334"/>
              </a:xfrm>
              <a:custGeom>
                <a:rect b="b" l="l" r="r" t="t"/>
                <a:pathLst>
                  <a:path extrusionOk="0" h="6239" w="4404">
                    <a:moveTo>
                      <a:pt x="0" y="1"/>
                    </a:moveTo>
                    <a:lnTo>
                      <a:pt x="0" y="1202"/>
                    </a:lnTo>
                    <a:lnTo>
                      <a:pt x="2869" y="1202"/>
                    </a:lnTo>
                    <a:lnTo>
                      <a:pt x="267" y="6239"/>
                    </a:lnTo>
                    <a:lnTo>
                      <a:pt x="1835" y="6239"/>
                    </a:lnTo>
                    <a:lnTo>
                      <a:pt x="4403" y="902"/>
                    </a:lnTo>
                    <a:lnTo>
                      <a:pt x="4403"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8"/>
              <p:cNvSpPr/>
              <p:nvPr/>
            </p:nvSpPr>
            <p:spPr>
              <a:xfrm>
                <a:off x="2093505" y="2764931"/>
                <a:ext cx="51491" cy="70205"/>
              </a:xfrm>
              <a:custGeom>
                <a:rect b="b" l="l" r="r" t="t"/>
                <a:pathLst>
                  <a:path extrusionOk="0" h="6505" w="4771">
                    <a:moveTo>
                      <a:pt x="2335" y="967"/>
                    </a:moveTo>
                    <a:cubicBezTo>
                      <a:pt x="2902" y="967"/>
                      <a:pt x="3102" y="1401"/>
                      <a:pt x="3102" y="1768"/>
                    </a:cubicBezTo>
                    <a:cubicBezTo>
                      <a:pt x="3102" y="2135"/>
                      <a:pt x="2802" y="2469"/>
                      <a:pt x="2469" y="2569"/>
                    </a:cubicBezTo>
                    <a:cubicBezTo>
                      <a:pt x="1968" y="2435"/>
                      <a:pt x="1601" y="2135"/>
                      <a:pt x="1601" y="1735"/>
                    </a:cubicBezTo>
                    <a:cubicBezTo>
                      <a:pt x="1601" y="1368"/>
                      <a:pt x="1835" y="1034"/>
                      <a:pt x="2335" y="967"/>
                    </a:cubicBezTo>
                    <a:close/>
                    <a:moveTo>
                      <a:pt x="2268" y="3636"/>
                    </a:moveTo>
                    <a:cubicBezTo>
                      <a:pt x="2836" y="3803"/>
                      <a:pt x="3269" y="4136"/>
                      <a:pt x="3269" y="4703"/>
                    </a:cubicBezTo>
                    <a:cubicBezTo>
                      <a:pt x="3269" y="5117"/>
                      <a:pt x="2966" y="5440"/>
                      <a:pt x="2446" y="5440"/>
                    </a:cubicBezTo>
                    <a:cubicBezTo>
                      <a:pt x="2420" y="5440"/>
                      <a:pt x="2395" y="5439"/>
                      <a:pt x="2369" y="5437"/>
                    </a:cubicBezTo>
                    <a:cubicBezTo>
                      <a:pt x="1835" y="5437"/>
                      <a:pt x="1501" y="5037"/>
                      <a:pt x="1501" y="4570"/>
                    </a:cubicBezTo>
                    <a:cubicBezTo>
                      <a:pt x="1501" y="4136"/>
                      <a:pt x="1768" y="3769"/>
                      <a:pt x="2268" y="3636"/>
                    </a:cubicBezTo>
                    <a:close/>
                    <a:moveTo>
                      <a:pt x="2435" y="0"/>
                    </a:moveTo>
                    <a:cubicBezTo>
                      <a:pt x="1168" y="0"/>
                      <a:pt x="234" y="734"/>
                      <a:pt x="234" y="1768"/>
                    </a:cubicBezTo>
                    <a:cubicBezTo>
                      <a:pt x="234" y="2302"/>
                      <a:pt x="501" y="2835"/>
                      <a:pt x="1134" y="3136"/>
                    </a:cubicBezTo>
                    <a:lnTo>
                      <a:pt x="1134" y="3169"/>
                    </a:lnTo>
                    <a:cubicBezTo>
                      <a:pt x="434" y="3469"/>
                      <a:pt x="0" y="4003"/>
                      <a:pt x="0" y="4770"/>
                    </a:cubicBezTo>
                    <a:cubicBezTo>
                      <a:pt x="0" y="5604"/>
                      <a:pt x="767" y="6505"/>
                      <a:pt x="2335" y="6505"/>
                    </a:cubicBezTo>
                    <a:cubicBezTo>
                      <a:pt x="3803" y="6505"/>
                      <a:pt x="4770" y="5738"/>
                      <a:pt x="4770" y="4603"/>
                    </a:cubicBezTo>
                    <a:cubicBezTo>
                      <a:pt x="4770" y="3803"/>
                      <a:pt x="4237" y="3302"/>
                      <a:pt x="3603" y="3069"/>
                    </a:cubicBezTo>
                    <a:lnTo>
                      <a:pt x="3603" y="3002"/>
                    </a:lnTo>
                    <a:cubicBezTo>
                      <a:pt x="4237" y="2735"/>
                      <a:pt x="4503" y="2168"/>
                      <a:pt x="4503" y="1635"/>
                    </a:cubicBezTo>
                    <a:cubicBezTo>
                      <a:pt x="4503" y="834"/>
                      <a:pt x="3903" y="0"/>
                      <a:pt x="2435"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8"/>
              <p:cNvSpPr/>
              <p:nvPr/>
            </p:nvSpPr>
            <p:spPr>
              <a:xfrm>
                <a:off x="2211942" y="2258752"/>
                <a:ext cx="30974" cy="67701"/>
              </a:xfrm>
              <a:custGeom>
                <a:rect b="b" l="l" r="r" t="t"/>
                <a:pathLst>
                  <a:path extrusionOk="0" h="6273" w="2870">
                    <a:moveTo>
                      <a:pt x="1669" y="1"/>
                    </a:moveTo>
                    <a:lnTo>
                      <a:pt x="1" y="801"/>
                    </a:lnTo>
                    <a:lnTo>
                      <a:pt x="268" y="1902"/>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8"/>
              <p:cNvSpPr/>
              <p:nvPr/>
            </p:nvSpPr>
            <p:spPr>
              <a:xfrm>
                <a:off x="2269908" y="2258752"/>
                <a:ext cx="31331" cy="67701"/>
              </a:xfrm>
              <a:custGeom>
                <a:rect b="b" l="l" r="r" t="t"/>
                <a:pathLst>
                  <a:path extrusionOk="0" h="6273" w="2903">
                    <a:moveTo>
                      <a:pt x="1668" y="1"/>
                    </a:moveTo>
                    <a:lnTo>
                      <a:pt x="0" y="801"/>
                    </a:lnTo>
                    <a:lnTo>
                      <a:pt x="267" y="1902"/>
                    </a:lnTo>
                    <a:lnTo>
                      <a:pt x="1468" y="1302"/>
                    </a:lnTo>
                    <a:lnTo>
                      <a:pt x="1468" y="6272"/>
                    </a:lnTo>
                    <a:lnTo>
                      <a:pt x="2902" y="6272"/>
                    </a:lnTo>
                    <a:lnTo>
                      <a:pt x="2902"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8"/>
              <p:cNvSpPr/>
              <p:nvPr/>
            </p:nvSpPr>
            <p:spPr>
              <a:xfrm>
                <a:off x="2078741" y="2393399"/>
                <a:ext cx="30974" cy="67691"/>
              </a:xfrm>
              <a:custGeom>
                <a:rect b="b" l="l" r="r" t="t"/>
                <a:pathLst>
                  <a:path extrusionOk="0" h="6272" w="2870">
                    <a:moveTo>
                      <a:pt x="1668" y="0"/>
                    </a:moveTo>
                    <a:lnTo>
                      <a:pt x="1" y="801"/>
                    </a:lnTo>
                    <a:lnTo>
                      <a:pt x="267" y="1868"/>
                    </a:lnTo>
                    <a:lnTo>
                      <a:pt x="1468" y="1301"/>
                    </a:lnTo>
                    <a:lnTo>
                      <a:pt x="1468" y="6272"/>
                    </a:lnTo>
                    <a:lnTo>
                      <a:pt x="2869" y="6272"/>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8"/>
              <p:cNvSpPr/>
              <p:nvPr/>
            </p:nvSpPr>
            <p:spPr>
              <a:xfrm>
                <a:off x="2130944" y="2391964"/>
                <a:ext cx="50768" cy="69849"/>
              </a:xfrm>
              <a:custGeom>
                <a:rect b="b" l="l" r="r" t="t"/>
                <a:pathLst>
                  <a:path extrusionOk="0" h="6472" w="4704">
                    <a:moveTo>
                      <a:pt x="2369" y="1134"/>
                    </a:moveTo>
                    <a:cubicBezTo>
                      <a:pt x="2969" y="1134"/>
                      <a:pt x="3269" y="1868"/>
                      <a:pt x="3269" y="3269"/>
                    </a:cubicBezTo>
                    <a:cubicBezTo>
                      <a:pt x="3269" y="4670"/>
                      <a:pt x="2969" y="5404"/>
                      <a:pt x="2369" y="5404"/>
                    </a:cubicBezTo>
                    <a:cubicBezTo>
                      <a:pt x="1802" y="5404"/>
                      <a:pt x="1468" y="4670"/>
                      <a:pt x="1468" y="3269"/>
                    </a:cubicBezTo>
                    <a:cubicBezTo>
                      <a:pt x="1468" y="1801"/>
                      <a:pt x="1835" y="1134"/>
                      <a:pt x="2369" y="1134"/>
                    </a:cubicBezTo>
                    <a:close/>
                    <a:moveTo>
                      <a:pt x="2369" y="0"/>
                    </a:moveTo>
                    <a:cubicBezTo>
                      <a:pt x="801" y="0"/>
                      <a:pt x="0" y="1468"/>
                      <a:pt x="0" y="3269"/>
                    </a:cubicBezTo>
                    <a:cubicBezTo>
                      <a:pt x="0" y="5004"/>
                      <a:pt x="701" y="6471"/>
                      <a:pt x="2335" y="6471"/>
                    </a:cubicBezTo>
                    <a:cubicBezTo>
                      <a:pt x="3936" y="6471"/>
                      <a:pt x="4704" y="5137"/>
                      <a:pt x="4704" y="3236"/>
                    </a:cubicBezTo>
                    <a:cubicBezTo>
                      <a:pt x="4704" y="1501"/>
                      <a:pt x="4037" y="0"/>
                      <a:pt x="2369"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8"/>
              <p:cNvSpPr/>
              <p:nvPr/>
            </p:nvSpPr>
            <p:spPr>
              <a:xfrm>
                <a:off x="2422190" y="2962207"/>
                <a:ext cx="52214" cy="69860"/>
              </a:xfrm>
              <a:custGeom>
                <a:rect b="b" l="l" r="r" t="t"/>
                <a:pathLst>
                  <a:path extrusionOk="0" h="6473" w="4838">
                    <a:moveTo>
                      <a:pt x="2402" y="3203"/>
                    </a:moveTo>
                    <a:cubicBezTo>
                      <a:pt x="3036" y="3203"/>
                      <a:pt x="3336" y="3704"/>
                      <a:pt x="3336" y="4304"/>
                    </a:cubicBezTo>
                    <a:cubicBezTo>
                      <a:pt x="3336" y="4900"/>
                      <a:pt x="3041" y="5377"/>
                      <a:pt x="2591" y="5377"/>
                    </a:cubicBezTo>
                    <a:cubicBezTo>
                      <a:pt x="2562" y="5377"/>
                      <a:pt x="2532" y="5375"/>
                      <a:pt x="2502" y="5371"/>
                    </a:cubicBezTo>
                    <a:cubicBezTo>
                      <a:pt x="1835" y="5371"/>
                      <a:pt x="1535" y="4804"/>
                      <a:pt x="1501" y="4137"/>
                    </a:cubicBezTo>
                    <a:cubicBezTo>
                      <a:pt x="1501" y="3970"/>
                      <a:pt x="1501" y="3837"/>
                      <a:pt x="1535" y="3770"/>
                    </a:cubicBezTo>
                    <a:cubicBezTo>
                      <a:pt x="1701" y="3470"/>
                      <a:pt x="2035" y="3203"/>
                      <a:pt x="2402" y="3203"/>
                    </a:cubicBezTo>
                    <a:close/>
                    <a:moveTo>
                      <a:pt x="3536" y="1"/>
                    </a:moveTo>
                    <a:cubicBezTo>
                      <a:pt x="2535" y="34"/>
                      <a:pt x="1735" y="334"/>
                      <a:pt x="1134" y="902"/>
                    </a:cubicBezTo>
                    <a:cubicBezTo>
                      <a:pt x="401" y="1535"/>
                      <a:pt x="0" y="2536"/>
                      <a:pt x="0" y="3704"/>
                    </a:cubicBezTo>
                    <a:cubicBezTo>
                      <a:pt x="0" y="5205"/>
                      <a:pt x="834" y="6472"/>
                      <a:pt x="2502" y="6472"/>
                    </a:cubicBezTo>
                    <a:cubicBezTo>
                      <a:pt x="3870" y="6472"/>
                      <a:pt x="4837" y="5471"/>
                      <a:pt x="4837" y="4204"/>
                    </a:cubicBezTo>
                    <a:cubicBezTo>
                      <a:pt x="4837" y="2936"/>
                      <a:pt x="3903" y="2169"/>
                      <a:pt x="2869" y="2169"/>
                    </a:cubicBezTo>
                    <a:cubicBezTo>
                      <a:pt x="2302" y="2169"/>
                      <a:pt x="1835" y="2336"/>
                      <a:pt x="1535" y="2669"/>
                    </a:cubicBezTo>
                    <a:lnTo>
                      <a:pt x="1501" y="2669"/>
                    </a:lnTo>
                    <a:cubicBezTo>
                      <a:pt x="1668" y="1969"/>
                      <a:pt x="2235" y="1302"/>
                      <a:pt x="3536" y="1168"/>
                    </a:cubicBezTo>
                    <a:lnTo>
                      <a:pt x="4137" y="1168"/>
                    </a:lnTo>
                    <a:lnTo>
                      <a:pt x="41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8"/>
              <p:cNvSpPr/>
              <p:nvPr/>
            </p:nvSpPr>
            <p:spPr>
              <a:xfrm>
                <a:off x="2807396" y="2579160"/>
                <a:ext cx="48253" cy="69860"/>
              </a:xfrm>
              <a:custGeom>
                <a:rect b="b" l="l" r="r" t="t"/>
                <a:pathLst>
                  <a:path extrusionOk="0" h="6473" w="4471">
                    <a:moveTo>
                      <a:pt x="2169" y="1"/>
                    </a:moveTo>
                    <a:cubicBezTo>
                      <a:pt x="1335" y="1"/>
                      <a:pt x="567" y="234"/>
                      <a:pt x="201" y="468"/>
                    </a:cubicBezTo>
                    <a:lnTo>
                      <a:pt x="501" y="1502"/>
                    </a:lnTo>
                    <a:cubicBezTo>
                      <a:pt x="734" y="1335"/>
                      <a:pt x="1301" y="1135"/>
                      <a:pt x="1802" y="1135"/>
                    </a:cubicBezTo>
                    <a:cubicBezTo>
                      <a:pt x="2402" y="1135"/>
                      <a:pt x="2702" y="1435"/>
                      <a:pt x="2702" y="1802"/>
                    </a:cubicBezTo>
                    <a:cubicBezTo>
                      <a:pt x="2702" y="2302"/>
                      <a:pt x="2069" y="2503"/>
                      <a:pt x="1568" y="2503"/>
                    </a:cubicBezTo>
                    <a:lnTo>
                      <a:pt x="1001" y="2503"/>
                    </a:lnTo>
                    <a:lnTo>
                      <a:pt x="1001" y="3570"/>
                    </a:lnTo>
                    <a:lnTo>
                      <a:pt x="1568" y="3570"/>
                    </a:lnTo>
                    <a:cubicBezTo>
                      <a:pt x="2202" y="3570"/>
                      <a:pt x="2836" y="3837"/>
                      <a:pt x="2836" y="4471"/>
                    </a:cubicBezTo>
                    <a:cubicBezTo>
                      <a:pt x="2836" y="4938"/>
                      <a:pt x="2402" y="5305"/>
                      <a:pt x="1668" y="5305"/>
                    </a:cubicBezTo>
                    <a:cubicBezTo>
                      <a:pt x="1068" y="5305"/>
                      <a:pt x="467" y="5071"/>
                      <a:pt x="201" y="4938"/>
                    </a:cubicBezTo>
                    <a:lnTo>
                      <a:pt x="0" y="6005"/>
                    </a:lnTo>
                    <a:cubicBezTo>
                      <a:pt x="367" y="6272"/>
                      <a:pt x="1068" y="6472"/>
                      <a:pt x="1868" y="6472"/>
                    </a:cubicBezTo>
                    <a:cubicBezTo>
                      <a:pt x="3503" y="6472"/>
                      <a:pt x="4470" y="5672"/>
                      <a:pt x="4470" y="4571"/>
                    </a:cubicBezTo>
                    <a:cubicBezTo>
                      <a:pt x="4470" y="3737"/>
                      <a:pt x="3836" y="3136"/>
                      <a:pt x="3069" y="3003"/>
                    </a:cubicBezTo>
                    <a:cubicBezTo>
                      <a:pt x="3870" y="2736"/>
                      <a:pt x="4237" y="2236"/>
                      <a:pt x="4237" y="1569"/>
                    </a:cubicBezTo>
                    <a:cubicBezTo>
                      <a:pt x="4237" y="735"/>
                      <a:pt x="3503" y="1"/>
                      <a:pt x="21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8"/>
              <p:cNvSpPr/>
              <p:nvPr/>
            </p:nvSpPr>
            <p:spPr>
              <a:xfrm>
                <a:off x="2039143" y="2579160"/>
                <a:ext cx="51491" cy="69860"/>
              </a:xfrm>
              <a:custGeom>
                <a:rect b="b" l="l" r="r" t="t"/>
                <a:pathLst>
                  <a:path extrusionOk="0" h="6473" w="4771">
                    <a:moveTo>
                      <a:pt x="2302" y="1068"/>
                    </a:moveTo>
                    <a:cubicBezTo>
                      <a:pt x="2969" y="1068"/>
                      <a:pt x="3203" y="1735"/>
                      <a:pt x="3203" y="2402"/>
                    </a:cubicBezTo>
                    <a:cubicBezTo>
                      <a:pt x="3203" y="2603"/>
                      <a:pt x="3169" y="2669"/>
                      <a:pt x="3136" y="2769"/>
                    </a:cubicBezTo>
                    <a:cubicBezTo>
                      <a:pt x="3002" y="2970"/>
                      <a:pt x="2702" y="3170"/>
                      <a:pt x="2335" y="3170"/>
                    </a:cubicBezTo>
                    <a:cubicBezTo>
                      <a:pt x="1768" y="3170"/>
                      <a:pt x="1468" y="2736"/>
                      <a:pt x="1468" y="2169"/>
                    </a:cubicBezTo>
                    <a:cubicBezTo>
                      <a:pt x="1468" y="1502"/>
                      <a:pt x="1835" y="1068"/>
                      <a:pt x="2302" y="1068"/>
                    </a:cubicBezTo>
                    <a:close/>
                    <a:moveTo>
                      <a:pt x="2369" y="1"/>
                    </a:moveTo>
                    <a:cubicBezTo>
                      <a:pt x="1001" y="1"/>
                      <a:pt x="0" y="1035"/>
                      <a:pt x="0" y="2269"/>
                    </a:cubicBezTo>
                    <a:cubicBezTo>
                      <a:pt x="0" y="3470"/>
                      <a:pt x="934" y="4204"/>
                      <a:pt x="1968" y="4204"/>
                    </a:cubicBezTo>
                    <a:cubicBezTo>
                      <a:pt x="2535" y="4204"/>
                      <a:pt x="2936" y="4037"/>
                      <a:pt x="3203" y="3770"/>
                    </a:cubicBezTo>
                    <a:lnTo>
                      <a:pt x="3269" y="3770"/>
                    </a:lnTo>
                    <a:cubicBezTo>
                      <a:pt x="3136" y="4271"/>
                      <a:pt x="2869" y="4637"/>
                      <a:pt x="2469" y="4938"/>
                    </a:cubicBezTo>
                    <a:cubicBezTo>
                      <a:pt x="2135" y="5138"/>
                      <a:pt x="1668" y="5271"/>
                      <a:pt x="1201" y="5305"/>
                    </a:cubicBezTo>
                    <a:lnTo>
                      <a:pt x="634" y="5305"/>
                    </a:lnTo>
                    <a:lnTo>
                      <a:pt x="634" y="6472"/>
                    </a:lnTo>
                    <a:lnTo>
                      <a:pt x="1301" y="6472"/>
                    </a:lnTo>
                    <a:cubicBezTo>
                      <a:pt x="2269" y="6439"/>
                      <a:pt x="3102" y="6139"/>
                      <a:pt x="3670" y="5605"/>
                    </a:cubicBezTo>
                    <a:cubicBezTo>
                      <a:pt x="4337" y="4971"/>
                      <a:pt x="4770" y="4004"/>
                      <a:pt x="4770" y="2703"/>
                    </a:cubicBezTo>
                    <a:cubicBezTo>
                      <a:pt x="4770" y="1268"/>
                      <a:pt x="4003" y="1"/>
                      <a:pt x="23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48" name="Google Shape;3648;p58"/>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time is it?</a:t>
            </a:r>
            <a:endParaRPr/>
          </a:p>
        </p:txBody>
      </p:sp>
      <p:sp>
        <p:nvSpPr>
          <p:cNvPr id="3649" name="Google Shape;3649;p58"/>
          <p:cNvSpPr txBox="1"/>
          <p:nvPr>
            <p:ph idx="1" type="subTitle"/>
          </p:nvPr>
        </p:nvSpPr>
        <p:spPr>
          <a:xfrm>
            <a:off x="6442703" y="3420753"/>
            <a:ext cx="1819800" cy="314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09:00 pm</a:t>
            </a:r>
            <a:endParaRPr/>
          </a:p>
        </p:txBody>
      </p:sp>
      <p:sp>
        <p:nvSpPr>
          <p:cNvPr id="3650" name="Google Shape;3650;p58"/>
          <p:cNvSpPr txBox="1"/>
          <p:nvPr>
            <p:ph idx="2" type="subTitle"/>
          </p:nvPr>
        </p:nvSpPr>
        <p:spPr>
          <a:xfrm>
            <a:off x="6442700" y="3719902"/>
            <a:ext cx="1819800" cy="4023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Insert your text</a:t>
            </a:r>
            <a:endParaRPr/>
          </a:p>
        </p:txBody>
      </p:sp>
      <p:sp>
        <p:nvSpPr>
          <p:cNvPr id="3651" name="Google Shape;3651;p58"/>
          <p:cNvSpPr txBox="1"/>
          <p:nvPr>
            <p:ph idx="3" type="subTitle"/>
          </p:nvPr>
        </p:nvSpPr>
        <p:spPr>
          <a:xfrm>
            <a:off x="1539025" y="3420753"/>
            <a:ext cx="1815300" cy="314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08:20 pm</a:t>
            </a:r>
            <a:endParaRPr/>
          </a:p>
        </p:txBody>
      </p:sp>
      <p:sp>
        <p:nvSpPr>
          <p:cNvPr id="3652" name="Google Shape;3652;p58"/>
          <p:cNvSpPr txBox="1"/>
          <p:nvPr>
            <p:ph idx="4" type="subTitle"/>
          </p:nvPr>
        </p:nvSpPr>
        <p:spPr>
          <a:xfrm>
            <a:off x="1539013" y="3716902"/>
            <a:ext cx="1815300" cy="4053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Insert your text</a:t>
            </a:r>
            <a:endParaRPr/>
          </a:p>
        </p:txBody>
      </p:sp>
      <p:sp>
        <p:nvSpPr>
          <p:cNvPr id="3653" name="Google Shape;3653;p58"/>
          <p:cNvSpPr txBox="1"/>
          <p:nvPr>
            <p:ph idx="5" type="subTitle"/>
          </p:nvPr>
        </p:nvSpPr>
        <p:spPr>
          <a:xfrm>
            <a:off x="3988097" y="3420753"/>
            <a:ext cx="1819800" cy="314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04:15 am</a:t>
            </a:r>
            <a:endParaRPr/>
          </a:p>
        </p:txBody>
      </p:sp>
      <p:sp>
        <p:nvSpPr>
          <p:cNvPr id="3654" name="Google Shape;3654;p58"/>
          <p:cNvSpPr txBox="1"/>
          <p:nvPr>
            <p:ph idx="6" type="subTitle"/>
          </p:nvPr>
        </p:nvSpPr>
        <p:spPr>
          <a:xfrm>
            <a:off x="3988089" y="3719902"/>
            <a:ext cx="1819800" cy="4023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Insert your text</a:t>
            </a:r>
            <a:endParaRPr/>
          </a:p>
        </p:txBody>
      </p:sp>
      <p:sp>
        <p:nvSpPr>
          <p:cNvPr id="3655" name="Google Shape;3655;p58"/>
          <p:cNvSpPr txBox="1"/>
          <p:nvPr/>
        </p:nvSpPr>
        <p:spPr>
          <a:xfrm>
            <a:off x="2873594" y="1112700"/>
            <a:ext cx="4050900" cy="686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Write what time it is and put it on the clock. Use the clock hands</a:t>
            </a:r>
            <a:endParaRPr>
              <a:solidFill>
                <a:schemeClr val="lt2"/>
              </a:solidFill>
              <a:latin typeface="Varela Round"/>
              <a:ea typeface="Varela Round"/>
              <a:cs typeface="Varela Round"/>
              <a:sym typeface="Varela Round"/>
            </a:endParaRPr>
          </a:p>
        </p:txBody>
      </p:sp>
      <p:cxnSp>
        <p:nvCxnSpPr>
          <p:cNvPr id="3656" name="Google Shape;3656;p58"/>
          <p:cNvCxnSpPr/>
          <p:nvPr/>
        </p:nvCxnSpPr>
        <p:spPr>
          <a:xfrm flipH="1" rot="10800000">
            <a:off x="5818119" y="4251900"/>
            <a:ext cx="399900" cy="297900"/>
          </a:xfrm>
          <a:prstGeom prst="straightConnector1">
            <a:avLst/>
          </a:prstGeom>
          <a:noFill/>
          <a:ln cap="flat" cmpd="sng" w="28575">
            <a:solidFill>
              <a:schemeClr val="lt2"/>
            </a:solidFill>
            <a:prstDash val="solid"/>
            <a:round/>
            <a:headEnd len="med" w="med" type="none"/>
            <a:tailEnd len="med" w="med" type="stealth"/>
          </a:ln>
        </p:spPr>
      </p:cxnSp>
      <p:cxnSp>
        <p:nvCxnSpPr>
          <p:cNvPr id="3657" name="Google Shape;3657;p58"/>
          <p:cNvCxnSpPr/>
          <p:nvPr/>
        </p:nvCxnSpPr>
        <p:spPr>
          <a:xfrm rot="-5400000">
            <a:off x="3697169" y="4276200"/>
            <a:ext cx="249300" cy="249300"/>
          </a:xfrm>
          <a:prstGeom prst="straightConnector1">
            <a:avLst/>
          </a:prstGeom>
          <a:noFill/>
          <a:ln cap="flat" cmpd="sng" w="28575">
            <a:solidFill>
              <a:schemeClr val="accent2"/>
            </a:solidFill>
            <a:prstDash val="solid"/>
            <a:round/>
            <a:headEnd len="med" w="med" type="none"/>
            <a:tailEnd len="med" w="med" type="stealth"/>
          </a:ln>
        </p:spPr>
      </p:cxnSp>
      <p:sp>
        <p:nvSpPr>
          <p:cNvPr id="3658" name="Google Shape;3658;p58"/>
          <p:cNvSpPr txBox="1"/>
          <p:nvPr>
            <p:ph idx="4" type="subTitle"/>
          </p:nvPr>
        </p:nvSpPr>
        <p:spPr>
          <a:xfrm>
            <a:off x="3979200" y="4198200"/>
            <a:ext cx="874500" cy="405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solidFill>
                  <a:schemeClr val="accent2"/>
                </a:solidFill>
                <a:latin typeface="Gochi Hand"/>
                <a:ea typeface="Gochi Hand"/>
                <a:cs typeface="Gochi Hand"/>
                <a:sym typeface="Gochi Hand"/>
              </a:rPr>
              <a:t>Hours</a:t>
            </a:r>
            <a:endParaRPr>
              <a:solidFill>
                <a:schemeClr val="accent2"/>
              </a:solidFill>
              <a:latin typeface="Gochi Hand"/>
              <a:ea typeface="Gochi Hand"/>
              <a:cs typeface="Gochi Hand"/>
              <a:sym typeface="Gochi Hand"/>
            </a:endParaRPr>
          </a:p>
        </p:txBody>
      </p:sp>
      <p:sp>
        <p:nvSpPr>
          <p:cNvPr id="3659" name="Google Shape;3659;p58"/>
          <p:cNvSpPr txBox="1"/>
          <p:nvPr>
            <p:ph idx="4" type="subTitle"/>
          </p:nvPr>
        </p:nvSpPr>
        <p:spPr>
          <a:xfrm>
            <a:off x="4943624" y="4198200"/>
            <a:ext cx="874500" cy="4053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latin typeface="Gochi Hand"/>
                <a:ea typeface="Gochi Hand"/>
                <a:cs typeface="Gochi Hand"/>
                <a:sym typeface="Gochi Hand"/>
              </a:rPr>
              <a:t>Minutes</a:t>
            </a:r>
            <a:endParaRPr>
              <a:latin typeface="Gochi Hand"/>
              <a:ea typeface="Gochi Hand"/>
              <a:cs typeface="Gochi Hand"/>
              <a:sym typeface="Gochi Hand"/>
            </a:endParaRPr>
          </a:p>
        </p:txBody>
      </p:sp>
      <p:grpSp>
        <p:nvGrpSpPr>
          <p:cNvPr id="3660" name="Google Shape;3660;p58"/>
          <p:cNvGrpSpPr/>
          <p:nvPr/>
        </p:nvGrpSpPr>
        <p:grpSpPr>
          <a:xfrm>
            <a:off x="1842579" y="1848367"/>
            <a:ext cx="1208188" cy="1446767"/>
            <a:chOff x="1842579" y="1812105"/>
            <a:chExt cx="1208188" cy="1446767"/>
          </a:xfrm>
        </p:grpSpPr>
        <p:sp>
          <p:nvSpPr>
            <p:cNvPr id="3661" name="Google Shape;3661;p58"/>
            <p:cNvSpPr/>
            <p:nvPr/>
          </p:nvSpPr>
          <p:spPr>
            <a:xfrm>
              <a:off x="2669155" y="3081011"/>
              <a:ext cx="141846" cy="177860"/>
            </a:xfrm>
            <a:custGeom>
              <a:rect b="b" l="l" r="r" t="t"/>
              <a:pathLst>
                <a:path extrusionOk="0" h="16480" w="13143">
                  <a:moveTo>
                    <a:pt x="6305" y="1"/>
                  </a:moveTo>
                  <a:lnTo>
                    <a:pt x="0" y="3303"/>
                  </a:lnTo>
                  <a:lnTo>
                    <a:pt x="1701" y="6505"/>
                  </a:lnTo>
                  <a:lnTo>
                    <a:pt x="6872" y="16479"/>
                  </a:lnTo>
                  <a:lnTo>
                    <a:pt x="13143" y="13110"/>
                  </a:lnTo>
                  <a:lnTo>
                    <a:pt x="11275" y="9508"/>
                  </a:lnTo>
                  <a:lnTo>
                    <a:pt x="63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8"/>
            <p:cNvSpPr/>
            <p:nvPr/>
          </p:nvSpPr>
          <p:spPr>
            <a:xfrm>
              <a:off x="2085939" y="3081011"/>
              <a:ext cx="141500" cy="177860"/>
            </a:xfrm>
            <a:custGeom>
              <a:rect b="b" l="l" r="r" t="t"/>
              <a:pathLst>
                <a:path extrusionOk="0" h="16480" w="13111">
                  <a:moveTo>
                    <a:pt x="6839" y="1"/>
                  </a:moveTo>
                  <a:lnTo>
                    <a:pt x="4537" y="4437"/>
                  </a:lnTo>
                  <a:lnTo>
                    <a:pt x="1" y="13177"/>
                  </a:lnTo>
                  <a:lnTo>
                    <a:pt x="6305" y="16479"/>
                  </a:lnTo>
                  <a:lnTo>
                    <a:pt x="8674" y="11876"/>
                  </a:lnTo>
                  <a:lnTo>
                    <a:pt x="13110" y="3370"/>
                  </a:lnTo>
                  <a:lnTo>
                    <a:pt x="68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8"/>
            <p:cNvSpPr/>
            <p:nvPr/>
          </p:nvSpPr>
          <p:spPr>
            <a:xfrm>
              <a:off x="2063620" y="3128898"/>
              <a:ext cx="115933" cy="129974"/>
            </a:xfrm>
            <a:custGeom>
              <a:rect b="b" l="l" r="r" t="t"/>
              <a:pathLst>
                <a:path extrusionOk="0" h="12043" w="10742">
                  <a:moveTo>
                    <a:pt x="6605" y="0"/>
                  </a:moveTo>
                  <a:lnTo>
                    <a:pt x="1" y="11775"/>
                  </a:lnTo>
                  <a:lnTo>
                    <a:pt x="8373" y="12042"/>
                  </a:lnTo>
                  <a:lnTo>
                    <a:pt x="10742" y="7439"/>
                  </a:lnTo>
                  <a:lnTo>
                    <a:pt x="66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8"/>
            <p:cNvSpPr/>
            <p:nvPr/>
          </p:nvSpPr>
          <p:spPr>
            <a:xfrm>
              <a:off x="2687513" y="3151216"/>
              <a:ext cx="141857" cy="107655"/>
            </a:xfrm>
            <a:custGeom>
              <a:rect b="b" l="l" r="r" t="t"/>
              <a:pathLst>
                <a:path extrusionOk="0" h="9975" w="13144">
                  <a:moveTo>
                    <a:pt x="0" y="0"/>
                  </a:moveTo>
                  <a:lnTo>
                    <a:pt x="5171" y="9974"/>
                  </a:lnTo>
                  <a:lnTo>
                    <a:pt x="13143" y="9874"/>
                  </a:lnTo>
                  <a:lnTo>
                    <a:pt x="9607" y="3003"/>
                  </a:lnTo>
                  <a:cubicBezTo>
                    <a:pt x="5905" y="1835"/>
                    <a:pt x="2269" y="70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8"/>
            <p:cNvSpPr/>
            <p:nvPr/>
          </p:nvSpPr>
          <p:spPr>
            <a:xfrm>
              <a:off x="1953818" y="1812526"/>
              <a:ext cx="229341" cy="357674"/>
            </a:xfrm>
            <a:custGeom>
              <a:rect b="b" l="l" r="r" t="t"/>
              <a:pathLst>
                <a:path extrusionOk="0" h="33141" w="21250">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lnTo>
                    <a:pt x="14945" y="33141"/>
                  </a:lnTo>
                  <a:lnTo>
                    <a:pt x="21249" y="29839"/>
                  </a:lnTo>
                  <a:lnTo>
                    <a:pt x="7272" y="3019"/>
                  </a:lnTo>
                  <a:lnTo>
                    <a:pt x="6705" y="1919"/>
                  </a:lnTo>
                  <a:cubicBezTo>
                    <a:pt x="6405" y="1318"/>
                    <a:pt x="5938" y="851"/>
                    <a:pt x="5438" y="518"/>
                  </a:cubicBezTo>
                  <a:cubicBezTo>
                    <a:pt x="4872" y="189"/>
                    <a:pt x="4217" y="1"/>
                    <a:pt x="35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8"/>
            <p:cNvSpPr/>
            <p:nvPr/>
          </p:nvSpPr>
          <p:spPr>
            <a:xfrm>
              <a:off x="1842579" y="1829588"/>
              <a:ext cx="468373" cy="339899"/>
            </a:xfrm>
            <a:custGeom>
              <a:rect b="b" l="l" r="r" t="t"/>
              <a:pathLst>
                <a:path extrusionOk="0" h="31494" w="43398">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lnTo>
                    <a:pt x="43398" y="11679"/>
                  </a:lnTo>
                  <a:lnTo>
                    <a:pt x="42197" y="9244"/>
                  </a:lnTo>
                  <a:cubicBezTo>
                    <a:pt x="39929" y="4808"/>
                    <a:pt x="35993" y="1805"/>
                    <a:pt x="31523" y="571"/>
                  </a:cubicBezTo>
                  <a:cubicBezTo>
                    <a:pt x="30092" y="195"/>
                    <a:pt x="28617" y="0"/>
                    <a:pt x="271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8"/>
            <p:cNvSpPr/>
            <p:nvPr/>
          </p:nvSpPr>
          <p:spPr>
            <a:xfrm>
              <a:off x="1842579" y="1829588"/>
              <a:ext cx="343817" cy="339899"/>
            </a:xfrm>
            <a:custGeom>
              <a:rect b="b" l="l" r="r" t="t"/>
              <a:pathLst>
                <a:path extrusionOk="0" h="31494" w="31857">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cubicBezTo>
                    <a:pt x="30188" y="15649"/>
                    <a:pt x="31856" y="10512"/>
                    <a:pt x="31856" y="5008"/>
                  </a:cubicBezTo>
                  <a:cubicBezTo>
                    <a:pt x="31856" y="3507"/>
                    <a:pt x="31723" y="2039"/>
                    <a:pt x="31523" y="571"/>
                  </a:cubicBezTo>
                  <a:cubicBezTo>
                    <a:pt x="30092" y="195"/>
                    <a:pt x="28617" y="0"/>
                    <a:pt x="271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8"/>
            <p:cNvSpPr/>
            <p:nvPr/>
          </p:nvSpPr>
          <p:spPr>
            <a:xfrm>
              <a:off x="1953818" y="1812526"/>
              <a:ext cx="59413" cy="59229"/>
            </a:xfrm>
            <a:custGeom>
              <a:rect b="b" l="l" r="r" t="t"/>
              <a:pathLst>
                <a:path extrusionOk="0" h="5488" w="5505">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cubicBezTo>
                    <a:pt x="768" y="5488"/>
                    <a:pt x="1001" y="5488"/>
                    <a:pt x="1235" y="5488"/>
                  </a:cubicBezTo>
                  <a:cubicBezTo>
                    <a:pt x="3570" y="5488"/>
                    <a:pt x="5505" y="3586"/>
                    <a:pt x="5505" y="1251"/>
                  </a:cubicBezTo>
                  <a:cubicBezTo>
                    <a:pt x="5505" y="1018"/>
                    <a:pt x="5438" y="784"/>
                    <a:pt x="5438" y="518"/>
                  </a:cubicBezTo>
                  <a:cubicBezTo>
                    <a:pt x="4872" y="189"/>
                    <a:pt x="4217" y="1"/>
                    <a:pt x="3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8"/>
            <p:cNvSpPr/>
            <p:nvPr/>
          </p:nvSpPr>
          <p:spPr>
            <a:xfrm>
              <a:off x="2354511" y="1984418"/>
              <a:ext cx="170295" cy="90020"/>
            </a:xfrm>
            <a:custGeom>
              <a:rect b="b" l="l" r="r" t="t"/>
              <a:pathLst>
                <a:path extrusionOk="0" h="8341" w="15779">
                  <a:moveTo>
                    <a:pt x="14275" y="0"/>
                  </a:moveTo>
                  <a:cubicBezTo>
                    <a:pt x="14253" y="0"/>
                    <a:pt x="14232" y="1"/>
                    <a:pt x="14210" y="2"/>
                  </a:cubicBezTo>
                  <a:lnTo>
                    <a:pt x="1501" y="2"/>
                  </a:lnTo>
                  <a:cubicBezTo>
                    <a:pt x="667" y="2"/>
                    <a:pt x="0" y="669"/>
                    <a:pt x="0" y="1503"/>
                  </a:cubicBezTo>
                  <a:lnTo>
                    <a:pt x="0" y="8341"/>
                  </a:lnTo>
                  <a:lnTo>
                    <a:pt x="15778" y="8341"/>
                  </a:lnTo>
                  <a:lnTo>
                    <a:pt x="15778" y="1503"/>
                  </a:lnTo>
                  <a:cubicBezTo>
                    <a:pt x="15778" y="656"/>
                    <a:pt x="15143" y="0"/>
                    <a:pt x="14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8"/>
            <p:cNvSpPr/>
            <p:nvPr/>
          </p:nvSpPr>
          <p:spPr>
            <a:xfrm>
              <a:off x="2354511" y="1984418"/>
              <a:ext cx="170295" cy="90020"/>
            </a:xfrm>
            <a:custGeom>
              <a:rect b="b" l="l" r="r" t="t"/>
              <a:pathLst>
                <a:path extrusionOk="0" h="8341" w="15779">
                  <a:moveTo>
                    <a:pt x="14275" y="0"/>
                  </a:moveTo>
                  <a:cubicBezTo>
                    <a:pt x="14253" y="0"/>
                    <a:pt x="14232" y="1"/>
                    <a:pt x="14210" y="2"/>
                  </a:cubicBezTo>
                  <a:lnTo>
                    <a:pt x="13643" y="2"/>
                  </a:lnTo>
                  <a:lnTo>
                    <a:pt x="0" y="5639"/>
                  </a:lnTo>
                  <a:lnTo>
                    <a:pt x="0" y="8341"/>
                  </a:lnTo>
                  <a:lnTo>
                    <a:pt x="15778" y="8341"/>
                  </a:lnTo>
                  <a:lnTo>
                    <a:pt x="15778" y="1503"/>
                  </a:lnTo>
                  <a:cubicBezTo>
                    <a:pt x="15778" y="656"/>
                    <a:pt x="15143" y="0"/>
                    <a:pt x="14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8"/>
            <p:cNvSpPr/>
            <p:nvPr/>
          </p:nvSpPr>
          <p:spPr>
            <a:xfrm>
              <a:off x="2709832" y="1812105"/>
              <a:ext cx="229341" cy="357739"/>
            </a:xfrm>
            <a:custGeom>
              <a:rect b="b" l="l" r="r" t="t"/>
              <a:pathLst>
                <a:path extrusionOk="0" h="33147" w="21250">
                  <a:moveTo>
                    <a:pt x="17660" y="0"/>
                  </a:moveTo>
                  <a:cubicBezTo>
                    <a:pt x="16384" y="0"/>
                    <a:pt x="15168" y="690"/>
                    <a:pt x="14544" y="1891"/>
                  </a:cubicBezTo>
                  <a:lnTo>
                    <a:pt x="13944" y="3025"/>
                  </a:lnTo>
                  <a:lnTo>
                    <a:pt x="1" y="29844"/>
                  </a:lnTo>
                  <a:lnTo>
                    <a:pt x="6272" y="33147"/>
                  </a:lnTo>
                  <a:lnTo>
                    <a:pt x="20849" y="5193"/>
                  </a:lnTo>
                  <a:cubicBezTo>
                    <a:pt x="21116" y="4693"/>
                    <a:pt x="21249" y="4126"/>
                    <a:pt x="21249" y="3559"/>
                  </a:cubicBezTo>
                  <a:cubicBezTo>
                    <a:pt x="21249" y="2625"/>
                    <a:pt x="20882" y="1691"/>
                    <a:pt x="20115" y="990"/>
                  </a:cubicBezTo>
                  <a:cubicBezTo>
                    <a:pt x="19915" y="757"/>
                    <a:pt x="19615" y="590"/>
                    <a:pt x="19348" y="423"/>
                  </a:cubicBezTo>
                  <a:cubicBezTo>
                    <a:pt x="18804" y="136"/>
                    <a:pt x="18226" y="0"/>
                    <a:pt x="176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8"/>
            <p:cNvSpPr/>
            <p:nvPr/>
          </p:nvSpPr>
          <p:spPr>
            <a:xfrm>
              <a:off x="2582027" y="1830160"/>
              <a:ext cx="468740" cy="339683"/>
            </a:xfrm>
            <a:custGeom>
              <a:rect b="b" l="l" r="r" t="t"/>
              <a:pathLst>
                <a:path extrusionOk="0" h="31474" w="43432">
                  <a:moveTo>
                    <a:pt x="16305" y="0"/>
                  </a:moveTo>
                  <a:cubicBezTo>
                    <a:pt x="10134" y="0"/>
                    <a:pt x="4182" y="3358"/>
                    <a:pt x="1202" y="9224"/>
                  </a:cubicBezTo>
                  <a:lnTo>
                    <a:pt x="1" y="11626"/>
                  </a:lnTo>
                  <a:lnTo>
                    <a:pt x="26620" y="25269"/>
                  </a:lnTo>
                  <a:lnTo>
                    <a:pt x="38762" y="31474"/>
                  </a:lnTo>
                  <a:lnTo>
                    <a:pt x="39963" y="29105"/>
                  </a:lnTo>
                  <a:cubicBezTo>
                    <a:pt x="43432" y="22367"/>
                    <a:pt x="41931" y="14461"/>
                    <a:pt x="36894" y="9358"/>
                  </a:cubicBezTo>
                  <a:cubicBezTo>
                    <a:pt x="35660" y="8157"/>
                    <a:pt x="34225" y="7090"/>
                    <a:pt x="32591" y="6256"/>
                  </a:cubicBezTo>
                  <a:lnTo>
                    <a:pt x="24018" y="1852"/>
                  </a:lnTo>
                  <a:cubicBezTo>
                    <a:pt x="21546" y="596"/>
                    <a:pt x="18906" y="0"/>
                    <a:pt x="1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8"/>
            <p:cNvSpPr/>
            <p:nvPr/>
          </p:nvSpPr>
          <p:spPr>
            <a:xfrm>
              <a:off x="2582027" y="1830160"/>
              <a:ext cx="398178" cy="272726"/>
            </a:xfrm>
            <a:custGeom>
              <a:rect b="b" l="l" r="r" t="t"/>
              <a:pathLst>
                <a:path extrusionOk="0" h="25270" w="36894">
                  <a:moveTo>
                    <a:pt x="16279" y="0"/>
                  </a:moveTo>
                  <a:cubicBezTo>
                    <a:pt x="10118" y="0"/>
                    <a:pt x="4182" y="3358"/>
                    <a:pt x="1202" y="9224"/>
                  </a:cubicBezTo>
                  <a:lnTo>
                    <a:pt x="1" y="11626"/>
                  </a:lnTo>
                  <a:lnTo>
                    <a:pt x="26620" y="25269"/>
                  </a:lnTo>
                  <a:cubicBezTo>
                    <a:pt x="32257" y="22000"/>
                    <a:pt x="36227" y="16163"/>
                    <a:pt x="36894" y="9358"/>
                  </a:cubicBezTo>
                  <a:cubicBezTo>
                    <a:pt x="35693" y="8157"/>
                    <a:pt x="34225" y="7090"/>
                    <a:pt x="32591" y="6256"/>
                  </a:cubicBezTo>
                  <a:lnTo>
                    <a:pt x="23985" y="1852"/>
                  </a:lnTo>
                  <a:cubicBezTo>
                    <a:pt x="21512" y="596"/>
                    <a:pt x="18876" y="0"/>
                    <a:pt x="162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8"/>
            <p:cNvSpPr/>
            <p:nvPr/>
          </p:nvSpPr>
          <p:spPr>
            <a:xfrm>
              <a:off x="2861035" y="1812472"/>
              <a:ext cx="66611" cy="47045"/>
            </a:xfrm>
            <a:custGeom>
              <a:rect b="b" l="l" r="r" t="t"/>
              <a:pathLst>
                <a:path extrusionOk="0" h="4359" w="6172">
                  <a:moveTo>
                    <a:pt x="3689" y="1"/>
                  </a:moveTo>
                  <a:cubicBezTo>
                    <a:pt x="2411" y="1"/>
                    <a:pt x="1192" y="697"/>
                    <a:pt x="568" y="1924"/>
                  </a:cubicBezTo>
                  <a:lnTo>
                    <a:pt x="1" y="3024"/>
                  </a:lnTo>
                  <a:cubicBezTo>
                    <a:pt x="601" y="3858"/>
                    <a:pt x="1602" y="4359"/>
                    <a:pt x="2703" y="4359"/>
                  </a:cubicBezTo>
                  <a:cubicBezTo>
                    <a:pt x="4571" y="4359"/>
                    <a:pt x="6105" y="2891"/>
                    <a:pt x="6172" y="990"/>
                  </a:cubicBezTo>
                  <a:cubicBezTo>
                    <a:pt x="5905" y="756"/>
                    <a:pt x="5671" y="589"/>
                    <a:pt x="5371" y="423"/>
                  </a:cubicBezTo>
                  <a:cubicBezTo>
                    <a:pt x="4830" y="136"/>
                    <a:pt x="4254" y="1"/>
                    <a:pt x="36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8"/>
            <p:cNvSpPr/>
            <p:nvPr/>
          </p:nvSpPr>
          <p:spPr>
            <a:xfrm>
              <a:off x="1859502" y="2042395"/>
              <a:ext cx="1160312" cy="1160312"/>
            </a:xfrm>
            <a:custGeom>
              <a:rect b="b" l="l" r="r" t="t"/>
              <a:pathLst>
                <a:path extrusionOk="0" h="107511" w="107511">
                  <a:moveTo>
                    <a:pt x="53772" y="0"/>
                  </a:moveTo>
                  <a:cubicBezTo>
                    <a:pt x="24084" y="0"/>
                    <a:pt x="0" y="24051"/>
                    <a:pt x="0" y="53739"/>
                  </a:cubicBezTo>
                  <a:cubicBezTo>
                    <a:pt x="0" y="83427"/>
                    <a:pt x="24084" y="107510"/>
                    <a:pt x="53772" y="107510"/>
                  </a:cubicBezTo>
                  <a:cubicBezTo>
                    <a:pt x="83426" y="107510"/>
                    <a:pt x="107510" y="83427"/>
                    <a:pt x="107510" y="53739"/>
                  </a:cubicBezTo>
                  <a:cubicBezTo>
                    <a:pt x="107510" y="24051"/>
                    <a:pt x="83426" y="0"/>
                    <a:pt x="537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8"/>
            <p:cNvSpPr/>
            <p:nvPr/>
          </p:nvSpPr>
          <p:spPr>
            <a:xfrm>
              <a:off x="1931499" y="2114392"/>
              <a:ext cx="1016308" cy="1016319"/>
            </a:xfrm>
            <a:custGeom>
              <a:rect b="b" l="l" r="r" t="t"/>
              <a:pathLst>
                <a:path extrusionOk="0" h="94169" w="94168">
                  <a:moveTo>
                    <a:pt x="47101" y="1"/>
                  </a:moveTo>
                  <a:cubicBezTo>
                    <a:pt x="21082" y="1"/>
                    <a:pt x="0" y="21082"/>
                    <a:pt x="0" y="47068"/>
                  </a:cubicBezTo>
                  <a:cubicBezTo>
                    <a:pt x="0" y="73086"/>
                    <a:pt x="21082" y="94168"/>
                    <a:pt x="47101" y="94168"/>
                  </a:cubicBezTo>
                  <a:cubicBezTo>
                    <a:pt x="73086" y="94168"/>
                    <a:pt x="94168" y="73086"/>
                    <a:pt x="94168" y="47068"/>
                  </a:cubicBezTo>
                  <a:cubicBezTo>
                    <a:pt x="94168" y="21082"/>
                    <a:pt x="73086" y="1"/>
                    <a:pt x="471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8"/>
            <p:cNvSpPr/>
            <p:nvPr/>
          </p:nvSpPr>
          <p:spPr>
            <a:xfrm>
              <a:off x="1973600" y="2160988"/>
              <a:ext cx="932100" cy="932100"/>
            </a:xfrm>
            <a:prstGeom prst="ellipse">
              <a:avLst/>
            </a:prstGeom>
            <a:solidFill>
              <a:schemeClr val="dk2"/>
            </a:solid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8"/>
            <p:cNvSpPr/>
            <p:nvPr/>
          </p:nvSpPr>
          <p:spPr>
            <a:xfrm>
              <a:off x="2412110" y="2586002"/>
              <a:ext cx="63007" cy="63017"/>
            </a:xfrm>
            <a:custGeom>
              <a:rect b="b" l="l" r="r" t="t"/>
              <a:pathLst>
                <a:path extrusionOk="0" h="5839" w="5838">
                  <a:moveTo>
                    <a:pt x="2936" y="1"/>
                  </a:moveTo>
                  <a:cubicBezTo>
                    <a:pt x="1668" y="1"/>
                    <a:pt x="634" y="768"/>
                    <a:pt x="234" y="1835"/>
                  </a:cubicBezTo>
                  <a:cubicBezTo>
                    <a:pt x="100" y="2169"/>
                    <a:pt x="0" y="2536"/>
                    <a:pt x="0" y="2936"/>
                  </a:cubicBezTo>
                  <a:cubicBezTo>
                    <a:pt x="0" y="3303"/>
                    <a:pt x="100" y="3670"/>
                    <a:pt x="234" y="4003"/>
                  </a:cubicBezTo>
                  <a:cubicBezTo>
                    <a:pt x="667" y="5104"/>
                    <a:pt x="1735" y="5838"/>
                    <a:pt x="2936" y="5838"/>
                  </a:cubicBezTo>
                  <a:cubicBezTo>
                    <a:pt x="4170" y="5838"/>
                    <a:pt x="5237" y="5104"/>
                    <a:pt x="5638" y="4003"/>
                  </a:cubicBezTo>
                  <a:cubicBezTo>
                    <a:pt x="5771" y="3670"/>
                    <a:pt x="5838" y="3303"/>
                    <a:pt x="5838" y="2936"/>
                  </a:cubicBezTo>
                  <a:cubicBezTo>
                    <a:pt x="5838" y="2502"/>
                    <a:pt x="5804" y="2169"/>
                    <a:pt x="5638" y="1835"/>
                  </a:cubicBezTo>
                  <a:cubicBezTo>
                    <a:pt x="5171" y="768"/>
                    <a:pt x="4137" y="1"/>
                    <a:pt x="2936"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9" name="Google Shape;3679;p58"/>
            <p:cNvGrpSpPr/>
            <p:nvPr/>
          </p:nvGrpSpPr>
          <p:grpSpPr>
            <a:xfrm>
              <a:off x="2039143" y="2195389"/>
              <a:ext cx="816507" cy="836678"/>
              <a:chOff x="2039143" y="2195389"/>
              <a:chExt cx="816507" cy="836678"/>
            </a:xfrm>
          </p:grpSpPr>
          <p:sp>
            <p:nvSpPr>
              <p:cNvPr id="3680" name="Google Shape;3680;p58"/>
              <p:cNvSpPr/>
              <p:nvPr/>
            </p:nvSpPr>
            <p:spPr>
              <a:xfrm>
                <a:off x="2399148" y="2197192"/>
                <a:ext cx="30974" cy="67691"/>
              </a:xfrm>
              <a:custGeom>
                <a:rect b="b" l="l" r="r" t="t"/>
                <a:pathLst>
                  <a:path extrusionOk="0" h="6272" w="2870">
                    <a:moveTo>
                      <a:pt x="1668" y="1"/>
                    </a:moveTo>
                    <a:lnTo>
                      <a:pt x="0" y="801"/>
                    </a:lnTo>
                    <a:lnTo>
                      <a:pt x="267" y="1869"/>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8"/>
              <p:cNvSpPr/>
              <p:nvPr/>
            </p:nvSpPr>
            <p:spPr>
              <a:xfrm>
                <a:off x="2452787" y="2195389"/>
                <a:ext cx="47530" cy="68781"/>
              </a:xfrm>
              <a:custGeom>
                <a:rect b="b" l="l" r="r" t="t"/>
                <a:pathLst>
                  <a:path extrusionOk="0" h="6373" w="4404">
                    <a:moveTo>
                      <a:pt x="2069" y="1"/>
                    </a:moveTo>
                    <a:cubicBezTo>
                      <a:pt x="1235" y="1"/>
                      <a:pt x="501" y="301"/>
                      <a:pt x="34" y="668"/>
                    </a:cubicBezTo>
                    <a:lnTo>
                      <a:pt x="434" y="1702"/>
                    </a:lnTo>
                    <a:cubicBezTo>
                      <a:pt x="768" y="1469"/>
                      <a:pt x="1235" y="1202"/>
                      <a:pt x="1769" y="1202"/>
                    </a:cubicBezTo>
                    <a:cubicBezTo>
                      <a:pt x="2536" y="1202"/>
                      <a:pt x="2836" y="1635"/>
                      <a:pt x="2836" y="2136"/>
                    </a:cubicBezTo>
                    <a:cubicBezTo>
                      <a:pt x="2836" y="2870"/>
                      <a:pt x="2169" y="3570"/>
                      <a:pt x="768" y="4804"/>
                    </a:cubicBezTo>
                    <a:lnTo>
                      <a:pt x="1" y="5538"/>
                    </a:lnTo>
                    <a:lnTo>
                      <a:pt x="1" y="6372"/>
                    </a:lnTo>
                    <a:lnTo>
                      <a:pt x="4404" y="6372"/>
                    </a:lnTo>
                    <a:lnTo>
                      <a:pt x="4404" y="5171"/>
                    </a:lnTo>
                    <a:lnTo>
                      <a:pt x="2035" y="5171"/>
                    </a:lnTo>
                    <a:lnTo>
                      <a:pt x="2602" y="4671"/>
                    </a:lnTo>
                    <a:cubicBezTo>
                      <a:pt x="3536" y="3837"/>
                      <a:pt x="4270" y="3003"/>
                      <a:pt x="4270" y="1969"/>
                    </a:cubicBezTo>
                    <a:cubicBezTo>
                      <a:pt x="4270"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8"/>
              <p:cNvSpPr/>
              <p:nvPr/>
            </p:nvSpPr>
            <p:spPr>
              <a:xfrm>
                <a:off x="2603990" y="2256238"/>
                <a:ext cx="30974" cy="67334"/>
              </a:xfrm>
              <a:custGeom>
                <a:rect b="b" l="l" r="r" t="t"/>
                <a:pathLst>
                  <a:path extrusionOk="0" h="6239" w="2870">
                    <a:moveTo>
                      <a:pt x="1668" y="0"/>
                    </a:moveTo>
                    <a:lnTo>
                      <a:pt x="1" y="801"/>
                    </a:lnTo>
                    <a:lnTo>
                      <a:pt x="234" y="1868"/>
                    </a:lnTo>
                    <a:lnTo>
                      <a:pt x="1468" y="1301"/>
                    </a:lnTo>
                    <a:lnTo>
                      <a:pt x="1468" y="6238"/>
                    </a:lnTo>
                    <a:lnTo>
                      <a:pt x="2869" y="6238"/>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8"/>
              <p:cNvSpPr/>
              <p:nvPr/>
            </p:nvSpPr>
            <p:spPr>
              <a:xfrm>
                <a:off x="2747994" y="2394835"/>
                <a:ext cx="47530" cy="68781"/>
              </a:xfrm>
              <a:custGeom>
                <a:rect b="b" l="l" r="r" t="t"/>
                <a:pathLst>
                  <a:path extrusionOk="0" h="6373" w="4404">
                    <a:moveTo>
                      <a:pt x="2069" y="1"/>
                    </a:moveTo>
                    <a:cubicBezTo>
                      <a:pt x="1235" y="1"/>
                      <a:pt x="501" y="301"/>
                      <a:pt x="34" y="668"/>
                    </a:cubicBezTo>
                    <a:lnTo>
                      <a:pt x="467" y="1702"/>
                    </a:lnTo>
                    <a:cubicBezTo>
                      <a:pt x="801" y="1469"/>
                      <a:pt x="1235" y="1202"/>
                      <a:pt x="1802" y="1202"/>
                    </a:cubicBezTo>
                    <a:cubicBezTo>
                      <a:pt x="2536" y="1202"/>
                      <a:pt x="2836" y="1635"/>
                      <a:pt x="2836" y="2136"/>
                    </a:cubicBezTo>
                    <a:cubicBezTo>
                      <a:pt x="2836" y="2870"/>
                      <a:pt x="2169" y="3570"/>
                      <a:pt x="801" y="4804"/>
                    </a:cubicBezTo>
                    <a:lnTo>
                      <a:pt x="0" y="5538"/>
                    </a:lnTo>
                    <a:lnTo>
                      <a:pt x="0" y="6372"/>
                    </a:lnTo>
                    <a:lnTo>
                      <a:pt x="4404" y="6372"/>
                    </a:lnTo>
                    <a:lnTo>
                      <a:pt x="4404" y="5171"/>
                    </a:lnTo>
                    <a:lnTo>
                      <a:pt x="2035" y="5171"/>
                    </a:lnTo>
                    <a:lnTo>
                      <a:pt x="2636" y="4671"/>
                    </a:lnTo>
                    <a:cubicBezTo>
                      <a:pt x="3536" y="3837"/>
                      <a:pt x="4304" y="3003"/>
                      <a:pt x="4304" y="1969"/>
                    </a:cubicBezTo>
                    <a:cubicBezTo>
                      <a:pt x="4304"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8"/>
              <p:cNvSpPr/>
              <p:nvPr/>
            </p:nvSpPr>
            <p:spPr>
              <a:xfrm>
                <a:off x="2742231" y="2764564"/>
                <a:ext cx="52937" cy="67691"/>
              </a:xfrm>
              <a:custGeom>
                <a:rect b="b" l="l" r="r" t="t"/>
                <a:pathLst>
                  <a:path extrusionOk="0" h="6272" w="4905">
                    <a:moveTo>
                      <a:pt x="2836" y="1168"/>
                    </a:moveTo>
                    <a:cubicBezTo>
                      <a:pt x="2769" y="1602"/>
                      <a:pt x="2769" y="1969"/>
                      <a:pt x="2769" y="2336"/>
                    </a:cubicBezTo>
                    <a:lnTo>
                      <a:pt x="2769" y="3737"/>
                    </a:lnTo>
                    <a:lnTo>
                      <a:pt x="1368" y="3737"/>
                    </a:lnTo>
                    <a:lnTo>
                      <a:pt x="2202" y="2336"/>
                    </a:lnTo>
                    <a:cubicBezTo>
                      <a:pt x="2402" y="1969"/>
                      <a:pt x="2569" y="1602"/>
                      <a:pt x="2769" y="1168"/>
                    </a:cubicBezTo>
                    <a:close/>
                    <a:moveTo>
                      <a:pt x="2369" y="1"/>
                    </a:moveTo>
                    <a:lnTo>
                      <a:pt x="1" y="3837"/>
                    </a:lnTo>
                    <a:lnTo>
                      <a:pt x="1" y="4804"/>
                    </a:lnTo>
                    <a:lnTo>
                      <a:pt x="2769" y="4804"/>
                    </a:lnTo>
                    <a:lnTo>
                      <a:pt x="2769" y="6272"/>
                    </a:lnTo>
                    <a:lnTo>
                      <a:pt x="4170" y="6272"/>
                    </a:lnTo>
                    <a:lnTo>
                      <a:pt x="4170" y="4771"/>
                    </a:lnTo>
                    <a:lnTo>
                      <a:pt x="4904" y="4771"/>
                    </a:lnTo>
                    <a:lnTo>
                      <a:pt x="4904" y="3670"/>
                    </a:lnTo>
                    <a:lnTo>
                      <a:pt x="4170" y="3670"/>
                    </a:lnTo>
                    <a:lnTo>
                      <a:pt x="4170"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8"/>
              <p:cNvSpPr/>
              <p:nvPr/>
            </p:nvSpPr>
            <p:spPr>
              <a:xfrm>
                <a:off x="2605069" y="2909648"/>
                <a:ext cx="48253" cy="69137"/>
              </a:xfrm>
              <a:custGeom>
                <a:rect b="b" l="l" r="r" t="t"/>
                <a:pathLst>
                  <a:path extrusionOk="0" h="6406" w="4471">
                    <a:moveTo>
                      <a:pt x="768" y="1"/>
                    </a:moveTo>
                    <a:lnTo>
                      <a:pt x="368" y="3303"/>
                    </a:lnTo>
                    <a:cubicBezTo>
                      <a:pt x="601" y="3236"/>
                      <a:pt x="835" y="3236"/>
                      <a:pt x="1202" y="3236"/>
                    </a:cubicBezTo>
                    <a:cubicBezTo>
                      <a:pt x="2436" y="3236"/>
                      <a:pt x="2936" y="3637"/>
                      <a:pt x="2936" y="4304"/>
                    </a:cubicBezTo>
                    <a:cubicBezTo>
                      <a:pt x="2936" y="4971"/>
                      <a:pt x="2302" y="5238"/>
                      <a:pt x="1669" y="5238"/>
                    </a:cubicBezTo>
                    <a:cubicBezTo>
                      <a:pt x="1101" y="5238"/>
                      <a:pt x="568" y="5071"/>
                      <a:pt x="268" y="4971"/>
                    </a:cubicBezTo>
                    <a:lnTo>
                      <a:pt x="1" y="6038"/>
                    </a:lnTo>
                    <a:cubicBezTo>
                      <a:pt x="368" y="6239"/>
                      <a:pt x="1001" y="6405"/>
                      <a:pt x="1769" y="6405"/>
                    </a:cubicBezTo>
                    <a:cubicBezTo>
                      <a:pt x="3470" y="6405"/>
                      <a:pt x="4471" y="5371"/>
                      <a:pt x="4471" y="4204"/>
                    </a:cubicBezTo>
                    <a:cubicBezTo>
                      <a:pt x="4471" y="3470"/>
                      <a:pt x="4170" y="2969"/>
                      <a:pt x="3737" y="2636"/>
                    </a:cubicBezTo>
                    <a:cubicBezTo>
                      <a:pt x="3270" y="2302"/>
                      <a:pt x="2636" y="2169"/>
                      <a:pt x="2069" y="2169"/>
                    </a:cubicBezTo>
                    <a:lnTo>
                      <a:pt x="1635" y="2169"/>
                    </a:lnTo>
                    <a:lnTo>
                      <a:pt x="1769" y="1202"/>
                    </a:lnTo>
                    <a:lnTo>
                      <a:pt x="4237" y="1202"/>
                    </a:lnTo>
                    <a:lnTo>
                      <a:pt x="42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8"/>
              <p:cNvSpPr/>
              <p:nvPr/>
            </p:nvSpPr>
            <p:spPr>
              <a:xfrm>
                <a:off x="2234628" y="2903885"/>
                <a:ext cx="47530" cy="67334"/>
              </a:xfrm>
              <a:custGeom>
                <a:rect b="b" l="l" r="r" t="t"/>
                <a:pathLst>
                  <a:path extrusionOk="0" h="6239" w="4404">
                    <a:moveTo>
                      <a:pt x="0" y="1"/>
                    </a:moveTo>
                    <a:lnTo>
                      <a:pt x="0" y="1202"/>
                    </a:lnTo>
                    <a:lnTo>
                      <a:pt x="2869" y="1202"/>
                    </a:lnTo>
                    <a:lnTo>
                      <a:pt x="267" y="6239"/>
                    </a:lnTo>
                    <a:lnTo>
                      <a:pt x="1835" y="6239"/>
                    </a:lnTo>
                    <a:lnTo>
                      <a:pt x="4403" y="902"/>
                    </a:lnTo>
                    <a:lnTo>
                      <a:pt x="4403"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8"/>
              <p:cNvSpPr/>
              <p:nvPr/>
            </p:nvSpPr>
            <p:spPr>
              <a:xfrm>
                <a:off x="2093505" y="2764931"/>
                <a:ext cx="51491" cy="70205"/>
              </a:xfrm>
              <a:custGeom>
                <a:rect b="b" l="l" r="r" t="t"/>
                <a:pathLst>
                  <a:path extrusionOk="0" h="6505" w="4771">
                    <a:moveTo>
                      <a:pt x="2335" y="967"/>
                    </a:moveTo>
                    <a:cubicBezTo>
                      <a:pt x="2902" y="967"/>
                      <a:pt x="3102" y="1401"/>
                      <a:pt x="3102" y="1768"/>
                    </a:cubicBezTo>
                    <a:cubicBezTo>
                      <a:pt x="3102" y="2135"/>
                      <a:pt x="2802" y="2469"/>
                      <a:pt x="2469" y="2569"/>
                    </a:cubicBezTo>
                    <a:cubicBezTo>
                      <a:pt x="1968" y="2435"/>
                      <a:pt x="1601" y="2135"/>
                      <a:pt x="1601" y="1735"/>
                    </a:cubicBezTo>
                    <a:cubicBezTo>
                      <a:pt x="1601" y="1368"/>
                      <a:pt x="1835" y="1034"/>
                      <a:pt x="2335" y="967"/>
                    </a:cubicBezTo>
                    <a:close/>
                    <a:moveTo>
                      <a:pt x="2268" y="3636"/>
                    </a:moveTo>
                    <a:cubicBezTo>
                      <a:pt x="2836" y="3803"/>
                      <a:pt x="3269" y="4136"/>
                      <a:pt x="3269" y="4703"/>
                    </a:cubicBezTo>
                    <a:cubicBezTo>
                      <a:pt x="3269" y="5117"/>
                      <a:pt x="2966" y="5440"/>
                      <a:pt x="2446" y="5440"/>
                    </a:cubicBezTo>
                    <a:cubicBezTo>
                      <a:pt x="2420" y="5440"/>
                      <a:pt x="2395" y="5439"/>
                      <a:pt x="2369" y="5437"/>
                    </a:cubicBezTo>
                    <a:cubicBezTo>
                      <a:pt x="1835" y="5437"/>
                      <a:pt x="1501" y="5037"/>
                      <a:pt x="1501" y="4570"/>
                    </a:cubicBezTo>
                    <a:cubicBezTo>
                      <a:pt x="1501" y="4136"/>
                      <a:pt x="1768" y="3769"/>
                      <a:pt x="2268" y="3636"/>
                    </a:cubicBezTo>
                    <a:close/>
                    <a:moveTo>
                      <a:pt x="2435" y="0"/>
                    </a:moveTo>
                    <a:cubicBezTo>
                      <a:pt x="1168" y="0"/>
                      <a:pt x="234" y="734"/>
                      <a:pt x="234" y="1768"/>
                    </a:cubicBezTo>
                    <a:cubicBezTo>
                      <a:pt x="234" y="2302"/>
                      <a:pt x="501" y="2835"/>
                      <a:pt x="1134" y="3136"/>
                    </a:cubicBezTo>
                    <a:lnTo>
                      <a:pt x="1134" y="3169"/>
                    </a:lnTo>
                    <a:cubicBezTo>
                      <a:pt x="434" y="3469"/>
                      <a:pt x="0" y="4003"/>
                      <a:pt x="0" y="4770"/>
                    </a:cubicBezTo>
                    <a:cubicBezTo>
                      <a:pt x="0" y="5604"/>
                      <a:pt x="767" y="6505"/>
                      <a:pt x="2335" y="6505"/>
                    </a:cubicBezTo>
                    <a:cubicBezTo>
                      <a:pt x="3803" y="6505"/>
                      <a:pt x="4770" y="5738"/>
                      <a:pt x="4770" y="4603"/>
                    </a:cubicBezTo>
                    <a:cubicBezTo>
                      <a:pt x="4770" y="3803"/>
                      <a:pt x="4237" y="3302"/>
                      <a:pt x="3603" y="3069"/>
                    </a:cubicBezTo>
                    <a:lnTo>
                      <a:pt x="3603" y="3002"/>
                    </a:lnTo>
                    <a:cubicBezTo>
                      <a:pt x="4237" y="2735"/>
                      <a:pt x="4503" y="2168"/>
                      <a:pt x="4503" y="1635"/>
                    </a:cubicBezTo>
                    <a:cubicBezTo>
                      <a:pt x="4503" y="834"/>
                      <a:pt x="3903" y="0"/>
                      <a:pt x="2435"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8"/>
              <p:cNvSpPr/>
              <p:nvPr/>
            </p:nvSpPr>
            <p:spPr>
              <a:xfrm>
                <a:off x="2211942" y="2258752"/>
                <a:ext cx="30974" cy="67701"/>
              </a:xfrm>
              <a:custGeom>
                <a:rect b="b" l="l" r="r" t="t"/>
                <a:pathLst>
                  <a:path extrusionOk="0" h="6273" w="2870">
                    <a:moveTo>
                      <a:pt x="1669" y="1"/>
                    </a:moveTo>
                    <a:lnTo>
                      <a:pt x="1" y="801"/>
                    </a:lnTo>
                    <a:lnTo>
                      <a:pt x="268" y="1902"/>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8"/>
              <p:cNvSpPr/>
              <p:nvPr/>
            </p:nvSpPr>
            <p:spPr>
              <a:xfrm>
                <a:off x="2269908" y="2258752"/>
                <a:ext cx="31331" cy="67701"/>
              </a:xfrm>
              <a:custGeom>
                <a:rect b="b" l="l" r="r" t="t"/>
                <a:pathLst>
                  <a:path extrusionOk="0" h="6273" w="2903">
                    <a:moveTo>
                      <a:pt x="1668" y="1"/>
                    </a:moveTo>
                    <a:lnTo>
                      <a:pt x="0" y="801"/>
                    </a:lnTo>
                    <a:lnTo>
                      <a:pt x="267" y="1902"/>
                    </a:lnTo>
                    <a:lnTo>
                      <a:pt x="1468" y="1302"/>
                    </a:lnTo>
                    <a:lnTo>
                      <a:pt x="1468" y="6272"/>
                    </a:lnTo>
                    <a:lnTo>
                      <a:pt x="2902" y="6272"/>
                    </a:lnTo>
                    <a:lnTo>
                      <a:pt x="2902"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8"/>
              <p:cNvSpPr/>
              <p:nvPr/>
            </p:nvSpPr>
            <p:spPr>
              <a:xfrm>
                <a:off x="2078741" y="2393399"/>
                <a:ext cx="30974" cy="67691"/>
              </a:xfrm>
              <a:custGeom>
                <a:rect b="b" l="l" r="r" t="t"/>
                <a:pathLst>
                  <a:path extrusionOk="0" h="6272" w="2870">
                    <a:moveTo>
                      <a:pt x="1668" y="0"/>
                    </a:moveTo>
                    <a:lnTo>
                      <a:pt x="1" y="801"/>
                    </a:lnTo>
                    <a:lnTo>
                      <a:pt x="267" y="1868"/>
                    </a:lnTo>
                    <a:lnTo>
                      <a:pt x="1468" y="1301"/>
                    </a:lnTo>
                    <a:lnTo>
                      <a:pt x="1468" y="6272"/>
                    </a:lnTo>
                    <a:lnTo>
                      <a:pt x="2869" y="6272"/>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8"/>
              <p:cNvSpPr/>
              <p:nvPr/>
            </p:nvSpPr>
            <p:spPr>
              <a:xfrm>
                <a:off x="2130944" y="2391964"/>
                <a:ext cx="50768" cy="69849"/>
              </a:xfrm>
              <a:custGeom>
                <a:rect b="b" l="l" r="r" t="t"/>
                <a:pathLst>
                  <a:path extrusionOk="0" h="6472" w="4704">
                    <a:moveTo>
                      <a:pt x="2369" y="1134"/>
                    </a:moveTo>
                    <a:cubicBezTo>
                      <a:pt x="2969" y="1134"/>
                      <a:pt x="3269" y="1868"/>
                      <a:pt x="3269" y="3269"/>
                    </a:cubicBezTo>
                    <a:cubicBezTo>
                      <a:pt x="3269" y="4670"/>
                      <a:pt x="2969" y="5404"/>
                      <a:pt x="2369" y="5404"/>
                    </a:cubicBezTo>
                    <a:cubicBezTo>
                      <a:pt x="1802" y="5404"/>
                      <a:pt x="1468" y="4670"/>
                      <a:pt x="1468" y="3269"/>
                    </a:cubicBezTo>
                    <a:cubicBezTo>
                      <a:pt x="1468" y="1801"/>
                      <a:pt x="1835" y="1134"/>
                      <a:pt x="2369" y="1134"/>
                    </a:cubicBezTo>
                    <a:close/>
                    <a:moveTo>
                      <a:pt x="2369" y="0"/>
                    </a:moveTo>
                    <a:cubicBezTo>
                      <a:pt x="801" y="0"/>
                      <a:pt x="0" y="1468"/>
                      <a:pt x="0" y="3269"/>
                    </a:cubicBezTo>
                    <a:cubicBezTo>
                      <a:pt x="0" y="5004"/>
                      <a:pt x="701" y="6471"/>
                      <a:pt x="2335" y="6471"/>
                    </a:cubicBezTo>
                    <a:cubicBezTo>
                      <a:pt x="3936" y="6471"/>
                      <a:pt x="4704" y="5137"/>
                      <a:pt x="4704" y="3236"/>
                    </a:cubicBezTo>
                    <a:cubicBezTo>
                      <a:pt x="4704" y="1501"/>
                      <a:pt x="4037" y="0"/>
                      <a:pt x="2369"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8"/>
              <p:cNvSpPr/>
              <p:nvPr/>
            </p:nvSpPr>
            <p:spPr>
              <a:xfrm>
                <a:off x="2422190" y="2962207"/>
                <a:ext cx="52214" cy="69860"/>
              </a:xfrm>
              <a:custGeom>
                <a:rect b="b" l="l" r="r" t="t"/>
                <a:pathLst>
                  <a:path extrusionOk="0" h="6473" w="4838">
                    <a:moveTo>
                      <a:pt x="2402" y="3203"/>
                    </a:moveTo>
                    <a:cubicBezTo>
                      <a:pt x="3036" y="3203"/>
                      <a:pt x="3336" y="3704"/>
                      <a:pt x="3336" y="4304"/>
                    </a:cubicBezTo>
                    <a:cubicBezTo>
                      <a:pt x="3336" y="4900"/>
                      <a:pt x="3041" y="5377"/>
                      <a:pt x="2591" y="5377"/>
                    </a:cubicBezTo>
                    <a:cubicBezTo>
                      <a:pt x="2562" y="5377"/>
                      <a:pt x="2532" y="5375"/>
                      <a:pt x="2502" y="5371"/>
                    </a:cubicBezTo>
                    <a:cubicBezTo>
                      <a:pt x="1835" y="5371"/>
                      <a:pt x="1535" y="4804"/>
                      <a:pt x="1501" y="4137"/>
                    </a:cubicBezTo>
                    <a:cubicBezTo>
                      <a:pt x="1501" y="3970"/>
                      <a:pt x="1501" y="3837"/>
                      <a:pt x="1535" y="3770"/>
                    </a:cubicBezTo>
                    <a:cubicBezTo>
                      <a:pt x="1701" y="3470"/>
                      <a:pt x="2035" y="3203"/>
                      <a:pt x="2402" y="3203"/>
                    </a:cubicBezTo>
                    <a:close/>
                    <a:moveTo>
                      <a:pt x="3536" y="1"/>
                    </a:moveTo>
                    <a:cubicBezTo>
                      <a:pt x="2535" y="34"/>
                      <a:pt x="1735" y="334"/>
                      <a:pt x="1134" y="902"/>
                    </a:cubicBezTo>
                    <a:cubicBezTo>
                      <a:pt x="401" y="1535"/>
                      <a:pt x="0" y="2536"/>
                      <a:pt x="0" y="3704"/>
                    </a:cubicBezTo>
                    <a:cubicBezTo>
                      <a:pt x="0" y="5205"/>
                      <a:pt x="834" y="6472"/>
                      <a:pt x="2502" y="6472"/>
                    </a:cubicBezTo>
                    <a:cubicBezTo>
                      <a:pt x="3870" y="6472"/>
                      <a:pt x="4837" y="5471"/>
                      <a:pt x="4837" y="4204"/>
                    </a:cubicBezTo>
                    <a:cubicBezTo>
                      <a:pt x="4837" y="2936"/>
                      <a:pt x="3903" y="2169"/>
                      <a:pt x="2869" y="2169"/>
                    </a:cubicBezTo>
                    <a:cubicBezTo>
                      <a:pt x="2302" y="2169"/>
                      <a:pt x="1835" y="2336"/>
                      <a:pt x="1535" y="2669"/>
                    </a:cubicBezTo>
                    <a:lnTo>
                      <a:pt x="1501" y="2669"/>
                    </a:lnTo>
                    <a:cubicBezTo>
                      <a:pt x="1668" y="1969"/>
                      <a:pt x="2235" y="1302"/>
                      <a:pt x="3536" y="1168"/>
                    </a:cubicBezTo>
                    <a:lnTo>
                      <a:pt x="4137" y="1168"/>
                    </a:lnTo>
                    <a:lnTo>
                      <a:pt x="41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8"/>
              <p:cNvSpPr/>
              <p:nvPr/>
            </p:nvSpPr>
            <p:spPr>
              <a:xfrm>
                <a:off x="2807396" y="2579160"/>
                <a:ext cx="48253" cy="69860"/>
              </a:xfrm>
              <a:custGeom>
                <a:rect b="b" l="l" r="r" t="t"/>
                <a:pathLst>
                  <a:path extrusionOk="0" h="6473" w="4471">
                    <a:moveTo>
                      <a:pt x="2169" y="1"/>
                    </a:moveTo>
                    <a:cubicBezTo>
                      <a:pt x="1335" y="1"/>
                      <a:pt x="567" y="234"/>
                      <a:pt x="201" y="468"/>
                    </a:cubicBezTo>
                    <a:lnTo>
                      <a:pt x="501" y="1502"/>
                    </a:lnTo>
                    <a:cubicBezTo>
                      <a:pt x="734" y="1335"/>
                      <a:pt x="1301" y="1135"/>
                      <a:pt x="1802" y="1135"/>
                    </a:cubicBezTo>
                    <a:cubicBezTo>
                      <a:pt x="2402" y="1135"/>
                      <a:pt x="2702" y="1435"/>
                      <a:pt x="2702" y="1802"/>
                    </a:cubicBezTo>
                    <a:cubicBezTo>
                      <a:pt x="2702" y="2302"/>
                      <a:pt x="2069" y="2503"/>
                      <a:pt x="1568" y="2503"/>
                    </a:cubicBezTo>
                    <a:lnTo>
                      <a:pt x="1001" y="2503"/>
                    </a:lnTo>
                    <a:lnTo>
                      <a:pt x="1001" y="3570"/>
                    </a:lnTo>
                    <a:lnTo>
                      <a:pt x="1568" y="3570"/>
                    </a:lnTo>
                    <a:cubicBezTo>
                      <a:pt x="2202" y="3570"/>
                      <a:pt x="2836" y="3837"/>
                      <a:pt x="2836" y="4471"/>
                    </a:cubicBezTo>
                    <a:cubicBezTo>
                      <a:pt x="2836" y="4938"/>
                      <a:pt x="2402" y="5305"/>
                      <a:pt x="1668" y="5305"/>
                    </a:cubicBezTo>
                    <a:cubicBezTo>
                      <a:pt x="1068" y="5305"/>
                      <a:pt x="467" y="5071"/>
                      <a:pt x="201" y="4938"/>
                    </a:cubicBezTo>
                    <a:lnTo>
                      <a:pt x="0" y="6005"/>
                    </a:lnTo>
                    <a:cubicBezTo>
                      <a:pt x="367" y="6272"/>
                      <a:pt x="1068" y="6472"/>
                      <a:pt x="1868" y="6472"/>
                    </a:cubicBezTo>
                    <a:cubicBezTo>
                      <a:pt x="3503" y="6472"/>
                      <a:pt x="4470" y="5672"/>
                      <a:pt x="4470" y="4571"/>
                    </a:cubicBezTo>
                    <a:cubicBezTo>
                      <a:pt x="4470" y="3737"/>
                      <a:pt x="3836" y="3136"/>
                      <a:pt x="3069" y="3003"/>
                    </a:cubicBezTo>
                    <a:cubicBezTo>
                      <a:pt x="3870" y="2736"/>
                      <a:pt x="4237" y="2236"/>
                      <a:pt x="4237" y="1569"/>
                    </a:cubicBezTo>
                    <a:cubicBezTo>
                      <a:pt x="4237" y="735"/>
                      <a:pt x="3503" y="1"/>
                      <a:pt x="21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8"/>
              <p:cNvSpPr/>
              <p:nvPr/>
            </p:nvSpPr>
            <p:spPr>
              <a:xfrm>
                <a:off x="2039143" y="2579160"/>
                <a:ext cx="51491" cy="69860"/>
              </a:xfrm>
              <a:custGeom>
                <a:rect b="b" l="l" r="r" t="t"/>
                <a:pathLst>
                  <a:path extrusionOk="0" h="6473" w="4771">
                    <a:moveTo>
                      <a:pt x="2302" y="1068"/>
                    </a:moveTo>
                    <a:cubicBezTo>
                      <a:pt x="2969" y="1068"/>
                      <a:pt x="3203" y="1735"/>
                      <a:pt x="3203" y="2402"/>
                    </a:cubicBezTo>
                    <a:cubicBezTo>
                      <a:pt x="3203" y="2603"/>
                      <a:pt x="3169" y="2669"/>
                      <a:pt x="3136" y="2769"/>
                    </a:cubicBezTo>
                    <a:cubicBezTo>
                      <a:pt x="3002" y="2970"/>
                      <a:pt x="2702" y="3170"/>
                      <a:pt x="2335" y="3170"/>
                    </a:cubicBezTo>
                    <a:cubicBezTo>
                      <a:pt x="1768" y="3170"/>
                      <a:pt x="1468" y="2736"/>
                      <a:pt x="1468" y="2169"/>
                    </a:cubicBezTo>
                    <a:cubicBezTo>
                      <a:pt x="1468" y="1502"/>
                      <a:pt x="1835" y="1068"/>
                      <a:pt x="2302" y="1068"/>
                    </a:cubicBezTo>
                    <a:close/>
                    <a:moveTo>
                      <a:pt x="2369" y="1"/>
                    </a:moveTo>
                    <a:cubicBezTo>
                      <a:pt x="1001" y="1"/>
                      <a:pt x="0" y="1035"/>
                      <a:pt x="0" y="2269"/>
                    </a:cubicBezTo>
                    <a:cubicBezTo>
                      <a:pt x="0" y="3470"/>
                      <a:pt x="934" y="4204"/>
                      <a:pt x="1968" y="4204"/>
                    </a:cubicBezTo>
                    <a:cubicBezTo>
                      <a:pt x="2535" y="4204"/>
                      <a:pt x="2936" y="4037"/>
                      <a:pt x="3203" y="3770"/>
                    </a:cubicBezTo>
                    <a:lnTo>
                      <a:pt x="3269" y="3770"/>
                    </a:lnTo>
                    <a:cubicBezTo>
                      <a:pt x="3136" y="4271"/>
                      <a:pt x="2869" y="4637"/>
                      <a:pt x="2469" y="4938"/>
                    </a:cubicBezTo>
                    <a:cubicBezTo>
                      <a:pt x="2135" y="5138"/>
                      <a:pt x="1668" y="5271"/>
                      <a:pt x="1201" y="5305"/>
                    </a:cubicBezTo>
                    <a:lnTo>
                      <a:pt x="634" y="5305"/>
                    </a:lnTo>
                    <a:lnTo>
                      <a:pt x="634" y="6472"/>
                    </a:lnTo>
                    <a:lnTo>
                      <a:pt x="1301" y="6472"/>
                    </a:lnTo>
                    <a:cubicBezTo>
                      <a:pt x="2269" y="6439"/>
                      <a:pt x="3102" y="6139"/>
                      <a:pt x="3670" y="5605"/>
                    </a:cubicBezTo>
                    <a:cubicBezTo>
                      <a:pt x="4337" y="4971"/>
                      <a:pt x="4770" y="4004"/>
                      <a:pt x="4770" y="2703"/>
                    </a:cubicBezTo>
                    <a:cubicBezTo>
                      <a:pt x="4770" y="1268"/>
                      <a:pt x="4003" y="1"/>
                      <a:pt x="23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95" name="Google Shape;3695;p58">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696" name="Google Shape;3696;p58">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8">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8">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8">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700" name="Google Shape;3700;p58">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701" name="Google Shape;3701;p58">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702" name="Google Shape;3702;p58">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6" name="Shape 3706"/>
        <p:cNvGrpSpPr/>
        <p:nvPr/>
      </p:nvGrpSpPr>
      <p:grpSpPr>
        <a:xfrm>
          <a:off x="0" y="0"/>
          <a:ext cx="0" cy="0"/>
          <a:chOff x="0" y="0"/>
          <a:chExt cx="0" cy="0"/>
        </a:xfrm>
      </p:grpSpPr>
      <p:sp>
        <p:nvSpPr>
          <p:cNvPr id="3707" name="Google Shape;3707;p59"/>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Drag and drop</a:t>
            </a:r>
            <a:endParaRPr/>
          </a:p>
        </p:txBody>
      </p:sp>
      <p:sp>
        <p:nvSpPr>
          <p:cNvPr id="3708" name="Google Shape;3708;p59"/>
          <p:cNvSpPr/>
          <p:nvPr/>
        </p:nvSpPr>
        <p:spPr>
          <a:xfrm>
            <a:off x="1536900" y="39162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It’s</a:t>
            </a:r>
            <a:endParaRPr/>
          </a:p>
        </p:txBody>
      </p:sp>
      <p:sp>
        <p:nvSpPr>
          <p:cNvPr id="3709" name="Google Shape;3709;p59"/>
          <p:cNvSpPr/>
          <p:nvPr/>
        </p:nvSpPr>
        <p:spPr>
          <a:xfrm>
            <a:off x="2367570"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0" name="Google Shape;3710;p59"/>
          <p:cNvSpPr/>
          <p:nvPr/>
        </p:nvSpPr>
        <p:spPr>
          <a:xfrm>
            <a:off x="3198239"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1" name="Google Shape;3711;p59"/>
          <p:cNvSpPr/>
          <p:nvPr/>
        </p:nvSpPr>
        <p:spPr>
          <a:xfrm>
            <a:off x="4028909"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2" name="Google Shape;3712;p59"/>
          <p:cNvSpPr/>
          <p:nvPr/>
        </p:nvSpPr>
        <p:spPr>
          <a:xfrm>
            <a:off x="3376370" y="18708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ten</a:t>
            </a:r>
            <a:endParaRPr/>
          </a:p>
        </p:txBody>
      </p:sp>
      <p:sp>
        <p:nvSpPr>
          <p:cNvPr id="3713" name="Google Shape;3713;p59"/>
          <p:cNvSpPr/>
          <p:nvPr/>
        </p:nvSpPr>
        <p:spPr>
          <a:xfrm>
            <a:off x="5659214" y="18708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past</a:t>
            </a:r>
            <a:endParaRPr/>
          </a:p>
        </p:txBody>
      </p:sp>
      <p:sp>
        <p:nvSpPr>
          <p:cNvPr id="3714" name="Google Shape;3714;p59"/>
          <p:cNvSpPr/>
          <p:nvPr/>
        </p:nvSpPr>
        <p:spPr>
          <a:xfrm>
            <a:off x="5659259" y="1376575"/>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ten</a:t>
            </a:r>
            <a:endParaRPr/>
          </a:p>
        </p:txBody>
      </p:sp>
      <p:sp>
        <p:nvSpPr>
          <p:cNvPr id="3715" name="Google Shape;3715;p59"/>
          <p:cNvSpPr/>
          <p:nvPr/>
        </p:nvSpPr>
        <p:spPr>
          <a:xfrm>
            <a:off x="4986775" y="39162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It’s</a:t>
            </a:r>
            <a:endParaRPr/>
          </a:p>
        </p:txBody>
      </p:sp>
      <p:sp>
        <p:nvSpPr>
          <p:cNvPr id="3716" name="Google Shape;3716;p59"/>
          <p:cNvSpPr/>
          <p:nvPr/>
        </p:nvSpPr>
        <p:spPr>
          <a:xfrm>
            <a:off x="5817445"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7" name="Google Shape;3717;p59"/>
          <p:cNvSpPr/>
          <p:nvPr/>
        </p:nvSpPr>
        <p:spPr>
          <a:xfrm>
            <a:off x="6648114"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8" name="Google Shape;3718;p59"/>
          <p:cNvSpPr/>
          <p:nvPr/>
        </p:nvSpPr>
        <p:spPr>
          <a:xfrm>
            <a:off x="7478784"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9" name="Google Shape;3719;p59"/>
          <p:cNvSpPr/>
          <p:nvPr/>
        </p:nvSpPr>
        <p:spPr>
          <a:xfrm>
            <a:off x="4517812" y="1376575"/>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five</a:t>
            </a:r>
            <a:endParaRPr/>
          </a:p>
        </p:txBody>
      </p:sp>
      <p:sp>
        <p:nvSpPr>
          <p:cNvPr id="3720" name="Google Shape;3720;p59"/>
          <p:cNvSpPr/>
          <p:nvPr/>
        </p:nvSpPr>
        <p:spPr>
          <a:xfrm>
            <a:off x="3376364" y="1376575"/>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to</a:t>
            </a:r>
            <a:endParaRPr/>
          </a:p>
        </p:txBody>
      </p:sp>
      <p:sp>
        <p:nvSpPr>
          <p:cNvPr id="3721" name="Google Shape;3721;p59"/>
          <p:cNvSpPr/>
          <p:nvPr/>
        </p:nvSpPr>
        <p:spPr>
          <a:xfrm>
            <a:off x="4517809" y="18708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one</a:t>
            </a:r>
            <a:endParaRPr/>
          </a:p>
        </p:txBody>
      </p:sp>
      <p:grpSp>
        <p:nvGrpSpPr>
          <p:cNvPr id="3722" name="Google Shape;3722;p59"/>
          <p:cNvGrpSpPr/>
          <p:nvPr/>
        </p:nvGrpSpPr>
        <p:grpSpPr>
          <a:xfrm>
            <a:off x="2155445" y="2754324"/>
            <a:ext cx="2037000" cy="950114"/>
            <a:chOff x="2037375" y="2754324"/>
            <a:chExt cx="2037000" cy="950114"/>
          </a:xfrm>
        </p:grpSpPr>
        <p:sp>
          <p:nvSpPr>
            <p:cNvPr id="3723" name="Google Shape;3723;p59"/>
            <p:cNvSpPr/>
            <p:nvPr/>
          </p:nvSpPr>
          <p:spPr>
            <a:xfrm>
              <a:off x="2850366" y="2754324"/>
              <a:ext cx="411000" cy="3576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3600">
                <a:solidFill>
                  <a:schemeClr val="dk2"/>
                </a:solidFill>
                <a:latin typeface="Varela Round"/>
                <a:ea typeface="Varela Round"/>
                <a:cs typeface="Varela Round"/>
                <a:sym typeface="Varela Round"/>
              </a:endParaRPr>
            </a:p>
          </p:txBody>
        </p:sp>
        <p:grpSp>
          <p:nvGrpSpPr>
            <p:cNvPr id="3724" name="Google Shape;3724;p59"/>
            <p:cNvGrpSpPr/>
            <p:nvPr/>
          </p:nvGrpSpPr>
          <p:grpSpPr>
            <a:xfrm>
              <a:off x="2037375" y="2858250"/>
              <a:ext cx="2037000" cy="846188"/>
              <a:chOff x="2037375" y="2858250"/>
              <a:chExt cx="2037000" cy="846188"/>
            </a:xfrm>
          </p:grpSpPr>
          <p:sp>
            <p:nvSpPr>
              <p:cNvPr id="3725" name="Google Shape;3725;p59"/>
              <p:cNvSpPr/>
              <p:nvPr/>
            </p:nvSpPr>
            <p:spPr>
              <a:xfrm>
                <a:off x="2132025" y="2858250"/>
                <a:ext cx="1847700" cy="7530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9"/>
              <p:cNvSpPr/>
              <p:nvPr/>
            </p:nvSpPr>
            <p:spPr>
              <a:xfrm>
                <a:off x="2183025" y="2899950"/>
                <a:ext cx="1745700" cy="711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600">
                    <a:solidFill>
                      <a:schemeClr val="dk2"/>
                    </a:solidFill>
                    <a:latin typeface="Varela Round"/>
                    <a:ea typeface="Varela Round"/>
                    <a:cs typeface="Varela Round"/>
                    <a:sym typeface="Varela Round"/>
                  </a:rPr>
                  <a:t>22:10</a:t>
                </a:r>
                <a:endParaRPr b="1" sz="3600">
                  <a:solidFill>
                    <a:schemeClr val="dk2"/>
                  </a:solidFill>
                  <a:latin typeface="Varela Round"/>
                  <a:ea typeface="Varela Round"/>
                  <a:cs typeface="Varela Round"/>
                  <a:sym typeface="Varela Round"/>
                </a:endParaRPr>
              </a:p>
            </p:txBody>
          </p:sp>
          <p:sp>
            <p:nvSpPr>
              <p:cNvPr id="3727" name="Google Shape;3727;p59"/>
              <p:cNvSpPr/>
              <p:nvPr/>
            </p:nvSpPr>
            <p:spPr>
              <a:xfrm>
                <a:off x="2037375" y="3511238"/>
                <a:ext cx="2037000" cy="193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28" name="Google Shape;3728;p59"/>
          <p:cNvGrpSpPr/>
          <p:nvPr/>
        </p:nvGrpSpPr>
        <p:grpSpPr>
          <a:xfrm>
            <a:off x="5604725" y="2754324"/>
            <a:ext cx="2037000" cy="976589"/>
            <a:chOff x="5659250" y="2754324"/>
            <a:chExt cx="2037000" cy="976589"/>
          </a:xfrm>
        </p:grpSpPr>
        <p:sp>
          <p:nvSpPr>
            <p:cNvPr id="3729" name="Google Shape;3729;p59"/>
            <p:cNvSpPr/>
            <p:nvPr/>
          </p:nvSpPr>
          <p:spPr>
            <a:xfrm>
              <a:off x="6472241" y="2754324"/>
              <a:ext cx="411000" cy="3576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3600">
                <a:solidFill>
                  <a:schemeClr val="dk2"/>
                </a:solidFill>
                <a:latin typeface="Varela Round"/>
                <a:ea typeface="Varela Round"/>
                <a:cs typeface="Varela Round"/>
                <a:sym typeface="Varela Round"/>
              </a:endParaRPr>
            </a:p>
          </p:txBody>
        </p:sp>
        <p:grpSp>
          <p:nvGrpSpPr>
            <p:cNvPr id="3730" name="Google Shape;3730;p59"/>
            <p:cNvGrpSpPr/>
            <p:nvPr/>
          </p:nvGrpSpPr>
          <p:grpSpPr>
            <a:xfrm>
              <a:off x="5659250" y="2884725"/>
              <a:ext cx="2037000" cy="846188"/>
              <a:chOff x="5659250" y="2884725"/>
              <a:chExt cx="2037000" cy="846188"/>
            </a:xfrm>
          </p:grpSpPr>
          <p:sp>
            <p:nvSpPr>
              <p:cNvPr id="3731" name="Google Shape;3731;p59"/>
              <p:cNvSpPr/>
              <p:nvPr/>
            </p:nvSpPr>
            <p:spPr>
              <a:xfrm>
                <a:off x="5753900" y="2884725"/>
                <a:ext cx="1847700" cy="7530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9"/>
              <p:cNvSpPr/>
              <p:nvPr/>
            </p:nvSpPr>
            <p:spPr>
              <a:xfrm>
                <a:off x="5804900" y="2926425"/>
                <a:ext cx="1745700" cy="711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600">
                    <a:solidFill>
                      <a:schemeClr val="dk2"/>
                    </a:solidFill>
                    <a:latin typeface="Varela Round"/>
                    <a:ea typeface="Varela Round"/>
                    <a:cs typeface="Varela Round"/>
                    <a:sym typeface="Varela Round"/>
                  </a:rPr>
                  <a:t>12:55</a:t>
                </a:r>
                <a:endParaRPr b="1" sz="3600">
                  <a:solidFill>
                    <a:schemeClr val="dk2"/>
                  </a:solidFill>
                  <a:latin typeface="Varela Round"/>
                  <a:ea typeface="Varela Round"/>
                  <a:cs typeface="Varela Round"/>
                  <a:sym typeface="Varela Round"/>
                </a:endParaRPr>
              </a:p>
            </p:txBody>
          </p:sp>
          <p:sp>
            <p:nvSpPr>
              <p:cNvPr id="3733" name="Google Shape;3733;p59"/>
              <p:cNvSpPr/>
              <p:nvPr/>
            </p:nvSpPr>
            <p:spPr>
              <a:xfrm>
                <a:off x="5659250" y="3537713"/>
                <a:ext cx="2037000" cy="193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34" name="Google Shape;3734;p59"/>
          <p:cNvGrpSpPr/>
          <p:nvPr/>
        </p:nvGrpSpPr>
        <p:grpSpPr>
          <a:xfrm flipH="1">
            <a:off x="940467" y="869723"/>
            <a:ext cx="1198605" cy="1271599"/>
            <a:chOff x="7644097" y="3017073"/>
            <a:chExt cx="1198605" cy="1271599"/>
          </a:xfrm>
        </p:grpSpPr>
        <p:sp>
          <p:nvSpPr>
            <p:cNvPr id="3735" name="Google Shape;3735;p59"/>
            <p:cNvSpPr/>
            <p:nvPr/>
          </p:nvSpPr>
          <p:spPr>
            <a:xfrm>
              <a:off x="8447275" y="3658575"/>
              <a:ext cx="297000" cy="608400"/>
            </a:xfrm>
            <a:custGeom>
              <a:rect b="b" l="l" r="r" t="t"/>
              <a:pathLst>
                <a:path extrusionOk="0" h="24336" w="11880">
                  <a:moveTo>
                    <a:pt x="11880" y="256"/>
                  </a:moveTo>
                  <a:lnTo>
                    <a:pt x="11623" y="24336"/>
                  </a:lnTo>
                  <a:lnTo>
                    <a:pt x="0" y="11686"/>
                  </a:lnTo>
                  <a:lnTo>
                    <a:pt x="8284" y="0"/>
                  </a:lnTo>
                  <a:close/>
                </a:path>
              </a:pathLst>
            </a:custGeom>
            <a:solidFill>
              <a:schemeClr val="accent3"/>
            </a:solidFill>
            <a:ln>
              <a:noFill/>
            </a:ln>
          </p:spPr>
        </p:sp>
        <p:sp>
          <p:nvSpPr>
            <p:cNvPr id="3736" name="Google Shape;3736;p59"/>
            <p:cNvSpPr/>
            <p:nvPr/>
          </p:nvSpPr>
          <p:spPr>
            <a:xfrm rot="-760984">
              <a:off x="8632420" y="4099346"/>
              <a:ext cx="146685" cy="175361"/>
            </a:xfrm>
            <a:custGeom>
              <a:rect b="b" l="l" r="r" t="t"/>
              <a:pathLst>
                <a:path extrusionOk="0" h="6109" w="5110">
                  <a:moveTo>
                    <a:pt x="2413" y="1"/>
                  </a:moveTo>
                  <a:cubicBezTo>
                    <a:pt x="1775" y="1"/>
                    <a:pt x="1158" y="401"/>
                    <a:pt x="790" y="1235"/>
                  </a:cubicBezTo>
                  <a:cubicBezTo>
                    <a:pt x="0" y="3028"/>
                    <a:pt x="760" y="5551"/>
                    <a:pt x="3192" y="6098"/>
                  </a:cubicBezTo>
                  <a:cubicBezTo>
                    <a:pt x="3227" y="6105"/>
                    <a:pt x="3261" y="6109"/>
                    <a:pt x="3296" y="6109"/>
                  </a:cubicBezTo>
                  <a:cubicBezTo>
                    <a:pt x="4258" y="6109"/>
                    <a:pt x="5110" y="3328"/>
                    <a:pt x="4347" y="1538"/>
                  </a:cubicBezTo>
                  <a:cubicBezTo>
                    <a:pt x="3908" y="530"/>
                    <a:pt x="3147" y="1"/>
                    <a:pt x="24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9"/>
            <p:cNvSpPr/>
            <p:nvPr/>
          </p:nvSpPr>
          <p:spPr>
            <a:xfrm rot="-4404699">
              <a:off x="8634935" y="3563283"/>
              <a:ext cx="205095" cy="119239"/>
            </a:xfrm>
            <a:custGeom>
              <a:rect b="b" l="l" r="r" t="t"/>
              <a:pathLst>
                <a:path extrusionOk="0" h="4154" w="7145">
                  <a:moveTo>
                    <a:pt x="3570" y="0"/>
                  </a:moveTo>
                  <a:cubicBezTo>
                    <a:pt x="2919" y="0"/>
                    <a:pt x="2260" y="184"/>
                    <a:pt x="1673" y="575"/>
                  </a:cubicBezTo>
                  <a:cubicBezTo>
                    <a:pt x="1" y="1609"/>
                    <a:pt x="518" y="3524"/>
                    <a:pt x="2463" y="4040"/>
                  </a:cubicBezTo>
                  <a:cubicBezTo>
                    <a:pt x="2761" y="4118"/>
                    <a:pt x="3077" y="4153"/>
                    <a:pt x="3397" y="4153"/>
                  </a:cubicBezTo>
                  <a:cubicBezTo>
                    <a:pt x="5201" y="4153"/>
                    <a:pt x="7145" y="3043"/>
                    <a:pt x="6809" y="2217"/>
                  </a:cubicBezTo>
                  <a:cubicBezTo>
                    <a:pt x="6274" y="815"/>
                    <a:pt x="4941" y="0"/>
                    <a:pt x="3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9"/>
            <p:cNvSpPr/>
            <p:nvPr/>
          </p:nvSpPr>
          <p:spPr>
            <a:xfrm rot="-760984">
              <a:off x="8015670" y="3047913"/>
              <a:ext cx="306574" cy="230706"/>
            </a:xfrm>
            <a:custGeom>
              <a:rect b="b" l="l" r="r" t="t"/>
              <a:pathLst>
                <a:path extrusionOk="0" h="8037" w="10680">
                  <a:moveTo>
                    <a:pt x="5318" y="1"/>
                  </a:moveTo>
                  <a:cubicBezTo>
                    <a:pt x="4213" y="1"/>
                    <a:pt x="3116" y="451"/>
                    <a:pt x="2321" y="1344"/>
                  </a:cubicBezTo>
                  <a:cubicBezTo>
                    <a:pt x="0" y="3991"/>
                    <a:pt x="1902" y="8036"/>
                    <a:pt x="5318" y="8036"/>
                  </a:cubicBezTo>
                  <a:cubicBezTo>
                    <a:pt x="5392" y="8036"/>
                    <a:pt x="5467" y="8034"/>
                    <a:pt x="5543" y="8031"/>
                  </a:cubicBezTo>
                  <a:cubicBezTo>
                    <a:pt x="9130" y="7818"/>
                    <a:pt x="10680" y="3441"/>
                    <a:pt x="8035" y="1040"/>
                  </a:cubicBezTo>
                  <a:cubicBezTo>
                    <a:pt x="7256" y="345"/>
                    <a:pt x="6284" y="1"/>
                    <a:pt x="53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9"/>
            <p:cNvSpPr/>
            <p:nvPr/>
          </p:nvSpPr>
          <p:spPr>
            <a:xfrm rot="-760984">
              <a:off x="7666474" y="3735014"/>
              <a:ext cx="249048" cy="231509"/>
            </a:xfrm>
            <a:custGeom>
              <a:rect b="b" l="l" r="r" t="t"/>
              <a:pathLst>
                <a:path extrusionOk="0" h="8065" w="8676">
                  <a:moveTo>
                    <a:pt x="4433" y="1"/>
                  </a:moveTo>
                  <a:cubicBezTo>
                    <a:pt x="3366" y="1"/>
                    <a:pt x="2284" y="426"/>
                    <a:pt x="1459" y="1369"/>
                  </a:cubicBezTo>
                  <a:cubicBezTo>
                    <a:pt x="0" y="3071"/>
                    <a:pt x="182" y="5655"/>
                    <a:pt x="1885" y="7114"/>
                  </a:cubicBezTo>
                  <a:cubicBezTo>
                    <a:pt x="2664" y="7771"/>
                    <a:pt x="3564" y="8064"/>
                    <a:pt x="4445" y="8064"/>
                  </a:cubicBezTo>
                  <a:cubicBezTo>
                    <a:pt x="6621" y="8064"/>
                    <a:pt x="8675" y="6272"/>
                    <a:pt x="8480" y="3740"/>
                  </a:cubicBezTo>
                  <a:cubicBezTo>
                    <a:pt x="8303" y="1437"/>
                    <a:pt x="6393" y="1"/>
                    <a:pt x="4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9"/>
            <p:cNvSpPr/>
            <p:nvPr/>
          </p:nvSpPr>
          <p:spPr>
            <a:xfrm rot="-760984">
              <a:off x="8091139" y="3104316"/>
              <a:ext cx="157019" cy="118295"/>
            </a:xfrm>
            <a:custGeom>
              <a:rect b="b" l="l" r="r" t="t"/>
              <a:pathLst>
                <a:path extrusionOk="0" h="4121" w="5470">
                  <a:moveTo>
                    <a:pt x="2730" y="1"/>
                  </a:moveTo>
                  <a:cubicBezTo>
                    <a:pt x="2157" y="1"/>
                    <a:pt x="1591" y="238"/>
                    <a:pt x="1183" y="711"/>
                  </a:cubicBezTo>
                  <a:cubicBezTo>
                    <a:pt x="0" y="2042"/>
                    <a:pt x="946" y="4120"/>
                    <a:pt x="2706" y="4120"/>
                  </a:cubicBezTo>
                  <a:cubicBezTo>
                    <a:pt x="2755" y="4120"/>
                    <a:pt x="2805" y="4119"/>
                    <a:pt x="2855" y="4115"/>
                  </a:cubicBezTo>
                  <a:cubicBezTo>
                    <a:pt x="4679" y="4024"/>
                    <a:pt x="5469" y="1775"/>
                    <a:pt x="4132" y="529"/>
                  </a:cubicBezTo>
                  <a:cubicBezTo>
                    <a:pt x="3724" y="177"/>
                    <a:pt x="3224" y="1"/>
                    <a:pt x="27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9"/>
            <p:cNvSpPr/>
            <p:nvPr/>
          </p:nvSpPr>
          <p:spPr>
            <a:xfrm rot="-760984">
              <a:off x="7719120" y="3788154"/>
              <a:ext cx="157047" cy="118266"/>
            </a:xfrm>
            <a:custGeom>
              <a:rect b="b" l="l" r="r" t="t"/>
              <a:pathLst>
                <a:path extrusionOk="0" h="4120" w="5471">
                  <a:moveTo>
                    <a:pt x="2724" y="0"/>
                  </a:moveTo>
                  <a:cubicBezTo>
                    <a:pt x="2152" y="0"/>
                    <a:pt x="1579" y="237"/>
                    <a:pt x="1154" y="710"/>
                  </a:cubicBezTo>
                  <a:cubicBezTo>
                    <a:pt x="1" y="2041"/>
                    <a:pt x="948" y="4120"/>
                    <a:pt x="2679" y="4120"/>
                  </a:cubicBezTo>
                  <a:cubicBezTo>
                    <a:pt x="2727" y="4120"/>
                    <a:pt x="2776" y="4118"/>
                    <a:pt x="2826" y="4115"/>
                  </a:cubicBezTo>
                  <a:cubicBezTo>
                    <a:pt x="4680" y="4024"/>
                    <a:pt x="5470" y="1774"/>
                    <a:pt x="4103" y="528"/>
                  </a:cubicBezTo>
                  <a:cubicBezTo>
                    <a:pt x="3709" y="176"/>
                    <a:pt x="3217" y="0"/>
                    <a:pt x="27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9"/>
            <p:cNvSpPr/>
            <p:nvPr/>
          </p:nvSpPr>
          <p:spPr>
            <a:xfrm rot="-760984">
              <a:off x="7772262" y="3205110"/>
              <a:ext cx="982501" cy="910249"/>
            </a:xfrm>
            <a:custGeom>
              <a:rect b="b" l="l" r="r" t="t"/>
              <a:pathLst>
                <a:path extrusionOk="0" h="31710" w="34227">
                  <a:moveTo>
                    <a:pt x="20445" y="0"/>
                  </a:moveTo>
                  <a:cubicBezTo>
                    <a:pt x="15717" y="0"/>
                    <a:pt x="10573" y="2345"/>
                    <a:pt x="6718" y="6722"/>
                  </a:cubicBezTo>
                  <a:cubicBezTo>
                    <a:pt x="426" y="13895"/>
                    <a:pt x="1" y="23774"/>
                    <a:pt x="5746" y="28819"/>
                  </a:cubicBezTo>
                  <a:cubicBezTo>
                    <a:pt x="7969" y="30772"/>
                    <a:pt x="10788" y="31709"/>
                    <a:pt x="13774" y="31709"/>
                  </a:cubicBezTo>
                  <a:cubicBezTo>
                    <a:pt x="18504" y="31709"/>
                    <a:pt x="23652" y="29357"/>
                    <a:pt x="27509" y="24959"/>
                  </a:cubicBezTo>
                  <a:cubicBezTo>
                    <a:pt x="33801" y="17816"/>
                    <a:pt x="34226" y="7907"/>
                    <a:pt x="28482" y="2892"/>
                  </a:cubicBezTo>
                  <a:cubicBezTo>
                    <a:pt x="26256" y="938"/>
                    <a:pt x="23434" y="0"/>
                    <a:pt x="204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9"/>
            <p:cNvSpPr/>
            <p:nvPr/>
          </p:nvSpPr>
          <p:spPr>
            <a:xfrm rot="-760984">
              <a:off x="8306411" y="3654454"/>
              <a:ext cx="274338" cy="206593"/>
            </a:xfrm>
            <a:custGeom>
              <a:rect b="b" l="l" r="r" t="t"/>
              <a:pathLst>
                <a:path extrusionOk="0" h="7197" w="9557">
                  <a:moveTo>
                    <a:pt x="4756" y="0"/>
                  </a:moveTo>
                  <a:cubicBezTo>
                    <a:pt x="3758" y="0"/>
                    <a:pt x="2764" y="406"/>
                    <a:pt x="2049" y="1202"/>
                  </a:cubicBezTo>
                  <a:cubicBezTo>
                    <a:pt x="1" y="3547"/>
                    <a:pt x="1692" y="7197"/>
                    <a:pt x="4745" y="7197"/>
                  </a:cubicBezTo>
                  <a:cubicBezTo>
                    <a:pt x="4818" y="7197"/>
                    <a:pt x="4892" y="7195"/>
                    <a:pt x="4967" y="7190"/>
                  </a:cubicBezTo>
                  <a:cubicBezTo>
                    <a:pt x="8159" y="7008"/>
                    <a:pt x="9557" y="3087"/>
                    <a:pt x="7186" y="929"/>
                  </a:cubicBezTo>
                  <a:cubicBezTo>
                    <a:pt x="6493" y="307"/>
                    <a:pt x="5623" y="0"/>
                    <a:pt x="47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9"/>
            <p:cNvSpPr/>
            <p:nvPr/>
          </p:nvSpPr>
          <p:spPr>
            <a:xfrm rot="-760984">
              <a:off x="7848301" y="3645743"/>
              <a:ext cx="841126" cy="473869"/>
            </a:xfrm>
            <a:custGeom>
              <a:rect b="b" l="l" r="r" t="t"/>
              <a:pathLst>
                <a:path extrusionOk="0" h="16508" w="29302">
                  <a:moveTo>
                    <a:pt x="1277" y="0"/>
                  </a:moveTo>
                  <a:lnTo>
                    <a:pt x="1277" y="0"/>
                  </a:lnTo>
                  <a:cubicBezTo>
                    <a:pt x="0" y="5198"/>
                    <a:pt x="1155" y="10395"/>
                    <a:pt x="4803" y="13617"/>
                  </a:cubicBezTo>
                  <a:cubicBezTo>
                    <a:pt x="7026" y="15570"/>
                    <a:pt x="9850" y="16507"/>
                    <a:pt x="12839" y="16507"/>
                  </a:cubicBezTo>
                  <a:cubicBezTo>
                    <a:pt x="17575" y="16507"/>
                    <a:pt x="22727" y="14155"/>
                    <a:pt x="26566" y="9757"/>
                  </a:cubicBezTo>
                  <a:cubicBezTo>
                    <a:pt x="27630" y="8572"/>
                    <a:pt x="28542" y="7234"/>
                    <a:pt x="29302" y="5836"/>
                  </a:cubicBezTo>
                  <a:lnTo>
                    <a:pt x="29302" y="5836"/>
                  </a:lnTo>
                  <a:cubicBezTo>
                    <a:pt x="25852" y="9503"/>
                    <a:pt x="21674" y="12248"/>
                    <a:pt x="16551" y="12248"/>
                  </a:cubicBezTo>
                  <a:cubicBezTo>
                    <a:pt x="15941" y="12248"/>
                    <a:pt x="15318" y="12209"/>
                    <a:pt x="14681" y="12128"/>
                  </a:cubicBezTo>
                  <a:cubicBezTo>
                    <a:pt x="10061" y="11550"/>
                    <a:pt x="5927" y="8632"/>
                    <a:pt x="3374" y="4772"/>
                  </a:cubicBezTo>
                  <a:cubicBezTo>
                    <a:pt x="2401" y="3313"/>
                    <a:pt x="1702" y="1702"/>
                    <a:pt x="12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9"/>
            <p:cNvSpPr/>
            <p:nvPr/>
          </p:nvSpPr>
          <p:spPr>
            <a:xfrm rot="-760984">
              <a:off x="8227585" y="3340759"/>
              <a:ext cx="336169" cy="284528"/>
            </a:xfrm>
            <a:custGeom>
              <a:rect b="b" l="l" r="r" t="t"/>
              <a:pathLst>
                <a:path extrusionOk="0" h="9912" w="11711">
                  <a:moveTo>
                    <a:pt x="5563" y="1"/>
                  </a:moveTo>
                  <a:cubicBezTo>
                    <a:pt x="2820" y="1"/>
                    <a:pt x="0" y="1242"/>
                    <a:pt x="39" y="3631"/>
                  </a:cubicBezTo>
                  <a:cubicBezTo>
                    <a:pt x="65" y="5792"/>
                    <a:pt x="4770" y="9912"/>
                    <a:pt x="7598" y="9912"/>
                  </a:cubicBezTo>
                  <a:cubicBezTo>
                    <a:pt x="8112" y="9912"/>
                    <a:pt x="8564" y="9776"/>
                    <a:pt x="8915" y="9467"/>
                  </a:cubicBezTo>
                  <a:cubicBezTo>
                    <a:pt x="11164" y="7461"/>
                    <a:pt x="11711" y="3054"/>
                    <a:pt x="9674" y="1260"/>
                  </a:cubicBezTo>
                  <a:cubicBezTo>
                    <a:pt x="8706" y="415"/>
                    <a:pt x="7148" y="1"/>
                    <a:pt x="55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9"/>
            <p:cNvSpPr/>
            <p:nvPr/>
          </p:nvSpPr>
          <p:spPr>
            <a:xfrm rot="-760984">
              <a:off x="8018191" y="3703752"/>
              <a:ext cx="353909" cy="308440"/>
            </a:xfrm>
            <a:custGeom>
              <a:rect b="b" l="l" r="r" t="t"/>
              <a:pathLst>
                <a:path extrusionOk="0" h="10745" w="12329">
                  <a:moveTo>
                    <a:pt x="3937" y="0"/>
                  </a:moveTo>
                  <a:cubicBezTo>
                    <a:pt x="3869" y="0"/>
                    <a:pt x="3803" y="4"/>
                    <a:pt x="3739" y="11"/>
                  </a:cubicBezTo>
                  <a:cubicBezTo>
                    <a:pt x="0" y="437"/>
                    <a:pt x="0" y="7550"/>
                    <a:pt x="2645" y="9860"/>
                  </a:cubicBezTo>
                  <a:cubicBezTo>
                    <a:pt x="3337" y="10469"/>
                    <a:pt x="4288" y="10745"/>
                    <a:pt x="5309" y="10745"/>
                  </a:cubicBezTo>
                  <a:cubicBezTo>
                    <a:pt x="7295" y="10745"/>
                    <a:pt x="9545" y="9702"/>
                    <a:pt x="10669" y="8036"/>
                  </a:cubicBezTo>
                  <a:cubicBezTo>
                    <a:pt x="12328" y="5606"/>
                    <a:pt x="6565" y="0"/>
                    <a:pt x="39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9"/>
            <p:cNvSpPr/>
            <p:nvPr/>
          </p:nvSpPr>
          <p:spPr>
            <a:xfrm rot="-760984">
              <a:off x="8499736" y="3347309"/>
              <a:ext cx="103885" cy="114850"/>
            </a:xfrm>
            <a:custGeom>
              <a:rect b="b" l="l" r="r" t="t"/>
              <a:pathLst>
                <a:path extrusionOk="0" h="4001" w="3619">
                  <a:moveTo>
                    <a:pt x="2189" y="0"/>
                  </a:moveTo>
                  <a:cubicBezTo>
                    <a:pt x="1550" y="0"/>
                    <a:pt x="847" y="560"/>
                    <a:pt x="457" y="1414"/>
                  </a:cubicBezTo>
                  <a:cubicBezTo>
                    <a:pt x="1" y="2477"/>
                    <a:pt x="244" y="3602"/>
                    <a:pt x="974" y="3906"/>
                  </a:cubicBezTo>
                  <a:cubicBezTo>
                    <a:pt x="1119" y="3970"/>
                    <a:pt x="1273" y="4001"/>
                    <a:pt x="1430" y="4001"/>
                  </a:cubicBezTo>
                  <a:cubicBezTo>
                    <a:pt x="2088" y="4001"/>
                    <a:pt x="2794" y="3459"/>
                    <a:pt x="3162" y="2599"/>
                  </a:cubicBezTo>
                  <a:cubicBezTo>
                    <a:pt x="3618" y="1535"/>
                    <a:pt x="3405" y="411"/>
                    <a:pt x="2645" y="107"/>
                  </a:cubicBezTo>
                  <a:cubicBezTo>
                    <a:pt x="2501" y="34"/>
                    <a:pt x="2347" y="0"/>
                    <a:pt x="2189" y="0"/>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9"/>
            <p:cNvSpPr/>
            <p:nvPr/>
          </p:nvSpPr>
          <p:spPr>
            <a:xfrm rot="-760984">
              <a:off x="8142361" y="3993369"/>
              <a:ext cx="126534" cy="94958"/>
            </a:xfrm>
            <a:custGeom>
              <a:rect b="b" l="l" r="r" t="t"/>
              <a:pathLst>
                <a:path extrusionOk="0" h="3308" w="4408">
                  <a:moveTo>
                    <a:pt x="2789" y="1"/>
                  </a:moveTo>
                  <a:cubicBezTo>
                    <a:pt x="2361" y="1"/>
                    <a:pt x="1883" y="132"/>
                    <a:pt x="1429" y="393"/>
                  </a:cubicBezTo>
                  <a:cubicBezTo>
                    <a:pt x="456" y="970"/>
                    <a:pt x="0" y="2065"/>
                    <a:pt x="426" y="2733"/>
                  </a:cubicBezTo>
                  <a:cubicBezTo>
                    <a:pt x="659" y="3116"/>
                    <a:pt x="1102" y="3307"/>
                    <a:pt x="1619" y="3307"/>
                  </a:cubicBezTo>
                  <a:cubicBezTo>
                    <a:pt x="2047" y="3307"/>
                    <a:pt x="2525" y="3177"/>
                    <a:pt x="2979" y="2916"/>
                  </a:cubicBezTo>
                  <a:cubicBezTo>
                    <a:pt x="3952" y="2338"/>
                    <a:pt x="4408" y="1244"/>
                    <a:pt x="3982" y="575"/>
                  </a:cubicBezTo>
                  <a:cubicBezTo>
                    <a:pt x="3749" y="192"/>
                    <a:pt x="3306" y="1"/>
                    <a:pt x="2789" y="1"/>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9"/>
            <p:cNvSpPr/>
            <p:nvPr/>
          </p:nvSpPr>
          <p:spPr>
            <a:xfrm rot="-760984">
              <a:off x="8438004" y="3728684"/>
              <a:ext cx="94010" cy="97627"/>
            </a:xfrm>
            <a:custGeom>
              <a:rect b="b" l="l" r="r" t="t"/>
              <a:pathLst>
                <a:path extrusionOk="0" h="3401" w="3275">
                  <a:moveTo>
                    <a:pt x="2747" y="0"/>
                  </a:moveTo>
                  <a:cubicBezTo>
                    <a:pt x="2648" y="0"/>
                    <a:pt x="2540" y="100"/>
                    <a:pt x="2605" y="231"/>
                  </a:cubicBezTo>
                  <a:cubicBezTo>
                    <a:pt x="2970" y="779"/>
                    <a:pt x="2697" y="1751"/>
                    <a:pt x="2332" y="2238"/>
                  </a:cubicBezTo>
                  <a:cubicBezTo>
                    <a:pt x="1912" y="2762"/>
                    <a:pt x="1244" y="3083"/>
                    <a:pt x="560" y="3083"/>
                  </a:cubicBezTo>
                  <a:cubicBezTo>
                    <a:pt x="452" y="3083"/>
                    <a:pt x="343" y="3075"/>
                    <a:pt x="235" y="3058"/>
                  </a:cubicBezTo>
                  <a:cubicBezTo>
                    <a:pt x="226" y="3057"/>
                    <a:pt x="218" y="3056"/>
                    <a:pt x="209" y="3056"/>
                  </a:cubicBezTo>
                  <a:cubicBezTo>
                    <a:pt x="47" y="3056"/>
                    <a:pt x="0" y="3333"/>
                    <a:pt x="174" y="3362"/>
                  </a:cubicBezTo>
                  <a:cubicBezTo>
                    <a:pt x="306" y="3388"/>
                    <a:pt x="437" y="3401"/>
                    <a:pt x="566" y="3401"/>
                  </a:cubicBezTo>
                  <a:cubicBezTo>
                    <a:pt x="1334" y="3401"/>
                    <a:pt x="2051" y="2966"/>
                    <a:pt x="2545" y="2420"/>
                  </a:cubicBezTo>
                  <a:cubicBezTo>
                    <a:pt x="3061" y="1873"/>
                    <a:pt x="3274" y="687"/>
                    <a:pt x="2849" y="49"/>
                  </a:cubicBezTo>
                  <a:cubicBezTo>
                    <a:pt x="2823" y="15"/>
                    <a:pt x="2786" y="0"/>
                    <a:pt x="27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9"/>
            <p:cNvSpPr/>
            <p:nvPr/>
          </p:nvSpPr>
          <p:spPr>
            <a:xfrm rot="-761020">
              <a:off x="8296249" y="3418347"/>
              <a:ext cx="189864" cy="143418"/>
            </a:xfrm>
            <a:custGeom>
              <a:rect b="b" l="l" r="r" t="t"/>
              <a:pathLst>
                <a:path extrusionOk="0" h="3971" w="5257">
                  <a:moveTo>
                    <a:pt x="2641" y="1"/>
                  </a:moveTo>
                  <a:cubicBezTo>
                    <a:pt x="2087" y="1"/>
                    <a:pt x="1537" y="231"/>
                    <a:pt x="1153" y="683"/>
                  </a:cubicBezTo>
                  <a:cubicBezTo>
                    <a:pt x="1" y="1982"/>
                    <a:pt x="944" y="3971"/>
                    <a:pt x="2616" y="3971"/>
                  </a:cubicBezTo>
                  <a:cubicBezTo>
                    <a:pt x="2665" y="3971"/>
                    <a:pt x="2714" y="3969"/>
                    <a:pt x="2764" y="3965"/>
                  </a:cubicBezTo>
                  <a:cubicBezTo>
                    <a:pt x="4557" y="3813"/>
                    <a:pt x="5256" y="1625"/>
                    <a:pt x="3919" y="470"/>
                  </a:cubicBezTo>
                  <a:cubicBezTo>
                    <a:pt x="3549" y="155"/>
                    <a:pt x="3094" y="1"/>
                    <a:pt x="2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9"/>
            <p:cNvSpPr/>
            <p:nvPr/>
          </p:nvSpPr>
          <p:spPr>
            <a:xfrm rot="-761020">
              <a:off x="8100293" y="3785843"/>
              <a:ext cx="189575" cy="143490"/>
            </a:xfrm>
            <a:custGeom>
              <a:rect b="b" l="l" r="r" t="t"/>
              <a:pathLst>
                <a:path extrusionOk="0" h="3973" w="5249">
                  <a:moveTo>
                    <a:pt x="2615" y="0"/>
                  </a:moveTo>
                  <a:cubicBezTo>
                    <a:pt x="2070" y="0"/>
                    <a:pt x="1529" y="231"/>
                    <a:pt x="1145" y="682"/>
                  </a:cubicBezTo>
                  <a:cubicBezTo>
                    <a:pt x="0" y="1973"/>
                    <a:pt x="924" y="3973"/>
                    <a:pt x="2603" y="3973"/>
                  </a:cubicBezTo>
                  <a:cubicBezTo>
                    <a:pt x="2663" y="3973"/>
                    <a:pt x="2724" y="3970"/>
                    <a:pt x="2786" y="3965"/>
                  </a:cubicBezTo>
                  <a:cubicBezTo>
                    <a:pt x="4549" y="3843"/>
                    <a:pt x="5248" y="1624"/>
                    <a:pt x="3880" y="469"/>
                  </a:cubicBezTo>
                  <a:cubicBezTo>
                    <a:pt x="3511" y="155"/>
                    <a:pt x="3062"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9"/>
            <p:cNvSpPr/>
            <p:nvPr/>
          </p:nvSpPr>
          <p:spPr>
            <a:xfrm rot="-760984">
              <a:off x="8373396" y="3703600"/>
              <a:ext cx="84652" cy="77763"/>
            </a:xfrm>
            <a:custGeom>
              <a:rect b="b" l="l" r="r" t="t"/>
              <a:pathLst>
                <a:path extrusionOk="0" h="2709" w="2949">
                  <a:moveTo>
                    <a:pt x="1705" y="1"/>
                  </a:moveTo>
                  <a:cubicBezTo>
                    <a:pt x="1304" y="1"/>
                    <a:pt x="877" y="194"/>
                    <a:pt x="548" y="542"/>
                  </a:cubicBezTo>
                  <a:cubicBezTo>
                    <a:pt x="31" y="1149"/>
                    <a:pt x="1" y="2001"/>
                    <a:pt x="517" y="2456"/>
                  </a:cubicBezTo>
                  <a:cubicBezTo>
                    <a:pt x="711" y="2626"/>
                    <a:pt x="962" y="2708"/>
                    <a:pt x="1227" y="2708"/>
                  </a:cubicBezTo>
                  <a:cubicBezTo>
                    <a:pt x="1628" y="2708"/>
                    <a:pt x="2060" y="2519"/>
                    <a:pt x="2371" y="2153"/>
                  </a:cubicBezTo>
                  <a:cubicBezTo>
                    <a:pt x="2919" y="1545"/>
                    <a:pt x="2949" y="694"/>
                    <a:pt x="2432" y="268"/>
                  </a:cubicBezTo>
                  <a:cubicBezTo>
                    <a:pt x="2226" y="86"/>
                    <a:pt x="1972" y="1"/>
                    <a:pt x="17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9"/>
            <p:cNvSpPr/>
            <p:nvPr/>
          </p:nvSpPr>
          <p:spPr>
            <a:xfrm rot="-760984">
              <a:off x="8389312" y="3736324"/>
              <a:ext cx="24313" cy="33384"/>
            </a:xfrm>
            <a:custGeom>
              <a:rect b="b" l="l" r="r" t="t"/>
              <a:pathLst>
                <a:path extrusionOk="0" h="1163" w="847">
                  <a:moveTo>
                    <a:pt x="373" y="1"/>
                  </a:moveTo>
                  <a:cubicBezTo>
                    <a:pt x="277" y="1"/>
                    <a:pt x="179" y="59"/>
                    <a:pt x="153" y="188"/>
                  </a:cubicBezTo>
                  <a:cubicBezTo>
                    <a:pt x="1" y="523"/>
                    <a:pt x="122" y="918"/>
                    <a:pt x="457" y="1131"/>
                  </a:cubicBezTo>
                  <a:cubicBezTo>
                    <a:pt x="493" y="1153"/>
                    <a:pt x="527" y="1163"/>
                    <a:pt x="559" y="1163"/>
                  </a:cubicBezTo>
                  <a:cubicBezTo>
                    <a:pt x="745" y="1163"/>
                    <a:pt x="846" y="835"/>
                    <a:pt x="639" y="705"/>
                  </a:cubicBezTo>
                  <a:cubicBezTo>
                    <a:pt x="518" y="614"/>
                    <a:pt x="548" y="401"/>
                    <a:pt x="578" y="279"/>
                  </a:cubicBezTo>
                  <a:cubicBezTo>
                    <a:pt x="631" y="105"/>
                    <a:pt x="503" y="1"/>
                    <a:pt x="3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9"/>
            <p:cNvSpPr/>
            <p:nvPr/>
          </p:nvSpPr>
          <p:spPr>
            <a:xfrm rot="-760984">
              <a:off x="8316006" y="3434376"/>
              <a:ext cx="150904" cy="113989"/>
            </a:xfrm>
            <a:custGeom>
              <a:rect b="b" l="l" r="r" t="t"/>
              <a:pathLst>
                <a:path extrusionOk="0" h="3971" w="5257">
                  <a:moveTo>
                    <a:pt x="2641" y="1"/>
                  </a:moveTo>
                  <a:cubicBezTo>
                    <a:pt x="2087" y="1"/>
                    <a:pt x="1537" y="231"/>
                    <a:pt x="1153" y="683"/>
                  </a:cubicBezTo>
                  <a:cubicBezTo>
                    <a:pt x="1" y="1982"/>
                    <a:pt x="944" y="3971"/>
                    <a:pt x="2616" y="3971"/>
                  </a:cubicBezTo>
                  <a:cubicBezTo>
                    <a:pt x="2665" y="3971"/>
                    <a:pt x="2714" y="3969"/>
                    <a:pt x="2764" y="3965"/>
                  </a:cubicBezTo>
                  <a:cubicBezTo>
                    <a:pt x="4557" y="3813"/>
                    <a:pt x="5256" y="1625"/>
                    <a:pt x="3919" y="470"/>
                  </a:cubicBezTo>
                  <a:cubicBezTo>
                    <a:pt x="3549" y="155"/>
                    <a:pt x="3094" y="1"/>
                    <a:pt x="26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9"/>
            <p:cNvSpPr/>
            <p:nvPr/>
          </p:nvSpPr>
          <p:spPr>
            <a:xfrm rot="-760984">
              <a:off x="8346447" y="3460625"/>
              <a:ext cx="55000" cy="41451"/>
            </a:xfrm>
            <a:custGeom>
              <a:rect b="b" l="l" r="r" t="t"/>
              <a:pathLst>
                <a:path extrusionOk="0" h="1444" w="1916">
                  <a:moveTo>
                    <a:pt x="970" y="0"/>
                  </a:moveTo>
                  <a:cubicBezTo>
                    <a:pt x="776" y="0"/>
                    <a:pt x="578" y="76"/>
                    <a:pt x="426" y="228"/>
                  </a:cubicBezTo>
                  <a:cubicBezTo>
                    <a:pt x="1" y="684"/>
                    <a:pt x="335" y="1444"/>
                    <a:pt x="973" y="1444"/>
                  </a:cubicBezTo>
                  <a:cubicBezTo>
                    <a:pt x="1581" y="1444"/>
                    <a:pt x="1916" y="684"/>
                    <a:pt x="1490" y="228"/>
                  </a:cubicBezTo>
                  <a:cubicBezTo>
                    <a:pt x="1353" y="76"/>
                    <a:pt x="1163" y="0"/>
                    <a:pt x="970"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9"/>
            <p:cNvSpPr/>
            <p:nvPr/>
          </p:nvSpPr>
          <p:spPr>
            <a:xfrm rot="-760984">
              <a:off x="8116219" y="3801345"/>
              <a:ext cx="150675" cy="114047"/>
            </a:xfrm>
            <a:custGeom>
              <a:rect b="b" l="l" r="r" t="t"/>
              <a:pathLst>
                <a:path extrusionOk="0" h="3973" w="5249">
                  <a:moveTo>
                    <a:pt x="2615" y="0"/>
                  </a:moveTo>
                  <a:cubicBezTo>
                    <a:pt x="2070" y="0"/>
                    <a:pt x="1529" y="231"/>
                    <a:pt x="1145" y="682"/>
                  </a:cubicBezTo>
                  <a:cubicBezTo>
                    <a:pt x="0" y="1973"/>
                    <a:pt x="924" y="3973"/>
                    <a:pt x="2603" y="3973"/>
                  </a:cubicBezTo>
                  <a:cubicBezTo>
                    <a:pt x="2663" y="3973"/>
                    <a:pt x="2724" y="3970"/>
                    <a:pt x="2786" y="3965"/>
                  </a:cubicBezTo>
                  <a:cubicBezTo>
                    <a:pt x="4549" y="3843"/>
                    <a:pt x="5248" y="1624"/>
                    <a:pt x="3880" y="469"/>
                  </a:cubicBezTo>
                  <a:cubicBezTo>
                    <a:pt x="3511" y="155"/>
                    <a:pt x="3062" y="0"/>
                    <a:pt x="26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9"/>
            <p:cNvSpPr/>
            <p:nvPr/>
          </p:nvSpPr>
          <p:spPr>
            <a:xfrm rot="-760984">
              <a:off x="8146613" y="3828431"/>
              <a:ext cx="55000" cy="41479"/>
            </a:xfrm>
            <a:custGeom>
              <a:rect b="b" l="l" r="r" t="t"/>
              <a:pathLst>
                <a:path extrusionOk="0" h="1445" w="1916">
                  <a:moveTo>
                    <a:pt x="973" y="1"/>
                  </a:moveTo>
                  <a:cubicBezTo>
                    <a:pt x="776" y="1"/>
                    <a:pt x="578" y="77"/>
                    <a:pt x="426" y="229"/>
                  </a:cubicBezTo>
                  <a:cubicBezTo>
                    <a:pt x="1" y="685"/>
                    <a:pt x="335" y="1445"/>
                    <a:pt x="973" y="1445"/>
                  </a:cubicBezTo>
                  <a:cubicBezTo>
                    <a:pt x="1581" y="1445"/>
                    <a:pt x="1916" y="685"/>
                    <a:pt x="1521" y="229"/>
                  </a:cubicBezTo>
                  <a:cubicBezTo>
                    <a:pt x="1369" y="77"/>
                    <a:pt x="1171" y="1"/>
                    <a:pt x="973" y="1"/>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8" name="Google Shape;3758;p59">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759" name="Google Shape;3759;p59">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9">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9">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9">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763" name="Google Shape;3763;p59">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764" name="Google Shape;3764;p59">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765" name="Google Shape;3765;p59">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69" name="Shape 3769"/>
        <p:cNvGrpSpPr/>
        <p:nvPr/>
      </p:nvGrpSpPr>
      <p:grpSpPr>
        <a:xfrm>
          <a:off x="0" y="0"/>
          <a:ext cx="0" cy="0"/>
          <a:chOff x="0" y="0"/>
          <a:chExt cx="0" cy="0"/>
        </a:xfrm>
      </p:grpSpPr>
      <p:sp>
        <p:nvSpPr>
          <p:cNvPr id="3770" name="Google Shape;3770;p60"/>
          <p:cNvSpPr txBox="1"/>
          <p:nvPr>
            <p:ph type="title"/>
          </p:nvPr>
        </p:nvSpPr>
        <p:spPr>
          <a:xfrm>
            <a:off x="5105130" y="1895700"/>
            <a:ext cx="2754600" cy="57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Multimedia</a:t>
            </a:r>
            <a:endParaRPr/>
          </a:p>
        </p:txBody>
      </p:sp>
      <p:sp>
        <p:nvSpPr>
          <p:cNvPr id="3771" name="Google Shape;3771;p60"/>
          <p:cNvSpPr txBox="1"/>
          <p:nvPr>
            <p:ph idx="1" type="subTitle"/>
          </p:nvPr>
        </p:nvSpPr>
        <p:spPr>
          <a:xfrm>
            <a:off x="5105131" y="2533350"/>
            <a:ext cx="2754600" cy="732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Despite being red, Mars is a cold place. It’s full of iron oxide dust, which gives the planet its reddish cast</a:t>
            </a:r>
            <a:endParaRPr/>
          </a:p>
        </p:txBody>
      </p:sp>
      <p:grpSp>
        <p:nvGrpSpPr>
          <p:cNvPr id="3772" name="Google Shape;3772;p60"/>
          <p:cNvGrpSpPr/>
          <p:nvPr/>
        </p:nvGrpSpPr>
        <p:grpSpPr>
          <a:xfrm>
            <a:off x="1545259" y="1191670"/>
            <a:ext cx="3172879" cy="2755841"/>
            <a:chOff x="824929" y="941494"/>
            <a:chExt cx="3972056" cy="3449976"/>
          </a:xfrm>
        </p:grpSpPr>
        <p:sp>
          <p:nvSpPr>
            <p:cNvPr id="3773" name="Google Shape;3773;p60"/>
            <p:cNvSpPr/>
            <p:nvPr/>
          </p:nvSpPr>
          <p:spPr>
            <a:xfrm>
              <a:off x="824929" y="941494"/>
              <a:ext cx="3972056" cy="3449976"/>
            </a:xfrm>
            <a:custGeom>
              <a:rect b="b" l="l" r="r" t="t"/>
              <a:pathLst>
                <a:path extrusionOk="0" h="146139" w="168254">
                  <a:moveTo>
                    <a:pt x="4437" y="1"/>
                  </a:moveTo>
                  <a:cubicBezTo>
                    <a:pt x="2002" y="1"/>
                    <a:pt x="0" y="1969"/>
                    <a:pt x="0" y="4437"/>
                  </a:cubicBezTo>
                  <a:lnTo>
                    <a:pt x="0" y="141702"/>
                  </a:lnTo>
                  <a:cubicBezTo>
                    <a:pt x="0" y="144137"/>
                    <a:pt x="2002" y="146139"/>
                    <a:pt x="4437" y="146139"/>
                  </a:cubicBezTo>
                  <a:lnTo>
                    <a:pt x="163817" y="146139"/>
                  </a:lnTo>
                  <a:cubicBezTo>
                    <a:pt x="166252" y="146139"/>
                    <a:pt x="168254" y="144137"/>
                    <a:pt x="168254" y="141702"/>
                  </a:cubicBezTo>
                  <a:lnTo>
                    <a:pt x="168254" y="4437"/>
                  </a:lnTo>
                  <a:cubicBezTo>
                    <a:pt x="168254" y="1969"/>
                    <a:pt x="166252" y="1"/>
                    <a:pt x="163817" y="1"/>
                  </a:cubicBezTo>
                  <a:close/>
                </a:path>
              </a:pathLst>
            </a:custGeom>
            <a:solidFill>
              <a:schemeClr val="accent6"/>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4" name="Google Shape;3774;p60"/>
            <p:cNvGrpSpPr/>
            <p:nvPr/>
          </p:nvGrpSpPr>
          <p:grpSpPr>
            <a:xfrm>
              <a:off x="1025935" y="3882856"/>
              <a:ext cx="190952" cy="167124"/>
              <a:chOff x="4608617" y="3374041"/>
              <a:chExt cx="92695" cy="81116"/>
            </a:xfrm>
          </p:grpSpPr>
          <p:sp>
            <p:nvSpPr>
              <p:cNvPr id="3775" name="Google Shape;3775;p60"/>
              <p:cNvSpPr/>
              <p:nvPr/>
            </p:nvSpPr>
            <p:spPr>
              <a:xfrm>
                <a:off x="4608617" y="3378942"/>
                <a:ext cx="64387" cy="71334"/>
              </a:xfrm>
              <a:custGeom>
                <a:rect b="b" l="l" r="r" t="t"/>
                <a:pathLst>
                  <a:path extrusionOk="0" h="3697" w="3337">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0"/>
              <p:cNvSpPr/>
              <p:nvPr/>
            </p:nvSpPr>
            <p:spPr>
              <a:xfrm>
                <a:off x="4687131" y="3374041"/>
                <a:ext cx="14182" cy="81116"/>
              </a:xfrm>
              <a:custGeom>
                <a:rect b="b" l="l" r="r" t="t"/>
                <a:pathLst>
                  <a:path extrusionOk="0" h="4204" w="735">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7" name="Google Shape;3777;p60"/>
            <p:cNvGrpSpPr/>
            <p:nvPr/>
          </p:nvGrpSpPr>
          <p:grpSpPr>
            <a:xfrm>
              <a:off x="1399724" y="3857002"/>
              <a:ext cx="281141" cy="218843"/>
              <a:chOff x="4543611" y="3481033"/>
              <a:chExt cx="136476" cy="106219"/>
            </a:xfrm>
          </p:grpSpPr>
          <p:sp>
            <p:nvSpPr>
              <p:cNvPr id="3778" name="Google Shape;3778;p60"/>
              <p:cNvSpPr/>
              <p:nvPr/>
            </p:nvSpPr>
            <p:spPr>
              <a:xfrm>
                <a:off x="4543611" y="3481033"/>
                <a:ext cx="97845" cy="106219"/>
              </a:xfrm>
              <a:custGeom>
                <a:rect b="b" l="l" r="r" t="t"/>
                <a:pathLst>
                  <a:path extrusionOk="0" h="5505" w="5071">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0"/>
              <p:cNvSpPr/>
              <p:nvPr/>
            </p:nvSpPr>
            <p:spPr>
              <a:xfrm>
                <a:off x="4644661" y="3481033"/>
                <a:ext cx="35426" cy="69520"/>
              </a:xfrm>
              <a:custGeom>
                <a:rect b="b" l="l" r="r" t="t"/>
                <a:pathLst>
                  <a:path extrusionOk="0" h="3603" w="1836">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0" name="Google Shape;3780;p60"/>
            <p:cNvSpPr/>
            <p:nvPr/>
          </p:nvSpPr>
          <p:spPr>
            <a:xfrm>
              <a:off x="1863738" y="3888805"/>
              <a:ext cx="262532" cy="154915"/>
            </a:xfrm>
            <a:custGeom>
              <a:rect b="b" l="l" r="r" t="t"/>
              <a:pathLst>
                <a:path extrusionOk="0" h="3897" w="6605">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1" name="Google Shape;3781;p60"/>
            <p:cNvGrpSpPr/>
            <p:nvPr/>
          </p:nvGrpSpPr>
          <p:grpSpPr>
            <a:xfrm>
              <a:off x="2309063" y="3893472"/>
              <a:ext cx="217460" cy="145900"/>
              <a:chOff x="5703695" y="3481033"/>
              <a:chExt cx="105563" cy="70815"/>
            </a:xfrm>
          </p:grpSpPr>
          <p:sp>
            <p:nvSpPr>
              <p:cNvPr id="3782" name="Google Shape;3782;p60"/>
              <p:cNvSpPr/>
              <p:nvPr/>
            </p:nvSpPr>
            <p:spPr>
              <a:xfrm>
                <a:off x="5703695" y="3481033"/>
                <a:ext cx="105563" cy="8374"/>
              </a:xfrm>
              <a:custGeom>
                <a:rect b="b" l="l" r="r" t="t"/>
                <a:pathLst>
                  <a:path extrusionOk="0" h="434" w="5471">
                    <a:moveTo>
                      <a:pt x="0" y="0"/>
                    </a:moveTo>
                    <a:lnTo>
                      <a:pt x="0" y="434"/>
                    </a:lnTo>
                    <a:lnTo>
                      <a:pt x="5471" y="434"/>
                    </a:lnTo>
                    <a:lnTo>
                      <a:pt x="54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0"/>
              <p:cNvSpPr/>
              <p:nvPr/>
            </p:nvSpPr>
            <p:spPr>
              <a:xfrm>
                <a:off x="5703695" y="3493903"/>
                <a:ext cx="105563" cy="7737"/>
              </a:xfrm>
              <a:custGeom>
                <a:rect b="b" l="l" r="r" t="t"/>
                <a:pathLst>
                  <a:path extrusionOk="0" h="401" w="5471">
                    <a:moveTo>
                      <a:pt x="0" y="0"/>
                    </a:moveTo>
                    <a:lnTo>
                      <a:pt x="0" y="401"/>
                    </a:lnTo>
                    <a:lnTo>
                      <a:pt x="5471" y="401"/>
                    </a:lnTo>
                    <a:lnTo>
                      <a:pt x="54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0"/>
              <p:cNvSpPr/>
              <p:nvPr/>
            </p:nvSpPr>
            <p:spPr>
              <a:xfrm>
                <a:off x="5703695" y="3506137"/>
                <a:ext cx="32840" cy="8374"/>
              </a:xfrm>
              <a:custGeom>
                <a:rect b="b" l="l" r="r" t="t"/>
                <a:pathLst>
                  <a:path extrusionOk="0" h="434" w="1702">
                    <a:moveTo>
                      <a:pt x="0" y="0"/>
                    </a:moveTo>
                    <a:lnTo>
                      <a:pt x="0" y="434"/>
                    </a:lnTo>
                    <a:lnTo>
                      <a:pt x="1701" y="434"/>
                    </a:lnTo>
                    <a:lnTo>
                      <a:pt x="17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0"/>
              <p:cNvSpPr/>
              <p:nvPr/>
            </p:nvSpPr>
            <p:spPr>
              <a:xfrm>
                <a:off x="5703695" y="3518351"/>
                <a:ext cx="32840" cy="8393"/>
              </a:xfrm>
              <a:custGeom>
                <a:rect b="b" l="l" r="r" t="t"/>
                <a:pathLst>
                  <a:path extrusionOk="0" h="435" w="1702">
                    <a:moveTo>
                      <a:pt x="0" y="1"/>
                    </a:moveTo>
                    <a:lnTo>
                      <a:pt x="0" y="435"/>
                    </a:lnTo>
                    <a:lnTo>
                      <a:pt x="1701" y="435"/>
                    </a:lnTo>
                    <a:lnTo>
                      <a:pt x="17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0"/>
              <p:cNvSpPr/>
              <p:nvPr/>
            </p:nvSpPr>
            <p:spPr>
              <a:xfrm>
                <a:off x="5703695" y="3531241"/>
                <a:ext cx="32840" cy="7737"/>
              </a:xfrm>
              <a:custGeom>
                <a:rect b="b" l="l" r="r" t="t"/>
                <a:pathLst>
                  <a:path extrusionOk="0" h="401" w="1702">
                    <a:moveTo>
                      <a:pt x="0" y="0"/>
                    </a:moveTo>
                    <a:lnTo>
                      <a:pt x="0" y="400"/>
                    </a:lnTo>
                    <a:lnTo>
                      <a:pt x="1701" y="400"/>
                    </a:lnTo>
                    <a:lnTo>
                      <a:pt x="17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0"/>
              <p:cNvSpPr/>
              <p:nvPr/>
            </p:nvSpPr>
            <p:spPr>
              <a:xfrm>
                <a:off x="5703695" y="3543455"/>
                <a:ext cx="32840" cy="8393"/>
              </a:xfrm>
              <a:custGeom>
                <a:rect b="b" l="l" r="r" t="t"/>
                <a:pathLst>
                  <a:path extrusionOk="0" h="435" w="1702">
                    <a:moveTo>
                      <a:pt x="0" y="1"/>
                    </a:moveTo>
                    <a:lnTo>
                      <a:pt x="0" y="435"/>
                    </a:lnTo>
                    <a:lnTo>
                      <a:pt x="1701" y="435"/>
                    </a:lnTo>
                    <a:lnTo>
                      <a:pt x="17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0"/>
              <p:cNvSpPr/>
              <p:nvPr/>
            </p:nvSpPr>
            <p:spPr>
              <a:xfrm>
                <a:off x="5755812" y="3506137"/>
                <a:ext cx="44436" cy="44417"/>
              </a:xfrm>
              <a:custGeom>
                <a:rect b="b" l="l" r="r" t="t"/>
                <a:pathLst>
                  <a:path extrusionOk="0" h="2302" w="2303">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9" name="Google Shape;3789;p60"/>
            <p:cNvGrpSpPr/>
            <p:nvPr/>
          </p:nvGrpSpPr>
          <p:grpSpPr>
            <a:xfrm>
              <a:off x="2709357" y="3949825"/>
              <a:ext cx="169766" cy="33194"/>
              <a:chOff x="5942477" y="3508703"/>
              <a:chExt cx="82411" cy="16111"/>
            </a:xfrm>
          </p:grpSpPr>
          <p:sp>
            <p:nvSpPr>
              <p:cNvPr id="3790" name="Google Shape;3790;p60"/>
              <p:cNvSpPr/>
              <p:nvPr/>
            </p:nvSpPr>
            <p:spPr>
              <a:xfrm>
                <a:off x="5942477" y="3508703"/>
                <a:ext cx="16111" cy="16111"/>
              </a:xfrm>
              <a:custGeom>
                <a:rect b="b" l="l" r="r" t="t"/>
                <a:pathLst>
                  <a:path extrusionOk="0" h="835" w="835">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0"/>
              <p:cNvSpPr/>
              <p:nvPr/>
            </p:nvSpPr>
            <p:spPr>
              <a:xfrm>
                <a:off x="5975955" y="3508703"/>
                <a:ext cx="16111" cy="16111"/>
              </a:xfrm>
              <a:custGeom>
                <a:rect b="b" l="l" r="r" t="t"/>
                <a:pathLst>
                  <a:path extrusionOk="0" h="835" w="835">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0"/>
              <p:cNvSpPr/>
              <p:nvPr/>
            </p:nvSpPr>
            <p:spPr>
              <a:xfrm>
                <a:off x="6008777" y="3508703"/>
                <a:ext cx="16111" cy="16111"/>
              </a:xfrm>
              <a:custGeom>
                <a:rect b="b" l="l" r="r" t="t"/>
                <a:pathLst>
                  <a:path extrusionOk="0" h="835" w="835">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3" name="Google Shape;3793;p60"/>
            <p:cNvSpPr/>
            <p:nvPr/>
          </p:nvSpPr>
          <p:spPr>
            <a:xfrm>
              <a:off x="2367998" y="1157273"/>
              <a:ext cx="885919" cy="105549"/>
            </a:xfrm>
            <a:custGeom>
              <a:rect b="b" l="l" r="r" t="t"/>
              <a:pathLst>
                <a:path extrusionOk="0" h="4471" w="37527">
                  <a:moveTo>
                    <a:pt x="2235" y="1"/>
                  </a:moveTo>
                  <a:cubicBezTo>
                    <a:pt x="1001" y="1"/>
                    <a:pt x="0" y="1001"/>
                    <a:pt x="0" y="2236"/>
                  </a:cubicBezTo>
                  <a:cubicBezTo>
                    <a:pt x="0" y="3470"/>
                    <a:pt x="1001" y="4471"/>
                    <a:pt x="2235" y="4471"/>
                  </a:cubicBezTo>
                  <a:lnTo>
                    <a:pt x="35292" y="4471"/>
                  </a:lnTo>
                  <a:cubicBezTo>
                    <a:pt x="36526" y="4471"/>
                    <a:pt x="37527" y="3470"/>
                    <a:pt x="37527" y="2236"/>
                  </a:cubicBezTo>
                  <a:cubicBezTo>
                    <a:pt x="37527" y="1001"/>
                    <a:pt x="36526" y="1"/>
                    <a:pt x="35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794" name="Google Shape;3794;p60"/>
          <p:cNvPicPr preferRelativeResize="0"/>
          <p:nvPr/>
        </p:nvPicPr>
        <p:blipFill rotWithShape="1">
          <a:blip r:embed="rId3">
            <a:alphaModFix/>
          </a:blip>
          <a:srcRect b="7819" l="0" r="0" t="7827"/>
          <a:stretch/>
        </p:blipFill>
        <p:spPr>
          <a:xfrm>
            <a:off x="1680176" y="1615107"/>
            <a:ext cx="2936400" cy="1772400"/>
          </a:xfrm>
          <a:prstGeom prst="roundRect">
            <a:avLst>
              <a:gd fmla="val 4713" name="adj"/>
            </a:avLst>
          </a:prstGeom>
          <a:noFill/>
          <a:ln cap="flat" cmpd="sng" w="19050">
            <a:solidFill>
              <a:schemeClr val="dk1"/>
            </a:solidFill>
            <a:prstDash val="solid"/>
            <a:round/>
            <a:headEnd len="sm" w="sm" type="none"/>
            <a:tailEnd len="sm" w="sm" type="none"/>
          </a:ln>
        </p:spPr>
      </p:pic>
      <p:sp>
        <p:nvSpPr>
          <p:cNvPr id="3795" name="Google Shape;3795;p60"/>
          <p:cNvSpPr/>
          <p:nvPr/>
        </p:nvSpPr>
        <p:spPr>
          <a:xfrm>
            <a:off x="2906358" y="2257292"/>
            <a:ext cx="489040" cy="487918"/>
          </a:xfrm>
          <a:custGeom>
            <a:rect b="b" l="l" r="r" t="t"/>
            <a:pathLst>
              <a:path extrusionOk="0" h="14845" w="14878">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rgbClr val="FEFEFE">
              <a:alpha val="45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6" name="Google Shape;3796;p60"/>
          <p:cNvGrpSpPr/>
          <p:nvPr/>
        </p:nvGrpSpPr>
        <p:grpSpPr>
          <a:xfrm>
            <a:off x="1751495" y="3195869"/>
            <a:ext cx="2794385" cy="45940"/>
            <a:chOff x="5066480" y="3164989"/>
            <a:chExt cx="2858998" cy="47003"/>
          </a:xfrm>
        </p:grpSpPr>
        <p:sp>
          <p:nvSpPr>
            <p:cNvPr id="3797" name="Google Shape;3797;p60"/>
            <p:cNvSpPr/>
            <p:nvPr/>
          </p:nvSpPr>
          <p:spPr>
            <a:xfrm>
              <a:off x="5066480" y="3180445"/>
              <a:ext cx="2858998" cy="16111"/>
            </a:xfrm>
            <a:custGeom>
              <a:rect b="b" l="l" r="r" t="t"/>
              <a:pathLst>
                <a:path extrusionOk="0" h="835" w="148173">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0"/>
            <p:cNvSpPr/>
            <p:nvPr/>
          </p:nvSpPr>
          <p:spPr>
            <a:xfrm>
              <a:off x="5066480" y="3180445"/>
              <a:ext cx="1369656" cy="16111"/>
            </a:xfrm>
            <a:custGeom>
              <a:rect b="b" l="l" r="r" t="t"/>
              <a:pathLst>
                <a:path extrusionOk="0" h="835" w="70985">
                  <a:moveTo>
                    <a:pt x="434" y="0"/>
                  </a:moveTo>
                  <a:cubicBezTo>
                    <a:pt x="201" y="0"/>
                    <a:pt x="0" y="167"/>
                    <a:pt x="0" y="401"/>
                  </a:cubicBezTo>
                  <a:cubicBezTo>
                    <a:pt x="0" y="634"/>
                    <a:pt x="201" y="834"/>
                    <a:pt x="434" y="834"/>
                  </a:cubicBezTo>
                  <a:lnTo>
                    <a:pt x="70984" y="834"/>
                  </a:lnTo>
                  <a:lnTo>
                    <a:pt x="709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0"/>
            <p:cNvSpPr/>
            <p:nvPr/>
          </p:nvSpPr>
          <p:spPr>
            <a:xfrm>
              <a:off x="6424245" y="3164989"/>
              <a:ext cx="47003" cy="47003"/>
            </a:xfrm>
            <a:custGeom>
              <a:rect b="b" l="l" r="r" t="t"/>
              <a:pathLst>
                <a:path extrusionOk="0" h="2436" w="2436">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0"/>
            <p:cNvSpPr/>
            <p:nvPr/>
          </p:nvSpPr>
          <p:spPr>
            <a:xfrm>
              <a:off x="6436153" y="3176585"/>
              <a:ext cx="23193" cy="23829"/>
            </a:xfrm>
            <a:custGeom>
              <a:rect b="b" l="l" r="r" t="t"/>
              <a:pathLst>
                <a:path extrusionOk="0" h="1235" w="1202">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1" name="Google Shape;3801;p60"/>
          <p:cNvSpPr txBox="1"/>
          <p:nvPr/>
        </p:nvSpPr>
        <p:spPr>
          <a:xfrm flipH="1">
            <a:off x="1536950" y="4070400"/>
            <a:ext cx="3181200" cy="34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Varela Round"/>
                <a:ea typeface="Varela Round"/>
                <a:cs typeface="Varela Round"/>
                <a:sym typeface="Varela Round"/>
              </a:rPr>
              <a:t>Insert your multimedia content here</a:t>
            </a:r>
            <a:endParaRPr sz="1200">
              <a:solidFill>
                <a:schemeClr val="lt2"/>
              </a:solidFill>
              <a:latin typeface="Varela Round"/>
              <a:ea typeface="Varela Round"/>
              <a:cs typeface="Varela Round"/>
              <a:sym typeface="Varela Round"/>
            </a:endParaRPr>
          </a:p>
        </p:txBody>
      </p:sp>
      <p:grpSp>
        <p:nvGrpSpPr>
          <p:cNvPr id="3802" name="Google Shape;3802;p60"/>
          <p:cNvGrpSpPr/>
          <p:nvPr/>
        </p:nvGrpSpPr>
        <p:grpSpPr>
          <a:xfrm>
            <a:off x="7281552" y="869748"/>
            <a:ext cx="777081" cy="931674"/>
            <a:chOff x="9934775" y="603900"/>
            <a:chExt cx="1074950" cy="1288800"/>
          </a:xfrm>
        </p:grpSpPr>
        <p:sp>
          <p:nvSpPr>
            <p:cNvPr id="3803" name="Google Shape;3803;p60"/>
            <p:cNvSpPr/>
            <p:nvPr/>
          </p:nvSpPr>
          <p:spPr>
            <a:xfrm>
              <a:off x="9934775" y="603900"/>
              <a:ext cx="1074950" cy="1288800"/>
            </a:xfrm>
            <a:custGeom>
              <a:rect b="b" l="l" r="r" t="t"/>
              <a:pathLst>
                <a:path extrusionOk="0" h="51552" w="42998">
                  <a:moveTo>
                    <a:pt x="13254" y="0"/>
                  </a:moveTo>
                  <a:cubicBezTo>
                    <a:pt x="11800" y="0"/>
                    <a:pt x="10432" y="229"/>
                    <a:pt x="9640" y="813"/>
                  </a:cubicBezTo>
                  <a:cubicBezTo>
                    <a:pt x="7439" y="2381"/>
                    <a:pt x="0" y="25198"/>
                    <a:pt x="3669" y="28233"/>
                  </a:cubicBezTo>
                  <a:cubicBezTo>
                    <a:pt x="7339" y="31269"/>
                    <a:pt x="21349" y="33604"/>
                    <a:pt x="21349" y="33604"/>
                  </a:cubicBezTo>
                  <a:cubicBezTo>
                    <a:pt x="21349" y="33604"/>
                    <a:pt x="17246" y="47980"/>
                    <a:pt x="18313" y="49215"/>
                  </a:cubicBezTo>
                  <a:cubicBezTo>
                    <a:pt x="19147" y="50124"/>
                    <a:pt x="23887" y="51551"/>
                    <a:pt x="26629" y="51551"/>
                  </a:cubicBezTo>
                  <a:cubicBezTo>
                    <a:pt x="27506" y="51551"/>
                    <a:pt x="28179" y="51405"/>
                    <a:pt x="28454" y="51049"/>
                  </a:cubicBezTo>
                  <a:cubicBezTo>
                    <a:pt x="29521" y="49582"/>
                    <a:pt x="33691" y="35205"/>
                    <a:pt x="33691" y="35205"/>
                  </a:cubicBezTo>
                  <a:cubicBezTo>
                    <a:pt x="33691" y="35205"/>
                    <a:pt x="35775" y="36035"/>
                    <a:pt x="37566" y="36035"/>
                  </a:cubicBezTo>
                  <a:cubicBezTo>
                    <a:pt x="38338" y="36035"/>
                    <a:pt x="39056" y="35881"/>
                    <a:pt x="39528" y="35438"/>
                  </a:cubicBezTo>
                  <a:cubicBezTo>
                    <a:pt x="41130" y="34004"/>
                    <a:pt x="42998" y="26865"/>
                    <a:pt x="41997" y="25665"/>
                  </a:cubicBezTo>
                  <a:cubicBezTo>
                    <a:pt x="40929" y="24364"/>
                    <a:pt x="36159" y="23096"/>
                    <a:pt x="36159" y="23096"/>
                  </a:cubicBezTo>
                  <a:cubicBezTo>
                    <a:pt x="36159" y="23096"/>
                    <a:pt x="40763" y="7185"/>
                    <a:pt x="39628" y="5817"/>
                  </a:cubicBezTo>
                  <a:cubicBezTo>
                    <a:pt x="38697" y="4653"/>
                    <a:pt x="34274" y="2927"/>
                    <a:pt x="31168" y="2927"/>
                  </a:cubicBezTo>
                  <a:cubicBezTo>
                    <a:pt x="30270" y="2927"/>
                    <a:pt x="29482" y="3071"/>
                    <a:pt x="28921" y="3415"/>
                  </a:cubicBezTo>
                  <a:cubicBezTo>
                    <a:pt x="27520" y="4316"/>
                    <a:pt x="25352" y="18359"/>
                    <a:pt x="24418" y="18593"/>
                  </a:cubicBezTo>
                  <a:cubicBezTo>
                    <a:pt x="24346" y="18613"/>
                    <a:pt x="24237" y="18622"/>
                    <a:pt x="24098" y="18622"/>
                  </a:cubicBezTo>
                  <a:cubicBezTo>
                    <a:pt x="22362" y="18622"/>
                    <a:pt x="15837" y="17142"/>
                    <a:pt x="15745" y="15691"/>
                  </a:cubicBezTo>
                  <a:cubicBezTo>
                    <a:pt x="15611" y="14090"/>
                    <a:pt x="19647" y="2415"/>
                    <a:pt x="19014" y="1414"/>
                  </a:cubicBezTo>
                  <a:cubicBezTo>
                    <a:pt x="18569" y="694"/>
                    <a:pt x="15783" y="0"/>
                    <a:pt x="132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0"/>
            <p:cNvSpPr/>
            <p:nvPr/>
          </p:nvSpPr>
          <p:spPr>
            <a:xfrm>
              <a:off x="10338375" y="1138950"/>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5" name="Google Shape;3805;p60"/>
            <p:cNvGrpSpPr/>
            <p:nvPr/>
          </p:nvGrpSpPr>
          <p:grpSpPr>
            <a:xfrm>
              <a:off x="10193275" y="1033250"/>
              <a:ext cx="93425" cy="98925"/>
              <a:chOff x="10193275" y="1033250"/>
              <a:chExt cx="93425" cy="98925"/>
            </a:xfrm>
          </p:grpSpPr>
          <p:sp>
            <p:nvSpPr>
              <p:cNvPr id="3806" name="Google Shape;3806;p60"/>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0"/>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0"/>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0"/>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0" name="Google Shape;3810;p60"/>
            <p:cNvGrpSpPr/>
            <p:nvPr/>
          </p:nvGrpSpPr>
          <p:grpSpPr>
            <a:xfrm>
              <a:off x="10541875" y="1109575"/>
              <a:ext cx="100075" cy="100100"/>
              <a:chOff x="10541875" y="1109575"/>
              <a:chExt cx="100075" cy="100100"/>
            </a:xfrm>
          </p:grpSpPr>
          <p:sp>
            <p:nvSpPr>
              <p:cNvPr id="3811" name="Google Shape;3811;p60"/>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0"/>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0"/>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0"/>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5" name="Google Shape;3815;p60"/>
            <p:cNvSpPr/>
            <p:nvPr/>
          </p:nvSpPr>
          <p:spPr>
            <a:xfrm>
              <a:off x="10854600" y="745975"/>
              <a:ext cx="51725" cy="51725"/>
            </a:xfrm>
            <a:custGeom>
              <a:rect b="b" l="l" r="r" t="t"/>
              <a:pathLst>
                <a:path extrusionOk="0" h="2069" w="2069">
                  <a:moveTo>
                    <a:pt x="1034" y="1"/>
                  </a:moveTo>
                  <a:cubicBezTo>
                    <a:pt x="467" y="1"/>
                    <a:pt x="0" y="468"/>
                    <a:pt x="0" y="1035"/>
                  </a:cubicBezTo>
                  <a:cubicBezTo>
                    <a:pt x="0" y="1635"/>
                    <a:pt x="467" y="2069"/>
                    <a:pt x="1034" y="2069"/>
                  </a:cubicBezTo>
                  <a:cubicBezTo>
                    <a:pt x="1635" y="2069"/>
                    <a:pt x="2068" y="1635"/>
                    <a:pt x="2068" y="1035"/>
                  </a:cubicBezTo>
                  <a:cubicBezTo>
                    <a:pt x="2068" y="468"/>
                    <a:pt x="1635" y="1"/>
                    <a:pt x="1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0"/>
            <p:cNvSpPr/>
            <p:nvPr/>
          </p:nvSpPr>
          <p:spPr>
            <a:xfrm>
              <a:off x="10695000" y="708150"/>
              <a:ext cx="146275" cy="49275"/>
            </a:xfrm>
            <a:custGeom>
              <a:rect b="b" l="l" r="r" t="t"/>
              <a:pathLst>
                <a:path extrusionOk="0" h="1971" w="5851">
                  <a:moveTo>
                    <a:pt x="1698" y="1"/>
                  </a:moveTo>
                  <a:cubicBezTo>
                    <a:pt x="1001" y="1"/>
                    <a:pt x="447" y="191"/>
                    <a:pt x="280" y="713"/>
                  </a:cubicBezTo>
                  <a:cubicBezTo>
                    <a:pt x="0" y="1639"/>
                    <a:pt x="1542" y="1970"/>
                    <a:pt x="3073" y="1970"/>
                  </a:cubicBezTo>
                  <a:cubicBezTo>
                    <a:pt x="4466" y="1970"/>
                    <a:pt x="5850" y="1696"/>
                    <a:pt x="5850" y="1347"/>
                  </a:cubicBezTo>
                  <a:cubicBezTo>
                    <a:pt x="5850" y="1088"/>
                    <a:pt x="3364" y="1"/>
                    <a:pt x="16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0"/>
            <p:cNvSpPr/>
            <p:nvPr/>
          </p:nvSpPr>
          <p:spPr>
            <a:xfrm>
              <a:off x="10703325" y="778550"/>
              <a:ext cx="139475" cy="75325"/>
            </a:xfrm>
            <a:custGeom>
              <a:rect b="b" l="l" r="r" t="t"/>
              <a:pathLst>
                <a:path extrusionOk="0" h="3013" w="5579">
                  <a:moveTo>
                    <a:pt x="5242" y="1"/>
                  </a:moveTo>
                  <a:cubicBezTo>
                    <a:pt x="4312" y="1"/>
                    <a:pt x="13" y="794"/>
                    <a:pt x="13" y="2500"/>
                  </a:cubicBezTo>
                  <a:cubicBezTo>
                    <a:pt x="0" y="2864"/>
                    <a:pt x="205" y="3012"/>
                    <a:pt x="540" y="3012"/>
                  </a:cubicBezTo>
                  <a:cubicBezTo>
                    <a:pt x="1931" y="3012"/>
                    <a:pt x="5578" y="462"/>
                    <a:pt x="5417" y="32"/>
                  </a:cubicBezTo>
                  <a:cubicBezTo>
                    <a:pt x="5410" y="11"/>
                    <a:pt x="5348" y="1"/>
                    <a:pt x="52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0"/>
            <p:cNvSpPr/>
            <p:nvPr/>
          </p:nvSpPr>
          <p:spPr>
            <a:xfrm>
              <a:off x="10754675" y="801000"/>
              <a:ext cx="118650" cy="109450"/>
            </a:xfrm>
            <a:custGeom>
              <a:rect b="b" l="l" r="r" t="t"/>
              <a:pathLst>
                <a:path extrusionOk="0" h="4378" w="4746">
                  <a:moveTo>
                    <a:pt x="4025" y="1"/>
                  </a:moveTo>
                  <a:cubicBezTo>
                    <a:pt x="3630" y="1"/>
                    <a:pt x="0" y="3640"/>
                    <a:pt x="1295" y="4304"/>
                  </a:cubicBezTo>
                  <a:cubicBezTo>
                    <a:pt x="1400" y="4354"/>
                    <a:pt x="1507" y="4378"/>
                    <a:pt x="1615" y="4378"/>
                  </a:cubicBezTo>
                  <a:cubicBezTo>
                    <a:pt x="3086" y="4378"/>
                    <a:pt x="4745" y="32"/>
                    <a:pt x="4030" y="1"/>
                  </a:cubicBezTo>
                  <a:cubicBezTo>
                    <a:pt x="4029" y="1"/>
                    <a:pt x="4027" y="1"/>
                    <a:pt x="40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0"/>
            <p:cNvSpPr/>
            <p:nvPr/>
          </p:nvSpPr>
          <p:spPr>
            <a:xfrm>
              <a:off x="10829575" y="816025"/>
              <a:ext cx="68125" cy="125300"/>
            </a:xfrm>
            <a:custGeom>
              <a:rect b="b" l="l" r="r" t="t"/>
              <a:pathLst>
                <a:path extrusionOk="0" h="5012" w="2725">
                  <a:moveTo>
                    <a:pt x="2235" y="1"/>
                  </a:moveTo>
                  <a:lnTo>
                    <a:pt x="2235" y="1"/>
                  </a:lnTo>
                  <a:cubicBezTo>
                    <a:pt x="2035" y="1"/>
                    <a:pt x="0" y="4604"/>
                    <a:pt x="1468" y="5004"/>
                  </a:cubicBezTo>
                  <a:cubicBezTo>
                    <a:pt x="1491" y="5009"/>
                    <a:pt x="1513" y="5012"/>
                    <a:pt x="1535" y="5012"/>
                  </a:cubicBezTo>
                  <a:cubicBezTo>
                    <a:pt x="2512" y="5012"/>
                    <a:pt x="2725" y="1"/>
                    <a:pt x="22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0"/>
            <p:cNvSpPr/>
            <p:nvPr/>
          </p:nvSpPr>
          <p:spPr>
            <a:xfrm>
              <a:off x="10258350" y="642425"/>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0"/>
            <p:cNvSpPr/>
            <p:nvPr/>
          </p:nvSpPr>
          <p:spPr>
            <a:xfrm>
              <a:off x="10139800" y="652600"/>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0"/>
            <p:cNvSpPr/>
            <p:nvPr/>
          </p:nvSpPr>
          <p:spPr>
            <a:xfrm>
              <a:off x="10447625" y="1800475"/>
              <a:ext cx="109825" cy="68175"/>
            </a:xfrm>
            <a:custGeom>
              <a:rect b="b" l="l" r="r" t="t"/>
              <a:pathLst>
                <a:path extrusionOk="0" h="2727" w="4393">
                  <a:moveTo>
                    <a:pt x="2414" y="1"/>
                  </a:moveTo>
                  <a:cubicBezTo>
                    <a:pt x="2269" y="1"/>
                    <a:pt x="2121" y="17"/>
                    <a:pt x="1969" y="51"/>
                  </a:cubicBezTo>
                  <a:cubicBezTo>
                    <a:pt x="1" y="484"/>
                    <a:pt x="168" y="2086"/>
                    <a:pt x="1902" y="2519"/>
                  </a:cubicBezTo>
                  <a:cubicBezTo>
                    <a:pt x="2485" y="2656"/>
                    <a:pt x="2935" y="2727"/>
                    <a:pt x="3279" y="2727"/>
                  </a:cubicBezTo>
                  <a:cubicBezTo>
                    <a:pt x="3941" y="2727"/>
                    <a:pt x="4216" y="2467"/>
                    <a:pt x="4304" y="1919"/>
                  </a:cubicBezTo>
                  <a:cubicBezTo>
                    <a:pt x="4393" y="973"/>
                    <a:pt x="3538" y="1"/>
                    <a:pt x="24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0"/>
            <p:cNvSpPr/>
            <p:nvPr/>
          </p:nvSpPr>
          <p:spPr>
            <a:xfrm>
              <a:off x="10445125" y="1560250"/>
              <a:ext cx="101200" cy="224875"/>
            </a:xfrm>
            <a:custGeom>
              <a:rect b="b" l="l" r="r" t="t"/>
              <a:pathLst>
                <a:path extrusionOk="0" h="8995" w="4048">
                  <a:moveTo>
                    <a:pt x="1912" y="1"/>
                  </a:moveTo>
                  <a:cubicBezTo>
                    <a:pt x="1856" y="1"/>
                    <a:pt x="1797" y="7"/>
                    <a:pt x="1735" y="20"/>
                  </a:cubicBezTo>
                  <a:cubicBezTo>
                    <a:pt x="601" y="286"/>
                    <a:pt x="1" y="7625"/>
                    <a:pt x="1902" y="8993"/>
                  </a:cubicBezTo>
                  <a:cubicBezTo>
                    <a:pt x="1904" y="8994"/>
                    <a:pt x="1906" y="8995"/>
                    <a:pt x="1908" y="8995"/>
                  </a:cubicBezTo>
                  <a:cubicBezTo>
                    <a:pt x="2132" y="8995"/>
                    <a:pt x="4048" y="1"/>
                    <a:pt x="1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0"/>
            <p:cNvSpPr/>
            <p:nvPr/>
          </p:nvSpPr>
          <p:spPr>
            <a:xfrm>
              <a:off x="10520050" y="1521125"/>
              <a:ext cx="149825" cy="265500"/>
            </a:xfrm>
            <a:custGeom>
              <a:rect b="b" l="l" r="r" t="t"/>
              <a:pathLst>
                <a:path extrusionOk="0" h="10620" w="5993">
                  <a:moveTo>
                    <a:pt x="2836" y="0"/>
                  </a:moveTo>
                  <a:cubicBezTo>
                    <a:pt x="1620" y="0"/>
                    <a:pt x="1374" y="2229"/>
                    <a:pt x="1073" y="5054"/>
                  </a:cubicBezTo>
                  <a:cubicBezTo>
                    <a:pt x="706" y="8089"/>
                    <a:pt x="73" y="10257"/>
                    <a:pt x="6" y="10591"/>
                  </a:cubicBezTo>
                  <a:cubicBezTo>
                    <a:pt x="1" y="10610"/>
                    <a:pt x="2" y="10619"/>
                    <a:pt x="8" y="10619"/>
                  </a:cubicBezTo>
                  <a:cubicBezTo>
                    <a:pt x="208" y="10619"/>
                    <a:pt x="5992" y="1054"/>
                    <a:pt x="3275" y="83"/>
                  </a:cubicBezTo>
                  <a:cubicBezTo>
                    <a:pt x="3116" y="27"/>
                    <a:pt x="2970" y="0"/>
                    <a:pt x="28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0"/>
            <p:cNvSpPr/>
            <p:nvPr/>
          </p:nvSpPr>
          <p:spPr>
            <a:xfrm>
              <a:off x="10538050" y="1674200"/>
              <a:ext cx="138100" cy="119800"/>
            </a:xfrm>
            <a:custGeom>
              <a:rect b="b" l="l" r="r" t="t"/>
              <a:pathLst>
                <a:path extrusionOk="0" h="4792" w="5524">
                  <a:moveTo>
                    <a:pt x="4229" y="1"/>
                  </a:moveTo>
                  <a:cubicBezTo>
                    <a:pt x="3583" y="1"/>
                    <a:pt x="2875" y="1044"/>
                    <a:pt x="2188" y="2233"/>
                  </a:cubicBezTo>
                  <a:cubicBezTo>
                    <a:pt x="1354" y="3634"/>
                    <a:pt x="187" y="4635"/>
                    <a:pt x="20" y="4768"/>
                  </a:cubicBezTo>
                  <a:cubicBezTo>
                    <a:pt x="0" y="4784"/>
                    <a:pt x="12" y="4792"/>
                    <a:pt x="50" y="4792"/>
                  </a:cubicBezTo>
                  <a:cubicBezTo>
                    <a:pt x="339" y="4792"/>
                    <a:pt x="2142" y="4347"/>
                    <a:pt x="3556" y="3434"/>
                  </a:cubicBezTo>
                  <a:cubicBezTo>
                    <a:pt x="4990" y="2533"/>
                    <a:pt x="5524" y="965"/>
                    <a:pt x="4723" y="232"/>
                  </a:cubicBezTo>
                  <a:cubicBezTo>
                    <a:pt x="4564" y="72"/>
                    <a:pt x="4399" y="1"/>
                    <a:pt x="42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0"/>
            <p:cNvSpPr/>
            <p:nvPr/>
          </p:nvSpPr>
          <p:spPr>
            <a:xfrm>
              <a:off x="10559800" y="1781900"/>
              <a:ext cx="108850" cy="46175"/>
            </a:xfrm>
            <a:custGeom>
              <a:rect b="b" l="l" r="r" t="t"/>
              <a:pathLst>
                <a:path extrusionOk="0" h="1847" w="4354">
                  <a:moveTo>
                    <a:pt x="3686" y="0"/>
                  </a:moveTo>
                  <a:cubicBezTo>
                    <a:pt x="3290" y="0"/>
                    <a:pt x="2695" y="335"/>
                    <a:pt x="2085" y="727"/>
                  </a:cubicBezTo>
                  <a:cubicBezTo>
                    <a:pt x="1185" y="1294"/>
                    <a:pt x="251" y="1494"/>
                    <a:pt x="117" y="1561"/>
                  </a:cubicBezTo>
                  <a:cubicBezTo>
                    <a:pt x="1" y="1590"/>
                    <a:pt x="971" y="1847"/>
                    <a:pt x="2039" y="1847"/>
                  </a:cubicBezTo>
                  <a:cubicBezTo>
                    <a:pt x="2198" y="1847"/>
                    <a:pt x="2359" y="1841"/>
                    <a:pt x="2519" y="1828"/>
                  </a:cubicBezTo>
                  <a:cubicBezTo>
                    <a:pt x="3620" y="1761"/>
                    <a:pt x="4353" y="994"/>
                    <a:pt x="4120" y="327"/>
                  </a:cubicBezTo>
                  <a:cubicBezTo>
                    <a:pt x="4050" y="95"/>
                    <a:pt x="3896" y="0"/>
                    <a:pt x="36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0"/>
            <p:cNvSpPr/>
            <p:nvPr/>
          </p:nvSpPr>
          <p:spPr>
            <a:xfrm>
              <a:off x="10405925" y="1704450"/>
              <a:ext cx="62675" cy="95875"/>
            </a:xfrm>
            <a:custGeom>
              <a:rect b="b" l="l" r="r" t="t"/>
              <a:pathLst>
                <a:path extrusionOk="0" h="3835" w="2507">
                  <a:moveTo>
                    <a:pt x="890" y="0"/>
                  </a:moveTo>
                  <a:cubicBezTo>
                    <a:pt x="821" y="0"/>
                    <a:pt x="748" y="18"/>
                    <a:pt x="668" y="56"/>
                  </a:cubicBezTo>
                  <a:cubicBezTo>
                    <a:pt x="1" y="323"/>
                    <a:pt x="1" y="1357"/>
                    <a:pt x="668" y="2224"/>
                  </a:cubicBezTo>
                  <a:cubicBezTo>
                    <a:pt x="1386" y="3161"/>
                    <a:pt x="2426" y="3835"/>
                    <a:pt x="2501" y="3835"/>
                  </a:cubicBezTo>
                  <a:cubicBezTo>
                    <a:pt x="2506" y="3835"/>
                    <a:pt x="2507" y="3831"/>
                    <a:pt x="2503" y="3825"/>
                  </a:cubicBezTo>
                  <a:cubicBezTo>
                    <a:pt x="2436" y="3725"/>
                    <a:pt x="1936" y="2858"/>
                    <a:pt x="1769" y="1824"/>
                  </a:cubicBezTo>
                  <a:cubicBezTo>
                    <a:pt x="1594" y="861"/>
                    <a:pt x="1368" y="0"/>
                    <a:pt x="8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0"/>
            <p:cNvSpPr/>
            <p:nvPr/>
          </p:nvSpPr>
          <p:spPr>
            <a:xfrm>
              <a:off x="10145750" y="1142900"/>
              <a:ext cx="100100" cy="100125"/>
            </a:xfrm>
            <a:custGeom>
              <a:rect b="b" l="l" r="r" t="t"/>
              <a:pathLst>
                <a:path extrusionOk="0" h="4005" w="4004">
                  <a:moveTo>
                    <a:pt x="2059" y="1"/>
                  </a:moveTo>
                  <a:cubicBezTo>
                    <a:pt x="2040" y="1"/>
                    <a:pt x="2021" y="1"/>
                    <a:pt x="2002" y="2"/>
                  </a:cubicBezTo>
                  <a:cubicBezTo>
                    <a:pt x="901" y="2"/>
                    <a:pt x="0" y="869"/>
                    <a:pt x="0" y="2003"/>
                  </a:cubicBezTo>
                  <a:cubicBezTo>
                    <a:pt x="0" y="3070"/>
                    <a:pt x="868" y="4004"/>
                    <a:pt x="2002" y="4004"/>
                  </a:cubicBezTo>
                  <a:cubicBezTo>
                    <a:pt x="3069" y="4004"/>
                    <a:pt x="4003" y="3137"/>
                    <a:pt x="4003" y="2003"/>
                  </a:cubicBezTo>
                  <a:cubicBezTo>
                    <a:pt x="4003" y="889"/>
                    <a:pt x="3103" y="1"/>
                    <a:pt x="2059"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0"/>
            <p:cNvSpPr/>
            <p:nvPr/>
          </p:nvSpPr>
          <p:spPr>
            <a:xfrm>
              <a:off x="10559375" y="1250500"/>
              <a:ext cx="100100" cy="100100"/>
            </a:xfrm>
            <a:custGeom>
              <a:rect b="b" l="l" r="r" t="t"/>
              <a:pathLst>
                <a:path extrusionOk="0" h="4004" w="4004">
                  <a:moveTo>
                    <a:pt x="2002" y="1"/>
                  </a:moveTo>
                  <a:cubicBezTo>
                    <a:pt x="935" y="1"/>
                    <a:pt x="1" y="868"/>
                    <a:pt x="1" y="2002"/>
                  </a:cubicBezTo>
                  <a:cubicBezTo>
                    <a:pt x="1" y="3070"/>
                    <a:pt x="868" y="4004"/>
                    <a:pt x="2002" y="4004"/>
                  </a:cubicBezTo>
                  <a:cubicBezTo>
                    <a:pt x="3103" y="4004"/>
                    <a:pt x="4004" y="3136"/>
                    <a:pt x="4004" y="2002"/>
                  </a:cubicBezTo>
                  <a:cubicBezTo>
                    <a:pt x="4004" y="868"/>
                    <a:pt x="3103" y="1"/>
                    <a:pt x="2002"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0"/>
            <p:cNvSpPr/>
            <p:nvPr/>
          </p:nvSpPr>
          <p:spPr>
            <a:xfrm>
              <a:off x="10062350" y="814050"/>
              <a:ext cx="160150" cy="222200"/>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0"/>
            <p:cNvSpPr/>
            <p:nvPr/>
          </p:nvSpPr>
          <p:spPr>
            <a:xfrm>
              <a:off x="10626300" y="143892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0"/>
            <p:cNvSpPr/>
            <p:nvPr/>
          </p:nvSpPr>
          <p:spPr>
            <a:xfrm>
              <a:off x="10902125" y="1221325"/>
              <a:ext cx="93425" cy="98750"/>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0"/>
            <p:cNvSpPr/>
            <p:nvPr/>
          </p:nvSpPr>
          <p:spPr>
            <a:xfrm>
              <a:off x="10793325" y="1194825"/>
              <a:ext cx="117150" cy="48175"/>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0"/>
            <p:cNvSpPr/>
            <p:nvPr/>
          </p:nvSpPr>
          <p:spPr>
            <a:xfrm>
              <a:off x="10784550" y="1262900"/>
              <a:ext cx="119675" cy="49300"/>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0"/>
            <p:cNvSpPr/>
            <p:nvPr/>
          </p:nvSpPr>
          <p:spPr>
            <a:xfrm>
              <a:off x="10812675" y="1312675"/>
              <a:ext cx="105350" cy="81375"/>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0"/>
            <p:cNvSpPr/>
            <p:nvPr/>
          </p:nvSpPr>
          <p:spPr>
            <a:xfrm>
              <a:off x="10885075" y="1332725"/>
              <a:ext cx="77325" cy="102400"/>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0"/>
            <p:cNvSpPr/>
            <p:nvPr/>
          </p:nvSpPr>
          <p:spPr>
            <a:xfrm>
              <a:off x="10023500" y="1074075"/>
              <a:ext cx="108350" cy="105775"/>
            </a:xfrm>
            <a:custGeom>
              <a:rect b="b" l="l" r="r" t="t"/>
              <a:pathLst>
                <a:path extrusionOk="0" h="4231" w="4334">
                  <a:moveTo>
                    <a:pt x="2224" y="1"/>
                  </a:moveTo>
                  <a:cubicBezTo>
                    <a:pt x="1676" y="1"/>
                    <a:pt x="1228" y="987"/>
                    <a:pt x="921" y="2021"/>
                  </a:cubicBezTo>
                  <a:cubicBezTo>
                    <a:pt x="554" y="3255"/>
                    <a:pt x="120" y="3955"/>
                    <a:pt x="20" y="4189"/>
                  </a:cubicBezTo>
                  <a:cubicBezTo>
                    <a:pt x="1" y="4217"/>
                    <a:pt x="3" y="4231"/>
                    <a:pt x="22" y="4231"/>
                  </a:cubicBezTo>
                  <a:cubicBezTo>
                    <a:pt x="308" y="4231"/>
                    <a:pt x="4333" y="1460"/>
                    <a:pt x="2555" y="119"/>
                  </a:cubicBezTo>
                  <a:cubicBezTo>
                    <a:pt x="2442" y="38"/>
                    <a:pt x="2331"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0"/>
            <p:cNvSpPr/>
            <p:nvPr/>
          </p:nvSpPr>
          <p:spPr>
            <a:xfrm>
              <a:off x="10616650" y="892600"/>
              <a:ext cx="118550" cy="96550"/>
            </a:xfrm>
            <a:custGeom>
              <a:rect b="b" l="l" r="r" t="t"/>
              <a:pathLst>
                <a:path extrusionOk="0" h="3862" w="4742">
                  <a:moveTo>
                    <a:pt x="4712" y="1"/>
                  </a:moveTo>
                  <a:cubicBezTo>
                    <a:pt x="4369" y="1"/>
                    <a:pt x="0" y="2097"/>
                    <a:pt x="1579" y="3676"/>
                  </a:cubicBezTo>
                  <a:cubicBezTo>
                    <a:pt x="1708" y="3805"/>
                    <a:pt x="1840" y="3862"/>
                    <a:pt x="1972" y="3862"/>
                  </a:cubicBezTo>
                  <a:cubicBezTo>
                    <a:pt x="2492" y="3862"/>
                    <a:pt x="3029" y="2985"/>
                    <a:pt x="3480" y="2108"/>
                  </a:cubicBezTo>
                  <a:cubicBezTo>
                    <a:pt x="4048" y="874"/>
                    <a:pt x="4581" y="207"/>
                    <a:pt x="4715" y="40"/>
                  </a:cubicBezTo>
                  <a:cubicBezTo>
                    <a:pt x="4741" y="13"/>
                    <a:pt x="4739" y="1"/>
                    <a:pt x="47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0"/>
            <p:cNvSpPr/>
            <p:nvPr/>
          </p:nvSpPr>
          <p:spPr>
            <a:xfrm>
              <a:off x="10209125" y="740975"/>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0"/>
            <p:cNvSpPr/>
            <p:nvPr/>
          </p:nvSpPr>
          <p:spPr>
            <a:xfrm>
              <a:off x="10270850" y="712625"/>
              <a:ext cx="35050" cy="26700"/>
            </a:xfrm>
            <a:custGeom>
              <a:rect b="b" l="l" r="r" t="t"/>
              <a:pathLst>
                <a:path extrusionOk="0" h="1068" w="1402">
                  <a:moveTo>
                    <a:pt x="701" y="0"/>
                  </a:moveTo>
                  <a:cubicBezTo>
                    <a:pt x="0" y="0"/>
                    <a:pt x="0" y="1068"/>
                    <a:pt x="701" y="1068"/>
                  </a:cubicBezTo>
                  <a:cubicBezTo>
                    <a:pt x="1401" y="1068"/>
                    <a:pt x="1401"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0"/>
            <p:cNvSpPr/>
            <p:nvPr/>
          </p:nvSpPr>
          <p:spPr>
            <a:xfrm>
              <a:off x="10310025" y="655075"/>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0"/>
            <p:cNvSpPr/>
            <p:nvPr/>
          </p:nvSpPr>
          <p:spPr>
            <a:xfrm>
              <a:off x="10831250" y="961975"/>
              <a:ext cx="35875" cy="26700"/>
            </a:xfrm>
            <a:custGeom>
              <a:rect b="b" l="l" r="r" t="t"/>
              <a:pathLst>
                <a:path extrusionOk="0" h="1068" w="1435">
                  <a:moveTo>
                    <a:pt x="734" y="0"/>
                  </a:moveTo>
                  <a:cubicBezTo>
                    <a:pt x="0" y="0"/>
                    <a:pt x="0" y="1067"/>
                    <a:pt x="734" y="1067"/>
                  </a:cubicBezTo>
                  <a:cubicBezTo>
                    <a:pt x="1434" y="1067"/>
                    <a:pt x="1434" y="0"/>
                    <a:pt x="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0"/>
            <p:cNvSpPr/>
            <p:nvPr/>
          </p:nvSpPr>
          <p:spPr>
            <a:xfrm>
              <a:off x="10817900" y="1018675"/>
              <a:ext cx="35875" cy="27550"/>
            </a:xfrm>
            <a:custGeom>
              <a:rect b="b" l="l" r="r" t="t"/>
              <a:pathLst>
                <a:path extrusionOk="0" h="1102" w="1435">
                  <a:moveTo>
                    <a:pt x="701" y="0"/>
                  </a:moveTo>
                  <a:cubicBezTo>
                    <a:pt x="0" y="0"/>
                    <a:pt x="0" y="1101"/>
                    <a:pt x="701" y="1101"/>
                  </a:cubicBezTo>
                  <a:cubicBezTo>
                    <a:pt x="1435" y="1101"/>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0"/>
            <p:cNvSpPr/>
            <p:nvPr/>
          </p:nvSpPr>
          <p:spPr>
            <a:xfrm>
              <a:off x="10796225" y="1076200"/>
              <a:ext cx="35050" cy="27550"/>
            </a:xfrm>
            <a:custGeom>
              <a:rect b="b" l="l" r="r" t="t"/>
              <a:pathLst>
                <a:path extrusionOk="0" h="1102" w="1402">
                  <a:moveTo>
                    <a:pt x="701" y="1"/>
                  </a:moveTo>
                  <a:cubicBezTo>
                    <a:pt x="0" y="1"/>
                    <a:pt x="0" y="1102"/>
                    <a:pt x="701" y="1102"/>
                  </a:cubicBezTo>
                  <a:cubicBezTo>
                    <a:pt x="1401" y="1102"/>
                    <a:pt x="1401"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0"/>
            <p:cNvSpPr/>
            <p:nvPr/>
          </p:nvSpPr>
          <p:spPr>
            <a:xfrm>
              <a:off x="10024825" y="1201300"/>
              <a:ext cx="35050" cy="27550"/>
            </a:xfrm>
            <a:custGeom>
              <a:rect b="b" l="l" r="r" t="t"/>
              <a:pathLst>
                <a:path extrusionOk="0" h="1102" w="1402">
                  <a:moveTo>
                    <a:pt x="701" y="1"/>
                  </a:moveTo>
                  <a:cubicBezTo>
                    <a:pt x="1" y="1"/>
                    <a:pt x="1" y="1101"/>
                    <a:pt x="701" y="1101"/>
                  </a:cubicBezTo>
                  <a:cubicBezTo>
                    <a:pt x="1402" y="1101"/>
                    <a:pt x="1402"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0"/>
            <p:cNvSpPr/>
            <p:nvPr/>
          </p:nvSpPr>
          <p:spPr>
            <a:xfrm>
              <a:off x="10026500" y="1255500"/>
              <a:ext cx="35875" cy="26725"/>
            </a:xfrm>
            <a:custGeom>
              <a:rect b="b" l="l" r="r" t="t"/>
              <a:pathLst>
                <a:path extrusionOk="0" h="1069" w="1435">
                  <a:moveTo>
                    <a:pt x="734" y="1"/>
                  </a:moveTo>
                  <a:cubicBezTo>
                    <a:pt x="0" y="1"/>
                    <a:pt x="0" y="1068"/>
                    <a:pt x="734" y="1068"/>
                  </a:cubicBezTo>
                  <a:cubicBezTo>
                    <a:pt x="745" y="1069"/>
                    <a:pt x="755" y="1069"/>
                    <a:pt x="765" y="1069"/>
                  </a:cubicBezTo>
                  <a:cubicBezTo>
                    <a:pt x="1435" y="1069"/>
                    <a:pt x="1424" y="1"/>
                    <a:pt x="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0"/>
            <p:cNvSpPr/>
            <p:nvPr/>
          </p:nvSpPr>
          <p:spPr>
            <a:xfrm>
              <a:off x="10066525" y="1227150"/>
              <a:ext cx="35050" cy="27550"/>
            </a:xfrm>
            <a:custGeom>
              <a:rect b="b" l="l" r="r" t="t"/>
              <a:pathLst>
                <a:path extrusionOk="0" h="1102" w="1402">
                  <a:moveTo>
                    <a:pt x="701" y="1"/>
                  </a:moveTo>
                  <a:cubicBezTo>
                    <a:pt x="1" y="1"/>
                    <a:pt x="1" y="1101"/>
                    <a:pt x="701" y="1101"/>
                  </a:cubicBezTo>
                  <a:cubicBezTo>
                    <a:pt x="1402" y="1101"/>
                    <a:pt x="1402"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8" name="Google Shape;3848;p60"/>
          <p:cNvGrpSpPr/>
          <p:nvPr/>
        </p:nvGrpSpPr>
        <p:grpSpPr>
          <a:xfrm>
            <a:off x="6988041" y="3478075"/>
            <a:ext cx="1527667" cy="1524845"/>
            <a:chOff x="7208941" y="3794503"/>
            <a:chExt cx="1134210" cy="1132114"/>
          </a:xfrm>
        </p:grpSpPr>
        <p:sp>
          <p:nvSpPr>
            <p:cNvPr id="3849" name="Google Shape;3849;p60"/>
            <p:cNvSpPr/>
            <p:nvPr/>
          </p:nvSpPr>
          <p:spPr>
            <a:xfrm rot="-635849">
              <a:off x="7240467" y="4513688"/>
              <a:ext cx="588149" cy="361934"/>
            </a:xfrm>
            <a:custGeom>
              <a:rect b="b" l="l" r="r" t="t"/>
              <a:pathLst>
                <a:path extrusionOk="0" h="14478" w="23527">
                  <a:moveTo>
                    <a:pt x="12573" y="0"/>
                  </a:moveTo>
                  <a:lnTo>
                    <a:pt x="0" y="10287"/>
                  </a:lnTo>
                  <a:lnTo>
                    <a:pt x="22288" y="14478"/>
                  </a:lnTo>
                  <a:lnTo>
                    <a:pt x="23527" y="95"/>
                  </a:lnTo>
                  <a:close/>
                </a:path>
              </a:pathLst>
            </a:custGeom>
            <a:solidFill>
              <a:schemeClr val="accent1"/>
            </a:solidFill>
            <a:ln>
              <a:noFill/>
            </a:ln>
          </p:spPr>
        </p:sp>
        <p:sp>
          <p:nvSpPr>
            <p:cNvPr id="3850" name="Google Shape;3850;p60"/>
            <p:cNvSpPr/>
            <p:nvPr/>
          </p:nvSpPr>
          <p:spPr>
            <a:xfrm rot="-575087">
              <a:off x="7216433" y="4727796"/>
              <a:ext cx="182268" cy="105271"/>
            </a:xfrm>
            <a:custGeom>
              <a:rect b="b" l="l" r="r" t="t"/>
              <a:pathLst>
                <a:path extrusionOk="0" h="4211" w="7291">
                  <a:moveTo>
                    <a:pt x="3519" y="0"/>
                  </a:moveTo>
                  <a:cubicBezTo>
                    <a:pt x="2288" y="0"/>
                    <a:pt x="1081" y="655"/>
                    <a:pt x="451" y="1841"/>
                  </a:cubicBezTo>
                  <a:cubicBezTo>
                    <a:pt x="0" y="2686"/>
                    <a:pt x="2162" y="4211"/>
                    <a:pt x="4102" y="4211"/>
                  </a:cubicBezTo>
                  <a:cubicBezTo>
                    <a:pt x="4255" y="4211"/>
                    <a:pt x="4406" y="4201"/>
                    <a:pt x="4555" y="4182"/>
                  </a:cubicBezTo>
                  <a:cubicBezTo>
                    <a:pt x="6561" y="3908"/>
                    <a:pt x="7290" y="2084"/>
                    <a:pt x="5771" y="838"/>
                  </a:cubicBezTo>
                  <a:cubicBezTo>
                    <a:pt x="5106" y="269"/>
                    <a:pt x="4307" y="0"/>
                    <a:pt x="35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0"/>
            <p:cNvSpPr/>
            <p:nvPr/>
          </p:nvSpPr>
          <p:spPr>
            <a:xfrm rot="-4679515">
              <a:off x="7776436" y="4703104"/>
              <a:ext cx="129117" cy="154665"/>
            </a:xfrm>
            <a:custGeom>
              <a:rect b="b" l="l" r="r" t="t"/>
              <a:pathLst>
                <a:path extrusionOk="0" h="6187" w="5165">
                  <a:moveTo>
                    <a:pt x="2399" y="1"/>
                  </a:moveTo>
                  <a:cubicBezTo>
                    <a:pt x="1597" y="1"/>
                    <a:pt x="817" y="639"/>
                    <a:pt x="514" y="1777"/>
                  </a:cubicBezTo>
                  <a:cubicBezTo>
                    <a:pt x="0" y="3633"/>
                    <a:pt x="1123" y="6186"/>
                    <a:pt x="2067" y="6186"/>
                  </a:cubicBezTo>
                  <a:cubicBezTo>
                    <a:pt x="2128" y="6186"/>
                    <a:pt x="2188" y="6176"/>
                    <a:pt x="2247" y="6154"/>
                  </a:cubicBezTo>
                  <a:cubicBezTo>
                    <a:pt x="4314" y="5394"/>
                    <a:pt x="5165" y="2901"/>
                    <a:pt x="3980" y="1017"/>
                  </a:cubicBezTo>
                  <a:cubicBezTo>
                    <a:pt x="3550" y="323"/>
                    <a:pt x="2969" y="1"/>
                    <a:pt x="23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0"/>
            <p:cNvSpPr/>
            <p:nvPr/>
          </p:nvSpPr>
          <p:spPr>
            <a:xfrm rot="-575087">
              <a:off x="8003152" y="4115924"/>
              <a:ext cx="319087" cy="277939"/>
            </a:xfrm>
            <a:custGeom>
              <a:rect b="b" l="l" r="r" t="t"/>
              <a:pathLst>
                <a:path extrusionOk="0" h="11118" w="12764">
                  <a:moveTo>
                    <a:pt x="6319" y="0"/>
                  </a:moveTo>
                  <a:cubicBezTo>
                    <a:pt x="4453" y="0"/>
                    <a:pt x="2616" y="265"/>
                    <a:pt x="1642" y="936"/>
                  </a:cubicBezTo>
                  <a:cubicBezTo>
                    <a:pt x="1" y="2030"/>
                    <a:pt x="2645" y="10115"/>
                    <a:pt x="4591" y="11058"/>
                  </a:cubicBezTo>
                  <a:cubicBezTo>
                    <a:pt x="4678" y="11098"/>
                    <a:pt x="4774" y="11118"/>
                    <a:pt x="4877" y="11118"/>
                  </a:cubicBezTo>
                  <a:cubicBezTo>
                    <a:pt x="7083" y="11118"/>
                    <a:pt x="12763" y="2224"/>
                    <a:pt x="12037" y="1179"/>
                  </a:cubicBezTo>
                  <a:cubicBezTo>
                    <a:pt x="11612" y="522"/>
                    <a:pt x="8937" y="0"/>
                    <a:pt x="63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0"/>
            <p:cNvSpPr/>
            <p:nvPr/>
          </p:nvSpPr>
          <p:spPr>
            <a:xfrm rot="-575087">
              <a:off x="8073236" y="4154411"/>
              <a:ext cx="225141" cy="199042"/>
            </a:xfrm>
            <a:custGeom>
              <a:rect b="b" l="l" r="r" t="t"/>
              <a:pathLst>
                <a:path extrusionOk="0" h="7962" w="9006">
                  <a:moveTo>
                    <a:pt x="6813" y="1"/>
                  </a:moveTo>
                  <a:cubicBezTo>
                    <a:pt x="4954" y="1"/>
                    <a:pt x="2052" y="787"/>
                    <a:pt x="1003" y="2221"/>
                  </a:cubicBezTo>
                  <a:cubicBezTo>
                    <a:pt x="0" y="3588"/>
                    <a:pt x="1733" y="7540"/>
                    <a:pt x="2675" y="7935"/>
                  </a:cubicBezTo>
                  <a:cubicBezTo>
                    <a:pt x="2716" y="7953"/>
                    <a:pt x="2761" y="7962"/>
                    <a:pt x="2811" y="7962"/>
                  </a:cubicBezTo>
                  <a:cubicBezTo>
                    <a:pt x="4188" y="7962"/>
                    <a:pt x="9005" y="1336"/>
                    <a:pt x="8389" y="427"/>
                  </a:cubicBezTo>
                  <a:cubicBezTo>
                    <a:pt x="8192" y="139"/>
                    <a:pt x="7595" y="1"/>
                    <a:pt x="68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0"/>
            <p:cNvSpPr/>
            <p:nvPr/>
          </p:nvSpPr>
          <p:spPr>
            <a:xfrm rot="-575087">
              <a:off x="7327841" y="3817927"/>
              <a:ext cx="306062" cy="294763"/>
            </a:xfrm>
            <a:custGeom>
              <a:rect b="b" l="l" r="r" t="t"/>
              <a:pathLst>
                <a:path extrusionOk="0" h="11791" w="12243">
                  <a:moveTo>
                    <a:pt x="6632" y="1"/>
                  </a:moveTo>
                  <a:cubicBezTo>
                    <a:pt x="5265" y="1"/>
                    <a:pt x="1" y="10159"/>
                    <a:pt x="1756" y="11369"/>
                  </a:cubicBezTo>
                  <a:cubicBezTo>
                    <a:pt x="2177" y="11662"/>
                    <a:pt x="2958" y="11790"/>
                    <a:pt x="3909" y="11790"/>
                  </a:cubicBezTo>
                  <a:cubicBezTo>
                    <a:pt x="7009" y="11790"/>
                    <a:pt x="11913" y="10426"/>
                    <a:pt x="12030" y="8938"/>
                  </a:cubicBezTo>
                  <a:cubicBezTo>
                    <a:pt x="12243" y="6081"/>
                    <a:pt x="7987" y="93"/>
                    <a:pt x="6650" y="2"/>
                  </a:cubicBezTo>
                  <a:cubicBezTo>
                    <a:pt x="6644" y="1"/>
                    <a:pt x="6638" y="1"/>
                    <a:pt x="6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0"/>
            <p:cNvSpPr/>
            <p:nvPr/>
          </p:nvSpPr>
          <p:spPr>
            <a:xfrm rot="-575087">
              <a:off x="7366696" y="3851056"/>
              <a:ext cx="195167" cy="223866"/>
            </a:xfrm>
            <a:custGeom>
              <a:rect b="b" l="l" r="r" t="t"/>
              <a:pathLst>
                <a:path extrusionOk="0" h="8955" w="7807">
                  <a:moveTo>
                    <a:pt x="4656" y="1"/>
                  </a:moveTo>
                  <a:cubicBezTo>
                    <a:pt x="3481" y="1"/>
                    <a:pt x="0" y="7939"/>
                    <a:pt x="967" y="8694"/>
                  </a:cubicBezTo>
                  <a:cubicBezTo>
                    <a:pt x="1201" y="8867"/>
                    <a:pt x="1715" y="8954"/>
                    <a:pt x="2347" y="8954"/>
                  </a:cubicBezTo>
                  <a:cubicBezTo>
                    <a:pt x="3937" y="8954"/>
                    <a:pt x="6273" y="8405"/>
                    <a:pt x="6773" y="7296"/>
                  </a:cubicBezTo>
                  <a:cubicBezTo>
                    <a:pt x="7806" y="5017"/>
                    <a:pt x="5831" y="93"/>
                    <a:pt x="4676" y="1"/>
                  </a:cubicBezTo>
                  <a:cubicBezTo>
                    <a:pt x="4669" y="1"/>
                    <a:pt x="4662" y="1"/>
                    <a:pt x="46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0"/>
            <p:cNvSpPr/>
            <p:nvPr/>
          </p:nvSpPr>
          <p:spPr>
            <a:xfrm rot="-575087">
              <a:off x="7263895" y="3986113"/>
              <a:ext cx="936937" cy="738395"/>
            </a:xfrm>
            <a:custGeom>
              <a:rect b="b" l="l" r="r" t="t"/>
              <a:pathLst>
                <a:path extrusionOk="0" h="29537" w="37479">
                  <a:moveTo>
                    <a:pt x="15625" y="1"/>
                  </a:moveTo>
                  <a:cubicBezTo>
                    <a:pt x="10623" y="1"/>
                    <a:pt x="6142" y="2122"/>
                    <a:pt x="3830" y="6102"/>
                  </a:cubicBezTo>
                  <a:cubicBezTo>
                    <a:pt x="0" y="12729"/>
                    <a:pt x="3617" y="21939"/>
                    <a:pt x="11824" y="26741"/>
                  </a:cubicBezTo>
                  <a:cubicBezTo>
                    <a:pt x="15070" y="28628"/>
                    <a:pt x="18563" y="29536"/>
                    <a:pt x="21837" y="29536"/>
                  </a:cubicBezTo>
                  <a:cubicBezTo>
                    <a:pt x="26841" y="29536"/>
                    <a:pt x="31333" y="27415"/>
                    <a:pt x="33648" y="23428"/>
                  </a:cubicBezTo>
                  <a:cubicBezTo>
                    <a:pt x="37478" y="16832"/>
                    <a:pt x="33922" y="7592"/>
                    <a:pt x="25685" y="2820"/>
                  </a:cubicBezTo>
                  <a:cubicBezTo>
                    <a:pt x="22419" y="916"/>
                    <a:pt x="18910" y="1"/>
                    <a:pt x="15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0"/>
            <p:cNvSpPr/>
            <p:nvPr/>
          </p:nvSpPr>
          <p:spPr>
            <a:xfrm rot="-575087">
              <a:off x="7264466" y="4027098"/>
              <a:ext cx="451382" cy="703896"/>
            </a:xfrm>
            <a:custGeom>
              <a:rect b="b" l="l" r="r" t="t"/>
              <a:pathLst>
                <a:path extrusionOk="0" h="28157" w="18056">
                  <a:moveTo>
                    <a:pt x="15636" y="1"/>
                  </a:moveTo>
                  <a:cubicBezTo>
                    <a:pt x="10621" y="1"/>
                    <a:pt x="6139" y="2128"/>
                    <a:pt x="3830" y="6089"/>
                  </a:cubicBezTo>
                  <a:cubicBezTo>
                    <a:pt x="0" y="12716"/>
                    <a:pt x="3587" y="21926"/>
                    <a:pt x="11824" y="26728"/>
                  </a:cubicBezTo>
                  <a:cubicBezTo>
                    <a:pt x="12766" y="27275"/>
                    <a:pt x="13769" y="27762"/>
                    <a:pt x="14803" y="28157"/>
                  </a:cubicBezTo>
                  <a:cubicBezTo>
                    <a:pt x="9332" y="24084"/>
                    <a:pt x="5502" y="17731"/>
                    <a:pt x="7478" y="10740"/>
                  </a:cubicBezTo>
                  <a:cubicBezTo>
                    <a:pt x="8997" y="5360"/>
                    <a:pt x="13283" y="2351"/>
                    <a:pt x="18055" y="162"/>
                  </a:cubicBezTo>
                  <a:cubicBezTo>
                    <a:pt x="17240" y="54"/>
                    <a:pt x="16431" y="1"/>
                    <a:pt x="156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0"/>
            <p:cNvSpPr/>
            <p:nvPr/>
          </p:nvSpPr>
          <p:spPr>
            <a:xfrm rot="-575087">
              <a:off x="7569582" y="4406946"/>
              <a:ext cx="218866" cy="182218"/>
            </a:xfrm>
            <a:custGeom>
              <a:rect b="b" l="l" r="r" t="t"/>
              <a:pathLst>
                <a:path extrusionOk="0" h="7289" w="8755">
                  <a:moveTo>
                    <a:pt x="4028" y="1"/>
                  </a:moveTo>
                  <a:cubicBezTo>
                    <a:pt x="2774" y="1"/>
                    <a:pt x="1594" y="592"/>
                    <a:pt x="973" y="1679"/>
                  </a:cubicBezTo>
                  <a:cubicBezTo>
                    <a:pt x="0" y="3381"/>
                    <a:pt x="730" y="5631"/>
                    <a:pt x="2584" y="6725"/>
                  </a:cubicBezTo>
                  <a:cubicBezTo>
                    <a:pt x="3259" y="7106"/>
                    <a:pt x="3989" y="7288"/>
                    <a:pt x="4694" y="7288"/>
                  </a:cubicBezTo>
                  <a:cubicBezTo>
                    <a:pt x="5956" y="7288"/>
                    <a:pt x="7138" y="6704"/>
                    <a:pt x="7782" y="5631"/>
                  </a:cubicBezTo>
                  <a:cubicBezTo>
                    <a:pt x="8754" y="3929"/>
                    <a:pt x="8025" y="1679"/>
                    <a:pt x="6140" y="585"/>
                  </a:cubicBezTo>
                  <a:cubicBezTo>
                    <a:pt x="5471" y="190"/>
                    <a:pt x="4737" y="1"/>
                    <a:pt x="40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0"/>
            <p:cNvSpPr/>
            <p:nvPr/>
          </p:nvSpPr>
          <p:spPr>
            <a:xfrm rot="-575087">
              <a:off x="7861341" y="4508593"/>
              <a:ext cx="110970" cy="75622"/>
            </a:xfrm>
            <a:custGeom>
              <a:rect b="b" l="l" r="r" t="t"/>
              <a:pathLst>
                <a:path extrusionOk="0" h="3025" w="4439">
                  <a:moveTo>
                    <a:pt x="1928" y="0"/>
                  </a:moveTo>
                  <a:cubicBezTo>
                    <a:pt x="1067" y="0"/>
                    <a:pt x="361" y="401"/>
                    <a:pt x="213" y="1041"/>
                  </a:cubicBezTo>
                  <a:cubicBezTo>
                    <a:pt x="0" y="1862"/>
                    <a:pt x="791" y="2683"/>
                    <a:pt x="1915" y="2956"/>
                  </a:cubicBezTo>
                  <a:cubicBezTo>
                    <a:pt x="2128" y="3002"/>
                    <a:pt x="2339" y="3024"/>
                    <a:pt x="2541" y="3024"/>
                  </a:cubicBezTo>
                  <a:cubicBezTo>
                    <a:pt x="3411" y="3024"/>
                    <a:pt x="4138" y="2619"/>
                    <a:pt x="4286" y="1953"/>
                  </a:cubicBezTo>
                  <a:cubicBezTo>
                    <a:pt x="4438" y="1163"/>
                    <a:pt x="3678" y="312"/>
                    <a:pt x="2554" y="69"/>
                  </a:cubicBezTo>
                  <a:cubicBezTo>
                    <a:pt x="2340" y="22"/>
                    <a:pt x="2130" y="0"/>
                    <a:pt x="1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0"/>
            <p:cNvSpPr/>
            <p:nvPr/>
          </p:nvSpPr>
          <p:spPr>
            <a:xfrm rot="-575087">
              <a:off x="7417466" y="4332272"/>
              <a:ext cx="100321" cy="91396"/>
            </a:xfrm>
            <a:custGeom>
              <a:rect b="b" l="l" r="r" t="t"/>
              <a:pathLst>
                <a:path extrusionOk="0" h="3656" w="4013">
                  <a:moveTo>
                    <a:pt x="1420" y="1"/>
                  </a:moveTo>
                  <a:cubicBezTo>
                    <a:pt x="1111" y="1"/>
                    <a:pt x="828" y="95"/>
                    <a:pt x="608" y="293"/>
                  </a:cubicBezTo>
                  <a:cubicBezTo>
                    <a:pt x="0" y="840"/>
                    <a:pt x="152" y="1965"/>
                    <a:pt x="912" y="2816"/>
                  </a:cubicBezTo>
                  <a:cubicBezTo>
                    <a:pt x="1417" y="3359"/>
                    <a:pt x="2058" y="3655"/>
                    <a:pt x="2606" y="3655"/>
                  </a:cubicBezTo>
                  <a:cubicBezTo>
                    <a:pt x="2916" y="3655"/>
                    <a:pt x="3196" y="3561"/>
                    <a:pt x="3404" y="3363"/>
                  </a:cubicBezTo>
                  <a:cubicBezTo>
                    <a:pt x="4012" y="2816"/>
                    <a:pt x="3860" y="1691"/>
                    <a:pt x="3101" y="840"/>
                  </a:cubicBezTo>
                  <a:cubicBezTo>
                    <a:pt x="2596" y="296"/>
                    <a:pt x="1967" y="1"/>
                    <a:pt x="14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0"/>
            <p:cNvSpPr/>
            <p:nvPr/>
          </p:nvSpPr>
          <p:spPr>
            <a:xfrm rot="-575087">
              <a:off x="7624080" y="4493154"/>
              <a:ext cx="96496" cy="63172"/>
            </a:xfrm>
            <a:custGeom>
              <a:rect b="b" l="l" r="r" t="t"/>
              <a:pathLst>
                <a:path extrusionOk="0" h="2527" w="3860">
                  <a:moveTo>
                    <a:pt x="153" y="0"/>
                  </a:moveTo>
                  <a:cubicBezTo>
                    <a:pt x="84" y="0"/>
                    <a:pt x="16" y="38"/>
                    <a:pt x="1" y="114"/>
                  </a:cubicBezTo>
                  <a:cubicBezTo>
                    <a:pt x="1" y="1026"/>
                    <a:pt x="639" y="1816"/>
                    <a:pt x="1368" y="2272"/>
                  </a:cubicBezTo>
                  <a:cubicBezTo>
                    <a:pt x="1655" y="2436"/>
                    <a:pt x="2059" y="2526"/>
                    <a:pt x="2463" y="2526"/>
                  </a:cubicBezTo>
                  <a:cubicBezTo>
                    <a:pt x="2958" y="2526"/>
                    <a:pt x="3455" y="2391"/>
                    <a:pt x="3739" y="2090"/>
                  </a:cubicBezTo>
                  <a:cubicBezTo>
                    <a:pt x="3859" y="1994"/>
                    <a:pt x="3752" y="1841"/>
                    <a:pt x="3641" y="1841"/>
                  </a:cubicBezTo>
                  <a:cubicBezTo>
                    <a:pt x="3612" y="1841"/>
                    <a:pt x="3582" y="1851"/>
                    <a:pt x="3557" y="1877"/>
                  </a:cubicBezTo>
                  <a:cubicBezTo>
                    <a:pt x="3309" y="2125"/>
                    <a:pt x="2926" y="2223"/>
                    <a:pt x="2538" y="2223"/>
                  </a:cubicBezTo>
                  <a:cubicBezTo>
                    <a:pt x="2166" y="2223"/>
                    <a:pt x="1788" y="2133"/>
                    <a:pt x="1520" y="1999"/>
                  </a:cubicBezTo>
                  <a:cubicBezTo>
                    <a:pt x="821" y="1634"/>
                    <a:pt x="335" y="935"/>
                    <a:pt x="305" y="114"/>
                  </a:cubicBezTo>
                  <a:cubicBezTo>
                    <a:pt x="289" y="38"/>
                    <a:pt x="221" y="0"/>
                    <a:pt x="1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0"/>
            <p:cNvSpPr/>
            <p:nvPr/>
          </p:nvSpPr>
          <p:spPr>
            <a:xfrm rot="-575087">
              <a:off x="7749122" y="4478817"/>
              <a:ext cx="215366" cy="132045"/>
            </a:xfrm>
            <a:custGeom>
              <a:rect b="b" l="l" r="r" t="t"/>
              <a:pathLst>
                <a:path extrusionOk="0" h="5282" w="8615">
                  <a:moveTo>
                    <a:pt x="185" y="0"/>
                  </a:moveTo>
                  <a:cubicBezTo>
                    <a:pt x="50" y="0"/>
                    <a:pt x="1" y="238"/>
                    <a:pt x="160" y="291"/>
                  </a:cubicBezTo>
                  <a:cubicBezTo>
                    <a:pt x="1679" y="807"/>
                    <a:pt x="3138" y="1476"/>
                    <a:pt x="4506" y="2327"/>
                  </a:cubicBezTo>
                  <a:cubicBezTo>
                    <a:pt x="5844" y="3178"/>
                    <a:pt x="7120" y="4151"/>
                    <a:pt x="8306" y="5245"/>
                  </a:cubicBezTo>
                  <a:cubicBezTo>
                    <a:pt x="8331" y="5271"/>
                    <a:pt x="8361" y="5282"/>
                    <a:pt x="8390" y="5282"/>
                  </a:cubicBezTo>
                  <a:cubicBezTo>
                    <a:pt x="8502" y="5282"/>
                    <a:pt x="8615" y="5129"/>
                    <a:pt x="8518" y="5032"/>
                  </a:cubicBezTo>
                  <a:cubicBezTo>
                    <a:pt x="7303" y="3938"/>
                    <a:pt x="6026" y="2966"/>
                    <a:pt x="4658" y="2054"/>
                  </a:cubicBezTo>
                  <a:cubicBezTo>
                    <a:pt x="3290" y="1203"/>
                    <a:pt x="1801" y="503"/>
                    <a:pt x="251" y="17"/>
                  </a:cubicBezTo>
                  <a:cubicBezTo>
                    <a:pt x="227" y="5"/>
                    <a:pt x="205" y="0"/>
                    <a:pt x="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0"/>
            <p:cNvSpPr/>
            <p:nvPr/>
          </p:nvSpPr>
          <p:spPr>
            <a:xfrm rot="-575087">
              <a:off x="7753475" y="4499198"/>
              <a:ext cx="175043" cy="137819"/>
            </a:xfrm>
            <a:custGeom>
              <a:rect b="b" l="l" r="r" t="t"/>
              <a:pathLst>
                <a:path extrusionOk="0" h="5513" w="7002">
                  <a:moveTo>
                    <a:pt x="221" y="1"/>
                  </a:moveTo>
                  <a:cubicBezTo>
                    <a:pt x="95" y="1"/>
                    <a:pt x="1" y="214"/>
                    <a:pt x="132" y="293"/>
                  </a:cubicBezTo>
                  <a:cubicBezTo>
                    <a:pt x="2594" y="1661"/>
                    <a:pt x="4661" y="3545"/>
                    <a:pt x="6697" y="5460"/>
                  </a:cubicBezTo>
                  <a:cubicBezTo>
                    <a:pt x="6727" y="5497"/>
                    <a:pt x="6762" y="5512"/>
                    <a:pt x="6796" y="5512"/>
                  </a:cubicBezTo>
                  <a:cubicBezTo>
                    <a:pt x="6902" y="5512"/>
                    <a:pt x="7002" y="5362"/>
                    <a:pt x="6910" y="5247"/>
                  </a:cubicBezTo>
                  <a:cubicBezTo>
                    <a:pt x="4873" y="3332"/>
                    <a:pt x="2746" y="1417"/>
                    <a:pt x="284" y="19"/>
                  </a:cubicBezTo>
                  <a:cubicBezTo>
                    <a:pt x="262" y="7"/>
                    <a:pt x="241" y="1"/>
                    <a:pt x="2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0"/>
            <p:cNvSpPr/>
            <p:nvPr/>
          </p:nvSpPr>
          <p:spPr>
            <a:xfrm rot="-575087">
              <a:off x="7746280" y="4519679"/>
              <a:ext cx="99371" cy="115870"/>
            </a:xfrm>
            <a:custGeom>
              <a:rect b="b" l="l" r="r" t="t"/>
              <a:pathLst>
                <a:path extrusionOk="0" h="4635" w="3975">
                  <a:moveTo>
                    <a:pt x="207" y="0"/>
                  </a:moveTo>
                  <a:cubicBezTo>
                    <a:pt x="101" y="0"/>
                    <a:pt x="1" y="150"/>
                    <a:pt x="93" y="265"/>
                  </a:cubicBezTo>
                  <a:cubicBezTo>
                    <a:pt x="1278" y="1694"/>
                    <a:pt x="2585" y="3031"/>
                    <a:pt x="3619" y="4551"/>
                  </a:cubicBezTo>
                  <a:cubicBezTo>
                    <a:pt x="3658" y="4610"/>
                    <a:pt x="3714" y="4634"/>
                    <a:pt x="3767" y="4634"/>
                  </a:cubicBezTo>
                  <a:cubicBezTo>
                    <a:pt x="3877" y="4634"/>
                    <a:pt x="3974" y="4532"/>
                    <a:pt x="3892" y="4429"/>
                  </a:cubicBezTo>
                  <a:cubicBezTo>
                    <a:pt x="2829" y="2849"/>
                    <a:pt x="1522" y="1511"/>
                    <a:pt x="306" y="52"/>
                  </a:cubicBezTo>
                  <a:cubicBezTo>
                    <a:pt x="276" y="16"/>
                    <a:pt x="241" y="0"/>
                    <a:pt x="2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0"/>
            <p:cNvSpPr/>
            <p:nvPr/>
          </p:nvSpPr>
          <p:spPr>
            <a:xfrm rot="-575087">
              <a:off x="7404435" y="4354907"/>
              <a:ext cx="220116" cy="123470"/>
            </a:xfrm>
            <a:custGeom>
              <a:rect b="b" l="l" r="r" t="t"/>
              <a:pathLst>
                <a:path extrusionOk="0" h="4939" w="8805">
                  <a:moveTo>
                    <a:pt x="181" y="1"/>
                  </a:moveTo>
                  <a:cubicBezTo>
                    <a:pt x="36" y="1"/>
                    <a:pt x="1" y="257"/>
                    <a:pt x="167" y="313"/>
                  </a:cubicBezTo>
                  <a:cubicBezTo>
                    <a:pt x="1656" y="799"/>
                    <a:pt x="3146" y="1407"/>
                    <a:pt x="4574" y="2137"/>
                  </a:cubicBezTo>
                  <a:cubicBezTo>
                    <a:pt x="5972" y="2896"/>
                    <a:pt x="7310" y="3808"/>
                    <a:pt x="8465" y="4902"/>
                  </a:cubicBezTo>
                  <a:cubicBezTo>
                    <a:pt x="8497" y="4928"/>
                    <a:pt x="8531" y="4939"/>
                    <a:pt x="8565" y="4939"/>
                  </a:cubicBezTo>
                  <a:cubicBezTo>
                    <a:pt x="8691" y="4939"/>
                    <a:pt x="8804" y="4786"/>
                    <a:pt x="8708" y="4690"/>
                  </a:cubicBezTo>
                  <a:cubicBezTo>
                    <a:pt x="7492" y="3595"/>
                    <a:pt x="6155" y="2623"/>
                    <a:pt x="4726" y="1863"/>
                  </a:cubicBezTo>
                  <a:cubicBezTo>
                    <a:pt x="3267" y="1133"/>
                    <a:pt x="1778" y="495"/>
                    <a:pt x="228" y="9"/>
                  </a:cubicBezTo>
                  <a:cubicBezTo>
                    <a:pt x="211" y="3"/>
                    <a:pt x="196"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0"/>
            <p:cNvSpPr/>
            <p:nvPr/>
          </p:nvSpPr>
          <p:spPr>
            <a:xfrm rot="-575087">
              <a:off x="7407995" y="4400923"/>
              <a:ext cx="205042" cy="85971"/>
            </a:xfrm>
            <a:custGeom>
              <a:rect b="b" l="l" r="r" t="t"/>
              <a:pathLst>
                <a:path extrusionOk="0" h="3439" w="8202">
                  <a:moveTo>
                    <a:pt x="207" y="1"/>
                  </a:moveTo>
                  <a:cubicBezTo>
                    <a:pt x="46" y="1"/>
                    <a:pt x="1" y="249"/>
                    <a:pt x="173" y="307"/>
                  </a:cubicBezTo>
                  <a:cubicBezTo>
                    <a:pt x="2818" y="1097"/>
                    <a:pt x="5493" y="1979"/>
                    <a:pt x="7924" y="3407"/>
                  </a:cubicBezTo>
                  <a:cubicBezTo>
                    <a:pt x="7951" y="3429"/>
                    <a:pt x="7978" y="3438"/>
                    <a:pt x="8003" y="3438"/>
                  </a:cubicBezTo>
                  <a:cubicBezTo>
                    <a:pt x="8121" y="3438"/>
                    <a:pt x="8201" y="3239"/>
                    <a:pt x="8076" y="3164"/>
                  </a:cubicBezTo>
                  <a:cubicBezTo>
                    <a:pt x="5645" y="1705"/>
                    <a:pt x="2939" y="824"/>
                    <a:pt x="234" y="3"/>
                  </a:cubicBezTo>
                  <a:cubicBezTo>
                    <a:pt x="225" y="2"/>
                    <a:pt x="215" y="1"/>
                    <a:pt x="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0"/>
            <p:cNvSpPr/>
            <p:nvPr/>
          </p:nvSpPr>
          <p:spPr>
            <a:xfrm rot="-575087">
              <a:off x="7464525" y="4466007"/>
              <a:ext cx="147944" cy="30474"/>
            </a:xfrm>
            <a:custGeom>
              <a:rect b="b" l="l" r="r" t="t"/>
              <a:pathLst>
                <a:path extrusionOk="0" h="1219" w="5918">
                  <a:moveTo>
                    <a:pt x="183" y="0"/>
                  </a:moveTo>
                  <a:cubicBezTo>
                    <a:pt x="0" y="0"/>
                    <a:pt x="0" y="274"/>
                    <a:pt x="183" y="304"/>
                  </a:cubicBezTo>
                  <a:cubicBezTo>
                    <a:pt x="2037" y="426"/>
                    <a:pt x="3830" y="912"/>
                    <a:pt x="5684" y="1216"/>
                  </a:cubicBezTo>
                  <a:cubicBezTo>
                    <a:pt x="5694" y="1218"/>
                    <a:pt x="5703" y="1218"/>
                    <a:pt x="5712" y="1218"/>
                  </a:cubicBezTo>
                  <a:cubicBezTo>
                    <a:pt x="5872" y="1218"/>
                    <a:pt x="5918" y="971"/>
                    <a:pt x="5745" y="942"/>
                  </a:cubicBezTo>
                  <a:cubicBezTo>
                    <a:pt x="3891" y="608"/>
                    <a:pt x="2067" y="122"/>
                    <a:pt x="1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0"/>
            <p:cNvSpPr/>
            <p:nvPr/>
          </p:nvSpPr>
          <p:spPr>
            <a:xfrm rot="-575087">
              <a:off x="7656416" y="3997782"/>
              <a:ext cx="118845" cy="169668"/>
            </a:xfrm>
            <a:custGeom>
              <a:rect b="b" l="l" r="r" t="t"/>
              <a:pathLst>
                <a:path extrusionOk="0" h="6787" w="4754">
                  <a:moveTo>
                    <a:pt x="2413" y="1"/>
                  </a:moveTo>
                  <a:cubicBezTo>
                    <a:pt x="1501" y="1672"/>
                    <a:pt x="771" y="3466"/>
                    <a:pt x="255" y="5320"/>
                  </a:cubicBezTo>
                  <a:cubicBezTo>
                    <a:pt x="0" y="6211"/>
                    <a:pt x="735" y="6786"/>
                    <a:pt x="1458" y="6786"/>
                  </a:cubicBezTo>
                  <a:cubicBezTo>
                    <a:pt x="1944" y="6786"/>
                    <a:pt x="2424" y="6526"/>
                    <a:pt x="2595" y="5928"/>
                  </a:cubicBezTo>
                  <a:cubicBezTo>
                    <a:pt x="3082" y="4104"/>
                    <a:pt x="3811" y="2341"/>
                    <a:pt x="4753" y="700"/>
                  </a:cubicBezTo>
                  <a:cubicBezTo>
                    <a:pt x="3993" y="426"/>
                    <a:pt x="3203" y="183"/>
                    <a:pt x="24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0"/>
            <p:cNvSpPr/>
            <p:nvPr/>
          </p:nvSpPr>
          <p:spPr>
            <a:xfrm rot="-575087">
              <a:off x="7754992" y="4027261"/>
              <a:ext cx="150444" cy="203892"/>
            </a:xfrm>
            <a:custGeom>
              <a:rect b="b" l="l" r="r" t="t"/>
              <a:pathLst>
                <a:path extrusionOk="0" h="8156" w="6018">
                  <a:moveTo>
                    <a:pt x="3950" y="1"/>
                  </a:moveTo>
                  <a:cubicBezTo>
                    <a:pt x="3586" y="852"/>
                    <a:pt x="3130" y="1642"/>
                    <a:pt x="2704" y="2463"/>
                  </a:cubicBezTo>
                  <a:cubicBezTo>
                    <a:pt x="2035" y="3800"/>
                    <a:pt x="1275" y="5077"/>
                    <a:pt x="546" y="6353"/>
                  </a:cubicBezTo>
                  <a:cubicBezTo>
                    <a:pt x="0" y="7298"/>
                    <a:pt x="831" y="8155"/>
                    <a:pt x="1648" y="8155"/>
                  </a:cubicBezTo>
                  <a:cubicBezTo>
                    <a:pt x="2014" y="8155"/>
                    <a:pt x="2378" y="7983"/>
                    <a:pt x="2613" y="7569"/>
                  </a:cubicBezTo>
                  <a:cubicBezTo>
                    <a:pt x="3403" y="6232"/>
                    <a:pt x="4163" y="4864"/>
                    <a:pt x="4893" y="3496"/>
                  </a:cubicBezTo>
                  <a:cubicBezTo>
                    <a:pt x="5288" y="2767"/>
                    <a:pt x="5652" y="2037"/>
                    <a:pt x="6017" y="1277"/>
                  </a:cubicBezTo>
                  <a:cubicBezTo>
                    <a:pt x="5561" y="973"/>
                    <a:pt x="5075" y="669"/>
                    <a:pt x="4589" y="396"/>
                  </a:cubicBezTo>
                  <a:cubicBezTo>
                    <a:pt x="4376" y="274"/>
                    <a:pt x="4163" y="153"/>
                    <a:pt x="39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0"/>
            <p:cNvSpPr/>
            <p:nvPr/>
          </p:nvSpPr>
          <p:spPr>
            <a:xfrm rot="-575087">
              <a:off x="7862733" y="4081001"/>
              <a:ext cx="144219" cy="166493"/>
            </a:xfrm>
            <a:custGeom>
              <a:rect b="b" l="l" r="r" t="t"/>
              <a:pathLst>
                <a:path extrusionOk="0" h="6660" w="5769">
                  <a:moveTo>
                    <a:pt x="3945" y="0"/>
                  </a:moveTo>
                  <a:cubicBezTo>
                    <a:pt x="3276" y="1733"/>
                    <a:pt x="2212" y="3313"/>
                    <a:pt x="875" y="4621"/>
                  </a:cubicBezTo>
                  <a:cubicBezTo>
                    <a:pt x="1" y="5447"/>
                    <a:pt x="815" y="6659"/>
                    <a:pt x="1764" y="6659"/>
                  </a:cubicBezTo>
                  <a:cubicBezTo>
                    <a:pt x="2036" y="6659"/>
                    <a:pt x="2319" y="6560"/>
                    <a:pt x="2577" y="6323"/>
                  </a:cubicBezTo>
                  <a:cubicBezTo>
                    <a:pt x="3914" y="5046"/>
                    <a:pt x="5008" y="3526"/>
                    <a:pt x="5768" y="1824"/>
                  </a:cubicBezTo>
                  <a:cubicBezTo>
                    <a:pt x="5221" y="1186"/>
                    <a:pt x="4613" y="578"/>
                    <a:pt x="3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0"/>
            <p:cNvSpPr/>
            <p:nvPr/>
          </p:nvSpPr>
          <p:spPr>
            <a:xfrm rot="-575087">
              <a:off x="7650796" y="4425897"/>
              <a:ext cx="85147" cy="67947"/>
            </a:xfrm>
            <a:custGeom>
              <a:rect b="b" l="l" r="r" t="t"/>
              <a:pathLst>
                <a:path extrusionOk="0" h="2718" w="3406">
                  <a:moveTo>
                    <a:pt x="1465" y="0"/>
                  </a:moveTo>
                  <a:cubicBezTo>
                    <a:pt x="995" y="0"/>
                    <a:pt x="561" y="197"/>
                    <a:pt x="335" y="592"/>
                  </a:cubicBezTo>
                  <a:cubicBezTo>
                    <a:pt x="1" y="1199"/>
                    <a:pt x="305" y="2051"/>
                    <a:pt x="1034" y="2476"/>
                  </a:cubicBezTo>
                  <a:cubicBezTo>
                    <a:pt x="1326" y="2639"/>
                    <a:pt x="1636" y="2718"/>
                    <a:pt x="1927" y="2718"/>
                  </a:cubicBezTo>
                  <a:cubicBezTo>
                    <a:pt x="2395" y="2718"/>
                    <a:pt x="2816" y="2516"/>
                    <a:pt x="3041" y="2142"/>
                  </a:cubicBezTo>
                  <a:cubicBezTo>
                    <a:pt x="3405" y="1534"/>
                    <a:pt x="3101" y="652"/>
                    <a:pt x="2341" y="227"/>
                  </a:cubicBezTo>
                  <a:cubicBezTo>
                    <a:pt x="2062" y="76"/>
                    <a:pt x="1757" y="0"/>
                    <a:pt x="14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0"/>
            <p:cNvSpPr/>
            <p:nvPr/>
          </p:nvSpPr>
          <p:spPr>
            <a:xfrm rot="-575087">
              <a:off x="7666153" y="4439854"/>
              <a:ext cx="32249" cy="20074"/>
            </a:xfrm>
            <a:custGeom>
              <a:rect b="b" l="l" r="r" t="t"/>
              <a:pathLst>
                <a:path extrusionOk="0" h="803" w="1290">
                  <a:moveTo>
                    <a:pt x="852" y="0"/>
                  </a:moveTo>
                  <a:cubicBezTo>
                    <a:pt x="510" y="0"/>
                    <a:pt x="208" y="204"/>
                    <a:pt x="74" y="527"/>
                  </a:cubicBezTo>
                  <a:cubicBezTo>
                    <a:pt x="0" y="693"/>
                    <a:pt x="150" y="803"/>
                    <a:pt x="299" y="803"/>
                  </a:cubicBezTo>
                  <a:cubicBezTo>
                    <a:pt x="397" y="803"/>
                    <a:pt x="494" y="756"/>
                    <a:pt x="530" y="649"/>
                  </a:cubicBezTo>
                  <a:cubicBezTo>
                    <a:pt x="598" y="512"/>
                    <a:pt x="735" y="495"/>
                    <a:pt x="863" y="495"/>
                  </a:cubicBezTo>
                  <a:cubicBezTo>
                    <a:pt x="906" y="495"/>
                    <a:pt x="948" y="497"/>
                    <a:pt x="986" y="497"/>
                  </a:cubicBezTo>
                  <a:cubicBezTo>
                    <a:pt x="1290" y="497"/>
                    <a:pt x="1290" y="41"/>
                    <a:pt x="986" y="10"/>
                  </a:cubicBezTo>
                  <a:cubicBezTo>
                    <a:pt x="941" y="3"/>
                    <a:pt x="896" y="0"/>
                    <a:pt x="8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0"/>
            <p:cNvSpPr/>
            <p:nvPr/>
          </p:nvSpPr>
          <p:spPr>
            <a:xfrm>
              <a:off x="7534100" y="4264825"/>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0"/>
            <p:cNvSpPr/>
            <p:nvPr/>
          </p:nvSpPr>
          <p:spPr>
            <a:xfrm rot="-575087">
              <a:off x="7539762" y="4288016"/>
              <a:ext cx="92171" cy="79922"/>
            </a:xfrm>
            <a:custGeom>
              <a:rect b="b" l="l" r="r" t="t"/>
              <a:pathLst>
                <a:path extrusionOk="0" h="3197" w="3687">
                  <a:moveTo>
                    <a:pt x="1853" y="1"/>
                  </a:moveTo>
                  <a:cubicBezTo>
                    <a:pt x="863" y="1"/>
                    <a:pt x="0" y="934"/>
                    <a:pt x="312" y="2038"/>
                  </a:cubicBezTo>
                  <a:cubicBezTo>
                    <a:pt x="514" y="2793"/>
                    <a:pt x="1178" y="3196"/>
                    <a:pt x="1846" y="3196"/>
                  </a:cubicBezTo>
                  <a:cubicBezTo>
                    <a:pt x="2387" y="3196"/>
                    <a:pt x="2931" y="2931"/>
                    <a:pt x="3230" y="2373"/>
                  </a:cubicBezTo>
                  <a:cubicBezTo>
                    <a:pt x="3686" y="1613"/>
                    <a:pt x="3413" y="640"/>
                    <a:pt x="2653" y="214"/>
                  </a:cubicBezTo>
                  <a:cubicBezTo>
                    <a:pt x="2391" y="67"/>
                    <a:pt x="2117" y="1"/>
                    <a:pt x="18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0"/>
            <p:cNvSpPr/>
            <p:nvPr/>
          </p:nvSpPr>
          <p:spPr>
            <a:xfrm rot="-575087">
              <a:off x="7569554" y="4300393"/>
              <a:ext cx="42048" cy="32374"/>
            </a:xfrm>
            <a:custGeom>
              <a:rect b="b" l="l" r="r" t="t"/>
              <a:pathLst>
                <a:path extrusionOk="0" h="1295" w="1682">
                  <a:moveTo>
                    <a:pt x="837" y="0"/>
                  </a:moveTo>
                  <a:cubicBezTo>
                    <a:pt x="646" y="0"/>
                    <a:pt x="460" y="101"/>
                    <a:pt x="354" y="350"/>
                  </a:cubicBezTo>
                  <a:cubicBezTo>
                    <a:pt x="0" y="830"/>
                    <a:pt x="432" y="1295"/>
                    <a:pt x="846" y="1295"/>
                  </a:cubicBezTo>
                  <a:cubicBezTo>
                    <a:pt x="1036" y="1295"/>
                    <a:pt x="1222" y="1197"/>
                    <a:pt x="1327" y="958"/>
                  </a:cubicBezTo>
                  <a:cubicBezTo>
                    <a:pt x="1681" y="479"/>
                    <a:pt x="1250" y="0"/>
                    <a:pt x="837"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0"/>
            <p:cNvSpPr/>
            <p:nvPr/>
          </p:nvSpPr>
          <p:spPr>
            <a:xfrm>
              <a:off x="7816986" y="4371198"/>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0"/>
            <p:cNvSpPr/>
            <p:nvPr/>
          </p:nvSpPr>
          <p:spPr>
            <a:xfrm rot="-575087">
              <a:off x="7814560" y="4390881"/>
              <a:ext cx="91396" cy="80222"/>
            </a:xfrm>
            <a:custGeom>
              <a:rect b="b" l="l" r="r" t="t"/>
              <a:pathLst>
                <a:path extrusionOk="0" h="3209" w="3656">
                  <a:moveTo>
                    <a:pt x="1842" y="1"/>
                  </a:moveTo>
                  <a:cubicBezTo>
                    <a:pt x="856" y="1"/>
                    <a:pt x="1" y="950"/>
                    <a:pt x="312" y="2050"/>
                  </a:cubicBezTo>
                  <a:cubicBezTo>
                    <a:pt x="513" y="2805"/>
                    <a:pt x="1177" y="3208"/>
                    <a:pt x="1845" y="3208"/>
                  </a:cubicBezTo>
                  <a:cubicBezTo>
                    <a:pt x="2386" y="3208"/>
                    <a:pt x="2930" y="2943"/>
                    <a:pt x="3230" y="2384"/>
                  </a:cubicBezTo>
                  <a:cubicBezTo>
                    <a:pt x="3655" y="1624"/>
                    <a:pt x="3412" y="652"/>
                    <a:pt x="2652" y="226"/>
                  </a:cubicBezTo>
                  <a:cubicBezTo>
                    <a:pt x="2386" y="71"/>
                    <a:pt x="2109" y="1"/>
                    <a:pt x="1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0"/>
            <p:cNvSpPr/>
            <p:nvPr/>
          </p:nvSpPr>
          <p:spPr>
            <a:xfrm rot="-575087">
              <a:off x="7849608" y="4403328"/>
              <a:ext cx="32949" cy="29124"/>
            </a:xfrm>
            <a:custGeom>
              <a:rect b="b" l="l" r="r" t="t"/>
              <a:pathLst>
                <a:path extrusionOk="0" h="1165" w="1318">
                  <a:moveTo>
                    <a:pt x="654" y="0"/>
                  </a:moveTo>
                  <a:cubicBezTo>
                    <a:pt x="301" y="0"/>
                    <a:pt x="0" y="311"/>
                    <a:pt x="72" y="716"/>
                  </a:cubicBezTo>
                  <a:cubicBezTo>
                    <a:pt x="144" y="1004"/>
                    <a:pt x="387" y="1164"/>
                    <a:pt x="637" y="1164"/>
                  </a:cubicBezTo>
                  <a:cubicBezTo>
                    <a:pt x="808" y="1164"/>
                    <a:pt x="982" y="1089"/>
                    <a:pt x="1105" y="928"/>
                  </a:cubicBezTo>
                  <a:cubicBezTo>
                    <a:pt x="1318" y="655"/>
                    <a:pt x="1227" y="260"/>
                    <a:pt x="953" y="77"/>
                  </a:cubicBezTo>
                  <a:cubicBezTo>
                    <a:pt x="854" y="24"/>
                    <a:pt x="752" y="0"/>
                    <a:pt x="654"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9" name="Google Shape;3879;p60">
            <a:hlinkClick action="ppaction://hlinksldjump" r:id="rId4"/>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880" name="Google Shape;3880;p60">
            <a:hlinkClick action="ppaction://hlinksldjump" r:id="rId5"/>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0">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0">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0">
            <a:hlinkClick action="ppaction://hlinksldjump" r:id="rId6"/>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884" name="Google Shape;3884;p60">
            <a:hlinkClick action="ppaction://hlinksldjump" r:id="rId7"/>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885" name="Google Shape;3885;p60">
            <a:hlinkClick action="ppaction://hlinksldjump" r:id="rId8"/>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886" name="Google Shape;3886;p60">
            <a:hlinkClick action="ppaction://hlinksldjump" r:id="rId9"/>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0" name="Shape 3890"/>
        <p:cNvGrpSpPr/>
        <p:nvPr/>
      </p:nvGrpSpPr>
      <p:grpSpPr>
        <a:xfrm>
          <a:off x="0" y="0"/>
          <a:ext cx="0" cy="0"/>
          <a:chOff x="0" y="0"/>
          <a:chExt cx="0" cy="0"/>
        </a:xfrm>
      </p:grpSpPr>
      <p:sp>
        <p:nvSpPr>
          <p:cNvPr id="3891" name="Google Shape;3891;p61"/>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Hidden numbers exercice</a:t>
            </a:r>
            <a:endParaRPr/>
          </a:p>
        </p:txBody>
      </p:sp>
      <p:sp>
        <p:nvSpPr>
          <p:cNvPr id="3892" name="Google Shape;3892;p61"/>
          <p:cNvSpPr txBox="1"/>
          <p:nvPr>
            <p:ph idx="1" type="subTitle"/>
          </p:nvPr>
        </p:nvSpPr>
        <p:spPr>
          <a:xfrm>
            <a:off x="2802450" y="1200800"/>
            <a:ext cx="4195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S</a:t>
            </a:r>
            <a:r>
              <a:rPr lang="en"/>
              <a:t>olve the operations and place the result in the crossword to find out where your friends will go</a:t>
            </a:r>
            <a:endParaRPr/>
          </a:p>
        </p:txBody>
      </p:sp>
      <p:sp>
        <p:nvSpPr>
          <p:cNvPr id="3893" name="Google Shape;3893;p61"/>
          <p:cNvSpPr/>
          <p:nvPr/>
        </p:nvSpPr>
        <p:spPr>
          <a:xfrm>
            <a:off x="4637770" y="2711967"/>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s</a:t>
            </a:r>
            <a:endParaRPr sz="2000">
              <a:solidFill>
                <a:schemeClr val="dk2"/>
              </a:solidFill>
              <a:latin typeface="Gochi Hand"/>
              <a:ea typeface="Gochi Hand"/>
              <a:cs typeface="Gochi Hand"/>
              <a:sym typeface="Gochi Hand"/>
            </a:endParaRPr>
          </a:p>
        </p:txBody>
      </p:sp>
      <p:sp>
        <p:nvSpPr>
          <p:cNvPr id="3894" name="Google Shape;3894;p61"/>
          <p:cNvSpPr/>
          <p:nvPr/>
        </p:nvSpPr>
        <p:spPr>
          <a:xfrm>
            <a:off x="5236192" y="271196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i</a:t>
            </a:r>
            <a:endParaRPr sz="2000">
              <a:solidFill>
                <a:schemeClr val="dk1"/>
              </a:solidFill>
              <a:latin typeface="Gochi Hand"/>
              <a:ea typeface="Gochi Hand"/>
              <a:cs typeface="Gochi Hand"/>
              <a:sym typeface="Gochi Hand"/>
            </a:endParaRPr>
          </a:p>
        </p:txBody>
      </p:sp>
      <p:sp>
        <p:nvSpPr>
          <p:cNvPr id="3895" name="Google Shape;3895;p61"/>
          <p:cNvSpPr/>
          <p:nvPr/>
        </p:nvSpPr>
        <p:spPr>
          <a:xfrm>
            <a:off x="5832140" y="271196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x</a:t>
            </a:r>
            <a:endParaRPr sz="2000">
              <a:solidFill>
                <a:schemeClr val="dk1"/>
              </a:solidFill>
              <a:latin typeface="Gochi Hand"/>
              <a:ea typeface="Gochi Hand"/>
              <a:cs typeface="Gochi Hand"/>
              <a:sym typeface="Gochi Hand"/>
            </a:endParaRPr>
          </a:p>
        </p:txBody>
      </p:sp>
      <p:sp>
        <p:nvSpPr>
          <p:cNvPr id="3896" name="Google Shape;3896;p61"/>
          <p:cNvSpPr/>
          <p:nvPr/>
        </p:nvSpPr>
        <p:spPr>
          <a:xfrm>
            <a:off x="4637770" y="3030884"/>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C</a:t>
            </a:r>
            <a:endParaRPr sz="2200">
              <a:solidFill>
                <a:schemeClr val="dk2"/>
              </a:solidFill>
              <a:latin typeface="Gochi Hand"/>
              <a:ea typeface="Gochi Hand"/>
              <a:cs typeface="Gochi Hand"/>
              <a:sym typeface="Gochi Hand"/>
            </a:endParaRPr>
          </a:p>
        </p:txBody>
      </p:sp>
      <p:sp>
        <p:nvSpPr>
          <p:cNvPr id="3897" name="Google Shape;3897;p61"/>
          <p:cNvSpPr/>
          <p:nvPr/>
        </p:nvSpPr>
        <p:spPr>
          <a:xfrm>
            <a:off x="4637770" y="3349801"/>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898" name="Google Shape;3898;p61"/>
          <p:cNvSpPr/>
          <p:nvPr/>
        </p:nvSpPr>
        <p:spPr>
          <a:xfrm>
            <a:off x="4637770" y="3663328"/>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899" name="Google Shape;3899;p61"/>
          <p:cNvSpPr/>
          <p:nvPr/>
        </p:nvSpPr>
        <p:spPr>
          <a:xfrm>
            <a:off x="4637770" y="3977982"/>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0" name="Google Shape;3900;p61"/>
          <p:cNvSpPr/>
          <p:nvPr/>
        </p:nvSpPr>
        <p:spPr>
          <a:xfrm>
            <a:off x="4637770" y="4295557"/>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1" name="Google Shape;3901;p61"/>
          <p:cNvSpPr/>
          <p:nvPr/>
        </p:nvSpPr>
        <p:spPr>
          <a:xfrm>
            <a:off x="3442207"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2" name="Google Shape;3902;p61"/>
          <p:cNvSpPr/>
          <p:nvPr/>
        </p:nvSpPr>
        <p:spPr>
          <a:xfrm>
            <a:off x="4041736"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3" name="Google Shape;3903;p61"/>
          <p:cNvSpPr/>
          <p:nvPr/>
        </p:nvSpPr>
        <p:spPr>
          <a:xfrm>
            <a:off x="4041736"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4" name="Google Shape;3904;p61"/>
          <p:cNvSpPr/>
          <p:nvPr/>
        </p:nvSpPr>
        <p:spPr>
          <a:xfrm>
            <a:off x="4041736"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5" name="Google Shape;3905;p61"/>
          <p:cNvSpPr/>
          <p:nvPr/>
        </p:nvSpPr>
        <p:spPr>
          <a:xfrm>
            <a:off x="5236192"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6" name="Google Shape;3906;p61"/>
          <p:cNvSpPr/>
          <p:nvPr/>
        </p:nvSpPr>
        <p:spPr>
          <a:xfrm>
            <a:off x="5832140"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7" name="Google Shape;3907;p61"/>
          <p:cNvSpPr/>
          <p:nvPr/>
        </p:nvSpPr>
        <p:spPr>
          <a:xfrm>
            <a:off x="5236192"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8" name="Google Shape;3908;p61"/>
          <p:cNvSpPr/>
          <p:nvPr/>
        </p:nvSpPr>
        <p:spPr>
          <a:xfrm>
            <a:off x="5832140"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9" name="Google Shape;3909;p61"/>
          <p:cNvSpPr/>
          <p:nvPr/>
        </p:nvSpPr>
        <p:spPr>
          <a:xfrm>
            <a:off x="5236192" y="3977982"/>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0" name="Google Shape;3910;p61"/>
          <p:cNvSpPr/>
          <p:nvPr/>
        </p:nvSpPr>
        <p:spPr>
          <a:xfrm>
            <a:off x="5832140" y="3977982"/>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1" name="Google Shape;3911;p61"/>
          <p:cNvSpPr/>
          <p:nvPr/>
        </p:nvSpPr>
        <p:spPr>
          <a:xfrm>
            <a:off x="5236192"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2" name="Google Shape;3912;p61"/>
          <p:cNvSpPr/>
          <p:nvPr/>
        </p:nvSpPr>
        <p:spPr>
          <a:xfrm>
            <a:off x="5832140"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3" name="Google Shape;3913;p61"/>
          <p:cNvSpPr/>
          <p:nvPr/>
        </p:nvSpPr>
        <p:spPr>
          <a:xfrm>
            <a:off x="2846169"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4" name="Google Shape;3914;p61"/>
          <p:cNvSpPr/>
          <p:nvPr/>
        </p:nvSpPr>
        <p:spPr>
          <a:xfrm>
            <a:off x="6430554"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5" name="Google Shape;3915;p61"/>
          <p:cNvSpPr/>
          <p:nvPr/>
        </p:nvSpPr>
        <p:spPr>
          <a:xfrm>
            <a:off x="7026502"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6" name="Google Shape;3916;p61"/>
          <p:cNvSpPr/>
          <p:nvPr/>
        </p:nvSpPr>
        <p:spPr>
          <a:xfrm>
            <a:off x="6430554"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7" name="Google Shape;3917;p61"/>
          <p:cNvSpPr/>
          <p:nvPr/>
        </p:nvSpPr>
        <p:spPr>
          <a:xfrm>
            <a:off x="7026502"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8" name="Google Shape;3918;p61"/>
          <p:cNvSpPr/>
          <p:nvPr/>
        </p:nvSpPr>
        <p:spPr>
          <a:xfrm>
            <a:off x="6430554"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9" name="Google Shape;3919;p61"/>
          <p:cNvSpPr/>
          <p:nvPr/>
        </p:nvSpPr>
        <p:spPr>
          <a:xfrm>
            <a:off x="7026502"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20" name="Google Shape;3920;p61"/>
          <p:cNvSpPr/>
          <p:nvPr/>
        </p:nvSpPr>
        <p:spPr>
          <a:xfrm>
            <a:off x="3961369" y="2711967"/>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A</a:t>
            </a:r>
            <a:endParaRPr sz="2200">
              <a:solidFill>
                <a:schemeClr val="dk2"/>
              </a:solidFill>
              <a:latin typeface="Gochi Hand"/>
              <a:ea typeface="Gochi Hand"/>
              <a:cs typeface="Gochi Hand"/>
              <a:sym typeface="Gochi Hand"/>
            </a:endParaRPr>
          </a:p>
        </p:txBody>
      </p:sp>
      <p:sp>
        <p:nvSpPr>
          <p:cNvPr id="3921" name="Google Shape;3921;p61"/>
          <p:cNvSpPr/>
          <p:nvPr/>
        </p:nvSpPr>
        <p:spPr>
          <a:xfrm>
            <a:off x="2178603" y="3349801"/>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B</a:t>
            </a:r>
            <a:endParaRPr sz="2200">
              <a:solidFill>
                <a:schemeClr val="dk2"/>
              </a:solidFill>
              <a:latin typeface="Gochi Hand"/>
              <a:ea typeface="Gochi Hand"/>
              <a:cs typeface="Gochi Hand"/>
              <a:sym typeface="Gochi Hand"/>
            </a:endParaRPr>
          </a:p>
        </p:txBody>
      </p:sp>
      <p:sp>
        <p:nvSpPr>
          <p:cNvPr id="3922" name="Google Shape;3922;p61"/>
          <p:cNvSpPr/>
          <p:nvPr/>
        </p:nvSpPr>
        <p:spPr>
          <a:xfrm>
            <a:off x="3343444" y="3663328"/>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C</a:t>
            </a:r>
            <a:endParaRPr sz="2200">
              <a:solidFill>
                <a:schemeClr val="dk2"/>
              </a:solidFill>
              <a:latin typeface="Gochi Hand"/>
              <a:ea typeface="Gochi Hand"/>
              <a:cs typeface="Gochi Hand"/>
              <a:sym typeface="Gochi Hand"/>
            </a:endParaRPr>
          </a:p>
        </p:txBody>
      </p:sp>
      <p:sp>
        <p:nvSpPr>
          <p:cNvPr id="3923" name="Google Shape;3923;p61"/>
          <p:cNvSpPr/>
          <p:nvPr/>
        </p:nvSpPr>
        <p:spPr>
          <a:xfrm>
            <a:off x="3946761" y="3977982"/>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D</a:t>
            </a:r>
            <a:endParaRPr sz="2200">
              <a:solidFill>
                <a:schemeClr val="dk2"/>
              </a:solidFill>
              <a:latin typeface="Gochi Hand"/>
              <a:ea typeface="Gochi Hand"/>
              <a:cs typeface="Gochi Hand"/>
              <a:sym typeface="Gochi Hand"/>
            </a:endParaRPr>
          </a:p>
        </p:txBody>
      </p:sp>
      <p:sp>
        <p:nvSpPr>
          <p:cNvPr id="3924" name="Google Shape;3924;p61"/>
          <p:cNvSpPr/>
          <p:nvPr/>
        </p:nvSpPr>
        <p:spPr>
          <a:xfrm>
            <a:off x="3354440" y="4295557"/>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E</a:t>
            </a:r>
            <a:endParaRPr sz="2200">
              <a:solidFill>
                <a:schemeClr val="dk2"/>
              </a:solidFill>
              <a:latin typeface="Gochi Hand"/>
              <a:ea typeface="Gochi Hand"/>
              <a:cs typeface="Gochi Hand"/>
              <a:sym typeface="Gochi Hand"/>
            </a:endParaRPr>
          </a:p>
        </p:txBody>
      </p:sp>
      <p:cxnSp>
        <p:nvCxnSpPr>
          <p:cNvPr id="3925" name="Google Shape;3925;p61"/>
          <p:cNvCxnSpPr/>
          <p:nvPr/>
        </p:nvCxnSpPr>
        <p:spPr>
          <a:xfrm>
            <a:off x="4263697" y="2863131"/>
            <a:ext cx="313200" cy="0"/>
          </a:xfrm>
          <a:prstGeom prst="straightConnector1">
            <a:avLst/>
          </a:prstGeom>
          <a:noFill/>
          <a:ln cap="flat" cmpd="sng" w="19050">
            <a:solidFill>
              <a:schemeClr val="lt2"/>
            </a:solidFill>
            <a:prstDash val="solid"/>
            <a:round/>
            <a:headEnd len="med" w="med" type="none"/>
            <a:tailEnd len="med" w="med" type="triangle"/>
          </a:ln>
        </p:spPr>
      </p:cxnSp>
      <p:cxnSp>
        <p:nvCxnSpPr>
          <p:cNvPr id="3926" name="Google Shape;3926;p61"/>
          <p:cNvCxnSpPr/>
          <p:nvPr/>
        </p:nvCxnSpPr>
        <p:spPr>
          <a:xfrm>
            <a:off x="2487835" y="3484379"/>
            <a:ext cx="313200" cy="0"/>
          </a:xfrm>
          <a:prstGeom prst="straightConnector1">
            <a:avLst/>
          </a:prstGeom>
          <a:noFill/>
          <a:ln cap="flat" cmpd="sng" w="19050">
            <a:solidFill>
              <a:schemeClr val="lt2"/>
            </a:solidFill>
            <a:prstDash val="solid"/>
            <a:round/>
            <a:headEnd len="med" w="med" type="none"/>
            <a:tailEnd len="med" w="med" type="triangle"/>
          </a:ln>
        </p:spPr>
      </p:cxnSp>
      <p:cxnSp>
        <p:nvCxnSpPr>
          <p:cNvPr id="3927" name="Google Shape;3927;p61"/>
          <p:cNvCxnSpPr/>
          <p:nvPr/>
        </p:nvCxnSpPr>
        <p:spPr>
          <a:xfrm>
            <a:off x="3659275" y="3814492"/>
            <a:ext cx="313200" cy="0"/>
          </a:xfrm>
          <a:prstGeom prst="straightConnector1">
            <a:avLst/>
          </a:prstGeom>
          <a:noFill/>
          <a:ln cap="flat" cmpd="sng" w="19050">
            <a:solidFill>
              <a:schemeClr val="lt2"/>
            </a:solidFill>
            <a:prstDash val="solid"/>
            <a:round/>
            <a:headEnd len="med" w="med" type="none"/>
            <a:tailEnd len="med" w="med" type="triangle"/>
          </a:ln>
        </p:spPr>
      </p:cxnSp>
      <p:cxnSp>
        <p:nvCxnSpPr>
          <p:cNvPr id="3928" name="Google Shape;3928;p61"/>
          <p:cNvCxnSpPr/>
          <p:nvPr/>
        </p:nvCxnSpPr>
        <p:spPr>
          <a:xfrm>
            <a:off x="4259252" y="4127802"/>
            <a:ext cx="313200" cy="0"/>
          </a:xfrm>
          <a:prstGeom prst="straightConnector1">
            <a:avLst/>
          </a:prstGeom>
          <a:noFill/>
          <a:ln cap="flat" cmpd="sng" w="19050">
            <a:solidFill>
              <a:schemeClr val="lt2"/>
            </a:solidFill>
            <a:prstDash val="solid"/>
            <a:round/>
            <a:headEnd len="med" w="med" type="none"/>
            <a:tailEnd len="med" w="med" type="triangle"/>
          </a:ln>
        </p:spPr>
      </p:cxnSp>
      <p:cxnSp>
        <p:nvCxnSpPr>
          <p:cNvPr id="3929" name="Google Shape;3929;p61"/>
          <p:cNvCxnSpPr/>
          <p:nvPr/>
        </p:nvCxnSpPr>
        <p:spPr>
          <a:xfrm>
            <a:off x="3659285" y="4446721"/>
            <a:ext cx="313200" cy="0"/>
          </a:xfrm>
          <a:prstGeom prst="straightConnector1">
            <a:avLst/>
          </a:prstGeom>
          <a:noFill/>
          <a:ln cap="flat" cmpd="sng" w="19050">
            <a:solidFill>
              <a:schemeClr val="lt2"/>
            </a:solidFill>
            <a:prstDash val="solid"/>
            <a:round/>
            <a:headEnd len="med" w="med" type="none"/>
            <a:tailEnd len="med" w="med" type="triangle"/>
          </a:ln>
        </p:spPr>
      </p:cxnSp>
      <p:grpSp>
        <p:nvGrpSpPr>
          <p:cNvPr id="3930" name="Google Shape;3930;p61"/>
          <p:cNvGrpSpPr/>
          <p:nvPr/>
        </p:nvGrpSpPr>
        <p:grpSpPr>
          <a:xfrm>
            <a:off x="2554924" y="1933907"/>
            <a:ext cx="910990" cy="541171"/>
            <a:chOff x="1761639" y="1467920"/>
            <a:chExt cx="1108800" cy="658680"/>
          </a:xfrm>
        </p:grpSpPr>
        <p:sp>
          <p:nvSpPr>
            <p:cNvPr id="3931" name="Google Shape;3931;p61"/>
            <p:cNvSpPr/>
            <p:nvPr/>
          </p:nvSpPr>
          <p:spPr>
            <a:xfrm>
              <a:off x="1761639" y="1773500"/>
              <a:ext cx="1108800" cy="353100"/>
            </a:xfrm>
            <a:prstGeom prst="roundRect">
              <a:avLst>
                <a:gd fmla="val 16667" name="adj"/>
              </a:avLst>
            </a:prstGeom>
            <a:noFill/>
            <a:ln cap="flat" cmpd="sng" w="9525">
              <a:solidFill>
                <a:schemeClr val="lt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24:4</a:t>
              </a:r>
              <a:endParaRPr sz="2200">
                <a:solidFill>
                  <a:schemeClr val="dk1"/>
                </a:solidFill>
                <a:latin typeface="Gochi Hand"/>
                <a:ea typeface="Gochi Hand"/>
                <a:cs typeface="Gochi Hand"/>
                <a:sym typeface="Gochi Hand"/>
              </a:endParaRPr>
            </a:p>
          </p:txBody>
        </p:sp>
        <p:sp>
          <p:nvSpPr>
            <p:cNvPr id="3932" name="Google Shape;3932;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A</a:t>
              </a:r>
              <a:endParaRPr sz="2200">
                <a:solidFill>
                  <a:schemeClr val="dk2"/>
                </a:solidFill>
                <a:latin typeface="Gochi Hand"/>
                <a:ea typeface="Gochi Hand"/>
                <a:cs typeface="Gochi Hand"/>
                <a:sym typeface="Gochi Hand"/>
              </a:endParaRPr>
            </a:p>
          </p:txBody>
        </p:sp>
      </p:grpSp>
      <p:grpSp>
        <p:nvGrpSpPr>
          <p:cNvPr id="3933" name="Google Shape;3933;p61"/>
          <p:cNvGrpSpPr/>
          <p:nvPr/>
        </p:nvGrpSpPr>
        <p:grpSpPr>
          <a:xfrm>
            <a:off x="3497994" y="1933907"/>
            <a:ext cx="910990" cy="541171"/>
            <a:chOff x="1772304" y="1467920"/>
            <a:chExt cx="1108800" cy="658680"/>
          </a:xfrm>
        </p:grpSpPr>
        <p:sp>
          <p:nvSpPr>
            <p:cNvPr id="3934" name="Google Shape;3934;p61"/>
            <p:cNvSpPr/>
            <p:nvPr/>
          </p:nvSpPr>
          <p:spPr>
            <a:xfrm>
              <a:off x="1772304" y="1773500"/>
              <a:ext cx="1108800" cy="353100"/>
            </a:xfrm>
            <a:prstGeom prst="roundRect">
              <a:avLst>
                <a:gd fmla="val 16667" name="adj"/>
              </a:avLst>
            </a:prstGeom>
            <a:noFill/>
            <a:ln cap="flat" cmpd="sng" w="9525">
              <a:solidFill>
                <a:schemeClr val="dk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74 - 56</a:t>
              </a:r>
              <a:endParaRPr sz="2100">
                <a:solidFill>
                  <a:schemeClr val="dk1"/>
                </a:solidFill>
                <a:latin typeface="Gochi Hand"/>
                <a:ea typeface="Gochi Hand"/>
                <a:cs typeface="Gochi Hand"/>
                <a:sym typeface="Gochi Hand"/>
              </a:endParaRPr>
            </a:p>
          </p:txBody>
        </p:sp>
        <p:sp>
          <p:nvSpPr>
            <p:cNvPr id="3935" name="Google Shape;3935;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B</a:t>
              </a:r>
              <a:endParaRPr sz="2200">
                <a:solidFill>
                  <a:schemeClr val="dk2"/>
                </a:solidFill>
                <a:latin typeface="Gochi Hand"/>
                <a:ea typeface="Gochi Hand"/>
                <a:cs typeface="Gochi Hand"/>
                <a:sym typeface="Gochi Hand"/>
              </a:endParaRPr>
            </a:p>
          </p:txBody>
        </p:sp>
      </p:grpSp>
      <p:grpSp>
        <p:nvGrpSpPr>
          <p:cNvPr id="3936" name="Google Shape;3936;p61"/>
          <p:cNvGrpSpPr/>
          <p:nvPr/>
        </p:nvGrpSpPr>
        <p:grpSpPr>
          <a:xfrm>
            <a:off x="4443414" y="1933907"/>
            <a:ext cx="910990" cy="541171"/>
            <a:chOff x="1761639" y="1467920"/>
            <a:chExt cx="1108800" cy="658680"/>
          </a:xfrm>
        </p:grpSpPr>
        <p:sp>
          <p:nvSpPr>
            <p:cNvPr id="3937" name="Google Shape;3937;p61"/>
            <p:cNvSpPr/>
            <p:nvPr/>
          </p:nvSpPr>
          <p:spPr>
            <a:xfrm>
              <a:off x="1761639" y="1773500"/>
              <a:ext cx="1108800" cy="353100"/>
            </a:xfrm>
            <a:prstGeom prst="roundRect">
              <a:avLst>
                <a:gd fmla="val 16667" name="adj"/>
              </a:avLst>
            </a:prstGeom>
            <a:noFill/>
            <a:ln cap="flat" cmpd="sng" w="9525">
              <a:solidFill>
                <a:schemeClr val="dk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28 + 12</a:t>
              </a:r>
              <a:endParaRPr sz="2200">
                <a:solidFill>
                  <a:schemeClr val="dk1"/>
                </a:solidFill>
                <a:latin typeface="Gochi Hand"/>
                <a:ea typeface="Gochi Hand"/>
                <a:cs typeface="Gochi Hand"/>
                <a:sym typeface="Gochi Hand"/>
              </a:endParaRPr>
            </a:p>
          </p:txBody>
        </p:sp>
        <p:sp>
          <p:nvSpPr>
            <p:cNvPr id="3938" name="Google Shape;3938;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C</a:t>
              </a:r>
              <a:endParaRPr sz="2200">
                <a:solidFill>
                  <a:schemeClr val="dk2"/>
                </a:solidFill>
                <a:latin typeface="Gochi Hand"/>
                <a:ea typeface="Gochi Hand"/>
                <a:cs typeface="Gochi Hand"/>
                <a:sym typeface="Gochi Hand"/>
              </a:endParaRPr>
            </a:p>
          </p:txBody>
        </p:sp>
      </p:grpSp>
      <p:grpSp>
        <p:nvGrpSpPr>
          <p:cNvPr id="3939" name="Google Shape;3939;p61"/>
          <p:cNvGrpSpPr/>
          <p:nvPr/>
        </p:nvGrpSpPr>
        <p:grpSpPr>
          <a:xfrm>
            <a:off x="5386484" y="1933907"/>
            <a:ext cx="910990" cy="541171"/>
            <a:chOff x="1772304" y="1467920"/>
            <a:chExt cx="1108800" cy="658680"/>
          </a:xfrm>
        </p:grpSpPr>
        <p:sp>
          <p:nvSpPr>
            <p:cNvPr id="3940" name="Google Shape;3940;p61"/>
            <p:cNvSpPr/>
            <p:nvPr/>
          </p:nvSpPr>
          <p:spPr>
            <a:xfrm>
              <a:off x="1772304" y="1773500"/>
              <a:ext cx="1108800" cy="353100"/>
            </a:xfrm>
            <a:prstGeom prst="roundRect">
              <a:avLst>
                <a:gd fmla="val 16667" name="adj"/>
              </a:avLst>
            </a:prstGeom>
            <a:noFill/>
            <a:ln cap="flat" cmpd="sng" w="9525">
              <a:solidFill>
                <a:schemeClr val="dk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99 - 98</a:t>
              </a:r>
              <a:endParaRPr sz="2100">
                <a:solidFill>
                  <a:schemeClr val="dk1"/>
                </a:solidFill>
                <a:latin typeface="Gochi Hand"/>
                <a:ea typeface="Gochi Hand"/>
                <a:cs typeface="Gochi Hand"/>
                <a:sym typeface="Gochi Hand"/>
              </a:endParaRPr>
            </a:p>
          </p:txBody>
        </p:sp>
        <p:sp>
          <p:nvSpPr>
            <p:cNvPr id="3941" name="Google Shape;3941;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D</a:t>
              </a:r>
              <a:endParaRPr sz="2200">
                <a:solidFill>
                  <a:schemeClr val="dk2"/>
                </a:solidFill>
                <a:latin typeface="Gochi Hand"/>
                <a:ea typeface="Gochi Hand"/>
                <a:cs typeface="Gochi Hand"/>
                <a:sym typeface="Gochi Hand"/>
              </a:endParaRPr>
            </a:p>
          </p:txBody>
        </p:sp>
      </p:grpSp>
      <p:grpSp>
        <p:nvGrpSpPr>
          <p:cNvPr id="3942" name="Google Shape;3942;p61"/>
          <p:cNvGrpSpPr/>
          <p:nvPr/>
        </p:nvGrpSpPr>
        <p:grpSpPr>
          <a:xfrm>
            <a:off x="6329538" y="1933907"/>
            <a:ext cx="910990" cy="541171"/>
            <a:chOff x="1772304" y="1467920"/>
            <a:chExt cx="1108800" cy="658680"/>
          </a:xfrm>
        </p:grpSpPr>
        <p:sp>
          <p:nvSpPr>
            <p:cNvPr id="3943" name="Google Shape;3943;p61"/>
            <p:cNvSpPr/>
            <p:nvPr/>
          </p:nvSpPr>
          <p:spPr>
            <a:xfrm>
              <a:off x="1772304" y="1773500"/>
              <a:ext cx="1108800" cy="353100"/>
            </a:xfrm>
            <a:prstGeom prst="roundRect">
              <a:avLst>
                <a:gd fmla="val 16667" name="adj"/>
              </a:avLst>
            </a:prstGeom>
            <a:noFill/>
            <a:ln cap="flat" cmpd="sng" w="9525">
              <a:solidFill>
                <a:schemeClr val="dk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77 : 7 </a:t>
              </a:r>
              <a:endParaRPr sz="2100">
                <a:solidFill>
                  <a:schemeClr val="dk1"/>
                </a:solidFill>
                <a:latin typeface="Gochi Hand"/>
                <a:ea typeface="Gochi Hand"/>
                <a:cs typeface="Gochi Hand"/>
                <a:sym typeface="Gochi Hand"/>
              </a:endParaRPr>
            </a:p>
          </p:txBody>
        </p:sp>
        <p:sp>
          <p:nvSpPr>
            <p:cNvPr id="3944" name="Google Shape;3944;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E</a:t>
              </a:r>
              <a:endParaRPr sz="2200">
                <a:solidFill>
                  <a:schemeClr val="dk2"/>
                </a:solidFill>
                <a:latin typeface="Gochi Hand"/>
                <a:ea typeface="Gochi Hand"/>
                <a:cs typeface="Gochi Hand"/>
                <a:sym typeface="Gochi Hand"/>
              </a:endParaRPr>
            </a:p>
          </p:txBody>
        </p:sp>
      </p:grpSp>
      <p:grpSp>
        <p:nvGrpSpPr>
          <p:cNvPr id="3945" name="Google Shape;3945;p61"/>
          <p:cNvGrpSpPr/>
          <p:nvPr/>
        </p:nvGrpSpPr>
        <p:grpSpPr>
          <a:xfrm>
            <a:off x="969496" y="1057326"/>
            <a:ext cx="1176364" cy="1269658"/>
            <a:chOff x="969496" y="1057326"/>
            <a:chExt cx="1176364" cy="1269658"/>
          </a:xfrm>
        </p:grpSpPr>
        <p:sp>
          <p:nvSpPr>
            <p:cNvPr id="3946" name="Google Shape;3946;p61"/>
            <p:cNvSpPr/>
            <p:nvPr/>
          </p:nvSpPr>
          <p:spPr>
            <a:xfrm>
              <a:off x="1039575" y="1746737"/>
              <a:ext cx="262925" cy="516775"/>
            </a:xfrm>
            <a:custGeom>
              <a:rect b="b" l="l" r="r" t="t"/>
              <a:pathLst>
                <a:path extrusionOk="0" h="20671" w="10517">
                  <a:moveTo>
                    <a:pt x="0" y="0"/>
                  </a:moveTo>
                  <a:lnTo>
                    <a:pt x="0" y="20671"/>
                  </a:lnTo>
                  <a:lnTo>
                    <a:pt x="10517" y="11000"/>
                  </a:lnTo>
                  <a:lnTo>
                    <a:pt x="2539" y="0"/>
                  </a:lnTo>
                  <a:close/>
                </a:path>
              </a:pathLst>
            </a:custGeom>
            <a:solidFill>
              <a:schemeClr val="accent3"/>
            </a:solidFill>
            <a:ln>
              <a:noFill/>
            </a:ln>
          </p:spPr>
        </p:sp>
        <p:sp>
          <p:nvSpPr>
            <p:cNvPr id="3947" name="Google Shape;3947;p61"/>
            <p:cNvSpPr/>
            <p:nvPr/>
          </p:nvSpPr>
          <p:spPr>
            <a:xfrm rot="8140110">
              <a:off x="1668464" y="1862344"/>
              <a:ext cx="402770" cy="377670"/>
            </a:xfrm>
            <a:custGeom>
              <a:rect b="b" l="l" r="r" t="t"/>
              <a:pathLst>
                <a:path extrusionOk="0" h="15107" w="16111">
                  <a:moveTo>
                    <a:pt x="8413" y="0"/>
                  </a:moveTo>
                  <a:cubicBezTo>
                    <a:pt x="5486" y="0"/>
                    <a:pt x="2661" y="1923"/>
                    <a:pt x="1490" y="5031"/>
                  </a:cubicBezTo>
                  <a:cubicBezTo>
                    <a:pt x="0" y="8982"/>
                    <a:pt x="1672" y="13298"/>
                    <a:pt x="5320" y="14666"/>
                  </a:cubicBezTo>
                  <a:cubicBezTo>
                    <a:pt x="6092" y="14965"/>
                    <a:pt x="6890" y="15107"/>
                    <a:pt x="7681" y="15107"/>
                  </a:cubicBezTo>
                  <a:cubicBezTo>
                    <a:pt x="10594" y="15107"/>
                    <a:pt x="13419" y="13183"/>
                    <a:pt x="14590" y="10076"/>
                  </a:cubicBezTo>
                  <a:cubicBezTo>
                    <a:pt x="16110" y="6125"/>
                    <a:pt x="14408" y="1839"/>
                    <a:pt x="10791" y="441"/>
                  </a:cubicBezTo>
                  <a:cubicBezTo>
                    <a:pt x="10012" y="142"/>
                    <a:pt x="9209" y="0"/>
                    <a:pt x="84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1"/>
            <p:cNvSpPr/>
            <p:nvPr/>
          </p:nvSpPr>
          <p:spPr>
            <a:xfrm rot="8140110">
              <a:off x="1663751" y="1864022"/>
              <a:ext cx="370095" cy="282247"/>
            </a:xfrm>
            <a:custGeom>
              <a:rect b="b" l="l" r="r" t="t"/>
              <a:pathLst>
                <a:path extrusionOk="0" h="11290" w="14804">
                  <a:moveTo>
                    <a:pt x="2098" y="1"/>
                  </a:moveTo>
                  <a:cubicBezTo>
                    <a:pt x="1885" y="396"/>
                    <a:pt x="1673" y="791"/>
                    <a:pt x="1521" y="1217"/>
                  </a:cubicBezTo>
                  <a:cubicBezTo>
                    <a:pt x="1" y="5138"/>
                    <a:pt x="1703" y="9454"/>
                    <a:pt x="5351" y="10852"/>
                  </a:cubicBezTo>
                  <a:cubicBezTo>
                    <a:pt x="6118" y="11149"/>
                    <a:pt x="6911" y="11289"/>
                    <a:pt x="7697" y="11289"/>
                  </a:cubicBezTo>
                  <a:cubicBezTo>
                    <a:pt x="10615" y="11289"/>
                    <a:pt x="13448" y="9351"/>
                    <a:pt x="14621" y="6262"/>
                  </a:cubicBezTo>
                  <a:cubicBezTo>
                    <a:pt x="14682" y="6110"/>
                    <a:pt x="14743" y="5958"/>
                    <a:pt x="14804" y="5806"/>
                  </a:cubicBezTo>
                  <a:lnTo>
                    <a:pt x="14804" y="5806"/>
                  </a:lnTo>
                  <a:cubicBezTo>
                    <a:pt x="14061" y="6023"/>
                    <a:pt x="13294" y="6129"/>
                    <a:pt x="12528" y="6129"/>
                  </a:cubicBezTo>
                  <a:cubicBezTo>
                    <a:pt x="11789" y="6129"/>
                    <a:pt x="11051" y="6031"/>
                    <a:pt x="10336" y="5837"/>
                  </a:cubicBezTo>
                  <a:cubicBezTo>
                    <a:pt x="8208" y="5381"/>
                    <a:pt x="6202" y="4378"/>
                    <a:pt x="4560" y="2979"/>
                  </a:cubicBezTo>
                  <a:cubicBezTo>
                    <a:pt x="3557" y="2128"/>
                    <a:pt x="2737" y="1125"/>
                    <a:pt x="20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1"/>
            <p:cNvSpPr/>
            <p:nvPr/>
          </p:nvSpPr>
          <p:spPr>
            <a:xfrm rot="8140110">
              <a:off x="1705843" y="1917605"/>
              <a:ext cx="253822" cy="243372"/>
            </a:xfrm>
            <a:custGeom>
              <a:rect b="b" l="l" r="r" t="t"/>
              <a:pathLst>
                <a:path extrusionOk="0" h="9735" w="10153">
                  <a:moveTo>
                    <a:pt x="5418" y="1"/>
                  </a:moveTo>
                  <a:cubicBezTo>
                    <a:pt x="3572" y="1"/>
                    <a:pt x="1746" y="1281"/>
                    <a:pt x="973" y="3308"/>
                  </a:cubicBezTo>
                  <a:cubicBezTo>
                    <a:pt x="1" y="5861"/>
                    <a:pt x="1034" y="8627"/>
                    <a:pt x="3283" y="9478"/>
                  </a:cubicBezTo>
                  <a:cubicBezTo>
                    <a:pt x="3748" y="9652"/>
                    <a:pt x="4226" y="9734"/>
                    <a:pt x="4701" y="9734"/>
                  </a:cubicBezTo>
                  <a:cubicBezTo>
                    <a:pt x="6561" y="9734"/>
                    <a:pt x="8381" y="8472"/>
                    <a:pt x="9180" y="6439"/>
                  </a:cubicBezTo>
                  <a:cubicBezTo>
                    <a:pt x="10153" y="3916"/>
                    <a:pt x="9119" y="1120"/>
                    <a:pt x="6840" y="268"/>
                  </a:cubicBezTo>
                  <a:cubicBezTo>
                    <a:pt x="6376" y="87"/>
                    <a:pt x="5896" y="1"/>
                    <a:pt x="54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1"/>
            <p:cNvSpPr/>
            <p:nvPr/>
          </p:nvSpPr>
          <p:spPr>
            <a:xfrm rot="8140110">
              <a:off x="1696812" y="1921284"/>
              <a:ext cx="234072" cy="169048"/>
            </a:xfrm>
            <a:custGeom>
              <a:rect b="b" l="l" r="r" t="t"/>
              <a:pathLst>
                <a:path extrusionOk="0" h="6762" w="9363">
                  <a:moveTo>
                    <a:pt x="1125" y="1"/>
                  </a:moveTo>
                  <a:cubicBezTo>
                    <a:pt x="1064" y="92"/>
                    <a:pt x="1004" y="213"/>
                    <a:pt x="973" y="305"/>
                  </a:cubicBezTo>
                  <a:cubicBezTo>
                    <a:pt x="1" y="2858"/>
                    <a:pt x="1034" y="5624"/>
                    <a:pt x="3314" y="6505"/>
                  </a:cubicBezTo>
                  <a:cubicBezTo>
                    <a:pt x="3772" y="6679"/>
                    <a:pt x="4245" y="6761"/>
                    <a:pt x="4717" y="6761"/>
                  </a:cubicBezTo>
                  <a:cubicBezTo>
                    <a:pt x="6561" y="6761"/>
                    <a:pt x="8381" y="5499"/>
                    <a:pt x="9180" y="3466"/>
                  </a:cubicBezTo>
                  <a:cubicBezTo>
                    <a:pt x="9241" y="3253"/>
                    <a:pt x="9302" y="3071"/>
                    <a:pt x="9363" y="2888"/>
                  </a:cubicBezTo>
                  <a:lnTo>
                    <a:pt x="9363" y="2888"/>
                  </a:lnTo>
                  <a:cubicBezTo>
                    <a:pt x="9217" y="2893"/>
                    <a:pt x="9071" y="2895"/>
                    <a:pt x="8925" y="2895"/>
                  </a:cubicBezTo>
                  <a:cubicBezTo>
                    <a:pt x="8130" y="2895"/>
                    <a:pt x="7342" y="2820"/>
                    <a:pt x="6597" y="2615"/>
                  </a:cubicBezTo>
                  <a:cubicBezTo>
                    <a:pt x="4590" y="2159"/>
                    <a:pt x="2706" y="1277"/>
                    <a:pt x="1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1"/>
            <p:cNvSpPr/>
            <p:nvPr/>
          </p:nvSpPr>
          <p:spPr>
            <a:xfrm rot="8140110">
              <a:off x="1316485" y="1144476"/>
              <a:ext cx="403520" cy="378245"/>
            </a:xfrm>
            <a:custGeom>
              <a:rect b="b" l="l" r="r" t="t"/>
              <a:pathLst>
                <a:path extrusionOk="0" h="15130" w="16141">
                  <a:moveTo>
                    <a:pt x="8462" y="0"/>
                  </a:moveTo>
                  <a:cubicBezTo>
                    <a:pt x="5528" y="0"/>
                    <a:pt x="2694" y="1944"/>
                    <a:pt x="1520" y="5057"/>
                  </a:cubicBezTo>
                  <a:cubicBezTo>
                    <a:pt x="0" y="8978"/>
                    <a:pt x="1702" y="13295"/>
                    <a:pt x="5320" y="14693"/>
                  </a:cubicBezTo>
                  <a:cubicBezTo>
                    <a:pt x="6093" y="14989"/>
                    <a:pt x="6888" y="15130"/>
                    <a:pt x="7675" y="15130"/>
                  </a:cubicBezTo>
                  <a:cubicBezTo>
                    <a:pt x="10602" y="15130"/>
                    <a:pt x="13423" y="13186"/>
                    <a:pt x="14621" y="10073"/>
                  </a:cubicBezTo>
                  <a:cubicBezTo>
                    <a:pt x="16140" y="6152"/>
                    <a:pt x="14438" y="1835"/>
                    <a:pt x="10821" y="437"/>
                  </a:cubicBezTo>
                  <a:cubicBezTo>
                    <a:pt x="10048" y="141"/>
                    <a:pt x="9251" y="0"/>
                    <a:pt x="84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1"/>
            <p:cNvSpPr/>
            <p:nvPr/>
          </p:nvSpPr>
          <p:spPr>
            <a:xfrm rot="8140110">
              <a:off x="1323640" y="1162279"/>
              <a:ext cx="352621" cy="378028"/>
            </a:xfrm>
            <a:custGeom>
              <a:rect b="b" l="l" r="r" t="t"/>
              <a:pathLst>
                <a:path extrusionOk="0" h="15132" w="14105">
                  <a:moveTo>
                    <a:pt x="6349" y="1"/>
                  </a:moveTo>
                  <a:cubicBezTo>
                    <a:pt x="6209" y="1"/>
                    <a:pt x="6068" y="5"/>
                    <a:pt x="5928" y="14"/>
                  </a:cubicBezTo>
                  <a:cubicBezTo>
                    <a:pt x="5533" y="2172"/>
                    <a:pt x="5685" y="4391"/>
                    <a:pt x="6353" y="6458"/>
                  </a:cubicBezTo>
                  <a:cubicBezTo>
                    <a:pt x="6931" y="8190"/>
                    <a:pt x="8086" y="10835"/>
                    <a:pt x="9971" y="11412"/>
                  </a:cubicBezTo>
                  <a:cubicBezTo>
                    <a:pt x="8785" y="12476"/>
                    <a:pt x="6840" y="12689"/>
                    <a:pt x="5290" y="12780"/>
                  </a:cubicBezTo>
                  <a:cubicBezTo>
                    <a:pt x="5031" y="12797"/>
                    <a:pt x="4771" y="12806"/>
                    <a:pt x="4512" y="12806"/>
                  </a:cubicBezTo>
                  <a:cubicBezTo>
                    <a:pt x="2973" y="12806"/>
                    <a:pt x="1431" y="12501"/>
                    <a:pt x="1" y="11929"/>
                  </a:cubicBezTo>
                  <a:lnTo>
                    <a:pt x="1" y="11929"/>
                  </a:lnTo>
                  <a:cubicBezTo>
                    <a:pt x="761" y="13175"/>
                    <a:pt x="1916" y="14148"/>
                    <a:pt x="3284" y="14695"/>
                  </a:cubicBezTo>
                  <a:cubicBezTo>
                    <a:pt x="4057" y="14991"/>
                    <a:pt x="4852" y="15132"/>
                    <a:pt x="5639" y="15132"/>
                  </a:cubicBezTo>
                  <a:cubicBezTo>
                    <a:pt x="8566" y="15132"/>
                    <a:pt x="11387" y="13188"/>
                    <a:pt x="12585" y="10075"/>
                  </a:cubicBezTo>
                  <a:cubicBezTo>
                    <a:pt x="14104" y="6154"/>
                    <a:pt x="12402" y="1837"/>
                    <a:pt x="8785" y="439"/>
                  </a:cubicBezTo>
                  <a:cubicBezTo>
                    <a:pt x="8005" y="153"/>
                    <a:pt x="7180" y="1"/>
                    <a:pt x="6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1"/>
            <p:cNvSpPr/>
            <p:nvPr/>
          </p:nvSpPr>
          <p:spPr>
            <a:xfrm rot="8140110">
              <a:off x="1374259" y="1246944"/>
              <a:ext cx="253822" cy="243822"/>
            </a:xfrm>
            <a:custGeom>
              <a:rect b="b" l="l" r="r" t="t"/>
              <a:pathLst>
                <a:path extrusionOk="0" h="9753" w="10153">
                  <a:moveTo>
                    <a:pt x="5422" y="0"/>
                  </a:moveTo>
                  <a:cubicBezTo>
                    <a:pt x="3563" y="0"/>
                    <a:pt x="1748" y="1262"/>
                    <a:pt x="973" y="3296"/>
                  </a:cubicBezTo>
                  <a:cubicBezTo>
                    <a:pt x="0" y="5849"/>
                    <a:pt x="1034" y="8615"/>
                    <a:pt x="3314" y="9496"/>
                  </a:cubicBezTo>
                  <a:cubicBezTo>
                    <a:pt x="3772" y="9670"/>
                    <a:pt x="4245" y="9752"/>
                    <a:pt x="4717" y="9752"/>
                  </a:cubicBezTo>
                  <a:cubicBezTo>
                    <a:pt x="6561" y="9752"/>
                    <a:pt x="8381" y="8490"/>
                    <a:pt x="9180" y="6457"/>
                  </a:cubicBezTo>
                  <a:cubicBezTo>
                    <a:pt x="10153" y="3873"/>
                    <a:pt x="9089" y="1137"/>
                    <a:pt x="6839" y="256"/>
                  </a:cubicBezTo>
                  <a:cubicBezTo>
                    <a:pt x="6375" y="83"/>
                    <a:pt x="5897" y="0"/>
                    <a:pt x="54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1"/>
            <p:cNvSpPr/>
            <p:nvPr/>
          </p:nvSpPr>
          <p:spPr>
            <a:xfrm rot="8140110">
              <a:off x="1392056" y="1290931"/>
              <a:ext cx="171748" cy="225722"/>
            </a:xfrm>
            <a:custGeom>
              <a:rect b="b" l="l" r="r" t="t"/>
              <a:pathLst>
                <a:path extrusionOk="0" h="9029" w="6870">
                  <a:moveTo>
                    <a:pt x="2096" y="1"/>
                  </a:moveTo>
                  <a:cubicBezTo>
                    <a:pt x="1371" y="1"/>
                    <a:pt x="653" y="197"/>
                    <a:pt x="0" y="578"/>
                  </a:cubicBezTo>
                  <a:cubicBezTo>
                    <a:pt x="31" y="1825"/>
                    <a:pt x="243" y="3101"/>
                    <a:pt x="638" y="4287"/>
                  </a:cubicBezTo>
                  <a:cubicBezTo>
                    <a:pt x="1155" y="5837"/>
                    <a:pt x="2158" y="8208"/>
                    <a:pt x="3769" y="9028"/>
                  </a:cubicBezTo>
                  <a:cubicBezTo>
                    <a:pt x="4742" y="8420"/>
                    <a:pt x="5471" y="7508"/>
                    <a:pt x="5867" y="6445"/>
                  </a:cubicBezTo>
                  <a:cubicBezTo>
                    <a:pt x="6870" y="3891"/>
                    <a:pt x="5806" y="1125"/>
                    <a:pt x="3556" y="274"/>
                  </a:cubicBezTo>
                  <a:cubicBezTo>
                    <a:pt x="3078" y="90"/>
                    <a:pt x="2585" y="1"/>
                    <a:pt x="20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1"/>
            <p:cNvSpPr/>
            <p:nvPr/>
          </p:nvSpPr>
          <p:spPr>
            <a:xfrm>
              <a:off x="1025663" y="1415875"/>
              <a:ext cx="815400" cy="842850"/>
            </a:xfrm>
            <a:custGeom>
              <a:rect b="b" l="l" r="r" t="t"/>
              <a:pathLst>
                <a:path extrusionOk="0" h="33714" w="32616">
                  <a:moveTo>
                    <a:pt x="14245" y="0"/>
                  </a:moveTo>
                  <a:cubicBezTo>
                    <a:pt x="12882" y="0"/>
                    <a:pt x="11525" y="237"/>
                    <a:pt x="10214" y="733"/>
                  </a:cubicBezTo>
                  <a:cubicBezTo>
                    <a:pt x="3041" y="3438"/>
                    <a:pt x="1" y="12830"/>
                    <a:pt x="3375" y="21736"/>
                  </a:cubicBezTo>
                  <a:cubicBezTo>
                    <a:pt x="6132" y="29013"/>
                    <a:pt x="12318" y="33713"/>
                    <a:pt x="18386" y="33713"/>
                  </a:cubicBezTo>
                  <a:cubicBezTo>
                    <a:pt x="19744" y="33713"/>
                    <a:pt x="21096" y="33478"/>
                    <a:pt x="22403" y="32983"/>
                  </a:cubicBezTo>
                  <a:cubicBezTo>
                    <a:pt x="29546" y="30278"/>
                    <a:pt x="32616" y="20855"/>
                    <a:pt x="29242" y="11949"/>
                  </a:cubicBezTo>
                  <a:cubicBezTo>
                    <a:pt x="26487" y="4678"/>
                    <a:pt x="20308" y="0"/>
                    <a:pt x="142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1"/>
            <p:cNvSpPr/>
            <p:nvPr/>
          </p:nvSpPr>
          <p:spPr>
            <a:xfrm>
              <a:off x="1025663" y="1415825"/>
              <a:ext cx="596550" cy="650625"/>
            </a:xfrm>
            <a:custGeom>
              <a:rect b="b" l="l" r="r" t="t"/>
              <a:pathLst>
                <a:path extrusionOk="0" h="26025" w="23862">
                  <a:moveTo>
                    <a:pt x="14213" y="1"/>
                  </a:moveTo>
                  <a:cubicBezTo>
                    <a:pt x="12849" y="1"/>
                    <a:pt x="11493" y="238"/>
                    <a:pt x="10184" y="735"/>
                  </a:cubicBezTo>
                  <a:cubicBezTo>
                    <a:pt x="3041" y="3440"/>
                    <a:pt x="1" y="12832"/>
                    <a:pt x="3345" y="21738"/>
                  </a:cubicBezTo>
                  <a:cubicBezTo>
                    <a:pt x="3922" y="23258"/>
                    <a:pt x="4652" y="24687"/>
                    <a:pt x="5533" y="26024"/>
                  </a:cubicBezTo>
                  <a:cubicBezTo>
                    <a:pt x="3740" y="20675"/>
                    <a:pt x="3375" y="15051"/>
                    <a:pt x="6870" y="10127"/>
                  </a:cubicBezTo>
                  <a:cubicBezTo>
                    <a:pt x="9515" y="6328"/>
                    <a:pt x="14074" y="4048"/>
                    <a:pt x="18664" y="3592"/>
                  </a:cubicBezTo>
                  <a:cubicBezTo>
                    <a:pt x="19139" y="3551"/>
                    <a:pt x="19613" y="3530"/>
                    <a:pt x="20084" y="3530"/>
                  </a:cubicBezTo>
                  <a:cubicBezTo>
                    <a:pt x="21359" y="3530"/>
                    <a:pt x="22619" y="3685"/>
                    <a:pt x="23862" y="4018"/>
                  </a:cubicBezTo>
                  <a:cubicBezTo>
                    <a:pt x="21023" y="1461"/>
                    <a:pt x="17597" y="1"/>
                    <a:pt x="142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1"/>
            <p:cNvSpPr/>
            <p:nvPr/>
          </p:nvSpPr>
          <p:spPr>
            <a:xfrm>
              <a:off x="1087988" y="1550200"/>
              <a:ext cx="547900" cy="627700"/>
            </a:xfrm>
            <a:custGeom>
              <a:rect b="b" l="l" r="r" t="t"/>
              <a:pathLst>
                <a:path extrusionOk="0" h="25108" w="21916">
                  <a:moveTo>
                    <a:pt x="8630" y="1"/>
                  </a:moveTo>
                  <a:cubicBezTo>
                    <a:pt x="7853" y="1"/>
                    <a:pt x="7088" y="132"/>
                    <a:pt x="6353" y="406"/>
                  </a:cubicBezTo>
                  <a:cubicBezTo>
                    <a:pt x="1733" y="2169"/>
                    <a:pt x="0" y="9038"/>
                    <a:pt x="2554" y="15755"/>
                  </a:cubicBezTo>
                  <a:cubicBezTo>
                    <a:pt x="4674" y="21376"/>
                    <a:pt x="9136" y="25107"/>
                    <a:pt x="13266" y="25107"/>
                  </a:cubicBezTo>
                  <a:cubicBezTo>
                    <a:pt x="14050" y="25107"/>
                    <a:pt x="14821" y="24973"/>
                    <a:pt x="15563" y="24692"/>
                  </a:cubicBezTo>
                  <a:cubicBezTo>
                    <a:pt x="20183" y="22929"/>
                    <a:pt x="21916" y="16090"/>
                    <a:pt x="19393" y="9372"/>
                  </a:cubicBezTo>
                  <a:cubicBezTo>
                    <a:pt x="17243" y="3717"/>
                    <a:pt x="12767" y="1"/>
                    <a:pt x="86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1"/>
            <p:cNvSpPr/>
            <p:nvPr/>
          </p:nvSpPr>
          <p:spPr>
            <a:xfrm>
              <a:off x="1101663" y="1550150"/>
              <a:ext cx="231800" cy="322525"/>
            </a:xfrm>
            <a:custGeom>
              <a:rect b="b" l="l" r="r" t="t"/>
              <a:pathLst>
                <a:path extrusionOk="0" h="12901" w="9272">
                  <a:moveTo>
                    <a:pt x="8128" y="0"/>
                  </a:moveTo>
                  <a:cubicBezTo>
                    <a:pt x="7345" y="0"/>
                    <a:pt x="6562" y="142"/>
                    <a:pt x="5806" y="408"/>
                  </a:cubicBezTo>
                  <a:cubicBezTo>
                    <a:pt x="1824" y="1928"/>
                    <a:pt x="1" y="7186"/>
                    <a:pt x="1186" y="12900"/>
                  </a:cubicBezTo>
                  <a:cubicBezTo>
                    <a:pt x="1216" y="9982"/>
                    <a:pt x="2128" y="7125"/>
                    <a:pt x="3830" y="4754"/>
                  </a:cubicBezTo>
                  <a:cubicBezTo>
                    <a:pt x="5229" y="2779"/>
                    <a:pt x="7113" y="1198"/>
                    <a:pt x="9271" y="104"/>
                  </a:cubicBezTo>
                  <a:cubicBezTo>
                    <a:pt x="8892" y="34"/>
                    <a:pt x="8510" y="0"/>
                    <a:pt x="81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1"/>
            <p:cNvSpPr/>
            <p:nvPr/>
          </p:nvSpPr>
          <p:spPr>
            <a:xfrm>
              <a:off x="1300763" y="1909175"/>
              <a:ext cx="253050" cy="268350"/>
            </a:xfrm>
            <a:custGeom>
              <a:rect b="b" l="l" r="r" t="t"/>
              <a:pathLst>
                <a:path extrusionOk="0" h="10734" w="10122">
                  <a:moveTo>
                    <a:pt x="6085" y="1"/>
                  </a:moveTo>
                  <a:cubicBezTo>
                    <a:pt x="3413" y="1"/>
                    <a:pt x="2568" y="5225"/>
                    <a:pt x="1672" y="6989"/>
                  </a:cubicBezTo>
                  <a:cubicBezTo>
                    <a:pt x="1246" y="7810"/>
                    <a:pt x="669" y="8570"/>
                    <a:pt x="0" y="9178"/>
                  </a:cubicBezTo>
                  <a:cubicBezTo>
                    <a:pt x="1523" y="10173"/>
                    <a:pt x="3154" y="10734"/>
                    <a:pt x="4740" y="10734"/>
                  </a:cubicBezTo>
                  <a:cubicBezTo>
                    <a:pt x="5528" y="10734"/>
                    <a:pt x="6305" y="10595"/>
                    <a:pt x="7052" y="10302"/>
                  </a:cubicBezTo>
                  <a:cubicBezTo>
                    <a:pt x="7873" y="9998"/>
                    <a:pt x="8633" y="9512"/>
                    <a:pt x="9271" y="8904"/>
                  </a:cubicBezTo>
                  <a:cubicBezTo>
                    <a:pt x="9879" y="7506"/>
                    <a:pt x="10122" y="5986"/>
                    <a:pt x="9940" y="4497"/>
                  </a:cubicBezTo>
                  <a:cubicBezTo>
                    <a:pt x="9636" y="2855"/>
                    <a:pt x="8572" y="697"/>
                    <a:pt x="6809" y="120"/>
                  </a:cubicBezTo>
                  <a:cubicBezTo>
                    <a:pt x="6554" y="39"/>
                    <a:pt x="6313" y="1"/>
                    <a:pt x="60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1"/>
            <p:cNvSpPr/>
            <p:nvPr/>
          </p:nvSpPr>
          <p:spPr>
            <a:xfrm>
              <a:off x="1133588" y="1550350"/>
              <a:ext cx="301700" cy="232500"/>
            </a:xfrm>
            <a:custGeom>
              <a:rect b="b" l="l" r="r" t="t"/>
              <a:pathLst>
                <a:path extrusionOk="0" h="9300" w="12068">
                  <a:moveTo>
                    <a:pt x="6884" y="0"/>
                  </a:moveTo>
                  <a:cubicBezTo>
                    <a:pt x="6089" y="0"/>
                    <a:pt x="5297" y="129"/>
                    <a:pt x="4529" y="430"/>
                  </a:cubicBezTo>
                  <a:cubicBezTo>
                    <a:pt x="2310" y="1281"/>
                    <a:pt x="730" y="3318"/>
                    <a:pt x="0" y="5962"/>
                  </a:cubicBezTo>
                  <a:cubicBezTo>
                    <a:pt x="942" y="5962"/>
                    <a:pt x="1854" y="6114"/>
                    <a:pt x="2705" y="6479"/>
                  </a:cubicBezTo>
                  <a:cubicBezTo>
                    <a:pt x="4197" y="7058"/>
                    <a:pt x="7074" y="9300"/>
                    <a:pt x="9188" y="9300"/>
                  </a:cubicBezTo>
                  <a:cubicBezTo>
                    <a:pt x="9961" y="9300"/>
                    <a:pt x="10631" y="9000"/>
                    <a:pt x="11095" y="8211"/>
                  </a:cubicBezTo>
                  <a:cubicBezTo>
                    <a:pt x="12067" y="6631"/>
                    <a:pt x="11459" y="4290"/>
                    <a:pt x="10547" y="2862"/>
                  </a:cubicBezTo>
                  <a:cubicBezTo>
                    <a:pt x="9696" y="1616"/>
                    <a:pt x="8511" y="612"/>
                    <a:pt x="7143" y="5"/>
                  </a:cubicBezTo>
                  <a:cubicBezTo>
                    <a:pt x="7057" y="2"/>
                    <a:pt x="6970" y="0"/>
                    <a:pt x="68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1"/>
            <p:cNvSpPr/>
            <p:nvPr/>
          </p:nvSpPr>
          <p:spPr>
            <a:xfrm>
              <a:off x="1188288" y="1793650"/>
              <a:ext cx="204450" cy="194575"/>
            </a:xfrm>
            <a:custGeom>
              <a:rect b="b" l="l" r="r" t="t"/>
              <a:pathLst>
                <a:path extrusionOk="0" h="7783" w="8178">
                  <a:moveTo>
                    <a:pt x="3847" y="1"/>
                  </a:moveTo>
                  <a:cubicBezTo>
                    <a:pt x="3465" y="1"/>
                    <a:pt x="3080" y="69"/>
                    <a:pt x="2706" y="212"/>
                  </a:cubicBezTo>
                  <a:cubicBezTo>
                    <a:pt x="882" y="911"/>
                    <a:pt x="1" y="3130"/>
                    <a:pt x="791" y="5166"/>
                  </a:cubicBezTo>
                  <a:cubicBezTo>
                    <a:pt x="1393" y="6779"/>
                    <a:pt x="2834" y="7782"/>
                    <a:pt x="4313" y="7782"/>
                  </a:cubicBezTo>
                  <a:cubicBezTo>
                    <a:pt x="4701" y="7782"/>
                    <a:pt x="5093" y="7713"/>
                    <a:pt x="5472" y="7568"/>
                  </a:cubicBezTo>
                  <a:cubicBezTo>
                    <a:pt x="7296" y="6869"/>
                    <a:pt x="8177" y="4680"/>
                    <a:pt x="7387" y="2644"/>
                  </a:cubicBezTo>
                  <a:cubicBezTo>
                    <a:pt x="6783" y="1024"/>
                    <a:pt x="5333" y="1"/>
                    <a:pt x="38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1"/>
            <p:cNvSpPr/>
            <p:nvPr/>
          </p:nvSpPr>
          <p:spPr>
            <a:xfrm>
              <a:off x="1363838" y="2055350"/>
              <a:ext cx="95750" cy="93600"/>
            </a:xfrm>
            <a:custGeom>
              <a:rect b="b" l="l" r="r" t="t"/>
              <a:pathLst>
                <a:path extrusionOk="0" h="3744" w="3830">
                  <a:moveTo>
                    <a:pt x="1333" y="0"/>
                  </a:moveTo>
                  <a:cubicBezTo>
                    <a:pt x="1062" y="0"/>
                    <a:pt x="812" y="75"/>
                    <a:pt x="608" y="230"/>
                  </a:cubicBezTo>
                  <a:cubicBezTo>
                    <a:pt x="0" y="747"/>
                    <a:pt x="30" y="1872"/>
                    <a:pt x="760" y="2784"/>
                  </a:cubicBezTo>
                  <a:cubicBezTo>
                    <a:pt x="1236" y="3404"/>
                    <a:pt x="1894" y="3743"/>
                    <a:pt x="2468" y="3743"/>
                  </a:cubicBezTo>
                  <a:cubicBezTo>
                    <a:pt x="2737" y="3743"/>
                    <a:pt x="2988" y="3668"/>
                    <a:pt x="3192" y="3513"/>
                  </a:cubicBezTo>
                  <a:cubicBezTo>
                    <a:pt x="3830" y="3027"/>
                    <a:pt x="3769" y="1872"/>
                    <a:pt x="3070" y="960"/>
                  </a:cubicBezTo>
                  <a:cubicBezTo>
                    <a:pt x="2574" y="339"/>
                    <a:pt x="1908" y="0"/>
                    <a:pt x="1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1"/>
            <p:cNvSpPr/>
            <p:nvPr/>
          </p:nvSpPr>
          <p:spPr>
            <a:xfrm>
              <a:off x="1203488" y="1600575"/>
              <a:ext cx="76775" cy="104225"/>
            </a:xfrm>
            <a:custGeom>
              <a:rect b="b" l="l" r="r" t="t"/>
              <a:pathLst>
                <a:path extrusionOk="0" h="4169" w="3071">
                  <a:moveTo>
                    <a:pt x="1440" y="1"/>
                  </a:moveTo>
                  <a:cubicBezTo>
                    <a:pt x="1426" y="1"/>
                    <a:pt x="1413" y="1"/>
                    <a:pt x="1399" y="2"/>
                  </a:cubicBezTo>
                  <a:cubicBezTo>
                    <a:pt x="578" y="62"/>
                    <a:pt x="1" y="1035"/>
                    <a:pt x="61" y="2190"/>
                  </a:cubicBezTo>
                  <a:cubicBezTo>
                    <a:pt x="120" y="3279"/>
                    <a:pt x="778" y="4169"/>
                    <a:pt x="1564" y="4169"/>
                  </a:cubicBezTo>
                  <a:cubicBezTo>
                    <a:pt x="1590" y="4169"/>
                    <a:pt x="1616" y="4168"/>
                    <a:pt x="1642" y="4166"/>
                  </a:cubicBezTo>
                  <a:cubicBezTo>
                    <a:pt x="2463" y="4135"/>
                    <a:pt x="3071" y="3163"/>
                    <a:pt x="2979" y="2008"/>
                  </a:cubicBezTo>
                  <a:cubicBezTo>
                    <a:pt x="2920" y="872"/>
                    <a:pt x="2243" y="1"/>
                    <a:pt x="14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1"/>
            <p:cNvSpPr/>
            <p:nvPr/>
          </p:nvSpPr>
          <p:spPr>
            <a:xfrm>
              <a:off x="1232363" y="1849950"/>
              <a:ext cx="60050" cy="98900"/>
            </a:xfrm>
            <a:custGeom>
              <a:rect b="b" l="l" r="r" t="t"/>
              <a:pathLst>
                <a:path extrusionOk="0" h="3956" w="2402">
                  <a:moveTo>
                    <a:pt x="692" y="0"/>
                  </a:moveTo>
                  <a:cubicBezTo>
                    <a:pt x="651" y="0"/>
                    <a:pt x="610" y="17"/>
                    <a:pt x="578" y="57"/>
                  </a:cubicBezTo>
                  <a:cubicBezTo>
                    <a:pt x="1" y="756"/>
                    <a:pt x="1" y="1759"/>
                    <a:pt x="305" y="2580"/>
                  </a:cubicBezTo>
                  <a:cubicBezTo>
                    <a:pt x="534" y="3241"/>
                    <a:pt x="1388" y="3955"/>
                    <a:pt x="2123" y="3955"/>
                  </a:cubicBezTo>
                  <a:cubicBezTo>
                    <a:pt x="2165" y="3955"/>
                    <a:pt x="2208" y="3953"/>
                    <a:pt x="2250" y="3948"/>
                  </a:cubicBezTo>
                  <a:cubicBezTo>
                    <a:pt x="2402" y="3917"/>
                    <a:pt x="2371" y="3674"/>
                    <a:pt x="2220" y="3674"/>
                  </a:cubicBezTo>
                  <a:cubicBezTo>
                    <a:pt x="2205" y="3675"/>
                    <a:pt x="2190" y="3675"/>
                    <a:pt x="2175" y="3675"/>
                  </a:cubicBezTo>
                  <a:cubicBezTo>
                    <a:pt x="1519" y="3675"/>
                    <a:pt x="816" y="3024"/>
                    <a:pt x="578" y="2489"/>
                  </a:cubicBezTo>
                  <a:cubicBezTo>
                    <a:pt x="244" y="1729"/>
                    <a:pt x="335" y="878"/>
                    <a:pt x="821" y="240"/>
                  </a:cubicBezTo>
                  <a:cubicBezTo>
                    <a:pt x="911" y="128"/>
                    <a:pt x="803" y="0"/>
                    <a:pt x="6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1"/>
            <p:cNvSpPr/>
            <p:nvPr/>
          </p:nvSpPr>
          <p:spPr>
            <a:xfrm>
              <a:off x="1296963" y="1827975"/>
              <a:ext cx="87400" cy="88325"/>
            </a:xfrm>
            <a:custGeom>
              <a:rect b="b" l="l" r="r" t="t"/>
              <a:pathLst>
                <a:path extrusionOk="0" h="3533" w="3496">
                  <a:moveTo>
                    <a:pt x="1567" y="1"/>
                  </a:moveTo>
                  <a:cubicBezTo>
                    <a:pt x="1417" y="1"/>
                    <a:pt x="1268" y="28"/>
                    <a:pt x="1125" y="85"/>
                  </a:cubicBezTo>
                  <a:cubicBezTo>
                    <a:pt x="365" y="420"/>
                    <a:pt x="0" y="1392"/>
                    <a:pt x="365" y="2304"/>
                  </a:cubicBezTo>
                  <a:cubicBezTo>
                    <a:pt x="639" y="3051"/>
                    <a:pt x="1320" y="3532"/>
                    <a:pt x="1975" y="3532"/>
                  </a:cubicBezTo>
                  <a:cubicBezTo>
                    <a:pt x="2120" y="3532"/>
                    <a:pt x="2264" y="3509"/>
                    <a:pt x="2402" y="3459"/>
                  </a:cubicBezTo>
                  <a:cubicBezTo>
                    <a:pt x="3161" y="3155"/>
                    <a:pt x="3496" y="2152"/>
                    <a:pt x="3161" y="1240"/>
                  </a:cubicBezTo>
                  <a:cubicBezTo>
                    <a:pt x="2866" y="500"/>
                    <a:pt x="2210" y="1"/>
                    <a:pt x="15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1"/>
            <p:cNvSpPr/>
            <p:nvPr/>
          </p:nvSpPr>
          <p:spPr>
            <a:xfrm>
              <a:off x="1320338" y="1840900"/>
              <a:ext cx="42025" cy="20975"/>
            </a:xfrm>
            <a:custGeom>
              <a:rect b="b" l="l" r="r" t="t"/>
              <a:pathLst>
                <a:path extrusionOk="0" h="839" w="1681">
                  <a:moveTo>
                    <a:pt x="735" y="1"/>
                  </a:moveTo>
                  <a:cubicBezTo>
                    <a:pt x="580" y="1"/>
                    <a:pt x="425" y="38"/>
                    <a:pt x="281" y="115"/>
                  </a:cubicBezTo>
                  <a:cubicBezTo>
                    <a:pt x="1" y="268"/>
                    <a:pt x="191" y="613"/>
                    <a:pt x="456" y="613"/>
                  </a:cubicBezTo>
                  <a:cubicBezTo>
                    <a:pt x="507" y="613"/>
                    <a:pt x="561" y="601"/>
                    <a:pt x="615" y="571"/>
                  </a:cubicBezTo>
                  <a:cubicBezTo>
                    <a:pt x="650" y="554"/>
                    <a:pt x="685" y="546"/>
                    <a:pt x="720" y="546"/>
                  </a:cubicBezTo>
                  <a:cubicBezTo>
                    <a:pt x="865" y="546"/>
                    <a:pt x="1003" y="680"/>
                    <a:pt x="1102" y="754"/>
                  </a:cubicBezTo>
                  <a:cubicBezTo>
                    <a:pt x="1161" y="813"/>
                    <a:pt x="1226" y="838"/>
                    <a:pt x="1286" y="838"/>
                  </a:cubicBezTo>
                  <a:cubicBezTo>
                    <a:pt x="1504" y="838"/>
                    <a:pt x="1680" y="518"/>
                    <a:pt x="1467" y="328"/>
                  </a:cubicBezTo>
                  <a:cubicBezTo>
                    <a:pt x="1273" y="115"/>
                    <a:pt x="1005" y="1"/>
                    <a:pt x="7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1"/>
            <p:cNvSpPr/>
            <p:nvPr/>
          </p:nvSpPr>
          <p:spPr>
            <a:xfrm>
              <a:off x="969496" y="1630057"/>
              <a:ext cx="126775" cy="143900"/>
            </a:xfrm>
            <a:custGeom>
              <a:rect b="b" l="l" r="r" t="t"/>
              <a:pathLst>
                <a:path extrusionOk="0" h="5756" w="5071">
                  <a:moveTo>
                    <a:pt x="1362" y="1"/>
                  </a:moveTo>
                  <a:cubicBezTo>
                    <a:pt x="1314" y="1"/>
                    <a:pt x="1265" y="2"/>
                    <a:pt x="1216" y="4"/>
                  </a:cubicBezTo>
                  <a:cubicBezTo>
                    <a:pt x="183" y="64"/>
                    <a:pt x="0" y="3134"/>
                    <a:pt x="1277" y="4715"/>
                  </a:cubicBezTo>
                  <a:cubicBezTo>
                    <a:pt x="1820" y="5417"/>
                    <a:pt x="2490" y="5755"/>
                    <a:pt x="3101" y="5755"/>
                  </a:cubicBezTo>
                  <a:cubicBezTo>
                    <a:pt x="3892" y="5755"/>
                    <a:pt x="4584" y="5188"/>
                    <a:pt x="4773" y="4107"/>
                  </a:cubicBezTo>
                  <a:cubicBezTo>
                    <a:pt x="5071" y="2200"/>
                    <a:pt x="3762" y="1"/>
                    <a:pt x="1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1"/>
            <p:cNvSpPr/>
            <p:nvPr/>
          </p:nvSpPr>
          <p:spPr>
            <a:xfrm>
              <a:off x="1003036" y="2093375"/>
              <a:ext cx="130700" cy="153625"/>
            </a:xfrm>
            <a:custGeom>
              <a:rect b="b" l="l" r="r" t="t"/>
              <a:pathLst>
                <a:path extrusionOk="0" h="6145" w="5228">
                  <a:moveTo>
                    <a:pt x="2597" y="0"/>
                  </a:moveTo>
                  <a:cubicBezTo>
                    <a:pt x="1834" y="0"/>
                    <a:pt x="1056" y="567"/>
                    <a:pt x="668" y="1627"/>
                  </a:cubicBezTo>
                  <a:cubicBezTo>
                    <a:pt x="1" y="3428"/>
                    <a:pt x="970" y="6144"/>
                    <a:pt x="1932" y="6144"/>
                  </a:cubicBezTo>
                  <a:cubicBezTo>
                    <a:pt x="1977" y="6144"/>
                    <a:pt x="2022" y="6138"/>
                    <a:pt x="2067" y="6126"/>
                  </a:cubicBezTo>
                  <a:cubicBezTo>
                    <a:pt x="4194" y="5518"/>
                    <a:pt x="5228" y="3117"/>
                    <a:pt x="4194" y="1141"/>
                  </a:cubicBezTo>
                  <a:cubicBezTo>
                    <a:pt x="3815" y="368"/>
                    <a:pt x="3211" y="0"/>
                    <a:pt x="25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1"/>
            <p:cNvSpPr/>
            <p:nvPr/>
          </p:nvSpPr>
          <p:spPr>
            <a:xfrm>
              <a:off x="1303373" y="1650023"/>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1"/>
            <p:cNvSpPr/>
            <p:nvPr/>
          </p:nvSpPr>
          <p:spPr>
            <a:xfrm>
              <a:off x="1412189" y="1935813"/>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1"/>
            <p:cNvSpPr/>
            <p:nvPr/>
          </p:nvSpPr>
          <p:spPr>
            <a:xfrm>
              <a:off x="1412238" y="1943600"/>
              <a:ext cx="93725" cy="80100"/>
            </a:xfrm>
            <a:custGeom>
              <a:rect b="b" l="l" r="r" t="t"/>
              <a:pathLst>
                <a:path extrusionOk="0" h="3204" w="3749">
                  <a:moveTo>
                    <a:pt x="1931" y="0"/>
                  </a:moveTo>
                  <a:cubicBezTo>
                    <a:pt x="1341" y="0"/>
                    <a:pt x="749" y="320"/>
                    <a:pt x="465" y="962"/>
                  </a:cubicBezTo>
                  <a:cubicBezTo>
                    <a:pt x="1" y="2072"/>
                    <a:pt x="873" y="3203"/>
                    <a:pt x="1947" y="3203"/>
                  </a:cubicBezTo>
                  <a:cubicBezTo>
                    <a:pt x="2138" y="3203"/>
                    <a:pt x="2335" y="3167"/>
                    <a:pt x="2532" y="3089"/>
                  </a:cubicBezTo>
                  <a:cubicBezTo>
                    <a:pt x="3353" y="2755"/>
                    <a:pt x="3748" y="1843"/>
                    <a:pt x="3414" y="1023"/>
                  </a:cubicBezTo>
                  <a:cubicBezTo>
                    <a:pt x="3151" y="342"/>
                    <a:pt x="2542" y="0"/>
                    <a:pt x="19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1"/>
            <p:cNvSpPr/>
            <p:nvPr/>
          </p:nvSpPr>
          <p:spPr>
            <a:xfrm>
              <a:off x="1449438" y="1964425"/>
              <a:ext cx="45600" cy="30225"/>
            </a:xfrm>
            <a:custGeom>
              <a:rect b="b" l="l" r="r" t="t"/>
              <a:pathLst>
                <a:path extrusionOk="0" h="1209" w="1824">
                  <a:moveTo>
                    <a:pt x="987" y="0"/>
                  </a:moveTo>
                  <a:cubicBezTo>
                    <a:pt x="901" y="0"/>
                    <a:pt x="808" y="21"/>
                    <a:pt x="710" y="68"/>
                  </a:cubicBezTo>
                  <a:cubicBezTo>
                    <a:pt x="0" y="252"/>
                    <a:pt x="268" y="1209"/>
                    <a:pt x="845" y="1209"/>
                  </a:cubicBezTo>
                  <a:cubicBezTo>
                    <a:pt x="935" y="1209"/>
                    <a:pt x="1033" y="1185"/>
                    <a:pt x="1135" y="1132"/>
                  </a:cubicBezTo>
                  <a:cubicBezTo>
                    <a:pt x="1824" y="946"/>
                    <a:pt x="1567" y="0"/>
                    <a:pt x="987"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1"/>
            <p:cNvSpPr/>
            <p:nvPr/>
          </p:nvSpPr>
          <p:spPr>
            <a:xfrm>
              <a:off x="1308363" y="1669275"/>
              <a:ext cx="93475" cy="79625"/>
            </a:xfrm>
            <a:custGeom>
              <a:rect b="b" l="l" r="r" t="t"/>
              <a:pathLst>
                <a:path extrusionOk="0" h="3185" w="3739">
                  <a:moveTo>
                    <a:pt x="1952" y="0"/>
                  </a:moveTo>
                  <a:cubicBezTo>
                    <a:pt x="1362" y="0"/>
                    <a:pt x="770" y="320"/>
                    <a:pt x="487" y="962"/>
                  </a:cubicBezTo>
                  <a:cubicBezTo>
                    <a:pt x="0" y="2063"/>
                    <a:pt x="850" y="3185"/>
                    <a:pt x="1930" y="3185"/>
                  </a:cubicBezTo>
                  <a:cubicBezTo>
                    <a:pt x="2132" y="3185"/>
                    <a:pt x="2342" y="3146"/>
                    <a:pt x="2553" y="3059"/>
                  </a:cubicBezTo>
                  <a:cubicBezTo>
                    <a:pt x="3344" y="2755"/>
                    <a:pt x="3739" y="1843"/>
                    <a:pt x="3435" y="1023"/>
                  </a:cubicBezTo>
                  <a:cubicBezTo>
                    <a:pt x="3172" y="343"/>
                    <a:pt x="2563" y="0"/>
                    <a:pt x="19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1"/>
            <p:cNvSpPr/>
            <p:nvPr/>
          </p:nvSpPr>
          <p:spPr>
            <a:xfrm>
              <a:off x="1351513" y="1690050"/>
              <a:ext cx="34375" cy="28825"/>
            </a:xfrm>
            <a:custGeom>
              <a:rect b="b" l="l" r="r" t="t"/>
              <a:pathLst>
                <a:path extrusionOk="0" h="1153" w="1375">
                  <a:moveTo>
                    <a:pt x="742" y="0"/>
                  </a:moveTo>
                  <a:cubicBezTo>
                    <a:pt x="539" y="0"/>
                    <a:pt x="333" y="100"/>
                    <a:pt x="220" y="313"/>
                  </a:cubicBezTo>
                  <a:cubicBezTo>
                    <a:pt x="1" y="696"/>
                    <a:pt x="323" y="1152"/>
                    <a:pt x="743" y="1152"/>
                  </a:cubicBezTo>
                  <a:cubicBezTo>
                    <a:pt x="791" y="1152"/>
                    <a:pt x="839" y="1146"/>
                    <a:pt x="888" y="1134"/>
                  </a:cubicBezTo>
                  <a:cubicBezTo>
                    <a:pt x="1192" y="1043"/>
                    <a:pt x="1375" y="708"/>
                    <a:pt x="1283" y="374"/>
                  </a:cubicBezTo>
                  <a:cubicBezTo>
                    <a:pt x="1202" y="131"/>
                    <a:pt x="974" y="0"/>
                    <a:pt x="742"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5" name="Google Shape;3975;p61">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976" name="Google Shape;3976;p61">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1">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1">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1">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980" name="Google Shape;3980;p61">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981" name="Google Shape;3981;p61">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982" name="Google Shape;3982;p61">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86" name="Shape 3986"/>
        <p:cNvGrpSpPr/>
        <p:nvPr/>
      </p:nvGrpSpPr>
      <p:grpSpPr>
        <a:xfrm>
          <a:off x="0" y="0"/>
          <a:ext cx="0" cy="0"/>
          <a:chOff x="0" y="0"/>
          <a:chExt cx="0" cy="0"/>
        </a:xfrm>
      </p:grpSpPr>
      <p:sp>
        <p:nvSpPr>
          <p:cNvPr id="3987" name="Google Shape;3987;p62"/>
          <p:cNvSpPr txBox="1"/>
          <p:nvPr>
            <p:ph type="title"/>
          </p:nvPr>
        </p:nvSpPr>
        <p:spPr>
          <a:xfrm>
            <a:off x="4825650" y="956125"/>
            <a:ext cx="3607500" cy="909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Thanks!</a:t>
            </a:r>
            <a:endParaRPr/>
          </a:p>
        </p:txBody>
      </p:sp>
      <p:sp>
        <p:nvSpPr>
          <p:cNvPr id="3988" name="Google Shape;3988;p62"/>
          <p:cNvSpPr txBox="1"/>
          <p:nvPr>
            <p:ph idx="1" type="subTitle"/>
          </p:nvPr>
        </p:nvSpPr>
        <p:spPr>
          <a:xfrm>
            <a:off x="4976850" y="2358150"/>
            <a:ext cx="3305100" cy="9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sp>
        <p:nvSpPr>
          <p:cNvPr id="3989" name="Google Shape;3989;p62"/>
          <p:cNvSpPr txBox="1"/>
          <p:nvPr>
            <p:ph idx="2" type="subTitle"/>
          </p:nvPr>
        </p:nvSpPr>
        <p:spPr>
          <a:xfrm>
            <a:off x="4976850" y="4037522"/>
            <a:ext cx="3305100" cy="308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Please keep this slide for attribution</a:t>
            </a:r>
            <a:endParaRPr/>
          </a:p>
        </p:txBody>
      </p:sp>
      <p:grpSp>
        <p:nvGrpSpPr>
          <p:cNvPr id="3990" name="Google Shape;3990;p62"/>
          <p:cNvGrpSpPr/>
          <p:nvPr/>
        </p:nvGrpSpPr>
        <p:grpSpPr>
          <a:xfrm rot="782228">
            <a:off x="2800889" y="970670"/>
            <a:ext cx="1361856" cy="880794"/>
            <a:chOff x="1134025" y="1419775"/>
            <a:chExt cx="1361750" cy="880725"/>
          </a:xfrm>
        </p:grpSpPr>
        <p:sp>
          <p:nvSpPr>
            <p:cNvPr id="3991" name="Google Shape;3991;p62"/>
            <p:cNvSpPr/>
            <p:nvPr/>
          </p:nvSpPr>
          <p:spPr>
            <a:xfrm>
              <a:off x="1134775" y="1419775"/>
              <a:ext cx="1361000" cy="880725"/>
            </a:xfrm>
            <a:custGeom>
              <a:rect b="b" l="l" r="r" t="t"/>
              <a:pathLst>
                <a:path extrusionOk="0" h="35229" w="54440">
                  <a:moveTo>
                    <a:pt x="22342" y="0"/>
                  </a:moveTo>
                  <a:cubicBezTo>
                    <a:pt x="21916" y="0"/>
                    <a:pt x="21521" y="0"/>
                    <a:pt x="21004" y="30"/>
                  </a:cubicBezTo>
                  <a:lnTo>
                    <a:pt x="18482" y="30"/>
                  </a:lnTo>
                  <a:cubicBezTo>
                    <a:pt x="18208" y="30"/>
                    <a:pt x="17965" y="30"/>
                    <a:pt x="17722" y="61"/>
                  </a:cubicBezTo>
                  <a:lnTo>
                    <a:pt x="17509" y="61"/>
                  </a:lnTo>
                  <a:cubicBezTo>
                    <a:pt x="16901" y="91"/>
                    <a:pt x="16263" y="152"/>
                    <a:pt x="15685" y="213"/>
                  </a:cubicBezTo>
                  <a:cubicBezTo>
                    <a:pt x="15199" y="274"/>
                    <a:pt x="14712" y="334"/>
                    <a:pt x="14226" y="426"/>
                  </a:cubicBezTo>
                  <a:lnTo>
                    <a:pt x="13922" y="456"/>
                  </a:lnTo>
                  <a:lnTo>
                    <a:pt x="13861" y="456"/>
                  </a:lnTo>
                  <a:cubicBezTo>
                    <a:pt x="13223" y="517"/>
                    <a:pt x="12342" y="638"/>
                    <a:pt x="11521" y="821"/>
                  </a:cubicBezTo>
                  <a:cubicBezTo>
                    <a:pt x="9971" y="1125"/>
                    <a:pt x="8603" y="1581"/>
                    <a:pt x="7296" y="2189"/>
                  </a:cubicBezTo>
                  <a:cubicBezTo>
                    <a:pt x="6050" y="2796"/>
                    <a:pt x="4895" y="3617"/>
                    <a:pt x="3983" y="4559"/>
                  </a:cubicBezTo>
                  <a:cubicBezTo>
                    <a:pt x="3192" y="5380"/>
                    <a:pt x="2524" y="6353"/>
                    <a:pt x="1916" y="7477"/>
                  </a:cubicBezTo>
                  <a:cubicBezTo>
                    <a:pt x="791" y="9635"/>
                    <a:pt x="153" y="12189"/>
                    <a:pt x="31" y="14864"/>
                  </a:cubicBezTo>
                  <a:cubicBezTo>
                    <a:pt x="1" y="16110"/>
                    <a:pt x="92" y="17386"/>
                    <a:pt x="305" y="18724"/>
                  </a:cubicBezTo>
                  <a:cubicBezTo>
                    <a:pt x="487" y="19909"/>
                    <a:pt x="882" y="21125"/>
                    <a:pt x="1399" y="22341"/>
                  </a:cubicBezTo>
                  <a:cubicBezTo>
                    <a:pt x="1916" y="23435"/>
                    <a:pt x="2554" y="24469"/>
                    <a:pt x="3375" y="25380"/>
                  </a:cubicBezTo>
                  <a:cubicBezTo>
                    <a:pt x="4196" y="26292"/>
                    <a:pt x="5168" y="27052"/>
                    <a:pt x="6323" y="27630"/>
                  </a:cubicBezTo>
                  <a:cubicBezTo>
                    <a:pt x="9576" y="29301"/>
                    <a:pt x="13314" y="29788"/>
                    <a:pt x="16840" y="30001"/>
                  </a:cubicBezTo>
                  <a:cubicBezTo>
                    <a:pt x="17509" y="30061"/>
                    <a:pt x="18238" y="30092"/>
                    <a:pt x="18968" y="30152"/>
                  </a:cubicBezTo>
                  <a:lnTo>
                    <a:pt x="19181" y="30152"/>
                  </a:lnTo>
                  <a:cubicBezTo>
                    <a:pt x="20214" y="30244"/>
                    <a:pt x="21126" y="30274"/>
                    <a:pt x="22068" y="30365"/>
                  </a:cubicBezTo>
                  <a:cubicBezTo>
                    <a:pt x="23193" y="30426"/>
                    <a:pt x="24317" y="30548"/>
                    <a:pt x="25412" y="30669"/>
                  </a:cubicBezTo>
                  <a:lnTo>
                    <a:pt x="25716" y="30700"/>
                  </a:lnTo>
                  <a:cubicBezTo>
                    <a:pt x="26293" y="30730"/>
                    <a:pt x="26840" y="30821"/>
                    <a:pt x="27387" y="30852"/>
                  </a:cubicBezTo>
                  <a:cubicBezTo>
                    <a:pt x="28391" y="30912"/>
                    <a:pt x="29363" y="31034"/>
                    <a:pt x="30397" y="31064"/>
                  </a:cubicBezTo>
                  <a:cubicBezTo>
                    <a:pt x="30579" y="31581"/>
                    <a:pt x="30822" y="32067"/>
                    <a:pt x="31096" y="32554"/>
                  </a:cubicBezTo>
                  <a:cubicBezTo>
                    <a:pt x="31309" y="33010"/>
                    <a:pt x="31552" y="33405"/>
                    <a:pt x="31764" y="33739"/>
                  </a:cubicBezTo>
                  <a:cubicBezTo>
                    <a:pt x="31886" y="33922"/>
                    <a:pt x="32038" y="34074"/>
                    <a:pt x="32160" y="34225"/>
                  </a:cubicBezTo>
                  <a:cubicBezTo>
                    <a:pt x="32251" y="34377"/>
                    <a:pt x="32403" y="34499"/>
                    <a:pt x="32555" y="34681"/>
                  </a:cubicBezTo>
                  <a:cubicBezTo>
                    <a:pt x="32828" y="34955"/>
                    <a:pt x="33132" y="35107"/>
                    <a:pt x="33406" y="35168"/>
                  </a:cubicBezTo>
                  <a:cubicBezTo>
                    <a:pt x="33467" y="35229"/>
                    <a:pt x="33588" y="35229"/>
                    <a:pt x="33679" y="35229"/>
                  </a:cubicBezTo>
                  <a:cubicBezTo>
                    <a:pt x="33862" y="35229"/>
                    <a:pt x="34044" y="35168"/>
                    <a:pt x="34226" y="35107"/>
                  </a:cubicBezTo>
                  <a:cubicBezTo>
                    <a:pt x="34378" y="35077"/>
                    <a:pt x="34500" y="34955"/>
                    <a:pt x="34622" y="34864"/>
                  </a:cubicBezTo>
                  <a:cubicBezTo>
                    <a:pt x="34743" y="34803"/>
                    <a:pt x="34895" y="34681"/>
                    <a:pt x="34956" y="34560"/>
                  </a:cubicBezTo>
                  <a:cubicBezTo>
                    <a:pt x="35199" y="34347"/>
                    <a:pt x="35412" y="34074"/>
                    <a:pt x="35594" y="33770"/>
                  </a:cubicBezTo>
                  <a:cubicBezTo>
                    <a:pt x="35898" y="33283"/>
                    <a:pt x="36172" y="32736"/>
                    <a:pt x="36445" y="32067"/>
                  </a:cubicBezTo>
                  <a:cubicBezTo>
                    <a:pt x="36506" y="31824"/>
                    <a:pt x="36628" y="31581"/>
                    <a:pt x="36719" y="31338"/>
                  </a:cubicBezTo>
                  <a:lnTo>
                    <a:pt x="36719" y="31308"/>
                  </a:lnTo>
                  <a:cubicBezTo>
                    <a:pt x="37327" y="31308"/>
                    <a:pt x="37935" y="31277"/>
                    <a:pt x="38451" y="31277"/>
                  </a:cubicBezTo>
                  <a:cubicBezTo>
                    <a:pt x="40397" y="31156"/>
                    <a:pt x="42251" y="30912"/>
                    <a:pt x="43923" y="30578"/>
                  </a:cubicBezTo>
                  <a:cubicBezTo>
                    <a:pt x="44561" y="30426"/>
                    <a:pt x="45260" y="30274"/>
                    <a:pt x="45898" y="30061"/>
                  </a:cubicBezTo>
                  <a:cubicBezTo>
                    <a:pt x="46476" y="29818"/>
                    <a:pt x="46993" y="29545"/>
                    <a:pt x="47479" y="29241"/>
                  </a:cubicBezTo>
                  <a:cubicBezTo>
                    <a:pt x="48452" y="28693"/>
                    <a:pt x="49333" y="27934"/>
                    <a:pt x="50123" y="27022"/>
                  </a:cubicBezTo>
                  <a:cubicBezTo>
                    <a:pt x="50883" y="26140"/>
                    <a:pt x="51552" y="25107"/>
                    <a:pt x="52160" y="24013"/>
                  </a:cubicBezTo>
                  <a:cubicBezTo>
                    <a:pt x="53315" y="21854"/>
                    <a:pt x="53984" y="19362"/>
                    <a:pt x="54288" y="16657"/>
                  </a:cubicBezTo>
                  <a:cubicBezTo>
                    <a:pt x="54409" y="15471"/>
                    <a:pt x="54440" y="14286"/>
                    <a:pt x="54318" y="13070"/>
                  </a:cubicBezTo>
                  <a:cubicBezTo>
                    <a:pt x="54227" y="11763"/>
                    <a:pt x="53984" y="10578"/>
                    <a:pt x="53649" y="9575"/>
                  </a:cubicBezTo>
                  <a:cubicBezTo>
                    <a:pt x="53254" y="8420"/>
                    <a:pt x="52768" y="7386"/>
                    <a:pt x="52160" y="6566"/>
                  </a:cubicBezTo>
                  <a:cubicBezTo>
                    <a:pt x="51704" y="5958"/>
                    <a:pt x="51218" y="5380"/>
                    <a:pt x="50731" y="4894"/>
                  </a:cubicBezTo>
                  <a:cubicBezTo>
                    <a:pt x="50215" y="4438"/>
                    <a:pt x="49668" y="3982"/>
                    <a:pt x="48999" y="3556"/>
                  </a:cubicBezTo>
                  <a:cubicBezTo>
                    <a:pt x="47935" y="2888"/>
                    <a:pt x="46658" y="2280"/>
                    <a:pt x="45139" y="1824"/>
                  </a:cubicBezTo>
                  <a:cubicBezTo>
                    <a:pt x="43923" y="1429"/>
                    <a:pt x="42585" y="1155"/>
                    <a:pt x="40944" y="942"/>
                  </a:cubicBezTo>
                  <a:cubicBezTo>
                    <a:pt x="39667" y="760"/>
                    <a:pt x="38269" y="638"/>
                    <a:pt x="36506" y="517"/>
                  </a:cubicBezTo>
                  <a:cubicBezTo>
                    <a:pt x="36081" y="486"/>
                    <a:pt x="35685" y="486"/>
                    <a:pt x="35230" y="456"/>
                  </a:cubicBezTo>
                  <a:lnTo>
                    <a:pt x="34926" y="395"/>
                  </a:lnTo>
                  <a:lnTo>
                    <a:pt x="34682" y="395"/>
                  </a:lnTo>
                  <a:cubicBezTo>
                    <a:pt x="33923" y="365"/>
                    <a:pt x="33193" y="334"/>
                    <a:pt x="32433" y="243"/>
                  </a:cubicBezTo>
                  <a:cubicBezTo>
                    <a:pt x="30427" y="61"/>
                    <a:pt x="28299" y="0"/>
                    <a:pt x="26232" y="0"/>
                  </a:cubicBezTo>
                  <a:cubicBezTo>
                    <a:pt x="25321" y="0"/>
                    <a:pt x="24409" y="0"/>
                    <a:pt x="23527" y="30"/>
                  </a:cubicBezTo>
                  <a:lnTo>
                    <a:pt x="23375" y="30"/>
                  </a:lnTo>
                  <a:cubicBezTo>
                    <a:pt x="23041" y="30"/>
                    <a:pt x="22676" y="0"/>
                    <a:pt x="223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2"/>
            <p:cNvSpPr/>
            <p:nvPr/>
          </p:nvSpPr>
          <p:spPr>
            <a:xfrm>
              <a:off x="1134025" y="1419775"/>
              <a:ext cx="1237900" cy="697600"/>
            </a:xfrm>
            <a:custGeom>
              <a:rect b="b" l="l" r="r" t="t"/>
              <a:pathLst>
                <a:path extrusionOk="0" h="27904" w="49516">
                  <a:moveTo>
                    <a:pt x="22372" y="0"/>
                  </a:moveTo>
                  <a:cubicBezTo>
                    <a:pt x="22007" y="0"/>
                    <a:pt x="21581" y="0"/>
                    <a:pt x="21034" y="30"/>
                  </a:cubicBezTo>
                  <a:lnTo>
                    <a:pt x="18512" y="30"/>
                  </a:lnTo>
                  <a:cubicBezTo>
                    <a:pt x="18238" y="30"/>
                    <a:pt x="17995" y="30"/>
                    <a:pt x="17752" y="61"/>
                  </a:cubicBezTo>
                  <a:lnTo>
                    <a:pt x="17539" y="61"/>
                  </a:lnTo>
                  <a:cubicBezTo>
                    <a:pt x="16931" y="91"/>
                    <a:pt x="16293" y="152"/>
                    <a:pt x="15715" y="213"/>
                  </a:cubicBezTo>
                  <a:cubicBezTo>
                    <a:pt x="15259" y="274"/>
                    <a:pt x="14742" y="334"/>
                    <a:pt x="14195" y="426"/>
                  </a:cubicBezTo>
                  <a:lnTo>
                    <a:pt x="13891" y="456"/>
                  </a:lnTo>
                  <a:lnTo>
                    <a:pt x="13861" y="456"/>
                  </a:lnTo>
                  <a:cubicBezTo>
                    <a:pt x="13223" y="517"/>
                    <a:pt x="12341" y="638"/>
                    <a:pt x="11521" y="821"/>
                  </a:cubicBezTo>
                  <a:cubicBezTo>
                    <a:pt x="9940" y="1186"/>
                    <a:pt x="8572" y="1581"/>
                    <a:pt x="7296" y="2189"/>
                  </a:cubicBezTo>
                  <a:cubicBezTo>
                    <a:pt x="6049" y="2796"/>
                    <a:pt x="4894" y="3617"/>
                    <a:pt x="3982" y="4559"/>
                  </a:cubicBezTo>
                  <a:cubicBezTo>
                    <a:pt x="3192" y="5380"/>
                    <a:pt x="2493" y="6383"/>
                    <a:pt x="1885" y="7477"/>
                  </a:cubicBezTo>
                  <a:cubicBezTo>
                    <a:pt x="791" y="9605"/>
                    <a:pt x="153" y="12189"/>
                    <a:pt x="31" y="14894"/>
                  </a:cubicBezTo>
                  <a:cubicBezTo>
                    <a:pt x="1" y="16140"/>
                    <a:pt x="61" y="17417"/>
                    <a:pt x="304" y="18754"/>
                  </a:cubicBezTo>
                  <a:cubicBezTo>
                    <a:pt x="517" y="19970"/>
                    <a:pt x="912" y="21186"/>
                    <a:pt x="1399" y="22371"/>
                  </a:cubicBezTo>
                  <a:cubicBezTo>
                    <a:pt x="1885" y="23465"/>
                    <a:pt x="2554" y="24499"/>
                    <a:pt x="3374" y="25411"/>
                  </a:cubicBezTo>
                  <a:lnTo>
                    <a:pt x="4165" y="26201"/>
                  </a:lnTo>
                  <a:cubicBezTo>
                    <a:pt x="5988" y="26627"/>
                    <a:pt x="7812" y="26961"/>
                    <a:pt x="9697" y="27235"/>
                  </a:cubicBezTo>
                  <a:cubicBezTo>
                    <a:pt x="12645" y="27660"/>
                    <a:pt x="15624" y="27873"/>
                    <a:pt x="18451" y="27903"/>
                  </a:cubicBezTo>
                  <a:lnTo>
                    <a:pt x="19180" y="27903"/>
                  </a:lnTo>
                  <a:cubicBezTo>
                    <a:pt x="23527" y="27903"/>
                    <a:pt x="27569" y="27478"/>
                    <a:pt x="31308" y="26566"/>
                  </a:cubicBezTo>
                  <a:cubicBezTo>
                    <a:pt x="32798" y="26171"/>
                    <a:pt x="34226" y="25745"/>
                    <a:pt x="35533" y="25259"/>
                  </a:cubicBezTo>
                  <a:cubicBezTo>
                    <a:pt x="36232" y="24985"/>
                    <a:pt x="36931" y="24681"/>
                    <a:pt x="37570" y="24377"/>
                  </a:cubicBezTo>
                  <a:cubicBezTo>
                    <a:pt x="38208" y="24073"/>
                    <a:pt x="38877" y="23769"/>
                    <a:pt x="39485" y="23435"/>
                  </a:cubicBezTo>
                  <a:cubicBezTo>
                    <a:pt x="41551" y="22280"/>
                    <a:pt x="43375" y="20973"/>
                    <a:pt x="44865" y="19514"/>
                  </a:cubicBezTo>
                  <a:cubicBezTo>
                    <a:pt x="45442" y="18937"/>
                    <a:pt x="45959" y="18420"/>
                    <a:pt x="46384" y="17842"/>
                  </a:cubicBezTo>
                  <a:cubicBezTo>
                    <a:pt x="46658" y="17508"/>
                    <a:pt x="46871" y="17204"/>
                    <a:pt x="47083" y="16930"/>
                  </a:cubicBezTo>
                  <a:cubicBezTo>
                    <a:pt x="47266" y="16626"/>
                    <a:pt x="47448" y="16353"/>
                    <a:pt x="47631" y="16049"/>
                  </a:cubicBezTo>
                  <a:cubicBezTo>
                    <a:pt x="47995" y="15502"/>
                    <a:pt x="48239" y="14924"/>
                    <a:pt x="48482" y="14377"/>
                  </a:cubicBezTo>
                  <a:cubicBezTo>
                    <a:pt x="48694" y="13860"/>
                    <a:pt x="48907" y="13283"/>
                    <a:pt x="49059" y="12705"/>
                  </a:cubicBezTo>
                  <a:cubicBezTo>
                    <a:pt x="49211" y="12189"/>
                    <a:pt x="49302" y="11611"/>
                    <a:pt x="49394" y="11094"/>
                  </a:cubicBezTo>
                  <a:cubicBezTo>
                    <a:pt x="49454" y="10517"/>
                    <a:pt x="49515" y="9939"/>
                    <a:pt x="49515" y="9362"/>
                  </a:cubicBezTo>
                  <a:cubicBezTo>
                    <a:pt x="49515" y="8724"/>
                    <a:pt x="49454" y="8055"/>
                    <a:pt x="49394" y="7386"/>
                  </a:cubicBezTo>
                  <a:cubicBezTo>
                    <a:pt x="49302" y="6748"/>
                    <a:pt x="49211" y="6079"/>
                    <a:pt x="48998" y="5410"/>
                  </a:cubicBezTo>
                  <a:cubicBezTo>
                    <a:pt x="48816" y="4651"/>
                    <a:pt x="48542" y="3860"/>
                    <a:pt x="48299" y="3100"/>
                  </a:cubicBezTo>
                  <a:cubicBezTo>
                    <a:pt x="47387" y="2614"/>
                    <a:pt x="46354" y="2158"/>
                    <a:pt x="45169" y="1824"/>
                  </a:cubicBezTo>
                  <a:cubicBezTo>
                    <a:pt x="43953" y="1429"/>
                    <a:pt x="42615" y="1155"/>
                    <a:pt x="41004" y="942"/>
                  </a:cubicBezTo>
                  <a:cubicBezTo>
                    <a:pt x="39728" y="760"/>
                    <a:pt x="38330" y="638"/>
                    <a:pt x="36536" y="517"/>
                  </a:cubicBezTo>
                  <a:cubicBezTo>
                    <a:pt x="36141" y="486"/>
                    <a:pt x="35715" y="486"/>
                    <a:pt x="35260" y="456"/>
                  </a:cubicBezTo>
                  <a:lnTo>
                    <a:pt x="34956" y="395"/>
                  </a:lnTo>
                  <a:lnTo>
                    <a:pt x="34712" y="395"/>
                  </a:lnTo>
                  <a:cubicBezTo>
                    <a:pt x="33953" y="365"/>
                    <a:pt x="33253" y="334"/>
                    <a:pt x="32494" y="243"/>
                  </a:cubicBezTo>
                  <a:cubicBezTo>
                    <a:pt x="30427" y="61"/>
                    <a:pt x="28299" y="0"/>
                    <a:pt x="26262" y="0"/>
                  </a:cubicBezTo>
                  <a:cubicBezTo>
                    <a:pt x="25351" y="0"/>
                    <a:pt x="24439" y="0"/>
                    <a:pt x="23557" y="30"/>
                  </a:cubicBezTo>
                  <a:lnTo>
                    <a:pt x="23405" y="30"/>
                  </a:lnTo>
                  <a:cubicBezTo>
                    <a:pt x="23071" y="30"/>
                    <a:pt x="22706" y="0"/>
                    <a:pt x="223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chemeClr val="dk2"/>
                  </a:solidFill>
                  <a:latin typeface="Gochi Hand"/>
                  <a:ea typeface="Gochi Hand"/>
                  <a:cs typeface="Gochi Hand"/>
                  <a:sym typeface="Gochi Hand"/>
                </a:rPr>
                <a:t>I love maths!!</a:t>
              </a:r>
              <a:endParaRPr sz="1900">
                <a:solidFill>
                  <a:schemeClr val="dk2"/>
                </a:solidFill>
                <a:latin typeface="Gochi Hand"/>
                <a:ea typeface="Gochi Hand"/>
                <a:cs typeface="Gochi Hand"/>
                <a:sym typeface="Gochi Hand"/>
              </a:endParaRPr>
            </a:p>
          </p:txBody>
        </p:sp>
      </p:grpSp>
      <p:grpSp>
        <p:nvGrpSpPr>
          <p:cNvPr id="3993" name="Google Shape;3993;p62"/>
          <p:cNvGrpSpPr/>
          <p:nvPr/>
        </p:nvGrpSpPr>
        <p:grpSpPr>
          <a:xfrm>
            <a:off x="1875425" y="1961713"/>
            <a:ext cx="1862525" cy="2865456"/>
            <a:chOff x="1875425" y="1961713"/>
            <a:chExt cx="1862525" cy="2865456"/>
          </a:xfrm>
        </p:grpSpPr>
        <p:sp>
          <p:nvSpPr>
            <p:cNvPr id="3994" name="Google Shape;3994;p62"/>
            <p:cNvSpPr/>
            <p:nvPr/>
          </p:nvSpPr>
          <p:spPr>
            <a:xfrm rot="29591">
              <a:off x="2003266" y="4394151"/>
              <a:ext cx="1134856" cy="428141"/>
            </a:xfrm>
            <a:custGeom>
              <a:rect b="b" l="l" r="r" t="t"/>
              <a:pathLst>
                <a:path extrusionOk="0" h="17125" w="44912">
                  <a:moveTo>
                    <a:pt x="0" y="0"/>
                  </a:moveTo>
                  <a:lnTo>
                    <a:pt x="4847" y="17125"/>
                  </a:lnTo>
                  <a:lnTo>
                    <a:pt x="44912" y="16802"/>
                  </a:lnTo>
                  <a:lnTo>
                    <a:pt x="43620" y="323"/>
                  </a:lnTo>
                  <a:close/>
                </a:path>
              </a:pathLst>
            </a:custGeom>
            <a:solidFill>
              <a:schemeClr val="dk1"/>
            </a:solidFill>
            <a:ln>
              <a:noFill/>
            </a:ln>
          </p:spPr>
        </p:sp>
        <p:grpSp>
          <p:nvGrpSpPr>
            <p:cNvPr id="3995" name="Google Shape;3995;p62"/>
            <p:cNvGrpSpPr/>
            <p:nvPr/>
          </p:nvGrpSpPr>
          <p:grpSpPr>
            <a:xfrm>
              <a:off x="1875425" y="1961713"/>
              <a:ext cx="1862525" cy="2597325"/>
              <a:chOff x="865775" y="2338475"/>
              <a:chExt cx="1862525" cy="2597325"/>
            </a:xfrm>
          </p:grpSpPr>
          <p:sp>
            <p:nvSpPr>
              <p:cNvPr id="3996" name="Google Shape;3996;p62"/>
              <p:cNvSpPr/>
              <p:nvPr/>
            </p:nvSpPr>
            <p:spPr>
              <a:xfrm>
                <a:off x="1773100" y="3727550"/>
                <a:ext cx="918725" cy="1208250"/>
              </a:xfrm>
              <a:custGeom>
                <a:rect b="b" l="l" r="r" t="t"/>
                <a:pathLst>
                  <a:path extrusionOk="0" h="48330" w="36749">
                    <a:moveTo>
                      <a:pt x="1155" y="26232"/>
                    </a:moveTo>
                    <a:cubicBezTo>
                      <a:pt x="1155" y="26262"/>
                      <a:pt x="1155" y="26291"/>
                      <a:pt x="1156" y="26319"/>
                    </a:cubicBezTo>
                    <a:lnTo>
                      <a:pt x="1156" y="26319"/>
                    </a:lnTo>
                    <a:cubicBezTo>
                      <a:pt x="1156" y="26311"/>
                      <a:pt x="1155" y="26302"/>
                      <a:pt x="1155" y="26293"/>
                    </a:cubicBezTo>
                    <a:lnTo>
                      <a:pt x="1155" y="26232"/>
                    </a:lnTo>
                    <a:close/>
                    <a:moveTo>
                      <a:pt x="15928" y="0"/>
                    </a:moveTo>
                    <a:cubicBezTo>
                      <a:pt x="15441" y="0"/>
                      <a:pt x="14864" y="61"/>
                      <a:pt x="14286" y="152"/>
                    </a:cubicBezTo>
                    <a:cubicBezTo>
                      <a:pt x="13314" y="335"/>
                      <a:pt x="12280" y="700"/>
                      <a:pt x="11095" y="1216"/>
                    </a:cubicBezTo>
                    <a:cubicBezTo>
                      <a:pt x="10152" y="1672"/>
                      <a:pt x="9149" y="2250"/>
                      <a:pt x="8177" y="2949"/>
                    </a:cubicBezTo>
                    <a:cubicBezTo>
                      <a:pt x="7265" y="3587"/>
                      <a:pt x="6505" y="4225"/>
                      <a:pt x="5867" y="4894"/>
                    </a:cubicBezTo>
                    <a:cubicBezTo>
                      <a:pt x="5593" y="5228"/>
                      <a:pt x="5289" y="5563"/>
                      <a:pt x="4955" y="5988"/>
                    </a:cubicBezTo>
                    <a:cubicBezTo>
                      <a:pt x="4590" y="6414"/>
                      <a:pt x="4256" y="6931"/>
                      <a:pt x="3921" y="7447"/>
                    </a:cubicBezTo>
                    <a:cubicBezTo>
                      <a:pt x="2675" y="9423"/>
                      <a:pt x="1702" y="11672"/>
                      <a:pt x="1034" y="14134"/>
                    </a:cubicBezTo>
                    <a:cubicBezTo>
                      <a:pt x="426" y="16475"/>
                      <a:pt x="92" y="18937"/>
                      <a:pt x="31" y="21521"/>
                    </a:cubicBezTo>
                    <a:cubicBezTo>
                      <a:pt x="0" y="23983"/>
                      <a:pt x="274" y="26505"/>
                      <a:pt x="791" y="28967"/>
                    </a:cubicBezTo>
                    <a:cubicBezTo>
                      <a:pt x="1338" y="31369"/>
                      <a:pt x="2098" y="33648"/>
                      <a:pt x="3161" y="35806"/>
                    </a:cubicBezTo>
                    <a:cubicBezTo>
                      <a:pt x="4225" y="37995"/>
                      <a:pt x="5563" y="39971"/>
                      <a:pt x="7113" y="41612"/>
                    </a:cubicBezTo>
                    <a:cubicBezTo>
                      <a:pt x="8633" y="43223"/>
                      <a:pt x="10426" y="44530"/>
                      <a:pt x="12432" y="45563"/>
                    </a:cubicBezTo>
                    <a:cubicBezTo>
                      <a:pt x="14408" y="46566"/>
                      <a:pt x="16657" y="47326"/>
                      <a:pt x="19150" y="47721"/>
                    </a:cubicBezTo>
                    <a:cubicBezTo>
                      <a:pt x="21460" y="48147"/>
                      <a:pt x="23344" y="48329"/>
                      <a:pt x="25107" y="48329"/>
                    </a:cubicBezTo>
                    <a:lnTo>
                      <a:pt x="25168" y="48329"/>
                    </a:lnTo>
                    <a:cubicBezTo>
                      <a:pt x="26262" y="48329"/>
                      <a:pt x="27326" y="48269"/>
                      <a:pt x="28268" y="48086"/>
                    </a:cubicBezTo>
                    <a:cubicBezTo>
                      <a:pt x="29332" y="47873"/>
                      <a:pt x="30274" y="47539"/>
                      <a:pt x="31126" y="47083"/>
                    </a:cubicBezTo>
                    <a:cubicBezTo>
                      <a:pt x="32068" y="46566"/>
                      <a:pt x="32858" y="45807"/>
                      <a:pt x="33405" y="44925"/>
                    </a:cubicBezTo>
                    <a:cubicBezTo>
                      <a:pt x="33436" y="44834"/>
                      <a:pt x="33466" y="44773"/>
                      <a:pt x="33436" y="44682"/>
                    </a:cubicBezTo>
                    <a:cubicBezTo>
                      <a:pt x="33466" y="44652"/>
                      <a:pt x="33466" y="44621"/>
                      <a:pt x="33496" y="44560"/>
                    </a:cubicBezTo>
                    <a:cubicBezTo>
                      <a:pt x="35016" y="38572"/>
                      <a:pt x="35898" y="33922"/>
                      <a:pt x="36354" y="29575"/>
                    </a:cubicBezTo>
                    <a:cubicBezTo>
                      <a:pt x="36658" y="26840"/>
                      <a:pt x="36749" y="24317"/>
                      <a:pt x="36658" y="21885"/>
                    </a:cubicBezTo>
                    <a:cubicBezTo>
                      <a:pt x="36627" y="20639"/>
                      <a:pt x="36506" y="19332"/>
                      <a:pt x="36354" y="18147"/>
                    </a:cubicBezTo>
                    <a:cubicBezTo>
                      <a:pt x="36202" y="16809"/>
                      <a:pt x="35989" y="15624"/>
                      <a:pt x="35715" y="14530"/>
                    </a:cubicBezTo>
                    <a:cubicBezTo>
                      <a:pt x="35229" y="12554"/>
                      <a:pt x="34499" y="10791"/>
                      <a:pt x="33496" y="9332"/>
                    </a:cubicBezTo>
                    <a:cubicBezTo>
                      <a:pt x="33040" y="8633"/>
                      <a:pt x="32493" y="7934"/>
                      <a:pt x="31916" y="7356"/>
                    </a:cubicBezTo>
                    <a:cubicBezTo>
                      <a:pt x="31369" y="6779"/>
                      <a:pt x="30730" y="6232"/>
                      <a:pt x="30001" y="5745"/>
                    </a:cubicBezTo>
                    <a:cubicBezTo>
                      <a:pt x="28755" y="4864"/>
                      <a:pt x="27326" y="4165"/>
                      <a:pt x="25594" y="3587"/>
                    </a:cubicBezTo>
                    <a:cubicBezTo>
                      <a:pt x="24165" y="3101"/>
                      <a:pt x="22493" y="2706"/>
                      <a:pt x="20548" y="2402"/>
                    </a:cubicBezTo>
                    <a:cubicBezTo>
                      <a:pt x="20365" y="2371"/>
                      <a:pt x="20122" y="2341"/>
                      <a:pt x="19940" y="2341"/>
                    </a:cubicBezTo>
                    <a:cubicBezTo>
                      <a:pt x="20031" y="2219"/>
                      <a:pt x="20031" y="2067"/>
                      <a:pt x="19940" y="1915"/>
                    </a:cubicBezTo>
                    <a:cubicBezTo>
                      <a:pt x="19788" y="1642"/>
                      <a:pt x="19636" y="1429"/>
                      <a:pt x="19454" y="1216"/>
                    </a:cubicBezTo>
                    <a:cubicBezTo>
                      <a:pt x="19210" y="1003"/>
                      <a:pt x="18967" y="852"/>
                      <a:pt x="18724" y="700"/>
                    </a:cubicBezTo>
                    <a:cubicBezTo>
                      <a:pt x="18299" y="456"/>
                      <a:pt x="17843" y="274"/>
                      <a:pt x="17326" y="152"/>
                    </a:cubicBezTo>
                    <a:cubicBezTo>
                      <a:pt x="16900" y="61"/>
                      <a:pt x="16414" y="0"/>
                      <a:pt x="159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2"/>
              <p:cNvSpPr/>
              <p:nvPr/>
            </p:nvSpPr>
            <p:spPr>
              <a:xfrm>
                <a:off x="1772325" y="3728875"/>
                <a:ext cx="650500" cy="1199325"/>
              </a:xfrm>
              <a:custGeom>
                <a:rect b="b" l="l" r="r" t="t"/>
                <a:pathLst>
                  <a:path extrusionOk="0" h="47973" w="26020">
                    <a:moveTo>
                      <a:pt x="15289" y="1"/>
                    </a:moveTo>
                    <a:cubicBezTo>
                      <a:pt x="14984" y="1"/>
                      <a:pt x="14652" y="45"/>
                      <a:pt x="14287" y="99"/>
                    </a:cubicBezTo>
                    <a:cubicBezTo>
                      <a:pt x="13284" y="312"/>
                      <a:pt x="12281" y="647"/>
                      <a:pt x="11095" y="1163"/>
                    </a:cubicBezTo>
                    <a:cubicBezTo>
                      <a:pt x="10153" y="1619"/>
                      <a:pt x="9150" y="2197"/>
                      <a:pt x="8177" y="2896"/>
                    </a:cubicBezTo>
                    <a:cubicBezTo>
                      <a:pt x="7266" y="3534"/>
                      <a:pt x="6506" y="4172"/>
                      <a:pt x="5837" y="4872"/>
                    </a:cubicBezTo>
                    <a:cubicBezTo>
                      <a:pt x="5594" y="5175"/>
                      <a:pt x="5290" y="5510"/>
                      <a:pt x="4925" y="5935"/>
                    </a:cubicBezTo>
                    <a:cubicBezTo>
                      <a:pt x="4591" y="6391"/>
                      <a:pt x="4256" y="6878"/>
                      <a:pt x="3922" y="7394"/>
                    </a:cubicBezTo>
                    <a:cubicBezTo>
                      <a:pt x="2645" y="9340"/>
                      <a:pt x="1703" y="11619"/>
                      <a:pt x="1034" y="14081"/>
                    </a:cubicBezTo>
                    <a:cubicBezTo>
                      <a:pt x="426" y="16422"/>
                      <a:pt x="62" y="18884"/>
                      <a:pt x="31" y="21498"/>
                    </a:cubicBezTo>
                    <a:cubicBezTo>
                      <a:pt x="1" y="23960"/>
                      <a:pt x="274" y="26452"/>
                      <a:pt x="791" y="28945"/>
                    </a:cubicBezTo>
                    <a:cubicBezTo>
                      <a:pt x="1338" y="31346"/>
                      <a:pt x="2098" y="33656"/>
                      <a:pt x="3162" y="35784"/>
                    </a:cubicBezTo>
                    <a:cubicBezTo>
                      <a:pt x="4226" y="38003"/>
                      <a:pt x="5533" y="39978"/>
                      <a:pt x="7114" y="41589"/>
                    </a:cubicBezTo>
                    <a:cubicBezTo>
                      <a:pt x="8633" y="43200"/>
                      <a:pt x="10396" y="44538"/>
                      <a:pt x="12433" y="45541"/>
                    </a:cubicBezTo>
                    <a:cubicBezTo>
                      <a:pt x="14408" y="46544"/>
                      <a:pt x="16688" y="47304"/>
                      <a:pt x="19150" y="47760"/>
                    </a:cubicBezTo>
                    <a:cubicBezTo>
                      <a:pt x="19637" y="47820"/>
                      <a:pt x="20092" y="47912"/>
                      <a:pt x="20548" y="47972"/>
                    </a:cubicBezTo>
                    <a:cubicBezTo>
                      <a:pt x="20518" y="47608"/>
                      <a:pt x="20488" y="47182"/>
                      <a:pt x="20427" y="46817"/>
                    </a:cubicBezTo>
                    <a:cubicBezTo>
                      <a:pt x="20184" y="43656"/>
                      <a:pt x="19971" y="40465"/>
                      <a:pt x="19971" y="37304"/>
                    </a:cubicBezTo>
                    <a:cubicBezTo>
                      <a:pt x="19971" y="34234"/>
                      <a:pt x="20062" y="31164"/>
                      <a:pt x="20244" y="28124"/>
                    </a:cubicBezTo>
                    <a:cubicBezTo>
                      <a:pt x="20427" y="25085"/>
                      <a:pt x="20792" y="21984"/>
                      <a:pt x="21217" y="19005"/>
                    </a:cubicBezTo>
                    <a:cubicBezTo>
                      <a:pt x="21460" y="17486"/>
                      <a:pt x="21734" y="15996"/>
                      <a:pt x="22038" y="14477"/>
                    </a:cubicBezTo>
                    <a:cubicBezTo>
                      <a:pt x="22099" y="14173"/>
                      <a:pt x="22159" y="13869"/>
                      <a:pt x="22220" y="13565"/>
                    </a:cubicBezTo>
                    <a:cubicBezTo>
                      <a:pt x="22251" y="13382"/>
                      <a:pt x="22281" y="13139"/>
                      <a:pt x="22342" y="12957"/>
                    </a:cubicBezTo>
                    <a:cubicBezTo>
                      <a:pt x="22403" y="12501"/>
                      <a:pt x="22494" y="12045"/>
                      <a:pt x="22555" y="11619"/>
                    </a:cubicBezTo>
                    <a:cubicBezTo>
                      <a:pt x="22737" y="10677"/>
                      <a:pt x="22919" y="9735"/>
                      <a:pt x="23162" y="8823"/>
                    </a:cubicBezTo>
                    <a:cubicBezTo>
                      <a:pt x="23284" y="8367"/>
                      <a:pt x="23436" y="7911"/>
                      <a:pt x="23588" y="7455"/>
                    </a:cubicBezTo>
                    <a:cubicBezTo>
                      <a:pt x="23740" y="7030"/>
                      <a:pt x="23922" y="6604"/>
                      <a:pt x="24105" y="6179"/>
                    </a:cubicBezTo>
                    <a:cubicBezTo>
                      <a:pt x="24317" y="5783"/>
                      <a:pt x="24530" y="5388"/>
                      <a:pt x="24804" y="5054"/>
                    </a:cubicBezTo>
                    <a:cubicBezTo>
                      <a:pt x="25077" y="4720"/>
                      <a:pt x="25351" y="4355"/>
                      <a:pt x="25625" y="4112"/>
                    </a:cubicBezTo>
                    <a:cubicBezTo>
                      <a:pt x="25746" y="3990"/>
                      <a:pt x="25898" y="3868"/>
                      <a:pt x="26020" y="3808"/>
                    </a:cubicBezTo>
                    <a:cubicBezTo>
                      <a:pt x="25868" y="3747"/>
                      <a:pt x="25746" y="3686"/>
                      <a:pt x="25594" y="3656"/>
                    </a:cubicBezTo>
                    <a:cubicBezTo>
                      <a:pt x="24166" y="3139"/>
                      <a:pt x="22494" y="2774"/>
                      <a:pt x="20548" y="2470"/>
                    </a:cubicBezTo>
                    <a:cubicBezTo>
                      <a:pt x="20366" y="2440"/>
                      <a:pt x="20123" y="2379"/>
                      <a:pt x="19941" y="2379"/>
                    </a:cubicBezTo>
                    <a:cubicBezTo>
                      <a:pt x="20001" y="2288"/>
                      <a:pt x="20062" y="2136"/>
                      <a:pt x="19971" y="1984"/>
                    </a:cubicBezTo>
                    <a:cubicBezTo>
                      <a:pt x="19819" y="1710"/>
                      <a:pt x="19667" y="1467"/>
                      <a:pt x="19485" y="1285"/>
                    </a:cubicBezTo>
                    <a:cubicBezTo>
                      <a:pt x="19241" y="1102"/>
                      <a:pt x="18998" y="920"/>
                      <a:pt x="18755" y="768"/>
                    </a:cubicBezTo>
                    <a:cubicBezTo>
                      <a:pt x="18330" y="525"/>
                      <a:pt x="17874" y="343"/>
                      <a:pt x="17357" y="221"/>
                    </a:cubicBezTo>
                    <a:cubicBezTo>
                      <a:pt x="16901" y="99"/>
                      <a:pt x="16415" y="69"/>
                      <a:pt x="15867" y="69"/>
                    </a:cubicBezTo>
                    <a:cubicBezTo>
                      <a:pt x="15685" y="20"/>
                      <a:pt x="15493" y="1"/>
                      <a:pt x="152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2"/>
              <p:cNvSpPr/>
              <p:nvPr/>
            </p:nvSpPr>
            <p:spPr>
              <a:xfrm>
                <a:off x="2350625" y="3988825"/>
                <a:ext cx="25850" cy="46975"/>
              </a:xfrm>
              <a:custGeom>
                <a:rect b="b" l="l" r="r" t="t"/>
                <a:pathLst>
                  <a:path extrusionOk="0" h="1879" w="1034">
                    <a:moveTo>
                      <a:pt x="560" y="1"/>
                    </a:moveTo>
                    <a:cubicBezTo>
                      <a:pt x="420" y="1"/>
                      <a:pt x="274" y="113"/>
                      <a:pt x="274" y="249"/>
                    </a:cubicBezTo>
                    <a:lnTo>
                      <a:pt x="30" y="1373"/>
                    </a:lnTo>
                    <a:cubicBezTo>
                      <a:pt x="0" y="1495"/>
                      <a:pt x="0" y="1556"/>
                      <a:pt x="91" y="1677"/>
                    </a:cubicBezTo>
                    <a:cubicBezTo>
                      <a:pt x="122" y="1768"/>
                      <a:pt x="182" y="1829"/>
                      <a:pt x="304" y="1860"/>
                    </a:cubicBezTo>
                    <a:cubicBezTo>
                      <a:pt x="341" y="1872"/>
                      <a:pt x="381" y="1878"/>
                      <a:pt x="421" y="1878"/>
                    </a:cubicBezTo>
                    <a:cubicBezTo>
                      <a:pt x="577" y="1878"/>
                      <a:pt x="736" y="1786"/>
                      <a:pt x="760" y="1616"/>
                    </a:cubicBezTo>
                    <a:lnTo>
                      <a:pt x="973" y="461"/>
                    </a:lnTo>
                    <a:cubicBezTo>
                      <a:pt x="1034" y="279"/>
                      <a:pt x="942" y="36"/>
                      <a:pt x="730" y="6"/>
                    </a:cubicBezTo>
                    <a:lnTo>
                      <a:pt x="608" y="6"/>
                    </a:lnTo>
                    <a:cubicBezTo>
                      <a:pt x="592" y="2"/>
                      <a:pt x="576" y="1"/>
                      <a:pt x="5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2"/>
              <p:cNvSpPr/>
              <p:nvPr/>
            </p:nvSpPr>
            <p:spPr>
              <a:xfrm>
                <a:off x="2339975" y="4064750"/>
                <a:ext cx="25850" cy="43425"/>
              </a:xfrm>
              <a:custGeom>
                <a:rect b="b" l="l" r="r" t="t"/>
                <a:pathLst>
                  <a:path extrusionOk="0" h="1737" w="1034">
                    <a:moveTo>
                      <a:pt x="524" y="1"/>
                    </a:moveTo>
                    <a:cubicBezTo>
                      <a:pt x="381" y="1"/>
                      <a:pt x="269" y="72"/>
                      <a:pt x="244" y="251"/>
                    </a:cubicBezTo>
                    <a:cubicBezTo>
                      <a:pt x="152" y="586"/>
                      <a:pt x="92" y="890"/>
                      <a:pt x="61" y="1224"/>
                    </a:cubicBezTo>
                    <a:cubicBezTo>
                      <a:pt x="61" y="1345"/>
                      <a:pt x="1" y="1406"/>
                      <a:pt x="92" y="1528"/>
                    </a:cubicBezTo>
                    <a:cubicBezTo>
                      <a:pt x="122" y="1619"/>
                      <a:pt x="213" y="1680"/>
                      <a:pt x="304" y="1710"/>
                    </a:cubicBezTo>
                    <a:cubicBezTo>
                      <a:pt x="342" y="1729"/>
                      <a:pt x="377" y="1736"/>
                      <a:pt x="410" y="1736"/>
                    </a:cubicBezTo>
                    <a:cubicBezTo>
                      <a:pt x="483" y="1736"/>
                      <a:pt x="546" y="1701"/>
                      <a:pt x="608" y="1680"/>
                    </a:cubicBezTo>
                    <a:cubicBezTo>
                      <a:pt x="700" y="1649"/>
                      <a:pt x="760" y="1558"/>
                      <a:pt x="821" y="1467"/>
                    </a:cubicBezTo>
                    <a:cubicBezTo>
                      <a:pt x="882" y="1102"/>
                      <a:pt x="912" y="798"/>
                      <a:pt x="1004" y="464"/>
                    </a:cubicBezTo>
                    <a:cubicBezTo>
                      <a:pt x="1034" y="282"/>
                      <a:pt x="973" y="38"/>
                      <a:pt x="730" y="8"/>
                    </a:cubicBezTo>
                    <a:lnTo>
                      <a:pt x="608" y="8"/>
                    </a:lnTo>
                    <a:cubicBezTo>
                      <a:pt x="580" y="3"/>
                      <a:pt x="551" y="1"/>
                      <a:pt x="5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2"/>
              <p:cNvSpPr/>
              <p:nvPr/>
            </p:nvSpPr>
            <p:spPr>
              <a:xfrm>
                <a:off x="2328575" y="4140025"/>
                <a:ext cx="25100" cy="45750"/>
              </a:xfrm>
              <a:custGeom>
                <a:rect b="b" l="l" r="r" t="t"/>
                <a:pathLst>
                  <a:path extrusionOk="0" h="1830" w="1004">
                    <a:moveTo>
                      <a:pt x="528" y="0"/>
                    </a:moveTo>
                    <a:cubicBezTo>
                      <a:pt x="412" y="0"/>
                      <a:pt x="270" y="87"/>
                      <a:pt x="244" y="219"/>
                    </a:cubicBezTo>
                    <a:cubicBezTo>
                      <a:pt x="122" y="645"/>
                      <a:pt x="61" y="1040"/>
                      <a:pt x="1" y="1435"/>
                    </a:cubicBezTo>
                    <a:cubicBezTo>
                      <a:pt x="1" y="1526"/>
                      <a:pt x="61" y="1648"/>
                      <a:pt x="122" y="1708"/>
                    </a:cubicBezTo>
                    <a:cubicBezTo>
                      <a:pt x="213" y="1769"/>
                      <a:pt x="274" y="1830"/>
                      <a:pt x="396" y="1830"/>
                    </a:cubicBezTo>
                    <a:cubicBezTo>
                      <a:pt x="517" y="1830"/>
                      <a:pt x="578" y="1769"/>
                      <a:pt x="669" y="1708"/>
                    </a:cubicBezTo>
                    <a:cubicBezTo>
                      <a:pt x="730" y="1648"/>
                      <a:pt x="760" y="1556"/>
                      <a:pt x="760" y="1435"/>
                    </a:cubicBezTo>
                    <a:cubicBezTo>
                      <a:pt x="760" y="1374"/>
                      <a:pt x="821" y="1283"/>
                      <a:pt x="821" y="1222"/>
                    </a:cubicBezTo>
                    <a:cubicBezTo>
                      <a:pt x="852" y="949"/>
                      <a:pt x="912" y="675"/>
                      <a:pt x="973" y="462"/>
                    </a:cubicBezTo>
                    <a:cubicBezTo>
                      <a:pt x="1004" y="249"/>
                      <a:pt x="882" y="37"/>
                      <a:pt x="700" y="6"/>
                    </a:cubicBezTo>
                    <a:lnTo>
                      <a:pt x="578" y="6"/>
                    </a:lnTo>
                    <a:cubicBezTo>
                      <a:pt x="562" y="2"/>
                      <a:pt x="546" y="0"/>
                      <a:pt x="5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2"/>
              <p:cNvSpPr/>
              <p:nvPr/>
            </p:nvSpPr>
            <p:spPr>
              <a:xfrm>
                <a:off x="2294375" y="4448675"/>
                <a:ext cx="20550" cy="44100"/>
              </a:xfrm>
              <a:custGeom>
                <a:rect b="b" l="l" r="r" t="t"/>
                <a:pathLst>
                  <a:path extrusionOk="0" h="1764" w="822">
                    <a:moveTo>
                      <a:pt x="426" y="1"/>
                    </a:moveTo>
                    <a:cubicBezTo>
                      <a:pt x="214" y="1"/>
                      <a:pt x="62" y="153"/>
                      <a:pt x="62" y="396"/>
                    </a:cubicBezTo>
                    <a:cubicBezTo>
                      <a:pt x="62" y="730"/>
                      <a:pt x="1" y="1065"/>
                      <a:pt x="1" y="1369"/>
                    </a:cubicBezTo>
                    <a:cubicBezTo>
                      <a:pt x="1" y="1551"/>
                      <a:pt x="153" y="1764"/>
                      <a:pt x="396" y="1764"/>
                    </a:cubicBezTo>
                    <a:cubicBezTo>
                      <a:pt x="578" y="1764"/>
                      <a:pt x="761" y="1612"/>
                      <a:pt x="761" y="1369"/>
                    </a:cubicBezTo>
                    <a:cubicBezTo>
                      <a:pt x="761" y="1034"/>
                      <a:pt x="761" y="700"/>
                      <a:pt x="821" y="396"/>
                    </a:cubicBezTo>
                    <a:cubicBezTo>
                      <a:pt x="821" y="183"/>
                      <a:pt x="609" y="1"/>
                      <a:pt x="4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2"/>
              <p:cNvSpPr/>
              <p:nvPr/>
            </p:nvSpPr>
            <p:spPr>
              <a:xfrm>
                <a:off x="2290575" y="4530750"/>
                <a:ext cx="21300" cy="41050"/>
              </a:xfrm>
              <a:custGeom>
                <a:rect b="b" l="l" r="r" t="t"/>
                <a:pathLst>
                  <a:path extrusionOk="0" h="1642" w="852">
                    <a:moveTo>
                      <a:pt x="457" y="1"/>
                    </a:moveTo>
                    <a:cubicBezTo>
                      <a:pt x="366" y="1"/>
                      <a:pt x="274" y="31"/>
                      <a:pt x="214" y="92"/>
                    </a:cubicBezTo>
                    <a:cubicBezTo>
                      <a:pt x="122" y="183"/>
                      <a:pt x="92" y="244"/>
                      <a:pt x="92" y="365"/>
                    </a:cubicBezTo>
                    <a:cubicBezTo>
                      <a:pt x="62" y="669"/>
                      <a:pt x="1" y="973"/>
                      <a:pt x="1" y="1277"/>
                    </a:cubicBezTo>
                    <a:cubicBezTo>
                      <a:pt x="1" y="1460"/>
                      <a:pt x="214" y="1642"/>
                      <a:pt x="396" y="1642"/>
                    </a:cubicBezTo>
                    <a:cubicBezTo>
                      <a:pt x="609" y="1642"/>
                      <a:pt x="761" y="1520"/>
                      <a:pt x="761" y="1277"/>
                    </a:cubicBezTo>
                    <a:cubicBezTo>
                      <a:pt x="761" y="973"/>
                      <a:pt x="821" y="669"/>
                      <a:pt x="852" y="365"/>
                    </a:cubicBezTo>
                    <a:cubicBezTo>
                      <a:pt x="852" y="305"/>
                      <a:pt x="821" y="183"/>
                      <a:pt x="730" y="92"/>
                    </a:cubicBezTo>
                    <a:cubicBezTo>
                      <a:pt x="670" y="31"/>
                      <a:pt x="578" y="1"/>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2"/>
              <p:cNvSpPr/>
              <p:nvPr/>
            </p:nvSpPr>
            <p:spPr>
              <a:xfrm>
                <a:off x="2292100" y="4618150"/>
                <a:ext cx="19775" cy="41800"/>
              </a:xfrm>
              <a:custGeom>
                <a:rect b="b" l="l" r="r" t="t"/>
                <a:pathLst>
                  <a:path extrusionOk="0" h="1672" w="791">
                    <a:moveTo>
                      <a:pt x="396" y="0"/>
                    </a:moveTo>
                    <a:cubicBezTo>
                      <a:pt x="213" y="0"/>
                      <a:pt x="61" y="182"/>
                      <a:pt x="31" y="365"/>
                    </a:cubicBezTo>
                    <a:cubicBezTo>
                      <a:pt x="31" y="669"/>
                      <a:pt x="1" y="973"/>
                      <a:pt x="31" y="1277"/>
                    </a:cubicBezTo>
                    <a:cubicBezTo>
                      <a:pt x="31" y="1459"/>
                      <a:pt x="183" y="1672"/>
                      <a:pt x="396" y="1672"/>
                    </a:cubicBezTo>
                    <a:cubicBezTo>
                      <a:pt x="609" y="1672"/>
                      <a:pt x="791" y="1520"/>
                      <a:pt x="791" y="1277"/>
                    </a:cubicBezTo>
                    <a:lnTo>
                      <a:pt x="791" y="365"/>
                    </a:lnTo>
                    <a:cubicBezTo>
                      <a:pt x="791" y="182"/>
                      <a:pt x="609" y="0"/>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2"/>
              <p:cNvSpPr/>
              <p:nvPr/>
            </p:nvSpPr>
            <p:spPr>
              <a:xfrm>
                <a:off x="2295900" y="4695650"/>
                <a:ext cx="19025" cy="40300"/>
              </a:xfrm>
              <a:custGeom>
                <a:rect b="b" l="l" r="r" t="t"/>
                <a:pathLst>
                  <a:path extrusionOk="0" h="1612" w="761">
                    <a:moveTo>
                      <a:pt x="365" y="0"/>
                    </a:moveTo>
                    <a:cubicBezTo>
                      <a:pt x="153" y="31"/>
                      <a:pt x="1" y="183"/>
                      <a:pt x="1" y="396"/>
                    </a:cubicBezTo>
                    <a:lnTo>
                      <a:pt x="1" y="1216"/>
                    </a:lnTo>
                    <a:cubicBezTo>
                      <a:pt x="1" y="1399"/>
                      <a:pt x="153" y="1611"/>
                      <a:pt x="365" y="1611"/>
                    </a:cubicBezTo>
                    <a:cubicBezTo>
                      <a:pt x="608" y="1611"/>
                      <a:pt x="760" y="1459"/>
                      <a:pt x="760" y="1216"/>
                    </a:cubicBezTo>
                    <a:lnTo>
                      <a:pt x="760" y="396"/>
                    </a:lnTo>
                    <a:cubicBezTo>
                      <a:pt x="760" y="183"/>
                      <a:pt x="608" y="0"/>
                      <a:pt x="3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2"/>
              <p:cNvSpPr/>
              <p:nvPr/>
            </p:nvSpPr>
            <p:spPr>
              <a:xfrm>
                <a:off x="2299700" y="4772400"/>
                <a:ext cx="19025" cy="38025"/>
              </a:xfrm>
              <a:custGeom>
                <a:rect b="b" l="l" r="r" t="t"/>
                <a:pathLst>
                  <a:path extrusionOk="0" h="1521" w="761">
                    <a:moveTo>
                      <a:pt x="365" y="0"/>
                    </a:moveTo>
                    <a:cubicBezTo>
                      <a:pt x="153" y="61"/>
                      <a:pt x="1" y="213"/>
                      <a:pt x="1" y="395"/>
                    </a:cubicBezTo>
                    <a:lnTo>
                      <a:pt x="1" y="1155"/>
                    </a:lnTo>
                    <a:cubicBezTo>
                      <a:pt x="1" y="1338"/>
                      <a:pt x="153" y="1520"/>
                      <a:pt x="365" y="1520"/>
                    </a:cubicBezTo>
                    <a:cubicBezTo>
                      <a:pt x="548" y="1520"/>
                      <a:pt x="760" y="1368"/>
                      <a:pt x="760" y="1155"/>
                    </a:cubicBezTo>
                    <a:lnTo>
                      <a:pt x="760" y="395"/>
                    </a:lnTo>
                    <a:cubicBezTo>
                      <a:pt x="760" y="213"/>
                      <a:pt x="608" y="0"/>
                      <a:pt x="3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2"/>
              <p:cNvSpPr/>
              <p:nvPr/>
            </p:nvSpPr>
            <p:spPr>
              <a:xfrm>
                <a:off x="2303500" y="4846100"/>
                <a:ext cx="19025" cy="36500"/>
              </a:xfrm>
              <a:custGeom>
                <a:rect b="b" l="l" r="r" t="t"/>
                <a:pathLst>
                  <a:path extrusionOk="0" h="1460" w="761">
                    <a:moveTo>
                      <a:pt x="365" y="1"/>
                    </a:moveTo>
                    <a:cubicBezTo>
                      <a:pt x="183" y="1"/>
                      <a:pt x="31" y="153"/>
                      <a:pt x="1" y="365"/>
                    </a:cubicBezTo>
                    <a:lnTo>
                      <a:pt x="1" y="1095"/>
                    </a:lnTo>
                    <a:cubicBezTo>
                      <a:pt x="1" y="1277"/>
                      <a:pt x="153" y="1460"/>
                      <a:pt x="365" y="1460"/>
                    </a:cubicBezTo>
                    <a:cubicBezTo>
                      <a:pt x="548" y="1460"/>
                      <a:pt x="760" y="1308"/>
                      <a:pt x="760" y="1095"/>
                    </a:cubicBezTo>
                    <a:lnTo>
                      <a:pt x="760" y="365"/>
                    </a:lnTo>
                    <a:cubicBezTo>
                      <a:pt x="760" y="183"/>
                      <a:pt x="548" y="1"/>
                      <a:pt x="3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2"/>
              <p:cNvSpPr/>
              <p:nvPr/>
            </p:nvSpPr>
            <p:spPr>
              <a:xfrm>
                <a:off x="1950900" y="3760225"/>
                <a:ext cx="772850" cy="795625"/>
              </a:xfrm>
              <a:custGeom>
                <a:rect b="b" l="l" r="r" t="t"/>
                <a:pathLst>
                  <a:path extrusionOk="0" h="31825" w="30914">
                    <a:moveTo>
                      <a:pt x="10092" y="0"/>
                    </a:moveTo>
                    <a:cubicBezTo>
                      <a:pt x="9606" y="0"/>
                      <a:pt x="9150" y="31"/>
                      <a:pt x="8664" y="61"/>
                    </a:cubicBezTo>
                    <a:cubicBezTo>
                      <a:pt x="8269" y="122"/>
                      <a:pt x="7873" y="183"/>
                      <a:pt x="7417" y="304"/>
                    </a:cubicBezTo>
                    <a:cubicBezTo>
                      <a:pt x="6566" y="487"/>
                      <a:pt x="5715" y="760"/>
                      <a:pt x="4925" y="1125"/>
                    </a:cubicBezTo>
                    <a:cubicBezTo>
                      <a:pt x="4044" y="1520"/>
                      <a:pt x="3284" y="1976"/>
                      <a:pt x="2645" y="2493"/>
                    </a:cubicBezTo>
                    <a:cubicBezTo>
                      <a:pt x="2098" y="2949"/>
                      <a:pt x="1581" y="3496"/>
                      <a:pt x="1217" y="4013"/>
                    </a:cubicBezTo>
                    <a:cubicBezTo>
                      <a:pt x="1004" y="4317"/>
                      <a:pt x="822" y="4621"/>
                      <a:pt x="670" y="4925"/>
                    </a:cubicBezTo>
                    <a:cubicBezTo>
                      <a:pt x="487" y="5320"/>
                      <a:pt x="366" y="5684"/>
                      <a:pt x="335" y="6049"/>
                    </a:cubicBezTo>
                    <a:cubicBezTo>
                      <a:pt x="305" y="6353"/>
                      <a:pt x="305" y="6596"/>
                      <a:pt x="366" y="6900"/>
                    </a:cubicBezTo>
                    <a:cubicBezTo>
                      <a:pt x="396" y="7052"/>
                      <a:pt x="487" y="7204"/>
                      <a:pt x="609" y="7356"/>
                    </a:cubicBezTo>
                    <a:lnTo>
                      <a:pt x="366" y="7356"/>
                    </a:lnTo>
                    <a:cubicBezTo>
                      <a:pt x="153" y="7356"/>
                      <a:pt x="1" y="7569"/>
                      <a:pt x="1" y="7751"/>
                    </a:cubicBezTo>
                    <a:cubicBezTo>
                      <a:pt x="1" y="7934"/>
                      <a:pt x="183" y="8116"/>
                      <a:pt x="366" y="8116"/>
                    </a:cubicBezTo>
                    <a:cubicBezTo>
                      <a:pt x="1217" y="8086"/>
                      <a:pt x="2037" y="8086"/>
                      <a:pt x="2797" y="8086"/>
                    </a:cubicBezTo>
                    <a:cubicBezTo>
                      <a:pt x="5259" y="8086"/>
                      <a:pt x="7509" y="8207"/>
                      <a:pt x="9606" y="8481"/>
                    </a:cubicBezTo>
                    <a:cubicBezTo>
                      <a:pt x="9758" y="8511"/>
                      <a:pt x="9940" y="8511"/>
                      <a:pt x="10092" y="8542"/>
                    </a:cubicBezTo>
                    <a:lnTo>
                      <a:pt x="9971" y="8511"/>
                    </a:lnTo>
                    <a:lnTo>
                      <a:pt x="9971" y="8511"/>
                    </a:lnTo>
                    <a:cubicBezTo>
                      <a:pt x="12706" y="8876"/>
                      <a:pt x="14834" y="9423"/>
                      <a:pt x="16749" y="10213"/>
                    </a:cubicBezTo>
                    <a:lnTo>
                      <a:pt x="16779" y="10213"/>
                    </a:lnTo>
                    <a:cubicBezTo>
                      <a:pt x="17874" y="10669"/>
                      <a:pt x="18755" y="11186"/>
                      <a:pt x="19545" y="11794"/>
                    </a:cubicBezTo>
                    <a:cubicBezTo>
                      <a:pt x="20123" y="12250"/>
                      <a:pt x="20609" y="12767"/>
                      <a:pt x="21035" y="13283"/>
                    </a:cubicBezTo>
                    <a:lnTo>
                      <a:pt x="21065" y="13314"/>
                    </a:lnTo>
                    <a:cubicBezTo>
                      <a:pt x="21491" y="13861"/>
                      <a:pt x="21825" y="14469"/>
                      <a:pt x="22099" y="15107"/>
                    </a:cubicBezTo>
                    <a:cubicBezTo>
                      <a:pt x="22494" y="16049"/>
                      <a:pt x="22737" y="17113"/>
                      <a:pt x="22950" y="18451"/>
                    </a:cubicBezTo>
                    <a:cubicBezTo>
                      <a:pt x="23041" y="19332"/>
                      <a:pt x="23132" y="20244"/>
                      <a:pt x="23162" y="21125"/>
                    </a:cubicBezTo>
                    <a:cubicBezTo>
                      <a:pt x="23345" y="23861"/>
                      <a:pt x="23588" y="26688"/>
                      <a:pt x="25169" y="29059"/>
                    </a:cubicBezTo>
                    <a:cubicBezTo>
                      <a:pt x="25381" y="29363"/>
                      <a:pt x="25594" y="29636"/>
                      <a:pt x="25837" y="29879"/>
                    </a:cubicBezTo>
                    <a:cubicBezTo>
                      <a:pt x="26020" y="30122"/>
                      <a:pt x="26202" y="30335"/>
                      <a:pt x="26445" y="30548"/>
                    </a:cubicBezTo>
                    <a:cubicBezTo>
                      <a:pt x="26506" y="30578"/>
                      <a:pt x="26536" y="30639"/>
                      <a:pt x="26628" y="30700"/>
                    </a:cubicBezTo>
                    <a:lnTo>
                      <a:pt x="26658" y="30700"/>
                    </a:lnTo>
                    <a:cubicBezTo>
                      <a:pt x="26901" y="30882"/>
                      <a:pt x="27144" y="31065"/>
                      <a:pt x="27387" y="31217"/>
                    </a:cubicBezTo>
                    <a:cubicBezTo>
                      <a:pt x="27387" y="31217"/>
                      <a:pt x="27418" y="31217"/>
                      <a:pt x="27418" y="31247"/>
                    </a:cubicBezTo>
                    <a:cubicBezTo>
                      <a:pt x="27813" y="31460"/>
                      <a:pt x="28178" y="31612"/>
                      <a:pt x="28603" y="31764"/>
                    </a:cubicBezTo>
                    <a:cubicBezTo>
                      <a:pt x="28634" y="31764"/>
                      <a:pt x="28664" y="31764"/>
                      <a:pt x="28725" y="31794"/>
                    </a:cubicBezTo>
                    <a:lnTo>
                      <a:pt x="28664" y="31794"/>
                    </a:lnTo>
                    <a:cubicBezTo>
                      <a:pt x="28786" y="31825"/>
                      <a:pt x="28907" y="31825"/>
                      <a:pt x="29029" y="31825"/>
                    </a:cubicBezTo>
                    <a:lnTo>
                      <a:pt x="29242" y="31825"/>
                    </a:lnTo>
                    <a:cubicBezTo>
                      <a:pt x="29363" y="31794"/>
                      <a:pt x="29485" y="31673"/>
                      <a:pt x="29515" y="31551"/>
                    </a:cubicBezTo>
                    <a:cubicBezTo>
                      <a:pt x="29849" y="30274"/>
                      <a:pt x="30123" y="29089"/>
                      <a:pt x="30336" y="27995"/>
                    </a:cubicBezTo>
                    <a:cubicBezTo>
                      <a:pt x="30549" y="26961"/>
                      <a:pt x="30640" y="25897"/>
                      <a:pt x="30761" y="24834"/>
                    </a:cubicBezTo>
                    <a:cubicBezTo>
                      <a:pt x="30913" y="22888"/>
                      <a:pt x="30913" y="20973"/>
                      <a:pt x="30731" y="18998"/>
                    </a:cubicBezTo>
                    <a:cubicBezTo>
                      <a:pt x="30549" y="16900"/>
                      <a:pt x="30153" y="14894"/>
                      <a:pt x="29637" y="13071"/>
                    </a:cubicBezTo>
                    <a:cubicBezTo>
                      <a:pt x="29059" y="11095"/>
                      <a:pt x="28269" y="9301"/>
                      <a:pt x="27266" y="7751"/>
                    </a:cubicBezTo>
                    <a:cubicBezTo>
                      <a:pt x="26780" y="6991"/>
                      <a:pt x="26232" y="6292"/>
                      <a:pt x="25685" y="5684"/>
                    </a:cubicBezTo>
                    <a:cubicBezTo>
                      <a:pt x="25108" y="5107"/>
                      <a:pt x="24469" y="4560"/>
                      <a:pt x="23649" y="3982"/>
                    </a:cubicBezTo>
                    <a:cubicBezTo>
                      <a:pt x="22220" y="2949"/>
                      <a:pt x="20548" y="2067"/>
                      <a:pt x="18694" y="1429"/>
                    </a:cubicBezTo>
                    <a:cubicBezTo>
                      <a:pt x="17661" y="1095"/>
                      <a:pt x="16597" y="821"/>
                      <a:pt x="15564" y="639"/>
                    </a:cubicBezTo>
                    <a:cubicBezTo>
                      <a:pt x="15016" y="548"/>
                      <a:pt x="14469" y="487"/>
                      <a:pt x="13922" y="487"/>
                    </a:cubicBezTo>
                    <a:cubicBezTo>
                      <a:pt x="13892" y="365"/>
                      <a:pt x="13770" y="304"/>
                      <a:pt x="13679" y="304"/>
                    </a:cubicBezTo>
                    <a:lnTo>
                      <a:pt x="13101" y="244"/>
                    </a:lnTo>
                    <a:cubicBezTo>
                      <a:pt x="12129" y="183"/>
                      <a:pt x="11095" y="61"/>
                      <a:pt x="10062" y="61"/>
                    </a:cubicBezTo>
                    <a:lnTo>
                      <a:pt x="10092" y="61"/>
                    </a:lnTo>
                    <a:lnTo>
                      <a:pt x="100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2"/>
              <p:cNvSpPr/>
              <p:nvPr/>
            </p:nvSpPr>
            <p:spPr>
              <a:xfrm>
                <a:off x="1951675" y="3764775"/>
                <a:ext cx="750025" cy="790325"/>
              </a:xfrm>
              <a:custGeom>
                <a:rect b="b" l="l" r="r" t="t"/>
                <a:pathLst>
                  <a:path extrusionOk="0" h="31613" w="30001">
                    <a:moveTo>
                      <a:pt x="7751" y="1"/>
                    </a:moveTo>
                    <a:cubicBezTo>
                      <a:pt x="7751" y="1"/>
                      <a:pt x="7752" y="2"/>
                      <a:pt x="7752" y="2"/>
                    </a:cubicBezTo>
                    <a:lnTo>
                      <a:pt x="7752" y="2"/>
                    </a:lnTo>
                    <a:cubicBezTo>
                      <a:pt x="7755" y="1"/>
                      <a:pt x="7755" y="1"/>
                      <a:pt x="7751" y="1"/>
                    </a:cubicBezTo>
                    <a:close/>
                    <a:moveTo>
                      <a:pt x="7752" y="2"/>
                    </a:moveTo>
                    <a:cubicBezTo>
                      <a:pt x="7729" y="9"/>
                      <a:pt x="7546" y="43"/>
                      <a:pt x="7386" y="122"/>
                    </a:cubicBezTo>
                    <a:cubicBezTo>
                      <a:pt x="6535" y="305"/>
                      <a:pt x="5715" y="578"/>
                      <a:pt x="4894" y="943"/>
                    </a:cubicBezTo>
                    <a:cubicBezTo>
                      <a:pt x="4043" y="1338"/>
                      <a:pt x="3283" y="1794"/>
                      <a:pt x="2614" y="2311"/>
                    </a:cubicBezTo>
                    <a:cubicBezTo>
                      <a:pt x="2006" y="2828"/>
                      <a:pt x="1550" y="3314"/>
                      <a:pt x="1186" y="3831"/>
                    </a:cubicBezTo>
                    <a:cubicBezTo>
                      <a:pt x="1003" y="4135"/>
                      <a:pt x="791" y="4439"/>
                      <a:pt x="639" y="4743"/>
                    </a:cubicBezTo>
                    <a:cubicBezTo>
                      <a:pt x="456" y="5138"/>
                      <a:pt x="335" y="5502"/>
                      <a:pt x="304" y="5867"/>
                    </a:cubicBezTo>
                    <a:cubicBezTo>
                      <a:pt x="274" y="6171"/>
                      <a:pt x="274" y="6475"/>
                      <a:pt x="335" y="6718"/>
                    </a:cubicBezTo>
                    <a:cubicBezTo>
                      <a:pt x="365" y="6870"/>
                      <a:pt x="456" y="7022"/>
                      <a:pt x="578" y="7174"/>
                    </a:cubicBezTo>
                    <a:lnTo>
                      <a:pt x="365" y="7174"/>
                    </a:lnTo>
                    <a:cubicBezTo>
                      <a:pt x="152" y="7174"/>
                      <a:pt x="0" y="7387"/>
                      <a:pt x="0" y="7569"/>
                    </a:cubicBezTo>
                    <a:cubicBezTo>
                      <a:pt x="0" y="7782"/>
                      <a:pt x="183" y="7934"/>
                      <a:pt x="365" y="7934"/>
                    </a:cubicBezTo>
                    <a:cubicBezTo>
                      <a:pt x="1186" y="7904"/>
                      <a:pt x="2006" y="7904"/>
                      <a:pt x="2827" y="7904"/>
                    </a:cubicBezTo>
                    <a:cubicBezTo>
                      <a:pt x="5320" y="7904"/>
                      <a:pt x="7538" y="8025"/>
                      <a:pt x="9605" y="8299"/>
                    </a:cubicBezTo>
                    <a:cubicBezTo>
                      <a:pt x="9757" y="8329"/>
                      <a:pt x="9970" y="8329"/>
                      <a:pt x="10122" y="8360"/>
                    </a:cubicBezTo>
                    <a:lnTo>
                      <a:pt x="10000" y="8329"/>
                    </a:lnTo>
                    <a:lnTo>
                      <a:pt x="10000" y="8329"/>
                    </a:lnTo>
                    <a:cubicBezTo>
                      <a:pt x="12736" y="8694"/>
                      <a:pt x="14864" y="9271"/>
                      <a:pt x="16748" y="10031"/>
                    </a:cubicBezTo>
                    <a:lnTo>
                      <a:pt x="16809" y="10031"/>
                    </a:lnTo>
                    <a:cubicBezTo>
                      <a:pt x="17903" y="10487"/>
                      <a:pt x="18785" y="11004"/>
                      <a:pt x="19575" y="11612"/>
                    </a:cubicBezTo>
                    <a:cubicBezTo>
                      <a:pt x="20153" y="12068"/>
                      <a:pt x="20669" y="12585"/>
                      <a:pt x="21065" y="13101"/>
                    </a:cubicBezTo>
                    <a:lnTo>
                      <a:pt x="21095" y="13132"/>
                    </a:lnTo>
                    <a:cubicBezTo>
                      <a:pt x="21520" y="13679"/>
                      <a:pt x="21855" y="14287"/>
                      <a:pt x="22128" y="14925"/>
                    </a:cubicBezTo>
                    <a:cubicBezTo>
                      <a:pt x="22493" y="15867"/>
                      <a:pt x="22767" y="16931"/>
                      <a:pt x="22949" y="18269"/>
                    </a:cubicBezTo>
                    <a:cubicBezTo>
                      <a:pt x="23071" y="19180"/>
                      <a:pt x="23131" y="20183"/>
                      <a:pt x="23162" y="20943"/>
                    </a:cubicBezTo>
                    <a:cubicBezTo>
                      <a:pt x="23375" y="23679"/>
                      <a:pt x="23587" y="26506"/>
                      <a:pt x="25198" y="28877"/>
                    </a:cubicBezTo>
                    <a:cubicBezTo>
                      <a:pt x="25381" y="29181"/>
                      <a:pt x="25624" y="29454"/>
                      <a:pt x="25837" y="29697"/>
                    </a:cubicBezTo>
                    <a:cubicBezTo>
                      <a:pt x="26019" y="29971"/>
                      <a:pt x="26262" y="30153"/>
                      <a:pt x="26445" y="30366"/>
                    </a:cubicBezTo>
                    <a:lnTo>
                      <a:pt x="26627" y="30518"/>
                    </a:lnTo>
                    <a:lnTo>
                      <a:pt x="26718" y="30518"/>
                    </a:lnTo>
                    <a:cubicBezTo>
                      <a:pt x="26931" y="30700"/>
                      <a:pt x="27204" y="30883"/>
                      <a:pt x="27417" y="31035"/>
                    </a:cubicBezTo>
                    <a:lnTo>
                      <a:pt x="27478" y="31065"/>
                    </a:lnTo>
                    <a:cubicBezTo>
                      <a:pt x="27812" y="31217"/>
                      <a:pt x="28177" y="31369"/>
                      <a:pt x="28633" y="31582"/>
                    </a:cubicBezTo>
                    <a:lnTo>
                      <a:pt x="28724" y="31582"/>
                    </a:lnTo>
                    <a:cubicBezTo>
                      <a:pt x="28785" y="31582"/>
                      <a:pt x="28907" y="31612"/>
                      <a:pt x="29028" y="31612"/>
                    </a:cubicBezTo>
                    <a:lnTo>
                      <a:pt x="29241" y="31612"/>
                    </a:lnTo>
                    <a:cubicBezTo>
                      <a:pt x="29363" y="31582"/>
                      <a:pt x="29484" y="31460"/>
                      <a:pt x="29515" y="31339"/>
                    </a:cubicBezTo>
                    <a:cubicBezTo>
                      <a:pt x="29697" y="30609"/>
                      <a:pt x="29849" y="29971"/>
                      <a:pt x="30001" y="29333"/>
                    </a:cubicBezTo>
                    <a:cubicBezTo>
                      <a:pt x="29879" y="29211"/>
                      <a:pt x="29667" y="29059"/>
                      <a:pt x="29515" y="28937"/>
                    </a:cubicBezTo>
                    <a:cubicBezTo>
                      <a:pt x="29241" y="28725"/>
                      <a:pt x="28998" y="28451"/>
                      <a:pt x="28755" y="28147"/>
                    </a:cubicBezTo>
                    <a:cubicBezTo>
                      <a:pt x="28542" y="27874"/>
                      <a:pt x="28299" y="27630"/>
                      <a:pt x="28116" y="27326"/>
                    </a:cubicBezTo>
                    <a:cubicBezTo>
                      <a:pt x="27934" y="27022"/>
                      <a:pt x="27721" y="26719"/>
                      <a:pt x="27539" y="26354"/>
                    </a:cubicBezTo>
                    <a:cubicBezTo>
                      <a:pt x="27387" y="26050"/>
                      <a:pt x="27235" y="25746"/>
                      <a:pt x="27083" y="25412"/>
                    </a:cubicBezTo>
                    <a:cubicBezTo>
                      <a:pt x="26840" y="24773"/>
                      <a:pt x="26597" y="24135"/>
                      <a:pt x="26445" y="23466"/>
                    </a:cubicBezTo>
                    <a:cubicBezTo>
                      <a:pt x="25958" y="21703"/>
                      <a:pt x="25715" y="19819"/>
                      <a:pt x="25472" y="17995"/>
                    </a:cubicBezTo>
                    <a:cubicBezTo>
                      <a:pt x="25198" y="16232"/>
                      <a:pt x="24864" y="14408"/>
                      <a:pt x="24165" y="12737"/>
                    </a:cubicBezTo>
                    <a:lnTo>
                      <a:pt x="24165" y="12767"/>
                    </a:lnTo>
                    <a:cubicBezTo>
                      <a:pt x="23983" y="12341"/>
                      <a:pt x="23800" y="11977"/>
                      <a:pt x="23557" y="11551"/>
                    </a:cubicBezTo>
                    <a:cubicBezTo>
                      <a:pt x="23344" y="11156"/>
                      <a:pt x="23101" y="10822"/>
                      <a:pt x="22827" y="10487"/>
                    </a:cubicBezTo>
                    <a:cubicBezTo>
                      <a:pt x="22615" y="10214"/>
                      <a:pt x="22372" y="9940"/>
                      <a:pt x="22128" y="9697"/>
                    </a:cubicBezTo>
                    <a:cubicBezTo>
                      <a:pt x="21885" y="9454"/>
                      <a:pt x="21612" y="9241"/>
                      <a:pt x="21368" y="9028"/>
                    </a:cubicBezTo>
                    <a:cubicBezTo>
                      <a:pt x="20517" y="8390"/>
                      <a:pt x="19606" y="7934"/>
                      <a:pt x="18663" y="7509"/>
                    </a:cubicBezTo>
                    <a:cubicBezTo>
                      <a:pt x="18055" y="7265"/>
                      <a:pt x="17417" y="7022"/>
                      <a:pt x="16748" y="6809"/>
                    </a:cubicBezTo>
                    <a:cubicBezTo>
                      <a:pt x="15624" y="6414"/>
                      <a:pt x="14438" y="6080"/>
                      <a:pt x="13314" y="5654"/>
                    </a:cubicBezTo>
                    <a:cubicBezTo>
                      <a:pt x="12767" y="5472"/>
                      <a:pt x="12250" y="5229"/>
                      <a:pt x="11703" y="4986"/>
                    </a:cubicBezTo>
                    <a:cubicBezTo>
                      <a:pt x="11216" y="4743"/>
                      <a:pt x="10730" y="4439"/>
                      <a:pt x="10304" y="4135"/>
                    </a:cubicBezTo>
                    <a:cubicBezTo>
                      <a:pt x="9879" y="3831"/>
                      <a:pt x="9453" y="3466"/>
                      <a:pt x="9119" y="3040"/>
                    </a:cubicBezTo>
                    <a:cubicBezTo>
                      <a:pt x="8785" y="2615"/>
                      <a:pt x="8481" y="2129"/>
                      <a:pt x="8238" y="1642"/>
                    </a:cubicBezTo>
                    <a:cubicBezTo>
                      <a:pt x="8146" y="1369"/>
                      <a:pt x="8025" y="1065"/>
                      <a:pt x="7934" y="791"/>
                    </a:cubicBezTo>
                    <a:cubicBezTo>
                      <a:pt x="7873" y="548"/>
                      <a:pt x="7843" y="275"/>
                      <a:pt x="7752"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2"/>
              <p:cNvSpPr/>
              <p:nvPr/>
            </p:nvSpPr>
            <p:spPr>
              <a:xfrm>
                <a:off x="2526150" y="4026175"/>
                <a:ext cx="25" cy="25"/>
              </a:xfrm>
              <a:custGeom>
                <a:rect b="b" l="l" r="r" t="t"/>
                <a:pathLst>
                  <a:path extrusionOk="0" h="1" w="1">
                    <a:moveTo>
                      <a:pt x="0" y="1"/>
                    </a:moveTo>
                    <a:close/>
                  </a:path>
                </a:pathLst>
              </a:custGeom>
              <a:solidFill>
                <a:srgbClr val="C61A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2"/>
              <p:cNvSpPr/>
              <p:nvPr/>
            </p:nvSpPr>
            <p:spPr>
              <a:xfrm>
                <a:off x="2357450" y="4619650"/>
                <a:ext cx="269800" cy="236350"/>
              </a:xfrm>
              <a:custGeom>
                <a:rect b="b" l="l" r="r" t="t"/>
                <a:pathLst>
                  <a:path extrusionOk="0" h="9454" w="10792">
                    <a:moveTo>
                      <a:pt x="213" y="1"/>
                    </a:moveTo>
                    <a:cubicBezTo>
                      <a:pt x="31" y="913"/>
                      <a:pt x="1" y="1794"/>
                      <a:pt x="31" y="2676"/>
                    </a:cubicBezTo>
                    <a:cubicBezTo>
                      <a:pt x="92" y="3740"/>
                      <a:pt x="305" y="4712"/>
                      <a:pt x="639" y="5624"/>
                    </a:cubicBezTo>
                    <a:cubicBezTo>
                      <a:pt x="1034" y="6688"/>
                      <a:pt x="1581" y="7569"/>
                      <a:pt x="2280" y="8238"/>
                    </a:cubicBezTo>
                    <a:cubicBezTo>
                      <a:pt x="2645" y="8633"/>
                      <a:pt x="3101" y="8937"/>
                      <a:pt x="3557" y="9120"/>
                    </a:cubicBezTo>
                    <a:cubicBezTo>
                      <a:pt x="4074" y="9363"/>
                      <a:pt x="4560" y="9423"/>
                      <a:pt x="5077" y="9454"/>
                    </a:cubicBezTo>
                    <a:cubicBezTo>
                      <a:pt x="6080" y="9454"/>
                      <a:pt x="6870" y="9059"/>
                      <a:pt x="7356" y="8694"/>
                    </a:cubicBezTo>
                    <a:cubicBezTo>
                      <a:pt x="8542" y="7873"/>
                      <a:pt x="9454" y="6627"/>
                      <a:pt x="10062" y="4955"/>
                    </a:cubicBezTo>
                    <a:cubicBezTo>
                      <a:pt x="10335" y="4256"/>
                      <a:pt x="10518" y="3496"/>
                      <a:pt x="10639" y="2706"/>
                    </a:cubicBezTo>
                    <a:cubicBezTo>
                      <a:pt x="10761" y="1977"/>
                      <a:pt x="10791" y="1247"/>
                      <a:pt x="10761" y="578"/>
                    </a:cubicBezTo>
                    <a:lnTo>
                      <a:pt x="10761" y="487"/>
                    </a:lnTo>
                    <a:lnTo>
                      <a:pt x="10761" y="457"/>
                    </a:lnTo>
                    <a:lnTo>
                      <a:pt x="10761" y="426"/>
                    </a:lnTo>
                    <a:lnTo>
                      <a:pt x="10761" y="153"/>
                    </a:lnTo>
                    <a:cubicBezTo>
                      <a:pt x="10062" y="396"/>
                      <a:pt x="9332" y="548"/>
                      <a:pt x="8633" y="609"/>
                    </a:cubicBezTo>
                    <a:cubicBezTo>
                      <a:pt x="7890" y="702"/>
                      <a:pt x="7165" y="741"/>
                      <a:pt x="6444" y="741"/>
                    </a:cubicBezTo>
                    <a:cubicBezTo>
                      <a:pt x="6221" y="741"/>
                      <a:pt x="5998" y="738"/>
                      <a:pt x="5776" y="730"/>
                    </a:cubicBezTo>
                    <a:cubicBezTo>
                      <a:pt x="3922" y="639"/>
                      <a:pt x="2037" y="335"/>
                      <a:pt x="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2"/>
              <p:cNvSpPr/>
              <p:nvPr/>
            </p:nvSpPr>
            <p:spPr>
              <a:xfrm>
                <a:off x="2357450" y="4620425"/>
                <a:ext cx="168725" cy="236350"/>
              </a:xfrm>
              <a:custGeom>
                <a:rect b="b" l="l" r="r" t="t"/>
                <a:pathLst>
                  <a:path extrusionOk="0" h="9454" w="6749">
                    <a:moveTo>
                      <a:pt x="183" y="0"/>
                    </a:moveTo>
                    <a:cubicBezTo>
                      <a:pt x="31" y="882"/>
                      <a:pt x="1" y="1763"/>
                      <a:pt x="31" y="2614"/>
                    </a:cubicBezTo>
                    <a:cubicBezTo>
                      <a:pt x="92" y="3709"/>
                      <a:pt x="305" y="4681"/>
                      <a:pt x="639" y="5623"/>
                    </a:cubicBezTo>
                    <a:cubicBezTo>
                      <a:pt x="1064" y="6687"/>
                      <a:pt x="1581" y="7599"/>
                      <a:pt x="2280" y="8237"/>
                    </a:cubicBezTo>
                    <a:cubicBezTo>
                      <a:pt x="2645" y="8633"/>
                      <a:pt x="3101" y="8937"/>
                      <a:pt x="3557" y="9119"/>
                    </a:cubicBezTo>
                    <a:cubicBezTo>
                      <a:pt x="4074" y="9362"/>
                      <a:pt x="4560" y="9453"/>
                      <a:pt x="5077" y="9453"/>
                    </a:cubicBezTo>
                    <a:cubicBezTo>
                      <a:pt x="5745" y="9453"/>
                      <a:pt x="6293" y="9271"/>
                      <a:pt x="6748" y="9089"/>
                    </a:cubicBezTo>
                    <a:cubicBezTo>
                      <a:pt x="6505" y="9058"/>
                      <a:pt x="6232" y="8997"/>
                      <a:pt x="5958" y="8937"/>
                    </a:cubicBezTo>
                    <a:cubicBezTo>
                      <a:pt x="5654" y="8815"/>
                      <a:pt x="5350" y="8663"/>
                      <a:pt x="5046" y="8481"/>
                    </a:cubicBezTo>
                    <a:cubicBezTo>
                      <a:pt x="4742" y="8298"/>
                      <a:pt x="4469" y="8025"/>
                      <a:pt x="4226" y="7751"/>
                    </a:cubicBezTo>
                    <a:cubicBezTo>
                      <a:pt x="3952" y="7447"/>
                      <a:pt x="3709" y="7113"/>
                      <a:pt x="3496" y="6778"/>
                    </a:cubicBezTo>
                    <a:cubicBezTo>
                      <a:pt x="3253" y="6353"/>
                      <a:pt x="3071" y="5897"/>
                      <a:pt x="2919" y="5441"/>
                    </a:cubicBezTo>
                    <a:cubicBezTo>
                      <a:pt x="2584" y="4408"/>
                      <a:pt x="2432" y="3374"/>
                      <a:pt x="2402" y="2310"/>
                    </a:cubicBezTo>
                    <a:cubicBezTo>
                      <a:pt x="2402" y="1672"/>
                      <a:pt x="2432" y="1034"/>
                      <a:pt x="2493" y="426"/>
                    </a:cubicBezTo>
                    <a:cubicBezTo>
                      <a:pt x="1733" y="274"/>
                      <a:pt x="943" y="122"/>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2"/>
              <p:cNvSpPr/>
              <p:nvPr/>
            </p:nvSpPr>
            <p:spPr>
              <a:xfrm>
                <a:off x="2373400" y="4635625"/>
                <a:ext cx="10675" cy="20525"/>
              </a:xfrm>
              <a:custGeom>
                <a:rect b="b" l="l" r="r" t="t"/>
                <a:pathLst>
                  <a:path extrusionOk="0" h="821" w="427">
                    <a:moveTo>
                      <a:pt x="244" y="0"/>
                    </a:moveTo>
                    <a:cubicBezTo>
                      <a:pt x="123" y="0"/>
                      <a:pt x="31" y="91"/>
                      <a:pt x="31" y="213"/>
                    </a:cubicBezTo>
                    <a:cubicBezTo>
                      <a:pt x="31" y="365"/>
                      <a:pt x="31" y="517"/>
                      <a:pt x="1" y="608"/>
                    </a:cubicBezTo>
                    <a:cubicBezTo>
                      <a:pt x="1" y="730"/>
                      <a:pt x="92" y="821"/>
                      <a:pt x="183" y="821"/>
                    </a:cubicBezTo>
                    <a:cubicBezTo>
                      <a:pt x="305" y="821"/>
                      <a:pt x="396" y="730"/>
                      <a:pt x="396" y="608"/>
                    </a:cubicBezTo>
                    <a:cubicBezTo>
                      <a:pt x="396" y="456"/>
                      <a:pt x="396" y="304"/>
                      <a:pt x="426" y="213"/>
                    </a:cubicBezTo>
                    <a:cubicBezTo>
                      <a:pt x="426" y="91"/>
                      <a:pt x="335" y="0"/>
                      <a:pt x="2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2"/>
              <p:cNvSpPr/>
              <p:nvPr/>
            </p:nvSpPr>
            <p:spPr>
              <a:xfrm>
                <a:off x="2374175" y="4675125"/>
                <a:ext cx="9900" cy="21300"/>
              </a:xfrm>
              <a:custGeom>
                <a:rect b="b" l="l" r="r" t="t"/>
                <a:pathLst>
                  <a:path extrusionOk="0" h="852" w="396">
                    <a:moveTo>
                      <a:pt x="213" y="1"/>
                    </a:moveTo>
                    <a:cubicBezTo>
                      <a:pt x="92" y="1"/>
                      <a:pt x="0" y="62"/>
                      <a:pt x="0" y="183"/>
                    </a:cubicBezTo>
                    <a:lnTo>
                      <a:pt x="0" y="669"/>
                    </a:lnTo>
                    <a:cubicBezTo>
                      <a:pt x="0" y="791"/>
                      <a:pt x="92" y="852"/>
                      <a:pt x="213" y="852"/>
                    </a:cubicBezTo>
                    <a:cubicBezTo>
                      <a:pt x="304" y="852"/>
                      <a:pt x="395" y="791"/>
                      <a:pt x="395" y="669"/>
                    </a:cubicBezTo>
                    <a:lnTo>
                      <a:pt x="395" y="183"/>
                    </a:lnTo>
                    <a:cubicBezTo>
                      <a:pt x="395" y="62"/>
                      <a:pt x="304" y="1"/>
                      <a:pt x="2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2"/>
              <p:cNvSpPr/>
              <p:nvPr/>
            </p:nvSpPr>
            <p:spPr>
              <a:xfrm>
                <a:off x="2377975" y="4717500"/>
                <a:ext cx="11425" cy="20725"/>
              </a:xfrm>
              <a:custGeom>
                <a:rect b="b" l="l" r="r" t="t"/>
                <a:pathLst>
                  <a:path extrusionOk="0" h="829" w="457">
                    <a:moveTo>
                      <a:pt x="164" y="0"/>
                    </a:moveTo>
                    <a:cubicBezTo>
                      <a:pt x="84" y="0"/>
                      <a:pt x="0" y="59"/>
                      <a:pt x="0" y="160"/>
                    </a:cubicBezTo>
                    <a:cubicBezTo>
                      <a:pt x="0" y="342"/>
                      <a:pt x="61" y="525"/>
                      <a:pt x="91" y="677"/>
                    </a:cubicBezTo>
                    <a:cubicBezTo>
                      <a:pt x="91" y="737"/>
                      <a:pt x="122" y="768"/>
                      <a:pt x="152" y="798"/>
                    </a:cubicBezTo>
                    <a:cubicBezTo>
                      <a:pt x="213" y="829"/>
                      <a:pt x="274" y="829"/>
                      <a:pt x="304" y="829"/>
                    </a:cubicBezTo>
                    <a:cubicBezTo>
                      <a:pt x="365" y="829"/>
                      <a:pt x="395" y="798"/>
                      <a:pt x="426" y="768"/>
                    </a:cubicBezTo>
                    <a:cubicBezTo>
                      <a:pt x="456" y="737"/>
                      <a:pt x="456" y="677"/>
                      <a:pt x="426" y="616"/>
                    </a:cubicBezTo>
                    <a:lnTo>
                      <a:pt x="426" y="494"/>
                    </a:lnTo>
                    <a:cubicBezTo>
                      <a:pt x="426" y="373"/>
                      <a:pt x="395" y="281"/>
                      <a:pt x="395" y="190"/>
                    </a:cubicBezTo>
                    <a:cubicBezTo>
                      <a:pt x="395" y="69"/>
                      <a:pt x="304" y="8"/>
                      <a:pt x="213" y="8"/>
                    </a:cubicBezTo>
                    <a:cubicBezTo>
                      <a:pt x="197" y="3"/>
                      <a:pt x="181" y="0"/>
                      <a:pt x="1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2"/>
              <p:cNvSpPr/>
              <p:nvPr/>
            </p:nvSpPr>
            <p:spPr>
              <a:xfrm>
                <a:off x="2385575" y="4752650"/>
                <a:ext cx="12925" cy="19275"/>
              </a:xfrm>
              <a:custGeom>
                <a:rect b="b" l="l" r="r" t="t"/>
                <a:pathLst>
                  <a:path extrusionOk="0" h="771" w="517">
                    <a:moveTo>
                      <a:pt x="152" y="0"/>
                    </a:moveTo>
                    <a:cubicBezTo>
                      <a:pt x="213" y="30"/>
                      <a:pt x="213" y="30"/>
                      <a:pt x="152" y="30"/>
                    </a:cubicBezTo>
                    <a:cubicBezTo>
                      <a:pt x="61" y="91"/>
                      <a:pt x="0" y="152"/>
                      <a:pt x="0" y="274"/>
                    </a:cubicBezTo>
                    <a:cubicBezTo>
                      <a:pt x="61" y="426"/>
                      <a:pt x="91" y="547"/>
                      <a:pt x="122" y="638"/>
                    </a:cubicBezTo>
                    <a:cubicBezTo>
                      <a:pt x="145" y="731"/>
                      <a:pt x="204" y="771"/>
                      <a:pt x="284" y="771"/>
                    </a:cubicBezTo>
                    <a:cubicBezTo>
                      <a:pt x="309" y="771"/>
                      <a:pt x="336" y="767"/>
                      <a:pt x="365" y="760"/>
                    </a:cubicBezTo>
                    <a:cubicBezTo>
                      <a:pt x="426" y="730"/>
                      <a:pt x="517" y="608"/>
                      <a:pt x="456" y="547"/>
                    </a:cubicBezTo>
                    <a:cubicBezTo>
                      <a:pt x="426" y="426"/>
                      <a:pt x="395" y="274"/>
                      <a:pt x="365" y="152"/>
                    </a:cubicBezTo>
                    <a:cubicBezTo>
                      <a:pt x="304" y="91"/>
                      <a:pt x="243" y="0"/>
                      <a:pt x="1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2"/>
              <p:cNvSpPr/>
              <p:nvPr/>
            </p:nvSpPr>
            <p:spPr>
              <a:xfrm>
                <a:off x="2404575" y="4786825"/>
                <a:ext cx="16725" cy="18275"/>
              </a:xfrm>
              <a:custGeom>
                <a:rect b="b" l="l" r="r" t="t"/>
                <a:pathLst>
                  <a:path extrusionOk="0" h="731" w="669">
                    <a:moveTo>
                      <a:pt x="243" y="1"/>
                    </a:moveTo>
                    <a:cubicBezTo>
                      <a:pt x="122" y="1"/>
                      <a:pt x="91" y="1"/>
                      <a:pt x="61" y="31"/>
                    </a:cubicBezTo>
                    <a:cubicBezTo>
                      <a:pt x="0" y="92"/>
                      <a:pt x="0" y="122"/>
                      <a:pt x="0" y="183"/>
                    </a:cubicBezTo>
                    <a:cubicBezTo>
                      <a:pt x="0" y="244"/>
                      <a:pt x="61" y="274"/>
                      <a:pt x="61" y="335"/>
                    </a:cubicBezTo>
                    <a:cubicBezTo>
                      <a:pt x="122" y="457"/>
                      <a:pt x="243" y="578"/>
                      <a:pt x="304" y="670"/>
                    </a:cubicBezTo>
                    <a:cubicBezTo>
                      <a:pt x="335" y="730"/>
                      <a:pt x="395" y="730"/>
                      <a:pt x="456" y="730"/>
                    </a:cubicBezTo>
                    <a:cubicBezTo>
                      <a:pt x="486" y="730"/>
                      <a:pt x="578" y="670"/>
                      <a:pt x="608" y="670"/>
                    </a:cubicBezTo>
                    <a:cubicBezTo>
                      <a:pt x="669" y="639"/>
                      <a:pt x="669" y="609"/>
                      <a:pt x="669" y="518"/>
                    </a:cubicBezTo>
                    <a:cubicBezTo>
                      <a:pt x="669" y="487"/>
                      <a:pt x="608" y="457"/>
                      <a:pt x="608" y="396"/>
                    </a:cubicBezTo>
                    <a:cubicBezTo>
                      <a:pt x="547" y="274"/>
                      <a:pt x="426" y="153"/>
                      <a:pt x="365" y="31"/>
                    </a:cubicBezTo>
                    <a:cubicBezTo>
                      <a:pt x="304" y="1"/>
                      <a:pt x="274" y="1"/>
                      <a:pt x="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2"/>
              <p:cNvSpPr/>
              <p:nvPr/>
            </p:nvSpPr>
            <p:spPr>
              <a:xfrm>
                <a:off x="2434950" y="4818000"/>
                <a:ext cx="18275" cy="15425"/>
              </a:xfrm>
              <a:custGeom>
                <a:rect b="b" l="l" r="r" t="t"/>
                <a:pathLst>
                  <a:path extrusionOk="0" h="617" w="731">
                    <a:moveTo>
                      <a:pt x="214" y="0"/>
                    </a:moveTo>
                    <a:cubicBezTo>
                      <a:pt x="153" y="0"/>
                      <a:pt x="123" y="0"/>
                      <a:pt x="92" y="61"/>
                    </a:cubicBezTo>
                    <a:cubicBezTo>
                      <a:pt x="1" y="122"/>
                      <a:pt x="1" y="243"/>
                      <a:pt x="92" y="304"/>
                    </a:cubicBezTo>
                    <a:cubicBezTo>
                      <a:pt x="214" y="395"/>
                      <a:pt x="305" y="517"/>
                      <a:pt x="427" y="578"/>
                    </a:cubicBezTo>
                    <a:cubicBezTo>
                      <a:pt x="454" y="605"/>
                      <a:pt x="488" y="616"/>
                      <a:pt x="521" y="616"/>
                    </a:cubicBezTo>
                    <a:cubicBezTo>
                      <a:pt x="599" y="616"/>
                      <a:pt x="679" y="559"/>
                      <a:pt x="700" y="517"/>
                    </a:cubicBezTo>
                    <a:cubicBezTo>
                      <a:pt x="730" y="426"/>
                      <a:pt x="700" y="304"/>
                      <a:pt x="609" y="243"/>
                    </a:cubicBezTo>
                    <a:cubicBezTo>
                      <a:pt x="578" y="213"/>
                      <a:pt x="548" y="152"/>
                      <a:pt x="518" y="152"/>
                    </a:cubicBezTo>
                    <a:cubicBezTo>
                      <a:pt x="457" y="122"/>
                      <a:pt x="427" y="91"/>
                      <a:pt x="366" y="61"/>
                    </a:cubicBezTo>
                    <a:cubicBezTo>
                      <a:pt x="305" y="0"/>
                      <a:pt x="275" y="0"/>
                      <a:pt x="2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2"/>
              <p:cNvSpPr/>
              <p:nvPr/>
            </p:nvSpPr>
            <p:spPr>
              <a:xfrm>
                <a:off x="2469150" y="4834700"/>
                <a:ext cx="17500" cy="9900"/>
              </a:xfrm>
              <a:custGeom>
                <a:rect b="b" l="l" r="r" t="t"/>
                <a:pathLst>
                  <a:path extrusionOk="0" h="396" w="700">
                    <a:moveTo>
                      <a:pt x="214" y="1"/>
                    </a:moveTo>
                    <a:cubicBezTo>
                      <a:pt x="92" y="1"/>
                      <a:pt x="1" y="92"/>
                      <a:pt x="1" y="183"/>
                    </a:cubicBezTo>
                    <a:cubicBezTo>
                      <a:pt x="1" y="214"/>
                      <a:pt x="62" y="305"/>
                      <a:pt x="62" y="335"/>
                    </a:cubicBezTo>
                    <a:cubicBezTo>
                      <a:pt x="92" y="366"/>
                      <a:pt x="122" y="366"/>
                      <a:pt x="214" y="366"/>
                    </a:cubicBezTo>
                    <a:cubicBezTo>
                      <a:pt x="305" y="366"/>
                      <a:pt x="396" y="366"/>
                      <a:pt x="518" y="396"/>
                    </a:cubicBezTo>
                    <a:cubicBezTo>
                      <a:pt x="609" y="396"/>
                      <a:pt x="700" y="335"/>
                      <a:pt x="700" y="214"/>
                    </a:cubicBezTo>
                    <a:cubicBezTo>
                      <a:pt x="700" y="92"/>
                      <a:pt x="609" y="31"/>
                      <a:pt x="518" y="31"/>
                    </a:cubicBezTo>
                    <a:cubicBezTo>
                      <a:pt x="396" y="31"/>
                      <a:pt x="305" y="31"/>
                      <a:pt x="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2"/>
              <p:cNvSpPr/>
              <p:nvPr/>
            </p:nvSpPr>
            <p:spPr>
              <a:xfrm>
                <a:off x="2513225" y="4827875"/>
                <a:ext cx="17500" cy="11425"/>
              </a:xfrm>
              <a:custGeom>
                <a:rect b="b" l="l" r="r" t="t"/>
                <a:pathLst>
                  <a:path extrusionOk="0" h="457" w="700">
                    <a:moveTo>
                      <a:pt x="365" y="0"/>
                    </a:moveTo>
                    <a:cubicBezTo>
                      <a:pt x="305" y="31"/>
                      <a:pt x="214" y="31"/>
                      <a:pt x="153" y="61"/>
                    </a:cubicBezTo>
                    <a:cubicBezTo>
                      <a:pt x="31" y="122"/>
                      <a:pt x="1" y="213"/>
                      <a:pt x="31" y="304"/>
                    </a:cubicBezTo>
                    <a:cubicBezTo>
                      <a:pt x="62" y="426"/>
                      <a:pt x="183" y="456"/>
                      <a:pt x="274" y="456"/>
                    </a:cubicBezTo>
                    <a:cubicBezTo>
                      <a:pt x="365" y="395"/>
                      <a:pt x="517" y="365"/>
                      <a:pt x="639" y="335"/>
                    </a:cubicBezTo>
                    <a:cubicBezTo>
                      <a:pt x="669" y="304"/>
                      <a:pt x="700" y="274"/>
                      <a:pt x="700" y="213"/>
                    </a:cubicBezTo>
                    <a:cubicBezTo>
                      <a:pt x="700" y="183"/>
                      <a:pt x="700" y="91"/>
                      <a:pt x="669" y="61"/>
                    </a:cubicBezTo>
                    <a:cubicBezTo>
                      <a:pt x="639" y="31"/>
                      <a:pt x="609" y="0"/>
                      <a:pt x="5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2"/>
              <p:cNvSpPr/>
              <p:nvPr/>
            </p:nvSpPr>
            <p:spPr>
              <a:xfrm>
                <a:off x="2548175" y="4796725"/>
                <a:ext cx="17525" cy="15975"/>
              </a:xfrm>
              <a:custGeom>
                <a:rect b="b" l="l" r="r" t="t"/>
                <a:pathLst>
                  <a:path extrusionOk="0" h="639" w="701">
                    <a:moveTo>
                      <a:pt x="426" y="0"/>
                    </a:moveTo>
                    <a:cubicBezTo>
                      <a:pt x="426" y="30"/>
                      <a:pt x="396" y="30"/>
                      <a:pt x="396" y="61"/>
                    </a:cubicBezTo>
                    <a:cubicBezTo>
                      <a:pt x="335" y="61"/>
                      <a:pt x="305" y="91"/>
                      <a:pt x="275" y="152"/>
                    </a:cubicBezTo>
                    <a:lnTo>
                      <a:pt x="244" y="182"/>
                    </a:lnTo>
                    <a:lnTo>
                      <a:pt x="123" y="304"/>
                    </a:lnTo>
                    <a:lnTo>
                      <a:pt x="62" y="304"/>
                    </a:lnTo>
                    <a:cubicBezTo>
                      <a:pt x="31" y="334"/>
                      <a:pt x="1" y="365"/>
                      <a:pt x="1" y="395"/>
                    </a:cubicBezTo>
                    <a:cubicBezTo>
                      <a:pt x="1" y="456"/>
                      <a:pt x="1" y="517"/>
                      <a:pt x="31" y="547"/>
                    </a:cubicBezTo>
                    <a:cubicBezTo>
                      <a:pt x="62" y="608"/>
                      <a:pt x="123" y="638"/>
                      <a:pt x="153" y="638"/>
                    </a:cubicBezTo>
                    <a:lnTo>
                      <a:pt x="305" y="638"/>
                    </a:lnTo>
                    <a:cubicBezTo>
                      <a:pt x="396" y="608"/>
                      <a:pt x="426" y="547"/>
                      <a:pt x="457" y="486"/>
                    </a:cubicBezTo>
                    <a:cubicBezTo>
                      <a:pt x="487" y="456"/>
                      <a:pt x="578" y="365"/>
                      <a:pt x="609" y="304"/>
                    </a:cubicBezTo>
                    <a:cubicBezTo>
                      <a:pt x="700" y="213"/>
                      <a:pt x="609" y="61"/>
                      <a:pt x="548" y="30"/>
                    </a:cubicBezTo>
                    <a:cubicBezTo>
                      <a:pt x="487" y="30"/>
                      <a:pt x="457" y="0"/>
                      <a:pt x="4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2"/>
              <p:cNvSpPr/>
              <p:nvPr/>
            </p:nvSpPr>
            <p:spPr>
              <a:xfrm>
                <a:off x="2577050" y="4756450"/>
                <a:ext cx="15225" cy="18675"/>
              </a:xfrm>
              <a:custGeom>
                <a:rect b="b" l="l" r="r" t="t"/>
                <a:pathLst>
                  <a:path extrusionOk="0" h="747" w="609">
                    <a:moveTo>
                      <a:pt x="396" y="0"/>
                    </a:moveTo>
                    <a:cubicBezTo>
                      <a:pt x="305" y="30"/>
                      <a:pt x="244" y="91"/>
                      <a:pt x="214" y="122"/>
                    </a:cubicBezTo>
                    <a:cubicBezTo>
                      <a:pt x="153" y="243"/>
                      <a:pt x="92" y="334"/>
                      <a:pt x="31" y="456"/>
                    </a:cubicBezTo>
                    <a:cubicBezTo>
                      <a:pt x="1" y="547"/>
                      <a:pt x="1" y="638"/>
                      <a:pt x="92" y="730"/>
                    </a:cubicBezTo>
                    <a:cubicBezTo>
                      <a:pt x="123" y="740"/>
                      <a:pt x="156" y="746"/>
                      <a:pt x="190" y="746"/>
                    </a:cubicBezTo>
                    <a:cubicBezTo>
                      <a:pt x="258" y="746"/>
                      <a:pt x="325" y="719"/>
                      <a:pt x="366" y="638"/>
                    </a:cubicBezTo>
                    <a:cubicBezTo>
                      <a:pt x="427" y="547"/>
                      <a:pt x="487" y="426"/>
                      <a:pt x="548" y="304"/>
                    </a:cubicBezTo>
                    <a:cubicBezTo>
                      <a:pt x="609" y="243"/>
                      <a:pt x="609" y="122"/>
                      <a:pt x="487" y="30"/>
                    </a:cubicBezTo>
                    <a:cubicBezTo>
                      <a:pt x="457" y="30"/>
                      <a:pt x="396" y="0"/>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2"/>
              <p:cNvSpPr/>
              <p:nvPr/>
            </p:nvSpPr>
            <p:spPr>
              <a:xfrm>
                <a:off x="2594550" y="4711600"/>
                <a:ext cx="13700" cy="21500"/>
              </a:xfrm>
              <a:custGeom>
                <a:rect b="b" l="l" r="r" t="t"/>
                <a:pathLst>
                  <a:path extrusionOk="0" h="860" w="548">
                    <a:moveTo>
                      <a:pt x="365" y="1"/>
                    </a:moveTo>
                    <a:cubicBezTo>
                      <a:pt x="274" y="62"/>
                      <a:pt x="213" y="92"/>
                      <a:pt x="213" y="153"/>
                    </a:cubicBezTo>
                    <a:cubicBezTo>
                      <a:pt x="152" y="305"/>
                      <a:pt x="122" y="457"/>
                      <a:pt x="61" y="609"/>
                    </a:cubicBezTo>
                    <a:cubicBezTo>
                      <a:pt x="0" y="730"/>
                      <a:pt x="91" y="821"/>
                      <a:pt x="152" y="852"/>
                    </a:cubicBezTo>
                    <a:cubicBezTo>
                      <a:pt x="173" y="857"/>
                      <a:pt x="193" y="860"/>
                      <a:pt x="212" y="860"/>
                    </a:cubicBezTo>
                    <a:cubicBezTo>
                      <a:pt x="303" y="860"/>
                      <a:pt x="370" y="801"/>
                      <a:pt x="395" y="700"/>
                    </a:cubicBezTo>
                    <a:lnTo>
                      <a:pt x="517" y="244"/>
                    </a:lnTo>
                    <a:cubicBezTo>
                      <a:pt x="547" y="122"/>
                      <a:pt x="456" y="62"/>
                      <a:pt x="3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2"/>
              <p:cNvSpPr/>
              <p:nvPr/>
            </p:nvSpPr>
            <p:spPr>
              <a:xfrm>
                <a:off x="2607450" y="4672525"/>
                <a:ext cx="9900" cy="19350"/>
              </a:xfrm>
              <a:custGeom>
                <a:rect b="b" l="l" r="r" t="t"/>
                <a:pathLst>
                  <a:path extrusionOk="0" h="774" w="396">
                    <a:moveTo>
                      <a:pt x="161" y="1"/>
                    </a:moveTo>
                    <a:cubicBezTo>
                      <a:pt x="120" y="1"/>
                      <a:pt x="83" y="22"/>
                      <a:pt x="62" y="44"/>
                    </a:cubicBezTo>
                    <a:cubicBezTo>
                      <a:pt x="31" y="105"/>
                      <a:pt x="31" y="135"/>
                      <a:pt x="31" y="196"/>
                    </a:cubicBezTo>
                    <a:cubicBezTo>
                      <a:pt x="31" y="317"/>
                      <a:pt x="1" y="469"/>
                      <a:pt x="1" y="591"/>
                    </a:cubicBezTo>
                    <a:cubicBezTo>
                      <a:pt x="1" y="621"/>
                      <a:pt x="31" y="713"/>
                      <a:pt x="31" y="743"/>
                    </a:cubicBezTo>
                    <a:cubicBezTo>
                      <a:pt x="62" y="773"/>
                      <a:pt x="92" y="773"/>
                      <a:pt x="183" y="773"/>
                    </a:cubicBezTo>
                    <a:cubicBezTo>
                      <a:pt x="214" y="773"/>
                      <a:pt x="305" y="743"/>
                      <a:pt x="335" y="743"/>
                    </a:cubicBezTo>
                    <a:cubicBezTo>
                      <a:pt x="366" y="682"/>
                      <a:pt x="366" y="652"/>
                      <a:pt x="366" y="591"/>
                    </a:cubicBezTo>
                    <a:cubicBezTo>
                      <a:pt x="366" y="469"/>
                      <a:pt x="396" y="317"/>
                      <a:pt x="396" y="196"/>
                    </a:cubicBezTo>
                    <a:cubicBezTo>
                      <a:pt x="396" y="166"/>
                      <a:pt x="366" y="105"/>
                      <a:pt x="366" y="44"/>
                    </a:cubicBezTo>
                    <a:cubicBezTo>
                      <a:pt x="335" y="14"/>
                      <a:pt x="305" y="14"/>
                      <a:pt x="214" y="14"/>
                    </a:cubicBezTo>
                    <a:cubicBezTo>
                      <a:pt x="196" y="5"/>
                      <a:pt x="178" y="1"/>
                      <a:pt x="1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2"/>
              <p:cNvSpPr/>
              <p:nvPr/>
            </p:nvSpPr>
            <p:spPr>
              <a:xfrm>
                <a:off x="2608225" y="4638650"/>
                <a:ext cx="9125" cy="19800"/>
              </a:xfrm>
              <a:custGeom>
                <a:rect b="b" l="l" r="r" t="t"/>
                <a:pathLst>
                  <a:path extrusionOk="0" h="792" w="365">
                    <a:moveTo>
                      <a:pt x="183" y="1"/>
                    </a:moveTo>
                    <a:cubicBezTo>
                      <a:pt x="122" y="1"/>
                      <a:pt x="0" y="92"/>
                      <a:pt x="0" y="183"/>
                    </a:cubicBezTo>
                    <a:lnTo>
                      <a:pt x="0" y="609"/>
                    </a:lnTo>
                    <a:cubicBezTo>
                      <a:pt x="0" y="730"/>
                      <a:pt x="61" y="791"/>
                      <a:pt x="183" y="791"/>
                    </a:cubicBezTo>
                    <a:cubicBezTo>
                      <a:pt x="304" y="791"/>
                      <a:pt x="365" y="730"/>
                      <a:pt x="365" y="609"/>
                    </a:cubicBezTo>
                    <a:lnTo>
                      <a:pt x="365" y="183"/>
                    </a:lnTo>
                    <a:cubicBezTo>
                      <a:pt x="365" y="92"/>
                      <a:pt x="304"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2"/>
              <p:cNvSpPr/>
              <p:nvPr/>
            </p:nvSpPr>
            <p:spPr>
              <a:xfrm>
                <a:off x="1354400" y="3749575"/>
                <a:ext cx="440750" cy="285750"/>
              </a:xfrm>
              <a:custGeom>
                <a:rect b="b" l="l" r="r" t="t"/>
                <a:pathLst>
                  <a:path extrusionOk="0" h="11430" w="17630">
                    <a:moveTo>
                      <a:pt x="9423" y="1"/>
                    </a:moveTo>
                    <a:cubicBezTo>
                      <a:pt x="8268" y="31"/>
                      <a:pt x="7143" y="183"/>
                      <a:pt x="6019" y="457"/>
                    </a:cubicBezTo>
                    <a:cubicBezTo>
                      <a:pt x="4894" y="761"/>
                      <a:pt x="3891" y="1186"/>
                      <a:pt x="3070" y="1673"/>
                    </a:cubicBezTo>
                    <a:cubicBezTo>
                      <a:pt x="2280" y="2159"/>
                      <a:pt x="1611" y="2737"/>
                      <a:pt x="1125" y="3436"/>
                    </a:cubicBezTo>
                    <a:lnTo>
                      <a:pt x="912" y="3770"/>
                    </a:lnTo>
                    <a:lnTo>
                      <a:pt x="791" y="3892"/>
                    </a:lnTo>
                    <a:cubicBezTo>
                      <a:pt x="213" y="5047"/>
                      <a:pt x="0" y="6110"/>
                      <a:pt x="61" y="7053"/>
                    </a:cubicBezTo>
                    <a:cubicBezTo>
                      <a:pt x="91" y="7509"/>
                      <a:pt x="213" y="7965"/>
                      <a:pt x="456" y="8390"/>
                    </a:cubicBezTo>
                    <a:cubicBezTo>
                      <a:pt x="608" y="8785"/>
                      <a:pt x="851" y="9120"/>
                      <a:pt x="1186" y="9454"/>
                    </a:cubicBezTo>
                    <a:cubicBezTo>
                      <a:pt x="1733" y="10062"/>
                      <a:pt x="2523" y="10518"/>
                      <a:pt x="3526" y="10913"/>
                    </a:cubicBezTo>
                    <a:cubicBezTo>
                      <a:pt x="4438" y="11217"/>
                      <a:pt x="5472" y="11399"/>
                      <a:pt x="6596" y="11430"/>
                    </a:cubicBezTo>
                    <a:lnTo>
                      <a:pt x="7022" y="11430"/>
                    </a:lnTo>
                    <a:cubicBezTo>
                      <a:pt x="7964" y="11430"/>
                      <a:pt x="8997" y="11308"/>
                      <a:pt x="10000" y="11126"/>
                    </a:cubicBezTo>
                    <a:cubicBezTo>
                      <a:pt x="11125" y="10913"/>
                      <a:pt x="12219" y="10518"/>
                      <a:pt x="13253" y="10001"/>
                    </a:cubicBezTo>
                    <a:cubicBezTo>
                      <a:pt x="14286" y="9454"/>
                      <a:pt x="15198" y="8816"/>
                      <a:pt x="15928" y="8056"/>
                    </a:cubicBezTo>
                    <a:cubicBezTo>
                      <a:pt x="16292" y="7661"/>
                      <a:pt x="16596" y="7205"/>
                      <a:pt x="16870" y="6749"/>
                    </a:cubicBezTo>
                    <a:cubicBezTo>
                      <a:pt x="17143" y="6262"/>
                      <a:pt x="17356" y="5806"/>
                      <a:pt x="17478" y="5351"/>
                    </a:cubicBezTo>
                    <a:cubicBezTo>
                      <a:pt x="17599" y="4925"/>
                      <a:pt x="17630" y="4469"/>
                      <a:pt x="17599" y="4104"/>
                    </a:cubicBezTo>
                    <a:cubicBezTo>
                      <a:pt x="17539" y="3679"/>
                      <a:pt x="17447" y="3314"/>
                      <a:pt x="17204" y="2919"/>
                    </a:cubicBezTo>
                    <a:cubicBezTo>
                      <a:pt x="16870" y="2281"/>
                      <a:pt x="16262" y="1703"/>
                      <a:pt x="15411" y="1217"/>
                    </a:cubicBezTo>
                    <a:cubicBezTo>
                      <a:pt x="14651" y="761"/>
                      <a:pt x="13739" y="457"/>
                      <a:pt x="12645" y="214"/>
                    </a:cubicBezTo>
                    <a:cubicBezTo>
                      <a:pt x="11824" y="122"/>
                      <a:pt x="10852" y="1"/>
                      <a:pt x="99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2"/>
              <p:cNvSpPr/>
              <p:nvPr/>
            </p:nvSpPr>
            <p:spPr>
              <a:xfrm>
                <a:off x="969900" y="3782250"/>
                <a:ext cx="389075" cy="936225"/>
              </a:xfrm>
              <a:custGeom>
                <a:rect b="b" l="l" r="r" t="t"/>
                <a:pathLst>
                  <a:path extrusionOk="0" h="37449" w="15563">
                    <a:moveTo>
                      <a:pt x="13617" y="1"/>
                    </a:moveTo>
                    <a:cubicBezTo>
                      <a:pt x="13557" y="62"/>
                      <a:pt x="13405" y="62"/>
                      <a:pt x="13253" y="62"/>
                    </a:cubicBezTo>
                    <a:cubicBezTo>
                      <a:pt x="13101" y="62"/>
                      <a:pt x="12949" y="62"/>
                      <a:pt x="12766" y="92"/>
                    </a:cubicBezTo>
                    <a:cubicBezTo>
                      <a:pt x="12553" y="92"/>
                      <a:pt x="12371" y="153"/>
                      <a:pt x="12189" y="183"/>
                    </a:cubicBezTo>
                    <a:cubicBezTo>
                      <a:pt x="11946" y="214"/>
                      <a:pt x="11733" y="244"/>
                      <a:pt x="11459" y="366"/>
                    </a:cubicBezTo>
                    <a:cubicBezTo>
                      <a:pt x="11459" y="305"/>
                      <a:pt x="11429" y="244"/>
                      <a:pt x="11398" y="214"/>
                    </a:cubicBezTo>
                    <a:cubicBezTo>
                      <a:pt x="11307" y="153"/>
                      <a:pt x="11246" y="92"/>
                      <a:pt x="11125" y="92"/>
                    </a:cubicBezTo>
                    <a:cubicBezTo>
                      <a:pt x="11003" y="92"/>
                      <a:pt x="10943" y="153"/>
                      <a:pt x="10851" y="214"/>
                    </a:cubicBezTo>
                    <a:cubicBezTo>
                      <a:pt x="8268" y="2311"/>
                      <a:pt x="6018" y="5047"/>
                      <a:pt x="4286" y="8360"/>
                    </a:cubicBezTo>
                    <a:cubicBezTo>
                      <a:pt x="2644" y="11430"/>
                      <a:pt x="1459" y="14895"/>
                      <a:pt x="790" y="18603"/>
                    </a:cubicBezTo>
                    <a:cubicBezTo>
                      <a:pt x="122" y="22220"/>
                      <a:pt x="0" y="25776"/>
                      <a:pt x="334" y="29241"/>
                    </a:cubicBezTo>
                    <a:cubicBezTo>
                      <a:pt x="426" y="30427"/>
                      <a:pt x="638" y="31612"/>
                      <a:pt x="851" y="32707"/>
                    </a:cubicBezTo>
                    <a:cubicBezTo>
                      <a:pt x="1155" y="34196"/>
                      <a:pt x="1611" y="35716"/>
                      <a:pt x="2189" y="37175"/>
                    </a:cubicBezTo>
                    <a:cubicBezTo>
                      <a:pt x="2219" y="37266"/>
                      <a:pt x="2280" y="37327"/>
                      <a:pt x="2371" y="37418"/>
                    </a:cubicBezTo>
                    <a:cubicBezTo>
                      <a:pt x="2462" y="37448"/>
                      <a:pt x="2493" y="37448"/>
                      <a:pt x="2584" y="37448"/>
                    </a:cubicBezTo>
                    <a:lnTo>
                      <a:pt x="2675" y="37448"/>
                    </a:lnTo>
                    <a:cubicBezTo>
                      <a:pt x="2705" y="37448"/>
                      <a:pt x="2796" y="37418"/>
                      <a:pt x="2827" y="37387"/>
                    </a:cubicBezTo>
                    <a:cubicBezTo>
                      <a:pt x="2888" y="37418"/>
                      <a:pt x="2948" y="37448"/>
                      <a:pt x="3040" y="37448"/>
                    </a:cubicBezTo>
                    <a:cubicBezTo>
                      <a:pt x="3131" y="37448"/>
                      <a:pt x="3222" y="37418"/>
                      <a:pt x="3283" y="37327"/>
                    </a:cubicBezTo>
                    <a:cubicBezTo>
                      <a:pt x="3374" y="37266"/>
                      <a:pt x="3404" y="37175"/>
                      <a:pt x="3404" y="37084"/>
                    </a:cubicBezTo>
                    <a:cubicBezTo>
                      <a:pt x="3283" y="34834"/>
                      <a:pt x="3404" y="32555"/>
                      <a:pt x="3708" y="30275"/>
                    </a:cubicBezTo>
                    <a:cubicBezTo>
                      <a:pt x="4195" y="26597"/>
                      <a:pt x="5259" y="22828"/>
                      <a:pt x="6839" y="19059"/>
                    </a:cubicBezTo>
                    <a:cubicBezTo>
                      <a:pt x="7629" y="17174"/>
                      <a:pt x="8602" y="15199"/>
                      <a:pt x="9666" y="13253"/>
                    </a:cubicBezTo>
                    <a:cubicBezTo>
                      <a:pt x="10183" y="12342"/>
                      <a:pt x="10730" y="11430"/>
                      <a:pt x="11338" y="10427"/>
                    </a:cubicBezTo>
                    <a:cubicBezTo>
                      <a:pt x="11763" y="9758"/>
                      <a:pt x="12219" y="9059"/>
                      <a:pt x="12675" y="8420"/>
                    </a:cubicBezTo>
                    <a:lnTo>
                      <a:pt x="12705" y="8360"/>
                    </a:lnTo>
                    <a:cubicBezTo>
                      <a:pt x="13405" y="7326"/>
                      <a:pt x="13921" y="6414"/>
                      <a:pt x="14377" y="5563"/>
                    </a:cubicBezTo>
                    <a:cubicBezTo>
                      <a:pt x="14681" y="4955"/>
                      <a:pt x="14955" y="4439"/>
                      <a:pt x="15137" y="3892"/>
                    </a:cubicBezTo>
                    <a:cubicBezTo>
                      <a:pt x="15380" y="3344"/>
                      <a:pt x="15502" y="2797"/>
                      <a:pt x="15532" y="2311"/>
                    </a:cubicBezTo>
                    <a:cubicBezTo>
                      <a:pt x="15563" y="2068"/>
                      <a:pt x="15532" y="1885"/>
                      <a:pt x="15532" y="1703"/>
                    </a:cubicBezTo>
                    <a:cubicBezTo>
                      <a:pt x="15532" y="1581"/>
                      <a:pt x="15502" y="1460"/>
                      <a:pt x="15441" y="1369"/>
                    </a:cubicBezTo>
                    <a:lnTo>
                      <a:pt x="15350" y="1004"/>
                    </a:lnTo>
                    <a:cubicBezTo>
                      <a:pt x="15259" y="852"/>
                      <a:pt x="15137" y="670"/>
                      <a:pt x="14985" y="518"/>
                    </a:cubicBezTo>
                    <a:cubicBezTo>
                      <a:pt x="14833" y="366"/>
                      <a:pt x="14651" y="244"/>
                      <a:pt x="14377" y="153"/>
                    </a:cubicBezTo>
                    <a:cubicBezTo>
                      <a:pt x="14164" y="31"/>
                      <a:pt x="13891" y="1"/>
                      <a:pt x="136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2"/>
              <p:cNvSpPr/>
              <p:nvPr/>
            </p:nvSpPr>
            <p:spPr>
              <a:xfrm>
                <a:off x="985075" y="3868125"/>
                <a:ext cx="260675" cy="364775"/>
              </a:xfrm>
              <a:custGeom>
                <a:rect b="b" l="l" r="r" t="t"/>
                <a:pathLst>
                  <a:path extrusionOk="0" h="14591" w="10427">
                    <a:moveTo>
                      <a:pt x="7053" y="1"/>
                    </a:moveTo>
                    <a:cubicBezTo>
                      <a:pt x="6627" y="1"/>
                      <a:pt x="6171" y="92"/>
                      <a:pt x="5776" y="213"/>
                    </a:cubicBezTo>
                    <a:cubicBezTo>
                      <a:pt x="4560" y="578"/>
                      <a:pt x="3405" y="1460"/>
                      <a:pt x="2341" y="2797"/>
                    </a:cubicBezTo>
                    <a:cubicBezTo>
                      <a:pt x="1886" y="3344"/>
                      <a:pt x="1521" y="4013"/>
                      <a:pt x="1156" y="4712"/>
                    </a:cubicBezTo>
                    <a:cubicBezTo>
                      <a:pt x="822" y="5411"/>
                      <a:pt x="548" y="6171"/>
                      <a:pt x="366" y="6900"/>
                    </a:cubicBezTo>
                    <a:cubicBezTo>
                      <a:pt x="183" y="7600"/>
                      <a:pt x="62" y="8299"/>
                      <a:pt x="31" y="8967"/>
                    </a:cubicBezTo>
                    <a:cubicBezTo>
                      <a:pt x="1" y="9849"/>
                      <a:pt x="153" y="10761"/>
                      <a:pt x="457" y="11642"/>
                    </a:cubicBezTo>
                    <a:cubicBezTo>
                      <a:pt x="822" y="12676"/>
                      <a:pt x="1399" y="13587"/>
                      <a:pt x="2159" y="14256"/>
                    </a:cubicBezTo>
                    <a:cubicBezTo>
                      <a:pt x="2220" y="14347"/>
                      <a:pt x="2341" y="14378"/>
                      <a:pt x="2433" y="14378"/>
                    </a:cubicBezTo>
                    <a:cubicBezTo>
                      <a:pt x="2463" y="14378"/>
                      <a:pt x="2524" y="14378"/>
                      <a:pt x="2585" y="14347"/>
                    </a:cubicBezTo>
                    <a:cubicBezTo>
                      <a:pt x="2585" y="14378"/>
                      <a:pt x="2615" y="14439"/>
                      <a:pt x="2645" y="14469"/>
                    </a:cubicBezTo>
                    <a:cubicBezTo>
                      <a:pt x="2737" y="14560"/>
                      <a:pt x="2797" y="14590"/>
                      <a:pt x="2919" y="14590"/>
                    </a:cubicBezTo>
                    <a:lnTo>
                      <a:pt x="3193" y="14590"/>
                    </a:lnTo>
                    <a:cubicBezTo>
                      <a:pt x="3345" y="14590"/>
                      <a:pt x="3436" y="14590"/>
                      <a:pt x="3588" y="14560"/>
                    </a:cubicBezTo>
                    <a:cubicBezTo>
                      <a:pt x="3800" y="14530"/>
                      <a:pt x="4013" y="14439"/>
                      <a:pt x="4256" y="14317"/>
                    </a:cubicBezTo>
                    <a:cubicBezTo>
                      <a:pt x="4621" y="14104"/>
                      <a:pt x="4925" y="13770"/>
                      <a:pt x="5199" y="13405"/>
                    </a:cubicBezTo>
                    <a:cubicBezTo>
                      <a:pt x="5381" y="13192"/>
                      <a:pt x="5533" y="12949"/>
                      <a:pt x="5685" y="12736"/>
                    </a:cubicBezTo>
                    <a:lnTo>
                      <a:pt x="5867" y="12432"/>
                    </a:lnTo>
                    <a:cubicBezTo>
                      <a:pt x="6111" y="12128"/>
                      <a:pt x="6293" y="11825"/>
                      <a:pt x="6536" y="11521"/>
                    </a:cubicBezTo>
                    <a:cubicBezTo>
                      <a:pt x="7357" y="10305"/>
                      <a:pt x="8390" y="8663"/>
                      <a:pt x="9211" y="6870"/>
                    </a:cubicBezTo>
                    <a:cubicBezTo>
                      <a:pt x="9728" y="5806"/>
                      <a:pt x="10032" y="4955"/>
                      <a:pt x="10214" y="4074"/>
                    </a:cubicBezTo>
                    <a:cubicBezTo>
                      <a:pt x="10427" y="3071"/>
                      <a:pt x="10427" y="2189"/>
                      <a:pt x="10244" y="1429"/>
                    </a:cubicBezTo>
                    <a:cubicBezTo>
                      <a:pt x="10244" y="1338"/>
                      <a:pt x="10214" y="1277"/>
                      <a:pt x="10123" y="1216"/>
                    </a:cubicBezTo>
                    <a:cubicBezTo>
                      <a:pt x="10092" y="1156"/>
                      <a:pt x="10062" y="1064"/>
                      <a:pt x="9971" y="1034"/>
                    </a:cubicBezTo>
                    <a:cubicBezTo>
                      <a:pt x="9302" y="548"/>
                      <a:pt x="8573" y="244"/>
                      <a:pt x="7843" y="92"/>
                    </a:cubicBezTo>
                    <a:cubicBezTo>
                      <a:pt x="7600" y="61"/>
                      <a:pt x="7326" y="1"/>
                      <a:pt x="70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2"/>
              <p:cNvSpPr/>
              <p:nvPr/>
            </p:nvSpPr>
            <p:spPr>
              <a:xfrm>
                <a:off x="1035250" y="4197150"/>
                <a:ext cx="38000" cy="33825"/>
              </a:xfrm>
              <a:custGeom>
                <a:rect b="b" l="l" r="r" t="t"/>
                <a:pathLst>
                  <a:path extrusionOk="0" h="1353" w="1520">
                    <a:moveTo>
                      <a:pt x="456" y="1"/>
                    </a:moveTo>
                    <a:cubicBezTo>
                      <a:pt x="334" y="1"/>
                      <a:pt x="274" y="31"/>
                      <a:pt x="182" y="62"/>
                    </a:cubicBezTo>
                    <a:cubicBezTo>
                      <a:pt x="30" y="214"/>
                      <a:pt x="0" y="457"/>
                      <a:pt x="152" y="609"/>
                    </a:cubicBezTo>
                    <a:cubicBezTo>
                      <a:pt x="334" y="882"/>
                      <a:pt x="608" y="1095"/>
                      <a:pt x="882" y="1278"/>
                    </a:cubicBezTo>
                    <a:cubicBezTo>
                      <a:pt x="958" y="1328"/>
                      <a:pt x="1039" y="1353"/>
                      <a:pt x="1117" y="1353"/>
                    </a:cubicBezTo>
                    <a:cubicBezTo>
                      <a:pt x="1226" y="1353"/>
                      <a:pt x="1327" y="1305"/>
                      <a:pt x="1398" y="1217"/>
                    </a:cubicBezTo>
                    <a:cubicBezTo>
                      <a:pt x="1520" y="1065"/>
                      <a:pt x="1489" y="791"/>
                      <a:pt x="1338" y="670"/>
                    </a:cubicBezTo>
                    <a:cubicBezTo>
                      <a:pt x="1216" y="609"/>
                      <a:pt x="1125" y="518"/>
                      <a:pt x="1034" y="457"/>
                    </a:cubicBezTo>
                    <a:cubicBezTo>
                      <a:pt x="912" y="335"/>
                      <a:pt x="821" y="274"/>
                      <a:pt x="760" y="153"/>
                    </a:cubicBezTo>
                    <a:cubicBezTo>
                      <a:pt x="669" y="62"/>
                      <a:pt x="578" y="1"/>
                      <a:pt x="456"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2"/>
              <p:cNvSpPr/>
              <p:nvPr/>
            </p:nvSpPr>
            <p:spPr>
              <a:xfrm>
                <a:off x="1034475" y="4197925"/>
                <a:ext cx="38775" cy="37775"/>
              </a:xfrm>
              <a:custGeom>
                <a:rect b="b" l="l" r="r" t="t"/>
                <a:pathLst>
                  <a:path extrusionOk="0" h="1511" w="1551">
                    <a:moveTo>
                      <a:pt x="396" y="0"/>
                    </a:moveTo>
                    <a:cubicBezTo>
                      <a:pt x="335" y="0"/>
                      <a:pt x="244" y="0"/>
                      <a:pt x="213" y="31"/>
                    </a:cubicBezTo>
                    <a:cubicBezTo>
                      <a:pt x="153" y="91"/>
                      <a:pt x="61" y="152"/>
                      <a:pt x="31" y="274"/>
                    </a:cubicBezTo>
                    <a:cubicBezTo>
                      <a:pt x="1" y="335"/>
                      <a:pt x="1" y="456"/>
                      <a:pt x="31" y="578"/>
                    </a:cubicBezTo>
                    <a:cubicBezTo>
                      <a:pt x="153" y="760"/>
                      <a:pt x="244" y="912"/>
                      <a:pt x="396" y="1064"/>
                    </a:cubicBezTo>
                    <a:cubicBezTo>
                      <a:pt x="548" y="1216"/>
                      <a:pt x="700" y="1338"/>
                      <a:pt x="913" y="1459"/>
                    </a:cubicBezTo>
                    <a:cubicBezTo>
                      <a:pt x="981" y="1493"/>
                      <a:pt x="1054" y="1511"/>
                      <a:pt x="1124" y="1511"/>
                    </a:cubicBezTo>
                    <a:cubicBezTo>
                      <a:pt x="1242" y="1511"/>
                      <a:pt x="1353" y="1463"/>
                      <a:pt x="1429" y="1368"/>
                    </a:cubicBezTo>
                    <a:cubicBezTo>
                      <a:pt x="1551" y="1216"/>
                      <a:pt x="1520" y="943"/>
                      <a:pt x="1369" y="851"/>
                    </a:cubicBezTo>
                    <a:cubicBezTo>
                      <a:pt x="1217" y="760"/>
                      <a:pt x="1095" y="639"/>
                      <a:pt x="973" y="578"/>
                    </a:cubicBezTo>
                    <a:cubicBezTo>
                      <a:pt x="852" y="456"/>
                      <a:pt x="791" y="395"/>
                      <a:pt x="700" y="243"/>
                    </a:cubicBezTo>
                    <a:cubicBezTo>
                      <a:pt x="669" y="152"/>
                      <a:pt x="609" y="91"/>
                      <a:pt x="517" y="31"/>
                    </a:cubicBezTo>
                    <a:cubicBezTo>
                      <a:pt x="487" y="31"/>
                      <a:pt x="457" y="0"/>
                      <a:pt x="396" y="0"/>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2"/>
              <p:cNvSpPr/>
              <p:nvPr/>
            </p:nvSpPr>
            <p:spPr>
              <a:xfrm>
                <a:off x="1030675" y="4197150"/>
                <a:ext cx="45625" cy="43350"/>
              </a:xfrm>
              <a:custGeom>
                <a:rect b="b" l="l" r="r" t="t"/>
                <a:pathLst>
                  <a:path extrusionOk="0" h="1734" w="1825">
                    <a:moveTo>
                      <a:pt x="457" y="1"/>
                    </a:moveTo>
                    <a:cubicBezTo>
                      <a:pt x="305" y="1"/>
                      <a:pt x="244" y="1"/>
                      <a:pt x="213" y="31"/>
                    </a:cubicBezTo>
                    <a:cubicBezTo>
                      <a:pt x="153" y="62"/>
                      <a:pt x="62" y="153"/>
                      <a:pt x="31" y="274"/>
                    </a:cubicBezTo>
                    <a:cubicBezTo>
                      <a:pt x="1" y="335"/>
                      <a:pt x="1" y="457"/>
                      <a:pt x="31" y="578"/>
                    </a:cubicBezTo>
                    <a:cubicBezTo>
                      <a:pt x="183" y="791"/>
                      <a:pt x="335" y="974"/>
                      <a:pt x="517" y="1186"/>
                    </a:cubicBezTo>
                    <a:cubicBezTo>
                      <a:pt x="700" y="1369"/>
                      <a:pt x="943" y="1551"/>
                      <a:pt x="1217" y="1673"/>
                    </a:cubicBezTo>
                    <a:cubicBezTo>
                      <a:pt x="1277" y="1703"/>
                      <a:pt x="1399" y="1733"/>
                      <a:pt x="1460" y="1733"/>
                    </a:cubicBezTo>
                    <a:cubicBezTo>
                      <a:pt x="1581" y="1733"/>
                      <a:pt x="1672" y="1673"/>
                      <a:pt x="1733" y="1581"/>
                    </a:cubicBezTo>
                    <a:cubicBezTo>
                      <a:pt x="1764" y="1521"/>
                      <a:pt x="1824" y="1399"/>
                      <a:pt x="1824" y="1338"/>
                    </a:cubicBezTo>
                    <a:cubicBezTo>
                      <a:pt x="1824" y="1247"/>
                      <a:pt x="1733" y="1126"/>
                      <a:pt x="1672" y="1065"/>
                    </a:cubicBezTo>
                    <a:cubicBezTo>
                      <a:pt x="1460" y="943"/>
                      <a:pt x="1277" y="822"/>
                      <a:pt x="1095" y="670"/>
                    </a:cubicBezTo>
                    <a:cubicBezTo>
                      <a:pt x="943" y="518"/>
                      <a:pt x="821" y="426"/>
                      <a:pt x="761" y="214"/>
                    </a:cubicBezTo>
                    <a:cubicBezTo>
                      <a:pt x="700" y="153"/>
                      <a:pt x="639" y="62"/>
                      <a:pt x="548" y="31"/>
                    </a:cubicBezTo>
                    <a:cubicBezTo>
                      <a:pt x="517" y="31"/>
                      <a:pt x="487" y="1"/>
                      <a:pt x="457"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2"/>
              <p:cNvSpPr/>
              <p:nvPr/>
            </p:nvSpPr>
            <p:spPr>
              <a:xfrm>
                <a:off x="1029150" y="4200950"/>
                <a:ext cx="44100" cy="37625"/>
              </a:xfrm>
              <a:custGeom>
                <a:rect b="b" l="l" r="r" t="t"/>
                <a:pathLst>
                  <a:path extrusionOk="0" h="1505" w="1764">
                    <a:moveTo>
                      <a:pt x="457" y="1"/>
                    </a:moveTo>
                    <a:cubicBezTo>
                      <a:pt x="366" y="31"/>
                      <a:pt x="274" y="31"/>
                      <a:pt x="214" y="122"/>
                    </a:cubicBezTo>
                    <a:cubicBezTo>
                      <a:pt x="62" y="214"/>
                      <a:pt x="1" y="487"/>
                      <a:pt x="153" y="639"/>
                    </a:cubicBezTo>
                    <a:cubicBezTo>
                      <a:pt x="426" y="943"/>
                      <a:pt x="761" y="1217"/>
                      <a:pt x="1126" y="1429"/>
                    </a:cubicBezTo>
                    <a:cubicBezTo>
                      <a:pt x="1202" y="1480"/>
                      <a:pt x="1283" y="1504"/>
                      <a:pt x="1361" y="1504"/>
                    </a:cubicBezTo>
                    <a:cubicBezTo>
                      <a:pt x="1470" y="1504"/>
                      <a:pt x="1571" y="1457"/>
                      <a:pt x="1642" y="1369"/>
                    </a:cubicBezTo>
                    <a:cubicBezTo>
                      <a:pt x="1764" y="1217"/>
                      <a:pt x="1733" y="943"/>
                      <a:pt x="1582" y="822"/>
                    </a:cubicBezTo>
                    <a:cubicBezTo>
                      <a:pt x="1369" y="730"/>
                      <a:pt x="1186" y="578"/>
                      <a:pt x="1004" y="366"/>
                    </a:cubicBezTo>
                    <a:lnTo>
                      <a:pt x="761" y="153"/>
                    </a:lnTo>
                    <a:cubicBezTo>
                      <a:pt x="700" y="62"/>
                      <a:pt x="578" y="1"/>
                      <a:pt x="457"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2"/>
              <p:cNvSpPr/>
              <p:nvPr/>
            </p:nvSpPr>
            <p:spPr>
              <a:xfrm>
                <a:off x="1024600" y="4198675"/>
                <a:ext cx="44850" cy="39900"/>
              </a:xfrm>
              <a:custGeom>
                <a:rect b="b" l="l" r="r" t="t"/>
                <a:pathLst>
                  <a:path extrusionOk="0" h="1596" w="1794">
                    <a:moveTo>
                      <a:pt x="456" y="1"/>
                    </a:moveTo>
                    <a:cubicBezTo>
                      <a:pt x="335" y="61"/>
                      <a:pt x="274" y="61"/>
                      <a:pt x="183" y="122"/>
                    </a:cubicBezTo>
                    <a:cubicBezTo>
                      <a:pt x="31" y="244"/>
                      <a:pt x="1" y="517"/>
                      <a:pt x="153" y="669"/>
                    </a:cubicBezTo>
                    <a:cubicBezTo>
                      <a:pt x="456" y="1004"/>
                      <a:pt x="760" y="1308"/>
                      <a:pt x="1156" y="1520"/>
                    </a:cubicBezTo>
                    <a:cubicBezTo>
                      <a:pt x="1232" y="1571"/>
                      <a:pt x="1313" y="1595"/>
                      <a:pt x="1391" y="1595"/>
                    </a:cubicBezTo>
                    <a:cubicBezTo>
                      <a:pt x="1500" y="1595"/>
                      <a:pt x="1601" y="1548"/>
                      <a:pt x="1672" y="1460"/>
                    </a:cubicBezTo>
                    <a:cubicBezTo>
                      <a:pt x="1794" y="1308"/>
                      <a:pt x="1764" y="1034"/>
                      <a:pt x="1612" y="913"/>
                    </a:cubicBezTo>
                    <a:cubicBezTo>
                      <a:pt x="1399" y="821"/>
                      <a:pt x="1247" y="669"/>
                      <a:pt x="1064" y="517"/>
                    </a:cubicBezTo>
                    <a:cubicBezTo>
                      <a:pt x="943" y="396"/>
                      <a:pt x="852" y="274"/>
                      <a:pt x="760" y="153"/>
                    </a:cubicBezTo>
                    <a:cubicBezTo>
                      <a:pt x="700" y="92"/>
                      <a:pt x="578" y="1"/>
                      <a:pt x="456"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2"/>
              <p:cNvSpPr/>
              <p:nvPr/>
            </p:nvSpPr>
            <p:spPr>
              <a:xfrm>
                <a:off x="1027650" y="4201425"/>
                <a:ext cx="41800" cy="37150"/>
              </a:xfrm>
              <a:custGeom>
                <a:rect b="b" l="l" r="r" t="t"/>
                <a:pathLst>
                  <a:path extrusionOk="0" h="1486" w="1672">
                    <a:moveTo>
                      <a:pt x="315" y="1"/>
                    </a:moveTo>
                    <a:cubicBezTo>
                      <a:pt x="260" y="1"/>
                      <a:pt x="198" y="35"/>
                      <a:pt x="152" y="103"/>
                    </a:cubicBezTo>
                    <a:cubicBezTo>
                      <a:pt x="61" y="164"/>
                      <a:pt x="31" y="255"/>
                      <a:pt x="0" y="347"/>
                    </a:cubicBezTo>
                    <a:cubicBezTo>
                      <a:pt x="0" y="438"/>
                      <a:pt x="0" y="590"/>
                      <a:pt x="61" y="620"/>
                    </a:cubicBezTo>
                    <a:cubicBezTo>
                      <a:pt x="365" y="924"/>
                      <a:pt x="669" y="1198"/>
                      <a:pt x="1034" y="1410"/>
                    </a:cubicBezTo>
                    <a:cubicBezTo>
                      <a:pt x="1110" y="1461"/>
                      <a:pt x="1191" y="1485"/>
                      <a:pt x="1269" y="1485"/>
                    </a:cubicBezTo>
                    <a:cubicBezTo>
                      <a:pt x="1378" y="1485"/>
                      <a:pt x="1479" y="1438"/>
                      <a:pt x="1550" y="1350"/>
                    </a:cubicBezTo>
                    <a:cubicBezTo>
                      <a:pt x="1672" y="1198"/>
                      <a:pt x="1642" y="924"/>
                      <a:pt x="1490" y="803"/>
                    </a:cubicBezTo>
                    <a:cubicBezTo>
                      <a:pt x="1216" y="651"/>
                      <a:pt x="973" y="468"/>
                      <a:pt x="791" y="286"/>
                    </a:cubicBezTo>
                    <a:lnTo>
                      <a:pt x="791" y="286"/>
                    </a:lnTo>
                    <a:lnTo>
                      <a:pt x="821" y="316"/>
                    </a:lnTo>
                    <a:cubicBezTo>
                      <a:pt x="821" y="316"/>
                      <a:pt x="790" y="316"/>
                      <a:pt x="790" y="286"/>
                    </a:cubicBezTo>
                    <a:lnTo>
                      <a:pt x="790" y="286"/>
                    </a:lnTo>
                    <a:cubicBezTo>
                      <a:pt x="790" y="286"/>
                      <a:pt x="790" y="286"/>
                      <a:pt x="790" y="286"/>
                    </a:cubicBezTo>
                    <a:lnTo>
                      <a:pt x="669" y="164"/>
                    </a:lnTo>
                    <a:cubicBezTo>
                      <a:pt x="608" y="103"/>
                      <a:pt x="517" y="43"/>
                      <a:pt x="426" y="12"/>
                    </a:cubicBezTo>
                    <a:lnTo>
                      <a:pt x="365" y="12"/>
                    </a:lnTo>
                    <a:cubicBezTo>
                      <a:pt x="350" y="5"/>
                      <a:pt x="333" y="1"/>
                      <a:pt x="315"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2"/>
              <p:cNvSpPr/>
              <p:nvPr/>
            </p:nvSpPr>
            <p:spPr>
              <a:xfrm>
                <a:off x="1056525" y="4197925"/>
                <a:ext cx="56250" cy="46650"/>
              </a:xfrm>
              <a:custGeom>
                <a:rect b="b" l="l" r="r" t="t"/>
                <a:pathLst>
                  <a:path extrusionOk="0" h="1866" w="2250">
                    <a:moveTo>
                      <a:pt x="1885" y="0"/>
                    </a:moveTo>
                    <a:cubicBezTo>
                      <a:pt x="1794" y="0"/>
                      <a:pt x="1702" y="91"/>
                      <a:pt x="1611" y="152"/>
                    </a:cubicBezTo>
                    <a:cubicBezTo>
                      <a:pt x="1490" y="335"/>
                      <a:pt x="1338" y="487"/>
                      <a:pt x="1186" y="639"/>
                    </a:cubicBezTo>
                    <a:cubicBezTo>
                      <a:pt x="1094" y="760"/>
                      <a:pt x="973" y="851"/>
                      <a:pt x="821" y="912"/>
                    </a:cubicBezTo>
                    <a:cubicBezTo>
                      <a:pt x="699" y="943"/>
                      <a:pt x="578" y="1034"/>
                      <a:pt x="487" y="1064"/>
                    </a:cubicBezTo>
                    <a:cubicBezTo>
                      <a:pt x="426" y="1064"/>
                      <a:pt x="395" y="1064"/>
                      <a:pt x="365" y="1095"/>
                    </a:cubicBezTo>
                    <a:cubicBezTo>
                      <a:pt x="183" y="1155"/>
                      <a:pt x="0" y="1338"/>
                      <a:pt x="0" y="1520"/>
                    </a:cubicBezTo>
                    <a:cubicBezTo>
                      <a:pt x="54" y="1681"/>
                      <a:pt x="202" y="1865"/>
                      <a:pt x="361" y="1865"/>
                    </a:cubicBezTo>
                    <a:cubicBezTo>
                      <a:pt x="382" y="1865"/>
                      <a:pt x="404" y="1862"/>
                      <a:pt x="426" y="1854"/>
                    </a:cubicBezTo>
                    <a:cubicBezTo>
                      <a:pt x="821" y="1824"/>
                      <a:pt x="1155" y="1672"/>
                      <a:pt x="1459" y="1429"/>
                    </a:cubicBezTo>
                    <a:cubicBezTo>
                      <a:pt x="1763" y="1216"/>
                      <a:pt x="2006" y="943"/>
                      <a:pt x="2189" y="639"/>
                    </a:cubicBezTo>
                    <a:cubicBezTo>
                      <a:pt x="2219" y="578"/>
                      <a:pt x="2249" y="456"/>
                      <a:pt x="2249" y="365"/>
                    </a:cubicBezTo>
                    <a:cubicBezTo>
                      <a:pt x="2249" y="274"/>
                      <a:pt x="2189" y="183"/>
                      <a:pt x="2097" y="122"/>
                    </a:cubicBezTo>
                    <a:cubicBezTo>
                      <a:pt x="2037" y="61"/>
                      <a:pt x="1945" y="31"/>
                      <a:pt x="1885" y="31"/>
                    </a:cubicBezTo>
                    <a:lnTo>
                      <a:pt x="1885" y="0"/>
                    </a:ln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2"/>
              <p:cNvSpPr/>
              <p:nvPr/>
            </p:nvSpPr>
            <p:spPr>
              <a:xfrm>
                <a:off x="1081600" y="4139825"/>
                <a:ext cx="76000" cy="86325"/>
              </a:xfrm>
              <a:custGeom>
                <a:rect b="b" l="l" r="r" t="t"/>
                <a:pathLst>
                  <a:path extrusionOk="0" h="3453" w="3040">
                    <a:moveTo>
                      <a:pt x="2538" y="1"/>
                    </a:moveTo>
                    <a:cubicBezTo>
                      <a:pt x="2499" y="1"/>
                      <a:pt x="2452" y="14"/>
                      <a:pt x="2432" y="14"/>
                    </a:cubicBezTo>
                    <a:cubicBezTo>
                      <a:pt x="2310" y="45"/>
                      <a:pt x="2280" y="136"/>
                      <a:pt x="2250" y="197"/>
                    </a:cubicBezTo>
                    <a:cubicBezTo>
                      <a:pt x="2098" y="470"/>
                      <a:pt x="1976" y="683"/>
                      <a:pt x="1824" y="957"/>
                    </a:cubicBezTo>
                    <a:lnTo>
                      <a:pt x="1813" y="990"/>
                    </a:lnTo>
                    <a:lnTo>
                      <a:pt x="1813" y="990"/>
                    </a:lnTo>
                    <a:cubicBezTo>
                      <a:pt x="1816" y="988"/>
                      <a:pt x="1820" y="987"/>
                      <a:pt x="1824" y="987"/>
                    </a:cubicBezTo>
                    <a:cubicBezTo>
                      <a:pt x="1816" y="1000"/>
                      <a:pt x="1809" y="1013"/>
                      <a:pt x="1801" y="1026"/>
                    </a:cubicBezTo>
                    <a:lnTo>
                      <a:pt x="1801" y="1026"/>
                    </a:lnTo>
                    <a:lnTo>
                      <a:pt x="1813" y="990"/>
                    </a:lnTo>
                    <a:lnTo>
                      <a:pt x="1813" y="990"/>
                    </a:lnTo>
                    <a:cubicBezTo>
                      <a:pt x="1799" y="999"/>
                      <a:pt x="1795" y="1023"/>
                      <a:pt x="1794" y="1037"/>
                    </a:cubicBezTo>
                    <a:lnTo>
                      <a:pt x="1794" y="1037"/>
                    </a:lnTo>
                    <a:cubicBezTo>
                      <a:pt x="1796" y="1034"/>
                      <a:pt x="1799" y="1030"/>
                      <a:pt x="1801" y="1026"/>
                    </a:cubicBezTo>
                    <a:lnTo>
                      <a:pt x="1801" y="1026"/>
                    </a:lnTo>
                    <a:lnTo>
                      <a:pt x="1794" y="1048"/>
                    </a:lnTo>
                    <a:cubicBezTo>
                      <a:pt x="1794" y="1048"/>
                      <a:pt x="1794" y="1043"/>
                      <a:pt x="1794" y="1037"/>
                    </a:cubicBezTo>
                    <a:lnTo>
                      <a:pt x="1794" y="1037"/>
                    </a:lnTo>
                    <a:cubicBezTo>
                      <a:pt x="1498" y="1533"/>
                      <a:pt x="1172" y="1971"/>
                      <a:pt x="760" y="2324"/>
                    </a:cubicBezTo>
                    <a:lnTo>
                      <a:pt x="183" y="2780"/>
                    </a:lnTo>
                    <a:cubicBezTo>
                      <a:pt x="31" y="2902"/>
                      <a:pt x="0" y="3175"/>
                      <a:pt x="122" y="3297"/>
                    </a:cubicBezTo>
                    <a:cubicBezTo>
                      <a:pt x="199" y="3393"/>
                      <a:pt x="312" y="3453"/>
                      <a:pt x="431" y="3453"/>
                    </a:cubicBezTo>
                    <a:cubicBezTo>
                      <a:pt x="501" y="3453"/>
                      <a:pt x="572" y="3433"/>
                      <a:pt x="639" y="3388"/>
                    </a:cubicBezTo>
                    <a:cubicBezTo>
                      <a:pt x="1155" y="3054"/>
                      <a:pt x="1550" y="2628"/>
                      <a:pt x="1946" y="2142"/>
                    </a:cubicBezTo>
                    <a:cubicBezTo>
                      <a:pt x="2310" y="1625"/>
                      <a:pt x="2614" y="1078"/>
                      <a:pt x="2918" y="531"/>
                    </a:cubicBezTo>
                    <a:cubicBezTo>
                      <a:pt x="3040" y="349"/>
                      <a:pt x="2918" y="105"/>
                      <a:pt x="2736" y="45"/>
                    </a:cubicBezTo>
                    <a:cubicBezTo>
                      <a:pt x="2705" y="14"/>
                      <a:pt x="2614" y="14"/>
                      <a:pt x="2584" y="14"/>
                    </a:cubicBezTo>
                    <a:cubicBezTo>
                      <a:pt x="2574" y="4"/>
                      <a:pt x="2557" y="1"/>
                      <a:pt x="2538"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2"/>
              <p:cNvSpPr/>
              <p:nvPr/>
            </p:nvSpPr>
            <p:spPr>
              <a:xfrm>
                <a:off x="1118075" y="4064175"/>
                <a:ext cx="74500" cy="118375"/>
              </a:xfrm>
              <a:custGeom>
                <a:rect b="b" l="l" r="r" t="t"/>
                <a:pathLst>
                  <a:path extrusionOk="0" h="4735" w="2980">
                    <a:moveTo>
                      <a:pt x="2584" y="1"/>
                    </a:moveTo>
                    <a:cubicBezTo>
                      <a:pt x="2432" y="1"/>
                      <a:pt x="2280" y="61"/>
                      <a:pt x="2219" y="213"/>
                    </a:cubicBezTo>
                    <a:cubicBezTo>
                      <a:pt x="1702" y="1672"/>
                      <a:pt x="821" y="2888"/>
                      <a:pt x="31" y="4226"/>
                    </a:cubicBezTo>
                    <a:cubicBezTo>
                      <a:pt x="0" y="4286"/>
                      <a:pt x="0" y="4408"/>
                      <a:pt x="31" y="4530"/>
                    </a:cubicBezTo>
                    <a:cubicBezTo>
                      <a:pt x="61" y="4590"/>
                      <a:pt x="152" y="4682"/>
                      <a:pt x="213" y="4712"/>
                    </a:cubicBezTo>
                    <a:cubicBezTo>
                      <a:pt x="259" y="4727"/>
                      <a:pt x="304" y="4735"/>
                      <a:pt x="354" y="4735"/>
                    </a:cubicBezTo>
                    <a:cubicBezTo>
                      <a:pt x="403" y="4735"/>
                      <a:pt x="456" y="4727"/>
                      <a:pt x="517" y="4712"/>
                    </a:cubicBezTo>
                    <a:cubicBezTo>
                      <a:pt x="639" y="4682"/>
                      <a:pt x="669" y="4590"/>
                      <a:pt x="699" y="4530"/>
                    </a:cubicBezTo>
                    <a:cubicBezTo>
                      <a:pt x="1459" y="3223"/>
                      <a:pt x="2371" y="1976"/>
                      <a:pt x="2918" y="517"/>
                    </a:cubicBezTo>
                    <a:cubicBezTo>
                      <a:pt x="2979" y="335"/>
                      <a:pt x="2918" y="122"/>
                      <a:pt x="2736" y="31"/>
                    </a:cubicBezTo>
                    <a:cubicBezTo>
                      <a:pt x="2675" y="1"/>
                      <a:pt x="2614" y="1"/>
                      <a:pt x="2584"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2"/>
              <p:cNvSpPr/>
              <p:nvPr/>
            </p:nvSpPr>
            <p:spPr>
              <a:xfrm>
                <a:off x="1112750" y="4081650"/>
                <a:ext cx="71450" cy="108725"/>
              </a:xfrm>
              <a:custGeom>
                <a:rect b="b" l="l" r="r" t="t"/>
                <a:pathLst>
                  <a:path extrusionOk="0" h="4349" w="2858">
                    <a:moveTo>
                      <a:pt x="2432" y="1"/>
                    </a:moveTo>
                    <a:cubicBezTo>
                      <a:pt x="2341" y="62"/>
                      <a:pt x="2189" y="122"/>
                      <a:pt x="2128" y="244"/>
                    </a:cubicBezTo>
                    <a:cubicBezTo>
                      <a:pt x="1885" y="973"/>
                      <a:pt x="1490" y="1642"/>
                      <a:pt x="1125" y="2341"/>
                    </a:cubicBezTo>
                    <a:cubicBezTo>
                      <a:pt x="821" y="2828"/>
                      <a:pt x="456" y="3284"/>
                      <a:pt x="122" y="3739"/>
                    </a:cubicBezTo>
                    <a:cubicBezTo>
                      <a:pt x="0" y="3891"/>
                      <a:pt x="0" y="4135"/>
                      <a:pt x="152" y="4287"/>
                    </a:cubicBezTo>
                    <a:cubicBezTo>
                      <a:pt x="219" y="4326"/>
                      <a:pt x="308" y="4349"/>
                      <a:pt x="398" y="4349"/>
                    </a:cubicBezTo>
                    <a:cubicBezTo>
                      <a:pt x="514" y="4349"/>
                      <a:pt x="631" y="4311"/>
                      <a:pt x="700" y="4226"/>
                    </a:cubicBezTo>
                    <a:cubicBezTo>
                      <a:pt x="1125" y="3648"/>
                      <a:pt x="1520" y="3040"/>
                      <a:pt x="1885" y="2463"/>
                    </a:cubicBezTo>
                    <a:cubicBezTo>
                      <a:pt x="2250" y="1825"/>
                      <a:pt x="2554" y="1247"/>
                      <a:pt x="2797" y="548"/>
                    </a:cubicBezTo>
                    <a:cubicBezTo>
                      <a:pt x="2858" y="366"/>
                      <a:pt x="2797" y="122"/>
                      <a:pt x="2584" y="62"/>
                    </a:cubicBezTo>
                    <a:cubicBezTo>
                      <a:pt x="2554" y="1"/>
                      <a:pt x="2493" y="1"/>
                      <a:pt x="2432"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2"/>
              <p:cNvSpPr/>
              <p:nvPr/>
            </p:nvSpPr>
            <p:spPr>
              <a:xfrm>
                <a:off x="985075" y="4083925"/>
                <a:ext cx="207500" cy="158850"/>
              </a:xfrm>
              <a:custGeom>
                <a:rect b="b" l="l" r="r" t="t"/>
                <a:pathLst>
                  <a:path extrusionOk="0" h="6354" w="8300">
                    <a:moveTo>
                      <a:pt x="8299" y="1"/>
                    </a:moveTo>
                    <a:cubicBezTo>
                      <a:pt x="8208" y="153"/>
                      <a:pt x="8056" y="275"/>
                      <a:pt x="7934" y="396"/>
                    </a:cubicBezTo>
                    <a:cubicBezTo>
                      <a:pt x="7296" y="913"/>
                      <a:pt x="6597" y="1399"/>
                      <a:pt x="5837" y="1794"/>
                    </a:cubicBezTo>
                    <a:cubicBezTo>
                      <a:pt x="5168" y="2129"/>
                      <a:pt x="4439" y="2402"/>
                      <a:pt x="3679" y="2493"/>
                    </a:cubicBezTo>
                    <a:cubicBezTo>
                      <a:pt x="3481" y="2524"/>
                      <a:pt x="3291" y="2539"/>
                      <a:pt x="3101" y="2539"/>
                    </a:cubicBezTo>
                    <a:cubicBezTo>
                      <a:pt x="2911" y="2539"/>
                      <a:pt x="2721" y="2524"/>
                      <a:pt x="2524" y="2493"/>
                    </a:cubicBezTo>
                    <a:cubicBezTo>
                      <a:pt x="2341" y="2463"/>
                      <a:pt x="2159" y="2463"/>
                      <a:pt x="1977" y="2402"/>
                    </a:cubicBezTo>
                    <a:cubicBezTo>
                      <a:pt x="1764" y="2341"/>
                      <a:pt x="1582" y="2281"/>
                      <a:pt x="1399" y="2189"/>
                    </a:cubicBezTo>
                    <a:cubicBezTo>
                      <a:pt x="1004" y="2037"/>
                      <a:pt x="700" y="1794"/>
                      <a:pt x="396" y="1490"/>
                    </a:cubicBezTo>
                    <a:cubicBezTo>
                      <a:pt x="244" y="1278"/>
                      <a:pt x="92" y="1095"/>
                      <a:pt x="1" y="913"/>
                    </a:cubicBezTo>
                    <a:lnTo>
                      <a:pt x="1" y="913"/>
                    </a:lnTo>
                    <a:cubicBezTo>
                      <a:pt x="31" y="1612"/>
                      <a:pt x="183" y="2311"/>
                      <a:pt x="396" y="3010"/>
                    </a:cubicBezTo>
                    <a:cubicBezTo>
                      <a:pt x="700" y="3800"/>
                      <a:pt x="1126" y="4530"/>
                      <a:pt x="1673" y="5138"/>
                    </a:cubicBezTo>
                    <a:cubicBezTo>
                      <a:pt x="1673" y="5168"/>
                      <a:pt x="1703" y="5199"/>
                      <a:pt x="1703" y="5199"/>
                    </a:cubicBezTo>
                    <a:cubicBezTo>
                      <a:pt x="2007" y="5594"/>
                      <a:pt x="2341" y="5837"/>
                      <a:pt x="2676" y="6080"/>
                    </a:cubicBezTo>
                    <a:cubicBezTo>
                      <a:pt x="2767" y="6110"/>
                      <a:pt x="2828" y="6171"/>
                      <a:pt x="2919" y="6171"/>
                    </a:cubicBezTo>
                    <a:cubicBezTo>
                      <a:pt x="2980" y="6262"/>
                      <a:pt x="3101" y="6354"/>
                      <a:pt x="3253" y="6354"/>
                    </a:cubicBezTo>
                    <a:lnTo>
                      <a:pt x="3284" y="6354"/>
                    </a:lnTo>
                    <a:cubicBezTo>
                      <a:pt x="3618" y="6293"/>
                      <a:pt x="3983" y="6171"/>
                      <a:pt x="4317" y="5928"/>
                    </a:cubicBezTo>
                    <a:cubicBezTo>
                      <a:pt x="4591" y="5746"/>
                      <a:pt x="4803" y="5472"/>
                      <a:pt x="5047" y="5138"/>
                    </a:cubicBezTo>
                    <a:lnTo>
                      <a:pt x="5077" y="5077"/>
                    </a:lnTo>
                    <a:cubicBezTo>
                      <a:pt x="5290" y="4864"/>
                      <a:pt x="5563" y="4591"/>
                      <a:pt x="5807" y="4287"/>
                    </a:cubicBezTo>
                    <a:cubicBezTo>
                      <a:pt x="6171" y="3770"/>
                      <a:pt x="6536" y="3193"/>
                      <a:pt x="6779" y="2706"/>
                    </a:cubicBezTo>
                    <a:cubicBezTo>
                      <a:pt x="6779" y="2645"/>
                      <a:pt x="6810" y="2615"/>
                      <a:pt x="6810" y="2585"/>
                    </a:cubicBezTo>
                    <a:lnTo>
                      <a:pt x="6870" y="2554"/>
                    </a:lnTo>
                    <a:lnTo>
                      <a:pt x="7022" y="2311"/>
                    </a:lnTo>
                    <a:cubicBezTo>
                      <a:pt x="7235" y="1885"/>
                      <a:pt x="7478" y="1490"/>
                      <a:pt x="7661" y="1095"/>
                    </a:cubicBezTo>
                    <a:cubicBezTo>
                      <a:pt x="7873" y="730"/>
                      <a:pt x="8117" y="366"/>
                      <a:pt x="82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2"/>
              <p:cNvSpPr/>
              <p:nvPr/>
            </p:nvSpPr>
            <p:spPr>
              <a:xfrm>
                <a:off x="1140875" y="3950125"/>
                <a:ext cx="61575" cy="46750"/>
              </a:xfrm>
              <a:custGeom>
                <a:rect b="b" l="l" r="r" t="t"/>
                <a:pathLst>
                  <a:path extrusionOk="0" h="1870" w="2463">
                    <a:moveTo>
                      <a:pt x="93" y="1"/>
                    </a:moveTo>
                    <a:cubicBezTo>
                      <a:pt x="54" y="1"/>
                      <a:pt x="30" y="27"/>
                      <a:pt x="30" y="64"/>
                    </a:cubicBezTo>
                    <a:cubicBezTo>
                      <a:pt x="0" y="155"/>
                      <a:pt x="30" y="277"/>
                      <a:pt x="152" y="307"/>
                    </a:cubicBezTo>
                    <a:cubicBezTo>
                      <a:pt x="243" y="338"/>
                      <a:pt x="365" y="429"/>
                      <a:pt x="517" y="459"/>
                    </a:cubicBezTo>
                    <a:cubicBezTo>
                      <a:pt x="851" y="642"/>
                      <a:pt x="1155" y="885"/>
                      <a:pt x="1429" y="1128"/>
                    </a:cubicBezTo>
                    <a:lnTo>
                      <a:pt x="1429" y="1128"/>
                    </a:lnTo>
                    <a:lnTo>
                      <a:pt x="1702" y="1402"/>
                    </a:lnTo>
                    <a:cubicBezTo>
                      <a:pt x="1824" y="1523"/>
                      <a:pt x="1915" y="1675"/>
                      <a:pt x="2006" y="1797"/>
                    </a:cubicBezTo>
                    <a:cubicBezTo>
                      <a:pt x="2040" y="1847"/>
                      <a:pt x="2101" y="1869"/>
                      <a:pt x="2169" y="1869"/>
                    </a:cubicBezTo>
                    <a:cubicBezTo>
                      <a:pt x="2225" y="1869"/>
                      <a:pt x="2286" y="1854"/>
                      <a:pt x="2341" y="1827"/>
                    </a:cubicBezTo>
                    <a:cubicBezTo>
                      <a:pt x="2462" y="1736"/>
                      <a:pt x="2462" y="1584"/>
                      <a:pt x="2371" y="1493"/>
                    </a:cubicBezTo>
                    <a:cubicBezTo>
                      <a:pt x="2219" y="1341"/>
                      <a:pt x="2128" y="1189"/>
                      <a:pt x="1976" y="1067"/>
                    </a:cubicBezTo>
                    <a:cubicBezTo>
                      <a:pt x="1824" y="915"/>
                      <a:pt x="1611" y="763"/>
                      <a:pt x="1429" y="642"/>
                    </a:cubicBezTo>
                    <a:lnTo>
                      <a:pt x="851" y="307"/>
                    </a:lnTo>
                    <a:cubicBezTo>
                      <a:pt x="669" y="186"/>
                      <a:pt x="486" y="125"/>
                      <a:pt x="243" y="34"/>
                    </a:cubicBezTo>
                    <a:lnTo>
                      <a:pt x="182" y="34"/>
                    </a:lnTo>
                    <a:cubicBezTo>
                      <a:pt x="148" y="11"/>
                      <a:pt x="117" y="1"/>
                      <a:pt x="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2"/>
              <p:cNvSpPr/>
              <p:nvPr/>
            </p:nvSpPr>
            <p:spPr>
              <a:xfrm>
                <a:off x="1080825" y="4067225"/>
                <a:ext cx="52475" cy="41925"/>
              </a:xfrm>
              <a:custGeom>
                <a:rect b="b" l="l" r="r" t="t"/>
                <a:pathLst>
                  <a:path extrusionOk="0" h="1677" w="2099">
                    <a:moveTo>
                      <a:pt x="153" y="0"/>
                    </a:moveTo>
                    <a:cubicBezTo>
                      <a:pt x="122" y="0"/>
                      <a:pt x="62" y="31"/>
                      <a:pt x="31" y="61"/>
                    </a:cubicBezTo>
                    <a:cubicBezTo>
                      <a:pt x="1" y="152"/>
                      <a:pt x="1" y="304"/>
                      <a:pt x="62" y="335"/>
                    </a:cubicBezTo>
                    <a:cubicBezTo>
                      <a:pt x="457" y="547"/>
                      <a:pt x="822" y="791"/>
                      <a:pt x="1186" y="1095"/>
                    </a:cubicBezTo>
                    <a:cubicBezTo>
                      <a:pt x="1338" y="1246"/>
                      <a:pt x="1490" y="1429"/>
                      <a:pt x="1642" y="1581"/>
                    </a:cubicBezTo>
                    <a:cubicBezTo>
                      <a:pt x="1675" y="1646"/>
                      <a:pt x="1742" y="1676"/>
                      <a:pt x="1812" y="1676"/>
                    </a:cubicBezTo>
                    <a:cubicBezTo>
                      <a:pt x="1872" y="1676"/>
                      <a:pt x="1934" y="1654"/>
                      <a:pt x="1977" y="1611"/>
                    </a:cubicBezTo>
                    <a:cubicBezTo>
                      <a:pt x="2098" y="1550"/>
                      <a:pt x="2098" y="1368"/>
                      <a:pt x="2007" y="1277"/>
                    </a:cubicBezTo>
                    <a:cubicBezTo>
                      <a:pt x="1794" y="1003"/>
                      <a:pt x="1490" y="821"/>
                      <a:pt x="1217" y="639"/>
                    </a:cubicBezTo>
                    <a:cubicBezTo>
                      <a:pt x="913" y="395"/>
                      <a:pt x="609" y="243"/>
                      <a:pt x="274" y="61"/>
                    </a:cubicBezTo>
                    <a:cubicBezTo>
                      <a:pt x="274" y="0"/>
                      <a:pt x="214"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2"/>
              <p:cNvSpPr/>
              <p:nvPr/>
            </p:nvSpPr>
            <p:spPr>
              <a:xfrm>
                <a:off x="971400" y="3802025"/>
                <a:ext cx="1165700" cy="1117825"/>
              </a:xfrm>
              <a:custGeom>
                <a:rect b="b" l="l" r="r" t="t"/>
                <a:pathLst>
                  <a:path extrusionOk="0" h="44713" w="46628">
                    <a:moveTo>
                      <a:pt x="14226" y="0"/>
                    </a:moveTo>
                    <a:cubicBezTo>
                      <a:pt x="14135" y="0"/>
                      <a:pt x="14044" y="31"/>
                      <a:pt x="14013" y="61"/>
                    </a:cubicBezTo>
                    <a:cubicBezTo>
                      <a:pt x="13649" y="365"/>
                      <a:pt x="13253" y="730"/>
                      <a:pt x="12889" y="1064"/>
                    </a:cubicBezTo>
                    <a:cubicBezTo>
                      <a:pt x="12767" y="1094"/>
                      <a:pt x="12615" y="1125"/>
                      <a:pt x="12493" y="1186"/>
                    </a:cubicBezTo>
                    <a:cubicBezTo>
                      <a:pt x="12311" y="1246"/>
                      <a:pt x="12250" y="1429"/>
                      <a:pt x="12281" y="1642"/>
                    </a:cubicBezTo>
                    <a:cubicBezTo>
                      <a:pt x="11430" y="2432"/>
                      <a:pt x="10639" y="3313"/>
                      <a:pt x="9910" y="4225"/>
                    </a:cubicBezTo>
                    <a:cubicBezTo>
                      <a:pt x="8694" y="5684"/>
                      <a:pt x="7569" y="7326"/>
                      <a:pt x="6536" y="9149"/>
                    </a:cubicBezTo>
                    <a:cubicBezTo>
                      <a:pt x="4651" y="12462"/>
                      <a:pt x="3132" y="16292"/>
                      <a:pt x="1977" y="20487"/>
                    </a:cubicBezTo>
                    <a:cubicBezTo>
                      <a:pt x="943" y="24286"/>
                      <a:pt x="335" y="28268"/>
                      <a:pt x="122" y="32280"/>
                    </a:cubicBezTo>
                    <a:cubicBezTo>
                      <a:pt x="31" y="33587"/>
                      <a:pt x="1" y="35107"/>
                      <a:pt x="122" y="36627"/>
                    </a:cubicBezTo>
                    <a:cubicBezTo>
                      <a:pt x="274" y="38359"/>
                      <a:pt x="578" y="40092"/>
                      <a:pt x="943" y="41794"/>
                    </a:cubicBezTo>
                    <a:cubicBezTo>
                      <a:pt x="974" y="41916"/>
                      <a:pt x="1065" y="41976"/>
                      <a:pt x="1125" y="42007"/>
                    </a:cubicBezTo>
                    <a:cubicBezTo>
                      <a:pt x="1186" y="42068"/>
                      <a:pt x="1247" y="42068"/>
                      <a:pt x="1338" y="42068"/>
                    </a:cubicBezTo>
                    <a:lnTo>
                      <a:pt x="1399" y="42068"/>
                    </a:lnTo>
                    <a:cubicBezTo>
                      <a:pt x="1429" y="42098"/>
                      <a:pt x="1490" y="42098"/>
                      <a:pt x="1551" y="42128"/>
                    </a:cubicBezTo>
                    <a:cubicBezTo>
                      <a:pt x="6384" y="43435"/>
                      <a:pt x="11582" y="44195"/>
                      <a:pt x="17448" y="44530"/>
                    </a:cubicBezTo>
                    <a:cubicBezTo>
                      <a:pt x="19697" y="44651"/>
                      <a:pt x="22038" y="44712"/>
                      <a:pt x="24591" y="44712"/>
                    </a:cubicBezTo>
                    <a:lnTo>
                      <a:pt x="25533" y="44712"/>
                    </a:lnTo>
                    <a:cubicBezTo>
                      <a:pt x="28269" y="44712"/>
                      <a:pt x="31004" y="44591"/>
                      <a:pt x="33588" y="44499"/>
                    </a:cubicBezTo>
                    <a:cubicBezTo>
                      <a:pt x="36628" y="44378"/>
                      <a:pt x="40154" y="44195"/>
                      <a:pt x="43558" y="43375"/>
                    </a:cubicBezTo>
                    <a:cubicBezTo>
                      <a:pt x="43588" y="43435"/>
                      <a:pt x="43619" y="43466"/>
                      <a:pt x="43710" y="43466"/>
                    </a:cubicBezTo>
                    <a:lnTo>
                      <a:pt x="43801" y="43466"/>
                    </a:lnTo>
                    <a:cubicBezTo>
                      <a:pt x="43892" y="43466"/>
                      <a:pt x="43953" y="43466"/>
                      <a:pt x="44014" y="43435"/>
                    </a:cubicBezTo>
                    <a:cubicBezTo>
                      <a:pt x="44075" y="43375"/>
                      <a:pt x="44166" y="43314"/>
                      <a:pt x="44196" y="43192"/>
                    </a:cubicBezTo>
                    <a:cubicBezTo>
                      <a:pt x="45078" y="40761"/>
                      <a:pt x="45534" y="38268"/>
                      <a:pt x="45777" y="36293"/>
                    </a:cubicBezTo>
                    <a:cubicBezTo>
                      <a:pt x="45990" y="34986"/>
                      <a:pt x="46142" y="33739"/>
                      <a:pt x="46202" y="32736"/>
                    </a:cubicBezTo>
                    <a:cubicBezTo>
                      <a:pt x="46263" y="31916"/>
                      <a:pt x="46354" y="31277"/>
                      <a:pt x="46385" y="30669"/>
                    </a:cubicBezTo>
                    <a:cubicBezTo>
                      <a:pt x="46628" y="27569"/>
                      <a:pt x="46597" y="24438"/>
                      <a:pt x="46263" y="21247"/>
                    </a:cubicBezTo>
                    <a:cubicBezTo>
                      <a:pt x="46111" y="19453"/>
                      <a:pt x="45868" y="17690"/>
                      <a:pt x="45564" y="16019"/>
                    </a:cubicBezTo>
                    <a:cubicBezTo>
                      <a:pt x="45199" y="14286"/>
                      <a:pt x="44743" y="12614"/>
                      <a:pt x="44227" y="11095"/>
                    </a:cubicBezTo>
                    <a:cubicBezTo>
                      <a:pt x="43649" y="9423"/>
                      <a:pt x="42980" y="8025"/>
                      <a:pt x="42160" y="6718"/>
                    </a:cubicBezTo>
                    <a:cubicBezTo>
                      <a:pt x="41339" y="5350"/>
                      <a:pt x="40397" y="4225"/>
                      <a:pt x="39333" y="3344"/>
                    </a:cubicBezTo>
                    <a:cubicBezTo>
                      <a:pt x="39120" y="3192"/>
                      <a:pt x="38907" y="3009"/>
                      <a:pt x="38725" y="2857"/>
                    </a:cubicBezTo>
                    <a:cubicBezTo>
                      <a:pt x="38664" y="2797"/>
                      <a:pt x="38603" y="2797"/>
                      <a:pt x="38512" y="2797"/>
                    </a:cubicBezTo>
                    <a:lnTo>
                      <a:pt x="38421" y="2797"/>
                    </a:lnTo>
                    <a:cubicBezTo>
                      <a:pt x="38299" y="2857"/>
                      <a:pt x="38208" y="2888"/>
                      <a:pt x="38178" y="3009"/>
                    </a:cubicBezTo>
                    <a:cubicBezTo>
                      <a:pt x="38147" y="3070"/>
                      <a:pt x="38117" y="3192"/>
                      <a:pt x="38147" y="3313"/>
                    </a:cubicBezTo>
                    <a:lnTo>
                      <a:pt x="38147" y="3344"/>
                    </a:lnTo>
                    <a:cubicBezTo>
                      <a:pt x="37570" y="3192"/>
                      <a:pt x="36962" y="3101"/>
                      <a:pt x="36354" y="3101"/>
                    </a:cubicBezTo>
                    <a:lnTo>
                      <a:pt x="35959" y="3101"/>
                    </a:lnTo>
                    <a:cubicBezTo>
                      <a:pt x="35108" y="3161"/>
                      <a:pt x="34226" y="3344"/>
                      <a:pt x="33345" y="3678"/>
                    </a:cubicBezTo>
                    <a:cubicBezTo>
                      <a:pt x="33011" y="3800"/>
                      <a:pt x="32676" y="3952"/>
                      <a:pt x="32342" y="4134"/>
                    </a:cubicBezTo>
                    <a:lnTo>
                      <a:pt x="32251" y="4134"/>
                    </a:lnTo>
                    <a:cubicBezTo>
                      <a:pt x="32129" y="4134"/>
                      <a:pt x="32038" y="4164"/>
                      <a:pt x="31947" y="4256"/>
                    </a:cubicBezTo>
                    <a:lnTo>
                      <a:pt x="31916" y="4316"/>
                    </a:lnTo>
                    <a:lnTo>
                      <a:pt x="31886" y="4408"/>
                    </a:lnTo>
                    <a:cubicBezTo>
                      <a:pt x="31612" y="4560"/>
                      <a:pt x="31308" y="4742"/>
                      <a:pt x="31035" y="4985"/>
                    </a:cubicBezTo>
                    <a:cubicBezTo>
                      <a:pt x="30852" y="5137"/>
                      <a:pt x="30701" y="5228"/>
                      <a:pt x="30518" y="5380"/>
                    </a:cubicBezTo>
                    <a:cubicBezTo>
                      <a:pt x="30427" y="5471"/>
                      <a:pt x="30366" y="5532"/>
                      <a:pt x="30366" y="5654"/>
                    </a:cubicBezTo>
                    <a:cubicBezTo>
                      <a:pt x="30366" y="5775"/>
                      <a:pt x="30366" y="5836"/>
                      <a:pt x="30427" y="5927"/>
                    </a:cubicBezTo>
                    <a:cubicBezTo>
                      <a:pt x="30457" y="5958"/>
                      <a:pt x="30518" y="5988"/>
                      <a:pt x="30549" y="5988"/>
                    </a:cubicBezTo>
                    <a:cubicBezTo>
                      <a:pt x="30427" y="6110"/>
                      <a:pt x="30336" y="6231"/>
                      <a:pt x="30214" y="6292"/>
                    </a:cubicBezTo>
                    <a:lnTo>
                      <a:pt x="30184" y="6353"/>
                    </a:lnTo>
                    <a:cubicBezTo>
                      <a:pt x="29515" y="6900"/>
                      <a:pt x="28816" y="7417"/>
                      <a:pt x="28056" y="7812"/>
                    </a:cubicBezTo>
                    <a:cubicBezTo>
                      <a:pt x="27296" y="8207"/>
                      <a:pt x="26445" y="8511"/>
                      <a:pt x="25655" y="8693"/>
                    </a:cubicBezTo>
                    <a:lnTo>
                      <a:pt x="25624" y="8693"/>
                    </a:lnTo>
                    <a:cubicBezTo>
                      <a:pt x="24895" y="8845"/>
                      <a:pt x="24105" y="8937"/>
                      <a:pt x="23284" y="8937"/>
                    </a:cubicBezTo>
                    <a:lnTo>
                      <a:pt x="22615" y="8937"/>
                    </a:lnTo>
                    <a:cubicBezTo>
                      <a:pt x="21551" y="8845"/>
                      <a:pt x="20518" y="8693"/>
                      <a:pt x="19576" y="8389"/>
                    </a:cubicBezTo>
                    <a:lnTo>
                      <a:pt x="19485" y="8389"/>
                    </a:lnTo>
                    <a:cubicBezTo>
                      <a:pt x="18816" y="8177"/>
                      <a:pt x="18208" y="7873"/>
                      <a:pt x="17722" y="7508"/>
                    </a:cubicBezTo>
                    <a:lnTo>
                      <a:pt x="17722" y="7508"/>
                    </a:lnTo>
                    <a:lnTo>
                      <a:pt x="17752" y="7569"/>
                    </a:lnTo>
                    <a:cubicBezTo>
                      <a:pt x="17387" y="7326"/>
                      <a:pt x="17083" y="7052"/>
                      <a:pt x="16870" y="6809"/>
                    </a:cubicBezTo>
                    <a:cubicBezTo>
                      <a:pt x="16658" y="6566"/>
                      <a:pt x="16506" y="6292"/>
                      <a:pt x="16323" y="6049"/>
                    </a:cubicBezTo>
                    <a:cubicBezTo>
                      <a:pt x="16232" y="5806"/>
                      <a:pt x="16111" y="5532"/>
                      <a:pt x="16080" y="5289"/>
                    </a:cubicBezTo>
                    <a:cubicBezTo>
                      <a:pt x="15989" y="4924"/>
                      <a:pt x="15959" y="4590"/>
                      <a:pt x="15989" y="4225"/>
                    </a:cubicBezTo>
                    <a:cubicBezTo>
                      <a:pt x="15989" y="3982"/>
                      <a:pt x="16019" y="3769"/>
                      <a:pt x="16111" y="3496"/>
                    </a:cubicBezTo>
                    <a:cubicBezTo>
                      <a:pt x="16263" y="3405"/>
                      <a:pt x="16384" y="3253"/>
                      <a:pt x="16323" y="3101"/>
                    </a:cubicBezTo>
                    <a:cubicBezTo>
                      <a:pt x="16323" y="3040"/>
                      <a:pt x="16293" y="2949"/>
                      <a:pt x="16263" y="2888"/>
                    </a:cubicBezTo>
                    <a:lnTo>
                      <a:pt x="16293" y="2766"/>
                    </a:lnTo>
                    <a:cubicBezTo>
                      <a:pt x="16323" y="2705"/>
                      <a:pt x="16293" y="2553"/>
                      <a:pt x="16232" y="2462"/>
                    </a:cubicBezTo>
                    <a:cubicBezTo>
                      <a:pt x="16171" y="2401"/>
                      <a:pt x="16080" y="2341"/>
                      <a:pt x="15989" y="2310"/>
                    </a:cubicBezTo>
                    <a:cubicBezTo>
                      <a:pt x="15959" y="2249"/>
                      <a:pt x="15867" y="2158"/>
                      <a:pt x="15837" y="2098"/>
                    </a:cubicBezTo>
                    <a:cubicBezTo>
                      <a:pt x="15624" y="1824"/>
                      <a:pt x="15320" y="1550"/>
                      <a:pt x="14925" y="1368"/>
                    </a:cubicBezTo>
                    <a:cubicBezTo>
                      <a:pt x="14712" y="1246"/>
                      <a:pt x="14469" y="1186"/>
                      <a:pt x="14196" y="1094"/>
                    </a:cubicBezTo>
                    <a:lnTo>
                      <a:pt x="14408" y="942"/>
                    </a:lnTo>
                    <a:lnTo>
                      <a:pt x="14439" y="912"/>
                    </a:lnTo>
                    <a:lnTo>
                      <a:pt x="14652" y="730"/>
                    </a:lnTo>
                    <a:cubicBezTo>
                      <a:pt x="14743" y="639"/>
                      <a:pt x="14804" y="578"/>
                      <a:pt x="14804" y="487"/>
                    </a:cubicBezTo>
                    <a:cubicBezTo>
                      <a:pt x="14864" y="365"/>
                      <a:pt x="14804" y="304"/>
                      <a:pt x="14773" y="183"/>
                    </a:cubicBezTo>
                    <a:cubicBezTo>
                      <a:pt x="14743" y="122"/>
                      <a:pt x="14621" y="31"/>
                      <a:pt x="14560" y="31"/>
                    </a:cubicBezTo>
                    <a:cubicBezTo>
                      <a:pt x="14287" y="0"/>
                      <a:pt x="14256" y="0"/>
                      <a:pt x="14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2"/>
              <p:cNvSpPr/>
              <p:nvPr/>
            </p:nvSpPr>
            <p:spPr>
              <a:xfrm>
                <a:off x="1067150" y="3992000"/>
                <a:ext cx="1050200" cy="373125"/>
              </a:xfrm>
              <a:custGeom>
                <a:rect b="b" l="l" r="r" t="t"/>
                <a:pathLst>
                  <a:path extrusionOk="0" h="14925" w="42008">
                    <a:moveTo>
                      <a:pt x="3587" y="0"/>
                    </a:moveTo>
                    <a:cubicBezTo>
                      <a:pt x="3283" y="486"/>
                      <a:pt x="2979" y="973"/>
                      <a:pt x="2676" y="1520"/>
                    </a:cubicBezTo>
                    <a:cubicBezTo>
                      <a:pt x="1672" y="3222"/>
                      <a:pt x="821" y="5076"/>
                      <a:pt x="1" y="7052"/>
                    </a:cubicBezTo>
                    <a:cubicBezTo>
                      <a:pt x="1308" y="8085"/>
                      <a:pt x="2797" y="9088"/>
                      <a:pt x="4347" y="9939"/>
                    </a:cubicBezTo>
                    <a:cubicBezTo>
                      <a:pt x="7265" y="11581"/>
                      <a:pt x="10548" y="12827"/>
                      <a:pt x="14044" y="13678"/>
                    </a:cubicBezTo>
                    <a:cubicBezTo>
                      <a:pt x="17417" y="14499"/>
                      <a:pt x="20913" y="14924"/>
                      <a:pt x="24378" y="14924"/>
                    </a:cubicBezTo>
                    <a:lnTo>
                      <a:pt x="25594" y="14924"/>
                    </a:lnTo>
                    <a:cubicBezTo>
                      <a:pt x="29059" y="14803"/>
                      <a:pt x="32433" y="14286"/>
                      <a:pt x="35533" y="13344"/>
                    </a:cubicBezTo>
                    <a:cubicBezTo>
                      <a:pt x="36840" y="12949"/>
                      <a:pt x="38026" y="12493"/>
                      <a:pt x="39181" y="11976"/>
                    </a:cubicBezTo>
                    <a:cubicBezTo>
                      <a:pt x="40123" y="11550"/>
                      <a:pt x="41065" y="11064"/>
                      <a:pt x="42008" y="10547"/>
                    </a:cubicBezTo>
                    <a:cubicBezTo>
                      <a:pt x="41886" y="9879"/>
                      <a:pt x="41764" y="9149"/>
                      <a:pt x="41643" y="8480"/>
                    </a:cubicBezTo>
                    <a:cubicBezTo>
                      <a:pt x="41308" y="6718"/>
                      <a:pt x="40853" y="5046"/>
                      <a:pt x="40305" y="3526"/>
                    </a:cubicBezTo>
                    <a:cubicBezTo>
                      <a:pt x="40062" y="2796"/>
                      <a:pt x="39789" y="2128"/>
                      <a:pt x="39515" y="1520"/>
                    </a:cubicBezTo>
                    <a:cubicBezTo>
                      <a:pt x="38603" y="2097"/>
                      <a:pt x="37661" y="2584"/>
                      <a:pt x="36749" y="3009"/>
                    </a:cubicBezTo>
                    <a:cubicBezTo>
                      <a:pt x="33071" y="4711"/>
                      <a:pt x="28968" y="5684"/>
                      <a:pt x="24560" y="5897"/>
                    </a:cubicBezTo>
                    <a:cubicBezTo>
                      <a:pt x="23953" y="5927"/>
                      <a:pt x="23284" y="5927"/>
                      <a:pt x="22676" y="5927"/>
                    </a:cubicBezTo>
                    <a:cubicBezTo>
                      <a:pt x="21217" y="5927"/>
                      <a:pt x="19728" y="5836"/>
                      <a:pt x="18238" y="5654"/>
                    </a:cubicBezTo>
                    <a:cubicBezTo>
                      <a:pt x="17265" y="5532"/>
                      <a:pt x="16232" y="5380"/>
                      <a:pt x="15290" y="5198"/>
                    </a:cubicBezTo>
                    <a:cubicBezTo>
                      <a:pt x="14317" y="5015"/>
                      <a:pt x="13375" y="4833"/>
                      <a:pt x="12463" y="4559"/>
                    </a:cubicBezTo>
                    <a:cubicBezTo>
                      <a:pt x="10335" y="3982"/>
                      <a:pt x="8512" y="3252"/>
                      <a:pt x="6931" y="2401"/>
                    </a:cubicBezTo>
                    <a:cubicBezTo>
                      <a:pt x="6019" y="1885"/>
                      <a:pt x="5198" y="1338"/>
                      <a:pt x="4499" y="760"/>
                    </a:cubicBezTo>
                    <a:cubicBezTo>
                      <a:pt x="4104" y="517"/>
                      <a:pt x="3861" y="274"/>
                      <a:pt x="35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2"/>
              <p:cNvSpPr/>
              <p:nvPr/>
            </p:nvSpPr>
            <p:spPr>
              <a:xfrm>
                <a:off x="974450" y="4384850"/>
                <a:ext cx="1159625" cy="424050"/>
              </a:xfrm>
              <a:custGeom>
                <a:rect b="b" l="l" r="r" t="t"/>
                <a:pathLst>
                  <a:path extrusionOk="0" h="16962" w="46385">
                    <a:moveTo>
                      <a:pt x="1155" y="1"/>
                    </a:moveTo>
                    <a:cubicBezTo>
                      <a:pt x="578" y="2888"/>
                      <a:pt x="152" y="5928"/>
                      <a:pt x="0" y="8937"/>
                    </a:cubicBezTo>
                    <a:lnTo>
                      <a:pt x="0" y="9180"/>
                    </a:lnTo>
                    <a:lnTo>
                      <a:pt x="0" y="9393"/>
                    </a:lnTo>
                    <a:cubicBezTo>
                      <a:pt x="365" y="9666"/>
                      <a:pt x="760" y="9940"/>
                      <a:pt x="1125" y="10153"/>
                    </a:cubicBezTo>
                    <a:cubicBezTo>
                      <a:pt x="2098" y="10791"/>
                      <a:pt x="3070" y="11369"/>
                      <a:pt x="4073" y="11916"/>
                    </a:cubicBezTo>
                    <a:cubicBezTo>
                      <a:pt x="5654" y="12767"/>
                      <a:pt x="7295" y="13587"/>
                      <a:pt x="8967" y="14195"/>
                    </a:cubicBezTo>
                    <a:cubicBezTo>
                      <a:pt x="9788" y="14530"/>
                      <a:pt x="10639" y="14803"/>
                      <a:pt x="11460" y="15046"/>
                    </a:cubicBezTo>
                    <a:cubicBezTo>
                      <a:pt x="12341" y="15320"/>
                      <a:pt x="13192" y="15563"/>
                      <a:pt x="14013" y="15776"/>
                    </a:cubicBezTo>
                    <a:cubicBezTo>
                      <a:pt x="15867" y="16232"/>
                      <a:pt x="17752" y="16536"/>
                      <a:pt x="19636" y="16718"/>
                    </a:cubicBezTo>
                    <a:cubicBezTo>
                      <a:pt x="20639" y="16840"/>
                      <a:pt x="21612" y="16870"/>
                      <a:pt x="22554" y="16931"/>
                    </a:cubicBezTo>
                    <a:cubicBezTo>
                      <a:pt x="23101" y="16931"/>
                      <a:pt x="23588" y="16961"/>
                      <a:pt x="24135" y="16961"/>
                    </a:cubicBezTo>
                    <a:lnTo>
                      <a:pt x="25442" y="16961"/>
                    </a:lnTo>
                    <a:cubicBezTo>
                      <a:pt x="27721" y="16870"/>
                      <a:pt x="29940" y="16688"/>
                      <a:pt x="32038" y="16384"/>
                    </a:cubicBezTo>
                    <a:cubicBezTo>
                      <a:pt x="34348" y="16049"/>
                      <a:pt x="36597" y="15563"/>
                      <a:pt x="38633" y="14955"/>
                    </a:cubicBezTo>
                    <a:cubicBezTo>
                      <a:pt x="39971" y="14530"/>
                      <a:pt x="41217" y="14074"/>
                      <a:pt x="42402" y="13587"/>
                    </a:cubicBezTo>
                    <a:cubicBezTo>
                      <a:pt x="43071" y="13283"/>
                      <a:pt x="43649" y="13010"/>
                      <a:pt x="44226" y="12706"/>
                    </a:cubicBezTo>
                    <a:cubicBezTo>
                      <a:pt x="44743" y="12432"/>
                      <a:pt x="45290" y="12128"/>
                      <a:pt x="45746" y="11824"/>
                    </a:cubicBezTo>
                    <a:cubicBezTo>
                      <a:pt x="45868" y="10852"/>
                      <a:pt x="45959" y="9970"/>
                      <a:pt x="46050" y="9362"/>
                    </a:cubicBezTo>
                    <a:cubicBezTo>
                      <a:pt x="46111" y="8572"/>
                      <a:pt x="46202" y="7873"/>
                      <a:pt x="46232" y="7265"/>
                    </a:cubicBezTo>
                    <a:cubicBezTo>
                      <a:pt x="46354" y="5837"/>
                      <a:pt x="46384" y="4317"/>
                      <a:pt x="46354" y="2827"/>
                    </a:cubicBezTo>
                    <a:lnTo>
                      <a:pt x="46354" y="2827"/>
                    </a:lnTo>
                    <a:cubicBezTo>
                      <a:pt x="43892" y="4104"/>
                      <a:pt x="41217" y="5229"/>
                      <a:pt x="38421" y="6019"/>
                    </a:cubicBezTo>
                    <a:cubicBezTo>
                      <a:pt x="36202" y="6657"/>
                      <a:pt x="33892" y="7113"/>
                      <a:pt x="31612" y="7417"/>
                    </a:cubicBezTo>
                    <a:cubicBezTo>
                      <a:pt x="29545" y="7691"/>
                      <a:pt x="27478" y="7843"/>
                      <a:pt x="25411" y="7843"/>
                    </a:cubicBezTo>
                    <a:lnTo>
                      <a:pt x="24651" y="7843"/>
                    </a:lnTo>
                    <a:cubicBezTo>
                      <a:pt x="22250" y="7812"/>
                      <a:pt x="19940" y="7569"/>
                      <a:pt x="17691" y="7204"/>
                    </a:cubicBezTo>
                    <a:cubicBezTo>
                      <a:pt x="15381" y="6779"/>
                      <a:pt x="13192" y="6201"/>
                      <a:pt x="11095" y="5472"/>
                    </a:cubicBezTo>
                    <a:cubicBezTo>
                      <a:pt x="8937" y="4712"/>
                      <a:pt x="6870" y="3770"/>
                      <a:pt x="5016" y="2645"/>
                    </a:cubicBezTo>
                    <a:cubicBezTo>
                      <a:pt x="4013" y="2068"/>
                      <a:pt x="3101" y="1429"/>
                      <a:pt x="2250" y="761"/>
                    </a:cubicBezTo>
                    <a:cubicBezTo>
                      <a:pt x="1885" y="578"/>
                      <a:pt x="1551" y="305"/>
                      <a:pt x="11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2"/>
              <p:cNvSpPr/>
              <p:nvPr/>
            </p:nvSpPr>
            <p:spPr>
              <a:xfrm>
                <a:off x="1754850" y="3871600"/>
                <a:ext cx="298675" cy="260225"/>
              </a:xfrm>
              <a:custGeom>
                <a:rect b="b" l="l" r="r" t="t"/>
                <a:pathLst>
                  <a:path extrusionOk="0" h="10409" w="11947">
                    <a:moveTo>
                      <a:pt x="7045" y="0"/>
                    </a:moveTo>
                    <a:cubicBezTo>
                      <a:pt x="7015" y="0"/>
                      <a:pt x="6982" y="14"/>
                      <a:pt x="6961" y="14"/>
                    </a:cubicBezTo>
                    <a:cubicBezTo>
                      <a:pt x="6840" y="74"/>
                      <a:pt x="6779" y="105"/>
                      <a:pt x="6749" y="226"/>
                    </a:cubicBezTo>
                    <a:cubicBezTo>
                      <a:pt x="6688" y="287"/>
                      <a:pt x="6657" y="409"/>
                      <a:pt x="6688" y="530"/>
                    </a:cubicBezTo>
                    <a:lnTo>
                      <a:pt x="6688" y="561"/>
                    </a:lnTo>
                    <a:cubicBezTo>
                      <a:pt x="6171" y="409"/>
                      <a:pt x="5563" y="287"/>
                      <a:pt x="4925" y="287"/>
                    </a:cubicBezTo>
                    <a:lnTo>
                      <a:pt x="4499" y="287"/>
                    </a:lnTo>
                    <a:cubicBezTo>
                      <a:pt x="3952" y="318"/>
                      <a:pt x="3405" y="409"/>
                      <a:pt x="2828" y="561"/>
                    </a:cubicBezTo>
                    <a:cubicBezTo>
                      <a:pt x="2736" y="682"/>
                      <a:pt x="2676" y="773"/>
                      <a:pt x="2645" y="895"/>
                    </a:cubicBezTo>
                    <a:cubicBezTo>
                      <a:pt x="2281" y="1503"/>
                      <a:pt x="1977" y="2111"/>
                      <a:pt x="1733" y="2749"/>
                    </a:cubicBezTo>
                    <a:cubicBezTo>
                      <a:pt x="1338" y="3661"/>
                      <a:pt x="1034" y="4573"/>
                      <a:pt x="761" y="5576"/>
                    </a:cubicBezTo>
                    <a:cubicBezTo>
                      <a:pt x="548" y="6518"/>
                      <a:pt x="366" y="7461"/>
                      <a:pt x="214" y="8464"/>
                    </a:cubicBezTo>
                    <a:cubicBezTo>
                      <a:pt x="122" y="9102"/>
                      <a:pt x="62" y="9740"/>
                      <a:pt x="1" y="10409"/>
                    </a:cubicBezTo>
                    <a:cubicBezTo>
                      <a:pt x="2250" y="10105"/>
                      <a:pt x="4408" y="9588"/>
                      <a:pt x="6475" y="8889"/>
                    </a:cubicBezTo>
                    <a:cubicBezTo>
                      <a:pt x="7387" y="8524"/>
                      <a:pt x="8299" y="8190"/>
                      <a:pt x="9180" y="7764"/>
                    </a:cubicBezTo>
                    <a:cubicBezTo>
                      <a:pt x="9819" y="7461"/>
                      <a:pt x="10457" y="7126"/>
                      <a:pt x="11095" y="6792"/>
                    </a:cubicBezTo>
                    <a:cubicBezTo>
                      <a:pt x="11369" y="6640"/>
                      <a:pt x="11642" y="6488"/>
                      <a:pt x="11946" y="6305"/>
                    </a:cubicBezTo>
                    <a:cubicBezTo>
                      <a:pt x="11551" y="5454"/>
                      <a:pt x="11186" y="4695"/>
                      <a:pt x="10731" y="3935"/>
                    </a:cubicBezTo>
                    <a:cubicBezTo>
                      <a:pt x="9879" y="2567"/>
                      <a:pt x="8937" y="1442"/>
                      <a:pt x="7873" y="561"/>
                    </a:cubicBezTo>
                    <a:cubicBezTo>
                      <a:pt x="7691" y="409"/>
                      <a:pt x="7448" y="226"/>
                      <a:pt x="7265" y="74"/>
                    </a:cubicBezTo>
                    <a:cubicBezTo>
                      <a:pt x="7235" y="14"/>
                      <a:pt x="7144" y="14"/>
                      <a:pt x="7083" y="14"/>
                    </a:cubicBezTo>
                    <a:cubicBezTo>
                      <a:pt x="7073" y="3"/>
                      <a:pt x="7059" y="0"/>
                      <a:pt x="7045" y="0"/>
                    </a:cubicBezTo>
                    <a:close/>
                  </a:path>
                </a:pathLst>
              </a:custGeom>
              <a:solidFill>
                <a:srgbClr val="77C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2"/>
              <p:cNvSpPr/>
              <p:nvPr/>
            </p:nvSpPr>
            <p:spPr>
              <a:xfrm>
                <a:off x="1763975" y="4256425"/>
                <a:ext cx="367825" cy="313100"/>
              </a:xfrm>
              <a:custGeom>
                <a:rect b="b" l="l" r="r" t="t"/>
                <a:pathLst>
                  <a:path extrusionOk="0" h="12524" w="14713">
                    <a:moveTo>
                      <a:pt x="14135" y="1"/>
                    </a:moveTo>
                    <a:cubicBezTo>
                      <a:pt x="13983" y="31"/>
                      <a:pt x="13831" y="92"/>
                      <a:pt x="13709" y="183"/>
                    </a:cubicBezTo>
                    <a:cubicBezTo>
                      <a:pt x="13253" y="426"/>
                      <a:pt x="12797" y="669"/>
                      <a:pt x="12341" y="882"/>
                    </a:cubicBezTo>
                    <a:lnTo>
                      <a:pt x="12189" y="973"/>
                    </a:lnTo>
                    <a:lnTo>
                      <a:pt x="12037" y="1034"/>
                    </a:lnTo>
                    <a:cubicBezTo>
                      <a:pt x="11794" y="1156"/>
                      <a:pt x="11581" y="1277"/>
                      <a:pt x="11308" y="1369"/>
                    </a:cubicBezTo>
                    <a:cubicBezTo>
                      <a:pt x="10153" y="1885"/>
                      <a:pt x="8967" y="2341"/>
                      <a:pt x="7660" y="2736"/>
                    </a:cubicBezTo>
                    <a:cubicBezTo>
                      <a:pt x="5229" y="3466"/>
                      <a:pt x="2675" y="3952"/>
                      <a:pt x="1" y="4195"/>
                    </a:cubicBezTo>
                    <a:cubicBezTo>
                      <a:pt x="31" y="4651"/>
                      <a:pt x="61" y="5077"/>
                      <a:pt x="153" y="5472"/>
                    </a:cubicBezTo>
                    <a:cubicBezTo>
                      <a:pt x="365" y="7508"/>
                      <a:pt x="639" y="9484"/>
                      <a:pt x="912" y="11490"/>
                    </a:cubicBezTo>
                    <a:lnTo>
                      <a:pt x="1004" y="12524"/>
                    </a:lnTo>
                    <a:cubicBezTo>
                      <a:pt x="2949" y="12220"/>
                      <a:pt x="4894" y="11794"/>
                      <a:pt x="6779" y="11247"/>
                    </a:cubicBezTo>
                    <a:cubicBezTo>
                      <a:pt x="9423" y="10487"/>
                      <a:pt x="11916" y="9515"/>
                      <a:pt x="14287" y="8299"/>
                    </a:cubicBezTo>
                    <a:lnTo>
                      <a:pt x="14712" y="8056"/>
                    </a:lnTo>
                    <a:cubicBezTo>
                      <a:pt x="14712" y="6445"/>
                      <a:pt x="14651" y="4773"/>
                      <a:pt x="14499" y="3101"/>
                    </a:cubicBezTo>
                    <a:cubicBezTo>
                      <a:pt x="14439" y="2068"/>
                      <a:pt x="14287" y="1004"/>
                      <a:pt x="14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2"/>
              <p:cNvSpPr/>
              <p:nvPr/>
            </p:nvSpPr>
            <p:spPr>
              <a:xfrm>
                <a:off x="1494975" y="4681200"/>
                <a:ext cx="622375" cy="237875"/>
              </a:xfrm>
              <a:custGeom>
                <a:rect b="b" l="l" r="r" t="t"/>
                <a:pathLst>
                  <a:path extrusionOk="0" h="9515" w="24895">
                    <a:moveTo>
                      <a:pt x="24895" y="1"/>
                    </a:moveTo>
                    <a:lnTo>
                      <a:pt x="24803" y="92"/>
                    </a:lnTo>
                    <a:lnTo>
                      <a:pt x="24682" y="153"/>
                    </a:lnTo>
                    <a:lnTo>
                      <a:pt x="23679" y="730"/>
                    </a:lnTo>
                    <a:lnTo>
                      <a:pt x="23557" y="761"/>
                    </a:lnTo>
                    <a:lnTo>
                      <a:pt x="23436" y="822"/>
                    </a:lnTo>
                    <a:lnTo>
                      <a:pt x="23375" y="852"/>
                    </a:lnTo>
                    <a:lnTo>
                      <a:pt x="23284" y="882"/>
                    </a:lnTo>
                    <a:cubicBezTo>
                      <a:pt x="22706" y="1186"/>
                      <a:pt x="22098" y="1460"/>
                      <a:pt x="21460" y="1764"/>
                    </a:cubicBezTo>
                    <a:cubicBezTo>
                      <a:pt x="20274" y="2250"/>
                      <a:pt x="19028" y="2736"/>
                      <a:pt x="17691" y="3132"/>
                    </a:cubicBezTo>
                    <a:cubicBezTo>
                      <a:pt x="15654" y="3740"/>
                      <a:pt x="13405" y="4226"/>
                      <a:pt x="11095" y="4560"/>
                    </a:cubicBezTo>
                    <a:cubicBezTo>
                      <a:pt x="10487" y="4651"/>
                      <a:pt x="9879" y="4712"/>
                      <a:pt x="9210" y="4803"/>
                    </a:cubicBezTo>
                    <a:cubicBezTo>
                      <a:pt x="9119" y="4955"/>
                      <a:pt x="8967" y="5077"/>
                      <a:pt x="8815" y="5229"/>
                    </a:cubicBezTo>
                    <a:cubicBezTo>
                      <a:pt x="8268" y="5715"/>
                      <a:pt x="7751" y="6141"/>
                      <a:pt x="7143" y="6536"/>
                    </a:cubicBezTo>
                    <a:cubicBezTo>
                      <a:pt x="5867" y="7387"/>
                      <a:pt x="4469" y="8025"/>
                      <a:pt x="3070" y="8572"/>
                    </a:cubicBezTo>
                    <a:cubicBezTo>
                      <a:pt x="2037" y="8937"/>
                      <a:pt x="1004" y="9241"/>
                      <a:pt x="0" y="9484"/>
                    </a:cubicBezTo>
                    <a:cubicBezTo>
                      <a:pt x="1125" y="9515"/>
                      <a:pt x="2311" y="9515"/>
                      <a:pt x="3526" y="9515"/>
                    </a:cubicBezTo>
                    <a:lnTo>
                      <a:pt x="4469" y="9515"/>
                    </a:lnTo>
                    <a:cubicBezTo>
                      <a:pt x="7174" y="9484"/>
                      <a:pt x="9940" y="9393"/>
                      <a:pt x="12524" y="9272"/>
                    </a:cubicBezTo>
                    <a:cubicBezTo>
                      <a:pt x="15563" y="9180"/>
                      <a:pt x="19119" y="8968"/>
                      <a:pt x="22493" y="8177"/>
                    </a:cubicBezTo>
                    <a:cubicBezTo>
                      <a:pt x="22524" y="8208"/>
                      <a:pt x="22554" y="8268"/>
                      <a:pt x="22645" y="8268"/>
                    </a:cubicBezTo>
                    <a:lnTo>
                      <a:pt x="22767" y="8268"/>
                    </a:lnTo>
                    <a:cubicBezTo>
                      <a:pt x="22828" y="8268"/>
                      <a:pt x="22919" y="8208"/>
                      <a:pt x="22949" y="8208"/>
                    </a:cubicBezTo>
                    <a:cubicBezTo>
                      <a:pt x="23010" y="8177"/>
                      <a:pt x="23101" y="8117"/>
                      <a:pt x="23132" y="7995"/>
                    </a:cubicBezTo>
                    <a:cubicBezTo>
                      <a:pt x="24013" y="5594"/>
                      <a:pt x="24469" y="3040"/>
                      <a:pt x="24712" y="1065"/>
                    </a:cubicBezTo>
                    <a:cubicBezTo>
                      <a:pt x="24773" y="730"/>
                      <a:pt x="24834" y="366"/>
                      <a:pt x="248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2"/>
              <p:cNvSpPr/>
              <p:nvPr/>
            </p:nvSpPr>
            <p:spPr>
              <a:xfrm>
                <a:off x="1725975" y="4457050"/>
                <a:ext cx="407325" cy="344250"/>
              </a:xfrm>
              <a:custGeom>
                <a:rect b="b" l="l" r="r" t="t"/>
                <a:pathLst>
                  <a:path extrusionOk="0" h="13770" w="16293">
                    <a:moveTo>
                      <a:pt x="16262" y="0"/>
                    </a:moveTo>
                    <a:cubicBezTo>
                      <a:pt x="16050" y="91"/>
                      <a:pt x="15898" y="152"/>
                      <a:pt x="15746" y="243"/>
                    </a:cubicBezTo>
                    <a:cubicBezTo>
                      <a:pt x="13436" y="1459"/>
                      <a:pt x="10943" y="2432"/>
                      <a:pt x="8268" y="3192"/>
                    </a:cubicBezTo>
                    <a:cubicBezTo>
                      <a:pt x="6384" y="3739"/>
                      <a:pt x="4439" y="4195"/>
                      <a:pt x="2493" y="4468"/>
                    </a:cubicBezTo>
                    <a:cubicBezTo>
                      <a:pt x="2493" y="4560"/>
                      <a:pt x="2524" y="4712"/>
                      <a:pt x="2524" y="4833"/>
                    </a:cubicBezTo>
                    <a:cubicBezTo>
                      <a:pt x="2584" y="5289"/>
                      <a:pt x="2645" y="5745"/>
                      <a:pt x="2645" y="6170"/>
                    </a:cubicBezTo>
                    <a:cubicBezTo>
                      <a:pt x="2676" y="6961"/>
                      <a:pt x="2645" y="7812"/>
                      <a:pt x="2524" y="8602"/>
                    </a:cubicBezTo>
                    <a:cubicBezTo>
                      <a:pt x="2432" y="9332"/>
                      <a:pt x="2220" y="10031"/>
                      <a:pt x="1916" y="10760"/>
                    </a:cubicBezTo>
                    <a:cubicBezTo>
                      <a:pt x="1673" y="11399"/>
                      <a:pt x="1308" y="12006"/>
                      <a:pt x="943" y="12584"/>
                    </a:cubicBezTo>
                    <a:cubicBezTo>
                      <a:pt x="639" y="13009"/>
                      <a:pt x="335" y="13374"/>
                      <a:pt x="1" y="13769"/>
                    </a:cubicBezTo>
                    <a:cubicBezTo>
                      <a:pt x="639" y="13678"/>
                      <a:pt x="1247" y="13617"/>
                      <a:pt x="1855" y="13526"/>
                    </a:cubicBezTo>
                    <a:cubicBezTo>
                      <a:pt x="4165" y="13192"/>
                      <a:pt x="6414" y="12706"/>
                      <a:pt x="8451" y="12098"/>
                    </a:cubicBezTo>
                    <a:cubicBezTo>
                      <a:pt x="9788" y="11672"/>
                      <a:pt x="11095" y="11216"/>
                      <a:pt x="12220" y="10730"/>
                    </a:cubicBezTo>
                    <a:cubicBezTo>
                      <a:pt x="12919" y="10426"/>
                      <a:pt x="13527" y="10152"/>
                      <a:pt x="14044" y="9848"/>
                    </a:cubicBezTo>
                    <a:lnTo>
                      <a:pt x="14135" y="9818"/>
                    </a:lnTo>
                    <a:lnTo>
                      <a:pt x="14196" y="9757"/>
                    </a:lnTo>
                    <a:lnTo>
                      <a:pt x="14317" y="9727"/>
                    </a:lnTo>
                    <a:lnTo>
                      <a:pt x="14439" y="9696"/>
                    </a:lnTo>
                    <a:lnTo>
                      <a:pt x="15442" y="9119"/>
                    </a:lnTo>
                    <a:lnTo>
                      <a:pt x="15563" y="9058"/>
                    </a:lnTo>
                    <a:lnTo>
                      <a:pt x="15655" y="8997"/>
                    </a:lnTo>
                    <a:cubicBezTo>
                      <a:pt x="15746" y="8085"/>
                      <a:pt x="15867" y="7295"/>
                      <a:pt x="15959" y="6535"/>
                    </a:cubicBezTo>
                    <a:cubicBezTo>
                      <a:pt x="16019" y="5745"/>
                      <a:pt x="16111" y="5046"/>
                      <a:pt x="16141" y="4438"/>
                    </a:cubicBezTo>
                    <a:cubicBezTo>
                      <a:pt x="16262" y="3009"/>
                      <a:pt x="16293" y="1490"/>
                      <a:pt x="162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2"/>
              <p:cNvSpPr/>
              <p:nvPr/>
            </p:nvSpPr>
            <p:spPr>
              <a:xfrm>
                <a:off x="1752575" y="4027700"/>
                <a:ext cx="361725" cy="333625"/>
              </a:xfrm>
              <a:custGeom>
                <a:rect b="b" l="l" r="r" t="t"/>
                <a:pathLst>
                  <a:path extrusionOk="0" h="13345" w="14469">
                    <a:moveTo>
                      <a:pt x="12007" y="1"/>
                    </a:moveTo>
                    <a:cubicBezTo>
                      <a:pt x="11764" y="213"/>
                      <a:pt x="11490" y="396"/>
                      <a:pt x="11186" y="548"/>
                    </a:cubicBezTo>
                    <a:cubicBezTo>
                      <a:pt x="10548" y="913"/>
                      <a:pt x="9910" y="1217"/>
                      <a:pt x="9271" y="1520"/>
                    </a:cubicBezTo>
                    <a:cubicBezTo>
                      <a:pt x="8390" y="1916"/>
                      <a:pt x="7508" y="2280"/>
                      <a:pt x="6566" y="2645"/>
                    </a:cubicBezTo>
                    <a:cubicBezTo>
                      <a:pt x="4499" y="3344"/>
                      <a:pt x="2341" y="3861"/>
                      <a:pt x="92" y="4165"/>
                    </a:cubicBezTo>
                    <a:cubicBezTo>
                      <a:pt x="1" y="5533"/>
                      <a:pt x="1" y="6931"/>
                      <a:pt x="31" y="8329"/>
                    </a:cubicBezTo>
                    <a:cubicBezTo>
                      <a:pt x="61" y="10001"/>
                      <a:pt x="213" y="11673"/>
                      <a:pt x="365" y="13344"/>
                    </a:cubicBezTo>
                    <a:cubicBezTo>
                      <a:pt x="3040" y="13101"/>
                      <a:pt x="5624" y="12615"/>
                      <a:pt x="8056" y="11885"/>
                    </a:cubicBezTo>
                    <a:cubicBezTo>
                      <a:pt x="9332" y="11521"/>
                      <a:pt x="10578" y="11065"/>
                      <a:pt x="11703" y="10518"/>
                    </a:cubicBezTo>
                    <a:cubicBezTo>
                      <a:pt x="11916" y="10426"/>
                      <a:pt x="12159" y="10305"/>
                      <a:pt x="12402" y="10183"/>
                    </a:cubicBezTo>
                    <a:lnTo>
                      <a:pt x="12554" y="10122"/>
                    </a:lnTo>
                    <a:lnTo>
                      <a:pt x="12706" y="10031"/>
                    </a:lnTo>
                    <a:cubicBezTo>
                      <a:pt x="13162" y="9818"/>
                      <a:pt x="13618" y="9575"/>
                      <a:pt x="14074" y="9332"/>
                    </a:cubicBezTo>
                    <a:cubicBezTo>
                      <a:pt x="14195" y="9241"/>
                      <a:pt x="14347" y="9180"/>
                      <a:pt x="14469" y="9089"/>
                    </a:cubicBezTo>
                    <a:cubicBezTo>
                      <a:pt x="14378" y="8451"/>
                      <a:pt x="14287" y="7721"/>
                      <a:pt x="14135" y="6961"/>
                    </a:cubicBezTo>
                    <a:cubicBezTo>
                      <a:pt x="13770" y="5168"/>
                      <a:pt x="13314" y="3527"/>
                      <a:pt x="12797" y="2007"/>
                    </a:cubicBezTo>
                    <a:cubicBezTo>
                      <a:pt x="12524" y="1308"/>
                      <a:pt x="12250" y="609"/>
                      <a:pt x="12007" y="1"/>
                    </a:cubicBezTo>
                    <a:close/>
                  </a:path>
                </a:pathLst>
              </a:custGeom>
              <a:solidFill>
                <a:srgbClr val="EED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2"/>
              <p:cNvSpPr/>
              <p:nvPr/>
            </p:nvSpPr>
            <p:spPr>
              <a:xfrm>
                <a:off x="1349825" y="3858250"/>
                <a:ext cx="433175" cy="174550"/>
              </a:xfrm>
              <a:custGeom>
                <a:rect b="b" l="l" r="r" t="t"/>
                <a:pathLst>
                  <a:path extrusionOk="0" h="6982" w="17327">
                    <a:moveTo>
                      <a:pt x="14343" y="4013"/>
                    </a:moveTo>
                    <a:cubicBezTo>
                      <a:pt x="14327" y="4015"/>
                      <a:pt x="14322" y="4025"/>
                      <a:pt x="14327" y="4026"/>
                    </a:cubicBezTo>
                    <a:lnTo>
                      <a:pt x="14327" y="4026"/>
                    </a:lnTo>
                    <a:cubicBezTo>
                      <a:pt x="14332" y="4022"/>
                      <a:pt x="14338" y="4017"/>
                      <a:pt x="14343" y="4013"/>
                    </a:cubicBezTo>
                    <a:close/>
                    <a:moveTo>
                      <a:pt x="2341" y="4134"/>
                    </a:moveTo>
                    <a:lnTo>
                      <a:pt x="2372" y="4165"/>
                    </a:lnTo>
                    <a:cubicBezTo>
                      <a:pt x="2372" y="4134"/>
                      <a:pt x="2372" y="4134"/>
                      <a:pt x="2341" y="4134"/>
                    </a:cubicBezTo>
                    <a:close/>
                    <a:moveTo>
                      <a:pt x="700" y="0"/>
                    </a:moveTo>
                    <a:cubicBezTo>
                      <a:pt x="518" y="0"/>
                      <a:pt x="305" y="152"/>
                      <a:pt x="214" y="396"/>
                    </a:cubicBezTo>
                    <a:cubicBezTo>
                      <a:pt x="62" y="912"/>
                      <a:pt x="1" y="1399"/>
                      <a:pt x="31" y="1885"/>
                    </a:cubicBezTo>
                    <a:cubicBezTo>
                      <a:pt x="31" y="2371"/>
                      <a:pt x="153" y="2827"/>
                      <a:pt x="335" y="3253"/>
                    </a:cubicBezTo>
                    <a:cubicBezTo>
                      <a:pt x="670" y="4043"/>
                      <a:pt x="1278" y="4712"/>
                      <a:pt x="2007" y="5229"/>
                    </a:cubicBezTo>
                    <a:cubicBezTo>
                      <a:pt x="2341" y="5502"/>
                      <a:pt x="2767" y="5684"/>
                      <a:pt x="3132" y="5867"/>
                    </a:cubicBezTo>
                    <a:cubicBezTo>
                      <a:pt x="3588" y="6080"/>
                      <a:pt x="4044" y="6262"/>
                      <a:pt x="4560" y="6414"/>
                    </a:cubicBezTo>
                    <a:cubicBezTo>
                      <a:pt x="5503" y="6657"/>
                      <a:pt x="6475" y="6839"/>
                      <a:pt x="7478" y="6931"/>
                    </a:cubicBezTo>
                    <a:cubicBezTo>
                      <a:pt x="7863" y="6964"/>
                      <a:pt x="8249" y="6981"/>
                      <a:pt x="8636" y="6981"/>
                    </a:cubicBezTo>
                    <a:cubicBezTo>
                      <a:pt x="9655" y="6981"/>
                      <a:pt x="10673" y="6861"/>
                      <a:pt x="11642" y="6596"/>
                    </a:cubicBezTo>
                    <a:cubicBezTo>
                      <a:pt x="13892" y="5897"/>
                      <a:pt x="16080" y="4560"/>
                      <a:pt x="17205" y="2402"/>
                    </a:cubicBezTo>
                    <a:cubicBezTo>
                      <a:pt x="17266" y="2280"/>
                      <a:pt x="17326" y="2159"/>
                      <a:pt x="17266" y="1946"/>
                    </a:cubicBezTo>
                    <a:cubicBezTo>
                      <a:pt x="17235" y="1824"/>
                      <a:pt x="17144" y="1703"/>
                      <a:pt x="16992" y="1611"/>
                    </a:cubicBezTo>
                    <a:cubicBezTo>
                      <a:pt x="16913" y="1562"/>
                      <a:pt x="16818" y="1538"/>
                      <a:pt x="16720" y="1538"/>
                    </a:cubicBezTo>
                    <a:cubicBezTo>
                      <a:pt x="16517" y="1538"/>
                      <a:pt x="16304" y="1640"/>
                      <a:pt x="16202" y="1824"/>
                    </a:cubicBezTo>
                    <a:cubicBezTo>
                      <a:pt x="16019" y="2189"/>
                      <a:pt x="15807" y="2523"/>
                      <a:pt x="15564" y="2827"/>
                    </a:cubicBezTo>
                    <a:cubicBezTo>
                      <a:pt x="15227" y="3248"/>
                      <a:pt x="14812" y="3644"/>
                      <a:pt x="14343" y="4013"/>
                    </a:cubicBezTo>
                    <a:lnTo>
                      <a:pt x="14343" y="4013"/>
                    </a:lnTo>
                    <a:cubicBezTo>
                      <a:pt x="14345" y="4013"/>
                      <a:pt x="14346" y="4013"/>
                      <a:pt x="14348" y="4013"/>
                    </a:cubicBezTo>
                    <a:cubicBezTo>
                      <a:pt x="14338" y="4023"/>
                      <a:pt x="14331" y="4026"/>
                      <a:pt x="14327" y="4026"/>
                    </a:cubicBezTo>
                    <a:cubicBezTo>
                      <a:pt x="14327" y="4026"/>
                      <a:pt x="14327" y="4026"/>
                      <a:pt x="14327" y="4026"/>
                    </a:cubicBezTo>
                    <a:lnTo>
                      <a:pt x="14327" y="4026"/>
                    </a:lnTo>
                    <a:cubicBezTo>
                      <a:pt x="14293" y="4052"/>
                      <a:pt x="14260" y="4078"/>
                      <a:pt x="14226" y="4104"/>
                    </a:cubicBezTo>
                    <a:cubicBezTo>
                      <a:pt x="13588" y="4560"/>
                      <a:pt x="12919" y="4925"/>
                      <a:pt x="12190" y="5229"/>
                    </a:cubicBezTo>
                    <a:cubicBezTo>
                      <a:pt x="11490" y="5502"/>
                      <a:pt x="10791" y="5684"/>
                      <a:pt x="10031" y="5806"/>
                    </a:cubicBezTo>
                    <a:cubicBezTo>
                      <a:pt x="9596" y="5851"/>
                      <a:pt x="9161" y="5871"/>
                      <a:pt x="8726" y="5871"/>
                    </a:cubicBezTo>
                    <a:cubicBezTo>
                      <a:pt x="7976" y="5871"/>
                      <a:pt x="7226" y="5811"/>
                      <a:pt x="6475" y="5715"/>
                    </a:cubicBezTo>
                    <a:cubicBezTo>
                      <a:pt x="5533" y="5563"/>
                      <a:pt x="4591" y="5350"/>
                      <a:pt x="3679" y="4955"/>
                    </a:cubicBezTo>
                    <a:cubicBezTo>
                      <a:pt x="3192" y="4742"/>
                      <a:pt x="2676" y="4469"/>
                      <a:pt x="2250" y="4134"/>
                    </a:cubicBezTo>
                    <a:cubicBezTo>
                      <a:pt x="2037" y="3952"/>
                      <a:pt x="1794" y="3709"/>
                      <a:pt x="1612" y="3435"/>
                    </a:cubicBezTo>
                    <a:cubicBezTo>
                      <a:pt x="1460" y="3253"/>
                      <a:pt x="1338" y="3070"/>
                      <a:pt x="1278" y="2827"/>
                    </a:cubicBezTo>
                    <a:cubicBezTo>
                      <a:pt x="1186" y="2614"/>
                      <a:pt x="1126" y="2371"/>
                      <a:pt x="1095" y="2159"/>
                    </a:cubicBezTo>
                    <a:cubicBezTo>
                      <a:pt x="1034" y="1855"/>
                      <a:pt x="1095" y="1581"/>
                      <a:pt x="1126" y="1277"/>
                    </a:cubicBezTo>
                    <a:cubicBezTo>
                      <a:pt x="1156" y="1095"/>
                      <a:pt x="1186" y="943"/>
                      <a:pt x="1247" y="760"/>
                    </a:cubicBezTo>
                    <a:cubicBezTo>
                      <a:pt x="1308" y="426"/>
                      <a:pt x="1156" y="122"/>
                      <a:pt x="852" y="31"/>
                    </a:cubicBezTo>
                    <a:cubicBezTo>
                      <a:pt x="822" y="31"/>
                      <a:pt x="730" y="0"/>
                      <a:pt x="7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2"/>
              <p:cNvSpPr/>
              <p:nvPr/>
            </p:nvSpPr>
            <p:spPr>
              <a:xfrm>
                <a:off x="1937225" y="3832425"/>
                <a:ext cx="433175" cy="601850"/>
              </a:xfrm>
              <a:custGeom>
                <a:rect b="b" l="l" r="r" t="t"/>
                <a:pathLst>
                  <a:path extrusionOk="0" h="24074" w="17327">
                    <a:moveTo>
                      <a:pt x="5381" y="0"/>
                    </a:moveTo>
                    <a:cubicBezTo>
                      <a:pt x="4955" y="0"/>
                      <a:pt x="4469" y="122"/>
                      <a:pt x="4013" y="365"/>
                    </a:cubicBezTo>
                    <a:cubicBezTo>
                      <a:pt x="3739" y="517"/>
                      <a:pt x="3436" y="699"/>
                      <a:pt x="3101" y="973"/>
                    </a:cubicBezTo>
                    <a:cubicBezTo>
                      <a:pt x="2828" y="1185"/>
                      <a:pt x="2554" y="1429"/>
                      <a:pt x="2280" y="1733"/>
                    </a:cubicBezTo>
                    <a:cubicBezTo>
                      <a:pt x="1794" y="2280"/>
                      <a:pt x="1338" y="2918"/>
                      <a:pt x="1004" y="3617"/>
                    </a:cubicBezTo>
                    <a:cubicBezTo>
                      <a:pt x="852" y="3860"/>
                      <a:pt x="700" y="4225"/>
                      <a:pt x="578" y="4499"/>
                    </a:cubicBezTo>
                    <a:cubicBezTo>
                      <a:pt x="426" y="4924"/>
                      <a:pt x="305" y="5380"/>
                      <a:pt x="244" y="5714"/>
                    </a:cubicBezTo>
                    <a:cubicBezTo>
                      <a:pt x="62" y="6748"/>
                      <a:pt x="1" y="7812"/>
                      <a:pt x="122" y="8967"/>
                    </a:cubicBezTo>
                    <a:cubicBezTo>
                      <a:pt x="366" y="10973"/>
                      <a:pt x="1034" y="13070"/>
                      <a:pt x="2128" y="15107"/>
                    </a:cubicBezTo>
                    <a:cubicBezTo>
                      <a:pt x="2706" y="16170"/>
                      <a:pt x="3436" y="17113"/>
                      <a:pt x="4013" y="17812"/>
                    </a:cubicBezTo>
                    <a:cubicBezTo>
                      <a:pt x="4864" y="18906"/>
                      <a:pt x="5776" y="19909"/>
                      <a:pt x="6779" y="20821"/>
                    </a:cubicBezTo>
                    <a:cubicBezTo>
                      <a:pt x="7296" y="21307"/>
                      <a:pt x="7843" y="21763"/>
                      <a:pt x="8420" y="22189"/>
                    </a:cubicBezTo>
                    <a:cubicBezTo>
                      <a:pt x="8968" y="22614"/>
                      <a:pt x="9515" y="22949"/>
                      <a:pt x="10092" y="23253"/>
                    </a:cubicBezTo>
                    <a:cubicBezTo>
                      <a:pt x="10700" y="23557"/>
                      <a:pt x="11247" y="23769"/>
                      <a:pt x="11794" y="23921"/>
                    </a:cubicBezTo>
                    <a:cubicBezTo>
                      <a:pt x="12159" y="24013"/>
                      <a:pt x="12554" y="24073"/>
                      <a:pt x="12919" y="24073"/>
                    </a:cubicBezTo>
                    <a:cubicBezTo>
                      <a:pt x="13132" y="24073"/>
                      <a:pt x="13314" y="24073"/>
                      <a:pt x="13496" y="24043"/>
                    </a:cubicBezTo>
                    <a:cubicBezTo>
                      <a:pt x="14044" y="23952"/>
                      <a:pt x="14530" y="23769"/>
                      <a:pt x="14986" y="23435"/>
                    </a:cubicBezTo>
                    <a:cubicBezTo>
                      <a:pt x="15472" y="23101"/>
                      <a:pt x="15898" y="22584"/>
                      <a:pt x="16262" y="21976"/>
                    </a:cubicBezTo>
                    <a:cubicBezTo>
                      <a:pt x="17114" y="20669"/>
                      <a:pt x="17326" y="18906"/>
                      <a:pt x="16992" y="16657"/>
                    </a:cubicBezTo>
                    <a:cubicBezTo>
                      <a:pt x="16870" y="15806"/>
                      <a:pt x="16658" y="14894"/>
                      <a:pt x="16323" y="13860"/>
                    </a:cubicBezTo>
                    <a:cubicBezTo>
                      <a:pt x="16050" y="13070"/>
                      <a:pt x="15746" y="12219"/>
                      <a:pt x="15351" y="11246"/>
                    </a:cubicBezTo>
                    <a:cubicBezTo>
                      <a:pt x="15107" y="10578"/>
                      <a:pt x="14804" y="9818"/>
                      <a:pt x="14408" y="9119"/>
                    </a:cubicBezTo>
                    <a:cubicBezTo>
                      <a:pt x="14074" y="8389"/>
                      <a:pt x="13648" y="7690"/>
                      <a:pt x="13223" y="6991"/>
                    </a:cubicBezTo>
                    <a:cubicBezTo>
                      <a:pt x="12828" y="6292"/>
                      <a:pt x="12311" y="5623"/>
                      <a:pt x="11794" y="4955"/>
                    </a:cubicBezTo>
                    <a:cubicBezTo>
                      <a:pt x="11247" y="4286"/>
                      <a:pt x="10700" y="3678"/>
                      <a:pt x="10123" y="3192"/>
                    </a:cubicBezTo>
                    <a:cubicBezTo>
                      <a:pt x="9484" y="2614"/>
                      <a:pt x="8876" y="2158"/>
                      <a:pt x="8208" y="1854"/>
                    </a:cubicBezTo>
                    <a:lnTo>
                      <a:pt x="7752" y="1611"/>
                    </a:lnTo>
                    <a:cubicBezTo>
                      <a:pt x="7296" y="821"/>
                      <a:pt x="6657" y="243"/>
                      <a:pt x="5989" y="61"/>
                    </a:cubicBezTo>
                    <a:cubicBezTo>
                      <a:pt x="5746" y="30"/>
                      <a:pt x="5563" y="0"/>
                      <a:pt x="53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2"/>
              <p:cNvSpPr/>
              <p:nvPr/>
            </p:nvSpPr>
            <p:spPr>
              <a:xfrm>
                <a:off x="2333900" y="4197150"/>
                <a:ext cx="31175" cy="174175"/>
              </a:xfrm>
              <a:custGeom>
                <a:rect b="b" l="l" r="r" t="t"/>
                <a:pathLst>
                  <a:path extrusionOk="0" h="6967" w="1247">
                    <a:moveTo>
                      <a:pt x="395" y="1"/>
                    </a:moveTo>
                    <a:cubicBezTo>
                      <a:pt x="365" y="62"/>
                      <a:pt x="335" y="62"/>
                      <a:pt x="335" y="62"/>
                    </a:cubicBezTo>
                    <a:cubicBezTo>
                      <a:pt x="152" y="122"/>
                      <a:pt x="0" y="335"/>
                      <a:pt x="61" y="518"/>
                    </a:cubicBezTo>
                    <a:cubicBezTo>
                      <a:pt x="213" y="1095"/>
                      <a:pt x="335" y="1703"/>
                      <a:pt x="395" y="2311"/>
                    </a:cubicBezTo>
                    <a:cubicBezTo>
                      <a:pt x="517" y="3375"/>
                      <a:pt x="487" y="4469"/>
                      <a:pt x="335" y="5533"/>
                    </a:cubicBezTo>
                    <a:lnTo>
                      <a:pt x="335" y="5442"/>
                    </a:lnTo>
                    <a:cubicBezTo>
                      <a:pt x="304" y="5776"/>
                      <a:pt x="213" y="6141"/>
                      <a:pt x="152" y="6506"/>
                    </a:cubicBezTo>
                    <a:cubicBezTo>
                      <a:pt x="92" y="6688"/>
                      <a:pt x="183" y="6901"/>
                      <a:pt x="395" y="6961"/>
                    </a:cubicBezTo>
                    <a:cubicBezTo>
                      <a:pt x="417" y="6965"/>
                      <a:pt x="439" y="6966"/>
                      <a:pt x="461" y="6966"/>
                    </a:cubicBezTo>
                    <a:cubicBezTo>
                      <a:pt x="650" y="6966"/>
                      <a:pt x="824" y="6851"/>
                      <a:pt x="851" y="6688"/>
                    </a:cubicBezTo>
                    <a:cubicBezTo>
                      <a:pt x="1095" y="5654"/>
                      <a:pt x="1247" y="4591"/>
                      <a:pt x="1247" y="3527"/>
                    </a:cubicBezTo>
                    <a:cubicBezTo>
                      <a:pt x="1247" y="2433"/>
                      <a:pt x="1095" y="1369"/>
                      <a:pt x="791" y="305"/>
                    </a:cubicBezTo>
                    <a:cubicBezTo>
                      <a:pt x="760" y="153"/>
                      <a:pt x="608" y="1"/>
                      <a:pt x="395"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2"/>
              <p:cNvSpPr/>
              <p:nvPr/>
            </p:nvSpPr>
            <p:spPr>
              <a:xfrm>
                <a:off x="2339225" y="4229075"/>
                <a:ext cx="26600" cy="102000"/>
              </a:xfrm>
              <a:custGeom>
                <a:rect b="b" l="l" r="r" t="t"/>
                <a:pathLst>
                  <a:path extrusionOk="0" h="4080" w="1064">
                    <a:moveTo>
                      <a:pt x="304" y="1"/>
                    </a:moveTo>
                    <a:cubicBezTo>
                      <a:pt x="182" y="61"/>
                      <a:pt x="122" y="92"/>
                      <a:pt x="91" y="213"/>
                    </a:cubicBezTo>
                    <a:cubicBezTo>
                      <a:pt x="31" y="274"/>
                      <a:pt x="0" y="396"/>
                      <a:pt x="31" y="517"/>
                    </a:cubicBezTo>
                    <a:cubicBezTo>
                      <a:pt x="122" y="882"/>
                      <a:pt x="152" y="1277"/>
                      <a:pt x="243" y="1642"/>
                    </a:cubicBezTo>
                    <a:cubicBezTo>
                      <a:pt x="304" y="2189"/>
                      <a:pt x="304" y="2706"/>
                      <a:pt x="243" y="3192"/>
                    </a:cubicBezTo>
                    <a:cubicBezTo>
                      <a:pt x="182" y="3344"/>
                      <a:pt x="182" y="3466"/>
                      <a:pt x="152" y="3618"/>
                    </a:cubicBezTo>
                    <a:cubicBezTo>
                      <a:pt x="122" y="3800"/>
                      <a:pt x="243" y="4043"/>
                      <a:pt x="426" y="4074"/>
                    </a:cubicBezTo>
                    <a:cubicBezTo>
                      <a:pt x="448" y="4077"/>
                      <a:pt x="472" y="4079"/>
                      <a:pt x="496" y="4079"/>
                    </a:cubicBezTo>
                    <a:cubicBezTo>
                      <a:pt x="666" y="4079"/>
                      <a:pt x="855" y="3986"/>
                      <a:pt x="882" y="3800"/>
                    </a:cubicBezTo>
                    <a:cubicBezTo>
                      <a:pt x="1034" y="3253"/>
                      <a:pt x="1064" y="2675"/>
                      <a:pt x="1034" y="2098"/>
                    </a:cubicBezTo>
                    <a:cubicBezTo>
                      <a:pt x="1003" y="1490"/>
                      <a:pt x="882" y="882"/>
                      <a:pt x="790" y="304"/>
                    </a:cubicBezTo>
                    <a:cubicBezTo>
                      <a:pt x="760" y="122"/>
                      <a:pt x="608" y="1"/>
                      <a:pt x="426"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2"/>
              <p:cNvSpPr/>
              <p:nvPr/>
            </p:nvSpPr>
            <p:spPr>
              <a:xfrm>
                <a:off x="2337700" y="4271400"/>
                <a:ext cx="27375" cy="91325"/>
              </a:xfrm>
              <a:custGeom>
                <a:rect b="b" l="l" r="r" t="t"/>
                <a:pathLst>
                  <a:path extrusionOk="0" h="3653" w="1095">
                    <a:moveTo>
                      <a:pt x="522" y="0"/>
                    </a:moveTo>
                    <a:cubicBezTo>
                      <a:pt x="512" y="0"/>
                      <a:pt x="499" y="15"/>
                      <a:pt x="487" y="40"/>
                    </a:cubicBezTo>
                    <a:cubicBezTo>
                      <a:pt x="365" y="70"/>
                      <a:pt x="304" y="101"/>
                      <a:pt x="243" y="222"/>
                    </a:cubicBezTo>
                    <a:cubicBezTo>
                      <a:pt x="213" y="283"/>
                      <a:pt x="213" y="405"/>
                      <a:pt x="213" y="526"/>
                    </a:cubicBezTo>
                    <a:cubicBezTo>
                      <a:pt x="213" y="557"/>
                      <a:pt x="213" y="648"/>
                      <a:pt x="243" y="678"/>
                    </a:cubicBezTo>
                    <a:cubicBezTo>
                      <a:pt x="335" y="1256"/>
                      <a:pt x="335" y="1803"/>
                      <a:pt x="243" y="2381"/>
                    </a:cubicBezTo>
                    <a:cubicBezTo>
                      <a:pt x="243" y="2502"/>
                      <a:pt x="213" y="2563"/>
                      <a:pt x="183" y="2684"/>
                    </a:cubicBezTo>
                    <a:cubicBezTo>
                      <a:pt x="183" y="2684"/>
                      <a:pt x="152" y="2684"/>
                      <a:pt x="152" y="2715"/>
                    </a:cubicBezTo>
                    <a:cubicBezTo>
                      <a:pt x="61" y="2806"/>
                      <a:pt x="31" y="2867"/>
                      <a:pt x="31" y="2988"/>
                    </a:cubicBezTo>
                    <a:cubicBezTo>
                      <a:pt x="31" y="3080"/>
                      <a:pt x="0" y="3171"/>
                      <a:pt x="0" y="3262"/>
                    </a:cubicBezTo>
                    <a:cubicBezTo>
                      <a:pt x="0" y="3323"/>
                      <a:pt x="0" y="3414"/>
                      <a:pt x="31" y="3444"/>
                    </a:cubicBezTo>
                    <a:cubicBezTo>
                      <a:pt x="61" y="3536"/>
                      <a:pt x="152" y="3596"/>
                      <a:pt x="243" y="3627"/>
                    </a:cubicBezTo>
                    <a:cubicBezTo>
                      <a:pt x="281" y="3646"/>
                      <a:pt x="316" y="3653"/>
                      <a:pt x="349" y="3653"/>
                    </a:cubicBezTo>
                    <a:cubicBezTo>
                      <a:pt x="422" y="3653"/>
                      <a:pt x="485" y="3617"/>
                      <a:pt x="547" y="3596"/>
                    </a:cubicBezTo>
                    <a:cubicBezTo>
                      <a:pt x="639" y="3566"/>
                      <a:pt x="699" y="3475"/>
                      <a:pt x="760" y="3353"/>
                    </a:cubicBezTo>
                    <a:cubicBezTo>
                      <a:pt x="943" y="2897"/>
                      <a:pt x="1003" y="2381"/>
                      <a:pt x="1064" y="1894"/>
                    </a:cubicBezTo>
                    <a:cubicBezTo>
                      <a:pt x="1095" y="1347"/>
                      <a:pt x="1003" y="861"/>
                      <a:pt x="943" y="374"/>
                    </a:cubicBezTo>
                    <a:cubicBezTo>
                      <a:pt x="943" y="283"/>
                      <a:pt x="821" y="192"/>
                      <a:pt x="760" y="131"/>
                    </a:cubicBezTo>
                    <a:cubicBezTo>
                      <a:pt x="669" y="101"/>
                      <a:pt x="639" y="101"/>
                      <a:pt x="547" y="101"/>
                    </a:cubicBezTo>
                    <a:cubicBezTo>
                      <a:pt x="547" y="30"/>
                      <a:pt x="537" y="0"/>
                      <a:pt x="522" y="0"/>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2"/>
              <p:cNvSpPr/>
              <p:nvPr/>
            </p:nvSpPr>
            <p:spPr>
              <a:xfrm>
                <a:off x="2337700" y="4266875"/>
                <a:ext cx="31175" cy="98550"/>
              </a:xfrm>
              <a:custGeom>
                <a:rect b="b" l="l" r="r" t="t"/>
                <a:pathLst>
                  <a:path extrusionOk="0" h="3942" w="1247">
                    <a:moveTo>
                      <a:pt x="631" y="1"/>
                    </a:moveTo>
                    <a:cubicBezTo>
                      <a:pt x="616" y="1"/>
                      <a:pt x="608" y="8"/>
                      <a:pt x="608" y="8"/>
                    </a:cubicBezTo>
                    <a:cubicBezTo>
                      <a:pt x="487" y="69"/>
                      <a:pt x="395" y="99"/>
                      <a:pt x="365" y="221"/>
                    </a:cubicBezTo>
                    <a:cubicBezTo>
                      <a:pt x="335" y="282"/>
                      <a:pt x="335" y="403"/>
                      <a:pt x="335" y="525"/>
                    </a:cubicBezTo>
                    <a:lnTo>
                      <a:pt x="335" y="616"/>
                    </a:lnTo>
                    <a:cubicBezTo>
                      <a:pt x="395" y="1194"/>
                      <a:pt x="395" y="1802"/>
                      <a:pt x="335" y="2379"/>
                    </a:cubicBezTo>
                    <a:cubicBezTo>
                      <a:pt x="243" y="2714"/>
                      <a:pt x="183" y="3109"/>
                      <a:pt x="31" y="3443"/>
                    </a:cubicBezTo>
                    <a:cubicBezTo>
                      <a:pt x="0" y="3504"/>
                      <a:pt x="31" y="3656"/>
                      <a:pt x="61" y="3747"/>
                    </a:cubicBezTo>
                    <a:cubicBezTo>
                      <a:pt x="92" y="3808"/>
                      <a:pt x="183" y="3899"/>
                      <a:pt x="304" y="3929"/>
                    </a:cubicBezTo>
                    <a:cubicBezTo>
                      <a:pt x="331" y="3938"/>
                      <a:pt x="358" y="3942"/>
                      <a:pt x="385" y="3942"/>
                    </a:cubicBezTo>
                    <a:cubicBezTo>
                      <a:pt x="451" y="3942"/>
                      <a:pt x="522" y="3920"/>
                      <a:pt x="608" y="3899"/>
                    </a:cubicBezTo>
                    <a:cubicBezTo>
                      <a:pt x="669" y="3869"/>
                      <a:pt x="760" y="3777"/>
                      <a:pt x="791" y="3656"/>
                    </a:cubicBezTo>
                    <a:cubicBezTo>
                      <a:pt x="1216" y="2592"/>
                      <a:pt x="1247" y="1467"/>
                      <a:pt x="1095" y="312"/>
                    </a:cubicBezTo>
                    <a:cubicBezTo>
                      <a:pt x="1095" y="251"/>
                      <a:pt x="1003" y="130"/>
                      <a:pt x="912" y="99"/>
                    </a:cubicBezTo>
                    <a:cubicBezTo>
                      <a:pt x="821" y="39"/>
                      <a:pt x="791" y="39"/>
                      <a:pt x="699" y="39"/>
                    </a:cubicBezTo>
                    <a:cubicBezTo>
                      <a:pt x="669" y="8"/>
                      <a:pt x="646" y="1"/>
                      <a:pt x="631"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2"/>
              <p:cNvSpPr/>
              <p:nvPr/>
            </p:nvSpPr>
            <p:spPr>
              <a:xfrm>
                <a:off x="2338450" y="4265050"/>
                <a:ext cx="29675" cy="99625"/>
              </a:xfrm>
              <a:custGeom>
                <a:rect b="b" l="l" r="r" t="t"/>
                <a:pathLst>
                  <a:path extrusionOk="0" h="3985" w="1187">
                    <a:moveTo>
                      <a:pt x="614" y="1"/>
                    </a:moveTo>
                    <a:cubicBezTo>
                      <a:pt x="603" y="1"/>
                      <a:pt x="591" y="8"/>
                      <a:pt x="578" y="21"/>
                    </a:cubicBezTo>
                    <a:cubicBezTo>
                      <a:pt x="457" y="51"/>
                      <a:pt x="365" y="81"/>
                      <a:pt x="335" y="203"/>
                    </a:cubicBezTo>
                    <a:cubicBezTo>
                      <a:pt x="305" y="294"/>
                      <a:pt x="274" y="385"/>
                      <a:pt x="305" y="507"/>
                    </a:cubicBezTo>
                    <a:cubicBezTo>
                      <a:pt x="305" y="628"/>
                      <a:pt x="335" y="689"/>
                      <a:pt x="335" y="811"/>
                    </a:cubicBezTo>
                    <a:cubicBezTo>
                      <a:pt x="426" y="1388"/>
                      <a:pt x="426" y="1905"/>
                      <a:pt x="335" y="2483"/>
                    </a:cubicBezTo>
                    <a:cubicBezTo>
                      <a:pt x="305" y="2787"/>
                      <a:pt x="213" y="3090"/>
                      <a:pt x="62" y="3394"/>
                    </a:cubicBezTo>
                    <a:cubicBezTo>
                      <a:pt x="31" y="3516"/>
                      <a:pt x="1" y="3577"/>
                      <a:pt x="31" y="3698"/>
                    </a:cubicBezTo>
                    <a:cubicBezTo>
                      <a:pt x="62" y="3820"/>
                      <a:pt x="122" y="3881"/>
                      <a:pt x="213" y="3942"/>
                    </a:cubicBezTo>
                    <a:cubicBezTo>
                      <a:pt x="278" y="3963"/>
                      <a:pt x="358" y="3985"/>
                      <a:pt x="431" y="3985"/>
                    </a:cubicBezTo>
                    <a:cubicBezTo>
                      <a:pt x="461" y="3985"/>
                      <a:pt x="491" y="3981"/>
                      <a:pt x="517" y="3972"/>
                    </a:cubicBezTo>
                    <a:cubicBezTo>
                      <a:pt x="609" y="3942"/>
                      <a:pt x="730" y="3881"/>
                      <a:pt x="761" y="3790"/>
                    </a:cubicBezTo>
                    <a:cubicBezTo>
                      <a:pt x="882" y="3516"/>
                      <a:pt x="973" y="3242"/>
                      <a:pt x="1034" y="2938"/>
                    </a:cubicBezTo>
                    <a:cubicBezTo>
                      <a:pt x="1095" y="2635"/>
                      <a:pt x="1125" y="2361"/>
                      <a:pt x="1125" y="2057"/>
                    </a:cubicBezTo>
                    <a:cubicBezTo>
                      <a:pt x="1186" y="1510"/>
                      <a:pt x="1095" y="902"/>
                      <a:pt x="1034" y="324"/>
                    </a:cubicBezTo>
                    <a:cubicBezTo>
                      <a:pt x="1034" y="233"/>
                      <a:pt x="943" y="142"/>
                      <a:pt x="821" y="81"/>
                    </a:cubicBezTo>
                    <a:cubicBezTo>
                      <a:pt x="761" y="51"/>
                      <a:pt x="730" y="51"/>
                      <a:pt x="639" y="51"/>
                    </a:cubicBezTo>
                    <a:cubicBezTo>
                      <a:pt x="639" y="15"/>
                      <a:pt x="629" y="1"/>
                      <a:pt x="614"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2"/>
              <p:cNvSpPr/>
              <p:nvPr/>
            </p:nvSpPr>
            <p:spPr>
              <a:xfrm>
                <a:off x="2337700" y="4219950"/>
                <a:ext cx="32700" cy="135225"/>
              </a:xfrm>
              <a:custGeom>
                <a:rect b="b" l="l" r="r" t="t"/>
                <a:pathLst>
                  <a:path extrusionOk="0" h="5409" w="1308">
                    <a:moveTo>
                      <a:pt x="395" y="1"/>
                    </a:moveTo>
                    <a:cubicBezTo>
                      <a:pt x="365" y="62"/>
                      <a:pt x="365" y="62"/>
                      <a:pt x="335" y="62"/>
                    </a:cubicBezTo>
                    <a:cubicBezTo>
                      <a:pt x="152" y="122"/>
                      <a:pt x="0" y="335"/>
                      <a:pt x="61" y="517"/>
                    </a:cubicBezTo>
                    <a:cubicBezTo>
                      <a:pt x="183" y="973"/>
                      <a:pt x="304" y="1429"/>
                      <a:pt x="335" y="1916"/>
                    </a:cubicBezTo>
                    <a:cubicBezTo>
                      <a:pt x="395" y="2645"/>
                      <a:pt x="395" y="3405"/>
                      <a:pt x="335" y="4135"/>
                    </a:cubicBezTo>
                    <a:cubicBezTo>
                      <a:pt x="304" y="4408"/>
                      <a:pt x="213" y="4651"/>
                      <a:pt x="152" y="4925"/>
                    </a:cubicBezTo>
                    <a:cubicBezTo>
                      <a:pt x="92" y="5138"/>
                      <a:pt x="213" y="5350"/>
                      <a:pt x="395" y="5381"/>
                    </a:cubicBezTo>
                    <a:cubicBezTo>
                      <a:pt x="439" y="5400"/>
                      <a:pt x="483" y="5408"/>
                      <a:pt x="525" y="5408"/>
                    </a:cubicBezTo>
                    <a:cubicBezTo>
                      <a:pt x="688" y="5408"/>
                      <a:pt x="827" y="5282"/>
                      <a:pt x="851" y="5138"/>
                    </a:cubicBezTo>
                    <a:cubicBezTo>
                      <a:pt x="1307" y="3557"/>
                      <a:pt x="1216" y="1855"/>
                      <a:pt x="791" y="305"/>
                    </a:cubicBezTo>
                    <a:cubicBezTo>
                      <a:pt x="760" y="153"/>
                      <a:pt x="608" y="1"/>
                      <a:pt x="395"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2"/>
              <p:cNvSpPr/>
              <p:nvPr/>
            </p:nvSpPr>
            <p:spPr>
              <a:xfrm>
                <a:off x="2320975" y="4168275"/>
                <a:ext cx="45625" cy="145075"/>
              </a:xfrm>
              <a:custGeom>
                <a:rect b="b" l="l" r="r" t="t"/>
                <a:pathLst>
                  <a:path extrusionOk="0" h="5803" w="1825">
                    <a:moveTo>
                      <a:pt x="487" y="1"/>
                    </a:moveTo>
                    <a:cubicBezTo>
                      <a:pt x="396" y="62"/>
                      <a:pt x="305" y="62"/>
                      <a:pt x="244" y="92"/>
                    </a:cubicBezTo>
                    <a:cubicBezTo>
                      <a:pt x="153" y="122"/>
                      <a:pt x="92" y="214"/>
                      <a:pt x="61" y="305"/>
                    </a:cubicBezTo>
                    <a:cubicBezTo>
                      <a:pt x="1" y="426"/>
                      <a:pt x="61" y="518"/>
                      <a:pt x="92" y="578"/>
                    </a:cubicBezTo>
                    <a:cubicBezTo>
                      <a:pt x="92" y="578"/>
                      <a:pt x="92" y="609"/>
                      <a:pt x="122" y="609"/>
                    </a:cubicBezTo>
                    <a:cubicBezTo>
                      <a:pt x="517" y="1612"/>
                      <a:pt x="821" y="2584"/>
                      <a:pt x="973" y="3618"/>
                    </a:cubicBezTo>
                    <a:cubicBezTo>
                      <a:pt x="1034" y="4165"/>
                      <a:pt x="1034" y="4712"/>
                      <a:pt x="973" y="5259"/>
                    </a:cubicBezTo>
                    <a:lnTo>
                      <a:pt x="973" y="5290"/>
                    </a:lnTo>
                    <a:cubicBezTo>
                      <a:pt x="973" y="5411"/>
                      <a:pt x="912" y="5472"/>
                      <a:pt x="1004" y="5594"/>
                    </a:cubicBezTo>
                    <a:cubicBezTo>
                      <a:pt x="1034" y="5685"/>
                      <a:pt x="1125" y="5746"/>
                      <a:pt x="1216" y="5776"/>
                    </a:cubicBezTo>
                    <a:cubicBezTo>
                      <a:pt x="1254" y="5795"/>
                      <a:pt x="1286" y="5802"/>
                      <a:pt x="1316" y="5802"/>
                    </a:cubicBezTo>
                    <a:cubicBezTo>
                      <a:pt x="1382" y="5802"/>
                      <a:pt x="1437" y="5767"/>
                      <a:pt x="1520" y="5746"/>
                    </a:cubicBezTo>
                    <a:cubicBezTo>
                      <a:pt x="1612" y="5715"/>
                      <a:pt x="1672" y="5624"/>
                      <a:pt x="1733" y="5533"/>
                    </a:cubicBezTo>
                    <a:cubicBezTo>
                      <a:pt x="1794" y="5077"/>
                      <a:pt x="1824" y="4651"/>
                      <a:pt x="1794" y="4195"/>
                    </a:cubicBezTo>
                    <a:cubicBezTo>
                      <a:pt x="1794" y="3740"/>
                      <a:pt x="1733" y="3284"/>
                      <a:pt x="1642" y="2828"/>
                    </a:cubicBezTo>
                    <a:cubicBezTo>
                      <a:pt x="1490" y="1916"/>
                      <a:pt x="1186" y="1034"/>
                      <a:pt x="852" y="214"/>
                    </a:cubicBezTo>
                    <a:cubicBezTo>
                      <a:pt x="791" y="122"/>
                      <a:pt x="700" y="62"/>
                      <a:pt x="609"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2"/>
              <p:cNvSpPr/>
              <p:nvPr/>
            </p:nvSpPr>
            <p:spPr>
              <a:xfrm>
                <a:off x="2316425" y="4153075"/>
                <a:ext cx="43325" cy="114025"/>
              </a:xfrm>
              <a:custGeom>
                <a:rect b="b" l="l" r="r" t="t"/>
                <a:pathLst>
                  <a:path extrusionOk="0" h="4561" w="1733">
                    <a:moveTo>
                      <a:pt x="456" y="1"/>
                    </a:moveTo>
                    <a:cubicBezTo>
                      <a:pt x="426" y="1"/>
                      <a:pt x="395" y="62"/>
                      <a:pt x="335" y="62"/>
                    </a:cubicBezTo>
                    <a:cubicBezTo>
                      <a:pt x="152" y="92"/>
                      <a:pt x="0" y="305"/>
                      <a:pt x="91" y="518"/>
                    </a:cubicBezTo>
                    <a:cubicBezTo>
                      <a:pt x="426" y="1612"/>
                      <a:pt x="791" y="2706"/>
                      <a:pt x="912" y="3861"/>
                    </a:cubicBezTo>
                    <a:cubicBezTo>
                      <a:pt x="912" y="3952"/>
                      <a:pt x="943" y="4074"/>
                      <a:pt x="943" y="4196"/>
                    </a:cubicBezTo>
                    <a:cubicBezTo>
                      <a:pt x="943" y="4317"/>
                      <a:pt x="973" y="4378"/>
                      <a:pt x="1064" y="4469"/>
                    </a:cubicBezTo>
                    <a:cubicBezTo>
                      <a:pt x="1155" y="4530"/>
                      <a:pt x="1216" y="4560"/>
                      <a:pt x="1338" y="4560"/>
                    </a:cubicBezTo>
                    <a:cubicBezTo>
                      <a:pt x="1520" y="4560"/>
                      <a:pt x="1733" y="4408"/>
                      <a:pt x="1702" y="4196"/>
                    </a:cubicBezTo>
                    <a:cubicBezTo>
                      <a:pt x="1672" y="3557"/>
                      <a:pt x="1550" y="2858"/>
                      <a:pt x="1398" y="2250"/>
                    </a:cubicBezTo>
                    <a:cubicBezTo>
                      <a:pt x="1246" y="1612"/>
                      <a:pt x="1034" y="974"/>
                      <a:pt x="821" y="305"/>
                    </a:cubicBezTo>
                    <a:cubicBezTo>
                      <a:pt x="791" y="153"/>
                      <a:pt x="639"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2"/>
              <p:cNvSpPr/>
              <p:nvPr/>
            </p:nvSpPr>
            <p:spPr>
              <a:xfrm>
                <a:off x="2017025" y="3831650"/>
                <a:ext cx="351100" cy="490925"/>
              </a:xfrm>
              <a:custGeom>
                <a:rect b="b" l="l" r="r" t="t"/>
                <a:pathLst>
                  <a:path extrusionOk="0" h="19637" w="14044">
                    <a:moveTo>
                      <a:pt x="2189" y="1"/>
                    </a:moveTo>
                    <a:cubicBezTo>
                      <a:pt x="1733" y="1"/>
                      <a:pt x="1277" y="92"/>
                      <a:pt x="760" y="365"/>
                    </a:cubicBezTo>
                    <a:cubicBezTo>
                      <a:pt x="547" y="487"/>
                      <a:pt x="274" y="639"/>
                      <a:pt x="0" y="852"/>
                    </a:cubicBezTo>
                    <a:lnTo>
                      <a:pt x="92" y="913"/>
                    </a:lnTo>
                    <a:cubicBezTo>
                      <a:pt x="274" y="973"/>
                      <a:pt x="456" y="1095"/>
                      <a:pt x="608" y="1156"/>
                    </a:cubicBezTo>
                    <a:cubicBezTo>
                      <a:pt x="1763" y="1764"/>
                      <a:pt x="2949" y="2493"/>
                      <a:pt x="4104" y="3435"/>
                    </a:cubicBezTo>
                    <a:cubicBezTo>
                      <a:pt x="4864" y="4043"/>
                      <a:pt x="5624" y="4712"/>
                      <a:pt x="6383" y="5411"/>
                    </a:cubicBezTo>
                    <a:cubicBezTo>
                      <a:pt x="7113" y="6110"/>
                      <a:pt x="7812" y="6779"/>
                      <a:pt x="8420" y="7478"/>
                    </a:cubicBezTo>
                    <a:cubicBezTo>
                      <a:pt x="9028" y="8147"/>
                      <a:pt x="9545" y="8815"/>
                      <a:pt x="10031" y="9454"/>
                    </a:cubicBezTo>
                    <a:cubicBezTo>
                      <a:pt x="10791" y="10487"/>
                      <a:pt x="11399" y="11399"/>
                      <a:pt x="11915" y="12311"/>
                    </a:cubicBezTo>
                    <a:cubicBezTo>
                      <a:pt x="12219" y="12858"/>
                      <a:pt x="12463" y="13375"/>
                      <a:pt x="12675" y="13831"/>
                    </a:cubicBezTo>
                    <a:cubicBezTo>
                      <a:pt x="12888" y="14347"/>
                      <a:pt x="13131" y="14894"/>
                      <a:pt x="13283" y="15350"/>
                    </a:cubicBezTo>
                    <a:cubicBezTo>
                      <a:pt x="13618" y="16414"/>
                      <a:pt x="13830" y="17539"/>
                      <a:pt x="13922" y="18694"/>
                    </a:cubicBezTo>
                    <a:cubicBezTo>
                      <a:pt x="13952" y="18998"/>
                      <a:pt x="13952" y="19302"/>
                      <a:pt x="13952" y="19636"/>
                    </a:cubicBezTo>
                    <a:cubicBezTo>
                      <a:pt x="13982" y="19515"/>
                      <a:pt x="13982" y="19454"/>
                      <a:pt x="13982" y="19332"/>
                    </a:cubicBezTo>
                    <a:cubicBezTo>
                      <a:pt x="14043" y="18998"/>
                      <a:pt x="13982" y="18633"/>
                      <a:pt x="13952" y="18238"/>
                    </a:cubicBezTo>
                    <a:cubicBezTo>
                      <a:pt x="13952" y="17782"/>
                      <a:pt x="13891" y="17235"/>
                      <a:pt x="13800" y="16718"/>
                    </a:cubicBezTo>
                    <a:cubicBezTo>
                      <a:pt x="13648" y="15837"/>
                      <a:pt x="13466" y="14925"/>
                      <a:pt x="13131" y="13861"/>
                    </a:cubicBezTo>
                    <a:cubicBezTo>
                      <a:pt x="12858" y="13071"/>
                      <a:pt x="12554" y="12220"/>
                      <a:pt x="12159" y="11247"/>
                    </a:cubicBezTo>
                    <a:cubicBezTo>
                      <a:pt x="11915" y="10578"/>
                      <a:pt x="11612" y="9879"/>
                      <a:pt x="11216" y="9119"/>
                    </a:cubicBezTo>
                    <a:cubicBezTo>
                      <a:pt x="10882" y="8420"/>
                      <a:pt x="10456" y="7691"/>
                      <a:pt x="10031" y="6992"/>
                    </a:cubicBezTo>
                    <a:cubicBezTo>
                      <a:pt x="9636" y="6293"/>
                      <a:pt x="9119" y="5624"/>
                      <a:pt x="8602" y="4955"/>
                    </a:cubicBezTo>
                    <a:cubicBezTo>
                      <a:pt x="8055" y="4286"/>
                      <a:pt x="7478" y="3678"/>
                      <a:pt x="6931" y="3192"/>
                    </a:cubicBezTo>
                    <a:cubicBezTo>
                      <a:pt x="6292" y="2615"/>
                      <a:pt x="5654" y="2159"/>
                      <a:pt x="5016" y="1855"/>
                    </a:cubicBezTo>
                    <a:lnTo>
                      <a:pt x="4560" y="1612"/>
                    </a:lnTo>
                    <a:cubicBezTo>
                      <a:pt x="4104" y="821"/>
                      <a:pt x="3496" y="244"/>
                      <a:pt x="2797" y="61"/>
                    </a:cubicBezTo>
                    <a:cubicBezTo>
                      <a:pt x="2584" y="31"/>
                      <a:pt x="2371" y="1"/>
                      <a:pt x="21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2"/>
              <p:cNvSpPr/>
              <p:nvPr/>
            </p:nvSpPr>
            <p:spPr>
              <a:xfrm>
                <a:off x="1765500" y="3833925"/>
                <a:ext cx="498500" cy="1018275"/>
              </a:xfrm>
              <a:custGeom>
                <a:rect b="b" l="l" r="r" t="t"/>
                <a:pathLst>
                  <a:path extrusionOk="0" h="40731" w="19940">
                    <a:moveTo>
                      <a:pt x="9453" y="1"/>
                    </a:moveTo>
                    <a:cubicBezTo>
                      <a:pt x="9271" y="1"/>
                      <a:pt x="9058" y="62"/>
                      <a:pt x="8815" y="122"/>
                    </a:cubicBezTo>
                    <a:cubicBezTo>
                      <a:pt x="8542" y="214"/>
                      <a:pt x="8298" y="305"/>
                      <a:pt x="7994" y="457"/>
                    </a:cubicBezTo>
                    <a:cubicBezTo>
                      <a:pt x="7630" y="670"/>
                      <a:pt x="7295" y="882"/>
                      <a:pt x="6931" y="1156"/>
                    </a:cubicBezTo>
                    <a:cubicBezTo>
                      <a:pt x="6870" y="1125"/>
                      <a:pt x="6809" y="1125"/>
                      <a:pt x="6718" y="1125"/>
                    </a:cubicBezTo>
                    <a:cubicBezTo>
                      <a:pt x="6627" y="1125"/>
                      <a:pt x="6535" y="1156"/>
                      <a:pt x="6475" y="1217"/>
                    </a:cubicBezTo>
                    <a:cubicBezTo>
                      <a:pt x="5654" y="1977"/>
                      <a:pt x="4894" y="2828"/>
                      <a:pt x="4256" y="3709"/>
                    </a:cubicBezTo>
                    <a:lnTo>
                      <a:pt x="4073" y="3891"/>
                    </a:lnTo>
                    <a:lnTo>
                      <a:pt x="3617" y="4347"/>
                    </a:lnTo>
                    <a:cubicBezTo>
                      <a:pt x="3496" y="4408"/>
                      <a:pt x="3465" y="4621"/>
                      <a:pt x="3526" y="4773"/>
                    </a:cubicBezTo>
                    <a:cubicBezTo>
                      <a:pt x="3344" y="5016"/>
                      <a:pt x="3192" y="5290"/>
                      <a:pt x="3040" y="5594"/>
                    </a:cubicBezTo>
                    <a:cubicBezTo>
                      <a:pt x="2158" y="7113"/>
                      <a:pt x="1490" y="8785"/>
                      <a:pt x="1003" y="10548"/>
                    </a:cubicBezTo>
                    <a:cubicBezTo>
                      <a:pt x="122" y="13831"/>
                      <a:pt x="0" y="17448"/>
                      <a:pt x="699" y="21247"/>
                    </a:cubicBezTo>
                    <a:cubicBezTo>
                      <a:pt x="1003" y="23010"/>
                      <a:pt x="1490" y="24773"/>
                      <a:pt x="2158" y="26536"/>
                    </a:cubicBezTo>
                    <a:cubicBezTo>
                      <a:pt x="2827" y="28269"/>
                      <a:pt x="3648" y="29940"/>
                      <a:pt x="4590" y="31521"/>
                    </a:cubicBezTo>
                    <a:cubicBezTo>
                      <a:pt x="5654" y="33284"/>
                      <a:pt x="6931" y="34925"/>
                      <a:pt x="8329" y="36415"/>
                    </a:cubicBezTo>
                    <a:cubicBezTo>
                      <a:pt x="9757" y="37965"/>
                      <a:pt x="11490" y="39363"/>
                      <a:pt x="13344" y="40640"/>
                    </a:cubicBezTo>
                    <a:lnTo>
                      <a:pt x="13374" y="40670"/>
                    </a:lnTo>
                    <a:lnTo>
                      <a:pt x="13405" y="40700"/>
                    </a:lnTo>
                    <a:cubicBezTo>
                      <a:pt x="13466" y="40731"/>
                      <a:pt x="13526" y="40731"/>
                      <a:pt x="13618" y="40731"/>
                    </a:cubicBezTo>
                    <a:cubicBezTo>
                      <a:pt x="13678" y="40731"/>
                      <a:pt x="13800" y="40700"/>
                      <a:pt x="13861" y="40670"/>
                    </a:cubicBezTo>
                    <a:lnTo>
                      <a:pt x="14317" y="40670"/>
                    </a:lnTo>
                    <a:cubicBezTo>
                      <a:pt x="14590" y="40670"/>
                      <a:pt x="14864" y="40670"/>
                      <a:pt x="15168" y="40640"/>
                    </a:cubicBezTo>
                    <a:cubicBezTo>
                      <a:pt x="15776" y="40579"/>
                      <a:pt x="16323" y="40488"/>
                      <a:pt x="16900" y="40336"/>
                    </a:cubicBezTo>
                    <a:cubicBezTo>
                      <a:pt x="17478" y="40184"/>
                      <a:pt x="17995" y="39971"/>
                      <a:pt x="18511" y="39728"/>
                    </a:cubicBezTo>
                    <a:cubicBezTo>
                      <a:pt x="18998" y="39454"/>
                      <a:pt x="19454" y="39150"/>
                      <a:pt x="19788" y="38755"/>
                    </a:cubicBezTo>
                    <a:cubicBezTo>
                      <a:pt x="19940" y="38603"/>
                      <a:pt x="19940" y="38390"/>
                      <a:pt x="19788" y="38238"/>
                    </a:cubicBezTo>
                    <a:cubicBezTo>
                      <a:pt x="19818" y="38056"/>
                      <a:pt x="19758" y="37904"/>
                      <a:pt x="19606" y="37783"/>
                    </a:cubicBezTo>
                    <a:cubicBezTo>
                      <a:pt x="19271" y="37539"/>
                      <a:pt x="18967" y="37357"/>
                      <a:pt x="18603" y="37083"/>
                    </a:cubicBezTo>
                    <a:cubicBezTo>
                      <a:pt x="17478" y="36232"/>
                      <a:pt x="16444" y="35199"/>
                      <a:pt x="15533" y="34196"/>
                    </a:cubicBezTo>
                    <a:cubicBezTo>
                      <a:pt x="14712" y="33345"/>
                      <a:pt x="13952" y="32463"/>
                      <a:pt x="13283" y="31582"/>
                    </a:cubicBezTo>
                    <a:lnTo>
                      <a:pt x="13253" y="31551"/>
                    </a:lnTo>
                    <a:cubicBezTo>
                      <a:pt x="11581" y="29333"/>
                      <a:pt x="10183" y="26962"/>
                      <a:pt x="9119" y="24469"/>
                    </a:cubicBezTo>
                    <a:cubicBezTo>
                      <a:pt x="8177" y="22190"/>
                      <a:pt x="7508" y="19880"/>
                      <a:pt x="7174" y="17569"/>
                    </a:cubicBezTo>
                    <a:cubicBezTo>
                      <a:pt x="6961" y="15655"/>
                      <a:pt x="6900" y="13800"/>
                      <a:pt x="7143" y="12007"/>
                    </a:cubicBezTo>
                    <a:cubicBezTo>
                      <a:pt x="7356" y="10396"/>
                      <a:pt x="7782" y="8785"/>
                      <a:pt x="8390" y="7357"/>
                    </a:cubicBezTo>
                    <a:lnTo>
                      <a:pt x="8390" y="7357"/>
                    </a:lnTo>
                    <a:lnTo>
                      <a:pt x="8359" y="7387"/>
                    </a:lnTo>
                    <a:cubicBezTo>
                      <a:pt x="8846" y="6202"/>
                      <a:pt x="9514" y="5077"/>
                      <a:pt x="10274" y="4013"/>
                    </a:cubicBezTo>
                    <a:cubicBezTo>
                      <a:pt x="10365" y="4013"/>
                      <a:pt x="10456" y="3922"/>
                      <a:pt x="10517" y="3800"/>
                    </a:cubicBezTo>
                    <a:cubicBezTo>
                      <a:pt x="10669" y="3587"/>
                      <a:pt x="10791" y="3344"/>
                      <a:pt x="10912" y="3132"/>
                    </a:cubicBezTo>
                    <a:cubicBezTo>
                      <a:pt x="11156" y="2797"/>
                      <a:pt x="11520" y="2402"/>
                      <a:pt x="11824" y="2068"/>
                    </a:cubicBezTo>
                    <a:cubicBezTo>
                      <a:pt x="11976" y="1916"/>
                      <a:pt x="11976" y="1673"/>
                      <a:pt x="11824" y="1521"/>
                    </a:cubicBezTo>
                    <a:cubicBezTo>
                      <a:pt x="11733" y="1460"/>
                      <a:pt x="11612" y="1429"/>
                      <a:pt x="11551" y="1429"/>
                    </a:cubicBezTo>
                    <a:cubicBezTo>
                      <a:pt x="11429" y="1429"/>
                      <a:pt x="11368" y="1460"/>
                      <a:pt x="11277" y="1521"/>
                    </a:cubicBezTo>
                    <a:lnTo>
                      <a:pt x="11216" y="1612"/>
                    </a:lnTo>
                    <a:cubicBezTo>
                      <a:pt x="11186" y="1429"/>
                      <a:pt x="11125" y="1217"/>
                      <a:pt x="11034" y="1034"/>
                    </a:cubicBezTo>
                    <a:cubicBezTo>
                      <a:pt x="10943" y="882"/>
                      <a:pt x="10821" y="761"/>
                      <a:pt x="10669" y="578"/>
                    </a:cubicBezTo>
                    <a:cubicBezTo>
                      <a:pt x="10578" y="457"/>
                      <a:pt x="10456" y="396"/>
                      <a:pt x="10335" y="274"/>
                    </a:cubicBezTo>
                    <a:cubicBezTo>
                      <a:pt x="10122" y="122"/>
                      <a:pt x="9849" y="62"/>
                      <a:pt x="9545" y="1"/>
                    </a:cubicBezTo>
                    <a:lnTo>
                      <a:pt x="9545" y="1"/>
                    </a:lnTo>
                    <a:cubicBezTo>
                      <a:pt x="9555" y="21"/>
                      <a:pt x="9558" y="28"/>
                      <a:pt x="9555" y="28"/>
                    </a:cubicBezTo>
                    <a:cubicBezTo>
                      <a:pt x="9548" y="28"/>
                      <a:pt x="9514" y="1"/>
                      <a:pt x="94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2"/>
              <p:cNvSpPr/>
              <p:nvPr/>
            </p:nvSpPr>
            <p:spPr>
              <a:xfrm>
                <a:off x="1685700" y="3979825"/>
                <a:ext cx="440775" cy="473450"/>
              </a:xfrm>
              <a:custGeom>
                <a:rect b="b" l="l" r="r" t="t"/>
                <a:pathLst>
                  <a:path extrusionOk="0" h="18938" w="17631">
                    <a:moveTo>
                      <a:pt x="10791" y="1"/>
                    </a:moveTo>
                    <a:cubicBezTo>
                      <a:pt x="10487" y="1"/>
                      <a:pt x="10214" y="31"/>
                      <a:pt x="9910" y="122"/>
                    </a:cubicBezTo>
                    <a:cubicBezTo>
                      <a:pt x="9393" y="335"/>
                      <a:pt x="8937" y="639"/>
                      <a:pt x="8542" y="1034"/>
                    </a:cubicBezTo>
                    <a:cubicBezTo>
                      <a:pt x="8299" y="1399"/>
                      <a:pt x="8025" y="1764"/>
                      <a:pt x="7873" y="2189"/>
                    </a:cubicBezTo>
                    <a:cubicBezTo>
                      <a:pt x="7600" y="1733"/>
                      <a:pt x="7296" y="1338"/>
                      <a:pt x="6961" y="1095"/>
                    </a:cubicBezTo>
                    <a:cubicBezTo>
                      <a:pt x="6809" y="973"/>
                      <a:pt x="6688" y="882"/>
                      <a:pt x="6566" y="791"/>
                    </a:cubicBezTo>
                    <a:lnTo>
                      <a:pt x="6110" y="548"/>
                    </a:lnTo>
                    <a:cubicBezTo>
                      <a:pt x="5898" y="426"/>
                      <a:pt x="5594" y="396"/>
                      <a:pt x="5320" y="396"/>
                    </a:cubicBezTo>
                    <a:lnTo>
                      <a:pt x="5259" y="396"/>
                    </a:lnTo>
                    <a:cubicBezTo>
                      <a:pt x="4743" y="396"/>
                      <a:pt x="4256" y="548"/>
                      <a:pt x="3891" y="821"/>
                    </a:cubicBezTo>
                    <a:cubicBezTo>
                      <a:pt x="3800" y="882"/>
                      <a:pt x="3679" y="973"/>
                      <a:pt x="3588" y="1095"/>
                    </a:cubicBezTo>
                    <a:cubicBezTo>
                      <a:pt x="3496" y="1156"/>
                      <a:pt x="3375" y="1277"/>
                      <a:pt x="3314" y="1429"/>
                    </a:cubicBezTo>
                    <a:cubicBezTo>
                      <a:pt x="3162" y="1612"/>
                      <a:pt x="3040" y="1885"/>
                      <a:pt x="2980" y="2159"/>
                    </a:cubicBezTo>
                    <a:cubicBezTo>
                      <a:pt x="2828" y="2645"/>
                      <a:pt x="2858" y="3253"/>
                      <a:pt x="3071" y="3770"/>
                    </a:cubicBezTo>
                    <a:cubicBezTo>
                      <a:pt x="3162" y="3983"/>
                      <a:pt x="3223" y="4165"/>
                      <a:pt x="3344" y="4347"/>
                    </a:cubicBezTo>
                    <a:lnTo>
                      <a:pt x="3314" y="4347"/>
                    </a:lnTo>
                    <a:cubicBezTo>
                      <a:pt x="3162" y="4317"/>
                      <a:pt x="3010" y="4317"/>
                      <a:pt x="2858" y="4317"/>
                    </a:cubicBezTo>
                    <a:cubicBezTo>
                      <a:pt x="2432" y="4317"/>
                      <a:pt x="2068" y="4439"/>
                      <a:pt x="1703" y="4621"/>
                    </a:cubicBezTo>
                    <a:cubicBezTo>
                      <a:pt x="1308" y="4894"/>
                      <a:pt x="913" y="5259"/>
                      <a:pt x="730" y="5715"/>
                    </a:cubicBezTo>
                    <a:cubicBezTo>
                      <a:pt x="639" y="5867"/>
                      <a:pt x="609" y="5989"/>
                      <a:pt x="578" y="6110"/>
                    </a:cubicBezTo>
                    <a:cubicBezTo>
                      <a:pt x="548" y="6262"/>
                      <a:pt x="487" y="6353"/>
                      <a:pt x="487" y="6505"/>
                    </a:cubicBezTo>
                    <a:cubicBezTo>
                      <a:pt x="457" y="6749"/>
                      <a:pt x="457" y="7022"/>
                      <a:pt x="548" y="7265"/>
                    </a:cubicBezTo>
                    <a:cubicBezTo>
                      <a:pt x="609" y="7721"/>
                      <a:pt x="882" y="8238"/>
                      <a:pt x="1217" y="8603"/>
                    </a:cubicBezTo>
                    <a:cubicBezTo>
                      <a:pt x="1247" y="8694"/>
                      <a:pt x="1338" y="8724"/>
                      <a:pt x="1399" y="8755"/>
                    </a:cubicBezTo>
                    <a:cubicBezTo>
                      <a:pt x="1065" y="8876"/>
                      <a:pt x="730" y="9059"/>
                      <a:pt x="548" y="9332"/>
                    </a:cubicBezTo>
                    <a:cubicBezTo>
                      <a:pt x="457" y="9393"/>
                      <a:pt x="396" y="9515"/>
                      <a:pt x="335" y="9636"/>
                    </a:cubicBezTo>
                    <a:cubicBezTo>
                      <a:pt x="305" y="9697"/>
                      <a:pt x="244" y="9819"/>
                      <a:pt x="183" y="9971"/>
                    </a:cubicBezTo>
                    <a:cubicBezTo>
                      <a:pt x="122" y="10153"/>
                      <a:pt x="92" y="10366"/>
                      <a:pt x="31" y="10609"/>
                    </a:cubicBezTo>
                    <a:cubicBezTo>
                      <a:pt x="1" y="11065"/>
                      <a:pt x="92" y="11521"/>
                      <a:pt x="274" y="12037"/>
                    </a:cubicBezTo>
                    <a:cubicBezTo>
                      <a:pt x="487" y="12645"/>
                      <a:pt x="943" y="13132"/>
                      <a:pt x="1521" y="13436"/>
                    </a:cubicBezTo>
                    <a:cubicBezTo>
                      <a:pt x="1946" y="13648"/>
                      <a:pt x="2402" y="13770"/>
                      <a:pt x="2888" y="13770"/>
                    </a:cubicBezTo>
                    <a:cubicBezTo>
                      <a:pt x="3162" y="13770"/>
                      <a:pt x="3375" y="13740"/>
                      <a:pt x="3648" y="13709"/>
                    </a:cubicBezTo>
                    <a:cubicBezTo>
                      <a:pt x="5290" y="15776"/>
                      <a:pt x="6840" y="17661"/>
                      <a:pt x="8968" y="18907"/>
                    </a:cubicBezTo>
                    <a:cubicBezTo>
                      <a:pt x="9059" y="18937"/>
                      <a:pt x="9089" y="18937"/>
                      <a:pt x="9150" y="18937"/>
                    </a:cubicBezTo>
                    <a:cubicBezTo>
                      <a:pt x="9302" y="18937"/>
                      <a:pt x="9423" y="18876"/>
                      <a:pt x="9515" y="18755"/>
                    </a:cubicBezTo>
                    <a:cubicBezTo>
                      <a:pt x="9545" y="18664"/>
                      <a:pt x="9575" y="18572"/>
                      <a:pt x="9545" y="18451"/>
                    </a:cubicBezTo>
                    <a:cubicBezTo>
                      <a:pt x="9515" y="18329"/>
                      <a:pt x="9454" y="18269"/>
                      <a:pt x="9363" y="18208"/>
                    </a:cubicBezTo>
                    <a:cubicBezTo>
                      <a:pt x="9515" y="18177"/>
                      <a:pt x="9667" y="18147"/>
                      <a:pt x="9849" y="18056"/>
                    </a:cubicBezTo>
                    <a:cubicBezTo>
                      <a:pt x="10335" y="17873"/>
                      <a:pt x="10791" y="17539"/>
                      <a:pt x="11126" y="17265"/>
                    </a:cubicBezTo>
                    <a:cubicBezTo>
                      <a:pt x="11946" y="16658"/>
                      <a:pt x="12706" y="15898"/>
                      <a:pt x="13466" y="15107"/>
                    </a:cubicBezTo>
                    <a:cubicBezTo>
                      <a:pt x="14834" y="13588"/>
                      <a:pt x="15928" y="11794"/>
                      <a:pt x="16810" y="9788"/>
                    </a:cubicBezTo>
                    <a:lnTo>
                      <a:pt x="16870" y="9606"/>
                    </a:lnTo>
                    <a:cubicBezTo>
                      <a:pt x="17144" y="8937"/>
                      <a:pt x="17448" y="8268"/>
                      <a:pt x="17570" y="7569"/>
                    </a:cubicBezTo>
                    <a:cubicBezTo>
                      <a:pt x="17630" y="7174"/>
                      <a:pt x="17600" y="6749"/>
                      <a:pt x="17478" y="6414"/>
                    </a:cubicBezTo>
                    <a:cubicBezTo>
                      <a:pt x="17478" y="6353"/>
                      <a:pt x="17448" y="6293"/>
                      <a:pt x="17448" y="6262"/>
                    </a:cubicBezTo>
                    <a:lnTo>
                      <a:pt x="17509" y="6171"/>
                    </a:lnTo>
                    <a:cubicBezTo>
                      <a:pt x="17570" y="6110"/>
                      <a:pt x="17570" y="5958"/>
                      <a:pt x="17509" y="5867"/>
                    </a:cubicBezTo>
                    <a:cubicBezTo>
                      <a:pt x="17478" y="5806"/>
                      <a:pt x="17418" y="5715"/>
                      <a:pt x="17326" y="5685"/>
                    </a:cubicBezTo>
                    <a:cubicBezTo>
                      <a:pt x="17174" y="5654"/>
                      <a:pt x="17053" y="5563"/>
                      <a:pt x="16901" y="5533"/>
                    </a:cubicBezTo>
                    <a:lnTo>
                      <a:pt x="16810" y="5411"/>
                    </a:lnTo>
                    <a:cubicBezTo>
                      <a:pt x="16718" y="5381"/>
                      <a:pt x="16658" y="5350"/>
                      <a:pt x="16566" y="5350"/>
                    </a:cubicBezTo>
                    <a:cubicBezTo>
                      <a:pt x="16536" y="5350"/>
                      <a:pt x="16506" y="5350"/>
                      <a:pt x="16445" y="5381"/>
                    </a:cubicBezTo>
                    <a:lnTo>
                      <a:pt x="15989" y="5229"/>
                    </a:lnTo>
                    <a:cubicBezTo>
                      <a:pt x="15077" y="4925"/>
                      <a:pt x="14104" y="4621"/>
                      <a:pt x="13253" y="4135"/>
                    </a:cubicBezTo>
                    <a:cubicBezTo>
                      <a:pt x="13162" y="4043"/>
                      <a:pt x="13041" y="3983"/>
                      <a:pt x="12949" y="3891"/>
                    </a:cubicBezTo>
                    <a:cubicBezTo>
                      <a:pt x="13193" y="3405"/>
                      <a:pt x="13314" y="2919"/>
                      <a:pt x="13345" y="2463"/>
                    </a:cubicBezTo>
                    <a:cubicBezTo>
                      <a:pt x="13345" y="2159"/>
                      <a:pt x="13314" y="1885"/>
                      <a:pt x="13223" y="1612"/>
                    </a:cubicBezTo>
                    <a:cubicBezTo>
                      <a:pt x="13162" y="1338"/>
                      <a:pt x="13041" y="1125"/>
                      <a:pt x="12858" y="852"/>
                    </a:cubicBezTo>
                    <a:cubicBezTo>
                      <a:pt x="12585" y="487"/>
                      <a:pt x="12129" y="183"/>
                      <a:pt x="11642" y="62"/>
                    </a:cubicBezTo>
                    <a:cubicBezTo>
                      <a:pt x="11247" y="31"/>
                      <a:pt x="11034" y="1"/>
                      <a:pt x="107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2"/>
              <p:cNvSpPr/>
              <p:nvPr/>
            </p:nvSpPr>
            <p:spPr>
              <a:xfrm>
                <a:off x="1684200" y="4240475"/>
                <a:ext cx="266725" cy="215075"/>
              </a:xfrm>
              <a:custGeom>
                <a:rect b="b" l="l" r="r" t="t"/>
                <a:pathLst>
                  <a:path extrusionOk="0" h="8603" w="10669">
                    <a:moveTo>
                      <a:pt x="0" y="0"/>
                    </a:moveTo>
                    <a:lnTo>
                      <a:pt x="0" y="0"/>
                    </a:lnTo>
                    <a:cubicBezTo>
                      <a:pt x="5" y="33"/>
                      <a:pt x="12" y="64"/>
                      <a:pt x="19" y="95"/>
                    </a:cubicBezTo>
                    <a:lnTo>
                      <a:pt x="19" y="95"/>
                    </a:lnTo>
                    <a:cubicBezTo>
                      <a:pt x="15" y="66"/>
                      <a:pt x="8" y="34"/>
                      <a:pt x="0" y="0"/>
                    </a:cubicBezTo>
                    <a:close/>
                    <a:moveTo>
                      <a:pt x="19" y="95"/>
                    </a:moveTo>
                    <a:cubicBezTo>
                      <a:pt x="30" y="170"/>
                      <a:pt x="30" y="230"/>
                      <a:pt x="30" y="274"/>
                    </a:cubicBezTo>
                    <a:cubicBezTo>
                      <a:pt x="0" y="730"/>
                      <a:pt x="61" y="1186"/>
                      <a:pt x="243" y="1672"/>
                    </a:cubicBezTo>
                    <a:cubicBezTo>
                      <a:pt x="486" y="2280"/>
                      <a:pt x="942" y="2797"/>
                      <a:pt x="1520" y="3101"/>
                    </a:cubicBezTo>
                    <a:cubicBezTo>
                      <a:pt x="1915" y="3314"/>
                      <a:pt x="2371" y="3435"/>
                      <a:pt x="2888" y="3435"/>
                    </a:cubicBezTo>
                    <a:cubicBezTo>
                      <a:pt x="3100" y="3435"/>
                      <a:pt x="3374" y="3374"/>
                      <a:pt x="3648" y="3344"/>
                    </a:cubicBezTo>
                    <a:cubicBezTo>
                      <a:pt x="5258" y="5441"/>
                      <a:pt x="6778" y="7295"/>
                      <a:pt x="8906" y="8572"/>
                    </a:cubicBezTo>
                    <a:cubicBezTo>
                      <a:pt x="8997" y="8602"/>
                      <a:pt x="9028" y="8602"/>
                      <a:pt x="9119" y="8602"/>
                    </a:cubicBezTo>
                    <a:cubicBezTo>
                      <a:pt x="9271" y="8602"/>
                      <a:pt x="9362" y="8511"/>
                      <a:pt x="9453" y="8420"/>
                    </a:cubicBezTo>
                    <a:cubicBezTo>
                      <a:pt x="9483" y="8329"/>
                      <a:pt x="9514" y="8207"/>
                      <a:pt x="9483" y="8116"/>
                    </a:cubicBezTo>
                    <a:cubicBezTo>
                      <a:pt x="9453" y="7994"/>
                      <a:pt x="9423" y="7903"/>
                      <a:pt x="9301" y="7873"/>
                    </a:cubicBezTo>
                    <a:lnTo>
                      <a:pt x="9423" y="7843"/>
                    </a:lnTo>
                    <a:lnTo>
                      <a:pt x="9757" y="7721"/>
                    </a:lnTo>
                    <a:cubicBezTo>
                      <a:pt x="10091" y="7599"/>
                      <a:pt x="10395" y="7417"/>
                      <a:pt x="10669" y="7235"/>
                    </a:cubicBezTo>
                    <a:cubicBezTo>
                      <a:pt x="9635" y="6718"/>
                      <a:pt x="8663" y="6080"/>
                      <a:pt x="7781" y="5411"/>
                    </a:cubicBezTo>
                    <a:cubicBezTo>
                      <a:pt x="7021" y="4833"/>
                      <a:pt x="6322" y="4195"/>
                      <a:pt x="5684" y="3466"/>
                    </a:cubicBezTo>
                    <a:cubicBezTo>
                      <a:pt x="5076" y="2766"/>
                      <a:pt x="4559" y="2098"/>
                      <a:pt x="4103" y="1338"/>
                    </a:cubicBezTo>
                    <a:cubicBezTo>
                      <a:pt x="3891" y="1459"/>
                      <a:pt x="3678" y="1551"/>
                      <a:pt x="3435" y="1642"/>
                    </a:cubicBezTo>
                    <a:cubicBezTo>
                      <a:pt x="3222" y="1703"/>
                      <a:pt x="2948" y="1794"/>
                      <a:pt x="2736" y="1794"/>
                    </a:cubicBezTo>
                    <a:cubicBezTo>
                      <a:pt x="2656" y="1798"/>
                      <a:pt x="2576" y="1801"/>
                      <a:pt x="2496" y="1801"/>
                    </a:cubicBezTo>
                    <a:cubicBezTo>
                      <a:pt x="2060" y="1801"/>
                      <a:pt x="1632" y="1726"/>
                      <a:pt x="1246" y="1520"/>
                    </a:cubicBezTo>
                    <a:cubicBezTo>
                      <a:pt x="1003" y="1399"/>
                      <a:pt x="790" y="1307"/>
                      <a:pt x="638" y="1095"/>
                    </a:cubicBezTo>
                    <a:cubicBezTo>
                      <a:pt x="456" y="943"/>
                      <a:pt x="304" y="760"/>
                      <a:pt x="182" y="548"/>
                    </a:cubicBezTo>
                    <a:cubicBezTo>
                      <a:pt x="107" y="372"/>
                      <a:pt x="53" y="238"/>
                      <a:pt x="19" y="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2"/>
              <p:cNvSpPr/>
              <p:nvPr/>
            </p:nvSpPr>
            <p:spPr>
              <a:xfrm>
                <a:off x="1725975" y="4200950"/>
                <a:ext cx="50950" cy="31750"/>
              </a:xfrm>
              <a:custGeom>
                <a:rect b="b" l="l" r="r" t="t"/>
                <a:pathLst>
                  <a:path extrusionOk="0" h="1270" w="2038">
                    <a:moveTo>
                      <a:pt x="62" y="1"/>
                    </a:moveTo>
                    <a:cubicBezTo>
                      <a:pt x="62" y="1"/>
                      <a:pt x="31" y="1"/>
                      <a:pt x="31" y="31"/>
                    </a:cubicBezTo>
                    <a:cubicBezTo>
                      <a:pt x="1" y="62"/>
                      <a:pt x="31" y="153"/>
                      <a:pt x="62" y="153"/>
                    </a:cubicBezTo>
                    <a:cubicBezTo>
                      <a:pt x="183" y="183"/>
                      <a:pt x="244" y="214"/>
                      <a:pt x="366" y="305"/>
                    </a:cubicBezTo>
                    <a:lnTo>
                      <a:pt x="700" y="518"/>
                    </a:lnTo>
                    <a:cubicBezTo>
                      <a:pt x="1065" y="761"/>
                      <a:pt x="1338" y="1034"/>
                      <a:pt x="1733" y="1247"/>
                    </a:cubicBezTo>
                    <a:cubicBezTo>
                      <a:pt x="1749" y="1262"/>
                      <a:pt x="1779" y="1270"/>
                      <a:pt x="1809" y="1270"/>
                    </a:cubicBezTo>
                    <a:cubicBezTo>
                      <a:pt x="1840" y="1270"/>
                      <a:pt x="1870" y="1262"/>
                      <a:pt x="1885" y="1247"/>
                    </a:cubicBezTo>
                    <a:cubicBezTo>
                      <a:pt x="1916" y="1247"/>
                      <a:pt x="2007" y="1217"/>
                      <a:pt x="2007" y="1126"/>
                    </a:cubicBezTo>
                    <a:cubicBezTo>
                      <a:pt x="2037" y="1095"/>
                      <a:pt x="2037" y="1034"/>
                      <a:pt x="2007" y="974"/>
                    </a:cubicBezTo>
                    <a:cubicBezTo>
                      <a:pt x="2007" y="913"/>
                      <a:pt x="1916" y="882"/>
                      <a:pt x="1885" y="882"/>
                    </a:cubicBezTo>
                    <a:cubicBezTo>
                      <a:pt x="1612" y="670"/>
                      <a:pt x="1338" y="518"/>
                      <a:pt x="1065" y="426"/>
                    </a:cubicBezTo>
                    <a:cubicBezTo>
                      <a:pt x="913" y="335"/>
                      <a:pt x="761" y="305"/>
                      <a:pt x="609" y="214"/>
                    </a:cubicBezTo>
                    <a:cubicBezTo>
                      <a:pt x="457" y="153"/>
                      <a:pt x="244" y="62"/>
                      <a:pt x="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2"/>
              <p:cNvSpPr/>
              <p:nvPr/>
            </p:nvSpPr>
            <p:spPr>
              <a:xfrm>
                <a:off x="1776900" y="4090450"/>
                <a:ext cx="59300" cy="42150"/>
              </a:xfrm>
              <a:custGeom>
                <a:rect b="b" l="l" r="r" t="t"/>
                <a:pathLst>
                  <a:path extrusionOk="0" h="1686" w="2372">
                    <a:moveTo>
                      <a:pt x="114" y="1"/>
                    </a:moveTo>
                    <a:cubicBezTo>
                      <a:pt x="76" y="1"/>
                      <a:pt x="31" y="22"/>
                      <a:pt x="31" y="44"/>
                    </a:cubicBezTo>
                    <a:cubicBezTo>
                      <a:pt x="0" y="135"/>
                      <a:pt x="31" y="166"/>
                      <a:pt x="61" y="196"/>
                    </a:cubicBezTo>
                    <a:lnTo>
                      <a:pt x="426" y="439"/>
                    </a:lnTo>
                    <a:cubicBezTo>
                      <a:pt x="669" y="621"/>
                      <a:pt x="912" y="804"/>
                      <a:pt x="1155" y="986"/>
                    </a:cubicBezTo>
                    <a:cubicBezTo>
                      <a:pt x="1247" y="1108"/>
                      <a:pt x="1399" y="1229"/>
                      <a:pt x="1520" y="1290"/>
                    </a:cubicBezTo>
                    <a:cubicBezTo>
                      <a:pt x="1642" y="1412"/>
                      <a:pt x="1794" y="1533"/>
                      <a:pt x="1915" y="1594"/>
                    </a:cubicBezTo>
                    <a:cubicBezTo>
                      <a:pt x="1946" y="1655"/>
                      <a:pt x="2006" y="1685"/>
                      <a:pt x="2098" y="1685"/>
                    </a:cubicBezTo>
                    <a:cubicBezTo>
                      <a:pt x="2158" y="1685"/>
                      <a:pt x="2250" y="1655"/>
                      <a:pt x="2280" y="1594"/>
                    </a:cubicBezTo>
                    <a:cubicBezTo>
                      <a:pt x="2310" y="1564"/>
                      <a:pt x="2371" y="1503"/>
                      <a:pt x="2371" y="1412"/>
                    </a:cubicBezTo>
                    <a:cubicBezTo>
                      <a:pt x="2371" y="1351"/>
                      <a:pt x="2310" y="1260"/>
                      <a:pt x="2280" y="1229"/>
                    </a:cubicBezTo>
                    <a:cubicBezTo>
                      <a:pt x="2128" y="1108"/>
                      <a:pt x="1976" y="986"/>
                      <a:pt x="1824" y="925"/>
                    </a:cubicBezTo>
                    <a:cubicBezTo>
                      <a:pt x="1642" y="804"/>
                      <a:pt x="1459" y="682"/>
                      <a:pt x="1247" y="621"/>
                    </a:cubicBezTo>
                    <a:cubicBezTo>
                      <a:pt x="912" y="439"/>
                      <a:pt x="547" y="226"/>
                      <a:pt x="183" y="14"/>
                    </a:cubicBezTo>
                    <a:lnTo>
                      <a:pt x="152" y="14"/>
                    </a:lnTo>
                    <a:cubicBezTo>
                      <a:pt x="143" y="5"/>
                      <a:pt x="129" y="1"/>
                      <a:pt x="1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2"/>
              <p:cNvSpPr/>
              <p:nvPr/>
            </p:nvSpPr>
            <p:spPr>
              <a:xfrm>
                <a:off x="1877950" y="4110525"/>
                <a:ext cx="486375" cy="443050"/>
              </a:xfrm>
              <a:custGeom>
                <a:rect b="b" l="l" r="r" t="t"/>
                <a:pathLst>
                  <a:path extrusionOk="0" h="17722" w="19455">
                    <a:moveTo>
                      <a:pt x="8998" y="1"/>
                    </a:moveTo>
                    <a:cubicBezTo>
                      <a:pt x="8907" y="1"/>
                      <a:pt x="8846" y="31"/>
                      <a:pt x="8755" y="92"/>
                    </a:cubicBezTo>
                    <a:cubicBezTo>
                      <a:pt x="8724" y="92"/>
                      <a:pt x="8664" y="122"/>
                      <a:pt x="8603" y="153"/>
                    </a:cubicBezTo>
                    <a:cubicBezTo>
                      <a:pt x="6931" y="1551"/>
                      <a:pt x="5533" y="2888"/>
                      <a:pt x="4317" y="4287"/>
                    </a:cubicBezTo>
                    <a:cubicBezTo>
                      <a:pt x="2828" y="5989"/>
                      <a:pt x="1733" y="7660"/>
                      <a:pt x="974" y="9423"/>
                    </a:cubicBezTo>
                    <a:cubicBezTo>
                      <a:pt x="457" y="10639"/>
                      <a:pt x="153" y="11825"/>
                      <a:pt x="1" y="13041"/>
                    </a:cubicBezTo>
                    <a:cubicBezTo>
                      <a:pt x="1" y="13132"/>
                      <a:pt x="1" y="13253"/>
                      <a:pt x="62" y="13344"/>
                    </a:cubicBezTo>
                    <a:cubicBezTo>
                      <a:pt x="62" y="13405"/>
                      <a:pt x="92" y="13466"/>
                      <a:pt x="183" y="13527"/>
                    </a:cubicBezTo>
                    <a:cubicBezTo>
                      <a:pt x="1460" y="14712"/>
                      <a:pt x="2828" y="15655"/>
                      <a:pt x="4317" y="16384"/>
                    </a:cubicBezTo>
                    <a:cubicBezTo>
                      <a:pt x="5047" y="16718"/>
                      <a:pt x="5837" y="17022"/>
                      <a:pt x="6627" y="17265"/>
                    </a:cubicBezTo>
                    <a:cubicBezTo>
                      <a:pt x="7387" y="17478"/>
                      <a:pt x="8147" y="17600"/>
                      <a:pt x="8998" y="17661"/>
                    </a:cubicBezTo>
                    <a:cubicBezTo>
                      <a:pt x="9241" y="17721"/>
                      <a:pt x="9515" y="17721"/>
                      <a:pt x="9788" y="17721"/>
                    </a:cubicBezTo>
                    <a:cubicBezTo>
                      <a:pt x="11095" y="17721"/>
                      <a:pt x="12372" y="17448"/>
                      <a:pt x="13466" y="16962"/>
                    </a:cubicBezTo>
                    <a:cubicBezTo>
                      <a:pt x="14226" y="16597"/>
                      <a:pt x="14925" y="16202"/>
                      <a:pt x="15533" y="15685"/>
                    </a:cubicBezTo>
                    <a:cubicBezTo>
                      <a:pt x="16202" y="15168"/>
                      <a:pt x="16810" y="14530"/>
                      <a:pt x="17357" y="13800"/>
                    </a:cubicBezTo>
                    <a:cubicBezTo>
                      <a:pt x="17965" y="13010"/>
                      <a:pt x="18451" y="12129"/>
                      <a:pt x="18785" y="11278"/>
                    </a:cubicBezTo>
                    <a:cubicBezTo>
                      <a:pt x="19181" y="10426"/>
                      <a:pt x="19363" y="9606"/>
                      <a:pt x="19393" y="8816"/>
                    </a:cubicBezTo>
                    <a:cubicBezTo>
                      <a:pt x="19454" y="8056"/>
                      <a:pt x="19272" y="7265"/>
                      <a:pt x="18998" y="6566"/>
                    </a:cubicBezTo>
                    <a:cubicBezTo>
                      <a:pt x="18694" y="5898"/>
                      <a:pt x="18178" y="5198"/>
                      <a:pt x="17509" y="4651"/>
                    </a:cubicBezTo>
                    <a:cubicBezTo>
                      <a:pt x="16354" y="3618"/>
                      <a:pt x="14986" y="2980"/>
                      <a:pt x="13557" y="2311"/>
                    </a:cubicBezTo>
                    <a:lnTo>
                      <a:pt x="13132" y="2129"/>
                    </a:lnTo>
                    <a:cubicBezTo>
                      <a:pt x="12524" y="1855"/>
                      <a:pt x="11916" y="1612"/>
                      <a:pt x="11339" y="1308"/>
                    </a:cubicBezTo>
                    <a:cubicBezTo>
                      <a:pt x="11004" y="1156"/>
                      <a:pt x="10670" y="943"/>
                      <a:pt x="10244" y="670"/>
                    </a:cubicBezTo>
                    <a:cubicBezTo>
                      <a:pt x="9910" y="487"/>
                      <a:pt x="9515" y="274"/>
                      <a:pt x="9150" y="62"/>
                    </a:cubicBezTo>
                    <a:cubicBezTo>
                      <a:pt x="9150" y="31"/>
                      <a:pt x="9059" y="1"/>
                      <a:pt x="89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2"/>
              <p:cNvSpPr/>
              <p:nvPr/>
            </p:nvSpPr>
            <p:spPr>
              <a:xfrm>
                <a:off x="1878725" y="4387125"/>
                <a:ext cx="392875" cy="166450"/>
              </a:xfrm>
              <a:custGeom>
                <a:rect b="b" l="l" r="r" t="t"/>
                <a:pathLst>
                  <a:path extrusionOk="0" h="6658" w="15715">
                    <a:moveTo>
                      <a:pt x="395" y="1"/>
                    </a:moveTo>
                    <a:cubicBezTo>
                      <a:pt x="183" y="639"/>
                      <a:pt x="61" y="1277"/>
                      <a:pt x="0" y="1977"/>
                    </a:cubicBezTo>
                    <a:cubicBezTo>
                      <a:pt x="0" y="2098"/>
                      <a:pt x="31" y="2189"/>
                      <a:pt x="61" y="2280"/>
                    </a:cubicBezTo>
                    <a:cubicBezTo>
                      <a:pt x="61" y="2341"/>
                      <a:pt x="92" y="2402"/>
                      <a:pt x="183" y="2463"/>
                    </a:cubicBezTo>
                    <a:cubicBezTo>
                      <a:pt x="1490" y="3648"/>
                      <a:pt x="2858" y="4591"/>
                      <a:pt x="4377" y="5320"/>
                    </a:cubicBezTo>
                    <a:cubicBezTo>
                      <a:pt x="5137" y="5654"/>
                      <a:pt x="5897" y="5958"/>
                      <a:pt x="6687" y="6201"/>
                    </a:cubicBezTo>
                    <a:cubicBezTo>
                      <a:pt x="7447" y="6414"/>
                      <a:pt x="8207" y="6536"/>
                      <a:pt x="9028" y="6597"/>
                    </a:cubicBezTo>
                    <a:cubicBezTo>
                      <a:pt x="9301" y="6657"/>
                      <a:pt x="9575" y="6657"/>
                      <a:pt x="9818" y="6657"/>
                    </a:cubicBezTo>
                    <a:cubicBezTo>
                      <a:pt x="11125" y="6657"/>
                      <a:pt x="12402" y="6384"/>
                      <a:pt x="13526" y="5898"/>
                    </a:cubicBezTo>
                    <a:cubicBezTo>
                      <a:pt x="14286" y="5594"/>
                      <a:pt x="14955" y="5168"/>
                      <a:pt x="15563" y="4621"/>
                    </a:cubicBezTo>
                    <a:cubicBezTo>
                      <a:pt x="15593" y="4591"/>
                      <a:pt x="15685" y="4560"/>
                      <a:pt x="15715" y="4469"/>
                    </a:cubicBezTo>
                    <a:lnTo>
                      <a:pt x="15715" y="4469"/>
                    </a:lnTo>
                    <a:lnTo>
                      <a:pt x="15502" y="4591"/>
                    </a:lnTo>
                    <a:cubicBezTo>
                      <a:pt x="14985" y="4834"/>
                      <a:pt x="14469" y="5016"/>
                      <a:pt x="13922" y="5138"/>
                    </a:cubicBezTo>
                    <a:cubicBezTo>
                      <a:pt x="13405" y="5229"/>
                      <a:pt x="12827" y="5290"/>
                      <a:pt x="12311" y="5320"/>
                    </a:cubicBezTo>
                    <a:cubicBezTo>
                      <a:pt x="10821" y="5320"/>
                      <a:pt x="9332" y="4986"/>
                      <a:pt x="7934" y="4469"/>
                    </a:cubicBezTo>
                    <a:cubicBezTo>
                      <a:pt x="6414" y="3922"/>
                      <a:pt x="4955" y="3192"/>
                      <a:pt x="3587" y="2311"/>
                    </a:cubicBezTo>
                    <a:cubicBezTo>
                      <a:pt x="2493" y="1642"/>
                      <a:pt x="1429" y="82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2"/>
              <p:cNvSpPr/>
              <p:nvPr/>
            </p:nvSpPr>
            <p:spPr>
              <a:xfrm>
                <a:off x="2083125" y="4110525"/>
                <a:ext cx="252325" cy="133025"/>
              </a:xfrm>
              <a:custGeom>
                <a:rect b="b" l="l" r="r" t="t"/>
                <a:pathLst>
                  <a:path extrusionOk="0" h="5321" w="10093">
                    <a:moveTo>
                      <a:pt x="791" y="1"/>
                    </a:moveTo>
                    <a:cubicBezTo>
                      <a:pt x="700" y="1"/>
                      <a:pt x="639" y="31"/>
                      <a:pt x="548" y="92"/>
                    </a:cubicBezTo>
                    <a:cubicBezTo>
                      <a:pt x="517" y="92"/>
                      <a:pt x="457" y="122"/>
                      <a:pt x="396" y="153"/>
                    </a:cubicBezTo>
                    <a:cubicBezTo>
                      <a:pt x="244" y="274"/>
                      <a:pt x="92" y="396"/>
                      <a:pt x="1" y="548"/>
                    </a:cubicBezTo>
                    <a:cubicBezTo>
                      <a:pt x="335" y="730"/>
                      <a:pt x="700" y="882"/>
                      <a:pt x="1217" y="1095"/>
                    </a:cubicBezTo>
                    <a:cubicBezTo>
                      <a:pt x="1885" y="1369"/>
                      <a:pt x="2615" y="1642"/>
                      <a:pt x="3284" y="1855"/>
                    </a:cubicBezTo>
                    <a:lnTo>
                      <a:pt x="3587" y="1977"/>
                    </a:lnTo>
                    <a:lnTo>
                      <a:pt x="3709" y="2007"/>
                    </a:lnTo>
                    <a:lnTo>
                      <a:pt x="5654" y="2706"/>
                    </a:lnTo>
                    <a:cubicBezTo>
                      <a:pt x="6566" y="3040"/>
                      <a:pt x="7235" y="3344"/>
                      <a:pt x="7843" y="3679"/>
                    </a:cubicBezTo>
                    <a:cubicBezTo>
                      <a:pt x="8603" y="4104"/>
                      <a:pt x="9211" y="4530"/>
                      <a:pt x="9727" y="4955"/>
                    </a:cubicBezTo>
                    <a:cubicBezTo>
                      <a:pt x="9879" y="5046"/>
                      <a:pt x="9971" y="5168"/>
                      <a:pt x="10092" y="5320"/>
                    </a:cubicBezTo>
                    <a:cubicBezTo>
                      <a:pt x="9910" y="5046"/>
                      <a:pt x="9667" y="4834"/>
                      <a:pt x="9423" y="4560"/>
                    </a:cubicBezTo>
                    <a:cubicBezTo>
                      <a:pt x="8268" y="3527"/>
                      <a:pt x="6901" y="2888"/>
                      <a:pt x="5472" y="2250"/>
                    </a:cubicBezTo>
                    <a:lnTo>
                      <a:pt x="5046" y="2068"/>
                    </a:lnTo>
                    <a:lnTo>
                      <a:pt x="4955" y="2007"/>
                    </a:lnTo>
                    <a:cubicBezTo>
                      <a:pt x="4439" y="1794"/>
                      <a:pt x="3831" y="1521"/>
                      <a:pt x="3253" y="1217"/>
                    </a:cubicBezTo>
                    <a:cubicBezTo>
                      <a:pt x="2919" y="1065"/>
                      <a:pt x="2584" y="882"/>
                      <a:pt x="2159" y="609"/>
                    </a:cubicBezTo>
                    <a:cubicBezTo>
                      <a:pt x="1825" y="426"/>
                      <a:pt x="1429" y="183"/>
                      <a:pt x="1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2"/>
              <p:cNvSpPr/>
              <p:nvPr/>
            </p:nvSpPr>
            <p:spPr>
              <a:xfrm>
                <a:off x="2332375" y="2716125"/>
                <a:ext cx="395925" cy="455975"/>
              </a:xfrm>
              <a:custGeom>
                <a:rect b="b" l="l" r="r" t="t"/>
                <a:pathLst>
                  <a:path extrusionOk="0" h="18239" w="15837">
                    <a:moveTo>
                      <a:pt x="6201" y="1"/>
                    </a:moveTo>
                    <a:cubicBezTo>
                      <a:pt x="5745" y="1"/>
                      <a:pt x="5320" y="31"/>
                      <a:pt x="4925" y="123"/>
                    </a:cubicBezTo>
                    <a:cubicBezTo>
                      <a:pt x="4165" y="274"/>
                      <a:pt x="3405" y="609"/>
                      <a:pt x="2706" y="1065"/>
                    </a:cubicBezTo>
                    <a:cubicBezTo>
                      <a:pt x="2128" y="1460"/>
                      <a:pt x="1642" y="1946"/>
                      <a:pt x="1186" y="2524"/>
                    </a:cubicBezTo>
                    <a:cubicBezTo>
                      <a:pt x="730" y="3071"/>
                      <a:pt x="365" y="3770"/>
                      <a:pt x="61" y="4499"/>
                    </a:cubicBezTo>
                    <a:cubicBezTo>
                      <a:pt x="1" y="4560"/>
                      <a:pt x="1" y="4682"/>
                      <a:pt x="61" y="4803"/>
                    </a:cubicBezTo>
                    <a:cubicBezTo>
                      <a:pt x="92" y="4864"/>
                      <a:pt x="153" y="4955"/>
                      <a:pt x="244" y="4986"/>
                    </a:cubicBezTo>
                    <a:cubicBezTo>
                      <a:pt x="274" y="4986"/>
                      <a:pt x="305" y="5016"/>
                      <a:pt x="396" y="5016"/>
                    </a:cubicBezTo>
                    <a:lnTo>
                      <a:pt x="517" y="5016"/>
                    </a:lnTo>
                    <a:cubicBezTo>
                      <a:pt x="669" y="6658"/>
                      <a:pt x="1064" y="8329"/>
                      <a:pt x="1672" y="10031"/>
                    </a:cubicBezTo>
                    <a:cubicBezTo>
                      <a:pt x="2402" y="11977"/>
                      <a:pt x="3344" y="13770"/>
                      <a:pt x="4530" y="15351"/>
                    </a:cubicBezTo>
                    <a:cubicBezTo>
                      <a:pt x="5077" y="16080"/>
                      <a:pt x="5685" y="16749"/>
                      <a:pt x="6232" y="17326"/>
                    </a:cubicBezTo>
                    <a:cubicBezTo>
                      <a:pt x="5715" y="17266"/>
                      <a:pt x="5137" y="17083"/>
                      <a:pt x="4530" y="16992"/>
                    </a:cubicBezTo>
                    <a:cubicBezTo>
                      <a:pt x="3891" y="16840"/>
                      <a:pt x="3192" y="16597"/>
                      <a:pt x="2554" y="16384"/>
                    </a:cubicBezTo>
                    <a:cubicBezTo>
                      <a:pt x="2523" y="16384"/>
                      <a:pt x="2493" y="16323"/>
                      <a:pt x="2402" y="16323"/>
                    </a:cubicBezTo>
                    <a:cubicBezTo>
                      <a:pt x="2250" y="16323"/>
                      <a:pt x="2098" y="16415"/>
                      <a:pt x="2067" y="16567"/>
                    </a:cubicBezTo>
                    <a:cubicBezTo>
                      <a:pt x="2037" y="16688"/>
                      <a:pt x="2037" y="16749"/>
                      <a:pt x="2067" y="16870"/>
                    </a:cubicBezTo>
                    <a:cubicBezTo>
                      <a:pt x="2098" y="16962"/>
                      <a:pt x="2189" y="17022"/>
                      <a:pt x="2250" y="17053"/>
                    </a:cubicBezTo>
                    <a:cubicBezTo>
                      <a:pt x="3709" y="17600"/>
                      <a:pt x="5107" y="17934"/>
                      <a:pt x="6475" y="18117"/>
                    </a:cubicBezTo>
                    <a:cubicBezTo>
                      <a:pt x="7083" y="18208"/>
                      <a:pt x="7721" y="18238"/>
                      <a:pt x="8359" y="18238"/>
                    </a:cubicBezTo>
                    <a:lnTo>
                      <a:pt x="8633" y="18238"/>
                    </a:lnTo>
                    <a:cubicBezTo>
                      <a:pt x="9332" y="18238"/>
                      <a:pt x="10001" y="18177"/>
                      <a:pt x="10609" y="18026"/>
                    </a:cubicBezTo>
                    <a:cubicBezTo>
                      <a:pt x="11308" y="17874"/>
                      <a:pt x="11916" y="17630"/>
                      <a:pt x="12432" y="17326"/>
                    </a:cubicBezTo>
                    <a:cubicBezTo>
                      <a:pt x="12736" y="17174"/>
                      <a:pt x="13010" y="16992"/>
                      <a:pt x="13253" y="16810"/>
                    </a:cubicBezTo>
                    <a:cubicBezTo>
                      <a:pt x="13496" y="16597"/>
                      <a:pt x="13770" y="16384"/>
                      <a:pt x="13983" y="16111"/>
                    </a:cubicBezTo>
                    <a:cubicBezTo>
                      <a:pt x="14894" y="15077"/>
                      <a:pt x="15472" y="13679"/>
                      <a:pt x="15654" y="11946"/>
                    </a:cubicBezTo>
                    <a:cubicBezTo>
                      <a:pt x="15837" y="10153"/>
                      <a:pt x="15624" y="8329"/>
                      <a:pt x="15016" y="6688"/>
                    </a:cubicBezTo>
                    <a:cubicBezTo>
                      <a:pt x="14408" y="5138"/>
                      <a:pt x="13405" y="3648"/>
                      <a:pt x="12098" y="2524"/>
                    </a:cubicBezTo>
                    <a:cubicBezTo>
                      <a:pt x="11490" y="1977"/>
                      <a:pt x="10730" y="1460"/>
                      <a:pt x="9910" y="1034"/>
                    </a:cubicBezTo>
                    <a:cubicBezTo>
                      <a:pt x="9089" y="578"/>
                      <a:pt x="8207" y="274"/>
                      <a:pt x="7387" y="123"/>
                    </a:cubicBezTo>
                    <a:cubicBezTo>
                      <a:pt x="7265" y="92"/>
                      <a:pt x="7144" y="92"/>
                      <a:pt x="7022" y="92"/>
                    </a:cubicBezTo>
                    <a:cubicBezTo>
                      <a:pt x="6748" y="31"/>
                      <a:pt x="6475" y="1"/>
                      <a:pt x="62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2"/>
              <p:cNvSpPr/>
              <p:nvPr/>
            </p:nvSpPr>
            <p:spPr>
              <a:xfrm>
                <a:off x="2370375" y="2798200"/>
                <a:ext cx="291050" cy="336650"/>
              </a:xfrm>
              <a:custGeom>
                <a:rect b="b" l="l" r="r" t="t"/>
                <a:pathLst>
                  <a:path extrusionOk="0" h="13466" w="11642">
                    <a:moveTo>
                      <a:pt x="4620" y="1"/>
                    </a:moveTo>
                    <a:cubicBezTo>
                      <a:pt x="4317" y="1"/>
                      <a:pt x="3952" y="31"/>
                      <a:pt x="3648" y="92"/>
                    </a:cubicBezTo>
                    <a:cubicBezTo>
                      <a:pt x="3101" y="213"/>
                      <a:pt x="2554" y="457"/>
                      <a:pt x="2037" y="791"/>
                    </a:cubicBezTo>
                    <a:cubicBezTo>
                      <a:pt x="1611" y="1064"/>
                      <a:pt x="1216" y="1429"/>
                      <a:pt x="882" y="1855"/>
                    </a:cubicBezTo>
                    <a:cubicBezTo>
                      <a:pt x="547" y="2280"/>
                      <a:pt x="274" y="2767"/>
                      <a:pt x="61" y="3344"/>
                    </a:cubicBezTo>
                    <a:cubicBezTo>
                      <a:pt x="0" y="3405"/>
                      <a:pt x="0" y="3496"/>
                      <a:pt x="61" y="3557"/>
                    </a:cubicBezTo>
                    <a:cubicBezTo>
                      <a:pt x="92" y="3648"/>
                      <a:pt x="122" y="3679"/>
                      <a:pt x="213" y="3709"/>
                    </a:cubicBezTo>
                    <a:cubicBezTo>
                      <a:pt x="244" y="3709"/>
                      <a:pt x="274" y="3739"/>
                      <a:pt x="304" y="3739"/>
                    </a:cubicBezTo>
                    <a:lnTo>
                      <a:pt x="395" y="3739"/>
                    </a:lnTo>
                    <a:cubicBezTo>
                      <a:pt x="517" y="4925"/>
                      <a:pt x="760" y="6171"/>
                      <a:pt x="1277" y="7448"/>
                    </a:cubicBezTo>
                    <a:cubicBezTo>
                      <a:pt x="1794" y="8876"/>
                      <a:pt x="2493" y="10183"/>
                      <a:pt x="3344" y="11338"/>
                    </a:cubicBezTo>
                    <a:cubicBezTo>
                      <a:pt x="3739" y="11885"/>
                      <a:pt x="4165" y="12372"/>
                      <a:pt x="4620" y="12797"/>
                    </a:cubicBezTo>
                    <a:cubicBezTo>
                      <a:pt x="4165" y="12706"/>
                      <a:pt x="3739" y="12615"/>
                      <a:pt x="3344" y="12524"/>
                    </a:cubicBezTo>
                    <a:cubicBezTo>
                      <a:pt x="2858" y="12402"/>
                      <a:pt x="2402" y="12250"/>
                      <a:pt x="1915" y="12068"/>
                    </a:cubicBezTo>
                    <a:cubicBezTo>
                      <a:pt x="1885" y="12068"/>
                      <a:pt x="1824" y="12037"/>
                      <a:pt x="1794" y="12037"/>
                    </a:cubicBezTo>
                    <a:cubicBezTo>
                      <a:pt x="1672" y="12037"/>
                      <a:pt x="1581" y="12098"/>
                      <a:pt x="1520" y="12220"/>
                    </a:cubicBezTo>
                    <a:cubicBezTo>
                      <a:pt x="1490" y="12311"/>
                      <a:pt x="1490" y="12372"/>
                      <a:pt x="1520" y="12463"/>
                    </a:cubicBezTo>
                    <a:cubicBezTo>
                      <a:pt x="1581" y="12524"/>
                      <a:pt x="1611" y="12554"/>
                      <a:pt x="1672" y="12615"/>
                    </a:cubicBezTo>
                    <a:cubicBezTo>
                      <a:pt x="2736" y="12980"/>
                      <a:pt x="3769" y="13253"/>
                      <a:pt x="4772" y="13405"/>
                    </a:cubicBezTo>
                    <a:cubicBezTo>
                      <a:pt x="5228" y="13466"/>
                      <a:pt x="5684" y="13466"/>
                      <a:pt x="6140" y="13466"/>
                    </a:cubicBezTo>
                    <a:lnTo>
                      <a:pt x="6323" y="13466"/>
                    </a:lnTo>
                    <a:cubicBezTo>
                      <a:pt x="6839" y="13466"/>
                      <a:pt x="7295" y="13405"/>
                      <a:pt x="7751" y="13284"/>
                    </a:cubicBezTo>
                    <a:cubicBezTo>
                      <a:pt x="8268" y="13162"/>
                      <a:pt x="8724" y="13010"/>
                      <a:pt x="9089" y="12797"/>
                    </a:cubicBezTo>
                    <a:cubicBezTo>
                      <a:pt x="9332" y="12676"/>
                      <a:pt x="9514" y="12524"/>
                      <a:pt x="9697" y="12372"/>
                    </a:cubicBezTo>
                    <a:cubicBezTo>
                      <a:pt x="9879" y="12220"/>
                      <a:pt x="10031" y="12068"/>
                      <a:pt x="10244" y="11885"/>
                    </a:cubicBezTo>
                    <a:cubicBezTo>
                      <a:pt x="10912" y="11125"/>
                      <a:pt x="11338" y="10092"/>
                      <a:pt x="11490" y="8815"/>
                    </a:cubicBezTo>
                    <a:cubicBezTo>
                      <a:pt x="11642" y="7508"/>
                      <a:pt x="11460" y="6141"/>
                      <a:pt x="11004" y="4955"/>
                    </a:cubicBezTo>
                    <a:cubicBezTo>
                      <a:pt x="10548" y="3830"/>
                      <a:pt x="9818" y="2767"/>
                      <a:pt x="8815" y="1885"/>
                    </a:cubicBezTo>
                    <a:cubicBezTo>
                      <a:pt x="8359" y="1460"/>
                      <a:pt x="7842" y="1125"/>
                      <a:pt x="7235" y="791"/>
                    </a:cubicBezTo>
                    <a:cubicBezTo>
                      <a:pt x="6627" y="426"/>
                      <a:pt x="5988" y="213"/>
                      <a:pt x="5380" y="92"/>
                    </a:cubicBezTo>
                    <a:cubicBezTo>
                      <a:pt x="5289" y="92"/>
                      <a:pt x="5228" y="61"/>
                      <a:pt x="5137" y="61"/>
                    </a:cubicBezTo>
                    <a:cubicBezTo>
                      <a:pt x="4985" y="1"/>
                      <a:pt x="4803" y="1"/>
                      <a:pt x="46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2"/>
              <p:cNvSpPr/>
              <p:nvPr/>
            </p:nvSpPr>
            <p:spPr>
              <a:xfrm>
                <a:off x="922775" y="2476000"/>
                <a:ext cx="409600" cy="454825"/>
              </a:xfrm>
              <a:custGeom>
                <a:rect b="b" l="l" r="r" t="t"/>
                <a:pathLst>
                  <a:path extrusionOk="0" h="18193" w="16384">
                    <a:moveTo>
                      <a:pt x="15016" y="5928"/>
                    </a:moveTo>
                    <a:lnTo>
                      <a:pt x="15016" y="5989"/>
                    </a:lnTo>
                    <a:cubicBezTo>
                      <a:pt x="15016" y="6049"/>
                      <a:pt x="14986" y="6080"/>
                      <a:pt x="14986" y="6110"/>
                    </a:cubicBezTo>
                    <a:lnTo>
                      <a:pt x="14986" y="6110"/>
                    </a:lnTo>
                    <a:cubicBezTo>
                      <a:pt x="14986" y="6080"/>
                      <a:pt x="15016" y="5989"/>
                      <a:pt x="15016" y="5928"/>
                    </a:cubicBezTo>
                    <a:close/>
                    <a:moveTo>
                      <a:pt x="9575" y="1"/>
                    </a:moveTo>
                    <a:cubicBezTo>
                      <a:pt x="9484" y="1"/>
                      <a:pt x="9362" y="31"/>
                      <a:pt x="9241" y="31"/>
                    </a:cubicBezTo>
                    <a:cubicBezTo>
                      <a:pt x="8420" y="153"/>
                      <a:pt x="7539" y="366"/>
                      <a:pt x="6657" y="761"/>
                    </a:cubicBezTo>
                    <a:cubicBezTo>
                      <a:pt x="5837" y="1126"/>
                      <a:pt x="5016" y="1581"/>
                      <a:pt x="4378" y="2068"/>
                    </a:cubicBezTo>
                    <a:cubicBezTo>
                      <a:pt x="2979" y="3132"/>
                      <a:pt x="1885" y="4499"/>
                      <a:pt x="1156" y="6019"/>
                    </a:cubicBezTo>
                    <a:cubicBezTo>
                      <a:pt x="396" y="7630"/>
                      <a:pt x="1" y="9454"/>
                      <a:pt x="92" y="11247"/>
                    </a:cubicBezTo>
                    <a:cubicBezTo>
                      <a:pt x="153" y="12980"/>
                      <a:pt x="608" y="14439"/>
                      <a:pt x="1460" y="15533"/>
                    </a:cubicBezTo>
                    <a:cubicBezTo>
                      <a:pt x="1672" y="15837"/>
                      <a:pt x="1915" y="16050"/>
                      <a:pt x="2128" y="16293"/>
                    </a:cubicBezTo>
                    <a:cubicBezTo>
                      <a:pt x="2402" y="16506"/>
                      <a:pt x="2675" y="16718"/>
                      <a:pt x="2949" y="16901"/>
                    </a:cubicBezTo>
                    <a:cubicBezTo>
                      <a:pt x="3466" y="17235"/>
                      <a:pt x="4074" y="17539"/>
                      <a:pt x="4712" y="17722"/>
                    </a:cubicBezTo>
                    <a:cubicBezTo>
                      <a:pt x="5320" y="17934"/>
                      <a:pt x="5988" y="18026"/>
                      <a:pt x="6657" y="18117"/>
                    </a:cubicBezTo>
                    <a:cubicBezTo>
                      <a:pt x="6748" y="18147"/>
                      <a:pt x="6840" y="18147"/>
                      <a:pt x="6931" y="18147"/>
                    </a:cubicBezTo>
                    <a:cubicBezTo>
                      <a:pt x="7250" y="18177"/>
                      <a:pt x="7569" y="18193"/>
                      <a:pt x="7884" y="18193"/>
                    </a:cubicBezTo>
                    <a:cubicBezTo>
                      <a:pt x="8200" y="18193"/>
                      <a:pt x="8511" y="18177"/>
                      <a:pt x="8815" y="18147"/>
                    </a:cubicBezTo>
                    <a:cubicBezTo>
                      <a:pt x="10183" y="18086"/>
                      <a:pt x="11642" y="17813"/>
                      <a:pt x="13131" y="17387"/>
                    </a:cubicBezTo>
                    <a:cubicBezTo>
                      <a:pt x="13223" y="17357"/>
                      <a:pt x="13314" y="17266"/>
                      <a:pt x="13344" y="17205"/>
                    </a:cubicBezTo>
                    <a:cubicBezTo>
                      <a:pt x="13435" y="17083"/>
                      <a:pt x="13435" y="17022"/>
                      <a:pt x="13375" y="16901"/>
                    </a:cubicBezTo>
                    <a:cubicBezTo>
                      <a:pt x="13344" y="16749"/>
                      <a:pt x="13192" y="16627"/>
                      <a:pt x="13040" y="16627"/>
                    </a:cubicBezTo>
                    <a:lnTo>
                      <a:pt x="12888" y="16627"/>
                    </a:lnTo>
                    <a:cubicBezTo>
                      <a:pt x="12250" y="16810"/>
                      <a:pt x="11551" y="16962"/>
                      <a:pt x="10882" y="17083"/>
                    </a:cubicBezTo>
                    <a:cubicBezTo>
                      <a:pt x="10305" y="17205"/>
                      <a:pt x="9727" y="17266"/>
                      <a:pt x="9180" y="17326"/>
                    </a:cubicBezTo>
                    <a:cubicBezTo>
                      <a:pt x="9818" y="16779"/>
                      <a:pt x="10426" y="16141"/>
                      <a:pt x="11034" y="15472"/>
                    </a:cubicBezTo>
                    <a:cubicBezTo>
                      <a:pt x="12311" y="13983"/>
                      <a:pt x="13375" y="12281"/>
                      <a:pt x="14256" y="10366"/>
                    </a:cubicBezTo>
                    <a:cubicBezTo>
                      <a:pt x="15016" y="8724"/>
                      <a:pt x="15563" y="7113"/>
                      <a:pt x="15806" y="5472"/>
                    </a:cubicBezTo>
                    <a:cubicBezTo>
                      <a:pt x="15867" y="5503"/>
                      <a:pt x="15897" y="5503"/>
                      <a:pt x="15928" y="5503"/>
                    </a:cubicBezTo>
                    <a:cubicBezTo>
                      <a:pt x="15938" y="5513"/>
                      <a:pt x="15955" y="5516"/>
                      <a:pt x="15974" y="5516"/>
                    </a:cubicBezTo>
                    <a:cubicBezTo>
                      <a:pt x="16012" y="5516"/>
                      <a:pt x="16060" y="5503"/>
                      <a:pt x="16080" y="5503"/>
                    </a:cubicBezTo>
                    <a:cubicBezTo>
                      <a:pt x="16201" y="5472"/>
                      <a:pt x="16262" y="5381"/>
                      <a:pt x="16323" y="5320"/>
                    </a:cubicBezTo>
                    <a:cubicBezTo>
                      <a:pt x="16384" y="5199"/>
                      <a:pt x="16384" y="5138"/>
                      <a:pt x="16353" y="5016"/>
                    </a:cubicBezTo>
                    <a:cubicBezTo>
                      <a:pt x="16080" y="4226"/>
                      <a:pt x="15776" y="3527"/>
                      <a:pt x="15350" y="2919"/>
                    </a:cubicBezTo>
                    <a:cubicBezTo>
                      <a:pt x="14955" y="2311"/>
                      <a:pt x="14499" y="1794"/>
                      <a:pt x="13952" y="1369"/>
                    </a:cubicBezTo>
                    <a:cubicBezTo>
                      <a:pt x="13314" y="852"/>
                      <a:pt x="12584" y="487"/>
                      <a:pt x="11824" y="274"/>
                    </a:cubicBezTo>
                    <a:cubicBezTo>
                      <a:pt x="11460" y="153"/>
                      <a:pt x="11004" y="62"/>
                      <a:pt x="10578" y="31"/>
                    </a:cubicBezTo>
                    <a:cubicBezTo>
                      <a:pt x="10274" y="31"/>
                      <a:pt x="10001" y="31"/>
                      <a:pt x="9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2"/>
              <p:cNvSpPr/>
              <p:nvPr/>
            </p:nvSpPr>
            <p:spPr>
              <a:xfrm>
                <a:off x="993450" y="2557900"/>
                <a:ext cx="296375" cy="334925"/>
              </a:xfrm>
              <a:custGeom>
                <a:rect b="b" l="l" r="r" t="t"/>
                <a:pathLst>
                  <a:path extrusionOk="0" h="13397" w="11855">
                    <a:moveTo>
                      <a:pt x="7323" y="0"/>
                    </a:moveTo>
                    <a:cubicBezTo>
                      <a:pt x="7196" y="0"/>
                      <a:pt x="7073" y="36"/>
                      <a:pt x="6961" y="129"/>
                    </a:cubicBezTo>
                    <a:cubicBezTo>
                      <a:pt x="6870" y="190"/>
                      <a:pt x="6809" y="190"/>
                      <a:pt x="6718" y="190"/>
                    </a:cubicBezTo>
                    <a:cubicBezTo>
                      <a:pt x="6110" y="251"/>
                      <a:pt x="5472" y="433"/>
                      <a:pt x="4833" y="707"/>
                    </a:cubicBezTo>
                    <a:cubicBezTo>
                      <a:pt x="4225" y="980"/>
                      <a:pt x="3648" y="1284"/>
                      <a:pt x="3161" y="1649"/>
                    </a:cubicBezTo>
                    <a:cubicBezTo>
                      <a:pt x="2128" y="2409"/>
                      <a:pt x="1338" y="3442"/>
                      <a:pt x="791" y="4537"/>
                    </a:cubicBezTo>
                    <a:cubicBezTo>
                      <a:pt x="274" y="5722"/>
                      <a:pt x="0" y="7029"/>
                      <a:pt x="31" y="8336"/>
                    </a:cubicBezTo>
                    <a:cubicBezTo>
                      <a:pt x="61" y="9643"/>
                      <a:pt x="426" y="10707"/>
                      <a:pt x="1034" y="11497"/>
                    </a:cubicBezTo>
                    <a:cubicBezTo>
                      <a:pt x="1186" y="11680"/>
                      <a:pt x="1338" y="11892"/>
                      <a:pt x="1520" y="12044"/>
                    </a:cubicBezTo>
                    <a:cubicBezTo>
                      <a:pt x="1672" y="12227"/>
                      <a:pt x="1885" y="12379"/>
                      <a:pt x="2098" y="12500"/>
                    </a:cubicBezTo>
                    <a:cubicBezTo>
                      <a:pt x="2462" y="12743"/>
                      <a:pt x="2888" y="12956"/>
                      <a:pt x="3374" y="13108"/>
                    </a:cubicBezTo>
                    <a:cubicBezTo>
                      <a:pt x="3830" y="13199"/>
                      <a:pt x="4286" y="13321"/>
                      <a:pt x="4833" y="13351"/>
                    </a:cubicBezTo>
                    <a:lnTo>
                      <a:pt x="5016" y="13351"/>
                    </a:lnTo>
                    <a:cubicBezTo>
                      <a:pt x="5244" y="13382"/>
                      <a:pt x="5472" y="13397"/>
                      <a:pt x="5700" y="13397"/>
                    </a:cubicBezTo>
                    <a:cubicBezTo>
                      <a:pt x="5927" y="13397"/>
                      <a:pt x="6155" y="13382"/>
                      <a:pt x="6383" y="13351"/>
                    </a:cubicBezTo>
                    <a:cubicBezTo>
                      <a:pt x="7417" y="13291"/>
                      <a:pt x="8481" y="13108"/>
                      <a:pt x="9545" y="12804"/>
                    </a:cubicBezTo>
                    <a:cubicBezTo>
                      <a:pt x="9605" y="12743"/>
                      <a:pt x="9636" y="12713"/>
                      <a:pt x="9697" y="12652"/>
                    </a:cubicBezTo>
                    <a:cubicBezTo>
                      <a:pt x="9727" y="12561"/>
                      <a:pt x="9757" y="12500"/>
                      <a:pt x="9727" y="12409"/>
                    </a:cubicBezTo>
                    <a:cubicBezTo>
                      <a:pt x="9697" y="12287"/>
                      <a:pt x="9575" y="12227"/>
                      <a:pt x="9453" y="12227"/>
                    </a:cubicBezTo>
                    <a:lnTo>
                      <a:pt x="9332" y="12227"/>
                    </a:lnTo>
                    <a:cubicBezTo>
                      <a:pt x="8845" y="12379"/>
                      <a:pt x="8359" y="12500"/>
                      <a:pt x="7873" y="12561"/>
                    </a:cubicBezTo>
                    <a:cubicBezTo>
                      <a:pt x="7478" y="12652"/>
                      <a:pt x="7052" y="12713"/>
                      <a:pt x="6596" y="12743"/>
                    </a:cubicBezTo>
                    <a:cubicBezTo>
                      <a:pt x="7113" y="12348"/>
                      <a:pt x="7569" y="11892"/>
                      <a:pt x="7964" y="11376"/>
                    </a:cubicBezTo>
                    <a:cubicBezTo>
                      <a:pt x="8876" y="10312"/>
                      <a:pt x="9697" y="9066"/>
                      <a:pt x="10335" y="7667"/>
                    </a:cubicBezTo>
                    <a:cubicBezTo>
                      <a:pt x="10912" y="6452"/>
                      <a:pt x="11277" y="5236"/>
                      <a:pt x="11460" y="4050"/>
                    </a:cubicBezTo>
                    <a:lnTo>
                      <a:pt x="11672" y="4050"/>
                    </a:lnTo>
                    <a:cubicBezTo>
                      <a:pt x="11733" y="4020"/>
                      <a:pt x="11763" y="3989"/>
                      <a:pt x="11824" y="3898"/>
                    </a:cubicBezTo>
                    <a:cubicBezTo>
                      <a:pt x="11824" y="3837"/>
                      <a:pt x="11855" y="3746"/>
                      <a:pt x="11824" y="3686"/>
                    </a:cubicBezTo>
                    <a:cubicBezTo>
                      <a:pt x="11611" y="3108"/>
                      <a:pt x="11399" y="2622"/>
                      <a:pt x="11095" y="2166"/>
                    </a:cubicBezTo>
                    <a:cubicBezTo>
                      <a:pt x="10791" y="1710"/>
                      <a:pt x="10456" y="1315"/>
                      <a:pt x="10061" y="1011"/>
                    </a:cubicBezTo>
                    <a:cubicBezTo>
                      <a:pt x="9605" y="646"/>
                      <a:pt x="9089" y="342"/>
                      <a:pt x="8511" y="190"/>
                    </a:cubicBezTo>
                    <a:cubicBezTo>
                      <a:pt x="8207" y="99"/>
                      <a:pt x="7873" y="68"/>
                      <a:pt x="7569" y="38"/>
                    </a:cubicBezTo>
                    <a:cubicBezTo>
                      <a:pt x="7486" y="14"/>
                      <a:pt x="7404" y="0"/>
                      <a:pt x="73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2"/>
              <p:cNvSpPr/>
              <p:nvPr/>
            </p:nvSpPr>
            <p:spPr>
              <a:xfrm>
                <a:off x="1188750" y="2871150"/>
                <a:ext cx="3825" cy="4575"/>
              </a:xfrm>
              <a:custGeom>
                <a:rect b="b" l="l" r="r" t="t"/>
                <a:pathLst>
                  <a:path extrusionOk="0" h="183" w="153">
                    <a:moveTo>
                      <a:pt x="152" y="1"/>
                    </a:moveTo>
                    <a:lnTo>
                      <a:pt x="61" y="31"/>
                    </a:lnTo>
                    <a:cubicBezTo>
                      <a:pt x="61" y="61"/>
                      <a:pt x="0" y="153"/>
                      <a:pt x="0" y="183"/>
                    </a:cubicBezTo>
                    <a:cubicBezTo>
                      <a:pt x="61" y="122"/>
                      <a:pt x="122" y="61"/>
                      <a:pt x="152"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2"/>
              <p:cNvSpPr/>
              <p:nvPr/>
            </p:nvSpPr>
            <p:spPr>
              <a:xfrm>
                <a:off x="1184175" y="2861275"/>
                <a:ext cx="50175" cy="25100"/>
              </a:xfrm>
              <a:custGeom>
                <a:rect b="b" l="l" r="r" t="t"/>
                <a:pathLst>
                  <a:path extrusionOk="0" h="1004" w="2007">
                    <a:moveTo>
                      <a:pt x="1764" y="0"/>
                    </a:moveTo>
                    <a:cubicBezTo>
                      <a:pt x="1764" y="61"/>
                      <a:pt x="1703" y="61"/>
                      <a:pt x="1672" y="61"/>
                    </a:cubicBezTo>
                    <a:cubicBezTo>
                      <a:pt x="1216" y="152"/>
                      <a:pt x="791" y="274"/>
                      <a:pt x="335" y="365"/>
                    </a:cubicBezTo>
                    <a:lnTo>
                      <a:pt x="244" y="396"/>
                    </a:lnTo>
                    <a:cubicBezTo>
                      <a:pt x="153" y="578"/>
                      <a:pt x="92" y="821"/>
                      <a:pt x="1" y="1004"/>
                    </a:cubicBezTo>
                    <a:cubicBezTo>
                      <a:pt x="609" y="912"/>
                      <a:pt x="1216" y="760"/>
                      <a:pt x="1824" y="578"/>
                    </a:cubicBezTo>
                    <a:cubicBezTo>
                      <a:pt x="1916" y="578"/>
                      <a:pt x="1946" y="517"/>
                      <a:pt x="1976" y="426"/>
                    </a:cubicBezTo>
                    <a:cubicBezTo>
                      <a:pt x="2007" y="365"/>
                      <a:pt x="2007" y="274"/>
                      <a:pt x="2007" y="213"/>
                    </a:cubicBezTo>
                    <a:cubicBezTo>
                      <a:pt x="1976" y="92"/>
                      <a:pt x="1855" y="0"/>
                      <a:pt x="1764" y="0"/>
                    </a:cubicBezTo>
                    <a:close/>
                  </a:path>
                </a:pathLst>
              </a:custGeom>
              <a:solidFill>
                <a:srgbClr val="FFA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2"/>
              <p:cNvSpPr/>
              <p:nvPr/>
            </p:nvSpPr>
            <p:spPr>
              <a:xfrm>
                <a:off x="2394700" y="2860525"/>
                <a:ext cx="333600" cy="313850"/>
              </a:xfrm>
              <a:custGeom>
                <a:rect b="b" l="l" r="r" t="t"/>
                <a:pathLst>
                  <a:path extrusionOk="0" h="12554" w="13344">
                    <a:moveTo>
                      <a:pt x="12067" y="0"/>
                    </a:moveTo>
                    <a:lnTo>
                      <a:pt x="12067" y="0"/>
                    </a:lnTo>
                    <a:cubicBezTo>
                      <a:pt x="12158" y="152"/>
                      <a:pt x="12189" y="426"/>
                      <a:pt x="12219" y="638"/>
                    </a:cubicBezTo>
                    <a:cubicBezTo>
                      <a:pt x="12280" y="1307"/>
                      <a:pt x="12341" y="1976"/>
                      <a:pt x="12249" y="2614"/>
                    </a:cubicBezTo>
                    <a:cubicBezTo>
                      <a:pt x="12189" y="3344"/>
                      <a:pt x="12037" y="4073"/>
                      <a:pt x="11763" y="4711"/>
                    </a:cubicBezTo>
                    <a:cubicBezTo>
                      <a:pt x="11490" y="5410"/>
                      <a:pt x="11155" y="6079"/>
                      <a:pt x="10790" y="6687"/>
                    </a:cubicBezTo>
                    <a:cubicBezTo>
                      <a:pt x="10669" y="6869"/>
                      <a:pt x="10547" y="7021"/>
                      <a:pt x="10395" y="7173"/>
                    </a:cubicBezTo>
                    <a:cubicBezTo>
                      <a:pt x="10395" y="7265"/>
                      <a:pt x="10365" y="7295"/>
                      <a:pt x="10365" y="7325"/>
                    </a:cubicBezTo>
                    <a:cubicBezTo>
                      <a:pt x="10122" y="8085"/>
                      <a:pt x="9787" y="8784"/>
                      <a:pt x="9331" y="9271"/>
                    </a:cubicBezTo>
                    <a:cubicBezTo>
                      <a:pt x="9149" y="9453"/>
                      <a:pt x="8997" y="9666"/>
                      <a:pt x="8815" y="9757"/>
                    </a:cubicBezTo>
                    <a:cubicBezTo>
                      <a:pt x="8602" y="9909"/>
                      <a:pt x="8389" y="10061"/>
                      <a:pt x="8207" y="10183"/>
                    </a:cubicBezTo>
                    <a:cubicBezTo>
                      <a:pt x="7781" y="10426"/>
                      <a:pt x="7356" y="10578"/>
                      <a:pt x="6869" y="10669"/>
                    </a:cubicBezTo>
                    <a:cubicBezTo>
                      <a:pt x="6414" y="10791"/>
                      <a:pt x="5927" y="10821"/>
                      <a:pt x="5410" y="10882"/>
                    </a:cubicBezTo>
                    <a:lnTo>
                      <a:pt x="4651" y="10882"/>
                    </a:lnTo>
                    <a:cubicBezTo>
                      <a:pt x="4195" y="10973"/>
                      <a:pt x="3799" y="11094"/>
                      <a:pt x="3344" y="11186"/>
                    </a:cubicBezTo>
                    <a:cubicBezTo>
                      <a:pt x="3435" y="11338"/>
                      <a:pt x="3587" y="11429"/>
                      <a:pt x="3739" y="11581"/>
                    </a:cubicBezTo>
                    <a:cubicBezTo>
                      <a:pt x="3283" y="11520"/>
                      <a:pt x="2827" y="11398"/>
                      <a:pt x="2432" y="11338"/>
                    </a:cubicBezTo>
                    <a:cubicBezTo>
                      <a:pt x="2158" y="11368"/>
                      <a:pt x="1915" y="11368"/>
                      <a:pt x="1672" y="11398"/>
                    </a:cubicBezTo>
                    <a:cubicBezTo>
                      <a:pt x="1094" y="11429"/>
                      <a:pt x="547" y="11429"/>
                      <a:pt x="0" y="11429"/>
                    </a:cubicBezTo>
                    <a:cubicBezTo>
                      <a:pt x="1368" y="11946"/>
                      <a:pt x="2675" y="12280"/>
                      <a:pt x="3982" y="12432"/>
                    </a:cubicBezTo>
                    <a:cubicBezTo>
                      <a:pt x="4590" y="12493"/>
                      <a:pt x="5228" y="12553"/>
                      <a:pt x="5866" y="12553"/>
                    </a:cubicBezTo>
                    <a:lnTo>
                      <a:pt x="6140" y="12553"/>
                    </a:lnTo>
                    <a:cubicBezTo>
                      <a:pt x="6839" y="12553"/>
                      <a:pt x="7508" y="12462"/>
                      <a:pt x="8116" y="12310"/>
                    </a:cubicBezTo>
                    <a:cubicBezTo>
                      <a:pt x="8815" y="12158"/>
                      <a:pt x="9423" y="11946"/>
                      <a:pt x="9939" y="11642"/>
                    </a:cubicBezTo>
                    <a:cubicBezTo>
                      <a:pt x="10243" y="11490"/>
                      <a:pt x="10517" y="11277"/>
                      <a:pt x="10760" y="11094"/>
                    </a:cubicBezTo>
                    <a:cubicBezTo>
                      <a:pt x="11034" y="10912"/>
                      <a:pt x="11277" y="10669"/>
                      <a:pt x="11490" y="10426"/>
                    </a:cubicBezTo>
                    <a:cubicBezTo>
                      <a:pt x="12401" y="9392"/>
                      <a:pt x="12979" y="7994"/>
                      <a:pt x="13161" y="6231"/>
                    </a:cubicBezTo>
                    <a:cubicBezTo>
                      <a:pt x="13344" y="4438"/>
                      <a:pt x="13131" y="2614"/>
                      <a:pt x="12523" y="1003"/>
                    </a:cubicBezTo>
                    <a:cubicBezTo>
                      <a:pt x="12401" y="638"/>
                      <a:pt x="12250" y="304"/>
                      <a:pt x="12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2"/>
              <p:cNvSpPr/>
              <p:nvPr/>
            </p:nvSpPr>
            <p:spPr>
              <a:xfrm>
                <a:off x="2381775" y="3125325"/>
                <a:ext cx="58525" cy="16375"/>
              </a:xfrm>
              <a:custGeom>
                <a:rect b="b" l="l" r="r" t="t"/>
                <a:pathLst>
                  <a:path extrusionOk="0" h="655" w="2341">
                    <a:moveTo>
                      <a:pt x="316" y="0"/>
                    </a:moveTo>
                    <a:cubicBezTo>
                      <a:pt x="202" y="0"/>
                      <a:pt x="111" y="104"/>
                      <a:pt x="61" y="229"/>
                    </a:cubicBezTo>
                    <a:cubicBezTo>
                      <a:pt x="0" y="320"/>
                      <a:pt x="0" y="442"/>
                      <a:pt x="61" y="533"/>
                    </a:cubicBezTo>
                    <a:cubicBezTo>
                      <a:pt x="61" y="594"/>
                      <a:pt x="91" y="594"/>
                      <a:pt x="91" y="624"/>
                    </a:cubicBezTo>
                    <a:cubicBezTo>
                      <a:pt x="365" y="624"/>
                      <a:pt x="578" y="624"/>
                      <a:pt x="851" y="654"/>
                    </a:cubicBezTo>
                    <a:cubicBezTo>
                      <a:pt x="1338" y="654"/>
                      <a:pt x="1824" y="654"/>
                      <a:pt x="2341" y="624"/>
                    </a:cubicBezTo>
                    <a:cubicBezTo>
                      <a:pt x="1733" y="472"/>
                      <a:pt x="1155" y="290"/>
                      <a:pt x="547" y="47"/>
                    </a:cubicBezTo>
                    <a:cubicBezTo>
                      <a:pt x="517" y="47"/>
                      <a:pt x="426" y="16"/>
                      <a:pt x="395" y="16"/>
                    </a:cubicBezTo>
                    <a:cubicBezTo>
                      <a:pt x="368" y="5"/>
                      <a:pt x="342" y="0"/>
                      <a:pt x="316" y="0"/>
                    </a:cubicBezTo>
                    <a:close/>
                  </a:path>
                </a:pathLst>
              </a:custGeom>
              <a:solidFill>
                <a:srgbClr val="9E3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2"/>
              <p:cNvSpPr/>
              <p:nvPr/>
            </p:nvSpPr>
            <p:spPr>
              <a:xfrm>
                <a:off x="2466875" y="3127225"/>
                <a:ext cx="28900" cy="9150"/>
              </a:xfrm>
              <a:custGeom>
                <a:rect b="b" l="l" r="r" t="t"/>
                <a:pathLst>
                  <a:path extrusionOk="0" h="366" w="1156">
                    <a:moveTo>
                      <a:pt x="1" y="1"/>
                    </a:moveTo>
                    <a:lnTo>
                      <a:pt x="1" y="1"/>
                    </a:lnTo>
                    <a:cubicBezTo>
                      <a:pt x="61" y="123"/>
                      <a:pt x="183" y="244"/>
                      <a:pt x="305" y="366"/>
                    </a:cubicBezTo>
                    <a:cubicBezTo>
                      <a:pt x="609" y="305"/>
                      <a:pt x="852" y="244"/>
                      <a:pt x="1156" y="214"/>
                    </a:cubicBezTo>
                    <a:cubicBezTo>
                      <a:pt x="1095" y="214"/>
                      <a:pt x="1004" y="214"/>
                      <a:pt x="943" y="153"/>
                    </a:cubicBezTo>
                    <a:cubicBezTo>
                      <a:pt x="609" y="123"/>
                      <a:pt x="244" y="62"/>
                      <a:pt x="1" y="1"/>
                    </a:cubicBezTo>
                    <a:close/>
                  </a:path>
                </a:pathLst>
              </a:custGeom>
              <a:solidFill>
                <a:srgbClr val="9E3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2"/>
              <p:cNvSpPr/>
              <p:nvPr/>
            </p:nvSpPr>
            <p:spPr>
              <a:xfrm>
                <a:off x="1101350" y="2476775"/>
                <a:ext cx="231800" cy="395175"/>
              </a:xfrm>
              <a:custGeom>
                <a:rect b="b" l="l" r="r" t="t"/>
                <a:pathLst>
                  <a:path extrusionOk="0" h="15807" w="9272">
                    <a:moveTo>
                      <a:pt x="2584" y="0"/>
                    </a:moveTo>
                    <a:cubicBezTo>
                      <a:pt x="2493" y="0"/>
                      <a:pt x="2371" y="0"/>
                      <a:pt x="2250" y="31"/>
                    </a:cubicBezTo>
                    <a:cubicBezTo>
                      <a:pt x="1520" y="122"/>
                      <a:pt x="760" y="304"/>
                      <a:pt x="1" y="608"/>
                    </a:cubicBezTo>
                    <a:cubicBezTo>
                      <a:pt x="92" y="608"/>
                      <a:pt x="152" y="639"/>
                      <a:pt x="213" y="639"/>
                    </a:cubicBezTo>
                    <a:cubicBezTo>
                      <a:pt x="852" y="760"/>
                      <a:pt x="1490" y="1003"/>
                      <a:pt x="2007" y="1338"/>
                    </a:cubicBezTo>
                    <a:cubicBezTo>
                      <a:pt x="2432" y="1581"/>
                      <a:pt x="2827" y="1915"/>
                      <a:pt x="3131" y="2280"/>
                    </a:cubicBezTo>
                    <a:cubicBezTo>
                      <a:pt x="3435" y="2614"/>
                      <a:pt x="3648" y="3009"/>
                      <a:pt x="3891" y="3374"/>
                    </a:cubicBezTo>
                    <a:lnTo>
                      <a:pt x="3952" y="3435"/>
                    </a:lnTo>
                    <a:lnTo>
                      <a:pt x="4013" y="3435"/>
                    </a:lnTo>
                    <a:cubicBezTo>
                      <a:pt x="4043" y="3435"/>
                      <a:pt x="4104" y="3465"/>
                      <a:pt x="4165" y="3465"/>
                    </a:cubicBezTo>
                    <a:cubicBezTo>
                      <a:pt x="4712" y="3617"/>
                      <a:pt x="5259" y="3921"/>
                      <a:pt x="5715" y="4256"/>
                    </a:cubicBezTo>
                    <a:cubicBezTo>
                      <a:pt x="6080" y="4560"/>
                      <a:pt x="6444" y="4955"/>
                      <a:pt x="6748" y="5380"/>
                    </a:cubicBezTo>
                    <a:cubicBezTo>
                      <a:pt x="7052" y="5836"/>
                      <a:pt x="7265" y="6353"/>
                      <a:pt x="7447" y="6900"/>
                    </a:cubicBezTo>
                    <a:cubicBezTo>
                      <a:pt x="7508" y="6991"/>
                      <a:pt x="7447" y="7082"/>
                      <a:pt x="7447" y="7143"/>
                    </a:cubicBezTo>
                    <a:cubicBezTo>
                      <a:pt x="7447" y="7174"/>
                      <a:pt x="7417" y="7174"/>
                      <a:pt x="7417" y="7204"/>
                    </a:cubicBezTo>
                    <a:cubicBezTo>
                      <a:pt x="7387" y="7265"/>
                      <a:pt x="7356" y="7295"/>
                      <a:pt x="7295" y="7295"/>
                    </a:cubicBezTo>
                    <a:lnTo>
                      <a:pt x="7144" y="7295"/>
                    </a:lnTo>
                    <a:lnTo>
                      <a:pt x="7113" y="7417"/>
                    </a:lnTo>
                    <a:lnTo>
                      <a:pt x="7083" y="7508"/>
                    </a:lnTo>
                    <a:cubicBezTo>
                      <a:pt x="6961" y="8086"/>
                      <a:pt x="6809" y="8693"/>
                      <a:pt x="6627" y="9271"/>
                    </a:cubicBezTo>
                    <a:lnTo>
                      <a:pt x="6627" y="9301"/>
                    </a:lnTo>
                    <a:cubicBezTo>
                      <a:pt x="6444" y="9848"/>
                      <a:pt x="6232" y="10365"/>
                      <a:pt x="6019" y="10852"/>
                    </a:cubicBezTo>
                    <a:cubicBezTo>
                      <a:pt x="5593" y="11763"/>
                      <a:pt x="5107" y="12645"/>
                      <a:pt x="4529" y="13435"/>
                    </a:cubicBezTo>
                    <a:cubicBezTo>
                      <a:pt x="4378" y="13648"/>
                      <a:pt x="4256" y="13830"/>
                      <a:pt x="4104" y="14013"/>
                    </a:cubicBezTo>
                    <a:cubicBezTo>
                      <a:pt x="3952" y="14621"/>
                      <a:pt x="3770" y="15198"/>
                      <a:pt x="3587" y="15806"/>
                    </a:cubicBezTo>
                    <a:lnTo>
                      <a:pt x="3709" y="15776"/>
                    </a:lnTo>
                    <a:cubicBezTo>
                      <a:pt x="3770" y="15654"/>
                      <a:pt x="3891" y="15563"/>
                      <a:pt x="3952" y="15472"/>
                    </a:cubicBezTo>
                    <a:cubicBezTo>
                      <a:pt x="5259" y="13982"/>
                      <a:pt x="6323" y="12280"/>
                      <a:pt x="7204" y="10365"/>
                    </a:cubicBezTo>
                    <a:cubicBezTo>
                      <a:pt x="7964" y="8724"/>
                      <a:pt x="8481" y="7113"/>
                      <a:pt x="8754" y="5472"/>
                    </a:cubicBezTo>
                    <a:cubicBezTo>
                      <a:pt x="8785" y="5472"/>
                      <a:pt x="8785" y="5502"/>
                      <a:pt x="8815" y="5502"/>
                    </a:cubicBezTo>
                    <a:lnTo>
                      <a:pt x="8967" y="5502"/>
                    </a:lnTo>
                    <a:cubicBezTo>
                      <a:pt x="9089" y="5472"/>
                      <a:pt x="9180" y="5380"/>
                      <a:pt x="9210" y="5320"/>
                    </a:cubicBezTo>
                    <a:cubicBezTo>
                      <a:pt x="9241" y="5228"/>
                      <a:pt x="9271" y="5137"/>
                      <a:pt x="9241" y="5016"/>
                    </a:cubicBezTo>
                    <a:cubicBezTo>
                      <a:pt x="8967" y="4256"/>
                      <a:pt x="8663" y="3526"/>
                      <a:pt x="8268" y="2918"/>
                    </a:cubicBezTo>
                    <a:cubicBezTo>
                      <a:pt x="7843" y="2280"/>
                      <a:pt x="7356" y="1794"/>
                      <a:pt x="6840" y="1368"/>
                    </a:cubicBezTo>
                    <a:cubicBezTo>
                      <a:pt x="6201" y="821"/>
                      <a:pt x="5472" y="487"/>
                      <a:pt x="4712" y="274"/>
                    </a:cubicBezTo>
                    <a:cubicBezTo>
                      <a:pt x="4317" y="152"/>
                      <a:pt x="3891" y="61"/>
                      <a:pt x="3435" y="31"/>
                    </a:cubicBezTo>
                    <a:lnTo>
                      <a:pt x="2949" y="31"/>
                    </a:lnTo>
                    <a:cubicBezTo>
                      <a:pt x="2797" y="0"/>
                      <a:pt x="2706" y="0"/>
                      <a:pt x="25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2"/>
              <p:cNvSpPr/>
              <p:nvPr/>
            </p:nvSpPr>
            <p:spPr>
              <a:xfrm>
                <a:off x="1157575" y="2837725"/>
                <a:ext cx="38025" cy="38000"/>
              </a:xfrm>
              <a:custGeom>
                <a:rect b="b" l="l" r="r" t="t"/>
                <a:pathLst>
                  <a:path extrusionOk="0" h="1520" w="1521">
                    <a:moveTo>
                      <a:pt x="1521" y="0"/>
                    </a:moveTo>
                    <a:lnTo>
                      <a:pt x="1490" y="31"/>
                    </a:lnTo>
                    <a:lnTo>
                      <a:pt x="1399" y="122"/>
                    </a:lnTo>
                    <a:lnTo>
                      <a:pt x="1369" y="152"/>
                    </a:lnTo>
                    <a:cubicBezTo>
                      <a:pt x="943" y="639"/>
                      <a:pt x="487" y="1094"/>
                      <a:pt x="1" y="1520"/>
                    </a:cubicBezTo>
                    <a:lnTo>
                      <a:pt x="244" y="1490"/>
                    </a:lnTo>
                    <a:cubicBezTo>
                      <a:pt x="487" y="1459"/>
                      <a:pt x="761" y="1398"/>
                      <a:pt x="1004" y="1398"/>
                    </a:cubicBezTo>
                    <a:lnTo>
                      <a:pt x="1065" y="1398"/>
                    </a:lnTo>
                    <a:cubicBezTo>
                      <a:pt x="1217" y="942"/>
                      <a:pt x="1369" y="456"/>
                      <a:pt x="1521" y="0"/>
                    </a:cubicBezTo>
                    <a:close/>
                  </a:path>
                </a:pathLst>
              </a:custGeom>
              <a:solidFill>
                <a:srgbClr val="9E3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2"/>
              <p:cNvSpPr/>
              <p:nvPr/>
            </p:nvSpPr>
            <p:spPr>
              <a:xfrm>
                <a:off x="1167450" y="2890900"/>
                <a:ext cx="92750" cy="36500"/>
              </a:xfrm>
              <a:custGeom>
                <a:rect b="b" l="l" r="r" t="t"/>
                <a:pathLst>
                  <a:path extrusionOk="0" h="1460" w="3710">
                    <a:moveTo>
                      <a:pt x="3344" y="1"/>
                    </a:moveTo>
                    <a:cubicBezTo>
                      <a:pt x="3253" y="31"/>
                      <a:pt x="3223" y="31"/>
                      <a:pt x="3192" y="31"/>
                    </a:cubicBezTo>
                    <a:cubicBezTo>
                      <a:pt x="2493" y="244"/>
                      <a:pt x="1825" y="396"/>
                      <a:pt x="1156" y="487"/>
                    </a:cubicBezTo>
                    <a:lnTo>
                      <a:pt x="366" y="609"/>
                    </a:lnTo>
                    <a:cubicBezTo>
                      <a:pt x="244" y="882"/>
                      <a:pt x="92" y="1186"/>
                      <a:pt x="1" y="1460"/>
                    </a:cubicBezTo>
                    <a:cubicBezTo>
                      <a:pt x="1095" y="1338"/>
                      <a:pt x="2220" y="1095"/>
                      <a:pt x="3405" y="761"/>
                    </a:cubicBezTo>
                    <a:cubicBezTo>
                      <a:pt x="3527" y="730"/>
                      <a:pt x="3588" y="700"/>
                      <a:pt x="3648" y="578"/>
                    </a:cubicBezTo>
                    <a:cubicBezTo>
                      <a:pt x="3679" y="457"/>
                      <a:pt x="3709" y="335"/>
                      <a:pt x="3679" y="274"/>
                    </a:cubicBezTo>
                    <a:cubicBezTo>
                      <a:pt x="3648" y="122"/>
                      <a:pt x="3496" y="1"/>
                      <a:pt x="3344" y="1"/>
                    </a:cubicBezTo>
                    <a:close/>
                  </a:path>
                </a:pathLst>
              </a:custGeom>
              <a:solidFill>
                <a:srgbClr val="9E3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2"/>
              <p:cNvSpPr/>
              <p:nvPr/>
            </p:nvSpPr>
            <p:spPr>
              <a:xfrm>
                <a:off x="865775" y="2338475"/>
                <a:ext cx="1664200" cy="1626950"/>
              </a:xfrm>
              <a:custGeom>
                <a:rect b="b" l="l" r="r" t="t"/>
                <a:pathLst>
                  <a:path extrusionOk="0" h="65078" w="66568">
                    <a:moveTo>
                      <a:pt x="33588" y="0"/>
                    </a:moveTo>
                    <a:cubicBezTo>
                      <a:pt x="32950" y="0"/>
                      <a:pt x="32281" y="243"/>
                      <a:pt x="31704" y="760"/>
                    </a:cubicBezTo>
                    <a:cubicBezTo>
                      <a:pt x="31430" y="973"/>
                      <a:pt x="31187" y="1277"/>
                      <a:pt x="31004" y="1611"/>
                    </a:cubicBezTo>
                    <a:cubicBezTo>
                      <a:pt x="30852" y="1885"/>
                      <a:pt x="30792" y="2219"/>
                      <a:pt x="30792" y="2584"/>
                    </a:cubicBezTo>
                    <a:cubicBezTo>
                      <a:pt x="30761" y="3222"/>
                      <a:pt x="30944" y="3891"/>
                      <a:pt x="31308" y="4590"/>
                    </a:cubicBezTo>
                    <a:cubicBezTo>
                      <a:pt x="31673" y="5228"/>
                      <a:pt x="32129" y="5806"/>
                      <a:pt x="32767" y="6414"/>
                    </a:cubicBezTo>
                    <a:cubicBezTo>
                      <a:pt x="32828" y="6475"/>
                      <a:pt x="32950" y="6566"/>
                      <a:pt x="33041" y="6627"/>
                    </a:cubicBezTo>
                    <a:cubicBezTo>
                      <a:pt x="32524" y="6627"/>
                      <a:pt x="32008" y="6596"/>
                      <a:pt x="31521" y="6596"/>
                    </a:cubicBezTo>
                    <a:cubicBezTo>
                      <a:pt x="30670" y="6566"/>
                      <a:pt x="29789" y="6566"/>
                      <a:pt x="28968" y="6566"/>
                    </a:cubicBezTo>
                    <a:lnTo>
                      <a:pt x="28269" y="6566"/>
                    </a:lnTo>
                    <a:cubicBezTo>
                      <a:pt x="27266" y="6566"/>
                      <a:pt x="26263" y="6627"/>
                      <a:pt x="25351" y="6779"/>
                    </a:cubicBezTo>
                    <a:cubicBezTo>
                      <a:pt x="24409" y="6931"/>
                      <a:pt x="23375" y="7174"/>
                      <a:pt x="22402" y="7538"/>
                    </a:cubicBezTo>
                    <a:cubicBezTo>
                      <a:pt x="21977" y="7690"/>
                      <a:pt x="21521" y="7903"/>
                      <a:pt x="21126" y="8055"/>
                    </a:cubicBezTo>
                    <a:cubicBezTo>
                      <a:pt x="20731" y="8238"/>
                      <a:pt x="20275" y="8420"/>
                      <a:pt x="19849" y="8602"/>
                    </a:cubicBezTo>
                    <a:cubicBezTo>
                      <a:pt x="18998" y="8997"/>
                      <a:pt x="18208" y="9423"/>
                      <a:pt x="17387" y="9909"/>
                    </a:cubicBezTo>
                    <a:cubicBezTo>
                      <a:pt x="15715" y="10882"/>
                      <a:pt x="14196" y="12007"/>
                      <a:pt x="12919" y="13222"/>
                    </a:cubicBezTo>
                    <a:cubicBezTo>
                      <a:pt x="11794" y="14317"/>
                      <a:pt x="10791" y="15532"/>
                      <a:pt x="10092" y="16779"/>
                    </a:cubicBezTo>
                    <a:cubicBezTo>
                      <a:pt x="9424" y="17934"/>
                      <a:pt x="8876" y="19210"/>
                      <a:pt x="8329" y="20912"/>
                    </a:cubicBezTo>
                    <a:cubicBezTo>
                      <a:pt x="8025" y="21824"/>
                      <a:pt x="7813" y="22797"/>
                      <a:pt x="7539" y="23709"/>
                    </a:cubicBezTo>
                    <a:cubicBezTo>
                      <a:pt x="6992" y="25624"/>
                      <a:pt x="6475" y="27660"/>
                      <a:pt x="5563" y="29514"/>
                    </a:cubicBezTo>
                    <a:lnTo>
                      <a:pt x="5594" y="29484"/>
                    </a:lnTo>
                    <a:lnTo>
                      <a:pt x="5594" y="29484"/>
                    </a:lnTo>
                    <a:cubicBezTo>
                      <a:pt x="5168" y="30274"/>
                      <a:pt x="4712" y="31034"/>
                      <a:pt x="4195" y="31673"/>
                    </a:cubicBezTo>
                    <a:cubicBezTo>
                      <a:pt x="3588" y="32463"/>
                      <a:pt x="3040" y="33162"/>
                      <a:pt x="2554" y="33891"/>
                    </a:cubicBezTo>
                    <a:cubicBezTo>
                      <a:pt x="1460" y="35472"/>
                      <a:pt x="730" y="36961"/>
                      <a:pt x="366" y="38360"/>
                    </a:cubicBezTo>
                    <a:cubicBezTo>
                      <a:pt x="122" y="39150"/>
                      <a:pt x="1" y="40001"/>
                      <a:pt x="1" y="40822"/>
                    </a:cubicBezTo>
                    <a:cubicBezTo>
                      <a:pt x="1" y="41703"/>
                      <a:pt x="122" y="42585"/>
                      <a:pt x="366" y="43527"/>
                    </a:cubicBezTo>
                    <a:cubicBezTo>
                      <a:pt x="548" y="44317"/>
                      <a:pt x="852" y="45168"/>
                      <a:pt x="1308" y="46202"/>
                    </a:cubicBezTo>
                    <a:cubicBezTo>
                      <a:pt x="1642" y="46992"/>
                      <a:pt x="2068" y="47782"/>
                      <a:pt x="2554" y="48633"/>
                    </a:cubicBezTo>
                    <a:cubicBezTo>
                      <a:pt x="4256" y="51521"/>
                      <a:pt x="6779" y="54196"/>
                      <a:pt x="9971" y="56627"/>
                    </a:cubicBezTo>
                    <a:cubicBezTo>
                      <a:pt x="13041" y="58998"/>
                      <a:pt x="16354" y="60883"/>
                      <a:pt x="19758" y="62220"/>
                    </a:cubicBezTo>
                    <a:cubicBezTo>
                      <a:pt x="21430" y="62919"/>
                      <a:pt x="23254" y="63436"/>
                      <a:pt x="25168" y="63892"/>
                    </a:cubicBezTo>
                    <a:cubicBezTo>
                      <a:pt x="26992" y="64317"/>
                      <a:pt x="28877" y="64621"/>
                      <a:pt x="31004" y="64834"/>
                    </a:cubicBezTo>
                    <a:cubicBezTo>
                      <a:pt x="32615" y="64986"/>
                      <a:pt x="34257" y="65077"/>
                      <a:pt x="35807" y="65077"/>
                    </a:cubicBezTo>
                    <a:cubicBezTo>
                      <a:pt x="38391" y="65077"/>
                      <a:pt x="40883" y="64834"/>
                      <a:pt x="43284" y="64439"/>
                    </a:cubicBezTo>
                    <a:cubicBezTo>
                      <a:pt x="45199" y="64074"/>
                      <a:pt x="47053" y="63588"/>
                      <a:pt x="48847" y="62919"/>
                    </a:cubicBezTo>
                    <a:cubicBezTo>
                      <a:pt x="50397" y="62342"/>
                      <a:pt x="51947" y="61612"/>
                      <a:pt x="53406" y="60731"/>
                    </a:cubicBezTo>
                    <a:cubicBezTo>
                      <a:pt x="54835" y="59910"/>
                      <a:pt x="56233" y="58907"/>
                      <a:pt x="57540" y="57813"/>
                    </a:cubicBezTo>
                    <a:cubicBezTo>
                      <a:pt x="58786" y="56749"/>
                      <a:pt x="59972" y="55533"/>
                      <a:pt x="61035" y="54196"/>
                    </a:cubicBezTo>
                    <a:cubicBezTo>
                      <a:pt x="62099" y="52919"/>
                      <a:pt x="63011" y="51460"/>
                      <a:pt x="63771" y="49940"/>
                    </a:cubicBezTo>
                    <a:cubicBezTo>
                      <a:pt x="64561" y="48360"/>
                      <a:pt x="65200" y="46566"/>
                      <a:pt x="65686" y="44712"/>
                    </a:cubicBezTo>
                    <a:cubicBezTo>
                      <a:pt x="66142" y="42858"/>
                      <a:pt x="66446" y="40913"/>
                      <a:pt x="66507" y="38937"/>
                    </a:cubicBezTo>
                    <a:cubicBezTo>
                      <a:pt x="66567" y="37083"/>
                      <a:pt x="66415" y="35138"/>
                      <a:pt x="66081" y="33162"/>
                    </a:cubicBezTo>
                    <a:cubicBezTo>
                      <a:pt x="65777" y="31338"/>
                      <a:pt x="65260" y="29423"/>
                      <a:pt x="64561" y="27539"/>
                    </a:cubicBezTo>
                    <a:cubicBezTo>
                      <a:pt x="63862" y="25745"/>
                      <a:pt x="63042" y="23952"/>
                      <a:pt x="62008" y="22250"/>
                    </a:cubicBezTo>
                    <a:cubicBezTo>
                      <a:pt x="60184" y="19210"/>
                      <a:pt x="57753" y="16414"/>
                      <a:pt x="54804" y="13891"/>
                    </a:cubicBezTo>
                    <a:cubicBezTo>
                      <a:pt x="53315" y="12645"/>
                      <a:pt x="51674" y="11551"/>
                      <a:pt x="50002" y="10578"/>
                    </a:cubicBezTo>
                    <a:cubicBezTo>
                      <a:pt x="49211" y="10122"/>
                      <a:pt x="48330" y="9727"/>
                      <a:pt x="47479" y="9332"/>
                    </a:cubicBezTo>
                    <a:cubicBezTo>
                      <a:pt x="47084" y="9149"/>
                      <a:pt x="46628" y="8997"/>
                      <a:pt x="46172" y="8815"/>
                    </a:cubicBezTo>
                    <a:cubicBezTo>
                      <a:pt x="45990" y="8724"/>
                      <a:pt x="45746" y="8663"/>
                      <a:pt x="45564" y="8572"/>
                    </a:cubicBezTo>
                    <a:cubicBezTo>
                      <a:pt x="45382" y="8511"/>
                      <a:pt x="45230" y="8450"/>
                      <a:pt x="45047" y="8420"/>
                    </a:cubicBezTo>
                    <a:lnTo>
                      <a:pt x="44926" y="8390"/>
                    </a:lnTo>
                    <a:lnTo>
                      <a:pt x="44926" y="8359"/>
                    </a:lnTo>
                    <a:cubicBezTo>
                      <a:pt x="45047" y="7660"/>
                      <a:pt x="45108" y="6900"/>
                      <a:pt x="45108" y="6140"/>
                    </a:cubicBezTo>
                    <a:cubicBezTo>
                      <a:pt x="45108" y="5259"/>
                      <a:pt x="45047" y="4468"/>
                      <a:pt x="44895" y="3709"/>
                    </a:cubicBezTo>
                    <a:cubicBezTo>
                      <a:pt x="44804" y="3283"/>
                      <a:pt x="44683" y="2918"/>
                      <a:pt x="44531" y="2523"/>
                    </a:cubicBezTo>
                    <a:cubicBezTo>
                      <a:pt x="44409" y="2189"/>
                      <a:pt x="44227" y="1854"/>
                      <a:pt x="44014" y="1520"/>
                    </a:cubicBezTo>
                    <a:cubicBezTo>
                      <a:pt x="43588" y="851"/>
                      <a:pt x="42980" y="365"/>
                      <a:pt x="42251" y="92"/>
                    </a:cubicBezTo>
                    <a:cubicBezTo>
                      <a:pt x="42038" y="61"/>
                      <a:pt x="41765" y="0"/>
                      <a:pt x="41491" y="0"/>
                    </a:cubicBezTo>
                    <a:cubicBezTo>
                      <a:pt x="41187" y="0"/>
                      <a:pt x="40883" y="61"/>
                      <a:pt x="40640" y="183"/>
                    </a:cubicBezTo>
                    <a:cubicBezTo>
                      <a:pt x="40397" y="304"/>
                      <a:pt x="40184" y="456"/>
                      <a:pt x="39941" y="669"/>
                    </a:cubicBezTo>
                    <a:cubicBezTo>
                      <a:pt x="39728" y="912"/>
                      <a:pt x="39576" y="1155"/>
                      <a:pt x="39454" y="1399"/>
                    </a:cubicBezTo>
                    <a:cubicBezTo>
                      <a:pt x="39181" y="1854"/>
                      <a:pt x="39029" y="2462"/>
                      <a:pt x="38907" y="3101"/>
                    </a:cubicBezTo>
                    <a:cubicBezTo>
                      <a:pt x="38877" y="3496"/>
                      <a:pt x="38847" y="3830"/>
                      <a:pt x="38877" y="4165"/>
                    </a:cubicBezTo>
                    <a:cubicBezTo>
                      <a:pt x="38482" y="3800"/>
                      <a:pt x="38147" y="3374"/>
                      <a:pt x="37844" y="2979"/>
                    </a:cubicBezTo>
                    <a:lnTo>
                      <a:pt x="37540" y="2645"/>
                    </a:lnTo>
                    <a:cubicBezTo>
                      <a:pt x="37053" y="2067"/>
                      <a:pt x="36476" y="1429"/>
                      <a:pt x="35837" y="943"/>
                    </a:cubicBezTo>
                    <a:cubicBezTo>
                      <a:pt x="35138" y="395"/>
                      <a:pt x="34500" y="61"/>
                      <a:pt x="33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2"/>
              <p:cNvSpPr/>
              <p:nvPr/>
            </p:nvSpPr>
            <p:spPr>
              <a:xfrm>
                <a:off x="984325" y="2635575"/>
                <a:ext cx="1545650" cy="1329075"/>
              </a:xfrm>
              <a:custGeom>
                <a:rect b="b" l="l" r="r" t="t"/>
                <a:pathLst>
                  <a:path extrusionOk="0" h="53163" w="61826">
                    <a:moveTo>
                      <a:pt x="47387" y="1"/>
                    </a:moveTo>
                    <a:lnTo>
                      <a:pt x="47387" y="1"/>
                    </a:lnTo>
                    <a:cubicBezTo>
                      <a:pt x="47600" y="214"/>
                      <a:pt x="47783" y="427"/>
                      <a:pt x="47965" y="579"/>
                    </a:cubicBezTo>
                    <a:cubicBezTo>
                      <a:pt x="48269" y="882"/>
                      <a:pt x="48573" y="1186"/>
                      <a:pt x="48877" y="1430"/>
                    </a:cubicBezTo>
                    <a:cubicBezTo>
                      <a:pt x="49515" y="2098"/>
                      <a:pt x="50184" y="2767"/>
                      <a:pt x="50792" y="3466"/>
                    </a:cubicBezTo>
                    <a:cubicBezTo>
                      <a:pt x="51947" y="4773"/>
                      <a:pt x="53102" y="6202"/>
                      <a:pt x="54075" y="7661"/>
                    </a:cubicBezTo>
                    <a:cubicBezTo>
                      <a:pt x="54591" y="8421"/>
                      <a:pt x="55047" y="9241"/>
                      <a:pt x="55442" y="10032"/>
                    </a:cubicBezTo>
                    <a:cubicBezTo>
                      <a:pt x="55868" y="10822"/>
                      <a:pt x="56263" y="11612"/>
                      <a:pt x="56567" y="12463"/>
                    </a:cubicBezTo>
                    <a:cubicBezTo>
                      <a:pt x="56901" y="13284"/>
                      <a:pt x="57175" y="14165"/>
                      <a:pt x="57418" y="15047"/>
                    </a:cubicBezTo>
                    <a:cubicBezTo>
                      <a:pt x="57661" y="15928"/>
                      <a:pt x="57844" y="16779"/>
                      <a:pt x="57996" y="17691"/>
                    </a:cubicBezTo>
                    <a:cubicBezTo>
                      <a:pt x="58117" y="18573"/>
                      <a:pt x="58239" y="19454"/>
                      <a:pt x="58269" y="20275"/>
                    </a:cubicBezTo>
                    <a:cubicBezTo>
                      <a:pt x="58300" y="21187"/>
                      <a:pt x="58300" y="22068"/>
                      <a:pt x="58269" y="22980"/>
                    </a:cubicBezTo>
                    <a:cubicBezTo>
                      <a:pt x="58148" y="24743"/>
                      <a:pt x="57874" y="26506"/>
                      <a:pt x="57418" y="28238"/>
                    </a:cubicBezTo>
                    <a:cubicBezTo>
                      <a:pt x="57205" y="29090"/>
                      <a:pt x="56932" y="29941"/>
                      <a:pt x="56597" y="30761"/>
                    </a:cubicBezTo>
                    <a:cubicBezTo>
                      <a:pt x="56293" y="31582"/>
                      <a:pt x="55959" y="32372"/>
                      <a:pt x="55534" y="33132"/>
                    </a:cubicBezTo>
                    <a:cubicBezTo>
                      <a:pt x="55108" y="33922"/>
                      <a:pt x="54682" y="34682"/>
                      <a:pt x="54166" y="35442"/>
                    </a:cubicBezTo>
                    <a:cubicBezTo>
                      <a:pt x="53740" y="36081"/>
                      <a:pt x="53254" y="36749"/>
                      <a:pt x="52798" y="37357"/>
                    </a:cubicBezTo>
                    <a:cubicBezTo>
                      <a:pt x="51856" y="38573"/>
                      <a:pt x="50792" y="39698"/>
                      <a:pt x="49637" y="40761"/>
                    </a:cubicBezTo>
                    <a:cubicBezTo>
                      <a:pt x="48543" y="41795"/>
                      <a:pt x="47357" y="42707"/>
                      <a:pt x="46141" y="43527"/>
                    </a:cubicBezTo>
                    <a:cubicBezTo>
                      <a:pt x="44895" y="44379"/>
                      <a:pt x="43588" y="45138"/>
                      <a:pt x="42220" y="45777"/>
                    </a:cubicBezTo>
                    <a:cubicBezTo>
                      <a:pt x="40913" y="46415"/>
                      <a:pt x="39545" y="46993"/>
                      <a:pt x="38117" y="47448"/>
                    </a:cubicBezTo>
                    <a:cubicBezTo>
                      <a:pt x="36688" y="47904"/>
                      <a:pt x="35229" y="48300"/>
                      <a:pt x="33770" y="48604"/>
                    </a:cubicBezTo>
                    <a:cubicBezTo>
                      <a:pt x="32281" y="48847"/>
                      <a:pt x="30791" y="49090"/>
                      <a:pt x="29302" y="49151"/>
                    </a:cubicBezTo>
                    <a:cubicBezTo>
                      <a:pt x="28318" y="49229"/>
                      <a:pt x="27333" y="49267"/>
                      <a:pt x="26351" y="49267"/>
                    </a:cubicBezTo>
                    <a:cubicBezTo>
                      <a:pt x="24300" y="49267"/>
                      <a:pt x="22258" y="49104"/>
                      <a:pt x="20244" y="48816"/>
                    </a:cubicBezTo>
                    <a:cubicBezTo>
                      <a:pt x="17205" y="48360"/>
                      <a:pt x="14195" y="47600"/>
                      <a:pt x="11338" y="46506"/>
                    </a:cubicBezTo>
                    <a:cubicBezTo>
                      <a:pt x="9940" y="45959"/>
                      <a:pt x="8542" y="45321"/>
                      <a:pt x="7204" y="44652"/>
                    </a:cubicBezTo>
                    <a:cubicBezTo>
                      <a:pt x="5745" y="43892"/>
                      <a:pt x="4378" y="43041"/>
                      <a:pt x="3071" y="42129"/>
                    </a:cubicBezTo>
                    <a:cubicBezTo>
                      <a:pt x="2007" y="41400"/>
                      <a:pt x="1004" y="40609"/>
                      <a:pt x="1" y="39789"/>
                    </a:cubicBezTo>
                    <a:lnTo>
                      <a:pt x="1" y="39789"/>
                    </a:lnTo>
                    <a:cubicBezTo>
                      <a:pt x="1460" y="41521"/>
                      <a:pt x="3223" y="43163"/>
                      <a:pt x="5229" y="44713"/>
                    </a:cubicBezTo>
                    <a:cubicBezTo>
                      <a:pt x="8299" y="47084"/>
                      <a:pt x="11612" y="48968"/>
                      <a:pt x="15016" y="50306"/>
                    </a:cubicBezTo>
                    <a:cubicBezTo>
                      <a:pt x="16749" y="50974"/>
                      <a:pt x="18512" y="51552"/>
                      <a:pt x="20426" y="51977"/>
                    </a:cubicBezTo>
                    <a:cubicBezTo>
                      <a:pt x="22250" y="52403"/>
                      <a:pt x="24135" y="52707"/>
                      <a:pt x="26262" y="52920"/>
                    </a:cubicBezTo>
                    <a:cubicBezTo>
                      <a:pt x="27904" y="53072"/>
                      <a:pt x="29484" y="53163"/>
                      <a:pt x="31065" y="53163"/>
                    </a:cubicBezTo>
                    <a:cubicBezTo>
                      <a:pt x="33649" y="53163"/>
                      <a:pt x="36141" y="52920"/>
                      <a:pt x="38542" y="52494"/>
                    </a:cubicBezTo>
                    <a:cubicBezTo>
                      <a:pt x="40427" y="52160"/>
                      <a:pt x="42311" y="51673"/>
                      <a:pt x="44074" y="50974"/>
                    </a:cubicBezTo>
                    <a:cubicBezTo>
                      <a:pt x="45655" y="50427"/>
                      <a:pt x="47205" y="49698"/>
                      <a:pt x="48634" y="48816"/>
                    </a:cubicBezTo>
                    <a:cubicBezTo>
                      <a:pt x="50123" y="47996"/>
                      <a:pt x="51491" y="46993"/>
                      <a:pt x="52798" y="45898"/>
                    </a:cubicBezTo>
                    <a:cubicBezTo>
                      <a:pt x="54044" y="44834"/>
                      <a:pt x="55230" y="43619"/>
                      <a:pt x="56293" y="42281"/>
                    </a:cubicBezTo>
                    <a:cubicBezTo>
                      <a:pt x="57357" y="41005"/>
                      <a:pt x="58269" y="39546"/>
                      <a:pt x="59029" y="38026"/>
                    </a:cubicBezTo>
                    <a:cubicBezTo>
                      <a:pt x="59819" y="36445"/>
                      <a:pt x="60458" y="34652"/>
                      <a:pt x="60944" y="32798"/>
                    </a:cubicBezTo>
                    <a:cubicBezTo>
                      <a:pt x="61400" y="30913"/>
                      <a:pt x="61704" y="28998"/>
                      <a:pt x="61765" y="27023"/>
                    </a:cubicBezTo>
                    <a:cubicBezTo>
                      <a:pt x="61825" y="25138"/>
                      <a:pt x="61673" y="23223"/>
                      <a:pt x="61339" y="21248"/>
                    </a:cubicBezTo>
                    <a:cubicBezTo>
                      <a:pt x="61035" y="19424"/>
                      <a:pt x="60488" y="17509"/>
                      <a:pt x="59819" y="15624"/>
                    </a:cubicBezTo>
                    <a:cubicBezTo>
                      <a:pt x="59120" y="13831"/>
                      <a:pt x="58300" y="12038"/>
                      <a:pt x="57266" y="10335"/>
                    </a:cubicBezTo>
                    <a:cubicBezTo>
                      <a:pt x="55442" y="7296"/>
                      <a:pt x="53011" y="4469"/>
                      <a:pt x="50062" y="1977"/>
                    </a:cubicBezTo>
                    <a:cubicBezTo>
                      <a:pt x="49211" y="1247"/>
                      <a:pt x="48299" y="609"/>
                      <a:pt x="47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2"/>
              <p:cNvSpPr/>
              <p:nvPr/>
            </p:nvSpPr>
            <p:spPr>
              <a:xfrm>
                <a:off x="1998025" y="3506450"/>
                <a:ext cx="250800" cy="172650"/>
              </a:xfrm>
              <a:custGeom>
                <a:rect b="b" l="l" r="r" t="t"/>
                <a:pathLst>
                  <a:path extrusionOk="0" h="6906" w="10032">
                    <a:moveTo>
                      <a:pt x="5331" y="0"/>
                    </a:moveTo>
                    <a:cubicBezTo>
                      <a:pt x="5118" y="0"/>
                      <a:pt x="4901" y="10"/>
                      <a:pt x="4681" y="30"/>
                    </a:cubicBezTo>
                    <a:cubicBezTo>
                      <a:pt x="2037" y="303"/>
                      <a:pt x="0" y="2066"/>
                      <a:pt x="213" y="3951"/>
                    </a:cubicBezTo>
                    <a:cubicBezTo>
                      <a:pt x="379" y="5692"/>
                      <a:pt x="2304" y="6906"/>
                      <a:pt x="4663" y="6906"/>
                    </a:cubicBezTo>
                    <a:cubicBezTo>
                      <a:pt x="4899" y="6906"/>
                      <a:pt x="5138" y="6894"/>
                      <a:pt x="5380" y="6869"/>
                    </a:cubicBezTo>
                    <a:cubicBezTo>
                      <a:pt x="8025" y="6626"/>
                      <a:pt x="10031" y="4863"/>
                      <a:pt x="9849" y="2948"/>
                    </a:cubicBezTo>
                    <a:cubicBezTo>
                      <a:pt x="9681" y="1218"/>
                      <a:pt x="7721" y="0"/>
                      <a:pt x="53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2"/>
              <p:cNvSpPr/>
              <p:nvPr/>
            </p:nvSpPr>
            <p:spPr>
              <a:xfrm>
                <a:off x="869575" y="3271400"/>
                <a:ext cx="241675" cy="168400"/>
              </a:xfrm>
              <a:custGeom>
                <a:rect b="b" l="l" r="r" t="t"/>
                <a:pathLst>
                  <a:path extrusionOk="0" h="6736" w="9667">
                    <a:moveTo>
                      <a:pt x="3885" y="0"/>
                    </a:moveTo>
                    <a:cubicBezTo>
                      <a:pt x="2387" y="0"/>
                      <a:pt x="1110" y="641"/>
                      <a:pt x="670" y="1772"/>
                    </a:cubicBezTo>
                    <a:cubicBezTo>
                      <a:pt x="1" y="3413"/>
                      <a:pt x="1369" y="5450"/>
                      <a:pt x="3709" y="6331"/>
                    </a:cubicBezTo>
                    <a:cubicBezTo>
                      <a:pt x="4427" y="6605"/>
                      <a:pt x="5147" y="6735"/>
                      <a:pt x="5820" y="6735"/>
                    </a:cubicBezTo>
                    <a:cubicBezTo>
                      <a:pt x="7312" y="6735"/>
                      <a:pt x="8567" y="6095"/>
                      <a:pt x="9028" y="4964"/>
                    </a:cubicBezTo>
                    <a:cubicBezTo>
                      <a:pt x="9667" y="3322"/>
                      <a:pt x="8299" y="1286"/>
                      <a:pt x="5989" y="404"/>
                    </a:cubicBezTo>
                    <a:cubicBezTo>
                      <a:pt x="5281" y="130"/>
                      <a:pt x="4560" y="0"/>
                      <a:pt x="38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2"/>
              <p:cNvSpPr/>
              <p:nvPr/>
            </p:nvSpPr>
            <p:spPr>
              <a:xfrm>
                <a:off x="1372625" y="3155350"/>
                <a:ext cx="319950" cy="207475"/>
              </a:xfrm>
              <a:custGeom>
                <a:rect b="b" l="l" r="r" t="t"/>
                <a:pathLst>
                  <a:path extrusionOk="0" h="8299" w="12798">
                    <a:moveTo>
                      <a:pt x="4317" y="1"/>
                    </a:moveTo>
                    <a:cubicBezTo>
                      <a:pt x="4043" y="1"/>
                      <a:pt x="3831" y="1"/>
                      <a:pt x="3587" y="31"/>
                    </a:cubicBezTo>
                    <a:cubicBezTo>
                      <a:pt x="2797" y="92"/>
                      <a:pt x="2128" y="244"/>
                      <a:pt x="1551" y="548"/>
                    </a:cubicBezTo>
                    <a:cubicBezTo>
                      <a:pt x="943" y="852"/>
                      <a:pt x="457" y="1368"/>
                      <a:pt x="214" y="1915"/>
                    </a:cubicBezTo>
                    <a:cubicBezTo>
                      <a:pt x="62" y="2311"/>
                      <a:pt x="1" y="2675"/>
                      <a:pt x="1" y="3101"/>
                    </a:cubicBezTo>
                    <a:cubicBezTo>
                      <a:pt x="1" y="3496"/>
                      <a:pt x="62" y="3861"/>
                      <a:pt x="214" y="4256"/>
                    </a:cubicBezTo>
                    <a:cubicBezTo>
                      <a:pt x="548" y="5077"/>
                      <a:pt x="1156" y="5867"/>
                      <a:pt x="2128" y="6688"/>
                    </a:cubicBezTo>
                    <a:cubicBezTo>
                      <a:pt x="2888" y="7326"/>
                      <a:pt x="3679" y="7843"/>
                      <a:pt x="4499" y="8238"/>
                    </a:cubicBezTo>
                    <a:cubicBezTo>
                      <a:pt x="4651" y="8268"/>
                      <a:pt x="4864" y="8299"/>
                      <a:pt x="5046" y="8299"/>
                    </a:cubicBezTo>
                    <a:lnTo>
                      <a:pt x="6536" y="8299"/>
                    </a:lnTo>
                    <a:cubicBezTo>
                      <a:pt x="6931" y="8268"/>
                      <a:pt x="7296" y="8238"/>
                      <a:pt x="7661" y="8207"/>
                    </a:cubicBezTo>
                    <a:cubicBezTo>
                      <a:pt x="8451" y="8086"/>
                      <a:pt x="9271" y="7843"/>
                      <a:pt x="9940" y="7569"/>
                    </a:cubicBezTo>
                    <a:cubicBezTo>
                      <a:pt x="10822" y="7235"/>
                      <a:pt x="11490" y="6809"/>
                      <a:pt x="11946" y="6292"/>
                    </a:cubicBezTo>
                    <a:cubicBezTo>
                      <a:pt x="12493" y="5685"/>
                      <a:pt x="12797" y="4925"/>
                      <a:pt x="12706" y="4195"/>
                    </a:cubicBezTo>
                    <a:cubicBezTo>
                      <a:pt x="12676" y="3830"/>
                      <a:pt x="12554" y="3496"/>
                      <a:pt x="12341" y="3192"/>
                    </a:cubicBezTo>
                    <a:cubicBezTo>
                      <a:pt x="12159" y="2888"/>
                      <a:pt x="11916" y="2615"/>
                      <a:pt x="11612" y="2341"/>
                    </a:cubicBezTo>
                    <a:cubicBezTo>
                      <a:pt x="11126" y="1885"/>
                      <a:pt x="10487" y="1520"/>
                      <a:pt x="9636" y="1125"/>
                    </a:cubicBezTo>
                    <a:cubicBezTo>
                      <a:pt x="9028" y="852"/>
                      <a:pt x="8390" y="639"/>
                      <a:pt x="7782" y="487"/>
                    </a:cubicBezTo>
                    <a:cubicBezTo>
                      <a:pt x="7174" y="335"/>
                      <a:pt x="6536" y="183"/>
                      <a:pt x="5806" y="92"/>
                    </a:cubicBezTo>
                    <a:cubicBezTo>
                      <a:pt x="5259" y="31"/>
                      <a:pt x="4773" y="1"/>
                      <a:pt x="43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2"/>
              <p:cNvSpPr/>
              <p:nvPr/>
            </p:nvSpPr>
            <p:spPr>
              <a:xfrm>
                <a:off x="1371100" y="3153075"/>
                <a:ext cx="253075" cy="189350"/>
              </a:xfrm>
              <a:custGeom>
                <a:rect b="b" l="l" r="r" t="t"/>
                <a:pathLst>
                  <a:path extrusionOk="0" h="7574" w="10123">
                    <a:moveTo>
                      <a:pt x="4348" y="0"/>
                    </a:moveTo>
                    <a:cubicBezTo>
                      <a:pt x="4104" y="92"/>
                      <a:pt x="3892" y="92"/>
                      <a:pt x="3648" y="122"/>
                    </a:cubicBezTo>
                    <a:cubicBezTo>
                      <a:pt x="2858" y="183"/>
                      <a:pt x="2189" y="335"/>
                      <a:pt x="1612" y="639"/>
                    </a:cubicBezTo>
                    <a:cubicBezTo>
                      <a:pt x="1004" y="943"/>
                      <a:pt x="518" y="1459"/>
                      <a:pt x="275" y="2006"/>
                    </a:cubicBezTo>
                    <a:cubicBezTo>
                      <a:pt x="123" y="2402"/>
                      <a:pt x="1" y="2827"/>
                      <a:pt x="62" y="3192"/>
                    </a:cubicBezTo>
                    <a:cubicBezTo>
                      <a:pt x="62" y="3587"/>
                      <a:pt x="123" y="3952"/>
                      <a:pt x="275" y="4347"/>
                    </a:cubicBezTo>
                    <a:cubicBezTo>
                      <a:pt x="609" y="5168"/>
                      <a:pt x="1217" y="5958"/>
                      <a:pt x="2189" y="6779"/>
                    </a:cubicBezTo>
                    <a:cubicBezTo>
                      <a:pt x="2524" y="7083"/>
                      <a:pt x="2858" y="7295"/>
                      <a:pt x="3193" y="7569"/>
                    </a:cubicBezTo>
                    <a:lnTo>
                      <a:pt x="3284" y="7569"/>
                    </a:lnTo>
                    <a:cubicBezTo>
                      <a:pt x="3380" y="7572"/>
                      <a:pt x="3476" y="7574"/>
                      <a:pt x="3571" y="7574"/>
                    </a:cubicBezTo>
                    <a:cubicBezTo>
                      <a:pt x="4412" y="7574"/>
                      <a:pt x="5231" y="7456"/>
                      <a:pt x="6050" y="7265"/>
                    </a:cubicBezTo>
                    <a:cubicBezTo>
                      <a:pt x="6749" y="7113"/>
                      <a:pt x="7418" y="6870"/>
                      <a:pt x="8025" y="6535"/>
                    </a:cubicBezTo>
                    <a:lnTo>
                      <a:pt x="7995" y="6535"/>
                    </a:lnTo>
                    <a:cubicBezTo>
                      <a:pt x="8360" y="6353"/>
                      <a:pt x="8725" y="6110"/>
                      <a:pt x="9059" y="5806"/>
                    </a:cubicBezTo>
                    <a:cubicBezTo>
                      <a:pt x="9272" y="5624"/>
                      <a:pt x="9424" y="5411"/>
                      <a:pt x="9576" y="5168"/>
                    </a:cubicBezTo>
                    <a:cubicBezTo>
                      <a:pt x="9728" y="4894"/>
                      <a:pt x="9849" y="4651"/>
                      <a:pt x="9971" y="4377"/>
                    </a:cubicBezTo>
                    <a:lnTo>
                      <a:pt x="10092" y="3921"/>
                    </a:lnTo>
                    <a:cubicBezTo>
                      <a:pt x="10092" y="3769"/>
                      <a:pt x="10123" y="3648"/>
                      <a:pt x="10123" y="3496"/>
                    </a:cubicBezTo>
                    <a:lnTo>
                      <a:pt x="10123" y="3070"/>
                    </a:lnTo>
                    <a:cubicBezTo>
                      <a:pt x="10123" y="2918"/>
                      <a:pt x="10092" y="2827"/>
                      <a:pt x="10032" y="2645"/>
                    </a:cubicBezTo>
                    <a:cubicBezTo>
                      <a:pt x="10001" y="2554"/>
                      <a:pt x="9971" y="2402"/>
                      <a:pt x="9940" y="2280"/>
                    </a:cubicBezTo>
                    <a:cubicBezTo>
                      <a:pt x="9880" y="2158"/>
                      <a:pt x="9819" y="2006"/>
                      <a:pt x="9788" y="1885"/>
                    </a:cubicBezTo>
                    <a:cubicBezTo>
                      <a:pt x="9697" y="1794"/>
                      <a:pt x="9636" y="1642"/>
                      <a:pt x="9545" y="1520"/>
                    </a:cubicBezTo>
                    <a:cubicBezTo>
                      <a:pt x="9484" y="1399"/>
                      <a:pt x="9393" y="1338"/>
                      <a:pt x="9272" y="1216"/>
                    </a:cubicBezTo>
                    <a:cubicBezTo>
                      <a:pt x="9211" y="1095"/>
                      <a:pt x="9089" y="1034"/>
                      <a:pt x="8968" y="943"/>
                    </a:cubicBezTo>
                    <a:cubicBezTo>
                      <a:pt x="8907" y="912"/>
                      <a:pt x="8816" y="821"/>
                      <a:pt x="8785" y="791"/>
                    </a:cubicBezTo>
                    <a:cubicBezTo>
                      <a:pt x="8451" y="699"/>
                      <a:pt x="8147" y="578"/>
                      <a:pt x="7813" y="487"/>
                    </a:cubicBezTo>
                    <a:cubicBezTo>
                      <a:pt x="7205" y="335"/>
                      <a:pt x="6536" y="183"/>
                      <a:pt x="5837" y="122"/>
                    </a:cubicBezTo>
                    <a:cubicBezTo>
                      <a:pt x="5290" y="31"/>
                      <a:pt x="4804" y="0"/>
                      <a:pt x="43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2"/>
              <p:cNvSpPr/>
              <p:nvPr/>
            </p:nvSpPr>
            <p:spPr>
              <a:xfrm>
                <a:off x="1412150" y="3447150"/>
                <a:ext cx="186950" cy="103375"/>
              </a:xfrm>
              <a:custGeom>
                <a:rect b="b" l="l" r="r" t="t"/>
                <a:pathLst>
                  <a:path extrusionOk="0" h="4135" w="7478">
                    <a:moveTo>
                      <a:pt x="3678" y="0"/>
                    </a:moveTo>
                    <a:cubicBezTo>
                      <a:pt x="3070" y="61"/>
                      <a:pt x="2432" y="152"/>
                      <a:pt x="1824" y="396"/>
                    </a:cubicBezTo>
                    <a:cubicBezTo>
                      <a:pt x="1551" y="517"/>
                      <a:pt x="1307" y="639"/>
                      <a:pt x="1003" y="821"/>
                    </a:cubicBezTo>
                    <a:cubicBezTo>
                      <a:pt x="639" y="1004"/>
                      <a:pt x="426" y="1186"/>
                      <a:pt x="274" y="1429"/>
                    </a:cubicBezTo>
                    <a:cubicBezTo>
                      <a:pt x="244" y="1490"/>
                      <a:pt x="183" y="1581"/>
                      <a:pt x="183" y="1642"/>
                    </a:cubicBezTo>
                    <a:cubicBezTo>
                      <a:pt x="122" y="1703"/>
                      <a:pt x="92" y="1763"/>
                      <a:pt x="31" y="1794"/>
                    </a:cubicBezTo>
                    <a:cubicBezTo>
                      <a:pt x="0" y="1885"/>
                      <a:pt x="0" y="2007"/>
                      <a:pt x="31" y="2098"/>
                    </a:cubicBezTo>
                    <a:cubicBezTo>
                      <a:pt x="31" y="2067"/>
                      <a:pt x="61" y="2067"/>
                      <a:pt x="61" y="2067"/>
                    </a:cubicBezTo>
                    <a:lnTo>
                      <a:pt x="152" y="2067"/>
                    </a:lnTo>
                    <a:cubicBezTo>
                      <a:pt x="183" y="2067"/>
                      <a:pt x="183" y="2098"/>
                      <a:pt x="183" y="2098"/>
                    </a:cubicBezTo>
                    <a:cubicBezTo>
                      <a:pt x="183" y="2159"/>
                      <a:pt x="213" y="2159"/>
                      <a:pt x="213" y="2189"/>
                    </a:cubicBezTo>
                    <a:cubicBezTo>
                      <a:pt x="274" y="2250"/>
                      <a:pt x="335" y="2371"/>
                      <a:pt x="426" y="2463"/>
                    </a:cubicBezTo>
                    <a:lnTo>
                      <a:pt x="639" y="2675"/>
                    </a:lnTo>
                    <a:cubicBezTo>
                      <a:pt x="821" y="2858"/>
                      <a:pt x="1034" y="3070"/>
                      <a:pt x="1216" y="3222"/>
                    </a:cubicBezTo>
                    <a:cubicBezTo>
                      <a:pt x="1216" y="3222"/>
                      <a:pt x="1247" y="3222"/>
                      <a:pt x="1247" y="3253"/>
                    </a:cubicBezTo>
                    <a:cubicBezTo>
                      <a:pt x="1429" y="3374"/>
                      <a:pt x="1642" y="3526"/>
                      <a:pt x="1824" y="3618"/>
                    </a:cubicBezTo>
                    <a:cubicBezTo>
                      <a:pt x="2098" y="3770"/>
                      <a:pt x="2310" y="3922"/>
                      <a:pt x="2584" y="4043"/>
                    </a:cubicBezTo>
                    <a:cubicBezTo>
                      <a:pt x="2797" y="4073"/>
                      <a:pt x="3070" y="4134"/>
                      <a:pt x="3344" y="4134"/>
                    </a:cubicBezTo>
                    <a:cubicBezTo>
                      <a:pt x="3617" y="4134"/>
                      <a:pt x="3921" y="4073"/>
                      <a:pt x="4165" y="4043"/>
                    </a:cubicBezTo>
                    <a:cubicBezTo>
                      <a:pt x="4560" y="3982"/>
                      <a:pt x="4985" y="3861"/>
                      <a:pt x="5350" y="3709"/>
                    </a:cubicBezTo>
                    <a:cubicBezTo>
                      <a:pt x="5684" y="3557"/>
                      <a:pt x="6049" y="3374"/>
                      <a:pt x="6414" y="3070"/>
                    </a:cubicBezTo>
                    <a:cubicBezTo>
                      <a:pt x="6809" y="2797"/>
                      <a:pt x="7143" y="2523"/>
                      <a:pt x="7326" y="2189"/>
                    </a:cubicBezTo>
                    <a:cubicBezTo>
                      <a:pt x="7356" y="2098"/>
                      <a:pt x="7417" y="2037"/>
                      <a:pt x="7447" y="1915"/>
                    </a:cubicBezTo>
                    <a:cubicBezTo>
                      <a:pt x="7478" y="1855"/>
                      <a:pt x="7478" y="1763"/>
                      <a:pt x="7478" y="1642"/>
                    </a:cubicBezTo>
                    <a:cubicBezTo>
                      <a:pt x="7478" y="1429"/>
                      <a:pt x="7326" y="1247"/>
                      <a:pt x="7265" y="1125"/>
                    </a:cubicBezTo>
                    <a:cubicBezTo>
                      <a:pt x="7052" y="882"/>
                      <a:pt x="6748" y="700"/>
                      <a:pt x="6505" y="578"/>
                    </a:cubicBezTo>
                    <a:cubicBezTo>
                      <a:pt x="6262" y="487"/>
                      <a:pt x="5958" y="365"/>
                      <a:pt x="5624" y="244"/>
                    </a:cubicBezTo>
                    <a:cubicBezTo>
                      <a:pt x="5137" y="92"/>
                      <a:pt x="4590" y="61"/>
                      <a:pt x="4073" y="61"/>
                    </a:cubicBezTo>
                    <a:cubicBezTo>
                      <a:pt x="3921" y="0"/>
                      <a:pt x="3800" y="0"/>
                      <a:pt x="3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2"/>
              <p:cNvSpPr/>
              <p:nvPr/>
            </p:nvSpPr>
            <p:spPr>
              <a:xfrm>
                <a:off x="1371100" y="3360525"/>
                <a:ext cx="280450" cy="195325"/>
              </a:xfrm>
              <a:custGeom>
                <a:rect b="b" l="l" r="r" t="t"/>
                <a:pathLst>
                  <a:path extrusionOk="0" h="7813" w="11218">
                    <a:moveTo>
                      <a:pt x="9359" y="4699"/>
                    </a:moveTo>
                    <a:cubicBezTo>
                      <a:pt x="9330" y="4734"/>
                      <a:pt x="9301" y="4769"/>
                      <a:pt x="9272" y="4803"/>
                    </a:cubicBezTo>
                    <a:cubicBezTo>
                      <a:pt x="9299" y="4770"/>
                      <a:pt x="9328" y="4735"/>
                      <a:pt x="9359" y="4699"/>
                    </a:cubicBezTo>
                    <a:close/>
                    <a:moveTo>
                      <a:pt x="5655" y="3891"/>
                    </a:moveTo>
                    <a:cubicBezTo>
                      <a:pt x="6080" y="3891"/>
                      <a:pt x="6536" y="3952"/>
                      <a:pt x="6962" y="4043"/>
                    </a:cubicBezTo>
                    <a:cubicBezTo>
                      <a:pt x="7418" y="4165"/>
                      <a:pt x="7873" y="4317"/>
                      <a:pt x="8269" y="4560"/>
                    </a:cubicBezTo>
                    <a:lnTo>
                      <a:pt x="8208" y="4499"/>
                    </a:lnTo>
                    <a:lnTo>
                      <a:pt x="8208" y="4499"/>
                    </a:lnTo>
                    <a:cubicBezTo>
                      <a:pt x="8573" y="4712"/>
                      <a:pt x="8877" y="4924"/>
                      <a:pt x="9089" y="5198"/>
                    </a:cubicBezTo>
                    <a:lnTo>
                      <a:pt x="9059" y="5228"/>
                    </a:lnTo>
                    <a:lnTo>
                      <a:pt x="9029" y="5228"/>
                    </a:lnTo>
                    <a:cubicBezTo>
                      <a:pt x="8603" y="5745"/>
                      <a:pt x="8147" y="6171"/>
                      <a:pt x="7691" y="6505"/>
                    </a:cubicBezTo>
                    <a:cubicBezTo>
                      <a:pt x="7357" y="6779"/>
                      <a:pt x="6931" y="7022"/>
                      <a:pt x="6506" y="7174"/>
                    </a:cubicBezTo>
                    <a:cubicBezTo>
                      <a:pt x="6171" y="7265"/>
                      <a:pt x="5776" y="7356"/>
                      <a:pt x="5442" y="7387"/>
                    </a:cubicBezTo>
                    <a:lnTo>
                      <a:pt x="5229" y="7387"/>
                    </a:lnTo>
                    <a:cubicBezTo>
                      <a:pt x="4986" y="7387"/>
                      <a:pt x="4773" y="7387"/>
                      <a:pt x="4530" y="7326"/>
                    </a:cubicBezTo>
                    <a:cubicBezTo>
                      <a:pt x="4196" y="7235"/>
                      <a:pt x="3892" y="7143"/>
                      <a:pt x="3588" y="6991"/>
                    </a:cubicBezTo>
                    <a:cubicBezTo>
                      <a:pt x="3284" y="6779"/>
                      <a:pt x="2980" y="6566"/>
                      <a:pt x="2706" y="6323"/>
                    </a:cubicBezTo>
                    <a:cubicBezTo>
                      <a:pt x="2493" y="6110"/>
                      <a:pt x="2250" y="5836"/>
                      <a:pt x="2068" y="5563"/>
                    </a:cubicBezTo>
                    <a:lnTo>
                      <a:pt x="2281" y="5228"/>
                    </a:lnTo>
                    <a:cubicBezTo>
                      <a:pt x="2463" y="5016"/>
                      <a:pt x="2706" y="4803"/>
                      <a:pt x="2980" y="4621"/>
                    </a:cubicBezTo>
                    <a:lnTo>
                      <a:pt x="3010" y="4621"/>
                    </a:lnTo>
                    <a:cubicBezTo>
                      <a:pt x="3314" y="4438"/>
                      <a:pt x="3618" y="4286"/>
                      <a:pt x="3952" y="4165"/>
                    </a:cubicBezTo>
                    <a:lnTo>
                      <a:pt x="3983" y="4165"/>
                    </a:lnTo>
                    <a:cubicBezTo>
                      <a:pt x="4408" y="4013"/>
                      <a:pt x="4864" y="3952"/>
                      <a:pt x="5351" y="3891"/>
                    </a:cubicBezTo>
                    <a:close/>
                    <a:moveTo>
                      <a:pt x="1" y="0"/>
                    </a:moveTo>
                    <a:cubicBezTo>
                      <a:pt x="62" y="1125"/>
                      <a:pt x="244" y="2189"/>
                      <a:pt x="518" y="3162"/>
                    </a:cubicBezTo>
                    <a:cubicBezTo>
                      <a:pt x="822" y="4195"/>
                      <a:pt x="1217" y="5076"/>
                      <a:pt x="1764" y="5836"/>
                    </a:cubicBezTo>
                    <a:cubicBezTo>
                      <a:pt x="2068" y="6201"/>
                      <a:pt x="2372" y="6596"/>
                      <a:pt x="2737" y="6900"/>
                    </a:cubicBezTo>
                    <a:cubicBezTo>
                      <a:pt x="3132" y="7204"/>
                      <a:pt x="3588" y="7478"/>
                      <a:pt x="4044" y="7630"/>
                    </a:cubicBezTo>
                    <a:cubicBezTo>
                      <a:pt x="4378" y="7721"/>
                      <a:pt x="4804" y="7812"/>
                      <a:pt x="5168" y="7812"/>
                    </a:cubicBezTo>
                    <a:lnTo>
                      <a:pt x="5442" y="7812"/>
                    </a:lnTo>
                    <a:cubicBezTo>
                      <a:pt x="5624" y="7812"/>
                      <a:pt x="5867" y="7782"/>
                      <a:pt x="6050" y="7721"/>
                    </a:cubicBezTo>
                    <a:cubicBezTo>
                      <a:pt x="6232" y="7690"/>
                      <a:pt x="6475" y="7630"/>
                      <a:pt x="6688" y="7508"/>
                    </a:cubicBezTo>
                    <a:cubicBezTo>
                      <a:pt x="7114" y="7356"/>
                      <a:pt x="7570" y="7083"/>
                      <a:pt x="8025" y="6718"/>
                    </a:cubicBezTo>
                    <a:cubicBezTo>
                      <a:pt x="8390" y="6414"/>
                      <a:pt x="8785" y="6019"/>
                      <a:pt x="9150" y="5563"/>
                    </a:cubicBezTo>
                    <a:cubicBezTo>
                      <a:pt x="9758" y="4803"/>
                      <a:pt x="10336" y="3891"/>
                      <a:pt x="10791" y="2827"/>
                    </a:cubicBezTo>
                    <a:cubicBezTo>
                      <a:pt x="10913" y="2554"/>
                      <a:pt x="10974" y="2341"/>
                      <a:pt x="11065" y="2098"/>
                    </a:cubicBezTo>
                    <a:lnTo>
                      <a:pt x="11095" y="2037"/>
                    </a:lnTo>
                    <a:lnTo>
                      <a:pt x="11126" y="1915"/>
                    </a:lnTo>
                    <a:lnTo>
                      <a:pt x="11126" y="1885"/>
                    </a:lnTo>
                    <a:cubicBezTo>
                      <a:pt x="11187" y="1794"/>
                      <a:pt x="11187" y="1733"/>
                      <a:pt x="11217" y="1642"/>
                    </a:cubicBezTo>
                    <a:lnTo>
                      <a:pt x="11217" y="1611"/>
                    </a:lnTo>
                    <a:cubicBezTo>
                      <a:pt x="10518" y="1763"/>
                      <a:pt x="9819" y="1885"/>
                      <a:pt x="9120" y="1946"/>
                    </a:cubicBezTo>
                    <a:cubicBezTo>
                      <a:pt x="8709" y="1991"/>
                      <a:pt x="8284" y="2014"/>
                      <a:pt x="7854" y="2014"/>
                    </a:cubicBezTo>
                    <a:cubicBezTo>
                      <a:pt x="7425" y="2014"/>
                      <a:pt x="6992" y="1991"/>
                      <a:pt x="6566" y="1946"/>
                    </a:cubicBezTo>
                    <a:cubicBezTo>
                      <a:pt x="5715" y="1885"/>
                      <a:pt x="4834" y="1763"/>
                      <a:pt x="3983" y="1581"/>
                    </a:cubicBezTo>
                    <a:cubicBezTo>
                      <a:pt x="3193" y="1399"/>
                      <a:pt x="2372" y="1155"/>
                      <a:pt x="1612" y="851"/>
                    </a:cubicBezTo>
                    <a:cubicBezTo>
                      <a:pt x="1126" y="547"/>
                      <a:pt x="548" y="24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2"/>
              <p:cNvSpPr/>
              <p:nvPr/>
            </p:nvSpPr>
            <p:spPr>
              <a:xfrm>
                <a:off x="1598325" y="3469950"/>
                <a:ext cx="12175" cy="15825"/>
              </a:xfrm>
              <a:custGeom>
                <a:rect b="b" l="l" r="r" t="t"/>
                <a:pathLst>
                  <a:path extrusionOk="0" h="633" w="487">
                    <a:moveTo>
                      <a:pt x="304" y="0"/>
                    </a:moveTo>
                    <a:cubicBezTo>
                      <a:pt x="304" y="31"/>
                      <a:pt x="243" y="31"/>
                      <a:pt x="183" y="92"/>
                    </a:cubicBezTo>
                    <a:cubicBezTo>
                      <a:pt x="152" y="183"/>
                      <a:pt x="61" y="244"/>
                      <a:pt x="31" y="335"/>
                    </a:cubicBezTo>
                    <a:cubicBezTo>
                      <a:pt x="0" y="395"/>
                      <a:pt x="0" y="517"/>
                      <a:pt x="61" y="578"/>
                    </a:cubicBezTo>
                    <a:cubicBezTo>
                      <a:pt x="99" y="616"/>
                      <a:pt x="143" y="633"/>
                      <a:pt x="183" y="633"/>
                    </a:cubicBezTo>
                    <a:cubicBezTo>
                      <a:pt x="238" y="633"/>
                      <a:pt x="287" y="600"/>
                      <a:pt x="304" y="547"/>
                    </a:cubicBezTo>
                    <a:cubicBezTo>
                      <a:pt x="335" y="487"/>
                      <a:pt x="426" y="395"/>
                      <a:pt x="456" y="304"/>
                    </a:cubicBezTo>
                    <a:cubicBezTo>
                      <a:pt x="487" y="244"/>
                      <a:pt x="487" y="122"/>
                      <a:pt x="426" y="61"/>
                    </a:cubicBezTo>
                    <a:cubicBezTo>
                      <a:pt x="365" y="0"/>
                      <a:pt x="335" y="0"/>
                      <a:pt x="304" y="0"/>
                    </a:cubicBezTo>
                    <a:close/>
                  </a:path>
                </a:pathLst>
              </a:custGeom>
              <a:solidFill>
                <a:srgbClr val="592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2"/>
              <p:cNvSpPr/>
              <p:nvPr/>
            </p:nvSpPr>
            <p:spPr>
              <a:xfrm>
                <a:off x="1480525" y="3349600"/>
                <a:ext cx="18275" cy="69450"/>
              </a:xfrm>
              <a:custGeom>
                <a:rect b="b" l="l" r="r" t="t"/>
                <a:pathLst>
                  <a:path extrusionOk="0" h="2778" w="731">
                    <a:moveTo>
                      <a:pt x="451" y="0"/>
                    </a:moveTo>
                    <a:cubicBezTo>
                      <a:pt x="404" y="0"/>
                      <a:pt x="335" y="35"/>
                      <a:pt x="335" y="103"/>
                    </a:cubicBezTo>
                    <a:cubicBezTo>
                      <a:pt x="123" y="924"/>
                      <a:pt x="1" y="1744"/>
                      <a:pt x="1" y="2595"/>
                    </a:cubicBezTo>
                    <a:cubicBezTo>
                      <a:pt x="1" y="2717"/>
                      <a:pt x="62" y="2778"/>
                      <a:pt x="183" y="2778"/>
                    </a:cubicBezTo>
                    <a:cubicBezTo>
                      <a:pt x="305" y="2778"/>
                      <a:pt x="366" y="2717"/>
                      <a:pt x="366" y="2595"/>
                    </a:cubicBezTo>
                    <a:cubicBezTo>
                      <a:pt x="366" y="2170"/>
                      <a:pt x="427" y="1775"/>
                      <a:pt x="457" y="1380"/>
                    </a:cubicBezTo>
                    <a:lnTo>
                      <a:pt x="670" y="225"/>
                    </a:lnTo>
                    <a:cubicBezTo>
                      <a:pt x="730" y="103"/>
                      <a:pt x="639" y="42"/>
                      <a:pt x="518" y="12"/>
                    </a:cubicBezTo>
                    <a:lnTo>
                      <a:pt x="487" y="12"/>
                    </a:lnTo>
                    <a:cubicBezTo>
                      <a:pt x="480" y="4"/>
                      <a:pt x="466" y="0"/>
                      <a:pt x="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2"/>
              <p:cNvSpPr/>
              <p:nvPr/>
            </p:nvSpPr>
            <p:spPr>
              <a:xfrm>
                <a:off x="1400750" y="3108250"/>
                <a:ext cx="312350" cy="98800"/>
              </a:xfrm>
              <a:custGeom>
                <a:rect b="b" l="l" r="r" t="t"/>
                <a:pathLst>
                  <a:path extrusionOk="0" h="3952" w="12494">
                    <a:moveTo>
                      <a:pt x="5016" y="0"/>
                    </a:moveTo>
                    <a:cubicBezTo>
                      <a:pt x="4833" y="91"/>
                      <a:pt x="4651" y="91"/>
                      <a:pt x="4408" y="91"/>
                    </a:cubicBezTo>
                    <a:lnTo>
                      <a:pt x="3952" y="91"/>
                    </a:lnTo>
                    <a:cubicBezTo>
                      <a:pt x="3800" y="91"/>
                      <a:pt x="3618" y="91"/>
                      <a:pt x="3466" y="122"/>
                    </a:cubicBezTo>
                    <a:lnTo>
                      <a:pt x="3314" y="122"/>
                    </a:lnTo>
                    <a:cubicBezTo>
                      <a:pt x="3162" y="122"/>
                      <a:pt x="2949" y="152"/>
                      <a:pt x="2797" y="213"/>
                    </a:cubicBezTo>
                    <a:lnTo>
                      <a:pt x="2888" y="213"/>
                    </a:lnTo>
                    <a:cubicBezTo>
                      <a:pt x="2645" y="213"/>
                      <a:pt x="2462" y="243"/>
                      <a:pt x="2250" y="274"/>
                    </a:cubicBezTo>
                    <a:cubicBezTo>
                      <a:pt x="2159" y="274"/>
                      <a:pt x="2098" y="304"/>
                      <a:pt x="2007" y="304"/>
                    </a:cubicBezTo>
                    <a:lnTo>
                      <a:pt x="1855" y="365"/>
                    </a:lnTo>
                    <a:lnTo>
                      <a:pt x="1824" y="365"/>
                    </a:lnTo>
                    <a:cubicBezTo>
                      <a:pt x="1703" y="395"/>
                      <a:pt x="1611" y="395"/>
                      <a:pt x="1520" y="426"/>
                    </a:cubicBezTo>
                    <a:cubicBezTo>
                      <a:pt x="1490" y="426"/>
                      <a:pt x="1429" y="456"/>
                      <a:pt x="1399" y="456"/>
                    </a:cubicBezTo>
                    <a:lnTo>
                      <a:pt x="1338" y="456"/>
                    </a:lnTo>
                    <a:cubicBezTo>
                      <a:pt x="1247" y="456"/>
                      <a:pt x="1216" y="517"/>
                      <a:pt x="1186" y="517"/>
                    </a:cubicBezTo>
                    <a:cubicBezTo>
                      <a:pt x="1064" y="547"/>
                      <a:pt x="943" y="578"/>
                      <a:pt x="882" y="578"/>
                    </a:cubicBezTo>
                    <a:cubicBezTo>
                      <a:pt x="578" y="669"/>
                      <a:pt x="335" y="730"/>
                      <a:pt x="152" y="821"/>
                    </a:cubicBezTo>
                    <a:cubicBezTo>
                      <a:pt x="61" y="851"/>
                      <a:pt x="0" y="912"/>
                      <a:pt x="0" y="1033"/>
                    </a:cubicBezTo>
                    <a:cubicBezTo>
                      <a:pt x="31" y="1125"/>
                      <a:pt x="122" y="1185"/>
                      <a:pt x="183" y="1185"/>
                    </a:cubicBezTo>
                    <a:lnTo>
                      <a:pt x="213" y="1185"/>
                    </a:lnTo>
                    <a:cubicBezTo>
                      <a:pt x="456" y="1125"/>
                      <a:pt x="669" y="1003"/>
                      <a:pt x="943" y="973"/>
                    </a:cubicBezTo>
                    <a:cubicBezTo>
                      <a:pt x="1186" y="912"/>
                      <a:pt x="1368" y="851"/>
                      <a:pt x="1581" y="821"/>
                    </a:cubicBezTo>
                    <a:cubicBezTo>
                      <a:pt x="1672" y="821"/>
                      <a:pt x="1703" y="821"/>
                      <a:pt x="1794" y="760"/>
                    </a:cubicBezTo>
                    <a:lnTo>
                      <a:pt x="1946" y="760"/>
                    </a:lnTo>
                    <a:cubicBezTo>
                      <a:pt x="2128" y="730"/>
                      <a:pt x="2311" y="730"/>
                      <a:pt x="2554" y="730"/>
                    </a:cubicBezTo>
                    <a:lnTo>
                      <a:pt x="3618" y="730"/>
                    </a:lnTo>
                    <a:cubicBezTo>
                      <a:pt x="4104" y="730"/>
                      <a:pt x="4621" y="760"/>
                      <a:pt x="5289" y="851"/>
                    </a:cubicBezTo>
                    <a:lnTo>
                      <a:pt x="5532" y="851"/>
                    </a:lnTo>
                    <a:lnTo>
                      <a:pt x="5502" y="821"/>
                    </a:lnTo>
                    <a:lnTo>
                      <a:pt x="5624" y="851"/>
                    </a:lnTo>
                    <a:cubicBezTo>
                      <a:pt x="5836" y="882"/>
                      <a:pt x="6049" y="912"/>
                      <a:pt x="6262" y="973"/>
                    </a:cubicBezTo>
                    <a:cubicBezTo>
                      <a:pt x="6505" y="1003"/>
                      <a:pt x="6718" y="1064"/>
                      <a:pt x="6900" y="1125"/>
                    </a:cubicBezTo>
                    <a:lnTo>
                      <a:pt x="6991" y="1155"/>
                    </a:lnTo>
                    <a:cubicBezTo>
                      <a:pt x="7508" y="1307"/>
                      <a:pt x="8055" y="1459"/>
                      <a:pt x="8572" y="1672"/>
                    </a:cubicBezTo>
                    <a:cubicBezTo>
                      <a:pt x="9089" y="1915"/>
                      <a:pt x="9484" y="2097"/>
                      <a:pt x="9788" y="2280"/>
                    </a:cubicBezTo>
                    <a:cubicBezTo>
                      <a:pt x="10213" y="2523"/>
                      <a:pt x="10609" y="2796"/>
                      <a:pt x="10973" y="3040"/>
                    </a:cubicBezTo>
                    <a:cubicBezTo>
                      <a:pt x="11125" y="3161"/>
                      <a:pt x="11247" y="3283"/>
                      <a:pt x="11368" y="3404"/>
                    </a:cubicBezTo>
                    <a:lnTo>
                      <a:pt x="11672" y="3708"/>
                    </a:lnTo>
                    <a:cubicBezTo>
                      <a:pt x="11672" y="3708"/>
                      <a:pt x="11672" y="3739"/>
                      <a:pt x="11703" y="3739"/>
                    </a:cubicBezTo>
                    <a:lnTo>
                      <a:pt x="11764" y="3799"/>
                    </a:lnTo>
                    <a:lnTo>
                      <a:pt x="11855" y="3891"/>
                    </a:lnTo>
                    <a:cubicBezTo>
                      <a:pt x="11916" y="3921"/>
                      <a:pt x="12007" y="3951"/>
                      <a:pt x="12068" y="3951"/>
                    </a:cubicBezTo>
                    <a:lnTo>
                      <a:pt x="12128" y="3951"/>
                    </a:lnTo>
                    <a:cubicBezTo>
                      <a:pt x="12220" y="3951"/>
                      <a:pt x="12311" y="3921"/>
                      <a:pt x="12371" y="3860"/>
                    </a:cubicBezTo>
                    <a:cubicBezTo>
                      <a:pt x="12463" y="3769"/>
                      <a:pt x="12493" y="3708"/>
                      <a:pt x="12493" y="3617"/>
                    </a:cubicBezTo>
                    <a:cubicBezTo>
                      <a:pt x="12493" y="3556"/>
                      <a:pt x="12493" y="3435"/>
                      <a:pt x="12463" y="3344"/>
                    </a:cubicBezTo>
                    <a:cubicBezTo>
                      <a:pt x="12463" y="3313"/>
                      <a:pt x="12432" y="3283"/>
                      <a:pt x="12371" y="3283"/>
                    </a:cubicBezTo>
                    <a:lnTo>
                      <a:pt x="12341" y="3252"/>
                    </a:lnTo>
                    <a:cubicBezTo>
                      <a:pt x="12311" y="3192"/>
                      <a:pt x="12280" y="3192"/>
                      <a:pt x="12280" y="3161"/>
                    </a:cubicBezTo>
                    <a:lnTo>
                      <a:pt x="12128" y="3040"/>
                    </a:lnTo>
                    <a:lnTo>
                      <a:pt x="11976" y="2888"/>
                    </a:lnTo>
                    <a:lnTo>
                      <a:pt x="11916" y="2857"/>
                    </a:lnTo>
                    <a:cubicBezTo>
                      <a:pt x="11703" y="2614"/>
                      <a:pt x="11429" y="2432"/>
                      <a:pt x="11095" y="2158"/>
                    </a:cubicBezTo>
                    <a:cubicBezTo>
                      <a:pt x="10639" y="1824"/>
                      <a:pt x="10061" y="1489"/>
                      <a:pt x="9332" y="1155"/>
                    </a:cubicBezTo>
                    <a:cubicBezTo>
                      <a:pt x="8663" y="851"/>
                      <a:pt x="7934" y="578"/>
                      <a:pt x="7143" y="395"/>
                    </a:cubicBezTo>
                    <a:cubicBezTo>
                      <a:pt x="6748" y="304"/>
                      <a:pt x="6384" y="243"/>
                      <a:pt x="6110" y="152"/>
                    </a:cubicBezTo>
                    <a:cubicBezTo>
                      <a:pt x="5776" y="91"/>
                      <a:pt x="5380" y="30"/>
                      <a:pt x="50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2"/>
              <p:cNvSpPr/>
              <p:nvPr/>
            </p:nvSpPr>
            <p:spPr>
              <a:xfrm>
                <a:off x="1784500" y="3150000"/>
                <a:ext cx="387575" cy="357250"/>
              </a:xfrm>
              <a:custGeom>
                <a:rect b="b" l="l" r="r" t="t"/>
                <a:pathLst>
                  <a:path extrusionOk="0" h="14290" w="15503">
                    <a:moveTo>
                      <a:pt x="7739" y="0"/>
                    </a:moveTo>
                    <a:cubicBezTo>
                      <a:pt x="4361" y="0"/>
                      <a:pt x="1376" y="2421"/>
                      <a:pt x="730" y="5868"/>
                    </a:cubicBezTo>
                    <a:cubicBezTo>
                      <a:pt x="0" y="9728"/>
                      <a:pt x="2584" y="13467"/>
                      <a:pt x="6475" y="14166"/>
                    </a:cubicBezTo>
                    <a:cubicBezTo>
                      <a:pt x="6915" y="14249"/>
                      <a:pt x="7354" y="14289"/>
                      <a:pt x="7787" y="14289"/>
                    </a:cubicBezTo>
                    <a:cubicBezTo>
                      <a:pt x="11148" y="14289"/>
                      <a:pt x="14153" y="11872"/>
                      <a:pt x="14773" y="8452"/>
                    </a:cubicBezTo>
                    <a:cubicBezTo>
                      <a:pt x="15502" y="4561"/>
                      <a:pt x="12918" y="853"/>
                      <a:pt x="9058" y="123"/>
                    </a:cubicBezTo>
                    <a:cubicBezTo>
                      <a:pt x="8615" y="40"/>
                      <a:pt x="8173" y="0"/>
                      <a:pt x="7739"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2"/>
              <p:cNvSpPr/>
              <p:nvPr/>
            </p:nvSpPr>
            <p:spPr>
              <a:xfrm>
                <a:off x="1877950" y="3189550"/>
                <a:ext cx="281950" cy="266750"/>
              </a:xfrm>
              <a:custGeom>
                <a:rect b="b" l="l" r="r" t="t"/>
                <a:pathLst>
                  <a:path extrusionOk="0" h="10670" w="11278">
                    <a:moveTo>
                      <a:pt x="5776" y="0"/>
                    </a:moveTo>
                    <a:cubicBezTo>
                      <a:pt x="3192" y="0"/>
                      <a:pt x="974" y="1855"/>
                      <a:pt x="518" y="4347"/>
                    </a:cubicBezTo>
                    <a:cubicBezTo>
                      <a:pt x="1" y="7235"/>
                      <a:pt x="1916" y="10061"/>
                      <a:pt x="4803" y="10578"/>
                    </a:cubicBezTo>
                    <a:cubicBezTo>
                      <a:pt x="5107" y="10669"/>
                      <a:pt x="5472" y="10669"/>
                      <a:pt x="5776" y="10669"/>
                    </a:cubicBezTo>
                    <a:cubicBezTo>
                      <a:pt x="8360" y="10669"/>
                      <a:pt x="10548" y="8785"/>
                      <a:pt x="11004" y="6292"/>
                    </a:cubicBezTo>
                    <a:cubicBezTo>
                      <a:pt x="11278" y="4894"/>
                      <a:pt x="10974" y="3465"/>
                      <a:pt x="10123" y="2310"/>
                    </a:cubicBezTo>
                    <a:cubicBezTo>
                      <a:pt x="9332" y="1125"/>
                      <a:pt x="8086" y="335"/>
                      <a:pt x="6718" y="92"/>
                    </a:cubicBezTo>
                    <a:cubicBezTo>
                      <a:pt x="6414" y="31"/>
                      <a:pt x="6110" y="0"/>
                      <a:pt x="5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2"/>
              <p:cNvSpPr/>
              <p:nvPr/>
            </p:nvSpPr>
            <p:spPr>
              <a:xfrm>
                <a:off x="1838450" y="3260775"/>
                <a:ext cx="141350" cy="70375"/>
              </a:xfrm>
              <a:custGeom>
                <a:rect b="b" l="l" r="r" t="t"/>
                <a:pathLst>
                  <a:path extrusionOk="0" h="2815" w="5654">
                    <a:moveTo>
                      <a:pt x="2374" y="0"/>
                    </a:moveTo>
                    <a:cubicBezTo>
                      <a:pt x="1147" y="0"/>
                      <a:pt x="196" y="443"/>
                      <a:pt x="92" y="1042"/>
                    </a:cubicBezTo>
                    <a:cubicBezTo>
                      <a:pt x="0" y="1802"/>
                      <a:pt x="1155" y="2562"/>
                      <a:pt x="2675" y="2775"/>
                    </a:cubicBezTo>
                    <a:cubicBezTo>
                      <a:pt x="2901" y="2802"/>
                      <a:pt x="3122" y="2815"/>
                      <a:pt x="3334" y="2815"/>
                    </a:cubicBezTo>
                    <a:cubicBezTo>
                      <a:pt x="4549" y="2815"/>
                      <a:pt x="5490" y="2388"/>
                      <a:pt x="5593" y="1741"/>
                    </a:cubicBezTo>
                    <a:cubicBezTo>
                      <a:pt x="5654" y="981"/>
                      <a:pt x="4529" y="221"/>
                      <a:pt x="3010" y="39"/>
                    </a:cubicBezTo>
                    <a:cubicBezTo>
                      <a:pt x="2792" y="13"/>
                      <a:pt x="2579" y="0"/>
                      <a:pt x="237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2"/>
              <p:cNvSpPr/>
              <p:nvPr/>
            </p:nvSpPr>
            <p:spPr>
              <a:xfrm>
                <a:off x="1020800" y="2987450"/>
                <a:ext cx="330575" cy="337275"/>
              </a:xfrm>
              <a:custGeom>
                <a:rect b="b" l="l" r="r" t="t"/>
                <a:pathLst>
                  <a:path extrusionOk="0" h="13491" w="13223">
                    <a:moveTo>
                      <a:pt x="6846" y="0"/>
                    </a:moveTo>
                    <a:cubicBezTo>
                      <a:pt x="4390" y="0"/>
                      <a:pt x="2024" y="1819"/>
                      <a:pt x="1095" y="4680"/>
                    </a:cubicBezTo>
                    <a:cubicBezTo>
                      <a:pt x="1" y="8236"/>
                      <a:pt x="1551" y="12036"/>
                      <a:pt x="4590" y="13160"/>
                    </a:cubicBezTo>
                    <a:cubicBezTo>
                      <a:pt x="5179" y="13384"/>
                      <a:pt x="5782" y="13490"/>
                      <a:pt x="6379" y="13490"/>
                    </a:cubicBezTo>
                    <a:cubicBezTo>
                      <a:pt x="8862" y="13490"/>
                      <a:pt x="11246" y="11651"/>
                      <a:pt x="12128" y="8783"/>
                    </a:cubicBezTo>
                    <a:cubicBezTo>
                      <a:pt x="13223" y="5258"/>
                      <a:pt x="11673" y="1458"/>
                      <a:pt x="8633" y="333"/>
                    </a:cubicBezTo>
                    <a:cubicBezTo>
                      <a:pt x="8045" y="108"/>
                      <a:pt x="7443" y="0"/>
                      <a:pt x="6846"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2"/>
              <p:cNvSpPr/>
              <p:nvPr/>
            </p:nvSpPr>
            <p:spPr>
              <a:xfrm>
                <a:off x="1099075" y="3029725"/>
                <a:ext cx="237100" cy="252025"/>
              </a:xfrm>
              <a:custGeom>
                <a:rect b="b" l="l" r="r" t="t"/>
                <a:pathLst>
                  <a:path extrusionOk="0" h="10081" w="9484">
                    <a:moveTo>
                      <a:pt x="5123" y="0"/>
                    </a:moveTo>
                    <a:cubicBezTo>
                      <a:pt x="3232" y="0"/>
                      <a:pt x="1485" y="1375"/>
                      <a:pt x="821" y="3506"/>
                    </a:cubicBezTo>
                    <a:cubicBezTo>
                      <a:pt x="0" y="6150"/>
                      <a:pt x="1155" y="8977"/>
                      <a:pt x="3435" y="9828"/>
                    </a:cubicBezTo>
                    <a:cubicBezTo>
                      <a:pt x="3709" y="9919"/>
                      <a:pt x="3952" y="9980"/>
                      <a:pt x="4195" y="10041"/>
                    </a:cubicBezTo>
                    <a:cubicBezTo>
                      <a:pt x="4380" y="10068"/>
                      <a:pt x="4565" y="10081"/>
                      <a:pt x="4748" y="10081"/>
                    </a:cubicBezTo>
                    <a:cubicBezTo>
                      <a:pt x="6646" y="10081"/>
                      <a:pt x="8421" y="8682"/>
                      <a:pt x="9058" y="6576"/>
                    </a:cubicBezTo>
                    <a:cubicBezTo>
                      <a:pt x="9484" y="5269"/>
                      <a:pt x="9423" y="3901"/>
                      <a:pt x="8906" y="2716"/>
                    </a:cubicBezTo>
                    <a:cubicBezTo>
                      <a:pt x="8420" y="1560"/>
                      <a:pt x="7538" y="649"/>
                      <a:pt x="6444" y="253"/>
                    </a:cubicBezTo>
                    <a:cubicBezTo>
                      <a:pt x="6231" y="162"/>
                      <a:pt x="5958" y="71"/>
                      <a:pt x="5684" y="41"/>
                    </a:cubicBezTo>
                    <a:cubicBezTo>
                      <a:pt x="5496" y="13"/>
                      <a:pt x="5309" y="0"/>
                      <a:pt x="51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2"/>
              <p:cNvSpPr/>
              <p:nvPr/>
            </p:nvSpPr>
            <p:spPr>
              <a:xfrm>
                <a:off x="1077025" y="3081125"/>
                <a:ext cx="118575" cy="70350"/>
              </a:xfrm>
              <a:custGeom>
                <a:rect b="b" l="l" r="r" t="t"/>
                <a:pathLst>
                  <a:path extrusionOk="0" h="2814" w="4743">
                    <a:moveTo>
                      <a:pt x="1688" y="0"/>
                    </a:moveTo>
                    <a:cubicBezTo>
                      <a:pt x="905" y="0"/>
                      <a:pt x="291" y="276"/>
                      <a:pt x="183" y="751"/>
                    </a:cubicBezTo>
                    <a:cubicBezTo>
                      <a:pt x="1" y="1450"/>
                      <a:pt x="822" y="2270"/>
                      <a:pt x="2037" y="2666"/>
                    </a:cubicBezTo>
                    <a:cubicBezTo>
                      <a:pt x="2401" y="2766"/>
                      <a:pt x="2756" y="2814"/>
                      <a:pt x="3080" y="2814"/>
                    </a:cubicBezTo>
                    <a:cubicBezTo>
                      <a:pt x="3841" y="2814"/>
                      <a:pt x="4432" y="2548"/>
                      <a:pt x="4560" y="2058"/>
                    </a:cubicBezTo>
                    <a:cubicBezTo>
                      <a:pt x="4743" y="1359"/>
                      <a:pt x="3922" y="538"/>
                      <a:pt x="2706" y="143"/>
                    </a:cubicBezTo>
                    <a:cubicBezTo>
                      <a:pt x="2354" y="46"/>
                      <a:pt x="2007" y="0"/>
                      <a:pt x="1688"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2"/>
              <p:cNvSpPr/>
              <p:nvPr/>
            </p:nvSpPr>
            <p:spPr>
              <a:xfrm>
                <a:off x="1162150" y="2728300"/>
                <a:ext cx="225700" cy="125400"/>
              </a:xfrm>
              <a:custGeom>
                <a:rect b="b" l="l" r="r" t="t"/>
                <a:pathLst>
                  <a:path extrusionOk="0" h="5016" w="9028">
                    <a:moveTo>
                      <a:pt x="6201" y="0"/>
                    </a:moveTo>
                    <a:cubicBezTo>
                      <a:pt x="5471" y="0"/>
                      <a:pt x="4651" y="122"/>
                      <a:pt x="3860" y="395"/>
                    </a:cubicBezTo>
                    <a:cubicBezTo>
                      <a:pt x="2705" y="730"/>
                      <a:pt x="1672" y="1307"/>
                      <a:pt x="1003" y="1946"/>
                    </a:cubicBezTo>
                    <a:cubicBezTo>
                      <a:pt x="304" y="2584"/>
                      <a:pt x="0" y="3283"/>
                      <a:pt x="213" y="3860"/>
                    </a:cubicBezTo>
                    <a:cubicBezTo>
                      <a:pt x="426" y="4620"/>
                      <a:pt x="1429" y="5016"/>
                      <a:pt x="2827" y="5016"/>
                    </a:cubicBezTo>
                    <a:cubicBezTo>
                      <a:pt x="3556" y="5016"/>
                      <a:pt x="4377" y="4894"/>
                      <a:pt x="5167" y="4651"/>
                    </a:cubicBezTo>
                    <a:cubicBezTo>
                      <a:pt x="6322" y="4286"/>
                      <a:pt x="7356" y="3739"/>
                      <a:pt x="8025" y="3101"/>
                    </a:cubicBezTo>
                    <a:cubicBezTo>
                      <a:pt x="8724" y="2432"/>
                      <a:pt x="9028" y="1763"/>
                      <a:pt x="8815" y="1186"/>
                    </a:cubicBezTo>
                    <a:cubicBezTo>
                      <a:pt x="8602" y="456"/>
                      <a:pt x="7599" y="0"/>
                      <a:pt x="62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2"/>
              <p:cNvSpPr/>
              <p:nvPr/>
            </p:nvSpPr>
            <p:spPr>
              <a:xfrm>
                <a:off x="2020825" y="2897000"/>
                <a:ext cx="237100" cy="159600"/>
              </a:xfrm>
              <a:custGeom>
                <a:rect b="b" l="l" r="r" t="t"/>
                <a:pathLst>
                  <a:path extrusionOk="0" h="6384" w="9484">
                    <a:moveTo>
                      <a:pt x="2371" y="0"/>
                    </a:moveTo>
                    <a:cubicBezTo>
                      <a:pt x="1581" y="0"/>
                      <a:pt x="1003" y="243"/>
                      <a:pt x="699" y="699"/>
                    </a:cubicBezTo>
                    <a:cubicBezTo>
                      <a:pt x="0" y="1824"/>
                      <a:pt x="1307" y="3830"/>
                      <a:pt x="3496" y="5198"/>
                    </a:cubicBezTo>
                    <a:cubicBezTo>
                      <a:pt x="4712" y="5958"/>
                      <a:pt x="6049" y="6383"/>
                      <a:pt x="7113" y="6383"/>
                    </a:cubicBezTo>
                    <a:cubicBezTo>
                      <a:pt x="7903" y="6383"/>
                      <a:pt x="8481" y="6110"/>
                      <a:pt x="8785" y="5654"/>
                    </a:cubicBezTo>
                    <a:cubicBezTo>
                      <a:pt x="9484" y="4559"/>
                      <a:pt x="8177" y="2523"/>
                      <a:pt x="5988" y="1155"/>
                    </a:cubicBezTo>
                    <a:cubicBezTo>
                      <a:pt x="4772" y="395"/>
                      <a:pt x="3435" y="0"/>
                      <a:pt x="2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2"/>
              <p:cNvSpPr/>
              <p:nvPr/>
            </p:nvSpPr>
            <p:spPr>
              <a:xfrm>
                <a:off x="1415175" y="3170400"/>
                <a:ext cx="110225" cy="54275"/>
              </a:xfrm>
              <a:custGeom>
                <a:rect b="b" l="l" r="r" t="t"/>
                <a:pathLst>
                  <a:path extrusionOk="0" h="2171" w="4409">
                    <a:moveTo>
                      <a:pt x="2050" y="1"/>
                    </a:moveTo>
                    <a:cubicBezTo>
                      <a:pt x="937" y="1"/>
                      <a:pt x="31" y="410"/>
                      <a:pt x="31" y="979"/>
                    </a:cubicBezTo>
                    <a:cubicBezTo>
                      <a:pt x="1" y="1587"/>
                      <a:pt x="943" y="2134"/>
                      <a:pt x="2129" y="2165"/>
                    </a:cubicBezTo>
                    <a:cubicBezTo>
                      <a:pt x="2209" y="2169"/>
                      <a:pt x="2289" y="2171"/>
                      <a:pt x="2367" y="2171"/>
                    </a:cubicBezTo>
                    <a:cubicBezTo>
                      <a:pt x="3446" y="2171"/>
                      <a:pt x="4321" y="1789"/>
                      <a:pt x="4378" y="1222"/>
                    </a:cubicBezTo>
                    <a:cubicBezTo>
                      <a:pt x="4408" y="614"/>
                      <a:pt x="3466" y="67"/>
                      <a:pt x="2281" y="6"/>
                    </a:cubicBezTo>
                    <a:cubicBezTo>
                      <a:pt x="2203" y="3"/>
                      <a:pt x="2126" y="1"/>
                      <a:pt x="2050"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00" name="Google Shape;4100;p62"/>
          <p:cNvSpPr/>
          <p:nvPr/>
        </p:nvSpPr>
        <p:spPr>
          <a:xfrm rot="-864001">
            <a:off x="1933714" y="1379384"/>
            <a:ext cx="152545" cy="113741"/>
          </a:xfrm>
          <a:custGeom>
            <a:rect b="b" l="l" r="r" t="t"/>
            <a:pathLst>
              <a:path extrusionOk="0" h="9925" w="13311">
                <a:moveTo>
                  <a:pt x="10629" y="0"/>
                </a:moveTo>
                <a:cubicBezTo>
                  <a:pt x="10269" y="0"/>
                  <a:pt x="9905" y="66"/>
                  <a:pt x="9574" y="241"/>
                </a:cubicBezTo>
                <a:cubicBezTo>
                  <a:pt x="8240" y="941"/>
                  <a:pt x="7940" y="3977"/>
                  <a:pt x="6172" y="4577"/>
                </a:cubicBezTo>
                <a:cubicBezTo>
                  <a:pt x="5943" y="4657"/>
                  <a:pt x="5724" y="4693"/>
                  <a:pt x="5515" y="4693"/>
                </a:cubicBezTo>
                <a:cubicBezTo>
                  <a:pt x="4143" y="4693"/>
                  <a:pt x="3193" y="3129"/>
                  <a:pt x="2469" y="1942"/>
                </a:cubicBezTo>
                <a:cubicBezTo>
                  <a:pt x="2074" y="1259"/>
                  <a:pt x="1533" y="1051"/>
                  <a:pt x="1040" y="1051"/>
                </a:cubicBezTo>
                <a:cubicBezTo>
                  <a:pt x="618" y="1051"/>
                  <a:pt x="231" y="1203"/>
                  <a:pt x="1" y="1342"/>
                </a:cubicBezTo>
                <a:cubicBezTo>
                  <a:pt x="134" y="2909"/>
                  <a:pt x="268" y="4544"/>
                  <a:pt x="334" y="6078"/>
                </a:cubicBezTo>
                <a:cubicBezTo>
                  <a:pt x="418" y="6068"/>
                  <a:pt x="571" y="6041"/>
                  <a:pt x="760" y="6041"/>
                </a:cubicBezTo>
                <a:cubicBezTo>
                  <a:pt x="1172" y="6041"/>
                  <a:pt x="1757" y="6169"/>
                  <a:pt x="2169" y="6879"/>
                </a:cubicBezTo>
                <a:cubicBezTo>
                  <a:pt x="2874" y="8032"/>
                  <a:pt x="3517" y="9924"/>
                  <a:pt x="5665" y="9924"/>
                </a:cubicBezTo>
                <a:cubicBezTo>
                  <a:pt x="5754" y="9924"/>
                  <a:pt x="5845" y="9921"/>
                  <a:pt x="5938" y="9914"/>
                </a:cubicBezTo>
                <a:cubicBezTo>
                  <a:pt x="8307" y="9748"/>
                  <a:pt x="8907" y="6145"/>
                  <a:pt x="10475" y="5545"/>
                </a:cubicBezTo>
                <a:cubicBezTo>
                  <a:pt x="10917" y="5366"/>
                  <a:pt x="11306" y="5298"/>
                  <a:pt x="11644" y="5298"/>
                </a:cubicBezTo>
                <a:cubicBezTo>
                  <a:pt x="12760" y="5298"/>
                  <a:pt x="13310" y="6045"/>
                  <a:pt x="13310" y="6045"/>
                </a:cubicBezTo>
                <a:cubicBezTo>
                  <a:pt x="13143" y="4344"/>
                  <a:pt x="12943" y="2442"/>
                  <a:pt x="12676" y="574"/>
                </a:cubicBezTo>
                <a:cubicBezTo>
                  <a:pt x="12483" y="454"/>
                  <a:pt x="11572" y="0"/>
                  <a:pt x="106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2"/>
          <p:cNvSpPr/>
          <p:nvPr/>
        </p:nvSpPr>
        <p:spPr>
          <a:xfrm rot="-864001">
            <a:off x="1959487" y="1435437"/>
            <a:ext cx="159799" cy="170674"/>
          </a:xfrm>
          <a:custGeom>
            <a:rect b="b" l="l" r="r" t="t"/>
            <a:pathLst>
              <a:path extrusionOk="0" h="14893" w="13944">
                <a:moveTo>
                  <a:pt x="11296" y="1"/>
                </a:moveTo>
                <a:cubicBezTo>
                  <a:pt x="10960" y="1"/>
                  <a:pt x="10575" y="69"/>
                  <a:pt x="10141" y="248"/>
                </a:cubicBezTo>
                <a:cubicBezTo>
                  <a:pt x="8540" y="881"/>
                  <a:pt x="7973" y="4451"/>
                  <a:pt x="5604" y="4617"/>
                </a:cubicBezTo>
                <a:cubicBezTo>
                  <a:pt x="5509" y="4624"/>
                  <a:pt x="5417" y="4627"/>
                  <a:pt x="5327" y="4627"/>
                </a:cubicBezTo>
                <a:cubicBezTo>
                  <a:pt x="3150" y="4627"/>
                  <a:pt x="2508" y="2735"/>
                  <a:pt x="1835" y="1582"/>
                </a:cubicBezTo>
                <a:cubicBezTo>
                  <a:pt x="1457" y="870"/>
                  <a:pt x="886" y="707"/>
                  <a:pt x="468" y="707"/>
                </a:cubicBezTo>
                <a:cubicBezTo>
                  <a:pt x="260" y="707"/>
                  <a:pt x="89" y="748"/>
                  <a:pt x="0" y="781"/>
                </a:cubicBezTo>
                <a:cubicBezTo>
                  <a:pt x="467" y="7620"/>
                  <a:pt x="934" y="13657"/>
                  <a:pt x="1668" y="14091"/>
                </a:cubicBezTo>
                <a:cubicBezTo>
                  <a:pt x="2624" y="14614"/>
                  <a:pt x="4341" y="14893"/>
                  <a:pt x="6190" y="14893"/>
                </a:cubicBezTo>
                <a:cubicBezTo>
                  <a:pt x="9178" y="14893"/>
                  <a:pt x="12513" y="14164"/>
                  <a:pt x="13543" y="12556"/>
                </a:cubicBezTo>
                <a:cubicBezTo>
                  <a:pt x="13944" y="11956"/>
                  <a:pt x="13643" y="7086"/>
                  <a:pt x="12976" y="748"/>
                </a:cubicBezTo>
                <a:cubicBezTo>
                  <a:pt x="12976" y="748"/>
                  <a:pt x="12406" y="1"/>
                  <a:pt x="112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2"/>
          <p:cNvSpPr/>
          <p:nvPr/>
        </p:nvSpPr>
        <p:spPr>
          <a:xfrm rot="-864001">
            <a:off x="1915802" y="1324767"/>
            <a:ext cx="148717" cy="111598"/>
          </a:xfrm>
          <a:custGeom>
            <a:rect b="b" l="l" r="r" t="t"/>
            <a:pathLst>
              <a:path extrusionOk="0" h="9738" w="12977">
                <a:moveTo>
                  <a:pt x="9049" y="1"/>
                </a:moveTo>
                <a:cubicBezTo>
                  <a:pt x="8905" y="1"/>
                  <a:pt x="8758" y="25"/>
                  <a:pt x="8607" y="80"/>
                </a:cubicBezTo>
                <a:cubicBezTo>
                  <a:pt x="7239" y="580"/>
                  <a:pt x="8106" y="1781"/>
                  <a:pt x="6639" y="3716"/>
                </a:cubicBezTo>
                <a:cubicBezTo>
                  <a:pt x="6322" y="4142"/>
                  <a:pt x="5906" y="4302"/>
                  <a:pt x="5461" y="4302"/>
                </a:cubicBezTo>
                <a:cubicBezTo>
                  <a:pt x="4267" y="4302"/>
                  <a:pt x="2861" y="3149"/>
                  <a:pt x="2569" y="2882"/>
                </a:cubicBezTo>
                <a:cubicBezTo>
                  <a:pt x="1916" y="2315"/>
                  <a:pt x="1281" y="2173"/>
                  <a:pt x="805" y="2173"/>
                </a:cubicBezTo>
                <a:cubicBezTo>
                  <a:pt x="356" y="2173"/>
                  <a:pt x="49" y="2299"/>
                  <a:pt x="0" y="2315"/>
                </a:cubicBezTo>
                <a:cubicBezTo>
                  <a:pt x="101" y="3649"/>
                  <a:pt x="234" y="4984"/>
                  <a:pt x="301" y="6385"/>
                </a:cubicBezTo>
                <a:cubicBezTo>
                  <a:pt x="528" y="6248"/>
                  <a:pt x="893" y="6105"/>
                  <a:pt x="1299" y="6105"/>
                </a:cubicBezTo>
                <a:cubicBezTo>
                  <a:pt x="1786" y="6105"/>
                  <a:pt x="2332" y="6312"/>
                  <a:pt x="2769" y="6985"/>
                </a:cubicBezTo>
                <a:cubicBezTo>
                  <a:pt x="3520" y="8199"/>
                  <a:pt x="4447" y="9737"/>
                  <a:pt x="5808" y="9737"/>
                </a:cubicBezTo>
                <a:cubicBezTo>
                  <a:pt x="6019" y="9737"/>
                  <a:pt x="6240" y="9701"/>
                  <a:pt x="6472" y="9620"/>
                </a:cubicBezTo>
                <a:cubicBezTo>
                  <a:pt x="8173" y="9053"/>
                  <a:pt x="8507" y="5984"/>
                  <a:pt x="9841" y="5284"/>
                </a:cubicBezTo>
                <a:cubicBezTo>
                  <a:pt x="10186" y="5097"/>
                  <a:pt x="10559" y="5028"/>
                  <a:pt x="10925" y="5028"/>
                </a:cubicBezTo>
                <a:cubicBezTo>
                  <a:pt x="11868" y="5028"/>
                  <a:pt x="12760" y="5488"/>
                  <a:pt x="12976" y="5584"/>
                </a:cubicBezTo>
                <a:cubicBezTo>
                  <a:pt x="12776" y="3983"/>
                  <a:pt x="12576" y="2382"/>
                  <a:pt x="12343" y="747"/>
                </a:cubicBezTo>
                <a:lnTo>
                  <a:pt x="12309" y="714"/>
                </a:lnTo>
                <a:cubicBezTo>
                  <a:pt x="12064" y="890"/>
                  <a:pt x="11828" y="959"/>
                  <a:pt x="11598" y="959"/>
                </a:cubicBezTo>
                <a:cubicBezTo>
                  <a:pt x="10742" y="959"/>
                  <a:pt x="9961" y="1"/>
                  <a:pt x="90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2"/>
          <p:cNvSpPr/>
          <p:nvPr/>
        </p:nvSpPr>
        <p:spPr>
          <a:xfrm rot="-864001">
            <a:off x="1898136" y="1283207"/>
            <a:ext cx="146035" cy="94328"/>
          </a:xfrm>
          <a:custGeom>
            <a:rect b="b" l="l" r="r" t="t"/>
            <a:pathLst>
              <a:path extrusionOk="0" h="8231" w="12743">
                <a:moveTo>
                  <a:pt x="8133" y="0"/>
                </a:moveTo>
                <a:cubicBezTo>
                  <a:pt x="8025" y="0"/>
                  <a:pt x="7916" y="14"/>
                  <a:pt x="7806" y="45"/>
                </a:cubicBezTo>
                <a:cubicBezTo>
                  <a:pt x="6305" y="479"/>
                  <a:pt x="6405" y="1946"/>
                  <a:pt x="5504" y="3181"/>
                </a:cubicBezTo>
                <a:cubicBezTo>
                  <a:pt x="5163" y="3643"/>
                  <a:pt x="4720" y="3835"/>
                  <a:pt x="4254" y="3835"/>
                </a:cubicBezTo>
                <a:cubicBezTo>
                  <a:pt x="3444" y="3835"/>
                  <a:pt x="2565" y="3255"/>
                  <a:pt x="2035" y="2513"/>
                </a:cubicBezTo>
                <a:cubicBezTo>
                  <a:pt x="1368" y="1546"/>
                  <a:pt x="367" y="1513"/>
                  <a:pt x="0" y="1513"/>
                </a:cubicBezTo>
                <a:cubicBezTo>
                  <a:pt x="167" y="2980"/>
                  <a:pt x="300" y="4615"/>
                  <a:pt x="400" y="6283"/>
                </a:cubicBezTo>
                <a:cubicBezTo>
                  <a:pt x="450" y="6250"/>
                  <a:pt x="766" y="6112"/>
                  <a:pt x="1227" y="6112"/>
                </a:cubicBezTo>
                <a:cubicBezTo>
                  <a:pt x="1700" y="6112"/>
                  <a:pt x="2326" y="6258"/>
                  <a:pt x="2969" y="6816"/>
                </a:cubicBezTo>
                <a:cubicBezTo>
                  <a:pt x="3262" y="7060"/>
                  <a:pt x="4659" y="8231"/>
                  <a:pt x="5859" y="8231"/>
                </a:cubicBezTo>
                <a:cubicBezTo>
                  <a:pt x="6301" y="8231"/>
                  <a:pt x="6715" y="8072"/>
                  <a:pt x="7039" y="7650"/>
                </a:cubicBezTo>
                <a:cubicBezTo>
                  <a:pt x="8506" y="5716"/>
                  <a:pt x="7639" y="4515"/>
                  <a:pt x="9007" y="4014"/>
                </a:cubicBezTo>
                <a:cubicBezTo>
                  <a:pt x="9154" y="3961"/>
                  <a:pt x="9297" y="3937"/>
                  <a:pt x="9437" y="3937"/>
                </a:cubicBezTo>
                <a:cubicBezTo>
                  <a:pt x="10347" y="3937"/>
                  <a:pt x="11125" y="4919"/>
                  <a:pt x="11977" y="4919"/>
                </a:cubicBezTo>
                <a:cubicBezTo>
                  <a:pt x="12214" y="4919"/>
                  <a:pt x="12456" y="4843"/>
                  <a:pt x="12709" y="4648"/>
                </a:cubicBezTo>
                <a:lnTo>
                  <a:pt x="12743" y="4648"/>
                </a:lnTo>
                <a:cubicBezTo>
                  <a:pt x="12609" y="3381"/>
                  <a:pt x="12376" y="2113"/>
                  <a:pt x="12209" y="812"/>
                </a:cubicBezTo>
                <a:cubicBezTo>
                  <a:pt x="11855" y="1088"/>
                  <a:pt x="11517" y="1195"/>
                  <a:pt x="11192" y="1195"/>
                </a:cubicBezTo>
                <a:cubicBezTo>
                  <a:pt x="10100" y="1195"/>
                  <a:pt x="9141" y="0"/>
                  <a:pt x="8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2"/>
          <p:cNvSpPr/>
          <p:nvPr/>
        </p:nvSpPr>
        <p:spPr>
          <a:xfrm rot="-864001">
            <a:off x="1878190" y="1235842"/>
            <a:ext cx="147559" cy="94992"/>
          </a:xfrm>
          <a:custGeom>
            <a:rect b="b" l="l" r="r" t="t"/>
            <a:pathLst>
              <a:path extrusionOk="0" h="8289" w="12876">
                <a:moveTo>
                  <a:pt x="7545" y="1"/>
                </a:moveTo>
                <a:cubicBezTo>
                  <a:pt x="7337" y="1"/>
                  <a:pt x="7124" y="40"/>
                  <a:pt x="6905" y="128"/>
                </a:cubicBezTo>
                <a:cubicBezTo>
                  <a:pt x="4970" y="929"/>
                  <a:pt x="5671" y="3297"/>
                  <a:pt x="3669" y="3564"/>
                </a:cubicBezTo>
                <a:cubicBezTo>
                  <a:pt x="3596" y="3572"/>
                  <a:pt x="3525" y="3576"/>
                  <a:pt x="3455" y="3576"/>
                </a:cubicBezTo>
                <a:cubicBezTo>
                  <a:pt x="1748" y="3576"/>
                  <a:pt x="799" y="1361"/>
                  <a:pt x="96" y="1361"/>
                </a:cubicBezTo>
                <a:cubicBezTo>
                  <a:pt x="86" y="1361"/>
                  <a:pt x="77" y="1362"/>
                  <a:pt x="67" y="1363"/>
                </a:cubicBezTo>
                <a:lnTo>
                  <a:pt x="0" y="1396"/>
                </a:lnTo>
                <a:cubicBezTo>
                  <a:pt x="234" y="2564"/>
                  <a:pt x="467" y="4131"/>
                  <a:pt x="667" y="5966"/>
                </a:cubicBezTo>
                <a:cubicBezTo>
                  <a:pt x="1001" y="5966"/>
                  <a:pt x="2035" y="6033"/>
                  <a:pt x="2702" y="6967"/>
                </a:cubicBezTo>
                <a:cubicBezTo>
                  <a:pt x="3232" y="7708"/>
                  <a:pt x="4111" y="8288"/>
                  <a:pt x="4921" y="8288"/>
                </a:cubicBezTo>
                <a:cubicBezTo>
                  <a:pt x="5387" y="8288"/>
                  <a:pt x="5830" y="8097"/>
                  <a:pt x="6171" y="7634"/>
                </a:cubicBezTo>
                <a:cubicBezTo>
                  <a:pt x="7138" y="6400"/>
                  <a:pt x="7005" y="4932"/>
                  <a:pt x="8473" y="4532"/>
                </a:cubicBezTo>
                <a:cubicBezTo>
                  <a:pt x="8591" y="4496"/>
                  <a:pt x="8709" y="4480"/>
                  <a:pt x="8825" y="4480"/>
                </a:cubicBezTo>
                <a:cubicBezTo>
                  <a:pt x="9823" y="4480"/>
                  <a:pt x="10776" y="5648"/>
                  <a:pt x="11857" y="5648"/>
                </a:cubicBezTo>
                <a:cubicBezTo>
                  <a:pt x="12183" y="5648"/>
                  <a:pt x="12521" y="5542"/>
                  <a:pt x="12876" y="5266"/>
                </a:cubicBezTo>
                <a:cubicBezTo>
                  <a:pt x="12676" y="4031"/>
                  <a:pt x="12509" y="2730"/>
                  <a:pt x="12309" y="1529"/>
                </a:cubicBezTo>
                <a:cubicBezTo>
                  <a:pt x="12032" y="1682"/>
                  <a:pt x="11765" y="1746"/>
                  <a:pt x="11504" y="1746"/>
                </a:cubicBezTo>
                <a:cubicBezTo>
                  <a:pt x="10139" y="1746"/>
                  <a:pt x="8944" y="1"/>
                  <a:pt x="7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2"/>
          <p:cNvSpPr/>
          <p:nvPr/>
        </p:nvSpPr>
        <p:spPr>
          <a:xfrm rot="-864001">
            <a:off x="1695364" y="1097020"/>
            <a:ext cx="301938" cy="222967"/>
          </a:xfrm>
          <a:custGeom>
            <a:rect b="b" l="l" r="r" t="t"/>
            <a:pathLst>
              <a:path extrusionOk="0" h="19456" w="26347">
                <a:moveTo>
                  <a:pt x="17342" y="0"/>
                </a:moveTo>
                <a:cubicBezTo>
                  <a:pt x="14538" y="0"/>
                  <a:pt x="11562" y="571"/>
                  <a:pt x="10469" y="1419"/>
                </a:cubicBezTo>
                <a:cubicBezTo>
                  <a:pt x="7000" y="4088"/>
                  <a:pt x="195" y="11226"/>
                  <a:pt x="128" y="13561"/>
                </a:cubicBezTo>
                <a:cubicBezTo>
                  <a:pt x="0" y="15668"/>
                  <a:pt x="2622" y="19456"/>
                  <a:pt x="4573" y="19456"/>
                </a:cubicBezTo>
                <a:cubicBezTo>
                  <a:pt x="4661" y="19456"/>
                  <a:pt x="4747" y="19448"/>
                  <a:pt x="4831" y="19432"/>
                </a:cubicBezTo>
                <a:cubicBezTo>
                  <a:pt x="7446" y="18965"/>
                  <a:pt x="10758" y="13473"/>
                  <a:pt x="12788" y="13473"/>
                </a:cubicBezTo>
                <a:cubicBezTo>
                  <a:pt x="12934" y="13473"/>
                  <a:pt x="13073" y="13501"/>
                  <a:pt x="13204" y="13561"/>
                </a:cubicBezTo>
                <a:cubicBezTo>
                  <a:pt x="13538" y="13661"/>
                  <a:pt x="13805" y="14395"/>
                  <a:pt x="14038" y="15496"/>
                </a:cubicBezTo>
                <a:lnTo>
                  <a:pt x="14138" y="15496"/>
                </a:lnTo>
                <a:cubicBezTo>
                  <a:pt x="14143" y="15496"/>
                  <a:pt x="14148" y="15496"/>
                  <a:pt x="14153" y="15496"/>
                </a:cubicBezTo>
                <a:cubicBezTo>
                  <a:pt x="14856" y="15496"/>
                  <a:pt x="15776" y="17742"/>
                  <a:pt x="17493" y="17742"/>
                </a:cubicBezTo>
                <a:cubicBezTo>
                  <a:pt x="17563" y="17742"/>
                  <a:pt x="17635" y="17739"/>
                  <a:pt x="17707" y="17731"/>
                </a:cubicBezTo>
                <a:cubicBezTo>
                  <a:pt x="19709" y="17497"/>
                  <a:pt x="19008" y="15096"/>
                  <a:pt x="20976" y="14295"/>
                </a:cubicBezTo>
                <a:cubicBezTo>
                  <a:pt x="21188" y="14206"/>
                  <a:pt x="21394" y="14167"/>
                  <a:pt x="21597" y="14167"/>
                </a:cubicBezTo>
                <a:cubicBezTo>
                  <a:pt x="22950" y="14167"/>
                  <a:pt x="24135" y="15892"/>
                  <a:pt x="25508" y="15892"/>
                </a:cubicBezTo>
                <a:cubicBezTo>
                  <a:pt x="25779" y="15892"/>
                  <a:pt x="26058" y="15824"/>
                  <a:pt x="26347" y="15663"/>
                </a:cubicBezTo>
                <a:cubicBezTo>
                  <a:pt x="25146" y="8257"/>
                  <a:pt x="23745" y="2120"/>
                  <a:pt x="22577" y="1152"/>
                </a:cubicBezTo>
                <a:cubicBezTo>
                  <a:pt x="21561" y="339"/>
                  <a:pt x="19503" y="0"/>
                  <a:pt x="173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2"/>
          <p:cNvSpPr/>
          <p:nvPr/>
        </p:nvSpPr>
        <p:spPr>
          <a:xfrm rot="-864001">
            <a:off x="1785773" y="1159053"/>
            <a:ext cx="26771" cy="26771"/>
          </a:xfrm>
          <a:custGeom>
            <a:rect b="b" l="l" r="r" t="t"/>
            <a:pathLst>
              <a:path extrusionOk="0" h="2336" w="2336">
                <a:moveTo>
                  <a:pt x="1168" y="0"/>
                </a:moveTo>
                <a:cubicBezTo>
                  <a:pt x="535" y="0"/>
                  <a:pt x="1" y="500"/>
                  <a:pt x="1" y="1168"/>
                </a:cubicBezTo>
                <a:cubicBezTo>
                  <a:pt x="1" y="1801"/>
                  <a:pt x="501" y="2335"/>
                  <a:pt x="1168" y="2335"/>
                </a:cubicBezTo>
                <a:cubicBezTo>
                  <a:pt x="1836" y="2335"/>
                  <a:pt x="2336" y="1835"/>
                  <a:pt x="2336" y="1168"/>
                </a:cubicBezTo>
                <a:cubicBezTo>
                  <a:pt x="2336" y="567"/>
                  <a:pt x="1836"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2"/>
          <p:cNvSpPr/>
          <p:nvPr/>
        </p:nvSpPr>
        <p:spPr>
          <a:xfrm rot="-864001">
            <a:off x="1891687" y="1131855"/>
            <a:ext cx="26771" cy="26771"/>
          </a:xfrm>
          <a:custGeom>
            <a:rect b="b" l="l" r="r" t="t"/>
            <a:pathLst>
              <a:path extrusionOk="0" h="2336" w="2336">
                <a:moveTo>
                  <a:pt x="1168" y="0"/>
                </a:moveTo>
                <a:cubicBezTo>
                  <a:pt x="534" y="0"/>
                  <a:pt x="0" y="500"/>
                  <a:pt x="0" y="1168"/>
                </a:cubicBezTo>
                <a:cubicBezTo>
                  <a:pt x="0" y="1801"/>
                  <a:pt x="500" y="2335"/>
                  <a:pt x="1168" y="2335"/>
                </a:cubicBezTo>
                <a:cubicBezTo>
                  <a:pt x="1835" y="2335"/>
                  <a:pt x="2335" y="1835"/>
                  <a:pt x="2335" y="1168"/>
                </a:cubicBezTo>
                <a:cubicBezTo>
                  <a:pt x="2335" y="567"/>
                  <a:pt x="1835"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2"/>
          <p:cNvSpPr/>
          <p:nvPr/>
        </p:nvSpPr>
        <p:spPr>
          <a:xfrm rot="-864001">
            <a:off x="1832186" y="1157443"/>
            <a:ext cx="51238" cy="28684"/>
          </a:xfrm>
          <a:custGeom>
            <a:rect b="b" l="l" r="r" t="t"/>
            <a:pathLst>
              <a:path extrusionOk="0" h="2503" w="4471">
                <a:moveTo>
                  <a:pt x="168" y="0"/>
                </a:moveTo>
                <a:cubicBezTo>
                  <a:pt x="34" y="0"/>
                  <a:pt x="1" y="134"/>
                  <a:pt x="1" y="267"/>
                </a:cubicBezTo>
                <a:cubicBezTo>
                  <a:pt x="1" y="267"/>
                  <a:pt x="1" y="367"/>
                  <a:pt x="34" y="534"/>
                </a:cubicBezTo>
                <a:cubicBezTo>
                  <a:pt x="101" y="767"/>
                  <a:pt x="134" y="968"/>
                  <a:pt x="268" y="1268"/>
                </a:cubicBezTo>
                <a:cubicBezTo>
                  <a:pt x="301" y="1368"/>
                  <a:pt x="368" y="1535"/>
                  <a:pt x="501" y="1668"/>
                </a:cubicBezTo>
                <a:cubicBezTo>
                  <a:pt x="635" y="1835"/>
                  <a:pt x="768" y="1968"/>
                  <a:pt x="935" y="2102"/>
                </a:cubicBezTo>
                <a:cubicBezTo>
                  <a:pt x="1001" y="2135"/>
                  <a:pt x="1102" y="2202"/>
                  <a:pt x="1168" y="2269"/>
                </a:cubicBezTo>
                <a:cubicBezTo>
                  <a:pt x="1268" y="2302"/>
                  <a:pt x="1368" y="2335"/>
                  <a:pt x="1468" y="2369"/>
                </a:cubicBezTo>
                <a:cubicBezTo>
                  <a:pt x="1602" y="2435"/>
                  <a:pt x="1669" y="2469"/>
                  <a:pt x="1802" y="2469"/>
                </a:cubicBezTo>
                <a:cubicBezTo>
                  <a:pt x="1935" y="2502"/>
                  <a:pt x="2002" y="2502"/>
                  <a:pt x="2136" y="2502"/>
                </a:cubicBezTo>
                <a:lnTo>
                  <a:pt x="2436" y="2502"/>
                </a:lnTo>
                <a:cubicBezTo>
                  <a:pt x="2503" y="2502"/>
                  <a:pt x="2636" y="2502"/>
                  <a:pt x="2769" y="2469"/>
                </a:cubicBezTo>
                <a:cubicBezTo>
                  <a:pt x="2970" y="2369"/>
                  <a:pt x="3170" y="2302"/>
                  <a:pt x="3336" y="2202"/>
                </a:cubicBezTo>
                <a:cubicBezTo>
                  <a:pt x="3503" y="2102"/>
                  <a:pt x="3670" y="1968"/>
                  <a:pt x="3803" y="1835"/>
                </a:cubicBezTo>
                <a:cubicBezTo>
                  <a:pt x="3937" y="1668"/>
                  <a:pt x="4004" y="1535"/>
                  <a:pt x="4104" y="1435"/>
                </a:cubicBezTo>
                <a:cubicBezTo>
                  <a:pt x="4270" y="1168"/>
                  <a:pt x="4337" y="934"/>
                  <a:pt x="4371" y="767"/>
                </a:cubicBezTo>
                <a:cubicBezTo>
                  <a:pt x="4437" y="601"/>
                  <a:pt x="4437" y="467"/>
                  <a:pt x="4437" y="467"/>
                </a:cubicBezTo>
                <a:cubicBezTo>
                  <a:pt x="4471" y="367"/>
                  <a:pt x="4371" y="267"/>
                  <a:pt x="4270" y="200"/>
                </a:cubicBezTo>
                <a:cubicBezTo>
                  <a:pt x="4257" y="196"/>
                  <a:pt x="4243" y="194"/>
                  <a:pt x="4229" y="194"/>
                </a:cubicBezTo>
                <a:cubicBezTo>
                  <a:pt x="4136" y="194"/>
                  <a:pt x="4032" y="281"/>
                  <a:pt x="4004" y="367"/>
                </a:cubicBezTo>
                <a:cubicBezTo>
                  <a:pt x="4004" y="367"/>
                  <a:pt x="3837" y="701"/>
                  <a:pt x="3537" y="1034"/>
                </a:cubicBezTo>
                <a:lnTo>
                  <a:pt x="3303" y="1301"/>
                </a:lnTo>
                <a:cubicBezTo>
                  <a:pt x="3170" y="1368"/>
                  <a:pt x="3103" y="1468"/>
                  <a:pt x="2970" y="1501"/>
                </a:cubicBezTo>
                <a:lnTo>
                  <a:pt x="2603" y="1635"/>
                </a:lnTo>
                <a:cubicBezTo>
                  <a:pt x="2503" y="1635"/>
                  <a:pt x="2469" y="1668"/>
                  <a:pt x="2369" y="1668"/>
                </a:cubicBezTo>
                <a:lnTo>
                  <a:pt x="1935" y="1668"/>
                </a:lnTo>
                <a:lnTo>
                  <a:pt x="1702" y="1635"/>
                </a:lnTo>
                <a:cubicBezTo>
                  <a:pt x="1635" y="1635"/>
                  <a:pt x="1602" y="1601"/>
                  <a:pt x="1502" y="1601"/>
                </a:cubicBezTo>
                <a:cubicBezTo>
                  <a:pt x="1468" y="1535"/>
                  <a:pt x="1368" y="1535"/>
                  <a:pt x="1335" y="1501"/>
                </a:cubicBezTo>
                <a:cubicBezTo>
                  <a:pt x="1268" y="1435"/>
                  <a:pt x="1135" y="1335"/>
                  <a:pt x="1035" y="1268"/>
                </a:cubicBezTo>
                <a:cubicBezTo>
                  <a:pt x="968" y="1134"/>
                  <a:pt x="868" y="1034"/>
                  <a:pt x="801" y="968"/>
                </a:cubicBezTo>
                <a:cubicBezTo>
                  <a:pt x="668" y="767"/>
                  <a:pt x="534" y="601"/>
                  <a:pt x="501" y="467"/>
                </a:cubicBezTo>
                <a:cubicBezTo>
                  <a:pt x="468" y="334"/>
                  <a:pt x="434" y="267"/>
                  <a:pt x="434" y="267"/>
                </a:cubicBezTo>
                <a:cubicBezTo>
                  <a:pt x="434" y="167"/>
                  <a:pt x="301" y="100"/>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2"/>
          <p:cNvSpPr/>
          <p:nvPr/>
        </p:nvSpPr>
        <p:spPr>
          <a:xfrm rot="-864001">
            <a:off x="1779791" y="1191778"/>
            <a:ext cx="42815" cy="32512"/>
          </a:xfrm>
          <a:custGeom>
            <a:rect b="b" l="l" r="r" t="t"/>
            <a:pathLst>
              <a:path extrusionOk="0" h="2837" w="3736">
                <a:moveTo>
                  <a:pt x="1868" y="0"/>
                </a:moveTo>
                <a:cubicBezTo>
                  <a:pt x="834" y="0"/>
                  <a:pt x="0" y="634"/>
                  <a:pt x="0" y="1434"/>
                </a:cubicBezTo>
                <a:cubicBezTo>
                  <a:pt x="0" y="2202"/>
                  <a:pt x="834" y="2835"/>
                  <a:pt x="1868" y="2835"/>
                </a:cubicBezTo>
                <a:cubicBezTo>
                  <a:pt x="1893" y="2836"/>
                  <a:pt x="1918" y="2837"/>
                  <a:pt x="1942" y="2837"/>
                </a:cubicBezTo>
                <a:cubicBezTo>
                  <a:pt x="2942" y="2837"/>
                  <a:pt x="3736" y="2183"/>
                  <a:pt x="3736" y="1434"/>
                </a:cubicBezTo>
                <a:cubicBezTo>
                  <a:pt x="3736" y="634"/>
                  <a:pt x="2902" y="0"/>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2"/>
          <p:cNvSpPr/>
          <p:nvPr/>
        </p:nvSpPr>
        <p:spPr>
          <a:xfrm rot="-864001">
            <a:off x="1897544" y="1163064"/>
            <a:ext cx="43204" cy="32501"/>
          </a:xfrm>
          <a:custGeom>
            <a:rect b="b" l="l" r="r" t="t"/>
            <a:pathLst>
              <a:path extrusionOk="0" h="2836" w="3770">
                <a:moveTo>
                  <a:pt x="1868" y="1"/>
                </a:moveTo>
                <a:cubicBezTo>
                  <a:pt x="834" y="1"/>
                  <a:pt x="0" y="634"/>
                  <a:pt x="0" y="1402"/>
                </a:cubicBezTo>
                <a:cubicBezTo>
                  <a:pt x="0" y="2202"/>
                  <a:pt x="834" y="2836"/>
                  <a:pt x="1868" y="2836"/>
                </a:cubicBezTo>
                <a:cubicBezTo>
                  <a:pt x="2936" y="2836"/>
                  <a:pt x="3770" y="2202"/>
                  <a:pt x="3770" y="1402"/>
                </a:cubicBezTo>
                <a:cubicBezTo>
                  <a:pt x="3770" y="634"/>
                  <a:pt x="2936" y="1"/>
                  <a:pt x="1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1" name="Google Shape;4111;p62"/>
          <p:cNvGrpSpPr/>
          <p:nvPr/>
        </p:nvGrpSpPr>
        <p:grpSpPr>
          <a:xfrm rot="2569016">
            <a:off x="4047002" y="1915710"/>
            <a:ext cx="450565" cy="482061"/>
            <a:chOff x="7487175" y="637525"/>
            <a:chExt cx="1108325" cy="1185800"/>
          </a:xfrm>
        </p:grpSpPr>
        <p:sp>
          <p:nvSpPr>
            <p:cNvPr id="4112" name="Google Shape;4112;p62"/>
            <p:cNvSpPr/>
            <p:nvPr/>
          </p:nvSpPr>
          <p:spPr>
            <a:xfrm>
              <a:off x="7487175" y="637525"/>
              <a:ext cx="1108325" cy="1185800"/>
            </a:xfrm>
            <a:custGeom>
              <a:rect b="b" l="l" r="r" t="t"/>
              <a:pathLst>
                <a:path extrusionOk="0" h="47432" w="44333">
                  <a:moveTo>
                    <a:pt x="17082" y="1"/>
                  </a:moveTo>
                  <a:cubicBezTo>
                    <a:pt x="15672" y="1"/>
                    <a:pt x="14178" y="151"/>
                    <a:pt x="12610" y="469"/>
                  </a:cubicBezTo>
                  <a:cubicBezTo>
                    <a:pt x="868" y="2804"/>
                    <a:pt x="1" y="13745"/>
                    <a:pt x="1335" y="17715"/>
                  </a:cubicBezTo>
                  <a:cubicBezTo>
                    <a:pt x="2107" y="20010"/>
                    <a:pt x="4383" y="20800"/>
                    <a:pt x="6451" y="20800"/>
                  </a:cubicBezTo>
                  <a:cubicBezTo>
                    <a:pt x="7959" y="20800"/>
                    <a:pt x="9356" y="20379"/>
                    <a:pt x="9975" y="19816"/>
                  </a:cubicBezTo>
                  <a:cubicBezTo>
                    <a:pt x="11976" y="17982"/>
                    <a:pt x="10075" y="12344"/>
                    <a:pt x="14578" y="11277"/>
                  </a:cubicBezTo>
                  <a:cubicBezTo>
                    <a:pt x="15040" y="11172"/>
                    <a:pt x="15488" y="11119"/>
                    <a:pt x="15914" y="11119"/>
                  </a:cubicBezTo>
                  <a:cubicBezTo>
                    <a:pt x="19274" y="11119"/>
                    <a:pt x="21365" y="14361"/>
                    <a:pt x="19648" y="20517"/>
                  </a:cubicBezTo>
                  <a:cubicBezTo>
                    <a:pt x="17914" y="26788"/>
                    <a:pt x="12476" y="33026"/>
                    <a:pt x="11342" y="37129"/>
                  </a:cubicBezTo>
                  <a:cubicBezTo>
                    <a:pt x="10242" y="41265"/>
                    <a:pt x="12943" y="46402"/>
                    <a:pt x="18814" y="47369"/>
                  </a:cubicBezTo>
                  <a:cubicBezTo>
                    <a:pt x="19077" y="47411"/>
                    <a:pt x="19361" y="47431"/>
                    <a:pt x="19664" y="47431"/>
                  </a:cubicBezTo>
                  <a:cubicBezTo>
                    <a:pt x="26128" y="47431"/>
                    <a:pt x="41211" y="38250"/>
                    <a:pt x="42932" y="34427"/>
                  </a:cubicBezTo>
                  <a:cubicBezTo>
                    <a:pt x="44333" y="31224"/>
                    <a:pt x="39296" y="25420"/>
                    <a:pt x="37261" y="25420"/>
                  </a:cubicBezTo>
                  <a:cubicBezTo>
                    <a:pt x="37254" y="25420"/>
                    <a:pt x="37247" y="25420"/>
                    <a:pt x="37240" y="25420"/>
                  </a:cubicBezTo>
                  <a:cubicBezTo>
                    <a:pt x="34502" y="25420"/>
                    <a:pt x="27925" y="31540"/>
                    <a:pt x="26223" y="31540"/>
                  </a:cubicBezTo>
                  <a:cubicBezTo>
                    <a:pt x="26091" y="31540"/>
                    <a:pt x="25989" y="31503"/>
                    <a:pt x="25919" y="31425"/>
                  </a:cubicBezTo>
                  <a:cubicBezTo>
                    <a:pt x="24919" y="30357"/>
                    <a:pt x="30356" y="22885"/>
                    <a:pt x="31123" y="13979"/>
                  </a:cubicBezTo>
                  <a:cubicBezTo>
                    <a:pt x="31758" y="6240"/>
                    <a:pt x="26169" y="1"/>
                    <a:pt x="170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2"/>
            <p:cNvSpPr/>
            <p:nvPr/>
          </p:nvSpPr>
          <p:spPr>
            <a:xfrm>
              <a:off x="7699825" y="746650"/>
              <a:ext cx="60925" cy="57050"/>
            </a:xfrm>
            <a:custGeom>
              <a:rect b="b" l="l" r="r" t="t"/>
              <a:pathLst>
                <a:path extrusionOk="0" h="2282" w="2437">
                  <a:moveTo>
                    <a:pt x="1230" y="0"/>
                  </a:moveTo>
                  <a:cubicBezTo>
                    <a:pt x="1188" y="0"/>
                    <a:pt x="1145" y="2"/>
                    <a:pt x="1102" y="7"/>
                  </a:cubicBezTo>
                  <a:cubicBezTo>
                    <a:pt x="468" y="107"/>
                    <a:pt x="1" y="641"/>
                    <a:pt x="101" y="1274"/>
                  </a:cubicBezTo>
                  <a:cubicBezTo>
                    <a:pt x="163" y="1836"/>
                    <a:pt x="664" y="2282"/>
                    <a:pt x="1220" y="2282"/>
                  </a:cubicBezTo>
                  <a:cubicBezTo>
                    <a:pt x="1258" y="2282"/>
                    <a:pt x="1297" y="2279"/>
                    <a:pt x="1335" y="2275"/>
                  </a:cubicBezTo>
                  <a:cubicBezTo>
                    <a:pt x="1969" y="2175"/>
                    <a:pt x="2436" y="1641"/>
                    <a:pt x="2336" y="1008"/>
                  </a:cubicBezTo>
                  <a:cubicBezTo>
                    <a:pt x="2274" y="417"/>
                    <a:pt x="1806" y="0"/>
                    <a:pt x="1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2"/>
            <p:cNvSpPr/>
            <p:nvPr/>
          </p:nvSpPr>
          <p:spPr>
            <a:xfrm>
              <a:off x="7936675" y="714125"/>
              <a:ext cx="60900" cy="57075"/>
            </a:xfrm>
            <a:custGeom>
              <a:rect b="b" l="l" r="r" t="t"/>
              <a:pathLst>
                <a:path extrusionOk="0" h="2283" w="2436">
                  <a:moveTo>
                    <a:pt x="1188" y="1"/>
                  </a:moveTo>
                  <a:cubicBezTo>
                    <a:pt x="1149" y="1"/>
                    <a:pt x="1108" y="3"/>
                    <a:pt x="1068" y="7"/>
                  </a:cubicBezTo>
                  <a:cubicBezTo>
                    <a:pt x="467" y="107"/>
                    <a:pt x="0" y="641"/>
                    <a:pt x="100" y="1275"/>
                  </a:cubicBezTo>
                  <a:cubicBezTo>
                    <a:pt x="163" y="1865"/>
                    <a:pt x="630" y="2282"/>
                    <a:pt x="1207" y="2282"/>
                  </a:cubicBezTo>
                  <a:cubicBezTo>
                    <a:pt x="1249" y="2282"/>
                    <a:pt x="1292" y="2280"/>
                    <a:pt x="1335" y="2275"/>
                  </a:cubicBezTo>
                  <a:cubicBezTo>
                    <a:pt x="1968" y="2242"/>
                    <a:pt x="2435" y="1641"/>
                    <a:pt x="2335" y="1008"/>
                  </a:cubicBezTo>
                  <a:cubicBezTo>
                    <a:pt x="2242" y="446"/>
                    <a:pt x="1768" y="1"/>
                    <a:pt x="11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2"/>
            <p:cNvSpPr/>
            <p:nvPr/>
          </p:nvSpPr>
          <p:spPr>
            <a:xfrm>
              <a:off x="7822425" y="820025"/>
              <a:ext cx="84250" cy="27100"/>
            </a:xfrm>
            <a:custGeom>
              <a:rect b="b" l="l" r="r" t="t"/>
              <a:pathLst>
                <a:path extrusionOk="0" h="1084" w="3370">
                  <a:moveTo>
                    <a:pt x="2009" y="0"/>
                  </a:moveTo>
                  <a:cubicBezTo>
                    <a:pt x="857" y="0"/>
                    <a:pt x="0" y="875"/>
                    <a:pt x="0" y="875"/>
                  </a:cubicBezTo>
                  <a:cubicBezTo>
                    <a:pt x="362" y="1014"/>
                    <a:pt x="770" y="1083"/>
                    <a:pt x="1243" y="1083"/>
                  </a:cubicBezTo>
                  <a:cubicBezTo>
                    <a:pt x="1338" y="1083"/>
                    <a:pt x="1435" y="1080"/>
                    <a:pt x="1535" y="1075"/>
                  </a:cubicBezTo>
                  <a:cubicBezTo>
                    <a:pt x="2269" y="1008"/>
                    <a:pt x="2903" y="775"/>
                    <a:pt x="3370" y="508"/>
                  </a:cubicBezTo>
                  <a:lnTo>
                    <a:pt x="3370" y="441"/>
                  </a:lnTo>
                  <a:cubicBezTo>
                    <a:pt x="2895" y="118"/>
                    <a:pt x="2432" y="0"/>
                    <a:pt x="2009" y="0"/>
                  </a:cubicBezTo>
                  <a:close/>
                </a:path>
              </a:pathLst>
            </a:custGeom>
            <a:solidFill>
              <a:srgbClr val="E29B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2"/>
            <p:cNvSpPr/>
            <p:nvPr/>
          </p:nvSpPr>
          <p:spPr>
            <a:xfrm>
              <a:off x="7773225" y="768750"/>
              <a:ext cx="169300" cy="73150"/>
            </a:xfrm>
            <a:custGeom>
              <a:rect b="b" l="l" r="r" t="t"/>
              <a:pathLst>
                <a:path extrusionOk="0" h="2926" w="6772">
                  <a:moveTo>
                    <a:pt x="5752" y="1"/>
                  </a:moveTo>
                  <a:cubicBezTo>
                    <a:pt x="5276" y="1"/>
                    <a:pt x="4664" y="533"/>
                    <a:pt x="3570" y="657"/>
                  </a:cubicBezTo>
                  <a:cubicBezTo>
                    <a:pt x="3274" y="694"/>
                    <a:pt x="3007" y="709"/>
                    <a:pt x="2766" y="709"/>
                  </a:cubicBezTo>
                  <a:cubicBezTo>
                    <a:pt x="1922" y="709"/>
                    <a:pt x="1390" y="533"/>
                    <a:pt x="1005" y="533"/>
                  </a:cubicBezTo>
                  <a:cubicBezTo>
                    <a:pt x="805" y="533"/>
                    <a:pt x="645" y="580"/>
                    <a:pt x="501" y="724"/>
                  </a:cubicBezTo>
                  <a:cubicBezTo>
                    <a:pt x="0" y="1224"/>
                    <a:pt x="567" y="2459"/>
                    <a:pt x="2002" y="2926"/>
                  </a:cubicBezTo>
                  <a:lnTo>
                    <a:pt x="2002" y="2892"/>
                  </a:lnTo>
                  <a:cubicBezTo>
                    <a:pt x="2002" y="2892"/>
                    <a:pt x="2862" y="2032"/>
                    <a:pt x="4017" y="2032"/>
                  </a:cubicBezTo>
                  <a:cubicBezTo>
                    <a:pt x="4438" y="2032"/>
                    <a:pt x="4899" y="2147"/>
                    <a:pt x="5371" y="2459"/>
                  </a:cubicBezTo>
                  <a:lnTo>
                    <a:pt x="5371" y="2492"/>
                  </a:lnTo>
                  <a:cubicBezTo>
                    <a:pt x="6505" y="1825"/>
                    <a:pt x="6772" y="791"/>
                    <a:pt x="6205" y="224"/>
                  </a:cubicBezTo>
                  <a:cubicBezTo>
                    <a:pt x="6061" y="62"/>
                    <a:pt x="5914" y="1"/>
                    <a:pt x="57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2"/>
            <p:cNvSpPr/>
            <p:nvPr/>
          </p:nvSpPr>
          <p:spPr>
            <a:xfrm>
              <a:off x="7990050" y="908100"/>
              <a:ext cx="281875" cy="108425"/>
            </a:xfrm>
            <a:custGeom>
              <a:rect b="b" l="l" r="r" t="t"/>
              <a:pathLst>
                <a:path extrusionOk="0" h="4337" w="11275">
                  <a:moveTo>
                    <a:pt x="7572" y="354"/>
                  </a:moveTo>
                  <a:cubicBezTo>
                    <a:pt x="7672" y="354"/>
                    <a:pt x="7739" y="354"/>
                    <a:pt x="7839" y="387"/>
                  </a:cubicBezTo>
                  <a:cubicBezTo>
                    <a:pt x="8006" y="487"/>
                    <a:pt x="8139" y="721"/>
                    <a:pt x="8139" y="988"/>
                  </a:cubicBezTo>
                  <a:cubicBezTo>
                    <a:pt x="8144" y="1062"/>
                    <a:pt x="8142" y="1135"/>
                    <a:pt x="8133" y="1208"/>
                  </a:cubicBezTo>
                  <a:lnTo>
                    <a:pt x="8133" y="1208"/>
                  </a:lnTo>
                  <a:cubicBezTo>
                    <a:pt x="8051" y="1155"/>
                    <a:pt x="7976" y="1091"/>
                    <a:pt x="7906" y="1021"/>
                  </a:cubicBezTo>
                  <a:cubicBezTo>
                    <a:pt x="7739" y="854"/>
                    <a:pt x="7572" y="687"/>
                    <a:pt x="7539" y="487"/>
                  </a:cubicBezTo>
                  <a:cubicBezTo>
                    <a:pt x="7539" y="354"/>
                    <a:pt x="7539" y="354"/>
                    <a:pt x="7572" y="354"/>
                  </a:cubicBezTo>
                  <a:close/>
                  <a:moveTo>
                    <a:pt x="3271" y="1542"/>
                  </a:moveTo>
                  <a:cubicBezTo>
                    <a:pt x="3334" y="1542"/>
                    <a:pt x="3378" y="1580"/>
                    <a:pt x="3403" y="1655"/>
                  </a:cubicBezTo>
                  <a:cubicBezTo>
                    <a:pt x="3536" y="1788"/>
                    <a:pt x="3536" y="2055"/>
                    <a:pt x="3536" y="2322"/>
                  </a:cubicBezTo>
                  <a:cubicBezTo>
                    <a:pt x="3533" y="2370"/>
                    <a:pt x="3528" y="2418"/>
                    <a:pt x="3522" y="2465"/>
                  </a:cubicBezTo>
                  <a:lnTo>
                    <a:pt x="3522" y="2465"/>
                  </a:lnTo>
                  <a:cubicBezTo>
                    <a:pt x="3453" y="2402"/>
                    <a:pt x="3391" y="2332"/>
                    <a:pt x="3336" y="2255"/>
                  </a:cubicBezTo>
                  <a:cubicBezTo>
                    <a:pt x="3136" y="2055"/>
                    <a:pt x="3036" y="1755"/>
                    <a:pt x="3069" y="1655"/>
                  </a:cubicBezTo>
                  <a:cubicBezTo>
                    <a:pt x="3069" y="1588"/>
                    <a:pt x="3136" y="1555"/>
                    <a:pt x="3136" y="1555"/>
                  </a:cubicBezTo>
                  <a:lnTo>
                    <a:pt x="3203" y="1555"/>
                  </a:lnTo>
                  <a:cubicBezTo>
                    <a:pt x="3228" y="1546"/>
                    <a:pt x="3250" y="1542"/>
                    <a:pt x="3271" y="1542"/>
                  </a:cubicBezTo>
                  <a:close/>
                  <a:moveTo>
                    <a:pt x="200" y="3823"/>
                  </a:moveTo>
                  <a:lnTo>
                    <a:pt x="200" y="3823"/>
                  </a:lnTo>
                  <a:cubicBezTo>
                    <a:pt x="0" y="3856"/>
                    <a:pt x="67" y="3856"/>
                    <a:pt x="134" y="3856"/>
                  </a:cubicBezTo>
                  <a:cubicBezTo>
                    <a:pt x="134" y="3856"/>
                    <a:pt x="151" y="3865"/>
                    <a:pt x="187" y="3878"/>
                  </a:cubicBezTo>
                  <a:lnTo>
                    <a:pt x="187" y="3878"/>
                  </a:lnTo>
                  <a:cubicBezTo>
                    <a:pt x="186" y="3862"/>
                    <a:pt x="190" y="3844"/>
                    <a:pt x="200" y="3823"/>
                  </a:cubicBezTo>
                  <a:close/>
                  <a:moveTo>
                    <a:pt x="7699" y="0"/>
                  </a:moveTo>
                  <a:cubicBezTo>
                    <a:pt x="7632" y="0"/>
                    <a:pt x="7567" y="8"/>
                    <a:pt x="7506" y="20"/>
                  </a:cubicBezTo>
                  <a:cubicBezTo>
                    <a:pt x="7372" y="54"/>
                    <a:pt x="7239" y="120"/>
                    <a:pt x="7205" y="254"/>
                  </a:cubicBezTo>
                  <a:cubicBezTo>
                    <a:pt x="7172" y="354"/>
                    <a:pt x="7205" y="454"/>
                    <a:pt x="7205" y="554"/>
                  </a:cubicBezTo>
                  <a:cubicBezTo>
                    <a:pt x="7272" y="921"/>
                    <a:pt x="7506" y="1121"/>
                    <a:pt x="7706" y="1288"/>
                  </a:cubicBezTo>
                  <a:cubicBezTo>
                    <a:pt x="7815" y="1397"/>
                    <a:pt x="7924" y="1477"/>
                    <a:pt x="8045" y="1542"/>
                  </a:cubicBezTo>
                  <a:lnTo>
                    <a:pt x="8045" y="1542"/>
                  </a:lnTo>
                  <a:cubicBezTo>
                    <a:pt x="7916" y="1859"/>
                    <a:pt x="7672" y="2141"/>
                    <a:pt x="7372" y="2355"/>
                  </a:cubicBezTo>
                  <a:cubicBezTo>
                    <a:pt x="6872" y="2689"/>
                    <a:pt x="6305" y="2889"/>
                    <a:pt x="5704" y="2989"/>
                  </a:cubicBezTo>
                  <a:cubicBezTo>
                    <a:pt x="5545" y="3008"/>
                    <a:pt x="5381" y="3019"/>
                    <a:pt x="5215" y="3019"/>
                  </a:cubicBezTo>
                  <a:cubicBezTo>
                    <a:pt x="4792" y="3019"/>
                    <a:pt x="4363" y="2947"/>
                    <a:pt x="4003" y="2755"/>
                  </a:cubicBezTo>
                  <a:cubicBezTo>
                    <a:pt x="4000" y="2754"/>
                    <a:pt x="3997" y="2753"/>
                    <a:pt x="3994" y="2752"/>
                  </a:cubicBezTo>
                  <a:lnTo>
                    <a:pt x="3994" y="2752"/>
                  </a:lnTo>
                  <a:cubicBezTo>
                    <a:pt x="4035" y="2613"/>
                    <a:pt x="4061" y="2468"/>
                    <a:pt x="4070" y="2322"/>
                  </a:cubicBezTo>
                  <a:cubicBezTo>
                    <a:pt x="4070" y="2022"/>
                    <a:pt x="4070" y="1721"/>
                    <a:pt x="3870" y="1388"/>
                  </a:cubicBezTo>
                  <a:cubicBezTo>
                    <a:pt x="3736" y="1221"/>
                    <a:pt x="3536" y="1154"/>
                    <a:pt x="3336" y="1154"/>
                  </a:cubicBezTo>
                  <a:cubicBezTo>
                    <a:pt x="3236" y="1188"/>
                    <a:pt x="3236" y="1188"/>
                    <a:pt x="3169" y="1188"/>
                  </a:cubicBezTo>
                  <a:cubicBezTo>
                    <a:pt x="3102" y="1188"/>
                    <a:pt x="3102" y="1188"/>
                    <a:pt x="3036" y="1221"/>
                  </a:cubicBezTo>
                  <a:cubicBezTo>
                    <a:pt x="2902" y="1254"/>
                    <a:pt x="2836" y="1354"/>
                    <a:pt x="2769" y="1488"/>
                  </a:cubicBezTo>
                  <a:cubicBezTo>
                    <a:pt x="2736" y="1688"/>
                    <a:pt x="2769" y="1888"/>
                    <a:pt x="2836" y="2055"/>
                  </a:cubicBezTo>
                  <a:cubicBezTo>
                    <a:pt x="2869" y="2222"/>
                    <a:pt x="2936" y="2389"/>
                    <a:pt x="3069" y="2522"/>
                  </a:cubicBezTo>
                  <a:cubicBezTo>
                    <a:pt x="3165" y="2667"/>
                    <a:pt x="3285" y="2788"/>
                    <a:pt x="3417" y="2890"/>
                  </a:cubicBezTo>
                  <a:lnTo>
                    <a:pt x="3417" y="2890"/>
                  </a:lnTo>
                  <a:cubicBezTo>
                    <a:pt x="3320" y="3150"/>
                    <a:pt x="3168" y="3377"/>
                    <a:pt x="2969" y="3556"/>
                  </a:cubicBezTo>
                  <a:cubicBezTo>
                    <a:pt x="2602" y="3856"/>
                    <a:pt x="2202" y="3990"/>
                    <a:pt x="1868" y="4056"/>
                  </a:cubicBezTo>
                  <a:cubicBezTo>
                    <a:pt x="1685" y="4073"/>
                    <a:pt x="1510" y="4081"/>
                    <a:pt x="1347" y="4081"/>
                  </a:cubicBezTo>
                  <a:cubicBezTo>
                    <a:pt x="1184" y="4081"/>
                    <a:pt x="1034" y="4073"/>
                    <a:pt x="901" y="4056"/>
                  </a:cubicBezTo>
                  <a:cubicBezTo>
                    <a:pt x="667" y="4056"/>
                    <a:pt x="467" y="3990"/>
                    <a:pt x="334" y="3923"/>
                  </a:cubicBezTo>
                  <a:cubicBezTo>
                    <a:pt x="269" y="3907"/>
                    <a:pt x="220" y="3891"/>
                    <a:pt x="187" y="3878"/>
                  </a:cubicBezTo>
                  <a:lnTo>
                    <a:pt x="187" y="3878"/>
                  </a:lnTo>
                  <a:cubicBezTo>
                    <a:pt x="188" y="3914"/>
                    <a:pt x="211" y="3944"/>
                    <a:pt x="234" y="3990"/>
                  </a:cubicBezTo>
                  <a:cubicBezTo>
                    <a:pt x="234" y="3990"/>
                    <a:pt x="534" y="4156"/>
                    <a:pt x="1068" y="4257"/>
                  </a:cubicBezTo>
                  <a:cubicBezTo>
                    <a:pt x="1287" y="4305"/>
                    <a:pt x="1525" y="4336"/>
                    <a:pt x="1794" y="4336"/>
                  </a:cubicBezTo>
                  <a:cubicBezTo>
                    <a:pt x="1892" y="4336"/>
                    <a:pt x="1994" y="4332"/>
                    <a:pt x="2102" y="4323"/>
                  </a:cubicBezTo>
                  <a:cubicBezTo>
                    <a:pt x="2535" y="4257"/>
                    <a:pt x="3002" y="4090"/>
                    <a:pt x="3369" y="3756"/>
                  </a:cubicBezTo>
                  <a:cubicBezTo>
                    <a:pt x="3549" y="3593"/>
                    <a:pt x="3713" y="3381"/>
                    <a:pt x="3837" y="3141"/>
                  </a:cubicBezTo>
                  <a:lnTo>
                    <a:pt x="3837" y="3141"/>
                  </a:lnTo>
                  <a:cubicBezTo>
                    <a:pt x="3848" y="3146"/>
                    <a:pt x="3859" y="3151"/>
                    <a:pt x="3870" y="3156"/>
                  </a:cubicBezTo>
                  <a:cubicBezTo>
                    <a:pt x="4326" y="3348"/>
                    <a:pt x="4799" y="3419"/>
                    <a:pt x="5277" y="3419"/>
                  </a:cubicBezTo>
                  <a:cubicBezTo>
                    <a:pt x="5463" y="3419"/>
                    <a:pt x="5650" y="3408"/>
                    <a:pt x="5838" y="3389"/>
                  </a:cubicBezTo>
                  <a:cubicBezTo>
                    <a:pt x="6505" y="3289"/>
                    <a:pt x="7105" y="3056"/>
                    <a:pt x="7672" y="2689"/>
                  </a:cubicBezTo>
                  <a:cubicBezTo>
                    <a:pt x="7985" y="2460"/>
                    <a:pt x="8258" y="2100"/>
                    <a:pt x="8411" y="1700"/>
                  </a:cubicBezTo>
                  <a:lnTo>
                    <a:pt x="8411" y="1700"/>
                  </a:lnTo>
                  <a:cubicBezTo>
                    <a:pt x="8619" y="1765"/>
                    <a:pt x="8826" y="1790"/>
                    <a:pt x="9022" y="1790"/>
                  </a:cubicBezTo>
                  <a:cubicBezTo>
                    <a:pt x="9288" y="1790"/>
                    <a:pt x="9535" y="1744"/>
                    <a:pt x="9741" y="1688"/>
                  </a:cubicBezTo>
                  <a:cubicBezTo>
                    <a:pt x="10174" y="1521"/>
                    <a:pt x="10441" y="1321"/>
                    <a:pt x="10675" y="1154"/>
                  </a:cubicBezTo>
                  <a:cubicBezTo>
                    <a:pt x="10875" y="988"/>
                    <a:pt x="11041" y="821"/>
                    <a:pt x="11108" y="687"/>
                  </a:cubicBezTo>
                  <a:cubicBezTo>
                    <a:pt x="11208" y="587"/>
                    <a:pt x="11242" y="521"/>
                    <a:pt x="11242" y="521"/>
                  </a:cubicBezTo>
                  <a:cubicBezTo>
                    <a:pt x="11275" y="454"/>
                    <a:pt x="11275" y="387"/>
                    <a:pt x="11242" y="354"/>
                  </a:cubicBezTo>
                  <a:cubicBezTo>
                    <a:pt x="11225" y="337"/>
                    <a:pt x="11192" y="329"/>
                    <a:pt x="11158" y="329"/>
                  </a:cubicBezTo>
                  <a:cubicBezTo>
                    <a:pt x="11125" y="329"/>
                    <a:pt x="11092" y="337"/>
                    <a:pt x="11075" y="354"/>
                  </a:cubicBezTo>
                  <a:cubicBezTo>
                    <a:pt x="11075" y="354"/>
                    <a:pt x="11041" y="387"/>
                    <a:pt x="10941" y="521"/>
                  </a:cubicBezTo>
                  <a:cubicBezTo>
                    <a:pt x="10841" y="587"/>
                    <a:pt x="10708" y="754"/>
                    <a:pt x="10508" y="921"/>
                  </a:cubicBezTo>
                  <a:cubicBezTo>
                    <a:pt x="10274" y="1088"/>
                    <a:pt x="10007" y="1288"/>
                    <a:pt x="9674" y="1388"/>
                  </a:cubicBezTo>
                  <a:cubicBezTo>
                    <a:pt x="9516" y="1451"/>
                    <a:pt x="9337" y="1484"/>
                    <a:pt x="9148" y="1484"/>
                  </a:cubicBezTo>
                  <a:cubicBezTo>
                    <a:pt x="8940" y="1484"/>
                    <a:pt x="8720" y="1443"/>
                    <a:pt x="8510" y="1356"/>
                  </a:cubicBezTo>
                  <a:lnTo>
                    <a:pt x="8510" y="1356"/>
                  </a:lnTo>
                  <a:cubicBezTo>
                    <a:pt x="8536" y="1223"/>
                    <a:pt x="8546" y="1088"/>
                    <a:pt x="8540" y="954"/>
                  </a:cubicBezTo>
                  <a:cubicBezTo>
                    <a:pt x="8506" y="654"/>
                    <a:pt x="8373" y="320"/>
                    <a:pt x="8039" y="87"/>
                  </a:cubicBezTo>
                  <a:cubicBezTo>
                    <a:pt x="7934" y="23"/>
                    <a:pt x="7814" y="0"/>
                    <a:pt x="76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2"/>
            <p:cNvSpPr/>
            <p:nvPr/>
          </p:nvSpPr>
          <p:spPr>
            <a:xfrm>
              <a:off x="7979200" y="1067875"/>
              <a:ext cx="261050" cy="80075"/>
            </a:xfrm>
            <a:custGeom>
              <a:rect b="b" l="l" r="r" t="t"/>
              <a:pathLst>
                <a:path extrusionOk="0" h="3203" w="10442">
                  <a:moveTo>
                    <a:pt x="7807" y="520"/>
                  </a:moveTo>
                  <a:cubicBezTo>
                    <a:pt x="7831" y="520"/>
                    <a:pt x="7853" y="524"/>
                    <a:pt x="7873" y="534"/>
                  </a:cubicBezTo>
                  <a:lnTo>
                    <a:pt x="7940" y="534"/>
                  </a:lnTo>
                  <a:lnTo>
                    <a:pt x="8006" y="634"/>
                  </a:lnTo>
                  <a:lnTo>
                    <a:pt x="8040" y="668"/>
                  </a:lnTo>
                  <a:cubicBezTo>
                    <a:pt x="8106" y="668"/>
                    <a:pt x="8106" y="701"/>
                    <a:pt x="8106" y="701"/>
                  </a:cubicBezTo>
                  <a:cubicBezTo>
                    <a:pt x="8206" y="834"/>
                    <a:pt x="8006" y="1068"/>
                    <a:pt x="7806" y="1235"/>
                  </a:cubicBezTo>
                  <a:cubicBezTo>
                    <a:pt x="7556" y="1391"/>
                    <a:pt x="7335" y="1518"/>
                    <a:pt x="7060" y="1644"/>
                  </a:cubicBezTo>
                  <a:lnTo>
                    <a:pt x="7060" y="1644"/>
                  </a:lnTo>
                  <a:cubicBezTo>
                    <a:pt x="7069" y="1485"/>
                    <a:pt x="7106" y="1323"/>
                    <a:pt x="7172" y="1168"/>
                  </a:cubicBezTo>
                  <a:cubicBezTo>
                    <a:pt x="7306" y="901"/>
                    <a:pt x="7439" y="701"/>
                    <a:pt x="7639" y="567"/>
                  </a:cubicBezTo>
                  <a:cubicBezTo>
                    <a:pt x="7687" y="544"/>
                    <a:pt x="7750" y="520"/>
                    <a:pt x="7807" y="520"/>
                  </a:cubicBezTo>
                  <a:close/>
                  <a:moveTo>
                    <a:pt x="4248" y="424"/>
                  </a:moveTo>
                  <a:cubicBezTo>
                    <a:pt x="4330" y="424"/>
                    <a:pt x="4410" y="459"/>
                    <a:pt x="4470" y="534"/>
                  </a:cubicBezTo>
                  <a:cubicBezTo>
                    <a:pt x="4504" y="567"/>
                    <a:pt x="4504" y="634"/>
                    <a:pt x="4537" y="668"/>
                  </a:cubicBezTo>
                  <a:cubicBezTo>
                    <a:pt x="4537" y="701"/>
                    <a:pt x="4604" y="734"/>
                    <a:pt x="4604" y="834"/>
                  </a:cubicBezTo>
                  <a:lnTo>
                    <a:pt x="4637" y="1035"/>
                  </a:lnTo>
                  <a:lnTo>
                    <a:pt x="4637" y="1201"/>
                  </a:lnTo>
                  <a:lnTo>
                    <a:pt x="4637" y="1401"/>
                  </a:lnTo>
                  <a:lnTo>
                    <a:pt x="4604" y="1602"/>
                  </a:lnTo>
                  <a:cubicBezTo>
                    <a:pt x="4537" y="1702"/>
                    <a:pt x="4470" y="1802"/>
                    <a:pt x="4437" y="1902"/>
                  </a:cubicBezTo>
                  <a:cubicBezTo>
                    <a:pt x="4435" y="1905"/>
                    <a:pt x="4433" y="1908"/>
                    <a:pt x="4431" y="1911"/>
                  </a:cubicBezTo>
                  <a:lnTo>
                    <a:pt x="4431" y="1911"/>
                  </a:lnTo>
                  <a:cubicBezTo>
                    <a:pt x="4400" y="1898"/>
                    <a:pt x="4368" y="1884"/>
                    <a:pt x="4337" y="1868"/>
                  </a:cubicBezTo>
                  <a:cubicBezTo>
                    <a:pt x="4304" y="1868"/>
                    <a:pt x="4204" y="1835"/>
                    <a:pt x="4170" y="1802"/>
                  </a:cubicBezTo>
                  <a:cubicBezTo>
                    <a:pt x="4137" y="1735"/>
                    <a:pt x="4104" y="1735"/>
                    <a:pt x="4037" y="1668"/>
                  </a:cubicBezTo>
                  <a:lnTo>
                    <a:pt x="4003" y="1635"/>
                  </a:lnTo>
                  <a:lnTo>
                    <a:pt x="4003" y="1568"/>
                  </a:lnTo>
                  <a:lnTo>
                    <a:pt x="3970" y="1502"/>
                  </a:lnTo>
                  <a:cubicBezTo>
                    <a:pt x="3937" y="1401"/>
                    <a:pt x="3870" y="1368"/>
                    <a:pt x="3870" y="1301"/>
                  </a:cubicBezTo>
                  <a:cubicBezTo>
                    <a:pt x="3803" y="1035"/>
                    <a:pt x="3803" y="734"/>
                    <a:pt x="3970" y="567"/>
                  </a:cubicBezTo>
                  <a:cubicBezTo>
                    <a:pt x="4043" y="476"/>
                    <a:pt x="4147" y="424"/>
                    <a:pt x="4248" y="424"/>
                  </a:cubicBezTo>
                  <a:close/>
                  <a:moveTo>
                    <a:pt x="4170" y="0"/>
                  </a:moveTo>
                  <a:cubicBezTo>
                    <a:pt x="3970" y="34"/>
                    <a:pt x="3770" y="134"/>
                    <a:pt x="3637" y="301"/>
                  </a:cubicBezTo>
                  <a:cubicBezTo>
                    <a:pt x="3336" y="601"/>
                    <a:pt x="3336" y="1035"/>
                    <a:pt x="3470" y="1368"/>
                  </a:cubicBezTo>
                  <a:lnTo>
                    <a:pt x="3603" y="1635"/>
                  </a:lnTo>
                  <a:lnTo>
                    <a:pt x="3637" y="1768"/>
                  </a:lnTo>
                  <a:lnTo>
                    <a:pt x="3637" y="1802"/>
                  </a:lnTo>
                  <a:cubicBezTo>
                    <a:pt x="3637" y="1818"/>
                    <a:pt x="3628" y="1818"/>
                    <a:pt x="3624" y="1818"/>
                  </a:cubicBezTo>
                  <a:cubicBezTo>
                    <a:pt x="3620" y="1818"/>
                    <a:pt x="3620" y="1818"/>
                    <a:pt x="3637" y="1835"/>
                  </a:cubicBezTo>
                  <a:lnTo>
                    <a:pt x="3670" y="1868"/>
                  </a:lnTo>
                  <a:lnTo>
                    <a:pt x="3870" y="2102"/>
                  </a:lnTo>
                  <a:lnTo>
                    <a:pt x="4137" y="2202"/>
                  </a:lnTo>
                  <a:cubicBezTo>
                    <a:pt x="4149" y="2208"/>
                    <a:pt x="4161" y="2214"/>
                    <a:pt x="4173" y="2220"/>
                  </a:cubicBezTo>
                  <a:lnTo>
                    <a:pt x="4173" y="2220"/>
                  </a:lnTo>
                  <a:cubicBezTo>
                    <a:pt x="3905" y="2469"/>
                    <a:pt x="3561" y="2630"/>
                    <a:pt x="3270" y="2702"/>
                  </a:cubicBezTo>
                  <a:cubicBezTo>
                    <a:pt x="2836" y="2836"/>
                    <a:pt x="2369" y="2869"/>
                    <a:pt x="2002" y="2869"/>
                  </a:cubicBezTo>
                  <a:cubicBezTo>
                    <a:pt x="1906" y="2885"/>
                    <a:pt x="1813" y="2892"/>
                    <a:pt x="1725" y="2892"/>
                  </a:cubicBezTo>
                  <a:cubicBezTo>
                    <a:pt x="1445" y="2892"/>
                    <a:pt x="1204" y="2828"/>
                    <a:pt x="1001" y="2802"/>
                  </a:cubicBezTo>
                  <a:cubicBezTo>
                    <a:pt x="768" y="2702"/>
                    <a:pt x="534" y="2636"/>
                    <a:pt x="434" y="2602"/>
                  </a:cubicBezTo>
                  <a:cubicBezTo>
                    <a:pt x="301" y="2502"/>
                    <a:pt x="201" y="2469"/>
                    <a:pt x="201" y="2469"/>
                  </a:cubicBezTo>
                  <a:cubicBezTo>
                    <a:pt x="183" y="2460"/>
                    <a:pt x="167" y="2456"/>
                    <a:pt x="153" y="2456"/>
                  </a:cubicBezTo>
                  <a:cubicBezTo>
                    <a:pt x="114" y="2456"/>
                    <a:pt x="83" y="2487"/>
                    <a:pt x="34" y="2536"/>
                  </a:cubicBezTo>
                  <a:cubicBezTo>
                    <a:pt x="1" y="2636"/>
                    <a:pt x="34" y="2669"/>
                    <a:pt x="101" y="2702"/>
                  </a:cubicBezTo>
                  <a:cubicBezTo>
                    <a:pt x="101" y="2702"/>
                    <a:pt x="167" y="2769"/>
                    <a:pt x="301" y="2836"/>
                  </a:cubicBezTo>
                  <a:cubicBezTo>
                    <a:pt x="468" y="2936"/>
                    <a:pt x="668" y="3003"/>
                    <a:pt x="968" y="3103"/>
                  </a:cubicBezTo>
                  <a:cubicBezTo>
                    <a:pt x="1268" y="3136"/>
                    <a:pt x="1602" y="3203"/>
                    <a:pt x="2002" y="3203"/>
                  </a:cubicBezTo>
                  <a:cubicBezTo>
                    <a:pt x="2436" y="3203"/>
                    <a:pt x="2869" y="3169"/>
                    <a:pt x="3370" y="3036"/>
                  </a:cubicBezTo>
                  <a:cubicBezTo>
                    <a:pt x="3791" y="2952"/>
                    <a:pt x="4260" y="2749"/>
                    <a:pt x="4597" y="2368"/>
                  </a:cubicBezTo>
                  <a:lnTo>
                    <a:pt x="4597" y="2368"/>
                  </a:lnTo>
                  <a:cubicBezTo>
                    <a:pt x="4791" y="2415"/>
                    <a:pt x="4986" y="2436"/>
                    <a:pt x="5171" y="2436"/>
                  </a:cubicBezTo>
                  <a:cubicBezTo>
                    <a:pt x="5750" y="2436"/>
                    <a:pt x="6283" y="2322"/>
                    <a:pt x="6808" y="2132"/>
                  </a:cubicBezTo>
                  <a:lnTo>
                    <a:pt x="6808" y="2132"/>
                  </a:lnTo>
                  <a:cubicBezTo>
                    <a:pt x="6873" y="2283"/>
                    <a:pt x="6965" y="2415"/>
                    <a:pt x="7106" y="2536"/>
                  </a:cubicBezTo>
                  <a:cubicBezTo>
                    <a:pt x="7473" y="2969"/>
                    <a:pt x="7973" y="3036"/>
                    <a:pt x="8373" y="3069"/>
                  </a:cubicBezTo>
                  <a:cubicBezTo>
                    <a:pt x="8508" y="3090"/>
                    <a:pt x="8633" y="3098"/>
                    <a:pt x="8750" y="3098"/>
                  </a:cubicBezTo>
                  <a:cubicBezTo>
                    <a:pt x="9011" y="3098"/>
                    <a:pt x="9234" y="3059"/>
                    <a:pt x="9441" y="3036"/>
                  </a:cubicBezTo>
                  <a:cubicBezTo>
                    <a:pt x="9708" y="3003"/>
                    <a:pt x="9941" y="2969"/>
                    <a:pt x="10108" y="2936"/>
                  </a:cubicBezTo>
                  <a:cubicBezTo>
                    <a:pt x="10275" y="2869"/>
                    <a:pt x="10341" y="2869"/>
                    <a:pt x="10341" y="2869"/>
                  </a:cubicBezTo>
                  <a:cubicBezTo>
                    <a:pt x="10408" y="2869"/>
                    <a:pt x="10441" y="2802"/>
                    <a:pt x="10441" y="2769"/>
                  </a:cubicBezTo>
                  <a:cubicBezTo>
                    <a:pt x="10441" y="2702"/>
                    <a:pt x="10341" y="2669"/>
                    <a:pt x="10308" y="2669"/>
                  </a:cubicBezTo>
                  <a:cubicBezTo>
                    <a:pt x="10308" y="2669"/>
                    <a:pt x="10241" y="2669"/>
                    <a:pt x="10041" y="2836"/>
                  </a:cubicBezTo>
                  <a:cubicBezTo>
                    <a:pt x="9941" y="2836"/>
                    <a:pt x="9708" y="2869"/>
                    <a:pt x="9441" y="2903"/>
                  </a:cubicBezTo>
                  <a:cubicBezTo>
                    <a:pt x="9241" y="2903"/>
                    <a:pt x="9026" y="2932"/>
                    <a:pt x="8796" y="2932"/>
                  </a:cubicBezTo>
                  <a:cubicBezTo>
                    <a:pt x="8681" y="2932"/>
                    <a:pt x="8562" y="2925"/>
                    <a:pt x="8440" y="2903"/>
                  </a:cubicBezTo>
                  <a:cubicBezTo>
                    <a:pt x="8040" y="2869"/>
                    <a:pt x="7639" y="2736"/>
                    <a:pt x="7339" y="2469"/>
                  </a:cubicBezTo>
                  <a:cubicBezTo>
                    <a:pt x="7220" y="2350"/>
                    <a:pt x="7138" y="2194"/>
                    <a:pt x="7094" y="2021"/>
                  </a:cubicBezTo>
                  <a:lnTo>
                    <a:pt x="7094" y="2021"/>
                  </a:lnTo>
                  <a:cubicBezTo>
                    <a:pt x="7109" y="2014"/>
                    <a:pt x="7124" y="2008"/>
                    <a:pt x="7139" y="2002"/>
                  </a:cubicBezTo>
                  <a:cubicBezTo>
                    <a:pt x="7439" y="1868"/>
                    <a:pt x="7706" y="1702"/>
                    <a:pt x="8006" y="1502"/>
                  </a:cubicBezTo>
                  <a:cubicBezTo>
                    <a:pt x="8140" y="1435"/>
                    <a:pt x="8307" y="1301"/>
                    <a:pt x="8373" y="1135"/>
                  </a:cubicBezTo>
                  <a:cubicBezTo>
                    <a:pt x="8473" y="1035"/>
                    <a:pt x="8507" y="968"/>
                    <a:pt x="8507" y="834"/>
                  </a:cubicBezTo>
                  <a:cubicBezTo>
                    <a:pt x="8540" y="701"/>
                    <a:pt x="8507" y="601"/>
                    <a:pt x="8473" y="501"/>
                  </a:cubicBezTo>
                  <a:cubicBezTo>
                    <a:pt x="8440" y="467"/>
                    <a:pt x="8440" y="401"/>
                    <a:pt x="8373" y="367"/>
                  </a:cubicBezTo>
                  <a:cubicBezTo>
                    <a:pt x="8340" y="334"/>
                    <a:pt x="8340" y="301"/>
                    <a:pt x="8273" y="267"/>
                  </a:cubicBezTo>
                  <a:lnTo>
                    <a:pt x="8173" y="167"/>
                  </a:lnTo>
                  <a:cubicBezTo>
                    <a:pt x="8140" y="134"/>
                    <a:pt x="8040" y="100"/>
                    <a:pt x="8006" y="100"/>
                  </a:cubicBezTo>
                  <a:cubicBezTo>
                    <a:pt x="7946" y="70"/>
                    <a:pt x="7885" y="58"/>
                    <a:pt x="7825" y="58"/>
                  </a:cubicBezTo>
                  <a:cubicBezTo>
                    <a:pt x="7688" y="58"/>
                    <a:pt x="7555" y="121"/>
                    <a:pt x="7439" y="167"/>
                  </a:cubicBezTo>
                  <a:cubicBezTo>
                    <a:pt x="7139" y="334"/>
                    <a:pt x="6972" y="634"/>
                    <a:pt x="6839" y="934"/>
                  </a:cubicBezTo>
                  <a:cubicBezTo>
                    <a:pt x="6709" y="1193"/>
                    <a:pt x="6674" y="1483"/>
                    <a:pt x="6703" y="1774"/>
                  </a:cubicBezTo>
                  <a:lnTo>
                    <a:pt x="6703" y="1774"/>
                  </a:lnTo>
                  <a:cubicBezTo>
                    <a:pt x="6239" y="1924"/>
                    <a:pt x="5722" y="2035"/>
                    <a:pt x="5204" y="2035"/>
                  </a:cubicBezTo>
                  <a:cubicBezTo>
                    <a:pt x="5073" y="2035"/>
                    <a:pt x="4951" y="2030"/>
                    <a:pt x="4836" y="2016"/>
                  </a:cubicBezTo>
                  <a:lnTo>
                    <a:pt x="4836" y="2016"/>
                  </a:lnTo>
                  <a:cubicBezTo>
                    <a:pt x="4891" y="1920"/>
                    <a:pt x="4947" y="1819"/>
                    <a:pt x="4971" y="1702"/>
                  </a:cubicBezTo>
                  <a:lnTo>
                    <a:pt x="5038" y="1468"/>
                  </a:lnTo>
                  <a:lnTo>
                    <a:pt x="5038" y="1201"/>
                  </a:lnTo>
                  <a:lnTo>
                    <a:pt x="5038" y="968"/>
                  </a:lnTo>
                  <a:lnTo>
                    <a:pt x="5004" y="768"/>
                  </a:lnTo>
                  <a:cubicBezTo>
                    <a:pt x="4971" y="668"/>
                    <a:pt x="4971" y="601"/>
                    <a:pt x="4937" y="501"/>
                  </a:cubicBezTo>
                  <a:cubicBezTo>
                    <a:pt x="4871" y="434"/>
                    <a:pt x="4837" y="334"/>
                    <a:pt x="4771" y="267"/>
                  </a:cubicBezTo>
                  <a:cubicBezTo>
                    <a:pt x="4637" y="100"/>
                    <a:pt x="4370" y="0"/>
                    <a:pt x="41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2"/>
            <p:cNvSpPr/>
            <p:nvPr/>
          </p:nvSpPr>
          <p:spPr>
            <a:xfrm>
              <a:off x="7934175" y="1226850"/>
              <a:ext cx="239350" cy="85400"/>
            </a:xfrm>
            <a:custGeom>
              <a:rect b="b" l="l" r="r" t="t"/>
              <a:pathLst>
                <a:path extrusionOk="0" h="3416" w="9574">
                  <a:moveTo>
                    <a:pt x="3636" y="480"/>
                  </a:moveTo>
                  <a:lnTo>
                    <a:pt x="3703" y="513"/>
                  </a:lnTo>
                  <a:cubicBezTo>
                    <a:pt x="3736" y="513"/>
                    <a:pt x="3736" y="580"/>
                    <a:pt x="3770" y="613"/>
                  </a:cubicBezTo>
                  <a:cubicBezTo>
                    <a:pt x="3803" y="646"/>
                    <a:pt x="3803" y="780"/>
                    <a:pt x="3803" y="847"/>
                  </a:cubicBezTo>
                  <a:cubicBezTo>
                    <a:pt x="3803" y="1080"/>
                    <a:pt x="3703" y="1280"/>
                    <a:pt x="3536" y="1447"/>
                  </a:cubicBezTo>
                  <a:cubicBezTo>
                    <a:pt x="3514" y="1472"/>
                    <a:pt x="3491" y="1496"/>
                    <a:pt x="3468" y="1520"/>
                  </a:cubicBezTo>
                  <a:lnTo>
                    <a:pt x="3468" y="1520"/>
                  </a:lnTo>
                  <a:cubicBezTo>
                    <a:pt x="3420" y="1319"/>
                    <a:pt x="3403" y="1115"/>
                    <a:pt x="3403" y="947"/>
                  </a:cubicBezTo>
                  <a:cubicBezTo>
                    <a:pt x="3403" y="813"/>
                    <a:pt x="3436" y="680"/>
                    <a:pt x="3469" y="613"/>
                  </a:cubicBezTo>
                  <a:cubicBezTo>
                    <a:pt x="3536" y="480"/>
                    <a:pt x="3570" y="480"/>
                    <a:pt x="3603" y="480"/>
                  </a:cubicBezTo>
                  <a:close/>
                  <a:moveTo>
                    <a:pt x="7139" y="780"/>
                  </a:moveTo>
                  <a:cubicBezTo>
                    <a:pt x="7205" y="780"/>
                    <a:pt x="7205" y="813"/>
                    <a:pt x="7239" y="813"/>
                  </a:cubicBezTo>
                  <a:cubicBezTo>
                    <a:pt x="7272" y="847"/>
                    <a:pt x="7306" y="947"/>
                    <a:pt x="7306" y="1080"/>
                  </a:cubicBezTo>
                  <a:cubicBezTo>
                    <a:pt x="7339" y="1280"/>
                    <a:pt x="7306" y="1514"/>
                    <a:pt x="7239" y="1781"/>
                  </a:cubicBezTo>
                  <a:cubicBezTo>
                    <a:pt x="7203" y="1889"/>
                    <a:pt x="7157" y="1993"/>
                    <a:pt x="7103" y="2092"/>
                  </a:cubicBezTo>
                  <a:lnTo>
                    <a:pt x="7103" y="2092"/>
                  </a:lnTo>
                  <a:cubicBezTo>
                    <a:pt x="7067" y="2036"/>
                    <a:pt x="7034" y="1977"/>
                    <a:pt x="7005" y="1914"/>
                  </a:cubicBezTo>
                  <a:cubicBezTo>
                    <a:pt x="6939" y="1681"/>
                    <a:pt x="6905" y="1480"/>
                    <a:pt x="6905" y="1280"/>
                  </a:cubicBezTo>
                  <a:cubicBezTo>
                    <a:pt x="6905" y="1113"/>
                    <a:pt x="6972" y="813"/>
                    <a:pt x="7072" y="780"/>
                  </a:cubicBezTo>
                  <a:close/>
                  <a:moveTo>
                    <a:pt x="3509" y="0"/>
                  </a:moveTo>
                  <a:cubicBezTo>
                    <a:pt x="3419" y="0"/>
                    <a:pt x="3344" y="38"/>
                    <a:pt x="3269" y="113"/>
                  </a:cubicBezTo>
                  <a:cubicBezTo>
                    <a:pt x="3203" y="179"/>
                    <a:pt x="3136" y="280"/>
                    <a:pt x="3103" y="346"/>
                  </a:cubicBezTo>
                  <a:cubicBezTo>
                    <a:pt x="3036" y="513"/>
                    <a:pt x="2969" y="680"/>
                    <a:pt x="2969" y="847"/>
                  </a:cubicBezTo>
                  <a:cubicBezTo>
                    <a:pt x="2936" y="1180"/>
                    <a:pt x="2969" y="1514"/>
                    <a:pt x="3103" y="1814"/>
                  </a:cubicBezTo>
                  <a:cubicBezTo>
                    <a:pt x="3105" y="1821"/>
                    <a:pt x="3107" y="1827"/>
                    <a:pt x="3109" y="1834"/>
                  </a:cubicBezTo>
                  <a:lnTo>
                    <a:pt x="3109" y="1834"/>
                  </a:lnTo>
                  <a:cubicBezTo>
                    <a:pt x="2883" y="2000"/>
                    <a:pt x="2643" y="2121"/>
                    <a:pt x="2402" y="2181"/>
                  </a:cubicBezTo>
                  <a:cubicBezTo>
                    <a:pt x="2135" y="2270"/>
                    <a:pt x="1868" y="2299"/>
                    <a:pt x="1621" y="2299"/>
                  </a:cubicBezTo>
                  <a:cubicBezTo>
                    <a:pt x="1498" y="2299"/>
                    <a:pt x="1379" y="2292"/>
                    <a:pt x="1268" y="2281"/>
                  </a:cubicBezTo>
                  <a:cubicBezTo>
                    <a:pt x="934" y="2181"/>
                    <a:pt x="701" y="2081"/>
                    <a:pt x="534" y="1914"/>
                  </a:cubicBezTo>
                  <a:cubicBezTo>
                    <a:pt x="334" y="1747"/>
                    <a:pt x="267" y="1580"/>
                    <a:pt x="234" y="1447"/>
                  </a:cubicBezTo>
                  <a:cubicBezTo>
                    <a:pt x="200" y="1414"/>
                    <a:pt x="200" y="1347"/>
                    <a:pt x="200" y="1314"/>
                  </a:cubicBezTo>
                  <a:lnTo>
                    <a:pt x="200" y="1280"/>
                  </a:lnTo>
                  <a:cubicBezTo>
                    <a:pt x="200" y="1180"/>
                    <a:pt x="134" y="1147"/>
                    <a:pt x="100" y="1013"/>
                  </a:cubicBezTo>
                  <a:cubicBezTo>
                    <a:pt x="67" y="1013"/>
                    <a:pt x="0" y="1113"/>
                    <a:pt x="0" y="1147"/>
                  </a:cubicBezTo>
                  <a:lnTo>
                    <a:pt x="0" y="1247"/>
                  </a:lnTo>
                  <a:cubicBezTo>
                    <a:pt x="0" y="1280"/>
                    <a:pt x="67" y="1314"/>
                    <a:pt x="67" y="1414"/>
                  </a:cubicBezTo>
                  <a:cubicBezTo>
                    <a:pt x="100" y="1580"/>
                    <a:pt x="167" y="1781"/>
                    <a:pt x="401" y="1981"/>
                  </a:cubicBezTo>
                  <a:cubicBezTo>
                    <a:pt x="567" y="2181"/>
                    <a:pt x="901" y="2348"/>
                    <a:pt x="1268" y="2448"/>
                  </a:cubicBezTo>
                  <a:cubicBezTo>
                    <a:pt x="1433" y="2478"/>
                    <a:pt x="1618" y="2494"/>
                    <a:pt x="1814" y="2494"/>
                  </a:cubicBezTo>
                  <a:cubicBezTo>
                    <a:pt x="2055" y="2494"/>
                    <a:pt x="2312" y="2469"/>
                    <a:pt x="2569" y="2414"/>
                  </a:cubicBezTo>
                  <a:cubicBezTo>
                    <a:pt x="2785" y="2348"/>
                    <a:pt x="3009" y="2249"/>
                    <a:pt x="3229" y="2116"/>
                  </a:cubicBezTo>
                  <a:lnTo>
                    <a:pt x="3229" y="2116"/>
                  </a:lnTo>
                  <a:cubicBezTo>
                    <a:pt x="3468" y="2589"/>
                    <a:pt x="3878" y="2988"/>
                    <a:pt x="4403" y="3182"/>
                  </a:cubicBezTo>
                  <a:cubicBezTo>
                    <a:pt x="4737" y="3315"/>
                    <a:pt x="5071" y="3415"/>
                    <a:pt x="5371" y="3415"/>
                  </a:cubicBezTo>
                  <a:cubicBezTo>
                    <a:pt x="5671" y="3415"/>
                    <a:pt x="6005" y="3348"/>
                    <a:pt x="6305" y="3248"/>
                  </a:cubicBezTo>
                  <a:cubicBezTo>
                    <a:pt x="6658" y="3118"/>
                    <a:pt x="6939" y="2895"/>
                    <a:pt x="7158" y="2624"/>
                  </a:cubicBezTo>
                  <a:lnTo>
                    <a:pt x="7158" y="2624"/>
                  </a:lnTo>
                  <a:cubicBezTo>
                    <a:pt x="7311" y="2755"/>
                    <a:pt x="7475" y="2855"/>
                    <a:pt x="7639" y="2915"/>
                  </a:cubicBezTo>
                  <a:cubicBezTo>
                    <a:pt x="8006" y="3015"/>
                    <a:pt x="8406" y="3015"/>
                    <a:pt x="8640" y="3015"/>
                  </a:cubicBezTo>
                  <a:cubicBezTo>
                    <a:pt x="8940" y="3015"/>
                    <a:pt x="9140" y="2981"/>
                    <a:pt x="9274" y="2948"/>
                  </a:cubicBezTo>
                  <a:cubicBezTo>
                    <a:pt x="9407" y="2915"/>
                    <a:pt x="9474" y="2915"/>
                    <a:pt x="9474" y="2915"/>
                  </a:cubicBezTo>
                  <a:cubicBezTo>
                    <a:pt x="9507" y="2915"/>
                    <a:pt x="9574" y="2815"/>
                    <a:pt x="9574" y="2781"/>
                  </a:cubicBezTo>
                  <a:cubicBezTo>
                    <a:pt x="9574" y="2748"/>
                    <a:pt x="9474" y="2681"/>
                    <a:pt x="9440" y="2681"/>
                  </a:cubicBezTo>
                  <a:cubicBezTo>
                    <a:pt x="9440" y="2681"/>
                    <a:pt x="9340" y="2681"/>
                    <a:pt x="9240" y="2748"/>
                  </a:cubicBezTo>
                  <a:cubicBezTo>
                    <a:pt x="9107" y="2781"/>
                    <a:pt x="8907" y="2815"/>
                    <a:pt x="8640" y="2815"/>
                  </a:cubicBezTo>
                  <a:cubicBezTo>
                    <a:pt x="8406" y="2815"/>
                    <a:pt x="8073" y="2781"/>
                    <a:pt x="7773" y="2648"/>
                  </a:cubicBezTo>
                  <a:cubicBezTo>
                    <a:pt x="7623" y="2581"/>
                    <a:pt x="7473" y="2490"/>
                    <a:pt x="7340" y="2370"/>
                  </a:cubicBezTo>
                  <a:lnTo>
                    <a:pt x="7340" y="2370"/>
                  </a:lnTo>
                  <a:cubicBezTo>
                    <a:pt x="7431" y="2224"/>
                    <a:pt x="7508" y="2070"/>
                    <a:pt x="7572" y="1914"/>
                  </a:cubicBezTo>
                  <a:cubicBezTo>
                    <a:pt x="7639" y="1614"/>
                    <a:pt x="7706" y="1280"/>
                    <a:pt x="7639" y="980"/>
                  </a:cubicBezTo>
                  <a:cubicBezTo>
                    <a:pt x="7606" y="813"/>
                    <a:pt x="7572" y="646"/>
                    <a:pt x="7439" y="513"/>
                  </a:cubicBezTo>
                  <a:cubicBezTo>
                    <a:pt x="7339" y="480"/>
                    <a:pt x="7272" y="413"/>
                    <a:pt x="7139" y="413"/>
                  </a:cubicBezTo>
                  <a:lnTo>
                    <a:pt x="7005" y="413"/>
                  </a:lnTo>
                  <a:cubicBezTo>
                    <a:pt x="6972" y="413"/>
                    <a:pt x="6905" y="413"/>
                    <a:pt x="6839" y="446"/>
                  </a:cubicBezTo>
                  <a:cubicBezTo>
                    <a:pt x="6638" y="580"/>
                    <a:pt x="6605" y="747"/>
                    <a:pt x="6572" y="847"/>
                  </a:cubicBezTo>
                  <a:cubicBezTo>
                    <a:pt x="6505" y="980"/>
                    <a:pt x="6505" y="1147"/>
                    <a:pt x="6505" y="1280"/>
                  </a:cubicBezTo>
                  <a:cubicBezTo>
                    <a:pt x="6505" y="1580"/>
                    <a:pt x="6605" y="1814"/>
                    <a:pt x="6672" y="2014"/>
                  </a:cubicBezTo>
                  <a:cubicBezTo>
                    <a:pt x="6741" y="2143"/>
                    <a:pt x="6823" y="2263"/>
                    <a:pt x="6912" y="2372"/>
                  </a:cubicBezTo>
                  <a:lnTo>
                    <a:pt x="6912" y="2372"/>
                  </a:lnTo>
                  <a:cubicBezTo>
                    <a:pt x="6727" y="2598"/>
                    <a:pt x="6487" y="2783"/>
                    <a:pt x="6205" y="2915"/>
                  </a:cubicBezTo>
                  <a:cubicBezTo>
                    <a:pt x="5938" y="2981"/>
                    <a:pt x="5638" y="3015"/>
                    <a:pt x="5404" y="3015"/>
                  </a:cubicBezTo>
                  <a:cubicBezTo>
                    <a:pt x="5104" y="3015"/>
                    <a:pt x="4870" y="2948"/>
                    <a:pt x="4604" y="2848"/>
                  </a:cubicBezTo>
                  <a:cubicBezTo>
                    <a:pt x="4145" y="2665"/>
                    <a:pt x="3770" y="2313"/>
                    <a:pt x="3583" y="1870"/>
                  </a:cubicBezTo>
                  <a:lnTo>
                    <a:pt x="3583" y="1870"/>
                  </a:lnTo>
                  <a:cubicBezTo>
                    <a:pt x="3681" y="1792"/>
                    <a:pt x="3777" y="1706"/>
                    <a:pt x="3870" y="1614"/>
                  </a:cubicBezTo>
                  <a:cubicBezTo>
                    <a:pt x="4003" y="1414"/>
                    <a:pt x="4170" y="1147"/>
                    <a:pt x="4237" y="813"/>
                  </a:cubicBezTo>
                  <a:cubicBezTo>
                    <a:pt x="4237" y="646"/>
                    <a:pt x="4237" y="480"/>
                    <a:pt x="4103" y="313"/>
                  </a:cubicBezTo>
                  <a:cubicBezTo>
                    <a:pt x="4003" y="246"/>
                    <a:pt x="3970" y="146"/>
                    <a:pt x="3903" y="113"/>
                  </a:cubicBezTo>
                  <a:lnTo>
                    <a:pt x="3803" y="113"/>
                  </a:lnTo>
                  <a:lnTo>
                    <a:pt x="3770" y="79"/>
                  </a:lnTo>
                  <a:cubicBezTo>
                    <a:pt x="3736" y="79"/>
                    <a:pt x="3636" y="13"/>
                    <a:pt x="3603" y="13"/>
                  </a:cubicBezTo>
                  <a:cubicBezTo>
                    <a:pt x="3570" y="4"/>
                    <a:pt x="3538" y="0"/>
                    <a:pt x="35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2"/>
            <p:cNvSpPr/>
            <p:nvPr/>
          </p:nvSpPr>
          <p:spPr>
            <a:xfrm>
              <a:off x="7850775" y="1391950"/>
              <a:ext cx="277725" cy="85175"/>
            </a:xfrm>
            <a:custGeom>
              <a:rect b="b" l="l" r="r" t="t"/>
              <a:pathLst>
                <a:path extrusionOk="0" h="3407" w="11109">
                  <a:moveTo>
                    <a:pt x="7006" y="414"/>
                  </a:moveTo>
                  <a:cubicBezTo>
                    <a:pt x="7072" y="414"/>
                    <a:pt x="7072" y="414"/>
                    <a:pt x="7106" y="480"/>
                  </a:cubicBezTo>
                  <a:cubicBezTo>
                    <a:pt x="7139" y="547"/>
                    <a:pt x="7206" y="681"/>
                    <a:pt x="7206" y="847"/>
                  </a:cubicBezTo>
                  <a:cubicBezTo>
                    <a:pt x="7206" y="981"/>
                    <a:pt x="7139" y="1148"/>
                    <a:pt x="7106" y="1314"/>
                  </a:cubicBezTo>
                  <a:cubicBezTo>
                    <a:pt x="7087" y="1363"/>
                    <a:pt x="7069" y="1414"/>
                    <a:pt x="7050" y="1466"/>
                  </a:cubicBezTo>
                  <a:lnTo>
                    <a:pt x="7050" y="1466"/>
                  </a:lnTo>
                  <a:cubicBezTo>
                    <a:pt x="6910" y="1247"/>
                    <a:pt x="6805" y="984"/>
                    <a:pt x="6805" y="747"/>
                  </a:cubicBezTo>
                  <a:cubicBezTo>
                    <a:pt x="6805" y="647"/>
                    <a:pt x="6839" y="514"/>
                    <a:pt x="6906" y="480"/>
                  </a:cubicBezTo>
                  <a:cubicBezTo>
                    <a:pt x="6906" y="414"/>
                    <a:pt x="7006" y="414"/>
                    <a:pt x="7006" y="414"/>
                  </a:cubicBezTo>
                  <a:close/>
                  <a:moveTo>
                    <a:pt x="3436" y="714"/>
                  </a:moveTo>
                  <a:cubicBezTo>
                    <a:pt x="3503" y="714"/>
                    <a:pt x="3570" y="847"/>
                    <a:pt x="3603" y="947"/>
                  </a:cubicBezTo>
                  <a:cubicBezTo>
                    <a:pt x="3635" y="1237"/>
                    <a:pt x="3598" y="1543"/>
                    <a:pt x="3509" y="1823"/>
                  </a:cubicBezTo>
                  <a:lnTo>
                    <a:pt x="3509" y="1823"/>
                  </a:lnTo>
                  <a:cubicBezTo>
                    <a:pt x="3495" y="1798"/>
                    <a:pt x="3482" y="1773"/>
                    <a:pt x="3470" y="1748"/>
                  </a:cubicBezTo>
                  <a:cubicBezTo>
                    <a:pt x="3336" y="1448"/>
                    <a:pt x="3270" y="1081"/>
                    <a:pt x="3303" y="847"/>
                  </a:cubicBezTo>
                  <a:cubicBezTo>
                    <a:pt x="3303" y="747"/>
                    <a:pt x="3336" y="714"/>
                    <a:pt x="3336" y="714"/>
                  </a:cubicBezTo>
                  <a:close/>
                  <a:moveTo>
                    <a:pt x="6917" y="0"/>
                  </a:moveTo>
                  <a:cubicBezTo>
                    <a:pt x="6816" y="0"/>
                    <a:pt x="6736" y="31"/>
                    <a:pt x="6639" y="80"/>
                  </a:cubicBezTo>
                  <a:cubicBezTo>
                    <a:pt x="6439" y="247"/>
                    <a:pt x="6405" y="547"/>
                    <a:pt x="6405" y="714"/>
                  </a:cubicBezTo>
                  <a:cubicBezTo>
                    <a:pt x="6405" y="1148"/>
                    <a:pt x="6572" y="1414"/>
                    <a:pt x="6772" y="1715"/>
                  </a:cubicBezTo>
                  <a:cubicBezTo>
                    <a:pt x="6810" y="1762"/>
                    <a:pt x="6850" y="1807"/>
                    <a:pt x="6890" y="1851"/>
                  </a:cubicBezTo>
                  <a:lnTo>
                    <a:pt x="6890" y="1851"/>
                  </a:lnTo>
                  <a:cubicBezTo>
                    <a:pt x="6832" y="1966"/>
                    <a:pt x="6762" y="2079"/>
                    <a:pt x="6672" y="2182"/>
                  </a:cubicBezTo>
                  <a:cubicBezTo>
                    <a:pt x="6352" y="2647"/>
                    <a:pt x="5804" y="2935"/>
                    <a:pt x="5227" y="2935"/>
                  </a:cubicBezTo>
                  <a:cubicBezTo>
                    <a:pt x="5142" y="2935"/>
                    <a:pt x="5057" y="2928"/>
                    <a:pt x="4971" y="2915"/>
                  </a:cubicBezTo>
                  <a:cubicBezTo>
                    <a:pt x="4454" y="2864"/>
                    <a:pt x="4018" y="2552"/>
                    <a:pt x="3708" y="2135"/>
                  </a:cubicBezTo>
                  <a:lnTo>
                    <a:pt x="3708" y="2135"/>
                  </a:lnTo>
                  <a:cubicBezTo>
                    <a:pt x="3741" y="2064"/>
                    <a:pt x="3773" y="1990"/>
                    <a:pt x="3803" y="1915"/>
                  </a:cubicBezTo>
                  <a:cubicBezTo>
                    <a:pt x="3937" y="1581"/>
                    <a:pt x="4003" y="1248"/>
                    <a:pt x="3937" y="847"/>
                  </a:cubicBezTo>
                  <a:cubicBezTo>
                    <a:pt x="3903" y="747"/>
                    <a:pt x="3903" y="647"/>
                    <a:pt x="3803" y="547"/>
                  </a:cubicBezTo>
                  <a:cubicBezTo>
                    <a:pt x="3737" y="480"/>
                    <a:pt x="3637" y="380"/>
                    <a:pt x="3470" y="347"/>
                  </a:cubicBezTo>
                  <a:lnTo>
                    <a:pt x="3270" y="347"/>
                  </a:lnTo>
                  <a:cubicBezTo>
                    <a:pt x="3170" y="380"/>
                    <a:pt x="3103" y="414"/>
                    <a:pt x="3069" y="480"/>
                  </a:cubicBezTo>
                  <a:cubicBezTo>
                    <a:pt x="2969" y="547"/>
                    <a:pt x="2936" y="681"/>
                    <a:pt x="2903" y="814"/>
                  </a:cubicBezTo>
                  <a:cubicBezTo>
                    <a:pt x="2803" y="1248"/>
                    <a:pt x="2936" y="1648"/>
                    <a:pt x="3103" y="1981"/>
                  </a:cubicBezTo>
                  <a:cubicBezTo>
                    <a:pt x="3157" y="2090"/>
                    <a:pt x="3219" y="2199"/>
                    <a:pt x="3288" y="2305"/>
                  </a:cubicBezTo>
                  <a:lnTo>
                    <a:pt x="3288" y="2305"/>
                  </a:lnTo>
                  <a:cubicBezTo>
                    <a:pt x="3222" y="2409"/>
                    <a:pt x="3149" y="2502"/>
                    <a:pt x="3069" y="2582"/>
                  </a:cubicBezTo>
                  <a:cubicBezTo>
                    <a:pt x="2836" y="2749"/>
                    <a:pt x="2602" y="2915"/>
                    <a:pt x="2336" y="2982"/>
                  </a:cubicBezTo>
                  <a:cubicBezTo>
                    <a:pt x="2223" y="3010"/>
                    <a:pt x="2110" y="3021"/>
                    <a:pt x="2000" y="3021"/>
                  </a:cubicBezTo>
                  <a:cubicBezTo>
                    <a:pt x="1849" y="3021"/>
                    <a:pt x="1703" y="3001"/>
                    <a:pt x="1568" y="2982"/>
                  </a:cubicBezTo>
                  <a:cubicBezTo>
                    <a:pt x="1068" y="2882"/>
                    <a:pt x="634" y="2582"/>
                    <a:pt x="468" y="2215"/>
                  </a:cubicBezTo>
                  <a:cubicBezTo>
                    <a:pt x="301" y="1881"/>
                    <a:pt x="267" y="1481"/>
                    <a:pt x="267" y="1181"/>
                  </a:cubicBezTo>
                  <a:cubicBezTo>
                    <a:pt x="267" y="881"/>
                    <a:pt x="301" y="647"/>
                    <a:pt x="334" y="480"/>
                  </a:cubicBezTo>
                  <a:cubicBezTo>
                    <a:pt x="334" y="314"/>
                    <a:pt x="401" y="214"/>
                    <a:pt x="401" y="214"/>
                  </a:cubicBezTo>
                  <a:cubicBezTo>
                    <a:pt x="401" y="180"/>
                    <a:pt x="334" y="80"/>
                    <a:pt x="334" y="13"/>
                  </a:cubicBezTo>
                  <a:cubicBezTo>
                    <a:pt x="301" y="13"/>
                    <a:pt x="234" y="47"/>
                    <a:pt x="234" y="80"/>
                  </a:cubicBezTo>
                  <a:cubicBezTo>
                    <a:pt x="234" y="80"/>
                    <a:pt x="167" y="180"/>
                    <a:pt x="134" y="347"/>
                  </a:cubicBezTo>
                  <a:cubicBezTo>
                    <a:pt x="101" y="514"/>
                    <a:pt x="1" y="747"/>
                    <a:pt x="1" y="1081"/>
                  </a:cubicBezTo>
                  <a:cubicBezTo>
                    <a:pt x="1" y="1414"/>
                    <a:pt x="1" y="1848"/>
                    <a:pt x="234" y="2315"/>
                  </a:cubicBezTo>
                  <a:cubicBezTo>
                    <a:pt x="334" y="2515"/>
                    <a:pt x="501" y="2715"/>
                    <a:pt x="734" y="2882"/>
                  </a:cubicBezTo>
                  <a:cubicBezTo>
                    <a:pt x="935" y="3049"/>
                    <a:pt x="1168" y="3149"/>
                    <a:pt x="1468" y="3216"/>
                  </a:cubicBezTo>
                  <a:cubicBezTo>
                    <a:pt x="1643" y="3274"/>
                    <a:pt x="1817" y="3309"/>
                    <a:pt x="1998" y="3309"/>
                  </a:cubicBezTo>
                  <a:cubicBezTo>
                    <a:pt x="2129" y="3309"/>
                    <a:pt x="2263" y="3291"/>
                    <a:pt x="2402" y="3249"/>
                  </a:cubicBezTo>
                  <a:cubicBezTo>
                    <a:pt x="2736" y="3216"/>
                    <a:pt x="3003" y="3049"/>
                    <a:pt x="3270" y="2815"/>
                  </a:cubicBezTo>
                  <a:cubicBezTo>
                    <a:pt x="3343" y="2732"/>
                    <a:pt x="3409" y="2645"/>
                    <a:pt x="3470" y="2555"/>
                  </a:cubicBezTo>
                  <a:lnTo>
                    <a:pt x="3470" y="2555"/>
                  </a:lnTo>
                  <a:cubicBezTo>
                    <a:pt x="3570" y="2676"/>
                    <a:pt x="3681" y="2787"/>
                    <a:pt x="3803" y="2882"/>
                  </a:cubicBezTo>
                  <a:cubicBezTo>
                    <a:pt x="4104" y="3182"/>
                    <a:pt x="4470" y="3349"/>
                    <a:pt x="4904" y="3382"/>
                  </a:cubicBezTo>
                  <a:cubicBezTo>
                    <a:pt x="4998" y="3399"/>
                    <a:pt x="5094" y="3407"/>
                    <a:pt x="5189" y="3407"/>
                  </a:cubicBezTo>
                  <a:cubicBezTo>
                    <a:pt x="5871" y="3407"/>
                    <a:pt x="6563" y="3008"/>
                    <a:pt x="6972" y="2482"/>
                  </a:cubicBezTo>
                  <a:cubicBezTo>
                    <a:pt x="7062" y="2370"/>
                    <a:pt x="7140" y="2257"/>
                    <a:pt x="7208" y="2143"/>
                  </a:cubicBezTo>
                  <a:lnTo>
                    <a:pt x="7208" y="2143"/>
                  </a:lnTo>
                  <a:cubicBezTo>
                    <a:pt x="7570" y="2426"/>
                    <a:pt x="7988" y="2602"/>
                    <a:pt x="8407" y="2649"/>
                  </a:cubicBezTo>
                  <a:lnTo>
                    <a:pt x="8807" y="2649"/>
                  </a:lnTo>
                  <a:cubicBezTo>
                    <a:pt x="8940" y="2649"/>
                    <a:pt x="9074" y="2582"/>
                    <a:pt x="9207" y="2582"/>
                  </a:cubicBezTo>
                  <a:cubicBezTo>
                    <a:pt x="9307" y="2549"/>
                    <a:pt x="9441" y="2549"/>
                    <a:pt x="9574" y="2515"/>
                  </a:cubicBezTo>
                  <a:cubicBezTo>
                    <a:pt x="9708" y="2482"/>
                    <a:pt x="9774" y="2415"/>
                    <a:pt x="9908" y="2382"/>
                  </a:cubicBezTo>
                  <a:cubicBezTo>
                    <a:pt x="10341" y="2215"/>
                    <a:pt x="10675" y="1915"/>
                    <a:pt x="10842" y="1648"/>
                  </a:cubicBezTo>
                  <a:cubicBezTo>
                    <a:pt x="11008" y="1348"/>
                    <a:pt x="11109" y="1047"/>
                    <a:pt x="11109" y="881"/>
                  </a:cubicBezTo>
                  <a:lnTo>
                    <a:pt x="11109" y="681"/>
                  </a:lnTo>
                  <a:lnTo>
                    <a:pt x="11109" y="580"/>
                  </a:lnTo>
                  <a:cubicBezTo>
                    <a:pt x="11109" y="547"/>
                    <a:pt x="11042" y="514"/>
                    <a:pt x="10975" y="514"/>
                  </a:cubicBezTo>
                  <a:cubicBezTo>
                    <a:pt x="10942" y="514"/>
                    <a:pt x="10908" y="580"/>
                    <a:pt x="10908" y="647"/>
                  </a:cubicBezTo>
                  <a:cubicBezTo>
                    <a:pt x="10908" y="647"/>
                    <a:pt x="10942" y="714"/>
                    <a:pt x="10908" y="881"/>
                  </a:cubicBezTo>
                  <a:cubicBezTo>
                    <a:pt x="10842" y="1047"/>
                    <a:pt x="10808" y="1248"/>
                    <a:pt x="10642" y="1514"/>
                  </a:cubicBezTo>
                  <a:cubicBezTo>
                    <a:pt x="10475" y="1748"/>
                    <a:pt x="10241" y="2015"/>
                    <a:pt x="9808" y="2148"/>
                  </a:cubicBezTo>
                  <a:cubicBezTo>
                    <a:pt x="9741" y="2148"/>
                    <a:pt x="9641" y="2182"/>
                    <a:pt x="9507" y="2215"/>
                  </a:cubicBezTo>
                  <a:cubicBezTo>
                    <a:pt x="9407" y="2248"/>
                    <a:pt x="9307" y="2248"/>
                    <a:pt x="9174" y="2315"/>
                  </a:cubicBezTo>
                  <a:cubicBezTo>
                    <a:pt x="9074" y="2315"/>
                    <a:pt x="8940" y="2348"/>
                    <a:pt x="8807" y="2348"/>
                  </a:cubicBezTo>
                  <a:lnTo>
                    <a:pt x="8440" y="2348"/>
                  </a:lnTo>
                  <a:cubicBezTo>
                    <a:pt x="8053" y="2323"/>
                    <a:pt x="7666" y="2137"/>
                    <a:pt x="7356" y="1838"/>
                  </a:cubicBezTo>
                  <a:lnTo>
                    <a:pt x="7356" y="1838"/>
                  </a:lnTo>
                  <a:cubicBezTo>
                    <a:pt x="7409" y="1704"/>
                    <a:pt x="7448" y="1564"/>
                    <a:pt x="7473" y="1414"/>
                  </a:cubicBezTo>
                  <a:cubicBezTo>
                    <a:pt x="7539" y="1214"/>
                    <a:pt x="7573" y="1047"/>
                    <a:pt x="7573" y="847"/>
                  </a:cubicBezTo>
                  <a:cubicBezTo>
                    <a:pt x="7573" y="647"/>
                    <a:pt x="7539" y="414"/>
                    <a:pt x="7406" y="214"/>
                  </a:cubicBezTo>
                  <a:cubicBezTo>
                    <a:pt x="7306" y="80"/>
                    <a:pt x="7139" y="13"/>
                    <a:pt x="7039" y="13"/>
                  </a:cubicBezTo>
                  <a:cubicBezTo>
                    <a:pt x="6994" y="4"/>
                    <a:pt x="6954" y="0"/>
                    <a:pt x="69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1" name="Google Shape;4121;p62"/>
          <p:cNvGrpSpPr/>
          <p:nvPr/>
        </p:nvGrpSpPr>
        <p:grpSpPr>
          <a:xfrm rot="2569016">
            <a:off x="4318101" y="2559998"/>
            <a:ext cx="387106" cy="506209"/>
            <a:chOff x="8749900" y="555800"/>
            <a:chExt cx="952225" cy="1245200"/>
          </a:xfrm>
        </p:grpSpPr>
        <p:sp>
          <p:nvSpPr>
            <p:cNvPr id="4122" name="Google Shape;4122;p62"/>
            <p:cNvSpPr/>
            <p:nvPr/>
          </p:nvSpPr>
          <p:spPr>
            <a:xfrm>
              <a:off x="8749900" y="1325175"/>
              <a:ext cx="845475" cy="475825"/>
            </a:xfrm>
            <a:custGeom>
              <a:rect b="b" l="l" r="r" t="t"/>
              <a:pathLst>
                <a:path extrusionOk="0" h="19033" w="33819">
                  <a:moveTo>
                    <a:pt x="7974" y="1"/>
                  </a:moveTo>
                  <a:cubicBezTo>
                    <a:pt x="6818" y="1"/>
                    <a:pt x="5638" y="566"/>
                    <a:pt x="4164" y="2184"/>
                  </a:cubicBezTo>
                  <a:cubicBezTo>
                    <a:pt x="0" y="6811"/>
                    <a:pt x="8703" y="19033"/>
                    <a:pt x="20931" y="19033"/>
                  </a:cubicBezTo>
                  <a:cubicBezTo>
                    <a:pt x="21046" y="19033"/>
                    <a:pt x="21161" y="19032"/>
                    <a:pt x="21276" y="19029"/>
                  </a:cubicBezTo>
                  <a:cubicBezTo>
                    <a:pt x="26981" y="18896"/>
                    <a:pt x="31117" y="16895"/>
                    <a:pt x="33819" y="13892"/>
                  </a:cubicBezTo>
                  <a:lnTo>
                    <a:pt x="33819" y="13892"/>
                  </a:lnTo>
                  <a:cubicBezTo>
                    <a:pt x="33792" y="13892"/>
                    <a:pt x="32056" y="15665"/>
                    <a:pt x="29681" y="15665"/>
                  </a:cubicBezTo>
                  <a:cubicBezTo>
                    <a:pt x="29053" y="15665"/>
                    <a:pt x="28379" y="15541"/>
                    <a:pt x="27681" y="15227"/>
                  </a:cubicBezTo>
                  <a:cubicBezTo>
                    <a:pt x="25046" y="14059"/>
                    <a:pt x="26647" y="10156"/>
                    <a:pt x="26780" y="9856"/>
                  </a:cubicBezTo>
                  <a:lnTo>
                    <a:pt x="26780" y="9856"/>
                  </a:lnTo>
                  <a:cubicBezTo>
                    <a:pt x="26627" y="10010"/>
                    <a:pt x="24946" y="12082"/>
                    <a:pt x="23043" y="12082"/>
                  </a:cubicBezTo>
                  <a:cubicBezTo>
                    <a:pt x="22462" y="12082"/>
                    <a:pt x="21861" y="11890"/>
                    <a:pt x="21276" y="11391"/>
                  </a:cubicBezTo>
                  <a:cubicBezTo>
                    <a:pt x="19609" y="9956"/>
                    <a:pt x="20876" y="6554"/>
                    <a:pt x="20876" y="6554"/>
                  </a:cubicBezTo>
                  <a:lnTo>
                    <a:pt x="20876" y="6554"/>
                  </a:lnTo>
                  <a:cubicBezTo>
                    <a:pt x="20876" y="6554"/>
                    <a:pt x="19497" y="7521"/>
                    <a:pt x="18171" y="7521"/>
                  </a:cubicBezTo>
                  <a:cubicBezTo>
                    <a:pt x="17573" y="7521"/>
                    <a:pt x="16985" y="7324"/>
                    <a:pt x="16540" y="6754"/>
                  </a:cubicBezTo>
                  <a:cubicBezTo>
                    <a:pt x="15205" y="5019"/>
                    <a:pt x="16873" y="2985"/>
                    <a:pt x="16873" y="2985"/>
                  </a:cubicBezTo>
                  <a:lnTo>
                    <a:pt x="16873" y="2885"/>
                  </a:lnTo>
                  <a:cubicBezTo>
                    <a:pt x="12530" y="2283"/>
                    <a:pt x="10298" y="1"/>
                    <a:pt x="79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2"/>
            <p:cNvSpPr/>
            <p:nvPr/>
          </p:nvSpPr>
          <p:spPr>
            <a:xfrm>
              <a:off x="9130025" y="1386425"/>
              <a:ext cx="537075" cy="331975"/>
            </a:xfrm>
            <a:custGeom>
              <a:rect b="b" l="l" r="r" t="t"/>
              <a:pathLst>
                <a:path extrusionOk="0" h="13279" w="21483">
                  <a:moveTo>
                    <a:pt x="6038" y="1"/>
                  </a:moveTo>
                  <a:cubicBezTo>
                    <a:pt x="5276" y="396"/>
                    <a:pt x="4346" y="624"/>
                    <a:pt x="3249" y="624"/>
                  </a:cubicBezTo>
                  <a:cubicBezTo>
                    <a:pt x="3050" y="624"/>
                    <a:pt x="2846" y="617"/>
                    <a:pt x="2636" y="601"/>
                  </a:cubicBezTo>
                  <a:cubicBezTo>
                    <a:pt x="2302" y="601"/>
                    <a:pt x="1969" y="568"/>
                    <a:pt x="1668" y="535"/>
                  </a:cubicBezTo>
                  <a:lnTo>
                    <a:pt x="1668" y="601"/>
                  </a:lnTo>
                  <a:cubicBezTo>
                    <a:pt x="1668" y="601"/>
                    <a:pt x="0" y="2603"/>
                    <a:pt x="1335" y="4404"/>
                  </a:cubicBezTo>
                  <a:cubicBezTo>
                    <a:pt x="1776" y="4979"/>
                    <a:pt x="2356" y="5178"/>
                    <a:pt x="2948" y="5178"/>
                  </a:cubicBezTo>
                  <a:cubicBezTo>
                    <a:pt x="4280" y="5178"/>
                    <a:pt x="5671" y="4171"/>
                    <a:pt x="5671" y="4171"/>
                  </a:cubicBezTo>
                  <a:lnTo>
                    <a:pt x="5671" y="4171"/>
                  </a:lnTo>
                  <a:cubicBezTo>
                    <a:pt x="5671" y="4171"/>
                    <a:pt x="4337" y="7606"/>
                    <a:pt x="6038" y="9007"/>
                  </a:cubicBezTo>
                  <a:cubicBezTo>
                    <a:pt x="6626" y="9509"/>
                    <a:pt x="7233" y="9703"/>
                    <a:pt x="7819" y="9703"/>
                  </a:cubicBezTo>
                  <a:cubicBezTo>
                    <a:pt x="9726" y="9703"/>
                    <a:pt x="11414" y="7651"/>
                    <a:pt x="11542" y="7473"/>
                  </a:cubicBezTo>
                  <a:lnTo>
                    <a:pt x="11542" y="7473"/>
                  </a:lnTo>
                  <a:cubicBezTo>
                    <a:pt x="11442" y="7773"/>
                    <a:pt x="9807" y="11676"/>
                    <a:pt x="12476" y="12877"/>
                  </a:cubicBezTo>
                  <a:cubicBezTo>
                    <a:pt x="13137" y="13164"/>
                    <a:pt x="13776" y="13278"/>
                    <a:pt x="14376" y="13278"/>
                  </a:cubicBezTo>
                  <a:cubicBezTo>
                    <a:pt x="16775" y="13278"/>
                    <a:pt x="18547" y="11442"/>
                    <a:pt x="18547" y="11442"/>
                  </a:cubicBezTo>
                  <a:cubicBezTo>
                    <a:pt x="19848" y="10075"/>
                    <a:pt x="20815" y="8440"/>
                    <a:pt x="21482" y="6739"/>
                  </a:cubicBezTo>
                  <a:lnTo>
                    <a:pt x="21482" y="6739"/>
                  </a:lnTo>
                  <a:cubicBezTo>
                    <a:pt x="20927" y="7010"/>
                    <a:pt x="20444" y="7125"/>
                    <a:pt x="20025" y="7125"/>
                  </a:cubicBezTo>
                  <a:cubicBezTo>
                    <a:pt x="17604" y="7125"/>
                    <a:pt x="17313" y="3270"/>
                    <a:pt x="17313" y="3270"/>
                  </a:cubicBezTo>
                  <a:cubicBezTo>
                    <a:pt x="17313" y="3270"/>
                    <a:pt x="16455" y="6130"/>
                    <a:pt x="14315" y="6130"/>
                  </a:cubicBezTo>
                  <a:cubicBezTo>
                    <a:pt x="14144" y="6130"/>
                    <a:pt x="13965" y="6111"/>
                    <a:pt x="13777" y="6072"/>
                  </a:cubicBezTo>
                  <a:cubicBezTo>
                    <a:pt x="11142" y="5471"/>
                    <a:pt x="11942" y="2036"/>
                    <a:pt x="11976" y="1869"/>
                  </a:cubicBezTo>
                  <a:lnTo>
                    <a:pt x="11976" y="1869"/>
                  </a:lnTo>
                  <a:cubicBezTo>
                    <a:pt x="11860" y="2013"/>
                    <a:pt x="10324" y="3853"/>
                    <a:pt x="8660" y="3853"/>
                  </a:cubicBezTo>
                  <a:cubicBezTo>
                    <a:pt x="8399" y="3853"/>
                    <a:pt x="8135" y="3807"/>
                    <a:pt x="7873" y="3704"/>
                  </a:cubicBezTo>
                  <a:cubicBezTo>
                    <a:pt x="5471" y="2736"/>
                    <a:pt x="6105" y="34"/>
                    <a:pt x="6105" y="34"/>
                  </a:cubicBezTo>
                  <a:lnTo>
                    <a:pt x="60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2"/>
            <p:cNvSpPr/>
            <p:nvPr/>
          </p:nvSpPr>
          <p:spPr>
            <a:xfrm>
              <a:off x="9269300" y="1287200"/>
              <a:ext cx="432825" cy="276800"/>
            </a:xfrm>
            <a:custGeom>
              <a:rect b="b" l="l" r="r" t="t"/>
              <a:pathLst>
                <a:path extrusionOk="0" h="11072" w="17313">
                  <a:moveTo>
                    <a:pt x="16712" y="0"/>
                  </a:moveTo>
                  <a:cubicBezTo>
                    <a:pt x="16712" y="0"/>
                    <a:pt x="16512" y="3236"/>
                    <a:pt x="14611" y="3369"/>
                  </a:cubicBezTo>
                  <a:cubicBezTo>
                    <a:pt x="14590" y="3370"/>
                    <a:pt x="14570" y="3371"/>
                    <a:pt x="14550" y="3371"/>
                  </a:cubicBezTo>
                  <a:cubicBezTo>
                    <a:pt x="12753" y="3371"/>
                    <a:pt x="11742" y="434"/>
                    <a:pt x="11742" y="434"/>
                  </a:cubicBezTo>
                  <a:cubicBezTo>
                    <a:pt x="11742" y="434"/>
                    <a:pt x="11375" y="3503"/>
                    <a:pt x="9574" y="3536"/>
                  </a:cubicBezTo>
                  <a:cubicBezTo>
                    <a:pt x="9563" y="3536"/>
                    <a:pt x="9553" y="3537"/>
                    <a:pt x="9542" y="3537"/>
                  </a:cubicBezTo>
                  <a:cubicBezTo>
                    <a:pt x="7663" y="3537"/>
                    <a:pt x="6872" y="567"/>
                    <a:pt x="6872" y="567"/>
                  </a:cubicBezTo>
                  <a:cubicBezTo>
                    <a:pt x="6872" y="567"/>
                    <a:pt x="6128" y="3449"/>
                    <a:pt x="4910" y="3449"/>
                  </a:cubicBezTo>
                  <a:cubicBezTo>
                    <a:pt x="4864" y="3449"/>
                    <a:pt x="4817" y="3445"/>
                    <a:pt x="4770" y="3436"/>
                  </a:cubicBezTo>
                  <a:cubicBezTo>
                    <a:pt x="3669" y="3269"/>
                    <a:pt x="3169" y="1702"/>
                    <a:pt x="3036" y="1335"/>
                  </a:cubicBezTo>
                  <a:cubicBezTo>
                    <a:pt x="2502" y="2369"/>
                    <a:pt x="1701" y="3269"/>
                    <a:pt x="534" y="3870"/>
                  </a:cubicBezTo>
                  <a:lnTo>
                    <a:pt x="567" y="3937"/>
                  </a:lnTo>
                  <a:cubicBezTo>
                    <a:pt x="567" y="3937"/>
                    <a:pt x="0" y="6672"/>
                    <a:pt x="2368" y="7606"/>
                  </a:cubicBezTo>
                  <a:cubicBezTo>
                    <a:pt x="2633" y="7717"/>
                    <a:pt x="2900" y="7765"/>
                    <a:pt x="3165" y="7765"/>
                  </a:cubicBezTo>
                  <a:cubicBezTo>
                    <a:pt x="4806" y="7765"/>
                    <a:pt x="6352" y="5915"/>
                    <a:pt x="6438" y="5771"/>
                  </a:cubicBezTo>
                  <a:lnTo>
                    <a:pt x="6438" y="5771"/>
                  </a:lnTo>
                  <a:cubicBezTo>
                    <a:pt x="6405" y="5938"/>
                    <a:pt x="5604" y="9440"/>
                    <a:pt x="8239" y="10008"/>
                  </a:cubicBezTo>
                  <a:cubicBezTo>
                    <a:pt x="8425" y="10047"/>
                    <a:pt x="8602" y="10065"/>
                    <a:pt x="8771" y="10065"/>
                  </a:cubicBezTo>
                  <a:cubicBezTo>
                    <a:pt x="10889" y="10065"/>
                    <a:pt x="11775" y="7206"/>
                    <a:pt x="11775" y="7206"/>
                  </a:cubicBezTo>
                  <a:cubicBezTo>
                    <a:pt x="11775" y="7206"/>
                    <a:pt x="12089" y="11071"/>
                    <a:pt x="14486" y="11071"/>
                  </a:cubicBezTo>
                  <a:cubicBezTo>
                    <a:pt x="14905" y="11071"/>
                    <a:pt x="15388" y="10953"/>
                    <a:pt x="15945" y="10675"/>
                  </a:cubicBezTo>
                  <a:cubicBezTo>
                    <a:pt x="16946" y="8073"/>
                    <a:pt x="17312" y="5204"/>
                    <a:pt x="17112" y="2402"/>
                  </a:cubicBezTo>
                  <a:cubicBezTo>
                    <a:pt x="17079" y="1568"/>
                    <a:pt x="16946" y="768"/>
                    <a:pt x="16779" y="34"/>
                  </a:cubicBezTo>
                  <a:lnTo>
                    <a:pt x="1671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2"/>
            <p:cNvSpPr/>
            <p:nvPr/>
          </p:nvSpPr>
          <p:spPr>
            <a:xfrm>
              <a:off x="9345175" y="1142100"/>
              <a:ext cx="343600" cy="236850"/>
            </a:xfrm>
            <a:custGeom>
              <a:rect b="b" l="l" r="r" t="t"/>
              <a:pathLst>
                <a:path extrusionOk="0" h="9474" w="13744">
                  <a:moveTo>
                    <a:pt x="8440" y="0"/>
                  </a:moveTo>
                  <a:cubicBezTo>
                    <a:pt x="8440" y="1"/>
                    <a:pt x="8773" y="2369"/>
                    <a:pt x="7172" y="2802"/>
                  </a:cubicBezTo>
                  <a:cubicBezTo>
                    <a:pt x="7046" y="2836"/>
                    <a:pt x="6923" y="2852"/>
                    <a:pt x="6802" y="2852"/>
                  </a:cubicBezTo>
                  <a:cubicBezTo>
                    <a:pt x="5389" y="2852"/>
                    <a:pt x="4370" y="701"/>
                    <a:pt x="4370" y="701"/>
                  </a:cubicBezTo>
                  <a:cubicBezTo>
                    <a:pt x="4370" y="701"/>
                    <a:pt x="4237" y="3069"/>
                    <a:pt x="2736" y="3336"/>
                  </a:cubicBezTo>
                  <a:cubicBezTo>
                    <a:pt x="2647" y="3352"/>
                    <a:pt x="2559" y="3359"/>
                    <a:pt x="2471" y="3359"/>
                  </a:cubicBezTo>
                  <a:cubicBezTo>
                    <a:pt x="1445" y="3359"/>
                    <a:pt x="555" y="2353"/>
                    <a:pt x="401" y="2168"/>
                  </a:cubicBezTo>
                  <a:lnTo>
                    <a:pt x="401" y="2168"/>
                  </a:lnTo>
                  <a:cubicBezTo>
                    <a:pt x="901" y="3703"/>
                    <a:pt x="768" y="5638"/>
                    <a:pt x="1" y="7239"/>
                  </a:cubicBezTo>
                  <a:cubicBezTo>
                    <a:pt x="67" y="7639"/>
                    <a:pt x="601" y="9207"/>
                    <a:pt x="1735" y="9374"/>
                  </a:cubicBezTo>
                  <a:cubicBezTo>
                    <a:pt x="1776" y="9380"/>
                    <a:pt x="1817" y="9383"/>
                    <a:pt x="1857" y="9383"/>
                  </a:cubicBezTo>
                  <a:cubicBezTo>
                    <a:pt x="3086" y="9383"/>
                    <a:pt x="3837" y="6505"/>
                    <a:pt x="3837" y="6505"/>
                  </a:cubicBezTo>
                  <a:cubicBezTo>
                    <a:pt x="3837" y="6505"/>
                    <a:pt x="4661" y="9474"/>
                    <a:pt x="6508" y="9474"/>
                  </a:cubicBezTo>
                  <a:cubicBezTo>
                    <a:pt x="6518" y="9474"/>
                    <a:pt x="6528" y="9474"/>
                    <a:pt x="6539" y="9474"/>
                  </a:cubicBezTo>
                  <a:cubicBezTo>
                    <a:pt x="8340" y="9407"/>
                    <a:pt x="8707" y="6371"/>
                    <a:pt x="8707" y="6371"/>
                  </a:cubicBezTo>
                  <a:cubicBezTo>
                    <a:pt x="8707" y="6371"/>
                    <a:pt x="9697" y="9278"/>
                    <a:pt x="11458" y="9278"/>
                  </a:cubicBezTo>
                  <a:cubicBezTo>
                    <a:pt x="11497" y="9278"/>
                    <a:pt x="11536" y="9276"/>
                    <a:pt x="11576" y="9274"/>
                  </a:cubicBezTo>
                  <a:cubicBezTo>
                    <a:pt x="13444" y="9207"/>
                    <a:pt x="13677" y="5904"/>
                    <a:pt x="13677" y="5904"/>
                  </a:cubicBezTo>
                  <a:lnTo>
                    <a:pt x="13744" y="5871"/>
                  </a:lnTo>
                  <a:cubicBezTo>
                    <a:pt x="13343" y="4003"/>
                    <a:pt x="12676" y="2369"/>
                    <a:pt x="11876" y="1034"/>
                  </a:cubicBezTo>
                  <a:lnTo>
                    <a:pt x="11776" y="1134"/>
                  </a:lnTo>
                  <a:cubicBezTo>
                    <a:pt x="11539" y="1399"/>
                    <a:pt x="11256" y="1504"/>
                    <a:pt x="10955" y="1504"/>
                  </a:cubicBezTo>
                  <a:cubicBezTo>
                    <a:pt x="9818" y="1504"/>
                    <a:pt x="8440" y="1"/>
                    <a:pt x="8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2"/>
            <p:cNvSpPr/>
            <p:nvPr/>
          </p:nvSpPr>
          <p:spPr>
            <a:xfrm>
              <a:off x="9122525" y="976975"/>
              <a:ext cx="519550" cy="248250"/>
            </a:xfrm>
            <a:custGeom>
              <a:rect b="b" l="l" r="r" t="t"/>
              <a:pathLst>
                <a:path extrusionOk="0" h="9930" w="20782">
                  <a:moveTo>
                    <a:pt x="1668" y="0"/>
                  </a:moveTo>
                  <a:cubicBezTo>
                    <a:pt x="767" y="501"/>
                    <a:pt x="0" y="1168"/>
                    <a:pt x="100" y="2302"/>
                  </a:cubicBezTo>
                  <a:cubicBezTo>
                    <a:pt x="267" y="5138"/>
                    <a:pt x="6171" y="3169"/>
                    <a:pt x="8840" y="7573"/>
                  </a:cubicBezTo>
                  <a:cubicBezTo>
                    <a:pt x="9073" y="7906"/>
                    <a:pt x="9240" y="8306"/>
                    <a:pt x="9340" y="8740"/>
                  </a:cubicBezTo>
                  <a:cubicBezTo>
                    <a:pt x="9495" y="8864"/>
                    <a:pt x="10391" y="9929"/>
                    <a:pt x="11423" y="9929"/>
                  </a:cubicBezTo>
                  <a:cubicBezTo>
                    <a:pt x="11506" y="9929"/>
                    <a:pt x="11591" y="9923"/>
                    <a:pt x="11675" y="9908"/>
                  </a:cubicBezTo>
                  <a:cubicBezTo>
                    <a:pt x="13243" y="9641"/>
                    <a:pt x="13310" y="7272"/>
                    <a:pt x="13310" y="7272"/>
                  </a:cubicBezTo>
                  <a:cubicBezTo>
                    <a:pt x="13310" y="7272"/>
                    <a:pt x="14298" y="9391"/>
                    <a:pt x="15730" y="9391"/>
                  </a:cubicBezTo>
                  <a:cubicBezTo>
                    <a:pt x="15854" y="9391"/>
                    <a:pt x="15981" y="9375"/>
                    <a:pt x="16112" y="9341"/>
                  </a:cubicBezTo>
                  <a:cubicBezTo>
                    <a:pt x="17746" y="8940"/>
                    <a:pt x="17413" y="6572"/>
                    <a:pt x="17413" y="6572"/>
                  </a:cubicBezTo>
                  <a:lnTo>
                    <a:pt x="17413" y="6572"/>
                  </a:lnTo>
                  <a:cubicBezTo>
                    <a:pt x="17413" y="6572"/>
                    <a:pt x="18755" y="8059"/>
                    <a:pt x="19896" y="8059"/>
                  </a:cubicBezTo>
                  <a:cubicBezTo>
                    <a:pt x="20205" y="8059"/>
                    <a:pt x="20500" y="7950"/>
                    <a:pt x="20748" y="7673"/>
                  </a:cubicBezTo>
                  <a:lnTo>
                    <a:pt x="20782" y="7639"/>
                  </a:lnTo>
                  <a:cubicBezTo>
                    <a:pt x="18647" y="3970"/>
                    <a:pt x="15912" y="2269"/>
                    <a:pt x="15912" y="2269"/>
                  </a:cubicBezTo>
                  <a:cubicBezTo>
                    <a:pt x="15912" y="2269"/>
                    <a:pt x="15217" y="3974"/>
                    <a:pt x="13735" y="3974"/>
                  </a:cubicBezTo>
                  <a:cubicBezTo>
                    <a:pt x="13694" y="3974"/>
                    <a:pt x="13652" y="3973"/>
                    <a:pt x="13610" y="3970"/>
                  </a:cubicBezTo>
                  <a:cubicBezTo>
                    <a:pt x="12009" y="3903"/>
                    <a:pt x="11242" y="1001"/>
                    <a:pt x="11242" y="1001"/>
                  </a:cubicBezTo>
                  <a:cubicBezTo>
                    <a:pt x="11242" y="1001"/>
                    <a:pt x="10439" y="3506"/>
                    <a:pt x="8739" y="3506"/>
                  </a:cubicBezTo>
                  <a:cubicBezTo>
                    <a:pt x="8706" y="3506"/>
                    <a:pt x="8673" y="3505"/>
                    <a:pt x="8640" y="3503"/>
                  </a:cubicBezTo>
                  <a:cubicBezTo>
                    <a:pt x="6905" y="3436"/>
                    <a:pt x="6438" y="734"/>
                    <a:pt x="6438" y="734"/>
                  </a:cubicBezTo>
                  <a:cubicBezTo>
                    <a:pt x="6438" y="734"/>
                    <a:pt x="5432" y="2978"/>
                    <a:pt x="3926" y="2978"/>
                  </a:cubicBezTo>
                  <a:cubicBezTo>
                    <a:pt x="3810" y="2978"/>
                    <a:pt x="3691" y="2965"/>
                    <a:pt x="3569" y="2936"/>
                  </a:cubicBezTo>
                  <a:cubicBezTo>
                    <a:pt x="1835" y="2502"/>
                    <a:pt x="1768" y="134"/>
                    <a:pt x="1768" y="134"/>
                  </a:cubicBezTo>
                  <a:lnTo>
                    <a:pt x="16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2"/>
            <p:cNvSpPr/>
            <p:nvPr/>
          </p:nvSpPr>
          <p:spPr>
            <a:xfrm>
              <a:off x="9163375" y="808525"/>
              <a:ext cx="464525" cy="267825"/>
            </a:xfrm>
            <a:custGeom>
              <a:rect b="b" l="l" r="r" t="t"/>
              <a:pathLst>
                <a:path extrusionOk="0" h="10713" w="18581">
                  <a:moveTo>
                    <a:pt x="17747" y="0"/>
                  </a:moveTo>
                  <a:lnTo>
                    <a:pt x="17747" y="0"/>
                  </a:lnTo>
                  <a:cubicBezTo>
                    <a:pt x="17680" y="0"/>
                    <a:pt x="17413" y="3336"/>
                    <a:pt x="15078" y="3436"/>
                  </a:cubicBezTo>
                  <a:cubicBezTo>
                    <a:pt x="15029" y="3440"/>
                    <a:pt x="14980" y="3442"/>
                    <a:pt x="14932" y="3442"/>
                  </a:cubicBezTo>
                  <a:cubicBezTo>
                    <a:pt x="13246" y="3442"/>
                    <a:pt x="12143" y="1235"/>
                    <a:pt x="12143" y="1235"/>
                  </a:cubicBezTo>
                  <a:cubicBezTo>
                    <a:pt x="12143" y="1235"/>
                    <a:pt x="11742" y="3803"/>
                    <a:pt x="10108" y="4103"/>
                  </a:cubicBezTo>
                  <a:cubicBezTo>
                    <a:pt x="9984" y="4131"/>
                    <a:pt x="9865" y="4144"/>
                    <a:pt x="9751" y="4144"/>
                  </a:cubicBezTo>
                  <a:cubicBezTo>
                    <a:pt x="8366" y="4144"/>
                    <a:pt x="7740" y="2235"/>
                    <a:pt x="7740" y="2235"/>
                  </a:cubicBezTo>
                  <a:cubicBezTo>
                    <a:pt x="7740" y="2235"/>
                    <a:pt x="7606" y="4403"/>
                    <a:pt x="5905" y="4804"/>
                  </a:cubicBezTo>
                  <a:cubicBezTo>
                    <a:pt x="5769" y="4836"/>
                    <a:pt x="5639" y="4851"/>
                    <a:pt x="5516" y="4851"/>
                  </a:cubicBezTo>
                  <a:cubicBezTo>
                    <a:pt x="4615" y="4851"/>
                    <a:pt x="4064" y="4060"/>
                    <a:pt x="3770" y="3503"/>
                  </a:cubicBezTo>
                  <a:lnTo>
                    <a:pt x="3770" y="3503"/>
                  </a:lnTo>
                  <a:cubicBezTo>
                    <a:pt x="4270" y="5404"/>
                    <a:pt x="1769" y="5804"/>
                    <a:pt x="1" y="6738"/>
                  </a:cubicBezTo>
                  <a:lnTo>
                    <a:pt x="101" y="6872"/>
                  </a:lnTo>
                  <a:cubicBezTo>
                    <a:pt x="101" y="6872"/>
                    <a:pt x="168" y="9240"/>
                    <a:pt x="1902" y="9674"/>
                  </a:cubicBezTo>
                  <a:cubicBezTo>
                    <a:pt x="2024" y="9703"/>
                    <a:pt x="2142" y="9716"/>
                    <a:pt x="2258" y="9716"/>
                  </a:cubicBezTo>
                  <a:cubicBezTo>
                    <a:pt x="3764" y="9716"/>
                    <a:pt x="4771" y="7472"/>
                    <a:pt x="4771" y="7472"/>
                  </a:cubicBezTo>
                  <a:cubicBezTo>
                    <a:pt x="4771" y="7472"/>
                    <a:pt x="5204" y="10174"/>
                    <a:pt x="6972" y="10241"/>
                  </a:cubicBezTo>
                  <a:cubicBezTo>
                    <a:pt x="7006" y="10243"/>
                    <a:pt x="7039" y="10244"/>
                    <a:pt x="7071" y="10244"/>
                  </a:cubicBezTo>
                  <a:cubicBezTo>
                    <a:pt x="8772" y="10244"/>
                    <a:pt x="9574" y="7739"/>
                    <a:pt x="9574" y="7739"/>
                  </a:cubicBezTo>
                  <a:cubicBezTo>
                    <a:pt x="9574" y="7739"/>
                    <a:pt x="10341" y="10641"/>
                    <a:pt x="11943" y="10708"/>
                  </a:cubicBezTo>
                  <a:cubicBezTo>
                    <a:pt x="11985" y="10711"/>
                    <a:pt x="12027" y="10712"/>
                    <a:pt x="12068" y="10712"/>
                  </a:cubicBezTo>
                  <a:cubicBezTo>
                    <a:pt x="13550" y="10712"/>
                    <a:pt x="14244" y="9007"/>
                    <a:pt x="14244" y="9007"/>
                  </a:cubicBezTo>
                  <a:cubicBezTo>
                    <a:pt x="14244" y="9007"/>
                    <a:pt x="18581" y="5371"/>
                    <a:pt x="177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2"/>
            <p:cNvSpPr/>
            <p:nvPr/>
          </p:nvSpPr>
          <p:spPr>
            <a:xfrm>
              <a:off x="8927375" y="555800"/>
              <a:ext cx="679675" cy="374600"/>
            </a:xfrm>
            <a:custGeom>
              <a:rect b="b" l="l" r="r" t="t"/>
              <a:pathLst>
                <a:path extrusionOk="0" h="14984" w="27187">
                  <a:moveTo>
                    <a:pt x="12109" y="1"/>
                  </a:moveTo>
                  <a:cubicBezTo>
                    <a:pt x="12053" y="1"/>
                    <a:pt x="11998" y="1"/>
                    <a:pt x="11943" y="2"/>
                  </a:cubicBezTo>
                  <a:cubicBezTo>
                    <a:pt x="7072" y="102"/>
                    <a:pt x="1" y="2471"/>
                    <a:pt x="601" y="8175"/>
                  </a:cubicBezTo>
                  <a:cubicBezTo>
                    <a:pt x="1202" y="13345"/>
                    <a:pt x="11776" y="8441"/>
                    <a:pt x="13243" y="13612"/>
                  </a:cubicBezTo>
                  <a:lnTo>
                    <a:pt x="13243" y="13645"/>
                  </a:lnTo>
                  <a:cubicBezTo>
                    <a:pt x="13511" y="14209"/>
                    <a:pt x="14068" y="14984"/>
                    <a:pt x="15010" y="14984"/>
                  </a:cubicBezTo>
                  <a:cubicBezTo>
                    <a:pt x="15126" y="14984"/>
                    <a:pt x="15249" y="14972"/>
                    <a:pt x="15378" y="14946"/>
                  </a:cubicBezTo>
                  <a:cubicBezTo>
                    <a:pt x="17080" y="14579"/>
                    <a:pt x="17213" y="12411"/>
                    <a:pt x="17213" y="12411"/>
                  </a:cubicBezTo>
                  <a:cubicBezTo>
                    <a:pt x="17213" y="12411"/>
                    <a:pt x="17847" y="14313"/>
                    <a:pt x="19249" y="14313"/>
                  </a:cubicBezTo>
                  <a:cubicBezTo>
                    <a:pt x="19356" y="14313"/>
                    <a:pt x="19466" y="14302"/>
                    <a:pt x="19581" y="14279"/>
                  </a:cubicBezTo>
                  <a:cubicBezTo>
                    <a:pt x="21216" y="13945"/>
                    <a:pt x="21616" y="11410"/>
                    <a:pt x="21616" y="11410"/>
                  </a:cubicBezTo>
                  <a:cubicBezTo>
                    <a:pt x="21616" y="11410"/>
                    <a:pt x="22720" y="13617"/>
                    <a:pt x="24406" y="13617"/>
                  </a:cubicBezTo>
                  <a:cubicBezTo>
                    <a:pt x="24454" y="13617"/>
                    <a:pt x="24502" y="13616"/>
                    <a:pt x="24552" y="13612"/>
                  </a:cubicBezTo>
                  <a:cubicBezTo>
                    <a:pt x="26887" y="13445"/>
                    <a:pt x="27120" y="10109"/>
                    <a:pt x="27187" y="10109"/>
                  </a:cubicBezTo>
                  <a:cubicBezTo>
                    <a:pt x="27087" y="9676"/>
                    <a:pt x="27020" y="9275"/>
                    <a:pt x="26920" y="8942"/>
                  </a:cubicBezTo>
                  <a:cubicBezTo>
                    <a:pt x="25205" y="2906"/>
                    <a:pt x="17033" y="1"/>
                    <a:pt x="1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2"/>
            <p:cNvSpPr/>
            <p:nvPr/>
          </p:nvSpPr>
          <p:spPr>
            <a:xfrm>
              <a:off x="9110850" y="650575"/>
              <a:ext cx="54225" cy="42900"/>
            </a:xfrm>
            <a:custGeom>
              <a:rect b="b" l="l" r="r" t="t"/>
              <a:pathLst>
                <a:path extrusionOk="0" h="1716" w="2169">
                  <a:moveTo>
                    <a:pt x="175" y="0"/>
                  </a:moveTo>
                  <a:cubicBezTo>
                    <a:pt x="170" y="0"/>
                    <a:pt x="167" y="4"/>
                    <a:pt x="167" y="14"/>
                  </a:cubicBezTo>
                  <a:cubicBezTo>
                    <a:pt x="100" y="14"/>
                    <a:pt x="34" y="47"/>
                    <a:pt x="34" y="114"/>
                  </a:cubicBezTo>
                  <a:cubicBezTo>
                    <a:pt x="34" y="114"/>
                    <a:pt x="0" y="347"/>
                    <a:pt x="67" y="714"/>
                  </a:cubicBezTo>
                  <a:cubicBezTo>
                    <a:pt x="67" y="814"/>
                    <a:pt x="100" y="881"/>
                    <a:pt x="167" y="1015"/>
                  </a:cubicBezTo>
                  <a:cubicBezTo>
                    <a:pt x="200" y="1148"/>
                    <a:pt x="234" y="1215"/>
                    <a:pt x="334" y="1348"/>
                  </a:cubicBezTo>
                  <a:cubicBezTo>
                    <a:pt x="434" y="1548"/>
                    <a:pt x="767" y="1715"/>
                    <a:pt x="1068" y="1715"/>
                  </a:cubicBezTo>
                  <a:cubicBezTo>
                    <a:pt x="1168" y="1715"/>
                    <a:pt x="1368" y="1715"/>
                    <a:pt x="1501" y="1648"/>
                  </a:cubicBezTo>
                  <a:cubicBezTo>
                    <a:pt x="1601" y="1615"/>
                    <a:pt x="1735" y="1482"/>
                    <a:pt x="1835" y="1381"/>
                  </a:cubicBezTo>
                  <a:cubicBezTo>
                    <a:pt x="2035" y="1181"/>
                    <a:pt x="2068" y="981"/>
                    <a:pt x="2102" y="781"/>
                  </a:cubicBezTo>
                  <a:cubicBezTo>
                    <a:pt x="2168" y="614"/>
                    <a:pt x="2168" y="447"/>
                    <a:pt x="2168" y="314"/>
                  </a:cubicBezTo>
                  <a:lnTo>
                    <a:pt x="2168" y="147"/>
                  </a:lnTo>
                  <a:cubicBezTo>
                    <a:pt x="2168" y="114"/>
                    <a:pt x="2102" y="47"/>
                    <a:pt x="2068" y="47"/>
                  </a:cubicBezTo>
                  <a:cubicBezTo>
                    <a:pt x="2035" y="47"/>
                    <a:pt x="1935" y="114"/>
                    <a:pt x="1935" y="147"/>
                  </a:cubicBezTo>
                  <a:lnTo>
                    <a:pt x="1935" y="314"/>
                  </a:lnTo>
                  <a:cubicBezTo>
                    <a:pt x="1935" y="447"/>
                    <a:pt x="1902" y="548"/>
                    <a:pt x="1868" y="714"/>
                  </a:cubicBezTo>
                  <a:cubicBezTo>
                    <a:pt x="1835" y="881"/>
                    <a:pt x="1735" y="1048"/>
                    <a:pt x="1601" y="1181"/>
                  </a:cubicBezTo>
                  <a:cubicBezTo>
                    <a:pt x="1568" y="1215"/>
                    <a:pt x="1501" y="1281"/>
                    <a:pt x="1401" y="1315"/>
                  </a:cubicBezTo>
                  <a:cubicBezTo>
                    <a:pt x="1335" y="1348"/>
                    <a:pt x="1234" y="1348"/>
                    <a:pt x="1101" y="1348"/>
                  </a:cubicBezTo>
                  <a:cubicBezTo>
                    <a:pt x="1034" y="1348"/>
                    <a:pt x="934" y="1348"/>
                    <a:pt x="868" y="1315"/>
                  </a:cubicBezTo>
                  <a:cubicBezTo>
                    <a:pt x="767" y="1281"/>
                    <a:pt x="701" y="1215"/>
                    <a:pt x="667" y="1148"/>
                  </a:cubicBezTo>
                  <a:cubicBezTo>
                    <a:pt x="567" y="1048"/>
                    <a:pt x="534" y="981"/>
                    <a:pt x="501" y="881"/>
                  </a:cubicBezTo>
                  <a:cubicBezTo>
                    <a:pt x="434" y="814"/>
                    <a:pt x="434" y="714"/>
                    <a:pt x="401" y="648"/>
                  </a:cubicBezTo>
                  <a:cubicBezTo>
                    <a:pt x="334" y="481"/>
                    <a:pt x="267" y="314"/>
                    <a:pt x="267" y="214"/>
                  </a:cubicBezTo>
                  <a:cubicBezTo>
                    <a:pt x="234" y="114"/>
                    <a:pt x="234" y="47"/>
                    <a:pt x="234" y="47"/>
                  </a:cubicBezTo>
                  <a:cubicBezTo>
                    <a:pt x="210" y="24"/>
                    <a:pt x="187" y="0"/>
                    <a:pt x="1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2"/>
            <p:cNvSpPr/>
            <p:nvPr/>
          </p:nvSpPr>
          <p:spPr>
            <a:xfrm>
              <a:off x="9274300" y="651750"/>
              <a:ext cx="50900" cy="45875"/>
            </a:xfrm>
            <a:custGeom>
              <a:rect b="b" l="l" r="r" t="t"/>
              <a:pathLst>
                <a:path extrusionOk="0" h="1835" w="2036">
                  <a:moveTo>
                    <a:pt x="1868" y="0"/>
                  </a:moveTo>
                  <a:cubicBezTo>
                    <a:pt x="1768" y="0"/>
                    <a:pt x="1735" y="100"/>
                    <a:pt x="1735" y="134"/>
                  </a:cubicBezTo>
                  <a:lnTo>
                    <a:pt x="1735" y="300"/>
                  </a:lnTo>
                  <a:cubicBezTo>
                    <a:pt x="1735" y="400"/>
                    <a:pt x="1735" y="567"/>
                    <a:pt x="1701" y="734"/>
                  </a:cubicBezTo>
                  <a:cubicBezTo>
                    <a:pt x="1701" y="934"/>
                    <a:pt x="1601" y="1101"/>
                    <a:pt x="1535" y="1268"/>
                  </a:cubicBezTo>
                  <a:cubicBezTo>
                    <a:pt x="1501" y="1301"/>
                    <a:pt x="1435" y="1401"/>
                    <a:pt x="1368" y="1435"/>
                  </a:cubicBezTo>
                  <a:cubicBezTo>
                    <a:pt x="1335" y="1435"/>
                    <a:pt x="1268" y="1468"/>
                    <a:pt x="1234" y="1468"/>
                  </a:cubicBezTo>
                  <a:lnTo>
                    <a:pt x="1001" y="1468"/>
                  </a:lnTo>
                  <a:cubicBezTo>
                    <a:pt x="968" y="1468"/>
                    <a:pt x="901" y="1435"/>
                    <a:pt x="868" y="1435"/>
                  </a:cubicBezTo>
                  <a:cubicBezTo>
                    <a:pt x="767" y="1401"/>
                    <a:pt x="701" y="1334"/>
                    <a:pt x="667" y="1268"/>
                  </a:cubicBezTo>
                  <a:cubicBezTo>
                    <a:pt x="567" y="1168"/>
                    <a:pt x="534" y="1101"/>
                    <a:pt x="501" y="1001"/>
                  </a:cubicBezTo>
                  <a:cubicBezTo>
                    <a:pt x="401" y="934"/>
                    <a:pt x="401" y="834"/>
                    <a:pt x="367" y="767"/>
                  </a:cubicBezTo>
                  <a:cubicBezTo>
                    <a:pt x="300" y="601"/>
                    <a:pt x="234" y="434"/>
                    <a:pt x="234" y="334"/>
                  </a:cubicBezTo>
                  <a:cubicBezTo>
                    <a:pt x="200" y="234"/>
                    <a:pt x="200" y="167"/>
                    <a:pt x="200" y="167"/>
                  </a:cubicBezTo>
                  <a:cubicBezTo>
                    <a:pt x="200" y="134"/>
                    <a:pt x="167" y="100"/>
                    <a:pt x="167" y="67"/>
                  </a:cubicBezTo>
                  <a:cubicBezTo>
                    <a:pt x="100" y="67"/>
                    <a:pt x="34" y="100"/>
                    <a:pt x="34" y="134"/>
                  </a:cubicBezTo>
                  <a:cubicBezTo>
                    <a:pt x="34" y="134"/>
                    <a:pt x="0" y="434"/>
                    <a:pt x="67" y="801"/>
                  </a:cubicBezTo>
                  <a:cubicBezTo>
                    <a:pt x="100" y="1001"/>
                    <a:pt x="200" y="1268"/>
                    <a:pt x="367" y="1468"/>
                  </a:cubicBezTo>
                  <a:cubicBezTo>
                    <a:pt x="434" y="1601"/>
                    <a:pt x="567" y="1735"/>
                    <a:pt x="701" y="1768"/>
                  </a:cubicBezTo>
                  <a:cubicBezTo>
                    <a:pt x="734" y="1801"/>
                    <a:pt x="834" y="1835"/>
                    <a:pt x="901" y="1835"/>
                  </a:cubicBezTo>
                  <a:lnTo>
                    <a:pt x="1101" y="1835"/>
                  </a:lnTo>
                  <a:cubicBezTo>
                    <a:pt x="1168" y="1835"/>
                    <a:pt x="1234" y="1835"/>
                    <a:pt x="1335" y="1801"/>
                  </a:cubicBezTo>
                  <a:cubicBezTo>
                    <a:pt x="1401" y="1801"/>
                    <a:pt x="1435" y="1768"/>
                    <a:pt x="1535" y="1735"/>
                  </a:cubicBezTo>
                  <a:cubicBezTo>
                    <a:pt x="1668" y="1635"/>
                    <a:pt x="1735" y="1501"/>
                    <a:pt x="1835" y="1401"/>
                  </a:cubicBezTo>
                  <a:cubicBezTo>
                    <a:pt x="1935" y="1134"/>
                    <a:pt x="2002" y="934"/>
                    <a:pt x="2002" y="734"/>
                  </a:cubicBezTo>
                  <a:cubicBezTo>
                    <a:pt x="2035" y="567"/>
                    <a:pt x="2002" y="400"/>
                    <a:pt x="2002" y="267"/>
                  </a:cubicBezTo>
                  <a:cubicBezTo>
                    <a:pt x="1935" y="167"/>
                    <a:pt x="1935" y="100"/>
                    <a:pt x="1935" y="100"/>
                  </a:cubicBezTo>
                  <a:cubicBezTo>
                    <a:pt x="1935" y="67"/>
                    <a:pt x="1902" y="0"/>
                    <a:pt x="18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2"/>
            <p:cNvSpPr/>
            <p:nvPr/>
          </p:nvSpPr>
          <p:spPr>
            <a:xfrm>
              <a:off x="9169225" y="729300"/>
              <a:ext cx="91750" cy="88725"/>
            </a:xfrm>
            <a:custGeom>
              <a:rect b="b" l="l" r="r" t="t"/>
              <a:pathLst>
                <a:path extrusionOk="0" h="3549" w="3670">
                  <a:moveTo>
                    <a:pt x="234" y="0"/>
                  </a:moveTo>
                  <a:cubicBezTo>
                    <a:pt x="234" y="1"/>
                    <a:pt x="0" y="2335"/>
                    <a:pt x="701" y="3036"/>
                  </a:cubicBezTo>
                  <a:cubicBezTo>
                    <a:pt x="1022" y="3374"/>
                    <a:pt x="1539" y="3549"/>
                    <a:pt x="2032" y="3549"/>
                  </a:cubicBezTo>
                  <a:cubicBezTo>
                    <a:pt x="2513" y="3549"/>
                    <a:pt x="2972" y="3382"/>
                    <a:pt x="3203" y="3036"/>
                  </a:cubicBezTo>
                  <a:cubicBezTo>
                    <a:pt x="3670" y="2269"/>
                    <a:pt x="3569" y="67"/>
                    <a:pt x="3569" y="67"/>
                  </a:cubicBezTo>
                  <a:lnTo>
                    <a:pt x="3569" y="67"/>
                  </a:lnTo>
                  <a:cubicBezTo>
                    <a:pt x="3341" y="143"/>
                    <a:pt x="2970" y="171"/>
                    <a:pt x="2558" y="171"/>
                  </a:cubicBezTo>
                  <a:cubicBezTo>
                    <a:pt x="1527" y="171"/>
                    <a:pt x="234" y="0"/>
                    <a:pt x="2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2"/>
            <p:cNvSpPr/>
            <p:nvPr/>
          </p:nvSpPr>
          <p:spPr>
            <a:xfrm>
              <a:off x="9211750" y="728475"/>
              <a:ext cx="10025" cy="55875"/>
            </a:xfrm>
            <a:custGeom>
              <a:rect b="b" l="l" r="r" t="t"/>
              <a:pathLst>
                <a:path extrusionOk="0" h="2235" w="401">
                  <a:moveTo>
                    <a:pt x="301" y="0"/>
                  </a:moveTo>
                  <a:cubicBezTo>
                    <a:pt x="234" y="0"/>
                    <a:pt x="167" y="33"/>
                    <a:pt x="167" y="67"/>
                  </a:cubicBezTo>
                  <a:cubicBezTo>
                    <a:pt x="167" y="67"/>
                    <a:pt x="134" y="200"/>
                    <a:pt x="67" y="400"/>
                  </a:cubicBezTo>
                  <a:cubicBezTo>
                    <a:pt x="34" y="600"/>
                    <a:pt x="0" y="867"/>
                    <a:pt x="0" y="1101"/>
                  </a:cubicBezTo>
                  <a:lnTo>
                    <a:pt x="0" y="1501"/>
                  </a:lnTo>
                  <a:lnTo>
                    <a:pt x="0" y="1835"/>
                  </a:lnTo>
                  <a:cubicBezTo>
                    <a:pt x="0" y="2035"/>
                    <a:pt x="34" y="2168"/>
                    <a:pt x="34" y="2168"/>
                  </a:cubicBezTo>
                  <a:cubicBezTo>
                    <a:pt x="34" y="2202"/>
                    <a:pt x="67" y="2235"/>
                    <a:pt x="134" y="2235"/>
                  </a:cubicBezTo>
                  <a:cubicBezTo>
                    <a:pt x="167" y="2235"/>
                    <a:pt x="234" y="2202"/>
                    <a:pt x="234" y="2168"/>
                  </a:cubicBezTo>
                  <a:cubicBezTo>
                    <a:pt x="234" y="2168"/>
                    <a:pt x="301" y="2035"/>
                    <a:pt x="334" y="1835"/>
                  </a:cubicBezTo>
                  <a:cubicBezTo>
                    <a:pt x="334" y="1701"/>
                    <a:pt x="367" y="1601"/>
                    <a:pt x="367" y="1501"/>
                  </a:cubicBezTo>
                  <a:cubicBezTo>
                    <a:pt x="401" y="1368"/>
                    <a:pt x="401" y="1234"/>
                    <a:pt x="401" y="1101"/>
                  </a:cubicBezTo>
                  <a:lnTo>
                    <a:pt x="401" y="400"/>
                  </a:lnTo>
                  <a:cubicBezTo>
                    <a:pt x="401" y="200"/>
                    <a:pt x="367" y="67"/>
                    <a:pt x="367" y="67"/>
                  </a:cubicBezTo>
                  <a:cubicBezTo>
                    <a:pt x="334" y="33"/>
                    <a:pt x="334" y="0"/>
                    <a:pt x="3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2"/>
            <p:cNvSpPr/>
            <p:nvPr/>
          </p:nvSpPr>
          <p:spPr>
            <a:xfrm>
              <a:off x="9070825" y="671675"/>
              <a:ext cx="34200" cy="65975"/>
            </a:xfrm>
            <a:custGeom>
              <a:rect b="b" l="l" r="r" t="t"/>
              <a:pathLst>
                <a:path extrusionOk="0" h="2639" w="1368">
                  <a:moveTo>
                    <a:pt x="448" y="1"/>
                  </a:moveTo>
                  <a:cubicBezTo>
                    <a:pt x="410" y="1"/>
                    <a:pt x="372" y="12"/>
                    <a:pt x="334" y="37"/>
                  </a:cubicBezTo>
                  <a:cubicBezTo>
                    <a:pt x="267" y="137"/>
                    <a:pt x="200" y="237"/>
                    <a:pt x="300" y="337"/>
                  </a:cubicBezTo>
                  <a:cubicBezTo>
                    <a:pt x="334" y="371"/>
                    <a:pt x="1034" y="1371"/>
                    <a:pt x="100" y="2239"/>
                  </a:cubicBezTo>
                  <a:cubicBezTo>
                    <a:pt x="0" y="2339"/>
                    <a:pt x="0" y="2472"/>
                    <a:pt x="100" y="2539"/>
                  </a:cubicBezTo>
                  <a:cubicBezTo>
                    <a:pt x="134" y="2606"/>
                    <a:pt x="200" y="2639"/>
                    <a:pt x="267" y="2639"/>
                  </a:cubicBezTo>
                  <a:cubicBezTo>
                    <a:pt x="300" y="2639"/>
                    <a:pt x="367" y="2606"/>
                    <a:pt x="367" y="2539"/>
                  </a:cubicBezTo>
                  <a:cubicBezTo>
                    <a:pt x="1368" y="1638"/>
                    <a:pt x="967" y="537"/>
                    <a:pt x="634" y="70"/>
                  </a:cubicBezTo>
                  <a:cubicBezTo>
                    <a:pt x="572" y="29"/>
                    <a:pt x="510" y="1"/>
                    <a:pt x="4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2"/>
            <p:cNvSpPr/>
            <p:nvPr/>
          </p:nvSpPr>
          <p:spPr>
            <a:xfrm>
              <a:off x="9085825" y="698600"/>
              <a:ext cx="251875" cy="38225"/>
            </a:xfrm>
            <a:custGeom>
              <a:rect b="b" l="l" r="r" t="t"/>
              <a:pathLst>
                <a:path extrusionOk="0" h="1529" w="10075">
                  <a:moveTo>
                    <a:pt x="200" y="1"/>
                  </a:moveTo>
                  <a:cubicBezTo>
                    <a:pt x="134" y="1"/>
                    <a:pt x="58" y="55"/>
                    <a:pt x="34" y="128"/>
                  </a:cubicBezTo>
                  <a:cubicBezTo>
                    <a:pt x="1" y="228"/>
                    <a:pt x="34" y="328"/>
                    <a:pt x="167" y="394"/>
                  </a:cubicBezTo>
                  <a:cubicBezTo>
                    <a:pt x="334" y="428"/>
                    <a:pt x="3270" y="1529"/>
                    <a:pt x="6372" y="1529"/>
                  </a:cubicBezTo>
                  <a:cubicBezTo>
                    <a:pt x="7573" y="1529"/>
                    <a:pt x="8773" y="1395"/>
                    <a:pt x="9908" y="962"/>
                  </a:cubicBezTo>
                  <a:cubicBezTo>
                    <a:pt x="10041" y="895"/>
                    <a:pt x="10074" y="795"/>
                    <a:pt x="10041" y="661"/>
                  </a:cubicBezTo>
                  <a:cubicBezTo>
                    <a:pt x="9969" y="589"/>
                    <a:pt x="9914" y="534"/>
                    <a:pt x="9839" y="534"/>
                  </a:cubicBezTo>
                  <a:cubicBezTo>
                    <a:pt x="9810" y="534"/>
                    <a:pt x="9778" y="543"/>
                    <a:pt x="9741" y="561"/>
                  </a:cubicBezTo>
                  <a:cubicBezTo>
                    <a:pt x="8716" y="966"/>
                    <a:pt x="7561" y="1113"/>
                    <a:pt x="6418" y="1113"/>
                  </a:cubicBezTo>
                  <a:cubicBezTo>
                    <a:pt x="3320" y="1113"/>
                    <a:pt x="316" y="28"/>
                    <a:pt x="267" y="28"/>
                  </a:cubicBezTo>
                  <a:cubicBezTo>
                    <a:pt x="249" y="9"/>
                    <a:pt x="225" y="1"/>
                    <a:pt x="2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2"/>
            <p:cNvSpPr/>
            <p:nvPr/>
          </p:nvSpPr>
          <p:spPr>
            <a:xfrm>
              <a:off x="9326000" y="681925"/>
              <a:ext cx="26700" cy="67400"/>
            </a:xfrm>
            <a:custGeom>
              <a:rect b="b" l="l" r="r" t="t"/>
              <a:pathLst>
                <a:path extrusionOk="0" h="2696" w="1068">
                  <a:moveTo>
                    <a:pt x="760" y="0"/>
                  </a:moveTo>
                  <a:cubicBezTo>
                    <a:pt x="718" y="0"/>
                    <a:pt x="676" y="19"/>
                    <a:pt x="634" y="61"/>
                  </a:cubicBezTo>
                  <a:cubicBezTo>
                    <a:pt x="634" y="61"/>
                    <a:pt x="301" y="294"/>
                    <a:pt x="167" y="761"/>
                  </a:cubicBezTo>
                  <a:cubicBezTo>
                    <a:pt x="67" y="1195"/>
                    <a:pt x="67" y="1795"/>
                    <a:pt x="668" y="2596"/>
                  </a:cubicBezTo>
                  <a:cubicBezTo>
                    <a:pt x="734" y="2629"/>
                    <a:pt x="801" y="2696"/>
                    <a:pt x="834" y="2696"/>
                  </a:cubicBezTo>
                  <a:cubicBezTo>
                    <a:pt x="901" y="2696"/>
                    <a:pt x="934" y="2696"/>
                    <a:pt x="934" y="2629"/>
                  </a:cubicBezTo>
                  <a:cubicBezTo>
                    <a:pt x="1001" y="2563"/>
                    <a:pt x="1068" y="2429"/>
                    <a:pt x="968" y="2362"/>
                  </a:cubicBezTo>
                  <a:cubicBezTo>
                    <a:pt x="0" y="1195"/>
                    <a:pt x="834" y="428"/>
                    <a:pt x="901" y="394"/>
                  </a:cubicBezTo>
                  <a:cubicBezTo>
                    <a:pt x="968" y="294"/>
                    <a:pt x="1001" y="194"/>
                    <a:pt x="934" y="94"/>
                  </a:cubicBezTo>
                  <a:cubicBezTo>
                    <a:pt x="876" y="36"/>
                    <a:pt x="818" y="0"/>
                    <a:pt x="7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6" name="Google Shape;4136;p62">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4137" name="Google Shape;4137;p62">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2">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2">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2">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4141" name="Google Shape;4141;p62">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4142" name="Google Shape;4142;p62">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4143" name="Google Shape;4143;p62">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4144" name="Google Shape;4144;p62"/>
          <p:cNvGrpSpPr/>
          <p:nvPr/>
        </p:nvGrpSpPr>
        <p:grpSpPr>
          <a:xfrm>
            <a:off x="5762750" y="1918206"/>
            <a:ext cx="387600" cy="387600"/>
            <a:chOff x="5762750" y="1918206"/>
            <a:chExt cx="387600" cy="387600"/>
          </a:xfrm>
        </p:grpSpPr>
        <p:sp>
          <p:nvSpPr>
            <p:cNvPr id="4145" name="Google Shape;4145;p62"/>
            <p:cNvSpPr/>
            <p:nvPr/>
          </p:nvSpPr>
          <p:spPr>
            <a:xfrm>
              <a:off x="5762750" y="1918206"/>
              <a:ext cx="387600" cy="3876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6" name="Google Shape;4146;p62"/>
            <p:cNvGrpSpPr/>
            <p:nvPr/>
          </p:nvGrpSpPr>
          <p:grpSpPr>
            <a:xfrm>
              <a:off x="5775090" y="1933657"/>
              <a:ext cx="362920" cy="356865"/>
              <a:chOff x="2866317" y="3817357"/>
              <a:chExt cx="362920" cy="356865"/>
            </a:xfrm>
          </p:grpSpPr>
          <p:sp>
            <p:nvSpPr>
              <p:cNvPr id="4147" name="Google Shape;4147;p62"/>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2"/>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2"/>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50" name="Google Shape;4150;p62"/>
          <p:cNvGrpSpPr/>
          <p:nvPr/>
        </p:nvGrpSpPr>
        <p:grpSpPr>
          <a:xfrm>
            <a:off x="6211175" y="1918206"/>
            <a:ext cx="387600" cy="387600"/>
            <a:chOff x="6211175" y="1918206"/>
            <a:chExt cx="387600" cy="387600"/>
          </a:xfrm>
        </p:grpSpPr>
        <p:sp>
          <p:nvSpPr>
            <p:cNvPr id="4151" name="Google Shape;4151;p62"/>
            <p:cNvSpPr/>
            <p:nvPr/>
          </p:nvSpPr>
          <p:spPr>
            <a:xfrm>
              <a:off x="6211175" y="1918206"/>
              <a:ext cx="387600" cy="3876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2" name="Google Shape;4152;p62"/>
            <p:cNvGrpSpPr/>
            <p:nvPr/>
          </p:nvGrpSpPr>
          <p:grpSpPr>
            <a:xfrm>
              <a:off x="6223525" y="1933657"/>
              <a:ext cx="362920" cy="356865"/>
              <a:chOff x="3314750" y="3817357"/>
              <a:chExt cx="362920" cy="356865"/>
            </a:xfrm>
          </p:grpSpPr>
          <p:sp>
            <p:nvSpPr>
              <p:cNvPr id="4153" name="Google Shape;4153;p62"/>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2"/>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2"/>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2"/>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2"/>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58" name="Google Shape;4158;p62"/>
          <p:cNvGrpSpPr/>
          <p:nvPr/>
        </p:nvGrpSpPr>
        <p:grpSpPr>
          <a:xfrm>
            <a:off x="6665963" y="1918206"/>
            <a:ext cx="387600" cy="387600"/>
            <a:chOff x="6665963" y="1918206"/>
            <a:chExt cx="387600" cy="387600"/>
          </a:xfrm>
        </p:grpSpPr>
        <p:sp>
          <p:nvSpPr>
            <p:cNvPr id="4159" name="Google Shape;4159;p62"/>
            <p:cNvSpPr/>
            <p:nvPr/>
          </p:nvSpPr>
          <p:spPr>
            <a:xfrm>
              <a:off x="6665963" y="1918206"/>
              <a:ext cx="387600" cy="387600"/>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0" name="Google Shape;4160;p62"/>
            <p:cNvGrpSpPr/>
            <p:nvPr/>
          </p:nvGrpSpPr>
          <p:grpSpPr>
            <a:xfrm>
              <a:off x="6671959" y="1933657"/>
              <a:ext cx="363314" cy="356576"/>
              <a:chOff x="3763184" y="3817357"/>
              <a:chExt cx="363314" cy="356576"/>
            </a:xfrm>
          </p:grpSpPr>
          <p:sp>
            <p:nvSpPr>
              <p:cNvPr id="4161" name="Google Shape;4161;p62"/>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2"/>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2"/>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2"/>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2"/>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66" name="Google Shape;4166;p62"/>
          <p:cNvGrpSpPr/>
          <p:nvPr/>
        </p:nvGrpSpPr>
        <p:grpSpPr>
          <a:xfrm>
            <a:off x="7108438" y="1918206"/>
            <a:ext cx="387600" cy="387600"/>
            <a:chOff x="7108438" y="1918206"/>
            <a:chExt cx="387600" cy="387600"/>
          </a:xfrm>
        </p:grpSpPr>
        <p:sp>
          <p:nvSpPr>
            <p:cNvPr id="4167" name="Google Shape;4167;p62"/>
            <p:cNvSpPr/>
            <p:nvPr/>
          </p:nvSpPr>
          <p:spPr>
            <a:xfrm>
              <a:off x="7108438" y="1918206"/>
              <a:ext cx="387600" cy="3876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8" name="Google Shape;4168;p62"/>
            <p:cNvGrpSpPr/>
            <p:nvPr/>
          </p:nvGrpSpPr>
          <p:grpSpPr>
            <a:xfrm>
              <a:off x="7120760" y="1933657"/>
              <a:ext cx="362947" cy="356576"/>
              <a:chOff x="4211985" y="3817357"/>
              <a:chExt cx="362947" cy="356576"/>
            </a:xfrm>
          </p:grpSpPr>
          <p:sp>
            <p:nvSpPr>
              <p:cNvPr id="4169" name="Google Shape;4169;p62"/>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2"/>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2"/>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75" name="Shape 4175"/>
        <p:cNvGrpSpPr/>
        <p:nvPr/>
      </p:nvGrpSpPr>
      <p:grpSpPr>
        <a:xfrm>
          <a:off x="0" y="0"/>
          <a:ext cx="0" cy="0"/>
          <a:chOff x="0" y="0"/>
          <a:chExt cx="0" cy="0"/>
        </a:xfrm>
      </p:grpSpPr>
      <p:sp>
        <p:nvSpPr>
          <p:cNvPr id="4176" name="Google Shape;4176;p63"/>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4177" name="Google Shape;4177;p63">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4178" name="Google Shape;4178;p63">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3">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3">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3">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4182" name="Google Shape;4182;p63">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4183" name="Google Shape;4183;p63">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4184" name="Google Shape;4184;p63">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4185" name="Google Shape;4185;p63"/>
          <p:cNvGrpSpPr/>
          <p:nvPr/>
        </p:nvGrpSpPr>
        <p:grpSpPr>
          <a:xfrm>
            <a:off x="1774143" y="2181238"/>
            <a:ext cx="2561836" cy="483248"/>
            <a:chOff x="1655681" y="3921346"/>
            <a:chExt cx="3036070" cy="572705"/>
          </a:xfrm>
        </p:grpSpPr>
        <p:grpSp>
          <p:nvGrpSpPr>
            <p:cNvPr id="4186" name="Google Shape;4186;p63"/>
            <p:cNvGrpSpPr/>
            <p:nvPr/>
          </p:nvGrpSpPr>
          <p:grpSpPr>
            <a:xfrm>
              <a:off x="1655681" y="3921346"/>
              <a:ext cx="3036070" cy="572705"/>
              <a:chOff x="998425" y="1182125"/>
              <a:chExt cx="1065400" cy="199500"/>
            </a:xfrm>
          </p:grpSpPr>
          <p:sp>
            <p:nvSpPr>
              <p:cNvPr id="4187" name="Google Shape;4187;p6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2" name="Google Shape;4192;p63"/>
            <p:cNvGrpSpPr/>
            <p:nvPr/>
          </p:nvGrpSpPr>
          <p:grpSpPr>
            <a:xfrm>
              <a:off x="1738786" y="3984979"/>
              <a:ext cx="445439" cy="445439"/>
              <a:chOff x="1897139" y="1283501"/>
              <a:chExt cx="834937" cy="834937"/>
            </a:xfrm>
          </p:grpSpPr>
          <p:sp>
            <p:nvSpPr>
              <p:cNvPr id="4193" name="Google Shape;4193;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1" name="Google Shape;4211;p63"/>
            <p:cNvGrpSpPr/>
            <p:nvPr/>
          </p:nvGrpSpPr>
          <p:grpSpPr>
            <a:xfrm rot="-5400000">
              <a:off x="2555561" y="3984979"/>
              <a:ext cx="445439" cy="445439"/>
              <a:chOff x="1897139" y="1283501"/>
              <a:chExt cx="834937" cy="834937"/>
            </a:xfrm>
          </p:grpSpPr>
          <p:sp>
            <p:nvSpPr>
              <p:cNvPr id="4212" name="Google Shape;4212;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0" name="Google Shape;4230;p63"/>
            <p:cNvGrpSpPr/>
            <p:nvPr/>
          </p:nvGrpSpPr>
          <p:grpSpPr>
            <a:xfrm rot="5400000">
              <a:off x="3372336" y="3984979"/>
              <a:ext cx="445439" cy="445439"/>
              <a:chOff x="1897139" y="1283501"/>
              <a:chExt cx="834937" cy="834937"/>
            </a:xfrm>
          </p:grpSpPr>
          <p:sp>
            <p:nvSpPr>
              <p:cNvPr id="4231" name="Google Shape;4231;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9" name="Google Shape;4249;p63"/>
            <p:cNvGrpSpPr/>
            <p:nvPr/>
          </p:nvGrpSpPr>
          <p:grpSpPr>
            <a:xfrm rot="10800000">
              <a:off x="4189111" y="3984979"/>
              <a:ext cx="445439" cy="445439"/>
              <a:chOff x="1897139" y="1283501"/>
              <a:chExt cx="834937" cy="834937"/>
            </a:xfrm>
          </p:grpSpPr>
          <p:sp>
            <p:nvSpPr>
              <p:cNvPr id="4250" name="Google Shape;4250;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268" name="Google Shape;4268;p63"/>
          <p:cNvSpPr/>
          <p:nvPr/>
        </p:nvSpPr>
        <p:spPr>
          <a:xfrm>
            <a:off x="1774075" y="1393824"/>
            <a:ext cx="684900" cy="684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3"/>
          <p:cNvSpPr/>
          <p:nvPr/>
        </p:nvSpPr>
        <p:spPr>
          <a:xfrm>
            <a:off x="1805843" y="1425591"/>
            <a:ext cx="621300" cy="621300"/>
          </a:xfrm>
          <a:prstGeom prst="pie">
            <a:avLst>
              <a:gd fmla="val 20958620" name="adj1"/>
              <a:gd fmla="val 6512824"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0" name="Google Shape;4270;p63"/>
          <p:cNvGrpSpPr/>
          <p:nvPr/>
        </p:nvGrpSpPr>
        <p:grpSpPr>
          <a:xfrm rot="10800000">
            <a:off x="1815783" y="1435757"/>
            <a:ext cx="601322" cy="601238"/>
            <a:chOff x="1897139" y="1283501"/>
            <a:chExt cx="834937" cy="834937"/>
          </a:xfrm>
        </p:grpSpPr>
        <p:sp>
          <p:nvSpPr>
            <p:cNvPr id="4271" name="Google Shape;4271;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9" name="Google Shape;4289;p63"/>
          <p:cNvSpPr/>
          <p:nvPr/>
        </p:nvSpPr>
        <p:spPr>
          <a:xfrm>
            <a:off x="2712454" y="1393824"/>
            <a:ext cx="684900" cy="684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3"/>
          <p:cNvSpPr/>
          <p:nvPr/>
        </p:nvSpPr>
        <p:spPr>
          <a:xfrm>
            <a:off x="2744222" y="1425591"/>
            <a:ext cx="621300" cy="621300"/>
          </a:xfrm>
          <a:prstGeom prst="pie">
            <a:avLst>
              <a:gd fmla="val 4770404" name="adj1"/>
              <a:gd fmla="val 17420089"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1" name="Google Shape;4291;p63"/>
          <p:cNvGrpSpPr/>
          <p:nvPr/>
        </p:nvGrpSpPr>
        <p:grpSpPr>
          <a:xfrm rot="-5400000">
            <a:off x="2754402" y="1435742"/>
            <a:ext cx="601238" cy="601322"/>
            <a:chOff x="1897139" y="1283501"/>
            <a:chExt cx="834937" cy="834937"/>
          </a:xfrm>
        </p:grpSpPr>
        <p:sp>
          <p:nvSpPr>
            <p:cNvPr id="4292" name="Google Shape;4292;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3"/>
            <p:cNvSpPr/>
            <p:nvPr/>
          </p:nvSpPr>
          <p:spPr>
            <a:xfrm rot="5400000">
              <a:off x="2423180" y="1593875"/>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3"/>
            <p:cNvSpPr/>
            <p:nvPr/>
          </p:nvSpPr>
          <p:spPr>
            <a:xfrm rot="5400000">
              <a:off x="2602094" y="1766278"/>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0" name="Google Shape;4310;p63"/>
          <p:cNvSpPr/>
          <p:nvPr/>
        </p:nvSpPr>
        <p:spPr>
          <a:xfrm>
            <a:off x="3650833" y="1393824"/>
            <a:ext cx="684900" cy="684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3"/>
          <p:cNvSpPr/>
          <p:nvPr/>
        </p:nvSpPr>
        <p:spPr>
          <a:xfrm>
            <a:off x="3682601" y="1425591"/>
            <a:ext cx="621300" cy="621300"/>
          </a:xfrm>
          <a:prstGeom prst="pie">
            <a:avLst>
              <a:gd fmla="val 11985539" name="adj1"/>
              <a:gd fmla="val 10361350"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2" name="Google Shape;4312;p63"/>
          <p:cNvGrpSpPr/>
          <p:nvPr/>
        </p:nvGrpSpPr>
        <p:grpSpPr>
          <a:xfrm rot="-5400000">
            <a:off x="3692781" y="1435742"/>
            <a:ext cx="601238" cy="601322"/>
            <a:chOff x="1897139" y="1283501"/>
            <a:chExt cx="834937" cy="834937"/>
          </a:xfrm>
        </p:grpSpPr>
        <p:sp>
          <p:nvSpPr>
            <p:cNvPr id="4313" name="Google Shape;4313;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3"/>
            <p:cNvSpPr/>
            <p:nvPr/>
          </p:nvSpPr>
          <p:spPr>
            <a:xfrm rot="5400000">
              <a:off x="2161062" y="1551941"/>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3"/>
            <p:cNvSpPr/>
            <p:nvPr/>
          </p:nvSpPr>
          <p:spPr>
            <a:xfrm rot="5400000">
              <a:off x="2258497" y="1412368"/>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0" name="Google Shape;4330;p63"/>
          <p:cNvGrpSpPr/>
          <p:nvPr/>
        </p:nvGrpSpPr>
        <p:grpSpPr>
          <a:xfrm>
            <a:off x="1536961" y="2999462"/>
            <a:ext cx="478773" cy="728912"/>
            <a:chOff x="1486225" y="603550"/>
            <a:chExt cx="738050" cy="1123650"/>
          </a:xfrm>
        </p:grpSpPr>
        <p:sp>
          <p:nvSpPr>
            <p:cNvPr id="4331" name="Google Shape;4331;p63"/>
            <p:cNvSpPr/>
            <p:nvPr/>
          </p:nvSpPr>
          <p:spPr>
            <a:xfrm>
              <a:off x="1674700" y="603550"/>
              <a:ext cx="74250" cy="77400"/>
            </a:xfrm>
            <a:custGeom>
              <a:rect b="b" l="l" r="r" t="t"/>
              <a:pathLst>
                <a:path extrusionOk="0" h="3096" w="2970">
                  <a:moveTo>
                    <a:pt x="649" y="0"/>
                  </a:moveTo>
                  <a:cubicBezTo>
                    <a:pt x="392" y="0"/>
                    <a:pt x="159" y="176"/>
                    <a:pt x="134" y="427"/>
                  </a:cubicBezTo>
                  <a:cubicBezTo>
                    <a:pt x="67" y="1061"/>
                    <a:pt x="1" y="2028"/>
                    <a:pt x="267" y="3096"/>
                  </a:cubicBezTo>
                  <a:lnTo>
                    <a:pt x="2969" y="2896"/>
                  </a:lnTo>
                  <a:cubicBezTo>
                    <a:pt x="2969" y="2896"/>
                    <a:pt x="2602" y="1028"/>
                    <a:pt x="901" y="60"/>
                  </a:cubicBezTo>
                  <a:cubicBezTo>
                    <a:pt x="819" y="19"/>
                    <a:pt x="733"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3"/>
            <p:cNvSpPr/>
            <p:nvPr/>
          </p:nvSpPr>
          <p:spPr>
            <a:xfrm>
              <a:off x="1824800" y="626550"/>
              <a:ext cx="151800" cy="145300"/>
            </a:xfrm>
            <a:custGeom>
              <a:rect b="b" l="l" r="r" t="t"/>
              <a:pathLst>
                <a:path extrusionOk="0" h="5812" w="6072">
                  <a:moveTo>
                    <a:pt x="5127" y="0"/>
                  </a:moveTo>
                  <a:cubicBezTo>
                    <a:pt x="5087" y="0"/>
                    <a:pt x="5046" y="3"/>
                    <a:pt x="5004" y="7"/>
                  </a:cubicBezTo>
                  <a:cubicBezTo>
                    <a:pt x="1835" y="408"/>
                    <a:pt x="1" y="2476"/>
                    <a:pt x="1" y="2476"/>
                  </a:cubicBezTo>
                  <a:lnTo>
                    <a:pt x="4637" y="5812"/>
                  </a:lnTo>
                  <a:cubicBezTo>
                    <a:pt x="5838" y="3643"/>
                    <a:pt x="6072" y="1942"/>
                    <a:pt x="6072" y="941"/>
                  </a:cubicBezTo>
                  <a:cubicBezTo>
                    <a:pt x="6072" y="385"/>
                    <a:pt x="5642" y="0"/>
                    <a:pt x="51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3"/>
            <p:cNvSpPr/>
            <p:nvPr/>
          </p:nvSpPr>
          <p:spPr>
            <a:xfrm>
              <a:off x="1899025" y="685100"/>
              <a:ext cx="58400" cy="75075"/>
            </a:xfrm>
            <a:custGeom>
              <a:rect b="b" l="l" r="r" t="t"/>
              <a:pathLst>
                <a:path extrusionOk="0" h="3003" w="2336">
                  <a:moveTo>
                    <a:pt x="2169" y="0"/>
                  </a:moveTo>
                  <a:lnTo>
                    <a:pt x="2169" y="0"/>
                  </a:lnTo>
                  <a:cubicBezTo>
                    <a:pt x="634" y="501"/>
                    <a:pt x="1" y="2269"/>
                    <a:pt x="1" y="2269"/>
                  </a:cubicBezTo>
                  <a:lnTo>
                    <a:pt x="1035" y="3003"/>
                  </a:lnTo>
                  <a:cubicBezTo>
                    <a:pt x="2336" y="1668"/>
                    <a:pt x="2169" y="1"/>
                    <a:pt x="21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3"/>
            <p:cNvSpPr/>
            <p:nvPr/>
          </p:nvSpPr>
          <p:spPr>
            <a:xfrm>
              <a:off x="1486225" y="671600"/>
              <a:ext cx="738050" cy="1055550"/>
            </a:xfrm>
            <a:custGeom>
              <a:rect b="b" l="l" r="r" t="t"/>
              <a:pathLst>
                <a:path extrusionOk="0" h="42222" w="29522">
                  <a:moveTo>
                    <a:pt x="9147" y="0"/>
                  </a:moveTo>
                  <a:cubicBezTo>
                    <a:pt x="8254" y="0"/>
                    <a:pt x="7439" y="428"/>
                    <a:pt x="6972" y="1174"/>
                  </a:cubicBezTo>
                  <a:lnTo>
                    <a:pt x="868" y="11148"/>
                  </a:lnTo>
                  <a:cubicBezTo>
                    <a:pt x="368" y="11982"/>
                    <a:pt x="601" y="13016"/>
                    <a:pt x="1368" y="13616"/>
                  </a:cubicBezTo>
                  <a:lnTo>
                    <a:pt x="2970" y="14784"/>
                  </a:lnTo>
                  <a:lnTo>
                    <a:pt x="3403" y="15118"/>
                  </a:lnTo>
                  <a:lnTo>
                    <a:pt x="4637" y="15985"/>
                  </a:lnTo>
                  <a:cubicBezTo>
                    <a:pt x="4961" y="16216"/>
                    <a:pt x="5342" y="16333"/>
                    <a:pt x="5723" y="16333"/>
                  </a:cubicBezTo>
                  <a:cubicBezTo>
                    <a:pt x="6168" y="16333"/>
                    <a:pt x="6614" y="16174"/>
                    <a:pt x="6972" y="15851"/>
                  </a:cubicBezTo>
                  <a:lnTo>
                    <a:pt x="10608" y="12549"/>
                  </a:lnTo>
                  <a:lnTo>
                    <a:pt x="9474" y="27393"/>
                  </a:lnTo>
                  <a:lnTo>
                    <a:pt x="2369" y="27393"/>
                  </a:lnTo>
                  <a:cubicBezTo>
                    <a:pt x="1035" y="27393"/>
                    <a:pt x="1" y="28527"/>
                    <a:pt x="68" y="29861"/>
                  </a:cubicBezTo>
                  <a:lnTo>
                    <a:pt x="701" y="40035"/>
                  </a:lnTo>
                  <a:cubicBezTo>
                    <a:pt x="794" y="41272"/>
                    <a:pt x="1832" y="42222"/>
                    <a:pt x="3045" y="42222"/>
                  </a:cubicBezTo>
                  <a:cubicBezTo>
                    <a:pt x="3141" y="42222"/>
                    <a:pt x="3239" y="42216"/>
                    <a:pt x="3337" y="42204"/>
                  </a:cubicBezTo>
                  <a:lnTo>
                    <a:pt x="27821" y="39068"/>
                  </a:lnTo>
                  <a:cubicBezTo>
                    <a:pt x="28821" y="38968"/>
                    <a:pt x="29522" y="38067"/>
                    <a:pt x="29455" y="37067"/>
                  </a:cubicBezTo>
                  <a:lnTo>
                    <a:pt x="28688" y="29194"/>
                  </a:lnTo>
                  <a:cubicBezTo>
                    <a:pt x="28621" y="28294"/>
                    <a:pt x="27821" y="27526"/>
                    <a:pt x="26853" y="27526"/>
                  </a:cubicBezTo>
                  <a:lnTo>
                    <a:pt x="20382" y="27526"/>
                  </a:lnTo>
                  <a:lnTo>
                    <a:pt x="18848" y="3142"/>
                  </a:lnTo>
                  <a:cubicBezTo>
                    <a:pt x="18814" y="1975"/>
                    <a:pt x="17880" y="1007"/>
                    <a:pt x="16713" y="874"/>
                  </a:cubicBezTo>
                  <a:lnTo>
                    <a:pt x="9341" y="7"/>
                  </a:lnTo>
                  <a:cubicBezTo>
                    <a:pt x="9276" y="2"/>
                    <a:pt x="9211" y="0"/>
                    <a:pt x="91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3"/>
            <p:cNvSpPr/>
            <p:nvPr/>
          </p:nvSpPr>
          <p:spPr>
            <a:xfrm>
              <a:off x="1504575" y="693450"/>
              <a:ext cx="719700" cy="1033750"/>
            </a:xfrm>
            <a:custGeom>
              <a:rect b="b" l="l" r="r" t="t"/>
              <a:pathLst>
                <a:path extrusionOk="0" h="41350" w="28788">
                  <a:moveTo>
                    <a:pt x="15779" y="0"/>
                  </a:moveTo>
                  <a:cubicBezTo>
                    <a:pt x="16079" y="467"/>
                    <a:pt x="16279" y="1067"/>
                    <a:pt x="16412" y="1601"/>
                  </a:cubicBezTo>
                  <a:cubicBezTo>
                    <a:pt x="16646" y="2669"/>
                    <a:pt x="16579" y="3836"/>
                    <a:pt x="16479" y="4970"/>
                  </a:cubicBezTo>
                  <a:cubicBezTo>
                    <a:pt x="16012" y="11408"/>
                    <a:pt x="15745" y="17846"/>
                    <a:pt x="15612" y="24317"/>
                  </a:cubicBezTo>
                  <a:cubicBezTo>
                    <a:pt x="15612" y="26019"/>
                    <a:pt x="15679" y="28020"/>
                    <a:pt x="17113" y="29021"/>
                  </a:cubicBezTo>
                  <a:cubicBezTo>
                    <a:pt x="18080" y="29688"/>
                    <a:pt x="19348" y="29655"/>
                    <a:pt x="20582" y="29688"/>
                  </a:cubicBezTo>
                  <a:cubicBezTo>
                    <a:pt x="21783" y="29688"/>
                    <a:pt x="23117" y="29921"/>
                    <a:pt x="23818" y="30922"/>
                  </a:cubicBezTo>
                  <a:cubicBezTo>
                    <a:pt x="24585" y="32023"/>
                    <a:pt x="24151" y="33624"/>
                    <a:pt x="23184" y="34525"/>
                  </a:cubicBezTo>
                  <a:cubicBezTo>
                    <a:pt x="22250" y="35459"/>
                    <a:pt x="20916" y="35859"/>
                    <a:pt x="19615" y="36193"/>
                  </a:cubicBezTo>
                  <a:cubicBezTo>
                    <a:pt x="13243" y="37961"/>
                    <a:pt x="6639" y="38995"/>
                    <a:pt x="1" y="39328"/>
                  </a:cubicBezTo>
                  <a:cubicBezTo>
                    <a:pt x="154" y="40494"/>
                    <a:pt x="1126" y="41350"/>
                    <a:pt x="2293" y="41350"/>
                  </a:cubicBezTo>
                  <a:cubicBezTo>
                    <a:pt x="2395" y="41350"/>
                    <a:pt x="2498" y="41343"/>
                    <a:pt x="2603" y="41330"/>
                  </a:cubicBezTo>
                  <a:lnTo>
                    <a:pt x="27087" y="38194"/>
                  </a:lnTo>
                  <a:cubicBezTo>
                    <a:pt x="28087" y="38094"/>
                    <a:pt x="28788" y="37193"/>
                    <a:pt x="28721" y="36193"/>
                  </a:cubicBezTo>
                  <a:lnTo>
                    <a:pt x="27954" y="28354"/>
                  </a:lnTo>
                  <a:cubicBezTo>
                    <a:pt x="27854" y="27453"/>
                    <a:pt x="27087" y="26686"/>
                    <a:pt x="26119" y="26686"/>
                  </a:cubicBezTo>
                  <a:lnTo>
                    <a:pt x="19648" y="26686"/>
                  </a:lnTo>
                  <a:lnTo>
                    <a:pt x="18114" y="2302"/>
                  </a:lnTo>
                  <a:cubicBezTo>
                    <a:pt x="18080" y="1134"/>
                    <a:pt x="17146" y="167"/>
                    <a:pt x="15979" y="67"/>
                  </a:cubicBezTo>
                  <a:lnTo>
                    <a:pt x="1577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3"/>
            <p:cNvSpPr/>
            <p:nvPr/>
          </p:nvSpPr>
          <p:spPr>
            <a:xfrm>
              <a:off x="1498750" y="1418125"/>
              <a:ext cx="716350" cy="277725"/>
            </a:xfrm>
            <a:custGeom>
              <a:rect b="b" l="l" r="r" t="t"/>
              <a:pathLst>
                <a:path extrusionOk="0" h="11109" w="28654">
                  <a:moveTo>
                    <a:pt x="21782" y="0"/>
                  </a:moveTo>
                  <a:lnTo>
                    <a:pt x="21449" y="768"/>
                  </a:lnTo>
                  <a:lnTo>
                    <a:pt x="18880" y="6338"/>
                  </a:lnTo>
                  <a:lnTo>
                    <a:pt x="16312" y="2269"/>
                  </a:lnTo>
                  <a:lnTo>
                    <a:pt x="12976" y="6805"/>
                  </a:lnTo>
                  <a:lnTo>
                    <a:pt x="10641" y="3370"/>
                  </a:lnTo>
                  <a:lnTo>
                    <a:pt x="7506" y="7839"/>
                  </a:lnTo>
                  <a:lnTo>
                    <a:pt x="4804" y="2502"/>
                  </a:lnTo>
                  <a:lnTo>
                    <a:pt x="2168" y="8673"/>
                  </a:lnTo>
                  <a:lnTo>
                    <a:pt x="0" y="6138"/>
                  </a:lnTo>
                  <a:lnTo>
                    <a:pt x="134" y="8306"/>
                  </a:lnTo>
                  <a:lnTo>
                    <a:pt x="1835" y="10274"/>
                  </a:lnTo>
                  <a:lnTo>
                    <a:pt x="2535" y="11108"/>
                  </a:lnTo>
                  <a:lnTo>
                    <a:pt x="2936" y="10208"/>
                  </a:lnTo>
                  <a:lnTo>
                    <a:pt x="4937" y="5604"/>
                  </a:lnTo>
                  <a:lnTo>
                    <a:pt x="7039" y="9807"/>
                  </a:lnTo>
                  <a:lnTo>
                    <a:pt x="7339" y="10375"/>
                  </a:lnTo>
                  <a:lnTo>
                    <a:pt x="7839" y="9674"/>
                  </a:lnTo>
                  <a:lnTo>
                    <a:pt x="10641" y="5671"/>
                  </a:lnTo>
                  <a:lnTo>
                    <a:pt x="12809" y="8873"/>
                  </a:lnTo>
                  <a:lnTo>
                    <a:pt x="12943" y="9040"/>
                  </a:lnTo>
                  <a:lnTo>
                    <a:pt x="13110" y="8840"/>
                  </a:lnTo>
                  <a:lnTo>
                    <a:pt x="16212" y="4537"/>
                  </a:lnTo>
                  <a:lnTo>
                    <a:pt x="18213" y="7673"/>
                  </a:lnTo>
                  <a:lnTo>
                    <a:pt x="19114" y="9107"/>
                  </a:lnTo>
                  <a:lnTo>
                    <a:pt x="19948" y="7272"/>
                  </a:lnTo>
                  <a:lnTo>
                    <a:pt x="21949" y="2802"/>
                  </a:lnTo>
                  <a:lnTo>
                    <a:pt x="23517" y="5504"/>
                  </a:lnTo>
                  <a:lnTo>
                    <a:pt x="24885" y="7806"/>
                  </a:lnTo>
                  <a:lnTo>
                    <a:pt x="27486" y="3636"/>
                  </a:lnTo>
                  <a:lnTo>
                    <a:pt x="28654" y="4370"/>
                  </a:lnTo>
                  <a:lnTo>
                    <a:pt x="28521" y="2769"/>
                  </a:lnTo>
                  <a:lnTo>
                    <a:pt x="27053" y="1802"/>
                  </a:lnTo>
                  <a:lnTo>
                    <a:pt x="24951" y="5304"/>
                  </a:lnTo>
                  <a:lnTo>
                    <a:pt x="24284" y="4203"/>
                  </a:lnTo>
                  <a:lnTo>
                    <a:pt x="22316" y="934"/>
                  </a:lnTo>
                  <a:lnTo>
                    <a:pt x="217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3"/>
            <p:cNvSpPr/>
            <p:nvPr/>
          </p:nvSpPr>
          <p:spPr>
            <a:xfrm>
              <a:off x="1648850" y="1196300"/>
              <a:ext cx="365275" cy="264375"/>
            </a:xfrm>
            <a:custGeom>
              <a:rect b="b" l="l" r="r" t="t"/>
              <a:pathLst>
                <a:path extrusionOk="0" h="10575" w="14611">
                  <a:moveTo>
                    <a:pt x="11709" y="0"/>
                  </a:moveTo>
                  <a:lnTo>
                    <a:pt x="9874" y="3470"/>
                  </a:lnTo>
                  <a:lnTo>
                    <a:pt x="7706" y="7472"/>
                  </a:lnTo>
                  <a:lnTo>
                    <a:pt x="5538" y="1668"/>
                  </a:lnTo>
                  <a:lnTo>
                    <a:pt x="3136" y="5338"/>
                  </a:lnTo>
                  <a:lnTo>
                    <a:pt x="3036" y="6405"/>
                  </a:lnTo>
                  <a:lnTo>
                    <a:pt x="2369" y="6405"/>
                  </a:lnTo>
                  <a:lnTo>
                    <a:pt x="1835" y="7239"/>
                  </a:lnTo>
                  <a:lnTo>
                    <a:pt x="1468" y="6405"/>
                  </a:lnTo>
                  <a:lnTo>
                    <a:pt x="0" y="6405"/>
                  </a:lnTo>
                  <a:lnTo>
                    <a:pt x="1668" y="9874"/>
                  </a:lnTo>
                  <a:lnTo>
                    <a:pt x="5204" y="4504"/>
                  </a:lnTo>
                  <a:lnTo>
                    <a:pt x="7506" y="10575"/>
                  </a:lnTo>
                  <a:lnTo>
                    <a:pt x="9941" y="6071"/>
                  </a:lnTo>
                  <a:lnTo>
                    <a:pt x="11475" y="3203"/>
                  </a:lnTo>
                  <a:lnTo>
                    <a:pt x="13443" y="8807"/>
                  </a:lnTo>
                  <a:lnTo>
                    <a:pt x="14611" y="6572"/>
                  </a:lnTo>
                  <a:lnTo>
                    <a:pt x="13877" y="6572"/>
                  </a:lnTo>
                  <a:lnTo>
                    <a:pt x="13810" y="5238"/>
                  </a:lnTo>
                  <a:lnTo>
                    <a:pt x="13677" y="5538"/>
                  </a:lnTo>
                  <a:lnTo>
                    <a:pt x="1170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3"/>
            <p:cNvSpPr/>
            <p:nvPr/>
          </p:nvSpPr>
          <p:spPr>
            <a:xfrm>
              <a:off x="1491225" y="1358075"/>
              <a:ext cx="103450" cy="112600"/>
            </a:xfrm>
            <a:custGeom>
              <a:rect b="b" l="l" r="r" t="t"/>
              <a:pathLst>
                <a:path extrusionOk="0" h="4504" w="4138">
                  <a:moveTo>
                    <a:pt x="2670" y="1"/>
                  </a:moveTo>
                  <a:lnTo>
                    <a:pt x="1669" y="2002"/>
                  </a:lnTo>
                  <a:lnTo>
                    <a:pt x="735" y="601"/>
                  </a:lnTo>
                  <a:cubicBezTo>
                    <a:pt x="335" y="935"/>
                    <a:pt x="101" y="1368"/>
                    <a:pt x="1" y="1869"/>
                  </a:cubicBezTo>
                  <a:lnTo>
                    <a:pt x="1836" y="4504"/>
                  </a:lnTo>
                  <a:lnTo>
                    <a:pt x="41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3"/>
            <p:cNvSpPr/>
            <p:nvPr/>
          </p:nvSpPr>
          <p:spPr>
            <a:xfrm>
              <a:off x="1532925" y="749300"/>
              <a:ext cx="434500" cy="265225"/>
            </a:xfrm>
            <a:custGeom>
              <a:rect b="b" l="l" r="r" t="t"/>
              <a:pathLst>
                <a:path extrusionOk="0" h="10609" w="17380">
                  <a:moveTo>
                    <a:pt x="4437" y="1"/>
                  </a:moveTo>
                  <a:lnTo>
                    <a:pt x="1002" y="5405"/>
                  </a:lnTo>
                  <a:lnTo>
                    <a:pt x="835" y="5038"/>
                  </a:lnTo>
                  <a:lnTo>
                    <a:pt x="1" y="6406"/>
                  </a:lnTo>
                  <a:lnTo>
                    <a:pt x="735" y="8274"/>
                  </a:lnTo>
                  <a:lnTo>
                    <a:pt x="3637" y="3704"/>
                  </a:lnTo>
                  <a:lnTo>
                    <a:pt x="4604" y="10442"/>
                  </a:lnTo>
                  <a:lnTo>
                    <a:pt x="9341" y="4704"/>
                  </a:lnTo>
                  <a:lnTo>
                    <a:pt x="11276" y="10609"/>
                  </a:lnTo>
                  <a:lnTo>
                    <a:pt x="14978" y="3070"/>
                  </a:lnTo>
                  <a:lnTo>
                    <a:pt x="15312" y="3537"/>
                  </a:lnTo>
                  <a:lnTo>
                    <a:pt x="17380" y="6239"/>
                  </a:lnTo>
                  <a:lnTo>
                    <a:pt x="17246" y="3904"/>
                  </a:lnTo>
                  <a:lnTo>
                    <a:pt x="15445" y="1569"/>
                  </a:lnTo>
                  <a:lnTo>
                    <a:pt x="14745" y="601"/>
                  </a:lnTo>
                  <a:lnTo>
                    <a:pt x="11509" y="7173"/>
                  </a:lnTo>
                  <a:lnTo>
                    <a:pt x="9841" y="2036"/>
                  </a:lnTo>
                  <a:lnTo>
                    <a:pt x="5471" y="7373"/>
                  </a:lnTo>
                  <a:lnTo>
                    <a:pt x="44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3"/>
            <p:cNvSpPr/>
            <p:nvPr/>
          </p:nvSpPr>
          <p:spPr>
            <a:xfrm>
              <a:off x="1743925" y="979475"/>
              <a:ext cx="238525" cy="229350"/>
            </a:xfrm>
            <a:custGeom>
              <a:rect b="b" l="l" r="r" t="t"/>
              <a:pathLst>
                <a:path extrusionOk="0" h="9174" w="9541">
                  <a:moveTo>
                    <a:pt x="7072" y="1"/>
                  </a:moveTo>
                  <a:lnTo>
                    <a:pt x="6438" y="1168"/>
                  </a:lnTo>
                  <a:lnTo>
                    <a:pt x="3403" y="6839"/>
                  </a:lnTo>
                  <a:lnTo>
                    <a:pt x="200" y="2903"/>
                  </a:lnTo>
                  <a:lnTo>
                    <a:pt x="167" y="2969"/>
                  </a:lnTo>
                  <a:lnTo>
                    <a:pt x="0" y="4704"/>
                  </a:lnTo>
                  <a:lnTo>
                    <a:pt x="3636" y="9174"/>
                  </a:lnTo>
                  <a:lnTo>
                    <a:pt x="6338" y="4170"/>
                  </a:lnTo>
                  <a:lnTo>
                    <a:pt x="7205" y="2536"/>
                  </a:lnTo>
                  <a:lnTo>
                    <a:pt x="9540" y="6138"/>
                  </a:lnTo>
                  <a:lnTo>
                    <a:pt x="9374" y="3503"/>
                  </a:lnTo>
                  <a:lnTo>
                    <a:pt x="7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3"/>
            <p:cNvSpPr/>
            <p:nvPr/>
          </p:nvSpPr>
          <p:spPr>
            <a:xfrm>
              <a:off x="1544600" y="1672475"/>
              <a:ext cx="27550" cy="23375"/>
            </a:xfrm>
            <a:custGeom>
              <a:rect b="b" l="l" r="r" t="t"/>
              <a:pathLst>
                <a:path extrusionOk="0" h="935" w="1102">
                  <a:moveTo>
                    <a:pt x="1102" y="0"/>
                  </a:moveTo>
                  <a:lnTo>
                    <a:pt x="1102" y="0"/>
                  </a:lnTo>
                  <a:cubicBezTo>
                    <a:pt x="735" y="34"/>
                    <a:pt x="368" y="34"/>
                    <a:pt x="1" y="100"/>
                  </a:cubicBezTo>
                  <a:lnTo>
                    <a:pt x="701" y="934"/>
                  </a:lnTo>
                  <a:lnTo>
                    <a:pt x="11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3"/>
            <p:cNvSpPr/>
            <p:nvPr/>
          </p:nvSpPr>
          <p:spPr>
            <a:xfrm>
              <a:off x="1674700" y="1660800"/>
              <a:ext cx="20050" cy="17525"/>
            </a:xfrm>
            <a:custGeom>
              <a:rect b="b" l="l" r="r" t="t"/>
              <a:pathLst>
                <a:path extrusionOk="0" h="701" w="802">
                  <a:moveTo>
                    <a:pt x="801" y="0"/>
                  </a:moveTo>
                  <a:cubicBezTo>
                    <a:pt x="568" y="0"/>
                    <a:pt x="267" y="67"/>
                    <a:pt x="1" y="100"/>
                  </a:cubicBezTo>
                  <a:lnTo>
                    <a:pt x="301" y="701"/>
                  </a:lnTo>
                  <a:lnTo>
                    <a:pt x="8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3"/>
            <p:cNvSpPr/>
            <p:nvPr/>
          </p:nvSpPr>
          <p:spPr>
            <a:xfrm>
              <a:off x="1818975" y="1639125"/>
              <a:ext cx="7525" cy="6675"/>
            </a:xfrm>
            <a:custGeom>
              <a:rect b="b" l="l" r="r" t="t"/>
              <a:pathLst>
                <a:path extrusionOk="0" h="267" w="301">
                  <a:moveTo>
                    <a:pt x="301" y="0"/>
                  </a:moveTo>
                  <a:cubicBezTo>
                    <a:pt x="200" y="0"/>
                    <a:pt x="67" y="33"/>
                    <a:pt x="0" y="33"/>
                  </a:cubicBezTo>
                  <a:lnTo>
                    <a:pt x="134" y="267"/>
                  </a:lnTo>
                  <a:lnTo>
                    <a:pt x="301" y="0"/>
                  </a:lnTo>
                  <a:close/>
                </a:path>
              </a:pathLst>
            </a:custGeom>
            <a:solidFill>
              <a:srgbClr val="FEAB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3"/>
            <p:cNvSpPr/>
            <p:nvPr/>
          </p:nvSpPr>
          <p:spPr>
            <a:xfrm>
              <a:off x="1953225" y="1599925"/>
              <a:ext cx="42575" cy="46725"/>
            </a:xfrm>
            <a:custGeom>
              <a:rect b="b" l="l" r="r" t="t"/>
              <a:pathLst>
                <a:path extrusionOk="0" h="1869" w="1703">
                  <a:moveTo>
                    <a:pt x="1669" y="0"/>
                  </a:moveTo>
                  <a:cubicBezTo>
                    <a:pt x="1135" y="167"/>
                    <a:pt x="568" y="267"/>
                    <a:pt x="1" y="434"/>
                  </a:cubicBezTo>
                  <a:lnTo>
                    <a:pt x="868" y="1868"/>
                  </a:lnTo>
                  <a:lnTo>
                    <a:pt x="1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3"/>
            <p:cNvSpPr/>
            <p:nvPr/>
          </p:nvSpPr>
          <p:spPr>
            <a:xfrm>
              <a:off x="1915700" y="787675"/>
              <a:ext cx="51725" cy="117600"/>
            </a:xfrm>
            <a:custGeom>
              <a:rect b="b" l="l" r="r" t="t"/>
              <a:pathLst>
                <a:path extrusionOk="0" h="4704" w="2069">
                  <a:moveTo>
                    <a:pt x="134" y="0"/>
                  </a:moveTo>
                  <a:cubicBezTo>
                    <a:pt x="67" y="401"/>
                    <a:pt x="67" y="801"/>
                    <a:pt x="34" y="1201"/>
                  </a:cubicBezTo>
                  <a:cubicBezTo>
                    <a:pt x="34" y="1501"/>
                    <a:pt x="1" y="1735"/>
                    <a:pt x="1" y="2002"/>
                  </a:cubicBezTo>
                  <a:lnTo>
                    <a:pt x="2069" y="4704"/>
                  </a:lnTo>
                  <a:lnTo>
                    <a:pt x="1902" y="2369"/>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3"/>
            <p:cNvSpPr/>
            <p:nvPr/>
          </p:nvSpPr>
          <p:spPr>
            <a:xfrm>
              <a:off x="1902375" y="979475"/>
              <a:ext cx="80075" cy="153475"/>
            </a:xfrm>
            <a:custGeom>
              <a:rect b="b" l="l" r="r" t="t"/>
              <a:pathLst>
                <a:path extrusionOk="0" h="6139" w="3203">
                  <a:moveTo>
                    <a:pt x="734" y="1"/>
                  </a:moveTo>
                  <a:lnTo>
                    <a:pt x="133" y="1168"/>
                  </a:lnTo>
                  <a:lnTo>
                    <a:pt x="0" y="4170"/>
                  </a:lnTo>
                  <a:lnTo>
                    <a:pt x="867" y="2536"/>
                  </a:lnTo>
                  <a:lnTo>
                    <a:pt x="3202" y="6138"/>
                  </a:lnTo>
                  <a:lnTo>
                    <a:pt x="3002" y="3503"/>
                  </a:lnTo>
                  <a:lnTo>
                    <a:pt x="73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3"/>
            <p:cNvSpPr/>
            <p:nvPr/>
          </p:nvSpPr>
          <p:spPr>
            <a:xfrm>
              <a:off x="1894850" y="1196300"/>
              <a:ext cx="119275" cy="221025"/>
            </a:xfrm>
            <a:custGeom>
              <a:rect b="b" l="l" r="r" t="t"/>
              <a:pathLst>
                <a:path extrusionOk="0" h="8841" w="4771">
                  <a:moveTo>
                    <a:pt x="1835" y="0"/>
                  </a:moveTo>
                  <a:lnTo>
                    <a:pt x="1" y="3470"/>
                  </a:lnTo>
                  <a:lnTo>
                    <a:pt x="1" y="4237"/>
                  </a:lnTo>
                  <a:cubicBezTo>
                    <a:pt x="1" y="4871"/>
                    <a:pt x="1" y="5504"/>
                    <a:pt x="101" y="6138"/>
                  </a:cubicBezTo>
                  <a:lnTo>
                    <a:pt x="1635" y="3236"/>
                  </a:lnTo>
                  <a:lnTo>
                    <a:pt x="3603" y="8840"/>
                  </a:lnTo>
                  <a:lnTo>
                    <a:pt x="4771" y="6572"/>
                  </a:lnTo>
                  <a:lnTo>
                    <a:pt x="4037" y="6572"/>
                  </a:lnTo>
                  <a:lnTo>
                    <a:pt x="3970" y="5238"/>
                  </a:lnTo>
                  <a:lnTo>
                    <a:pt x="3804" y="5538"/>
                  </a:lnTo>
                  <a:lnTo>
                    <a:pt x="18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3"/>
            <p:cNvSpPr/>
            <p:nvPr/>
          </p:nvSpPr>
          <p:spPr>
            <a:xfrm>
              <a:off x="2033300" y="1418125"/>
              <a:ext cx="23375" cy="23375"/>
            </a:xfrm>
            <a:custGeom>
              <a:rect b="b" l="l" r="r" t="t"/>
              <a:pathLst>
                <a:path extrusionOk="0" h="935" w="935">
                  <a:moveTo>
                    <a:pt x="400" y="0"/>
                  </a:moveTo>
                  <a:lnTo>
                    <a:pt x="0" y="801"/>
                  </a:lnTo>
                  <a:cubicBezTo>
                    <a:pt x="334" y="801"/>
                    <a:pt x="634" y="834"/>
                    <a:pt x="934" y="934"/>
                  </a:cubicBezTo>
                  <a:lnTo>
                    <a:pt x="4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3"/>
            <p:cNvSpPr/>
            <p:nvPr/>
          </p:nvSpPr>
          <p:spPr>
            <a:xfrm>
              <a:off x="2086650" y="1463150"/>
              <a:ext cx="128450" cy="149300"/>
            </a:xfrm>
            <a:custGeom>
              <a:rect b="b" l="l" r="r" t="t"/>
              <a:pathLst>
                <a:path extrusionOk="0" h="5972" w="5138">
                  <a:moveTo>
                    <a:pt x="3537" y="1"/>
                  </a:moveTo>
                  <a:lnTo>
                    <a:pt x="1369" y="3503"/>
                  </a:lnTo>
                  <a:lnTo>
                    <a:pt x="768" y="2402"/>
                  </a:lnTo>
                  <a:cubicBezTo>
                    <a:pt x="601" y="2869"/>
                    <a:pt x="335" y="3303"/>
                    <a:pt x="1" y="3670"/>
                  </a:cubicBezTo>
                  <a:lnTo>
                    <a:pt x="1369" y="5972"/>
                  </a:lnTo>
                  <a:lnTo>
                    <a:pt x="3970" y="1802"/>
                  </a:lnTo>
                  <a:lnTo>
                    <a:pt x="5138" y="2569"/>
                  </a:lnTo>
                  <a:lnTo>
                    <a:pt x="4971" y="901"/>
                  </a:lnTo>
                  <a:lnTo>
                    <a:pt x="35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3"/>
            <p:cNvSpPr/>
            <p:nvPr/>
          </p:nvSpPr>
          <p:spPr>
            <a:xfrm>
              <a:off x="1716400" y="743475"/>
              <a:ext cx="160975" cy="181825"/>
            </a:xfrm>
            <a:custGeom>
              <a:rect b="b" l="l" r="r" t="t"/>
              <a:pathLst>
                <a:path extrusionOk="0" h="7273" w="6439">
                  <a:moveTo>
                    <a:pt x="3236" y="0"/>
                  </a:moveTo>
                  <a:cubicBezTo>
                    <a:pt x="1435" y="0"/>
                    <a:pt x="0" y="1635"/>
                    <a:pt x="0" y="3636"/>
                  </a:cubicBezTo>
                  <a:cubicBezTo>
                    <a:pt x="0" y="5638"/>
                    <a:pt x="1435" y="7272"/>
                    <a:pt x="3236" y="7272"/>
                  </a:cubicBezTo>
                  <a:cubicBezTo>
                    <a:pt x="5004" y="7272"/>
                    <a:pt x="6438" y="5638"/>
                    <a:pt x="6438" y="3636"/>
                  </a:cubicBezTo>
                  <a:cubicBezTo>
                    <a:pt x="6438" y="1635"/>
                    <a:pt x="5004" y="0"/>
                    <a:pt x="3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3"/>
            <p:cNvSpPr/>
            <p:nvPr/>
          </p:nvSpPr>
          <p:spPr>
            <a:xfrm>
              <a:off x="1740575" y="789350"/>
              <a:ext cx="106775" cy="125100"/>
            </a:xfrm>
            <a:custGeom>
              <a:rect b="b" l="l" r="r" t="t"/>
              <a:pathLst>
                <a:path extrusionOk="0" h="5004" w="4271">
                  <a:moveTo>
                    <a:pt x="2136" y="0"/>
                  </a:moveTo>
                  <a:cubicBezTo>
                    <a:pt x="968" y="0"/>
                    <a:pt x="1" y="1134"/>
                    <a:pt x="1" y="2502"/>
                  </a:cubicBezTo>
                  <a:cubicBezTo>
                    <a:pt x="1" y="3903"/>
                    <a:pt x="968" y="5004"/>
                    <a:pt x="2136" y="5004"/>
                  </a:cubicBezTo>
                  <a:cubicBezTo>
                    <a:pt x="3303" y="5004"/>
                    <a:pt x="4270" y="3903"/>
                    <a:pt x="4270" y="2502"/>
                  </a:cubicBezTo>
                  <a:cubicBezTo>
                    <a:pt x="4270" y="1134"/>
                    <a:pt x="3303" y="0"/>
                    <a:pt x="2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3"/>
            <p:cNvSpPr/>
            <p:nvPr/>
          </p:nvSpPr>
          <p:spPr>
            <a:xfrm>
              <a:off x="1748925" y="809350"/>
              <a:ext cx="41725" cy="37550"/>
            </a:xfrm>
            <a:custGeom>
              <a:rect b="b" l="l" r="r" t="t"/>
              <a:pathLst>
                <a:path extrusionOk="0" h="1502" w="1669">
                  <a:moveTo>
                    <a:pt x="834" y="1"/>
                  </a:moveTo>
                  <a:cubicBezTo>
                    <a:pt x="367" y="1"/>
                    <a:pt x="0" y="334"/>
                    <a:pt x="0" y="768"/>
                  </a:cubicBezTo>
                  <a:cubicBezTo>
                    <a:pt x="0" y="1168"/>
                    <a:pt x="367" y="1502"/>
                    <a:pt x="834" y="1502"/>
                  </a:cubicBezTo>
                  <a:cubicBezTo>
                    <a:pt x="1301" y="1502"/>
                    <a:pt x="1668" y="1168"/>
                    <a:pt x="1668" y="768"/>
                  </a:cubicBezTo>
                  <a:cubicBezTo>
                    <a:pt x="1668" y="334"/>
                    <a:pt x="1301" y="1"/>
                    <a:pt x="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3"/>
            <p:cNvSpPr/>
            <p:nvPr/>
          </p:nvSpPr>
          <p:spPr>
            <a:xfrm>
              <a:off x="1798950" y="885250"/>
              <a:ext cx="110950" cy="65075"/>
            </a:xfrm>
            <a:custGeom>
              <a:rect b="b" l="l" r="r" t="t"/>
              <a:pathLst>
                <a:path extrusionOk="0" h="2603" w="4438">
                  <a:moveTo>
                    <a:pt x="2202" y="0"/>
                  </a:moveTo>
                  <a:cubicBezTo>
                    <a:pt x="1001" y="0"/>
                    <a:pt x="1" y="601"/>
                    <a:pt x="1" y="1301"/>
                  </a:cubicBezTo>
                  <a:cubicBezTo>
                    <a:pt x="1" y="2002"/>
                    <a:pt x="1001" y="2602"/>
                    <a:pt x="2202" y="2602"/>
                  </a:cubicBezTo>
                  <a:cubicBezTo>
                    <a:pt x="3437" y="2602"/>
                    <a:pt x="4437" y="2002"/>
                    <a:pt x="4437" y="1301"/>
                  </a:cubicBezTo>
                  <a:cubicBezTo>
                    <a:pt x="4437" y="601"/>
                    <a:pt x="3437" y="0"/>
                    <a:pt x="22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3"/>
            <p:cNvSpPr/>
            <p:nvPr/>
          </p:nvSpPr>
          <p:spPr>
            <a:xfrm>
              <a:off x="1560450" y="921400"/>
              <a:ext cx="117600" cy="128150"/>
            </a:xfrm>
            <a:custGeom>
              <a:rect b="b" l="l" r="r" t="t"/>
              <a:pathLst>
                <a:path extrusionOk="0" h="5126" w="4704">
                  <a:moveTo>
                    <a:pt x="4330" y="0"/>
                  </a:moveTo>
                  <a:cubicBezTo>
                    <a:pt x="4232" y="0"/>
                    <a:pt x="4134" y="16"/>
                    <a:pt x="4037" y="55"/>
                  </a:cubicBezTo>
                  <a:cubicBezTo>
                    <a:pt x="3837" y="155"/>
                    <a:pt x="3670" y="355"/>
                    <a:pt x="3637" y="622"/>
                  </a:cubicBezTo>
                  <a:cubicBezTo>
                    <a:pt x="3536" y="956"/>
                    <a:pt x="3637" y="1223"/>
                    <a:pt x="3703" y="1523"/>
                  </a:cubicBezTo>
                  <a:lnTo>
                    <a:pt x="3703" y="1556"/>
                  </a:lnTo>
                  <a:cubicBezTo>
                    <a:pt x="3803" y="1823"/>
                    <a:pt x="3837" y="2057"/>
                    <a:pt x="3737" y="2290"/>
                  </a:cubicBezTo>
                  <a:cubicBezTo>
                    <a:pt x="3637" y="2524"/>
                    <a:pt x="3336" y="2657"/>
                    <a:pt x="3136" y="2690"/>
                  </a:cubicBezTo>
                  <a:cubicBezTo>
                    <a:pt x="3036" y="2690"/>
                    <a:pt x="2969" y="2724"/>
                    <a:pt x="2869" y="2724"/>
                  </a:cubicBezTo>
                  <a:cubicBezTo>
                    <a:pt x="2636" y="2791"/>
                    <a:pt x="2369" y="2824"/>
                    <a:pt x="2169" y="2957"/>
                  </a:cubicBezTo>
                  <a:cubicBezTo>
                    <a:pt x="1735" y="3157"/>
                    <a:pt x="1502" y="3524"/>
                    <a:pt x="1235" y="3891"/>
                  </a:cubicBezTo>
                  <a:cubicBezTo>
                    <a:pt x="1201" y="3991"/>
                    <a:pt x="1135" y="4058"/>
                    <a:pt x="1068" y="4158"/>
                  </a:cubicBezTo>
                  <a:cubicBezTo>
                    <a:pt x="912" y="4346"/>
                    <a:pt x="549" y="4798"/>
                    <a:pt x="120" y="4798"/>
                  </a:cubicBezTo>
                  <a:cubicBezTo>
                    <a:pt x="91" y="4798"/>
                    <a:pt x="63" y="4796"/>
                    <a:pt x="34" y="4792"/>
                  </a:cubicBezTo>
                  <a:lnTo>
                    <a:pt x="1" y="4792"/>
                  </a:lnTo>
                  <a:lnTo>
                    <a:pt x="401" y="5126"/>
                  </a:lnTo>
                  <a:cubicBezTo>
                    <a:pt x="734" y="5025"/>
                    <a:pt x="1035" y="4725"/>
                    <a:pt x="1335" y="4358"/>
                  </a:cubicBezTo>
                  <a:cubicBezTo>
                    <a:pt x="1368" y="4292"/>
                    <a:pt x="1468" y="4192"/>
                    <a:pt x="1502" y="4125"/>
                  </a:cubicBezTo>
                  <a:cubicBezTo>
                    <a:pt x="1702" y="3791"/>
                    <a:pt x="1935" y="3458"/>
                    <a:pt x="2236" y="3291"/>
                  </a:cubicBezTo>
                  <a:cubicBezTo>
                    <a:pt x="2402" y="3191"/>
                    <a:pt x="2636" y="3157"/>
                    <a:pt x="2836" y="3124"/>
                  </a:cubicBezTo>
                  <a:cubicBezTo>
                    <a:pt x="2903" y="3057"/>
                    <a:pt x="3036" y="3057"/>
                    <a:pt x="3136" y="3024"/>
                  </a:cubicBezTo>
                  <a:cubicBezTo>
                    <a:pt x="3570" y="2924"/>
                    <a:pt x="3903" y="2690"/>
                    <a:pt x="4037" y="2390"/>
                  </a:cubicBezTo>
                  <a:cubicBezTo>
                    <a:pt x="4204" y="2057"/>
                    <a:pt x="4137" y="1723"/>
                    <a:pt x="4037" y="1390"/>
                  </a:cubicBezTo>
                  <a:lnTo>
                    <a:pt x="4037" y="1356"/>
                  </a:lnTo>
                  <a:cubicBezTo>
                    <a:pt x="4003" y="1089"/>
                    <a:pt x="3903" y="856"/>
                    <a:pt x="3970" y="656"/>
                  </a:cubicBezTo>
                  <a:cubicBezTo>
                    <a:pt x="4003" y="556"/>
                    <a:pt x="4070" y="422"/>
                    <a:pt x="4170" y="389"/>
                  </a:cubicBezTo>
                  <a:cubicBezTo>
                    <a:pt x="4215" y="389"/>
                    <a:pt x="4259" y="374"/>
                    <a:pt x="4294" y="374"/>
                  </a:cubicBezTo>
                  <a:cubicBezTo>
                    <a:pt x="4311" y="374"/>
                    <a:pt x="4326" y="378"/>
                    <a:pt x="4337" y="389"/>
                  </a:cubicBezTo>
                  <a:cubicBezTo>
                    <a:pt x="4374" y="407"/>
                    <a:pt x="4409" y="416"/>
                    <a:pt x="4441" y="416"/>
                  </a:cubicBezTo>
                  <a:cubicBezTo>
                    <a:pt x="4524" y="416"/>
                    <a:pt x="4589" y="361"/>
                    <a:pt x="4637" y="289"/>
                  </a:cubicBezTo>
                  <a:cubicBezTo>
                    <a:pt x="4704" y="155"/>
                    <a:pt x="4637" y="22"/>
                    <a:pt x="4537" y="22"/>
                  </a:cubicBezTo>
                  <a:cubicBezTo>
                    <a:pt x="4468" y="8"/>
                    <a:pt x="4399" y="0"/>
                    <a:pt x="43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5" name="Google Shape;4355;p63"/>
          <p:cNvGrpSpPr/>
          <p:nvPr/>
        </p:nvGrpSpPr>
        <p:grpSpPr>
          <a:xfrm>
            <a:off x="2119056" y="3028734"/>
            <a:ext cx="489688" cy="670107"/>
            <a:chOff x="2383550" y="648675"/>
            <a:chExt cx="754877" cy="1033000"/>
          </a:xfrm>
        </p:grpSpPr>
        <p:sp>
          <p:nvSpPr>
            <p:cNvPr id="4356" name="Google Shape;4356;p63"/>
            <p:cNvSpPr/>
            <p:nvPr/>
          </p:nvSpPr>
          <p:spPr>
            <a:xfrm>
              <a:off x="2483600" y="648675"/>
              <a:ext cx="145975" cy="114850"/>
            </a:xfrm>
            <a:custGeom>
              <a:rect b="b" l="l" r="r" t="t"/>
              <a:pathLst>
                <a:path extrusionOk="0" h="4594" w="5839">
                  <a:moveTo>
                    <a:pt x="3933" y="1"/>
                  </a:moveTo>
                  <a:cubicBezTo>
                    <a:pt x="3420" y="1"/>
                    <a:pt x="2920" y="242"/>
                    <a:pt x="2636" y="724"/>
                  </a:cubicBezTo>
                  <a:cubicBezTo>
                    <a:pt x="2371" y="1148"/>
                    <a:pt x="2359" y="1721"/>
                    <a:pt x="2600" y="2122"/>
                  </a:cubicBezTo>
                  <a:lnTo>
                    <a:pt x="2600" y="2122"/>
                  </a:lnTo>
                  <a:cubicBezTo>
                    <a:pt x="2437" y="1959"/>
                    <a:pt x="2259" y="1825"/>
                    <a:pt x="2036" y="1691"/>
                  </a:cubicBezTo>
                  <a:cubicBezTo>
                    <a:pt x="1817" y="1538"/>
                    <a:pt x="1569" y="1456"/>
                    <a:pt x="1320" y="1456"/>
                  </a:cubicBezTo>
                  <a:cubicBezTo>
                    <a:pt x="1191" y="1456"/>
                    <a:pt x="1061" y="1478"/>
                    <a:pt x="935" y="1524"/>
                  </a:cubicBezTo>
                  <a:cubicBezTo>
                    <a:pt x="468" y="1624"/>
                    <a:pt x="134" y="2091"/>
                    <a:pt x="34" y="2592"/>
                  </a:cubicBezTo>
                  <a:cubicBezTo>
                    <a:pt x="1" y="3092"/>
                    <a:pt x="168" y="3559"/>
                    <a:pt x="501" y="3926"/>
                  </a:cubicBezTo>
                  <a:cubicBezTo>
                    <a:pt x="835" y="4259"/>
                    <a:pt x="1302" y="4526"/>
                    <a:pt x="1769" y="4593"/>
                  </a:cubicBezTo>
                  <a:cubicBezTo>
                    <a:pt x="3070" y="4093"/>
                    <a:pt x="4304" y="3392"/>
                    <a:pt x="5505" y="2925"/>
                  </a:cubicBezTo>
                  <a:cubicBezTo>
                    <a:pt x="5772" y="2391"/>
                    <a:pt x="5838" y="1724"/>
                    <a:pt x="5605" y="1124"/>
                  </a:cubicBezTo>
                  <a:cubicBezTo>
                    <a:pt x="5338" y="557"/>
                    <a:pt x="4838" y="90"/>
                    <a:pt x="4204" y="23"/>
                  </a:cubicBezTo>
                  <a:cubicBezTo>
                    <a:pt x="4114" y="8"/>
                    <a:pt x="4023" y="1"/>
                    <a:pt x="3933" y="1"/>
                  </a:cubicBezTo>
                  <a:close/>
                </a:path>
              </a:pathLst>
            </a:custGeom>
            <a:solidFill>
              <a:srgbClr val="BAE1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3"/>
            <p:cNvSpPr/>
            <p:nvPr/>
          </p:nvSpPr>
          <p:spPr>
            <a:xfrm>
              <a:off x="2929775" y="695850"/>
              <a:ext cx="152625" cy="166900"/>
            </a:xfrm>
            <a:custGeom>
              <a:rect b="b" l="l" r="r" t="t"/>
              <a:pathLst>
                <a:path extrusionOk="0" h="6676" w="6105">
                  <a:moveTo>
                    <a:pt x="2578" y="0"/>
                  </a:moveTo>
                  <a:cubicBezTo>
                    <a:pt x="1890" y="0"/>
                    <a:pt x="1192" y="341"/>
                    <a:pt x="767" y="871"/>
                  </a:cubicBezTo>
                  <a:cubicBezTo>
                    <a:pt x="234" y="1539"/>
                    <a:pt x="0" y="2506"/>
                    <a:pt x="167" y="3340"/>
                  </a:cubicBezTo>
                  <a:lnTo>
                    <a:pt x="2735" y="6676"/>
                  </a:lnTo>
                  <a:cubicBezTo>
                    <a:pt x="3436" y="6676"/>
                    <a:pt x="4236" y="6676"/>
                    <a:pt x="4904" y="6375"/>
                  </a:cubicBezTo>
                  <a:cubicBezTo>
                    <a:pt x="5571" y="6042"/>
                    <a:pt x="6104" y="5375"/>
                    <a:pt x="6004" y="4641"/>
                  </a:cubicBezTo>
                  <a:cubicBezTo>
                    <a:pt x="5971" y="4007"/>
                    <a:pt x="5437" y="3540"/>
                    <a:pt x="4837" y="3373"/>
                  </a:cubicBezTo>
                  <a:cubicBezTo>
                    <a:pt x="4668" y="3324"/>
                    <a:pt x="4491" y="3301"/>
                    <a:pt x="4310" y="3301"/>
                  </a:cubicBezTo>
                  <a:cubicBezTo>
                    <a:pt x="3885" y="3301"/>
                    <a:pt x="3444" y="3429"/>
                    <a:pt x="3069" y="3640"/>
                  </a:cubicBezTo>
                  <a:cubicBezTo>
                    <a:pt x="3603" y="3206"/>
                    <a:pt x="4136" y="2739"/>
                    <a:pt x="4303" y="2139"/>
                  </a:cubicBezTo>
                  <a:cubicBezTo>
                    <a:pt x="4503" y="1238"/>
                    <a:pt x="3936" y="338"/>
                    <a:pt x="3102" y="71"/>
                  </a:cubicBezTo>
                  <a:cubicBezTo>
                    <a:pt x="2931" y="23"/>
                    <a:pt x="2755" y="0"/>
                    <a:pt x="2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3"/>
            <p:cNvSpPr/>
            <p:nvPr/>
          </p:nvSpPr>
          <p:spPr>
            <a:xfrm>
              <a:off x="2386050" y="704900"/>
              <a:ext cx="752225" cy="976775"/>
            </a:xfrm>
            <a:custGeom>
              <a:rect b="b" l="l" r="r" t="t"/>
              <a:pathLst>
                <a:path extrusionOk="0" h="39071" w="30089">
                  <a:moveTo>
                    <a:pt x="13500" y="0"/>
                  </a:moveTo>
                  <a:cubicBezTo>
                    <a:pt x="9271" y="0"/>
                    <a:pt x="4536" y="1446"/>
                    <a:pt x="867" y="6614"/>
                  </a:cubicBezTo>
                  <a:cubicBezTo>
                    <a:pt x="0" y="7815"/>
                    <a:pt x="34" y="9349"/>
                    <a:pt x="867" y="10483"/>
                  </a:cubicBezTo>
                  <a:lnTo>
                    <a:pt x="4003" y="14519"/>
                  </a:lnTo>
                  <a:cubicBezTo>
                    <a:pt x="4443" y="15100"/>
                    <a:pt x="5116" y="15393"/>
                    <a:pt x="5795" y="15393"/>
                  </a:cubicBezTo>
                  <a:cubicBezTo>
                    <a:pt x="6402" y="15393"/>
                    <a:pt x="7015" y="15159"/>
                    <a:pt x="7472" y="14686"/>
                  </a:cubicBezTo>
                  <a:cubicBezTo>
                    <a:pt x="8239" y="13852"/>
                    <a:pt x="9240" y="12952"/>
                    <a:pt x="10374" y="12218"/>
                  </a:cubicBezTo>
                  <a:cubicBezTo>
                    <a:pt x="11181" y="11700"/>
                    <a:pt x="12041" y="11469"/>
                    <a:pt x="12876" y="11469"/>
                  </a:cubicBezTo>
                  <a:cubicBezTo>
                    <a:pt x="15802" y="11469"/>
                    <a:pt x="18425" y="14303"/>
                    <a:pt x="17413" y="17522"/>
                  </a:cubicBezTo>
                  <a:cubicBezTo>
                    <a:pt x="16545" y="20324"/>
                    <a:pt x="13643" y="23559"/>
                    <a:pt x="5971" y="25961"/>
                  </a:cubicBezTo>
                  <a:cubicBezTo>
                    <a:pt x="4403" y="26395"/>
                    <a:pt x="3369" y="27862"/>
                    <a:pt x="3403" y="29463"/>
                  </a:cubicBezTo>
                  <a:lnTo>
                    <a:pt x="3503" y="37236"/>
                  </a:lnTo>
                  <a:cubicBezTo>
                    <a:pt x="3503" y="38236"/>
                    <a:pt x="4337" y="39070"/>
                    <a:pt x="5371" y="39070"/>
                  </a:cubicBezTo>
                  <a:lnTo>
                    <a:pt x="28254" y="39070"/>
                  </a:lnTo>
                  <a:cubicBezTo>
                    <a:pt x="29321" y="39070"/>
                    <a:pt x="30088" y="38236"/>
                    <a:pt x="30088" y="37236"/>
                  </a:cubicBezTo>
                  <a:lnTo>
                    <a:pt x="30088" y="30031"/>
                  </a:lnTo>
                  <a:cubicBezTo>
                    <a:pt x="30088" y="29003"/>
                    <a:pt x="29261" y="28182"/>
                    <a:pt x="28267" y="28182"/>
                  </a:cubicBezTo>
                  <a:cubicBezTo>
                    <a:pt x="28132" y="28182"/>
                    <a:pt x="27993" y="28197"/>
                    <a:pt x="27853" y="28229"/>
                  </a:cubicBezTo>
                  <a:lnTo>
                    <a:pt x="15545" y="31031"/>
                  </a:lnTo>
                  <a:cubicBezTo>
                    <a:pt x="15545" y="31031"/>
                    <a:pt x="27553" y="24493"/>
                    <a:pt x="27486" y="13319"/>
                  </a:cubicBezTo>
                  <a:cubicBezTo>
                    <a:pt x="27420" y="6013"/>
                    <a:pt x="21382" y="209"/>
                    <a:pt x="14077" y="9"/>
                  </a:cubicBezTo>
                  <a:cubicBezTo>
                    <a:pt x="13886" y="3"/>
                    <a:pt x="13693" y="0"/>
                    <a:pt x="135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3"/>
            <p:cNvSpPr/>
            <p:nvPr/>
          </p:nvSpPr>
          <p:spPr>
            <a:xfrm>
              <a:off x="2385200" y="704775"/>
              <a:ext cx="685525" cy="942675"/>
            </a:xfrm>
            <a:custGeom>
              <a:rect b="b" l="l" r="r" t="t"/>
              <a:pathLst>
                <a:path extrusionOk="0" h="37707" w="27421">
                  <a:moveTo>
                    <a:pt x="13361" y="1"/>
                  </a:moveTo>
                  <a:cubicBezTo>
                    <a:pt x="9186" y="1"/>
                    <a:pt x="4471" y="1497"/>
                    <a:pt x="835" y="6619"/>
                  </a:cubicBezTo>
                  <a:cubicBezTo>
                    <a:pt x="1" y="7786"/>
                    <a:pt x="34" y="9354"/>
                    <a:pt x="901" y="10488"/>
                  </a:cubicBezTo>
                  <a:lnTo>
                    <a:pt x="4037" y="14524"/>
                  </a:lnTo>
                  <a:cubicBezTo>
                    <a:pt x="4474" y="15118"/>
                    <a:pt x="5120" y="15410"/>
                    <a:pt x="5776" y="15410"/>
                  </a:cubicBezTo>
                  <a:cubicBezTo>
                    <a:pt x="6374" y="15410"/>
                    <a:pt x="6978" y="15168"/>
                    <a:pt x="7439" y="14691"/>
                  </a:cubicBezTo>
                  <a:cubicBezTo>
                    <a:pt x="8240" y="13857"/>
                    <a:pt x="9241" y="12957"/>
                    <a:pt x="10375" y="12223"/>
                  </a:cubicBezTo>
                  <a:cubicBezTo>
                    <a:pt x="11182" y="11705"/>
                    <a:pt x="12042" y="11474"/>
                    <a:pt x="12876" y="11474"/>
                  </a:cubicBezTo>
                  <a:cubicBezTo>
                    <a:pt x="15803" y="11474"/>
                    <a:pt x="18425" y="14308"/>
                    <a:pt x="17413" y="17527"/>
                  </a:cubicBezTo>
                  <a:cubicBezTo>
                    <a:pt x="16546" y="20329"/>
                    <a:pt x="13611" y="23564"/>
                    <a:pt x="5938" y="25966"/>
                  </a:cubicBezTo>
                  <a:cubicBezTo>
                    <a:pt x="4404" y="26400"/>
                    <a:pt x="3403" y="27834"/>
                    <a:pt x="3403" y="29468"/>
                  </a:cubicBezTo>
                  <a:lnTo>
                    <a:pt x="3503" y="36040"/>
                  </a:lnTo>
                  <a:cubicBezTo>
                    <a:pt x="3770" y="36207"/>
                    <a:pt x="4070" y="36373"/>
                    <a:pt x="4404" y="36507"/>
                  </a:cubicBezTo>
                  <a:cubicBezTo>
                    <a:pt x="5084" y="36765"/>
                    <a:pt x="5791" y="36868"/>
                    <a:pt x="6510" y="36868"/>
                  </a:cubicBezTo>
                  <a:cubicBezTo>
                    <a:pt x="7556" y="36868"/>
                    <a:pt x="8627" y="36650"/>
                    <a:pt x="9674" y="36373"/>
                  </a:cubicBezTo>
                  <a:cubicBezTo>
                    <a:pt x="11241" y="36012"/>
                    <a:pt x="12780" y="35487"/>
                    <a:pt x="14391" y="35487"/>
                  </a:cubicBezTo>
                  <a:cubicBezTo>
                    <a:pt x="14563" y="35487"/>
                    <a:pt x="14737" y="35493"/>
                    <a:pt x="14911" y="35506"/>
                  </a:cubicBezTo>
                  <a:cubicBezTo>
                    <a:pt x="16413" y="35606"/>
                    <a:pt x="17880" y="36240"/>
                    <a:pt x="19281" y="36807"/>
                  </a:cubicBezTo>
                  <a:cubicBezTo>
                    <a:pt x="20524" y="37270"/>
                    <a:pt x="21817" y="37707"/>
                    <a:pt x="23139" y="37707"/>
                  </a:cubicBezTo>
                  <a:cubicBezTo>
                    <a:pt x="23342" y="37707"/>
                    <a:pt x="23546" y="37697"/>
                    <a:pt x="23751" y="37674"/>
                  </a:cubicBezTo>
                  <a:cubicBezTo>
                    <a:pt x="25286" y="37508"/>
                    <a:pt x="26787" y="36507"/>
                    <a:pt x="27120" y="35006"/>
                  </a:cubicBezTo>
                  <a:cubicBezTo>
                    <a:pt x="27420" y="33405"/>
                    <a:pt x="26253" y="31803"/>
                    <a:pt x="24752" y="31170"/>
                  </a:cubicBezTo>
                  <a:cubicBezTo>
                    <a:pt x="24205" y="30951"/>
                    <a:pt x="23624" y="30856"/>
                    <a:pt x="23035" y="30856"/>
                  </a:cubicBezTo>
                  <a:cubicBezTo>
                    <a:pt x="22008" y="30856"/>
                    <a:pt x="20961" y="31146"/>
                    <a:pt x="20048" y="31570"/>
                  </a:cubicBezTo>
                  <a:cubicBezTo>
                    <a:pt x="18914" y="32070"/>
                    <a:pt x="17914" y="32804"/>
                    <a:pt x="16813" y="33305"/>
                  </a:cubicBezTo>
                  <a:cubicBezTo>
                    <a:pt x="15987" y="33708"/>
                    <a:pt x="15087" y="34001"/>
                    <a:pt x="14188" y="34001"/>
                  </a:cubicBezTo>
                  <a:cubicBezTo>
                    <a:pt x="13599" y="34001"/>
                    <a:pt x="13011" y="33875"/>
                    <a:pt x="12443" y="33571"/>
                  </a:cubicBezTo>
                  <a:cubicBezTo>
                    <a:pt x="11776" y="33238"/>
                    <a:pt x="11276" y="32637"/>
                    <a:pt x="11109" y="31904"/>
                  </a:cubicBezTo>
                  <a:cubicBezTo>
                    <a:pt x="10775" y="30336"/>
                    <a:pt x="12109" y="29135"/>
                    <a:pt x="13444" y="28401"/>
                  </a:cubicBezTo>
                  <a:cubicBezTo>
                    <a:pt x="15712" y="27200"/>
                    <a:pt x="18281" y="26566"/>
                    <a:pt x="20382" y="25065"/>
                  </a:cubicBezTo>
                  <a:cubicBezTo>
                    <a:pt x="23885" y="22564"/>
                    <a:pt x="25452" y="18060"/>
                    <a:pt x="25552" y="13724"/>
                  </a:cubicBezTo>
                  <a:cubicBezTo>
                    <a:pt x="25586" y="12523"/>
                    <a:pt x="25519" y="11289"/>
                    <a:pt x="25286" y="10021"/>
                  </a:cubicBezTo>
                  <a:cubicBezTo>
                    <a:pt x="24418" y="4484"/>
                    <a:pt x="19782" y="214"/>
                    <a:pt x="14178" y="14"/>
                  </a:cubicBezTo>
                  <a:lnTo>
                    <a:pt x="14044" y="14"/>
                  </a:lnTo>
                  <a:cubicBezTo>
                    <a:pt x="13818" y="5"/>
                    <a:pt x="13590" y="1"/>
                    <a:pt x="133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3"/>
            <p:cNvSpPr/>
            <p:nvPr/>
          </p:nvSpPr>
          <p:spPr>
            <a:xfrm>
              <a:off x="2383550" y="860225"/>
              <a:ext cx="451375" cy="264375"/>
            </a:xfrm>
            <a:custGeom>
              <a:rect b="b" l="l" r="r" t="t"/>
              <a:pathLst>
                <a:path extrusionOk="0" h="10575" w="18055">
                  <a:moveTo>
                    <a:pt x="1134" y="0"/>
                  </a:moveTo>
                  <a:lnTo>
                    <a:pt x="1134" y="0"/>
                  </a:lnTo>
                  <a:cubicBezTo>
                    <a:pt x="1001" y="134"/>
                    <a:pt x="934" y="267"/>
                    <a:pt x="834" y="367"/>
                  </a:cubicBezTo>
                  <a:cubicBezTo>
                    <a:pt x="0" y="1535"/>
                    <a:pt x="33" y="3136"/>
                    <a:pt x="934" y="4270"/>
                  </a:cubicBezTo>
                  <a:lnTo>
                    <a:pt x="4036" y="8306"/>
                  </a:lnTo>
                  <a:cubicBezTo>
                    <a:pt x="4103" y="8406"/>
                    <a:pt x="4136" y="8473"/>
                    <a:pt x="4203" y="8507"/>
                  </a:cubicBezTo>
                  <a:cubicBezTo>
                    <a:pt x="4370" y="8707"/>
                    <a:pt x="4603" y="8840"/>
                    <a:pt x="4837" y="8974"/>
                  </a:cubicBezTo>
                  <a:cubicBezTo>
                    <a:pt x="4937" y="9007"/>
                    <a:pt x="5004" y="9007"/>
                    <a:pt x="5104" y="9040"/>
                  </a:cubicBezTo>
                  <a:cubicBezTo>
                    <a:pt x="5271" y="9140"/>
                    <a:pt x="5437" y="9174"/>
                    <a:pt x="5604" y="9174"/>
                  </a:cubicBezTo>
                  <a:cubicBezTo>
                    <a:pt x="5676" y="9183"/>
                    <a:pt x="5752" y="9187"/>
                    <a:pt x="5831" y="9187"/>
                  </a:cubicBezTo>
                  <a:cubicBezTo>
                    <a:pt x="6047" y="9187"/>
                    <a:pt x="6285" y="9156"/>
                    <a:pt x="6505" y="9107"/>
                  </a:cubicBezTo>
                  <a:cubicBezTo>
                    <a:pt x="6872" y="8974"/>
                    <a:pt x="7205" y="8773"/>
                    <a:pt x="7505" y="8473"/>
                  </a:cubicBezTo>
                  <a:cubicBezTo>
                    <a:pt x="7806" y="8140"/>
                    <a:pt x="8139" y="7839"/>
                    <a:pt x="8473" y="7506"/>
                  </a:cubicBezTo>
                  <a:lnTo>
                    <a:pt x="9240" y="6872"/>
                  </a:lnTo>
                  <a:cubicBezTo>
                    <a:pt x="9607" y="6605"/>
                    <a:pt x="10007" y="6305"/>
                    <a:pt x="10441" y="6005"/>
                  </a:cubicBezTo>
                  <a:cubicBezTo>
                    <a:pt x="11242" y="5494"/>
                    <a:pt x="12095" y="5267"/>
                    <a:pt x="12923" y="5267"/>
                  </a:cubicBezTo>
                  <a:cubicBezTo>
                    <a:pt x="15615" y="5267"/>
                    <a:pt x="18054" y="7667"/>
                    <a:pt x="17646" y="10575"/>
                  </a:cubicBezTo>
                  <a:cubicBezTo>
                    <a:pt x="17813" y="9974"/>
                    <a:pt x="17846" y="9341"/>
                    <a:pt x="17679" y="8773"/>
                  </a:cubicBezTo>
                  <a:cubicBezTo>
                    <a:pt x="17513" y="7106"/>
                    <a:pt x="16545" y="5504"/>
                    <a:pt x="15144" y="4604"/>
                  </a:cubicBezTo>
                  <a:cubicBezTo>
                    <a:pt x="14231" y="4009"/>
                    <a:pt x="13157" y="3712"/>
                    <a:pt x="12092" y="3712"/>
                  </a:cubicBezTo>
                  <a:cubicBezTo>
                    <a:pt x="11483" y="3712"/>
                    <a:pt x="10878" y="3809"/>
                    <a:pt x="10307" y="4003"/>
                  </a:cubicBezTo>
                  <a:cubicBezTo>
                    <a:pt x="9273" y="4370"/>
                    <a:pt x="8339" y="5004"/>
                    <a:pt x="7339" y="5471"/>
                  </a:cubicBezTo>
                  <a:cubicBezTo>
                    <a:pt x="6727" y="5716"/>
                    <a:pt x="6052" y="5911"/>
                    <a:pt x="5392" y="5911"/>
                  </a:cubicBezTo>
                  <a:cubicBezTo>
                    <a:pt x="4972" y="5911"/>
                    <a:pt x="4558" y="5832"/>
                    <a:pt x="4170" y="5638"/>
                  </a:cubicBezTo>
                  <a:cubicBezTo>
                    <a:pt x="3436" y="5204"/>
                    <a:pt x="2969" y="4470"/>
                    <a:pt x="2502" y="3770"/>
                  </a:cubicBezTo>
                  <a:cubicBezTo>
                    <a:pt x="1801" y="2636"/>
                    <a:pt x="1101" y="1301"/>
                    <a:pt x="11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3"/>
            <p:cNvSpPr/>
            <p:nvPr/>
          </p:nvSpPr>
          <p:spPr>
            <a:xfrm>
              <a:off x="2444433" y="797689"/>
              <a:ext cx="100088" cy="100088"/>
            </a:xfrm>
            <a:custGeom>
              <a:rect b="b" l="l" r="r" t="t"/>
              <a:pathLst>
                <a:path extrusionOk="0" h="4671" w="4671">
                  <a:moveTo>
                    <a:pt x="2335" y="1"/>
                  </a:moveTo>
                  <a:cubicBezTo>
                    <a:pt x="1034" y="1"/>
                    <a:pt x="0" y="1068"/>
                    <a:pt x="0" y="2336"/>
                  </a:cubicBezTo>
                  <a:cubicBezTo>
                    <a:pt x="0" y="3636"/>
                    <a:pt x="1034" y="4671"/>
                    <a:pt x="2335" y="4671"/>
                  </a:cubicBezTo>
                  <a:cubicBezTo>
                    <a:pt x="3636" y="4671"/>
                    <a:pt x="4670" y="3636"/>
                    <a:pt x="4670" y="2336"/>
                  </a:cubicBezTo>
                  <a:cubicBezTo>
                    <a:pt x="4670" y="1068"/>
                    <a:pt x="3636" y="1"/>
                    <a:pt x="23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3"/>
            <p:cNvSpPr/>
            <p:nvPr/>
          </p:nvSpPr>
          <p:spPr>
            <a:xfrm>
              <a:off x="2798873" y="960282"/>
              <a:ext cx="91727" cy="91723"/>
            </a:xfrm>
            <a:custGeom>
              <a:rect b="b" l="l" r="r" t="t"/>
              <a:pathLst>
                <a:path extrusionOk="0" h="4672" w="4671">
                  <a:moveTo>
                    <a:pt x="2396" y="1"/>
                  </a:moveTo>
                  <a:cubicBezTo>
                    <a:pt x="2376" y="1"/>
                    <a:pt x="2356" y="1"/>
                    <a:pt x="2335" y="1"/>
                  </a:cubicBezTo>
                  <a:cubicBezTo>
                    <a:pt x="1501" y="1"/>
                    <a:pt x="734" y="468"/>
                    <a:pt x="334" y="1135"/>
                  </a:cubicBezTo>
                  <a:cubicBezTo>
                    <a:pt x="134" y="1436"/>
                    <a:pt x="34" y="1769"/>
                    <a:pt x="0" y="2103"/>
                  </a:cubicBezTo>
                  <a:lnTo>
                    <a:pt x="0" y="2336"/>
                  </a:lnTo>
                  <a:cubicBezTo>
                    <a:pt x="0" y="3470"/>
                    <a:pt x="834" y="4438"/>
                    <a:pt x="1902" y="4638"/>
                  </a:cubicBezTo>
                  <a:cubicBezTo>
                    <a:pt x="2002" y="4671"/>
                    <a:pt x="2068" y="4671"/>
                    <a:pt x="2168" y="4671"/>
                  </a:cubicBezTo>
                  <a:lnTo>
                    <a:pt x="2335" y="4671"/>
                  </a:lnTo>
                  <a:cubicBezTo>
                    <a:pt x="3636" y="4671"/>
                    <a:pt x="4670" y="3637"/>
                    <a:pt x="4670" y="2336"/>
                  </a:cubicBezTo>
                  <a:cubicBezTo>
                    <a:pt x="4670" y="1023"/>
                    <a:pt x="3668" y="1"/>
                    <a:pt x="23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3"/>
            <p:cNvSpPr/>
            <p:nvPr/>
          </p:nvSpPr>
          <p:spPr>
            <a:xfrm>
              <a:off x="2816350" y="1309725"/>
              <a:ext cx="116775" cy="116775"/>
            </a:xfrm>
            <a:custGeom>
              <a:rect b="b" l="l" r="r" t="t"/>
              <a:pathLst>
                <a:path extrusionOk="0" h="4671" w="4671">
                  <a:moveTo>
                    <a:pt x="2335" y="0"/>
                  </a:moveTo>
                  <a:cubicBezTo>
                    <a:pt x="1035" y="0"/>
                    <a:pt x="0" y="1034"/>
                    <a:pt x="0" y="2335"/>
                  </a:cubicBezTo>
                  <a:cubicBezTo>
                    <a:pt x="0" y="3636"/>
                    <a:pt x="1035" y="4670"/>
                    <a:pt x="2335" y="4670"/>
                  </a:cubicBezTo>
                  <a:cubicBezTo>
                    <a:pt x="3636" y="4670"/>
                    <a:pt x="4670" y="3636"/>
                    <a:pt x="4670" y="2335"/>
                  </a:cubicBezTo>
                  <a:cubicBezTo>
                    <a:pt x="4670" y="1034"/>
                    <a:pt x="3636" y="0"/>
                    <a:pt x="2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3"/>
            <p:cNvSpPr/>
            <p:nvPr/>
          </p:nvSpPr>
          <p:spPr>
            <a:xfrm>
              <a:off x="3054991" y="1449835"/>
              <a:ext cx="83436" cy="83436"/>
            </a:xfrm>
            <a:custGeom>
              <a:rect b="b" l="l" r="r" t="t"/>
              <a:pathLst>
                <a:path extrusionOk="0" h="4671" w="4671">
                  <a:moveTo>
                    <a:pt x="2336" y="0"/>
                  </a:moveTo>
                  <a:cubicBezTo>
                    <a:pt x="1035" y="0"/>
                    <a:pt x="1" y="1034"/>
                    <a:pt x="1" y="2335"/>
                  </a:cubicBezTo>
                  <a:cubicBezTo>
                    <a:pt x="1" y="3603"/>
                    <a:pt x="1035" y="4670"/>
                    <a:pt x="2336" y="4670"/>
                  </a:cubicBezTo>
                  <a:cubicBezTo>
                    <a:pt x="3636" y="4670"/>
                    <a:pt x="4671" y="3603"/>
                    <a:pt x="4671" y="2335"/>
                  </a:cubicBezTo>
                  <a:cubicBezTo>
                    <a:pt x="4671" y="1034"/>
                    <a:pt x="3636" y="0"/>
                    <a:pt x="2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3"/>
            <p:cNvSpPr/>
            <p:nvPr/>
          </p:nvSpPr>
          <p:spPr>
            <a:xfrm>
              <a:off x="2997147" y="934938"/>
              <a:ext cx="69259" cy="69259"/>
            </a:xfrm>
            <a:custGeom>
              <a:rect b="b" l="l" r="r" t="t"/>
              <a:pathLst>
                <a:path extrusionOk="0" h="4671" w="4671">
                  <a:moveTo>
                    <a:pt x="2336" y="0"/>
                  </a:moveTo>
                  <a:cubicBezTo>
                    <a:pt x="1035" y="0"/>
                    <a:pt x="1" y="1068"/>
                    <a:pt x="1" y="2335"/>
                  </a:cubicBezTo>
                  <a:cubicBezTo>
                    <a:pt x="1" y="3636"/>
                    <a:pt x="1035" y="4670"/>
                    <a:pt x="2336" y="4670"/>
                  </a:cubicBezTo>
                  <a:cubicBezTo>
                    <a:pt x="3637" y="4670"/>
                    <a:pt x="4671" y="3636"/>
                    <a:pt x="4671" y="2335"/>
                  </a:cubicBezTo>
                  <a:cubicBezTo>
                    <a:pt x="4671" y="1068"/>
                    <a:pt x="3637" y="34"/>
                    <a:pt x="2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3"/>
            <p:cNvSpPr/>
            <p:nvPr/>
          </p:nvSpPr>
          <p:spPr>
            <a:xfrm>
              <a:off x="2473601" y="1381428"/>
              <a:ext cx="83436" cy="83412"/>
            </a:xfrm>
            <a:custGeom>
              <a:rect b="b" l="l" r="r" t="t"/>
              <a:pathLst>
                <a:path extrusionOk="0" h="4671" w="4671">
                  <a:moveTo>
                    <a:pt x="2335" y="0"/>
                  </a:moveTo>
                  <a:cubicBezTo>
                    <a:pt x="1034" y="0"/>
                    <a:pt x="0" y="1068"/>
                    <a:pt x="0" y="2335"/>
                  </a:cubicBezTo>
                  <a:cubicBezTo>
                    <a:pt x="0" y="3636"/>
                    <a:pt x="1034" y="4670"/>
                    <a:pt x="2335" y="4670"/>
                  </a:cubicBezTo>
                  <a:cubicBezTo>
                    <a:pt x="3636" y="4670"/>
                    <a:pt x="4670" y="3636"/>
                    <a:pt x="4670" y="2335"/>
                  </a:cubicBezTo>
                  <a:cubicBezTo>
                    <a:pt x="4670" y="1068"/>
                    <a:pt x="3636" y="0"/>
                    <a:pt x="2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3"/>
            <p:cNvSpPr/>
            <p:nvPr/>
          </p:nvSpPr>
          <p:spPr>
            <a:xfrm>
              <a:off x="2538650" y="1472325"/>
              <a:ext cx="69250" cy="68400"/>
            </a:xfrm>
            <a:custGeom>
              <a:rect b="b" l="l" r="r" t="t"/>
              <a:pathLst>
                <a:path extrusionOk="0" h="2736" w="2770">
                  <a:moveTo>
                    <a:pt x="1402" y="1"/>
                  </a:moveTo>
                  <a:cubicBezTo>
                    <a:pt x="634" y="1"/>
                    <a:pt x="1" y="601"/>
                    <a:pt x="1" y="1368"/>
                  </a:cubicBezTo>
                  <a:cubicBezTo>
                    <a:pt x="1" y="2136"/>
                    <a:pt x="634" y="2736"/>
                    <a:pt x="1402" y="2736"/>
                  </a:cubicBezTo>
                  <a:cubicBezTo>
                    <a:pt x="2169" y="2736"/>
                    <a:pt x="2769" y="2136"/>
                    <a:pt x="2769" y="1368"/>
                  </a:cubicBezTo>
                  <a:cubicBezTo>
                    <a:pt x="2769" y="601"/>
                    <a:pt x="2169" y="1"/>
                    <a:pt x="14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3"/>
            <p:cNvSpPr/>
            <p:nvPr/>
          </p:nvSpPr>
          <p:spPr>
            <a:xfrm>
              <a:off x="2821350" y="771000"/>
              <a:ext cx="69250" cy="68400"/>
            </a:xfrm>
            <a:custGeom>
              <a:rect b="b" l="l" r="r" t="t"/>
              <a:pathLst>
                <a:path extrusionOk="0" h="2736" w="2770">
                  <a:moveTo>
                    <a:pt x="1368" y="0"/>
                  </a:moveTo>
                  <a:cubicBezTo>
                    <a:pt x="634" y="0"/>
                    <a:pt x="1" y="634"/>
                    <a:pt x="1" y="1368"/>
                  </a:cubicBezTo>
                  <a:cubicBezTo>
                    <a:pt x="1" y="2135"/>
                    <a:pt x="634" y="2736"/>
                    <a:pt x="1368" y="2736"/>
                  </a:cubicBezTo>
                  <a:cubicBezTo>
                    <a:pt x="2135" y="2736"/>
                    <a:pt x="2769" y="2135"/>
                    <a:pt x="2769" y="1368"/>
                  </a:cubicBezTo>
                  <a:cubicBezTo>
                    <a:pt x="2769" y="634"/>
                    <a:pt x="2169" y="0"/>
                    <a:pt x="13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3"/>
            <p:cNvSpPr/>
            <p:nvPr/>
          </p:nvSpPr>
          <p:spPr>
            <a:xfrm>
              <a:off x="2608717" y="1609935"/>
              <a:ext cx="68400" cy="69225"/>
            </a:xfrm>
            <a:custGeom>
              <a:rect b="b" l="l" r="r" t="t"/>
              <a:pathLst>
                <a:path extrusionOk="0" h="2769" w="2736">
                  <a:moveTo>
                    <a:pt x="1368" y="0"/>
                  </a:moveTo>
                  <a:cubicBezTo>
                    <a:pt x="601" y="0"/>
                    <a:pt x="0" y="634"/>
                    <a:pt x="0" y="1401"/>
                  </a:cubicBezTo>
                  <a:cubicBezTo>
                    <a:pt x="0" y="2135"/>
                    <a:pt x="601" y="2769"/>
                    <a:pt x="1368" y="2769"/>
                  </a:cubicBezTo>
                  <a:cubicBezTo>
                    <a:pt x="2135" y="2769"/>
                    <a:pt x="2736" y="2135"/>
                    <a:pt x="2736" y="1401"/>
                  </a:cubicBezTo>
                  <a:cubicBezTo>
                    <a:pt x="2736" y="634"/>
                    <a:pt x="2135" y="0"/>
                    <a:pt x="13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3"/>
            <p:cNvSpPr/>
            <p:nvPr/>
          </p:nvSpPr>
          <p:spPr>
            <a:xfrm>
              <a:off x="2962275" y="1141250"/>
              <a:ext cx="69250" cy="68425"/>
            </a:xfrm>
            <a:custGeom>
              <a:rect b="b" l="l" r="r" t="t"/>
              <a:pathLst>
                <a:path extrusionOk="0" h="2737" w="2770">
                  <a:moveTo>
                    <a:pt x="1369" y="1"/>
                  </a:moveTo>
                  <a:cubicBezTo>
                    <a:pt x="601" y="1"/>
                    <a:pt x="1" y="601"/>
                    <a:pt x="1" y="1369"/>
                  </a:cubicBezTo>
                  <a:cubicBezTo>
                    <a:pt x="1" y="2136"/>
                    <a:pt x="601" y="2736"/>
                    <a:pt x="1369" y="2736"/>
                  </a:cubicBezTo>
                  <a:cubicBezTo>
                    <a:pt x="2136" y="2736"/>
                    <a:pt x="2770" y="2136"/>
                    <a:pt x="2770" y="1369"/>
                  </a:cubicBezTo>
                  <a:cubicBezTo>
                    <a:pt x="2770" y="601"/>
                    <a:pt x="2136" y="1"/>
                    <a:pt x="13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3"/>
            <p:cNvSpPr/>
            <p:nvPr/>
          </p:nvSpPr>
          <p:spPr>
            <a:xfrm>
              <a:off x="2682075" y="1275525"/>
              <a:ext cx="68425" cy="68400"/>
            </a:xfrm>
            <a:custGeom>
              <a:rect b="b" l="l" r="r" t="t"/>
              <a:pathLst>
                <a:path extrusionOk="0" h="2736" w="2737">
                  <a:moveTo>
                    <a:pt x="1369" y="0"/>
                  </a:moveTo>
                  <a:cubicBezTo>
                    <a:pt x="601" y="0"/>
                    <a:pt x="1" y="634"/>
                    <a:pt x="1" y="1368"/>
                  </a:cubicBezTo>
                  <a:cubicBezTo>
                    <a:pt x="1" y="2135"/>
                    <a:pt x="601" y="2736"/>
                    <a:pt x="1369" y="2736"/>
                  </a:cubicBezTo>
                  <a:cubicBezTo>
                    <a:pt x="2102" y="2736"/>
                    <a:pt x="2736" y="2135"/>
                    <a:pt x="2736" y="1368"/>
                  </a:cubicBezTo>
                  <a:cubicBezTo>
                    <a:pt x="2736" y="634"/>
                    <a:pt x="2169" y="0"/>
                    <a:pt x="1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3"/>
            <p:cNvSpPr/>
            <p:nvPr/>
          </p:nvSpPr>
          <p:spPr>
            <a:xfrm>
              <a:off x="3020650" y="1106175"/>
              <a:ext cx="33400" cy="33450"/>
            </a:xfrm>
            <a:custGeom>
              <a:rect b="b" l="l" r="r" t="t"/>
              <a:pathLst>
                <a:path extrusionOk="0" h="1338" w="1336">
                  <a:moveTo>
                    <a:pt x="719" y="0"/>
                  </a:moveTo>
                  <a:cubicBezTo>
                    <a:pt x="702" y="0"/>
                    <a:pt x="685" y="1"/>
                    <a:pt x="668" y="3"/>
                  </a:cubicBezTo>
                  <a:cubicBezTo>
                    <a:pt x="301" y="3"/>
                    <a:pt x="1" y="303"/>
                    <a:pt x="1" y="670"/>
                  </a:cubicBezTo>
                  <a:cubicBezTo>
                    <a:pt x="1" y="1070"/>
                    <a:pt x="301" y="1337"/>
                    <a:pt x="668" y="1337"/>
                  </a:cubicBezTo>
                  <a:cubicBezTo>
                    <a:pt x="1035" y="1337"/>
                    <a:pt x="1335" y="1070"/>
                    <a:pt x="1335" y="670"/>
                  </a:cubicBezTo>
                  <a:cubicBezTo>
                    <a:pt x="1335" y="290"/>
                    <a:pt x="1035" y="0"/>
                    <a:pt x="7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3"/>
            <p:cNvSpPr/>
            <p:nvPr/>
          </p:nvSpPr>
          <p:spPr>
            <a:xfrm>
              <a:off x="2849700" y="1569075"/>
              <a:ext cx="100100" cy="100075"/>
            </a:xfrm>
            <a:custGeom>
              <a:rect b="b" l="l" r="r" t="t"/>
              <a:pathLst>
                <a:path extrusionOk="0" h="4003" w="4004">
                  <a:moveTo>
                    <a:pt x="2002" y="0"/>
                  </a:moveTo>
                  <a:cubicBezTo>
                    <a:pt x="901" y="0"/>
                    <a:pt x="1" y="901"/>
                    <a:pt x="1" y="2002"/>
                  </a:cubicBezTo>
                  <a:cubicBezTo>
                    <a:pt x="1" y="3102"/>
                    <a:pt x="901" y="4003"/>
                    <a:pt x="2002" y="4003"/>
                  </a:cubicBezTo>
                  <a:cubicBezTo>
                    <a:pt x="3103" y="4003"/>
                    <a:pt x="4004" y="3136"/>
                    <a:pt x="4004" y="2002"/>
                  </a:cubicBezTo>
                  <a:cubicBezTo>
                    <a:pt x="4004" y="934"/>
                    <a:pt x="3103" y="0"/>
                    <a:pt x="20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3"/>
            <p:cNvSpPr/>
            <p:nvPr/>
          </p:nvSpPr>
          <p:spPr>
            <a:xfrm>
              <a:off x="2709600" y="711027"/>
              <a:ext cx="100925" cy="100100"/>
            </a:xfrm>
            <a:custGeom>
              <a:rect b="b" l="l" r="r" t="t"/>
              <a:pathLst>
                <a:path extrusionOk="0" h="4004" w="4037">
                  <a:moveTo>
                    <a:pt x="2036" y="1"/>
                  </a:moveTo>
                  <a:cubicBezTo>
                    <a:pt x="935" y="1"/>
                    <a:pt x="1" y="868"/>
                    <a:pt x="1" y="2002"/>
                  </a:cubicBezTo>
                  <a:cubicBezTo>
                    <a:pt x="1" y="3103"/>
                    <a:pt x="935" y="4003"/>
                    <a:pt x="2036" y="4003"/>
                  </a:cubicBezTo>
                  <a:cubicBezTo>
                    <a:pt x="3103" y="4003"/>
                    <a:pt x="4037" y="3136"/>
                    <a:pt x="4037" y="2002"/>
                  </a:cubicBezTo>
                  <a:cubicBezTo>
                    <a:pt x="4037" y="901"/>
                    <a:pt x="3103" y="1"/>
                    <a:pt x="2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3"/>
            <p:cNvSpPr/>
            <p:nvPr/>
          </p:nvSpPr>
          <p:spPr>
            <a:xfrm>
              <a:off x="2528650" y="1033675"/>
              <a:ext cx="33375" cy="33400"/>
            </a:xfrm>
            <a:custGeom>
              <a:rect b="b" l="l" r="r" t="t"/>
              <a:pathLst>
                <a:path extrusionOk="0" h="1336" w="1335">
                  <a:moveTo>
                    <a:pt x="667" y="1"/>
                  </a:moveTo>
                  <a:cubicBezTo>
                    <a:pt x="300" y="1"/>
                    <a:pt x="0" y="301"/>
                    <a:pt x="0" y="668"/>
                  </a:cubicBezTo>
                  <a:cubicBezTo>
                    <a:pt x="0" y="1035"/>
                    <a:pt x="300" y="1335"/>
                    <a:pt x="667" y="1335"/>
                  </a:cubicBezTo>
                  <a:cubicBezTo>
                    <a:pt x="1034" y="1335"/>
                    <a:pt x="1335" y="1035"/>
                    <a:pt x="1335" y="668"/>
                  </a:cubicBezTo>
                  <a:cubicBezTo>
                    <a:pt x="1335" y="301"/>
                    <a:pt x="1001" y="1"/>
                    <a:pt x="6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3"/>
            <p:cNvSpPr/>
            <p:nvPr/>
          </p:nvSpPr>
          <p:spPr>
            <a:xfrm>
              <a:off x="2712950" y="1598200"/>
              <a:ext cx="33375" cy="33425"/>
            </a:xfrm>
            <a:custGeom>
              <a:rect b="b" l="l" r="r" t="t"/>
              <a:pathLst>
                <a:path extrusionOk="0" h="1337" w="1335">
                  <a:moveTo>
                    <a:pt x="718" y="0"/>
                  </a:moveTo>
                  <a:cubicBezTo>
                    <a:pt x="701" y="0"/>
                    <a:pt x="684" y="1"/>
                    <a:pt x="667" y="3"/>
                  </a:cubicBezTo>
                  <a:cubicBezTo>
                    <a:pt x="300" y="3"/>
                    <a:pt x="0" y="303"/>
                    <a:pt x="0" y="670"/>
                  </a:cubicBezTo>
                  <a:cubicBezTo>
                    <a:pt x="0" y="1070"/>
                    <a:pt x="300" y="1337"/>
                    <a:pt x="667" y="1337"/>
                  </a:cubicBezTo>
                  <a:cubicBezTo>
                    <a:pt x="1068" y="1337"/>
                    <a:pt x="1334" y="1070"/>
                    <a:pt x="1334" y="670"/>
                  </a:cubicBezTo>
                  <a:cubicBezTo>
                    <a:pt x="1334" y="290"/>
                    <a:pt x="1034" y="0"/>
                    <a:pt x="7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3"/>
            <p:cNvSpPr/>
            <p:nvPr/>
          </p:nvSpPr>
          <p:spPr>
            <a:xfrm>
              <a:off x="2816350" y="1321400"/>
              <a:ext cx="116775" cy="105100"/>
            </a:xfrm>
            <a:custGeom>
              <a:rect b="b" l="l" r="r" t="t"/>
              <a:pathLst>
                <a:path extrusionOk="0" h="4204" w="4671">
                  <a:moveTo>
                    <a:pt x="3770" y="0"/>
                  </a:moveTo>
                  <a:cubicBezTo>
                    <a:pt x="3536" y="167"/>
                    <a:pt x="3370" y="334"/>
                    <a:pt x="3169" y="467"/>
                  </a:cubicBezTo>
                  <a:cubicBezTo>
                    <a:pt x="2169" y="1168"/>
                    <a:pt x="1101" y="1668"/>
                    <a:pt x="0" y="2135"/>
                  </a:cubicBezTo>
                  <a:cubicBezTo>
                    <a:pt x="134" y="3302"/>
                    <a:pt x="1135" y="4203"/>
                    <a:pt x="2335" y="4203"/>
                  </a:cubicBezTo>
                  <a:cubicBezTo>
                    <a:pt x="3636" y="4203"/>
                    <a:pt x="4670" y="3169"/>
                    <a:pt x="4670" y="1868"/>
                  </a:cubicBezTo>
                  <a:cubicBezTo>
                    <a:pt x="4670" y="1134"/>
                    <a:pt x="4304" y="467"/>
                    <a:pt x="37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3"/>
            <p:cNvSpPr/>
            <p:nvPr/>
          </p:nvSpPr>
          <p:spPr>
            <a:xfrm>
              <a:off x="2992300" y="1146275"/>
              <a:ext cx="39225" cy="63400"/>
            </a:xfrm>
            <a:custGeom>
              <a:rect b="b" l="l" r="r" t="t"/>
              <a:pathLst>
                <a:path extrusionOk="0" h="2536" w="1569">
                  <a:moveTo>
                    <a:pt x="835" y="0"/>
                  </a:moveTo>
                  <a:cubicBezTo>
                    <a:pt x="635" y="867"/>
                    <a:pt x="334" y="1701"/>
                    <a:pt x="1" y="2535"/>
                  </a:cubicBezTo>
                  <a:lnTo>
                    <a:pt x="168" y="2535"/>
                  </a:lnTo>
                  <a:cubicBezTo>
                    <a:pt x="935" y="2535"/>
                    <a:pt x="1569" y="1901"/>
                    <a:pt x="1569" y="1168"/>
                  </a:cubicBezTo>
                  <a:cubicBezTo>
                    <a:pt x="1569" y="667"/>
                    <a:pt x="1268" y="200"/>
                    <a:pt x="8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3"/>
            <p:cNvSpPr/>
            <p:nvPr/>
          </p:nvSpPr>
          <p:spPr>
            <a:xfrm>
              <a:off x="2849700" y="1618275"/>
              <a:ext cx="92600" cy="52550"/>
            </a:xfrm>
            <a:custGeom>
              <a:rect b="b" l="l" r="r" t="t"/>
              <a:pathLst>
                <a:path extrusionOk="0" h="2102" w="3704">
                  <a:moveTo>
                    <a:pt x="1" y="0"/>
                  </a:moveTo>
                  <a:lnTo>
                    <a:pt x="1" y="100"/>
                  </a:lnTo>
                  <a:cubicBezTo>
                    <a:pt x="1" y="1168"/>
                    <a:pt x="868" y="2102"/>
                    <a:pt x="2002" y="2102"/>
                  </a:cubicBezTo>
                  <a:cubicBezTo>
                    <a:pt x="2703" y="2102"/>
                    <a:pt x="3336" y="1701"/>
                    <a:pt x="3703" y="1134"/>
                  </a:cubicBezTo>
                  <a:cubicBezTo>
                    <a:pt x="2703" y="1001"/>
                    <a:pt x="1669" y="634"/>
                    <a:pt x="701" y="300"/>
                  </a:cubicBezTo>
                  <a:cubicBezTo>
                    <a:pt x="501" y="200"/>
                    <a:pt x="234" y="10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3"/>
            <p:cNvSpPr/>
            <p:nvPr/>
          </p:nvSpPr>
          <p:spPr>
            <a:xfrm>
              <a:off x="2583675" y="721175"/>
              <a:ext cx="118450" cy="61700"/>
            </a:xfrm>
            <a:custGeom>
              <a:rect b="b" l="l" r="r" t="t"/>
              <a:pathLst>
                <a:path extrusionOk="0" h="2468" w="4738">
                  <a:moveTo>
                    <a:pt x="2865" y="1"/>
                  </a:moveTo>
                  <a:cubicBezTo>
                    <a:pt x="2643" y="1"/>
                    <a:pt x="2409" y="20"/>
                    <a:pt x="2169" y="59"/>
                  </a:cubicBezTo>
                  <a:cubicBezTo>
                    <a:pt x="935" y="292"/>
                    <a:pt x="1" y="993"/>
                    <a:pt x="134" y="1626"/>
                  </a:cubicBezTo>
                  <a:cubicBezTo>
                    <a:pt x="187" y="2150"/>
                    <a:pt x="875" y="2468"/>
                    <a:pt x="1766" y="2468"/>
                  </a:cubicBezTo>
                  <a:cubicBezTo>
                    <a:pt x="2010" y="2468"/>
                    <a:pt x="2270" y="2444"/>
                    <a:pt x="2536" y="2394"/>
                  </a:cubicBezTo>
                  <a:cubicBezTo>
                    <a:pt x="3804" y="2193"/>
                    <a:pt x="4738" y="1493"/>
                    <a:pt x="4604" y="859"/>
                  </a:cubicBezTo>
                  <a:cubicBezTo>
                    <a:pt x="4497" y="322"/>
                    <a:pt x="3783" y="1"/>
                    <a:pt x="2865" y="1"/>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3"/>
            <p:cNvSpPr/>
            <p:nvPr/>
          </p:nvSpPr>
          <p:spPr>
            <a:xfrm>
              <a:off x="2532825" y="754625"/>
              <a:ext cx="41700" cy="25925"/>
            </a:xfrm>
            <a:custGeom>
              <a:rect b="b" l="l" r="r" t="t"/>
              <a:pathLst>
                <a:path extrusionOk="0" h="1037" w="1668">
                  <a:moveTo>
                    <a:pt x="1232" y="0"/>
                  </a:moveTo>
                  <a:cubicBezTo>
                    <a:pt x="1061" y="0"/>
                    <a:pt x="843" y="50"/>
                    <a:pt x="634" y="155"/>
                  </a:cubicBezTo>
                  <a:cubicBezTo>
                    <a:pt x="200" y="355"/>
                    <a:pt x="0" y="689"/>
                    <a:pt x="133" y="889"/>
                  </a:cubicBezTo>
                  <a:cubicBezTo>
                    <a:pt x="193" y="992"/>
                    <a:pt x="304" y="1037"/>
                    <a:pt x="442" y="1037"/>
                  </a:cubicBezTo>
                  <a:cubicBezTo>
                    <a:pt x="615" y="1037"/>
                    <a:pt x="830" y="967"/>
                    <a:pt x="1034" y="855"/>
                  </a:cubicBezTo>
                  <a:cubicBezTo>
                    <a:pt x="1468" y="655"/>
                    <a:pt x="1668" y="322"/>
                    <a:pt x="1534" y="122"/>
                  </a:cubicBezTo>
                  <a:cubicBezTo>
                    <a:pt x="1503" y="42"/>
                    <a:pt x="1387" y="0"/>
                    <a:pt x="1232" y="0"/>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3"/>
            <p:cNvSpPr/>
            <p:nvPr/>
          </p:nvSpPr>
          <p:spPr>
            <a:xfrm>
              <a:off x="2596200" y="1324325"/>
              <a:ext cx="65900" cy="41700"/>
            </a:xfrm>
            <a:custGeom>
              <a:rect b="b" l="l" r="r" t="t"/>
              <a:pathLst>
                <a:path extrusionOk="0" h="1668" w="2636">
                  <a:moveTo>
                    <a:pt x="1724" y="0"/>
                  </a:moveTo>
                  <a:cubicBezTo>
                    <a:pt x="1520" y="0"/>
                    <a:pt x="1294" y="37"/>
                    <a:pt x="1068" y="117"/>
                  </a:cubicBezTo>
                  <a:cubicBezTo>
                    <a:pt x="434" y="383"/>
                    <a:pt x="0" y="917"/>
                    <a:pt x="134" y="1284"/>
                  </a:cubicBezTo>
                  <a:cubicBezTo>
                    <a:pt x="222" y="1527"/>
                    <a:pt x="543" y="1667"/>
                    <a:pt x="943" y="1667"/>
                  </a:cubicBezTo>
                  <a:cubicBezTo>
                    <a:pt x="1149" y="1667"/>
                    <a:pt x="1375" y="1630"/>
                    <a:pt x="1601" y="1551"/>
                  </a:cubicBezTo>
                  <a:cubicBezTo>
                    <a:pt x="2235" y="1284"/>
                    <a:pt x="2635" y="750"/>
                    <a:pt x="2502" y="383"/>
                  </a:cubicBezTo>
                  <a:cubicBezTo>
                    <a:pt x="2436" y="141"/>
                    <a:pt x="2122" y="0"/>
                    <a:pt x="1724" y="0"/>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3"/>
            <p:cNvSpPr/>
            <p:nvPr/>
          </p:nvSpPr>
          <p:spPr>
            <a:xfrm>
              <a:off x="2565325" y="1350750"/>
              <a:ext cx="25900" cy="14200"/>
            </a:xfrm>
            <a:custGeom>
              <a:rect b="b" l="l" r="r" t="t"/>
              <a:pathLst>
                <a:path extrusionOk="0" h="568" w="1036">
                  <a:moveTo>
                    <a:pt x="652" y="1"/>
                  </a:moveTo>
                  <a:cubicBezTo>
                    <a:pt x="593" y="1"/>
                    <a:pt x="531" y="9"/>
                    <a:pt x="468" y="27"/>
                  </a:cubicBezTo>
                  <a:cubicBezTo>
                    <a:pt x="168" y="127"/>
                    <a:pt x="1" y="294"/>
                    <a:pt x="34" y="394"/>
                  </a:cubicBezTo>
                  <a:cubicBezTo>
                    <a:pt x="58" y="489"/>
                    <a:pt x="202" y="568"/>
                    <a:pt x="367" y="568"/>
                  </a:cubicBezTo>
                  <a:cubicBezTo>
                    <a:pt x="433" y="568"/>
                    <a:pt x="502" y="556"/>
                    <a:pt x="568" y="527"/>
                  </a:cubicBezTo>
                  <a:cubicBezTo>
                    <a:pt x="868" y="461"/>
                    <a:pt x="1035" y="294"/>
                    <a:pt x="1002" y="160"/>
                  </a:cubicBezTo>
                  <a:cubicBezTo>
                    <a:pt x="953" y="63"/>
                    <a:pt x="815" y="1"/>
                    <a:pt x="652" y="1"/>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3"/>
            <p:cNvSpPr/>
            <p:nvPr/>
          </p:nvSpPr>
          <p:spPr>
            <a:xfrm>
              <a:off x="2512800" y="758475"/>
              <a:ext cx="137625" cy="164325"/>
            </a:xfrm>
            <a:custGeom>
              <a:rect b="b" l="l" r="r" t="t"/>
              <a:pathLst>
                <a:path extrusionOk="0" h="6573" w="5505">
                  <a:moveTo>
                    <a:pt x="2769" y="1"/>
                  </a:moveTo>
                  <a:cubicBezTo>
                    <a:pt x="1268" y="1"/>
                    <a:pt x="0" y="1469"/>
                    <a:pt x="0" y="3303"/>
                  </a:cubicBezTo>
                  <a:cubicBezTo>
                    <a:pt x="0" y="5138"/>
                    <a:pt x="1235" y="6572"/>
                    <a:pt x="2769" y="6572"/>
                  </a:cubicBezTo>
                  <a:cubicBezTo>
                    <a:pt x="4270" y="6572"/>
                    <a:pt x="5504" y="5138"/>
                    <a:pt x="5504" y="3303"/>
                  </a:cubicBezTo>
                  <a:cubicBezTo>
                    <a:pt x="5504" y="1502"/>
                    <a:pt x="4270" y="1"/>
                    <a:pt x="2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3"/>
            <p:cNvSpPr/>
            <p:nvPr/>
          </p:nvSpPr>
          <p:spPr>
            <a:xfrm>
              <a:off x="2522800" y="796825"/>
              <a:ext cx="104275" cy="120975"/>
            </a:xfrm>
            <a:custGeom>
              <a:rect b="b" l="l" r="r" t="t"/>
              <a:pathLst>
                <a:path extrusionOk="0" h="4839" w="4171">
                  <a:moveTo>
                    <a:pt x="2122" y="1"/>
                  </a:moveTo>
                  <a:cubicBezTo>
                    <a:pt x="2104" y="1"/>
                    <a:pt x="2087" y="1"/>
                    <a:pt x="2069" y="1"/>
                  </a:cubicBezTo>
                  <a:cubicBezTo>
                    <a:pt x="901" y="1"/>
                    <a:pt x="1" y="1102"/>
                    <a:pt x="1" y="2436"/>
                  </a:cubicBezTo>
                  <a:cubicBezTo>
                    <a:pt x="1" y="3771"/>
                    <a:pt x="901" y="4838"/>
                    <a:pt x="2069" y="4838"/>
                  </a:cubicBezTo>
                  <a:cubicBezTo>
                    <a:pt x="3236" y="4838"/>
                    <a:pt x="4170" y="3771"/>
                    <a:pt x="4170" y="2436"/>
                  </a:cubicBezTo>
                  <a:cubicBezTo>
                    <a:pt x="4170" y="1057"/>
                    <a:pt x="3265" y="1"/>
                    <a:pt x="21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3"/>
            <p:cNvSpPr/>
            <p:nvPr/>
          </p:nvSpPr>
          <p:spPr>
            <a:xfrm>
              <a:off x="2534475" y="814350"/>
              <a:ext cx="38400" cy="37550"/>
            </a:xfrm>
            <a:custGeom>
              <a:rect b="b" l="l" r="r" t="t"/>
              <a:pathLst>
                <a:path extrusionOk="0" h="1502" w="1536">
                  <a:moveTo>
                    <a:pt x="768" y="1"/>
                  </a:moveTo>
                  <a:cubicBezTo>
                    <a:pt x="334" y="1"/>
                    <a:pt x="1" y="334"/>
                    <a:pt x="1" y="768"/>
                  </a:cubicBezTo>
                  <a:cubicBezTo>
                    <a:pt x="1" y="1168"/>
                    <a:pt x="334" y="1502"/>
                    <a:pt x="768" y="1502"/>
                  </a:cubicBezTo>
                  <a:cubicBezTo>
                    <a:pt x="1168" y="1502"/>
                    <a:pt x="1535" y="1168"/>
                    <a:pt x="1535" y="768"/>
                  </a:cubicBezTo>
                  <a:cubicBezTo>
                    <a:pt x="1535" y="334"/>
                    <a:pt x="1202" y="1"/>
                    <a:pt x="7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3"/>
            <p:cNvSpPr/>
            <p:nvPr/>
          </p:nvSpPr>
          <p:spPr>
            <a:xfrm>
              <a:off x="2669575" y="932775"/>
              <a:ext cx="92600" cy="19200"/>
            </a:xfrm>
            <a:custGeom>
              <a:rect b="b" l="l" r="r" t="t"/>
              <a:pathLst>
                <a:path extrusionOk="0" fill="none" h="768" w="3704">
                  <a:moveTo>
                    <a:pt x="1" y="101"/>
                  </a:moveTo>
                  <a:cubicBezTo>
                    <a:pt x="501" y="534"/>
                    <a:pt x="1201" y="768"/>
                    <a:pt x="1869" y="734"/>
                  </a:cubicBezTo>
                  <a:cubicBezTo>
                    <a:pt x="2536" y="734"/>
                    <a:pt x="3203" y="434"/>
                    <a:pt x="3703" y="1"/>
                  </a:cubicBezTo>
                </a:path>
              </a:pathLst>
            </a:custGeom>
            <a:solidFill>
              <a:schemeClr val="accent2"/>
            </a:solidFill>
            <a:ln cap="rnd" cmpd="sng" w="12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3"/>
            <p:cNvSpPr/>
            <p:nvPr/>
          </p:nvSpPr>
          <p:spPr>
            <a:xfrm>
              <a:off x="2758800" y="912750"/>
              <a:ext cx="27550" cy="30050"/>
            </a:xfrm>
            <a:custGeom>
              <a:rect b="b" l="l" r="r" t="t"/>
              <a:pathLst>
                <a:path extrusionOk="0" fill="none" h="1202" w="1102">
                  <a:moveTo>
                    <a:pt x="1" y="1"/>
                  </a:moveTo>
                  <a:cubicBezTo>
                    <a:pt x="101" y="568"/>
                    <a:pt x="568" y="1068"/>
                    <a:pt x="1102" y="1202"/>
                  </a:cubicBezTo>
                </a:path>
              </a:pathLst>
            </a:custGeom>
            <a:solidFill>
              <a:schemeClr val="accent2"/>
            </a:solidFill>
            <a:ln cap="rnd" cmpd="sng" w="12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3"/>
            <p:cNvSpPr/>
            <p:nvPr/>
          </p:nvSpPr>
          <p:spPr>
            <a:xfrm>
              <a:off x="2897250" y="894425"/>
              <a:ext cx="91750" cy="56725"/>
            </a:xfrm>
            <a:custGeom>
              <a:rect b="b" l="l" r="r" t="t"/>
              <a:pathLst>
                <a:path extrusionOk="0" h="2269" w="3670">
                  <a:moveTo>
                    <a:pt x="1835" y="0"/>
                  </a:moveTo>
                  <a:cubicBezTo>
                    <a:pt x="834" y="0"/>
                    <a:pt x="0" y="534"/>
                    <a:pt x="0" y="1134"/>
                  </a:cubicBezTo>
                  <a:cubicBezTo>
                    <a:pt x="0" y="1768"/>
                    <a:pt x="834" y="2268"/>
                    <a:pt x="1835" y="2268"/>
                  </a:cubicBezTo>
                  <a:cubicBezTo>
                    <a:pt x="2869" y="2268"/>
                    <a:pt x="3669" y="1768"/>
                    <a:pt x="3669" y="1134"/>
                  </a:cubicBezTo>
                  <a:cubicBezTo>
                    <a:pt x="3669" y="534"/>
                    <a:pt x="2869" y="0"/>
                    <a:pt x="1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3"/>
            <p:cNvSpPr/>
            <p:nvPr/>
          </p:nvSpPr>
          <p:spPr>
            <a:xfrm>
              <a:off x="2475275" y="882750"/>
              <a:ext cx="83425" cy="50050"/>
            </a:xfrm>
            <a:custGeom>
              <a:rect b="b" l="l" r="r" t="t"/>
              <a:pathLst>
                <a:path extrusionOk="0" h="2002" w="3337">
                  <a:moveTo>
                    <a:pt x="1668" y="0"/>
                  </a:moveTo>
                  <a:cubicBezTo>
                    <a:pt x="768" y="0"/>
                    <a:pt x="0" y="434"/>
                    <a:pt x="0" y="1001"/>
                  </a:cubicBezTo>
                  <a:cubicBezTo>
                    <a:pt x="0" y="1535"/>
                    <a:pt x="768" y="2002"/>
                    <a:pt x="1668" y="2002"/>
                  </a:cubicBezTo>
                  <a:cubicBezTo>
                    <a:pt x="2602" y="2002"/>
                    <a:pt x="3336" y="1535"/>
                    <a:pt x="3336" y="1001"/>
                  </a:cubicBezTo>
                  <a:cubicBezTo>
                    <a:pt x="3336" y="434"/>
                    <a:pt x="2602" y="0"/>
                    <a:pt x="16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3"/>
            <p:cNvSpPr/>
            <p:nvPr/>
          </p:nvSpPr>
          <p:spPr>
            <a:xfrm>
              <a:off x="2828850" y="856050"/>
              <a:ext cx="125125" cy="31725"/>
            </a:xfrm>
            <a:custGeom>
              <a:rect b="b" l="l" r="r" t="t"/>
              <a:pathLst>
                <a:path extrusionOk="0" fill="none" h="1269" w="5005">
                  <a:moveTo>
                    <a:pt x="1" y="1068"/>
                  </a:moveTo>
                  <a:cubicBezTo>
                    <a:pt x="301" y="434"/>
                    <a:pt x="1002" y="101"/>
                    <a:pt x="1669" y="67"/>
                  </a:cubicBezTo>
                  <a:cubicBezTo>
                    <a:pt x="2569" y="1"/>
                    <a:pt x="3537" y="468"/>
                    <a:pt x="4037" y="1268"/>
                  </a:cubicBezTo>
                  <a:cubicBezTo>
                    <a:pt x="4371" y="1268"/>
                    <a:pt x="4738" y="1101"/>
                    <a:pt x="5004" y="835"/>
                  </a:cubicBezTo>
                </a:path>
              </a:pathLst>
            </a:custGeom>
            <a:solidFill>
              <a:schemeClr val="accent2"/>
            </a:solidFill>
            <a:ln cap="rnd" cmpd="sng" w="12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3"/>
            <p:cNvSpPr/>
            <p:nvPr/>
          </p:nvSpPr>
          <p:spPr>
            <a:xfrm>
              <a:off x="2916425" y="855225"/>
              <a:ext cx="17525" cy="16700"/>
            </a:xfrm>
            <a:custGeom>
              <a:rect b="b" l="l" r="r" t="t"/>
              <a:pathLst>
                <a:path extrusionOk="0" fill="none" h="668" w="701">
                  <a:moveTo>
                    <a:pt x="0" y="667"/>
                  </a:moveTo>
                  <a:cubicBezTo>
                    <a:pt x="0" y="667"/>
                    <a:pt x="601" y="334"/>
                    <a:pt x="701" y="0"/>
                  </a:cubicBezTo>
                </a:path>
              </a:pathLst>
            </a:custGeom>
            <a:noFill/>
            <a:ln cap="rnd" cmpd="sng" w="12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3" name="Google Shape;4393;p63"/>
          <p:cNvGrpSpPr/>
          <p:nvPr/>
        </p:nvGrpSpPr>
        <p:grpSpPr>
          <a:xfrm>
            <a:off x="2717903" y="3018680"/>
            <a:ext cx="490142" cy="690606"/>
            <a:chOff x="3306700" y="633175"/>
            <a:chExt cx="755575" cy="1064600"/>
          </a:xfrm>
        </p:grpSpPr>
        <p:sp>
          <p:nvSpPr>
            <p:cNvPr id="4394" name="Google Shape;4394;p63"/>
            <p:cNvSpPr/>
            <p:nvPr/>
          </p:nvSpPr>
          <p:spPr>
            <a:xfrm>
              <a:off x="3762025" y="647125"/>
              <a:ext cx="300250" cy="580925"/>
            </a:xfrm>
            <a:custGeom>
              <a:rect b="b" l="l" r="r" t="t"/>
              <a:pathLst>
                <a:path extrusionOk="0" h="23237" w="12010">
                  <a:moveTo>
                    <a:pt x="3106" y="1"/>
                  </a:moveTo>
                  <a:cubicBezTo>
                    <a:pt x="2661" y="1"/>
                    <a:pt x="2198" y="110"/>
                    <a:pt x="1735" y="219"/>
                  </a:cubicBezTo>
                  <a:cubicBezTo>
                    <a:pt x="1401" y="352"/>
                    <a:pt x="1068" y="485"/>
                    <a:pt x="801" y="752"/>
                  </a:cubicBezTo>
                  <a:cubicBezTo>
                    <a:pt x="501" y="952"/>
                    <a:pt x="0" y="1519"/>
                    <a:pt x="334" y="1653"/>
                  </a:cubicBezTo>
                  <a:cubicBezTo>
                    <a:pt x="5871" y="3821"/>
                    <a:pt x="7206" y="9458"/>
                    <a:pt x="7206" y="9492"/>
                  </a:cubicBezTo>
                  <a:cubicBezTo>
                    <a:pt x="8673" y="17865"/>
                    <a:pt x="4170" y="22668"/>
                    <a:pt x="4170" y="22668"/>
                  </a:cubicBezTo>
                  <a:cubicBezTo>
                    <a:pt x="4570" y="22868"/>
                    <a:pt x="5037" y="23102"/>
                    <a:pt x="5504" y="23168"/>
                  </a:cubicBezTo>
                  <a:cubicBezTo>
                    <a:pt x="5723" y="23212"/>
                    <a:pt x="5928" y="23237"/>
                    <a:pt x="6130" y="23237"/>
                  </a:cubicBezTo>
                  <a:cubicBezTo>
                    <a:pt x="6390" y="23237"/>
                    <a:pt x="6642" y="23196"/>
                    <a:pt x="6905" y="23102"/>
                  </a:cubicBezTo>
                  <a:cubicBezTo>
                    <a:pt x="7372" y="22901"/>
                    <a:pt x="7739" y="22535"/>
                    <a:pt x="7873" y="22068"/>
                  </a:cubicBezTo>
                  <a:cubicBezTo>
                    <a:pt x="8006" y="21667"/>
                    <a:pt x="7873" y="21033"/>
                    <a:pt x="7439" y="20800"/>
                  </a:cubicBezTo>
                  <a:lnTo>
                    <a:pt x="7439" y="20800"/>
                  </a:lnTo>
                  <a:cubicBezTo>
                    <a:pt x="7649" y="20887"/>
                    <a:pt x="7875" y="20929"/>
                    <a:pt x="8102" y="20929"/>
                  </a:cubicBezTo>
                  <a:cubicBezTo>
                    <a:pt x="8743" y="20929"/>
                    <a:pt x="9396" y="20599"/>
                    <a:pt x="9741" y="20033"/>
                  </a:cubicBezTo>
                  <a:cubicBezTo>
                    <a:pt x="10208" y="19332"/>
                    <a:pt x="10174" y="18332"/>
                    <a:pt x="9574" y="17698"/>
                  </a:cubicBezTo>
                  <a:lnTo>
                    <a:pt x="9574" y="17698"/>
                  </a:lnTo>
                  <a:cubicBezTo>
                    <a:pt x="9702" y="17722"/>
                    <a:pt x="9833" y="17734"/>
                    <a:pt x="9964" y="17734"/>
                  </a:cubicBezTo>
                  <a:cubicBezTo>
                    <a:pt x="10545" y="17734"/>
                    <a:pt x="11121" y="17494"/>
                    <a:pt x="11475" y="17031"/>
                  </a:cubicBezTo>
                  <a:cubicBezTo>
                    <a:pt x="11876" y="16497"/>
                    <a:pt x="12009" y="15696"/>
                    <a:pt x="11709" y="15096"/>
                  </a:cubicBezTo>
                  <a:cubicBezTo>
                    <a:pt x="11409" y="14429"/>
                    <a:pt x="10842" y="13895"/>
                    <a:pt x="10141" y="13862"/>
                  </a:cubicBezTo>
                  <a:cubicBezTo>
                    <a:pt x="10741" y="13528"/>
                    <a:pt x="11375" y="13061"/>
                    <a:pt x="11675" y="12461"/>
                  </a:cubicBezTo>
                  <a:cubicBezTo>
                    <a:pt x="12009" y="11793"/>
                    <a:pt x="11909" y="10960"/>
                    <a:pt x="11509" y="10326"/>
                  </a:cubicBezTo>
                  <a:cubicBezTo>
                    <a:pt x="11126" y="9766"/>
                    <a:pt x="10510" y="9441"/>
                    <a:pt x="9843" y="9441"/>
                  </a:cubicBezTo>
                  <a:cubicBezTo>
                    <a:pt x="9754" y="9441"/>
                    <a:pt x="9664" y="9447"/>
                    <a:pt x="9574" y="9458"/>
                  </a:cubicBezTo>
                  <a:cubicBezTo>
                    <a:pt x="10041" y="8858"/>
                    <a:pt x="10341" y="8124"/>
                    <a:pt x="10241" y="7390"/>
                  </a:cubicBezTo>
                  <a:cubicBezTo>
                    <a:pt x="10174" y="6690"/>
                    <a:pt x="9674" y="5989"/>
                    <a:pt x="9007" y="5722"/>
                  </a:cubicBezTo>
                  <a:cubicBezTo>
                    <a:pt x="8741" y="5620"/>
                    <a:pt x="8538" y="5581"/>
                    <a:pt x="8313" y="5581"/>
                  </a:cubicBezTo>
                  <a:cubicBezTo>
                    <a:pt x="8171" y="5581"/>
                    <a:pt x="8020" y="5597"/>
                    <a:pt x="7839" y="5622"/>
                  </a:cubicBezTo>
                  <a:cubicBezTo>
                    <a:pt x="8340" y="5155"/>
                    <a:pt x="8907" y="4655"/>
                    <a:pt x="8974" y="3955"/>
                  </a:cubicBezTo>
                  <a:cubicBezTo>
                    <a:pt x="9007" y="3588"/>
                    <a:pt x="8840" y="3187"/>
                    <a:pt x="8607" y="2920"/>
                  </a:cubicBezTo>
                  <a:cubicBezTo>
                    <a:pt x="8240" y="2387"/>
                    <a:pt x="7639" y="2087"/>
                    <a:pt x="7005" y="2020"/>
                  </a:cubicBezTo>
                  <a:cubicBezTo>
                    <a:pt x="6960" y="2017"/>
                    <a:pt x="6915" y="2016"/>
                    <a:pt x="6868" y="2016"/>
                  </a:cubicBezTo>
                  <a:cubicBezTo>
                    <a:pt x="6260" y="2016"/>
                    <a:pt x="5540" y="2220"/>
                    <a:pt x="5137" y="2654"/>
                  </a:cubicBezTo>
                  <a:cubicBezTo>
                    <a:pt x="5238" y="2120"/>
                    <a:pt x="5171" y="1486"/>
                    <a:pt x="4837" y="986"/>
                  </a:cubicBezTo>
                  <a:cubicBezTo>
                    <a:pt x="4504" y="485"/>
                    <a:pt x="4003" y="152"/>
                    <a:pt x="3403" y="18"/>
                  </a:cubicBezTo>
                  <a:cubicBezTo>
                    <a:pt x="3305" y="6"/>
                    <a:pt x="3206" y="1"/>
                    <a:pt x="31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3"/>
            <p:cNvSpPr/>
            <p:nvPr/>
          </p:nvSpPr>
          <p:spPr>
            <a:xfrm>
              <a:off x="3306700" y="633175"/>
              <a:ext cx="698025" cy="1062650"/>
            </a:xfrm>
            <a:custGeom>
              <a:rect b="b" l="l" r="r" t="t"/>
              <a:pathLst>
                <a:path extrusionOk="0" h="42506" w="27921">
                  <a:moveTo>
                    <a:pt x="12396" y="1"/>
                  </a:moveTo>
                  <a:cubicBezTo>
                    <a:pt x="8691" y="1"/>
                    <a:pt x="4612" y="1169"/>
                    <a:pt x="934" y="4779"/>
                  </a:cubicBezTo>
                  <a:cubicBezTo>
                    <a:pt x="101" y="5680"/>
                    <a:pt x="0" y="7014"/>
                    <a:pt x="668" y="8015"/>
                  </a:cubicBezTo>
                  <a:lnTo>
                    <a:pt x="3837" y="12785"/>
                  </a:lnTo>
                  <a:cubicBezTo>
                    <a:pt x="4179" y="13349"/>
                    <a:pt x="4751" y="13645"/>
                    <a:pt x="5350" y="13645"/>
                  </a:cubicBezTo>
                  <a:cubicBezTo>
                    <a:pt x="5743" y="13645"/>
                    <a:pt x="6148" y="13517"/>
                    <a:pt x="6505" y="13252"/>
                  </a:cubicBezTo>
                  <a:cubicBezTo>
                    <a:pt x="7339" y="12685"/>
                    <a:pt x="8406" y="12018"/>
                    <a:pt x="9574" y="11584"/>
                  </a:cubicBezTo>
                  <a:cubicBezTo>
                    <a:pt x="10021" y="11443"/>
                    <a:pt x="10467" y="11377"/>
                    <a:pt x="10902" y="11377"/>
                  </a:cubicBezTo>
                  <a:cubicBezTo>
                    <a:pt x="13647" y="11377"/>
                    <a:pt x="15933" y="14004"/>
                    <a:pt x="15011" y="16855"/>
                  </a:cubicBezTo>
                  <a:cubicBezTo>
                    <a:pt x="14544" y="18189"/>
                    <a:pt x="13343" y="19457"/>
                    <a:pt x="10575" y="19957"/>
                  </a:cubicBezTo>
                  <a:cubicBezTo>
                    <a:pt x="10041" y="20057"/>
                    <a:pt x="9607" y="20457"/>
                    <a:pt x="9574" y="21024"/>
                  </a:cubicBezTo>
                  <a:lnTo>
                    <a:pt x="9240" y="23893"/>
                  </a:lnTo>
                  <a:cubicBezTo>
                    <a:pt x="9207" y="24427"/>
                    <a:pt x="9574" y="24894"/>
                    <a:pt x="10108" y="24927"/>
                  </a:cubicBezTo>
                  <a:cubicBezTo>
                    <a:pt x="10741" y="24961"/>
                    <a:pt x="11642" y="25027"/>
                    <a:pt x="12543" y="25227"/>
                  </a:cubicBezTo>
                  <a:cubicBezTo>
                    <a:pt x="16279" y="26095"/>
                    <a:pt x="16212" y="31532"/>
                    <a:pt x="12409" y="32166"/>
                  </a:cubicBezTo>
                  <a:cubicBezTo>
                    <a:pt x="12101" y="32214"/>
                    <a:pt x="11767" y="32240"/>
                    <a:pt x="11404" y="32240"/>
                  </a:cubicBezTo>
                  <a:cubicBezTo>
                    <a:pt x="9766" y="32240"/>
                    <a:pt x="7554" y="31700"/>
                    <a:pt x="4604" y="30198"/>
                  </a:cubicBezTo>
                  <a:cubicBezTo>
                    <a:pt x="4419" y="30101"/>
                    <a:pt x="4222" y="30055"/>
                    <a:pt x="4029" y="30055"/>
                  </a:cubicBezTo>
                  <a:cubicBezTo>
                    <a:pt x="3491" y="30055"/>
                    <a:pt x="2983" y="30409"/>
                    <a:pt x="2836" y="30998"/>
                  </a:cubicBezTo>
                  <a:lnTo>
                    <a:pt x="1035" y="37403"/>
                  </a:lnTo>
                  <a:cubicBezTo>
                    <a:pt x="768" y="38337"/>
                    <a:pt x="1235" y="39237"/>
                    <a:pt x="2102" y="39604"/>
                  </a:cubicBezTo>
                  <a:cubicBezTo>
                    <a:pt x="4511" y="40653"/>
                    <a:pt x="9523" y="42506"/>
                    <a:pt x="14527" y="42506"/>
                  </a:cubicBezTo>
                  <a:cubicBezTo>
                    <a:pt x="18115" y="42506"/>
                    <a:pt x="21699" y="41554"/>
                    <a:pt x="24318" y="38670"/>
                  </a:cubicBezTo>
                  <a:cubicBezTo>
                    <a:pt x="26986" y="35735"/>
                    <a:pt x="27920" y="31599"/>
                    <a:pt x="26553" y="27896"/>
                  </a:cubicBezTo>
                  <a:cubicBezTo>
                    <a:pt x="25919" y="26195"/>
                    <a:pt x="24751" y="24427"/>
                    <a:pt x="22717" y="23226"/>
                  </a:cubicBezTo>
                  <a:cubicBezTo>
                    <a:pt x="22717" y="23226"/>
                    <a:pt x="27086" y="19690"/>
                    <a:pt x="27353" y="13552"/>
                  </a:cubicBezTo>
                  <a:cubicBezTo>
                    <a:pt x="27587" y="7515"/>
                    <a:pt x="23384" y="2244"/>
                    <a:pt x="17546" y="710"/>
                  </a:cubicBezTo>
                  <a:cubicBezTo>
                    <a:pt x="15985" y="289"/>
                    <a:pt x="14237" y="1"/>
                    <a:pt x="12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3"/>
            <p:cNvSpPr/>
            <p:nvPr/>
          </p:nvSpPr>
          <p:spPr>
            <a:xfrm>
              <a:off x="3327550" y="647575"/>
              <a:ext cx="678000" cy="1049150"/>
            </a:xfrm>
            <a:custGeom>
              <a:rect b="b" l="l" r="r" t="t"/>
              <a:pathLst>
                <a:path extrusionOk="0" h="41966" w="27120">
                  <a:moveTo>
                    <a:pt x="16079" y="0"/>
                  </a:moveTo>
                  <a:lnTo>
                    <a:pt x="16079" y="0"/>
                  </a:lnTo>
                  <a:cubicBezTo>
                    <a:pt x="19548" y="1668"/>
                    <a:pt x="22250" y="4837"/>
                    <a:pt x="23217" y="8473"/>
                  </a:cubicBezTo>
                  <a:cubicBezTo>
                    <a:pt x="24518" y="13310"/>
                    <a:pt x="22783" y="18747"/>
                    <a:pt x="19081" y="22283"/>
                  </a:cubicBezTo>
                  <a:cubicBezTo>
                    <a:pt x="21816" y="23317"/>
                    <a:pt x="24051" y="25319"/>
                    <a:pt x="24785" y="28087"/>
                  </a:cubicBezTo>
                  <a:cubicBezTo>
                    <a:pt x="25552" y="30856"/>
                    <a:pt x="24851" y="33958"/>
                    <a:pt x="22950" y="36160"/>
                  </a:cubicBezTo>
                  <a:cubicBezTo>
                    <a:pt x="20809" y="38699"/>
                    <a:pt x="17348" y="39891"/>
                    <a:pt x="13959" y="39891"/>
                  </a:cubicBezTo>
                  <a:cubicBezTo>
                    <a:pt x="13653" y="39891"/>
                    <a:pt x="13347" y="39882"/>
                    <a:pt x="13043" y="39862"/>
                  </a:cubicBezTo>
                  <a:cubicBezTo>
                    <a:pt x="9374" y="39662"/>
                    <a:pt x="5871" y="38194"/>
                    <a:pt x="2702" y="36360"/>
                  </a:cubicBezTo>
                  <a:cubicBezTo>
                    <a:pt x="2102" y="36026"/>
                    <a:pt x="1535" y="35659"/>
                    <a:pt x="1068" y="35159"/>
                  </a:cubicBezTo>
                  <a:cubicBezTo>
                    <a:pt x="1001" y="35025"/>
                    <a:pt x="901" y="34959"/>
                    <a:pt x="834" y="34825"/>
                  </a:cubicBezTo>
                  <a:lnTo>
                    <a:pt x="234" y="36860"/>
                  </a:lnTo>
                  <a:cubicBezTo>
                    <a:pt x="0" y="37761"/>
                    <a:pt x="434" y="38695"/>
                    <a:pt x="1335" y="39095"/>
                  </a:cubicBezTo>
                  <a:cubicBezTo>
                    <a:pt x="3722" y="40124"/>
                    <a:pt x="8719" y="41966"/>
                    <a:pt x="13722" y="41966"/>
                  </a:cubicBezTo>
                  <a:cubicBezTo>
                    <a:pt x="17316" y="41966"/>
                    <a:pt x="20915" y="41015"/>
                    <a:pt x="23551" y="38128"/>
                  </a:cubicBezTo>
                  <a:cubicBezTo>
                    <a:pt x="26186" y="35192"/>
                    <a:pt x="27120" y="31023"/>
                    <a:pt x="25752" y="27353"/>
                  </a:cubicBezTo>
                  <a:cubicBezTo>
                    <a:pt x="25118" y="25652"/>
                    <a:pt x="24018" y="23918"/>
                    <a:pt x="21916" y="22683"/>
                  </a:cubicBezTo>
                  <a:cubicBezTo>
                    <a:pt x="21916" y="22683"/>
                    <a:pt x="26286" y="19147"/>
                    <a:pt x="26619" y="13010"/>
                  </a:cubicBezTo>
                  <a:cubicBezTo>
                    <a:pt x="26886" y="6972"/>
                    <a:pt x="22650" y="1735"/>
                    <a:pt x="16846" y="167"/>
                  </a:cubicBezTo>
                  <a:cubicBezTo>
                    <a:pt x="16579" y="134"/>
                    <a:pt x="16345" y="67"/>
                    <a:pt x="160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3"/>
            <p:cNvSpPr/>
            <p:nvPr/>
          </p:nvSpPr>
          <p:spPr>
            <a:xfrm>
              <a:off x="3310875" y="640900"/>
              <a:ext cx="480350" cy="200175"/>
            </a:xfrm>
            <a:custGeom>
              <a:rect b="b" l="l" r="r" t="t"/>
              <a:pathLst>
                <a:path extrusionOk="0" h="8007" w="19214">
                  <a:moveTo>
                    <a:pt x="15745" y="1"/>
                  </a:moveTo>
                  <a:lnTo>
                    <a:pt x="434" y="5004"/>
                  </a:lnTo>
                  <a:cubicBezTo>
                    <a:pt x="0" y="5838"/>
                    <a:pt x="0" y="6839"/>
                    <a:pt x="534" y="7673"/>
                  </a:cubicBezTo>
                  <a:lnTo>
                    <a:pt x="734" y="8006"/>
                  </a:lnTo>
                  <a:lnTo>
                    <a:pt x="18513" y="1268"/>
                  </a:lnTo>
                  <a:lnTo>
                    <a:pt x="19214" y="1035"/>
                  </a:lnTo>
                  <a:cubicBezTo>
                    <a:pt x="19081" y="1001"/>
                    <a:pt x="19014" y="935"/>
                    <a:pt x="18914" y="901"/>
                  </a:cubicBezTo>
                  <a:cubicBezTo>
                    <a:pt x="18847" y="868"/>
                    <a:pt x="18714" y="834"/>
                    <a:pt x="18614" y="768"/>
                  </a:cubicBezTo>
                  <a:cubicBezTo>
                    <a:pt x="18547" y="734"/>
                    <a:pt x="18447" y="734"/>
                    <a:pt x="18380" y="701"/>
                  </a:cubicBezTo>
                  <a:cubicBezTo>
                    <a:pt x="18046" y="568"/>
                    <a:pt x="17746" y="501"/>
                    <a:pt x="17413" y="401"/>
                  </a:cubicBezTo>
                  <a:cubicBezTo>
                    <a:pt x="17246" y="334"/>
                    <a:pt x="17046" y="267"/>
                    <a:pt x="16846" y="234"/>
                  </a:cubicBezTo>
                  <a:cubicBezTo>
                    <a:pt x="16779" y="234"/>
                    <a:pt x="16746" y="201"/>
                    <a:pt x="16712" y="201"/>
                  </a:cubicBezTo>
                  <a:cubicBezTo>
                    <a:pt x="16379" y="101"/>
                    <a:pt x="16078" y="34"/>
                    <a:pt x="157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3"/>
            <p:cNvSpPr/>
            <p:nvPr/>
          </p:nvSpPr>
          <p:spPr>
            <a:xfrm>
              <a:off x="3380075" y="722625"/>
              <a:ext cx="512075" cy="221025"/>
            </a:xfrm>
            <a:custGeom>
              <a:rect b="b" l="l" r="r" t="t"/>
              <a:pathLst>
                <a:path extrusionOk="0" h="8841" w="20483">
                  <a:moveTo>
                    <a:pt x="19982" y="1"/>
                  </a:moveTo>
                  <a:lnTo>
                    <a:pt x="18481" y="601"/>
                  </a:lnTo>
                  <a:lnTo>
                    <a:pt x="1" y="7973"/>
                  </a:lnTo>
                  <a:lnTo>
                    <a:pt x="601" y="8840"/>
                  </a:lnTo>
                  <a:lnTo>
                    <a:pt x="18881" y="1101"/>
                  </a:lnTo>
                  <a:lnTo>
                    <a:pt x="20482" y="434"/>
                  </a:lnTo>
                  <a:cubicBezTo>
                    <a:pt x="20315" y="267"/>
                    <a:pt x="20182" y="134"/>
                    <a:pt x="19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3"/>
            <p:cNvSpPr/>
            <p:nvPr/>
          </p:nvSpPr>
          <p:spPr>
            <a:xfrm>
              <a:off x="3604400" y="796850"/>
              <a:ext cx="354450" cy="132625"/>
            </a:xfrm>
            <a:custGeom>
              <a:rect b="b" l="l" r="r" t="t"/>
              <a:pathLst>
                <a:path extrusionOk="0" h="5305" w="14178">
                  <a:moveTo>
                    <a:pt x="13644" y="0"/>
                  </a:moveTo>
                  <a:lnTo>
                    <a:pt x="11509" y="801"/>
                  </a:lnTo>
                  <a:lnTo>
                    <a:pt x="1" y="5004"/>
                  </a:lnTo>
                  <a:cubicBezTo>
                    <a:pt x="301" y="5104"/>
                    <a:pt x="601" y="5171"/>
                    <a:pt x="868" y="5304"/>
                  </a:cubicBezTo>
                  <a:lnTo>
                    <a:pt x="11876" y="1768"/>
                  </a:lnTo>
                  <a:lnTo>
                    <a:pt x="14178" y="1001"/>
                  </a:lnTo>
                  <a:lnTo>
                    <a:pt x="13944" y="501"/>
                  </a:lnTo>
                  <a:cubicBezTo>
                    <a:pt x="13844" y="334"/>
                    <a:pt x="13711" y="167"/>
                    <a:pt x="136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3"/>
            <p:cNvSpPr/>
            <p:nvPr/>
          </p:nvSpPr>
          <p:spPr>
            <a:xfrm>
              <a:off x="3682800" y="917775"/>
              <a:ext cx="309425" cy="120925"/>
            </a:xfrm>
            <a:custGeom>
              <a:rect b="b" l="l" r="r" t="t"/>
              <a:pathLst>
                <a:path extrusionOk="0" h="4837" w="12377">
                  <a:moveTo>
                    <a:pt x="12243" y="0"/>
                  </a:moveTo>
                  <a:lnTo>
                    <a:pt x="9374" y="701"/>
                  </a:lnTo>
                  <a:lnTo>
                    <a:pt x="1" y="3036"/>
                  </a:lnTo>
                  <a:cubicBezTo>
                    <a:pt x="167" y="3636"/>
                    <a:pt x="201" y="4203"/>
                    <a:pt x="101" y="4837"/>
                  </a:cubicBezTo>
                  <a:lnTo>
                    <a:pt x="9207" y="3202"/>
                  </a:lnTo>
                  <a:lnTo>
                    <a:pt x="12343" y="2635"/>
                  </a:lnTo>
                  <a:lnTo>
                    <a:pt x="12343" y="2435"/>
                  </a:lnTo>
                  <a:lnTo>
                    <a:pt x="12343" y="2202"/>
                  </a:lnTo>
                  <a:cubicBezTo>
                    <a:pt x="12376" y="1801"/>
                    <a:pt x="12343" y="1401"/>
                    <a:pt x="12343" y="1168"/>
                  </a:cubicBezTo>
                  <a:lnTo>
                    <a:pt x="12343" y="1101"/>
                  </a:lnTo>
                  <a:lnTo>
                    <a:pt x="12343" y="1034"/>
                  </a:lnTo>
                  <a:cubicBezTo>
                    <a:pt x="12276" y="967"/>
                    <a:pt x="12276" y="834"/>
                    <a:pt x="12276" y="767"/>
                  </a:cubicBezTo>
                  <a:lnTo>
                    <a:pt x="12276" y="634"/>
                  </a:lnTo>
                  <a:cubicBezTo>
                    <a:pt x="12276" y="467"/>
                    <a:pt x="12276" y="300"/>
                    <a:pt x="12243" y="134"/>
                  </a:cubicBezTo>
                  <a:lnTo>
                    <a:pt x="122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3"/>
            <p:cNvSpPr/>
            <p:nvPr/>
          </p:nvSpPr>
          <p:spPr>
            <a:xfrm>
              <a:off x="3551050" y="1017825"/>
              <a:ext cx="435325" cy="127625"/>
            </a:xfrm>
            <a:custGeom>
              <a:rect b="b" l="l" r="r" t="t"/>
              <a:pathLst>
                <a:path extrusionOk="0" h="5105" w="17413">
                  <a:moveTo>
                    <a:pt x="17413" y="1"/>
                  </a:moveTo>
                  <a:lnTo>
                    <a:pt x="14110" y="802"/>
                  </a:lnTo>
                  <a:lnTo>
                    <a:pt x="4070" y="3203"/>
                  </a:lnTo>
                  <a:cubicBezTo>
                    <a:pt x="3336" y="3837"/>
                    <a:pt x="2302" y="4304"/>
                    <a:pt x="801" y="4604"/>
                  </a:cubicBezTo>
                  <a:cubicBezTo>
                    <a:pt x="467" y="4671"/>
                    <a:pt x="167" y="4838"/>
                    <a:pt x="0" y="5105"/>
                  </a:cubicBezTo>
                  <a:lnTo>
                    <a:pt x="13843" y="1535"/>
                  </a:lnTo>
                  <a:lnTo>
                    <a:pt x="17279" y="668"/>
                  </a:lnTo>
                  <a:lnTo>
                    <a:pt x="17279" y="635"/>
                  </a:lnTo>
                  <a:cubicBezTo>
                    <a:pt x="17279" y="568"/>
                    <a:pt x="17312" y="501"/>
                    <a:pt x="17312" y="468"/>
                  </a:cubicBezTo>
                  <a:cubicBezTo>
                    <a:pt x="17346" y="301"/>
                    <a:pt x="17346" y="168"/>
                    <a:pt x="174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3"/>
            <p:cNvSpPr/>
            <p:nvPr/>
          </p:nvSpPr>
          <p:spPr>
            <a:xfrm>
              <a:off x="3549375" y="1133750"/>
              <a:ext cx="392800" cy="154300"/>
            </a:xfrm>
            <a:custGeom>
              <a:rect b="b" l="l" r="r" t="t"/>
              <a:pathLst>
                <a:path extrusionOk="0" h="6172" w="15712">
                  <a:moveTo>
                    <a:pt x="15712" y="1"/>
                  </a:moveTo>
                  <a:lnTo>
                    <a:pt x="11642" y="1335"/>
                  </a:lnTo>
                  <a:lnTo>
                    <a:pt x="0" y="4837"/>
                  </a:lnTo>
                  <a:cubicBezTo>
                    <a:pt x="134" y="4904"/>
                    <a:pt x="301" y="5004"/>
                    <a:pt x="501" y="5004"/>
                  </a:cubicBezTo>
                  <a:cubicBezTo>
                    <a:pt x="1168" y="5004"/>
                    <a:pt x="2035" y="5071"/>
                    <a:pt x="2902" y="5304"/>
                  </a:cubicBezTo>
                  <a:cubicBezTo>
                    <a:pt x="3570" y="5438"/>
                    <a:pt x="4170" y="5738"/>
                    <a:pt x="4570" y="6172"/>
                  </a:cubicBezTo>
                  <a:lnTo>
                    <a:pt x="11742" y="3537"/>
                  </a:lnTo>
                  <a:lnTo>
                    <a:pt x="13410" y="2903"/>
                  </a:lnTo>
                  <a:cubicBezTo>
                    <a:pt x="13477" y="2836"/>
                    <a:pt x="13543" y="2803"/>
                    <a:pt x="13643" y="2703"/>
                  </a:cubicBezTo>
                  <a:cubicBezTo>
                    <a:pt x="13710" y="2603"/>
                    <a:pt x="13844" y="2536"/>
                    <a:pt x="13910" y="2402"/>
                  </a:cubicBezTo>
                  <a:cubicBezTo>
                    <a:pt x="13977" y="2336"/>
                    <a:pt x="14044" y="2236"/>
                    <a:pt x="14144" y="2169"/>
                  </a:cubicBezTo>
                  <a:cubicBezTo>
                    <a:pt x="14211" y="2069"/>
                    <a:pt x="14344" y="1969"/>
                    <a:pt x="14411" y="1835"/>
                  </a:cubicBezTo>
                  <a:cubicBezTo>
                    <a:pt x="14611" y="1568"/>
                    <a:pt x="14844" y="1302"/>
                    <a:pt x="15044" y="1001"/>
                  </a:cubicBezTo>
                  <a:cubicBezTo>
                    <a:pt x="15111" y="868"/>
                    <a:pt x="15245" y="701"/>
                    <a:pt x="15345" y="568"/>
                  </a:cubicBezTo>
                  <a:cubicBezTo>
                    <a:pt x="15378" y="501"/>
                    <a:pt x="15411" y="468"/>
                    <a:pt x="15445" y="368"/>
                  </a:cubicBezTo>
                  <a:cubicBezTo>
                    <a:pt x="15545" y="301"/>
                    <a:pt x="15578" y="167"/>
                    <a:pt x="15678" y="34"/>
                  </a:cubicBezTo>
                  <a:lnTo>
                    <a:pt x="157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3"/>
            <p:cNvSpPr/>
            <p:nvPr/>
          </p:nvSpPr>
          <p:spPr>
            <a:xfrm>
              <a:off x="3686975" y="1271350"/>
              <a:ext cx="266050" cy="75925"/>
            </a:xfrm>
            <a:custGeom>
              <a:rect b="b" l="l" r="r" t="t"/>
              <a:pathLst>
                <a:path extrusionOk="0" h="3037" w="10642">
                  <a:moveTo>
                    <a:pt x="10074" y="1"/>
                  </a:moveTo>
                  <a:lnTo>
                    <a:pt x="8907" y="301"/>
                  </a:lnTo>
                  <a:lnTo>
                    <a:pt x="0" y="2369"/>
                  </a:lnTo>
                  <a:cubicBezTo>
                    <a:pt x="34" y="2569"/>
                    <a:pt x="67" y="2836"/>
                    <a:pt x="67" y="3036"/>
                  </a:cubicBezTo>
                  <a:lnTo>
                    <a:pt x="9507" y="1135"/>
                  </a:lnTo>
                  <a:lnTo>
                    <a:pt x="10641" y="868"/>
                  </a:lnTo>
                  <a:cubicBezTo>
                    <a:pt x="10541" y="701"/>
                    <a:pt x="10474" y="534"/>
                    <a:pt x="10374" y="401"/>
                  </a:cubicBezTo>
                  <a:cubicBezTo>
                    <a:pt x="10308" y="301"/>
                    <a:pt x="10208" y="134"/>
                    <a:pt x="10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3"/>
            <p:cNvSpPr/>
            <p:nvPr/>
          </p:nvSpPr>
          <p:spPr>
            <a:xfrm>
              <a:off x="3353400" y="1377250"/>
              <a:ext cx="633800" cy="120950"/>
            </a:xfrm>
            <a:custGeom>
              <a:rect b="b" l="l" r="r" t="t"/>
              <a:pathLst>
                <a:path extrusionOk="0" h="4838" w="25352">
                  <a:moveTo>
                    <a:pt x="25252" y="1"/>
                  </a:moveTo>
                  <a:lnTo>
                    <a:pt x="24018" y="234"/>
                  </a:lnTo>
                  <a:lnTo>
                    <a:pt x="11342" y="2169"/>
                  </a:lnTo>
                  <a:cubicBezTo>
                    <a:pt x="11075" y="2269"/>
                    <a:pt x="10875" y="2336"/>
                    <a:pt x="10575" y="2403"/>
                  </a:cubicBezTo>
                  <a:cubicBezTo>
                    <a:pt x="10241" y="2436"/>
                    <a:pt x="9874" y="2469"/>
                    <a:pt x="9507" y="2469"/>
                  </a:cubicBezTo>
                  <a:lnTo>
                    <a:pt x="234" y="3904"/>
                  </a:lnTo>
                  <a:lnTo>
                    <a:pt x="0" y="4838"/>
                  </a:lnTo>
                  <a:lnTo>
                    <a:pt x="23984" y="2236"/>
                  </a:lnTo>
                  <a:lnTo>
                    <a:pt x="25352" y="2069"/>
                  </a:lnTo>
                  <a:cubicBezTo>
                    <a:pt x="25352" y="1402"/>
                    <a:pt x="25319" y="735"/>
                    <a:pt x="25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3"/>
            <p:cNvSpPr/>
            <p:nvPr/>
          </p:nvSpPr>
          <p:spPr>
            <a:xfrm>
              <a:off x="3332550" y="1529875"/>
              <a:ext cx="630475" cy="45875"/>
            </a:xfrm>
            <a:custGeom>
              <a:rect b="b" l="l" r="r" t="t"/>
              <a:pathLst>
                <a:path extrusionOk="0" h="1835" w="25219">
                  <a:moveTo>
                    <a:pt x="25219" y="0"/>
                  </a:moveTo>
                  <a:lnTo>
                    <a:pt x="23250" y="34"/>
                  </a:lnTo>
                  <a:lnTo>
                    <a:pt x="1668" y="567"/>
                  </a:lnTo>
                  <a:lnTo>
                    <a:pt x="267" y="634"/>
                  </a:lnTo>
                  <a:lnTo>
                    <a:pt x="34" y="1568"/>
                  </a:lnTo>
                  <a:cubicBezTo>
                    <a:pt x="1" y="1635"/>
                    <a:pt x="1" y="1668"/>
                    <a:pt x="1" y="1702"/>
                  </a:cubicBezTo>
                  <a:lnTo>
                    <a:pt x="1" y="1735"/>
                  </a:lnTo>
                  <a:lnTo>
                    <a:pt x="1" y="1835"/>
                  </a:lnTo>
                  <a:lnTo>
                    <a:pt x="24118" y="1835"/>
                  </a:lnTo>
                  <a:cubicBezTo>
                    <a:pt x="24218" y="1668"/>
                    <a:pt x="24351" y="1535"/>
                    <a:pt x="24418" y="1368"/>
                  </a:cubicBezTo>
                  <a:cubicBezTo>
                    <a:pt x="24551" y="1201"/>
                    <a:pt x="24618" y="1068"/>
                    <a:pt x="24718" y="901"/>
                  </a:cubicBezTo>
                  <a:cubicBezTo>
                    <a:pt x="24818" y="801"/>
                    <a:pt x="24885" y="667"/>
                    <a:pt x="24952" y="501"/>
                  </a:cubicBezTo>
                  <a:cubicBezTo>
                    <a:pt x="24952" y="501"/>
                    <a:pt x="25018" y="501"/>
                    <a:pt x="25018" y="467"/>
                  </a:cubicBezTo>
                  <a:cubicBezTo>
                    <a:pt x="25085" y="301"/>
                    <a:pt x="25152" y="167"/>
                    <a:pt x="252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3"/>
            <p:cNvSpPr/>
            <p:nvPr/>
          </p:nvSpPr>
          <p:spPr>
            <a:xfrm>
              <a:off x="3488500" y="1669975"/>
              <a:ext cx="327750" cy="26700"/>
            </a:xfrm>
            <a:custGeom>
              <a:rect b="b" l="l" r="r" t="t"/>
              <a:pathLst>
                <a:path extrusionOk="0" h="1068" w="13110">
                  <a:moveTo>
                    <a:pt x="0" y="0"/>
                  </a:moveTo>
                  <a:cubicBezTo>
                    <a:pt x="134" y="67"/>
                    <a:pt x="301" y="100"/>
                    <a:pt x="434" y="134"/>
                  </a:cubicBezTo>
                  <a:cubicBezTo>
                    <a:pt x="567" y="167"/>
                    <a:pt x="734" y="234"/>
                    <a:pt x="834" y="267"/>
                  </a:cubicBezTo>
                  <a:cubicBezTo>
                    <a:pt x="1235" y="334"/>
                    <a:pt x="1568" y="434"/>
                    <a:pt x="1935" y="501"/>
                  </a:cubicBezTo>
                  <a:cubicBezTo>
                    <a:pt x="2135" y="567"/>
                    <a:pt x="2402" y="601"/>
                    <a:pt x="2602" y="634"/>
                  </a:cubicBezTo>
                  <a:cubicBezTo>
                    <a:pt x="2802" y="701"/>
                    <a:pt x="3069" y="734"/>
                    <a:pt x="3269" y="768"/>
                  </a:cubicBezTo>
                  <a:cubicBezTo>
                    <a:pt x="3503" y="801"/>
                    <a:pt x="3736" y="868"/>
                    <a:pt x="3970" y="901"/>
                  </a:cubicBezTo>
                  <a:cubicBezTo>
                    <a:pt x="4237" y="934"/>
                    <a:pt x="4437" y="934"/>
                    <a:pt x="4670" y="968"/>
                  </a:cubicBezTo>
                  <a:cubicBezTo>
                    <a:pt x="4937" y="1001"/>
                    <a:pt x="5137" y="1001"/>
                    <a:pt x="5404" y="1068"/>
                  </a:cubicBezTo>
                  <a:lnTo>
                    <a:pt x="5438" y="1068"/>
                  </a:lnTo>
                  <a:lnTo>
                    <a:pt x="9274" y="1001"/>
                  </a:lnTo>
                  <a:cubicBezTo>
                    <a:pt x="9440" y="968"/>
                    <a:pt x="9607" y="968"/>
                    <a:pt x="9774" y="934"/>
                  </a:cubicBezTo>
                  <a:cubicBezTo>
                    <a:pt x="9841" y="934"/>
                    <a:pt x="9941" y="901"/>
                    <a:pt x="10007" y="901"/>
                  </a:cubicBezTo>
                  <a:cubicBezTo>
                    <a:pt x="10141" y="901"/>
                    <a:pt x="10241" y="868"/>
                    <a:pt x="10308" y="868"/>
                  </a:cubicBezTo>
                  <a:cubicBezTo>
                    <a:pt x="10341" y="801"/>
                    <a:pt x="10408" y="801"/>
                    <a:pt x="10441" y="801"/>
                  </a:cubicBezTo>
                  <a:cubicBezTo>
                    <a:pt x="10575" y="768"/>
                    <a:pt x="10641" y="768"/>
                    <a:pt x="10775" y="734"/>
                  </a:cubicBezTo>
                  <a:cubicBezTo>
                    <a:pt x="10908" y="701"/>
                    <a:pt x="11075" y="634"/>
                    <a:pt x="11242" y="601"/>
                  </a:cubicBezTo>
                  <a:cubicBezTo>
                    <a:pt x="11575" y="567"/>
                    <a:pt x="11842" y="434"/>
                    <a:pt x="12176" y="367"/>
                  </a:cubicBezTo>
                  <a:cubicBezTo>
                    <a:pt x="12342" y="301"/>
                    <a:pt x="12476" y="234"/>
                    <a:pt x="12643" y="200"/>
                  </a:cubicBezTo>
                  <a:cubicBezTo>
                    <a:pt x="12809" y="134"/>
                    <a:pt x="12943" y="100"/>
                    <a:pt x="13110" y="34"/>
                  </a:cubicBezTo>
                  <a:lnTo>
                    <a:pt x="13110" y="0"/>
                  </a:lnTo>
                  <a:close/>
                </a:path>
              </a:pathLst>
            </a:custGeom>
            <a:solidFill>
              <a:srgbClr val="1B4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3"/>
            <p:cNvSpPr/>
            <p:nvPr/>
          </p:nvSpPr>
          <p:spPr>
            <a:xfrm>
              <a:off x="3727825" y="647575"/>
              <a:ext cx="62575" cy="27550"/>
            </a:xfrm>
            <a:custGeom>
              <a:rect b="b" l="l" r="r" t="t"/>
              <a:pathLst>
                <a:path extrusionOk="0" h="1102" w="2503">
                  <a:moveTo>
                    <a:pt x="1" y="0"/>
                  </a:moveTo>
                  <a:cubicBezTo>
                    <a:pt x="30" y="15"/>
                    <a:pt x="59" y="29"/>
                    <a:pt x="88" y="44"/>
                  </a:cubicBezTo>
                  <a:lnTo>
                    <a:pt x="88" y="44"/>
                  </a:lnTo>
                  <a:cubicBezTo>
                    <a:pt x="59" y="0"/>
                    <a:pt x="30" y="0"/>
                    <a:pt x="1" y="0"/>
                  </a:cubicBezTo>
                  <a:close/>
                  <a:moveTo>
                    <a:pt x="88" y="44"/>
                  </a:moveTo>
                  <a:lnTo>
                    <a:pt x="88" y="44"/>
                  </a:lnTo>
                  <a:cubicBezTo>
                    <a:pt x="92" y="51"/>
                    <a:pt x="96" y="58"/>
                    <a:pt x="101" y="67"/>
                  </a:cubicBezTo>
                  <a:cubicBezTo>
                    <a:pt x="116" y="69"/>
                    <a:pt x="132" y="72"/>
                    <a:pt x="147" y="74"/>
                  </a:cubicBezTo>
                  <a:lnTo>
                    <a:pt x="147" y="74"/>
                  </a:lnTo>
                  <a:cubicBezTo>
                    <a:pt x="127" y="64"/>
                    <a:pt x="107" y="54"/>
                    <a:pt x="88" y="44"/>
                  </a:cubicBezTo>
                  <a:close/>
                  <a:moveTo>
                    <a:pt x="147" y="74"/>
                  </a:moveTo>
                  <a:lnTo>
                    <a:pt x="147" y="74"/>
                  </a:lnTo>
                  <a:cubicBezTo>
                    <a:pt x="703" y="355"/>
                    <a:pt x="1278" y="672"/>
                    <a:pt x="1769" y="1101"/>
                  </a:cubicBezTo>
                  <a:lnTo>
                    <a:pt x="2503" y="834"/>
                  </a:lnTo>
                  <a:cubicBezTo>
                    <a:pt x="2403" y="801"/>
                    <a:pt x="2269" y="768"/>
                    <a:pt x="2202" y="734"/>
                  </a:cubicBezTo>
                  <a:cubicBezTo>
                    <a:pt x="2102" y="668"/>
                    <a:pt x="2002" y="634"/>
                    <a:pt x="1902" y="601"/>
                  </a:cubicBezTo>
                  <a:cubicBezTo>
                    <a:pt x="1835" y="567"/>
                    <a:pt x="1735" y="567"/>
                    <a:pt x="1669" y="501"/>
                  </a:cubicBezTo>
                  <a:cubicBezTo>
                    <a:pt x="1335" y="367"/>
                    <a:pt x="1035" y="301"/>
                    <a:pt x="701" y="201"/>
                  </a:cubicBezTo>
                  <a:cubicBezTo>
                    <a:pt x="546" y="138"/>
                    <a:pt x="361" y="105"/>
                    <a:pt x="147" y="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3"/>
            <p:cNvSpPr/>
            <p:nvPr/>
          </p:nvSpPr>
          <p:spPr>
            <a:xfrm>
              <a:off x="3842075" y="722625"/>
              <a:ext cx="50075" cy="27550"/>
            </a:xfrm>
            <a:custGeom>
              <a:rect b="b" l="l" r="r" t="t"/>
              <a:pathLst>
                <a:path extrusionOk="0" h="1102" w="2003">
                  <a:moveTo>
                    <a:pt x="1502" y="1"/>
                  </a:moveTo>
                  <a:lnTo>
                    <a:pt x="1" y="601"/>
                  </a:lnTo>
                  <a:cubicBezTo>
                    <a:pt x="168" y="768"/>
                    <a:pt x="301" y="935"/>
                    <a:pt x="434" y="1101"/>
                  </a:cubicBezTo>
                  <a:lnTo>
                    <a:pt x="2002" y="468"/>
                  </a:lnTo>
                  <a:cubicBezTo>
                    <a:pt x="1835" y="301"/>
                    <a:pt x="1669" y="134"/>
                    <a:pt x="1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3"/>
            <p:cNvSpPr/>
            <p:nvPr/>
          </p:nvSpPr>
          <p:spPr>
            <a:xfrm>
              <a:off x="3891275" y="796850"/>
              <a:ext cx="66750" cy="44225"/>
            </a:xfrm>
            <a:custGeom>
              <a:rect b="b" l="l" r="r" t="t"/>
              <a:pathLst>
                <a:path extrusionOk="0" h="1769" w="2670">
                  <a:moveTo>
                    <a:pt x="2136" y="0"/>
                  </a:moveTo>
                  <a:lnTo>
                    <a:pt x="1" y="801"/>
                  </a:lnTo>
                  <a:cubicBezTo>
                    <a:pt x="101" y="1134"/>
                    <a:pt x="234" y="1435"/>
                    <a:pt x="368" y="1768"/>
                  </a:cubicBezTo>
                  <a:lnTo>
                    <a:pt x="2669" y="1001"/>
                  </a:lnTo>
                  <a:lnTo>
                    <a:pt x="2403" y="501"/>
                  </a:lnTo>
                  <a:cubicBezTo>
                    <a:pt x="2336" y="334"/>
                    <a:pt x="2202" y="167"/>
                    <a:pt x="2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3"/>
            <p:cNvSpPr/>
            <p:nvPr/>
          </p:nvSpPr>
          <p:spPr>
            <a:xfrm>
              <a:off x="3897125" y="1017825"/>
              <a:ext cx="90075" cy="38400"/>
            </a:xfrm>
            <a:custGeom>
              <a:rect b="b" l="l" r="r" t="t"/>
              <a:pathLst>
                <a:path extrusionOk="0" h="1536" w="3603">
                  <a:moveTo>
                    <a:pt x="3603" y="1"/>
                  </a:moveTo>
                  <a:lnTo>
                    <a:pt x="267" y="802"/>
                  </a:lnTo>
                  <a:lnTo>
                    <a:pt x="0" y="1535"/>
                  </a:lnTo>
                  <a:lnTo>
                    <a:pt x="3436" y="668"/>
                  </a:lnTo>
                  <a:cubicBezTo>
                    <a:pt x="3436" y="668"/>
                    <a:pt x="3436" y="635"/>
                    <a:pt x="3469" y="635"/>
                  </a:cubicBezTo>
                  <a:cubicBezTo>
                    <a:pt x="3469" y="568"/>
                    <a:pt x="3503" y="501"/>
                    <a:pt x="3503" y="468"/>
                  </a:cubicBezTo>
                  <a:cubicBezTo>
                    <a:pt x="3570" y="301"/>
                    <a:pt x="3570" y="168"/>
                    <a:pt x="36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3"/>
            <p:cNvSpPr/>
            <p:nvPr/>
          </p:nvSpPr>
          <p:spPr>
            <a:xfrm>
              <a:off x="3803725" y="1134600"/>
              <a:ext cx="139275" cy="87575"/>
            </a:xfrm>
            <a:custGeom>
              <a:rect b="b" l="l" r="r" t="t"/>
              <a:pathLst>
                <a:path extrusionOk="0" h="3503" w="5571">
                  <a:moveTo>
                    <a:pt x="5571" y="0"/>
                  </a:moveTo>
                  <a:lnTo>
                    <a:pt x="1401" y="1268"/>
                  </a:lnTo>
                  <a:cubicBezTo>
                    <a:pt x="968" y="1801"/>
                    <a:pt x="501" y="2302"/>
                    <a:pt x="0" y="2802"/>
                  </a:cubicBezTo>
                  <a:cubicBezTo>
                    <a:pt x="534" y="3002"/>
                    <a:pt x="1034" y="3202"/>
                    <a:pt x="1535" y="3503"/>
                  </a:cubicBezTo>
                  <a:lnTo>
                    <a:pt x="3303" y="2902"/>
                  </a:lnTo>
                  <a:cubicBezTo>
                    <a:pt x="3336" y="2835"/>
                    <a:pt x="3403" y="2802"/>
                    <a:pt x="3503" y="2702"/>
                  </a:cubicBezTo>
                  <a:cubicBezTo>
                    <a:pt x="3570" y="2635"/>
                    <a:pt x="3703" y="2535"/>
                    <a:pt x="3803" y="2402"/>
                  </a:cubicBezTo>
                  <a:cubicBezTo>
                    <a:pt x="3836" y="2335"/>
                    <a:pt x="3903" y="2268"/>
                    <a:pt x="4003" y="2168"/>
                  </a:cubicBezTo>
                  <a:cubicBezTo>
                    <a:pt x="4070" y="2068"/>
                    <a:pt x="4203" y="1968"/>
                    <a:pt x="4303" y="1835"/>
                  </a:cubicBezTo>
                  <a:cubicBezTo>
                    <a:pt x="4504" y="1601"/>
                    <a:pt x="4704" y="1301"/>
                    <a:pt x="4904" y="1001"/>
                  </a:cubicBezTo>
                  <a:cubicBezTo>
                    <a:pt x="5004" y="867"/>
                    <a:pt x="5137" y="701"/>
                    <a:pt x="5204" y="600"/>
                  </a:cubicBezTo>
                  <a:cubicBezTo>
                    <a:pt x="5237" y="500"/>
                    <a:pt x="5271" y="467"/>
                    <a:pt x="5337" y="367"/>
                  </a:cubicBezTo>
                  <a:cubicBezTo>
                    <a:pt x="5404" y="300"/>
                    <a:pt x="5471" y="167"/>
                    <a:pt x="5538" y="33"/>
                  </a:cubicBezTo>
                  <a:cubicBezTo>
                    <a:pt x="5571" y="33"/>
                    <a:pt x="5571" y="0"/>
                    <a:pt x="5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3"/>
            <p:cNvSpPr/>
            <p:nvPr/>
          </p:nvSpPr>
          <p:spPr>
            <a:xfrm>
              <a:off x="3909625" y="1270525"/>
              <a:ext cx="44225" cy="27550"/>
            </a:xfrm>
            <a:custGeom>
              <a:rect b="b" l="l" r="r" t="t"/>
              <a:pathLst>
                <a:path extrusionOk="0" h="1102" w="1769">
                  <a:moveTo>
                    <a:pt x="1168" y="0"/>
                  </a:moveTo>
                  <a:lnTo>
                    <a:pt x="1" y="267"/>
                  </a:lnTo>
                  <a:cubicBezTo>
                    <a:pt x="234" y="534"/>
                    <a:pt x="434" y="834"/>
                    <a:pt x="601" y="1101"/>
                  </a:cubicBezTo>
                  <a:lnTo>
                    <a:pt x="1769" y="868"/>
                  </a:lnTo>
                  <a:cubicBezTo>
                    <a:pt x="1635" y="701"/>
                    <a:pt x="1568" y="567"/>
                    <a:pt x="1468" y="401"/>
                  </a:cubicBezTo>
                  <a:cubicBezTo>
                    <a:pt x="1402" y="267"/>
                    <a:pt x="1302" y="100"/>
                    <a:pt x="1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3"/>
            <p:cNvSpPr/>
            <p:nvPr/>
          </p:nvSpPr>
          <p:spPr>
            <a:xfrm>
              <a:off x="3332550" y="1544050"/>
              <a:ext cx="97600" cy="31700"/>
            </a:xfrm>
            <a:custGeom>
              <a:rect b="b" l="l" r="r" t="t"/>
              <a:pathLst>
                <a:path extrusionOk="0" h="1268" w="3904">
                  <a:moveTo>
                    <a:pt x="1668" y="0"/>
                  </a:moveTo>
                  <a:lnTo>
                    <a:pt x="301" y="67"/>
                  </a:lnTo>
                  <a:lnTo>
                    <a:pt x="34" y="1001"/>
                  </a:lnTo>
                  <a:cubicBezTo>
                    <a:pt x="1" y="1068"/>
                    <a:pt x="1" y="1101"/>
                    <a:pt x="1" y="1135"/>
                  </a:cubicBezTo>
                  <a:lnTo>
                    <a:pt x="1" y="1168"/>
                  </a:lnTo>
                  <a:lnTo>
                    <a:pt x="1" y="1268"/>
                  </a:lnTo>
                  <a:lnTo>
                    <a:pt x="3903" y="1268"/>
                  </a:lnTo>
                  <a:cubicBezTo>
                    <a:pt x="3470" y="1001"/>
                    <a:pt x="2969" y="768"/>
                    <a:pt x="2402" y="467"/>
                  </a:cubicBezTo>
                  <a:cubicBezTo>
                    <a:pt x="2169" y="334"/>
                    <a:pt x="1902" y="167"/>
                    <a:pt x="16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3"/>
            <p:cNvSpPr/>
            <p:nvPr/>
          </p:nvSpPr>
          <p:spPr>
            <a:xfrm>
              <a:off x="3491000" y="1670800"/>
              <a:ext cx="326100" cy="26975"/>
            </a:xfrm>
            <a:custGeom>
              <a:rect b="b" l="l" r="r" t="t"/>
              <a:pathLst>
                <a:path extrusionOk="0" h="1079" w="13044">
                  <a:moveTo>
                    <a:pt x="0" y="1"/>
                  </a:moveTo>
                  <a:cubicBezTo>
                    <a:pt x="134" y="34"/>
                    <a:pt x="301" y="34"/>
                    <a:pt x="367" y="101"/>
                  </a:cubicBezTo>
                  <a:cubicBezTo>
                    <a:pt x="501" y="134"/>
                    <a:pt x="668" y="201"/>
                    <a:pt x="801" y="234"/>
                  </a:cubicBezTo>
                  <a:cubicBezTo>
                    <a:pt x="1168" y="301"/>
                    <a:pt x="1501" y="401"/>
                    <a:pt x="1868" y="468"/>
                  </a:cubicBezTo>
                  <a:cubicBezTo>
                    <a:pt x="2069" y="534"/>
                    <a:pt x="2335" y="568"/>
                    <a:pt x="2536" y="601"/>
                  </a:cubicBezTo>
                  <a:cubicBezTo>
                    <a:pt x="2736" y="668"/>
                    <a:pt x="3003" y="701"/>
                    <a:pt x="3203" y="735"/>
                  </a:cubicBezTo>
                  <a:cubicBezTo>
                    <a:pt x="3470" y="768"/>
                    <a:pt x="3670" y="835"/>
                    <a:pt x="3903" y="868"/>
                  </a:cubicBezTo>
                  <a:cubicBezTo>
                    <a:pt x="4170" y="901"/>
                    <a:pt x="4370" y="901"/>
                    <a:pt x="4637" y="935"/>
                  </a:cubicBezTo>
                  <a:cubicBezTo>
                    <a:pt x="4871" y="968"/>
                    <a:pt x="5071" y="968"/>
                    <a:pt x="5338" y="1035"/>
                  </a:cubicBezTo>
                  <a:lnTo>
                    <a:pt x="5371" y="1035"/>
                  </a:lnTo>
                  <a:cubicBezTo>
                    <a:pt x="5910" y="1062"/>
                    <a:pt x="6449" y="1079"/>
                    <a:pt x="6983" y="1079"/>
                  </a:cubicBezTo>
                  <a:cubicBezTo>
                    <a:pt x="7738" y="1079"/>
                    <a:pt x="8484" y="1046"/>
                    <a:pt x="9207" y="968"/>
                  </a:cubicBezTo>
                  <a:cubicBezTo>
                    <a:pt x="9374" y="935"/>
                    <a:pt x="9541" y="935"/>
                    <a:pt x="9707" y="901"/>
                  </a:cubicBezTo>
                  <a:cubicBezTo>
                    <a:pt x="9807" y="901"/>
                    <a:pt x="9874" y="868"/>
                    <a:pt x="9974" y="868"/>
                  </a:cubicBezTo>
                  <a:cubicBezTo>
                    <a:pt x="10074" y="868"/>
                    <a:pt x="10174" y="835"/>
                    <a:pt x="10241" y="835"/>
                  </a:cubicBezTo>
                  <a:cubicBezTo>
                    <a:pt x="10308" y="768"/>
                    <a:pt x="10341" y="768"/>
                    <a:pt x="10374" y="768"/>
                  </a:cubicBezTo>
                  <a:cubicBezTo>
                    <a:pt x="10508" y="735"/>
                    <a:pt x="10575" y="735"/>
                    <a:pt x="10708" y="701"/>
                  </a:cubicBezTo>
                  <a:cubicBezTo>
                    <a:pt x="10841" y="668"/>
                    <a:pt x="11008" y="601"/>
                    <a:pt x="11175" y="568"/>
                  </a:cubicBezTo>
                  <a:cubicBezTo>
                    <a:pt x="11509" y="534"/>
                    <a:pt x="11842" y="434"/>
                    <a:pt x="12142" y="334"/>
                  </a:cubicBezTo>
                  <a:cubicBezTo>
                    <a:pt x="12309" y="268"/>
                    <a:pt x="12409" y="201"/>
                    <a:pt x="12576" y="167"/>
                  </a:cubicBezTo>
                  <a:cubicBezTo>
                    <a:pt x="12743" y="101"/>
                    <a:pt x="12876" y="67"/>
                    <a:pt x="130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3"/>
            <p:cNvSpPr/>
            <p:nvPr/>
          </p:nvSpPr>
          <p:spPr>
            <a:xfrm>
              <a:off x="3875450" y="1529875"/>
              <a:ext cx="87575" cy="45875"/>
            </a:xfrm>
            <a:custGeom>
              <a:rect b="b" l="l" r="r" t="t"/>
              <a:pathLst>
                <a:path extrusionOk="0" h="1835" w="3503">
                  <a:moveTo>
                    <a:pt x="3503" y="0"/>
                  </a:moveTo>
                  <a:lnTo>
                    <a:pt x="1568" y="34"/>
                  </a:lnTo>
                  <a:cubicBezTo>
                    <a:pt x="1401" y="334"/>
                    <a:pt x="1201" y="567"/>
                    <a:pt x="1001" y="834"/>
                  </a:cubicBezTo>
                  <a:cubicBezTo>
                    <a:pt x="701" y="1201"/>
                    <a:pt x="367" y="1535"/>
                    <a:pt x="0" y="1835"/>
                  </a:cubicBezTo>
                  <a:lnTo>
                    <a:pt x="2402" y="1835"/>
                  </a:lnTo>
                  <a:cubicBezTo>
                    <a:pt x="2502" y="1668"/>
                    <a:pt x="2635" y="1535"/>
                    <a:pt x="2702" y="1368"/>
                  </a:cubicBezTo>
                  <a:cubicBezTo>
                    <a:pt x="2835" y="1201"/>
                    <a:pt x="2902" y="1068"/>
                    <a:pt x="3002" y="901"/>
                  </a:cubicBezTo>
                  <a:cubicBezTo>
                    <a:pt x="3102" y="801"/>
                    <a:pt x="3169" y="667"/>
                    <a:pt x="3236" y="501"/>
                  </a:cubicBezTo>
                  <a:cubicBezTo>
                    <a:pt x="3236" y="501"/>
                    <a:pt x="3302" y="501"/>
                    <a:pt x="3302" y="467"/>
                  </a:cubicBezTo>
                  <a:cubicBezTo>
                    <a:pt x="3369" y="301"/>
                    <a:pt x="3436" y="167"/>
                    <a:pt x="35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3"/>
            <p:cNvSpPr/>
            <p:nvPr/>
          </p:nvSpPr>
          <p:spPr>
            <a:xfrm>
              <a:off x="3953000" y="1378925"/>
              <a:ext cx="34200" cy="54225"/>
            </a:xfrm>
            <a:custGeom>
              <a:rect b="b" l="l" r="r" t="t"/>
              <a:pathLst>
                <a:path extrusionOk="0" h="2169" w="1368">
                  <a:moveTo>
                    <a:pt x="1268" y="1"/>
                  </a:moveTo>
                  <a:lnTo>
                    <a:pt x="34" y="201"/>
                  </a:lnTo>
                  <a:cubicBezTo>
                    <a:pt x="67" y="868"/>
                    <a:pt x="67" y="1502"/>
                    <a:pt x="0" y="2169"/>
                  </a:cubicBezTo>
                  <a:lnTo>
                    <a:pt x="1368" y="2002"/>
                  </a:lnTo>
                  <a:cubicBezTo>
                    <a:pt x="1368" y="1335"/>
                    <a:pt x="1335" y="668"/>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3"/>
            <p:cNvSpPr/>
            <p:nvPr/>
          </p:nvSpPr>
          <p:spPr>
            <a:xfrm>
              <a:off x="3912975" y="918600"/>
              <a:ext cx="79250" cy="79250"/>
            </a:xfrm>
            <a:custGeom>
              <a:rect b="b" l="l" r="r" t="t"/>
              <a:pathLst>
                <a:path extrusionOk="0" h="3170" w="3170">
                  <a:moveTo>
                    <a:pt x="3036" y="0"/>
                  </a:moveTo>
                  <a:lnTo>
                    <a:pt x="167" y="734"/>
                  </a:lnTo>
                  <a:cubicBezTo>
                    <a:pt x="200" y="1502"/>
                    <a:pt x="134" y="2335"/>
                    <a:pt x="0" y="3169"/>
                  </a:cubicBezTo>
                  <a:lnTo>
                    <a:pt x="3136" y="2602"/>
                  </a:lnTo>
                  <a:lnTo>
                    <a:pt x="3136" y="2402"/>
                  </a:lnTo>
                  <a:lnTo>
                    <a:pt x="3136" y="2169"/>
                  </a:lnTo>
                  <a:cubicBezTo>
                    <a:pt x="3169" y="1768"/>
                    <a:pt x="3136" y="1368"/>
                    <a:pt x="3136" y="1168"/>
                  </a:cubicBezTo>
                  <a:lnTo>
                    <a:pt x="3136" y="1101"/>
                  </a:lnTo>
                  <a:lnTo>
                    <a:pt x="3136" y="1068"/>
                  </a:lnTo>
                  <a:cubicBezTo>
                    <a:pt x="3069" y="968"/>
                    <a:pt x="3069" y="834"/>
                    <a:pt x="3069" y="768"/>
                  </a:cubicBezTo>
                  <a:lnTo>
                    <a:pt x="3069" y="634"/>
                  </a:lnTo>
                  <a:cubicBezTo>
                    <a:pt x="3069" y="467"/>
                    <a:pt x="3069" y="301"/>
                    <a:pt x="3036" y="134"/>
                  </a:cubicBezTo>
                  <a:lnTo>
                    <a:pt x="30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3"/>
            <p:cNvSpPr/>
            <p:nvPr/>
          </p:nvSpPr>
          <p:spPr>
            <a:xfrm>
              <a:off x="3474325" y="907750"/>
              <a:ext cx="104250" cy="53825"/>
            </a:xfrm>
            <a:custGeom>
              <a:rect b="b" l="l" r="r" t="t"/>
              <a:pathLst>
                <a:path extrusionOk="0" h="2153" w="4170">
                  <a:moveTo>
                    <a:pt x="2068" y="1"/>
                  </a:moveTo>
                  <a:lnTo>
                    <a:pt x="0" y="1769"/>
                  </a:lnTo>
                  <a:cubicBezTo>
                    <a:pt x="0" y="1769"/>
                    <a:pt x="664" y="2153"/>
                    <a:pt x="1531" y="2153"/>
                  </a:cubicBezTo>
                  <a:cubicBezTo>
                    <a:pt x="2359" y="2153"/>
                    <a:pt x="3372" y="1803"/>
                    <a:pt x="4170" y="434"/>
                  </a:cubicBezTo>
                  <a:lnTo>
                    <a:pt x="20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3"/>
            <p:cNvSpPr/>
            <p:nvPr/>
          </p:nvSpPr>
          <p:spPr>
            <a:xfrm>
              <a:off x="3534350" y="656750"/>
              <a:ext cx="154325" cy="179325"/>
            </a:xfrm>
            <a:custGeom>
              <a:rect b="b" l="l" r="r" t="t"/>
              <a:pathLst>
                <a:path extrusionOk="0" h="7173" w="6173">
                  <a:moveTo>
                    <a:pt x="3103" y="0"/>
                  </a:moveTo>
                  <a:cubicBezTo>
                    <a:pt x="1402" y="0"/>
                    <a:pt x="1" y="1635"/>
                    <a:pt x="1" y="3603"/>
                  </a:cubicBezTo>
                  <a:cubicBezTo>
                    <a:pt x="1" y="5571"/>
                    <a:pt x="1402" y="7172"/>
                    <a:pt x="3103" y="7172"/>
                  </a:cubicBezTo>
                  <a:cubicBezTo>
                    <a:pt x="4804" y="7172"/>
                    <a:pt x="6172" y="5571"/>
                    <a:pt x="6172" y="3603"/>
                  </a:cubicBezTo>
                  <a:cubicBezTo>
                    <a:pt x="6172" y="1635"/>
                    <a:pt x="4804" y="0"/>
                    <a:pt x="31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3"/>
            <p:cNvSpPr/>
            <p:nvPr/>
          </p:nvSpPr>
          <p:spPr>
            <a:xfrm>
              <a:off x="3557700" y="699275"/>
              <a:ext cx="110125" cy="126775"/>
            </a:xfrm>
            <a:custGeom>
              <a:rect b="b" l="l" r="r" t="t"/>
              <a:pathLst>
                <a:path extrusionOk="0" h="5071" w="4405">
                  <a:moveTo>
                    <a:pt x="2203" y="1"/>
                  </a:moveTo>
                  <a:cubicBezTo>
                    <a:pt x="1002" y="1"/>
                    <a:pt x="1" y="1101"/>
                    <a:pt x="1" y="2536"/>
                  </a:cubicBezTo>
                  <a:cubicBezTo>
                    <a:pt x="1" y="3937"/>
                    <a:pt x="1002" y="5071"/>
                    <a:pt x="2203" y="5071"/>
                  </a:cubicBezTo>
                  <a:cubicBezTo>
                    <a:pt x="3403" y="5071"/>
                    <a:pt x="4404" y="3937"/>
                    <a:pt x="4404" y="2536"/>
                  </a:cubicBezTo>
                  <a:cubicBezTo>
                    <a:pt x="4404" y="1168"/>
                    <a:pt x="3403" y="1"/>
                    <a:pt x="22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3"/>
            <p:cNvSpPr/>
            <p:nvPr/>
          </p:nvSpPr>
          <p:spPr>
            <a:xfrm>
              <a:off x="3574400" y="714275"/>
              <a:ext cx="41700" cy="41725"/>
            </a:xfrm>
            <a:custGeom>
              <a:rect b="b" l="l" r="r" t="t"/>
              <a:pathLst>
                <a:path extrusionOk="0" h="1669" w="1668">
                  <a:moveTo>
                    <a:pt x="834" y="1"/>
                  </a:moveTo>
                  <a:cubicBezTo>
                    <a:pt x="367" y="1"/>
                    <a:pt x="0" y="368"/>
                    <a:pt x="0" y="835"/>
                  </a:cubicBezTo>
                  <a:cubicBezTo>
                    <a:pt x="0" y="1302"/>
                    <a:pt x="367" y="1669"/>
                    <a:pt x="834" y="1669"/>
                  </a:cubicBezTo>
                  <a:cubicBezTo>
                    <a:pt x="1301" y="1669"/>
                    <a:pt x="1668" y="1302"/>
                    <a:pt x="1668" y="835"/>
                  </a:cubicBezTo>
                  <a:cubicBezTo>
                    <a:pt x="1668" y="368"/>
                    <a:pt x="1301" y="1"/>
                    <a:pt x="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3"/>
            <p:cNvSpPr/>
            <p:nvPr/>
          </p:nvSpPr>
          <p:spPr>
            <a:xfrm>
              <a:off x="3612750" y="797675"/>
              <a:ext cx="87600" cy="50075"/>
            </a:xfrm>
            <a:custGeom>
              <a:rect b="b" l="l" r="r" t="t"/>
              <a:pathLst>
                <a:path extrusionOk="0" h="2003" w="3504">
                  <a:moveTo>
                    <a:pt x="1768" y="1"/>
                  </a:moveTo>
                  <a:cubicBezTo>
                    <a:pt x="801" y="1"/>
                    <a:pt x="1" y="468"/>
                    <a:pt x="1" y="1001"/>
                  </a:cubicBezTo>
                  <a:cubicBezTo>
                    <a:pt x="1" y="1568"/>
                    <a:pt x="801" y="2002"/>
                    <a:pt x="1768" y="2002"/>
                  </a:cubicBezTo>
                  <a:cubicBezTo>
                    <a:pt x="2702" y="2002"/>
                    <a:pt x="3503" y="1568"/>
                    <a:pt x="3503" y="1001"/>
                  </a:cubicBezTo>
                  <a:cubicBezTo>
                    <a:pt x="3503" y="468"/>
                    <a:pt x="2702" y="1"/>
                    <a:pt x="17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3"/>
            <p:cNvSpPr/>
            <p:nvPr/>
          </p:nvSpPr>
          <p:spPr>
            <a:xfrm>
              <a:off x="3461800" y="876550"/>
              <a:ext cx="104275" cy="71450"/>
            </a:xfrm>
            <a:custGeom>
              <a:rect b="b" l="l" r="r" t="t"/>
              <a:pathLst>
                <a:path extrusionOk="0" h="2858" w="4171">
                  <a:moveTo>
                    <a:pt x="3343" y="1"/>
                  </a:moveTo>
                  <a:cubicBezTo>
                    <a:pt x="3229" y="1"/>
                    <a:pt x="3113" y="26"/>
                    <a:pt x="3003" y="81"/>
                  </a:cubicBezTo>
                  <a:cubicBezTo>
                    <a:pt x="2803" y="148"/>
                    <a:pt x="2636" y="248"/>
                    <a:pt x="2469" y="281"/>
                  </a:cubicBezTo>
                  <a:cubicBezTo>
                    <a:pt x="1836" y="482"/>
                    <a:pt x="1302" y="582"/>
                    <a:pt x="835" y="615"/>
                  </a:cubicBezTo>
                  <a:cubicBezTo>
                    <a:pt x="668" y="626"/>
                    <a:pt x="520" y="630"/>
                    <a:pt x="396" y="630"/>
                  </a:cubicBezTo>
                  <a:cubicBezTo>
                    <a:pt x="149" y="630"/>
                    <a:pt x="1" y="615"/>
                    <a:pt x="1" y="615"/>
                  </a:cubicBezTo>
                  <a:lnTo>
                    <a:pt x="1" y="615"/>
                  </a:lnTo>
                  <a:cubicBezTo>
                    <a:pt x="68" y="1749"/>
                    <a:pt x="535" y="2316"/>
                    <a:pt x="1035" y="2616"/>
                  </a:cubicBezTo>
                  <a:cubicBezTo>
                    <a:pt x="1318" y="2780"/>
                    <a:pt x="1640" y="2858"/>
                    <a:pt x="1967" y="2858"/>
                  </a:cubicBezTo>
                  <a:cubicBezTo>
                    <a:pt x="2373" y="2858"/>
                    <a:pt x="2785" y="2738"/>
                    <a:pt x="3136" y="2516"/>
                  </a:cubicBezTo>
                  <a:cubicBezTo>
                    <a:pt x="4037" y="2016"/>
                    <a:pt x="4171" y="1282"/>
                    <a:pt x="4137" y="648"/>
                  </a:cubicBezTo>
                  <a:cubicBezTo>
                    <a:pt x="4061" y="266"/>
                    <a:pt x="3712" y="1"/>
                    <a:pt x="3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3"/>
            <p:cNvSpPr/>
            <p:nvPr/>
          </p:nvSpPr>
          <p:spPr>
            <a:xfrm>
              <a:off x="3486000" y="906275"/>
              <a:ext cx="65075" cy="37475"/>
            </a:xfrm>
            <a:custGeom>
              <a:rect b="b" l="l" r="r" t="t"/>
              <a:pathLst>
                <a:path extrusionOk="0" h="1499" w="2603">
                  <a:moveTo>
                    <a:pt x="1654" y="1"/>
                  </a:moveTo>
                  <a:cubicBezTo>
                    <a:pt x="1501" y="1"/>
                    <a:pt x="1336" y="20"/>
                    <a:pt x="1168" y="60"/>
                  </a:cubicBezTo>
                  <a:cubicBezTo>
                    <a:pt x="501" y="160"/>
                    <a:pt x="0" y="594"/>
                    <a:pt x="67" y="994"/>
                  </a:cubicBezTo>
                  <a:cubicBezTo>
                    <a:pt x="148" y="1290"/>
                    <a:pt x="554" y="1499"/>
                    <a:pt x="1057" y="1499"/>
                  </a:cubicBezTo>
                  <a:cubicBezTo>
                    <a:pt x="1179" y="1499"/>
                    <a:pt x="1305" y="1487"/>
                    <a:pt x="1435" y="1461"/>
                  </a:cubicBezTo>
                  <a:cubicBezTo>
                    <a:pt x="2102" y="1327"/>
                    <a:pt x="2602" y="927"/>
                    <a:pt x="2535" y="493"/>
                  </a:cubicBezTo>
                  <a:cubicBezTo>
                    <a:pt x="2510" y="189"/>
                    <a:pt x="2138" y="1"/>
                    <a:pt x="16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3"/>
            <p:cNvSpPr/>
            <p:nvPr/>
          </p:nvSpPr>
          <p:spPr>
            <a:xfrm>
              <a:off x="3495175" y="908925"/>
              <a:ext cx="42550" cy="23875"/>
            </a:xfrm>
            <a:custGeom>
              <a:rect b="b" l="l" r="r" t="t"/>
              <a:pathLst>
                <a:path extrusionOk="0" h="955" w="1702">
                  <a:moveTo>
                    <a:pt x="1007" y="1"/>
                  </a:moveTo>
                  <a:cubicBezTo>
                    <a:pt x="920" y="1"/>
                    <a:pt x="827" y="7"/>
                    <a:pt x="734" y="21"/>
                  </a:cubicBezTo>
                  <a:cubicBezTo>
                    <a:pt x="300" y="87"/>
                    <a:pt x="0" y="387"/>
                    <a:pt x="34" y="654"/>
                  </a:cubicBezTo>
                  <a:cubicBezTo>
                    <a:pt x="111" y="834"/>
                    <a:pt x="346" y="955"/>
                    <a:pt x="664" y="955"/>
                  </a:cubicBezTo>
                  <a:cubicBezTo>
                    <a:pt x="759" y="955"/>
                    <a:pt x="860" y="944"/>
                    <a:pt x="968" y="921"/>
                  </a:cubicBezTo>
                  <a:cubicBezTo>
                    <a:pt x="1401" y="854"/>
                    <a:pt x="1701" y="554"/>
                    <a:pt x="1668" y="321"/>
                  </a:cubicBezTo>
                  <a:cubicBezTo>
                    <a:pt x="1641" y="107"/>
                    <a:pt x="1358" y="1"/>
                    <a:pt x="1007" y="1"/>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3"/>
            <p:cNvSpPr/>
            <p:nvPr/>
          </p:nvSpPr>
          <p:spPr>
            <a:xfrm>
              <a:off x="3482650" y="884400"/>
              <a:ext cx="45075" cy="25200"/>
            </a:xfrm>
            <a:custGeom>
              <a:rect b="b" l="l" r="r" t="t"/>
              <a:pathLst>
                <a:path extrusionOk="0" h="1008" w="1803">
                  <a:moveTo>
                    <a:pt x="1635" y="1"/>
                  </a:moveTo>
                  <a:cubicBezTo>
                    <a:pt x="1002" y="201"/>
                    <a:pt x="468" y="301"/>
                    <a:pt x="1" y="334"/>
                  </a:cubicBezTo>
                  <a:lnTo>
                    <a:pt x="68" y="701"/>
                  </a:lnTo>
                  <a:cubicBezTo>
                    <a:pt x="126" y="906"/>
                    <a:pt x="286" y="1008"/>
                    <a:pt x="460" y="1008"/>
                  </a:cubicBezTo>
                  <a:cubicBezTo>
                    <a:pt x="485" y="1008"/>
                    <a:pt x="510" y="1006"/>
                    <a:pt x="535" y="1002"/>
                  </a:cubicBezTo>
                  <a:lnTo>
                    <a:pt x="1469" y="801"/>
                  </a:lnTo>
                  <a:cubicBezTo>
                    <a:pt x="1669" y="768"/>
                    <a:pt x="1802" y="535"/>
                    <a:pt x="1702" y="368"/>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7" name="Google Shape;4427;p63"/>
          <p:cNvGrpSpPr/>
          <p:nvPr/>
        </p:nvGrpSpPr>
        <p:grpSpPr>
          <a:xfrm>
            <a:off x="3311886" y="3011252"/>
            <a:ext cx="536118" cy="705461"/>
            <a:chOff x="4222350" y="621725"/>
            <a:chExt cx="826450" cy="1087500"/>
          </a:xfrm>
        </p:grpSpPr>
        <p:sp>
          <p:nvSpPr>
            <p:cNvPr id="4428" name="Google Shape;4428;p63"/>
            <p:cNvSpPr/>
            <p:nvPr/>
          </p:nvSpPr>
          <p:spPr>
            <a:xfrm>
              <a:off x="4384125" y="732625"/>
              <a:ext cx="84250" cy="152650"/>
            </a:xfrm>
            <a:custGeom>
              <a:rect b="b" l="l" r="r" t="t"/>
              <a:pathLst>
                <a:path extrusionOk="0" h="6106" w="3370">
                  <a:moveTo>
                    <a:pt x="1135" y="1"/>
                  </a:moveTo>
                  <a:lnTo>
                    <a:pt x="1" y="1168"/>
                  </a:lnTo>
                  <a:lnTo>
                    <a:pt x="1869" y="6105"/>
                  </a:lnTo>
                  <a:lnTo>
                    <a:pt x="3370" y="4371"/>
                  </a:lnTo>
                  <a:lnTo>
                    <a:pt x="11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3"/>
            <p:cNvSpPr/>
            <p:nvPr/>
          </p:nvSpPr>
          <p:spPr>
            <a:xfrm>
              <a:off x="4350775" y="691775"/>
              <a:ext cx="87600" cy="87575"/>
            </a:xfrm>
            <a:custGeom>
              <a:rect b="b" l="l" r="r" t="t"/>
              <a:pathLst>
                <a:path extrusionOk="0" h="3503" w="3504">
                  <a:moveTo>
                    <a:pt x="1735" y="0"/>
                  </a:moveTo>
                  <a:cubicBezTo>
                    <a:pt x="801" y="0"/>
                    <a:pt x="1" y="768"/>
                    <a:pt x="1" y="1735"/>
                  </a:cubicBezTo>
                  <a:cubicBezTo>
                    <a:pt x="1" y="2702"/>
                    <a:pt x="801" y="3503"/>
                    <a:pt x="1735" y="3503"/>
                  </a:cubicBezTo>
                  <a:cubicBezTo>
                    <a:pt x="2703" y="3503"/>
                    <a:pt x="3503" y="2702"/>
                    <a:pt x="3503" y="1735"/>
                  </a:cubicBezTo>
                  <a:cubicBezTo>
                    <a:pt x="3503" y="768"/>
                    <a:pt x="2703" y="0"/>
                    <a:pt x="1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3"/>
            <p:cNvSpPr/>
            <p:nvPr/>
          </p:nvSpPr>
          <p:spPr>
            <a:xfrm>
              <a:off x="4361625" y="700100"/>
              <a:ext cx="60050" cy="60075"/>
            </a:xfrm>
            <a:custGeom>
              <a:rect b="b" l="l" r="r" t="t"/>
              <a:pathLst>
                <a:path extrusionOk="0" h="2403" w="2402">
                  <a:moveTo>
                    <a:pt x="1201" y="1"/>
                  </a:moveTo>
                  <a:cubicBezTo>
                    <a:pt x="534" y="1"/>
                    <a:pt x="0" y="535"/>
                    <a:pt x="0" y="1202"/>
                  </a:cubicBezTo>
                  <a:cubicBezTo>
                    <a:pt x="0" y="1869"/>
                    <a:pt x="534" y="2403"/>
                    <a:pt x="1201" y="2403"/>
                  </a:cubicBezTo>
                  <a:cubicBezTo>
                    <a:pt x="1868" y="2403"/>
                    <a:pt x="2402" y="1869"/>
                    <a:pt x="2402" y="1202"/>
                  </a:cubicBezTo>
                  <a:cubicBezTo>
                    <a:pt x="2402" y="535"/>
                    <a:pt x="1868" y="1"/>
                    <a:pt x="1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3"/>
            <p:cNvSpPr/>
            <p:nvPr/>
          </p:nvSpPr>
          <p:spPr>
            <a:xfrm>
              <a:off x="4863650" y="796850"/>
              <a:ext cx="125950" cy="160975"/>
            </a:xfrm>
            <a:custGeom>
              <a:rect b="b" l="l" r="r" t="t"/>
              <a:pathLst>
                <a:path extrusionOk="0" h="6439" w="5038">
                  <a:moveTo>
                    <a:pt x="4303" y="0"/>
                  </a:moveTo>
                  <a:lnTo>
                    <a:pt x="0" y="3870"/>
                  </a:lnTo>
                  <a:lnTo>
                    <a:pt x="934" y="6438"/>
                  </a:lnTo>
                  <a:lnTo>
                    <a:pt x="5037" y="1768"/>
                  </a:lnTo>
                  <a:lnTo>
                    <a:pt x="43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3"/>
            <p:cNvSpPr/>
            <p:nvPr/>
          </p:nvSpPr>
          <p:spPr>
            <a:xfrm>
              <a:off x="4931200" y="756850"/>
              <a:ext cx="117600" cy="104200"/>
            </a:xfrm>
            <a:custGeom>
              <a:rect b="b" l="l" r="r" t="t"/>
              <a:pathLst>
                <a:path extrusionOk="0" h="4168" w="4704">
                  <a:moveTo>
                    <a:pt x="2358" y="0"/>
                  </a:moveTo>
                  <a:cubicBezTo>
                    <a:pt x="1505" y="0"/>
                    <a:pt x="719" y="513"/>
                    <a:pt x="434" y="1367"/>
                  </a:cubicBezTo>
                  <a:cubicBezTo>
                    <a:pt x="0" y="2434"/>
                    <a:pt x="567" y="3602"/>
                    <a:pt x="1635" y="4035"/>
                  </a:cubicBezTo>
                  <a:cubicBezTo>
                    <a:pt x="1881" y="4125"/>
                    <a:pt x="2130" y="4168"/>
                    <a:pt x="2372" y="4168"/>
                  </a:cubicBezTo>
                  <a:cubicBezTo>
                    <a:pt x="3209" y="4168"/>
                    <a:pt x="3967" y="3655"/>
                    <a:pt x="4303" y="2801"/>
                  </a:cubicBezTo>
                  <a:cubicBezTo>
                    <a:pt x="4704" y="1734"/>
                    <a:pt x="4170" y="566"/>
                    <a:pt x="3102" y="133"/>
                  </a:cubicBezTo>
                  <a:cubicBezTo>
                    <a:pt x="2856" y="43"/>
                    <a:pt x="2604" y="0"/>
                    <a:pt x="2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3"/>
            <p:cNvSpPr/>
            <p:nvPr/>
          </p:nvSpPr>
          <p:spPr>
            <a:xfrm>
              <a:off x="4955375" y="767975"/>
              <a:ext cx="80075" cy="69875"/>
            </a:xfrm>
            <a:custGeom>
              <a:rect b="b" l="l" r="r" t="t"/>
              <a:pathLst>
                <a:path extrusionOk="0" h="2795" w="3203">
                  <a:moveTo>
                    <a:pt x="1609" y="1"/>
                  </a:moveTo>
                  <a:cubicBezTo>
                    <a:pt x="1029" y="1"/>
                    <a:pt x="483" y="350"/>
                    <a:pt x="301" y="922"/>
                  </a:cubicBezTo>
                  <a:cubicBezTo>
                    <a:pt x="1" y="1622"/>
                    <a:pt x="367" y="2456"/>
                    <a:pt x="1135" y="2690"/>
                  </a:cubicBezTo>
                  <a:cubicBezTo>
                    <a:pt x="1300" y="2761"/>
                    <a:pt x="1473" y="2794"/>
                    <a:pt x="1644" y="2794"/>
                  </a:cubicBezTo>
                  <a:cubicBezTo>
                    <a:pt x="2197" y="2794"/>
                    <a:pt x="2732" y="2442"/>
                    <a:pt x="2936" y="1856"/>
                  </a:cubicBezTo>
                  <a:cubicBezTo>
                    <a:pt x="3203" y="1155"/>
                    <a:pt x="2836" y="321"/>
                    <a:pt x="2102" y="88"/>
                  </a:cubicBezTo>
                  <a:cubicBezTo>
                    <a:pt x="1940" y="29"/>
                    <a:pt x="1773" y="1"/>
                    <a:pt x="16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3"/>
            <p:cNvSpPr/>
            <p:nvPr/>
          </p:nvSpPr>
          <p:spPr>
            <a:xfrm>
              <a:off x="4222350" y="621725"/>
              <a:ext cx="723875" cy="1086650"/>
            </a:xfrm>
            <a:custGeom>
              <a:rect b="b" l="l" r="r" t="t"/>
              <a:pathLst>
                <a:path extrusionOk="0" h="43466" w="28955">
                  <a:moveTo>
                    <a:pt x="17177" y="10547"/>
                  </a:moveTo>
                  <a:cubicBezTo>
                    <a:pt x="17334" y="10547"/>
                    <a:pt x="17480" y="10665"/>
                    <a:pt x="17480" y="10875"/>
                  </a:cubicBezTo>
                  <a:lnTo>
                    <a:pt x="17480" y="19448"/>
                  </a:lnTo>
                  <a:cubicBezTo>
                    <a:pt x="17480" y="19630"/>
                    <a:pt x="17341" y="19785"/>
                    <a:pt x="17164" y="19785"/>
                  </a:cubicBezTo>
                  <a:cubicBezTo>
                    <a:pt x="17147" y="19785"/>
                    <a:pt x="17130" y="19784"/>
                    <a:pt x="17113" y="19781"/>
                  </a:cubicBezTo>
                  <a:lnTo>
                    <a:pt x="11242" y="18847"/>
                  </a:lnTo>
                  <a:cubicBezTo>
                    <a:pt x="10975" y="18814"/>
                    <a:pt x="10842" y="18514"/>
                    <a:pt x="11008" y="18313"/>
                  </a:cubicBezTo>
                  <a:lnTo>
                    <a:pt x="16913" y="10675"/>
                  </a:lnTo>
                  <a:cubicBezTo>
                    <a:pt x="16987" y="10588"/>
                    <a:pt x="17084" y="10547"/>
                    <a:pt x="17177" y="10547"/>
                  </a:cubicBezTo>
                  <a:close/>
                  <a:moveTo>
                    <a:pt x="15779" y="0"/>
                  </a:moveTo>
                  <a:cubicBezTo>
                    <a:pt x="14478" y="0"/>
                    <a:pt x="13277" y="667"/>
                    <a:pt x="12576" y="1768"/>
                  </a:cubicBezTo>
                  <a:lnTo>
                    <a:pt x="9107" y="7172"/>
                  </a:lnTo>
                  <a:lnTo>
                    <a:pt x="5571" y="12776"/>
                  </a:lnTo>
                  <a:lnTo>
                    <a:pt x="1769" y="18714"/>
                  </a:lnTo>
                  <a:lnTo>
                    <a:pt x="1268" y="19514"/>
                  </a:lnTo>
                  <a:cubicBezTo>
                    <a:pt x="134" y="21282"/>
                    <a:pt x="1" y="23484"/>
                    <a:pt x="835" y="25352"/>
                  </a:cubicBezTo>
                  <a:lnTo>
                    <a:pt x="968" y="25619"/>
                  </a:lnTo>
                  <a:cubicBezTo>
                    <a:pt x="1435" y="26519"/>
                    <a:pt x="2102" y="27287"/>
                    <a:pt x="2936" y="27820"/>
                  </a:cubicBezTo>
                  <a:cubicBezTo>
                    <a:pt x="3803" y="28454"/>
                    <a:pt x="4837" y="28821"/>
                    <a:pt x="5972" y="28888"/>
                  </a:cubicBezTo>
                  <a:lnTo>
                    <a:pt x="7272" y="28988"/>
                  </a:lnTo>
                  <a:lnTo>
                    <a:pt x="12109" y="29321"/>
                  </a:lnTo>
                  <a:lnTo>
                    <a:pt x="14911" y="29521"/>
                  </a:lnTo>
                  <a:lnTo>
                    <a:pt x="14744" y="31556"/>
                  </a:lnTo>
                  <a:lnTo>
                    <a:pt x="13944" y="41497"/>
                  </a:lnTo>
                  <a:cubicBezTo>
                    <a:pt x="13846" y="42546"/>
                    <a:pt x="14713" y="43466"/>
                    <a:pt x="15756" y="43466"/>
                  </a:cubicBezTo>
                  <a:cubicBezTo>
                    <a:pt x="15775" y="43466"/>
                    <a:pt x="15793" y="43465"/>
                    <a:pt x="15812" y="43465"/>
                  </a:cubicBezTo>
                  <a:lnTo>
                    <a:pt x="22683" y="43165"/>
                  </a:lnTo>
                  <a:lnTo>
                    <a:pt x="27153" y="43031"/>
                  </a:lnTo>
                  <a:cubicBezTo>
                    <a:pt x="28154" y="42998"/>
                    <a:pt x="28955" y="42164"/>
                    <a:pt x="28921" y="41163"/>
                  </a:cubicBezTo>
                  <a:lnTo>
                    <a:pt x="28754" y="35726"/>
                  </a:lnTo>
                  <a:lnTo>
                    <a:pt x="28421" y="24318"/>
                  </a:lnTo>
                  <a:lnTo>
                    <a:pt x="27854" y="6038"/>
                  </a:lnTo>
                  <a:lnTo>
                    <a:pt x="27787" y="3369"/>
                  </a:lnTo>
                  <a:cubicBezTo>
                    <a:pt x="27754" y="1501"/>
                    <a:pt x="26153" y="0"/>
                    <a:pt x="24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3"/>
            <p:cNvSpPr/>
            <p:nvPr/>
          </p:nvSpPr>
          <p:spPr>
            <a:xfrm>
              <a:off x="4570125" y="621725"/>
              <a:ext cx="375275" cy="1087500"/>
            </a:xfrm>
            <a:custGeom>
              <a:rect b="b" l="l" r="r" t="t"/>
              <a:pathLst>
                <a:path extrusionOk="0" h="43500" w="15011">
                  <a:moveTo>
                    <a:pt x="8439" y="0"/>
                  </a:moveTo>
                  <a:cubicBezTo>
                    <a:pt x="8939" y="467"/>
                    <a:pt x="9340" y="1101"/>
                    <a:pt x="9573" y="1702"/>
                  </a:cubicBezTo>
                  <a:cubicBezTo>
                    <a:pt x="10407" y="3803"/>
                    <a:pt x="10540" y="6138"/>
                    <a:pt x="10607" y="8373"/>
                  </a:cubicBezTo>
                  <a:cubicBezTo>
                    <a:pt x="10774" y="13543"/>
                    <a:pt x="10874" y="18714"/>
                    <a:pt x="10941" y="23884"/>
                  </a:cubicBezTo>
                  <a:cubicBezTo>
                    <a:pt x="11007" y="27887"/>
                    <a:pt x="11074" y="31957"/>
                    <a:pt x="11107" y="35959"/>
                  </a:cubicBezTo>
                  <a:cubicBezTo>
                    <a:pt x="11107" y="36793"/>
                    <a:pt x="11107" y="37661"/>
                    <a:pt x="10674" y="38361"/>
                  </a:cubicBezTo>
                  <a:cubicBezTo>
                    <a:pt x="10073" y="39295"/>
                    <a:pt x="8939" y="39629"/>
                    <a:pt x="7905" y="39829"/>
                  </a:cubicBezTo>
                  <a:cubicBezTo>
                    <a:pt x="5370" y="40363"/>
                    <a:pt x="2768" y="40663"/>
                    <a:pt x="166" y="40729"/>
                  </a:cubicBezTo>
                  <a:lnTo>
                    <a:pt x="66" y="41530"/>
                  </a:lnTo>
                  <a:cubicBezTo>
                    <a:pt x="1" y="42611"/>
                    <a:pt x="836" y="43499"/>
                    <a:pt x="1877" y="43499"/>
                  </a:cubicBezTo>
                  <a:cubicBezTo>
                    <a:pt x="1896" y="43499"/>
                    <a:pt x="1915" y="43499"/>
                    <a:pt x="1934" y="43498"/>
                  </a:cubicBezTo>
                  <a:lnTo>
                    <a:pt x="8839" y="43198"/>
                  </a:lnTo>
                  <a:lnTo>
                    <a:pt x="13209" y="43031"/>
                  </a:lnTo>
                  <a:cubicBezTo>
                    <a:pt x="14210" y="42998"/>
                    <a:pt x="15010" y="42164"/>
                    <a:pt x="14944" y="41163"/>
                  </a:cubicBezTo>
                  <a:lnTo>
                    <a:pt x="14843" y="35726"/>
                  </a:lnTo>
                  <a:lnTo>
                    <a:pt x="14510" y="24318"/>
                  </a:lnTo>
                  <a:lnTo>
                    <a:pt x="13943" y="6038"/>
                  </a:lnTo>
                  <a:lnTo>
                    <a:pt x="13876" y="3369"/>
                  </a:lnTo>
                  <a:cubicBezTo>
                    <a:pt x="13776" y="1501"/>
                    <a:pt x="12242" y="0"/>
                    <a:pt x="10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3"/>
            <p:cNvSpPr/>
            <p:nvPr/>
          </p:nvSpPr>
          <p:spPr>
            <a:xfrm>
              <a:off x="4225700" y="1126250"/>
              <a:ext cx="378625" cy="234350"/>
            </a:xfrm>
            <a:custGeom>
              <a:rect b="b" l="l" r="r" t="t"/>
              <a:pathLst>
                <a:path extrusionOk="0" h="9374" w="15145">
                  <a:moveTo>
                    <a:pt x="801" y="0"/>
                  </a:moveTo>
                  <a:lnTo>
                    <a:pt x="801" y="0"/>
                  </a:lnTo>
                  <a:cubicBezTo>
                    <a:pt x="0" y="1635"/>
                    <a:pt x="0" y="3536"/>
                    <a:pt x="734" y="5204"/>
                  </a:cubicBezTo>
                  <a:lnTo>
                    <a:pt x="867" y="5471"/>
                  </a:lnTo>
                  <a:cubicBezTo>
                    <a:pt x="1334" y="6338"/>
                    <a:pt x="2035" y="7106"/>
                    <a:pt x="2835" y="7673"/>
                  </a:cubicBezTo>
                  <a:cubicBezTo>
                    <a:pt x="3703" y="8306"/>
                    <a:pt x="4737" y="8673"/>
                    <a:pt x="5871" y="8773"/>
                  </a:cubicBezTo>
                  <a:lnTo>
                    <a:pt x="7172" y="8840"/>
                  </a:lnTo>
                  <a:lnTo>
                    <a:pt x="12009" y="9174"/>
                  </a:lnTo>
                  <a:lnTo>
                    <a:pt x="14811" y="9374"/>
                  </a:lnTo>
                  <a:lnTo>
                    <a:pt x="15144" y="6505"/>
                  </a:lnTo>
                  <a:lnTo>
                    <a:pt x="15144" y="6505"/>
                  </a:lnTo>
                  <a:cubicBezTo>
                    <a:pt x="14017" y="6611"/>
                    <a:pt x="12879" y="6664"/>
                    <a:pt x="11740" y="6664"/>
                  </a:cubicBezTo>
                  <a:cubicBezTo>
                    <a:pt x="9307" y="6664"/>
                    <a:pt x="6866" y="6426"/>
                    <a:pt x="4503" y="5971"/>
                  </a:cubicBezTo>
                  <a:cubicBezTo>
                    <a:pt x="3703" y="5838"/>
                    <a:pt x="2969" y="5671"/>
                    <a:pt x="2302" y="5271"/>
                  </a:cubicBezTo>
                  <a:cubicBezTo>
                    <a:pt x="901" y="4370"/>
                    <a:pt x="367" y="2602"/>
                    <a:pt x="567" y="1001"/>
                  </a:cubicBezTo>
                  <a:cubicBezTo>
                    <a:pt x="634" y="668"/>
                    <a:pt x="701" y="334"/>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3"/>
            <p:cNvSpPr/>
            <p:nvPr/>
          </p:nvSpPr>
          <p:spPr>
            <a:xfrm>
              <a:off x="4265725" y="940275"/>
              <a:ext cx="168475" cy="155250"/>
            </a:xfrm>
            <a:custGeom>
              <a:rect b="b" l="l" r="r" t="t"/>
              <a:pathLst>
                <a:path extrusionOk="0" h="6210" w="6739">
                  <a:moveTo>
                    <a:pt x="3770" y="1"/>
                  </a:moveTo>
                  <a:lnTo>
                    <a:pt x="0" y="5972"/>
                  </a:lnTo>
                  <a:cubicBezTo>
                    <a:pt x="334" y="5972"/>
                    <a:pt x="701" y="5972"/>
                    <a:pt x="1034" y="6005"/>
                  </a:cubicBezTo>
                  <a:cubicBezTo>
                    <a:pt x="1724" y="6084"/>
                    <a:pt x="2437" y="6209"/>
                    <a:pt x="3132" y="6209"/>
                  </a:cubicBezTo>
                  <a:cubicBezTo>
                    <a:pt x="3614" y="6209"/>
                    <a:pt x="4086" y="6149"/>
                    <a:pt x="4537" y="5972"/>
                  </a:cubicBezTo>
                  <a:cubicBezTo>
                    <a:pt x="5571" y="5638"/>
                    <a:pt x="6338" y="4671"/>
                    <a:pt x="6538" y="3637"/>
                  </a:cubicBezTo>
                  <a:cubicBezTo>
                    <a:pt x="6738" y="2603"/>
                    <a:pt x="6371" y="1435"/>
                    <a:pt x="5504" y="768"/>
                  </a:cubicBezTo>
                  <a:cubicBezTo>
                    <a:pt x="5037" y="334"/>
                    <a:pt x="4403" y="101"/>
                    <a:pt x="37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3"/>
            <p:cNvSpPr/>
            <p:nvPr/>
          </p:nvSpPr>
          <p:spPr>
            <a:xfrm>
              <a:off x="4521725" y="1223150"/>
              <a:ext cx="188500" cy="189150"/>
            </a:xfrm>
            <a:custGeom>
              <a:rect b="b" l="l" r="r" t="t"/>
              <a:pathLst>
                <a:path extrusionOk="0" h="7566" w="7540">
                  <a:moveTo>
                    <a:pt x="3999" y="1"/>
                  </a:moveTo>
                  <a:cubicBezTo>
                    <a:pt x="3637" y="1"/>
                    <a:pt x="3277" y="54"/>
                    <a:pt x="2936" y="161"/>
                  </a:cubicBezTo>
                  <a:cubicBezTo>
                    <a:pt x="1769" y="561"/>
                    <a:pt x="801" y="1495"/>
                    <a:pt x="368" y="2662"/>
                  </a:cubicBezTo>
                  <a:cubicBezTo>
                    <a:pt x="368" y="2729"/>
                    <a:pt x="334" y="2763"/>
                    <a:pt x="334" y="2796"/>
                  </a:cubicBezTo>
                  <a:cubicBezTo>
                    <a:pt x="101" y="3596"/>
                    <a:pt x="1" y="4464"/>
                    <a:pt x="168" y="5298"/>
                  </a:cubicBezTo>
                  <a:lnTo>
                    <a:pt x="2970" y="5498"/>
                  </a:lnTo>
                  <a:lnTo>
                    <a:pt x="2803" y="7566"/>
                  </a:lnTo>
                  <a:lnTo>
                    <a:pt x="2870" y="7466"/>
                  </a:lnTo>
                  <a:cubicBezTo>
                    <a:pt x="3503" y="6899"/>
                    <a:pt x="4304" y="6465"/>
                    <a:pt x="5038" y="6065"/>
                  </a:cubicBezTo>
                  <a:cubicBezTo>
                    <a:pt x="5805" y="5631"/>
                    <a:pt x="6539" y="5098"/>
                    <a:pt x="6972" y="4330"/>
                  </a:cubicBezTo>
                  <a:cubicBezTo>
                    <a:pt x="7540" y="3230"/>
                    <a:pt x="7273" y="1762"/>
                    <a:pt x="6372" y="928"/>
                  </a:cubicBezTo>
                  <a:cubicBezTo>
                    <a:pt x="5758" y="314"/>
                    <a:pt x="4876" y="1"/>
                    <a:pt x="39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3"/>
            <p:cNvSpPr/>
            <p:nvPr/>
          </p:nvSpPr>
          <p:spPr>
            <a:xfrm>
              <a:off x="4721875" y="1462825"/>
              <a:ext cx="223525" cy="238850"/>
            </a:xfrm>
            <a:custGeom>
              <a:rect b="b" l="l" r="r" t="t"/>
              <a:pathLst>
                <a:path extrusionOk="0" h="9554" w="8941">
                  <a:moveTo>
                    <a:pt x="4170" y="1"/>
                  </a:moveTo>
                  <a:cubicBezTo>
                    <a:pt x="3854" y="1"/>
                    <a:pt x="3533" y="25"/>
                    <a:pt x="3203" y="80"/>
                  </a:cubicBezTo>
                  <a:cubicBezTo>
                    <a:pt x="2035" y="347"/>
                    <a:pt x="935" y="1148"/>
                    <a:pt x="468" y="2249"/>
                  </a:cubicBezTo>
                  <a:cubicBezTo>
                    <a:pt x="1" y="3383"/>
                    <a:pt x="267" y="4817"/>
                    <a:pt x="1168" y="5584"/>
                  </a:cubicBezTo>
                  <a:cubicBezTo>
                    <a:pt x="1435" y="5818"/>
                    <a:pt x="1702" y="5985"/>
                    <a:pt x="2002" y="6151"/>
                  </a:cubicBezTo>
                  <a:cubicBezTo>
                    <a:pt x="2302" y="6318"/>
                    <a:pt x="2602" y="6418"/>
                    <a:pt x="2869" y="6652"/>
                  </a:cubicBezTo>
                  <a:cubicBezTo>
                    <a:pt x="3436" y="7019"/>
                    <a:pt x="3937" y="7653"/>
                    <a:pt x="3770" y="8320"/>
                  </a:cubicBezTo>
                  <a:cubicBezTo>
                    <a:pt x="3636" y="8853"/>
                    <a:pt x="3169" y="9187"/>
                    <a:pt x="2769" y="9554"/>
                  </a:cubicBezTo>
                  <a:lnTo>
                    <a:pt x="7139" y="9387"/>
                  </a:lnTo>
                  <a:cubicBezTo>
                    <a:pt x="8140" y="9354"/>
                    <a:pt x="8940" y="8520"/>
                    <a:pt x="8874" y="7519"/>
                  </a:cubicBezTo>
                  <a:lnTo>
                    <a:pt x="8607" y="2149"/>
                  </a:lnTo>
                  <a:cubicBezTo>
                    <a:pt x="8040" y="1548"/>
                    <a:pt x="7439" y="1048"/>
                    <a:pt x="6705" y="681"/>
                  </a:cubicBezTo>
                  <a:cubicBezTo>
                    <a:pt x="6172" y="347"/>
                    <a:pt x="5538" y="147"/>
                    <a:pt x="4937" y="47"/>
                  </a:cubicBezTo>
                  <a:cubicBezTo>
                    <a:pt x="4683" y="17"/>
                    <a:pt x="4428" y="1"/>
                    <a:pt x="41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3"/>
            <p:cNvSpPr/>
            <p:nvPr/>
          </p:nvSpPr>
          <p:spPr>
            <a:xfrm>
              <a:off x="4791100" y="771675"/>
              <a:ext cx="140125" cy="462225"/>
            </a:xfrm>
            <a:custGeom>
              <a:rect b="b" l="l" r="r" t="t"/>
              <a:pathLst>
                <a:path extrusionOk="0" h="18489" w="5605">
                  <a:moveTo>
                    <a:pt x="4493" y="0"/>
                  </a:moveTo>
                  <a:cubicBezTo>
                    <a:pt x="3475" y="0"/>
                    <a:pt x="2458" y="362"/>
                    <a:pt x="1701" y="1007"/>
                  </a:cubicBezTo>
                  <a:cubicBezTo>
                    <a:pt x="1468" y="1174"/>
                    <a:pt x="1301" y="1341"/>
                    <a:pt x="1134" y="1541"/>
                  </a:cubicBezTo>
                  <a:cubicBezTo>
                    <a:pt x="0" y="3042"/>
                    <a:pt x="0" y="5377"/>
                    <a:pt x="1201" y="6845"/>
                  </a:cubicBezTo>
                  <a:cubicBezTo>
                    <a:pt x="1401" y="7145"/>
                    <a:pt x="1635" y="7379"/>
                    <a:pt x="1902" y="7645"/>
                  </a:cubicBezTo>
                  <a:cubicBezTo>
                    <a:pt x="2535" y="8246"/>
                    <a:pt x="3102" y="8913"/>
                    <a:pt x="3036" y="9747"/>
                  </a:cubicBezTo>
                  <a:cubicBezTo>
                    <a:pt x="2936" y="10414"/>
                    <a:pt x="2435" y="10881"/>
                    <a:pt x="1968" y="11381"/>
                  </a:cubicBezTo>
                  <a:cubicBezTo>
                    <a:pt x="1868" y="11515"/>
                    <a:pt x="1735" y="11648"/>
                    <a:pt x="1601" y="11815"/>
                  </a:cubicBezTo>
                  <a:cubicBezTo>
                    <a:pt x="601" y="13016"/>
                    <a:pt x="367" y="14717"/>
                    <a:pt x="968" y="16152"/>
                  </a:cubicBezTo>
                  <a:cubicBezTo>
                    <a:pt x="1234" y="16685"/>
                    <a:pt x="1635" y="17186"/>
                    <a:pt x="2102" y="17553"/>
                  </a:cubicBezTo>
                  <a:cubicBezTo>
                    <a:pt x="2802" y="18157"/>
                    <a:pt x="3654" y="18489"/>
                    <a:pt x="4543" y="18489"/>
                  </a:cubicBezTo>
                  <a:cubicBezTo>
                    <a:pt x="4585" y="18489"/>
                    <a:pt x="4628" y="18488"/>
                    <a:pt x="4670" y="18487"/>
                  </a:cubicBezTo>
                  <a:cubicBezTo>
                    <a:pt x="5004" y="18487"/>
                    <a:pt x="5337" y="18386"/>
                    <a:pt x="5604" y="18320"/>
                  </a:cubicBezTo>
                  <a:lnTo>
                    <a:pt x="5070" y="40"/>
                  </a:lnTo>
                  <a:cubicBezTo>
                    <a:pt x="4879" y="13"/>
                    <a:pt x="4686" y="0"/>
                    <a:pt x="4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3"/>
            <p:cNvSpPr/>
            <p:nvPr/>
          </p:nvSpPr>
          <p:spPr>
            <a:xfrm>
              <a:off x="4450025" y="621725"/>
              <a:ext cx="267700" cy="219075"/>
            </a:xfrm>
            <a:custGeom>
              <a:rect b="b" l="l" r="r" t="t"/>
              <a:pathLst>
                <a:path extrusionOk="0" h="8763" w="10708">
                  <a:moveTo>
                    <a:pt x="6672" y="0"/>
                  </a:moveTo>
                  <a:cubicBezTo>
                    <a:pt x="5371" y="0"/>
                    <a:pt x="4170" y="667"/>
                    <a:pt x="3469" y="1768"/>
                  </a:cubicBezTo>
                  <a:lnTo>
                    <a:pt x="0" y="7139"/>
                  </a:lnTo>
                  <a:cubicBezTo>
                    <a:pt x="100" y="7339"/>
                    <a:pt x="267" y="7506"/>
                    <a:pt x="434" y="7672"/>
                  </a:cubicBezTo>
                  <a:cubicBezTo>
                    <a:pt x="1134" y="8372"/>
                    <a:pt x="2144" y="8762"/>
                    <a:pt x="3144" y="8762"/>
                  </a:cubicBezTo>
                  <a:cubicBezTo>
                    <a:pt x="3574" y="8762"/>
                    <a:pt x="4002" y="8690"/>
                    <a:pt x="4403" y="8540"/>
                  </a:cubicBezTo>
                  <a:cubicBezTo>
                    <a:pt x="5738" y="8039"/>
                    <a:pt x="6705" y="6572"/>
                    <a:pt x="6505" y="5171"/>
                  </a:cubicBezTo>
                  <a:cubicBezTo>
                    <a:pt x="6405" y="4670"/>
                    <a:pt x="6205" y="4170"/>
                    <a:pt x="6071" y="3670"/>
                  </a:cubicBezTo>
                  <a:cubicBezTo>
                    <a:pt x="5938" y="3169"/>
                    <a:pt x="5904" y="2636"/>
                    <a:pt x="6171" y="2169"/>
                  </a:cubicBezTo>
                  <a:cubicBezTo>
                    <a:pt x="6505" y="1568"/>
                    <a:pt x="7205" y="1335"/>
                    <a:pt x="7872" y="1201"/>
                  </a:cubicBezTo>
                  <a:cubicBezTo>
                    <a:pt x="8573" y="1134"/>
                    <a:pt x="9240" y="1101"/>
                    <a:pt x="9874" y="801"/>
                  </a:cubicBezTo>
                  <a:cubicBezTo>
                    <a:pt x="10207" y="567"/>
                    <a:pt x="10508" y="334"/>
                    <a:pt x="10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3"/>
            <p:cNvSpPr/>
            <p:nvPr/>
          </p:nvSpPr>
          <p:spPr>
            <a:xfrm>
              <a:off x="4247375" y="1248725"/>
              <a:ext cx="157625" cy="97700"/>
            </a:xfrm>
            <a:custGeom>
              <a:rect b="b" l="l" r="r" t="t"/>
              <a:pathLst>
                <a:path extrusionOk="0" h="3908" w="6305">
                  <a:moveTo>
                    <a:pt x="2014" y="1"/>
                  </a:moveTo>
                  <a:cubicBezTo>
                    <a:pt x="1763" y="1"/>
                    <a:pt x="1513" y="24"/>
                    <a:pt x="1268" y="72"/>
                  </a:cubicBezTo>
                  <a:cubicBezTo>
                    <a:pt x="1235" y="72"/>
                    <a:pt x="1134" y="105"/>
                    <a:pt x="1101" y="105"/>
                  </a:cubicBezTo>
                  <a:cubicBezTo>
                    <a:pt x="701" y="205"/>
                    <a:pt x="334" y="305"/>
                    <a:pt x="0" y="539"/>
                  </a:cubicBezTo>
                  <a:cubicBezTo>
                    <a:pt x="467" y="1406"/>
                    <a:pt x="1168" y="2140"/>
                    <a:pt x="1968" y="2740"/>
                  </a:cubicBezTo>
                  <a:cubicBezTo>
                    <a:pt x="2836" y="3374"/>
                    <a:pt x="3870" y="3741"/>
                    <a:pt x="5004" y="3808"/>
                  </a:cubicBezTo>
                  <a:lnTo>
                    <a:pt x="6305" y="3908"/>
                  </a:lnTo>
                  <a:cubicBezTo>
                    <a:pt x="6271" y="3374"/>
                    <a:pt x="6105" y="2774"/>
                    <a:pt x="5838" y="2240"/>
                  </a:cubicBezTo>
                  <a:cubicBezTo>
                    <a:pt x="5638" y="1906"/>
                    <a:pt x="5404" y="1606"/>
                    <a:pt x="5137" y="1306"/>
                  </a:cubicBezTo>
                  <a:cubicBezTo>
                    <a:pt x="4316" y="485"/>
                    <a:pt x="3158" y="1"/>
                    <a:pt x="20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3"/>
            <p:cNvSpPr/>
            <p:nvPr/>
          </p:nvSpPr>
          <p:spPr>
            <a:xfrm>
              <a:off x="4834450" y="771725"/>
              <a:ext cx="96775" cy="462175"/>
            </a:xfrm>
            <a:custGeom>
              <a:rect b="b" l="l" r="r" t="t"/>
              <a:pathLst>
                <a:path extrusionOk="0" h="18487" w="3871">
                  <a:moveTo>
                    <a:pt x="2820" y="0"/>
                  </a:moveTo>
                  <a:cubicBezTo>
                    <a:pt x="1793" y="0"/>
                    <a:pt x="765" y="383"/>
                    <a:pt x="1" y="1005"/>
                  </a:cubicBezTo>
                  <a:cubicBezTo>
                    <a:pt x="1" y="1472"/>
                    <a:pt x="34" y="1939"/>
                    <a:pt x="34" y="2373"/>
                  </a:cubicBezTo>
                  <a:cubicBezTo>
                    <a:pt x="134" y="4141"/>
                    <a:pt x="168" y="5875"/>
                    <a:pt x="201" y="7643"/>
                  </a:cubicBezTo>
                  <a:cubicBezTo>
                    <a:pt x="835" y="8277"/>
                    <a:pt x="1402" y="8911"/>
                    <a:pt x="1335" y="9745"/>
                  </a:cubicBezTo>
                  <a:cubicBezTo>
                    <a:pt x="1268" y="10445"/>
                    <a:pt x="768" y="10879"/>
                    <a:pt x="301" y="11379"/>
                  </a:cubicBezTo>
                  <a:cubicBezTo>
                    <a:pt x="301" y="13448"/>
                    <a:pt x="334" y="15516"/>
                    <a:pt x="368" y="17551"/>
                  </a:cubicBezTo>
                  <a:cubicBezTo>
                    <a:pt x="1068" y="18155"/>
                    <a:pt x="1920" y="18487"/>
                    <a:pt x="2809" y="18487"/>
                  </a:cubicBezTo>
                  <a:cubicBezTo>
                    <a:pt x="2851" y="18487"/>
                    <a:pt x="2894" y="18486"/>
                    <a:pt x="2936" y="18485"/>
                  </a:cubicBezTo>
                  <a:cubicBezTo>
                    <a:pt x="3270" y="18485"/>
                    <a:pt x="3603" y="18384"/>
                    <a:pt x="3870" y="18318"/>
                  </a:cubicBezTo>
                  <a:lnTo>
                    <a:pt x="3370" y="38"/>
                  </a:lnTo>
                  <a:cubicBezTo>
                    <a:pt x="3188" y="13"/>
                    <a:pt x="3004" y="0"/>
                    <a:pt x="2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3"/>
            <p:cNvSpPr/>
            <p:nvPr/>
          </p:nvSpPr>
          <p:spPr>
            <a:xfrm>
              <a:off x="4771900" y="1463150"/>
              <a:ext cx="173500" cy="238525"/>
            </a:xfrm>
            <a:custGeom>
              <a:rect b="b" l="l" r="r" t="t"/>
              <a:pathLst>
                <a:path extrusionOk="0" h="9541" w="6940">
                  <a:moveTo>
                    <a:pt x="2970" y="1"/>
                  </a:moveTo>
                  <a:cubicBezTo>
                    <a:pt x="2970" y="735"/>
                    <a:pt x="3003" y="1535"/>
                    <a:pt x="3003" y="2302"/>
                  </a:cubicBezTo>
                  <a:cubicBezTo>
                    <a:pt x="3003" y="3136"/>
                    <a:pt x="3003" y="4004"/>
                    <a:pt x="2536" y="4704"/>
                  </a:cubicBezTo>
                  <a:cubicBezTo>
                    <a:pt x="2002" y="5571"/>
                    <a:pt x="1002" y="5905"/>
                    <a:pt x="1" y="6138"/>
                  </a:cubicBezTo>
                  <a:cubicBezTo>
                    <a:pt x="301" y="6305"/>
                    <a:pt x="601" y="6405"/>
                    <a:pt x="868" y="6639"/>
                  </a:cubicBezTo>
                  <a:cubicBezTo>
                    <a:pt x="1435" y="7006"/>
                    <a:pt x="1936" y="7640"/>
                    <a:pt x="1769" y="8307"/>
                  </a:cubicBezTo>
                  <a:cubicBezTo>
                    <a:pt x="1635" y="8840"/>
                    <a:pt x="1168" y="9174"/>
                    <a:pt x="768" y="9541"/>
                  </a:cubicBezTo>
                  <a:lnTo>
                    <a:pt x="5138" y="9374"/>
                  </a:lnTo>
                  <a:cubicBezTo>
                    <a:pt x="6139" y="9341"/>
                    <a:pt x="6939" y="8507"/>
                    <a:pt x="6873" y="7506"/>
                  </a:cubicBezTo>
                  <a:lnTo>
                    <a:pt x="6639" y="2069"/>
                  </a:lnTo>
                  <a:cubicBezTo>
                    <a:pt x="6105" y="1502"/>
                    <a:pt x="5472" y="1001"/>
                    <a:pt x="4771" y="635"/>
                  </a:cubicBezTo>
                  <a:cubicBezTo>
                    <a:pt x="4204" y="301"/>
                    <a:pt x="3604" y="67"/>
                    <a:pt x="2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3"/>
            <p:cNvSpPr/>
            <p:nvPr/>
          </p:nvSpPr>
          <p:spPr>
            <a:xfrm>
              <a:off x="4247375" y="1251350"/>
              <a:ext cx="157625" cy="95075"/>
            </a:xfrm>
            <a:custGeom>
              <a:rect b="b" l="l" r="r" t="t"/>
              <a:pathLst>
                <a:path extrusionOk="0" h="3803" w="6305">
                  <a:moveTo>
                    <a:pt x="1101" y="0"/>
                  </a:moveTo>
                  <a:cubicBezTo>
                    <a:pt x="701" y="100"/>
                    <a:pt x="334" y="200"/>
                    <a:pt x="0" y="434"/>
                  </a:cubicBezTo>
                  <a:cubicBezTo>
                    <a:pt x="467" y="1301"/>
                    <a:pt x="1168" y="2035"/>
                    <a:pt x="1968" y="2635"/>
                  </a:cubicBezTo>
                  <a:cubicBezTo>
                    <a:pt x="2836" y="3269"/>
                    <a:pt x="3870" y="3636"/>
                    <a:pt x="5004" y="3703"/>
                  </a:cubicBezTo>
                  <a:lnTo>
                    <a:pt x="6305" y="3803"/>
                  </a:lnTo>
                  <a:cubicBezTo>
                    <a:pt x="6271" y="3269"/>
                    <a:pt x="6105" y="2669"/>
                    <a:pt x="5871" y="2135"/>
                  </a:cubicBezTo>
                  <a:cubicBezTo>
                    <a:pt x="5671" y="1801"/>
                    <a:pt x="5438" y="1501"/>
                    <a:pt x="5171" y="1201"/>
                  </a:cubicBezTo>
                  <a:cubicBezTo>
                    <a:pt x="4637" y="1134"/>
                    <a:pt x="4137" y="1034"/>
                    <a:pt x="3636" y="967"/>
                  </a:cubicBezTo>
                  <a:cubicBezTo>
                    <a:pt x="2836" y="834"/>
                    <a:pt x="2102" y="667"/>
                    <a:pt x="1435" y="267"/>
                  </a:cubicBezTo>
                  <a:cubicBezTo>
                    <a:pt x="1301" y="167"/>
                    <a:pt x="1235" y="100"/>
                    <a:pt x="1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3"/>
            <p:cNvSpPr/>
            <p:nvPr/>
          </p:nvSpPr>
          <p:spPr>
            <a:xfrm>
              <a:off x="4521725" y="1288875"/>
              <a:ext cx="82600" cy="71725"/>
            </a:xfrm>
            <a:custGeom>
              <a:rect b="b" l="l" r="r" t="t"/>
              <a:pathLst>
                <a:path extrusionOk="0" h="2869" w="3304">
                  <a:moveTo>
                    <a:pt x="3303" y="0"/>
                  </a:moveTo>
                  <a:cubicBezTo>
                    <a:pt x="2336" y="100"/>
                    <a:pt x="1335" y="134"/>
                    <a:pt x="334" y="167"/>
                  </a:cubicBezTo>
                  <a:cubicBezTo>
                    <a:pt x="101" y="967"/>
                    <a:pt x="1" y="1835"/>
                    <a:pt x="168" y="2669"/>
                  </a:cubicBezTo>
                  <a:lnTo>
                    <a:pt x="2970" y="2869"/>
                  </a:lnTo>
                  <a:lnTo>
                    <a:pt x="3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3"/>
            <p:cNvSpPr/>
            <p:nvPr/>
          </p:nvSpPr>
          <p:spPr>
            <a:xfrm>
              <a:off x="4676000" y="1040350"/>
              <a:ext cx="152650" cy="179325"/>
            </a:xfrm>
            <a:custGeom>
              <a:rect b="b" l="l" r="r" t="t"/>
              <a:pathLst>
                <a:path extrusionOk="0" h="7173" w="6106">
                  <a:moveTo>
                    <a:pt x="3036" y="1"/>
                  </a:moveTo>
                  <a:cubicBezTo>
                    <a:pt x="1369" y="1"/>
                    <a:pt x="1" y="1635"/>
                    <a:pt x="1" y="3603"/>
                  </a:cubicBezTo>
                  <a:cubicBezTo>
                    <a:pt x="1" y="5571"/>
                    <a:pt x="1369" y="7172"/>
                    <a:pt x="3036" y="7172"/>
                  </a:cubicBezTo>
                  <a:cubicBezTo>
                    <a:pt x="4738" y="7172"/>
                    <a:pt x="6105" y="5571"/>
                    <a:pt x="6105" y="3603"/>
                  </a:cubicBezTo>
                  <a:cubicBezTo>
                    <a:pt x="6105" y="1635"/>
                    <a:pt x="4738" y="1"/>
                    <a:pt x="30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3"/>
            <p:cNvSpPr/>
            <p:nvPr/>
          </p:nvSpPr>
          <p:spPr>
            <a:xfrm>
              <a:off x="4396650" y="1010325"/>
              <a:ext cx="135950" cy="160975"/>
            </a:xfrm>
            <a:custGeom>
              <a:rect b="b" l="l" r="r" t="t"/>
              <a:pathLst>
                <a:path extrusionOk="0" h="6439" w="5438">
                  <a:moveTo>
                    <a:pt x="2702" y="1"/>
                  </a:moveTo>
                  <a:cubicBezTo>
                    <a:pt x="1201" y="1"/>
                    <a:pt x="0" y="1435"/>
                    <a:pt x="0" y="3236"/>
                  </a:cubicBezTo>
                  <a:cubicBezTo>
                    <a:pt x="0" y="5004"/>
                    <a:pt x="1201" y="6439"/>
                    <a:pt x="2702" y="6439"/>
                  </a:cubicBezTo>
                  <a:cubicBezTo>
                    <a:pt x="4203" y="6439"/>
                    <a:pt x="5437" y="5004"/>
                    <a:pt x="5437" y="3236"/>
                  </a:cubicBezTo>
                  <a:cubicBezTo>
                    <a:pt x="5437" y="1435"/>
                    <a:pt x="4203" y="1"/>
                    <a:pt x="2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3"/>
            <p:cNvSpPr/>
            <p:nvPr/>
          </p:nvSpPr>
          <p:spPr>
            <a:xfrm>
              <a:off x="4415825" y="1050350"/>
              <a:ext cx="97600" cy="114275"/>
            </a:xfrm>
            <a:custGeom>
              <a:rect b="b" l="l" r="r" t="t"/>
              <a:pathLst>
                <a:path extrusionOk="0" h="4571" w="3904">
                  <a:moveTo>
                    <a:pt x="1935" y="1"/>
                  </a:moveTo>
                  <a:cubicBezTo>
                    <a:pt x="868" y="1"/>
                    <a:pt x="0" y="1002"/>
                    <a:pt x="0" y="2303"/>
                  </a:cubicBezTo>
                  <a:cubicBezTo>
                    <a:pt x="0" y="3537"/>
                    <a:pt x="868" y="4571"/>
                    <a:pt x="1935" y="4571"/>
                  </a:cubicBezTo>
                  <a:cubicBezTo>
                    <a:pt x="3036" y="4571"/>
                    <a:pt x="3903" y="3570"/>
                    <a:pt x="3903" y="2303"/>
                  </a:cubicBezTo>
                  <a:cubicBezTo>
                    <a:pt x="3903" y="1002"/>
                    <a:pt x="3036" y="1"/>
                    <a:pt x="19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3"/>
            <p:cNvSpPr/>
            <p:nvPr/>
          </p:nvSpPr>
          <p:spPr>
            <a:xfrm>
              <a:off x="4424175" y="1067050"/>
              <a:ext cx="37550" cy="37550"/>
            </a:xfrm>
            <a:custGeom>
              <a:rect b="b" l="l" r="r" t="t"/>
              <a:pathLst>
                <a:path extrusionOk="0" h="1502" w="1502">
                  <a:moveTo>
                    <a:pt x="734" y="0"/>
                  </a:moveTo>
                  <a:cubicBezTo>
                    <a:pt x="334" y="0"/>
                    <a:pt x="0" y="334"/>
                    <a:pt x="0" y="734"/>
                  </a:cubicBezTo>
                  <a:cubicBezTo>
                    <a:pt x="0" y="1168"/>
                    <a:pt x="334" y="1501"/>
                    <a:pt x="734" y="1501"/>
                  </a:cubicBezTo>
                  <a:cubicBezTo>
                    <a:pt x="1168" y="1501"/>
                    <a:pt x="1501" y="1168"/>
                    <a:pt x="1501" y="734"/>
                  </a:cubicBezTo>
                  <a:cubicBezTo>
                    <a:pt x="1501" y="334"/>
                    <a:pt x="1168" y="0"/>
                    <a:pt x="7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3"/>
            <p:cNvSpPr/>
            <p:nvPr/>
          </p:nvSpPr>
          <p:spPr>
            <a:xfrm>
              <a:off x="4696025" y="1080375"/>
              <a:ext cx="112600" cy="131800"/>
            </a:xfrm>
            <a:custGeom>
              <a:rect b="b" l="l" r="r" t="t"/>
              <a:pathLst>
                <a:path extrusionOk="0" h="5272" w="4504">
                  <a:moveTo>
                    <a:pt x="2287" y="0"/>
                  </a:moveTo>
                  <a:cubicBezTo>
                    <a:pt x="2270" y="0"/>
                    <a:pt x="2253" y="0"/>
                    <a:pt x="2235" y="1"/>
                  </a:cubicBezTo>
                  <a:cubicBezTo>
                    <a:pt x="1001" y="1"/>
                    <a:pt x="0" y="1168"/>
                    <a:pt x="0" y="2636"/>
                  </a:cubicBezTo>
                  <a:cubicBezTo>
                    <a:pt x="0" y="4104"/>
                    <a:pt x="1001" y="5271"/>
                    <a:pt x="2235" y="5271"/>
                  </a:cubicBezTo>
                  <a:cubicBezTo>
                    <a:pt x="3503" y="5271"/>
                    <a:pt x="4504" y="4104"/>
                    <a:pt x="4504" y="2636"/>
                  </a:cubicBezTo>
                  <a:cubicBezTo>
                    <a:pt x="4504" y="1188"/>
                    <a:pt x="3530" y="0"/>
                    <a:pt x="2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3"/>
            <p:cNvSpPr/>
            <p:nvPr/>
          </p:nvSpPr>
          <p:spPr>
            <a:xfrm>
              <a:off x="4708525" y="1098725"/>
              <a:ext cx="41725" cy="41725"/>
            </a:xfrm>
            <a:custGeom>
              <a:rect b="b" l="l" r="r" t="t"/>
              <a:pathLst>
                <a:path extrusionOk="0" h="1669" w="1669">
                  <a:moveTo>
                    <a:pt x="835" y="1"/>
                  </a:moveTo>
                  <a:cubicBezTo>
                    <a:pt x="368" y="1"/>
                    <a:pt x="1" y="401"/>
                    <a:pt x="1" y="835"/>
                  </a:cubicBezTo>
                  <a:cubicBezTo>
                    <a:pt x="1" y="1302"/>
                    <a:pt x="368" y="1669"/>
                    <a:pt x="835" y="1669"/>
                  </a:cubicBezTo>
                  <a:cubicBezTo>
                    <a:pt x="1302" y="1669"/>
                    <a:pt x="1669" y="1302"/>
                    <a:pt x="1669" y="835"/>
                  </a:cubicBezTo>
                  <a:cubicBezTo>
                    <a:pt x="1669" y="401"/>
                    <a:pt x="1302" y="1"/>
                    <a:pt x="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3"/>
            <p:cNvSpPr/>
            <p:nvPr/>
          </p:nvSpPr>
          <p:spPr>
            <a:xfrm>
              <a:off x="4764400" y="1181300"/>
              <a:ext cx="100100" cy="60900"/>
            </a:xfrm>
            <a:custGeom>
              <a:rect b="b" l="l" r="r" t="t"/>
              <a:pathLst>
                <a:path extrusionOk="0" h="2436" w="4004">
                  <a:moveTo>
                    <a:pt x="2002" y="0"/>
                  </a:moveTo>
                  <a:cubicBezTo>
                    <a:pt x="935" y="0"/>
                    <a:pt x="1" y="567"/>
                    <a:pt x="1" y="1234"/>
                  </a:cubicBezTo>
                  <a:cubicBezTo>
                    <a:pt x="1" y="1901"/>
                    <a:pt x="901" y="2435"/>
                    <a:pt x="2002" y="2435"/>
                  </a:cubicBezTo>
                  <a:cubicBezTo>
                    <a:pt x="3103" y="2435"/>
                    <a:pt x="4004" y="1901"/>
                    <a:pt x="4004" y="1234"/>
                  </a:cubicBezTo>
                  <a:cubicBezTo>
                    <a:pt x="4004" y="567"/>
                    <a:pt x="3103" y="0"/>
                    <a:pt x="20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3"/>
            <p:cNvSpPr/>
            <p:nvPr/>
          </p:nvSpPr>
          <p:spPr>
            <a:xfrm>
              <a:off x="4364125" y="1137100"/>
              <a:ext cx="87575" cy="51725"/>
            </a:xfrm>
            <a:custGeom>
              <a:rect b="b" l="l" r="r" t="t"/>
              <a:pathLst>
                <a:path extrusionOk="0" h="2069" w="3503">
                  <a:moveTo>
                    <a:pt x="1768" y="0"/>
                  </a:moveTo>
                  <a:cubicBezTo>
                    <a:pt x="801" y="0"/>
                    <a:pt x="0" y="434"/>
                    <a:pt x="0" y="1034"/>
                  </a:cubicBezTo>
                  <a:cubicBezTo>
                    <a:pt x="0" y="1601"/>
                    <a:pt x="801" y="2068"/>
                    <a:pt x="1768" y="2068"/>
                  </a:cubicBezTo>
                  <a:cubicBezTo>
                    <a:pt x="2736" y="2068"/>
                    <a:pt x="3503" y="1601"/>
                    <a:pt x="3503" y="1034"/>
                  </a:cubicBezTo>
                  <a:cubicBezTo>
                    <a:pt x="3503" y="434"/>
                    <a:pt x="2736" y="0"/>
                    <a:pt x="17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3"/>
            <p:cNvSpPr/>
            <p:nvPr/>
          </p:nvSpPr>
          <p:spPr>
            <a:xfrm>
              <a:off x="4480025" y="1214825"/>
              <a:ext cx="170150" cy="104825"/>
            </a:xfrm>
            <a:custGeom>
              <a:rect b="b" l="l" r="r" t="t"/>
              <a:pathLst>
                <a:path extrusionOk="0" h="4193" w="6806">
                  <a:moveTo>
                    <a:pt x="1480" y="0"/>
                  </a:moveTo>
                  <a:cubicBezTo>
                    <a:pt x="1305" y="0"/>
                    <a:pt x="1133" y="33"/>
                    <a:pt x="968" y="93"/>
                  </a:cubicBezTo>
                  <a:cubicBezTo>
                    <a:pt x="701" y="160"/>
                    <a:pt x="468" y="327"/>
                    <a:pt x="301" y="594"/>
                  </a:cubicBezTo>
                  <a:lnTo>
                    <a:pt x="301" y="627"/>
                  </a:lnTo>
                  <a:cubicBezTo>
                    <a:pt x="34" y="1061"/>
                    <a:pt x="1" y="1594"/>
                    <a:pt x="201" y="2061"/>
                  </a:cubicBezTo>
                  <a:lnTo>
                    <a:pt x="335" y="2295"/>
                  </a:lnTo>
                  <a:cubicBezTo>
                    <a:pt x="974" y="3521"/>
                    <a:pt x="2273" y="4193"/>
                    <a:pt x="3620" y="4193"/>
                  </a:cubicBezTo>
                  <a:cubicBezTo>
                    <a:pt x="3960" y="4193"/>
                    <a:pt x="4302" y="4150"/>
                    <a:pt x="4638" y="4063"/>
                  </a:cubicBezTo>
                  <a:cubicBezTo>
                    <a:pt x="5038" y="3929"/>
                    <a:pt x="5371" y="3796"/>
                    <a:pt x="5672" y="3629"/>
                  </a:cubicBezTo>
                  <a:cubicBezTo>
                    <a:pt x="6439" y="3229"/>
                    <a:pt x="6806" y="2328"/>
                    <a:pt x="6439" y="1594"/>
                  </a:cubicBezTo>
                  <a:lnTo>
                    <a:pt x="6439" y="1561"/>
                  </a:lnTo>
                  <a:cubicBezTo>
                    <a:pt x="6339" y="1294"/>
                    <a:pt x="6172" y="1127"/>
                    <a:pt x="6005" y="961"/>
                  </a:cubicBezTo>
                  <a:cubicBezTo>
                    <a:pt x="5727" y="683"/>
                    <a:pt x="5357" y="544"/>
                    <a:pt x="4990" y="544"/>
                  </a:cubicBezTo>
                  <a:cubicBezTo>
                    <a:pt x="4917" y="544"/>
                    <a:pt x="4843" y="549"/>
                    <a:pt x="4771" y="560"/>
                  </a:cubicBezTo>
                  <a:cubicBezTo>
                    <a:pt x="4561" y="577"/>
                    <a:pt x="4362" y="584"/>
                    <a:pt x="4176" y="584"/>
                  </a:cubicBezTo>
                  <a:cubicBezTo>
                    <a:pt x="3209" y="584"/>
                    <a:pt x="2555" y="384"/>
                    <a:pt x="2136" y="160"/>
                  </a:cubicBezTo>
                  <a:cubicBezTo>
                    <a:pt x="1915" y="50"/>
                    <a:pt x="1695" y="0"/>
                    <a:pt x="1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3"/>
            <p:cNvSpPr/>
            <p:nvPr/>
          </p:nvSpPr>
          <p:spPr>
            <a:xfrm>
              <a:off x="4505050" y="1216325"/>
              <a:ext cx="125950" cy="41250"/>
            </a:xfrm>
            <a:custGeom>
              <a:rect b="b" l="l" r="r" t="t"/>
              <a:pathLst>
                <a:path extrusionOk="0" h="1650" w="5038">
                  <a:moveTo>
                    <a:pt x="434" y="0"/>
                  </a:moveTo>
                  <a:cubicBezTo>
                    <a:pt x="268" y="0"/>
                    <a:pt x="134" y="33"/>
                    <a:pt x="1" y="67"/>
                  </a:cubicBezTo>
                  <a:cubicBezTo>
                    <a:pt x="268" y="767"/>
                    <a:pt x="1168" y="1401"/>
                    <a:pt x="2336" y="1601"/>
                  </a:cubicBezTo>
                  <a:cubicBezTo>
                    <a:pt x="2570" y="1634"/>
                    <a:pt x="2800" y="1650"/>
                    <a:pt x="3020" y="1650"/>
                  </a:cubicBezTo>
                  <a:cubicBezTo>
                    <a:pt x="3929" y="1650"/>
                    <a:pt x="4689" y="1377"/>
                    <a:pt x="5038" y="867"/>
                  </a:cubicBezTo>
                  <a:cubicBezTo>
                    <a:pt x="4971" y="834"/>
                    <a:pt x="4871" y="734"/>
                    <a:pt x="4804" y="734"/>
                  </a:cubicBezTo>
                  <a:cubicBezTo>
                    <a:pt x="4554" y="595"/>
                    <a:pt x="4281" y="525"/>
                    <a:pt x="3984" y="525"/>
                  </a:cubicBezTo>
                  <a:cubicBezTo>
                    <a:pt x="3925" y="525"/>
                    <a:pt x="3865" y="528"/>
                    <a:pt x="3803" y="534"/>
                  </a:cubicBezTo>
                  <a:cubicBezTo>
                    <a:pt x="3562" y="558"/>
                    <a:pt x="3337" y="569"/>
                    <a:pt x="3128" y="569"/>
                  </a:cubicBezTo>
                  <a:cubicBezTo>
                    <a:pt x="2205" y="569"/>
                    <a:pt x="1576" y="357"/>
                    <a:pt x="1168" y="167"/>
                  </a:cubicBezTo>
                  <a:cubicBezTo>
                    <a:pt x="935" y="33"/>
                    <a:pt x="668" y="0"/>
                    <a:pt x="434" y="0"/>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3"/>
            <p:cNvSpPr/>
            <p:nvPr/>
          </p:nvSpPr>
          <p:spPr>
            <a:xfrm>
              <a:off x="4515900" y="1216325"/>
              <a:ext cx="108425" cy="27975"/>
            </a:xfrm>
            <a:custGeom>
              <a:rect b="b" l="l" r="r" t="t"/>
              <a:pathLst>
                <a:path extrusionOk="0" h="1119" w="4337">
                  <a:moveTo>
                    <a:pt x="0" y="0"/>
                  </a:moveTo>
                  <a:cubicBezTo>
                    <a:pt x="367" y="500"/>
                    <a:pt x="1101" y="901"/>
                    <a:pt x="2035" y="1067"/>
                  </a:cubicBezTo>
                  <a:cubicBezTo>
                    <a:pt x="2264" y="1101"/>
                    <a:pt x="2488" y="1118"/>
                    <a:pt x="2705" y="1118"/>
                  </a:cubicBezTo>
                  <a:cubicBezTo>
                    <a:pt x="3342" y="1118"/>
                    <a:pt x="3914" y="974"/>
                    <a:pt x="4337" y="701"/>
                  </a:cubicBezTo>
                  <a:cubicBezTo>
                    <a:pt x="4119" y="580"/>
                    <a:pt x="3884" y="494"/>
                    <a:pt x="3644" y="494"/>
                  </a:cubicBezTo>
                  <a:cubicBezTo>
                    <a:pt x="3553" y="494"/>
                    <a:pt x="3461" y="506"/>
                    <a:pt x="3369" y="534"/>
                  </a:cubicBezTo>
                  <a:cubicBezTo>
                    <a:pt x="3128" y="558"/>
                    <a:pt x="2903" y="569"/>
                    <a:pt x="2694" y="569"/>
                  </a:cubicBezTo>
                  <a:cubicBezTo>
                    <a:pt x="1771" y="569"/>
                    <a:pt x="1142" y="357"/>
                    <a:pt x="734" y="167"/>
                  </a:cubicBezTo>
                  <a:cubicBezTo>
                    <a:pt x="501" y="33"/>
                    <a:pt x="234"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3"/>
            <p:cNvSpPr/>
            <p:nvPr/>
          </p:nvSpPr>
          <p:spPr>
            <a:xfrm>
              <a:off x="4512550" y="1261925"/>
              <a:ext cx="86775" cy="51400"/>
            </a:xfrm>
            <a:custGeom>
              <a:rect b="b" l="l" r="r" t="t"/>
              <a:pathLst>
                <a:path extrusionOk="0" h="2056" w="3471">
                  <a:moveTo>
                    <a:pt x="1440" y="1"/>
                  </a:moveTo>
                  <a:cubicBezTo>
                    <a:pt x="743" y="1"/>
                    <a:pt x="189" y="305"/>
                    <a:pt x="134" y="745"/>
                  </a:cubicBezTo>
                  <a:cubicBezTo>
                    <a:pt x="1" y="1278"/>
                    <a:pt x="668" y="1879"/>
                    <a:pt x="1569" y="2012"/>
                  </a:cubicBezTo>
                  <a:cubicBezTo>
                    <a:pt x="1732" y="2041"/>
                    <a:pt x="1891" y="2055"/>
                    <a:pt x="2043" y="2055"/>
                  </a:cubicBezTo>
                  <a:cubicBezTo>
                    <a:pt x="2760" y="2055"/>
                    <a:pt x="3315" y="1746"/>
                    <a:pt x="3370" y="1278"/>
                  </a:cubicBezTo>
                  <a:cubicBezTo>
                    <a:pt x="3470" y="745"/>
                    <a:pt x="2770" y="211"/>
                    <a:pt x="1902" y="44"/>
                  </a:cubicBezTo>
                  <a:cubicBezTo>
                    <a:pt x="1744" y="15"/>
                    <a:pt x="1588" y="1"/>
                    <a:pt x="14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3"/>
            <p:cNvSpPr/>
            <p:nvPr/>
          </p:nvSpPr>
          <p:spPr>
            <a:xfrm>
              <a:off x="4522575" y="1265725"/>
              <a:ext cx="65900" cy="36250"/>
            </a:xfrm>
            <a:custGeom>
              <a:rect b="b" l="l" r="r" t="t"/>
              <a:pathLst>
                <a:path extrusionOk="0" h="1450" w="2636">
                  <a:moveTo>
                    <a:pt x="1067" y="0"/>
                  </a:moveTo>
                  <a:cubicBezTo>
                    <a:pt x="536" y="0"/>
                    <a:pt x="95" y="199"/>
                    <a:pt x="67" y="559"/>
                  </a:cubicBezTo>
                  <a:cubicBezTo>
                    <a:pt x="0" y="926"/>
                    <a:pt x="501" y="1360"/>
                    <a:pt x="1234" y="1426"/>
                  </a:cubicBezTo>
                  <a:cubicBezTo>
                    <a:pt x="1339" y="1442"/>
                    <a:pt x="1441" y="1450"/>
                    <a:pt x="1540" y="1450"/>
                  </a:cubicBezTo>
                  <a:cubicBezTo>
                    <a:pt x="2076" y="1450"/>
                    <a:pt x="2512" y="1231"/>
                    <a:pt x="2569" y="893"/>
                  </a:cubicBezTo>
                  <a:cubicBezTo>
                    <a:pt x="2635" y="459"/>
                    <a:pt x="2035" y="92"/>
                    <a:pt x="1401" y="25"/>
                  </a:cubicBezTo>
                  <a:cubicBezTo>
                    <a:pt x="1288" y="8"/>
                    <a:pt x="1175" y="0"/>
                    <a:pt x="10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3"/>
            <p:cNvSpPr/>
            <p:nvPr/>
          </p:nvSpPr>
          <p:spPr>
            <a:xfrm>
              <a:off x="4470875" y="1204650"/>
              <a:ext cx="191825" cy="125100"/>
            </a:xfrm>
            <a:custGeom>
              <a:rect b="b" l="l" r="r" t="t"/>
              <a:pathLst>
                <a:path extrusionOk="0" h="5004" w="7673">
                  <a:moveTo>
                    <a:pt x="1868" y="400"/>
                  </a:moveTo>
                  <a:cubicBezTo>
                    <a:pt x="2068" y="400"/>
                    <a:pt x="2335" y="467"/>
                    <a:pt x="2535" y="567"/>
                  </a:cubicBezTo>
                  <a:cubicBezTo>
                    <a:pt x="2969" y="801"/>
                    <a:pt x="3569" y="967"/>
                    <a:pt x="4503" y="967"/>
                  </a:cubicBezTo>
                  <a:cubicBezTo>
                    <a:pt x="4703" y="967"/>
                    <a:pt x="4904" y="967"/>
                    <a:pt x="5170" y="901"/>
                  </a:cubicBezTo>
                  <a:lnTo>
                    <a:pt x="5337" y="901"/>
                  </a:lnTo>
                  <a:cubicBezTo>
                    <a:pt x="5737" y="901"/>
                    <a:pt x="6138" y="1067"/>
                    <a:pt x="6405" y="1334"/>
                  </a:cubicBezTo>
                  <a:cubicBezTo>
                    <a:pt x="6571" y="1501"/>
                    <a:pt x="6738" y="1668"/>
                    <a:pt x="6838" y="1901"/>
                  </a:cubicBezTo>
                  <a:lnTo>
                    <a:pt x="6838" y="1968"/>
                  </a:lnTo>
                  <a:cubicBezTo>
                    <a:pt x="7172" y="2735"/>
                    <a:pt x="6805" y="3669"/>
                    <a:pt x="6038" y="4036"/>
                  </a:cubicBezTo>
                  <a:cubicBezTo>
                    <a:pt x="5737" y="4203"/>
                    <a:pt x="5404" y="4336"/>
                    <a:pt x="5004" y="4470"/>
                  </a:cubicBezTo>
                  <a:cubicBezTo>
                    <a:pt x="4670" y="4537"/>
                    <a:pt x="4303" y="4637"/>
                    <a:pt x="3970" y="4637"/>
                  </a:cubicBezTo>
                  <a:cubicBezTo>
                    <a:pt x="2635" y="4637"/>
                    <a:pt x="1334" y="3970"/>
                    <a:pt x="701" y="2702"/>
                  </a:cubicBezTo>
                  <a:lnTo>
                    <a:pt x="567" y="2468"/>
                  </a:lnTo>
                  <a:cubicBezTo>
                    <a:pt x="367" y="2001"/>
                    <a:pt x="400" y="1468"/>
                    <a:pt x="667" y="1034"/>
                  </a:cubicBezTo>
                  <a:lnTo>
                    <a:pt x="667" y="1001"/>
                  </a:lnTo>
                  <a:cubicBezTo>
                    <a:pt x="834" y="734"/>
                    <a:pt x="1067" y="567"/>
                    <a:pt x="1334" y="500"/>
                  </a:cubicBezTo>
                  <a:cubicBezTo>
                    <a:pt x="1534" y="467"/>
                    <a:pt x="1701" y="400"/>
                    <a:pt x="1868" y="400"/>
                  </a:cubicBezTo>
                  <a:close/>
                  <a:moveTo>
                    <a:pt x="1868" y="0"/>
                  </a:moveTo>
                  <a:cubicBezTo>
                    <a:pt x="1668" y="0"/>
                    <a:pt x="1468" y="33"/>
                    <a:pt x="1234" y="133"/>
                  </a:cubicBezTo>
                  <a:cubicBezTo>
                    <a:pt x="901" y="234"/>
                    <a:pt x="567" y="467"/>
                    <a:pt x="367" y="801"/>
                  </a:cubicBezTo>
                  <a:cubicBezTo>
                    <a:pt x="33" y="1334"/>
                    <a:pt x="0" y="2001"/>
                    <a:pt x="234" y="2635"/>
                  </a:cubicBezTo>
                  <a:lnTo>
                    <a:pt x="367" y="2869"/>
                  </a:lnTo>
                  <a:cubicBezTo>
                    <a:pt x="1034" y="4203"/>
                    <a:pt x="2402" y="5004"/>
                    <a:pt x="4003" y="5004"/>
                  </a:cubicBezTo>
                  <a:cubicBezTo>
                    <a:pt x="4403" y="5004"/>
                    <a:pt x="4770" y="4970"/>
                    <a:pt x="5170" y="4837"/>
                  </a:cubicBezTo>
                  <a:cubicBezTo>
                    <a:pt x="5537" y="4737"/>
                    <a:pt x="5904" y="4570"/>
                    <a:pt x="6271" y="4370"/>
                  </a:cubicBezTo>
                  <a:cubicBezTo>
                    <a:pt x="7239" y="3869"/>
                    <a:pt x="7672" y="2735"/>
                    <a:pt x="7239" y="1735"/>
                  </a:cubicBezTo>
                  <a:lnTo>
                    <a:pt x="7239" y="1701"/>
                  </a:lnTo>
                  <a:cubicBezTo>
                    <a:pt x="7105" y="1401"/>
                    <a:pt x="6972" y="1168"/>
                    <a:pt x="6705" y="967"/>
                  </a:cubicBezTo>
                  <a:cubicBezTo>
                    <a:pt x="6338" y="634"/>
                    <a:pt x="5838" y="467"/>
                    <a:pt x="5337" y="467"/>
                  </a:cubicBezTo>
                  <a:lnTo>
                    <a:pt x="5104" y="467"/>
                  </a:lnTo>
                  <a:cubicBezTo>
                    <a:pt x="4904" y="467"/>
                    <a:pt x="4703" y="500"/>
                    <a:pt x="4503" y="500"/>
                  </a:cubicBezTo>
                  <a:cubicBezTo>
                    <a:pt x="3669" y="500"/>
                    <a:pt x="3069" y="300"/>
                    <a:pt x="2735" y="167"/>
                  </a:cubicBezTo>
                  <a:cubicBezTo>
                    <a:pt x="2468" y="67"/>
                    <a:pt x="2168" y="0"/>
                    <a:pt x="18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1" name="Google Shape;4461;p63"/>
          <p:cNvGrpSpPr/>
          <p:nvPr/>
        </p:nvGrpSpPr>
        <p:grpSpPr>
          <a:xfrm>
            <a:off x="3961056" y="3015906"/>
            <a:ext cx="574521" cy="695666"/>
            <a:chOff x="5223075" y="628900"/>
            <a:chExt cx="885650" cy="1072400"/>
          </a:xfrm>
        </p:grpSpPr>
        <p:sp>
          <p:nvSpPr>
            <p:cNvPr id="4462" name="Google Shape;4462;p63"/>
            <p:cNvSpPr/>
            <p:nvPr/>
          </p:nvSpPr>
          <p:spPr>
            <a:xfrm>
              <a:off x="5223075" y="733975"/>
              <a:ext cx="189325" cy="129725"/>
            </a:xfrm>
            <a:custGeom>
              <a:rect b="b" l="l" r="r" t="t"/>
              <a:pathLst>
                <a:path extrusionOk="0" h="5189" w="7573">
                  <a:moveTo>
                    <a:pt x="3110" y="1"/>
                  </a:moveTo>
                  <a:cubicBezTo>
                    <a:pt x="2819" y="1"/>
                    <a:pt x="2536" y="35"/>
                    <a:pt x="2268" y="114"/>
                  </a:cubicBezTo>
                  <a:cubicBezTo>
                    <a:pt x="1735" y="214"/>
                    <a:pt x="1234" y="514"/>
                    <a:pt x="834" y="881"/>
                  </a:cubicBezTo>
                  <a:cubicBezTo>
                    <a:pt x="467" y="1248"/>
                    <a:pt x="234" y="1781"/>
                    <a:pt x="134" y="2248"/>
                  </a:cubicBezTo>
                  <a:cubicBezTo>
                    <a:pt x="0" y="3149"/>
                    <a:pt x="501" y="4050"/>
                    <a:pt x="1268" y="4550"/>
                  </a:cubicBezTo>
                  <a:cubicBezTo>
                    <a:pt x="1942" y="5010"/>
                    <a:pt x="2785" y="5188"/>
                    <a:pt x="3617" y="5188"/>
                  </a:cubicBezTo>
                  <a:cubicBezTo>
                    <a:pt x="3690" y="5188"/>
                    <a:pt x="3763" y="5187"/>
                    <a:pt x="3836" y="5184"/>
                  </a:cubicBezTo>
                  <a:cubicBezTo>
                    <a:pt x="4770" y="5151"/>
                    <a:pt x="5638" y="4884"/>
                    <a:pt x="6471" y="4650"/>
                  </a:cubicBezTo>
                  <a:cubicBezTo>
                    <a:pt x="7005" y="3983"/>
                    <a:pt x="7339" y="2816"/>
                    <a:pt x="7572" y="2015"/>
                  </a:cubicBezTo>
                  <a:cubicBezTo>
                    <a:pt x="6638" y="1048"/>
                    <a:pt x="5437" y="347"/>
                    <a:pt x="4103" y="114"/>
                  </a:cubicBezTo>
                  <a:cubicBezTo>
                    <a:pt x="3769" y="43"/>
                    <a:pt x="3434" y="1"/>
                    <a:pt x="31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3"/>
            <p:cNvSpPr/>
            <p:nvPr/>
          </p:nvSpPr>
          <p:spPr>
            <a:xfrm>
              <a:off x="5267275" y="791225"/>
              <a:ext cx="126775" cy="55950"/>
            </a:xfrm>
            <a:custGeom>
              <a:rect b="b" l="l" r="r" t="t"/>
              <a:pathLst>
                <a:path extrusionOk="0" h="2238" w="5071">
                  <a:moveTo>
                    <a:pt x="1327" y="1"/>
                  </a:moveTo>
                  <a:cubicBezTo>
                    <a:pt x="1141" y="1"/>
                    <a:pt x="963" y="24"/>
                    <a:pt x="801" y="92"/>
                  </a:cubicBezTo>
                  <a:cubicBezTo>
                    <a:pt x="334" y="259"/>
                    <a:pt x="0" y="759"/>
                    <a:pt x="134" y="1226"/>
                  </a:cubicBezTo>
                  <a:cubicBezTo>
                    <a:pt x="200" y="1593"/>
                    <a:pt x="567" y="1860"/>
                    <a:pt x="901" y="1993"/>
                  </a:cubicBezTo>
                  <a:cubicBezTo>
                    <a:pt x="1377" y="2178"/>
                    <a:pt x="1895" y="2238"/>
                    <a:pt x="2422" y="2238"/>
                  </a:cubicBezTo>
                  <a:cubicBezTo>
                    <a:pt x="2559" y="2238"/>
                    <a:pt x="2697" y="2234"/>
                    <a:pt x="2835" y="2227"/>
                  </a:cubicBezTo>
                  <a:cubicBezTo>
                    <a:pt x="3503" y="2193"/>
                    <a:pt x="4136" y="2027"/>
                    <a:pt x="4737" y="1893"/>
                  </a:cubicBezTo>
                  <a:cubicBezTo>
                    <a:pt x="4837" y="1660"/>
                    <a:pt x="4970" y="1493"/>
                    <a:pt x="5070" y="1259"/>
                  </a:cubicBezTo>
                  <a:cubicBezTo>
                    <a:pt x="4170" y="726"/>
                    <a:pt x="3169" y="325"/>
                    <a:pt x="2168" y="92"/>
                  </a:cubicBezTo>
                  <a:cubicBezTo>
                    <a:pt x="1890" y="52"/>
                    <a:pt x="1600" y="1"/>
                    <a:pt x="13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3"/>
            <p:cNvSpPr/>
            <p:nvPr/>
          </p:nvSpPr>
          <p:spPr>
            <a:xfrm>
              <a:off x="5268100" y="910300"/>
              <a:ext cx="139300" cy="117725"/>
            </a:xfrm>
            <a:custGeom>
              <a:rect b="b" l="l" r="r" t="t"/>
              <a:pathLst>
                <a:path extrusionOk="0" h="4709" w="5572">
                  <a:moveTo>
                    <a:pt x="3644" y="1"/>
                  </a:moveTo>
                  <a:cubicBezTo>
                    <a:pt x="2470" y="1"/>
                    <a:pt x="1310" y="531"/>
                    <a:pt x="634" y="1467"/>
                  </a:cubicBezTo>
                  <a:cubicBezTo>
                    <a:pt x="334" y="1834"/>
                    <a:pt x="134" y="2267"/>
                    <a:pt x="101" y="2734"/>
                  </a:cubicBezTo>
                  <a:cubicBezTo>
                    <a:pt x="0" y="3168"/>
                    <a:pt x="134" y="3635"/>
                    <a:pt x="367" y="4002"/>
                  </a:cubicBezTo>
                  <a:cubicBezTo>
                    <a:pt x="668" y="4402"/>
                    <a:pt x="1135" y="4602"/>
                    <a:pt x="1568" y="4669"/>
                  </a:cubicBezTo>
                  <a:cubicBezTo>
                    <a:pt x="1697" y="4696"/>
                    <a:pt x="1828" y="4709"/>
                    <a:pt x="1960" y="4709"/>
                  </a:cubicBezTo>
                  <a:cubicBezTo>
                    <a:pt x="2308" y="4709"/>
                    <a:pt x="2664" y="4623"/>
                    <a:pt x="3003" y="4502"/>
                  </a:cubicBezTo>
                  <a:cubicBezTo>
                    <a:pt x="4003" y="4202"/>
                    <a:pt x="4871" y="3668"/>
                    <a:pt x="5571" y="2934"/>
                  </a:cubicBezTo>
                  <a:cubicBezTo>
                    <a:pt x="5338" y="2000"/>
                    <a:pt x="4871" y="1000"/>
                    <a:pt x="4637" y="132"/>
                  </a:cubicBezTo>
                  <a:cubicBezTo>
                    <a:pt x="4312" y="44"/>
                    <a:pt x="3978" y="1"/>
                    <a:pt x="36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3"/>
            <p:cNvSpPr/>
            <p:nvPr/>
          </p:nvSpPr>
          <p:spPr>
            <a:xfrm>
              <a:off x="5310625" y="943225"/>
              <a:ext cx="90925" cy="62125"/>
            </a:xfrm>
            <a:custGeom>
              <a:rect b="b" l="l" r="r" t="t"/>
              <a:pathLst>
                <a:path extrusionOk="0" h="2485" w="3637">
                  <a:moveTo>
                    <a:pt x="2906" y="0"/>
                  </a:moveTo>
                  <a:cubicBezTo>
                    <a:pt x="2731" y="0"/>
                    <a:pt x="2263" y="116"/>
                    <a:pt x="2236" y="116"/>
                  </a:cubicBezTo>
                  <a:cubicBezTo>
                    <a:pt x="1969" y="150"/>
                    <a:pt x="1735" y="250"/>
                    <a:pt x="1502" y="350"/>
                  </a:cubicBezTo>
                  <a:cubicBezTo>
                    <a:pt x="968" y="617"/>
                    <a:pt x="1" y="1117"/>
                    <a:pt x="1" y="1817"/>
                  </a:cubicBezTo>
                  <a:cubicBezTo>
                    <a:pt x="1" y="2051"/>
                    <a:pt x="201" y="2284"/>
                    <a:pt x="434" y="2418"/>
                  </a:cubicBezTo>
                  <a:cubicBezTo>
                    <a:pt x="634" y="2485"/>
                    <a:pt x="935" y="2485"/>
                    <a:pt x="1168" y="2485"/>
                  </a:cubicBezTo>
                  <a:cubicBezTo>
                    <a:pt x="2102" y="2418"/>
                    <a:pt x="3003" y="1918"/>
                    <a:pt x="3637" y="1184"/>
                  </a:cubicBezTo>
                  <a:cubicBezTo>
                    <a:pt x="3436" y="783"/>
                    <a:pt x="3136" y="350"/>
                    <a:pt x="2969" y="16"/>
                  </a:cubicBezTo>
                  <a:cubicBezTo>
                    <a:pt x="2964" y="5"/>
                    <a:pt x="2941" y="0"/>
                    <a:pt x="2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3"/>
            <p:cNvSpPr/>
            <p:nvPr/>
          </p:nvSpPr>
          <p:spPr>
            <a:xfrm>
              <a:off x="5324800" y="628925"/>
              <a:ext cx="783925" cy="1072375"/>
            </a:xfrm>
            <a:custGeom>
              <a:rect b="b" l="l" r="r" t="t"/>
              <a:pathLst>
                <a:path extrusionOk="0" h="42895" w="31357">
                  <a:moveTo>
                    <a:pt x="25317" y="1"/>
                  </a:moveTo>
                  <a:cubicBezTo>
                    <a:pt x="25164" y="1"/>
                    <a:pt x="25008" y="15"/>
                    <a:pt x="24852" y="46"/>
                  </a:cubicBezTo>
                  <a:lnTo>
                    <a:pt x="4771" y="3815"/>
                  </a:lnTo>
                  <a:cubicBezTo>
                    <a:pt x="3036" y="4149"/>
                    <a:pt x="1769" y="5650"/>
                    <a:pt x="1835" y="7418"/>
                  </a:cubicBezTo>
                  <a:lnTo>
                    <a:pt x="2036" y="22395"/>
                  </a:lnTo>
                  <a:cubicBezTo>
                    <a:pt x="2036" y="23502"/>
                    <a:pt x="2943" y="24383"/>
                    <a:pt x="3999" y="24383"/>
                  </a:cubicBezTo>
                  <a:cubicBezTo>
                    <a:pt x="4089" y="24383"/>
                    <a:pt x="4179" y="24376"/>
                    <a:pt x="4270" y="24363"/>
                  </a:cubicBezTo>
                  <a:cubicBezTo>
                    <a:pt x="6038" y="24116"/>
                    <a:pt x="7558" y="24012"/>
                    <a:pt x="8866" y="24012"/>
                  </a:cubicBezTo>
                  <a:cubicBezTo>
                    <a:pt x="11434" y="24012"/>
                    <a:pt x="13184" y="24411"/>
                    <a:pt x="14378" y="24897"/>
                  </a:cubicBezTo>
                  <a:cubicBezTo>
                    <a:pt x="16546" y="25831"/>
                    <a:pt x="17447" y="28500"/>
                    <a:pt x="16079" y="30401"/>
                  </a:cubicBezTo>
                  <a:cubicBezTo>
                    <a:pt x="15160" y="31700"/>
                    <a:pt x="13612" y="32158"/>
                    <a:pt x="11880" y="32158"/>
                  </a:cubicBezTo>
                  <a:cubicBezTo>
                    <a:pt x="9211" y="32158"/>
                    <a:pt x="6106" y="31070"/>
                    <a:pt x="4204" y="30301"/>
                  </a:cubicBezTo>
                  <a:cubicBezTo>
                    <a:pt x="4008" y="30224"/>
                    <a:pt x="3807" y="30188"/>
                    <a:pt x="3611" y="30188"/>
                  </a:cubicBezTo>
                  <a:cubicBezTo>
                    <a:pt x="2871" y="30188"/>
                    <a:pt x="2187" y="30697"/>
                    <a:pt x="2002" y="31435"/>
                  </a:cubicBezTo>
                  <a:lnTo>
                    <a:pt x="234" y="38207"/>
                  </a:lnTo>
                  <a:cubicBezTo>
                    <a:pt x="1" y="39074"/>
                    <a:pt x="501" y="39941"/>
                    <a:pt x="1335" y="40208"/>
                  </a:cubicBezTo>
                  <a:cubicBezTo>
                    <a:pt x="7307" y="42121"/>
                    <a:pt x="12086" y="42895"/>
                    <a:pt x="15910" y="42895"/>
                  </a:cubicBezTo>
                  <a:cubicBezTo>
                    <a:pt x="25222" y="42895"/>
                    <a:pt x="28870" y="38306"/>
                    <a:pt x="30289" y="34404"/>
                  </a:cubicBezTo>
                  <a:cubicBezTo>
                    <a:pt x="31256" y="31702"/>
                    <a:pt x="31357" y="28700"/>
                    <a:pt x="30623" y="25898"/>
                  </a:cubicBezTo>
                  <a:cubicBezTo>
                    <a:pt x="28595" y="17631"/>
                    <a:pt x="22458" y="15804"/>
                    <a:pt x="17413" y="15804"/>
                  </a:cubicBezTo>
                  <a:cubicBezTo>
                    <a:pt x="14823" y="15804"/>
                    <a:pt x="12521" y="16285"/>
                    <a:pt x="11209" y="16624"/>
                  </a:cubicBezTo>
                  <a:cubicBezTo>
                    <a:pt x="11108" y="16658"/>
                    <a:pt x="11009" y="16674"/>
                    <a:pt x="10912" y="16674"/>
                  </a:cubicBezTo>
                  <a:cubicBezTo>
                    <a:pt x="10434" y="16674"/>
                    <a:pt x="10041" y="16285"/>
                    <a:pt x="10041" y="15757"/>
                  </a:cubicBezTo>
                  <a:lnTo>
                    <a:pt x="10008" y="13756"/>
                  </a:lnTo>
                  <a:cubicBezTo>
                    <a:pt x="10008" y="13255"/>
                    <a:pt x="10375" y="12888"/>
                    <a:pt x="10842" y="12822"/>
                  </a:cubicBezTo>
                  <a:lnTo>
                    <a:pt x="25619" y="10854"/>
                  </a:lnTo>
                  <a:cubicBezTo>
                    <a:pt x="26887" y="10687"/>
                    <a:pt x="27854" y="9586"/>
                    <a:pt x="27854" y="8352"/>
                  </a:cubicBezTo>
                  <a:lnTo>
                    <a:pt x="27854" y="2548"/>
                  </a:lnTo>
                  <a:cubicBezTo>
                    <a:pt x="27854" y="1140"/>
                    <a:pt x="26670" y="1"/>
                    <a:pt x="253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3"/>
            <p:cNvSpPr/>
            <p:nvPr/>
          </p:nvSpPr>
          <p:spPr>
            <a:xfrm>
              <a:off x="5324800" y="628900"/>
              <a:ext cx="783925" cy="1072400"/>
            </a:xfrm>
            <a:custGeom>
              <a:rect b="b" l="l" r="r" t="t"/>
              <a:pathLst>
                <a:path extrusionOk="0" h="42896" w="31357">
                  <a:moveTo>
                    <a:pt x="25268" y="1"/>
                  </a:moveTo>
                  <a:cubicBezTo>
                    <a:pt x="25110" y="1"/>
                    <a:pt x="24948" y="16"/>
                    <a:pt x="24785" y="47"/>
                  </a:cubicBezTo>
                  <a:lnTo>
                    <a:pt x="23518" y="280"/>
                  </a:lnTo>
                  <a:cubicBezTo>
                    <a:pt x="23751" y="514"/>
                    <a:pt x="23951" y="747"/>
                    <a:pt x="24118" y="1048"/>
                  </a:cubicBezTo>
                  <a:cubicBezTo>
                    <a:pt x="25119" y="2615"/>
                    <a:pt x="24418" y="4884"/>
                    <a:pt x="22951" y="6118"/>
                  </a:cubicBezTo>
                  <a:cubicBezTo>
                    <a:pt x="22450" y="6552"/>
                    <a:pt x="21883" y="6885"/>
                    <a:pt x="21283" y="7119"/>
                  </a:cubicBezTo>
                  <a:cubicBezTo>
                    <a:pt x="20115" y="7619"/>
                    <a:pt x="18881" y="7852"/>
                    <a:pt x="17613" y="7919"/>
                  </a:cubicBezTo>
                  <a:cubicBezTo>
                    <a:pt x="17380" y="7919"/>
                    <a:pt x="17180" y="7953"/>
                    <a:pt x="16913" y="7953"/>
                  </a:cubicBezTo>
                  <a:cubicBezTo>
                    <a:pt x="15245" y="8053"/>
                    <a:pt x="13577" y="8053"/>
                    <a:pt x="11943" y="8453"/>
                  </a:cubicBezTo>
                  <a:cubicBezTo>
                    <a:pt x="9908" y="9020"/>
                    <a:pt x="7906" y="10388"/>
                    <a:pt x="7539" y="12456"/>
                  </a:cubicBezTo>
                  <a:cubicBezTo>
                    <a:pt x="7239" y="14124"/>
                    <a:pt x="8073" y="15791"/>
                    <a:pt x="8874" y="17293"/>
                  </a:cubicBezTo>
                  <a:cubicBezTo>
                    <a:pt x="9508" y="18427"/>
                    <a:pt x="10208" y="19694"/>
                    <a:pt x="11442" y="19961"/>
                  </a:cubicBezTo>
                  <a:cubicBezTo>
                    <a:pt x="11646" y="20009"/>
                    <a:pt x="11849" y="20031"/>
                    <a:pt x="12050" y="20031"/>
                  </a:cubicBezTo>
                  <a:cubicBezTo>
                    <a:pt x="13096" y="20031"/>
                    <a:pt x="14099" y="19447"/>
                    <a:pt x="15078" y="19027"/>
                  </a:cubicBezTo>
                  <a:cubicBezTo>
                    <a:pt x="16166" y="18563"/>
                    <a:pt x="17333" y="18342"/>
                    <a:pt x="18503" y="18342"/>
                  </a:cubicBezTo>
                  <a:cubicBezTo>
                    <a:pt x="21032" y="18342"/>
                    <a:pt x="23574" y="19371"/>
                    <a:pt x="25352" y="21195"/>
                  </a:cubicBezTo>
                  <a:cubicBezTo>
                    <a:pt x="27954" y="23864"/>
                    <a:pt x="28888" y="27967"/>
                    <a:pt x="27787" y="31536"/>
                  </a:cubicBezTo>
                  <a:cubicBezTo>
                    <a:pt x="26720" y="35072"/>
                    <a:pt x="23784" y="37974"/>
                    <a:pt x="20282" y="39208"/>
                  </a:cubicBezTo>
                  <a:cubicBezTo>
                    <a:pt x="18621" y="39799"/>
                    <a:pt x="16888" y="40022"/>
                    <a:pt x="15130" y="40022"/>
                  </a:cubicBezTo>
                  <a:cubicBezTo>
                    <a:pt x="12721" y="40022"/>
                    <a:pt x="10264" y="39604"/>
                    <a:pt x="7873" y="39142"/>
                  </a:cubicBezTo>
                  <a:cubicBezTo>
                    <a:pt x="6339" y="38875"/>
                    <a:pt x="4771" y="38541"/>
                    <a:pt x="3370" y="37807"/>
                  </a:cubicBezTo>
                  <a:cubicBezTo>
                    <a:pt x="2402" y="37374"/>
                    <a:pt x="1502" y="36673"/>
                    <a:pt x="868" y="35739"/>
                  </a:cubicBezTo>
                  <a:lnTo>
                    <a:pt x="234" y="38208"/>
                  </a:lnTo>
                  <a:cubicBezTo>
                    <a:pt x="1" y="39075"/>
                    <a:pt x="501" y="39942"/>
                    <a:pt x="1335" y="40209"/>
                  </a:cubicBezTo>
                  <a:cubicBezTo>
                    <a:pt x="7307" y="42122"/>
                    <a:pt x="12086" y="42896"/>
                    <a:pt x="15910" y="42896"/>
                  </a:cubicBezTo>
                  <a:cubicBezTo>
                    <a:pt x="25222" y="42896"/>
                    <a:pt x="28870" y="38307"/>
                    <a:pt x="30289" y="34405"/>
                  </a:cubicBezTo>
                  <a:cubicBezTo>
                    <a:pt x="31290" y="31703"/>
                    <a:pt x="31357" y="28734"/>
                    <a:pt x="30589" y="25865"/>
                  </a:cubicBezTo>
                  <a:cubicBezTo>
                    <a:pt x="28561" y="17598"/>
                    <a:pt x="22424" y="15756"/>
                    <a:pt x="17378" y="15756"/>
                  </a:cubicBezTo>
                  <a:cubicBezTo>
                    <a:pt x="14789" y="15756"/>
                    <a:pt x="12488" y="16241"/>
                    <a:pt x="11175" y="16592"/>
                  </a:cubicBezTo>
                  <a:cubicBezTo>
                    <a:pt x="11083" y="16618"/>
                    <a:pt x="10991" y="16630"/>
                    <a:pt x="10902" y="16630"/>
                  </a:cubicBezTo>
                  <a:cubicBezTo>
                    <a:pt x="10414" y="16630"/>
                    <a:pt x="10008" y="16261"/>
                    <a:pt x="10008" y="15725"/>
                  </a:cubicBezTo>
                  <a:lnTo>
                    <a:pt x="9941" y="13723"/>
                  </a:lnTo>
                  <a:cubicBezTo>
                    <a:pt x="9941" y="13223"/>
                    <a:pt x="10341" y="12856"/>
                    <a:pt x="10775" y="12756"/>
                  </a:cubicBezTo>
                  <a:lnTo>
                    <a:pt x="16613" y="12022"/>
                  </a:lnTo>
                  <a:lnTo>
                    <a:pt x="22584" y="11222"/>
                  </a:lnTo>
                  <a:lnTo>
                    <a:pt x="25586" y="10855"/>
                  </a:lnTo>
                  <a:cubicBezTo>
                    <a:pt x="26853" y="10688"/>
                    <a:pt x="27787" y="9587"/>
                    <a:pt x="27787" y="8353"/>
                  </a:cubicBezTo>
                  <a:lnTo>
                    <a:pt x="27787" y="2549"/>
                  </a:lnTo>
                  <a:cubicBezTo>
                    <a:pt x="27787" y="1114"/>
                    <a:pt x="26636" y="1"/>
                    <a:pt x="252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3"/>
            <p:cNvSpPr/>
            <p:nvPr/>
          </p:nvSpPr>
          <p:spPr>
            <a:xfrm>
              <a:off x="5731775" y="808525"/>
              <a:ext cx="162625" cy="168475"/>
            </a:xfrm>
            <a:custGeom>
              <a:rect b="b" l="l" r="r" t="t"/>
              <a:pathLst>
                <a:path extrusionOk="0" h="6739" w="6505">
                  <a:moveTo>
                    <a:pt x="5070" y="0"/>
                  </a:moveTo>
                  <a:cubicBezTo>
                    <a:pt x="3903" y="501"/>
                    <a:pt x="2635" y="701"/>
                    <a:pt x="1401" y="801"/>
                  </a:cubicBezTo>
                  <a:cubicBezTo>
                    <a:pt x="1134" y="801"/>
                    <a:pt x="934" y="834"/>
                    <a:pt x="667" y="834"/>
                  </a:cubicBezTo>
                  <a:cubicBezTo>
                    <a:pt x="267" y="1468"/>
                    <a:pt x="0" y="2235"/>
                    <a:pt x="0" y="3069"/>
                  </a:cubicBezTo>
                  <a:cubicBezTo>
                    <a:pt x="0" y="3703"/>
                    <a:pt x="167" y="4337"/>
                    <a:pt x="434" y="4870"/>
                  </a:cubicBezTo>
                  <a:cubicBezTo>
                    <a:pt x="967" y="6005"/>
                    <a:pt x="2068" y="6738"/>
                    <a:pt x="3269" y="6738"/>
                  </a:cubicBezTo>
                  <a:cubicBezTo>
                    <a:pt x="4770" y="6738"/>
                    <a:pt x="6004" y="5638"/>
                    <a:pt x="6405" y="4070"/>
                  </a:cubicBezTo>
                  <a:cubicBezTo>
                    <a:pt x="6471" y="3736"/>
                    <a:pt x="6505" y="3403"/>
                    <a:pt x="6505" y="3036"/>
                  </a:cubicBezTo>
                  <a:cubicBezTo>
                    <a:pt x="6505" y="1735"/>
                    <a:pt x="5938" y="634"/>
                    <a:pt x="50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3"/>
            <p:cNvSpPr/>
            <p:nvPr/>
          </p:nvSpPr>
          <p:spPr>
            <a:xfrm>
              <a:off x="5347325" y="635900"/>
              <a:ext cx="755550" cy="1064125"/>
            </a:xfrm>
            <a:custGeom>
              <a:rect b="b" l="l" r="r" t="t"/>
              <a:pathLst>
                <a:path extrusionOk="0" h="42565" w="30222">
                  <a:moveTo>
                    <a:pt x="21349" y="1535"/>
                  </a:moveTo>
                  <a:lnTo>
                    <a:pt x="23384" y="4037"/>
                  </a:lnTo>
                  <a:lnTo>
                    <a:pt x="25052" y="6071"/>
                  </a:lnTo>
                  <a:lnTo>
                    <a:pt x="20548" y="10308"/>
                  </a:lnTo>
                  <a:lnTo>
                    <a:pt x="18480" y="7439"/>
                  </a:lnTo>
                  <a:lnTo>
                    <a:pt x="17013" y="5404"/>
                  </a:lnTo>
                  <a:lnTo>
                    <a:pt x="21349" y="1535"/>
                  </a:lnTo>
                  <a:close/>
                  <a:moveTo>
                    <a:pt x="7206" y="5638"/>
                  </a:moveTo>
                  <a:lnTo>
                    <a:pt x="9874" y="8640"/>
                  </a:lnTo>
                  <a:lnTo>
                    <a:pt x="10841" y="9707"/>
                  </a:lnTo>
                  <a:lnTo>
                    <a:pt x="6638" y="13443"/>
                  </a:lnTo>
                  <a:lnTo>
                    <a:pt x="5871" y="14110"/>
                  </a:lnTo>
                  <a:lnTo>
                    <a:pt x="2435" y="10775"/>
                  </a:lnTo>
                  <a:lnTo>
                    <a:pt x="7206" y="5638"/>
                  </a:lnTo>
                  <a:close/>
                  <a:moveTo>
                    <a:pt x="16212" y="15712"/>
                  </a:moveTo>
                  <a:lnTo>
                    <a:pt x="18447" y="18147"/>
                  </a:lnTo>
                  <a:lnTo>
                    <a:pt x="19848" y="19748"/>
                  </a:lnTo>
                  <a:lnTo>
                    <a:pt x="15211" y="23150"/>
                  </a:lnTo>
                  <a:lnTo>
                    <a:pt x="11809" y="19815"/>
                  </a:lnTo>
                  <a:lnTo>
                    <a:pt x="12009" y="19648"/>
                  </a:lnTo>
                  <a:lnTo>
                    <a:pt x="16212" y="15712"/>
                  </a:lnTo>
                  <a:close/>
                  <a:moveTo>
                    <a:pt x="20448" y="20382"/>
                  </a:moveTo>
                  <a:lnTo>
                    <a:pt x="23217" y="23484"/>
                  </a:lnTo>
                  <a:lnTo>
                    <a:pt x="18547" y="26319"/>
                  </a:lnTo>
                  <a:lnTo>
                    <a:pt x="15845" y="23751"/>
                  </a:lnTo>
                  <a:lnTo>
                    <a:pt x="20448" y="20382"/>
                  </a:lnTo>
                  <a:close/>
                  <a:moveTo>
                    <a:pt x="23884" y="24251"/>
                  </a:moveTo>
                  <a:lnTo>
                    <a:pt x="27187" y="27920"/>
                  </a:lnTo>
                  <a:lnTo>
                    <a:pt x="22350" y="29989"/>
                  </a:lnTo>
                  <a:lnTo>
                    <a:pt x="19281" y="27053"/>
                  </a:lnTo>
                  <a:lnTo>
                    <a:pt x="23884" y="24251"/>
                  </a:lnTo>
                  <a:close/>
                  <a:moveTo>
                    <a:pt x="27854" y="28654"/>
                  </a:moveTo>
                  <a:lnTo>
                    <a:pt x="29955" y="30989"/>
                  </a:lnTo>
                  <a:lnTo>
                    <a:pt x="26319" y="32791"/>
                  </a:lnTo>
                  <a:lnTo>
                    <a:pt x="25619" y="33157"/>
                  </a:lnTo>
                  <a:lnTo>
                    <a:pt x="23050" y="30722"/>
                  </a:lnTo>
                  <a:lnTo>
                    <a:pt x="27320" y="28888"/>
                  </a:lnTo>
                  <a:lnTo>
                    <a:pt x="27854" y="28654"/>
                  </a:lnTo>
                  <a:close/>
                  <a:moveTo>
                    <a:pt x="22150" y="31123"/>
                  </a:moveTo>
                  <a:lnTo>
                    <a:pt x="24718" y="33591"/>
                  </a:lnTo>
                  <a:lnTo>
                    <a:pt x="18213" y="36827"/>
                  </a:lnTo>
                  <a:lnTo>
                    <a:pt x="15478" y="33991"/>
                  </a:lnTo>
                  <a:lnTo>
                    <a:pt x="22150" y="31123"/>
                  </a:lnTo>
                  <a:close/>
                  <a:moveTo>
                    <a:pt x="25385" y="34292"/>
                  </a:moveTo>
                  <a:lnTo>
                    <a:pt x="25452" y="34325"/>
                  </a:lnTo>
                  <a:lnTo>
                    <a:pt x="27954" y="36727"/>
                  </a:lnTo>
                  <a:lnTo>
                    <a:pt x="21382" y="40162"/>
                  </a:lnTo>
                  <a:lnTo>
                    <a:pt x="20015" y="38761"/>
                  </a:lnTo>
                  <a:lnTo>
                    <a:pt x="18847" y="37527"/>
                  </a:lnTo>
                  <a:lnTo>
                    <a:pt x="25385" y="34292"/>
                  </a:lnTo>
                  <a:close/>
                  <a:moveTo>
                    <a:pt x="14511" y="34392"/>
                  </a:moveTo>
                  <a:lnTo>
                    <a:pt x="17279" y="37260"/>
                  </a:lnTo>
                  <a:lnTo>
                    <a:pt x="12376" y="39729"/>
                  </a:lnTo>
                  <a:lnTo>
                    <a:pt x="10841" y="40463"/>
                  </a:lnTo>
                  <a:lnTo>
                    <a:pt x="10274" y="39462"/>
                  </a:lnTo>
                  <a:lnTo>
                    <a:pt x="8773" y="36893"/>
                  </a:lnTo>
                  <a:lnTo>
                    <a:pt x="14511" y="34392"/>
                  </a:lnTo>
                  <a:close/>
                  <a:moveTo>
                    <a:pt x="23184" y="0"/>
                  </a:moveTo>
                  <a:lnTo>
                    <a:pt x="22683" y="100"/>
                  </a:lnTo>
                  <a:lnTo>
                    <a:pt x="20515" y="501"/>
                  </a:lnTo>
                  <a:lnTo>
                    <a:pt x="20815" y="901"/>
                  </a:lnTo>
                  <a:lnTo>
                    <a:pt x="16512" y="4737"/>
                  </a:lnTo>
                  <a:lnTo>
                    <a:pt x="14311" y="1668"/>
                  </a:lnTo>
                  <a:lnTo>
                    <a:pt x="13310" y="1835"/>
                  </a:lnTo>
                  <a:lnTo>
                    <a:pt x="15812" y="5338"/>
                  </a:lnTo>
                  <a:lnTo>
                    <a:pt x="12843" y="7973"/>
                  </a:lnTo>
                  <a:lnTo>
                    <a:pt x="11542" y="9140"/>
                  </a:lnTo>
                  <a:lnTo>
                    <a:pt x="10841" y="8340"/>
                  </a:lnTo>
                  <a:lnTo>
                    <a:pt x="7839" y="5004"/>
                  </a:lnTo>
                  <a:lnTo>
                    <a:pt x="10308" y="2402"/>
                  </a:lnTo>
                  <a:lnTo>
                    <a:pt x="8740" y="2669"/>
                  </a:lnTo>
                  <a:lnTo>
                    <a:pt x="7206" y="4337"/>
                  </a:lnTo>
                  <a:lnTo>
                    <a:pt x="6171" y="3169"/>
                  </a:lnTo>
                  <a:lnTo>
                    <a:pt x="5104" y="3269"/>
                  </a:lnTo>
                  <a:lnTo>
                    <a:pt x="6605" y="4937"/>
                  </a:lnTo>
                  <a:lnTo>
                    <a:pt x="1768" y="10141"/>
                  </a:lnTo>
                  <a:lnTo>
                    <a:pt x="968" y="9407"/>
                  </a:lnTo>
                  <a:lnTo>
                    <a:pt x="1001" y="10708"/>
                  </a:lnTo>
                  <a:lnTo>
                    <a:pt x="1135" y="10808"/>
                  </a:lnTo>
                  <a:lnTo>
                    <a:pt x="1001" y="10942"/>
                  </a:lnTo>
                  <a:lnTo>
                    <a:pt x="1034" y="12276"/>
                  </a:lnTo>
                  <a:lnTo>
                    <a:pt x="1835" y="11442"/>
                  </a:lnTo>
                  <a:lnTo>
                    <a:pt x="5271" y="14744"/>
                  </a:lnTo>
                  <a:lnTo>
                    <a:pt x="1168" y="18414"/>
                  </a:lnTo>
                  <a:lnTo>
                    <a:pt x="1201" y="20382"/>
                  </a:lnTo>
                  <a:lnTo>
                    <a:pt x="4670" y="23984"/>
                  </a:lnTo>
                  <a:cubicBezTo>
                    <a:pt x="5104" y="23951"/>
                    <a:pt x="5471" y="23918"/>
                    <a:pt x="5838" y="23884"/>
                  </a:cubicBezTo>
                  <a:lnTo>
                    <a:pt x="1501" y="19314"/>
                  </a:lnTo>
                  <a:lnTo>
                    <a:pt x="5938" y="15378"/>
                  </a:lnTo>
                  <a:lnTo>
                    <a:pt x="8540" y="17913"/>
                  </a:lnTo>
                  <a:lnTo>
                    <a:pt x="10308" y="19581"/>
                  </a:lnTo>
                  <a:lnTo>
                    <a:pt x="10541" y="19781"/>
                  </a:lnTo>
                  <a:lnTo>
                    <a:pt x="6305" y="23784"/>
                  </a:lnTo>
                  <a:cubicBezTo>
                    <a:pt x="6805" y="23751"/>
                    <a:pt x="7272" y="23751"/>
                    <a:pt x="7706" y="23751"/>
                  </a:cubicBezTo>
                  <a:lnTo>
                    <a:pt x="11208" y="20448"/>
                  </a:lnTo>
                  <a:lnTo>
                    <a:pt x="14511" y="23651"/>
                  </a:lnTo>
                  <a:lnTo>
                    <a:pt x="13310" y="24551"/>
                  </a:lnTo>
                  <a:cubicBezTo>
                    <a:pt x="13377" y="24585"/>
                    <a:pt x="13477" y="24585"/>
                    <a:pt x="13543" y="24618"/>
                  </a:cubicBezTo>
                  <a:cubicBezTo>
                    <a:pt x="13810" y="24718"/>
                    <a:pt x="14010" y="24818"/>
                    <a:pt x="14211" y="24985"/>
                  </a:cubicBezTo>
                  <a:lnTo>
                    <a:pt x="15178" y="24284"/>
                  </a:lnTo>
                  <a:lnTo>
                    <a:pt x="17846" y="26820"/>
                  </a:lnTo>
                  <a:lnTo>
                    <a:pt x="15945" y="27987"/>
                  </a:lnTo>
                  <a:cubicBezTo>
                    <a:pt x="15945" y="28421"/>
                    <a:pt x="15878" y="28788"/>
                    <a:pt x="15778" y="29221"/>
                  </a:cubicBezTo>
                  <a:lnTo>
                    <a:pt x="18547" y="27487"/>
                  </a:lnTo>
                  <a:lnTo>
                    <a:pt x="21516" y="30389"/>
                  </a:lnTo>
                  <a:lnTo>
                    <a:pt x="14878" y="33258"/>
                  </a:lnTo>
                  <a:lnTo>
                    <a:pt x="13277" y="31556"/>
                  </a:lnTo>
                  <a:cubicBezTo>
                    <a:pt x="12943" y="31656"/>
                    <a:pt x="12543" y="31756"/>
                    <a:pt x="12209" y="31790"/>
                  </a:cubicBezTo>
                  <a:lnTo>
                    <a:pt x="13977" y="33624"/>
                  </a:lnTo>
                  <a:lnTo>
                    <a:pt x="8440" y="35993"/>
                  </a:lnTo>
                  <a:lnTo>
                    <a:pt x="5671" y="31256"/>
                  </a:lnTo>
                  <a:lnTo>
                    <a:pt x="6038" y="30956"/>
                  </a:lnTo>
                  <a:cubicBezTo>
                    <a:pt x="5304" y="30756"/>
                    <a:pt x="4637" y="30489"/>
                    <a:pt x="4003" y="30255"/>
                  </a:cubicBezTo>
                  <a:lnTo>
                    <a:pt x="4003" y="30255"/>
                  </a:lnTo>
                  <a:lnTo>
                    <a:pt x="4437" y="30956"/>
                  </a:lnTo>
                  <a:lnTo>
                    <a:pt x="367" y="33925"/>
                  </a:lnTo>
                  <a:lnTo>
                    <a:pt x="0" y="35326"/>
                  </a:lnTo>
                  <a:lnTo>
                    <a:pt x="0" y="35326"/>
                  </a:lnTo>
                  <a:lnTo>
                    <a:pt x="4871" y="31756"/>
                  </a:lnTo>
                  <a:lnTo>
                    <a:pt x="7506" y="36326"/>
                  </a:lnTo>
                  <a:lnTo>
                    <a:pt x="3703" y="37994"/>
                  </a:lnTo>
                  <a:lnTo>
                    <a:pt x="0" y="39629"/>
                  </a:lnTo>
                  <a:cubicBezTo>
                    <a:pt x="100" y="39662"/>
                    <a:pt x="134" y="39729"/>
                    <a:pt x="201" y="39762"/>
                  </a:cubicBezTo>
                  <a:lnTo>
                    <a:pt x="467" y="39896"/>
                  </a:lnTo>
                  <a:lnTo>
                    <a:pt x="834" y="39996"/>
                  </a:lnTo>
                  <a:lnTo>
                    <a:pt x="1201" y="40129"/>
                  </a:lnTo>
                  <a:lnTo>
                    <a:pt x="5104" y="38461"/>
                  </a:lnTo>
                  <a:lnTo>
                    <a:pt x="7973" y="37227"/>
                  </a:lnTo>
                  <a:lnTo>
                    <a:pt x="9140" y="39262"/>
                  </a:lnTo>
                  <a:lnTo>
                    <a:pt x="10041" y="40830"/>
                  </a:lnTo>
                  <a:lnTo>
                    <a:pt x="7973" y="41897"/>
                  </a:lnTo>
                  <a:cubicBezTo>
                    <a:pt x="8506" y="41964"/>
                    <a:pt x="9007" y="42097"/>
                    <a:pt x="9507" y="42131"/>
                  </a:cubicBezTo>
                  <a:lnTo>
                    <a:pt x="10508" y="41630"/>
                  </a:lnTo>
                  <a:lnTo>
                    <a:pt x="10875" y="42297"/>
                  </a:lnTo>
                  <a:cubicBezTo>
                    <a:pt x="11042" y="42297"/>
                    <a:pt x="11175" y="42331"/>
                    <a:pt x="11308" y="42331"/>
                  </a:cubicBezTo>
                  <a:cubicBezTo>
                    <a:pt x="11509" y="42397"/>
                    <a:pt x="11709" y="42397"/>
                    <a:pt x="11942" y="42431"/>
                  </a:cubicBezTo>
                  <a:lnTo>
                    <a:pt x="12009" y="42431"/>
                  </a:lnTo>
                  <a:lnTo>
                    <a:pt x="11308" y="41230"/>
                  </a:lnTo>
                  <a:lnTo>
                    <a:pt x="14311" y="39729"/>
                  </a:lnTo>
                  <a:lnTo>
                    <a:pt x="17947" y="37928"/>
                  </a:lnTo>
                  <a:lnTo>
                    <a:pt x="19014" y="39062"/>
                  </a:lnTo>
                  <a:lnTo>
                    <a:pt x="20482" y="40596"/>
                  </a:lnTo>
                  <a:lnTo>
                    <a:pt x="16779" y="42564"/>
                  </a:lnTo>
                  <a:cubicBezTo>
                    <a:pt x="17013" y="42564"/>
                    <a:pt x="17213" y="42497"/>
                    <a:pt x="17480" y="42497"/>
                  </a:cubicBezTo>
                  <a:lnTo>
                    <a:pt x="18147" y="42431"/>
                  </a:lnTo>
                  <a:cubicBezTo>
                    <a:pt x="18347" y="42397"/>
                    <a:pt x="18547" y="42397"/>
                    <a:pt x="18780" y="42331"/>
                  </a:cubicBezTo>
                  <a:lnTo>
                    <a:pt x="19381" y="42231"/>
                  </a:lnTo>
                  <a:lnTo>
                    <a:pt x="21116" y="41297"/>
                  </a:lnTo>
                  <a:lnTo>
                    <a:pt x="21449" y="41664"/>
                  </a:lnTo>
                  <a:cubicBezTo>
                    <a:pt x="21616" y="41630"/>
                    <a:pt x="21783" y="41563"/>
                    <a:pt x="21949" y="41497"/>
                  </a:cubicBezTo>
                  <a:cubicBezTo>
                    <a:pt x="22116" y="41463"/>
                    <a:pt x="22216" y="41397"/>
                    <a:pt x="22383" y="41330"/>
                  </a:cubicBezTo>
                  <a:lnTo>
                    <a:pt x="21949" y="40896"/>
                  </a:lnTo>
                  <a:lnTo>
                    <a:pt x="26820" y="38294"/>
                  </a:lnTo>
                  <a:cubicBezTo>
                    <a:pt x="26886" y="38228"/>
                    <a:pt x="26986" y="38094"/>
                    <a:pt x="27120" y="37994"/>
                  </a:cubicBezTo>
                  <a:cubicBezTo>
                    <a:pt x="27187" y="37928"/>
                    <a:pt x="27220" y="37827"/>
                    <a:pt x="27320" y="37761"/>
                  </a:cubicBezTo>
                  <a:cubicBezTo>
                    <a:pt x="27487" y="37561"/>
                    <a:pt x="27620" y="37394"/>
                    <a:pt x="27720" y="37160"/>
                  </a:cubicBezTo>
                  <a:cubicBezTo>
                    <a:pt x="27820" y="37094"/>
                    <a:pt x="27854" y="36960"/>
                    <a:pt x="27954" y="36893"/>
                  </a:cubicBezTo>
                  <a:cubicBezTo>
                    <a:pt x="27987" y="36793"/>
                    <a:pt x="28054" y="36727"/>
                    <a:pt x="28121" y="36627"/>
                  </a:cubicBezTo>
                  <a:cubicBezTo>
                    <a:pt x="28187" y="36560"/>
                    <a:pt x="28221" y="36426"/>
                    <a:pt x="28287" y="36326"/>
                  </a:cubicBezTo>
                  <a:cubicBezTo>
                    <a:pt x="28321" y="36260"/>
                    <a:pt x="28354" y="36160"/>
                    <a:pt x="28454" y="36060"/>
                  </a:cubicBezTo>
                  <a:lnTo>
                    <a:pt x="26186" y="33891"/>
                  </a:lnTo>
                  <a:lnTo>
                    <a:pt x="29855" y="32057"/>
                  </a:lnTo>
                  <a:cubicBezTo>
                    <a:pt x="29855" y="31990"/>
                    <a:pt x="29855" y="31957"/>
                    <a:pt x="29888" y="31957"/>
                  </a:cubicBezTo>
                  <a:cubicBezTo>
                    <a:pt x="29888" y="31890"/>
                    <a:pt x="29955" y="31756"/>
                    <a:pt x="29955" y="31656"/>
                  </a:cubicBezTo>
                  <a:cubicBezTo>
                    <a:pt x="29955" y="31590"/>
                    <a:pt x="29989" y="31490"/>
                    <a:pt x="29989" y="31423"/>
                  </a:cubicBezTo>
                  <a:cubicBezTo>
                    <a:pt x="29989" y="31289"/>
                    <a:pt x="30022" y="31156"/>
                    <a:pt x="30022" y="30989"/>
                  </a:cubicBezTo>
                  <a:cubicBezTo>
                    <a:pt x="30022" y="30889"/>
                    <a:pt x="30055" y="30722"/>
                    <a:pt x="30055" y="30589"/>
                  </a:cubicBezTo>
                  <a:cubicBezTo>
                    <a:pt x="30055" y="30389"/>
                    <a:pt x="30122" y="30222"/>
                    <a:pt x="30122" y="29989"/>
                  </a:cubicBezTo>
                  <a:cubicBezTo>
                    <a:pt x="30222" y="29955"/>
                    <a:pt x="30222" y="29955"/>
                    <a:pt x="30189" y="29922"/>
                  </a:cubicBezTo>
                  <a:lnTo>
                    <a:pt x="28721" y="28287"/>
                  </a:lnTo>
                  <a:lnTo>
                    <a:pt x="30122" y="27720"/>
                  </a:lnTo>
                  <a:cubicBezTo>
                    <a:pt x="30122" y="27520"/>
                    <a:pt x="30055" y="27420"/>
                    <a:pt x="30055" y="27253"/>
                  </a:cubicBezTo>
                  <a:lnTo>
                    <a:pt x="30055" y="27220"/>
                  </a:lnTo>
                  <a:cubicBezTo>
                    <a:pt x="30055" y="27086"/>
                    <a:pt x="30022" y="26953"/>
                    <a:pt x="30022" y="26820"/>
                  </a:cubicBezTo>
                  <a:lnTo>
                    <a:pt x="30022" y="26753"/>
                  </a:lnTo>
                  <a:lnTo>
                    <a:pt x="28154" y="27587"/>
                  </a:lnTo>
                  <a:lnTo>
                    <a:pt x="27253" y="26586"/>
                  </a:lnTo>
                  <a:lnTo>
                    <a:pt x="24751" y="23784"/>
                  </a:lnTo>
                  <a:lnTo>
                    <a:pt x="26052" y="22984"/>
                  </a:lnTo>
                  <a:lnTo>
                    <a:pt x="28321" y="21616"/>
                  </a:lnTo>
                  <a:cubicBezTo>
                    <a:pt x="28221" y="21482"/>
                    <a:pt x="28154" y="21382"/>
                    <a:pt x="28054" y="21182"/>
                  </a:cubicBezTo>
                  <a:lnTo>
                    <a:pt x="27820" y="20815"/>
                  </a:lnTo>
                  <a:lnTo>
                    <a:pt x="25552" y="22183"/>
                  </a:lnTo>
                  <a:lnTo>
                    <a:pt x="24151" y="23084"/>
                  </a:lnTo>
                  <a:lnTo>
                    <a:pt x="21249" y="19848"/>
                  </a:lnTo>
                  <a:lnTo>
                    <a:pt x="22150" y="19248"/>
                  </a:lnTo>
                  <a:lnTo>
                    <a:pt x="24451" y="17580"/>
                  </a:lnTo>
                  <a:cubicBezTo>
                    <a:pt x="24318" y="17480"/>
                    <a:pt x="24151" y="17413"/>
                    <a:pt x="24018" y="17313"/>
                  </a:cubicBezTo>
                  <a:cubicBezTo>
                    <a:pt x="23884" y="17246"/>
                    <a:pt x="23717" y="17146"/>
                    <a:pt x="23617" y="17113"/>
                  </a:cubicBezTo>
                  <a:lnTo>
                    <a:pt x="23551" y="17113"/>
                  </a:lnTo>
                  <a:lnTo>
                    <a:pt x="21182" y="18847"/>
                  </a:lnTo>
                  <a:lnTo>
                    <a:pt x="20649" y="19248"/>
                  </a:lnTo>
                  <a:lnTo>
                    <a:pt x="19948" y="18447"/>
                  </a:lnTo>
                  <a:lnTo>
                    <a:pt x="17379" y="15612"/>
                  </a:lnTo>
                  <a:lnTo>
                    <a:pt x="15812" y="15612"/>
                  </a:lnTo>
                  <a:cubicBezTo>
                    <a:pt x="15511" y="15612"/>
                    <a:pt x="15278" y="15645"/>
                    <a:pt x="15011" y="15645"/>
                  </a:cubicBezTo>
                  <a:lnTo>
                    <a:pt x="11208" y="19248"/>
                  </a:lnTo>
                  <a:lnTo>
                    <a:pt x="7172" y="15378"/>
                  </a:lnTo>
                  <a:lnTo>
                    <a:pt x="6538" y="14778"/>
                  </a:lnTo>
                  <a:lnTo>
                    <a:pt x="6839" y="14477"/>
                  </a:lnTo>
                  <a:lnTo>
                    <a:pt x="11442" y="10341"/>
                  </a:lnTo>
                  <a:lnTo>
                    <a:pt x="12976" y="12109"/>
                  </a:lnTo>
                  <a:lnTo>
                    <a:pt x="14110" y="11976"/>
                  </a:lnTo>
                  <a:lnTo>
                    <a:pt x="12076" y="9774"/>
                  </a:lnTo>
                  <a:lnTo>
                    <a:pt x="14311" y="7806"/>
                  </a:lnTo>
                  <a:lnTo>
                    <a:pt x="16245" y="6071"/>
                  </a:lnTo>
                  <a:lnTo>
                    <a:pt x="17379" y="7639"/>
                  </a:lnTo>
                  <a:lnTo>
                    <a:pt x="19815" y="11008"/>
                  </a:lnTo>
                  <a:lnTo>
                    <a:pt x="19481" y="11342"/>
                  </a:lnTo>
                  <a:lnTo>
                    <a:pt x="19481" y="11342"/>
                  </a:lnTo>
                  <a:lnTo>
                    <a:pt x="21049" y="11142"/>
                  </a:lnTo>
                  <a:lnTo>
                    <a:pt x="25585" y="6839"/>
                  </a:lnTo>
                  <a:lnTo>
                    <a:pt x="26853" y="8406"/>
                  </a:lnTo>
                  <a:cubicBezTo>
                    <a:pt x="26853" y="8306"/>
                    <a:pt x="26886" y="8240"/>
                    <a:pt x="26886" y="8140"/>
                  </a:cubicBezTo>
                  <a:lnTo>
                    <a:pt x="26886" y="6939"/>
                  </a:lnTo>
                  <a:lnTo>
                    <a:pt x="26319" y="6238"/>
                  </a:lnTo>
                  <a:lnTo>
                    <a:pt x="26886" y="5671"/>
                  </a:lnTo>
                  <a:lnTo>
                    <a:pt x="26886" y="4404"/>
                  </a:lnTo>
                  <a:lnTo>
                    <a:pt x="25719" y="5504"/>
                  </a:lnTo>
                  <a:lnTo>
                    <a:pt x="23684" y="3003"/>
                  </a:lnTo>
                  <a:lnTo>
                    <a:pt x="22050" y="1001"/>
                  </a:lnTo>
                  <a:lnTo>
                    <a:pt x="22850" y="301"/>
                  </a:lnTo>
                  <a:lnTo>
                    <a:pt x="231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3"/>
            <p:cNvSpPr/>
            <p:nvPr/>
          </p:nvSpPr>
          <p:spPr>
            <a:xfrm>
              <a:off x="5514100" y="831025"/>
              <a:ext cx="194350" cy="166825"/>
            </a:xfrm>
            <a:custGeom>
              <a:rect b="b" l="l" r="r" t="t"/>
              <a:pathLst>
                <a:path extrusionOk="0" h="6673" w="7774">
                  <a:moveTo>
                    <a:pt x="7773" y="1"/>
                  </a:moveTo>
                  <a:cubicBezTo>
                    <a:pt x="7206" y="68"/>
                    <a:pt x="6706" y="101"/>
                    <a:pt x="6205" y="134"/>
                  </a:cubicBezTo>
                  <a:lnTo>
                    <a:pt x="4938" y="1302"/>
                  </a:lnTo>
                  <a:lnTo>
                    <a:pt x="4204" y="501"/>
                  </a:lnTo>
                  <a:cubicBezTo>
                    <a:pt x="3870" y="601"/>
                    <a:pt x="3537" y="735"/>
                    <a:pt x="3270" y="835"/>
                  </a:cubicBezTo>
                  <a:lnTo>
                    <a:pt x="4204" y="1902"/>
                  </a:lnTo>
                  <a:lnTo>
                    <a:pt x="1" y="5638"/>
                  </a:lnTo>
                  <a:cubicBezTo>
                    <a:pt x="34" y="5972"/>
                    <a:pt x="101" y="6339"/>
                    <a:pt x="201" y="6672"/>
                  </a:cubicBezTo>
                  <a:lnTo>
                    <a:pt x="4804" y="2569"/>
                  </a:lnTo>
                  <a:lnTo>
                    <a:pt x="6339" y="4304"/>
                  </a:lnTo>
                  <a:lnTo>
                    <a:pt x="7473" y="4171"/>
                  </a:lnTo>
                  <a:lnTo>
                    <a:pt x="5471" y="1969"/>
                  </a:lnTo>
                  <a:lnTo>
                    <a:pt x="77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3"/>
            <p:cNvSpPr/>
            <p:nvPr/>
          </p:nvSpPr>
          <p:spPr>
            <a:xfrm>
              <a:off x="5913550" y="634225"/>
              <a:ext cx="12550" cy="7525"/>
            </a:xfrm>
            <a:custGeom>
              <a:rect b="b" l="l" r="r" t="t"/>
              <a:pathLst>
                <a:path extrusionOk="0" h="301" w="502">
                  <a:moveTo>
                    <a:pt x="501" y="1"/>
                  </a:moveTo>
                  <a:lnTo>
                    <a:pt x="1" y="101"/>
                  </a:lnTo>
                  <a:cubicBezTo>
                    <a:pt x="68" y="167"/>
                    <a:pt x="168" y="201"/>
                    <a:pt x="201" y="301"/>
                  </a:cubicBezTo>
                  <a:lnTo>
                    <a:pt x="501"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3"/>
            <p:cNvSpPr/>
            <p:nvPr/>
          </p:nvSpPr>
          <p:spPr>
            <a:xfrm>
              <a:off x="5783475" y="708450"/>
              <a:ext cx="237675" cy="210175"/>
            </a:xfrm>
            <a:custGeom>
              <a:rect b="b" l="l" r="r" t="t"/>
              <a:pathLst>
                <a:path extrusionOk="0" h="8407" w="9507">
                  <a:moveTo>
                    <a:pt x="6238" y="0"/>
                  </a:moveTo>
                  <a:cubicBezTo>
                    <a:pt x="6205" y="401"/>
                    <a:pt x="6105" y="734"/>
                    <a:pt x="5938" y="1135"/>
                  </a:cubicBezTo>
                  <a:lnTo>
                    <a:pt x="7606" y="3169"/>
                  </a:lnTo>
                  <a:lnTo>
                    <a:pt x="3102" y="7406"/>
                  </a:lnTo>
                  <a:lnTo>
                    <a:pt x="1034" y="4537"/>
                  </a:lnTo>
                  <a:cubicBezTo>
                    <a:pt x="701" y="4637"/>
                    <a:pt x="334" y="4670"/>
                    <a:pt x="0" y="4704"/>
                  </a:cubicBezTo>
                  <a:lnTo>
                    <a:pt x="2402" y="8073"/>
                  </a:lnTo>
                  <a:lnTo>
                    <a:pt x="2068" y="8406"/>
                  </a:lnTo>
                  <a:lnTo>
                    <a:pt x="3670" y="8206"/>
                  </a:lnTo>
                  <a:lnTo>
                    <a:pt x="8206" y="3903"/>
                  </a:lnTo>
                  <a:lnTo>
                    <a:pt x="9440" y="5471"/>
                  </a:lnTo>
                  <a:cubicBezTo>
                    <a:pt x="9507" y="5371"/>
                    <a:pt x="9507" y="5304"/>
                    <a:pt x="9507" y="5204"/>
                  </a:cubicBezTo>
                  <a:lnTo>
                    <a:pt x="9507" y="1401"/>
                  </a:lnTo>
                  <a:lnTo>
                    <a:pt x="8273" y="2502"/>
                  </a:lnTo>
                  <a:lnTo>
                    <a:pt x="62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3"/>
            <p:cNvSpPr/>
            <p:nvPr/>
          </p:nvSpPr>
          <p:spPr>
            <a:xfrm>
              <a:off x="5525775" y="1021175"/>
              <a:ext cx="316925" cy="110300"/>
            </a:xfrm>
            <a:custGeom>
              <a:rect b="b" l="l" r="r" t="t"/>
              <a:pathLst>
                <a:path extrusionOk="0" h="4412" w="12677">
                  <a:moveTo>
                    <a:pt x="1" y="0"/>
                  </a:moveTo>
                  <a:lnTo>
                    <a:pt x="1" y="0"/>
                  </a:lnTo>
                  <a:cubicBezTo>
                    <a:pt x="234" y="534"/>
                    <a:pt x="535" y="1135"/>
                    <a:pt x="835" y="1668"/>
                  </a:cubicBezTo>
                  <a:cubicBezTo>
                    <a:pt x="1002" y="1968"/>
                    <a:pt x="1168" y="2235"/>
                    <a:pt x="1268" y="2536"/>
                  </a:cubicBezTo>
                  <a:lnTo>
                    <a:pt x="3036" y="4203"/>
                  </a:lnTo>
                  <a:cubicBezTo>
                    <a:pt x="3170" y="4237"/>
                    <a:pt x="3236" y="4304"/>
                    <a:pt x="3370" y="4337"/>
                  </a:cubicBezTo>
                  <a:cubicBezTo>
                    <a:pt x="3557" y="4390"/>
                    <a:pt x="3749" y="4412"/>
                    <a:pt x="3940" y="4412"/>
                  </a:cubicBezTo>
                  <a:cubicBezTo>
                    <a:pt x="4227" y="4412"/>
                    <a:pt x="4511" y="4364"/>
                    <a:pt x="4771" y="4304"/>
                  </a:cubicBezTo>
                  <a:lnTo>
                    <a:pt x="9007" y="334"/>
                  </a:lnTo>
                  <a:lnTo>
                    <a:pt x="11209" y="2802"/>
                  </a:lnTo>
                  <a:cubicBezTo>
                    <a:pt x="11709" y="2836"/>
                    <a:pt x="12176" y="2903"/>
                    <a:pt x="12677" y="3036"/>
                  </a:cubicBezTo>
                  <a:lnTo>
                    <a:pt x="10108" y="201"/>
                  </a:lnTo>
                  <a:lnTo>
                    <a:pt x="8540" y="201"/>
                  </a:lnTo>
                  <a:cubicBezTo>
                    <a:pt x="8307" y="201"/>
                    <a:pt x="8007" y="201"/>
                    <a:pt x="7740" y="234"/>
                  </a:cubicBezTo>
                  <a:lnTo>
                    <a:pt x="3970" y="3837"/>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3"/>
            <p:cNvSpPr/>
            <p:nvPr/>
          </p:nvSpPr>
          <p:spPr>
            <a:xfrm>
              <a:off x="5873525" y="1060375"/>
              <a:ext cx="81750" cy="55050"/>
            </a:xfrm>
            <a:custGeom>
              <a:rect b="b" l="l" r="r" t="t"/>
              <a:pathLst>
                <a:path extrusionOk="0" h="2202" w="3270">
                  <a:moveTo>
                    <a:pt x="2403" y="0"/>
                  </a:moveTo>
                  <a:lnTo>
                    <a:pt x="1" y="1768"/>
                  </a:lnTo>
                  <a:cubicBezTo>
                    <a:pt x="334" y="1935"/>
                    <a:pt x="668" y="2035"/>
                    <a:pt x="968" y="2202"/>
                  </a:cubicBezTo>
                  <a:lnTo>
                    <a:pt x="3270" y="534"/>
                  </a:lnTo>
                  <a:cubicBezTo>
                    <a:pt x="3136" y="467"/>
                    <a:pt x="3003" y="400"/>
                    <a:pt x="2836" y="300"/>
                  </a:cubicBezTo>
                  <a:cubicBezTo>
                    <a:pt x="2736" y="234"/>
                    <a:pt x="2603" y="134"/>
                    <a:pt x="2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3"/>
            <p:cNvSpPr/>
            <p:nvPr/>
          </p:nvSpPr>
          <p:spPr>
            <a:xfrm>
              <a:off x="5983600" y="1156275"/>
              <a:ext cx="68425" cy="54225"/>
            </a:xfrm>
            <a:custGeom>
              <a:rect b="b" l="l" r="r" t="t"/>
              <a:pathLst>
                <a:path extrusionOk="0" h="2169" w="2737">
                  <a:moveTo>
                    <a:pt x="2236" y="0"/>
                  </a:moveTo>
                  <a:lnTo>
                    <a:pt x="1" y="1401"/>
                  </a:lnTo>
                  <a:cubicBezTo>
                    <a:pt x="168" y="1635"/>
                    <a:pt x="335" y="1935"/>
                    <a:pt x="501" y="2169"/>
                  </a:cubicBezTo>
                  <a:lnTo>
                    <a:pt x="2736" y="801"/>
                  </a:lnTo>
                  <a:cubicBezTo>
                    <a:pt x="2670" y="634"/>
                    <a:pt x="2603" y="501"/>
                    <a:pt x="2503" y="401"/>
                  </a:cubicBezTo>
                  <a:lnTo>
                    <a:pt x="22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3"/>
            <p:cNvSpPr/>
            <p:nvPr/>
          </p:nvSpPr>
          <p:spPr>
            <a:xfrm>
              <a:off x="5346500" y="1586575"/>
              <a:ext cx="126775" cy="53400"/>
            </a:xfrm>
            <a:custGeom>
              <a:rect b="b" l="l" r="r" t="t"/>
              <a:pathLst>
                <a:path extrusionOk="0" h="2136" w="5071">
                  <a:moveTo>
                    <a:pt x="3703" y="1"/>
                  </a:moveTo>
                  <a:lnTo>
                    <a:pt x="0" y="1635"/>
                  </a:lnTo>
                  <a:cubicBezTo>
                    <a:pt x="33" y="1668"/>
                    <a:pt x="133" y="1735"/>
                    <a:pt x="200" y="1769"/>
                  </a:cubicBezTo>
                  <a:lnTo>
                    <a:pt x="467" y="1902"/>
                  </a:lnTo>
                  <a:lnTo>
                    <a:pt x="834" y="2002"/>
                  </a:lnTo>
                  <a:lnTo>
                    <a:pt x="1201" y="2135"/>
                  </a:lnTo>
                  <a:lnTo>
                    <a:pt x="5070" y="468"/>
                  </a:lnTo>
                  <a:cubicBezTo>
                    <a:pt x="4637" y="334"/>
                    <a:pt x="4170" y="234"/>
                    <a:pt x="37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3"/>
            <p:cNvSpPr/>
            <p:nvPr/>
          </p:nvSpPr>
          <p:spPr>
            <a:xfrm>
              <a:off x="5547475" y="1618275"/>
              <a:ext cx="160975" cy="79250"/>
            </a:xfrm>
            <a:custGeom>
              <a:rect b="b" l="l" r="r" t="t"/>
              <a:pathLst>
                <a:path extrusionOk="0" h="3170" w="6439">
                  <a:moveTo>
                    <a:pt x="1168" y="0"/>
                  </a:moveTo>
                  <a:lnTo>
                    <a:pt x="2102" y="1601"/>
                  </a:lnTo>
                  <a:lnTo>
                    <a:pt x="0" y="2635"/>
                  </a:lnTo>
                  <a:cubicBezTo>
                    <a:pt x="534" y="2702"/>
                    <a:pt x="1034" y="2802"/>
                    <a:pt x="1535" y="2869"/>
                  </a:cubicBezTo>
                  <a:lnTo>
                    <a:pt x="2535" y="2369"/>
                  </a:lnTo>
                  <a:lnTo>
                    <a:pt x="2936" y="3036"/>
                  </a:lnTo>
                  <a:cubicBezTo>
                    <a:pt x="3036" y="3036"/>
                    <a:pt x="3202" y="3102"/>
                    <a:pt x="3336" y="3102"/>
                  </a:cubicBezTo>
                  <a:cubicBezTo>
                    <a:pt x="3536" y="3136"/>
                    <a:pt x="3769" y="3169"/>
                    <a:pt x="3970" y="3169"/>
                  </a:cubicBezTo>
                  <a:lnTo>
                    <a:pt x="4036" y="3169"/>
                  </a:lnTo>
                  <a:lnTo>
                    <a:pt x="3336" y="1968"/>
                  </a:lnTo>
                  <a:lnTo>
                    <a:pt x="6438" y="501"/>
                  </a:lnTo>
                  <a:cubicBezTo>
                    <a:pt x="5771" y="501"/>
                    <a:pt x="5137" y="467"/>
                    <a:pt x="4470" y="434"/>
                  </a:cubicBezTo>
                  <a:lnTo>
                    <a:pt x="2936" y="1168"/>
                  </a:lnTo>
                  <a:lnTo>
                    <a:pt x="2335" y="167"/>
                  </a:lnTo>
                  <a:cubicBezTo>
                    <a:pt x="1968" y="134"/>
                    <a:pt x="1535" y="100"/>
                    <a:pt x="1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3"/>
            <p:cNvSpPr/>
            <p:nvPr/>
          </p:nvSpPr>
          <p:spPr>
            <a:xfrm>
              <a:off x="5769300" y="1297200"/>
              <a:ext cx="333575" cy="401150"/>
            </a:xfrm>
            <a:custGeom>
              <a:rect b="b" l="l" r="r" t="t"/>
              <a:pathLst>
                <a:path extrusionOk="0" h="16046" w="13343">
                  <a:moveTo>
                    <a:pt x="10441" y="1"/>
                  </a:moveTo>
                  <a:cubicBezTo>
                    <a:pt x="10541" y="768"/>
                    <a:pt x="10608" y="1535"/>
                    <a:pt x="10541" y="2336"/>
                  </a:cubicBezTo>
                  <a:lnTo>
                    <a:pt x="11108" y="2136"/>
                  </a:lnTo>
                  <a:lnTo>
                    <a:pt x="13176" y="4471"/>
                  </a:lnTo>
                  <a:lnTo>
                    <a:pt x="9540" y="6272"/>
                  </a:lnTo>
                  <a:cubicBezTo>
                    <a:pt x="9307" y="6806"/>
                    <a:pt x="9007" y="7306"/>
                    <a:pt x="8673" y="7740"/>
                  </a:cubicBezTo>
                  <a:lnTo>
                    <a:pt x="11141" y="10141"/>
                  </a:lnTo>
                  <a:lnTo>
                    <a:pt x="4603" y="13577"/>
                  </a:lnTo>
                  <a:lnTo>
                    <a:pt x="3202" y="12176"/>
                  </a:lnTo>
                  <a:lnTo>
                    <a:pt x="2602" y="12410"/>
                  </a:lnTo>
                  <a:cubicBezTo>
                    <a:pt x="2469" y="12476"/>
                    <a:pt x="2368" y="12510"/>
                    <a:pt x="2268" y="12543"/>
                  </a:cubicBezTo>
                  <a:lnTo>
                    <a:pt x="3703" y="14077"/>
                  </a:lnTo>
                  <a:lnTo>
                    <a:pt x="0" y="16045"/>
                  </a:lnTo>
                  <a:cubicBezTo>
                    <a:pt x="267" y="16045"/>
                    <a:pt x="467" y="16045"/>
                    <a:pt x="701" y="16012"/>
                  </a:cubicBezTo>
                  <a:lnTo>
                    <a:pt x="1368" y="15912"/>
                  </a:lnTo>
                  <a:cubicBezTo>
                    <a:pt x="1601" y="15912"/>
                    <a:pt x="1801" y="15879"/>
                    <a:pt x="2002" y="15845"/>
                  </a:cubicBezTo>
                  <a:lnTo>
                    <a:pt x="2635" y="15712"/>
                  </a:lnTo>
                  <a:lnTo>
                    <a:pt x="4337" y="14811"/>
                  </a:lnTo>
                  <a:lnTo>
                    <a:pt x="4670" y="15178"/>
                  </a:lnTo>
                  <a:cubicBezTo>
                    <a:pt x="4837" y="15145"/>
                    <a:pt x="5004" y="15045"/>
                    <a:pt x="5171" y="15011"/>
                  </a:cubicBezTo>
                  <a:cubicBezTo>
                    <a:pt x="5337" y="14978"/>
                    <a:pt x="5471" y="14911"/>
                    <a:pt x="5638" y="14845"/>
                  </a:cubicBezTo>
                  <a:lnTo>
                    <a:pt x="5171" y="14378"/>
                  </a:lnTo>
                  <a:lnTo>
                    <a:pt x="10041" y="11809"/>
                  </a:lnTo>
                  <a:cubicBezTo>
                    <a:pt x="10174" y="11709"/>
                    <a:pt x="10274" y="11642"/>
                    <a:pt x="10341" y="11509"/>
                  </a:cubicBezTo>
                  <a:cubicBezTo>
                    <a:pt x="10441" y="11442"/>
                    <a:pt x="10474" y="11342"/>
                    <a:pt x="10541" y="11275"/>
                  </a:cubicBezTo>
                  <a:cubicBezTo>
                    <a:pt x="10674" y="11042"/>
                    <a:pt x="10841" y="10875"/>
                    <a:pt x="10975" y="10675"/>
                  </a:cubicBezTo>
                  <a:cubicBezTo>
                    <a:pt x="11041" y="10608"/>
                    <a:pt x="11108" y="10475"/>
                    <a:pt x="11175" y="10375"/>
                  </a:cubicBezTo>
                  <a:cubicBezTo>
                    <a:pt x="11208" y="10308"/>
                    <a:pt x="11308" y="10208"/>
                    <a:pt x="11342" y="10141"/>
                  </a:cubicBezTo>
                  <a:cubicBezTo>
                    <a:pt x="11375" y="10041"/>
                    <a:pt x="11475" y="9941"/>
                    <a:pt x="11508" y="9841"/>
                  </a:cubicBezTo>
                  <a:cubicBezTo>
                    <a:pt x="11608" y="9708"/>
                    <a:pt x="11642" y="9641"/>
                    <a:pt x="11675" y="9541"/>
                  </a:cubicBezTo>
                  <a:lnTo>
                    <a:pt x="9440" y="7373"/>
                  </a:lnTo>
                  <a:lnTo>
                    <a:pt x="13110" y="5538"/>
                  </a:lnTo>
                  <a:cubicBezTo>
                    <a:pt x="13143" y="5538"/>
                    <a:pt x="13143" y="5505"/>
                    <a:pt x="13143" y="5471"/>
                  </a:cubicBezTo>
                  <a:cubicBezTo>
                    <a:pt x="13143" y="5371"/>
                    <a:pt x="13176" y="5271"/>
                    <a:pt x="13176" y="5171"/>
                  </a:cubicBezTo>
                  <a:cubicBezTo>
                    <a:pt x="13176" y="5104"/>
                    <a:pt x="13210" y="5004"/>
                    <a:pt x="13210" y="4938"/>
                  </a:cubicBezTo>
                  <a:cubicBezTo>
                    <a:pt x="13210" y="4804"/>
                    <a:pt x="13276" y="4637"/>
                    <a:pt x="13276" y="4504"/>
                  </a:cubicBezTo>
                  <a:cubicBezTo>
                    <a:pt x="13276" y="4370"/>
                    <a:pt x="13310" y="4204"/>
                    <a:pt x="13310" y="4104"/>
                  </a:cubicBezTo>
                  <a:cubicBezTo>
                    <a:pt x="13343" y="3870"/>
                    <a:pt x="13343" y="3703"/>
                    <a:pt x="13343" y="3503"/>
                  </a:cubicBezTo>
                  <a:lnTo>
                    <a:pt x="13343" y="3470"/>
                  </a:lnTo>
                  <a:lnTo>
                    <a:pt x="11875" y="1702"/>
                  </a:lnTo>
                  <a:lnTo>
                    <a:pt x="13276" y="1135"/>
                  </a:lnTo>
                  <a:cubicBezTo>
                    <a:pt x="13276" y="968"/>
                    <a:pt x="13210" y="835"/>
                    <a:pt x="13210" y="668"/>
                  </a:cubicBezTo>
                  <a:lnTo>
                    <a:pt x="13210" y="634"/>
                  </a:lnTo>
                  <a:cubicBezTo>
                    <a:pt x="13210" y="501"/>
                    <a:pt x="13210" y="368"/>
                    <a:pt x="13176" y="268"/>
                  </a:cubicBezTo>
                  <a:lnTo>
                    <a:pt x="13176" y="167"/>
                  </a:lnTo>
                  <a:lnTo>
                    <a:pt x="11308" y="1001"/>
                  </a:lnTo>
                  <a:lnTo>
                    <a:pt x="104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3"/>
            <p:cNvSpPr/>
            <p:nvPr/>
          </p:nvSpPr>
          <p:spPr>
            <a:xfrm>
              <a:off x="5564150" y="750150"/>
              <a:ext cx="145950" cy="75075"/>
            </a:xfrm>
            <a:custGeom>
              <a:rect b="b" l="l" r="r" t="t"/>
              <a:pathLst>
                <a:path extrusionOk="0" fill="none" h="3003" w="5838">
                  <a:moveTo>
                    <a:pt x="5838" y="1501"/>
                  </a:moveTo>
                  <a:cubicBezTo>
                    <a:pt x="5037" y="501"/>
                    <a:pt x="3670" y="0"/>
                    <a:pt x="2435" y="334"/>
                  </a:cubicBezTo>
                  <a:cubicBezTo>
                    <a:pt x="1168" y="667"/>
                    <a:pt x="200" y="1735"/>
                    <a:pt x="0" y="3002"/>
                  </a:cubicBezTo>
                </a:path>
              </a:pathLst>
            </a:custGeom>
            <a:noFill/>
            <a:ln cap="rnd" cmpd="sng" w="233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3"/>
            <p:cNvSpPr/>
            <p:nvPr/>
          </p:nvSpPr>
          <p:spPr>
            <a:xfrm>
              <a:off x="5755950" y="827700"/>
              <a:ext cx="110925" cy="125125"/>
            </a:xfrm>
            <a:custGeom>
              <a:rect b="b" l="l" r="r" t="t"/>
              <a:pathLst>
                <a:path extrusionOk="0" h="5005" w="4437">
                  <a:moveTo>
                    <a:pt x="2202" y="1"/>
                  </a:moveTo>
                  <a:cubicBezTo>
                    <a:pt x="1001" y="1"/>
                    <a:pt x="0" y="1135"/>
                    <a:pt x="0" y="2502"/>
                  </a:cubicBezTo>
                  <a:cubicBezTo>
                    <a:pt x="0" y="3903"/>
                    <a:pt x="1001" y="5004"/>
                    <a:pt x="2202" y="5004"/>
                  </a:cubicBezTo>
                  <a:cubicBezTo>
                    <a:pt x="3436" y="5004"/>
                    <a:pt x="4437" y="3903"/>
                    <a:pt x="4437" y="2536"/>
                  </a:cubicBezTo>
                  <a:cubicBezTo>
                    <a:pt x="4437" y="1135"/>
                    <a:pt x="3436" y="34"/>
                    <a:pt x="2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3"/>
            <p:cNvSpPr/>
            <p:nvPr/>
          </p:nvSpPr>
          <p:spPr>
            <a:xfrm>
              <a:off x="5776800" y="891925"/>
              <a:ext cx="73400" cy="51725"/>
            </a:xfrm>
            <a:custGeom>
              <a:rect b="b" l="l" r="r" t="t"/>
              <a:pathLst>
                <a:path extrusionOk="0" h="2069" w="2936">
                  <a:moveTo>
                    <a:pt x="1468" y="0"/>
                  </a:moveTo>
                  <a:cubicBezTo>
                    <a:pt x="667" y="0"/>
                    <a:pt x="0" y="467"/>
                    <a:pt x="0" y="1034"/>
                  </a:cubicBezTo>
                  <a:cubicBezTo>
                    <a:pt x="0" y="1601"/>
                    <a:pt x="667" y="2068"/>
                    <a:pt x="1468" y="2068"/>
                  </a:cubicBezTo>
                  <a:cubicBezTo>
                    <a:pt x="2269" y="2068"/>
                    <a:pt x="2936" y="1601"/>
                    <a:pt x="2936" y="1034"/>
                  </a:cubicBezTo>
                  <a:cubicBezTo>
                    <a:pt x="2936" y="467"/>
                    <a:pt x="2269" y="0"/>
                    <a:pt x="14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3"/>
            <p:cNvSpPr/>
            <p:nvPr/>
          </p:nvSpPr>
          <p:spPr>
            <a:xfrm>
              <a:off x="5787625" y="893575"/>
              <a:ext cx="55900" cy="35900"/>
            </a:xfrm>
            <a:custGeom>
              <a:rect b="b" l="l" r="r" t="t"/>
              <a:pathLst>
                <a:path extrusionOk="0" h="1436" w="2236">
                  <a:moveTo>
                    <a:pt x="1102" y="1"/>
                  </a:moveTo>
                  <a:cubicBezTo>
                    <a:pt x="501" y="1"/>
                    <a:pt x="1" y="334"/>
                    <a:pt x="1" y="701"/>
                  </a:cubicBezTo>
                  <a:cubicBezTo>
                    <a:pt x="1" y="1102"/>
                    <a:pt x="501" y="1435"/>
                    <a:pt x="1102" y="1435"/>
                  </a:cubicBezTo>
                  <a:cubicBezTo>
                    <a:pt x="1736" y="1435"/>
                    <a:pt x="2236" y="1102"/>
                    <a:pt x="2236" y="701"/>
                  </a:cubicBezTo>
                  <a:cubicBezTo>
                    <a:pt x="2236" y="334"/>
                    <a:pt x="1736" y="1"/>
                    <a:pt x="11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63"/>
          <p:cNvGrpSpPr/>
          <p:nvPr/>
        </p:nvGrpSpPr>
        <p:grpSpPr>
          <a:xfrm>
            <a:off x="1539670" y="3845286"/>
            <a:ext cx="505499" cy="697271"/>
            <a:chOff x="1490400" y="1907425"/>
            <a:chExt cx="779250" cy="1074875"/>
          </a:xfrm>
        </p:grpSpPr>
        <p:sp>
          <p:nvSpPr>
            <p:cNvPr id="4484" name="Google Shape;4484;p63"/>
            <p:cNvSpPr/>
            <p:nvPr/>
          </p:nvSpPr>
          <p:spPr>
            <a:xfrm>
              <a:off x="1490400" y="1907425"/>
              <a:ext cx="779250" cy="1074150"/>
            </a:xfrm>
            <a:custGeom>
              <a:rect b="b" l="l" r="r" t="t"/>
              <a:pathLst>
                <a:path extrusionOk="0" h="42966" w="31170">
                  <a:moveTo>
                    <a:pt x="17413" y="27562"/>
                  </a:moveTo>
                  <a:cubicBezTo>
                    <a:pt x="19681" y="27562"/>
                    <a:pt x="21483" y="29230"/>
                    <a:pt x="21483" y="31265"/>
                  </a:cubicBezTo>
                  <a:cubicBezTo>
                    <a:pt x="21483" y="33300"/>
                    <a:pt x="19681" y="34934"/>
                    <a:pt x="17413" y="34934"/>
                  </a:cubicBezTo>
                  <a:cubicBezTo>
                    <a:pt x="15211" y="34934"/>
                    <a:pt x="13377" y="33266"/>
                    <a:pt x="13377" y="31265"/>
                  </a:cubicBezTo>
                  <a:cubicBezTo>
                    <a:pt x="13377" y="29230"/>
                    <a:pt x="15178" y="27562"/>
                    <a:pt x="17413" y="27562"/>
                  </a:cubicBezTo>
                  <a:close/>
                  <a:moveTo>
                    <a:pt x="15986" y="0"/>
                  </a:moveTo>
                  <a:cubicBezTo>
                    <a:pt x="14688" y="0"/>
                    <a:pt x="13403" y="481"/>
                    <a:pt x="12376" y="1377"/>
                  </a:cubicBezTo>
                  <a:cubicBezTo>
                    <a:pt x="7606" y="5580"/>
                    <a:pt x="3670" y="11050"/>
                    <a:pt x="1835" y="17155"/>
                  </a:cubicBezTo>
                  <a:cubicBezTo>
                    <a:pt x="1" y="23426"/>
                    <a:pt x="334" y="31165"/>
                    <a:pt x="4104" y="36735"/>
                  </a:cubicBezTo>
                  <a:cubicBezTo>
                    <a:pt x="6967" y="41017"/>
                    <a:pt x="11785" y="42966"/>
                    <a:pt x="16707" y="42966"/>
                  </a:cubicBezTo>
                  <a:cubicBezTo>
                    <a:pt x="18150" y="42966"/>
                    <a:pt x="19601" y="42798"/>
                    <a:pt x="21016" y="42473"/>
                  </a:cubicBezTo>
                  <a:cubicBezTo>
                    <a:pt x="25485" y="41472"/>
                    <a:pt x="28988" y="38003"/>
                    <a:pt x="29855" y="33566"/>
                  </a:cubicBezTo>
                  <a:cubicBezTo>
                    <a:pt x="29889" y="33333"/>
                    <a:pt x="29955" y="33099"/>
                    <a:pt x="29989" y="32899"/>
                  </a:cubicBezTo>
                  <a:cubicBezTo>
                    <a:pt x="31169" y="25209"/>
                    <a:pt x="25040" y="18370"/>
                    <a:pt x="17612" y="18370"/>
                  </a:cubicBezTo>
                  <a:cubicBezTo>
                    <a:pt x="16857" y="18370"/>
                    <a:pt x="16088" y="18441"/>
                    <a:pt x="15312" y="18589"/>
                  </a:cubicBezTo>
                  <a:cubicBezTo>
                    <a:pt x="14211" y="18789"/>
                    <a:pt x="13177" y="19123"/>
                    <a:pt x="12143" y="19690"/>
                  </a:cubicBezTo>
                  <a:cubicBezTo>
                    <a:pt x="12143" y="19690"/>
                    <a:pt x="14111" y="14153"/>
                    <a:pt x="22283" y="9416"/>
                  </a:cubicBezTo>
                  <a:cubicBezTo>
                    <a:pt x="23718" y="8549"/>
                    <a:pt x="24285" y="6714"/>
                    <a:pt x="23484" y="5213"/>
                  </a:cubicBezTo>
                  <a:cubicBezTo>
                    <a:pt x="22617" y="3545"/>
                    <a:pt x="20949" y="1577"/>
                    <a:pt x="18013" y="409"/>
                  </a:cubicBezTo>
                  <a:cubicBezTo>
                    <a:pt x="17358" y="133"/>
                    <a:pt x="16670" y="0"/>
                    <a:pt x="1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3"/>
            <p:cNvSpPr/>
            <p:nvPr/>
          </p:nvSpPr>
          <p:spPr>
            <a:xfrm>
              <a:off x="1522925" y="1945175"/>
              <a:ext cx="741400" cy="1037125"/>
            </a:xfrm>
            <a:custGeom>
              <a:rect b="b" l="l" r="r" t="t"/>
              <a:pathLst>
                <a:path extrusionOk="0" h="41485" w="29656">
                  <a:moveTo>
                    <a:pt x="18847" y="0"/>
                  </a:moveTo>
                  <a:cubicBezTo>
                    <a:pt x="19414" y="634"/>
                    <a:pt x="19881" y="1335"/>
                    <a:pt x="19981" y="2235"/>
                  </a:cubicBezTo>
                  <a:cubicBezTo>
                    <a:pt x="20182" y="4137"/>
                    <a:pt x="18681" y="5738"/>
                    <a:pt x="17246" y="7072"/>
                  </a:cubicBezTo>
                  <a:cubicBezTo>
                    <a:pt x="15211" y="8973"/>
                    <a:pt x="13143" y="10941"/>
                    <a:pt x="11075" y="12843"/>
                  </a:cubicBezTo>
                  <a:cubicBezTo>
                    <a:pt x="9908" y="13944"/>
                    <a:pt x="8707" y="15111"/>
                    <a:pt x="8073" y="16579"/>
                  </a:cubicBezTo>
                  <a:cubicBezTo>
                    <a:pt x="7406" y="18080"/>
                    <a:pt x="7473" y="19948"/>
                    <a:pt x="8607" y="21082"/>
                  </a:cubicBezTo>
                  <a:cubicBezTo>
                    <a:pt x="10108" y="19581"/>
                    <a:pt x="12243" y="18680"/>
                    <a:pt x="14377" y="18480"/>
                  </a:cubicBezTo>
                  <a:cubicBezTo>
                    <a:pt x="14713" y="18454"/>
                    <a:pt x="15049" y="18438"/>
                    <a:pt x="15384" y="18438"/>
                  </a:cubicBezTo>
                  <a:cubicBezTo>
                    <a:pt x="15912" y="18438"/>
                    <a:pt x="16435" y="18478"/>
                    <a:pt x="16946" y="18580"/>
                  </a:cubicBezTo>
                  <a:cubicBezTo>
                    <a:pt x="17847" y="18747"/>
                    <a:pt x="18714" y="18980"/>
                    <a:pt x="19548" y="19414"/>
                  </a:cubicBezTo>
                  <a:cubicBezTo>
                    <a:pt x="20115" y="19681"/>
                    <a:pt x="20715" y="20015"/>
                    <a:pt x="21249" y="20415"/>
                  </a:cubicBezTo>
                  <a:cubicBezTo>
                    <a:pt x="24351" y="22583"/>
                    <a:pt x="26353" y="26319"/>
                    <a:pt x="26052" y="30088"/>
                  </a:cubicBezTo>
                  <a:cubicBezTo>
                    <a:pt x="25657" y="35531"/>
                    <a:pt x="20922" y="38462"/>
                    <a:pt x="15785" y="38462"/>
                  </a:cubicBezTo>
                  <a:cubicBezTo>
                    <a:pt x="15727" y="38462"/>
                    <a:pt x="15670" y="38462"/>
                    <a:pt x="15612" y="38461"/>
                  </a:cubicBezTo>
                  <a:cubicBezTo>
                    <a:pt x="11642" y="38361"/>
                    <a:pt x="7006" y="37194"/>
                    <a:pt x="3837" y="34625"/>
                  </a:cubicBezTo>
                  <a:cubicBezTo>
                    <a:pt x="2002" y="33124"/>
                    <a:pt x="701" y="30989"/>
                    <a:pt x="1" y="28754"/>
                  </a:cubicBezTo>
                  <a:lnTo>
                    <a:pt x="1" y="28754"/>
                  </a:lnTo>
                  <a:cubicBezTo>
                    <a:pt x="534" y="31089"/>
                    <a:pt x="1435" y="33291"/>
                    <a:pt x="2736" y="35259"/>
                  </a:cubicBezTo>
                  <a:cubicBezTo>
                    <a:pt x="5605" y="39523"/>
                    <a:pt x="10436" y="41485"/>
                    <a:pt x="15383" y="41485"/>
                  </a:cubicBezTo>
                  <a:cubicBezTo>
                    <a:pt x="16821" y="41485"/>
                    <a:pt x="18269" y="41319"/>
                    <a:pt x="19681" y="40996"/>
                  </a:cubicBezTo>
                  <a:cubicBezTo>
                    <a:pt x="24084" y="39996"/>
                    <a:pt x="27654" y="36526"/>
                    <a:pt x="28521" y="32090"/>
                  </a:cubicBezTo>
                  <a:cubicBezTo>
                    <a:pt x="28554" y="31890"/>
                    <a:pt x="28588" y="31623"/>
                    <a:pt x="28654" y="31423"/>
                  </a:cubicBezTo>
                  <a:cubicBezTo>
                    <a:pt x="29655" y="25085"/>
                    <a:pt x="25686" y="19281"/>
                    <a:pt x="20115" y="17513"/>
                  </a:cubicBezTo>
                  <a:cubicBezTo>
                    <a:pt x="18950" y="17117"/>
                    <a:pt x="17698" y="16910"/>
                    <a:pt x="16398" y="16910"/>
                  </a:cubicBezTo>
                  <a:cubicBezTo>
                    <a:pt x="15724" y="16910"/>
                    <a:pt x="15038" y="16965"/>
                    <a:pt x="14344" y="17079"/>
                  </a:cubicBezTo>
                  <a:cubicBezTo>
                    <a:pt x="14244" y="17079"/>
                    <a:pt x="14111" y="17112"/>
                    <a:pt x="14044" y="17112"/>
                  </a:cubicBezTo>
                  <a:cubicBezTo>
                    <a:pt x="12943" y="17313"/>
                    <a:pt x="11909" y="17646"/>
                    <a:pt x="10875" y="18247"/>
                  </a:cubicBezTo>
                  <a:cubicBezTo>
                    <a:pt x="10875" y="18247"/>
                    <a:pt x="12876" y="12743"/>
                    <a:pt x="21016" y="7939"/>
                  </a:cubicBezTo>
                  <a:cubicBezTo>
                    <a:pt x="22450" y="7072"/>
                    <a:pt x="23017" y="5237"/>
                    <a:pt x="22216" y="3736"/>
                  </a:cubicBezTo>
                  <a:cubicBezTo>
                    <a:pt x="21549" y="2502"/>
                    <a:pt x="20515" y="1134"/>
                    <a:pt x="188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3"/>
            <p:cNvSpPr/>
            <p:nvPr/>
          </p:nvSpPr>
          <p:spPr>
            <a:xfrm>
              <a:off x="1881525" y="2338775"/>
              <a:ext cx="145950" cy="126800"/>
            </a:xfrm>
            <a:custGeom>
              <a:rect b="b" l="l" r="r" t="t"/>
              <a:pathLst>
                <a:path extrusionOk="0" h="5072" w="5838">
                  <a:moveTo>
                    <a:pt x="2902" y="1"/>
                  </a:moveTo>
                  <a:cubicBezTo>
                    <a:pt x="1468" y="1"/>
                    <a:pt x="234" y="1202"/>
                    <a:pt x="33" y="2736"/>
                  </a:cubicBezTo>
                  <a:cubicBezTo>
                    <a:pt x="0" y="2903"/>
                    <a:pt x="0" y="3070"/>
                    <a:pt x="0" y="3236"/>
                  </a:cubicBezTo>
                  <a:cubicBezTo>
                    <a:pt x="0" y="3537"/>
                    <a:pt x="33" y="3870"/>
                    <a:pt x="100" y="4170"/>
                  </a:cubicBezTo>
                  <a:cubicBezTo>
                    <a:pt x="493" y="4127"/>
                    <a:pt x="880" y="4102"/>
                    <a:pt x="1260" y="4102"/>
                  </a:cubicBezTo>
                  <a:cubicBezTo>
                    <a:pt x="1752" y="4102"/>
                    <a:pt x="2232" y="4143"/>
                    <a:pt x="2702" y="4237"/>
                  </a:cubicBezTo>
                  <a:cubicBezTo>
                    <a:pt x="3569" y="4404"/>
                    <a:pt x="4470" y="4671"/>
                    <a:pt x="5304" y="5071"/>
                  </a:cubicBezTo>
                  <a:cubicBezTo>
                    <a:pt x="5637" y="4537"/>
                    <a:pt x="5838" y="3904"/>
                    <a:pt x="5838" y="3203"/>
                  </a:cubicBezTo>
                  <a:lnTo>
                    <a:pt x="5838" y="3170"/>
                  </a:lnTo>
                  <a:cubicBezTo>
                    <a:pt x="5804" y="1402"/>
                    <a:pt x="4503" y="1"/>
                    <a:pt x="2902" y="1"/>
                  </a:cubicBezTo>
                  <a:close/>
                </a:path>
              </a:pathLst>
            </a:custGeom>
            <a:solidFill>
              <a:srgbClr val="A2CDDB"/>
            </a:solidFill>
            <a:ln cap="flat" cmpd="sng" w="35850">
              <a:solidFill>
                <a:srgbClr val="A2CDDB"/>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3"/>
            <p:cNvSpPr/>
            <p:nvPr/>
          </p:nvSpPr>
          <p:spPr>
            <a:xfrm>
              <a:off x="1772275" y="1931825"/>
              <a:ext cx="298500" cy="191000"/>
            </a:xfrm>
            <a:custGeom>
              <a:rect b="b" l="l" r="r" t="t"/>
              <a:pathLst>
                <a:path extrusionOk="0" h="7640" w="11940">
                  <a:moveTo>
                    <a:pt x="7239" y="2469"/>
                  </a:moveTo>
                  <a:cubicBezTo>
                    <a:pt x="7506" y="2469"/>
                    <a:pt x="7739" y="2502"/>
                    <a:pt x="7939" y="2669"/>
                  </a:cubicBezTo>
                  <a:cubicBezTo>
                    <a:pt x="8506" y="2969"/>
                    <a:pt x="8840" y="3603"/>
                    <a:pt x="8873" y="4304"/>
                  </a:cubicBezTo>
                  <a:cubicBezTo>
                    <a:pt x="8873" y="4537"/>
                    <a:pt x="8873" y="4804"/>
                    <a:pt x="8840" y="5104"/>
                  </a:cubicBezTo>
                  <a:cubicBezTo>
                    <a:pt x="8540" y="5204"/>
                    <a:pt x="8231" y="5254"/>
                    <a:pt x="7935" y="5254"/>
                  </a:cubicBezTo>
                  <a:cubicBezTo>
                    <a:pt x="7639" y="5254"/>
                    <a:pt x="7356" y="5204"/>
                    <a:pt x="7105" y="5104"/>
                  </a:cubicBezTo>
                  <a:cubicBezTo>
                    <a:pt x="6672" y="4937"/>
                    <a:pt x="6238" y="4470"/>
                    <a:pt x="6105" y="3937"/>
                  </a:cubicBezTo>
                  <a:cubicBezTo>
                    <a:pt x="6038" y="3503"/>
                    <a:pt x="6071" y="3169"/>
                    <a:pt x="6271" y="2869"/>
                  </a:cubicBezTo>
                  <a:cubicBezTo>
                    <a:pt x="6505" y="2602"/>
                    <a:pt x="6872" y="2469"/>
                    <a:pt x="7239" y="2469"/>
                  </a:cubicBezTo>
                  <a:close/>
                  <a:moveTo>
                    <a:pt x="1535" y="5104"/>
                  </a:moveTo>
                  <a:cubicBezTo>
                    <a:pt x="1902" y="5104"/>
                    <a:pt x="2269" y="5271"/>
                    <a:pt x="2602" y="5471"/>
                  </a:cubicBezTo>
                  <a:cubicBezTo>
                    <a:pt x="2569" y="5571"/>
                    <a:pt x="2535" y="5638"/>
                    <a:pt x="2502" y="5671"/>
                  </a:cubicBezTo>
                  <a:cubicBezTo>
                    <a:pt x="2202" y="6105"/>
                    <a:pt x="1935" y="6405"/>
                    <a:pt x="1601" y="6505"/>
                  </a:cubicBezTo>
                  <a:cubicBezTo>
                    <a:pt x="1481" y="6559"/>
                    <a:pt x="1340" y="6591"/>
                    <a:pt x="1201" y="6591"/>
                  </a:cubicBezTo>
                  <a:cubicBezTo>
                    <a:pt x="992" y="6591"/>
                    <a:pt x="788" y="6518"/>
                    <a:pt x="667" y="6338"/>
                  </a:cubicBezTo>
                  <a:cubicBezTo>
                    <a:pt x="501" y="6138"/>
                    <a:pt x="534" y="5905"/>
                    <a:pt x="567" y="5771"/>
                  </a:cubicBezTo>
                  <a:cubicBezTo>
                    <a:pt x="701" y="5471"/>
                    <a:pt x="1001" y="5171"/>
                    <a:pt x="1268" y="5138"/>
                  </a:cubicBezTo>
                  <a:cubicBezTo>
                    <a:pt x="1368" y="5138"/>
                    <a:pt x="1435" y="5104"/>
                    <a:pt x="1535" y="5104"/>
                  </a:cubicBezTo>
                  <a:close/>
                  <a:moveTo>
                    <a:pt x="1501" y="0"/>
                  </a:moveTo>
                  <a:cubicBezTo>
                    <a:pt x="1335" y="101"/>
                    <a:pt x="1201" y="201"/>
                    <a:pt x="1068" y="334"/>
                  </a:cubicBezTo>
                  <a:lnTo>
                    <a:pt x="1034" y="367"/>
                  </a:lnTo>
                  <a:cubicBezTo>
                    <a:pt x="1168" y="434"/>
                    <a:pt x="1235" y="434"/>
                    <a:pt x="1368" y="468"/>
                  </a:cubicBezTo>
                  <a:cubicBezTo>
                    <a:pt x="2235" y="801"/>
                    <a:pt x="2936" y="1668"/>
                    <a:pt x="3103" y="2702"/>
                  </a:cubicBezTo>
                  <a:cubicBezTo>
                    <a:pt x="3236" y="3436"/>
                    <a:pt x="3103" y="4270"/>
                    <a:pt x="2769" y="5004"/>
                  </a:cubicBezTo>
                  <a:cubicBezTo>
                    <a:pt x="2422" y="4791"/>
                    <a:pt x="1968" y="4598"/>
                    <a:pt x="1510" y="4598"/>
                  </a:cubicBezTo>
                  <a:cubicBezTo>
                    <a:pt x="1396" y="4598"/>
                    <a:pt x="1281" y="4610"/>
                    <a:pt x="1168" y="4637"/>
                  </a:cubicBezTo>
                  <a:cubicBezTo>
                    <a:pt x="701" y="4704"/>
                    <a:pt x="267" y="5104"/>
                    <a:pt x="100" y="5538"/>
                  </a:cubicBezTo>
                  <a:cubicBezTo>
                    <a:pt x="0" y="5938"/>
                    <a:pt x="34" y="6305"/>
                    <a:pt x="234" y="6605"/>
                  </a:cubicBezTo>
                  <a:cubicBezTo>
                    <a:pt x="464" y="6877"/>
                    <a:pt x="812" y="7005"/>
                    <a:pt x="1162" y="7005"/>
                  </a:cubicBezTo>
                  <a:cubicBezTo>
                    <a:pt x="1371" y="7005"/>
                    <a:pt x="1581" y="6959"/>
                    <a:pt x="1768" y="6872"/>
                  </a:cubicBezTo>
                  <a:cubicBezTo>
                    <a:pt x="2202" y="6705"/>
                    <a:pt x="2535" y="6372"/>
                    <a:pt x="2869" y="5871"/>
                  </a:cubicBezTo>
                  <a:cubicBezTo>
                    <a:pt x="2902" y="5838"/>
                    <a:pt x="2936" y="5771"/>
                    <a:pt x="3002" y="5705"/>
                  </a:cubicBezTo>
                  <a:lnTo>
                    <a:pt x="3503" y="6205"/>
                  </a:lnTo>
                  <a:cubicBezTo>
                    <a:pt x="3836" y="6539"/>
                    <a:pt x="4170" y="6872"/>
                    <a:pt x="4604" y="7172"/>
                  </a:cubicBezTo>
                  <a:cubicBezTo>
                    <a:pt x="5104" y="7473"/>
                    <a:pt x="5671" y="7639"/>
                    <a:pt x="6238" y="7639"/>
                  </a:cubicBezTo>
                  <a:cubicBezTo>
                    <a:pt x="6605" y="7639"/>
                    <a:pt x="7005" y="7539"/>
                    <a:pt x="7339" y="7439"/>
                  </a:cubicBezTo>
                  <a:cubicBezTo>
                    <a:pt x="7539" y="7339"/>
                    <a:pt x="7706" y="7272"/>
                    <a:pt x="7873" y="7172"/>
                  </a:cubicBezTo>
                  <a:cubicBezTo>
                    <a:pt x="8506" y="6805"/>
                    <a:pt x="9007" y="6138"/>
                    <a:pt x="9207" y="5438"/>
                  </a:cubicBezTo>
                  <a:cubicBezTo>
                    <a:pt x="9540" y="5304"/>
                    <a:pt x="9874" y="5138"/>
                    <a:pt x="10074" y="4971"/>
                  </a:cubicBezTo>
                  <a:cubicBezTo>
                    <a:pt x="10341" y="4804"/>
                    <a:pt x="10541" y="4671"/>
                    <a:pt x="10775" y="4504"/>
                  </a:cubicBezTo>
                  <a:cubicBezTo>
                    <a:pt x="11175" y="4270"/>
                    <a:pt x="11542" y="4003"/>
                    <a:pt x="11909" y="3803"/>
                  </a:cubicBezTo>
                  <a:cubicBezTo>
                    <a:pt x="11919" y="3813"/>
                    <a:pt x="11925" y="3817"/>
                    <a:pt x="11930" y="3817"/>
                  </a:cubicBezTo>
                  <a:cubicBezTo>
                    <a:pt x="11939" y="3817"/>
                    <a:pt x="11932" y="3793"/>
                    <a:pt x="11909" y="3770"/>
                  </a:cubicBezTo>
                  <a:cubicBezTo>
                    <a:pt x="11842" y="3670"/>
                    <a:pt x="11775" y="3570"/>
                    <a:pt x="11709" y="3436"/>
                  </a:cubicBezTo>
                  <a:cubicBezTo>
                    <a:pt x="11275" y="3636"/>
                    <a:pt x="10908" y="3903"/>
                    <a:pt x="10541" y="4137"/>
                  </a:cubicBezTo>
                  <a:cubicBezTo>
                    <a:pt x="10341" y="4304"/>
                    <a:pt x="10074" y="4437"/>
                    <a:pt x="9874" y="4604"/>
                  </a:cubicBezTo>
                  <a:cubicBezTo>
                    <a:pt x="9741" y="4671"/>
                    <a:pt x="9607" y="4771"/>
                    <a:pt x="9507" y="4804"/>
                  </a:cubicBezTo>
                  <a:cubicBezTo>
                    <a:pt x="9440" y="4837"/>
                    <a:pt x="9407" y="4837"/>
                    <a:pt x="9374" y="4871"/>
                  </a:cubicBezTo>
                  <a:cubicBezTo>
                    <a:pt x="9407" y="4671"/>
                    <a:pt x="9407" y="4470"/>
                    <a:pt x="9374" y="4270"/>
                  </a:cubicBezTo>
                  <a:cubicBezTo>
                    <a:pt x="9340" y="3370"/>
                    <a:pt x="8873" y="2636"/>
                    <a:pt x="8206" y="2269"/>
                  </a:cubicBezTo>
                  <a:cubicBezTo>
                    <a:pt x="7895" y="2087"/>
                    <a:pt x="7554" y="2002"/>
                    <a:pt x="7224" y="2002"/>
                  </a:cubicBezTo>
                  <a:cubicBezTo>
                    <a:pt x="6704" y="2002"/>
                    <a:pt x="6211" y="2215"/>
                    <a:pt x="5905" y="2602"/>
                  </a:cubicBezTo>
                  <a:cubicBezTo>
                    <a:pt x="5571" y="2969"/>
                    <a:pt x="5504" y="3503"/>
                    <a:pt x="5671" y="4037"/>
                  </a:cubicBezTo>
                  <a:cubicBezTo>
                    <a:pt x="5838" y="4704"/>
                    <a:pt x="6338" y="5304"/>
                    <a:pt x="6939" y="5504"/>
                  </a:cubicBezTo>
                  <a:cubicBezTo>
                    <a:pt x="7253" y="5644"/>
                    <a:pt x="7576" y="5692"/>
                    <a:pt x="7889" y="5692"/>
                  </a:cubicBezTo>
                  <a:cubicBezTo>
                    <a:pt x="8175" y="5692"/>
                    <a:pt x="8452" y="5652"/>
                    <a:pt x="8707" y="5605"/>
                  </a:cubicBezTo>
                  <a:lnTo>
                    <a:pt x="8707" y="5605"/>
                  </a:lnTo>
                  <a:cubicBezTo>
                    <a:pt x="8506" y="6038"/>
                    <a:pt x="8106" y="6472"/>
                    <a:pt x="7672" y="6772"/>
                  </a:cubicBezTo>
                  <a:cubicBezTo>
                    <a:pt x="7255" y="7022"/>
                    <a:pt x="6763" y="7147"/>
                    <a:pt x="6271" y="7147"/>
                  </a:cubicBezTo>
                  <a:cubicBezTo>
                    <a:pt x="5779" y="7147"/>
                    <a:pt x="5287" y="7022"/>
                    <a:pt x="4870" y="6772"/>
                  </a:cubicBezTo>
                  <a:cubicBezTo>
                    <a:pt x="4504" y="6539"/>
                    <a:pt x="4170" y="6205"/>
                    <a:pt x="3836" y="5871"/>
                  </a:cubicBezTo>
                  <a:cubicBezTo>
                    <a:pt x="3670" y="5705"/>
                    <a:pt x="3503" y="5538"/>
                    <a:pt x="3269" y="5371"/>
                  </a:cubicBezTo>
                  <a:cubicBezTo>
                    <a:pt x="3236" y="5338"/>
                    <a:pt x="3203" y="5338"/>
                    <a:pt x="3203" y="5304"/>
                  </a:cubicBezTo>
                  <a:cubicBezTo>
                    <a:pt x="3603" y="4437"/>
                    <a:pt x="3736" y="3503"/>
                    <a:pt x="3603" y="2636"/>
                  </a:cubicBezTo>
                  <a:cubicBezTo>
                    <a:pt x="3403" y="1435"/>
                    <a:pt x="2569" y="434"/>
                    <a:pt x="15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3"/>
            <p:cNvSpPr/>
            <p:nvPr/>
          </p:nvSpPr>
          <p:spPr>
            <a:xfrm>
              <a:off x="1657200" y="2041900"/>
              <a:ext cx="241025" cy="256050"/>
            </a:xfrm>
            <a:custGeom>
              <a:rect b="b" l="l" r="r" t="t"/>
              <a:pathLst>
                <a:path extrusionOk="0" h="10242" w="9641">
                  <a:moveTo>
                    <a:pt x="3703" y="8140"/>
                  </a:moveTo>
                  <a:cubicBezTo>
                    <a:pt x="4036" y="8240"/>
                    <a:pt x="4370" y="8373"/>
                    <a:pt x="4637" y="8573"/>
                  </a:cubicBezTo>
                  <a:cubicBezTo>
                    <a:pt x="4803" y="8740"/>
                    <a:pt x="4937" y="9007"/>
                    <a:pt x="4937" y="9241"/>
                  </a:cubicBezTo>
                  <a:cubicBezTo>
                    <a:pt x="4937" y="9374"/>
                    <a:pt x="4870" y="9541"/>
                    <a:pt x="4770" y="9674"/>
                  </a:cubicBezTo>
                  <a:cubicBezTo>
                    <a:pt x="4664" y="9738"/>
                    <a:pt x="4532" y="9761"/>
                    <a:pt x="4432" y="9761"/>
                  </a:cubicBezTo>
                  <a:cubicBezTo>
                    <a:pt x="4374" y="9761"/>
                    <a:pt x="4328" y="9753"/>
                    <a:pt x="4303" y="9741"/>
                  </a:cubicBezTo>
                  <a:cubicBezTo>
                    <a:pt x="4036" y="9708"/>
                    <a:pt x="3836" y="9541"/>
                    <a:pt x="3703" y="9307"/>
                  </a:cubicBezTo>
                  <a:cubicBezTo>
                    <a:pt x="3503" y="8940"/>
                    <a:pt x="3636" y="8473"/>
                    <a:pt x="3703" y="8140"/>
                  </a:cubicBezTo>
                  <a:close/>
                  <a:moveTo>
                    <a:pt x="1668" y="1"/>
                  </a:moveTo>
                  <a:cubicBezTo>
                    <a:pt x="1534" y="101"/>
                    <a:pt x="1401" y="234"/>
                    <a:pt x="1334" y="401"/>
                  </a:cubicBezTo>
                  <a:cubicBezTo>
                    <a:pt x="1835" y="501"/>
                    <a:pt x="2302" y="735"/>
                    <a:pt x="2635" y="1101"/>
                  </a:cubicBezTo>
                  <a:cubicBezTo>
                    <a:pt x="2969" y="1502"/>
                    <a:pt x="3102" y="2035"/>
                    <a:pt x="3002" y="2536"/>
                  </a:cubicBezTo>
                  <a:cubicBezTo>
                    <a:pt x="2902" y="2936"/>
                    <a:pt x="2735" y="3270"/>
                    <a:pt x="2402" y="3436"/>
                  </a:cubicBezTo>
                  <a:cubicBezTo>
                    <a:pt x="2268" y="3570"/>
                    <a:pt x="2035" y="3603"/>
                    <a:pt x="1801" y="3703"/>
                  </a:cubicBezTo>
                  <a:cubicBezTo>
                    <a:pt x="1635" y="3737"/>
                    <a:pt x="1434" y="3837"/>
                    <a:pt x="1268" y="3903"/>
                  </a:cubicBezTo>
                  <a:cubicBezTo>
                    <a:pt x="500" y="4270"/>
                    <a:pt x="0" y="5104"/>
                    <a:pt x="0" y="5938"/>
                  </a:cubicBezTo>
                  <a:cubicBezTo>
                    <a:pt x="33" y="6772"/>
                    <a:pt x="634" y="7606"/>
                    <a:pt x="1368" y="7906"/>
                  </a:cubicBezTo>
                  <a:cubicBezTo>
                    <a:pt x="1835" y="8073"/>
                    <a:pt x="2335" y="8106"/>
                    <a:pt x="2835" y="8106"/>
                  </a:cubicBezTo>
                  <a:lnTo>
                    <a:pt x="3169" y="8106"/>
                  </a:lnTo>
                  <a:cubicBezTo>
                    <a:pt x="3002" y="8607"/>
                    <a:pt x="3002" y="9107"/>
                    <a:pt x="3202" y="9541"/>
                  </a:cubicBezTo>
                  <a:cubicBezTo>
                    <a:pt x="3369" y="9874"/>
                    <a:pt x="3703" y="10108"/>
                    <a:pt x="4136" y="10208"/>
                  </a:cubicBezTo>
                  <a:cubicBezTo>
                    <a:pt x="4170" y="10208"/>
                    <a:pt x="4270" y="10208"/>
                    <a:pt x="4303" y="10241"/>
                  </a:cubicBezTo>
                  <a:lnTo>
                    <a:pt x="4336" y="10241"/>
                  </a:lnTo>
                  <a:cubicBezTo>
                    <a:pt x="4603" y="10241"/>
                    <a:pt x="4803" y="10141"/>
                    <a:pt x="4970" y="9974"/>
                  </a:cubicBezTo>
                  <a:cubicBezTo>
                    <a:pt x="5170" y="9808"/>
                    <a:pt x="5304" y="9541"/>
                    <a:pt x="5304" y="9207"/>
                  </a:cubicBezTo>
                  <a:cubicBezTo>
                    <a:pt x="5304" y="8807"/>
                    <a:pt x="5137" y="8407"/>
                    <a:pt x="4837" y="8140"/>
                  </a:cubicBezTo>
                  <a:cubicBezTo>
                    <a:pt x="4537" y="7906"/>
                    <a:pt x="4203" y="7773"/>
                    <a:pt x="3836" y="7706"/>
                  </a:cubicBezTo>
                  <a:cubicBezTo>
                    <a:pt x="4372" y="6838"/>
                    <a:pt x="5436" y="6322"/>
                    <a:pt x="6459" y="6322"/>
                  </a:cubicBezTo>
                  <a:cubicBezTo>
                    <a:pt x="6773" y="6322"/>
                    <a:pt x="7082" y="6370"/>
                    <a:pt x="7372" y="6472"/>
                  </a:cubicBezTo>
                  <a:lnTo>
                    <a:pt x="7872" y="6739"/>
                  </a:lnTo>
                  <a:cubicBezTo>
                    <a:pt x="8606" y="7206"/>
                    <a:pt x="9107" y="7940"/>
                    <a:pt x="9273" y="8740"/>
                  </a:cubicBezTo>
                  <a:lnTo>
                    <a:pt x="9640" y="8373"/>
                  </a:lnTo>
                  <a:cubicBezTo>
                    <a:pt x="9540" y="7606"/>
                    <a:pt x="9040" y="6906"/>
                    <a:pt x="8339" y="6439"/>
                  </a:cubicBezTo>
                  <a:cubicBezTo>
                    <a:pt x="8139" y="6272"/>
                    <a:pt x="7872" y="6205"/>
                    <a:pt x="7672" y="6072"/>
                  </a:cubicBezTo>
                  <a:cubicBezTo>
                    <a:pt x="7312" y="5939"/>
                    <a:pt x="6930" y="5875"/>
                    <a:pt x="6547" y="5875"/>
                  </a:cubicBezTo>
                  <a:cubicBezTo>
                    <a:pt x="5294" y="5875"/>
                    <a:pt x="4023" y="6549"/>
                    <a:pt x="3436" y="7673"/>
                  </a:cubicBezTo>
                  <a:lnTo>
                    <a:pt x="2935" y="7673"/>
                  </a:lnTo>
                  <a:cubicBezTo>
                    <a:pt x="2468" y="7673"/>
                    <a:pt x="2035" y="7673"/>
                    <a:pt x="1635" y="7506"/>
                  </a:cubicBezTo>
                  <a:cubicBezTo>
                    <a:pt x="1001" y="7239"/>
                    <a:pt x="534" y="6605"/>
                    <a:pt x="534" y="5938"/>
                  </a:cubicBezTo>
                  <a:cubicBezTo>
                    <a:pt x="500" y="5271"/>
                    <a:pt x="901" y="4604"/>
                    <a:pt x="1501" y="4337"/>
                  </a:cubicBezTo>
                  <a:cubicBezTo>
                    <a:pt x="1668" y="4237"/>
                    <a:pt x="1801" y="4204"/>
                    <a:pt x="2001" y="4170"/>
                  </a:cubicBezTo>
                  <a:cubicBezTo>
                    <a:pt x="2268" y="4070"/>
                    <a:pt x="2502" y="4004"/>
                    <a:pt x="2702" y="3870"/>
                  </a:cubicBezTo>
                  <a:cubicBezTo>
                    <a:pt x="3136" y="3603"/>
                    <a:pt x="3436" y="3170"/>
                    <a:pt x="3503" y="2603"/>
                  </a:cubicBezTo>
                  <a:cubicBezTo>
                    <a:pt x="3603" y="2002"/>
                    <a:pt x="3402" y="1268"/>
                    <a:pt x="3002" y="835"/>
                  </a:cubicBezTo>
                  <a:cubicBezTo>
                    <a:pt x="2669" y="434"/>
                    <a:pt x="2202" y="167"/>
                    <a:pt x="16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3"/>
            <p:cNvSpPr/>
            <p:nvPr/>
          </p:nvSpPr>
          <p:spPr>
            <a:xfrm>
              <a:off x="1557125" y="2739750"/>
              <a:ext cx="100100" cy="113600"/>
            </a:xfrm>
            <a:custGeom>
              <a:rect b="b" l="l" r="r" t="t"/>
              <a:pathLst>
                <a:path extrusionOk="0" h="4544" w="4004">
                  <a:moveTo>
                    <a:pt x="2299" y="1"/>
                  </a:moveTo>
                  <a:cubicBezTo>
                    <a:pt x="1933" y="1"/>
                    <a:pt x="1507" y="145"/>
                    <a:pt x="1034" y="440"/>
                  </a:cubicBezTo>
                  <a:cubicBezTo>
                    <a:pt x="867" y="540"/>
                    <a:pt x="701" y="640"/>
                    <a:pt x="534" y="707"/>
                  </a:cubicBezTo>
                  <a:cubicBezTo>
                    <a:pt x="367" y="807"/>
                    <a:pt x="167" y="874"/>
                    <a:pt x="0" y="874"/>
                  </a:cubicBezTo>
                  <a:cubicBezTo>
                    <a:pt x="67" y="1041"/>
                    <a:pt x="134" y="1174"/>
                    <a:pt x="200" y="1341"/>
                  </a:cubicBezTo>
                  <a:cubicBezTo>
                    <a:pt x="400" y="1308"/>
                    <a:pt x="634" y="1207"/>
                    <a:pt x="834" y="1107"/>
                  </a:cubicBezTo>
                  <a:cubicBezTo>
                    <a:pt x="1001" y="1007"/>
                    <a:pt x="1168" y="874"/>
                    <a:pt x="1334" y="807"/>
                  </a:cubicBezTo>
                  <a:cubicBezTo>
                    <a:pt x="1567" y="668"/>
                    <a:pt x="1944" y="480"/>
                    <a:pt x="2276" y="480"/>
                  </a:cubicBezTo>
                  <a:cubicBezTo>
                    <a:pt x="2421" y="480"/>
                    <a:pt x="2557" y="516"/>
                    <a:pt x="2669" y="607"/>
                  </a:cubicBezTo>
                  <a:cubicBezTo>
                    <a:pt x="3169" y="1007"/>
                    <a:pt x="3503" y="1775"/>
                    <a:pt x="3369" y="2342"/>
                  </a:cubicBezTo>
                  <a:cubicBezTo>
                    <a:pt x="3303" y="2642"/>
                    <a:pt x="3169" y="2875"/>
                    <a:pt x="2969" y="3176"/>
                  </a:cubicBezTo>
                  <a:cubicBezTo>
                    <a:pt x="2802" y="3442"/>
                    <a:pt x="2535" y="3676"/>
                    <a:pt x="2235" y="3943"/>
                  </a:cubicBezTo>
                  <a:cubicBezTo>
                    <a:pt x="2135" y="4010"/>
                    <a:pt x="2035" y="4110"/>
                    <a:pt x="1902" y="4176"/>
                  </a:cubicBezTo>
                  <a:cubicBezTo>
                    <a:pt x="1968" y="4210"/>
                    <a:pt x="1968" y="4276"/>
                    <a:pt x="2002" y="4310"/>
                  </a:cubicBezTo>
                  <a:cubicBezTo>
                    <a:pt x="2102" y="4376"/>
                    <a:pt x="2135" y="4477"/>
                    <a:pt x="2202" y="4543"/>
                  </a:cubicBezTo>
                  <a:cubicBezTo>
                    <a:pt x="2335" y="4477"/>
                    <a:pt x="2435" y="4376"/>
                    <a:pt x="2535" y="4310"/>
                  </a:cubicBezTo>
                  <a:cubicBezTo>
                    <a:pt x="2936" y="4010"/>
                    <a:pt x="3169" y="3776"/>
                    <a:pt x="3369" y="3476"/>
                  </a:cubicBezTo>
                  <a:cubicBezTo>
                    <a:pt x="3603" y="3142"/>
                    <a:pt x="3770" y="2809"/>
                    <a:pt x="3836" y="2475"/>
                  </a:cubicBezTo>
                  <a:cubicBezTo>
                    <a:pt x="4003" y="1708"/>
                    <a:pt x="3603" y="774"/>
                    <a:pt x="2969" y="207"/>
                  </a:cubicBezTo>
                  <a:cubicBezTo>
                    <a:pt x="2778" y="70"/>
                    <a:pt x="2553" y="1"/>
                    <a:pt x="22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3"/>
            <p:cNvSpPr/>
            <p:nvPr/>
          </p:nvSpPr>
          <p:spPr>
            <a:xfrm>
              <a:off x="1522925" y="2268725"/>
              <a:ext cx="150125" cy="455350"/>
            </a:xfrm>
            <a:custGeom>
              <a:rect b="b" l="l" r="r" t="t"/>
              <a:pathLst>
                <a:path extrusionOk="0" h="18214" w="6005">
                  <a:moveTo>
                    <a:pt x="3003" y="13977"/>
                  </a:moveTo>
                  <a:cubicBezTo>
                    <a:pt x="3303" y="13977"/>
                    <a:pt x="3536" y="14111"/>
                    <a:pt x="3636" y="14311"/>
                  </a:cubicBezTo>
                  <a:cubicBezTo>
                    <a:pt x="3837" y="14611"/>
                    <a:pt x="3837" y="14945"/>
                    <a:pt x="3703" y="15212"/>
                  </a:cubicBezTo>
                  <a:lnTo>
                    <a:pt x="3370" y="15212"/>
                  </a:lnTo>
                  <a:cubicBezTo>
                    <a:pt x="3069" y="15178"/>
                    <a:pt x="2736" y="14978"/>
                    <a:pt x="2569" y="14711"/>
                  </a:cubicBezTo>
                  <a:cubicBezTo>
                    <a:pt x="2502" y="14545"/>
                    <a:pt x="2469" y="14444"/>
                    <a:pt x="2536" y="14278"/>
                  </a:cubicBezTo>
                  <a:cubicBezTo>
                    <a:pt x="2636" y="14044"/>
                    <a:pt x="2869" y="14011"/>
                    <a:pt x="2969" y="13977"/>
                  </a:cubicBezTo>
                  <a:close/>
                  <a:moveTo>
                    <a:pt x="1568" y="1"/>
                  </a:moveTo>
                  <a:cubicBezTo>
                    <a:pt x="1502" y="168"/>
                    <a:pt x="1468" y="301"/>
                    <a:pt x="1368" y="468"/>
                  </a:cubicBezTo>
                  <a:cubicBezTo>
                    <a:pt x="1635" y="668"/>
                    <a:pt x="1835" y="868"/>
                    <a:pt x="1902" y="1168"/>
                  </a:cubicBezTo>
                  <a:cubicBezTo>
                    <a:pt x="2202" y="1936"/>
                    <a:pt x="2002" y="2803"/>
                    <a:pt x="1735" y="3470"/>
                  </a:cubicBezTo>
                  <a:cubicBezTo>
                    <a:pt x="1635" y="3437"/>
                    <a:pt x="1502" y="3337"/>
                    <a:pt x="1368" y="3303"/>
                  </a:cubicBezTo>
                  <a:cubicBezTo>
                    <a:pt x="1201" y="3253"/>
                    <a:pt x="1035" y="3228"/>
                    <a:pt x="880" y="3228"/>
                  </a:cubicBezTo>
                  <a:cubicBezTo>
                    <a:pt x="726" y="3228"/>
                    <a:pt x="584" y="3253"/>
                    <a:pt x="468" y="3303"/>
                  </a:cubicBezTo>
                  <a:cubicBezTo>
                    <a:pt x="401" y="3503"/>
                    <a:pt x="334" y="3703"/>
                    <a:pt x="301" y="3937"/>
                  </a:cubicBezTo>
                  <a:lnTo>
                    <a:pt x="401" y="3804"/>
                  </a:lnTo>
                  <a:cubicBezTo>
                    <a:pt x="534" y="3703"/>
                    <a:pt x="701" y="3670"/>
                    <a:pt x="868" y="3670"/>
                  </a:cubicBezTo>
                  <a:cubicBezTo>
                    <a:pt x="1001" y="3670"/>
                    <a:pt x="1135" y="3670"/>
                    <a:pt x="1235" y="3703"/>
                  </a:cubicBezTo>
                  <a:cubicBezTo>
                    <a:pt x="1368" y="3770"/>
                    <a:pt x="1468" y="3804"/>
                    <a:pt x="1568" y="3837"/>
                  </a:cubicBezTo>
                  <a:cubicBezTo>
                    <a:pt x="1402" y="4137"/>
                    <a:pt x="1235" y="4437"/>
                    <a:pt x="968" y="4604"/>
                  </a:cubicBezTo>
                  <a:cubicBezTo>
                    <a:pt x="870" y="4643"/>
                    <a:pt x="750" y="4659"/>
                    <a:pt x="633" y="4659"/>
                  </a:cubicBezTo>
                  <a:cubicBezTo>
                    <a:pt x="550" y="4659"/>
                    <a:pt x="470" y="4651"/>
                    <a:pt x="401" y="4637"/>
                  </a:cubicBezTo>
                  <a:cubicBezTo>
                    <a:pt x="334" y="4604"/>
                    <a:pt x="201" y="4537"/>
                    <a:pt x="167" y="4437"/>
                  </a:cubicBezTo>
                  <a:cubicBezTo>
                    <a:pt x="134" y="4604"/>
                    <a:pt x="67" y="4804"/>
                    <a:pt x="34" y="4971"/>
                  </a:cubicBezTo>
                  <a:cubicBezTo>
                    <a:pt x="134" y="5004"/>
                    <a:pt x="167" y="5038"/>
                    <a:pt x="234" y="5038"/>
                  </a:cubicBezTo>
                  <a:cubicBezTo>
                    <a:pt x="373" y="5084"/>
                    <a:pt x="520" y="5109"/>
                    <a:pt x="667" y="5109"/>
                  </a:cubicBezTo>
                  <a:cubicBezTo>
                    <a:pt x="837" y="5109"/>
                    <a:pt x="1007" y="5076"/>
                    <a:pt x="1168" y="5004"/>
                  </a:cubicBezTo>
                  <a:cubicBezTo>
                    <a:pt x="1535" y="4804"/>
                    <a:pt x="1802" y="4471"/>
                    <a:pt x="2002" y="4137"/>
                  </a:cubicBezTo>
                  <a:cubicBezTo>
                    <a:pt x="2235" y="4337"/>
                    <a:pt x="2469" y="4637"/>
                    <a:pt x="2569" y="4971"/>
                  </a:cubicBezTo>
                  <a:cubicBezTo>
                    <a:pt x="2803" y="5538"/>
                    <a:pt x="2669" y="6205"/>
                    <a:pt x="2336" y="6706"/>
                  </a:cubicBezTo>
                  <a:cubicBezTo>
                    <a:pt x="2135" y="7006"/>
                    <a:pt x="1802" y="7273"/>
                    <a:pt x="1468" y="7506"/>
                  </a:cubicBezTo>
                  <a:cubicBezTo>
                    <a:pt x="1301" y="7640"/>
                    <a:pt x="1135" y="7773"/>
                    <a:pt x="1001" y="7873"/>
                  </a:cubicBezTo>
                  <a:cubicBezTo>
                    <a:pt x="634" y="8207"/>
                    <a:pt x="1" y="8840"/>
                    <a:pt x="134" y="9674"/>
                  </a:cubicBezTo>
                  <a:cubicBezTo>
                    <a:pt x="234" y="10542"/>
                    <a:pt x="1201" y="11009"/>
                    <a:pt x="1902" y="11142"/>
                  </a:cubicBezTo>
                  <a:cubicBezTo>
                    <a:pt x="2202" y="11175"/>
                    <a:pt x="2502" y="11175"/>
                    <a:pt x="2736" y="11209"/>
                  </a:cubicBezTo>
                  <a:cubicBezTo>
                    <a:pt x="3203" y="11276"/>
                    <a:pt x="3636" y="11276"/>
                    <a:pt x="4037" y="11376"/>
                  </a:cubicBezTo>
                  <a:cubicBezTo>
                    <a:pt x="4504" y="11542"/>
                    <a:pt x="4871" y="11843"/>
                    <a:pt x="5171" y="12276"/>
                  </a:cubicBezTo>
                  <a:cubicBezTo>
                    <a:pt x="5571" y="12877"/>
                    <a:pt x="5638" y="13711"/>
                    <a:pt x="5304" y="14344"/>
                  </a:cubicBezTo>
                  <a:cubicBezTo>
                    <a:pt x="5071" y="14711"/>
                    <a:pt x="4737" y="15012"/>
                    <a:pt x="4370" y="15178"/>
                  </a:cubicBezTo>
                  <a:cubicBezTo>
                    <a:pt x="4470" y="14845"/>
                    <a:pt x="4404" y="14511"/>
                    <a:pt x="4237" y="14178"/>
                  </a:cubicBezTo>
                  <a:cubicBezTo>
                    <a:pt x="4057" y="13849"/>
                    <a:pt x="3664" y="13600"/>
                    <a:pt x="3224" y="13600"/>
                  </a:cubicBezTo>
                  <a:cubicBezTo>
                    <a:pt x="3173" y="13600"/>
                    <a:pt x="3121" y="13604"/>
                    <a:pt x="3069" y="13611"/>
                  </a:cubicBezTo>
                  <a:cubicBezTo>
                    <a:pt x="2669" y="13644"/>
                    <a:pt x="2369" y="13844"/>
                    <a:pt x="2235" y="14178"/>
                  </a:cubicBezTo>
                  <a:cubicBezTo>
                    <a:pt x="2169" y="14478"/>
                    <a:pt x="2169" y="14778"/>
                    <a:pt x="2336" y="15012"/>
                  </a:cubicBezTo>
                  <a:cubicBezTo>
                    <a:pt x="2536" y="15378"/>
                    <a:pt x="3003" y="15679"/>
                    <a:pt x="3470" y="15712"/>
                  </a:cubicBezTo>
                  <a:lnTo>
                    <a:pt x="3570" y="15712"/>
                  </a:lnTo>
                  <a:cubicBezTo>
                    <a:pt x="3536" y="15779"/>
                    <a:pt x="3503" y="15812"/>
                    <a:pt x="3470" y="15879"/>
                  </a:cubicBezTo>
                  <a:cubicBezTo>
                    <a:pt x="3136" y="16212"/>
                    <a:pt x="2669" y="16479"/>
                    <a:pt x="2169" y="16679"/>
                  </a:cubicBezTo>
                  <a:cubicBezTo>
                    <a:pt x="2035" y="16713"/>
                    <a:pt x="1969" y="16813"/>
                    <a:pt x="1835" y="16846"/>
                  </a:cubicBezTo>
                  <a:cubicBezTo>
                    <a:pt x="1502" y="17013"/>
                    <a:pt x="1135" y="17213"/>
                    <a:pt x="834" y="17513"/>
                  </a:cubicBezTo>
                  <a:cubicBezTo>
                    <a:pt x="801" y="17547"/>
                    <a:pt x="701" y="17613"/>
                    <a:pt x="668" y="17680"/>
                  </a:cubicBezTo>
                  <a:cubicBezTo>
                    <a:pt x="701" y="17847"/>
                    <a:pt x="801" y="18047"/>
                    <a:pt x="834" y="18214"/>
                  </a:cubicBezTo>
                  <a:cubicBezTo>
                    <a:pt x="868" y="18147"/>
                    <a:pt x="968" y="18047"/>
                    <a:pt x="1035" y="17980"/>
                  </a:cubicBezTo>
                  <a:cubicBezTo>
                    <a:pt x="1335" y="17680"/>
                    <a:pt x="1702" y="17447"/>
                    <a:pt x="2035" y="17280"/>
                  </a:cubicBezTo>
                  <a:cubicBezTo>
                    <a:pt x="2169" y="17213"/>
                    <a:pt x="2235" y="17146"/>
                    <a:pt x="2369" y="17113"/>
                  </a:cubicBezTo>
                  <a:cubicBezTo>
                    <a:pt x="2869" y="16846"/>
                    <a:pt x="3370" y="16613"/>
                    <a:pt x="3803" y="16212"/>
                  </a:cubicBezTo>
                  <a:cubicBezTo>
                    <a:pt x="3970" y="16046"/>
                    <a:pt x="4070" y="15879"/>
                    <a:pt x="4170" y="15712"/>
                  </a:cubicBezTo>
                  <a:cubicBezTo>
                    <a:pt x="4804" y="15612"/>
                    <a:pt x="5404" y="15145"/>
                    <a:pt x="5705" y="14545"/>
                  </a:cubicBezTo>
                  <a:cubicBezTo>
                    <a:pt x="6005" y="13677"/>
                    <a:pt x="5971" y="12677"/>
                    <a:pt x="5471" y="11876"/>
                  </a:cubicBezTo>
                  <a:cubicBezTo>
                    <a:pt x="5138" y="11376"/>
                    <a:pt x="4671" y="11009"/>
                    <a:pt x="4070" y="10842"/>
                  </a:cubicBezTo>
                  <a:cubicBezTo>
                    <a:pt x="3636" y="10675"/>
                    <a:pt x="3136" y="10675"/>
                    <a:pt x="2669" y="10642"/>
                  </a:cubicBezTo>
                  <a:cubicBezTo>
                    <a:pt x="2369" y="10642"/>
                    <a:pt x="2135" y="10608"/>
                    <a:pt x="1869" y="10542"/>
                  </a:cubicBezTo>
                  <a:cubicBezTo>
                    <a:pt x="1235" y="10475"/>
                    <a:pt x="534" y="10108"/>
                    <a:pt x="468" y="9508"/>
                  </a:cubicBezTo>
                  <a:cubicBezTo>
                    <a:pt x="367" y="8874"/>
                    <a:pt x="901" y="8340"/>
                    <a:pt x="1168" y="8173"/>
                  </a:cubicBezTo>
                  <a:cubicBezTo>
                    <a:pt x="1301" y="8040"/>
                    <a:pt x="1468" y="7940"/>
                    <a:pt x="1635" y="7840"/>
                  </a:cubicBezTo>
                  <a:cubicBezTo>
                    <a:pt x="1969" y="7606"/>
                    <a:pt x="2336" y="7306"/>
                    <a:pt x="2636" y="6972"/>
                  </a:cubicBezTo>
                  <a:cubicBezTo>
                    <a:pt x="3069" y="6339"/>
                    <a:pt x="3203" y="5505"/>
                    <a:pt x="2969" y="4804"/>
                  </a:cubicBezTo>
                  <a:cubicBezTo>
                    <a:pt x="2803" y="4337"/>
                    <a:pt x="2536" y="3970"/>
                    <a:pt x="2169" y="3703"/>
                  </a:cubicBezTo>
                  <a:cubicBezTo>
                    <a:pt x="2502" y="2970"/>
                    <a:pt x="2736" y="1969"/>
                    <a:pt x="2369" y="1002"/>
                  </a:cubicBezTo>
                  <a:cubicBezTo>
                    <a:pt x="2202" y="601"/>
                    <a:pt x="1902" y="268"/>
                    <a:pt x="15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3"/>
            <p:cNvSpPr/>
            <p:nvPr/>
          </p:nvSpPr>
          <p:spPr>
            <a:xfrm>
              <a:off x="1661350" y="2325450"/>
              <a:ext cx="252725" cy="493700"/>
            </a:xfrm>
            <a:custGeom>
              <a:rect b="b" l="l" r="r" t="t"/>
              <a:pathLst>
                <a:path extrusionOk="0" h="19748" w="10109">
                  <a:moveTo>
                    <a:pt x="2352" y="3378"/>
                  </a:moveTo>
                  <a:cubicBezTo>
                    <a:pt x="2436" y="3378"/>
                    <a:pt x="2519" y="3386"/>
                    <a:pt x="2603" y="3403"/>
                  </a:cubicBezTo>
                  <a:cubicBezTo>
                    <a:pt x="2703" y="3436"/>
                    <a:pt x="2836" y="3536"/>
                    <a:pt x="2870" y="3669"/>
                  </a:cubicBezTo>
                  <a:cubicBezTo>
                    <a:pt x="2970" y="3870"/>
                    <a:pt x="2936" y="4103"/>
                    <a:pt x="2703" y="4270"/>
                  </a:cubicBezTo>
                  <a:cubicBezTo>
                    <a:pt x="2669" y="4337"/>
                    <a:pt x="2636" y="4337"/>
                    <a:pt x="2636" y="4370"/>
                  </a:cubicBezTo>
                  <a:cubicBezTo>
                    <a:pt x="2636" y="4370"/>
                    <a:pt x="2603" y="4403"/>
                    <a:pt x="2536" y="4403"/>
                  </a:cubicBezTo>
                  <a:cubicBezTo>
                    <a:pt x="2503" y="4437"/>
                    <a:pt x="2469" y="4437"/>
                    <a:pt x="2436" y="4437"/>
                  </a:cubicBezTo>
                  <a:cubicBezTo>
                    <a:pt x="2369" y="4437"/>
                    <a:pt x="2336" y="4503"/>
                    <a:pt x="2269" y="4503"/>
                  </a:cubicBezTo>
                  <a:lnTo>
                    <a:pt x="1969" y="4503"/>
                  </a:lnTo>
                  <a:cubicBezTo>
                    <a:pt x="1635" y="4437"/>
                    <a:pt x="1335" y="4337"/>
                    <a:pt x="1102" y="4036"/>
                  </a:cubicBezTo>
                  <a:cubicBezTo>
                    <a:pt x="1268" y="3870"/>
                    <a:pt x="1435" y="3703"/>
                    <a:pt x="1669" y="3569"/>
                  </a:cubicBezTo>
                  <a:cubicBezTo>
                    <a:pt x="1702" y="3569"/>
                    <a:pt x="1769" y="3536"/>
                    <a:pt x="1802" y="3536"/>
                  </a:cubicBezTo>
                  <a:cubicBezTo>
                    <a:pt x="1835" y="3536"/>
                    <a:pt x="1835" y="3536"/>
                    <a:pt x="1869" y="3503"/>
                  </a:cubicBezTo>
                  <a:cubicBezTo>
                    <a:pt x="1936" y="3503"/>
                    <a:pt x="1969" y="3436"/>
                    <a:pt x="1969" y="3436"/>
                  </a:cubicBezTo>
                  <a:cubicBezTo>
                    <a:pt x="2002" y="3436"/>
                    <a:pt x="2036" y="3436"/>
                    <a:pt x="2102" y="3403"/>
                  </a:cubicBezTo>
                  <a:cubicBezTo>
                    <a:pt x="2186" y="3386"/>
                    <a:pt x="2269" y="3378"/>
                    <a:pt x="2352" y="3378"/>
                  </a:cubicBezTo>
                  <a:close/>
                  <a:moveTo>
                    <a:pt x="4371" y="16612"/>
                  </a:moveTo>
                  <a:cubicBezTo>
                    <a:pt x="4437" y="16612"/>
                    <a:pt x="4504" y="16612"/>
                    <a:pt x="4537" y="16679"/>
                  </a:cubicBezTo>
                  <a:cubicBezTo>
                    <a:pt x="4938" y="16779"/>
                    <a:pt x="5171" y="17212"/>
                    <a:pt x="5338" y="17513"/>
                  </a:cubicBezTo>
                  <a:cubicBezTo>
                    <a:pt x="5126" y="17583"/>
                    <a:pt x="4897" y="17654"/>
                    <a:pt x="4698" y="17654"/>
                  </a:cubicBezTo>
                  <a:cubicBezTo>
                    <a:pt x="4616" y="17654"/>
                    <a:pt x="4539" y="17642"/>
                    <a:pt x="4471" y="17613"/>
                  </a:cubicBezTo>
                  <a:cubicBezTo>
                    <a:pt x="4137" y="17579"/>
                    <a:pt x="3804" y="17346"/>
                    <a:pt x="3837" y="17046"/>
                  </a:cubicBezTo>
                  <a:cubicBezTo>
                    <a:pt x="3837" y="16912"/>
                    <a:pt x="3937" y="16779"/>
                    <a:pt x="4004" y="16745"/>
                  </a:cubicBezTo>
                  <a:cubicBezTo>
                    <a:pt x="4137" y="16679"/>
                    <a:pt x="4271" y="16612"/>
                    <a:pt x="4371" y="16612"/>
                  </a:cubicBezTo>
                  <a:close/>
                  <a:moveTo>
                    <a:pt x="3337" y="0"/>
                  </a:moveTo>
                  <a:cubicBezTo>
                    <a:pt x="3136" y="0"/>
                    <a:pt x="2936" y="0"/>
                    <a:pt x="2769" y="33"/>
                  </a:cubicBezTo>
                  <a:cubicBezTo>
                    <a:pt x="1469" y="234"/>
                    <a:pt x="468" y="1168"/>
                    <a:pt x="168" y="2235"/>
                  </a:cubicBezTo>
                  <a:cubicBezTo>
                    <a:pt x="1" y="2869"/>
                    <a:pt x="168" y="3536"/>
                    <a:pt x="501" y="4070"/>
                  </a:cubicBezTo>
                  <a:cubicBezTo>
                    <a:pt x="201" y="4537"/>
                    <a:pt x="34" y="5070"/>
                    <a:pt x="101" y="5571"/>
                  </a:cubicBezTo>
                  <a:cubicBezTo>
                    <a:pt x="134" y="6605"/>
                    <a:pt x="935" y="7505"/>
                    <a:pt x="1869" y="7672"/>
                  </a:cubicBezTo>
                  <a:cubicBezTo>
                    <a:pt x="1979" y="7689"/>
                    <a:pt x="2088" y="7696"/>
                    <a:pt x="2196" y="7696"/>
                  </a:cubicBezTo>
                  <a:cubicBezTo>
                    <a:pt x="2745" y="7696"/>
                    <a:pt x="3274" y="7506"/>
                    <a:pt x="3804" y="7339"/>
                  </a:cubicBezTo>
                  <a:cubicBezTo>
                    <a:pt x="3970" y="7239"/>
                    <a:pt x="4170" y="7205"/>
                    <a:pt x="4337" y="7172"/>
                  </a:cubicBezTo>
                  <a:cubicBezTo>
                    <a:pt x="4593" y="7082"/>
                    <a:pt x="4884" y="7027"/>
                    <a:pt x="5168" y="7027"/>
                  </a:cubicBezTo>
                  <a:cubicBezTo>
                    <a:pt x="5622" y="7027"/>
                    <a:pt x="6059" y="7169"/>
                    <a:pt x="6305" y="7539"/>
                  </a:cubicBezTo>
                  <a:cubicBezTo>
                    <a:pt x="6606" y="8006"/>
                    <a:pt x="6405" y="8673"/>
                    <a:pt x="6038" y="9040"/>
                  </a:cubicBezTo>
                  <a:cubicBezTo>
                    <a:pt x="5638" y="9507"/>
                    <a:pt x="5038" y="9774"/>
                    <a:pt x="4504" y="10007"/>
                  </a:cubicBezTo>
                  <a:cubicBezTo>
                    <a:pt x="3804" y="10274"/>
                    <a:pt x="3070" y="10608"/>
                    <a:pt x="2503" y="11175"/>
                  </a:cubicBezTo>
                  <a:cubicBezTo>
                    <a:pt x="1835" y="11775"/>
                    <a:pt x="1469" y="12576"/>
                    <a:pt x="1535" y="13376"/>
                  </a:cubicBezTo>
                  <a:cubicBezTo>
                    <a:pt x="1602" y="13843"/>
                    <a:pt x="1835" y="14277"/>
                    <a:pt x="2202" y="14611"/>
                  </a:cubicBezTo>
                  <a:cubicBezTo>
                    <a:pt x="2479" y="14832"/>
                    <a:pt x="2801" y="14961"/>
                    <a:pt x="3112" y="14961"/>
                  </a:cubicBezTo>
                  <a:cubicBezTo>
                    <a:pt x="3176" y="14961"/>
                    <a:pt x="3240" y="14956"/>
                    <a:pt x="3303" y="14944"/>
                  </a:cubicBezTo>
                  <a:cubicBezTo>
                    <a:pt x="3537" y="14911"/>
                    <a:pt x="3770" y="14844"/>
                    <a:pt x="3970" y="14744"/>
                  </a:cubicBezTo>
                  <a:lnTo>
                    <a:pt x="4337" y="14611"/>
                  </a:lnTo>
                  <a:cubicBezTo>
                    <a:pt x="4446" y="14586"/>
                    <a:pt x="4558" y="14573"/>
                    <a:pt x="4672" y="14573"/>
                  </a:cubicBezTo>
                  <a:cubicBezTo>
                    <a:pt x="5013" y="14573"/>
                    <a:pt x="5363" y="14686"/>
                    <a:pt x="5638" y="14911"/>
                  </a:cubicBezTo>
                  <a:cubicBezTo>
                    <a:pt x="6005" y="15211"/>
                    <a:pt x="6272" y="15611"/>
                    <a:pt x="6305" y="16078"/>
                  </a:cubicBezTo>
                  <a:cubicBezTo>
                    <a:pt x="6305" y="16512"/>
                    <a:pt x="6105" y="16946"/>
                    <a:pt x="5772" y="17246"/>
                  </a:cubicBezTo>
                  <a:cubicBezTo>
                    <a:pt x="5471" y="16712"/>
                    <a:pt x="5138" y="16345"/>
                    <a:pt x="4671" y="16212"/>
                  </a:cubicBezTo>
                  <a:cubicBezTo>
                    <a:pt x="4568" y="16181"/>
                    <a:pt x="4464" y="16166"/>
                    <a:pt x="4362" y="16166"/>
                  </a:cubicBezTo>
                  <a:cubicBezTo>
                    <a:pt x="4134" y="16166"/>
                    <a:pt x="3911" y="16240"/>
                    <a:pt x="3703" y="16378"/>
                  </a:cubicBezTo>
                  <a:cubicBezTo>
                    <a:pt x="3470" y="16545"/>
                    <a:pt x="3337" y="16779"/>
                    <a:pt x="3337" y="17046"/>
                  </a:cubicBezTo>
                  <a:cubicBezTo>
                    <a:pt x="3337" y="17579"/>
                    <a:pt x="3837" y="18013"/>
                    <a:pt x="4371" y="18080"/>
                  </a:cubicBezTo>
                  <a:cubicBezTo>
                    <a:pt x="4481" y="18107"/>
                    <a:pt x="4591" y="18120"/>
                    <a:pt x="4700" y="18120"/>
                  </a:cubicBezTo>
                  <a:cubicBezTo>
                    <a:pt x="4989" y="18120"/>
                    <a:pt x="5272" y="18034"/>
                    <a:pt x="5538" y="17913"/>
                  </a:cubicBezTo>
                  <a:cubicBezTo>
                    <a:pt x="5672" y="18213"/>
                    <a:pt x="5805" y="18513"/>
                    <a:pt x="5972" y="18747"/>
                  </a:cubicBezTo>
                  <a:cubicBezTo>
                    <a:pt x="6439" y="19381"/>
                    <a:pt x="7173" y="19748"/>
                    <a:pt x="7940" y="19748"/>
                  </a:cubicBezTo>
                  <a:cubicBezTo>
                    <a:pt x="8273" y="19748"/>
                    <a:pt x="8607" y="19681"/>
                    <a:pt x="8941" y="19547"/>
                  </a:cubicBezTo>
                  <a:cubicBezTo>
                    <a:pt x="9474" y="19281"/>
                    <a:pt x="9875" y="18747"/>
                    <a:pt x="10108" y="18180"/>
                  </a:cubicBezTo>
                  <a:cubicBezTo>
                    <a:pt x="9941" y="18180"/>
                    <a:pt x="9808" y="18113"/>
                    <a:pt x="9641" y="18080"/>
                  </a:cubicBezTo>
                  <a:cubicBezTo>
                    <a:pt x="9474" y="18547"/>
                    <a:pt x="9141" y="18914"/>
                    <a:pt x="8707" y="19114"/>
                  </a:cubicBezTo>
                  <a:cubicBezTo>
                    <a:pt x="8455" y="19240"/>
                    <a:pt x="8176" y="19300"/>
                    <a:pt x="7897" y="19300"/>
                  </a:cubicBezTo>
                  <a:cubicBezTo>
                    <a:pt x="7290" y="19300"/>
                    <a:pt x="6681" y="19016"/>
                    <a:pt x="6339" y="18513"/>
                  </a:cubicBezTo>
                  <a:cubicBezTo>
                    <a:pt x="6172" y="18280"/>
                    <a:pt x="6072" y="18013"/>
                    <a:pt x="5972" y="17746"/>
                  </a:cubicBezTo>
                  <a:lnTo>
                    <a:pt x="5972" y="17713"/>
                  </a:lnTo>
                  <a:lnTo>
                    <a:pt x="6038" y="17613"/>
                  </a:lnTo>
                  <a:cubicBezTo>
                    <a:pt x="6539" y="17212"/>
                    <a:pt x="6806" y="16612"/>
                    <a:pt x="6806" y="16045"/>
                  </a:cubicBezTo>
                  <a:cubicBezTo>
                    <a:pt x="6806" y="15444"/>
                    <a:pt x="6472" y="14911"/>
                    <a:pt x="5972" y="14544"/>
                  </a:cubicBezTo>
                  <a:cubicBezTo>
                    <a:pt x="5598" y="14270"/>
                    <a:pt x="5151" y="14126"/>
                    <a:pt x="4698" y="14126"/>
                  </a:cubicBezTo>
                  <a:cubicBezTo>
                    <a:pt x="4544" y="14126"/>
                    <a:pt x="4390" y="14143"/>
                    <a:pt x="4237" y="14177"/>
                  </a:cubicBezTo>
                  <a:cubicBezTo>
                    <a:pt x="4070" y="14210"/>
                    <a:pt x="3970" y="14244"/>
                    <a:pt x="3804" y="14344"/>
                  </a:cubicBezTo>
                  <a:cubicBezTo>
                    <a:pt x="3570" y="14410"/>
                    <a:pt x="3403" y="14510"/>
                    <a:pt x="3203" y="14510"/>
                  </a:cubicBezTo>
                  <a:cubicBezTo>
                    <a:pt x="3173" y="14515"/>
                    <a:pt x="3143" y="14517"/>
                    <a:pt x="3113" y="14517"/>
                  </a:cubicBezTo>
                  <a:cubicBezTo>
                    <a:pt x="2902" y="14517"/>
                    <a:pt x="2673" y="14418"/>
                    <a:pt x="2469" y="14244"/>
                  </a:cubicBezTo>
                  <a:cubicBezTo>
                    <a:pt x="2169" y="14043"/>
                    <a:pt x="2002" y="13677"/>
                    <a:pt x="1969" y="13343"/>
                  </a:cubicBezTo>
                  <a:cubicBezTo>
                    <a:pt x="1902" y="12709"/>
                    <a:pt x="2202" y="12042"/>
                    <a:pt x="2803" y="11542"/>
                  </a:cubicBezTo>
                  <a:cubicBezTo>
                    <a:pt x="3337" y="11041"/>
                    <a:pt x="4037" y="10741"/>
                    <a:pt x="4704" y="10441"/>
                  </a:cubicBezTo>
                  <a:cubicBezTo>
                    <a:pt x="5305" y="10207"/>
                    <a:pt x="5972" y="9907"/>
                    <a:pt x="6405" y="9373"/>
                  </a:cubicBezTo>
                  <a:cubicBezTo>
                    <a:pt x="6872" y="8840"/>
                    <a:pt x="7139" y="7939"/>
                    <a:pt x="6706" y="7272"/>
                  </a:cubicBezTo>
                  <a:cubicBezTo>
                    <a:pt x="6383" y="6778"/>
                    <a:pt x="5811" y="6602"/>
                    <a:pt x="5204" y="6602"/>
                  </a:cubicBezTo>
                  <a:cubicBezTo>
                    <a:pt x="4870" y="6602"/>
                    <a:pt x="4524" y="6655"/>
                    <a:pt x="4204" y="6738"/>
                  </a:cubicBezTo>
                  <a:cubicBezTo>
                    <a:pt x="4037" y="6772"/>
                    <a:pt x="3837" y="6872"/>
                    <a:pt x="3670" y="6905"/>
                  </a:cubicBezTo>
                  <a:cubicBezTo>
                    <a:pt x="3219" y="7064"/>
                    <a:pt x="2768" y="7245"/>
                    <a:pt x="2317" y="7245"/>
                  </a:cubicBezTo>
                  <a:cubicBezTo>
                    <a:pt x="2201" y="7245"/>
                    <a:pt x="2085" y="7233"/>
                    <a:pt x="1969" y="7205"/>
                  </a:cubicBezTo>
                  <a:cubicBezTo>
                    <a:pt x="1202" y="7072"/>
                    <a:pt x="601" y="6371"/>
                    <a:pt x="535" y="5537"/>
                  </a:cubicBezTo>
                  <a:cubicBezTo>
                    <a:pt x="501" y="5170"/>
                    <a:pt x="635" y="4770"/>
                    <a:pt x="801" y="4437"/>
                  </a:cubicBezTo>
                  <a:cubicBezTo>
                    <a:pt x="1135" y="4737"/>
                    <a:pt x="1502" y="4937"/>
                    <a:pt x="1936" y="5004"/>
                  </a:cubicBezTo>
                  <a:cubicBezTo>
                    <a:pt x="2102" y="5004"/>
                    <a:pt x="2269" y="5004"/>
                    <a:pt x="2436" y="4937"/>
                  </a:cubicBezTo>
                  <a:cubicBezTo>
                    <a:pt x="2669" y="4904"/>
                    <a:pt x="2870" y="4770"/>
                    <a:pt x="3036" y="4670"/>
                  </a:cubicBezTo>
                  <a:cubicBezTo>
                    <a:pt x="3370" y="4337"/>
                    <a:pt x="3503" y="3836"/>
                    <a:pt x="3303" y="3436"/>
                  </a:cubicBezTo>
                  <a:cubicBezTo>
                    <a:pt x="3170" y="3202"/>
                    <a:pt x="2970" y="3069"/>
                    <a:pt x="2703" y="3002"/>
                  </a:cubicBezTo>
                  <a:cubicBezTo>
                    <a:pt x="2581" y="2953"/>
                    <a:pt x="2441" y="2922"/>
                    <a:pt x="2283" y="2922"/>
                  </a:cubicBezTo>
                  <a:cubicBezTo>
                    <a:pt x="2225" y="2922"/>
                    <a:pt x="2165" y="2927"/>
                    <a:pt x="2102" y="2936"/>
                  </a:cubicBezTo>
                  <a:cubicBezTo>
                    <a:pt x="1835" y="3002"/>
                    <a:pt x="1635" y="3069"/>
                    <a:pt x="1435" y="3202"/>
                  </a:cubicBezTo>
                  <a:cubicBezTo>
                    <a:pt x="1168" y="3336"/>
                    <a:pt x="968" y="3503"/>
                    <a:pt x="801" y="3703"/>
                  </a:cubicBezTo>
                  <a:cubicBezTo>
                    <a:pt x="601" y="3269"/>
                    <a:pt x="501" y="2835"/>
                    <a:pt x="601" y="2368"/>
                  </a:cubicBezTo>
                  <a:cubicBezTo>
                    <a:pt x="801" y="1434"/>
                    <a:pt x="1702" y="701"/>
                    <a:pt x="2803" y="534"/>
                  </a:cubicBezTo>
                  <a:cubicBezTo>
                    <a:pt x="2836" y="534"/>
                    <a:pt x="2936" y="534"/>
                    <a:pt x="2970" y="500"/>
                  </a:cubicBezTo>
                  <a:cubicBezTo>
                    <a:pt x="3113" y="484"/>
                    <a:pt x="3256" y="475"/>
                    <a:pt x="3398" y="475"/>
                  </a:cubicBezTo>
                  <a:cubicBezTo>
                    <a:pt x="4377" y="475"/>
                    <a:pt x="5306" y="873"/>
                    <a:pt x="6005" y="1601"/>
                  </a:cubicBezTo>
                  <a:cubicBezTo>
                    <a:pt x="6105" y="1501"/>
                    <a:pt x="6172" y="1334"/>
                    <a:pt x="6272" y="1201"/>
                  </a:cubicBezTo>
                  <a:cubicBezTo>
                    <a:pt x="5505" y="400"/>
                    <a:pt x="4371" y="0"/>
                    <a:pt x="3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3"/>
            <p:cNvSpPr/>
            <p:nvPr/>
          </p:nvSpPr>
          <p:spPr>
            <a:xfrm>
              <a:off x="1857325" y="2367125"/>
              <a:ext cx="187675" cy="191850"/>
            </a:xfrm>
            <a:custGeom>
              <a:rect b="b" l="l" r="r" t="t"/>
              <a:pathLst>
                <a:path extrusionOk="0" h="7674" w="7507">
                  <a:moveTo>
                    <a:pt x="1202" y="2136"/>
                  </a:moveTo>
                  <a:cubicBezTo>
                    <a:pt x="1302" y="2136"/>
                    <a:pt x="1368" y="2136"/>
                    <a:pt x="1468" y="2203"/>
                  </a:cubicBezTo>
                  <a:cubicBezTo>
                    <a:pt x="1669" y="2269"/>
                    <a:pt x="1869" y="2469"/>
                    <a:pt x="1969" y="2770"/>
                  </a:cubicBezTo>
                  <a:cubicBezTo>
                    <a:pt x="1802" y="2903"/>
                    <a:pt x="1502" y="3103"/>
                    <a:pt x="1135" y="3103"/>
                  </a:cubicBezTo>
                  <a:cubicBezTo>
                    <a:pt x="868" y="3103"/>
                    <a:pt x="534" y="2903"/>
                    <a:pt x="534" y="2670"/>
                  </a:cubicBezTo>
                  <a:cubicBezTo>
                    <a:pt x="534" y="2436"/>
                    <a:pt x="668" y="2336"/>
                    <a:pt x="768" y="2269"/>
                  </a:cubicBezTo>
                  <a:cubicBezTo>
                    <a:pt x="868" y="2203"/>
                    <a:pt x="1035" y="2136"/>
                    <a:pt x="1202" y="2136"/>
                  </a:cubicBezTo>
                  <a:close/>
                  <a:moveTo>
                    <a:pt x="2469" y="1"/>
                  </a:moveTo>
                  <a:lnTo>
                    <a:pt x="2603" y="234"/>
                  </a:lnTo>
                  <a:cubicBezTo>
                    <a:pt x="2769" y="668"/>
                    <a:pt x="2769" y="1102"/>
                    <a:pt x="2669" y="1569"/>
                  </a:cubicBezTo>
                  <a:cubicBezTo>
                    <a:pt x="2603" y="1869"/>
                    <a:pt x="2503" y="2102"/>
                    <a:pt x="2336" y="2369"/>
                  </a:cubicBezTo>
                  <a:cubicBezTo>
                    <a:pt x="2169" y="2069"/>
                    <a:pt x="1969" y="1869"/>
                    <a:pt x="1669" y="1736"/>
                  </a:cubicBezTo>
                  <a:cubicBezTo>
                    <a:pt x="1521" y="1668"/>
                    <a:pt x="1356" y="1634"/>
                    <a:pt x="1189" y="1634"/>
                  </a:cubicBezTo>
                  <a:cubicBezTo>
                    <a:pt x="941" y="1634"/>
                    <a:pt x="687" y="1710"/>
                    <a:pt x="468" y="1869"/>
                  </a:cubicBezTo>
                  <a:cubicBezTo>
                    <a:pt x="168" y="2069"/>
                    <a:pt x="1" y="2369"/>
                    <a:pt x="34" y="2703"/>
                  </a:cubicBezTo>
                  <a:cubicBezTo>
                    <a:pt x="101" y="3237"/>
                    <a:pt x="635" y="3570"/>
                    <a:pt x="1102" y="3604"/>
                  </a:cubicBezTo>
                  <a:cubicBezTo>
                    <a:pt x="1435" y="3604"/>
                    <a:pt x="1769" y="3503"/>
                    <a:pt x="2102" y="3270"/>
                  </a:cubicBezTo>
                  <a:cubicBezTo>
                    <a:pt x="2102" y="3337"/>
                    <a:pt x="2102" y="3403"/>
                    <a:pt x="2136" y="3503"/>
                  </a:cubicBezTo>
                  <a:lnTo>
                    <a:pt x="2136" y="4337"/>
                  </a:lnTo>
                  <a:cubicBezTo>
                    <a:pt x="2136" y="4604"/>
                    <a:pt x="2102" y="4938"/>
                    <a:pt x="2136" y="5271"/>
                  </a:cubicBezTo>
                  <a:cubicBezTo>
                    <a:pt x="2202" y="6105"/>
                    <a:pt x="2636" y="6873"/>
                    <a:pt x="3270" y="7273"/>
                  </a:cubicBezTo>
                  <a:cubicBezTo>
                    <a:pt x="3603" y="7540"/>
                    <a:pt x="4037" y="7673"/>
                    <a:pt x="4437" y="7673"/>
                  </a:cubicBezTo>
                  <a:cubicBezTo>
                    <a:pt x="4838" y="7673"/>
                    <a:pt x="5271" y="7540"/>
                    <a:pt x="5538" y="7273"/>
                  </a:cubicBezTo>
                  <a:cubicBezTo>
                    <a:pt x="6138" y="6839"/>
                    <a:pt x="6439" y="6005"/>
                    <a:pt x="6339" y="5005"/>
                  </a:cubicBezTo>
                  <a:cubicBezTo>
                    <a:pt x="6305" y="4671"/>
                    <a:pt x="6272" y="4337"/>
                    <a:pt x="6172" y="4004"/>
                  </a:cubicBezTo>
                  <a:cubicBezTo>
                    <a:pt x="6105" y="3570"/>
                    <a:pt x="6005" y="3170"/>
                    <a:pt x="6005" y="2736"/>
                  </a:cubicBezTo>
                  <a:lnTo>
                    <a:pt x="6005" y="2503"/>
                  </a:lnTo>
                  <a:cubicBezTo>
                    <a:pt x="6038" y="1902"/>
                    <a:pt x="6305" y="1269"/>
                    <a:pt x="6839" y="1035"/>
                  </a:cubicBezTo>
                  <a:cubicBezTo>
                    <a:pt x="6989" y="960"/>
                    <a:pt x="7177" y="922"/>
                    <a:pt x="7346" y="922"/>
                  </a:cubicBezTo>
                  <a:cubicBezTo>
                    <a:pt x="7402" y="922"/>
                    <a:pt x="7456" y="927"/>
                    <a:pt x="7506" y="935"/>
                  </a:cubicBezTo>
                  <a:cubicBezTo>
                    <a:pt x="7439" y="868"/>
                    <a:pt x="7306" y="768"/>
                    <a:pt x="7139" y="735"/>
                  </a:cubicBezTo>
                  <a:cubicBezTo>
                    <a:pt x="7106" y="735"/>
                    <a:pt x="7039" y="701"/>
                    <a:pt x="6972" y="701"/>
                  </a:cubicBezTo>
                  <a:cubicBezTo>
                    <a:pt x="6906" y="668"/>
                    <a:pt x="6839" y="668"/>
                    <a:pt x="6739" y="601"/>
                  </a:cubicBezTo>
                  <a:cubicBezTo>
                    <a:pt x="6706" y="601"/>
                    <a:pt x="6672" y="568"/>
                    <a:pt x="6639" y="568"/>
                  </a:cubicBezTo>
                  <a:cubicBezTo>
                    <a:pt x="5972" y="902"/>
                    <a:pt x="5671" y="1602"/>
                    <a:pt x="5538" y="2236"/>
                  </a:cubicBezTo>
                  <a:cubicBezTo>
                    <a:pt x="5505" y="2403"/>
                    <a:pt x="5505" y="2536"/>
                    <a:pt x="5505" y="2670"/>
                  </a:cubicBezTo>
                  <a:cubicBezTo>
                    <a:pt x="5505" y="3103"/>
                    <a:pt x="5605" y="3570"/>
                    <a:pt x="5671" y="4004"/>
                  </a:cubicBezTo>
                  <a:cubicBezTo>
                    <a:pt x="5705" y="4271"/>
                    <a:pt x="5805" y="4604"/>
                    <a:pt x="5805" y="4938"/>
                  </a:cubicBezTo>
                  <a:cubicBezTo>
                    <a:pt x="5838" y="5338"/>
                    <a:pt x="5838" y="6339"/>
                    <a:pt x="5204" y="6839"/>
                  </a:cubicBezTo>
                  <a:cubicBezTo>
                    <a:pt x="4988" y="7023"/>
                    <a:pt x="4687" y="7114"/>
                    <a:pt x="4375" y="7114"/>
                  </a:cubicBezTo>
                  <a:cubicBezTo>
                    <a:pt x="4062" y="7114"/>
                    <a:pt x="3737" y="7023"/>
                    <a:pt x="3470" y="6839"/>
                  </a:cubicBezTo>
                  <a:cubicBezTo>
                    <a:pt x="2970" y="6506"/>
                    <a:pt x="2636" y="5872"/>
                    <a:pt x="2536" y="5171"/>
                  </a:cubicBezTo>
                  <a:cubicBezTo>
                    <a:pt x="2503" y="4871"/>
                    <a:pt x="2536" y="4571"/>
                    <a:pt x="2536" y="4271"/>
                  </a:cubicBezTo>
                  <a:cubicBezTo>
                    <a:pt x="2536" y="4004"/>
                    <a:pt x="2569" y="3704"/>
                    <a:pt x="2536" y="3403"/>
                  </a:cubicBezTo>
                  <a:cubicBezTo>
                    <a:pt x="2536" y="3237"/>
                    <a:pt x="2503" y="3036"/>
                    <a:pt x="2469" y="2870"/>
                  </a:cubicBezTo>
                  <a:cubicBezTo>
                    <a:pt x="2736" y="2503"/>
                    <a:pt x="2970" y="2069"/>
                    <a:pt x="3070" y="1602"/>
                  </a:cubicBezTo>
                  <a:cubicBezTo>
                    <a:pt x="3170" y="1102"/>
                    <a:pt x="3170" y="568"/>
                    <a:pt x="2970" y="68"/>
                  </a:cubicBezTo>
                  <a:cubicBezTo>
                    <a:pt x="2970" y="34"/>
                    <a:pt x="2936" y="34"/>
                    <a:pt x="29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3"/>
            <p:cNvSpPr/>
            <p:nvPr/>
          </p:nvSpPr>
          <p:spPr>
            <a:xfrm>
              <a:off x="2024125" y="2398000"/>
              <a:ext cx="145125" cy="84925"/>
            </a:xfrm>
            <a:custGeom>
              <a:rect b="b" l="l" r="r" t="t"/>
              <a:pathLst>
                <a:path extrusionOk="0" h="3397" w="5805">
                  <a:moveTo>
                    <a:pt x="1435" y="968"/>
                  </a:moveTo>
                  <a:cubicBezTo>
                    <a:pt x="1535" y="968"/>
                    <a:pt x="1701" y="1001"/>
                    <a:pt x="1835" y="1034"/>
                  </a:cubicBezTo>
                  <a:cubicBezTo>
                    <a:pt x="2002" y="1068"/>
                    <a:pt x="2135" y="1168"/>
                    <a:pt x="2268" y="1301"/>
                  </a:cubicBezTo>
                  <a:cubicBezTo>
                    <a:pt x="2202" y="1368"/>
                    <a:pt x="2168" y="1535"/>
                    <a:pt x="2135" y="1668"/>
                  </a:cubicBezTo>
                  <a:cubicBezTo>
                    <a:pt x="2135" y="1701"/>
                    <a:pt x="2102" y="1735"/>
                    <a:pt x="2102" y="1801"/>
                  </a:cubicBezTo>
                  <a:lnTo>
                    <a:pt x="2035" y="1835"/>
                  </a:lnTo>
                  <a:cubicBezTo>
                    <a:pt x="2002" y="1868"/>
                    <a:pt x="2002" y="1935"/>
                    <a:pt x="1968" y="1968"/>
                  </a:cubicBezTo>
                  <a:lnTo>
                    <a:pt x="1868" y="2035"/>
                  </a:lnTo>
                  <a:cubicBezTo>
                    <a:pt x="1801" y="2102"/>
                    <a:pt x="1768" y="2168"/>
                    <a:pt x="1668" y="2202"/>
                  </a:cubicBezTo>
                  <a:cubicBezTo>
                    <a:pt x="1635" y="2268"/>
                    <a:pt x="1601" y="2268"/>
                    <a:pt x="1601" y="2268"/>
                  </a:cubicBezTo>
                  <a:cubicBezTo>
                    <a:pt x="1535" y="2268"/>
                    <a:pt x="1501" y="2302"/>
                    <a:pt x="1468" y="2302"/>
                  </a:cubicBezTo>
                  <a:cubicBezTo>
                    <a:pt x="1435" y="2302"/>
                    <a:pt x="1368" y="2302"/>
                    <a:pt x="1334" y="2335"/>
                  </a:cubicBezTo>
                  <a:lnTo>
                    <a:pt x="1168" y="2335"/>
                  </a:lnTo>
                  <a:cubicBezTo>
                    <a:pt x="968" y="2302"/>
                    <a:pt x="767" y="2168"/>
                    <a:pt x="634" y="2002"/>
                  </a:cubicBezTo>
                  <a:cubicBezTo>
                    <a:pt x="601" y="1968"/>
                    <a:pt x="534" y="1868"/>
                    <a:pt x="534" y="1835"/>
                  </a:cubicBezTo>
                  <a:cubicBezTo>
                    <a:pt x="501" y="1701"/>
                    <a:pt x="501" y="1635"/>
                    <a:pt x="534" y="1501"/>
                  </a:cubicBezTo>
                  <a:cubicBezTo>
                    <a:pt x="567" y="1301"/>
                    <a:pt x="767" y="1134"/>
                    <a:pt x="867" y="1068"/>
                  </a:cubicBezTo>
                  <a:cubicBezTo>
                    <a:pt x="1034" y="1001"/>
                    <a:pt x="1201" y="968"/>
                    <a:pt x="1435" y="968"/>
                  </a:cubicBezTo>
                  <a:close/>
                  <a:moveTo>
                    <a:pt x="1601" y="0"/>
                  </a:moveTo>
                  <a:lnTo>
                    <a:pt x="1968" y="367"/>
                  </a:lnTo>
                  <a:cubicBezTo>
                    <a:pt x="2002" y="467"/>
                    <a:pt x="2035" y="534"/>
                    <a:pt x="2102" y="567"/>
                  </a:cubicBezTo>
                  <a:cubicBezTo>
                    <a:pt x="2035" y="567"/>
                    <a:pt x="2002" y="534"/>
                    <a:pt x="1968" y="534"/>
                  </a:cubicBezTo>
                  <a:cubicBezTo>
                    <a:pt x="1788" y="464"/>
                    <a:pt x="1589" y="430"/>
                    <a:pt x="1393" y="430"/>
                  </a:cubicBezTo>
                  <a:cubicBezTo>
                    <a:pt x="1119" y="430"/>
                    <a:pt x="848" y="498"/>
                    <a:pt x="634" y="634"/>
                  </a:cubicBezTo>
                  <a:cubicBezTo>
                    <a:pt x="334" y="801"/>
                    <a:pt x="134" y="1034"/>
                    <a:pt x="34" y="1368"/>
                  </a:cubicBezTo>
                  <a:lnTo>
                    <a:pt x="34" y="1535"/>
                  </a:lnTo>
                  <a:cubicBezTo>
                    <a:pt x="0" y="1801"/>
                    <a:pt x="100" y="2035"/>
                    <a:pt x="267" y="2302"/>
                  </a:cubicBezTo>
                  <a:cubicBezTo>
                    <a:pt x="467" y="2569"/>
                    <a:pt x="767" y="2802"/>
                    <a:pt x="1101" y="2836"/>
                  </a:cubicBezTo>
                  <a:cubicBezTo>
                    <a:pt x="1156" y="2843"/>
                    <a:pt x="1213" y="2848"/>
                    <a:pt x="1271" y="2848"/>
                  </a:cubicBezTo>
                  <a:cubicBezTo>
                    <a:pt x="1457" y="2848"/>
                    <a:pt x="1649" y="2804"/>
                    <a:pt x="1801" y="2702"/>
                  </a:cubicBezTo>
                  <a:cubicBezTo>
                    <a:pt x="2135" y="2535"/>
                    <a:pt x="2435" y="2268"/>
                    <a:pt x="2602" y="1868"/>
                  </a:cubicBezTo>
                  <a:cubicBezTo>
                    <a:pt x="2635" y="1801"/>
                    <a:pt x="2635" y="1701"/>
                    <a:pt x="2669" y="1635"/>
                  </a:cubicBezTo>
                  <a:cubicBezTo>
                    <a:pt x="2836" y="1801"/>
                    <a:pt x="2969" y="1968"/>
                    <a:pt x="3102" y="2102"/>
                  </a:cubicBezTo>
                  <a:lnTo>
                    <a:pt x="3169" y="2202"/>
                  </a:lnTo>
                  <a:cubicBezTo>
                    <a:pt x="3636" y="2702"/>
                    <a:pt x="4170" y="3303"/>
                    <a:pt x="4937" y="3369"/>
                  </a:cubicBezTo>
                  <a:cubicBezTo>
                    <a:pt x="5012" y="3388"/>
                    <a:pt x="5089" y="3396"/>
                    <a:pt x="5168" y="3396"/>
                  </a:cubicBezTo>
                  <a:cubicBezTo>
                    <a:pt x="5372" y="3396"/>
                    <a:pt x="5588" y="3341"/>
                    <a:pt x="5804" y="3269"/>
                  </a:cubicBezTo>
                  <a:lnTo>
                    <a:pt x="5471" y="2936"/>
                  </a:lnTo>
                  <a:lnTo>
                    <a:pt x="5437" y="2869"/>
                  </a:lnTo>
                  <a:cubicBezTo>
                    <a:pt x="5315" y="2918"/>
                    <a:pt x="5211" y="2949"/>
                    <a:pt x="5099" y="2949"/>
                  </a:cubicBezTo>
                  <a:cubicBezTo>
                    <a:pt x="5057" y="2949"/>
                    <a:pt x="5015" y="2945"/>
                    <a:pt x="4970" y="2936"/>
                  </a:cubicBezTo>
                  <a:cubicBezTo>
                    <a:pt x="4370" y="2836"/>
                    <a:pt x="3936" y="2369"/>
                    <a:pt x="3503" y="1935"/>
                  </a:cubicBezTo>
                  <a:lnTo>
                    <a:pt x="3436" y="1801"/>
                  </a:lnTo>
                  <a:cubicBezTo>
                    <a:pt x="3169" y="1501"/>
                    <a:pt x="2936" y="1234"/>
                    <a:pt x="2669" y="1001"/>
                  </a:cubicBezTo>
                  <a:cubicBezTo>
                    <a:pt x="2669" y="834"/>
                    <a:pt x="2602" y="667"/>
                    <a:pt x="2535" y="501"/>
                  </a:cubicBezTo>
                  <a:lnTo>
                    <a:pt x="2302" y="367"/>
                  </a:lnTo>
                  <a:cubicBezTo>
                    <a:pt x="2202" y="334"/>
                    <a:pt x="2102" y="234"/>
                    <a:pt x="2002" y="200"/>
                  </a:cubicBezTo>
                  <a:cubicBezTo>
                    <a:pt x="1868" y="134"/>
                    <a:pt x="1701" y="34"/>
                    <a:pt x="16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3"/>
            <p:cNvSpPr/>
            <p:nvPr/>
          </p:nvSpPr>
          <p:spPr>
            <a:xfrm>
              <a:off x="1961575" y="2556775"/>
              <a:ext cx="265200" cy="138125"/>
            </a:xfrm>
            <a:custGeom>
              <a:rect b="b" l="l" r="r" t="t"/>
              <a:pathLst>
                <a:path extrusionOk="0" h="5525" w="10608">
                  <a:moveTo>
                    <a:pt x="7939" y="1488"/>
                  </a:moveTo>
                  <a:cubicBezTo>
                    <a:pt x="8106" y="1488"/>
                    <a:pt x="8273" y="1488"/>
                    <a:pt x="8373" y="1588"/>
                  </a:cubicBezTo>
                  <a:cubicBezTo>
                    <a:pt x="8540" y="1655"/>
                    <a:pt x="8707" y="1855"/>
                    <a:pt x="8773" y="2089"/>
                  </a:cubicBezTo>
                  <a:cubicBezTo>
                    <a:pt x="8807" y="2289"/>
                    <a:pt x="8807" y="2522"/>
                    <a:pt x="8673" y="2689"/>
                  </a:cubicBezTo>
                  <a:cubicBezTo>
                    <a:pt x="8640" y="2756"/>
                    <a:pt x="8640" y="2789"/>
                    <a:pt x="8607" y="2822"/>
                  </a:cubicBezTo>
                  <a:cubicBezTo>
                    <a:pt x="8607" y="2822"/>
                    <a:pt x="8540" y="2856"/>
                    <a:pt x="8506" y="2856"/>
                  </a:cubicBezTo>
                  <a:cubicBezTo>
                    <a:pt x="8406" y="2922"/>
                    <a:pt x="8373" y="2956"/>
                    <a:pt x="8306" y="2989"/>
                  </a:cubicBezTo>
                  <a:cubicBezTo>
                    <a:pt x="8273" y="2989"/>
                    <a:pt x="8206" y="3023"/>
                    <a:pt x="8173" y="3023"/>
                  </a:cubicBezTo>
                  <a:lnTo>
                    <a:pt x="7973" y="3023"/>
                  </a:lnTo>
                  <a:cubicBezTo>
                    <a:pt x="7639" y="3023"/>
                    <a:pt x="7306" y="2856"/>
                    <a:pt x="7139" y="2656"/>
                  </a:cubicBezTo>
                  <a:cubicBezTo>
                    <a:pt x="7005" y="2489"/>
                    <a:pt x="6972" y="2289"/>
                    <a:pt x="6939" y="2089"/>
                  </a:cubicBezTo>
                  <a:lnTo>
                    <a:pt x="7039" y="1955"/>
                  </a:lnTo>
                  <a:cubicBezTo>
                    <a:pt x="7172" y="1922"/>
                    <a:pt x="7206" y="1855"/>
                    <a:pt x="7272" y="1822"/>
                  </a:cubicBezTo>
                  <a:cubicBezTo>
                    <a:pt x="7306" y="1788"/>
                    <a:pt x="7339" y="1755"/>
                    <a:pt x="7372" y="1755"/>
                  </a:cubicBezTo>
                  <a:cubicBezTo>
                    <a:pt x="7439" y="1688"/>
                    <a:pt x="7472" y="1688"/>
                    <a:pt x="7506" y="1655"/>
                  </a:cubicBezTo>
                  <a:cubicBezTo>
                    <a:pt x="7539" y="1622"/>
                    <a:pt x="7606" y="1622"/>
                    <a:pt x="7639" y="1588"/>
                  </a:cubicBezTo>
                  <a:cubicBezTo>
                    <a:pt x="7673" y="1588"/>
                    <a:pt x="7706" y="1521"/>
                    <a:pt x="7773" y="1521"/>
                  </a:cubicBezTo>
                  <a:cubicBezTo>
                    <a:pt x="7806" y="1521"/>
                    <a:pt x="7806" y="1521"/>
                    <a:pt x="7839" y="1488"/>
                  </a:cubicBezTo>
                  <a:close/>
                  <a:moveTo>
                    <a:pt x="8839" y="1"/>
                  </a:moveTo>
                  <a:cubicBezTo>
                    <a:pt x="8356" y="1"/>
                    <a:pt x="7902" y="112"/>
                    <a:pt x="7506" y="354"/>
                  </a:cubicBezTo>
                  <a:cubicBezTo>
                    <a:pt x="7439" y="421"/>
                    <a:pt x="7339" y="487"/>
                    <a:pt x="7272" y="587"/>
                  </a:cubicBezTo>
                  <a:cubicBezTo>
                    <a:pt x="6839" y="921"/>
                    <a:pt x="6638" y="1421"/>
                    <a:pt x="6605" y="1922"/>
                  </a:cubicBezTo>
                  <a:lnTo>
                    <a:pt x="6505" y="1988"/>
                  </a:lnTo>
                  <a:cubicBezTo>
                    <a:pt x="6272" y="2355"/>
                    <a:pt x="6105" y="2789"/>
                    <a:pt x="5971" y="3189"/>
                  </a:cubicBezTo>
                  <a:cubicBezTo>
                    <a:pt x="5871" y="3490"/>
                    <a:pt x="5771" y="3790"/>
                    <a:pt x="5638" y="4023"/>
                  </a:cubicBezTo>
                  <a:cubicBezTo>
                    <a:pt x="5355" y="4589"/>
                    <a:pt x="4864" y="5096"/>
                    <a:pt x="4277" y="5096"/>
                  </a:cubicBezTo>
                  <a:cubicBezTo>
                    <a:pt x="4242" y="5096"/>
                    <a:pt x="4206" y="5095"/>
                    <a:pt x="4170" y="5091"/>
                  </a:cubicBezTo>
                  <a:cubicBezTo>
                    <a:pt x="3603" y="4991"/>
                    <a:pt x="3169" y="4357"/>
                    <a:pt x="2969" y="3823"/>
                  </a:cubicBezTo>
                  <a:lnTo>
                    <a:pt x="2836" y="3523"/>
                  </a:lnTo>
                  <a:cubicBezTo>
                    <a:pt x="2602" y="2956"/>
                    <a:pt x="2335" y="2355"/>
                    <a:pt x="1835" y="1955"/>
                  </a:cubicBezTo>
                  <a:cubicBezTo>
                    <a:pt x="1527" y="1729"/>
                    <a:pt x="1142" y="1604"/>
                    <a:pt x="768" y="1604"/>
                  </a:cubicBezTo>
                  <a:cubicBezTo>
                    <a:pt x="535" y="1604"/>
                    <a:pt x="305" y="1653"/>
                    <a:pt x="100" y="1755"/>
                  </a:cubicBezTo>
                  <a:cubicBezTo>
                    <a:pt x="34" y="1755"/>
                    <a:pt x="34" y="1788"/>
                    <a:pt x="0" y="1788"/>
                  </a:cubicBezTo>
                  <a:cubicBezTo>
                    <a:pt x="267" y="1855"/>
                    <a:pt x="501" y="1955"/>
                    <a:pt x="701" y="2055"/>
                  </a:cubicBezTo>
                  <a:cubicBezTo>
                    <a:pt x="1001" y="2055"/>
                    <a:pt x="1335" y="2122"/>
                    <a:pt x="1602" y="2322"/>
                  </a:cubicBezTo>
                  <a:cubicBezTo>
                    <a:pt x="2002" y="2622"/>
                    <a:pt x="2202" y="3156"/>
                    <a:pt x="2469" y="3690"/>
                  </a:cubicBezTo>
                  <a:cubicBezTo>
                    <a:pt x="2502" y="3790"/>
                    <a:pt x="2536" y="3923"/>
                    <a:pt x="2602" y="3990"/>
                  </a:cubicBezTo>
                  <a:cubicBezTo>
                    <a:pt x="3003" y="4891"/>
                    <a:pt x="3536" y="5458"/>
                    <a:pt x="4170" y="5524"/>
                  </a:cubicBezTo>
                  <a:lnTo>
                    <a:pt x="4370" y="5524"/>
                  </a:lnTo>
                  <a:cubicBezTo>
                    <a:pt x="5171" y="5524"/>
                    <a:pt x="5838" y="4857"/>
                    <a:pt x="6138" y="4190"/>
                  </a:cubicBezTo>
                  <a:lnTo>
                    <a:pt x="6505" y="3323"/>
                  </a:lnTo>
                  <a:cubicBezTo>
                    <a:pt x="6605" y="3089"/>
                    <a:pt x="6672" y="2822"/>
                    <a:pt x="6805" y="2622"/>
                  </a:cubicBezTo>
                  <a:cubicBezTo>
                    <a:pt x="6839" y="2689"/>
                    <a:pt x="6872" y="2822"/>
                    <a:pt x="6972" y="2889"/>
                  </a:cubicBezTo>
                  <a:cubicBezTo>
                    <a:pt x="7191" y="3264"/>
                    <a:pt x="7644" y="3493"/>
                    <a:pt x="8111" y="3493"/>
                  </a:cubicBezTo>
                  <a:cubicBezTo>
                    <a:pt x="8143" y="3493"/>
                    <a:pt x="8175" y="3492"/>
                    <a:pt x="8206" y="3490"/>
                  </a:cubicBezTo>
                  <a:cubicBezTo>
                    <a:pt x="8340" y="3490"/>
                    <a:pt x="8473" y="3456"/>
                    <a:pt x="8607" y="3456"/>
                  </a:cubicBezTo>
                  <a:cubicBezTo>
                    <a:pt x="8873" y="3356"/>
                    <a:pt x="9140" y="3189"/>
                    <a:pt x="9307" y="2956"/>
                  </a:cubicBezTo>
                  <a:cubicBezTo>
                    <a:pt x="9474" y="2656"/>
                    <a:pt x="9507" y="2322"/>
                    <a:pt x="9440" y="1955"/>
                  </a:cubicBezTo>
                  <a:cubicBezTo>
                    <a:pt x="9340" y="1622"/>
                    <a:pt x="9107" y="1321"/>
                    <a:pt x="8807" y="1155"/>
                  </a:cubicBezTo>
                  <a:cubicBezTo>
                    <a:pt x="8577" y="1053"/>
                    <a:pt x="8348" y="1009"/>
                    <a:pt x="8134" y="1009"/>
                  </a:cubicBezTo>
                  <a:cubicBezTo>
                    <a:pt x="8067" y="1009"/>
                    <a:pt x="8002" y="1013"/>
                    <a:pt x="7939" y="1021"/>
                  </a:cubicBezTo>
                  <a:cubicBezTo>
                    <a:pt x="7706" y="1054"/>
                    <a:pt x="7539" y="1155"/>
                    <a:pt x="7339" y="1221"/>
                  </a:cubicBezTo>
                  <a:cubicBezTo>
                    <a:pt x="7439" y="1121"/>
                    <a:pt x="7506" y="988"/>
                    <a:pt x="7639" y="854"/>
                  </a:cubicBezTo>
                  <a:cubicBezTo>
                    <a:pt x="7606" y="854"/>
                    <a:pt x="7639" y="821"/>
                    <a:pt x="7673" y="788"/>
                  </a:cubicBezTo>
                  <a:cubicBezTo>
                    <a:pt x="8001" y="577"/>
                    <a:pt x="8427" y="448"/>
                    <a:pt x="8884" y="448"/>
                  </a:cubicBezTo>
                  <a:cubicBezTo>
                    <a:pt x="9077" y="448"/>
                    <a:pt x="9275" y="471"/>
                    <a:pt x="9474" y="521"/>
                  </a:cubicBezTo>
                  <a:cubicBezTo>
                    <a:pt x="9841" y="621"/>
                    <a:pt x="10208" y="788"/>
                    <a:pt x="10608" y="1021"/>
                  </a:cubicBezTo>
                  <a:cubicBezTo>
                    <a:pt x="10508" y="821"/>
                    <a:pt x="10441" y="587"/>
                    <a:pt x="10341" y="354"/>
                  </a:cubicBezTo>
                  <a:cubicBezTo>
                    <a:pt x="10108" y="254"/>
                    <a:pt x="9841" y="154"/>
                    <a:pt x="9607" y="87"/>
                  </a:cubicBezTo>
                  <a:cubicBezTo>
                    <a:pt x="9346" y="30"/>
                    <a:pt x="9089" y="1"/>
                    <a:pt x="88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3"/>
            <p:cNvSpPr/>
            <p:nvPr/>
          </p:nvSpPr>
          <p:spPr>
            <a:xfrm>
              <a:off x="2006600" y="2710125"/>
              <a:ext cx="231025" cy="111525"/>
            </a:xfrm>
            <a:custGeom>
              <a:rect b="b" l="l" r="r" t="t"/>
              <a:pathLst>
                <a:path extrusionOk="0" h="4461" w="9241">
                  <a:moveTo>
                    <a:pt x="5738" y="458"/>
                  </a:moveTo>
                  <a:cubicBezTo>
                    <a:pt x="5805" y="458"/>
                    <a:pt x="5872" y="491"/>
                    <a:pt x="5905" y="491"/>
                  </a:cubicBezTo>
                  <a:cubicBezTo>
                    <a:pt x="5972" y="491"/>
                    <a:pt x="6005" y="524"/>
                    <a:pt x="6038" y="524"/>
                  </a:cubicBezTo>
                  <a:lnTo>
                    <a:pt x="6072" y="558"/>
                  </a:lnTo>
                  <a:cubicBezTo>
                    <a:pt x="6072" y="558"/>
                    <a:pt x="6138" y="558"/>
                    <a:pt x="6138" y="625"/>
                  </a:cubicBezTo>
                  <a:lnTo>
                    <a:pt x="6172" y="625"/>
                  </a:lnTo>
                  <a:cubicBezTo>
                    <a:pt x="6205" y="625"/>
                    <a:pt x="6205" y="658"/>
                    <a:pt x="6238" y="658"/>
                  </a:cubicBezTo>
                  <a:lnTo>
                    <a:pt x="6339" y="725"/>
                  </a:lnTo>
                  <a:cubicBezTo>
                    <a:pt x="6339" y="725"/>
                    <a:pt x="6339" y="758"/>
                    <a:pt x="6372" y="758"/>
                  </a:cubicBezTo>
                  <a:cubicBezTo>
                    <a:pt x="6372" y="758"/>
                    <a:pt x="6405" y="825"/>
                    <a:pt x="6405" y="858"/>
                  </a:cubicBezTo>
                  <a:cubicBezTo>
                    <a:pt x="6472" y="891"/>
                    <a:pt x="6472" y="925"/>
                    <a:pt x="6505" y="925"/>
                  </a:cubicBezTo>
                  <a:cubicBezTo>
                    <a:pt x="6539" y="991"/>
                    <a:pt x="6539" y="1025"/>
                    <a:pt x="6572" y="1058"/>
                  </a:cubicBezTo>
                  <a:cubicBezTo>
                    <a:pt x="6639" y="1092"/>
                    <a:pt x="6639" y="1192"/>
                    <a:pt x="6639" y="1225"/>
                  </a:cubicBezTo>
                  <a:cubicBezTo>
                    <a:pt x="6639" y="1258"/>
                    <a:pt x="6672" y="1358"/>
                    <a:pt x="6672" y="1425"/>
                  </a:cubicBezTo>
                  <a:cubicBezTo>
                    <a:pt x="6672" y="1825"/>
                    <a:pt x="6639" y="2159"/>
                    <a:pt x="6505" y="2392"/>
                  </a:cubicBezTo>
                  <a:lnTo>
                    <a:pt x="5872" y="2392"/>
                  </a:lnTo>
                  <a:cubicBezTo>
                    <a:pt x="5838" y="2392"/>
                    <a:pt x="5805" y="2392"/>
                    <a:pt x="5738" y="2359"/>
                  </a:cubicBezTo>
                  <a:cubicBezTo>
                    <a:pt x="5705" y="2359"/>
                    <a:pt x="5638" y="2326"/>
                    <a:pt x="5571" y="2326"/>
                  </a:cubicBezTo>
                  <a:lnTo>
                    <a:pt x="5538" y="2326"/>
                  </a:lnTo>
                  <a:cubicBezTo>
                    <a:pt x="5471" y="2292"/>
                    <a:pt x="5371" y="2292"/>
                    <a:pt x="5338" y="2226"/>
                  </a:cubicBezTo>
                  <a:cubicBezTo>
                    <a:pt x="5338" y="2226"/>
                    <a:pt x="5304" y="2226"/>
                    <a:pt x="5304" y="2192"/>
                  </a:cubicBezTo>
                  <a:lnTo>
                    <a:pt x="5238" y="2192"/>
                  </a:lnTo>
                  <a:cubicBezTo>
                    <a:pt x="5204" y="2159"/>
                    <a:pt x="5138" y="2126"/>
                    <a:pt x="5071" y="2059"/>
                  </a:cubicBezTo>
                  <a:cubicBezTo>
                    <a:pt x="4804" y="1825"/>
                    <a:pt x="4637" y="1492"/>
                    <a:pt x="4671" y="1158"/>
                  </a:cubicBezTo>
                  <a:cubicBezTo>
                    <a:pt x="4704" y="958"/>
                    <a:pt x="4837" y="791"/>
                    <a:pt x="5004" y="625"/>
                  </a:cubicBezTo>
                  <a:cubicBezTo>
                    <a:pt x="5171" y="491"/>
                    <a:pt x="5371" y="458"/>
                    <a:pt x="5571" y="458"/>
                  </a:cubicBezTo>
                  <a:close/>
                  <a:moveTo>
                    <a:pt x="5574" y="0"/>
                  </a:moveTo>
                  <a:cubicBezTo>
                    <a:pt x="5286" y="0"/>
                    <a:pt x="4992" y="87"/>
                    <a:pt x="4737" y="291"/>
                  </a:cubicBezTo>
                  <a:cubicBezTo>
                    <a:pt x="4471" y="491"/>
                    <a:pt x="4237" y="791"/>
                    <a:pt x="4204" y="1125"/>
                  </a:cubicBezTo>
                  <a:cubicBezTo>
                    <a:pt x="4137" y="1625"/>
                    <a:pt x="4370" y="2126"/>
                    <a:pt x="4804" y="2459"/>
                  </a:cubicBezTo>
                  <a:cubicBezTo>
                    <a:pt x="5038" y="2659"/>
                    <a:pt x="5371" y="2793"/>
                    <a:pt x="5805" y="2859"/>
                  </a:cubicBezTo>
                  <a:cubicBezTo>
                    <a:pt x="5905" y="2859"/>
                    <a:pt x="6005" y="2893"/>
                    <a:pt x="6138" y="2893"/>
                  </a:cubicBezTo>
                  <a:lnTo>
                    <a:pt x="6205" y="2893"/>
                  </a:lnTo>
                  <a:lnTo>
                    <a:pt x="6138" y="2993"/>
                  </a:lnTo>
                  <a:cubicBezTo>
                    <a:pt x="5905" y="3193"/>
                    <a:pt x="5671" y="3393"/>
                    <a:pt x="5371" y="3527"/>
                  </a:cubicBezTo>
                  <a:cubicBezTo>
                    <a:pt x="5171" y="3660"/>
                    <a:pt x="4971" y="3727"/>
                    <a:pt x="4704" y="3827"/>
                  </a:cubicBezTo>
                  <a:cubicBezTo>
                    <a:pt x="4336" y="3936"/>
                    <a:pt x="3980" y="3989"/>
                    <a:pt x="3645" y="3989"/>
                  </a:cubicBezTo>
                  <a:cubicBezTo>
                    <a:pt x="3161" y="3989"/>
                    <a:pt x="2724" y="3877"/>
                    <a:pt x="2369" y="3660"/>
                  </a:cubicBezTo>
                  <a:cubicBezTo>
                    <a:pt x="1902" y="3360"/>
                    <a:pt x="1635" y="2826"/>
                    <a:pt x="1335" y="2326"/>
                  </a:cubicBezTo>
                  <a:lnTo>
                    <a:pt x="968" y="1692"/>
                  </a:lnTo>
                  <a:cubicBezTo>
                    <a:pt x="801" y="1458"/>
                    <a:pt x="534" y="1192"/>
                    <a:pt x="301" y="991"/>
                  </a:cubicBezTo>
                  <a:cubicBezTo>
                    <a:pt x="201" y="1125"/>
                    <a:pt x="134" y="1225"/>
                    <a:pt x="1" y="1358"/>
                  </a:cubicBezTo>
                  <a:cubicBezTo>
                    <a:pt x="201" y="1525"/>
                    <a:pt x="368" y="1725"/>
                    <a:pt x="534" y="1959"/>
                  </a:cubicBezTo>
                  <a:cubicBezTo>
                    <a:pt x="668" y="2159"/>
                    <a:pt x="801" y="2326"/>
                    <a:pt x="868" y="2526"/>
                  </a:cubicBezTo>
                  <a:cubicBezTo>
                    <a:pt x="1202" y="3060"/>
                    <a:pt x="1502" y="3660"/>
                    <a:pt x="2035" y="4027"/>
                  </a:cubicBezTo>
                  <a:cubicBezTo>
                    <a:pt x="2469" y="4327"/>
                    <a:pt x="2969" y="4461"/>
                    <a:pt x="3537" y="4461"/>
                  </a:cubicBezTo>
                  <a:cubicBezTo>
                    <a:pt x="3903" y="4461"/>
                    <a:pt x="4337" y="4361"/>
                    <a:pt x="4737" y="4227"/>
                  </a:cubicBezTo>
                  <a:cubicBezTo>
                    <a:pt x="5471" y="4027"/>
                    <a:pt x="6005" y="3693"/>
                    <a:pt x="6372" y="3293"/>
                  </a:cubicBezTo>
                  <a:cubicBezTo>
                    <a:pt x="6505" y="3160"/>
                    <a:pt x="6639" y="2993"/>
                    <a:pt x="6705" y="2859"/>
                  </a:cubicBezTo>
                  <a:cubicBezTo>
                    <a:pt x="7573" y="2726"/>
                    <a:pt x="8407" y="2326"/>
                    <a:pt x="9040" y="1692"/>
                  </a:cubicBezTo>
                  <a:cubicBezTo>
                    <a:pt x="9040" y="1659"/>
                    <a:pt x="9040" y="1625"/>
                    <a:pt x="9074" y="1559"/>
                  </a:cubicBezTo>
                  <a:cubicBezTo>
                    <a:pt x="9074" y="1525"/>
                    <a:pt x="9074" y="1492"/>
                    <a:pt x="9141" y="1425"/>
                  </a:cubicBezTo>
                  <a:cubicBezTo>
                    <a:pt x="9174" y="1225"/>
                    <a:pt x="9207" y="991"/>
                    <a:pt x="9241" y="758"/>
                  </a:cubicBezTo>
                  <a:lnTo>
                    <a:pt x="9241" y="658"/>
                  </a:lnTo>
                  <a:cubicBezTo>
                    <a:pt x="8840" y="1525"/>
                    <a:pt x="7973" y="2159"/>
                    <a:pt x="7039" y="2359"/>
                  </a:cubicBezTo>
                  <a:cubicBezTo>
                    <a:pt x="7139" y="2059"/>
                    <a:pt x="7172" y="1792"/>
                    <a:pt x="7139" y="1492"/>
                  </a:cubicBezTo>
                  <a:cubicBezTo>
                    <a:pt x="7072" y="1058"/>
                    <a:pt x="6872" y="725"/>
                    <a:pt x="6639" y="458"/>
                  </a:cubicBezTo>
                  <a:cubicBezTo>
                    <a:pt x="6405" y="224"/>
                    <a:pt x="6138" y="57"/>
                    <a:pt x="5838" y="24"/>
                  </a:cubicBezTo>
                  <a:cubicBezTo>
                    <a:pt x="5752" y="8"/>
                    <a:pt x="5663" y="0"/>
                    <a:pt x="55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3"/>
            <p:cNvSpPr/>
            <p:nvPr/>
          </p:nvSpPr>
          <p:spPr>
            <a:xfrm>
              <a:off x="1673025" y="2809275"/>
              <a:ext cx="467025" cy="170825"/>
            </a:xfrm>
            <a:custGeom>
              <a:rect b="b" l="l" r="r" t="t"/>
              <a:pathLst>
                <a:path extrusionOk="0" h="6833" w="18681">
                  <a:moveTo>
                    <a:pt x="5638" y="3030"/>
                  </a:moveTo>
                  <a:lnTo>
                    <a:pt x="5672" y="3063"/>
                  </a:lnTo>
                  <a:cubicBezTo>
                    <a:pt x="5705" y="3097"/>
                    <a:pt x="5805" y="3197"/>
                    <a:pt x="5838" y="3263"/>
                  </a:cubicBezTo>
                  <a:cubicBezTo>
                    <a:pt x="5872" y="3297"/>
                    <a:pt x="5872" y="3363"/>
                    <a:pt x="5905" y="3363"/>
                  </a:cubicBezTo>
                  <a:lnTo>
                    <a:pt x="6038" y="3497"/>
                  </a:lnTo>
                  <a:cubicBezTo>
                    <a:pt x="6072" y="3564"/>
                    <a:pt x="6139" y="3597"/>
                    <a:pt x="6139" y="3664"/>
                  </a:cubicBezTo>
                  <a:cubicBezTo>
                    <a:pt x="6139" y="3697"/>
                    <a:pt x="6172" y="3730"/>
                    <a:pt x="6172" y="3730"/>
                  </a:cubicBezTo>
                  <a:lnTo>
                    <a:pt x="6172" y="3764"/>
                  </a:lnTo>
                  <a:lnTo>
                    <a:pt x="6172" y="3830"/>
                  </a:lnTo>
                  <a:cubicBezTo>
                    <a:pt x="6172" y="3864"/>
                    <a:pt x="6172" y="3897"/>
                    <a:pt x="6205" y="3930"/>
                  </a:cubicBezTo>
                  <a:lnTo>
                    <a:pt x="6205" y="4131"/>
                  </a:lnTo>
                  <a:cubicBezTo>
                    <a:pt x="6205" y="4364"/>
                    <a:pt x="6072" y="4531"/>
                    <a:pt x="5905" y="4631"/>
                  </a:cubicBezTo>
                  <a:cubicBezTo>
                    <a:pt x="5851" y="4685"/>
                    <a:pt x="5752" y="4740"/>
                    <a:pt x="5626" y="4740"/>
                  </a:cubicBezTo>
                  <a:cubicBezTo>
                    <a:pt x="5598" y="4740"/>
                    <a:pt x="5569" y="4737"/>
                    <a:pt x="5538" y="4731"/>
                  </a:cubicBezTo>
                  <a:cubicBezTo>
                    <a:pt x="5371" y="4698"/>
                    <a:pt x="5238" y="4531"/>
                    <a:pt x="5171" y="4297"/>
                  </a:cubicBezTo>
                  <a:cubicBezTo>
                    <a:pt x="5138" y="4097"/>
                    <a:pt x="5171" y="3897"/>
                    <a:pt x="5238" y="3630"/>
                  </a:cubicBezTo>
                  <a:lnTo>
                    <a:pt x="5371" y="3397"/>
                  </a:lnTo>
                  <a:cubicBezTo>
                    <a:pt x="5405" y="3297"/>
                    <a:pt x="5471" y="3263"/>
                    <a:pt x="5505" y="3197"/>
                  </a:cubicBezTo>
                  <a:cubicBezTo>
                    <a:pt x="5505" y="3197"/>
                    <a:pt x="5505" y="3130"/>
                    <a:pt x="5538" y="3130"/>
                  </a:cubicBezTo>
                  <a:cubicBezTo>
                    <a:pt x="5571" y="3097"/>
                    <a:pt x="5638" y="3063"/>
                    <a:pt x="5638" y="3030"/>
                  </a:cubicBezTo>
                  <a:close/>
                  <a:moveTo>
                    <a:pt x="15312" y="4397"/>
                  </a:moveTo>
                  <a:cubicBezTo>
                    <a:pt x="15412" y="4431"/>
                    <a:pt x="15512" y="4531"/>
                    <a:pt x="15645" y="4664"/>
                  </a:cubicBezTo>
                  <a:cubicBezTo>
                    <a:pt x="15712" y="4764"/>
                    <a:pt x="15812" y="4998"/>
                    <a:pt x="15745" y="5198"/>
                  </a:cubicBezTo>
                  <a:cubicBezTo>
                    <a:pt x="15712" y="5331"/>
                    <a:pt x="15679" y="5365"/>
                    <a:pt x="15579" y="5398"/>
                  </a:cubicBezTo>
                  <a:cubicBezTo>
                    <a:pt x="15559" y="5408"/>
                    <a:pt x="15534" y="5412"/>
                    <a:pt x="15507" y="5412"/>
                  </a:cubicBezTo>
                  <a:cubicBezTo>
                    <a:pt x="15442" y="5412"/>
                    <a:pt x="15369" y="5388"/>
                    <a:pt x="15345" y="5365"/>
                  </a:cubicBezTo>
                  <a:cubicBezTo>
                    <a:pt x="15212" y="5265"/>
                    <a:pt x="15145" y="5098"/>
                    <a:pt x="15078" y="4998"/>
                  </a:cubicBezTo>
                  <a:cubicBezTo>
                    <a:pt x="15078" y="4764"/>
                    <a:pt x="15178" y="4564"/>
                    <a:pt x="15312" y="4397"/>
                  </a:cubicBezTo>
                  <a:close/>
                  <a:moveTo>
                    <a:pt x="12583" y="0"/>
                  </a:moveTo>
                  <a:cubicBezTo>
                    <a:pt x="11964" y="0"/>
                    <a:pt x="11325" y="348"/>
                    <a:pt x="11009" y="895"/>
                  </a:cubicBezTo>
                  <a:cubicBezTo>
                    <a:pt x="10642" y="1495"/>
                    <a:pt x="10575" y="2263"/>
                    <a:pt x="10842" y="2996"/>
                  </a:cubicBezTo>
                  <a:cubicBezTo>
                    <a:pt x="10975" y="3263"/>
                    <a:pt x="11142" y="3564"/>
                    <a:pt x="11309" y="3830"/>
                  </a:cubicBezTo>
                  <a:cubicBezTo>
                    <a:pt x="11342" y="3864"/>
                    <a:pt x="11342" y="3897"/>
                    <a:pt x="11376" y="3930"/>
                  </a:cubicBezTo>
                  <a:cubicBezTo>
                    <a:pt x="11676" y="4364"/>
                    <a:pt x="11909" y="4764"/>
                    <a:pt x="11976" y="5231"/>
                  </a:cubicBezTo>
                  <a:cubicBezTo>
                    <a:pt x="12043" y="5932"/>
                    <a:pt x="11476" y="6699"/>
                    <a:pt x="10708" y="6766"/>
                  </a:cubicBezTo>
                  <a:cubicBezTo>
                    <a:pt x="10657" y="6773"/>
                    <a:pt x="10605" y="6777"/>
                    <a:pt x="10553" y="6777"/>
                  </a:cubicBezTo>
                  <a:cubicBezTo>
                    <a:pt x="9899" y="6777"/>
                    <a:pt x="9236" y="6211"/>
                    <a:pt x="9174" y="5532"/>
                  </a:cubicBezTo>
                  <a:cubicBezTo>
                    <a:pt x="9141" y="5231"/>
                    <a:pt x="9174" y="4931"/>
                    <a:pt x="9241" y="4598"/>
                  </a:cubicBezTo>
                  <a:cubicBezTo>
                    <a:pt x="9307" y="4364"/>
                    <a:pt x="9341" y="4097"/>
                    <a:pt x="9341" y="3830"/>
                  </a:cubicBezTo>
                  <a:lnTo>
                    <a:pt x="9341" y="3564"/>
                  </a:lnTo>
                  <a:cubicBezTo>
                    <a:pt x="9207" y="2563"/>
                    <a:pt x="8240" y="1729"/>
                    <a:pt x="7206" y="1729"/>
                  </a:cubicBezTo>
                  <a:cubicBezTo>
                    <a:pt x="6672" y="1729"/>
                    <a:pt x="6139" y="1929"/>
                    <a:pt x="5705" y="2329"/>
                  </a:cubicBezTo>
                  <a:cubicBezTo>
                    <a:pt x="5005" y="1756"/>
                    <a:pt x="4122" y="1426"/>
                    <a:pt x="3260" y="1426"/>
                  </a:cubicBezTo>
                  <a:cubicBezTo>
                    <a:pt x="3219" y="1426"/>
                    <a:pt x="3178" y="1427"/>
                    <a:pt x="3136" y="1429"/>
                  </a:cubicBezTo>
                  <a:cubicBezTo>
                    <a:pt x="2469" y="1495"/>
                    <a:pt x="1835" y="1696"/>
                    <a:pt x="1335" y="2029"/>
                  </a:cubicBezTo>
                  <a:cubicBezTo>
                    <a:pt x="901" y="2263"/>
                    <a:pt x="568" y="2663"/>
                    <a:pt x="334" y="3063"/>
                  </a:cubicBezTo>
                  <a:cubicBezTo>
                    <a:pt x="168" y="3363"/>
                    <a:pt x="68" y="3664"/>
                    <a:pt x="1" y="3930"/>
                  </a:cubicBezTo>
                  <a:cubicBezTo>
                    <a:pt x="134" y="4031"/>
                    <a:pt x="301" y="4164"/>
                    <a:pt x="401" y="4231"/>
                  </a:cubicBezTo>
                  <a:cubicBezTo>
                    <a:pt x="468" y="3897"/>
                    <a:pt x="535" y="3597"/>
                    <a:pt x="701" y="3330"/>
                  </a:cubicBezTo>
                  <a:cubicBezTo>
                    <a:pt x="968" y="2863"/>
                    <a:pt x="1368" y="2529"/>
                    <a:pt x="1835" y="2263"/>
                  </a:cubicBezTo>
                  <a:cubicBezTo>
                    <a:pt x="2202" y="2062"/>
                    <a:pt x="2669" y="1929"/>
                    <a:pt x="3136" y="1929"/>
                  </a:cubicBezTo>
                  <a:cubicBezTo>
                    <a:pt x="3175" y="1927"/>
                    <a:pt x="3214" y="1926"/>
                    <a:pt x="3253" y="1926"/>
                  </a:cubicBezTo>
                  <a:cubicBezTo>
                    <a:pt x="3984" y="1926"/>
                    <a:pt x="4736" y="2221"/>
                    <a:pt x="5338" y="2696"/>
                  </a:cubicBezTo>
                  <a:cubicBezTo>
                    <a:pt x="5171" y="2863"/>
                    <a:pt x="5071" y="3063"/>
                    <a:pt x="4971" y="3263"/>
                  </a:cubicBezTo>
                  <a:cubicBezTo>
                    <a:pt x="4904" y="3330"/>
                    <a:pt x="4904" y="3397"/>
                    <a:pt x="4871" y="3430"/>
                  </a:cubicBezTo>
                  <a:cubicBezTo>
                    <a:pt x="4738" y="3764"/>
                    <a:pt x="4704" y="4097"/>
                    <a:pt x="4804" y="4397"/>
                  </a:cubicBezTo>
                  <a:cubicBezTo>
                    <a:pt x="4871" y="4764"/>
                    <a:pt x="5171" y="5065"/>
                    <a:pt x="5505" y="5165"/>
                  </a:cubicBezTo>
                  <a:cubicBezTo>
                    <a:pt x="5565" y="5182"/>
                    <a:pt x="5630" y="5190"/>
                    <a:pt x="5696" y="5190"/>
                  </a:cubicBezTo>
                  <a:cubicBezTo>
                    <a:pt x="5887" y="5190"/>
                    <a:pt x="6090" y="5122"/>
                    <a:pt x="6239" y="4998"/>
                  </a:cubicBezTo>
                  <a:cubicBezTo>
                    <a:pt x="6539" y="4764"/>
                    <a:pt x="6706" y="4431"/>
                    <a:pt x="6706" y="4097"/>
                  </a:cubicBezTo>
                  <a:cubicBezTo>
                    <a:pt x="6706" y="3930"/>
                    <a:pt x="6706" y="3730"/>
                    <a:pt x="6639" y="3530"/>
                  </a:cubicBezTo>
                  <a:cubicBezTo>
                    <a:pt x="6539" y="3230"/>
                    <a:pt x="6339" y="2930"/>
                    <a:pt x="6038" y="2663"/>
                  </a:cubicBezTo>
                  <a:lnTo>
                    <a:pt x="6005" y="2596"/>
                  </a:lnTo>
                  <a:cubicBezTo>
                    <a:pt x="6339" y="2363"/>
                    <a:pt x="6739" y="2196"/>
                    <a:pt x="7139" y="2196"/>
                  </a:cubicBezTo>
                  <a:cubicBezTo>
                    <a:pt x="7906" y="2196"/>
                    <a:pt x="8707" y="2830"/>
                    <a:pt x="8807" y="3564"/>
                  </a:cubicBezTo>
                  <a:lnTo>
                    <a:pt x="8807" y="3730"/>
                  </a:lnTo>
                  <a:cubicBezTo>
                    <a:pt x="8807" y="3930"/>
                    <a:pt x="8740" y="4197"/>
                    <a:pt x="8707" y="4431"/>
                  </a:cubicBezTo>
                  <a:cubicBezTo>
                    <a:pt x="8674" y="4764"/>
                    <a:pt x="8574" y="5165"/>
                    <a:pt x="8640" y="5498"/>
                  </a:cubicBezTo>
                  <a:cubicBezTo>
                    <a:pt x="8707" y="6065"/>
                    <a:pt x="9041" y="6532"/>
                    <a:pt x="9508" y="6833"/>
                  </a:cubicBezTo>
                  <a:cubicBezTo>
                    <a:pt x="10208" y="6833"/>
                    <a:pt x="10975" y="6766"/>
                    <a:pt x="11676" y="6699"/>
                  </a:cubicBezTo>
                  <a:cubicBezTo>
                    <a:pt x="12143" y="6265"/>
                    <a:pt x="12410" y="5698"/>
                    <a:pt x="12343" y="5065"/>
                  </a:cubicBezTo>
                  <a:cubicBezTo>
                    <a:pt x="12310" y="4531"/>
                    <a:pt x="12009" y="4064"/>
                    <a:pt x="11709" y="3664"/>
                  </a:cubicBezTo>
                  <a:lnTo>
                    <a:pt x="11676" y="3597"/>
                  </a:lnTo>
                  <a:cubicBezTo>
                    <a:pt x="11476" y="3330"/>
                    <a:pt x="11309" y="3030"/>
                    <a:pt x="11175" y="2730"/>
                  </a:cubicBezTo>
                  <a:cubicBezTo>
                    <a:pt x="10975" y="2196"/>
                    <a:pt x="11009" y="1529"/>
                    <a:pt x="11309" y="1095"/>
                  </a:cubicBezTo>
                  <a:cubicBezTo>
                    <a:pt x="11551" y="702"/>
                    <a:pt x="12067" y="419"/>
                    <a:pt x="12534" y="419"/>
                  </a:cubicBezTo>
                  <a:cubicBezTo>
                    <a:pt x="12582" y="419"/>
                    <a:pt x="12630" y="422"/>
                    <a:pt x="12677" y="428"/>
                  </a:cubicBezTo>
                  <a:cubicBezTo>
                    <a:pt x="13210" y="528"/>
                    <a:pt x="13644" y="1062"/>
                    <a:pt x="13577" y="1562"/>
                  </a:cubicBezTo>
                  <a:cubicBezTo>
                    <a:pt x="13577" y="1729"/>
                    <a:pt x="13510" y="1896"/>
                    <a:pt x="13477" y="2062"/>
                  </a:cubicBezTo>
                  <a:cubicBezTo>
                    <a:pt x="13377" y="2363"/>
                    <a:pt x="13244" y="2696"/>
                    <a:pt x="13344" y="3030"/>
                  </a:cubicBezTo>
                  <a:cubicBezTo>
                    <a:pt x="13344" y="3097"/>
                    <a:pt x="13377" y="3197"/>
                    <a:pt x="13410" y="3263"/>
                  </a:cubicBezTo>
                  <a:cubicBezTo>
                    <a:pt x="13577" y="3597"/>
                    <a:pt x="13911" y="3864"/>
                    <a:pt x="14411" y="4031"/>
                  </a:cubicBezTo>
                  <a:lnTo>
                    <a:pt x="14645" y="4097"/>
                  </a:lnTo>
                  <a:cubicBezTo>
                    <a:pt x="14678" y="4097"/>
                    <a:pt x="14711" y="4164"/>
                    <a:pt x="14745" y="4164"/>
                  </a:cubicBezTo>
                  <a:cubicBezTo>
                    <a:pt x="14578" y="4397"/>
                    <a:pt x="14511" y="4698"/>
                    <a:pt x="14545" y="4931"/>
                  </a:cubicBezTo>
                  <a:cubicBezTo>
                    <a:pt x="14545" y="5231"/>
                    <a:pt x="14745" y="5532"/>
                    <a:pt x="15012" y="5698"/>
                  </a:cubicBezTo>
                  <a:cubicBezTo>
                    <a:pt x="15145" y="5765"/>
                    <a:pt x="15245" y="5832"/>
                    <a:pt x="15412" y="5832"/>
                  </a:cubicBezTo>
                  <a:cubicBezTo>
                    <a:pt x="15579" y="5732"/>
                    <a:pt x="15812" y="5665"/>
                    <a:pt x="15979" y="5565"/>
                  </a:cubicBezTo>
                  <a:cubicBezTo>
                    <a:pt x="16046" y="5498"/>
                    <a:pt x="16146" y="5365"/>
                    <a:pt x="16146" y="5198"/>
                  </a:cubicBezTo>
                  <a:cubicBezTo>
                    <a:pt x="16212" y="4864"/>
                    <a:pt x="16079" y="4498"/>
                    <a:pt x="15879" y="4231"/>
                  </a:cubicBezTo>
                  <a:cubicBezTo>
                    <a:pt x="15812" y="4097"/>
                    <a:pt x="15679" y="4031"/>
                    <a:pt x="15545" y="3997"/>
                  </a:cubicBezTo>
                  <a:cubicBezTo>
                    <a:pt x="15980" y="3635"/>
                    <a:pt x="16484" y="3448"/>
                    <a:pt x="16970" y="3448"/>
                  </a:cubicBezTo>
                  <a:cubicBezTo>
                    <a:pt x="17156" y="3448"/>
                    <a:pt x="17338" y="3475"/>
                    <a:pt x="17513" y="3530"/>
                  </a:cubicBezTo>
                  <a:cubicBezTo>
                    <a:pt x="17847" y="3664"/>
                    <a:pt x="18080" y="3864"/>
                    <a:pt x="18314" y="4097"/>
                  </a:cubicBezTo>
                  <a:cubicBezTo>
                    <a:pt x="18414" y="4031"/>
                    <a:pt x="18547" y="3897"/>
                    <a:pt x="18681" y="3830"/>
                  </a:cubicBezTo>
                  <a:cubicBezTo>
                    <a:pt x="18514" y="3564"/>
                    <a:pt x="18180" y="3263"/>
                    <a:pt x="17747" y="3163"/>
                  </a:cubicBezTo>
                  <a:cubicBezTo>
                    <a:pt x="17506" y="3076"/>
                    <a:pt x="17256" y="3034"/>
                    <a:pt x="17005" y="3034"/>
                  </a:cubicBezTo>
                  <a:cubicBezTo>
                    <a:pt x="16387" y="3034"/>
                    <a:pt x="15757" y="3289"/>
                    <a:pt x="15212" y="3764"/>
                  </a:cubicBezTo>
                  <a:lnTo>
                    <a:pt x="15178" y="3830"/>
                  </a:lnTo>
                  <a:cubicBezTo>
                    <a:pt x="15078" y="3764"/>
                    <a:pt x="14978" y="3730"/>
                    <a:pt x="14878" y="3730"/>
                  </a:cubicBezTo>
                  <a:lnTo>
                    <a:pt x="14678" y="3664"/>
                  </a:lnTo>
                  <a:cubicBezTo>
                    <a:pt x="14411" y="3564"/>
                    <a:pt x="14078" y="3397"/>
                    <a:pt x="13977" y="3197"/>
                  </a:cubicBezTo>
                  <a:cubicBezTo>
                    <a:pt x="13911" y="3163"/>
                    <a:pt x="13877" y="3063"/>
                    <a:pt x="13877" y="2996"/>
                  </a:cubicBezTo>
                  <a:cubicBezTo>
                    <a:pt x="13844" y="2763"/>
                    <a:pt x="13911" y="2529"/>
                    <a:pt x="14011" y="2263"/>
                  </a:cubicBezTo>
                  <a:cubicBezTo>
                    <a:pt x="14078" y="2062"/>
                    <a:pt x="14144" y="1862"/>
                    <a:pt x="14178" y="1662"/>
                  </a:cubicBezTo>
                  <a:cubicBezTo>
                    <a:pt x="14244" y="895"/>
                    <a:pt x="13677" y="161"/>
                    <a:pt x="12877" y="28"/>
                  </a:cubicBezTo>
                  <a:cubicBezTo>
                    <a:pt x="12780" y="9"/>
                    <a:pt x="12682" y="0"/>
                    <a:pt x="125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3"/>
            <p:cNvSpPr/>
            <p:nvPr/>
          </p:nvSpPr>
          <p:spPr>
            <a:xfrm>
              <a:off x="1956575" y="2018550"/>
              <a:ext cx="114275" cy="100100"/>
            </a:xfrm>
            <a:custGeom>
              <a:rect b="b" l="l" r="r" t="t"/>
              <a:pathLst>
                <a:path extrusionOk="0" h="4004" w="4571">
                  <a:moveTo>
                    <a:pt x="4370" y="1"/>
                  </a:moveTo>
                  <a:cubicBezTo>
                    <a:pt x="3970" y="201"/>
                    <a:pt x="3569" y="468"/>
                    <a:pt x="3203" y="701"/>
                  </a:cubicBezTo>
                  <a:cubicBezTo>
                    <a:pt x="3002" y="868"/>
                    <a:pt x="2736" y="1035"/>
                    <a:pt x="2535" y="1168"/>
                  </a:cubicBezTo>
                  <a:cubicBezTo>
                    <a:pt x="2402" y="1235"/>
                    <a:pt x="2302" y="1335"/>
                    <a:pt x="2168" y="1368"/>
                  </a:cubicBezTo>
                  <a:cubicBezTo>
                    <a:pt x="1668" y="2336"/>
                    <a:pt x="834" y="3203"/>
                    <a:pt x="0" y="4004"/>
                  </a:cubicBezTo>
                  <a:cubicBezTo>
                    <a:pt x="200" y="3970"/>
                    <a:pt x="367" y="3837"/>
                    <a:pt x="534" y="3737"/>
                  </a:cubicBezTo>
                  <a:cubicBezTo>
                    <a:pt x="1168" y="3336"/>
                    <a:pt x="1635" y="2703"/>
                    <a:pt x="1868" y="2002"/>
                  </a:cubicBezTo>
                  <a:cubicBezTo>
                    <a:pt x="2202" y="1835"/>
                    <a:pt x="2535" y="1669"/>
                    <a:pt x="2736" y="1535"/>
                  </a:cubicBezTo>
                  <a:cubicBezTo>
                    <a:pt x="3002" y="1435"/>
                    <a:pt x="3236" y="1268"/>
                    <a:pt x="3469" y="1068"/>
                  </a:cubicBezTo>
                  <a:cubicBezTo>
                    <a:pt x="3836" y="801"/>
                    <a:pt x="4203" y="534"/>
                    <a:pt x="4570" y="368"/>
                  </a:cubicBezTo>
                  <a:lnTo>
                    <a:pt x="4570" y="334"/>
                  </a:lnTo>
                  <a:cubicBezTo>
                    <a:pt x="4503" y="201"/>
                    <a:pt x="4470" y="67"/>
                    <a:pt x="43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3"/>
            <p:cNvSpPr/>
            <p:nvPr/>
          </p:nvSpPr>
          <p:spPr>
            <a:xfrm>
              <a:off x="1766425" y="2272900"/>
              <a:ext cx="26725" cy="25050"/>
            </a:xfrm>
            <a:custGeom>
              <a:rect b="b" l="l" r="r" t="t"/>
              <a:pathLst>
                <a:path extrusionOk="0" h="1002" w="1069">
                  <a:moveTo>
                    <a:pt x="1068" y="1"/>
                  </a:moveTo>
                  <a:cubicBezTo>
                    <a:pt x="668" y="334"/>
                    <a:pt x="334" y="668"/>
                    <a:pt x="1" y="1001"/>
                  </a:cubicBezTo>
                  <a:lnTo>
                    <a:pt x="68" y="1001"/>
                  </a:lnTo>
                  <a:cubicBezTo>
                    <a:pt x="301" y="1001"/>
                    <a:pt x="501" y="935"/>
                    <a:pt x="735" y="801"/>
                  </a:cubicBezTo>
                  <a:cubicBezTo>
                    <a:pt x="935" y="601"/>
                    <a:pt x="1068" y="301"/>
                    <a:pt x="10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3"/>
            <p:cNvSpPr/>
            <p:nvPr/>
          </p:nvSpPr>
          <p:spPr>
            <a:xfrm>
              <a:off x="1857325" y="2202850"/>
              <a:ext cx="45075" cy="58400"/>
            </a:xfrm>
            <a:custGeom>
              <a:rect b="b" l="l" r="r" t="t"/>
              <a:pathLst>
                <a:path extrusionOk="0" h="2336" w="1803">
                  <a:moveTo>
                    <a:pt x="368" y="1"/>
                  </a:moveTo>
                  <a:cubicBezTo>
                    <a:pt x="234" y="134"/>
                    <a:pt x="134" y="234"/>
                    <a:pt x="1" y="334"/>
                  </a:cubicBezTo>
                  <a:cubicBezTo>
                    <a:pt x="701" y="801"/>
                    <a:pt x="1202" y="1568"/>
                    <a:pt x="1435" y="2336"/>
                  </a:cubicBezTo>
                  <a:lnTo>
                    <a:pt x="1802" y="1969"/>
                  </a:lnTo>
                  <a:cubicBezTo>
                    <a:pt x="1535" y="1168"/>
                    <a:pt x="1035" y="468"/>
                    <a:pt x="3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3"/>
            <p:cNvSpPr/>
            <p:nvPr/>
          </p:nvSpPr>
          <p:spPr>
            <a:xfrm>
              <a:off x="1713900" y="2397650"/>
              <a:ext cx="35050" cy="51225"/>
            </a:xfrm>
            <a:custGeom>
              <a:rect b="b" l="l" r="r" t="t"/>
              <a:pathLst>
                <a:path extrusionOk="0" h="2049" w="1402">
                  <a:moveTo>
                    <a:pt x="176" y="0"/>
                  </a:moveTo>
                  <a:cubicBezTo>
                    <a:pt x="118" y="0"/>
                    <a:pt x="59" y="4"/>
                    <a:pt x="0" y="14"/>
                  </a:cubicBezTo>
                  <a:lnTo>
                    <a:pt x="0" y="515"/>
                  </a:lnTo>
                  <a:cubicBezTo>
                    <a:pt x="100" y="498"/>
                    <a:pt x="192" y="490"/>
                    <a:pt x="275" y="490"/>
                  </a:cubicBezTo>
                  <a:cubicBezTo>
                    <a:pt x="359" y="490"/>
                    <a:pt x="434" y="498"/>
                    <a:pt x="501" y="515"/>
                  </a:cubicBezTo>
                  <a:cubicBezTo>
                    <a:pt x="601" y="548"/>
                    <a:pt x="734" y="648"/>
                    <a:pt x="768" y="781"/>
                  </a:cubicBezTo>
                  <a:cubicBezTo>
                    <a:pt x="868" y="948"/>
                    <a:pt x="768" y="1215"/>
                    <a:pt x="601" y="1382"/>
                  </a:cubicBezTo>
                  <a:cubicBezTo>
                    <a:pt x="601" y="1449"/>
                    <a:pt x="567" y="1449"/>
                    <a:pt x="534" y="1482"/>
                  </a:cubicBezTo>
                  <a:cubicBezTo>
                    <a:pt x="501" y="1482"/>
                    <a:pt x="501" y="1515"/>
                    <a:pt x="434" y="1515"/>
                  </a:cubicBezTo>
                  <a:cubicBezTo>
                    <a:pt x="401" y="1515"/>
                    <a:pt x="367" y="1549"/>
                    <a:pt x="334" y="1549"/>
                  </a:cubicBezTo>
                  <a:cubicBezTo>
                    <a:pt x="267" y="1549"/>
                    <a:pt x="200" y="1615"/>
                    <a:pt x="167" y="1615"/>
                  </a:cubicBezTo>
                  <a:cubicBezTo>
                    <a:pt x="200" y="1782"/>
                    <a:pt x="234" y="1949"/>
                    <a:pt x="334" y="2049"/>
                  </a:cubicBezTo>
                  <a:cubicBezTo>
                    <a:pt x="567" y="2016"/>
                    <a:pt x="768" y="1949"/>
                    <a:pt x="934" y="1782"/>
                  </a:cubicBezTo>
                  <a:cubicBezTo>
                    <a:pt x="1268" y="1449"/>
                    <a:pt x="1401" y="948"/>
                    <a:pt x="1201" y="515"/>
                  </a:cubicBezTo>
                  <a:cubicBezTo>
                    <a:pt x="1068" y="314"/>
                    <a:pt x="868" y="148"/>
                    <a:pt x="601" y="48"/>
                  </a:cubicBezTo>
                  <a:cubicBezTo>
                    <a:pt x="459" y="24"/>
                    <a:pt x="318" y="0"/>
                    <a:pt x="1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3"/>
            <p:cNvSpPr/>
            <p:nvPr/>
          </p:nvSpPr>
          <p:spPr>
            <a:xfrm>
              <a:off x="1735575" y="2325450"/>
              <a:ext cx="80925" cy="40050"/>
            </a:xfrm>
            <a:custGeom>
              <a:rect b="b" l="l" r="r" t="t"/>
              <a:pathLst>
                <a:path extrusionOk="0" h="1602" w="3237">
                  <a:moveTo>
                    <a:pt x="334" y="0"/>
                  </a:moveTo>
                  <a:cubicBezTo>
                    <a:pt x="201" y="167"/>
                    <a:pt x="67" y="334"/>
                    <a:pt x="1" y="500"/>
                  </a:cubicBezTo>
                  <a:cubicBezTo>
                    <a:pt x="136" y="484"/>
                    <a:pt x="272" y="475"/>
                    <a:pt x="409" y="475"/>
                  </a:cubicBezTo>
                  <a:cubicBezTo>
                    <a:pt x="1357" y="475"/>
                    <a:pt x="2333" y="873"/>
                    <a:pt x="3003" y="1601"/>
                  </a:cubicBezTo>
                  <a:cubicBezTo>
                    <a:pt x="3069" y="1501"/>
                    <a:pt x="3170" y="1368"/>
                    <a:pt x="3236" y="1201"/>
                  </a:cubicBezTo>
                  <a:cubicBezTo>
                    <a:pt x="2502" y="400"/>
                    <a:pt x="1402" y="0"/>
                    <a:pt x="3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3"/>
            <p:cNvSpPr/>
            <p:nvPr/>
          </p:nvSpPr>
          <p:spPr>
            <a:xfrm>
              <a:off x="1919050" y="2367125"/>
              <a:ext cx="18375" cy="40075"/>
            </a:xfrm>
            <a:custGeom>
              <a:rect b="b" l="l" r="r" t="t"/>
              <a:pathLst>
                <a:path extrusionOk="0" h="1603" w="735">
                  <a:moveTo>
                    <a:pt x="0" y="1"/>
                  </a:moveTo>
                  <a:lnTo>
                    <a:pt x="134" y="234"/>
                  </a:lnTo>
                  <a:cubicBezTo>
                    <a:pt x="267" y="668"/>
                    <a:pt x="267" y="1102"/>
                    <a:pt x="200" y="1569"/>
                  </a:cubicBezTo>
                  <a:cubicBezTo>
                    <a:pt x="367" y="1569"/>
                    <a:pt x="501" y="1602"/>
                    <a:pt x="667" y="1602"/>
                  </a:cubicBezTo>
                  <a:cubicBezTo>
                    <a:pt x="734" y="1102"/>
                    <a:pt x="701" y="568"/>
                    <a:pt x="534" y="68"/>
                  </a:cubicBezTo>
                  <a:cubicBezTo>
                    <a:pt x="534" y="34"/>
                    <a:pt x="501" y="34"/>
                    <a:pt x="501" y="1"/>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3"/>
            <p:cNvSpPr/>
            <p:nvPr/>
          </p:nvSpPr>
          <p:spPr>
            <a:xfrm>
              <a:off x="1997425" y="2381325"/>
              <a:ext cx="50900" cy="46725"/>
            </a:xfrm>
            <a:custGeom>
              <a:rect b="b" l="l" r="r" t="t"/>
              <a:pathLst>
                <a:path extrusionOk="0" h="1869" w="2036">
                  <a:moveTo>
                    <a:pt x="1068" y="0"/>
                  </a:moveTo>
                  <a:cubicBezTo>
                    <a:pt x="401" y="300"/>
                    <a:pt x="67" y="1001"/>
                    <a:pt x="1" y="1668"/>
                  </a:cubicBezTo>
                  <a:cubicBezTo>
                    <a:pt x="168" y="1768"/>
                    <a:pt x="268" y="1801"/>
                    <a:pt x="434" y="1868"/>
                  </a:cubicBezTo>
                  <a:cubicBezTo>
                    <a:pt x="468" y="1301"/>
                    <a:pt x="735" y="667"/>
                    <a:pt x="1268" y="434"/>
                  </a:cubicBezTo>
                  <a:cubicBezTo>
                    <a:pt x="1443" y="359"/>
                    <a:pt x="1619" y="321"/>
                    <a:pt x="1822" y="321"/>
                  </a:cubicBezTo>
                  <a:cubicBezTo>
                    <a:pt x="1890" y="321"/>
                    <a:pt x="1960" y="325"/>
                    <a:pt x="2036" y="334"/>
                  </a:cubicBezTo>
                  <a:cubicBezTo>
                    <a:pt x="1869" y="300"/>
                    <a:pt x="1735" y="200"/>
                    <a:pt x="1569" y="167"/>
                  </a:cubicBezTo>
                  <a:cubicBezTo>
                    <a:pt x="1535" y="167"/>
                    <a:pt x="1435" y="133"/>
                    <a:pt x="1402" y="133"/>
                  </a:cubicBezTo>
                  <a:cubicBezTo>
                    <a:pt x="1302" y="100"/>
                    <a:pt x="1268" y="100"/>
                    <a:pt x="1202" y="33"/>
                  </a:cubicBezTo>
                  <a:cubicBezTo>
                    <a:pt x="1168" y="33"/>
                    <a:pt x="1102" y="0"/>
                    <a:pt x="1068" y="0"/>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3"/>
            <p:cNvSpPr/>
            <p:nvPr/>
          </p:nvSpPr>
          <p:spPr>
            <a:xfrm>
              <a:off x="2023275" y="2394650"/>
              <a:ext cx="145125" cy="87050"/>
            </a:xfrm>
            <a:custGeom>
              <a:rect b="b" l="l" r="r" t="t"/>
              <a:pathLst>
                <a:path extrusionOk="0" h="3482" w="5805">
                  <a:moveTo>
                    <a:pt x="1535" y="1"/>
                  </a:moveTo>
                  <a:cubicBezTo>
                    <a:pt x="1558" y="18"/>
                    <a:pt x="1582" y="33"/>
                    <a:pt x="1606" y="47"/>
                  </a:cubicBezTo>
                  <a:lnTo>
                    <a:pt x="1606" y="47"/>
                  </a:lnTo>
                  <a:cubicBezTo>
                    <a:pt x="1584" y="31"/>
                    <a:pt x="1560" y="15"/>
                    <a:pt x="1535" y="1"/>
                  </a:cubicBezTo>
                  <a:close/>
                  <a:moveTo>
                    <a:pt x="1606" y="47"/>
                  </a:moveTo>
                  <a:lnTo>
                    <a:pt x="1606" y="47"/>
                  </a:lnTo>
                  <a:cubicBezTo>
                    <a:pt x="1740" y="141"/>
                    <a:pt x="1845" y="259"/>
                    <a:pt x="1902" y="401"/>
                  </a:cubicBezTo>
                  <a:cubicBezTo>
                    <a:pt x="1969" y="434"/>
                    <a:pt x="2002" y="501"/>
                    <a:pt x="2036" y="601"/>
                  </a:cubicBezTo>
                  <a:cubicBezTo>
                    <a:pt x="2002" y="601"/>
                    <a:pt x="1969" y="568"/>
                    <a:pt x="1902" y="568"/>
                  </a:cubicBezTo>
                  <a:cubicBezTo>
                    <a:pt x="1729" y="496"/>
                    <a:pt x="1531" y="461"/>
                    <a:pt x="1330" y="461"/>
                  </a:cubicBezTo>
                  <a:cubicBezTo>
                    <a:pt x="1065" y="461"/>
                    <a:pt x="795" y="521"/>
                    <a:pt x="568" y="635"/>
                  </a:cubicBezTo>
                  <a:cubicBezTo>
                    <a:pt x="268" y="801"/>
                    <a:pt x="68" y="1102"/>
                    <a:pt x="1" y="1402"/>
                  </a:cubicBezTo>
                  <a:lnTo>
                    <a:pt x="1" y="1569"/>
                  </a:lnTo>
                  <a:cubicBezTo>
                    <a:pt x="168" y="1635"/>
                    <a:pt x="334" y="1769"/>
                    <a:pt x="501" y="1835"/>
                  </a:cubicBezTo>
                  <a:cubicBezTo>
                    <a:pt x="501" y="1735"/>
                    <a:pt x="468" y="1602"/>
                    <a:pt x="501" y="1502"/>
                  </a:cubicBezTo>
                  <a:cubicBezTo>
                    <a:pt x="535" y="1302"/>
                    <a:pt x="701" y="1168"/>
                    <a:pt x="835" y="1102"/>
                  </a:cubicBezTo>
                  <a:cubicBezTo>
                    <a:pt x="1002" y="1001"/>
                    <a:pt x="1168" y="968"/>
                    <a:pt x="1368" y="968"/>
                  </a:cubicBezTo>
                  <a:cubicBezTo>
                    <a:pt x="1535" y="968"/>
                    <a:pt x="1669" y="1001"/>
                    <a:pt x="1769" y="1068"/>
                  </a:cubicBezTo>
                  <a:cubicBezTo>
                    <a:pt x="1969" y="1135"/>
                    <a:pt x="2069" y="1235"/>
                    <a:pt x="2202" y="1302"/>
                  </a:cubicBezTo>
                  <a:cubicBezTo>
                    <a:pt x="2202" y="1468"/>
                    <a:pt x="2169" y="1635"/>
                    <a:pt x="2102" y="1769"/>
                  </a:cubicBezTo>
                  <a:cubicBezTo>
                    <a:pt x="2102" y="1802"/>
                    <a:pt x="2069" y="1835"/>
                    <a:pt x="2069" y="1902"/>
                  </a:cubicBezTo>
                  <a:lnTo>
                    <a:pt x="2036" y="1935"/>
                  </a:lnTo>
                  <a:cubicBezTo>
                    <a:pt x="2036" y="1969"/>
                    <a:pt x="2002" y="2002"/>
                    <a:pt x="1969" y="2069"/>
                  </a:cubicBezTo>
                  <a:lnTo>
                    <a:pt x="1869" y="2136"/>
                  </a:lnTo>
                  <a:cubicBezTo>
                    <a:pt x="1769" y="2236"/>
                    <a:pt x="1735" y="2269"/>
                    <a:pt x="1669" y="2302"/>
                  </a:cubicBezTo>
                  <a:cubicBezTo>
                    <a:pt x="1669" y="2302"/>
                    <a:pt x="1602" y="2336"/>
                    <a:pt x="1569" y="2336"/>
                  </a:cubicBezTo>
                  <a:cubicBezTo>
                    <a:pt x="1535" y="2336"/>
                    <a:pt x="1502" y="2402"/>
                    <a:pt x="1469" y="2402"/>
                  </a:cubicBezTo>
                  <a:cubicBezTo>
                    <a:pt x="1402" y="2436"/>
                    <a:pt x="1368" y="2436"/>
                    <a:pt x="1335" y="2436"/>
                  </a:cubicBezTo>
                  <a:cubicBezTo>
                    <a:pt x="1502" y="2569"/>
                    <a:pt x="1602" y="2669"/>
                    <a:pt x="1769" y="2803"/>
                  </a:cubicBezTo>
                  <a:cubicBezTo>
                    <a:pt x="2136" y="2636"/>
                    <a:pt x="2403" y="2336"/>
                    <a:pt x="2569" y="1969"/>
                  </a:cubicBezTo>
                  <a:cubicBezTo>
                    <a:pt x="2636" y="1902"/>
                    <a:pt x="2669" y="1802"/>
                    <a:pt x="2669" y="1735"/>
                  </a:cubicBezTo>
                  <a:cubicBezTo>
                    <a:pt x="2803" y="1835"/>
                    <a:pt x="2970" y="2002"/>
                    <a:pt x="3070" y="2169"/>
                  </a:cubicBezTo>
                  <a:lnTo>
                    <a:pt x="3170" y="2302"/>
                  </a:lnTo>
                  <a:cubicBezTo>
                    <a:pt x="3637" y="2803"/>
                    <a:pt x="4204" y="3403"/>
                    <a:pt x="4904" y="3470"/>
                  </a:cubicBezTo>
                  <a:cubicBezTo>
                    <a:pt x="4975" y="3478"/>
                    <a:pt x="5046" y="3482"/>
                    <a:pt x="5117" y="3482"/>
                  </a:cubicBezTo>
                  <a:cubicBezTo>
                    <a:pt x="5346" y="3482"/>
                    <a:pt x="5576" y="3438"/>
                    <a:pt x="5805" y="3336"/>
                  </a:cubicBezTo>
                  <a:cubicBezTo>
                    <a:pt x="5705" y="3270"/>
                    <a:pt x="5571" y="3136"/>
                    <a:pt x="5405" y="2936"/>
                  </a:cubicBezTo>
                  <a:lnTo>
                    <a:pt x="5371" y="2903"/>
                  </a:lnTo>
                  <a:cubicBezTo>
                    <a:pt x="5253" y="2926"/>
                    <a:pt x="5152" y="2950"/>
                    <a:pt x="5044" y="2950"/>
                  </a:cubicBezTo>
                  <a:cubicBezTo>
                    <a:pt x="4999" y="2950"/>
                    <a:pt x="4953" y="2946"/>
                    <a:pt x="4904" y="2936"/>
                  </a:cubicBezTo>
                  <a:cubicBezTo>
                    <a:pt x="4337" y="2836"/>
                    <a:pt x="3870" y="2402"/>
                    <a:pt x="3437" y="1935"/>
                  </a:cubicBezTo>
                  <a:lnTo>
                    <a:pt x="3370" y="1802"/>
                  </a:lnTo>
                  <a:cubicBezTo>
                    <a:pt x="3136" y="1502"/>
                    <a:pt x="2903" y="1268"/>
                    <a:pt x="2603" y="1001"/>
                  </a:cubicBezTo>
                  <a:cubicBezTo>
                    <a:pt x="2603" y="835"/>
                    <a:pt x="2536" y="668"/>
                    <a:pt x="2503" y="501"/>
                  </a:cubicBezTo>
                  <a:lnTo>
                    <a:pt x="2236" y="401"/>
                  </a:lnTo>
                  <a:cubicBezTo>
                    <a:pt x="2169" y="301"/>
                    <a:pt x="2036" y="268"/>
                    <a:pt x="1969" y="234"/>
                  </a:cubicBezTo>
                  <a:cubicBezTo>
                    <a:pt x="1858" y="151"/>
                    <a:pt x="1725" y="114"/>
                    <a:pt x="1606" y="4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3"/>
            <p:cNvSpPr/>
            <p:nvPr/>
          </p:nvSpPr>
          <p:spPr>
            <a:xfrm>
              <a:off x="2156700" y="2581850"/>
              <a:ext cx="39225" cy="61350"/>
            </a:xfrm>
            <a:custGeom>
              <a:rect b="b" l="l" r="r" t="t"/>
              <a:pathLst>
                <a:path extrusionOk="0" h="2454" w="1569">
                  <a:moveTo>
                    <a:pt x="272" y="1"/>
                  </a:moveTo>
                  <a:cubicBezTo>
                    <a:pt x="183" y="1"/>
                    <a:pt x="94" y="8"/>
                    <a:pt x="1" y="18"/>
                  </a:cubicBezTo>
                  <a:cubicBezTo>
                    <a:pt x="34" y="185"/>
                    <a:pt x="134" y="318"/>
                    <a:pt x="168" y="485"/>
                  </a:cubicBezTo>
                  <a:cubicBezTo>
                    <a:pt x="335" y="485"/>
                    <a:pt x="468" y="485"/>
                    <a:pt x="635" y="585"/>
                  </a:cubicBezTo>
                  <a:cubicBezTo>
                    <a:pt x="802" y="652"/>
                    <a:pt x="968" y="852"/>
                    <a:pt x="1002" y="1052"/>
                  </a:cubicBezTo>
                  <a:cubicBezTo>
                    <a:pt x="1035" y="1319"/>
                    <a:pt x="1035" y="1519"/>
                    <a:pt x="902" y="1686"/>
                  </a:cubicBezTo>
                  <a:cubicBezTo>
                    <a:pt x="902" y="1753"/>
                    <a:pt x="868" y="1786"/>
                    <a:pt x="835" y="1819"/>
                  </a:cubicBezTo>
                  <a:cubicBezTo>
                    <a:pt x="802" y="1819"/>
                    <a:pt x="802" y="1853"/>
                    <a:pt x="735" y="1853"/>
                  </a:cubicBezTo>
                  <a:cubicBezTo>
                    <a:pt x="701" y="1919"/>
                    <a:pt x="635" y="1953"/>
                    <a:pt x="535" y="1986"/>
                  </a:cubicBezTo>
                  <a:cubicBezTo>
                    <a:pt x="568" y="2153"/>
                    <a:pt x="568" y="2286"/>
                    <a:pt x="635" y="2453"/>
                  </a:cubicBezTo>
                  <a:cubicBezTo>
                    <a:pt x="902" y="2353"/>
                    <a:pt x="1168" y="2186"/>
                    <a:pt x="1335" y="1953"/>
                  </a:cubicBezTo>
                  <a:cubicBezTo>
                    <a:pt x="1502" y="1653"/>
                    <a:pt x="1569" y="1319"/>
                    <a:pt x="1502" y="952"/>
                  </a:cubicBezTo>
                  <a:cubicBezTo>
                    <a:pt x="1369" y="619"/>
                    <a:pt x="1168" y="318"/>
                    <a:pt x="868" y="152"/>
                  </a:cubicBezTo>
                  <a:cubicBezTo>
                    <a:pt x="661" y="36"/>
                    <a:pt x="469" y="1"/>
                    <a:pt x="2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3"/>
            <p:cNvSpPr/>
            <p:nvPr/>
          </p:nvSpPr>
          <p:spPr>
            <a:xfrm>
              <a:off x="2148375" y="2556775"/>
              <a:ext cx="76750" cy="25550"/>
            </a:xfrm>
            <a:custGeom>
              <a:rect b="b" l="l" r="r" t="t"/>
              <a:pathLst>
                <a:path extrusionOk="0" h="1022" w="3070">
                  <a:moveTo>
                    <a:pt x="1316" y="1"/>
                  </a:moveTo>
                  <a:cubicBezTo>
                    <a:pt x="835" y="1"/>
                    <a:pt x="374" y="112"/>
                    <a:pt x="0" y="354"/>
                  </a:cubicBezTo>
                  <a:cubicBezTo>
                    <a:pt x="67" y="487"/>
                    <a:pt x="167" y="621"/>
                    <a:pt x="201" y="788"/>
                  </a:cubicBezTo>
                  <a:cubicBezTo>
                    <a:pt x="552" y="577"/>
                    <a:pt x="969" y="448"/>
                    <a:pt x="1406" y="448"/>
                  </a:cubicBezTo>
                  <a:cubicBezTo>
                    <a:pt x="1591" y="448"/>
                    <a:pt x="1780" y="471"/>
                    <a:pt x="1968" y="521"/>
                  </a:cubicBezTo>
                  <a:cubicBezTo>
                    <a:pt x="2335" y="621"/>
                    <a:pt x="2702" y="788"/>
                    <a:pt x="3069" y="1021"/>
                  </a:cubicBezTo>
                  <a:cubicBezTo>
                    <a:pt x="3003" y="821"/>
                    <a:pt x="2902" y="587"/>
                    <a:pt x="2836" y="354"/>
                  </a:cubicBezTo>
                  <a:cubicBezTo>
                    <a:pt x="2569" y="254"/>
                    <a:pt x="2335" y="120"/>
                    <a:pt x="2069" y="87"/>
                  </a:cubicBezTo>
                  <a:cubicBezTo>
                    <a:pt x="1819" y="30"/>
                    <a:pt x="1565" y="1"/>
                    <a:pt x="13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3"/>
            <p:cNvSpPr/>
            <p:nvPr/>
          </p:nvSpPr>
          <p:spPr>
            <a:xfrm>
              <a:off x="1535425" y="2705700"/>
              <a:ext cx="606300" cy="275225"/>
            </a:xfrm>
            <a:custGeom>
              <a:rect b="b" l="l" r="r" t="t"/>
              <a:pathLst>
                <a:path extrusionOk="0" h="11009" w="24252">
                  <a:moveTo>
                    <a:pt x="168" y="1"/>
                  </a:moveTo>
                  <a:cubicBezTo>
                    <a:pt x="134" y="34"/>
                    <a:pt x="34" y="68"/>
                    <a:pt x="1" y="168"/>
                  </a:cubicBezTo>
                  <a:cubicBezTo>
                    <a:pt x="34" y="335"/>
                    <a:pt x="134" y="535"/>
                    <a:pt x="168" y="701"/>
                  </a:cubicBezTo>
                  <a:cubicBezTo>
                    <a:pt x="201" y="635"/>
                    <a:pt x="268" y="535"/>
                    <a:pt x="368" y="468"/>
                  </a:cubicBezTo>
                  <a:cubicBezTo>
                    <a:pt x="334" y="301"/>
                    <a:pt x="234" y="168"/>
                    <a:pt x="168" y="1"/>
                  </a:cubicBezTo>
                  <a:close/>
                  <a:moveTo>
                    <a:pt x="1369" y="2069"/>
                  </a:moveTo>
                  <a:cubicBezTo>
                    <a:pt x="1202" y="2169"/>
                    <a:pt x="1002" y="2236"/>
                    <a:pt x="835" y="2236"/>
                  </a:cubicBezTo>
                  <a:cubicBezTo>
                    <a:pt x="902" y="2403"/>
                    <a:pt x="968" y="2536"/>
                    <a:pt x="1035" y="2703"/>
                  </a:cubicBezTo>
                  <a:cubicBezTo>
                    <a:pt x="1235" y="2670"/>
                    <a:pt x="1469" y="2569"/>
                    <a:pt x="1669" y="2469"/>
                  </a:cubicBezTo>
                  <a:cubicBezTo>
                    <a:pt x="1569" y="2336"/>
                    <a:pt x="1502" y="2203"/>
                    <a:pt x="1369" y="2069"/>
                  </a:cubicBezTo>
                  <a:close/>
                  <a:moveTo>
                    <a:pt x="3837" y="4538"/>
                  </a:moveTo>
                  <a:cubicBezTo>
                    <a:pt x="3670" y="4804"/>
                    <a:pt x="3403" y="5038"/>
                    <a:pt x="3103" y="5305"/>
                  </a:cubicBezTo>
                  <a:cubicBezTo>
                    <a:pt x="3003" y="5372"/>
                    <a:pt x="2903" y="5472"/>
                    <a:pt x="2770" y="5538"/>
                  </a:cubicBezTo>
                  <a:cubicBezTo>
                    <a:pt x="2836" y="5572"/>
                    <a:pt x="2836" y="5638"/>
                    <a:pt x="2870" y="5672"/>
                  </a:cubicBezTo>
                  <a:cubicBezTo>
                    <a:pt x="2903" y="5738"/>
                    <a:pt x="3003" y="5839"/>
                    <a:pt x="3070" y="5905"/>
                  </a:cubicBezTo>
                  <a:cubicBezTo>
                    <a:pt x="3203" y="5839"/>
                    <a:pt x="3337" y="5738"/>
                    <a:pt x="3403" y="5672"/>
                  </a:cubicBezTo>
                  <a:cubicBezTo>
                    <a:pt x="3737" y="5372"/>
                    <a:pt x="4037" y="5138"/>
                    <a:pt x="4237" y="4838"/>
                  </a:cubicBezTo>
                  <a:cubicBezTo>
                    <a:pt x="4070" y="4738"/>
                    <a:pt x="3970" y="4671"/>
                    <a:pt x="3837" y="4538"/>
                  </a:cubicBezTo>
                  <a:close/>
                  <a:moveTo>
                    <a:pt x="6739" y="6205"/>
                  </a:moveTo>
                  <a:cubicBezTo>
                    <a:pt x="6339" y="6472"/>
                    <a:pt x="6005" y="6839"/>
                    <a:pt x="5738" y="7240"/>
                  </a:cubicBezTo>
                  <a:cubicBezTo>
                    <a:pt x="5572" y="7540"/>
                    <a:pt x="5505" y="7840"/>
                    <a:pt x="5405" y="8140"/>
                  </a:cubicBezTo>
                  <a:cubicBezTo>
                    <a:pt x="5538" y="8207"/>
                    <a:pt x="5705" y="8340"/>
                    <a:pt x="5838" y="8407"/>
                  </a:cubicBezTo>
                  <a:cubicBezTo>
                    <a:pt x="5872" y="8073"/>
                    <a:pt x="5972" y="7773"/>
                    <a:pt x="6139" y="7506"/>
                  </a:cubicBezTo>
                  <a:cubicBezTo>
                    <a:pt x="6372" y="7039"/>
                    <a:pt x="6806" y="6706"/>
                    <a:pt x="7239" y="6472"/>
                  </a:cubicBezTo>
                  <a:cubicBezTo>
                    <a:pt x="7139" y="6372"/>
                    <a:pt x="6906" y="6306"/>
                    <a:pt x="6739" y="6205"/>
                  </a:cubicBezTo>
                  <a:close/>
                  <a:moveTo>
                    <a:pt x="10408" y="7473"/>
                  </a:moveTo>
                  <a:cubicBezTo>
                    <a:pt x="10375" y="7506"/>
                    <a:pt x="10375" y="7573"/>
                    <a:pt x="10342" y="7640"/>
                  </a:cubicBezTo>
                  <a:cubicBezTo>
                    <a:pt x="10208" y="7973"/>
                    <a:pt x="10175" y="8307"/>
                    <a:pt x="10242" y="8574"/>
                  </a:cubicBezTo>
                  <a:cubicBezTo>
                    <a:pt x="10342" y="8974"/>
                    <a:pt x="10642" y="9241"/>
                    <a:pt x="10975" y="9341"/>
                  </a:cubicBezTo>
                  <a:cubicBezTo>
                    <a:pt x="11036" y="9358"/>
                    <a:pt x="11100" y="9367"/>
                    <a:pt x="11167" y="9367"/>
                  </a:cubicBezTo>
                  <a:cubicBezTo>
                    <a:pt x="11357" y="9367"/>
                    <a:pt x="11561" y="9298"/>
                    <a:pt x="11709" y="9174"/>
                  </a:cubicBezTo>
                  <a:cubicBezTo>
                    <a:pt x="12009" y="8974"/>
                    <a:pt x="12176" y="8641"/>
                    <a:pt x="12176" y="8307"/>
                  </a:cubicBezTo>
                  <a:cubicBezTo>
                    <a:pt x="12210" y="8140"/>
                    <a:pt x="12176" y="7907"/>
                    <a:pt x="12143" y="7740"/>
                  </a:cubicBezTo>
                  <a:cubicBezTo>
                    <a:pt x="11909" y="7707"/>
                    <a:pt x="11743" y="7707"/>
                    <a:pt x="11542" y="7673"/>
                  </a:cubicBezTo>
                  <a:lnTo>
                    <a:pt x="11542" y="7673"/>
                  </a:lnTo>
                  <a:cubicBezTo>
                    <a:pt x="11576" y="7707"/>
                    <a:pt x="11576" y="7740"/>
                    <a:pt x="11643" y="7807"/>
                  </a:cubicBezTo>
                  <a:cubicBezTo>
                    <a:pt x="11643" y="7840"/>
                    <a:pt x="11676" y="7873"/>
                    <a:pt x="11676" y="7873"/>
                  </a:cubicBezTo>
                  <a:lnTo>
                    <a:pt x="11676" y="7907"/>
                  </a:lnTo>
                  <a:lnTo>
                    <a:pt x="11676" y="7973"/>
                  </a:lnTo>
                  <a:cubicBezTo>
                    <a:pt x="11676" y="8007"/>
                    <a:pt x="11676" y="8040"/>
                    <a:pt x="11709" y="8073"/>
                  </a:cubicBezTo>
                  <a:lnTo>
                    <a:pt x="11709" y="8307"/>
                  </a:lnTo>
                  <a:cubicBezTo>
                    <a:pt x="11709" y="8507"/>
                    <a:pt x="11576" y="8674"/>
                    <a:pt x="11409" y="8807"/>
                  </a:cubicBezTo>
                  <a:cubicBezTo>
                    <a:pt x="11355" y="8834"/>
                    <a:pt x="11257" y="8883"/>
                    <a:pt x="11134" y="8883"/>
                  </a:cubicBezTo>
                  <a:cubicBezTo>
                    <a:pt x="11105" y="8883"/>
                    <a:pt x="11074" y="8880"/>
                    <a:pt x="11042" y="8874"/>
                  </a:cubicBezTo>
                  <a:cubicBezTo>
                    <a:pt x="10875" y="8841"/>
                    <a:pt x="10742" y="8674"/>
                    <a:pt x="10675" y="8474"/>
                  </a:cubicBezTo>
                  <a:cubicBezTo>
                    <a:pt x="10642" y="8240"/>
                    <a:pt x="10675" y="8040"/>
                    <a:pt x="10742" y="7807"/>
                  </a:cubicBezTo>
                  <a:lnTo>
                    <a:pt x="10875" y="7540"/>
                  </a:lnTo>
                  <a:cubicBezTo>
                    <a:pt x="10709" y="7506"/>
                    <a:pt x="10542" y="7473"/>
                    <a:pt x="10408" y="7473"/>
                  </a:cubicBezTo>
                  <a:close/>
                  <a:moveTo>
                    <a:pt x="20816" y="8540"/>
                  </a:moveTo>
                  <a:cubicBezTo>
                    <a:pt x="20916" y="8574"/>
                    <a:pt x="21016" y="8674"/>
                    <a:pt x="21149" y="8807"/>
                  </a:cubicBezTo>
                  <a:cubicBezTo>
                    <a:pt x="21216" y="8907"/>
                    <a:pt x="21316" y="9141"/>
                    <a:pt x="21249" y="9341"/>
                  </a:cubicBezTo>
                  <a:cubicBezTo>
                    <a:pt x="21216" y="9474"/>
                    <a:pt x="21183" y="9508"/>
                    <a:pt x="21083" y="9541"/>
                  </a:cubicBezTo>
                  <a:cubicBezTo>
                    <a:pt x="21063" y="9551"/>
                    <a:pt x="21038" y="9555"/>
                    <a:pt x="21011" y="9555"/>
                  </a:cubicBezTo>
                  <a:cubicBezTo>
                    <a:pt x="20946" y="9555"/>
                    <a:pt x="20873" y="9531"/>
                    <a:pt x="20849" y="9508"/>
                  </a:cubicBezTo>
                  <a:cubicBezTo>
                    <a:pt x="20716" y="9408"/>
                    <a:pt x="20649" y="9241"/>
                    <a:pt x="20582" y="9141"/>
                  </a:cubicBezTo>
                  <a:cubicBezTo>
                    <a:pt x="20582" y="8907"/>
                    <a:pt x="20682" y="8707"/>
                    <a:pt x="20816" y="8540"/>
                  </a:cubicBezTo>
                  <a:close/>
                  <a:moveTo>
                    <a:pt x="22509" y="7177"/>
                  </a:moveTo>
                  <a:cubicBezTo>
                    <a:pt x="21891" y="7177"/>
                    <a:pt x="21261" y="7432"/>
                    <a:pt x="20716" y="7907"/>
                  </a:cubicBezTo>
                  <a:lnTo>
                    <a:pt x="20682" y="7973"/>
                  </a:lnTo>
                  <a:cubicBezTo>
                    <a:pt x="20582" y="7907"/>
                    <a:pt x="20482" y="7873"/>
                    <a:pt x="20382" y="7873"/>
                  </a:cubicBezTo>
                  <a:lnTo>
                    <a:pt x="20182" y="7807"/>
                  </a:lnTo>
                  <a:cubicBezTo>
                    <a:pt x="19915" y="7707"/>
                    <a:pt x="19582" y="7540"/>
                    <a:pt x="19481" y="7340"/>
                  </a:cubicBezTo>
                  <a:cubicBezTo>
                    <a:pt x="19315" y="7373"/>
                    <a:pt x="19181" y="7406"/>
                    <a:pt x="19014" y="7506"/>
                  </a:cubicBezTo>
                  <a:cubicBezTo>
                    <a:pt x="19181" y="7840"/>
                    <a:pt x="19515" y="8073"/>
                    <a:pt x="20015" y="8240"/>
                  </a:cubicBezTo>
                  <a:lnTo>
                    <a:pt x="20215" y="8340"/>
                  </a:lnTo>
                  <a:cubicBezTo>
                    <a:pt x="20249" y="8340"/>
                    <a:pt x="20315" y="8374"/>
                    <a:pt x="20349" y="8374"/>
                  </a:cubicBezTo>
                  <a:cubicBezTo>
                    <a:pt x="20182" y="8641"/>
                    <a:pt x="20082" y="8907"/>
                    <a:pt x="20149" y="9174"/>
                  </a:cubicBezTo>
                  <a:cubicBezTo>
                    <a:pt x="20149" y="9441"/>
                    <a:pt x="20349" y="9741"/>
                    <a:pt x="20582" y="9908"/>
                  </a:cubicBezTo>
                  <a:cubicBezTo>
                    <a:pt x="20716" y="10008"/>
                    <a:pt x="20849" y="10042"/>
                    <a:pt x="21016" y="10042"/>
                  </a:cubicBezTo>
                  <a:cubicBezTo>
                    <a:pt x="21183" y="9975"/>
                    <a:pt x="21383" y="9875"/>
                    <a:pt x="21550" y="9808"/>
                  </a:cubicBezTo>
                  <a:cubicBezTo>
                    <a:pt x="21650" y="9708"/>
                    <a:pt x="21716" y="9575"/>
                    <a:pt x="21716" y="9408"/>
                  </a:cubicBezTo>
                  <a:cubicBezTo>
                    <a:pt x="21816" y="9074"/>
                    <a:pt x="21683" y="8707"/>
                    <a:pt x="21483" y="8474"/>
                  </a:cubicBezTo>
                  <a:cubicBezTo>
                    <a:pt x="21383" y="8340"/>
                    <a:pt x="21249" y="8240"/>
                    <a:pt x="21149" y="8207"/>
                  </a:cubicBezTo>
                  <a:cubicBezTo>
                    <a:pt x="21560" y="7845"/>
                    <a:pt x="22075" y="7657"/>
                    <a:pt x="22556" y="7657"/>
                  </a:cubicBezTo>
                  <a:cubicBezTo>
                    <a:pt x="22740" y="7657"/>
                    <a:pt x="22918" y="7685"/>
                    <a:pt x="23084" y="7740"/>
                  </a:cubicBezTo>
                  <a:cubicBezTo>
                    <a:pt x="23418" y="7873"/>
                    <a:pt x="23684" y="8073"/>
                    <a:pt x="23885" y="8340"/>
                  </a:cubicBezTo>
                  <a:cubicBezTo>
                    <a:pt x="24018" y="8240"/>
                    <a:pt x="24151" y="8140"/>
                    <a:pt x="24252" y="8040"/>
                  </a:cubicBezTo>
                  <a:cubicBezTo>
                    <a:pt x="24018" y="7707"/>
                    <a:pt x="23684" y="7406"/>
                    <a:pt x="23251" y="7306"/>
                  </a:cubicBezTo>
                  <a:cubicBezTo>
                    <a:pt x="23010" y="7219"/>
                    <a:pt x="22760" y="7177"/>
                    <a:pt x="22509" y="7177"/>
                  </a:cubicBezTo>
                  <a:close/>
                  <a:moveTo>
                    <a:pt x="17247" y="7873"/>
                  </a:moveTo>
                  <a:cubicBezTo>
                    <a:pt x="17080" y="7907"/>
                    <a:pt x="16913" y="7907"/>
                    <a:pt x="16746" y="7907"/>
                  </a:cubicBezTo>
                  <a:cubicBezTo>
                    <a:pt x="16780" y="7973"/>
                    <a:pt x="16780" y="8007"/>
                    <a:pt x="16846" y="8040"/>
                  </a:cubicBezTo>
                  <a:cubicBezTo>
                    <a:pt x="17146" y="8474"/>
                    <a:pt x="17380" y="8874"/>
                    <a:pt x="17413" y="9341"/>
                  </a:cubicBezTo>
                  <a:cubicBezTo>
                    <a:pt x="17513" y="10042"/>
                    <a:pt x="16913" y="10809"/>
                    <a:pt x="16179" y="10875"/>
                  </a:cubicBezTo>
                  <a:cubicBezTo>
                    <a:pt x="16128" y="10883"/>
                    <a:pt x="16076" y="10886"/>
                    <a:pt x="16024" y="10886"/>
                  </a:cubicBezTo>
                  <a:cubicBezTo>
                    <a:pt x="15369" y="10886"/>
                    <a:pt x="14706" y="10321"/>
                    <a:pt x="14645" y="9641"/>
                  </a:cubicBezTo>
                  <a:cubicBezTo>
                    <a:pt x="14578" y="9341"/>
                    <a:pt x="14645" y="9041"/>
                    <a:pt x="14711" y="8707"/>
                  </a:cubicBezTo>
                  <a:cubicBezTo>
                    <a:pt x="14745" y="8474"/>
                    <a:pt x="14811" y="8207"/>
                    <a:pt x="14811" y="7907"/>
                  </a:cubicBezTo>
                  <a:lnTo>
                    <a:pt x="14344" y="7907"/>
                  </a:lnTo>
                  <a:cubicBezTo>
                    <a:pt x="14344" y="8140"/>
                    <a:pt x="14311" y="8374"/>
                    <a:pt x="14244" y="8641"/>
                  </a:cubicBezTo>
                  <a:cubicBezTo>
                    <a:pt x="14211" y="8974"/>
                    <a:pt x="14144" y="9341"/>
                    <a:pt x="14178" y="9675"/>
                  </a:cubicBezTo>
                  <a:cubicBezTo>
                    <a:pt x="14244" y="10242"/>
                    <a:pt x="14578" y="10709"/>
                    <a:pt x="15045" y="11009"/>
                  </a:cubicBezTo>
                  <a:cubicBezTo>
                    <a:pt x="15745" y="11009"/>
                    <a:pt x="16513" y="10976"/>
                    <a:pt x="17213" y="10875"/>
                  </a:cubicBezTo>
                  <a:cubicBezTo>
                    <a:pt x="17680" y="10542"/>
                    <a:pt x="17980" y="9908"/>
                    <a:pt x="17880" y="9308"/>
                  </a:cubicBezTo>
                  <a:cubicBezTo>
                    <a:pt x="17847" y="8741"/>
                    <a:pt x="17547" y="8307"/>
                    <a:pt x="17247" y="787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3"/>
            <p:cNvSpPr/>
            <p:nvPr/>
          </p:nvSpPr>
          <p:spPr>
            <a:xfrm>
              <a:off x="2126700" y="2722400"/>
              <a:ext cx="112600" cy="95075"/>
            </a:xfrm>
            <a:custGeom>
              <a:rect b="b" l="l" r="r" t="t"/>
              <a:pathLst>
                <a:path extrusionOk="0" h="3803" w="4504">
                  <a:moveTo>
                    <a:pt x="1768" y="0"/>
                  </a:moveTo>
                  <a:cubicBezTo>
                    <a:pt x="1735" y="200"/>
                    <a:pt x="1701" y="367"/>
                    <a:pt x="1668" y="567"/>
                  </a:cubicBezTo>
                  <a:cubicBezTo>
                    <a:pt x="1701" y="634"/>
                    <a:pt x="1735" y="667"/>
                    <a:pt x="1735" y="701"/>
                  </a:cubicBezTo>
                  <a:cubicBezTo>
                    <a:pt x="1735" y="734"/>
                    <a:pt x="1768" y="834"/>
                    <a:pt x="1768" y="867"/>
                  </a:cubicBezTo>
                  <a:cubicBezTo>
                    <a:pt x="1768" y="967"/>
                    <a:pt x="1835" y="1001"/>
                    <a:pt x="1835" y="1068"/>
                  </a:cubicBezTo>
                  <a:cubicBezTo>
                    <a:pt x="1868" y="1368"/>
                    <a:pt x="1768" y="1668"/>
                    <a:pt x="1668" y="1968"/>
                  </a:cubicBezTo>
                  <a:lnTo>
                    <a:pt x="1168" y="1968"/>
                  </a:lnTo>
                  <a:cubicBezTo>
                    <a:pt x="1101" y="2135"/>
                    <a:pt x="1034" y="2235"/>
                    <a:pt x="934" y="2402"/>
                  </a:cubicBezTo>
                  <a:cubicBezTo>
                    <a:pt x="1034" y="2402"/>
                    <a:pt x="1168" y="2469"/>
                    <a:pt x="1268" y="2469"/>
                  </a:cubicBezTo>
                  <a:lnTo>
                    <a:pt x="1368" y="2469"/>
                  </a:lnTo>
                  <a:lnTo>
                    <a:pt x="1268" y="2535"/>
                  </a:lnTo>
                  <a:cubicBezTo>
                    <a:pt x="1068" y="2735"/>
                    <a:pt x="834" y="2902"/>
                    <a:pt x="534" y="3069"/>
                  </a:cubicBezTo>
                  <a:cubicBezTo>
                    <a:pt x="367" y="3336"/>
                    <a:pt x="200" y="3536"/>
                    <a:pt x="0" y="3803"/>
                  </a:cubicBezTo>
                  <a:cubicBezTo>
                    <a:pt x="667" y="3569"/>
                    <a:pt x="1201" y="3236"/>
                    <a:pt x="1601" y="2835"/>
                  </a:cubicBezTo>
                  <a:cubicBezTo>
                    <a:pt x="1735" y="2702"/>
                    <a:pt x="1868" y="2569"/>
                    <a:pt x="1935" y="2402"/>
                  </a:cubicBezTo>
                  <a:cubicBezTo>
                    <a:pt x="2835" y="2302"/>
                    <a:pt x="3669" y="1868"/>
                    <a:pt x="4270" y="1234"/>
                  </a:cubicBezTo>
                  <a:cubicBezTo>
                    <a:pt x="4337" y="1201"/>
                    <a:pt x="4337" y="1168"/>
                    <a:pt x="4337" y="1134"/>
                  </a:cubicBezTo>
                  <a:cubicBezTo>
                    <a:pt x="4370" y="1068"/>
                    <a:pt x="4370" y="1034"/>
                    <a:pt x="4370" y="1001"/>
                  </a:cubicBezTo>
                  <a:cubicBezTo>
                    <a:pt x="4403" y="801"/>
                    <a:pt x="4437" y="534"/>
                    <a:pt x="4503" y="334"/>
                  </a:cubicBezTo>
                  <a:lnTo>
                    <a:pt x="4503" y="200"/>
                  </a:lnTo>
                  <a:cubicBezTo>
                    <a:pt x="4036" y="1034"/>
                    <a:pt x="3169" y="1668"/>
                    <a:pt x="2202" y="1901"/>
                  </a:cubicBezTo>
                  <a:cubicBezTo>
                    <a:pt x="2268" y="1635"/>
                    <a:pt x="2335" y="1334"/>
                    <a:pt x="2268" y="1034"/>
                  </a:cubicBezTo>
                  <a:cubicBezTo>
                    <a:pt x="2235" y="634"/>
                    <a:pt x="2035" y="234"/>
                    <a:pt x="1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3"/>
            <p:cNvSpPr/>
            <p:nvPr/>
          </p:nvSpPr>
          <p:spPr>
            <a:xfrm>
              <a:off x="1805625" y="2568950"/>
              <a:ext cx="246025" cy="225175"/>
            </a:xfrm>
            <a:custGeom>
              <a:rect b="b" l="l" r="r" t="t"/>
              <a:pathLst>
                <a:path extrusionOk="0" h="9007" w="9841">
                  <a:moveTo>
                    <a:pt x="4904" y="0"/>
                  </a:moveTo>
                  <a:cubicBezTo>
                    <a:pt x="2569" y="0"/>
                    <a:pt x="601" y="1501"/>
                    <a:pt x="101" y="3503"/>
                  </a:cubicBezTo>
                  <a:cubicBezTo>
                    <a:pt x="34" y="3836"/>
                    <a:pt x="1" y="4170"/>
                    <a:pt x="1" y="4504"/>
                  </a:cubicBezTo>
                  <a:cubicBezTo>
                    <a:pt x="1" y="7005"/>
                    <a:pt x="2202" y="9007"/>
                    <a:pt x="4904" y="9007"/>
                  </a:cubicBezTo>
                  <a:cubicBezTo>
                    <a:pt x="7606" y="9007"/>
                    <a:pt x="9841" y="6972"/>
                    <a:pt x="9841" y="4504"/>
                  </a:cubicBezTo>
                  <a:cubicBezTo>
                    <a:pt x="9841" y="3436"/>
                    <a:pt x="9407" y="2469"/>
                    <a:pt x="8707" y="1668"/>
                  </a:cubicBezTo>
                  <a:cubicBezTo>
                    <a:pt x="7773" y="634"/>
                    <a:pt x="6439" y="0"/>
                    <a:pt x="49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3"/>
            <p:cNvSpPr/>
            <p:nvPr/>
          </p:nvSpPr>
          <p:spPr>
            <a:xfrm>
              <a:off x="1809800" y="2569775"/>
              <a:ext cx="213500" cy="100975"/>
            </a:xfrm>
            <a:custGeom>
              <a:rect b="b" l="l" r="r" t="t"/>
              <a:pathLst>
                <a:path extrusionOk="0" h="4039" w="8540">
                  <a:moveTo>
                    <a:pt x="4770" y="1"/>
                  </a:moveTo>
                  <a:cubicBezTo>
                    <a:pt x="2669" y="1"/>
                    <a:pt x="834" y="1302"/>
                    <a:pt x="167" y="3070"/>
                  </a:cubicBezTo>
                  <a:cubicBezTo>
                    <a:pt x="67" y="3170"/>
                    <a:pt x="34" y="3336"/>
                    <a:pt x="0" y="3503"/>
                  </a:cubicBezTo>
                  <a:cubicBezTo>
                    <a:pt x="67" y="3603"/>
                    <a:pt x="167" y="3737"/>
                    <a:pt x="267" y="3803"/>
                  </a:cubicBezTo>
                  <a:cubicBezTo>
                    <a:pt x="466" y="3963"/>
                    <a:pt x="713" y="4039"/>
                    <a:pt x="957" y="4039"/>
                  </a:cubicBezTo>
                  <a:cubicBezTo>
                    <a:pt x="1123" y="4039"/>
                    <a:pt x="1287" y="4004"/>
                    <a:pt x="1435" y="3937"/>
                  </a:cubicBezTo>
                  <a:cubicBezTo>
                    <a:pt x="1835" y="3770"/>
                    <a:pt x="2069" y="3403"/>
                    <a:pt x="2102" y="2970"/>
                  </a:cubicBezTo>
                  <a:cubicBezTo>
                    <a:pt x="2342" y="3234"/>
                    <a:pt x="2738" y="3360"/>
                    <a:pt x="3115" y="3360"/>
                  </a:cubicBezTo>
                  <a:cubicBezTo>
                    <a:pt x="3262" y="3360"/>
                    <a:pt x="3405" y="3341"/>
                    <a:pt x="3536" y="3303"/>
                  </a:cubicBezTo>
                  <a:cubicBezTo>
                    <a:pt x="4003" y="3170"/>
                    <a:pt x="4370" y="2769"/>
                    <a:pt x="4437" y="2269"/>
                  </a:cubicBezTo>
                  <a:cubicBezTo>
                    <a:pt x="4666" y="2612"/>
                    <a:pt x="5090" y="2784"/>
                    <a:pt x="5522" y="2784"/>
                  </a:cubicBezTo>
                  <a:cubicBezTo>
                    <a:pt x="5594" y="2784"/>
                    <a:pt x="5666" y="2779"/>
                    <a:pt x="5738" y="2769"/>
                  </a:cubicBezTo>
                  <a:cubicBezTo>
                    <a:pt x="6238" y="2636"/>
                    <a:pt x="6672" y="2269"/>
                    <a:pt x="6739" y="1769"/>
                  </a:cubicBezTo>
                  <a:cubicBezTo>
                    <a:pt x="7005" y="1969"/>
                    <a:pt x="7372" y="2069"/>
                    <a:pt x="7706" y="2069"/>
                  </a:cubicBezTo>
                  <a:cubicBezTo>
                    <a:pt x="8006" y="2069"/>
                    <a:pt x="8340" y="1902"/>
                    <a:pt x="8540" y="1635"/>
                  </a:cubicBezTo>
                  <a:cubicBezTo>
                    <a:pt x="8373" y="1435"/>
                    <a:pt x="8173" y="1268"/>
                    <a:pt x="7973" y="1135"/>
                  </a:cubicBezTo>
                  <a:cubicBezTo>
                    <a:pt x="7139" y="434"/>
                    <a:pt x="6038" y="1"/>
                    <a:pt x="4770" y="1"/>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3"/>
            <p:cNvSpPr/>
            <p:nvPr/>
          </p:nvSpPr>
          <p:spPr>
            <a:xfrm>
              <a:off x="1812300" y="2568950"/>
              <a:ext cx="196000" cy="81025"/>
            </a:xfrm>
            <a:custGeom>
              <a:rect b="b" l="l" r="r" t="t"/>
              <a:pathLst>
                <a:path extrusionOk="0" h="3241" w="7840">
                  <a:moveTo>
                    <a:pt x="4637" y="0"/>
                  </a:moveTo>
                  <a:cubicBezTo>
                    <a:pt x="2502" y="0"/>
                    <a:pt x="668" y="1301"/>
                    <a:pt x="0" y="3036"/>
                  </a:cubicBezTo>
                  <a:cubicBezTo>
                    <a:pt x="176" y="3172"/>
                    <a:pt x="407" y="3240"/>
                    <a:pt x="636" y="3240"/>
                  </a:cubicBezTo>
                  <a:cubicBezTo>
                    <a:pt x="800" y="3240"/>
                    <a:pt x="962" y="3205"/>
                    <a:pt x="1101" y="3136"/>
                  </a:cubicBezTo>
                  <a:cubicBezTo>
                    <a:pt x="1468" y="2969"/>
                    <a:pt x="1735" y="2602"/>
                    <a:pt x="1768" y="2169"/>
                  </a:cubicBezTo>
                  <a:cubicBezTo>
                    <a:pt x="2009" y="2433"/>
                    <a:pt x="2404" y="2559"/>
                    <a:pt x="2769" y="2559"/>
                  </a:cubicBezTo>
                  <a:cubicBezTo>
                    <a:pt x="2911" y="2559"/>
                    <a:pt x="3048" y="2540"/>
                    <a:pt x="3169" y="2502"/>
                  </a:cubicBezTo>
                  <a:cubicBezTo>
                    <a:pt x="3636" y="2369"/>
                    <a:pt x="4003" y="1968"/>
                    <a:pt x="4103" y="1468"/>
                  </a:cubicBezTo>
                  <a:cubicBezTo>
                    <a:pt x="4332" y="1811"/>
                    <a:pt x="4781" y="1983"/>
                    <a:pt x="5178" y="1983"/>
                  </a:cubicBezTo>
                  <a:cubicBezTo>
                    <a:pt x="5244" y="1983"/>
                    <a:pt x="5309" y="1978"/>
                    <a:pt x="5371" y="1968"/>
                  </a:cubicBezTo>
                  <a:cubicBezTo>
                    <a:pt x="5905" y="1835"/>
                    <a:pt x="6305" y="1468"/>
                    <a:pt x="6405" y="968"/>
                  </a:cubicBezTo>
                  <a:cubicBezTo>
                    <a:pt x="6639" y="1168"/>
                    <a:pt x="7005" y="1268"/>
                    <a:pt x="7339" y="1268"/>
                  </a:cubicBezTo>
                  <a:cubicBezTo>
                    <a:pt x="7506" y="1268"/>
                    <a:pt x="7673" y="1201"/>
                    <a:pt x="7839" y="1135"/>
                  </a:cubicBezTo>
                  <a:cubicBezTo>
                    <a:pt x="6972" y="467"/>
                    <a:pt x="5838" y="34"/>
                    <a:pt x="46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3"/>
            <p:cNvSpPr/>
            <p:nvPr/>
          </p:nvSpPr>
          <p:spPr>
            <a:xfrm>
              <a:off x="1862325" y="2681850"/>
              <a:ext cx="165150" cy="103625"/>
            </a:xfrm>
            <a:custGeom>
              <a:rect b="b" l="l" r="r" t="t"/>
              <a:pathLst>
                <a:path extrusionOk="0" h="4145" w="6606">
                  <a:moveTo>
                    <a:pt x="4083" y="1"/>
                  </a:moveTo>
                  <a:cubicBezTo>
                    <a:pt x="3668" y="1"/>
                    <a:pt x="3222" y="61"/>
                    <a:pt x="2770" y="188"/>
                  </a:cubicBezTo>
                  <a:cubicBezTo>
                    <a:pt x="1102" y="688"/>
                    <a:pt x="1" y="1889"/>
                    <a:pt x="301" y="2956"/>
                  </a:cubicBezTo>
                  <a:cubicBezTo>
                    <a:pt x="520" y="3710"/>
                    <a:pt x="1429" y="4144"/>
                    <a:pt x="2551" y="4144"/>
                  </a:cubicBezTo>
                  <a:cubicBezTo>
                    <a:pt x="2969" y="4144"/>
                    <a:pt x="3417" y="4084"/>
                    <a:pt x="3870" y="3957"/>
                  </a:cubicBezTo>
                  <a:cubicBezTo>
                    <a:pt x="5505" y="3490"/>
                    <a:pt x="6606" y="2256"/>
                    <a:pt x="6305" y="1188"/>
                  </a:cubicBezTo>
                  <a:cubicBezTo>
                    <a:pt x="6087" y="435"/>
                    <a:pt x="5195" y="1"/>
                    <a:pt x="40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3"/>
            <p:cNvSpPr/>
            <p:nvPr/>
          </p:nvSpPr>
          <p:spPr>
            <a:xfrm>
              <a:off x="1884025" y="2686975"/>
              <a:ext cx="115100" cy="72175"/>
            </a:xfrm>
            <a:custGeom>
              <a:rect b="b" l="l" r="r" t="t"/>
              <a:pathLst>
                <a:path extrusionOk="0" h="2887" w="4604">
                  <a:moveTo>
                    <a:pt x="2802" y="0"/>
                  </a:moveTo>
                  <a:cubicBezTo>
                    <a:pt x="2525" y="0"/>
                    <a:pt x="2231" y="38"/>
                    <a:pt x="1935" y="116"/>
                  </a:cubicBezTo>
                  <a:cubicBezTo>
                    <a:pt x="767" y="450"/>
                    <a:pt x="0" y="1317"/>
                    <a:pt x="234" y="2051"/>
                  </a:cubicBezTo>
                  <a:cubicBezTo>
                    <a:pt x="379" y="2583"/>
                    <a:pt x="997" y="2887"/>
                    <a:pt x="1771" y="2887"/>
                  </a:cubicBezTo>
                  <a:cubicBezTo>
                    <a:pt x="2065" y="2887"/>
                    <a:pt x="2381" y="2843"/>
                    <a:pt x="2702" y="2751"/>
                  </a:cubicBezTo>
                  <a:cubicBezTo>
                    <a:pt x="3870" y="2418"/>
                    <a:pt x="4603" y="1551"/>
                    <a:pt x="4403" y="817"/>
                  </a:cubicBezTo>
                  <a:cubicBezTo>
                    <a:pt x="4231" y="299"/>
                    <a:pt x="3585" y="0"/>
                    <a:pt x="28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3"/>
            <p:cNvSpPr/>
            <p:nvPr/>
          </p:nvSpPr>
          <p:spPr>
            <a:xfrm>
              <a:off x="1788950" y="2552275"/>
              <a:ext cx="281050" cy="261050"/>
            </a:xfrm>
            <a:custGeom>
              <a:rect b="b" l="l" r="r" t="t"/>
              <a:pathLst>
                <a:path extrusionOk="0" h="10442" w="11242">
                  <a:moveTo>
                    <a:pt x="5571" y="701"/>
                  </a:moveTo>
                  <a:cubicBezTo>
                    <a:pt x="7106" y="701"/>
                    <a:pt x="8440" y="1335"/>
                    <a:pt x="9374" y="2369"/>
                  </a:cubicBezTo>
                  <a:cubicBezTo>
                    <a:pt x="10074" y="3169"/>
                    <a:pt x="10508" y="4137"/>
                    <a:pt x="10508" y="5204"/>
                  </a:cubicBezTo>
                  <a:cubicBezTo>
                    <a:pt x="10508" y="7672"/>
                    <a:pt x="8273" y="9707"/>
                    <a:pt x="5571" y="9707"/>
                  </a:cubicBezTo>
                  <a:cubicBezTo>
                    <a:pt x="2869" y="9707"/>
                    <a:pt x="668" y="7706"/>
                    <a:pt x="668" y="5204"/>
                  </a:cubicBezTo>
                  <a:cubicBezTo>
                    <a:pt x="668" y="4870"/>
                    <a:pt x="701" y="4537"/>
                    <a:pt x="768" y="4203"/>
                  </a:cubicBezTo>
                  <a:cubicBezTo>
                    <a:pt x="1268" y="2202"/>
                    <a:pt x="3236" y="701"/>
                    <a:pt x="5571" y="701"/>
                  </a:cubicBezTo>
                  <a:close/>
                  <a:moveTo>
                    <a:pt x="5571" y="0"/>
                  </a:moveTo>
                  <a:cubicBezTo>
                    <a:pt x="2936" y="0"/>
                    <a:pt x="701" y="1668"/>
                    <a:pt x="101" y="4036"/>
                  </a:cubicBezTo>
                  <a:cubicBezTo>
                    <a:pt x="34" y="4437"/>
                    <a:pt x="0" y="4804"/>
                    <a:pt x="0" y="5204"/>
                  </a:cubicBezTo>
                  <a:cubicBezTo>
                    <a:pt x="0" y="8106"/>
                    <a:pt x="2502" y="10441"/>
                    <a:pt x="5604" y="10441"/>
                  </a:cubicBezTo>
                  <a:cubicBezTo>
                    <a:pt x="8707" y="10441"/>
                    <a:pt x="11242" y="8106"/>
                    <a:pt x="11242" y="5204"/>
                  </a:cubicBezTo>
                  <a:cubicBezTo>
                    <a:pt x="11242" y="3970"/>
                    <a:pt x="10775" y="2836"/>
                    <a:pt x="9941" y="1868"/>
                  </a:cubicBezTo>
                  <a:cubicBezTo>
                    <a:pt x="8807" y="667"/>
                    <a:pt x="7239" y="0"/>
                    <a:pt x="5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3"/>
            <p:cNvSpPr/>
            <p:nvPr/>
          </p:nvSpPr>
          <p:spPr>
            <a:xfrm>
              <a:off x="1881525" y="2343775"/>
              <a:ext cx="143450" cy="177675"/>
            </a:xfrm>
            <a:custGeom>
              <a:rect b="b" l="l" r="r" t="t"/>
              <a:pathLst>
                <a:path extrusionOk="0" h="7107" w="5738">
                  <a:moveTo>
                    <a:pt x="2869" y="1"/>
                  </a:moveTo>
                  <a:cubicBezTo>
                    <a:pt x="1268" y="1"/>
                    <a:pt x="0" y="1602"/>
                    <a:pt x="0" y="3537"/>
                  </a:cubicBezTo>
                  <a:cubicBezTo>
                    <a:pt x="0" y="5505"/>
                    <a:pt x="1268" y="7106"/>
                    <a:pt x="2869" y="7106"/>
                  </a:cubicBezTo>
                  <a:cubicBezTo>
                    <a:pt x="4470" y="7106"/>
                    <a:pt x="5738" y="5505"/>
                    <a:pt x="5738" y="3537"/>
                  </a:cubicBezTo>
                  <a:cubicBezTo>
                    <a:pt x="5738" y="1602"/>
                    <a:pt x="4470" y="1"/>
                    <a:pt x="2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3"/>
            <p:cNvSpPr/>
            <p:nvPr/>
          </p:nvSpPr>
          <p:spPr>
            <a:xfrm>
              <a:off x="1902375" y="2355450"/>
              <a:ext cx="105925" cy="133475"/>
            </a:xfrm>
            <a:custGeom>
              <a:rect b="b" l="l" r="r" t="t"/>
              <a:pathLst>
                <a:path extrusionOk="0" h="5339" w="4237">
                  <a:moveTo>
                    <a:pt x="2135" y="1"/>
                  </a:moveTo>
                  <a:cubicBezTo>
                    <a:pt x="967" y="1"/>
                    <a:pt x="0" y="1168"/>
                    <a:pt x="0" y="2670"/>
                  </a:cubicBezTo>
                  <a:cubicBezTo>
                    <a:pt x="0" y="4137"/>
                    <a:pt x="967" y="5338"/>
                    <a:pt x="2135" y="5338"/>
                  </a:cubicBezTo>
                  <a:cubicBezTo>
                    <a:pt x="3302" y="5338"/>
                    <a:pt x="4236" y="4171"/>
                    <a:pt x="4236" y="2670"/>
                  </a:cubicBezTo>
                  <a:cubicBezTo>
                    <a:pt x="4236" y="1202"/>
                    <a:pt x="3302" y="1"/>
                    <a:pt x="2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3"/>
            <p:cNvSpPr/>
            <p:nvPr/>
          </p:nvSpPr>
          <p:spPr>
            <a:xfrm>
              <a:off x="1952400" y="2371300"/>
              <a:ext cx="41725" cy="41725"/>
            </a:xfrm>
            <a:custGeom>
              <a:rect b="b" l="l" r="r" t="t"/>
              <a:pathLst>
                <a:path extrusionOk="0" h="1669" w="1669">
                  <a:moveTo>
                    <a:pt x="834" y="1"/>
                  </a:moveTo>
                  <a:cubicBezTo>
                    <a:pt x="367" y="1"/>
                    <a:pt x="0" y="368"/>
                    <a:pt x="0" y="835"/>
                  </a:cubicBezTo>
                  <a:cubicBezTo>
                    <a:pt x="0" y="1268"/>
                    <a:pt x="367" y="1669"/>
                    <a:pt x="834" y="1669"/>
                  </a:cubicBezTo>
                  <a:cubicBezTo>
                    <a:pt x="1268" y="1669"/>
                    <a:pt x="1668" y="1268"/>
                    <a:pt x="1668" y="835"/>
                  </a:cubicBezTo>
                  <a:cubicBezTo>
                    <a:pt x="1668" y="401"/>
                    <a:pt x="1301" y="34"/>
                    <a:pt x="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3"/>
            <p:cNvSpPr/>
            <p:nvPr/>
          </p:nvSpPr>
          <p:spPr>
            <a:xfrm>
              <a:off x="1569625" y="2438850"/>
              <a:ext cx="175150" cy="204350"/>
            </a:xfrm>
            <a:custGeom>
              <a:rect b="b" l="l" r="r" t="t"/>
              <a:pathLst>
                <a:path extrusionOk="0" h="8174" w="7006">
                  <a:moveTo>
                    <a:pt x="3503" y="1"/>
                  </a:moveTo>
                  <a:cubicBezTo>
                    <a:pt x="1568" y="1"/>
                    <a:pt x="1" y="1835"/>
                    <a:pt x="1" y="4070"/>
                  </a:cubicBezTo>
                  <a:cubicBezTo>
                    <a:pt x="1" y="6339"/>
                    <a:pt x="1568" y="8173"/>
                    <a:pt x="3503" y="8173"/>
                  </a:cubicBezTo>
                  <a:cubicBezTo>
                    <a:pt x="5438" y="8173"/>
                    <a:pt x="7006" y="6339"/>
                    <a:pt x="7006" y="4070"/>
                  </a:cubicBezTo>
                  <a:cubicBezTo>
                    <a:pt x="7006" y="1835"/>
                    <a:pt x="5438" y="1"/>
                    <a:pt x="35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3"/>
            <p:cNvSpPr/>
            <p:nvPr/>
          </p:nvSpPr>
          <p:spPr>
            <a:xfrm>
              <a:off x="1589650" y="2447200"/>
              <a:ext cx="133450" cy="166800"/>
            </a:xfrm>
            <a:custGeom>
              <a:rect b="b" l="l" r="r" t="t"/>
              <a:pathLst>
                <a:path extrusionOk="0" h="6672" w="5338">
                  <a:moveTo>
                    <a:pt x="2669" y="0"/>
                  </a:moveTo>
                  <a:cubicBezTo>
                    <a:pt x="1201" y="0"/>
                    <a:pt x="0" y="1501"/>
                    <a:pt x="0" y="3336"/>
                  </a:cubicBezTo>
                  <a:cubicBezTo>
                    <a:pt x="0" y="5171"/>
                    <a:pt x="1201" y="6672"/>
                    <a:pt x="2669" y="6672"/>
                  </a:cubicBezTo>
                  <a:cubicBezTo>
                    <a:pt x="4136" y="6672"/>
                    <a:pt x="5337" y="5171"/>
                    <a:pt x="5337" y="3336"/>
                  </a:cubicBezTo>
                  <a:cubicBezTo>
                    <a:pt x="5337" y="1501"/>
                    <a:pt x="4136" y="0"/>
                    <a:pt x="26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3"/>
            <p:cNvSpPr/>
            <p:nvPr/>
          </p:nvSpPr>
          <p:spPr>
            <a:xfrm>
              <a:off x="1653850" y="2468050"/>
              <a:ext cx="50075" cy="50050"/>
            </a:xfrm>
            <a:custGeom>
              <a:rect b="b" l="l" r="r" t="t"/>
              <a:pathLst>
                <a:path extrusionOk="0" h="2002" w="2003">
                  <a:moveTo>
                    <a:pt x="1001" y="0"/>
                  </a:moveTo>
                  <a:cubicBezTo>
                    <a:pt x="468" y="0"/>
                    <a:pt x="1" y="434"/>
                    <a:pt x="1" y="1001"/>
                  </a:cubicBezTo>
                  <a:cubicBezTo>
                    <a:pt x="1" y="1535"/>
                    <a:pt x="468" y="2002"/>
                    <a:pt x="1001" y="2002"/>
                  </a:cubicBezTo>
                  <a:cubicBezTo>
                    <a:pt x="1568" y="2002"/>
                    <a:pt x="2002" y="1535"/>
                    <a:pt x="2002" y="1001"/>
                  </a:cubicBezTo>
                  <a:cubicBezTo>
                    <a:pt x="2002" y="434"/>
                    <a:pt x="1568" y="0"/>
                    <a:pt x="1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3"/>
            <p:cNvSpPr/>
            <p:nvPr/>
          </p:nvSpPr>
          <p:spPr>
            <a:xfrm>
              <a:off x="1498750" y="2335750"/>
              <a:ext cx="158475" cy="149000"/>
            </a:xfrm>
            <a:custGeom>
              <a:rect b="b" l="l" r="r" t="t"/>
              <a:pathLst>
                <a:path extrusionOk="0" h="5960" w="6339">
                  <a:moveTo>
                    <a:pt x="4819" y="0"/>
                  </a:moveTo>
                  <a:cubicBezTo>
                    <a:pt x="4455" y="0"/>
                    <a:pt x="4102" y="204"/>
                    <a:pt x="3870" y="489"/>
                  </a:cubicBezTo>
                  <a:cubicBezTo>
                    <a:pt x="3603" y="856"/>
                    <a:pt x="3503" y="1356"/>
                    <a:pt x="3603" y="1856"/>
                  </a:cubicBezTo>
                  <a:cubicBezTo>
                    <a:pt x="3269" y="1456"/>
                    <a:pt x="2936" y="989"/>
                    <a:pt x="2469" y="756"/>
                  </a:cubicBezTo>
                  <a:cubicBezTo>
                    <a:pt x="2222" y="615"/>
                    <a:pt x="1929" y="530"/>
                    <a:pt x="1644" y="530"/>
                  </a:cubicBezTo>
                  <a:cubicBezTo>
                    <a:pt x="1389" y="530"/>
                    <a:pt x="1139" y="598"/>
                    <a:pt x="934" y="756"/>
                  </a:cubicBezTo>
                  <a:cubicBezTo>
                    <a:pt x="467" y="1123"/>
                    <a:pt x="367" y="1823"/>
                    <a:pt x="634" y="2357"/>
                  </a:cubicBezTo>
                  <a:cubicBezTo>
                    <a:pt x="851" y="2883"/>
                    <a:pt x="1268" y="3265"/>
                    <a:pt x="1727" y="3584"/>
                  </a:cubicBezTo>
                  <a:lnTo>
                    <a:pt x="1727" y="3584"/>
                  </a:lnTo>
                  <a:cubicBezTo>
                    <a:pt x="1599" y="3514"/>
                    <a:pt x="1447" y="3481"/>
                    <a:pt x="1290" y="3481"/>
                  </a:cubicBezTo>
                  <a:cubicBezTo>
                    <a:pt x="933" y="3481"/>
                    <a:pt x="546" y="3649"/>
                    <a:pt x="334" y="3925"/>
                  </a:cubicBezTo>
                  <a:cubicBezTo>
                    <a:pt x="0" y="4325"/>
                    <a:pt x="34" y="4992"/>
                    <a:pt x="434" y="5359"/>
                  </a:cubicBezTo>
                  <a:cubicBezTo>
                    <a:pt x="667" y="5626"/>
                    <a:pt x="1001" y="5692"/>
                    <a:pt x="1334" y="5793"/>
                  </a:cubicBezTo>
                  <a:cubicBezTo>
                    <a:pt x="1668" y="5926"/>
                    <a:pt x="2102" y="5859"/>
                    <a:pt x="2435" y="5959"/>
                  </a:cubicBezTo>
                  <a:cubicBezTo>
                    <a:pt x="2569" y="5092"/>
                    <a:pt x="3036" y="4258"/>
                    <a:pt x="3770" y="3658"/>
                  </a:cubicBezTo>
                  <a:cubicBezTo>
                    <a:pt x="4435" y="3119"/>
                    <a:pt x="5281" y="2821"/>
                    <a:pt x="6136" y="2821"/>
                  </a:cubicBezTo>
                  <a:cubicBezTo>
                    <a:pt x="6181" y="2821"/>
                    <a:pt x="6226" y="2822"/>
                    <a:pt x="6271" y="2824"/>
                  </a:cubicBezTo>
                  <a:cubicBezTo>
                    <a:pt x="6338" y="2157"/>
                    <a:pt x="6271" y="1423"/>
                    <a:pt x="5938" y="822"/>
                  </a:cubicBezTo>
                  <a:cubicBezTo>
                    <a:pt x="5771" y="489"/>
                    <a:pt x="5471" y="189"/>
                    <a:pt x="5137" y="55"/>
                  </a:cubicBezTo>
                  <a:cubicBezTo>
                    <a:pt x="5032" y="18"/>
                    <a:pt x="4925" y="0"/>
                    <a:pt x="48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3"/>
            <p:cNvSpPr/>
            <p:nvPr/>
          </p:nvSpPr>
          <p:spPr>
            <a:xfrm>
              <a:off x="1903200" y="2222575"/>
              <a:ext cx="187650" cy="130400"/>
            </a:xfrm>
            <a:custGeom>
              <a:rect b="b" l="l" r="r" t="t"/>
              <a:pathLst>
                <a:path extrusionOk="0" h="5216" w="7506">
                  <a:moveTo>
                    <a:pt x="4637" y="0"/>
                  </a:moveTo>
                  <a:cubicBezTo>
                    <a:pt x="4176" y="0"/>
                    <a:pt x="3697" y="170"/>
                    <a:pt x="3336" y="479"/>
                  </a:cubicBezTo>
                  <a:cubicBezTo>
                    <a:pt x="2869" y="846"/>
                    <a:pt x="2602" y="1447"/>
                    <a:pt x="2502" y="2047"/>
                  </a:cubicBezTo>
                  <a:cubicBezTo>
                    <a:pt x="2435" y="1680"/>
                    <a:pt x="2169" y="1313"/>
                    <a:pt x="1835" y="1080"/>
                  </a:cubicBezTo>
                  <a:cubicBezTo>
                    <a:pt x="1619" y="935"/>
                    <a:pt x="1350" y="826"/>
                    <a:pt x="1080" y="826"/>
                  </a:cubicBezTo>
                  <a:cubicBezTo>
                    <a:pt x="975" y="826"/>
                    <a:pt x="870" y="842"/>
                    <a:pt x="768" y="879"/>
                  </a:cubicBezTo>
                  <a:cubicBezTo>
                    <a:pt x="367" y="1013"/>
                    <a:pt x="100" y="1313"/>
                    <a:pt x="34" y="1713"/>
                  </a:cubicBezTo>
                  <a:cubicBezTo>
                    <a:pt x="0" y="2047"/>
                    <a:pt x="134" y="2381"/>
                    <a:pt x="334" y="2647"/>
                  </a:cubicBezTo>
                  <a:cubicBezTo>
                    <a:pt x="501" y="2948"/>
                    <a:pt x="801" y="3114"/>
                    <a:pt x="1101" y="3281"/>
                  </a:cubicBezTo>
                  <a:cubicBezTo>
                    <a:pt x="1518" y="3081"/>
                    <a:pt x="1977" y="2981"/>
                    <a:pt x="2440" y="2981"/>
                  </a:cubicBezTo>
                  <a:cubicBezTo>
                    <a:pt x="2902" y="2981"/>
                    <a:pt x="3369" y="3081"/>
                    <a:pt x="3803" y="3281"/>
                  </a:cubicBezTo>
                  <a:cubicBezTo>
                    <a:pt x="4637" y="3648"/>
                    <a:pt x="5338" y="4349"/>
                    <a:pt x="5671" y="5216"/>
                  </a:cubicBezTo>
                  <a:cubicBezTo>
                    <a:pt x="6205" y="5016"/>
                    <a:pt x="6805" y="4949"/>
                    <a:pt x="7172" y="4515"/>
                  </a:cubicBezTo>
                  <a:cubicBezTo>
                    <a:pt x="7506" y="4148"/>
                    <a:pt x="7506" y="3481"/>
                    <a:pt x="7139" y="3114"/>
                  </a:cubicBezTo>
                  <a:cubicBezTo>
                    <a:pt x="6939" y="2874"/>
                    <a:pt x="6630" y="2754"/>
                    <a:pt x="6329" y="2754"/>
                  </a:cubicBezTo>
                  <a:cubicBezTo>
                    <a:pt x="6129" y="2754"/>
                    <a:pt x="5931" y="2808"/>
                    <a:pt x="5771" y="2914"/>
                  </a:cubicBezTo>
                  <a:cubicBezTo>
                    <a:pt x="6272" y="2581"/>
                    <a:pt x="6472" y="1880"/>
                    <a:pt x="6305" y="1246"/>
                  </a:cubicBezTo>
                  <a:cubicBezTo>
                    <a:pt x="6138" y="646"/>
                    <a:pt x="5638" y="179"/>
                    <a:pt x="5037" y="46"/>
                  </a:cubicBezTo>
                  <a:cubicBezTo>
                    <a:pt x="4908" y="15"/>
                    <a:pt x="4774" y="0"/>
                    <a:pt x="46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3" name="Google Shape;4523;p63"/>
          <p:cNvGrpSpPr/>
          <p:nvPr/>
        </p:nvGrpSpPr>
        <p:grpSpPr>
          <a:xfrm>
            <a:off x="2113639" y="3827527"/>
            <a:ext cx="502029" cy="733209"/>
            <a:chOff x="2375200" y="1880050"/>
            <a:chExt cx="773900" cy="1130275"/>
          </a:xfrm>
        </p:grpSpPr>
        <p:sp>
          <p:nvSpPr>
            <p:cNvPr id="4524" name="Google Shape;4524;p63"/>
            <p:cNvSpPr/>
            <p:nvPr/>
          </p:nvSpPr>
          <p:spPr>
            <a:xfrm>
              <a:off x="2416900" y="2258725"/>
              <a:ext cx="308575" cy="173175"/>
            </a:xfrm>
            <a:custGeom>
              <a:rect b="b" l="l" r="r" t="t"/>
              <a:pathLst>
                <a:path extrusionOk="0" h="6927" w="12343">
                  <a:moveTo>
                    <a:pt x="8973" y="1"/>
                  </a:moveTo>
                  <a:lnTo>
                    <a:pt x="4971" y="4337"/>
                  </a:lnTo>
                  <a:lnTo>
                    <a:pt x="67" y="4437"/>
                  </a:lnTo>
                  <a:cubicBezTo>
                    <a:pt x="0" y="5004"/>
                    <a:pt x="67" y="5538"/>
                    <a:pt x="301" y="6038"/>
                  </a:cubicBezTo>
                  <a:cubicBezTo>
                    <a:pt x="534" y="6539"/>
                    <a:pt x="1001" y="6905"/>
                    <a:pt x="1568" y="6905"/>
                  </a:cubicBezTo>
                  <a:cubicBezTo>
                    <a:pt x="2102" y="6905"/>
                    <a:pt x="2569" y="6572"/>
                    <a:pt x="2969" y="6272"/>
                  </a:cubicBezTo>
                  <a:cubicBezTo>
                    <a:pt x="3141" y="6673"/>
                    <a:pt x="3633" y="6926"/>
                    <a:pt x="4086" y="6926"/>
                  </a:cubicBezTo>
                  <a:cubicBezTo>
                    <a:pt x="4160" y="6926"/>
                    <a:pt x="4233" y="6920"/>
                    <a:pt x="4303" y="6905"/>
                  </a:cubicBezTo>
                  <a:cubicBezTo>
                    <a:pt x="4804" y="6839"/>
                    <a:pt x="5271" y="6372"/>
                    <a:pt x="5304" y="5871"/>
                  </a:cubicBezTo>
                  <a:cubicBezTo>
                    <a:pt x="5613" y="6203"/>
                    <a:pt x="6040" y="6388"/>
                    <a:pt x="6467" y="6388"/>
                  </a:cubicBezTo>
                  <a:cubicBezTo>
                    <a:pt x="6685" y="6388"/>
                    <a:pt x="6903" y="6340"/>
                    <a:pt x="7105" y="6238"/>
                  </a:cubicBezTo>
                  <a:cubicBezTo>
                    <a:pt x="7673" y="5905"/>
                    <a:pt x="8006" y="5171"/>
                    <a:pt x="7839" y="4537"/>
                  </a:cubicBezTo>
                  <a:lnTo>
                    <a:pt x="7839" y="4537"/>
                  </a:lnTo>
                  <a:cubicBezTo>
                    <a:pt x="7982" y="4575"/>
                    <a:pt x="8125" y="4594"/>
                    <a:pt x="8266" y="4594"/>
                  </a:cubicBezTo>
                  <a:cubicBezTo>
                    <a:pt x="8617" y="4594"/>
                    <a:pt x="8954" y="4475"/>
                    <a:pt x="9240" y="4237"/>
                  </a:cubicBezTo>
                  <a:cubicBezTo>
                    <a:pt x="9607" y="3903"/>
                    <a:pt x="9774" y="3370"/>
                    <a:pt x="9674" y="2869"/>
                  </a:cubicBezTo>
                  <a:lnTo>
                    <a:pt x="9674" y="2869"/>
                  </a:lnTo>
                  <a:cubicBezTo>
                    <a:pt x="9841" y="3169"/>
                    <a:pt x="10241" y="3336"/>
                    <a:pt x="10575" y="3370"/>
                  </a:cubicBezTo>
                  <a:cubicBezTo>
                    <a:pt x="10609" y="3373"/>
                    <a:pt x="10643" y="3375"/>
                    <a:pt x="10678" y="3375"/>
                  </a:cubicBezTo>
                  <a:cubicBezTo>
                    <a:pt x="10976" y="3375"/>
                    <a:pt x="11269" y="3249"/>
                    <a:pt x="11509" y="3069"/>
                  </a:cubicBezTo>
                  <a:cubicBezTo>
                    <a:pt x="11909" y="2836"/>
                    <a:pt x="12176" y="2436"/>
                    <a:pt x="12276" y="2002"/>
                  </a:cubicBezTo>
                  <a:cubicBezTo>
                    <a:pt x="12343" y="1535"/>
                    <a:pt x="12242" y="1068"/>
                    <a:pt x="11909" y="768"/>
                  </a:cubicBezTo>
                  <a:lnTo>
                    <a:pt x="89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3"/>
            <p:cNvSpPr/>
            <p:nvPr/>
          </p:nvSpPr>
          <p:spPr>
            <a:xfrm>
              <a:off x="2378525" y="1980200"/>
              <a:ext cx="770575" cy="1030125"/>
            </a:xfrm>
            <a:custGeom>
              <a:rect b="b" l="l" r="r" t="t"/>
              <a:pathLst>
                <a:path extrusionOk="0" h="41205" w="30823">
                  <a:moveTo>
                    <a:pt x="26753" y="0"/>
                  </a:moveTo>
                  <a:lnTo>
                    <a:pt x="25052" y="34"/>
                  </a:lnTo>
                  <a:lnTo>
                    <a:pt x="17147" y="200"/>
                  </a:lnTo>
                  <a:lnTo>
                    <a:pt x="14978" y="234"/>
                  </a:lnTo>
                  <a:lnTo>
                    <a:pt x="8007" y="367"/>
                  </a:lnTo>
                  <a:lnTo>
                    <a:pt x="4304" y="467"/>
                  </a:lnTo>
                  <a:lnTo>
                    <a:pt x="2336" y="501"/>
                  </a:lnTo>
                  <a:cubicBezTo>
                    <a:pt x="1035" y="534"/>
                    <a:pt x="1" y="1568"/>
                    <a:pt x="1" y="2869"/>
                  </a:cubicBezTo>
                  <a:lnTo>
                    <a:pt x="1" y="13376"/>
                  </a:lnTo>
                  <a:cubicBezTo>
                    <a:pt x="1" y="14644"/>
                    <a:pt x="968" y="15678"/>
                    <a:pt x="2169" y="15745"/>
                  </a:cubicBezTo>
                  <a:lnTo>
                    <a:pt x="2536" y="15812"/>
                  </a:lnTo>
                  <a:lnTo>
                    <a:pt x="5005" y="16012"/>
                  </a:lnTo>
                  <a:lnTo>
                    <a:pt x="6439" y="16145"/>
                  </a:lnTo>
                  <a:cubicBezTo>
                    <a:pt x="6469" y="16147"/>
                    <a:pt x="6499" y="16148"/>
                    <a:pt x="6530" y="16148"/>
                  </a:cubicBezTo>
                  <a:cubicBezTo>
                    <a:pt x="7102" y="16148"/>
                    <a:pt x="7690" y="15851"/>
                    <a:pt x="8007" y="15345"/>
                  </a:cubicBezTo>
                  <a:lnTo>
                    <a:pt x="9541" y="12909"/>
                  </a:lnTo>
                  <a:cubicBezTo>
                    <a:pt x="9875" y="12409"/>
                    <a:pt x="10442" y="12142"/>
                    <a:pt x="11009" y="12142"/>
                  </a:cubicBezTo>
                  <a:lnTo>
                    <a:pt x="11176" y="12142"/>
                  </a:lnTo>
                  <a:lnTo>
                    <a:pt x="11843" y="12176"/>
                  </a:lnTo>
                  <a:cubicBezTo>
                    <a:pt x="12010" y="12176"/>
                    <a:pt x="12176" y="12242"/>
                    <a:pt x="12343" y="12309"/>
                  </a:cubicBezTo>
                  <a:cubicBezTo>
                    <a:pt x="13210" y="12676"/>
                    <a:pt x="13677" y="13810"/>
                    <a:pt x="13177" y="14711"/>
                  </a:cubicBezTo>
                  <a:cubicBezTo>
                    <a:pt x="12843" y="15311"/>
                    <a:pt x="12510" y="15978"/>
                    <a:pt x="12110" y="16712"/>
                  </a:cubicBezTo>
                  <a:cubicBezTo>
                    <a:pt x="11476" y="17880"/>
                    <a:pt x="10742" y="19214"/>
                    <a:pt x="10041" y="20682"/>
                  </a:cubicBezTo>
                  <a:cubicBezTo>
                    <a:pt x="9374" y="21916"/>
                    <a:pt x="8707" y="23317"/>
                    <a:pt x="8040" y="24685"/>
                  </a:cubicBezTo>
                  <a:cubicBezTo>
                    <a:pt x="7640" y="25552"/>
                    <a:pt x="7239" y="26386"/>
                    <a:pt x="6839" y="27253"/>
                  </a:cubicBezTo>
                  <a:cubicBezTo>
                    <a:pt x="6239" y="28587"/>
                    <a:pt x="5672" y="29922"/>
                    <a:pt x="5138" y="31223"/>
                  </a:cubicBezTo>
                  <a:cubicBezTo>
                    <a:pt x="4638" y="32390"/>
                    <a:pt x="4204" y="33524"/>
                    <a:pt x="3837" y="34558"/>
                  </a:cubicBezTo>
                  <a:cubicBezTo>
                    <a:pt x="3737" y="34825"/>
                    <a:pt x="3704" y="35059"/>
                    <a:pt x="3670" y="35326"/>
                  </a:cubicBezTo>
                  <a:cubicBezTo>
                    <a:pt x="3503" y="36760"/>
                    <a:pt x="4437" y="38194"/>
                    <a:pt x="5905" y="38661"/>
                  </a:cubicBezTo>
                  <a:lnTo>
                    <a:pt x="6172" y="38728"/>
                  </a:lnTo>
                  <a:lnTo>
                    <a:pt x="8073" y="39328"/>
                  </a:lnTo>
                  <a:lnTo>
                    <a:pt x="12076" y="40529"/>
                  </a:lnTo>
                  <a:lnTo>
                    <a:pt x="13744" y="41030"/>
                  </a:lnTo>
                  <a:lnTo>
                    <a:pt x="13844" y="41063"/>
                  </a:lnTo>
                  <a:cubicBezTo>
                    <a:pt x="14159" y="41159"/>
                    <a:pt x="14474" y="41205"/>
                    <a:pt x="14783" y="41205"/>
                  </a:cubicBezTo>
                  <a:cubicBezTo>
                    <a:pt x="16080" y="41205"/>
                    <a:pt x="17256" y="40401"/>
                    <a:pt x="17714" y="39162"/>
                  </a:cubicBezTo>
                  <a:cubicBezTo>
                    <a:pt x="17747" y="39062"/>
                    <a:pt x="17814" y="39028"/>
                    <a:pt x="17814" y="38928"/>
                  </a:cubicBezTo>
                  <a:cubicBezTo>
                    <a:pt x="18014" y="38228"/>
                    <a:pt x="18247" y="37427"/>
                    <a:pt x="18548" y="36526"/>
                  </a:cubicBezTo>
                  <a:cubicBezTo>
                    <a:pt x="19048" y="34992"/>
                    <a:pt x="19648" y="33191"/>
                    <a:pt x="20382" y="31256"/>
                  </a:cubicBezTo>
                  <a:cubicBezTo>
                    <a:pt x="20549" y="30756"/>
                    <a:pt x="20749" y="30255"/>
                    <a:pt x="20983" y="29755"/>
                  </a:cubicBezTo>
                  <a:cubicBezTo>
                    <a:pt x="21483" y="28587"/>
                    <a:pt x="21983" y="27353"/>
                    <a:pt x="22550" y="26086"/>
                  </a:cubicBezTo>
                  <a:cubicBezTo>
                    <a:pt x="22684" y="25819"/>
                    <a:pt x="22851" y="25485"/>
                    <a:pt x="22984" y="25185"/>
                  </a:cubicBezTo>
                  <a:cubicBezTo>
                    <a:pt x="23218" y="24651"/>
                    <a:pt x="23484" y="24084"/>
                    <a:pt x="23718" y="23584"/>
                  </a:cubicBezTo>
                  <a:cubicBezTo>
                    <a:pt x="23785" y="23550"/>
                    <a:pt x="23785" y="23517"/>
                    <a:pt x="23818" y="23450"/>
                  </a:cubicBezTo>
                  <a:cubicBezTo>
                    <a:pt x="24518" y="22083"/>
                    <a:pt x="25286" y="20682"/>
                    <a:pt x="26053" y="19347"/>
                  </a:cubicBezTo>
                  <a:cubicBezTo>
                    <a:pt x="26120" y="19247"/>
                    <a:pt x="26186" y="19114"/>
                    <a:pt x="26220" y="19047"/>
                  </a:cubicBezTo>
                  <a:cubicBezTo>
                    <a:pt x="26487" y="18580"/>
                    <a:pt x="26720" y="18180"/>
                    <a:pt x="27020" y="17746"/>
                  </a:cubicBezTo>
                  <a:cubicBezTo>
                    <a:pt x="27120" y="17579"/>
                    <a:pt x="27220" y="17479"/>
                    <a:pt x="27320" y="17313"/>
                  </a:cubicBezTo>
                  <a:cubicBezTo>
                    <a:pt x="28188" y="16012"/>
                    <a:pt x="29055" y="14811"/>
                    <a:pt x="30022" y="13677"/>
                  </a:cubicBezTo>
                  <a:cubicBezTo>
                    <a:pt x="30389" y="13210"/>
                    <a:pt x="30623" y="12676"/>
                    <a:pt x="30690" y="12076"/>
                  </a:cubicBezTo>
                  <a:cubicBezTo>
                    <a:pt x="30690" y="11842"/>
                    <a:pt x="30690" y="11642"/>
                    <a:pt x="30823" y="11375"/>
                  </a:cubicBezTo>
                  <a:lnTo>
                    <a:pt x="30556" y="9240"/>
                  </a:lnTo>
                  <a:lnTo>
                    <a:pt x="29822" y="2669"/>
                  </a:lnTo>
                  <a:cubicBezTo>
                    <a:pt x="29722" y="1835"/>
                    <a:pt x="29255" y="1134"/>
                    <a:pt x="28655" y="634"/>
                  </a:cubicBezTo>
                  <a:cubicBezTo>
                    <a:pt x="28154" y="200"/>
                    <a:pt x="27487" y="0"/>
                    <a:pt x="267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3"/>
            <p:cNvSpPr/>
            <p:nvPr/>
          </p:nvSpPr>
          <p:spPr>
            <a:xfrm>
              <a:off x="2466100" y="1979350"/>
              <a:ext cx="679675" cy="1030975"/>
            </a:xfrm>
            <a:custGeom>
              <a:rect b="b" l="l" r="r" t="t"/>
              <a:pathLst>
                <a:path extrusionOk="0" h="41239" w="27187">
                  <a:moveTo>
                    <a:pt x="23150" y="1"/>
                  </a:moveTo>
                  <a:lnTo>
                    <a:pt x="21449" y="34"/>
                  </a:lnTo>
                  <a:lnTo>
                    <a:pt x="20889" y="46"/>
                  </a:lnTo>
                  <a:lnTo>
                    <a:pt x="20889" y="46"/>
                  </a:lnTo>
                  <a:cubicBezTo>
                    <a:pt x="20842" y="30"/>
                    <a:pt x="20797" y="21"/>
                    <a:pt x="20750" y="21"/>
                  </a:cubicBezTo>
                  <a:cubicBezTo>
                    <a:pt x="20718" y="21"/>
                    <a:pt x="20684" y="25"/>
                    <a:pt x="20649" y="34"/>
                  </a:cubicBezTo>
                  <a:lnTo>
                    <a:pt x="13510" y="201"/>
                  </a:lnTo>
                  <a:lnTo>
                    <a:pt x="20889" y="46"/>
                  </a:lnTo>
                  <a:lnTo>
                    <a:pt x="20889" y="46"/>
                  </a:lnTo>
                  <a:cubicBezTo>
                    <a:pt x="20929" y="60"/>
                    <a:pt x="20970" y="78"/>
                    <a:pt x="21015" y="101"/>
                  </a:cubicBezTo>
                  <a:cubicBezTo>
                    <a:pt x="22850" y="1335"/>
                    <a:pt x="24184" y="3237"/>
                    <a:pt x="24685" y="5371"/>
                  </a:cubicBezTo>
                  <a:cubicBezTo>
                    <a:pt x="25285" y="7773"/>
                    <a:pt x="24785" y="10408"/>
                    <a:pt x="23350" y="12443"/>
                  </a:cubicBezTo>
                  <a:cubicBezTo>
                    <a:pt x="22450" y="13777"/>
                    <a:pt x="21182" y="14845"/>
                    <a:pt x="20115" y="16046"/>
                  </a:cubicBezTo>
                  <a:cubicBezTo>
                    <a:pt x="15979" y="20716"/>
                    <a:pt x="15111" y="27354"/>
                    <a:pt x="12843" y="33125"/>
                  </a:cubicBezTo>
                  <a:cubicBezTo>
                    <a:pt x="12142" y="35026"/>
                    <a:pt x="11008" y="37027"/>
                    <a:pt x="9074" y="37594"/>
                  </a:cubicBezTo>
                  <a:cubicBezTo>
                    <a:pt x="8700" y="37707"/>
                    <a:pt x="8324" y="37757"/>
                    <a:pt x="7947" y="37757"/>
                  </a:cubicBezTo>
                  <a:cubicBezTo>
                    <a:pt x="6541" y="37757"/>
                    <a:pt x="5133" y="37057"/>
                    <a:pt x="3870" y="36294"/>
                  </a:cubicBezTo>
                  <a:cubicBezTo>
                    <a:pt x="2736" y="35593"/>
                    <a:pt x="1568" y="34792"/>
                    <a:pt x="901" y="33692"/>
                  </a:cubicBezTo>
                  <a:cubicBezTo>
                    <a:pt x="834" y="33525"/>
                    <a:pt x="834" y="33358"/>
                    <a:pt x="868" y="33191"/>
                  </a:cubicBezTo>
                  <a:lnTo>
                    <a:pt x="868" y="33191"/>
                  </a:lnTo>
                  <a:cubicBezTo>
                    <a:pt x="668" y="33625"/>
                    <a:pt x="501" y="34125"/>
                    <a:pt x="334" y="34592"/>
                  </a:cubicBezTo>
                  <a:cubicBezTo>
                    <a:pt x="234" y="34859"/>
                    <a:pt x="201" y="35093"/>
                    <a:pt x="167" y="35360"/>
                  </a:cubicBezTo>
                  <a:cubicBezTo>
                    <a:pt x="0" y="36794"/>
                    <a:pt x="934" y="38228"/>
                    <a:pt x="2402" y="38695"/>
                  </a:cubicBezTo>
                  <a:lnTo>
                    <a:pt x="2669" y="38762"/>
                  </a:lnTo>
                  <a:lnTo>
                    <a:pt x="4570" y="39362"/>
                  </a:lnTo>
                  <a:lnTo>
                    <a:pt x="8573" y="40563"/>
                  </a:lnTo>
                  <a:lnTo>
                    <a:pt x="10241" y="41064"/>
                  </a:lnTo>
                  <a:lnTo>
                    <a:pt x="10341" y="41097"/>
                  </a:lnTo>
                  <a:cubicBezTo>
                    <a:pt x="10656" y="41193"/>
                    <a:pt x="10971" y="41239"/>
                    <a:pt x="11280" y="41239"/>
                  </a:cubicBezTo>
                  <a:cubicBezTo>
                    <a:pt x="12577" y="41239"/>
                    <a:pt x="13753" y="40435"/>
                    <a:pt x="14211" y="39196"/>
                  </a:cubicBezTo>
                  <a:cubicBezTo>
                    <a:pt x="14244" y="39096"/>
                    <a:pt x="14311" y="39062"/>
                    <a:pt x="14311" y="38962"/>
                  </a:cubicBezTo>
                  <a:cubicBezTo>
                    <a:pt x="14511" y="38262"/>
                    <a:pt x="14744" y="37461"/>
                    <a:pt x="15045" y="36560"/>
                  </a:cubicBezTo>
                  <a:cubicBezTo>
                    <a:pt x="15545" y="35026"/>
                    <a:pt x="16145" y="33225"/>
                    <a:pt x="16879" y="31290"/>
                  </a:cubicBezTo>
                  <a:cubicBezTo>
                    <a:pt x="17046" y="30790"/>
                    <a:pt x="17246" y="30289"/>
                    <a:pt x="17480" y="29789"/>
                  </a:cubicBezTo>
                  <a:cubicBezTo>
                    <a:pt x="17980" y="28621"/>
                    <a:pt x="18480" y="27387"/>
                    <a:pt x="19047" y="26120"/>
                  </a:cubicBezTo>
                  <a:cubicBezTo>
                    <a:pt x="19181" y="25853"/>
                    <a:pt x="19348" y="25519"/>
                    <a:pt x="19481" y="25219"/>
                  </a:cubicBezTo>
                  <a:cubicBezTo>
                    <a:pt x="19715" y="24685"/>
                    <a:pt x="19981" y="24118"/>
                    <a:pt x="20215" y="23618"/>
                  </a:cubicBezTo>
                  <a:cubicBezTo>
                    <a:pt x="20282" y="23584"/>
                    <a:pt x="20282" y="23551"/>
                    <a:pt x="20315" y="23484"/>
                  </a:cubicBezTo>
                  <a:cubicBezTo>
                    <a:pt x="21015" y="22117"/>
                    <a:pt x="21783" y="20716"/>
                    <a:pt x="22550" y="19381"/>
                  </a:cubicBezTo>
                  <a:cubicBezTo>
                    <a:pt x="22617" y="19281"/>
                    <a:pt x="22683" y="19148"/>
                    <a:pt x="22717" y="19081"/>
                  </a:cubicBezTo>
                  <a:cubicBezTo>
                    <a:pt x="22984" y="18614"/>
                    <a:pt x="23217" y="18214"/>
                    <a:pt x="23517" y="17780"/>
                  </a:cubicBezTo>
                  <a:cubicBezTo>
                    <a:pt x="23617" y="17613"/>
                    <a:pt x="23717" y="17513"/>
                    <a:pt x="23817" y="17347"/>
                  </a:cubicBezTo>
                  <a:cubicBezTo>
                    <a:pt x="24685" y="16046"/>
                    <a:pt x="25552" y="14845"/>
                    <a:pt x="26519" y="13711"/>
                  </a:cubicBezTo>
                  <a:cubicBezTo>
                    <a:pt x="26886" y="13244"/>
                    <a:pt x="27120" y="12710"/>
                    <a:pt x="27187" y="12110"/>
                  </a:cubicBezTo>
                  <a:lnTo>
                    <a:pt x="27187" y="11376"/>
                  </a:lnTo>
                  <a:lnTo>
                    <a:pt x="26953" y="9241"/>
                  </a:lnTo>
                  <a:lnTo>
                    <a:pt x="26186" y="2669"/>
                  </a:lnTo>
                  <a:cubicBezTo>
                    <a:pt x="26086" y="1836"/>
                    <a:pt x="25652" y="1102"/>
                    <a:pt x="25018" y="601"/>
                  </a:cubicBezTo>
                  <a:cubicBezTo>
                    <a:pt x="24518" y="201"/>
                    <a:pt x="23851" y="1"/>
                    <a:pt x="231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3"/>
            <p:cNvSpPr/>
            <p:nvPr/>
          </p:nvSpPr>
          <p:spPr>
            <a:xfrm>
              <a:off x="2587025" y="1880050"/>
              <a:ext cx="243525" cy="162725"/>
            </a:xfrm>
            <a:custGeom>
              <a:rect b="b" l="l" r="r" t="t"/>
              <a:pathLst>
                <a:path extrusionOk="0" h="6509" w="9741">
                  <a:moveTo>
                    <a:pt x="1969" y="1"/>
                  </a:moveTo>
                  <a:cubicBezTo>
                    <a:pt x="1935" y="1"/>
                    <a:pt x="1902" y="1"/>
                    <a:pt x="1868" y="3"/>
                  </a:cubicBezTo>
                  <a:cubicBezTo>
                    <a:pt x="1201" y="37"/>
                    <a:pt x="634" y="504"/>
                    <a:pt x="334" y="1071"/>
                  </a:cubicBezTo>
                  <a:cubicBezTo>
                    <a:pt x="0" y="1705"/>
                    <a:pt x="0" y="2372"/>
                    <a:pt x="134" y="3039"/>
                  </a:cubicBezTo>
                  <a:cubicBezTo>
                    <a:pt x="267" y="3673"/>
                    <a:pt x="534" y="4306"/>
                    <a:pt x="868" y="4874"/>
                  </a:cubicBezTo>
                  <a:lnTo>
                    <a:pt x="1535" y="6508"/>
                  </a:lnTo>
                  <a:cubicBezTo>
                    <a:pt x="2135" y="6074"/>
                    <a:pt x="2802" y="5874"/>
                    <a:pt x="3469" y="5741"/>
                  </a:cubicBezTo>
                  <a:cubicBezTo>
                    <a:pt x="4218" y="5569"/>
                    <a:pt x="5003" y="5485"/>
                    <a:pt x="5793" y="5485"/>
                  </a:cubicBezTo>
                  <a:cubicBezTo>
                    <a:pt x="6694" y="5485"/>
                    <a:pt x="7602" y="5594"/>
                    <a:pt x="8473" y="5808"/>
                  </a:cubicBezTo>
                  <a:cubicBezTo>
                    <a:pt x="9140" y="4974"/>
                    <a:pt x="9674" y="3973"/>
                    <a:pt x="9707" y="2905"/>
                  </a:cubicBezTo>
                  <a:cubicBezTo>
                    <a:pt x="9741" y="1871"/>
                    <a:pt x="9140" y="704"/>
                    <a:pt x="8139" y="404"/>
                  </a:cubicBezTo>
                  <a:cubicBezTo>
                    <a:pt x="7935" y="335"/>
                    <a:pt x="7723" y="306"/>
                    <a:pt x="7509" y="306"/>
                  </a:cubicBezTo>
                  <a:cubicBezTo>
                    <a:pt x="7096" y="306"/>
                    <a:pt x="6679" y="416"/>
                    <a:pt x="6305" y="570"/>
                  </a:cubicBezTo>
                  <a:cubicBezTo>
                    <a:pt x="5404" y="937"/>
                    <a:pt x="4704" y="1571"/>
                    <a:pt x="4170" y="2338"/>
                  </a:cubicBezTo>
                  <a:cubicBezTo>
                    <a:pt x="4070" y="1738"/>
                    <a:pt x="3836" y="1171"/>
                    <a:pt x="3469" y="704"/>
                  </a:cubicBezTo>
                  <a:cubicBezTo>
                    <a:pt x="3060" y="263"/>
                    <a:pt x="2532" y="1"/>
                    <a:pt x="19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3"/>
            <p:cNvSpPr/>
            <p:nvPr/>
          </p:nvSpPr>
          <p:spPr>
            <a:xfrm>
              <a:off x="2481950" y="1989375"/>
              <a:ext cx="93425" cy="170150"/>
            </a:xfrm>
            <a:custGeom>
              <a:rect b="b" l="l" r="r" t="t"/>
              <a:pathLst>
                <a:path extrusionOk="0" h="6806" w="3737">
                  <a:moveTo>
                    <a:pt x="3736" y="0"/>
                  </a:moveTo>
                  <a:lnTo>
                    <a:pt x="0" y="100"/>
                  </a:lnTo>
                  <a:lnTo>
                    <a:pt x="2836" y="6805"/>
                  </a:lnTo>
                  <a:lnTo>
                    <a:pt x="37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3"/>
            <p:cNvSpPr/>
            <p:nvPr/>
          </p:nvSpPr>
          <p:spPr>
            <a:xfrm>
              <a:off x="2748800" y="1985200"/>
              <a:ext cx="55075" cy="111775"/>
            </a:xfrm>
            <a:custGeom>
              <a:rect b="b" l="l" r="r" t="t"/>
              <a:pathLst>
                <a:path extrusionOk="0" h="4471" w="2203">
                  <a:moveTo>
                    <a:pt x="2202" y="0"/>
                  </a:moveTo>
                  <a:lnTo>
                    <a:pt x="1" y="34"/>
                  </a:lnTo>
                  <a:lnTo>
                    <a:pt x="468" y="4470"/>
                  </a:lnTo>
                  <a:lnTo>
                    <a:pt x="22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3"/>
            <p:cNvSpPr/>
            <p:nvPr/>
          </p:nvSpPr>
          <p:spPr>
            <a:xfrm>
              <a:off x="2968950" y="1980200"/>
              <a:ext cx="122625" cy="153450"/>
            </a:xfrm>
            <a:custGeom>
              <a:rect b="b" l="l" r="r" t="t"/>
              <a:pathLst>
                <a:path extrusionOk="0" h="6138" w="4905">
                  <a:moveTo>
                    <a:pt x="3036" y="0"/>
                  </a:moveTo>
                  <a:lnTo>
                    <a:pt x="1335" y="34"/>
                  </a:lnTo>
                  <a:lnTo>
                    <a:pt x="1235" y="401"/>
                  </a:lnTo>
                  <a:lnTo>
                    <a:pt x="1" y="6138"/>
                  </a:lnTo>
                  <a:lnTo>
                    <a:pt x="3236" y="2502"/>
                  </a:lnTo>
                  <a:lnTo>
                    <a:pt x="4904" y="634"/>
                  </a:lnTo>
                  <a:cubicBezTo>
                    <a:pt x="4404" y="200"/>
                    <a:pt x="3737" y="0"/>
                    <a:pt x="3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3"/>
            <p:cNvSpPr/>
            <p:nvPr/>
          </p:nvSpPr>
          <p:spPr>
            <a:xfrm>
              <a:off x="2954775" y="2211200"/>
              <a:ext cx="191000" cy="70900"/>
            </a:xfrm>
            <a:custGeom>
              <a:rect b="b" l="l" r="r" t="t"/>
              <a:pathLst>
                <a:path extrusionOk="0" h="2836" w="7640">
                  <a:moveTo>
                    <a:pt x="7406" y="0"/>
                  </a:moveTo>
                  <a:lnTo>
                    <a:pt x="4938" y="901"/>
                  </a:lnTo>
                  <a:lnTo>
                    <a:pt x="1" y="2669"/>
                  </a:lnTo>
                  <a:lnTo>
                    <a:pt x="4104" y="2769"/>
                  </a:lnTo>
                  <a:lnTo>
                    <a:pt x="7640" y="2836"/>
                  </a:lnTo>
                  <a:lnTo>
                    <a:pt x="7640" y="2135"/>
                  </a:lnTo>
                  <a:lnTo>
                    <a:pt x="7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3"/>
            <p:cNvSpPr/>
            <p:nvPr/>
          </p:nvSpPr>
          <p:spPr>
            <a:xfrm>
              <a:off x="2924750" y="2373800"/>
              <a:ext cx="135975" cy="90100"/>
            </a:xfrm>
            <a:custGeom>
              <a:rect b="b" l="l" r="r" t="t"/>
              <a:pathLst>
                <a:path extrusionOk="0" h="3604" w="5439">
                  <a:moveTo>
                    <a:pt x="1" y="1"/>
                  </a:moveTo>
                  <a:lnTo>
                    <a:pt x="1168" y="1002"/>
                  </a:lnTo>
                  <a:lnTo>
                    <a:pt x="4171" y="3603"/>
                  </a:lnTo>
                  <a:cubicBezTo>
                    <a:pt x="4204" y="3503"/>
                    <a:pt x="4304" y="3370"/>
                    <a:pt x="4337" y="3303"/>
                  </a:cubicBezTo>
                  <a:cubicBezTo>
                    <a:pt x="4604" y="2836"/>
                    <a:pt x="4838" y="2436"/>
                    <a:pt x="5138" y="2002"/>
                  </a:cubicBezTo>
                  <a:cubicBezTo>
                    <a:pt x="5205" y="1835"/>
                    <a:pt x="5338" y="1735"/>
                    <a:pt x="5438" y="1569"/>
                  </a:cubicBezTo>
                  <a:lnTo>
                    <a:pt x="1602" y="4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3"/>
            <p:cNvSpPr/>
            <p:nvPr/>
          </p:nvSpPr>
          <p:spPr>
            <a:xfrm>
              <a:off x="2375200" y="2158650"/>
              <a:ext cx="122625" cy="68400"/>
            </a:xfrm>
            <a:custGeom>
              <a:rect b="b" l="l" r="r" t="t"/>
              <a:pathLst>
                <a:path extrusionOk="0" h="2736" w="4905">
                  <a:moveTo>
                    <a:pt x="1" y="1"/>
                  </a:moveTo>
                  <a:lnTo>
                    <a:pt x="1" y="2236"/>
                  </a:lnTo>
                  <a:lnTo>
                    <a:pt x="4904" y="2736"/>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3"/>
            <p:cNvSpPr/>
            <p:nvPr/>
          </p:nvSpPr>
          <p:spPr>
            <a:xfrm>
              <a:off x="2439425" y="2273725"/>
              <a:ext cx="113425" cy="108450"/>
            </a:xfrm>
            <a:custGeom>
              <a:rect b="b" l="l" r="r" t="t"/>
              <a:pathLst>
                <a:path extrusionOk="0" h="4338" w="4537">
                  <a:moveTo>
                    <a:pt x="4537" y="1"/>
                  </a:moveTo>
                  <a:lnTo>
                    <a:pt x="0" y="4137"/>
                  </a:lnTo>
                  <a:lnTo>
                    <a:pt x="2435" y="4337"/>
                  </a:lnTo>
                  <a:lnTo>
                    <a:pt x="45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3"/>
            <p:cNvSpPr/>
            <p:nvPr/>
          </p:nvSpPr>
          <p:spPr>
            <a:xfrm>
              <a:off x="2652075" y="2186175"/>
              <a:ext cx="33375" cy="103425"/>
            </a:xfrm>
            <a:custGeom>
              <a:rect b="b" l="l" r="r" t="t"/>
              <a:pathLst>
                <a:path extrusionOk="0" h="4137" w="1335">
                  <a:moveTo>
                    <a:pt x="601" y="0"/>
                  </a:moveTo>
                  <a:lnTo>
                    <a:pt x="0" y="3970"/>
                  </a:lnTo>
                  <a:lnTo>
                    <a:pt x="167" y="3970"/>
                  </a:lnTo>
                  <a:lnTo>
                    <a:pt x="834" y="4003"/>
                  </a:lnTo>
                  <a:cubicBezTo>
                    <a:pt x="1001" y="4003"/>
                    <a:pt x="1168" y="4103"/>
                    <a:pt x="1334" y="4137"/>
                  </a:cubicBezTo>
                  <a:lnTo>
                    <a:pt x="6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3"/>
            <p:cNvSpPr/>
            <p:nvPr/>
          </p:nvSpPr>
          <p:spPr>
            <a:xfrm>
              <a:off x="2628725" y="2382150"/>
              <a:ext cx="160975" cy="116775"/>
            </a:xfrm>
            <a:custGeom>
              <a:rect b="b" l="l" r="r" t="t"/>
              <a:pathLst>
                <a:path extrusionOk="0" h="4671" w="6439">
                  <a:moveTo>
                    <a:pt x="6438" y="0"/>
                  </a:moveTo>
                  <a:lnTo>
                    <a:pt x="2035" y="734"/>
                  </a:lnTo>
                  <a:cubicBezTo>
                    <a:pt x="1434" y="1902"/>
                    <a:pt x="701" y="3236"/>
                    <a:pt x="0" y="4670"/>
                  </a:cubicBezTo>
                  <a:lnTo>
                    <a:pt x="64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3"/>
            <p:cNvSpPr/>
            <p:nvPr/>
          </p:nvSpPr>
          <p:spPr>
            <a:xfrm>
              <a:off x="2831350" y="2504725"/>
              <a:ext cx="140125" cy="127625"/>
            </a:xfrm>
            <a:custGeom>
              <a:rect b="b" l="l" r="r" t="t"/>
              <a:pathLst>
                <a:path extrusionOk="0" h="5105" w="5605">
                  <a:moveTo>
                    <a:pt x="1" y="1"/>
                  </a:moveTo>
                  <a:lnTo>
                    <a:pt x="1669" y="1902"/>
                  </a:lnTo>
                  <a:lnTo>
                    <a:pt x="4437" y="5105"/>
                  </a:lnTo>
                  <a:cubicBezTo>
                    <a:pt x="4571" y="4838"/>
                    <a:pt x="4738" y="4504"/>
                    <a:pt x="4871" y="4204"/>
                  </a:cubicBezTo>
                  <a:cubicBezTo>
                    <a:pt x="5105" y="3670"/>
                    <a:pt x="5371" y="3103"/>
                    <a:pt x="5605" y="2603"/>
                  </a:cubicBezTo>
                  <a:lnTo>
                    <a:pt x="2036" y="935"/>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3"/>
            <p:cNvSpPr/>
            <p:nvPr/>
          </p:nvSpPr>
          <p:spPr>
            <a:xfrm>
              <a:off x="2548650" y="2598975"/>
              <a:ext cx="181000" cy="65075"/>
            </a:xfrm>
            <a:custGeom>
              <a:rect b="b" l="l" r="r" t="t"/>
              <a:pathLst>
                <a:path extrusionOk="0" h="2603" w="7240">
                  <a:moveTo>
                    <a:pt x="1202" y="0"/>
                  </a:moveTo>
                  <a:cubicBezTo>
                    <a:pt x="768" y="901"/>
                    <a:pt x="401" y="1735"/>
                    <a:pt x="1" y="2602"/>
                  </a:cubicBezTo>
                  <a:lnTo>
                    <a:pt x="7239" y="267"/>
                  </a:lnTo>
                  <a:lnTo>
                    <a:pt x="12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3"/>
            <p:cNvSpPr/>
            <p:nvPr/>
          </p:nvSpPr>
          <p:spPr>
            <a:xfrm>
              <a:off x="2829700" y="2667350"/>
              <a:ext cx="73400" cy="94250"/>
            </a:xfrm>
            <a:custGeom>
              <a:rect b="b" l="l" r="r" t="t"/>
              <a:pathLst>
                <a:path extrusionOk="0" h="3770" w="2936">
                  <a:moveTo>
                    <a:pt x="0" y="1"/>
                  </a:moveTo>
                  <a:lnTo>
                    <a:pt x="100" y="167"/>
                  </a:lnTo>
                  <a:lnTo>
                    <a:pt x="2335" y="3770"/>
                  </a:lnTo>
                  <a:cubicBezTo>
                    <a:pt x="2502" y="3270"/>
                    <a:pt x="2735" y="2769"/>
                    <a:pt x="2936" y="2269"/>
                  </a:cubicBezTo>
                  <a:lnTo>
                    <a:pt x="134" y="67"/>
                  </a:lnTo>
                  <a:lnTo>
                    <a:pt x="0" y="1"/>
                  </a:ln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3"/>
            <p:cNvSpPr/>
            <p:nvPr/>
          </p:nvSpPr>
          <p:spPr>
            <a:xfrm>
              <a:off x="2470275" y="2727400"/>
              <a:ext cx="150950" cy="135950"/>
            </a:xfrm>
            <a:custGeom>
              <a:rect b="b" l="l" r="r" t="t"/>
              <a:pathLst>
                <a:path extrusionOk="0" h="5438" w="6038">
                  <a:moveTo>
                    <a:pt x="6038" y="0"/>
                  </a:moveTo>
                  <a:lnTo>
                    <a:pt x="1468" y="1368"/>
                  </a:lnTo>
                  <a:lnTo>
                    <a:pt x="701" y="3269"/>
                  </a:lnTo>
                  <a:cubicBezTo>
                    <a:pt x="501" y="3703"/>
                    <a:pt x="334" y="4203"/>
                    <a:pt x="167" y="4670"/>
                  </a:cubicBezTo>
                  <a:cubicBezTo>
                    <a:pt x="100" y="4937"/>
                    <a:pt x="34" y="5171"/>
                    <a:pt x="0" y="5438"/>
                  </a:cubicBezTo>
                  <a:lnTo>
                    <a:pt x="1168" y="4370"/>
                  </a:lnTo>
                  <a:lnTo>
                    <a:pt x="60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3"/>
            <p:cNvSpPr/>
            <p:nvPr/>
          </p:nvSpPr>
          <p:spPr>
            <a:xfrm>
              <a:off x="2532825" y="2834150"/>
              <a:ext cx="88400" cy="130100"/>
            </a:xfrm>
            <a:custGeom>
              <a:rect b="b" l="l" r="r" t="t"/>
              <a:pathLst>
                <a:path extrusionOk="0" h="5204" w="3536">
                  <a:moveTo>
                    <a:pt x="3536" y="0"/>
                  </a:moveTo>
                  <a:lnTo>
                    <a:pt x="1668" y="2435"/>
                  </a:lnTo>
                  <a:lnTo>
                    <a:pt x="0" y="4603"/>
                  </a:lnTo>
                  <a:lnTo>
                    <a:pt x="1935" y="5204"/>
                  </a:lnTo>
                  <a:lnTo>
                    <a:pt x="2635" y="2935"/>
                  </a:lnTo>
                  <a:lnTo>
                    <a:pt x="35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3"/>
            <p:cNvSpPr/>
            <p:nvPr/>
          </p:nvSpPr>
          <p:spPr>
            <a:xfrm>
              <a:off x="2681250" y="2907525"/>
              <a:ext cx="41725" cy="99250"/>
            </a:xfrm>
            <a:custGeom>
              <a:rect b="b" l="l" r="r" t="t"/>
              <a:pathLst>
                <a:path extrusionOk="0" h="3970" w="1669">
                  <a:moveTo>
                    <a:pt x="701" y="0"/>
                  </a:moveTo>
                  <a:lnTo>
                    <a:pt x="568" y="467"/>
                  </a:lnTo>
                  <a:lnTo>
                    <a:pt x="1" y="3470"/>
                  </a:lnTo>
                  <a:lnTo>
                    <a:pt x="1668" y="3970"/>
                  </a:lnTo>
                  <a:lnTo>
                    <a:pt x="768" y="401"/>
                  </a:lnTo>
                  <a:lnTo>
                    <a:pt x="701" y="0"/>
                  </a:ln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3"/>
            <p:cNvSpPr/>
            <p:nvPr/>
          </p:nvSpPr>
          <p:spPr>
            <a:xfrm>
              <a:off x="2778000" y="2834150"/>
              <a:ext cx="64225" cy="125100"/>
            </a:xfrm>
            <a:custGeom>
              <a:rect b="b" l="l" r="r" t="t"/>
              <a:pathLst>
                <a:path extrusionOk="0" h="5004" w="2569">
                  <a:moveTo>
                    <a:pt x="0" y="0"/>
                  </a:moveTo>
                  <a:lnTo>
                    <a:pt x="1735" y="5004"/>
                  </a:lnTo>
                  <a:cubicBezTo>
                    <a:pt x="1801" y="4904"/>
                    <a:pt x="1835" y="4870"/>
                    <a:pt x="1835" y="4770"/>
                  </a:cubicBezTo>
                  <a:cubicBezTo>
                    <a:pt x="2035" y="4070"/>
                    <a:pt x="2302" y="3269"/>
                    <a:pt x="2569" y="2368"/>
                  </a:cubicBezTo>
                  <a:lnTo>
                    <a:pt x="0" y="0"/>
                  </a:ln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3"/>
            <p:cNvSpPr/>
            <p:nvPr/>
          </p:nvSpPr>
          <p:spPr>
            <a:xfrm>
              <a:off x="2999825" y="1980200"/>
              <a:ext cx="91750" cy="62575"/>
            </a:xfrm>
            <a:custGeom>
              <a:rect b="b" l="l" r="r" t="t"/>
              <a:pathLst>
                <a:path extrusionOk="0" h="2503" w="3670">
                  <a:moveTo>
                    <a:pt x="1801" y="0"/>
                  </a:moveTo>
                  <a:lnTo>
                    <a:pt x="100" y="34"/>
                  </a:lnTo>
                  <a:lnTo>
                    <a:pt x="0" y="401"/>
                  </a:lnTo>
                  <a:cubicBezTo>
                    <a:pt x="801" y="1001"/>
                    <a:pt x="1468" y="1701"/>
                    <a:pt x="2001" y="2502"/>
                  </a:cubicBezTo>
                  <a:lnTo>
                    <a:pt x="3669" y="634"/>
                  </a:lnTo>
                  <a:cubicBezTo>
                    <a:pt x="3169" y="200"/>
                    <a:pt x="2502" y="0"/>
                    <a:pt x="1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3"/>
            <p:cNvSpPr/>
            <p:nvPr/>
          </p:nvSpPr>
          <p:spPr>
            <a:xfrm>
              <a:off x="2470275" y="2809950"/>
              <a:ext cx="29200" cy="54225"/>
            </a:xfrm>
            <a:custGeom>
              <a:rect b="b" l="l" r="r" t="t"/>
              <a:pathLst>
                <a:path extrusionOk="0" h="2169" w="1168">
                  <a:moveTo>
                    <a:pt x="701" y="1"/>
                  </a:moveTo>
                  <a:lnTo>
                    <a:pt x="701" y="1"/>
                  </a:lnTo>
                  <a:cubicBezTo>
                    <a:pt x="501" y="468"/>
                    <a:pt x="334" y="968"/>
                    <a:pt x="167" y="1402"/>
                  </a:cubicBezTo>
                  <a:cubicBezTo>
                    <a:pt x="100" y="1669"/>
                    <a:pt x="34" y="1902"/>
                    <a:pt x="0" y="2169"/>
                  </a:cubicBezTo>
                  <a:lnTo>
                    <a:pt x="1168" y="1135"/>
                  </a:lnTo>
                  <a:cubicBezTo>
                    <a:pt x="1001" y="901"/>
                    <a:pt x="834" y="701"/>
                    <a:pt x="701" y="501"/>
                  </a:cubicBezTo>
                  <a:cubicBezTo>
                    <a:pt x="634" y="334"/>
                    <a:pt x="634" y="167"/>
                    <a:pt x="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3"/>
            <p:cNvSpPr/>
            <p:nvPr/>
          </p:nvSpPr>
          <p:spPr>
            <a:xfrm>
              <a:off x="2532825" y="2895025"/>
              <a:ext cx="65900" cy="70075"/>
            </a:xfrm>
            <a:custGeom>
              <a:rect b="b" l="l" r="r" t="t"/>
              <a:pathLst>
                <a:path extrusionOk="0" h="2803" w="2636">
                  <a:moveTo>
                    <a:pt x="1668" y="0"/>
                  </a:moveTo>
                  <a:lnTo>
                    <a:pt x="0" y="2235"/>
                  </a:lnTo>
                  <a:lnTo>
                    <a:pt x="1935" y="2802"/>
                  </a:lnTo>
                  <a:lnTo>
                    <a:pt x="2635" y="500"/>
                  </a:lnTo>
                  <a:cubicBezTo>
                    <a:pt x="2302" y="334"/>
                    <a:pt x="2001" y="167"/>
                    <a:pt x="1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3"/>
            <p:cNvSpPr/>
            <p:nvPr/>
          </p:nvSpPr>
          <p:spPr>
            <a:xfrm>
              <a:off x="2681250" y="2917525"/>
              <a:ext cx="41725" cy="89250"/>
            </a:xfrm>
            <a:custGeom>
              <a:rect b="b" l="l" r="r" t="t"/>
              <a:pathLst>
                <a:path extrusionOk="0" h="3570" w="1669">
                  <a:moveTo>
                    <a:pt x="768" y="1"/>
                  </a:moveTo>
                  <a:cubicBezTo>
                    <a:pt x="734" y="34"/>
                    <a:pt x="668" y="67"/>
                    <a:pt x="601" y="67"/>
                  </a:cubicBezTo>
                  <a:lnTo>
                    <a:pt x="1" y="3070"/>
                  </a:lnTo>
                  <a:lnTo>
                    <a:pt x="1668" y="3570"/>
                  </a:lnTo>
                  <a:lnTo>
                    <a:pt x="7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3"/>
            <p:cNvSpPr/>
            <p:nvPr/>
          </p:nvSpPr>
          <p:spPr>
            <a:xfrm>
              <a:off x="2778000" y="2834150"/>
              <a:ext cx="63400" cy="125100"/>
            </a:xfrm>
            <a:custGeom>
              <a:rect b="b" l="l" r="r" t="t"/>
              <a:pathLst>
                <a:path extrusionOk="0" h="5004" w="2536">
                  <a:moveTo>
                    <a:pt x="0" y="0"/>
                  </a:moveTo>
                  <a:lnTo>
                    <a:pt x="1701" y="5004"/>
                  </a:lnTo>
                  <a:cubicBezTo>
                    <a:pt x="1735" y="4904"/>
                    <a:pt x="1801" y="4870"/>
                    <a:pt x="1801" y="4770"/>
                  </a:cubicBezTo>
                  <a:cubicBezTo>
                    <a:pt x="2001" y="4070"/>
                    <a:pt x="2235" y="3269"/>
                    <a:pt x="2535" y="2368"/>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3"/>
            <p:cNvSpPr/>
            <p:nvPr/>
          </p:nvSpPr>
          <p:spPr>
            <a:xfrm>
              <a:off x="2832200" y="2669850"/>
              <a:ext cx="70900" cy="91750"/>
            </a:xfrm>
            <a:custGeom>
              <a:rect b="b" l="l" r="r" t="t"/>
              <a:pathLst>
                <a:path extrusionOk="0" h="3670" w="2836">
                  <a:moveTo>
                    <a:pt x="0" y="1"/>
                  </a:moveTo>
                  <a:lnTo>
                    <a:pt x="0" y="67"/>
                  </a:lnTo>
                  <a:lnTo>
                    <a:pt x="2235" y="3670"/>
                  </a:lnTo>
                  <a:cubicBezTo>
                    <a:pt x="2402" y="3170"/>
                    <a:pt x="2635" y="2669"/>
                    <a:pt x="2836" y="2169"/>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3"/>
            <p:cNvSpPr/>
            <p:nvPr/>
          </p:nvSpPr>
          <p:spPr>
            <a:xfrm>
              <a:off x="2873050" y="2528075"/>
              <a:ext cx="98425" cy="104275"/>
            </a:xfrm>
            <a:custGeom>
              <a:rect b="b" l="l" r="r" t="t"/>
              <a:pathLst>
                <a:path extrusionOk="0" h="4171" w="3937">
                  <a:moveTo>
                    <a:pt x="368" y="1"/>
                  </a:moveTo>
                  <a:cubicBezTo>
                    <a:pt x="234" y="334"/>
                    <a:pt x="101" y="635"/>
                    <a:pt x="1" y="968"/>
                  </a:cubicBezTo>
                  <a:lnTo>
                    <a:pt x="2769" y="4171"/>
                  </a:lnTo>
                  <a:cubicBezTo>
                    <a:pt x="2903" y="3904"/>
                    <a:pt x="3070" y="3570"/>
                    <a:pt x="3203" y="3270"/>
                  </a:cubicBezTo>
                  <a:cubicBezTo>
                    <a:pt x="3437" y="2736"/>
                    <a:pt x="3703" y="2169"/>
                    <a:pt x="3937" y="1669"/>
                  </a:cubicBezTo>
                  <a:lnTo>
                    <a:pt x="3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3"/>
            <p:cNvSpPr/>
            <p:nvPr/>
          </p:nvSpPr>
          <p:spPr>
            <a:xfrm>
              <a:off x="2953950" y="2385475"/>
              <a:ext cx="106775" cy="78425"/>
            </a:xfrm>
            <a:custGeom>
              <a:rect b="b" l="l" r="r" t="t"/>
              <a:pathLst>
                <a:path extrusionOk="0" h="3137" w="4271">
                  <a:moveTo>
                    <a:pt x="467" y="1"/>
                  </a:moveTo>
                  <a:cubicBezTo>
                    <a:pt x="301" y="168"/>
                    <a:pt x="134" y="368"/>
                    <a:pt x="0" y="535"/>
                  </a:cubicBezTo>
                  <a:lnTo>
                    <a:pt x="3003" y="3136"/>
                  </a:lnTo>
                  <a:cubicBezTo>
                    <a:pt x="3036" y="3036"/>
                    <a:pt x="3136" y="2903"/>
                    <a:pt x="3169" y="2836"/>
                  </a:cubicBezTo>
                  <a:cubicBezTo>
                    <a:pt x="3436" y="2369"/>
                    <a:pt x="3670" y="1969"/>
                    <a:pt x="3970" y="1535"/>
                  </a:cubicBezTo>
                  <a:cubicBezTo>
                    <a:pt x="4037" y="1368"/>
                    <a:pt x="4170" y="1268"/>
                    <a:pt x="4270" y="1102"/>
                  </a:cubicBezTo>
                  <a:lnTo>
                    <a:pt x="4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3"/>
            <p:cNvSpPr/>
            <p:nvPr/>
          </p:nvSpPr>
          <p:spPr>
            <a:xfrm>
              <a:off x="3057350" y="2211200"/>
              <a:ext cx="88425" cy="70900"/>
            </a:xfrm>
            <a:custGeom>
              <a:rect b="b" l="l" r="r" t="t"/>
              <a:pathLst>
                <a:path extrusionOk="0" h="2836" w="3537">
                  <a:moveTo>
                    <a:pt x="3303" y="0"/>
                  </a:moveTo>
                  <a:lnTo>
                    <a:pt x="835" y="901"/>
                  </a:lnTo>
                  <a:cubicBezTo>
                    <a:pt x="634" y="1568"/>
                    <a:pt x="368" y="2168"/>
                    <a:pt x="1" y="2769"/>
                  </a:cubicBezTo>
                  <a:lnTo>
                    <a:pt x="3537" y="2836"/>
                  </a:lnTo>
                  <a:lnTo>
                    <a:pt x="3537" y="2135"/>
                  </a:lnTo>
                  <a:lnTo>
                    <a:pt x="33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3"/>
            <p:cNvSpPr/>
            <p:nvPr/>
          </p:nvSpPr>
          <p:spPr>
            <a:xfrm>
              <a:off x="2523650" y="2097775"/>
              <a:ext cx="45875" cy="45900"/>
            </a:xfrm>
            <a:custGeom>
              <a:rect b="b" l="l" r="r" t="t"/>
              <a:pathLst>
                <a:path extrusionOk="0" h="1836" w="1835">
                  <a:moveTo>
                    <a:pt x="901" y="1"/>
                  </a:moveTo>
                  <a:cubicBezTo>
                    <a:pt x="400" y="1"/>
                    <a:pt x="0" y="434"/>
                    <a:pt x="0" y="935"/>
                  </a:cubicBezTo>
                  <a:cubicBezTo>
                    <a:pt x="0" y="1435"/>
                    <a:pt x="400" y="1835"/>
                    <a:pt x="901" y="1835"/>
                  </a:cubicBezTo>
                  <a:cubicBezTo>
                    <a:pt x="1401" y="1835"/>
                    <a:pt x="1835" y="1435"/>
                    <a:pt x="1835" y="935"/>
                  </a:cubicBezTo>
                  <a:cubicBezTo>
                    <a:pt x="1835" y="434"/>
                    <a:pt x="1401" y="1"/>
                    <a:pt x="901" y="1"/>
                  </a:cubicBezTo>
                  <a:close/>
                </a:path>
              </a:pathLst>
            </a:custGeom>
            <a:solidFill>
              <a:srgbClr val="3733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3"/>
            <p:cNvSpPr/>
            <p:nvPr/>
          </p:nvSpPr>
          <p:spPr>
            <a:xfrm>
              <a:off x="2781325" y="2011050"/>
              <a:ext cx="208500" cy="236025"/>
            </a:xfrm>
            <a:custGeom>
              <a:rect b="b" l="l" r="r" t="t"/>
              <a:pathLst>
                <a:path extrusionOk="0" h="9441" w="8340">
                  <a:moveTo>
                    <a:pt x="4170" y="0"/>
                  </a:moveTo>
                  <a:cubicBezTo>
                    <a:pt x="1835" y="0"/>
                    <a:pt x="0" y="2102"/>
                    <a:pt x="0" y="4704"/>
                  </a:cubicBezTo>
                  <a:cubicBezTo>
                    <a:pt x="0" y="7339"/>
                    <a:pt x="1835" y="9441"/>
                    <a:pt x="4170" y="9441"/>
                  </a:cubicBezTo>
                  <a:cubicBezTo>
                    <a:pt x="6472" y="9441"/>
                    <a:pt x="8340" y="7339"/>
                    <a:pt x="8340" y="4704"/>
                  </a:cubicBezTo>
                  <a:cubicBezTo>
                    <a:pt x="8340" y="2102"/>
                    <a:pt x="6472" y="0"/>
                    <a:pt x="4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3"/>
            <p:cNvSpPr/>
            <p:nvPr/>
          </p:nvSpPr>
          <p:spPr>
            <a:xfrm>
              <a:off x="2451100" y="2040225"/>
              <a:ext cx="175150" cy="198500"/>
            </a:xfrm>
            <a:custGeom>
              <a:rect b="b" l="l" r="r" t="t"/>
              <a:pathLst>
                <a:path extrusionOk="0" h="7940" w="7006">
                  <a:moveTo>
                    <a:pt x="3503" y="1"/>
                  </a:moveTo>
                  <a:cubicBezTo>
                    <a:pt x="1601" y="1"/>
                    <a:pt x="0" y="1769"/>
                    <a:pt x="0" y="3970"/>
                  </a:cubicBezTo>
                  <a:cubicBezTo>
                    <a:pt x="0" y="6172"/>
                    <a:pt x="1601" y="7940"/>
                    <a:pt x="3503" y="7940"/>
                  </a:cubicBezTo>
                  <a:cubicBezTo>
                    <a:pt x="5437" y="7940"/>
                    <a:pt x="7005" y="6172"/>
                    <a:pt x="7005" y="3970"/>
                  </a:cubicBezTo>
                  <a:cubicBezTo>
                    <a:pt x="7005" y="1769"/>
                    <a:pt x="5437" y="1"/>
                    <a:pt x="35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3"/>
            <p:cNvSpPr/>
            <p:nvPr/>
          </p:nvSpPr>
          <p:spPr>
            <a:xfrm>
              <a:off x="2808000" y="2056925"/>
              <a:ext cx="148475" cy="183475"/>
            </a:xfrm>
            <a:custGeom>
              <a:rect b="b" l="l" r="r" t="t"/>
              <a:pathLst>
                <a:path extrusionOk="0" h="7339" w="5939">
                  <a:moveTo>
                    <a:pt x="2970" y="0"/>
                  </a:moveTo>
                  <a:cubicBezTo>
                    <a:pt x="1335" y="0"/>
                    <a:pt x="1" y="1635"/>
                    <a:pt x="1" y="3669"/>
                  </a:cubicBezTo>
                  <a:cubicBezTo>
                    <a:pt x="1" y="5704"/>
                    <a:pt x="1335" y="7339"/>
                    <a:pt x="2970" y="7339"/>
                  </a:cubicBezTo>
                  <a:cubicBezTo>
                    <a:pt x="4604" y="7339"/>
                    <a:pt x="5938" y="5704"/>
                    <a:pt x="5938" y="3669"/>
                  </a:cubicBezTo>
                  <a:cubicBezTo>
                    <a:pt x="5938" y="1635"/>
                    <a:pt x="4604" y="0"/>
                    <a:pt x="29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3"/>
            <p:cNvSpPr/>
            <p:nvPr/>
          </p:nvSpPr>
          <p:spPr>
            <a:xfrm>
              <a:off x="2827200" y="2084425"/>
              <a:ext cx="54225" cy="54250"/>
            </a:xfrm>
            <a:custGeom>
              <a:rect b="b" l="l" r="r" t="t"/>
              <a:pathLst>
                <a:path extrusionOk="0" h="2170" w="2169">
                  <a:moveTo>
                    <a:pt x="1068" y="1"/>
                  </a:moveTo>
                  <a:cubicBezTo>
                    <a:pt x="467" y="1"/>
                    <a:pt x="0" y="468"/>
                    <a:pt x="0" y="1068"/>
                  </a:cubicBezTo>
                  <a:cubicBezTo>
                    <a:pt x="0" y="1669"/>
                    <a:pt x="467" y="2169"/>
                    <a:pt x="1068" y="2169"/>
                  </a:cubicBezTo>
                  <a:cubicBezTo>
                    <a:pt x="1668" y="2169"/>
                    <a:pt x="2168" y="1669"/>
                    <a:pt x="2168" y="1068"/>
                  </a:cubicBezTo>
                  <a:cubicBezTo>
                    <a:pt x="2168" y="468"/>
                    <a:pt x="1668" y="1"/>
                    <a:pt x="10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3"/>
            <p:cNvSpPr/>
            <p:nvPr/>
          </p:nvSpPr>
          <p:spPr>
            <a:xfrm>
              <a:off x="2478600" y="2081075"/>
              <a:ext cx="123450" cy="152650"/>
            </a:xfrm>
            <a:custGeom>
              <a:rect b="b" l="l" r="r" t="t"/>
              <a:pathLst>
                <a:path extrusionOk="0" h="6106" w="4938">
                  <a:moveTo>
                    <a:pt x="2421" y="1"/>
                  </a:moveTo>
                  <a:cubicBezTo>
                    <a:pt x="1108" y="1"/>
                    <a:pt x="1" y="1356"/>
                    <a:pt x="1" y="3037"/>
                  </a:cubicBezTo>
                  <a:cubicBezTo>
                    <a:pt x="1" y="4705"/>
                    <a:pt x="1068" y="6106"/>
                    <a:pt x="2469" y="6106"/>
                  </a:cubicBezTo>
                  <a:cubicBezTo>
                    <a:pt x="3837" y="6106"/>
                    <a:pt x="4938" y="4705"/>
                    <a:pt x="4938" y="3037"/>
                  </a:cubicBezTo>
                  <a:cubicBezTo>
                    <a:pt x="4938" y="1369"/>
                    <a:pt x="3837" y="1"/>
                    <a:pt x="2469" y="1"/>
                  </a:cubicBezTo>
                  <a:cubicBezTo>
                    <a:pt x="2453" y="1"/>
                    <a:pt x="2437" y="1"/>
                    <a:pt x="24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3"/>
            <p:cNvSpPr/>
            <p:nvPr/>
          </p:nvSpPr>
          <p:spPr>
            <a:xfrm>
              <a:off x="2495275" y="2102775"/>
              <a:ext cx="45900" cy="45900"/>
            </a:xfrm>
            <a:custGeom>
              <a:rect b="b" l="l" r="r" t="t"/>
              <a:pathLst>
                <a:path extrusionOk="0" h="1836" w="1836">
                  <a:moveTo>
                    <a:pt x="935" y="1"/>
                  </a:moveTo>
                  <a:cubicBezTo>
                    <a:pt x="368" y="1"/>
                    <a:pt x="1" y="434"/>
                    <a:pt x="1" y="935"/>
                  </a:cubicBezTo>
                  <a:cubicBezTo>
                    <a:pt x="1" y="1435"/>
                    <a:pt x="435" y="1835"/>
                    <a:pt x="935" y="1835"/>
                  </a:cubicBezTo>
                  <a:cubicBezTo>
                    <a:pt x="1435" y="1835"/>
                    <a:pt x="1836" y="1435"/>
                    <a:pt x="1836" y="935"/>
                  </a:cubicBezTo>
                  <a:cubicBezTo>
                    <a:pt x="1836" y="434"/>
                    <a:pt x="1435" y="1"/>
                    <a:pt x="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3"/>
            <p:cNvSpPr/>
            <p:nvPr/>
          </p:nvSpPr>
          <p:spPr>
            <a:xfrm>
              <a:off x="2892225" y="2183675"/>
              <a:ext cx="137625" cy="87575"/>
            </a:xfrm>
            <a:custGeom>
              <a:rect b="b" l="l" r="r" t="t"/>
              <a:pathLst>
                <a:path extrusionOk="0" h="3503" w="5505">
                  <a:moveTo>
                    <a:pt x="2770" y="0"/>
                  </a:moveTo>
                  <a:cubicBezTo>
                    <a:pt x="1269" y="0"/>
                    <a:pt x="1" y="768"/>
                    <a:pt x="1" y="1735"/>
                  </a:cubicBezTo>
                  <a:cubicBezTo>
                    <a:pt x="1" y="2702"/>
                    <a:pt x="1235" y="3503"/>
                    <a:pt x="2770" y="3503"/>
                  </a:cubicBezTo>
                  <a:cubicBezTo>
                    <a:pt x="4271" y="3503"/>
                    <a:pt x="5505" y="2702"/>
                    <a:pt x="5505" y="1735"/>
                  </a:cubicBezTo>
                  <a:cubicBezTo>
                    <a:pt x="5505" y="768"/>
                    <a:pt x="4271" y="0"/>
                    <a:pt x="27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3"/>
            <p:cNvSpPr/>
            <p:nvPr/>
          </p:nvSpPr>
          <p:spPr>
            <a:xfrm>
              <a:off x="2421075" y="2193675"/>
              <a:ext cx="104250" cy="66750"/>
            </a:xfrm>
            <a:custGeom>
              <a:rect b="b" l="l" r="r" t="t"/>
              <a:pathLst>
                <a:path extrusionOk="0" h="2670" w="4170">
                  <a:moveTo>
                    <a:pt x="2102" y="1"/>
                  </a:moveTo>
                  <a:cubicBezTo>
                    <a:pt x="968" y="1"/>
                    <a:pt x="0" y="601"/>
                    <a:pt x="0" y="1335"/>
                  </a:cubicBezTo>
                  <a:cubicBezTo>
                    <a:pt x="0" y="2102"/>
                    <a:pt x="934" y="2669"/>
                    <a:pt x="2102" y="2669"/>
                  </a:cubicBezTo>
                  <a:cubicBezTo>
                    <a:pt x="3236" y="2669"/>
                    <a:pt x="4170" y="2102"/>
                    <a:pt x="4170" y="1335"/>
                  </a:cubicBezTo>
                  <a:cubicBezTo>
                    <a:pt x="4170" y="601"/>
                    <a:pt x="3236" y="1"/>
                    <a:pt x="21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2" name="Google Shape;4562;p63"/>
          <p:cNvGrpSpPr/>
          <p:nvPr/>
        </p:nvGrpSpPr>
        <p:grpSpPr>
          <a:xfrm>
            <a:off x="2669754" y="3841069"/>
            <a:ext cx="618341" cy="706013"/>
            <a:chOff x="3232475" y="1900925"/>
            <a:chExt cx="953200" cy="1088350"/>
          </a:xfrm>
        </p:grpSpPr>
        <p:sp>
          <p:nvSpPr>
            <p:cNvPr id="4563" name="Google Shape;4563;p63"/>
            <p:cNvSpPr/>
            <p:nvPr/>
          </p:nvSpPr>
          <p:spPr>
            <a:xfrm>
              <a:off x="3232475" y="1900925"/>
              <a:ext cx="953200" cy="1087625"/>
            </a:xfrm>
            <a:custGeom>
              <a:rect b="b" l="l" r="r" t="t"/>
              <a:pathLst>
                <a:path extrusionOk="0" h="43505" w="38128">
                  <a:moveTo>
                    <a:pt x="16846" y="7174"/>
                  </a:moveTo>
                  <a:cubicBezTo>
                    <a:pt x="19548" y="7174"/>
                    <a:pt x="21750" y="9109"/>
                    <a:pt x="21750" y="11511"/>
                  </a:cubicBezTo>
                  <a:cubicBezTo>
                    <a:pt x="21750" y="13912"/>
                    <a:pt x="19548" y="15847"/>
                    <a:pt x="16846" y="15847"/>
                  </a:cubicBezTo>
                  <a:cubicBezTo>
                    <a:pt x="16823" y="15847"/>
                    <a:pt x="16801" y="15847"/>
                    <a:pt x="16778" y="15847"/>
                  </a:cubicBezTo>
                  <a:cubicBezTo>
                    <a:pt x="14107" y="15847"/>
                    <a:pt x="11909" y="13892"/>
                    <a:pt x="11909" y="11511"/>
                  </a:cubicBezTo>
                  <a:cubicBezTo>
                    <a:pt x="11909" y="9075"/>
                    <a:pt x="14144" y="7174"/>
                    <a:pt x="16846" y="7174"/>
                  </a:cubicBezTo>
                  <a:close/>
                  <a:moveTo>
                    <a:pt x="19848" y="25387"/>
                  </a:moveTo>
                  <a:cubicBezTo>
                    <a:pt x="22550" y="25387"/>
                    <a:pt x="24752" y="27355"/>
                    <a:pt x="24752" y="29724"/>
                  </a:cubicBezTo>
                  <a:cubicBezTo>
                    <a:pt x="24752" y="32092"/>
                    <a:pt x="22550" y="34060"/>
                    <a:pt x="19848" y="34060"/>
                  </a:cubicBezTo>
                  <a:cubicBezTo>
                    <a:pt x="17146" y="34060"/>
                    <a:pt x="14978" y="32092"/>
                    <a:pt x="14978" y="29724"/>
                  </a:cubicBezTo>
                  <a:cubicBezTo>
                    <a:pt x="14978" y="27288"/>
                    <a:pt x="17180" y="25387"/>
                    <a:pt x="19848" y="25387"/>
                  </a:cubicBezTo>
                  <a:close/>
                  <a:moveTo>
                    <a:pt x="17085" y="1"/>
                  </a:moveTo>
                  <a:cubicBezTo>
                    <a:pt x="14077" y="1"/>
                    <a:pt x="10758" y="700"/>
                    <a:pt x="7673" y="2871"/>
                  </a:cubicBezTo>
                  <a:cubicBezTo>
                    <a:pt x="4471" y="5139"/>
                    <a:pt x="2536" y="8842"/>
                    <a:pt x="2869" y="12745"/>
                  </a:cubicBezTo>
                  <a:cubicBezTo>
                    <a:pt x="3070" y="15247"/>
                    <a:pt x="4170" y="17915"/>
                    <a:pt x="7406" y="19816"/>
                  </a:cubicBezTo>
                  <a:cubicBezTo>
                    <a:pt x="7406" y="19816"/>
                    <a:pt x="1" y="28323"/>
                    <a:pt x="4537" y="36528"/>
                  </a:cubicBezTo>
                  <a:cubicBezTo>
                    <a:pt x="6172" y="39431"/>
                    <a:pt x="8940" y="41499"/>
                    <a:pt x="12176" y="42399"/>
                  </a:cubicBezTo>
                  <a:cubicBezTo>
                    <a:pt x="14209" y="42965"/>
                    <a:pt x="16981" y="43505"/>
                    <a:pt x="20100" y="43505"/>
                  </a:cubicBezTo>
                  <a:cubicBezTo>
                    <a:pt x="21945" y="43505"/>
                    <a:pt x="23911" y="43316"/>
                    <a:pt x="25919" y="42833"/>
                  </a:cubicBezTo>
                  <a:cubicBezTo>
                    <a:pt x="33391" y="40998"/>
                    <a:pt x="38128" y="33393"/>
                    <a:pt x="35893" y="26021"/>
                  </a:cubicBezTo>
                  <a:cubicBezTo>
                    <a:pt x="34926" y="22852"/>
                    <a:pt x="32691" y="19816"/>
                    <a:pt x="28054" y="18015"/>
                  </a:cubicBezTo>
                  <a:cubicBezTo>
                    <a:pt x="28054" y="18015"/>
                    <a:pt x="29021" y="16414"/>
                    <a:pt x="29655" y="14079"/>
                  </a:cubicBezTo>
                  <a:cubicBezTo>
                    <a:pt x="31356" y="7875"/>
                    <a:pt x="27253" y="1537"/>
                    <a:pt x="20982" y="369"/>
                  </a:cubicBezTo>
                  <a:cubicBezTo>
                    <a:pt x="19785" y="149"/>
                    <a:pt x="18468" y="1"/>
                    <a:pt x="170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3"/>
            <p:cNvSpPr/>
            <p:nvPr/>
          </p:nvSpPr>
          <p:spPr>
            <a:xfrm>
              <a:off x="3275000" y="1908475"/>
              <a:ext cx="910675" cy="1080075"/>
            </a:xfrm>
            <a:custGeom>
              <a:rect b="b" l="l" r="r" t="t"/>
              <a:pathLst>
                <a:path extrusionOk="0" h="43203" w="36427">
                  <a:moveTo>
                    <a:pt x="18547" y="0"/>
                  </a:moveTo>
                  <a:cubicBezTo>
                    <a:pt x="21316" y="901"/>
                    <a:pt x="23718" y="2769"/>
                    <a:pt x="25152" y="5271"/>
                  </a:cubicBezTo>
                  <a:cubicBezTo>
                    <a:pt x="27554" y="9541"/>
                    <a:pt x="26920" y="15345"/>
                    <a:pt x="23651" y="18947"/>
                  </a:cubicBezTo>
                  <a:cubicBezTo>
                    <a:pt x="26486" y="20082"/>
                    <a:pt x="28655" y="22283"/>
                    <a:pt x="29555" y="25252"/>
                  </a:cubicBezTo>
                  <a:cubicBezTo>
                    <a:pt x="32057" y="33124"/>
                    <a:pt x="25186" y="38762"/>
                    <a:pt x="18147" y="39929"/>
                  </a:cubicBezTo>
                  <a:cubicBezTo>
                    <a:pt x="17227" y="40075"/>
                    <a:pt x="16264" y="40152"/>
                    <a:pt x="15289" y="40152"/>
                  </a:cubicBezTo>
                  <a:cubicBezTo>
                    <a:pt x="10465" y="40152"/>
                    <a:pt x="5329" y="38269"/>
                    <a:pt x="3470" y="33524"/>
                  </a:cubicBezTo>
                  <a:cubicBezTo>
                    <a:pt x="2669" y="31423"/>
                    <a:pt x="2469" y="29188"/>
                    <a:pt x="2603" y="26953"/>
                  </a:cubicBezTo>
                  <a:cubicBezTo>
                    <a:pt x="2669" y="25519"/>
                    <a:pt x="2970" y="24018"/>
                    <a:pt x="3603" y="22683"/>
                  </a:cubicBezTo>
                  <a:lnTo>
                    <a:pt x="3603" y="22683"/>
                  </a:lnTo>
                  <a:cubicBezTo>
                    <a:pt x="1836" y="25886"/>
                    <a:pt x="1" y="31123"/>
                    <a:pt x="2836" y="36226"/>
                  </a:cubicBezTo>
                  <a:cubicBezTo>
                    <a:pt x="4471" y="39129"/>
                    <a:pt x="7273" y="41230"/>
                    <a:pt x="10475" y="42097"/>
                  </a:cubicBezTo>
                  <a:cubicBezTo>
                    <a:pt x="12508" y="42663"/>
                    <a:pt x="15280" y="43203"/>
                    <a:pt x="18399" y="43203"/>
                  </a:cubicBezTo>
                  <a:cubicBezTo>
                    <a:pt x="20244" y="43203"/>
                    <a:pt x="22210" y="43014"/>
                    <a:pt x="24218" y="42531"/>
                  </a:cubicBezTo>
                  <a:cubicBezTo>
                    <a:pt x="31690" y="40696"/>
                    <a:pt x="36427" y="33091"/>
                    <a:pt x="34192" y="25752"/>
                  </a:cubicBezTo>
                  <a:cubicBezTo>
                    <a:pt x="33225" y="22550"/>
                    <a:pt x="30990" y="19548"/>
                    <a:pt x="26353" y="17747"/>
                  </a:cubicBezTo>
                  <a:cubicBezTo>
                    <a:pt x="26353" y="17747"/>
                    <a:pt x="27320" y="16179"/>
                    <a:pt x="27954" y="13844"/>
                  </a:cubicBezTo>
                  <a:cubicBezTo>
                    <a:pt x="29655" y="7673"/>
                    <a:pt x="25586" y="1268"/>
                    <a:pt x="19281" y="101"/>
                  </a:cubicBezTo>
                  <a:cubicBezTo>
                    <a:pt x="19014" y="67"/>
                    <a:pt x="18814" y="34"/>
                    <a:pt x="185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3"/>
            <p:cNvSpPr/>
            <p:nvPr/>
          </p:nvSpPr>
          <p:spPr>
            <a:xfrm>
              <a:off x="3459300" y="2832025"/>
              <a:ext cx="304425" cy="156425"/>
            </a:xfrm>
            <a:custGeom>
              <a:rect b="b" l="l" r="r" t="t"/>
              <a:pathLst>
                <a:path extrusionOk="0" h="6257" w="12177">
                  <a:moveTo>
                    <a:pt x="5852" y="1"/>
                  </a:moveTo>
                  <a:cubicBezTo>
                    <a:pt x="4332" y="1"/>
                    <a:pt x="2849" y="499"/>
                    <a:pt x="1735" y="1419"/>
                  </a:cubicBezTo>
                  <a:cubicBezTo>
                    <a:pt x="1569" y="1519"/>
                    <a:pt x="1435" y="1653"/>
                    <a:pt x="1268" y="1820"/>
                  </a:cubicBezTo>
                  <a:cubicBezTo>
                    <a:pt x="668" y="2420"/>
                    <a:pt x="268" y="3087"/>
                    <a:pt x="1" y="3821"/>
                  </a:cubicBezTo>
                  <a:cubicBezTo>
                    <a:pt x="1" y="3854"/>
                    <a:pt x="68" y="3854"/>
                    <a:pt x="68" y="3854"/>
                  </a:cubicBezTo>
                  <a:cubicBezTo>
                    <a:pt x="234" y="3954"/>
                    <a:pt x="401" y="4088"/>
                    <a:pt x="601" y="4155"/>
                  </a:cubicBezTo>
                  <a:cubicBezTo>
                    <a:pt x="835" y="3421"/>
                    <a:pt x="1268" y="2687"/>
                    <a:pt x="1902" y="2120"/>
                  </a:cubicBezTo>
                  <a:cubicBezTo>
                    <a:pt x="1936" y="2020"/>
                    <a:pt x="2002" y="1986"/>
                    <a:pt x="2102" y="1920"/>
                  </a:cubicBezTo>
                  <a:cubicBezTo>
                    <a:pt x="3090" y="1100"/>
                    <a:pt x="4409" y="646"/>
                    <a:pt x="5770" y="646"/>
                  </a:cubicBezTo>
                  <a:cubicBezTo>
                    <a:pt x="6292" y="646"/>
                    <a:pt x="6821" y="713"/>
                    <a:pt x="7339" y="852"/>
                  </a:cubicBezTo>
                  <a:cubicBezTo>
                    <a:pt x="8640" y="1253"/>
                    <a:pt x="9808" y="1986"/>
                    <a:pt x="10508" y="2987"/>
                  </a:cubicBezTo>
                  <a:cubicBezTo>
                    <a:pt x="10742" y="3254"/>
                    <a:pt x="10909" y="3521"/>
                    <a:pt x="11009" y="3821"/>
                  </a:cubicBezTo>
                  <a:cubicBezTo>
                    <a:pt x="11409" y="4622"/>
                    <a:pt x="11476" y="5456"/>
                    <a:pt x="11342" y="6256"/>
                  </a:cubicBezTo>
                  <a:lnTo>
                    <a:pt x="12076" y="6256"/>
                  </a:lnTo>
                  <a:cubicBezTo>
                    <a:pt x="12176" y="5355"/>
                    <a:pt x="12076" y="4388"/>
                    <a:pt x="11676" y="3554"/>
                  </a:cubicBezTo>
                  <a:cubicBezTo>
                    <a:pt x="11576" y="3354"/>
                    <a:pt x="11442" y="3121"/>
                    <a:pt x="11309" y="2920"/>
                  </a:cubicBezTo>
                  <a:cubicBezTo>
                    <a:pt x="10508" y="1619"/>
                    <a:pt x="9141" y="652"/>
                    <a:pt x="7573" y="218"/>
                  </a:cubicBezTo>
                  <a:cubicBezTo>
                    <a:pt x="7006" y="72"/>
                    <a:pt x="6426" y="1"/>
                    <a:pt x="58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3"/>
            <p:cNvSpPr/>
            <p:nvPr/>
          </p:nvSpPr>
          <p:spPr>
            <a:xfrm>
              <a:off x="3503500" y="2874000"/>
              <a:ext cx="222700" cy="114450"/>
            </a:xfrm>
            <a:custGeom>
              <a:rect b="b" l="l" r="r" t="t"/>
              <a:pathLst>
                <a:path extrusionOk="0" h="4578" w="8908">
                  <a:moveTo>
                    <a:pt x="4423" y="1"/>
                  </a:moveTo>
                  <a:cubicBezTo>
                    <a:pt x="3859" y="1"/>
                    <a:pt x="3288" y="102"/>
                    <a:pt x="2736" y="307"/>
                  </a:cubicBezTo>
                  <a:cubicBezTo>
                    <a:pt x="2336" y="474"/>
                    <a:pt x="1969" y="674"/>
                    <a:pt x="1635" y="941"/>
                  </a:cubicBezTo>
                  <a:cubicBezTo>
                    <a:pt x="901" y="1475"/>
                    <a:pt x="368" y="2175"/>
                    <a:pt x="1" y="3009"/>
                  </a:cubicBezTo>
                  <a:cubicBezTo>
                    <a:pt x="34" y="3009"/>
                    <a:pt x="67" y="3076"/>
                    <a:pt x="134" y="3076"/>
                  </a:cubicBezTo>
                  <a:cubicBezTo>
                    <a:pt x="301" y="3109"/>
                    <a:pt x="468" y="3176"/>
                    <a:pt x="635" y="3243"/>
                  </a:cubicBezTo>
                  <a:lnTo>
                    <a:pt x="668" y="3243"/>
                  </a:lnTo>
                  <a:cubicBezTo>
                    <a:pt x="1068" y="2342"/>
                    <a:pt x="1735" y="1608"/>
                    <a:pt x="2569" y="1141"/>
                  </a:cubicBezTo>
                  <a:cubicBezTo>
                    <a:pt x="2736" y="1075"/>
                    <a:pt x="2869" y="975"/>
                    <a:pt x="3036" y="941"/>
                  </a:cubicBezTo>
                  <a:cubicBezTo>
                    <a:pt x="3497" y="762"/>
                    <a:pt x="3988" y="676"/>
                    <a:pt x="4474" y="676"/>
                  </a:cubicBezTo>
                  <a:cubicBezTo>
                    <a:pt x="5254" y="676"/>
                    <a:pt x="6022" y="897"/>
                    <a:pt x="6639" y="1308"/>
                  </a:cubicBezTo>
                  <a:cubicBezTo>
                    <a:pt x="6706" y="1408"/>
                    <a:pt x="6806" y="1442"/>
                    <a:pt x="6872" y="1508"/>
                  </a:cubicBezTo>
                  <a:cubicBezTo>
                    <a:pt x="7806" y="2275"/>
                    <a:pt x="8240" y="3443"/>
                    <a:pt x="8073" y="4510"/>
                  </a:cubicBezTo>
                  <a:lnTo>
                    <a:pt x="8073" y="4577"/>
                  </a:lnTo>
                  <a:lnTo>
                    <a:pt x="8807" y="4577"/>
                  </a:lnTo>
                  <a:cubicBezTo>
                    <a:pt x="8907" y="3476"/>
                    <a:pt x="8540" y="2309"/>
                    <a:pt x="7740" y="1475"/>
                  </a:cubicBezTo>
                  <a:cubicBezTo>
                    <a:pt x="7506" y="1175"/>
                    <a:pt x="7239" y="975"/>
                    <a:pt x="6972" y="774"/>
                  </a:cubicBezTo>
                  <a:cubicBezTo>
                    <a:pt x="6213" y="261"/>
                    <a:pt x="5327" y="1"/>
                    <a:pt x="44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3"/>
            <p:cNvSpPr/>
            <p:nvPr/>
          </p:nvSpPr>
          <p:spPr>
            <a:xfrm>
              <a:off x="3560225" y="2930275"/>
              <a:ext cx="109250" cy="55675"/>
            </a:xfrm>
            <a:custGeom>
              <a:rect b="b" l="l" r="r" t="t"/>
              <a:pathLst>
                <a:path extrusionOk="0" h="2227" w="4370">
                  <a:moveTo>
                    <a:pt x="2241" y="0"/>
                  </a:moveTo>
                  <a:cubicBezTo>
                    <a:pt x="1542" y="0"/>
                    <a:pt x="824" y="327"/>
                    <a:pt x="367" y="892"/>
                  </a:cubicBezTo>
                  <a:cubicBezTo>
                    <a:pt x="234" y="1059"/>
                    <a:pt x="100" y="1259"/>
                    <a:pt x="0" y="1459"/>
                  </a:cubicBezTo>
                  <a:cubicBezTo>
                    <a:pt x="133" y="1526"/>
                    <a:pt x="234" y="1526"/>
                    <a:pt x="367" y="1559"/>
                  </a:cubicBezTo>
                  <a:cubicBezTo>
                    <a:pt x="434" y="1592"/>
                    <a:pt x="567" y="1592"/>
                    <a:pt x="701" y="1626"/>
                  </a:cubicBezTo>
                  <a:cubicBezTo>
                    <a:pt x="767" y="1526"/>
                    <a:pt x="801" y="1392"/>
                    <a:pt x="901" y="1292"/>
                  </a:cubicBezTo>
                  <a:cubicBezTo>
                    <a:pt x="1188" y="900"/>
                    <a:pt x="1681" y="672"/>
                    <a:pt x="2170" y="672"/>
                  </a:cubicBezTo>
                  <a:cubicBezTo>
                    <a:pt x="2304" y="672"/>
                    <a:pt x="2439" y="689"/>
                    <a:pt x="2569" y="725"/>
                  </a:cubicBezTo>
                  <a:cubicBezTo>
                    <a:pt x="3136" y="858"/>
                    <a:pt x="3636" y="1425"/>
                    <a:pt x="3703" y="2026"/>
                  </a:cubicBezTo>
                  <a:lnTo>
                    <a:pt x="3703" y="2126"/>
                  </a:lnTo>
                  <a:cubicBezTo>
                    <a:pt x="3769" y="2126"/>
                    <a:pt x="3903" y="2193"/>
                    <a:pt x="4036" y="2193"/>
                  </a:cubicBezTo>
                  <a:cubicBezTo>
                    <a:pt x="4103" y="2193"/>
                    <a:pt x="4236" y="2226"/>
                    <a:pt x="4370" y="2226"/>
                  </a:cubicBezTo>
                  <a:lnTo>
                    <a:pt x="4370" y="1993"/>
                  </a:lnTo>
                  <a:cubicBezTo>
                    <a:pt x="4270" y="1059"/>
                    <a:pt x="3603" y="258"/>
                    <a:pt x="2735" y="58"/>
                  </a:cubicBezTo>
                  <a:cubicBezTo>
                    <a:pt x="2574" y="19"/>
                    <a:pt x="2408" y="0"/>
                    <a:pt x="224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3"/>
            <p:cNvSpPr/>
            <p:nvPr/>
          </p:nvSpPr>
          <p:spPr>
            <a:xfrm>
              <a:off x="3924650" y="2352950"/>
              <a:ext cx="201825" cy="201850"/>
            </a:xfrm>
            <a:custGeom>
              <a:rect b="b" l="l" r="r" t="t"/>
              <a:pathLst>
                <a:path extrusionOk="0" h="8074" w="8073">
                  <a:moveTo>
                    <a:pt x="567" y="1"/>
                  </a:moveTo>
                  <a:cubicBezTo>
                    <a:pt x="200" y="768"/>
                    <a:pt x="0" y="1602"/>
                    <a:pt x="0" y="2436"/>
                  </a:cubicBezTo>
                  <a:cubicBezTo>
                    <a:pt x="0" y="2669"/>
                    <a:pt x="0" y="2970"/>
                    <a:pt x="33" y="3237"/>
                  </a:cubicBezTo>
                  <a:cubicBezTo>
                    <a:pt x="267" y="5271"/>
                    <a:pt x="1768" y="7073"/>
                    <a:pt x="3703" y="7773"/>
                  </a:cubicBezTo>
                  <a:lnTo>
                    <a:pt x="3736" y="7773"/>
                  </a:lnTo>
                  <a:cubicBezTo>
                    <a:pt x="4337" y="7973"/>
                    <a:pt x="4904" y="8073"/>
                    <a:pt x="5537" y="8073"/>
                  </a:cubicBezTo>
                  <a:cubicBezTo>
                    <a:pt x="6405" y="8073"/>
                    <a:pt x="7305" y="7840"/>
                    <a:pt x="8073" y="7473"/>
                  </a:cubicBezTo>
                  <a:cubicBezTo>
                    <a:pt x="8006" y="7273"/>
                    <a:pt x="7906" y="7073"/>
                    <a:pt x="7872" y="6806"/>
                  </a:cubicBezTo>
                  <a:cubicBezTo>
                    <a:pt x="7143" y="7170"/>
                    <a:pt x="6328" y="7375"/>
                    <a:pt x="5524" y="7375"/>
                  </a:cubicBezTo>
                  <a:cubicBezTo>
                    <a:pt x="5003" y="7375"/>
                    <a:pt x="4488" y="7289"/>
                    <a:pt x="4003" y="7106"/>
                  </a:cubicBezTo>
                  <a:cubicBezTo>
                    <a:pt x="3836" y="7006"/>
                    <a:pt x="3603" y="6939"/>
                    <a:pt x="3436" y="6839"/>
                  </a:cubicBezTo>
                  <a:cubicBezTo>
                    <a:pt x="2002" y="6139"/>
                    <a:pt x="934" y="4671"/>
                    <a:pt x="734" y="3103"/>
                  </a:cubicBezTo>
                  <a:lnTo>
                    <a:pt x="734" y="2970"/>
                  </a:lnTo>
                  <a:cubicBezTo>
                    <a:pt x="601" y="2069"/>
                    <a:pt x="834" y="1102"/>
                    <a:pt x="1234" y="268"/>
                  </a:cubicBezTo>
                  <a:cubicBezTo>
                    <a:pt x="1168" y="268"/>
                    <a:pt x="1101" y="234"/>
                    <a:pt x="1068" y="234"/>
                  </a:cubicBezTo>
                  <a:lnTo>
                    <a:pt x="834" y="101"/>
                  </a:lnTo>
                  <a:lnTo>
                    <a:pt x="5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3"/>
            <p:cNvSpPr/>
            <p:nvPr/>
          </p:nvSpPr>
          <p:spPr>
            <a:xfrm>
              <a:off x="3974675" y="2373800"/>
              <a:ext cx="138450" cy="136800"/>
            </a:xfrm>
            <a:custGeom>
              <a:rect b="b" l="l" r="r" t="t"/>
              <a:pathLst>
                <a:path extrusionOk="0" h="5472" w="5538">
                  <a:moveTo>
                    <a:pt x="334" y="1"/>
                  </a:moveTo>
                  <a:cubicBezTo>
                    <a:pt x="101" y="501"/>
                    <a:pt x="1" y="1002"/>
                    <a:pt x="1" y="1569"/>
                  </a:cubicBezTo>
                  <a:cubicBezTo>
                    <a:pt x="1" y="2903"/>
                    <a:pt x="834" y="4170"/>
                    <a:pt x="2035" y="4904"/>
                  </a:cubicBezTo>
                  <a:cubicBezTo>
                    <a:pt x="2736" y="5271"/>
                    <a:pt x="3536" y="5471"/>
                    <a:pt x="4370" y="5471"/>
                  </a:cubicBezTo>
                  <a:cubicBezTo>
                    <a:pt x="4737" y="5471"/>
                    <a:pt x="5171" y="5438"/>
                    <a:pt x="5538" y="5338"/>
                  </a:cubicBezTo>
                  <a:cubicBezTo>
                    <a:pt x="5504" y="5238"/>
                    <a:pt x="5404" y="5104"/>
                    <a:pt x="5371" y="5004"/>
                  </a:cubicBezTo>
                  <a:cubicBezTo>
                    <a:pt x="5338" y="4904"/>
                    <a:pt x="5271" y="4804"/>
                    <a:pt x="5204" y="4671"/>
                  </a:cubicBezTo>
                  <a:cubicBezTo>
                    <a:pt x="4901" y="4742"/>
                    <a:pt x="4594" y="4776"/>
                    <a:pt x="4292" y="4776"/>
                  </a:cubicBezTo>
                  <a:cubicBezTo>
                    <a:pt x="3598" y="4776"/>
                    <a:pt x="2927" y="4596"/>
                    <a:pt x="2369" y="4271"/>
                  </a:cubicBezTo>
                  <a:cubicBezTo>
                    <a:pt x="1368" y="3670"/>
                    <a:pt x="668" y="2603"/>
                    <a:pt x="668" y="1502"/>
                  </a:cubicBezTo>
                  <a:cubicBezTo>
                    <a:pt x="668" y="1102"/>
                    <a:pt x="734" y="735"/>
                    <a:pt x="901" y="334"/>
                  </a:cubicBezTo>
                  <a:cubicBezTo>
                    <a:pt x="834" y="301"/>
                    <a:pt x="701" y="234"/>
                    <a:pt x="601" y="168"/>
                  </a:cubicBezTo>
                  <a:cubicBezTo>
                    <a:pt x="534" y="134"/>
                    <a:pt x="468" y="68"/>
                    <a:pt x="334"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3"/>
            <p:cNvSpPr/>
            <p:nvPr/>
          </p:nvSpPr>
          <p:spPr>
            <a:xfrm>
              <a:off x="4028050" y="2405500"/>
              <a:ext cx="67575" cy="71750"/>
            </a:xfrm>
            <a:custGeom>
              <a:rect b="b" l="l" r="r" t="t"/>
              <a:pathLst>
                <a:path extrusionOk="0" h="2870" w="2703">
                  <a:moveTo>
                    <a:pt x="167" y="0"/>
                  </a:moveTo>
                  <a:cubicBezTo>
                    <a:pt x="34" y="367"/>
                    <a:pt x="0" y="734"/>
                    <a:pt x="67" y="1101"/>
                  </a:cubicBezTo>
                  <a:cubicBezTo>
                    <a:pt x="234" y="1835"/>
                    <a:pt x="734" y="2469"/>
                    <a:pt x="1401" y="2702"/>
                  </a:cubicBezTo>
                  <a:cubicBezTo>
                    <a:pt x="1668" y="2836"/>
                    <a:pt x="1935" y="2869"/>
                    <a:pt x="2202" y="2869"/>
                  </a:cubicBezTo>
                  <a:cubicBezTo>
                    <a:pt x="2369" y="2869"/>
                    <a:pt x="2536" y="2869"/>
                    <a:pt x="2702" y="2836"/>
                  </a:cubicBezTo>
                  <a:cubicBezTo>
                    <a:pt x="2669" y="2736"/>
                    <a:pt x="2569" y="2636"/>
                    <a:pt x="2502" y="2435"/>
                  </a:cubicBezTo>
                  <a:cubicBezTo>
                    <a:pt x="2402" y="2335"/>
                    <a:pt x="2302" y="2235"/>
                    <a:pt x="2235" y="2102"/>
                  </a:cubicBezTo>
                  <a:cubicBezTo>
                    <a:pt x="2035" y="2102"/>
                    <a:pt x="1802" y="2102"/>
                    <a:pt x="1668" y="2035"/>
                  </a:cubicBezTo>
                  <a:cubicBezTo>
                    <a:pt x="1201" y="1868"/>
                    <a:pt x="834" y="1435"/>
                    <a:pt x="734" y="934"/>
                  </a:cubicBezTo>
                  <a:cubicBezTo>
                    <a:pt x="701" y="834"/>
                    <a:pt x="701" y="668"/>
                    <a:pt x="734" y="501"/>
                  </a:cubicBezTo>
                  <a:cubicBezTo>
                    <a:pt x="567" y="334"/>
                    <a:pt x="367" y="167"/>
                    <a:pt x="167"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3"/>
            <p:cNvSpPr/>
            <p:nvPr/>
          </p:nvSpPr>
          <p:spPr>
            <a:xfrm>
              <a:off x="3325050" y="2487250"/>
              <a:ext cx="256875" cy="311875"/>
            </a:xfrm>
            <a:custGeom>
              <a:rect b="b" l="l" r="r" t="t"/>
              <a:pathLst>
                <a:path extrusionOk="0" h="12475" w="10275">
                  <a:moveTo>
                    <a:pt x="3407" y="0"/>
                  </a:moveTo>
                  <a:cubicBezTo>
                    <a:pt x="2658" y="0"/>
                    <a:pt x="1937" y="128"/>
                    <a:pt x="1268" y="400"/>
                  </a:cubicBezTo>
                  <a:cubicBezTo>
                    <a:pt x="1201" y="400"/>
                    <a:pt x="1168" y="433"/>
                    <a:pt x="1134" y="433"/>
                  </a:cubicBezTo>
                  <a:cubicBezTo>
                    <a:pt x="1034" y="600"/>
                    <a:pt x="1001" y="733"/>
                    <a:pt x="934" y="900"/>
                  </a:cubicBezTo>
                  <a:cubicBezTo>
                    <a:pt x="834" y="1067"/>
                    <a:pt x="801" y="1234"/>
                    <a:pt x="701" y="1400"/>
                  </a:cubicBezTo>
                  <a:cubicBezTo>
                    <a:pt x="801" y="1300"/>
                    <a:pt x="868" y="1267"/>
                    <a:pt x="1001" y="1234"/>
                  </a:cubicBezTo>
                  <a:cubicBezTo>
                    <a:pt x="1773" y="883"/>
                    <a:pt x="2626" y="696"/>
                    <a:pt x="3492" y="696"/>
                  </a:cubicBezTo>
                  <a:cubicBezTo>
                    <a:pt x="3862" y="696"/>
                    <a:pt x="4234" y="730"/>
                    <a:pt x="4604" y="800"/>
                  </a:cubicBezTo>
                  <a:cubicBezTo>
                    <a:pt x="6338" y="1200"/>
                    <a:pt x="7873" y="2401"/>
                    <a:pt x="8773" y="4069"/>
                  </a:cubicBezTo>
                  <a:cubicBezTo>
                    <a:pt x="9240" y="5070"/>
                    <a:pt x="9507" y="6137"/>
                    <a:pt x="9374" y="7138"/>
                  </a:cubicBezTo>
                  <a:cubicBezTo>
                    <a:pt x="9140" y="9139"/>
                    <a:pt x="7439" y="10974"/>
                    <a:pt x="5171" y="11574"/>
                  </a:cubicBezTo>
                  <a:cubicBezTo>
                    <a:pt x="4534" y="11728"/>
                    <a:pt x="3883" y="11824"/>
                    <a:pt x="3207" y="11824"/>
                  </a:cubicBezTo>
                  <a:cubicBezTo>
                    <a:pt x="2857" y="11824"/>
                    <a:pt x="2500" y="11798"/>
                    <a:pt x="2135" y="11741"/>
                  </a:cubicBezTo>
                  <a:cubicBezTo>
                    <a:pt x="1435" y="11641"/>
                    <a:pt x="701" y="11441"/>
                    <a:pt x="0" y="11207"/>
                  </a:cubicBezTo>
                  <a:lnTo>
                    <a:pt x="0" y="11207"/>
                  </a:lnTo>
                  <a:cubicBezTo>
                    <a:pt x="134" y="11441"/>
                    <a:pt x="200" y="11741"/>
                    <a:pt x="334" y="11975"/>
                  </a:cubicBezTo>
                  <a:cubicBezTo>
                    <a:pt x="1101" y="12241"/>
                    <a:pt x="1868" y="12408"/>
                    <a:pt x="2636" y="12442"/>
                  </a:cubicBezTo>
                  <a:cubicBezTo>
                    <a:pt x="2869" y="12475"/>
                    <a:pt x="3103" y="12475"/>
                    <a:pt x="3336" y="12475"/>
                  </a:cubicBezTo>
                  <a:cubicBezTo>
                    <a:pt x="4037" y="12475"/>
                    <a:pt x="4704" y="12408"/>
                    <a:pt x="5371" y="12241"/>
                  </a:cubicBezTo>
                  <a:cubicBezTo>
                    <a:pt x="7873" y="11608"/>
                    <a:pt x="9807" y="9540"/>
                    <a:pt x="10108" y="7238"/>
                  </a:cubicBezTo>
                  <a:cubicBezTo>
                    <a:pt x="10274" y="6104"/>
                    <a:pt x="10007" y="4903"/>
                    <a:pt x="9374" y="3735"/>
                  </a:cubicBezTo>
                  <a:cubicBezTo>
                    <a:pt x="8440" y="1901"/>
                    <a:pt x="6705" y="566"/>
                    <a:pt x="4770" y="133"/>
                  </a:cubicBezTo>
                  <a:cubicBezTo>
                    <a:pt x="4310" y="46"/>
                    <a:pt x="3853" y="0"/>
                    <a:pt x="34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3"/>
            <p:cNvSpPr/>
            <p:nvPr/>
          </p:nvSpPr>
          <p:spPr>
            <a:xfrm>
              <a:off x="3315050" y="2531700"/>
              <a:ext cx="212675" cy="223250"/>
            </a:xfrm>
            <a:custGeom>
              <a:rect b="b" l="l" r="r" t="t"/>
              <a:pathLst>
                <a:path extrusionOk="0" h="8930" w="8507">
                  <a:moveTo>
                    <a:pt x="3075" y="0"/>
                  </a:moveTo>
                  <a:cubicBezTo>
                    <a:pt x="2482" y="0"/>
                    <a:pt x="1868" y="97"/>
                    <a:pt x="1268" y="290"/>
                  </a:cubicBezTo>
                  <a:cubicBezTo>
                    <a:pt x="1101" y="323"/>
                    <a:pt x="1001" y="423"/>
                    <a:pt x="834" y="456"/>
                  </a:cubicBezTo>
                  <a:cubicBezTo>
                    <a:pt x="734" y="590"/>
                    <a:pt x="701" y="690"/>
                    <a:pt x="667" y="857"/>
                  </a:cubicBezTo>
                  <a:cubicBezTo>
                    <a:pt x="600" y="1023"/>
                    <a:pt x="567" y="1157"/>
                    <a:pt x="534" y="1324"/>
                  </a:cubicBezTo>
                  <a:lnTo>
                    <a:pt x="1168" y="1090"/>
                  </a:lnTo>
                  <a:cubicBezTo>
                    <a:pt x="1835" y="852"/>
                    <a:pt x="2519" y="733"/>
                    <a:pt x="3171" y="733"/>
                  </a:cubicBezTo>
                  <a:cubicBezTo>
                    <a:pt x="3432" y="733"/>
                    <a:pt x="3688" y="752"/>
                    <a:pt x="3936" y="790"/>
                  </a:cubicBezTo>
                  <a:cubicBezTo>
                    <a:pt x="5237" y="990"/>
                    <a:pt x="6371" y="1691"/>
                    <a:pt x="7038" y="2691"/>
                  </a:cubicBezTo>
                  <a:cubicBezTo>
                    <a:pt x="7706" y="3759"/>
                    <a:pt x="7772" y="5160"/>
                    <a:pt x="7239" y="6194"/>
                  </a:cubicBezTo>
                  <a:cubicBezTo>
                    <a:pt x="6557" y="7589"/>
                    <a:pt x="4866" y="8206"/>
                    <a:pt x="3426" y="8206"/>
                  </a:cubicBezTo>
                  <a:cubicBezTo>
                    <a:pt x="3317" y="8206"/>
                    <a:pt x="3208" y="8202"/>
                    <a:pt x="3102" y="8195"/>
                  </a:cubicBezTo>
                  <a:cubicBezTo>
                    <a:pt x="2669" y="8162"/>
                    <a:pt x="2202" y="8128"/>
                    <a:pt x="1735" y="7995"/>
                  </a:cubicBezTo>
                  <a:cubicBezTo>
                    <a:pt x="1168" y="7828"/>
                    <a:pt x="567" y="7661"/>
                    <a:pt x="0" y="7428"/>
                  </a:cubicBezTo>
                  <a:lnTo>
                    <a:pt x="0" y="7495"/>
                  </a:lnTo>
                  <a:lnTo>
                    <a:pt x="0" y="7595"/>
                  </a:lnTo>
                  <a:lnTo>
                    <a:pt x="0" y="7628"/>
                  </a:lnTo>
                  <a:cubicBezTo>
                    <a:pt x="0" y="7695"/>
                    <a:pt x="33" y="7762"/>
                    <a:pt x="33" y="7828"/>
                  </a:cubicBezTo>
                  <a:cubicBezTo>
                    <a:pt x="67" y="7995"/>
                    <a:pt x="67" y="8128"/>
                    <a:pt x="100" y="8262"/>
                  </a:cubicBezTo>
                  <a:cubicBezTo>
                    <a:pt x="701" y="8495"/>
                    <a:pt x="1334" y="8662"/>
                    <a:pt x="2001" y="8796"/>
                  </a:cubicBezTo>
                  <a:cubicBezTo>
                    <a:pt x="2335" y="8862"/>
                    <a:pt x="2702" y="8929"/>
                    <a:pt x="3036" y="8929"/>
                  </a:cubicBezTo>
                  <a:lnTo>
                    <a:pt x="3369" y="8929"/>
                  </a:lnTo>
                  <a:cubicBezTo>
                    <a:pt x="5337" y="8929"/>
                    <a:pt x="7072" y="8028"/>
                    <a:pt x="7839" y="6594"/>
                  </a:cubicBezTo>
                  <a:cubicBezTo>
                    <a:pt x="8506" y="5326"/>
                    <a:pt x="8373" y="3659"/>
                    <a:pt x="7605" y="2291"/>
                  </a:cubicBezTo>
                  <a:cubicBezTo>
                    <a:pt x="6872" y="1123"/>
                    <a:pt x="5537" y="290"/>
                    <a:pt x="4036" y="89"/>
                  </a:cubicBezTo>
                  <a:cubicBezTo>
                    <a:pt x="3727" y="30"/>
                    <a:pt x="3404" y="0"/>
                    <a:pt x="30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3"/>
            <p:cNvSpPr/>
            <p:nvPr/>
          </p:nvSpPr>
          <p:spPr>
            <a:xfrm>
              <a:off x="3310875" y="2581450"/>
              <a:ext cx="133450" cy="125950"/>
            </a:xfrm>
            <a:custGeom>
              <a:rect b="b" l="l" r="r" t="t"/>
              <a:pathLst>
                <a:path extrusionOk="0" h="5038" w="5338">
                  <a:moveTo>
                    <a:pt x="2502" y="1"/>
                  </a:moveTo>
                  <a:cubicBezTo>
                    <a:pt x="2068" y="1"/>
                    <a:pt x="1668" y="67"/>
                    <a:pt x="1234" y="234"/>
                  </a:cubicBezTo>
                  <a:cubicBezTo>
                    <a:pt x="934" y="334"/>
                    <a:pt x="667" y="468"/>
                    <a:pt x="367" y="635"/>
                  </a:cubicBezTo>
                  <a:lnTo>
                    <a:pt x="234" y="1135"/>
                  </a:lnTo>
                  <a:cubicBezTo>
                    <a:pt x="200" y="1235"/>
                    <a:pt x="200" y="1402"/>
                    <a:pt x="167" y="1535"/>
                  </a:cubicBezTo>
                  <a:cubicBezTo>
                    <a:pt x="501" y="1302"/>
                    <a:pt x="834" y="1068"/>
                    <a:pt x="1168" y="968"/>
                  </a:cubicBezTo>
                  <a:cubicBezTo>
                    <a:pt x="1601" y="735"/>
                    <a:pt x="2035" y="668"/>
                    <a:pt x="2435" y="668"/>
                  </a:cubicBezTo>
                  <a:cubicBezTo>
                    <a:pt x="3203" y="668"/>
                    <a:pt x="4103" y="1035"/>
                    <a:pt x="4370" y="1835"/>
                  </a:cubicBezTo>
                  <a:cubicBezTo>
                    <a:pt x="4604" y="2503"/>
                    <a:pt x="4337" y="3336"/>
                    <a:pt x="3703" y="3837"/>
                  </a:cubicBezTo>
                  <a:cubicBezTo>
                    <a:pt x="3218" y="4160"/>
                    <a:pt x="2624" y="4375"/>
                    <a:pt x="1938" y="4375"/>
                  </a:cubicBezTo>
                  <a:cubicBezTo>
                    <a:pt x="1775" y="4375"/>
                    <a:pt x="1607" y="4363"/>
                    <a:pt x="1435" y="4337"/>
                  </a:cubicBezTo>
                  <a:lnTo>
                    <a:pt x="1401" y="4337"/>
                  </a:lnTo>
                  <a:cubicBezTo>
                    <a:pt x="901" y="4237"/>
                    <a:pt x="434" y="4137"/>
                    <a:pt x="0" y="3904"/>
                  </a:cubicBezTo>
                  <a:lnTo>
                    <a:pt x="0" y="3904"/>
                  </a:lnTo>
                  <a:cubicBezTo>
                    <a:pt x="0" y="4170"/>
                    <a:pt x="0" y="4404"/>
                    <a:pt x="34" y="4671"/>
                  </a:cubicBezTo>
                  <a:cubicBezTo>
                    <a:pt x="401" y="4804"/>
                    <a:pt x="834" y="4938"/>
                    <a:pt x="1268" y="5004"/>
                  </a:cubicBezTo>
                  <a:cubicBezTo>
                    <a:pt x="1368" y="5038"/>
                    <a:pt x="1501" y="5038"/>
                    <a:pt x="1568" y="5038"/>
                  </a:cubicBezTo>
                  <a:lnTo>
                    <a:pt x="1902" y="5038"/>
                  </a:lnTo>
                  <a:cubicBezTo>
                    <a:pt x="2736" y="5038"/>
                    <a:pt x="3503" y="4804"/>
                    <a:pt x="4070" y="4337"/>
                  </a:cubicBezTo>
                  <a:cubicBezTo>
                    <a:pt x="4937" y="3670"/>
                    <a:pt x="5337" y="2503"/>
                    <a:pt x="5037" y="1635"/>
                  </a:cubicBezTo>
                  <a:cubicBezTo>
                    <a:pt x="4704" y="668"/>
                    <a:pt x="3670" y="1"/>
                    <a:pt x="25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3"/>
            <p:cNvSpPr/>
            <p:nvPr/>
          </p:nvSpPr>
          <p:spPr>
            <a:xfrm>
              <a:off x="3531025" y="2198675"/>
              <a:ext cx="314425" cy="277725"/>
            </a:xfrm>
            <a:custGeom>
              <a:rect b="b" l="l" r="r" t="t"/>
              <a:pathLst>
                <a:path extrusionOk="0" h="11109" w="12577">
                  <a:moveTo>
                    <a:pt x="9774" y="1"/>
                  </a:moveTo>
                  <a:cubicBezTo>
                    <a:pt x="9741" y="268"/>
                    <a:pt x="9707" y="568"/>
                    <a:pt x="9607" y="801"/>
                  </a:cubicBezTo>
                  <a:cubicBezTo>
                    <a:pt x="10608" y="1669"/>
                    <a:pt x="11309" y="2903"/>
                    <a:pt x="11542" y="4237"/>
                  </a:cubicBezTo>
                  <a:cubicBezTo>
                    <a:pt x="11876" y="6639"/>
                    <a:pt x="10475" y="9141"/>
                    <a:pt x="8240" y="10075"/>
                  </a:cubicBezTo>
                  <a:cubicBezTo>
                    <a:pt x="7614" y="10323"/>
                    <a:pt x="6950" y="10442"/>
                    <a:pt x="6288" y="10442"/>
                  </a:cubicBezTo>
                  <a:cubicBezTo>
                    <a:pt x="4550" y="10442"/>
                    <a:pt x="2825" y="9623"/>
                    <a:pt x="1835" y="8173"/>
                  </a:cubicBezTo>
                  <a:cubicBezTo>
                    <a:pt x="801" y="6639"/>
                    <a:pt x="768" y="4471"/>
                    <a:pt x="1635" y="2836"/>
                  </a:cubicBezTo>
                  <a:cubicBezTo>
                    <a:pt x="1468" y="2669"/>
                    <a:pt x="1268" y="2569"/>
                    <a:pt x="1101" y="2403"/>
                  </a:cubicBezTo>
                  <a:lnTo>
                    <a:pt x="1101" y="2403"/>
                  </a:lnTo>
                  <a:cubicBezTo>
                    <a:pt x="1" y="4271"/>
                    <a:pt x="1" y="6772"/>
                    <a:pt x="1268" y="8574"/>
                  </a:cubicBezTo>
                  <a:cubicBezTo>
                    <a:pt x="2336" y="10175"/>
                    <a:pt x="4304" y="11109"/>
                    <a:pt x="6272" y="11109"/>
                  </a:cubicBezTo>
                  <a:cubicBezTo>
                    <a:pt x="7006" y="11109"/>
                    <a:pt x="7773" y="10975"/>
                    <a:pt x="8473" y="10675"/>
                  </a:cubicBezTo>
                  <a:cubicBezTo>
                    <a:pt x="10975" y="9641"/>
                    <a:pt x="12576" y="6806"/>
                    <a:pt x="12209" y="4104"/>
                  </a:cubicBezTo>
                  <a:cubicBezTo>
                    <a:pt x="11942" y="2469"/>
                    <a:pt x="11075" y="1002"/>
                    <a:pt x="97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3"/>
            <p:cNvSpPr/>
            <p:nvPr/>
          </p:nvSpPr>
          <p:spPr>
            <a:xfrm>
              <a:off x="3573550" y="2251225"/>
              <a:ext cx="216850" cy="178475"/>
            </a:xfrm>
            <a:custGeom>
              <a:rect b="b" l="l" r="r" t="t"/>
              <a:pathLst>
                <a:path extrusionOk="0" h="7139" w="8674">
                  <a:moveTo>
                    <a:pt x="7173" y="0"/>
                  </a:moveTo>
                  <a:cubicBezTo>
                    <a:pt x="7039" y="200"/>
                    <a:pt x="6872" y="367"/>
                    <a:pt x="6706" y="534"/>
                  </a:cubicBezTo>
                  <a:cubicBezTo>
                    <a:pt x="7373" y="1134"/>
                    <a:pt x="7773" y="1902"/>
                    <a:pt x="7873" y="2702"/>
                  </a:cubicBezTo>
                  <a:cubicBezTo>
                    <a:pt x="7940" y="3403"/>
                    <a:pt x="7840" y="4170"/>
                    <a:pt x="7439" y="4737"/>
                  </a:cubicBezTo>
                  <a:cubicBezTo>
                    <a:pt x="7072" y="5371"/>
                    <a:pt x="6505" y="5871"/>
                    <a:pt x="5838" y="6171"/>
                  </a:cubicBezTo>
                  <a:cubicBezTo>
                    <a:pt x="5418" y="6357"/>
                    <a:pt x="4959" y="6446"/>
                    <a:pt x="4498" y="6446"/>
                  </a:cubicBezTo>
                  <a:cubicBezTo>
                    <a:pt x="3386" y="6446"/>
                    <a:pt x="2252" y="5933"/>
                    <a:pt x="1569" y="5037"/>
                  </a:cubicBezTo>
                  <a:cubicBezTo>
                    <a:pt x="835" y="4037"/>
                    <a:pt x="701" y="2636"/>
                    <a:pt x="1202" y="1468"/>
                  </a:cubicBezTo>
                  <a:cubicBezTo>
                    <a:pt x="1001" y="1368"/>
                    <a:pt x="768" y="1235"/>
                    <a:pt x="568" y="1168"/>
                  </a:cubicBezTo>
                  <a:lnTo>
                    <a:pt x="568" y="1168"/>
                  </a:lnTo>
                  <a:cubicBezTo>
                    <a:pt x="1" y="2535"/>
                    <a:pt x="101" y="4237"/>
                    <a:pt x="1035" y="5471"/>
                  </a:cubicBezTo>
                  <a:cubicBezTo>
                    <a:pt x="1835" y="6538"/>
                    <a:pt x="3170" y="7139"/>
                    <a:pt x="4504" y="7139"/>
                  </a:cubicBezTo>
                  <a:cubicBezTo>
                    <a:pt x="5038" y="7139"/>
                    <a:pt x="5571" y="7039"/>
                    <a:pt x="6072" y="6805"/>
                  </a:cubicBezTo>
                  <a:cubicBezTo>
                    <a:pt x="6906" y="6472"/>
                    <a:pt x="7573" y="5838"/>
                    <a:pt x="8040" y="5071"/>
                  </a:cubicBezTo>
                  <a:cubicBezTo>
                    <a:pt x="8440" y="4337"/>
                    <a:pt x="8674" y="3469"/>
                    <a:pt x="8540" y="2569"/>
                  </a:cubicBezTo>
                  <a:cubicBezTo>
                    <a:pt x="8407" y="1635"/>
                    <a:pt x="7906" y="667"/>
                    <a:pt x="71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3"/>
            <p:cNvSpPr/>
            <p:nvPr/>
          </p:nvSpPr>
          <p:spPr>
            <a:xfrm>
              <a:off x="3619425" y="2280400"/>
              <a:ext cx="120950" cy="100100"/>
            </a:xfrm>
            <a:custGeom>
              <a:rect b="b" l="l" r="r" t="t"/>
              <a:pathLst>
                <a:path extrusionOk="0" h="4004" w="4838">
                  <a:moveTo>
                    <a:pt x="4003" y="1"/>
                  </a:moveTo>
                  <a:cubicBezTo>
                    <a:pt x="3770" y="134"/>
                    <a:pt x="3570" y="201"/>
                    <a:pt x="3369" y="301"/>
                  </a:cubicBezTo>
                  <a:cubicBezTo>
                    <a:pt x="3436" y="401"/>
                    <a:pt x="3570" y="535"/>
                    <a:pt x="3603" y="668"/>
                  </a:cubicBezTo>
                  <a:cubicBezTo>
                    <a:pt x="4003" y="1335"/>
                    <a:pt x="4070" y="2336"/>
                    <a:pt x="3503" y="2903"/>
                  </a:cubicBezTo>
                  <a:cubicBezTo>
                    <a:pt x="3234" y="3153"/>
                    <a:pt x="2854" y="3281"/>
                    <a:pt x="2473" y="3281"/>
                  </a:cubicBezTo>
                  <a:cubicBezTo>
                    <a:pt x="2191" y="3281"/>
                    <a:pt x="1909" y="3211"/>
                    <a:pt x="1668" y="3070"/>
                  </a:cubicBezTo>
                  <a:cubicBezTo>
                    <a:pt x="1101" y="2736"/>
                    <a:pt x="701" y="2069"/>
                    <a:pt x="668" y="1335"/>
                  </a:cubicBezTo>
                  <a:cubicBezTo>
                    <a:pt x="668" y="1068"/>
                    <a:pt x="668" y="868"/>
                    <a:pt x="701" y="635"/>
                  </a:cubicBezTo>
                  <a:cubicBezTo>
                    <a:pt x="434" y="568"/>
                    <a:pt x="234" y="535"/>
                    <a:pt x="34" y="501"/>
                  </a:cubicBezTo>
                  <a:cubicBezTo>
                    <a:pt x="0" y="801"/>
                    <a:pt x="0" y="1068"/>
                    <a:pt x="0" y="1368"/>
                  </a:cubicBezTo>
                  <a:cubicBezTo>
                    <a:pt x="67" y="2336"/>
                    <a:pt x="567" y="3203"/>
                    <a:pt x="1335" y="3670"/>
                  </a:cubicBezTo>
                  <a:cubicBezTo>
                    <a:pt x="1702" y="3870"/>
                    <a:pt x="2069" y="4004"/>
                    <a:pt x="2502" y="4004"/>
                  </a:cubicBezTo>
                  <a:cubicBezTo>
                    <a:pt x="3036" y="4004"/>
                    <a:pt x="3570" y="3804"/>
                    <a:pt x="4003" y="3403"/>
                  </a:cubicBezTo>
                  <a:cubicBezTo>
                    <a:pt x="4837" y="2569"/>
                    <a:pt x="4737" y="1202"/>
                    <a:pt x="4203" y="334"/>
                  </a:cubicBezTo>
                  <a:cubicBezTo>
                    <a:pt x="4103" y="201"/>
                    <a:pt x="4070" y="134"/>
                    <a:pt x="40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3"/>
            <p:cNvSpPr/>
            <p:nvPr/>
          </p:nvSpPr>
          <p:spPr>
            <a:xfrm>
              <a:off x="3771200" y="1934325"/>
              <a:ext cx="212675" cy="267725"/>
            </a:xfrm>
            <a:custGeom>
              <a:rect b="b" l="l" r="r" t="t"/>
              <a:pathLst>
                <a:path extrusionOk="0" h="10709" w="8507">
                  <a:moveTo>
                    <a:pt x="2302" y="1"/>
                  </a:moveTo>
                  <a:cubicBezTo>
                    <a:pt x="2135" y="167"/>
                    <a:pt x="1968" y="301"/>
                    <a:pt x="1802" y="468"/>
                  </a:cubicBezTo>
                  <a:cubicBezTo>
                    <a:pt x="1201" y="1035"/>
                    <a:pt x="768" y="1802"/>
                    <a:pt x="501" y="2636"/>
                  </a:cubicBezTo>
                  <a:cubicBezTo>
                    <a:pt x="0" y="4304"/>
                    <a:pt x="334" y="6238"/>
                    <a:pt x="1468" y="7873"/>
                  </a:cubicBezTo>
                  <a:cubicBezTo>
                    <a:pt x="2469" y="9374"/>
                    <a:pt x="4003" y="10375"/>
                    <a:pt x="5638" y="10642"/>
                  </a:cubicBezTo>
                  <a:cubicBezTo>
                    <a:pt x="5938" y="10708"/>
                    <a:pt x="6205" y="10708"/>
                    <a:pt x="6472" y="10708"/>
                  </a:cubicBezTo>
                  <a:lnTo>
                    <a:pt x="6772" y="10708"/>
                  </a:lnTo>
                  <a:cubicBezTo>
                    <a:pt x="7372" y="10675"/>
                    <a:pt x="7973" y="10541"/>
                    <a:pt x="8506" y="10308"/>
                  </a:cubicBezTo>
                  <a:lnTo>
                    <a:pt x="8506" y="9541"/>
                  </a:lnTo>
                  <a:cubicBezTo>
                    <a:pt x="7973" y="9841"/>
                    <a:pt x="7372" y="9974"/>
                    <a:pt x="6739" y="10008"/>
                  </a:cubicBezTo>
                  <a:cubicBezTo>
                    <a:pt x="6641" y="10018"/>
                    <a:pt x="6540" y="10022"/>
                    <a:pt x="6439" y="10022"/>
                  </a:cubicBezTo>
                  <a:cubicBezTo>
                    <a:pt x="6193" y="10022"/>
                    <a:pt x="5940" y="9998"/>
                    <a:pt x="5704" y="9974"/>
                  </a:cubicBezTo>
                  <a:cubicBezTo>
                    <a:pt x="4303" y="9708"/>
                    <a:pt x="2902" y="8840"/>
                    <a:pt x="2002" y="7506"/>
                  </a:cubicBezTo>
                  <a:cubicBezTo>
                    <a:pt x="1001" y="6072"/>
                    <a:pt x="668" y="4337"/>
                    <a:pt x="1135" y="2836"/>
                  </a:cubicBezTo>
                  <a:cubicBezTo>
                    <a:pt x="1335" y="2069"/>
                    <a:pt x="1802" y="1368"/>
                    <a:pt x="2335" y="868"/>
                  </a:cubicBezTo>
                  <a:cubicBezTo>
                    <a:pt x="2536" y="668"/>
                    <a:pt x="2769" y="501"/>
                    <a:pt x="2969" y="368"/>
                  </a:cubicBezTo>
                  <a:cubicBezTo>
                    <a:pt x="2769" y="234"/>
                    <a:pt x="2536" y="134"/>
                    <a:pt x="23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3"/>
            <p:cNvSpPr/>
            <p:nvPr/>
          </p:nvSpPr>
          <p:spPr>
            <a:xfrm>
              <a:off x="3837075" y="1963525"/>
              <a:ext cx="145125" cy="189325"/>
            </a:xfrm>
            <a:custGeom>
              <a:rect b="b" l="l" r="r" t="t"/>
              <a:pathLst>
                <a:path extrusionOk="0" h="7573" w="5805">
                  <a:moveTo>
                    <a:pt x="1502" y="0"/>
                  </a:moveTo>
                  <a:cubicBezTo>
                    <a:pt x="1302" y="200"/>
                    <a:pt x="1068" y="434"/>
                    <a:pt x="868" y="701"/>
                  </a:cubicBezTo>
                  <a:cubicBezTo>
                    <a:pt x="267" y="1434"/>
                    <a:pt x="1" y="2368"/>
                    <a:pt x="1" y="3336"/>
                  </a:cubicBezTo>
                  <a:cubicBezTo>
                    <a:pt x="34" y="5004"/>
                    <a:pt x="1101" y="6571"/>
                    <a:pt x="2636" y="7239"/>
                  </a:cubicBezTo>
                  <a:cubicBezTo>
                    <a:pt x="3069" y="7439"/>
                    <a:pt x="3570" y="7539"/>
                    <a:pt x="4070" y="7572"/>
                  </a:cubicBezTo>
                  <a:lnTo>
                    <a:pt x="4304" y="7572"/>
                  </a:lnTo>
                  <a:cubicBezTo>
                    <a:pt x="4804" y="7572"/>
                    <a:pt x="5304" y="7505"/>
                    <a:pt x="5805" y="7339"/>
                  </a:cubicBezTo>
                  <a:cubicBezTo>
                    <a:pt x="5738" y="7205"/>
                    <a:pt x="5738" y="7072"/>
                    <a:pt x="5705" y="7005"/>
                  </a:cubicBezTo>
                  <a:cubicBezTo>
                    <a:pt x="5705" y="6905"/>
                    <a:pt x="5671" y="6838"/>
                    <a:pt x="5671" y="6738"/>
                  </a:cubicBezTo>
                  <a:lnTo>
                    <a:pt x="5671" y="6672"/>
                  </a:lnTo>
                  <a:cubicBezTo>
                    <a:pt x="5224" y="6839"/>
                    <a:pt x="4730" y="6913"/>
                    <a:pt x="4268" y="6913"/>
                  </a:cubicBezTo>
                  <a:cubicBezTo>
                    <a:pt x="4178" y="6913"/>
                    <a:pt x="4090" y="6910"/>
                    <a:pt x="4003" y="6905"/>
                  </a:cubicBezTo>
                  <a:cubicBezTo>
                    <a:pt x="3570" y="6905"/>
                    <a:pt x="3203" y="6838"/>
                    <a:pt x="2869" y="6672"/>
                  </a:cubicBezTo>
                  <a:cubicBezTo>
                    <a:pt x="1635" y="6104"/>
                    <a:pt x="701" y="4737"/>
                    <a:pt x="668" y="3369"/>
                  </a:cubicBezTo>
                  <a:cubicBezTo>
                    <a:pt x="668" y="2602"/>
                    <a:pt x="901" y="1868"/>
                    <a:pt x="1335" y="1234"/>
                  </a:cubicBezTo>
                  <a:cubicBezTo>
                    <a:pt x="1535" y="934"/>
                    <a:pt x="1802" y="667"/>
                    <a:pt x="2035" y="434"/>
                  </a:cubicBezTo>
                  <a:cubicBezTo>
                    <a:pt x="2035" y="400"/>
                    <a:pt x="2002" y="400"/>
                    <a:pt x="2002" y="400"/>
                  </a:cubicBezTo>
                  <a:cubicBezTo>
                    <a:pt x="1869" y="267"/>
                    <a:pt x="1802" y="200"/>
                    <a:pt x="1668" y="100"/>
                  </a:cubicBezTo>
                  <a:cubicBezTo>
                    <a:pt x="1668" y="67"/>
                    <a:pt x="1635" y="67"/>
                    <a:pt x="1568" y="33"/>
                  </a:cubicBezTo>
                  <a:cubicBezTo>
                    <a:pt x="1535" y="33"/>
                    <a:pt x="1535" y="0"/>
                    <a:pt x="1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3"/>
            <p:cNvSpPr/>
            <p:nvPr/>
          </p:nvSpPr>
          <p:spPr>
            <a:xfrm>
              <a:off x="3896275" y="2001050"/>
              <a:ext cx="75925" cy="105100"/>
            </a:xfrm>
            <a:custGeom>
              <a:rect b="b" l="l" r="r" t="t"/>
              <a:pathLst>
                <a:path extrusionOk="0" h="4204" w="3037">
                  <a:moveTo>
                    <a:pt x="735" y="0"/>
                  </a:moveTo>
                  <a:cubicBezTo>
                    <a:pt x="401" y="334"/>
                    <a:pt x="201" y="734"/>
                    <a:pt x="68" y="1201"/>
                  </a:cubicBezTo>
                  <a:cubicBezTo>
                    <a:pt x="34" y="1368"/>
                    <a:pt x="1" y="1535"/>
                    <a:pt x="1" y="1701"/>
                  </a:cubicBezTo>
                  <a:cubicBezTo>
                    <a:pt x="1" y="2569"/>
                    <a:pt x="501" y="3403"/>
                    <a:pt x="1235" y="3870"/>
                  </a:cubicBezTo>
                  <a:cubicBezTo>
                    <a:pt x="1235" y="3903"/>
                    <a:pt x="1302" y="3903"/>
                    <a:pt x="1302" y="3903"/>
                  </a:cubicBezTo>
                  <a:cubicBezTo>
                    <a:pt x="1669" y="4136"/>
                    <a:pt x="2069" y="4203"/>
                    <a:pt x="2503" y="4203"/>
                  </a:cubicBezTo>
                  <a:cubicBezTo>
                    <a:pt x="2670" y="4203"/>
                    <a:pt x="2870" y="4170"/>
                    <a:pt x="3036" y="4136"/>
                  </a:cubicBezTo>
                  <a:cubicBezTo>
                    <a:pt x="3003" y="4036"/>
                    <a:pt x="3003" y="3970"/>
                    <a:pt x="3003" y="3903"/>
                  </a:cubicBezTo>
                  <a:cubicBezTo>
                    <a:pt x="2970" y="3870"/>
                    <a:pt x="2970" y="3870"/>
                    <a:pt x="2970" y="3836"/>
                  </a:cubicBezTo>
                  <a:cubicBezTo>
                    <a:pt x="2970" y="3736"/>
                    <a:pt x="2903" y="3636"/>
                    <a:pt x="2870" y="3536"/>
                  </a:cubicBezTo>
                  <a:cubicBezTo>
                    <a:pt x="2762" y="3563"/>
                    <a:pt x="2653" y="3575"/>
                    <a:pt x="2543" y="3575"/>
                  </a:cubicBezTo>
                  <a:cubicBezTo>
                    <a:pt x="2242" y="3575"/>
                    <a:pt x="1937" y="3482"/>
                    <a:pt x="1669" y="3336"/>
                  </a:cubicBezTo>
                  <a:cubicBezTo>
                    <a:pt x="1135" y="3002"/>
                    <a:pt x="735" y="2369"/>
                    <a:pt x="735" y="1735"/>
                  </a:cubicBezTo>
                  <a:cubicBezTo>
                    <a:pt x="735" y="1301"/>
                    <a:pt x="935" y="867"/>
                    <a:pt x="1202" y="534"/>
                  </a:cubicBezTo>
                  <a:cubicBezTo>
                    <a:pt x="1035" y="334"/>
                    <a:pt x="902" y="167"/>
                    <a:pt x="7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3"/>
            <p:cNvSpPr/>
            <p:nvPr/>
          </p:nvSpPr>
          <p:spPr>
            <a:xfrm>
              <a:off x="3304200" y="1946000"/>
              <a:ext cx="229350" cy="293575"/>
            </a:xfrm>
            <a:custGeom>
              <a:rect b="b" l="l" r="r" t="t"/>
              <a:pathLst>
                <a:path extrusionOk="0" h="11743" w="9174">
                  <a:moveTo>
                    <a:pt x="6638" y="1"/>
                  </a:moveTo>
                  <a:cubicBezTo>
                    <a:pt x="6438" y="101"/>
                    <a:pt x="6205" y="234"/>
                    <a:pt x="5971" y="368"/>
                  </a:cubicBezTo>
                  <a:cubicBezTo>
                    <a:pt x="7506" y="1568"/>
                    <a:pt x="8473" y="3570"/>
                    <a:pt x="8306" y="5538"/>
                  </a:cubicBezTo>
                  <a:cubicBezTo>
                    <a:pt x="8140" y="7739"/>
                    <a:pt x="6638" y="9774"/>
                    <a:pt x="4604" y="10608"/>
                  </a:cubicBezTo>
                  <a:cubicBezTo>
                    <a:pt x="3900" y="10896"/>
                    <a:pt x="3149" y="11038"/>
                    <a:pt x="2397" y="11038"/>
                  </a:cubicBezTo>
                  <a:cubicBezTo>
                    <a:pt x="1582" y="11038"/>
                    <a:pt x="764" y="10871"/>
                    <a:pt x="0" y="10541"/>
                  </a:cubicBezTo>
                  <a:lnTo>
                    <a:pt x="0" y="10942"/>
                  </a:lnTo>
                  <a:cubicBezTo>
                    <a:pt x="0" y="11075"/>
                    <a:pt x="34" y="11209"/>
                    <a:pt x="34" y="11342"/>
                  </a:cubicBezTo>
                  <a:cubicBezTo>
                    <a:pt x="801" y="11576"/>
                    <a:pt x="1602" y="11742"/>
                    <a:pt x="2369" y="11742"/>
                  </a:cubicBezTo>
                  <a:cubicBezTo>
                    <a:pt x="3269" y="11742"/>
                    <a:pt x="4103" y="11576"/>
                    <a:pt x="4871" y="11242"/>
                  </a:cubicBezTo>
                  <a:cubicBezTo>
                    <a:pt x="7172" y="10341"/>
                    <a:pt x="8840" y="8040"/>
                    <a:pt x="9007" y="5571"/>
                  </a:cubicBezTo>
                  <a:cubicBezTo>
                    <a:pt x="9174" y="3503"/>
                    <a:pt x="8206" y="1368"/>
                    <a:pt x="66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3"/>
            <p:cNvSpPr/>
            <p:nvPr/>
          </p:nvSpPr>
          <p:spPr>
            <a:xfrm>
              <a:off x="3305025" y="1976025"/>
              <a:ext cx="178500" cy="207675"/>
            </a:xfrm>
            <a:custGeom>
              <a:rect b="b" l="l" r="r" t="t"/>
              <a:pathLst>
                <a:path extrusionOk="0" h="8307" w="7140">
                  <a:moveTo>
                    <a:pt x="4737" y="0"/>
                  </a:moveTo>
                  <a:cubicBezTo>
                    <a:pt x="4504" y="134"/>
                    <a:pt x="4337" y="267"/>
                    <a:pt x="4170" y="401"/>
                  </a:cubicBezTo>
                  <a:cubicBezTo>
                    <a:pt x="5104" y="1201"/>
                    <a:pt x="5905" y="2135"/>
                    <a:pt x="6105" y="3203"/>
                  </a:cubicBezTo>
                  <a:cubicBezTo>
                    <a:pt x="6439" y="4804"/>
                    <a:pt x="5338" y="6605"/>
                    <a:pt x="3670" y="7306"/>
                  </a:cubicBezTo>
                  <a:cubicBezTo>
                    <a:pt x="3125" y="7510"/>
                    <a:pt x="2527" y="7610"/>
                    <a:pt x="1908" y="7610"/>
                  </a:cubicBezTo>
                  <a:cubicBezTo>
                    <a:pt x="1316" y="7610"/>
                    <a:pt x="705" y="7518"/>
                    <a:pt x="101" y="7339"/>
                  </a:cubicBezTo>
                  <a:cubicBezTo>
                    <a:pt x="67" y="7573"/>
                    <a:pt x="1" y="7773"/>
                    <a:pt x="1" y="8040"/>
                  </a:cubicBezTo>
                  <a:cubicBezTo>
                    <a:pt x="635" y="8206"/>
                    <a:pt x="1268" y="8306"/>
                    <a:pt x="1902" y="8306"/>
                  </a:cubicBezTo>
                  <a:cubicBezTo>
                    <a:pt x="2603" y="8306"/>
                    <a:pt x="3303" y="8173"/>
                    <a:pt x="3937" y="7906"/>
                  </a:cubicBezTo>
                  <a:cubicBezTo>
                    <a:pt x="5938" y="7139"/>
                    <a:pt x="7139" y="5004"/>
                    <a:pt x="6772" y="3069"/>
                  </a:cubicBezTo>
                  <a:cubicBezTo>
                    <a:pt x="6505" y="1835"/>
                    <a:pt x="5671" y="868"/>
                    <a:pt x="47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3"/>
            <p:cNvSpPr/>
            <p:nvPr/>
          </p:nvSpPr>
          <p:spPr>
            <a:xfrm>
              <a:off x="3315875" y="2010225"/>
              <a:ext cx="96750" cy="120925"/>
            </a:xfrm>
            <a:custGeom>
              <a:rect b="b" l="l" r="r" t="t"/>
              <a:pathLst>
                <a:path extrusionOk="0" h="4837" w="3870">
                  <a:moveTo>
                    <a:pt x="2636" y="0"/>
                  </a:moveTo>
                  <a:cubicBezTo>
                    <a:pt x="2469" y="167"/>
                    <a:pt x="2269" y="334"/>
                    <a:pt x="2169" y="500"/>
                  </a:cubicBezTo>
                  <a:cubicBezTo>
                    <a:pt x="2736" y="867"/>
                    <a:pt x="3136" y="1535"/>
                    <a:pt x="3169" y="2202"/>
                  </a:cubicBezTo>
                  <a:cubicBezTo>
                    <a:pt x="3169" y="3069"/>
                    <a:pt x="2502" y="3970"/>
                    <a:pt x="1668" y="4136"/>
                  </a:cubicBezTo>
                  <a:cubicBezTo>
                    <a:pt x="1570" y="4149"/>
                    <a:pt x="1472" y="4156"/>
                    <a:pt x="1374" y="4156"/>
                  </a:cubicBezTo>
                  <a:cubicBezTo>
                    <a:pt x="974" y="4156"/>
                    <a:pt x="582" y="4044"/>
                    <a:pt x="234" y="3803"/>
                  </a:cubicBezTo>
                  <a:cubicBezTo>
                    <a:pt x="167" y="4003"/>
                    <a:pt x="67" y="4236"/>
                    <a:pt x="0" y="4470"/>
                  </a:cubicBezTo>
                  <a:cubicBezTo>
                    <a:pt x="401" y="4703"/>
                    <a:pt x="868" y="4837"/>
                    <a:pt x="1335" y="4837"/>
                  </a:cubicBezTo>
                  <a:cubicBezTo>
                    <a:pt x="1501" y="4837"/>
                    <a:pt x="1635" y="4837"/>
                    <a:pt x="1802" y="4804"/>
                  </a:cubicBezTo>
                  <a:cubicBezTo>
                    <a:pt x="2969" y="4537"/>
                    <a:pt x="3870" y="3436"/>
                    <a:pt x="3836" y="2202"/>
                  </a:cubicBezTo>
                  <a:cubicBezTo>
                    <a:pt x="3836" y="1334"/>
                    <a:pt x="3336" y="500"/>
                    <a:pt x="26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3"/>
            <p:cNvSpPr/>
            <p:nvPr/>
          </p:nvSpPr>
          <p:spPr>
            <a:xfrm>
              <a:off x="3747025" y="2575625"/>
              <a:ext cx="286875" cy="288550"/>
            </a:xfrm>
            <a:custGeom>
              <a:rect b="b" l="l" r="r" t="t"/>
              <a:pathLst>
                <a:path extrusionOk="0" h="11542" w="11475">
                  <a:moveTo>
                    <a:pt x="5604" y="0"/>
                  </a:moveTo>
                  <a:cubicBezTo>
                    <a:pt x="4770" y="0"/>
                    <a:pt x="4003" y="167"/>
                    <a:pt x="3302" y="434"/>
                  </a:cubicBezTo>
                  <a:cubicBezTo>
                    <a:pt x="3469" y="601"/>
                    <a:pt x="3603" y="834"/>
                    <a:pt x="3669" y="1034"/>
                  </a:cubicBezTo>
                  <a:cubicBezTo>
                    <a:pt x="4270" y="767"/>
                    <a:pt x="4937" y="667"/>
                    <a:pt x="5604" y="667"/>
                  </a:cubicBezTo>
                  <a:cubicBezTo>
                    <a:pt x="8139" y="667"/>
                    <a:pt x="10241" y="2502"/>
                    <a:pt x="10641" y="4870"/>
                  </a:cubicBezTo>
                  <a:cubicBezTo>
                    <a:pt x="10674" y="5171"/>
                    <a:pt x="10741" y="5437"/>
                    <a:pt x="10741" y="5738"/>
                  </a:cubicBezTo>
                  <a:cubicBezTo>
                    <a:pt x="10741" y="8573"/>
                    <a:pt x="8473" y="10875"/>
                    <a:pt x="5637" y="10875"/>
                  </a:cubicBezTo>
                  <a:lnTo>
                    <a:pt x="5604" y="10875"/>
                  </a:lnTo>
                  <a:cubicBezTo>
                    <a:pt x="3169" y="10875"/>
                    <a:pt x="1168" y="9173"/>
                    <a:pt x="667" y="6905"/>
                  </a:cubicBezTo>
                  <a:cubicBezTo>
                    <a:pt x="467" y="6939"/>
                    <a:pt x="267" y="7005"/>
                    <a:pt x="0" y="7039"/>
                  </a:cubicBezTo>
                  <a:cubicBezTo>
                    <a:pt x="500" y="9274"/>
                    <a:pt x="2335" y="11042"/>
                    <a:pt x="4603" y="11442"/>
                  </a:cubicBezTo>
                  <a:cubicBezTo>
                    <a:pt x="4970" y="11509"/>
                    <a:pt x="5304" y="11542"/>
                    <a:pt x="5671" y="11542"/>
                  </a:cubicBezTo>
                  <a:cubicBezTo>
                    <a:pt x="8906" y="11542"/>
                    <a:pt x="11475" y="8940"/>
                    <a:pt x="11475" y="5738"/>
                  </a:cubicBezTo>
                  <a:cubicBezTo>
                    <a:pt x="11475" y="5004"/>
                    <a:pt x="11341" y="4237"/>
                    <a:pt x="10975" y="3603"/>
                  </a:cubicBezTo>
                  <a:cubicBezTo>
                    <a:pt x="10107" y="1501"/>
                    <a:pt x="8006" y="0"/>
                    <a:pt x="56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3"/>
            <p:cNvSpPr/>
            <p:nvPr/>
          </p:nvSpPr>
          <p:spPr>
            <a:xfrm>
              <a:off x="3783700" y="2620950"/>
              <a:ext cx="213525" cy="195700"/>
            </a:xfrm>
            <a:custGeom>
              <a:rect b="b" l="l" r="r" t="t"/>
              <a:pathLst>
                <a:path extrusionOk="0" h="7828" w="8541">
                  <a:moveTo>
                    <a:pt x="4323" y="1"/>
                  </a:moveTo>
                  <a:cubicBezTo>
                    <a:pt x="3770" y="1"/>
                    <a:pt x="3213" y="105"/>
                    <a:pt x="2669" y="322"/>
                  </a:cubicBezTo>
                  <a:cubicBezTo>
                    <a:pt x="2669" y="556"/>
                    <a:pt x="2703" y="756"/>
                    <a:pt x="2703" y="956"/>
                  </a:cubicBezTo>
                  <a:lnTo>
                    <a:pt x="2703" y="1056"/>
                  </a:lnTo>
                  <a:cubicBezTo>
                    <a:pt x="3246" y="820"/>
                    <a:pt x="3839" y="684"/>
                    <a:pt x="4412" y="684"/>
                  </a:cubicBezTo>
                  <a:cubicBezTo>
                    <a:pt x="4648" y="684"/>
                    <a:pt x="4880" y="707"/>
                    <a:pt x="5104" y="756"/>
                  </a:cubicBezTo>
                  <a:cubicBezTo>
                    <a:pt x="5972" y="923"/>
                    <a:pt x="6806" y="1456"/>
                    <a:pt x="7273" y="2223"/>
                  </a:cubicBezTo>
                  <a:cubicBezTo>
                    <a:pt x="7973" y="3324"/>
                    <a:pt x="7806" y="4925"/>
                    <a:pt x="6939" y="5959"/>
                  </a:cubicBezTo>
                  <a:cubicBezTo>
                    <a:pt x="6317" y="6706"/>
                    <a:pt x="5286" y="7156"/>
                    <a:pt x="4249" y="7156"/>
                  </a:cubicBezTo>
                  <a:cubicBezTo>
                    <a:pt x="3896" y="7156"/>
                    <a:pt x="3542" y="7104"/>
                    <a:pt x="3203" y="6994"/>
                  </a:cubicBezTo>
                  <a:cubicBezTo>
                    <a:pt x="2036" y="6660"/>
                    <a:pt x="1035" y="5659"/>
                    <a:pt x="635" y="4492"/>
                  </a:cubicBezTo>
                  <a:cubicBezTo>
                    <a:pt x="434" y="4625"/>
                    <a:pt x="201" y="4759"/>
                    <a:pt x="1" y="4825"/>
                  </a:cubicBezTo>
                  <a:cubicBezTo>
                    <a:pt x="534" y="6160"/>
                    <a:pt x="1669" y="7260"/>
                    <a:pt x="3003" y="7661"/>
                  </a:cubicBezTo>
                  <a:cubicBezTo>
                    <a:pt x="3370" y="7794"/>
                    <a:pt x="3803" y="7828"/>
                    <a:pt x="4204" y="7828"/>
                  </a:cubicBezTo>
                  <a:cubicBezTo>
                    <a:pt x="5104" y="7828"/>
                    <a:pt x="5972" y="7594"/>
                    <a:pt x="6672" y="7127"/>
                  </a:cubicBezTo>
                  <a:cubicBezTo>
                    <a:pt x="6972" y="6927"/>
                    <a:pt x="7273" y="6693"/>
                    <a:pt x="7473" y="6426"/>
                  </a:cubicBezTo>
                  <a:cubicBezTo>
                    <a:pt x="7706" y="6093"/>
                    <a:pt x="7940" y="5759"/>
                    <a:pt x="8107" y="5392"/>
                  </a:cubicBezTo>
                  <a:cubicBezTo>
                    <a:pt x="8540" y="4225"/>
                    <a:pt x="8507" y="2891"/>
                    <a:pt x="7840" y="1890"/>
                  </a:cubicBezTo>
                  <a:cubicBezTo>
                    <a:pt x="7306" y="956"/>
                    <a:pt x="6305" y="289"/>
                    <a:pt x="5204" y="89"/>
                  </a:cubicBezTo>
                  <a:cubicBezTo>
                    <a:pt x="4914" y="31"/>
                    <a:pt x="4619" y="1"/>
                    <a:pt x="43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3"/>
            <p:cNvSpPr/>
            <p:nvPr/>
          </p:nvSpPr>
          <p:spPr>
            <a:xfrm>
              <a:off x="3809550" y="2661550"/>
              <a:ext cx="135125" cy="108400"/>
            </a:xfrm>
            <a:custGeom>
              <a:rect b="b" l="l" r="r" t="t"/>
              <a:pathLst>
                <a:path extrusionOk="0" h="4336" w="5405">
                  <a:moveTo>
                    <a:pt x="2062" y="0"/>
                  </a:moveTo>
                  <a:cubicBezTo>
                    <a:pt x="1879" y="0"/>
                    <a:pt x="1692" y="11"/>
                    <a:pt x="1502" y="32"/>
                  </a:cubicBezTo>
                  <a:cubicBezTo>
                    <a:pt x="1469" y="299"/>
                    <a:pt x="1368" y="533"/>
                    <a:pt x="1268" y="800"/>
                  </a:cubicBezTo>
                  <a:cubicBezTo>
                    <a:pt x="1536" y="737"/>
                    <a:pt x="1811" y="703"/>
                    <a:pt x="2083" y="703"/>
                  </a:cubicBezTo>
                  <a:cubicBezTo>
                    <a:pt x="2388" y="703"/>
                    <a:pt x="2688" y="745"/>
                    <a:pt x="2970" y="833"/>
                  </a:cubicBezTo>
                  <a:cubicBezTo>
                    <a:pt x="3637" y="1033"/>
                    <a:pt x="4137" y="1433"/>
                    <a:pt x="4337" y="1934"/>
                  </a:cubicBezTo>
                  <a:cubicBezTo>
                    <a:pt x="4604" y="2434"/>
                    <a:pt x="4471" y="3101"/>
                    <a:pt x="4070" y="3368"/>
                  </a:cubicBezTo>
                  <a:cubicBezTo>
                    <a:pt x="3904" y="3502"/>
                    <a:pt x="3603" y="3602"/>
                    <a:pt x="3303" y="3635"/>
                  </a:cubicBezTo>
                  <a:cubicBezTo>
                    <a:pt x="3255" y="3637"/>
                    <a:pt x="3207" y="3639"/>
                    <a:pt x="3159" y="3639"/>
                  </a:cubicBezTo>
                  <a:cubicBezTo>
                    <a:pt x="2540" y="3639"/>
                    <a:pt x="1930" y="3442"/>
                    <a:pt x="1435" y="3101"/>
                  </a:cubicBezTo>
                  <a:cubicBezTo>
                    <a:pt x="1068" y="2801"/>
                    <a:pt x="735" y="2367"/>
                    <a:pt x="568" y="1967"/>
                  </a:cubicBezTo>
                  <a:cubicBezTo>
                    <a:pt x="401" y="2134"/>
                    <a:pt x="234" y="2301"/>
                    <a:pt x="1" y="2467"/>
                  </a:cubicBezTo>
                  <a:cubicBezTo>
                    <a:pt x="334" y="2934"/>
                    <a:pt x="735" y="3335"/>
                    <a:pt x="1102" y="3635"/>
                  </a:cubicBezTo>
                  <a:cubicBezTo>
                    <a:pt x="1669" y="4102"/>
                    <a:pt x="2436" y="4335"/>
                    <a:pt x="3170" y="4335"/>
                  </a:cubicBezTo>
                  <a:lnTo>
                    <a:pt x="3370" y="4335"/>
                  </a:lnTo>
                  <a:cubicBezTo>
                    <a:pt x="3837" y="4302"/>
                    <a:pt x="4204" y="4169"/>
                    <a:pt x="4504" y="3969"/>
                  </a:cubicBezTo>
                  <a:cubicBezTo>
                    <a:pt x="5171" y="3468"/>
                    <a:pt x="5405" y="2467"/>
                    <a:pt x="5004" y="1634"/>
                  </a:cubicBezTo>
                  <a:cubicBezTo>
                    <a:pt x="4704" y="966"/>
                    <a:pt x="4037" y="433"/>
                    <a:pt x="3203" y="166"/>
                  </a:cubicBezTo>
                  <a:cubicBezTo>
                    <a:pt x="2838" y="52"/>
                    <a:pt x="2458" y="0"/>
                    <a:pt x="20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3"/>
            <p:cNvSpPr/>
            <p:nvPr/>
          </p:nvSpPr>
          <p:spPr>
            <a:xfrm>
              <a:off x="3310875" y="2679025"/>
              <a:ext cx="39225" cy="28375"/>
            </a:xfrm>
            <a:custGeom>
              <a:rect b="b" l="l" r="r" t="t"/>
              <a:pathLst>
                <a:path extrusionOk="0" h="1135" w="1569">
                  <a:moveTo>
                    <a:pt x="0" y="1"/>
                  </a:moveTo>
                  <a:cubicBezTo>
                    <a:pt x="0" y="267"/>
                    <a:pt x="0" y="501"/>
                    <a:pt x="34" y="768"/>
                  </a:cubicBezTo>
                  <a:cubicBezTo>
                    <a:pt x="401" y="901"/>
                    <a:pt x="834" y="1035"/>
                    <a:pt x="1268" y="1101"/>
                  </a:cubicBezTo>
                  <a:cubicBezTo>
                    <a:pt x="1368" y="1135"/>
                    <a:pt x="1501" y="1135"/>
                    <a:pt x="1568" y="1135"/>
                  </a:cubicBezTo>
                  <a:cubicBezTo>
                    <a:pt x="1501" y="901"/>
                    <a:pt x="1435" y="701"/>
                    <a:pt x="1401" y="434"/>
                  </a:cubicBezTo>
                  <a:cubicBezTo>
                    <a:pt x="868" y="367"/>
                    <a:pt x="401" y="201"/>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3"/>
            <p:cNvSpPr/>
            <p:nvPr/>
          </p:nvSpPr>
          <p:spPr>
            <a:xfrm>
              <a:off x="3315050" y="2585625"/>
              <a:ext cx="25875" cy="33375"/>
            </a:xfrm>
            <a:custGeom>
              <a:rect b="b" l="l" r="r" t="t"/>
              <a:pathLst>
                <a:path extrusionOk="0" h="1335" w="1035">
                  <a:moveTo>
                    <a:pt x="1034" y="1"/>
                  </a:moveTo>
                  <a:lnTo>
                    <a:pt x="1034" y="1"/>
                  </a:lnTo>
                  <a:cubicBezTo>
                    <a:pt x="734" y="101"/>
                    <a:pt x="434" y="267"/>
                    <a:pt x="200" y="434"/>
                  </a:cubicBezTo>
                  <a:lnTo>
                    <a:pt x="67" y="935"/>
                  </a:lnTo>
                  <a:cubicBezTo>
                    <a:pt x="33" y="1035"/>
                    <a:pt x="33" y="1201"/>
                    <a:pt x="0" y="1335"/>
                  </a:cubicBezTo>
                  <a:cubicBezTo>
                    <a:pt x="334" y="1101"/>
                    <a:pt x="667" y="868"/>
                    <a:pt x="1001" y="768"/>
                  </a:cubicBezTo>
                  <a:cubicBezTo>
                    <a:pt x="1001" y="501"/>
                    <a:pt x="1034" y="267"/>
                    <a:pt x="10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3"/>
            <p:cNvSpPr/>
            <p:nvPr/>
          </p:nvSpPr>
          <p:spPr>
            <a:xfrm>
              <a:off x="3325875" y="2540600"/>
              <a:ext cx="19200" cy="25025"/>
            </a:xfrm>
            <a:custGeom>
              <a:rect b="b" l="l" r="r" t="t"/>
              <a:pathLst>
                <a:path extrusionOk="0" h="1001" w="768">
                  <a:moveTo>
                    <a:pt x="768" y="0"/>
                  </a:moveTo>
                  <a:cubicBezTo>
                    <a:pt x="634" y="100"/>
                    <a:pt x="468" y="134"/>
                    <a:pt x="301" y="134"/>
                  </a:cubicBezTo>
                  <a:cubicBezTo>
                    <a:pt x="201" y="267"/>
                    <a:pt x="167" y="401"/>
                    <a:pt x="134" y="567"/>
                  </a:cubicBezTo>
                  <a:cubicBezTo>
                    <a:pt x="101" y="734"/>
                    <a:pt x="34" y="834"/>
                    <a:pt x="1" y="1001"/>
                  </a:cubicBezTo>
                  <a:lnTo>
                    <a:pt x="634" y="767"/>
                  </a:lnTo>
                  <a:lnTo>
                    <a:pt x="7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3"/>
            <p:cNvSpPr/>
            <p:nvPr/>
          </p:nvSpPr>
          <p:spPr>
            <a:xfrm>
              <a:off x="3342550" y="2497225"/>
              <a:ext cx="14200" cy="25050"/>
            </a:xfrm>
            <a:custGeom>
              <a:rect b="b" l="l" r="r" t="t"/>
              <a:pathLst>
                <a:path extrusionOk="0" h="1002" w="568">
                  <a:moveTo>
                    <a:pt x="568" y="1"/>
                  </a:moveTo>
                  <a:cubicBezTo>
                    <a:pt x="501" y="1"/>
                    <a:pt x="468" y="1"/>
                    <a:pt x="434" y="34"/>
                  </a:cubicBezTo>
                  <a:cubicBezTo>
                    <a:pt x="334" y="201"/>
                    <a:pt x="301" y="334"/>
                    <a:pt x="234" y="501"/>
                  </a:cubicBezTo>
                  <a:cubicBezTo>
                    <a:pt x="134" y="668"/>
                    <a:pt x="101" y="835"/>
                    <a:pt x="1" y="1001"/>
                  </a:cubicBezTo>
                  <a:cubicBezTo>
                    <a:pt x="101" y="901"/>
                    <a:pt x="168" y="868"/>
                    <a:pt x="301" y="835"/>
                  </a:cubicBezTo>
                  <a:cubicBezTo>
                    <a:pt x="401" y="568"/>
                    <a:pt x="468" y="268"/>
                    <a:pt x="568" y="1"/>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3"/>
            <p:cNvSpPr/>
            <p:nvPr/>
          </p:nvSpPr>
          <p:spPr>
            <a:xfrm>
              <a:off x="3315050" y="2717375"/>
              <a:ext cx="50050" cy="34225"/>
            </a:xfrm>
            <a:custGeom>
              <a:rect b="b" l="l" r="r" t="t"/>
              <a:pathLst>
                <a:path extrusionOk="0" h="1369" w="2002">
                  <a:moveTo>
                    <a:pt x="0" y="1"/>
                  </a:moveTo>
                  <a:lnTo>
                    <a:pt x="0" y="68"/>
                  </a:lnTo>
                  <a:lnTo>
                    <a:pt x="0" y="168"/>
                  </a:lnTo>
                  <a:lnTo>
                    <a:pt x="0" y="201"/>
                  </a:lnTo>
                  <a:cubicBezTo>
                    <a:pt x="0" y="268"/>
                    <a:pt x="33" y="335"/>
                    <a:pt x="33" y="401"/>
                  </a:cubicBezTo>
                  <a:cubicBezTo>
                    <a:pt x="67" y="568"/>
                    <a:pt x="67" y="701"/>
                    <a:pt x="100" y="835"/>
                  </a:cubicBezTo>
                  <a:cubicBezTo>
                    <a:pt x="701" y="1068"/>
                    <a:pt x="1334" y="1235"/>
                    <a:pt x="2001" y="1369"/>
                  </a:cubicBezTo>
                  <a:cubicBezTo>
                    <a:pt x="1935" y="1269"/>
                    <a:pt x="1935" y="1235"/>
                    <a:pt x="1901" y="1168"/>
                  </a:cubicBezTo>
                  <a:cubicBezTo>
                    <a:pt x="1835" y="1002"/>
                    <a:pt x="1735" y="768"/>
                    <a:pt x="1735" y="568"/>
                  </a:cubicBezTo>
                  <a:cubicBezTo>
                    <a:pt x="1168" y="401"/>
                    <a:pt x="567" y="234"/>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3"/>
            <p:cNvSpPr/>
            <p:nvPr/>
          </p:nvSpPr>
          <p:spPr>
            <a:xfrm>
              <a:off x="3325875" y="2768250"/>
              <a:ext cx="65900" cy="30875"/>
            </a:xfrm>
            <a:custGeom>
              <a:rect b="b" l="l" r="r" t="t"/>
              <a:pathLst>
                <a:path extrusionOk="0" h="1235" w="2636">
                  <a:moveTo>
                    <a:pt x="1" y="1"/>
                  </a:moveTo>
                  <a:lnTo>
                    <a:pt x="1" y="1"/>
                  </a:lnTo>
                  <a:cubicBezTo>
                    <a:pt x="134" y="234"/>
                    <a:pt x="201" y="534"/>
                    <a:pt x="334" y="801"/>
                  </a:cubicBezTo>
                  <a:cubicBezTo>
                    <a:pt x="1101" y="1035"/>
                    <a:pt x="1869" y="1202"/>
                    <a:pt x="2636" y="1235"/>
                  </a:cubicBezTo>
                  <a:cubicBezTo>
                    <a:pt x="2469" y="1001"/>
                    <a:pt x="2302" y="735"/>
                    <a:pt x="2136" y="534"/>
                  </a:cubicBezTo>
                  <a:cubicBezTo>
                    <a:pt x="1435" y="468"/>
                    <a:pt x="701" y="234"/>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3"/>
            <p:cNvSpPr/>
            <p:nvPr/>
          </p:nvSpPr>
          <p:spPr>
            <a:xfrm>
              <a:off x="3459300" y="2877500"/>
              <a:ext cx="47575" cy="58400"/>
            </a:xfrm>
            <a:custGeom>
              <a:rect b="b" l="l" r="r" t="t"/>
              <a:pathLst>
                <a:path extrusionOk="0" h="2336" w="1903">
                  <a:moveTo>
                    <a:pt x="1268" y="1"/>
                  </a:moveTo>
                  <a:cubicBezTo>
                    <a:pt x="668" y="601"/>
                    <a:pt x="268" y="1268"/>
                    <a:pt x="1" y="2002"/>
                  </a:cubicBezTo>
                  <a:cubicBezTo>
                    <a:pt x="1" y="2035"/>
                    <a:pt x="68" y="2035"/>
                    <a:pt x="68" y="2035"/>
                  </a:cubicBezTo>
                  <a:cubicBezTo>
                    <a:pt x="234" y="2135"/>
                    <a:pt x="401" y="2269"/>
                    <a:pt x="601" y="2336"/>
                  </a:cubicBezTo>
                  <a:cubicBezTo>
                    <a:pt x="835" y="1602"/>
                    <a:pt x="1268" y="868"/>
                    <a:pt x="1902" y="301"/>
                  </a:cubicBezTo>
                  <a:cubicBezTo>
                    <a:pt x="1669" y="201"/>
                    <a:pt x="1435" y="134"/>
                    <a:pt x="12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3"/>
            <p:cNvSpPr/>
            <p:nvPr/>
          </p:nvSpPr>
          <p:spPr>
            <a:xfrm>
              <a:off x="3504350" y="2898350"/>
              <a:ext cx="65050" cy="57575"/>
            </a:xfrm>
            <a:custGeom>
              <a:rect b="b" l="l" r="r" t="t"/>
              <a:pathLst>
                <a:path extrusionOk="0" h="2303" w="2602">
                  <a:moveTo>
                    <a:pt x="1635" y="1"/>
                  </a:moveTo>
                  <a:cubicBezTo>
                    <a:pt x="934" y="534"/>
                    <a:pt x="367" y="1268"/>
                    <a:pt x="0" y="2102"/>
                  </a:cubicBezTo>
                  <a:cubicBezTo>
                    <a:pt x="33" y="2102"/>
                    <a:pt x="100" y="2135"/>
                    <a:pt x="134" y="2135"/>
                  </a:cubicBezTo>
                  <a:cubicBezTo>
                    <a:pt x="300" y="2169"/>
                    <a:pt x="467" y="2235"/>
                    <a:pt x="634" y="2302"/>
                  </a:cubicBezTo>
                  <a:lnTo>
                    <a:pt x="667" y="2302"/>
                  </a:lnTo>
                  <a:cubicBezTo>
                    <a:pt x="1101" y="1402"/>
                    <a:pt x="1768" y="668"/>
                    <a:pt x="2602" y="201"/>
                  </a:cubicBezTo>
                  <a:cubicBezTo>
                    <a:pt x="2268" y="134"/>
                    <a:pt x="1968" y="101"/>
                    <a:pt x="16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3"/>
            <p:cNvSpPr/>
            <p:nvPr/>
          </p:nvSpPr>
          <p:spPr>
            <a:xfrm>
              <a:off x="3560225" y="2930275"/>
              <a:ext cx="109250" cy="55675"/>
            </a:xfrm>
            <a:custGeom>
              <a:rect b="b" l="l" r="r" t="t"/>
              <a:pathLst>
                <a:path extrusionOk="0" h="2227" w="4370">
                  <a:moveTo>
                    <a:pt x="2241" y="0"/>
                  </a:moveTo>
                  <a:cubicBezTo>
                    <a:pt x="1542" y="0"/>
                    <a:pt x="824" y="327"/>
                    <a:pt x="367" y="892"/>
                  </a:cubicBezTo>
                  <a:cubicBezTo>
                    <a:pt x="234" y="1059"/>
                    <a:pt x="100" y="1259"/>
                    <a:pt x="0" y="1459"/>
                  </a:cubicBezTo>
                  <a:cubicBezTo>
                    <a:pt x="133" y="1526"/>
                    <a:pt x="234" y="1526"/>
                    <a:pt x="367" y="1559"/>
                  </a:cubicBezTo>
                  <a:cubicBezTo>
                    <a:pt x="434" y="1592"/>
                    <a:pt x="567" y="1592"/>
                    <a:pt x="701" y="1626"/>
                  </a:cubicBezTo>
                  <a:cubicBezTo>
                    <a:pt x="767" y="1526"/>
                    <a:pt x="801" y="1392"/>
                    <a:pt x="901" y="1292"/>
                  </a:cubicBezTo>
                  <a:cubicBezTo>
                    <a:pt x="1188" y="900"/>
                    <a:pt x="1681" y="672"/>
                    <a:pt x="2170" y="672"/>
                  </a:cubicBezTo>
                  <a:cubicBezTo>
                    <a:pt x="2304" y="672"/>
                    <a:pt x="2439" y="689"/>
                    <a:pt x="2569" y="725"/>
                  </a:cubicBezTo>
                  <a:cubicBezTo>
                    <a:pt x="3136" y="858"/>
                    <a:pt x="3636" y="1425"/>
                    <a:pt x="3703" y="2026"/>
                  </a:cubicBezTo>
                  <a:lnTo>
                    <a:pt x="3703" y="2126"/>
                  </a:lnTo>
                  <a:cubicBezTo>
                    <a:pt x="3769" y="2126"/>
                    <a:pt x="3903" y="2193"/>
                    <a:pt x="4036" y="2193"/>
                  </a:cubicBezTo>
                  <a:cubicBezTo>
                    <a:pt x="4103" y="2193"/>
                    <a:pt x="4236" y="2226"/>
                    <a:pt x="4370" y="2226"/>
                  </a:cubicBezTo>
                  <a:lnTo>
                    <a:pt x="4370" y="1993"/>
                  </a:lnTo>
                  <a:cubicBezTo>
                    <a:pt x="4270" y="1059"/>
                    <a:pt x="3603" y="258"/>
                    <a:pt x="2735" y="58"/>
                  </a:cubicBezTo>
                  <a:cubicBezTo>
                    <a:pt x="2574" y="19"/>
                    <a:pt x="2408" y="0"/>
                    <a:pt x="22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3"/>
            <p:cNvSpPr/>
            <p:nvPr/>
          </p:nvSpPr>
          <p:spPr>
            <a:xfrm>
              <a:off x="3675300" y="2910850"/>
              <a:ext cx="50900" cy="78425"/>
            </a:xfrm>
            <a:custGeom>
              <a:rect b="b" l="l" r="r" t="t"/>
              <a:pathLst>
                <a:path extrusionOk="0" h="3137" w="2036">
                  <a:moveTo>
                    <a:pt x="934" y="1"/>
                  </a:moveTo>
                  <a:cubicBezTo>
                    <a:pt x="634" y="1"/>
                    <a:pt x="334" y="34"/>
                    <a:pt x="0" y="68"/>
                  </a:cubicBezTo>
                  <a:cubicBezTo>
                    <a:pt x="934" y="835"/>
                    <a:pt x="1368" y="2002"/>
                    <a:pt x="1201" y="3070"/>
                  </a:cubicBezTo>
                  <a:lnTo>
                    <a:pt x="1201" y="3136"/>
                  </a:lnTo>
                  <a:lnTo>
                    <a:pt x="1868" y="3136"/>
                  </a:lnTo>
                  <a:cubicBezTo>
                    <a:pt x="2035" y="2002"/>
                    <a:pt x="1668" y="868"/>
                    <a:pt x="9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3"/>
            <p:cNvSpPr/>
            <p:nvPr/>
          </p:nvSpPr>
          <p:spPr>
            <a:xfrm>
              <a:off x="3722000" y="2903350"/>
              <a:ext cx="41725" cy="85100"/>
            </a:xfrm>
            <a:custGeom>
              <a:rect b="b" l="l" r="r" t="t"/>
              <a:pathLst>
                <a:path extrusionOk="0" h="3404" w="1669">
                  <a:moveTo>
                    <a:pt x="768" y="1"/>
                  </a:moveTo>
                  <a:cubicBezTo>
                    <a:pt x="601" y="67"/>
                    <a:pt x="434" y="67"/>
                    <a:pt x="267" y="101"/>
                  </a:cubicBezTo>
                  <a:cubicBezTo>
                    <a:pt x="167" y="134"/>
                    <a:pt x="100" y="134"/>
                    <a:pt x="0" y="134"/>
                  </a:cubicBezTo>
                  <a:cubicBezTo>
                    <a:pt x="234" y="401"/>
                    <a:pt x="401" y="668"/>
                    <a:pt x="501" y="968"/>
                  </a:cubicBezTo>
                  <a:cubicBezTo>
                    <a:pt x="901" y="1769"/>
                    <a:pt x="968" y="2603"/>
                    <a:pt x="834" y="3403"/>
                  </a:cubicBezTo>
                  <a:lnTo>
                    <a:pt x="1568" y="3403"/>
                  </a:lnTo>
                  <a:cubicBezTo>
                    <a:pt x="1668" y="2502"/>
                    <a:pt x="1568" y="1535"/>
                    <a:pt x="1134" y="668"/>
                  </a:cubicBezTo>
                  <a:cubicBezTo>
                    <a:pt x="1001" y="468"/>
                    <a:pt x="901" y="234"/>
                    <a:pt x="7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3"/>
            <p:cNvSpPr/>
            <p:nvPr/>
          </p:nvSpPr>
          <p:spPr>
            <a:xfrm>
              <a:off x="3949650" y="2755750"/>
              <a:ext cx="35050" cy="42550"/>
            </a:xfrm>
            <a:custGeom>
              <a:rect b="b" l="l" r="r" t="t"/>
              <a:pathLst>
                <a:path extrusionOk="0" h="1702" w="1402">
                  <a:moveTo>
                    <a:pt x="1402" y="0"/>
                  </a:moveTo>
                  <a:lnTo>
                    <a:pt x="1402" y="0"/>
                  </a:lnTo>
                  <a:cubicBezTo>
                    <a:pt x="1002" y="634"/>
                    <a:pt x="535" y="1168"/>
                    <a:pt x="1" y="1702"/>
                  </a:cubicBezTo>
                  <a:cubicBezTo>
                    <a:pt x="301" y="1501"/>
                    <a:pt x="568" y="1235"/>
                    <a:pt x="801" y="1001"/>
                  </a:cubicBezTo>
                  <a:cubicBezTo>
                    <a:pt x="1068" y="701"/>
                    <a:pt x="1302" y="367"/>
                    <a:pt x="1402" y="0"/>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3"/>
            <p:cNvSpPr/>
            <p:nvPr/>
          </p:nvSpPr>
          <p:spPr>
            <a:xfrm>
              <a:off x="3862100" y="2664850"/>
              <a:ext cx="171800" cy="199325"/>
            </a:xfrm>
            <a:custGeom>
              <a:rect b="b" l="l" r="r" t="t"/>
              <a:pathLst>
                <a:path extrusionOk="0" h="7973" w="6872">
                  <a:moveTo>
                    <a:pt x="6372" y="0"/>
                  </a:moveTo>
                  <a:cubicBezTo>
                    <a:pt x="6305" y="467"/>
                    <a:pt x="6205" y="868"/>
                    <a:pt x="6038" y="1301"/>
                  </a:cubicBezTo>
                  <a:cubicBezTo>
                    <a:pt x="6071" y="1602"/>
                    <a:pt x="6138" y="1868"/>
                    <a:pt x="6138" y="2169"/>
                  </a:cubicBezTo>
                  <a:cubicBezTo>
                    <a:pt x="6138" y="5004"/>
                    <a:pt x="3870" y="7306"/>
                    <a:pt x="1034" y="7306"/>
                  </a:cubicBezTo>
                  <a:lnTo>
                    <a:pt x="1001" y="7306"/>
                  </a:lnTo>
                  <a:cubicBezTo>
                    <a:pt x="701" y="7506"/>
                    <a:pt x="334" y="7706"/>
                    <a:pt x="0" y="7873"/>
                  </a:cubicBezTo>
                  <a:cubicBezTo>
                    <a:pt x="367" y="7940"/>
                    <a:pt x="701" y="7973"/>
                    <a:pt x="1068" y="7973"/>
                  </a:cubicBezTo>
                  <a:cubicBezTo>
                    <a:pt x="4303" y="7973"/>
                    <a:pt x="6872" y="5371"/>
                    <a:pt x="6872" y="2169"/>
                  </a:cubicBezTo>
                  <a:cubicBezTo>
                    <a:pt x="6872" y="1435"/>
                    <a:pt x="6738" y="668"/>
                    <a:pt x="63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3"/>
            <p:cNvSpPr/>
            <p:nvPr/>
          </p:nvSpPr>
          <p:spPr>
            <a:xfrm>
              <a:off x="3924650" y="2352950"/>
              <a:ext cx="30025" cy="75100"/>
            </a:xfrm>
            <a:custGeom>
              <a:rect b="b" l="l" r="r" t="t"/>
              <a:pathLst>
                <a:path extrusionOk="0" h="3004" w="1201">
                  <a:moveTo>
                    <a:pt x="567" y="1"/>
                  </a:moveTo>
                  <a:cubicBezTo>
                    <a:pt x="200" y="768"/>
                    <a:pt x="0" y="1602"/>
                    <a:pt x="0" y="2436"/>
                  </a:cubicBezTo>
                  <a:cubicBezTo>
                    <a:pt x="234" y="2636"/>
                    <a:pt x="434" y="2803"/>
                    <a:pt x="701" y="3003"/>
                  </a:cubicBezTo>
                  <a:cubicBezTo>
                    <a:pt x="567" y="2102"/>
                    <a:pt x="801" y="1135"/>
                    <a:pt x="1201" y="301"/>
                  </a:cubicBezTo>
                  <a:cubicBezTo>
                    <a:pt x="1168" y="268"/>
                    <a:pt x="1134" y="268"/>
                    <a:pt x="1068" y="201"/>
                  </a:cubicBezTo>
                  <a:lnTo>
                    <a:pt x="834" y="101"/>
                  </a:lnTo>
                  <a:lnTo>
                    <a:pt x="5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3"/>
            <p:cNvSpPr/>
            <p:nvPr/>
          </p:nvSpPr>
          <p:spPr>
            <a:xfrm>
              <a:off x="3816225" y="1935150"/>
              <a:ext cx="30050" cy="21725"/>
            </a:xfrm>
            <a:custGeom>
              <a:rect b="b" l="l" r="r" t="t"/>
              <a:pathLst>
                <a:path extrusionOk="0" h="869" w="1202">
                  <a:moveTo>
                    <a:pt x="501" y="1"/>
                  </a:moveTo>
                  <a:cubicBezTo>
                    <a:pt x="334" y="168"/>
                    <a:pt x="167" y="301"/>
                    <a:pt x="1" y="468"/>
                  </a:cubicBezTo>
                  <a:cubicBezTo>
                    <a:pt x="201" y="601"/>
                    <a:pt x="401" y="735"/>
                    <a:pt x="568" y="868"/>
                  </a:cubicBezTo>
                  <a:cubicBezTo>
                    <a:pt x="801" y="668"/>
                    <a:pt x="1001" y="501"/>
                    <a:pt x="1202" y="368"/>
                  </a:cubicBezTo>
                  <a:cubicBezTo>
                    <a:pt x="1001" y="268"/>
                    <a:pt x="735" y="134"/>
                    <a:pt x="5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3"/>
            <p:cNvSpPr/>
            <p:nvPr/>
          </p:nvSpPr>
          <p:spPr>
            <a:xfrm>
              <a:off x="3857925" y="1963525"/>
              <a:ext cx="30050" cy="30025"/>
            </a:xfrm>
            <a:custGeom>
              <a:rect b="b" l="l" r="r" t="t"/>
              <a:pathLst>
                <a:path extrusionOk="0" h="1201" w="1202">
                  <a:moveTo>
                    <a:pt x="634" y="0"/>
                  </a:moveTo>
                  <a:cubicBezTo>
                    <a:pt x="401" y="200"/>
                    <a:pt x="201" y="467"/>
                    <a:pt x="1" y="701"/>
                  </a:cubicBezTo>
                  <a:lnTo>
                    <a:pt x="501" y="1201"/>
                  </a:lnTo>
                  <a:cubicBezTo>
                    <a:pt x="701" y="901"/>
                    <a:pt x="968" y="634"/>
                    <a:pt x="1201" y="400"/>
                  </a:cubicBezTo>
                  <a:cubicBezTo>
                    <a:pt x="1035" y="300"/>
                    <a:pt x="968" y="200"/>
                    <a:pt x="801" y="134"/>
                  </a:cubicBezTo>
                  <a:cubicBezTo>
                    <a:pt x="801" y="67"/>
                    <a:pt x="734" y="67"/>
                    <a:pt x="701" y="33"/>
                  </a:cubicBezTo>
                  <a:cubicBezTo>
                    <a:pt x="668" y="33"/>
                    <a:pt x="668" y="0"/>
                    <a:pt x="6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3"/>
            <p:cNvSpPr/>
            <p:nvPr/>
          </p:nvSpPr>
          <p:spPr>
            <a:xfrm>
              <a:off x="3897950" y="2000200"/>
              <a:ext cx="74250" cy="105950"/>
            </a:xfrm>
            <a:custGeom>
              <a:rect b="b" l="l" r="r" t="t"/>
              <a:pathLst>
                <a:path extrusionOk="0" h="4238" w="2970">
                  <a:moveTo>
                    <a:pt x="668" y="1"/>
                  </a:moveTo>
                  <a:cubicBezTo>
                    <a:pt x="334" y="334"/>
                    <a:pt x="134" y="735"/>
                    <a:pt x="1" y="1202"/>
                  </a:cubicBezTo>
                  <a:cubicBezTo>
                    <a:pt x="101" y="1368"/>
                    <a:pt x="201" y="1502"/>
                    <a:pt x="268" y="1602"/>
                  </a:cubicBezTo>
                  <a:cubicBezTo>
                    <a:pt x="668" y="2369"/>
                    <a:pt x="968" y="3170"/>
                    <a:pt x="1235" y="3937"/>
                  </a:cubicBezTo>
                  <a:cubicBezTo>
                    <a:pt x="1602" y="4170"/>
                    <a:pt x="2002" y="4237"/>
                    <a:pt x="2436" y="4237"/>
                  </a:cubicBezTo>
                  <a:cubicBezTo>
                    <a:pt x="2603" y="4237"/>
                    <a:pt x="2803" y="4204"/>
                    <a:pt x="2969" y="4170"/>
                  </a:cubicBezTo>
                  <a:cubicBezTo>
                    <a:pt x="2936" y="4070"/>
                    <a:pt x="2936" y="4004"/>
                    <a:pt x="2936" y="3904"/>
                  </a:cubicBezTo>
                  <a:cubicBezTo>
                    <a:pt x="2903" y="3870"/>
                    <a:pt x="2903" y="3870"/>
                    <a:pt x="2903" y="3837"/>
                  </a:cubicBezTo>
                  <a:cubicBezTo>
                    <a:pt x="2903" y="3737"/>
                    <a:pt x="2836" y="3603"/>
                    <a:pt x="2803" y="3537"/>
                  </a:cubicBezTo>
                  <a:cubicBezTo>
                    <a:pt x="2703" y="3553"/>
                    <a:pt x="2600" y="3562"/>
                    <a:pt x="2498" y="3562"/>
                  </a:cubicBezTo>
                  <a:cubicBezTo>
                    <a:pt x="2190" y="3562"/>
                    <a:pt x="1877" y="3487"/>
                    <a:pt x="1602" y="3337"/>
                  </a:cubicBezTo>
                  <a:cubicBezTo>
                    <a:pt x="1068" y="3003"/>
                    <a:pt x="668" y="2369"/>
                    <a:pt x="668" y="1735"/>
                  </a:cubicBezTo>
                  <a:cubicBezTo>
                    <a:pt x="668" y="1268"/>
                    <a:pt x="868" y="868"/>
                    <a:pt x="1135" y="535"/>
                  </a:cubicBezTo>
                  <a:cubicBezTo>
                    <a:pt x="968" y="334"/>
                    <a:pt x="835" y="168"/>
                    <a:pt x="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3"/>
            <p:cNvSpPr/>
            <p:nvPr/>
          </p:nvSpPr>
          <p:spPr>
            <a:xfrm>
              <a:off x="3937150" y="2129475"/>
              <a:ext cx="43400" cy="23375"/>
            </a:xfrm>
            <a:custGeom>
              <a:rect b="b" l="l" r="r" t="t"/>
              <a:pathLst>
                <a:path extrusionOk="0" h="935" w="1736">
                  <a:moveTo>
                    <a:pt x="1668" y="0"/>
                  </a:moveTo>
                  <a:cubicBezTo>
                    <a:pt x="1221" y="168"/>
                    <a:pt x="727" y="242"/>
                    <a:pt x="265" y="242"/>
                  </a:cubicBezTo>
                  <a:cubicBezTo>
                    <a:pt x="175" y="242"/>
                    <a:pt x="87" y="239"/>
                    <a:pt x="0" y="234"/>
                  </a:cubicBezTo>
                  <a:lnTo>
                    <a:pt x="0" y="234"/>
                  </a:lnTo>
                  <a:cubicBezTo>
                    <a:pt x="34" y="501"/>
                    <a:pt x="34" y="701"/>
                    <a:pt x="67" y="934"/>
                  </a:cubicBezTo>
                  <a:lnTo>
                    <a:pt x="301" y="934"/>
                  </a:lnTo>
                  <a:cubicBezTo>
                    <a:pt x="768" y="934"/>
                    <a:pt x="1301" y="867"/>
                    <a:pt x="1735" y="701"/>
                  </a:cubicBezTo>
                  <a:cubicBezTo>
                    <a:pt x="1735" y="567"/>
                    <a:pt x="1735" y="434"/>
                    <a:pt x="1702" y="334"/>
                  </a:cubicBezTo>
                  <a:cubicBezTo>
                    <a:pt x="1702" y="234"/>
                    <a:pt x="1668" y="167"/>
                    <a:pt x="1668" y="67"/>
                  </a:cubicBezTo>
                  <a:lnTo>
                    <a:pt x="16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3"/>
            <p:cNvSpPr/>
            <p:nvPr/>
          </p:nvSpPr>
          <p:spPr>
            <a:xfrm>
              <a:off x="3940475" y="2172825"/>
              <a:ext cx="43400" cy="29225"/>
            </a:xfrm>
            <a:custGeom>
              <a:rect b="b" l="l" r="r" t="t"/>
              <a:pathLst>
                <a:path extrusionOk="0" h="1169" w="1736">
                  <a:moveTo>
                    <a:pt x="1735" y="1"/>
                  </a:moveTo>
                  <a:cubicBezTo>
                    <a:pt x="1202" y="301"/>
                    <a:pt x="601" y="434"/>
                    <a:pt x="34" y="468"/>
                  </a:cubicBezTo>
                  <a:cubicBezTo>
                    <a:pt x="34" y="701"/>
                    <a:pt x="1" y="935"/>
                    <a:pt x="1" y="1168"/>
                  </a:cubicBezTo>
                  <a:cubicBezTo>
                    <a:pt x="601" y="1135"/>
                    <a:pt x="1202" y="1001"/>
                    <a:pt x="1735" y="768"/>
                  </a:cubicBezTo>
                  <a:lnTo>
                    <a:pt x="17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3"/>
            <p:cNvSpPr/>
            <p:nvPr/>
          </p:nvSpPr>
          <p:spPr>
            <a:xfrm>
              <a:off x="4028050" y="2405500"/>
              <a:ext cx="67575" cy="71750"/>
            </a:xfrm>
            <a:custGeom>
              <a:rect b="b" l="l" r="r" t="t"/>
              <a:pathLst>
                <a:path extrusionOk="0" h="2870" w="2703">
                  <a:moveTo>
                    <a:pt x="167" y="0"/>
                  </a:moveTo>
                  <a:cubicBezTo>
                    <a:pt x="34" y="367"/>
                    <a:pt x="0" y="734"/>
                    <a:pt x="67" y="1101"/>
                  </a:cubicBezTo>
                  <a:cubicBezTo>
                    <a:pt x="234" y="1835"/>
                    <a:pt x="734" y="2469"/>
                    <a:pt x="1401" y="2702"/>
                  </a:cubicBezTo>
                  <a:cubicBezTo>
                    <a:pt x="1668" y="2836"/>
                    <a:pt x="1935" y="2869"/>
                    <a:pt x="2202" y="2869"/>
                  </a:cubicBezTo>
                  <a:cubicBezTo>
                    <a:pt x="2369" y="2869"/>
                    <a:pt x="2536" y="2869"/>
                    <a:pt x="2702" y="2836"/>
                  </a:cubicBezTo>
                  <a:cubicBezTo>
                    <a:pt x="2669" y="2736"/>
                    <a:pt x="2569" y="2636"/>
                    <a:pt x="2502" y="2435"/>
                  </a:cubicBezTo>
                  <a:cubicBezTo>
                    <a:pt x="2402" y="2335"/>
                    <a:pt x="2302" y="2235"/>
                    <a:pt x="2235" y="2102"/>
                  </a:cubicBezTo>
                  <a:cubicBezTo>
                    <a:pt x="2035" y="2102"/>
                    <a:pt x="1802" y="2102"/>
                    <a:pt x="1668" y="2035"/>
                  </a:cubicBezTo>
                  <a:cubicBezTo>
                    <a:pt x="1201" y="1868"/>
                    <a:pt x="834" y="1435"/>
                    <a:pt x="734" y="934"/>
                  </a:cubicBezTo>
                  <a:cubicBezTo>
                    <a:pt x="701" y="834"/>
                    <a:pt x="701" y="668"/>
                    <a:pt x="734" y="501"/>
                  </a:cubicBezTo>
                  <a:cubicBezTo>
                    <a:pt x="567" y="334"/>
                    <a:pt x="367" y="167"/>
                    <a:pt x="1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3"/>
            <p:cNvSpPr/>
            <p:nvPr/>
          </p:nvSpPr>
          <p:spPr>
            <a:xfrm>
              <a:off x="3974675" y="2373800"/>
              <a:ext cx="138450" cy="136800"/>
            </a:xfrm>
            <a:custGeom>
              <a:rect b="b" l="l" r="r" t="t"/>
              <a:pathLst>
                <a:path extrusionOk="0" h="5472" w="5538">
                  <a:moveTo>
                    <a:pt x="334" y="1"/>
                  </a:moveTo>
                  <a:cubicBezTo>
                    <a:pt x="101" y="501"/>
                    <a:pt x="1" y="1002"/>
                    <a:pt x="1" y="1569"/>
                  </a:cubicBezTo>
                  <a:cubicBezTo>
                    <a:pt x="1" y="2903"/>
                    <a:pt x="834" y="4170"/>
                    <a:pt x="2035" y="4904"/>
                  </a:cubicBezTo>
                  <a:cubicBezTo>
                    <a:pt x="2736" y="5271"/>
                    <a:pt x="3536" y="5471"/>
                    <a:pt x="4370" y="5471"/>
                  </a:cubicBezTo>
                  <a:cubicBezTo>
                    <a:pt x="4737" y="5471"/>
                    <a:pt x="5171" y="5438"/>
                    <a:pt x="5538" y="5338"/>
                  </a:cubicBezTo>
                  <a:cubicBezTo>
                    <a:pt x="5504" y="5238"/>
                    <a:pt x="5404" y="5104"/>
                    <a:pt x="5371" y="5004"/>
                  </a:cubicBezTo>
                  <a:cubicBezTo>
                    <a:pt x="5338" y="4904"/>
                    <a:pt x="5271" y="4804"/>
                    <a:pt x="5204" y="4671"/>
                  </a:cubicBezTo>
                  <a:cubicBezTo>
                    <a:pt x="4901" y="4742"/>
                    <a:pt x="4594" y="4776"/>
                    <a:pt x="4292" y="4776"/>
                  </a:cubicBezTo>
                  <a:cubicBezTo>
                    <a:pt x="3598" y="4776"/>
                    <a:pt x="2927" y="4596"/>
                    <a:pt x="2369" y="4271"/>
                  </a:cubicBezTo>
                  <a:cubicBezTo>
                    <a:pt x="1368" y="3670"/>
                    <a:pt x="668" y="2603"/>
                    <a:pt x="668" y="1502"/>
                  </a:cubicBezTo>
                  <a:cubicBezTo>
                    <a:pt x="668" y="1102"/>
                    <a:pt x="734" y="735"/>
                    <a:pt x="901" y="334"/>
                  </a:cubicBezTo>
                  <a:cubicBezTo>
                    <a:pt x="834" y="301"/>
                    <a:pt x="701" y="234"/>
                    <a:pt x="601" y="168"/>
                  </a:cubicBezTo>
                  <a:cubicBezTo>
                    <a:pt x="534" y="134"/>
                    <a:pt x="468" y="68"/>
                    <a:pt x="3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3"/>
            <p:cNvSpPr/>
            <p:nvPr/>
          </p:nvSpPr>
          <p:spPr>
            <a:xfrm>
              <a:off x="4009700" y="2523925"/>
              <a:ext cx="116775" cy="30875"/>
            </a:xfrm>
            <a:custGeom>
              <a:rect b="b" l="l" r="r" t="t"/>
              <a:pathLst>
                <a:path extrusionOk="0" h="1235" w="4671">
                  <a:moveTo>
                    <a:pt x="4437" y="0"/>
                  </a:moveTo>
                  <a:cubicBezTo>
                    <a:pt x="3688" y="365"/>
                    <a:pt x="2877" y="569"/>
                    <a:pt x="2071" y="569"/>
                  </a:cubicBezTo>
                  <a:cubicBezTo>
                    <a:pt x="1551" y="569"/>
                    <a:pt x="1032" y="484"/>
                    <a:pt x="534" y="300"/>
                  </a:cubicBezTo>
                  <a:cubicBezTo>
                    <a:pt x="367" y="234"/>
                    <a:pt x="167" y="134"/>
                    <a:pt x="1" y="67"/>
                  </a:cubicBezTo>
                  <a:lnTo>
                    <a:pt x="1" y="67"/>
                  </a:lnTo>
                  <a:cubicBezTo>
                    <a:pt x="101" y="267"/>
                    <a:pt x="167" y="434"/>
                    <a:pt x="201" y="634"/>
                  </a:cubicBezTo>
                  <a:cubicBezTo>
                    <a:pt x="267" y="734"/>
                    <a:pt x="267" y="834"/>
                    <a:pt x="301" y="934"/>
                  </a:cubicBezTo>
                  <a:lnTo>
                    <a:pt x="334" y="934"/>
                  </a:lnTo>
                  <a:cubicBezTo>
                    <a:pt x="935" y="1134"/>
                    <a:pt x="1502" y="1234"/>
                    <a:pt x="2135" y="1234"/>
                  </a:cubicBezTo>
                  <a:cubicBezTo>
                    <a:pt x="3003" y="1234"/>
                    <a:pt x="3903" y="1001"/>
                    <a:pt x="4671" y="634"/>
                  </a:cubicBezTo>
                  <a:lnTo>
                    <a:pt x="443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3"/>
            <p:cNvSpPr/>
            <p:nvPr/>
          </p:nvSpPr>
          <p:spPr>
            <a:xfrm>
              <a:off x="3781200" y="2121950"/>
              <a:ext cx="162650" cy="181000"/>
            </a:xfrm>
            <a:custGeom>
              <a:rect b="b" l="l" r="r" t="t"/>
              <a:pathLst>
                <a:path extrusionOk="0" h="7240" w="6506">
                  <a:moveTo>
                    <a:pt x="3270" y="1"/>
                  </a:moveTo>
                  <a:cubicBezTo>
                    <a:pt x="1468" y="1"/>
                    <a:pt x="1" y="1602"/>
                    <a:pt x="1" y="3604"/>
                  </a:cubicBezTo>
                  <a:cubicBezTo>
                    <a:pt x="1" y="5638"/>
                    <a:pt x="1468" y="7239"/>
                    <a:pt x="3270" y="7239"/>
                  </a:cubicBezTo>
                  <a:cubicBezTo>
                    <a:pt x="5071" y="7239"/>
                    <a:pt x="6505" y="5638"/>
                    <a:pt x="6505" y="3604"/>
                  </a:cubicBezTo>
                  <a:cubicBezTo>
                    <a:pt x="6505" y="1602"/>
                    <a:pt x="5071" y="1"/>
                    <a:pt x="32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3"/>
            <p:cNvSpPr/>
            <p:nvPr/>
          </p:nvSpPr>
          <p:spPr>
            <a:xfrm>
              <a:off x="3376750" y="2176175"/>
              <a:ext cx="154300" cy="172650"/>
            </a:xfrm>
            <a:custGeom>
              <a:rect b="b" l="l" r="r" t="t"/>
              <a:pathLst>
                <a:path extrusionOk="0" h="6906" w="6172">
                  <a:moveTo>
                    <a:pt x="3103" y="0"/>
                  </a:moveTo>
                  <a:cubicBezTo>
                    <a:pt x="1401" y="0"/>
                    <a:pt x="0" y="1535"/>
                    <a:pt x="0" y="3436"/>
                  </a:cubicBezTo>
                  <a:cubicBezTo>
                    <a:pt x="0" y="5371"/>
                    <a:pt x="1401" y="6905"/>
                    <a:pt x="3103" y="6905"/>
                  </a:cubicBezTo>
                  <a:cubicBezTo>
                    <a:pt x="4804" y="6905"/>
                    <a:pt x="6172" y="5371"/>
                    <a:pt x="6172" y="3436"/>
                  </a:cubicBezTo>
                  <a:cubicBezTo>
                    <a:pt x="6172" y="1535"/>
                    <a:pt x="4804" y="0"/>
                    <a:pt x="31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3"/>
            <p:cNvSpPr/>
            <p:nvPr/>
          </p:nvSpPr>
          <p:spPr>
            <a:xfrm>
              <a:off x="3796225" y="2154475"/>
              <a:ext cx="116775" cy="141800"/>
            </a:xfrm>
            <a:custGeom>
              <a:rect b="b" l="l" r="r" t="t"/>
              <a:pathLst>
                <a:path extrusionOk="0" h="5672" w="4671">
                  <a:moveTo>
                    <a:pt x="2335" y="1"/>
                  </a:moveTo>
                  <a:cubicBezTo>
                    <a:pt x="1034" y="1"/>
                    <a:pt x="0" y="1235"/>
                    <a:pt x="0" y="2836"/>
                  </a:cubicBezTo>
                  <a:cubicBezTo>
                    <a:pt x="0" y="4371"/>
                    <a:pt x="1034" y="5672"/>
                    <a:pt x="2335" y="5672"/>
                  </a:cubicBezTo>
                  <a:cubicBezTo>
                    <a:pt x="3636" y="5672"/>
                    <a:pt x="4670" y="4404"/>
                    <a:pt x="4670" y="2836"/>
                  </a:cubicBezTo>
                  <a:cubicBezTo>
                    <a:pt x="4670" y="1235"/>
                    <a:pt x="3636" y="1"/>
                    <a:pt x="2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3"/>
            <p:cNvSpPr/>
            <p:nvPr/>
          </p:nvSpPr>
          <p:spPr>
            <a:xfrm>
              <a:off x="3809550" y="2173675"/>
              <a:ext cx="41725" cy="41700"/>
            </a:xfrm>
            <a:custGeom>
              <a:rect b="b" l="l" r="r" t="t"/>
              <a:pathLst>
                <a:path extrusionOk="0" h="1668" w="1669">
                  <a:moveTo>
                    <a:pt x="835" y="0"/>
                  </a:moveTo>
                  <a:cubicBezTo>
                    <a:pt x="401" y="0"/>
                    <a:pt x="1" y="400"/>
                    <a:pt x="1" y="834"/>
                  </a:cubicBezTo>
                  <a:cubicBezTo>
                    <a:pt x="1" y="1301"/>
                    <a:pt x="401" y="1668"/>
                    <a:pt x="835" y="1668"/>
                  </a:cubicBezTo>
                  <a:cubicBezTo>
                    <a:pt x="1302" y="1668"/>
                    <a:pt x="1669" y="1301"/>
                    <a:pt x="1669" y="834"/>
                  </a:cubicBezTo>
                  <a:cubicBezTo>
                    <a:pt x="1669" y="400"/>
                    <a:pt x="1302" y="0"/>
                    <a:pt x="8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3"/>
            <p:cNvSpPr/>
            <p:nvPr/>
          </p:nvSpPr>
          <p:spPr>
            <a:xfrm>
              <a:off x="3399275" y="2204525"/>
              <a:ext cx="110100" cy="135125"/>
            </a:xfrm>
            <a:custGeom>
              <a:rect b="b" l="l" r="r" t="t"/>
              <a:pathLst>
                <a:path extrusionOk="0" h="5405" w="4404">
                  <a:moveTo>
                    <a:pt x="2202" y="0"/>
                  </a:moveTo>
                  <a:cubicBezTo>
                    <a:pt x="1001" y="0"/>
                    <a:pt x="0" y="1201"/>
                    <a:pt x="0" y="2702"/>
                  </a:cubicBezTo>
                  <a:cubicBezTo>
                    <a:pt x="0" y="4203"/>
                    <a:pt x="1001" y="5404"/>
                    <a:pt x="2202" y="5404"/>
                  </a:cubicBezTo>
                  <a:cubicBezTo>
                    <a:pt x="3403" y="5404"/>
                    <a:pt x="4403" y="4203"/>
                    <a:pt x="4403" y="2702"/>
                  </a:cubicBezTo>
                  <a:cubicBezTo>
                    <a:pt x="4403" y="1235"/>
                    <a:pt x="3403" y="34"/>
                    <a:pt x="22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3"/>
            <p:cNvSpPr/>
            <p:nvPr/>
          </p:nvSpPr>
          <p:spPr>
            <a:xfrm>
              <a:off x="3411775" y="2223700"/>
              <a:ext cx="39225" cy="40050"/>
            </a:xfrm>
            <a:custGeom>
              <a:rect b="b" l="l" r="r" t="t"/>
              <a:pathLst>
                <a:path extrusionOk="0" h="1602" w="1569">
                  <a:moveTo>
                    <a:pt x="801" y="1"/>
                  </a:moveTo>
                  <a:cubicBezTo>
                    <a:pt x="334" y="1"/>
                    <a:pt x="0" y="401"/>
                    <a:pt x="0" y="801"/>
                  </a:cubicBezTo>
                  <a:cubicBezTo>
                    <a:pt x="0" y="1268"/>
                    <a:pt x="367" y="1602"/>
                    <a:pt x="801" y="1602"/>
                  </a:cubicBezTo>
                  <a:cubicBezTo>
                    <a:pt x="1235" y="1602"/>
                    <a:pt x="1568" y="1235"/>
                    <a:pt x="1568" y="801"/>
                  </a:cubicBezTo>
                  <a:cubicBezTo>
                    <a:pt x="1568" y="334"/>
                    <a:pt x="1235" y="1"/>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3"/>
            <p:cNvSpPr/>
            <p:nvPr/>
          </p:nvSpPr>
          <p:spPr>
            <a:xfrm>
              <a:off x="3525200" y="2316825"/>
              <a:ext cx="290225" cy="154875"/>
            </a:xfrm>
            <a:custGeom>
              <a:rect b="b" l="l" r="r" t="t"/>
              <a:pathLst>
                <a:path extrusionOk="0" h="6195" w="11609">
                  <a:moveTo>
                    <a:pt x="9263" y="0"/>
                  </a:moveTo>
                  <a:cubicBezTo>
                    <a:pt x="8549" y="0"/>
                    <a:pt x="7994" y="539"/>
                    <a:pt x="7439" y="879"/>
                  </a:cubicBezTo>
                  <a:cubicBezTo>
                    <a:pt x="6834" y="1241"/>
                    <a:pt x="6257" y="1522"/>
                    <a:pt x="5534" y="1522"/>
                  </a:cubicBezTo>
                  <a:cubicBezTo>
                    <a:pt x="5459" y="1522"/>
                    <a:pt x="5382" y="1519"/>
                    <a:pt x="5304" y="1513"/>
                  </a:cubicBezTo>
                  <a:cubicBezTo>
                    <a:pt x="4603" y="1413"/>
                    <a:pt x="3903" y="1112"/>
                    <a:pt x="3202" y="912"/>
                  </a:cubicBezTo>
                  <a:cubicBezTo>
                    <a:pt x="2885" y="814"/>
                    <a:pt x="2514" y="753"/>
                    <a:pt x="2168" y="753"/>
                  </a:cubicBezTo>
                  <a:cubicBezTo>
                    <a:pt x="2041" y="753"/>
                    <a:pt x="1918" y="761"/>
                    <a:pt x="1801" y="779"/>
                  </a:cubicBezTo>
                  <a:cubicBezTo>
                    <a:pt x="1534" y="845"/>
                    <a:pt x="1334" y="912"/>
                    <a:pt x="1134" y="1046"/>
                  </a:cubicBezTo>
                  <a:cubicBezTo>
                    <a:pt x="367" y="1513"/>
                    <a:pt x="100" y="2413"/>
                    <a:pt x="33" y="3247"/>
                  </a:cubicBezTo>
                  <a:cubicBezTo>
                    <a:pt x="0" y="3881"/>
                    <a:pt x="133" y="4548"/>
                    <a:pt x="434" y="5082"/>
                  </a:cubicBezTo>
                  <a:cubicBezTo>
                    <a:pt x="701" y="5616"/>
                    <a:pt x="1268" y="6083"/>
                    <a:pt x="1868" y="6183"/>
                  </a:cubicBezTo>
                  <a:cubicBezTo>
                    <a:pt x="1947" y="6190"/>
                    <a:pt x="2026" y="6195"/>
                    <a:pt x="2104" y="6195"/>
                  </a:cubicBezTo>
                  <a:cubicBezTo>
                    <a:pt x="2357" y="6195"/>
                    <a:pt x="2606" y="6151"/>
                    <a:pt x="2835" y="6049"/>
                  </a:cubicBezTo>
                  <a:cubicBezTo>
                    <a:pt x="3369" y="5849"/>
                    <a:pt x="3836" y="5449"/>
                    <a:pt x="4303" y="5082"/>
                  </a:cubicBezTo>
                  <a:cubicBezTo>
                    <a:pt x="4987" y="4528"/>
                    <a:pt x="5766" y="3880"/>
                    <a:pt x="6640" y="3880"/>
                  </a:cubicBezTo>
                  <a:cubicBezTo>
                    <a:pt x="6661" y="3880"/>
                    <a:pt x="6683" y="3880"/>
                    <a:pt x="6705" y="3881"/>
                  </a:cubicBezTo>
                  <a:cubicBezTo>
                    <a:pt x="7776" y="3912"/>
                    <a:pt x="8669" y="4926"/>
                    <a:pt x="9692" y="4926"/>
                  </a:cubicBezTo>
                  <a:cubicBezTo>
                    <a:pt x="9752" y="4926"/>
                    <a:pt x="9813" y="4922"/>
                    <a:pt x="9874" y="4915"/>
                  </a:cubicBezTo>
                  <a:cubicBezTo>
                    <a:pt x="10041" y="4915"/>
                    <a:pt x="10207" y="4882"/>
                    <a:pt x="10374" y="4782"/>
                  </a:cubicBezTo>
                  <a:cubicBezTo>
                    <a:pt x="10975" y="4515"/>
                    <a:pt x="11375" y="3881"/>
                    <a:pt x="11475" y="3214"/>
                  </a:cubicBezTo>
                  <a:cubicBezTo>
                    <a:pt x="11608" y="2380"/>
                    <a:pt x="11208" y="1513"/>
                    <a:pt x="10708" y="845"/>
                  </a:cubicBezTo>
                  <a:cubicBezTo>
                    <a:pt x="10407" y="445"/>
                    <a:pt x="10007" y="78"/>
                    <a:pt x="9507" y="12"/>
                  </a:cubicBezTo>
                  <a:lnTo>
                    <a:pt x="9440" y="12"/>
                  </a:lnTo>
                  <a:cubicBezTo>
                    <a:pt x="9380" y="4"/>
                    <a:pt x="9321" y="0"/>
                    <a:pt x="9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3"/>
            <p:cNvSpPr/>
            <p:nvPr/>
          </p:nvSpPr>
          <p:spPr>
            <a:xfrm>
              <a:off x="3586900" y="2373700"/>
              <a:ext cx="199325" cy="93525"/>
            </a:xfrm>
            <a:custGeom>
              <a:rect b="b" l="l" r="r" t="t"/>
              <a:pathLst>
                <a:path extrusionOk="0" h="3741" w="7973">
                  <a:moveTo>
                    <a:pt x="5702" y="1"/>
                  </a:moveTo>
                  <a:cubicBezTo>
                    <a:pt x="5210" y="1"/>
                    <a:pt x="4703" y="164"/>
                    <a:pt x="4337" y="438"/>
                  </a:cubicBezTo>
                  <a:cubicBezTo>
                    <a:pt x="4095" y="592"/>
                    <a:pt x="3810" y="688"/>
                    <a:pt x="3539" y="688"/>
                  </a:cubicBezTo>
                  <a:cubicBezTo>
                    <a:pt x="3398" y="688"/>
                    <a:pt x="3261" y="662"/>
                    <a:pt x="3136" y="605"/>
                  </a:cubicBezTo>
                  <a:cubicBezTo>
                    <a:pt x="2851" y="483"/>
                    <a:pt x="2541" y="411"/>
                    <a:pt x="2229" y="411"/>
                  </a:cubicBezTo>
                  <a:cubicBezTo>
                    <a:pt x="2030" y="411"/>
                    <a:pt x="1830" y="440"/>
                    <a:pt x="1635" y="505"/>
                  </a:cubicBezTo>
                  <a:cubicBezTo>
                    <a:pt x="868" y="739"/>
                    <a:pt x="301" y="1339"/>
                    <a:pt x="134" y="2106"/>
                  </a:cubicBezTo>
                  <a:cubicBezTo>
                    <a:pt x="0" y="2640"/>
                    <a:pt x="67" y="3240"/>
                    <a:pt x="367" y="3741"/>
                  </a:cubicBezTo>
                  <a:cubicBezTo>
                    <a:pt x="901" y="3507"/>
                    <a:pt x="1368" y="3140"/>
                    <a:pt x="1835" y="2773"/>
                  </a:cubicBezTo>
                  <a:cubicBezTo>
                    <a:pt x="2503" y="2201"/>
                    <a:pt x="3262" y="1568"/>
                    <a:pt x="4111" y="1568"/>
                  </a:cubicBezTo>
                  <a:cubicBezTo>
                    <a:pt x="4153" y="1568"/>
                    <a:pt x="4195" y="1569"/>
                    <a:pt x="4237" y="1573"/>
                  </a:cubicBezTo>
                  <a:cubicBezTo>
                    <a:pt x="5308" y="1604"/>
                    <a:pt x="6201" y="2618"/>
                    <a:pt x="7224" y="2618"/>
                  </a:cubicBezTo>
                  <a:cubicBezTo>
                    <a:pt x="7284" y="2618"/>
                    <a:pt x="7345" y="2614"/>
                    <a:pt x="7406" y="2607"/>
                  </a:cubicBezTo>
                  <a:cubicBezTo>
                    <a:pt x="7573" y="2607"/>
                    <a:pt x="7739" y="2573"/>
                    <a:pt x="7906" y="2473"/>
                  </a:cubicBezTo>
                  <a:cubicBezTo>
                    <a:pt x="7973" y="2073"/>
                    <a:pt x="7873" y="1606"/>
                    <a:pt x="7706" y="1239"/>
                  </a:cubicBezTo>
                  <a:cubicBezTo>
                    <a:pt x="7339" y="505"/>
                    <a:pt x="6639" y="72"/>
                    <a:pt x="5838" y="5"/>
                  </a:cubicBezTo>
                  <a:cubicBezTo>
                    <a:pt x="5793" y="2"/>
                    <a:pt x="5748" y="1"/>
                    <a:pt x="57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3"/>
            <p:cNvSpPr/>
            <p:nvPr/>
          </p:nvSpPr>
          <p:spPr>
            <a:xfrm>
              <a:off x="3588575" y="2373700"/>
              <a:ext cx="186825" cy="65275"/>
            </a:xfrm>
            <a:custGeom>
              <a:rect b="b" l="l" r="r" t="t"/>
              <a:pathLst>
                <a:path extrusionOk="0" h="2611" w="7473">
                  <a:moveTo>
                    <a:pt x="5536" y="1"/>
                  </a:moveTo>
                  <a:cubicBezTo>
                    <a:pt x="5048" y="1"/>
                    <a:pt x="4567" y="164"/>
                    <a:pt x="4170" y="438"/>
                  </a:cubicBezTo>
                  <a:cubicBezTo>
                    <a:pt x="3928" y="592"/>
                    <a:pt x="3643" y="688"/>
                    <a:pt x="3372" y="688"/>
                  </a:cubicBezTo>
                  <a:cubicBezTo>
                    <a:pt x="3231" y="688"/>
                    <a:pt x="3094" y="662"/>
                    <a:pt x="2969" y="605"/>
                  </a:cubicBezTo>
                  <a:cubicBezTo>
                    <a:pt x="2684" y="483"/>
                    <a:pt x="2374" y="411"/>
                    <a:pt x="2062" y="411"/>
                  </a:cubicBezTo>
                  <a:cubicBezTo>
                    <a:pt x="1863" y="411"/>
                    <a:pt x="1663" y="440"/>
                    <a:pt x="1468" y="505"/>
                  </a:cubicBezTo>
                  <a:cubicBezTo>
                    <a:pt x="767" y="739"/>
                    <a:pt x="234" y="1306"/>
                    <a:pt x="0" y="2006"/>
                  </a:cubicBezTo>
                  <a:lnTo>
                    <a:pt x="134" y="2273"/>
                  </a:lnTo>
                  <a:cubicBezTo>
                    <a:pt x="284" y="2498"/>
                    <a:pt x="546" y="2611"/>
                    <a:pt x="809" y="2611"/>
                  </a:cubicBezTo>
                  <a:cubicBezTo>
                    <a:pt x="897" y="2611"/>
                    <a:pt x="984" y="2598"/>
                    <a:pt x="1068" y="2573"/>
                  </a:cubicBezTo>
                  <a:cubicBezTo>
                    <a:pt x="1301" y="2473"/>
                    <a:pt x="1501" y="2306"/>
                    <a:pt x="1668" y="2140"/>
                  </a:cubicBezTo>
                  <a:cubicBezTo>
                    <a:pt x="2068" y="1806"/>
                    <a:pt x="2502" y="1473"/>
                    <a:pt x="3002" y="1272"/>
                  </a:cubicBezTo>
                  <a:cubicBezTo>
                    <a:pt x="3327" y="1143"/>
                    <a:pt x="3694" y="1055"/>
                    <a:pt x="4048" y="1055"/>
                  </a:cubicBezTo>
                  <a:cubicBezTo>
                    <a:pt x="4240" y="1055"/>
                    <a:pt x="4428" y="1080"/>
                    <a:pt x="4603" y="1139"/>
                  </a:cubicBezTo>
                  <a:cubicBezTo>
                    <a:pt x="5070" y="1272"/>
                    <a:pt x="5437" y="1573"/>
                    <a:pt x="5838" y="1739"/>
                  </a:cubicBezTo>
                  <a:cubicBezTo>
                    <a:pt x="6054" y="1817"/>
                    <a:pt x="6285" y="1865"/>
                    <a:pt x="6504" y="1865"/>
                  </a:cubicBezTo>
                  <a:cubicBezTo>
                    <a:pt x="6757" y="1865"/>
                    <a:pt x="6993" y="1800"/>
                    <a:pt x="7172" y="1639"/>
                  </a:cubicBezTo>
                  <a:cubicBezTo>
                    <a:pt x="7339" y="1473"/>
                    <a:pt x="7472" y="1272"/>
                    <a:pt x="7472" y="1006"/>
                  </a:cubicBezTo>
                  <a:cubicBezTo>
                    <a:pt x="7105" y="438"/>
                    <a:pt x="6438" y="72"/>
                    <a:pt x="5671" y="5"/>
                  </a:cubicBezTo>
                  <a:cubicBezTo>
                    <a:pt x="5626" y="2"/>
                    <a:pt x="5581" y="1"/>
                    <a:pt x="55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3"/>
            <p:cNvSpPr/>
            <p:nvPr/>
          </p:nvSpPr>
          <p:spPr>
            <a:xfrm>
              <a:off x="3569375" y="2315425"/>
              <a:ext cx="194350" cy="69500"/>
            </a:xfrm>
            <a:custGeom>
              <a:rect b="b" l="l" r="r" t="t"/>
              <a:pathLst>
                <a:path extrusionOk="0" h="2780" w="7774">
                  <a:moveTo>
                    <a:pt x="7606" y="1"/>
                  </a:moveTo>
                  <a:cubicBezTo>
                    <a:pt x="7406" y="1"/>
                    <a:pt x="7206" y="68"/>
                    <a:pt x="7006" y="101"/>
                  </a:cubicBezTo>
                  <a:cubicBezTo>
                    <a:pt x="6506" y="234"/>
                    <a:pt x="6039" y="601"/>
                    <a:pt x="5605" y="901"/>
                  </a:cubicBezTo>
                  <a:cubicBezTo>
                    <a:pt x="5026" y="1249"/>
                    <a:pt x="4496" y="1521"/>
                    <a:pt x="3821" y="1521"/>
                  </a:cubicBezTo>
                  <a:cubicBezTo>
                    <a:pt x="3719" y="1521"/>
                    <a:pt x="3613" y="1515"/>
                    <a:pt x="3503" y="1502"/>
                  </a:cubicBezTo>
                  <a:cubicBezTo>
                    <a:pt x="2770" y="1435"/>
                    <a:pt x="2102" y="1135"/>
                    <a:pt x="1402" y="935"/>
                  </a:cubicBezTo>
                  <a:cubicBezTo>
                    <a:pt x="1168" y="901"/>
                    <a:pt x="868" y="801"/>
                    <a:pt x="601" y="801"/>
                  </a:cubicBezTo>
                  <a:cubicBezTo>
                    <a:pt x="401" y="801"/>
                    <a:pt x="201" y="801"/>
                    <a:pt x="1" y="835"/>
                  </a:cubicBezTo>
                  <a:lnTo>
                    <a:pt x="1" y="968"/>
                  </a:lnTo>
                  <a:cubicBezTo>
                    <a:pt x="89" y="2078"/>
                    <a:pt x="1507" y="2779"/>
                    <a:pt x="3292" y="2779"/>
                  </a:cubicBezTo>
                  <a:cubicBezTo>
                    <a:pt x="3545" y="2779"/>
                    <a:pt x="3806" y="2765"/>
                    <a:pt x="4071" y="2736"/>
                  </a:cubicBezTo>
                  <a:cubicBezTo>
                    <a:pt x="6172" y="2469"/>
                    <a:pt x="7773" y="1302"/>
                    <a:pt x="7606" y="1"/>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3"/>
            <p:cNvSpPr/>
            <p:nvPr/>
          </p:nvSpPr>
          <p:spPr>
            <a:xfrm>
              <a:off x="3586075" y="2318775"/>
              <a:ext cx="158450" cy="52550"/>
            </a:xfrm>
            <a:custGeom>
              <a:rect b="b" l="l" r="r" t="t"/>
              <a:pathLst>
                <a:path extrusionOk="0" h="2102" w="6338">
                  <a:moveTo>
                    <a:pt x="6338" y="0"/>
                  </a:moveTo>
                  <a:lnTo>
                    <a:pt x="6338" y="0"/>
                  </a:lnTo>
                  <a:cubicBezTo>
                    <a:pt x="5838" y="167"/>
                    <a:pt x="5371" y="534"/>
                    <a:pt x="5004" y="834"/>
                  </a:cubicBezTo>
                  <a:cubicBezTo>
                    <a:pt x="4405" y="1223"/>
                    <a:pt x="3833" y="1478"/>
                    <a:pt x="3120" y="1478"/>
                  </a:cubicBezTo>
                  <a:cubicBezTo>
                    <a:pt x="3038" y="1478"/>
                    <a:pt x="2954" y="1475"/>
                    <a:pt x="2869" y="1468"/>
                  </a:cubicBezTo>
                  <a:cubicBezTo>
                    <a:pt x="2168" y="1368"/>
                    <a:pt x="1468" y="1101"/>
                    <a:pt x="767" y="868"/>
                  </a:cubicBezTo>
                  <a:cubicBezTo>
                    <a:pt x="534" y="834"/>
                    <a:pt x="234" y="767"/>
                    <a:pt x="0" y="767"/>
                  </a:cubicBezTo>
                  <a:cubicBezTo>
                    <a:pt x="434" y="1535"/>
                    <a:pt x="1668" y="2102"/>
                    <a:pt x="3036" y="2102"/>
                  </a:cubicBezTo>
                  <a:cubicBezTo>
                    <a:pt x="4770" y="2102"/>
                    <a:pt x="6238" y="1168"/>
                    <a:pt x="6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3"/>
            <p:cNvSpPr/>
            <p:nvPr/>
          </p:nvSpPr>
          <p:spPr>
            <a:xfrm>
              <a:off x="3511850" y="2305425"/>
              <a:ext cx="313575" cy="176825"/>
            </a:xfrm>
            <a:custGeom>
              <a:rect b="b" l="l" r="r" t="t"/>
              <a:pathLst>
                <a:path extrusionOk="0" h="7073" w="12543">
                  <a:moveTo>
                    <a:pt x="10007" y="468"/>
                  </a:moveTo>
                  <a:cubicBezTo>
                    <a:pt x="10508" y="534"/>
                    <a:pt x="10908" y="901"/>
                    <a:pt x="11208" y="1301"/>
                  </a:cubicBezTo>
                  <a:cubicBezTo>
                    <a:pt x="11742" y="1969"/>
                    <a:pt x="12076" y="2803"/>
                    <a:pt x="11976" y="3636"/>
                  </a:cubicBezTo>
                  <a:cubicBezTo>
                    <a:pt x="11875" y="4304"/>
                    <a:pt x="11475" y="4904"/>
                    <a:pt x="10875" y="5204"/>
                  </a:cubicBezTo>
                  <a:cubicBezTo>
                    <a:pt x="10708" y="5304"/>
                    <a:pt x="10541" y="5338"/>
                    <a:pt x="10374" y="5338"/>
                  </a:cubicBezTo>
                  <a:lnTo>
                    <a:pt x="10208" y="5338"/>
                  </a:lnTo>
                  <a:cubicBezTo>
                    <a:pt x="9174" y="5338"/>
                    <a:pt x="8240" y="4337"/>
                    <a:pt x="7172" y="4304"/>
                  </a:cubicBezTo>
                  <a:lnTo>
                    <a:pt x="7072" y="4304"/>
                  </a:lnTo>
                  <a:cubicBezTo>
                    <a:pt x="6205" y="4304"/>
                    <a:pt x="5404" y="4904"/>
                    <a:pt x="4737" y="5504"/>
                  </a:cubicBezTo>
                  <a:cubicBezTo>
                    <a:pt x="4303" y="5871"/>
                    <a:pt x="3836" y="6238"/>
                    <a:pt x="3303" y="6472"/>
                  </a:cubicBezTo>
                  <a:cubicBezTo>
                    <a:pt x="3036" y="6539"/>
                    <a:pt x="2802" y="6639"/>
                    <a:pt x="2535" y="6639"/>
                  </a:cubicBezTo>
                  <a:lnTo>
                    <a:pt x="2302" y="6639"/>
                  </a:lnTo>
                  <a:cubicBezTo>
                    <a:pt x="1668" y="6539"/>
                    <a:pt x="1134" y="6072"/>
                    <a:pt x="834" y="5538"/>
                  </a:cubicBezTo>
                  <a:cubicBezTo>
                    <a:pt x="534" y="5004"/>
                    <a:pt x="401" y="4337"/>
                    <a:pt x="467" y="3703"/>
                  </a:cubicBezTo>
                  <a:cubicBezTo>
                    <a:pt x="501" y="2869"/>
                    <a:pt x="801" y="1969"/>
                    <a:pt x="1535" y="1502"/>
                  </a:cubicBezTo>
                  <a:cubicBezTo>
                    <a:pt x="1735" y="1368"/>
                    <a:pt x="1968" y="1301"/>
                    <a:pt x="2202" y="1235"/>
                  </a:cubicBezTo>
                  <a:cubicBezTo>
                    <a:pt x="2335" y="1201"/>
                    <a:pt x="2469" y="1201"/>
                    <a:pt x="2636" y="1201"/>
                  </a:cubicBezTo>
                  <a:cubicBezTo>
                    <a:pt x="2969" y="1201"/>
                    <a:pt x="3336" y="1301"/>
                    <a:pt x="3670" y="1368"/>
                  </a:cubicBezTo>
                  <a:cubicBezTo>
                    <a:pt x="4370" y="1568"/>
                    <a:pt x="5037" y="1869"/>
                    <a:pt x="5738" y="1969"/>
                  </a:cubicBezTo>
                  <a:lnTo>
                    <a:pt x="6038" y="1969"/>
                  </a:lnTo>
                  <a:cubicBezTo>
                    <a:pt x="6705" y="1969"/>
                    <a:pt x="7306" y="1668"/>
                    <a:pt x="7873" y="1301"/>
                  </a:cubicBezTo>
                  <a:cubicBezTo>
                    <a:pt x="8506" y="1001"/>
                    <a:pt x="9040" y="468"/>
                    <a:pt x="9741" y="468"/>
                  </a:cubicBezTo>
                  <a:close/>
                  <a:moveTo>
                    <a:pt x="9741" y="1"/>
                  </a:moveTo>
                  <a:cubicBezTo>
                    <a:pt x="9040" y="1"/>
                    <a:pt x="8473" y="367"/>
                    <a:pt x="8006" y="734"/>
                  </a:cubicBezTo>
                  <a:cubicBezTo>
                    <a:pt x="7873" y="834"/>
                    <a:pt x="7806" y="901"/>
                    <a:pt x="7672" y="968"/>
                  </a:cubicBezTo>
                  <a:cubicBezTo>
                    <a:pt x="7139" y="1335"/>
                    <a:pt x="6638" y="1535"/>
                    <a:pt x="6071" y="1535"/>
                  </a:cubicBezTo>
                  <a:lnTo>
                    <a:pt x="5838" y="1535"/>
                  </a:lnTo>
                  <a:cubicBezTo>
                    <a:pt x="5404" y="1502"/>
                    <a:pt x="5004" y="1335"/>
                    <a:pt x="4570" y="1201"/>
                  </a:cubicBezTo>
                  <a:lnTo>
                    <a:pt x="3836" y="968"/>
                  </a:lnTo>
                  <a:cubicBezTo>
                    <a:pt x="3403" y="834"/>
                    <a:pt x="3036" y="801"/>
                    <a:pt x="2702" y="801"/>
                  </a:cubicBezTo>
                  <a:cubicBezTo>
                    <a:pt x="2535" y="801"/>
                    <a:pt x="2369" y="801"/>
                    <a:pt x="2202" y="834"/>
                  </a:cubicBezTo>
                  <a:cubicBezTo>
                    <a:pt x="1902" y="868"/>
                    <a:pt x="1668" y="968"/>
                    <a:pt x="1368" y="1135"/>
                  </a:cubicBezTo>
                  <a:cubicBezTo>
                    <a:pt x="567" y="1568"/>
                    <a:pt x="134" y="2502"/>
                    <a:pt x="34" y="3703"/>
                  </a:cubicBezTo>
                  <a:cubicBezTo>
                    <a:pt x="0" y="4504"/>
                    <a:pt x="167" y="5204"/>
                    <a:pt x="467" y="5805"/>
                  </a:cubicBezTo>
                  <a:cubicBezTo>
                    <a:pt x="868" y="6505"/>
                    <a:pt x="1535" y="7006"/>
                    <a:pt x="2235" y="7072"/>
                  </a:cubicBezTo>
                  <a:lnTo>
                    <a:pt x="2535" y="7072"/>
                  </a:lnTo>
                  <a:cubicBezTo>
                    <a:pt x="2836" y="7072"/>
                    <a:pt x="3136" y="7039"/>
                    <a:pt x="3403" y="6905"/>
                  </a:cubicBezTo>
                  <a:lnTo>
                    <a:pt x="3469" y="6905"/>
                  </a:lnTo>
                  <a:cubicBezTo>
                    <a:pt x="4070" y="6672"/>
                    <a:pt x="4637" y="6238"/>
                    <a:pt x="5037" y="5871"/>
                  </a:cubicBezTo>
                  <a:cubicBezTo>
                    <a:pt x="5671" y="5371"/>
                    <a:pt x="6338" y="4804"/>
                    <a:pt x="7072" y="4804"/>
                  </a:cubicBezTo>
                  <a:lnTo>
                    <a:pt x="7172" y="4804"/>
                  </a:lnTo>
                  <a:cubicBezTo>
                    <a:pt x="7572" y="4837"/>
                    <a:pt x="8006" y="5037"/>
                    <a:pt x="8473" y="5238"/>
                  </a:cubicBezTo>
                  <a:cubicBezTo>
                    <a:pt x="9007" y="5538"/>
                    <a:pt x="9540" y="5838"/>
                    <a:pt x="10208" y="5838"/>
                  </a:cubicBezTo>
                  <a:lnTo>
                    <a:pt x="10408" y="5838"/>
                  </a:lnTo>
                  <a:cubicBezTo>
                    <a:pt x="10641" y="5838"/>
                    <a:pt x="10841" y="5738"/>
                    <a:pt x="11042" y="5671"/>
                  </a:cubicBezTo>
                  <a:cubicBezTo>
                    <a:pt x="11742" y="5338"/>
                    <a:pt x="12309" y="4570"/>
                    <a:pt x="12409" y="3737"/>
                  </a:cubicBezTo>
                  <a:cubicBezTo>
                    <a:pt x="12543" y="2869"/>
                    <a:pt x="12209" y="1902"/>
                    <a:pt x="11542" y="1068"/>
                  </a:cubicBezTo>
                  <a:cubicBezTo>
                    <a:pt x="11075" y="501"/>
                    <a:pt x="10575" y="167"/>
                    <a:pt x="10041" y="67"/>
                  </a:cubicBezTo>
                  <a:lnTo>
                    <a:pt x="9907" y="67"/>
                  </a:lnTo>
                  <a:cubicBezTo>
                    <a:pt x="9907" y="1"/>
                    <a:pt x="9841" y="1"/>
                    <a:pt x="97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3"/>
            <p:cNvSpPr/>
            <p:nvPr/>
          </p:nvSpPr>
          <p:spPr>
            <a:xfrm>
              <a:off x="3857925" y="2252525"/>
              <a:ext cx="97600" cy="61825"/>
            </a:xfrm>
            <a:custGeom>
              <a:rect b="b" l="l" r="r" t="t"/>
              <a:pathLst>
                <a:path extrusionOk="0" h="2473" w="3904">
                  <a:moveTo>
                    <a:pt x="2129" y="1"/>
                  </a:moveTo>
                  <a:cubicBezTo>
                    <a:pt x="2033" y="1"/>
                    <a:pt x="1935" y="5"/>
                    <a:pt x="1835" y="15"/>
                  </a:cubicBezTo>
                  <a:cubicBezTo>
                    <a:pt x="801" y="148"/>
                    <a:pt x="1" y="782"/>
                    <a:pt x="67" y="1449"/>
                  </a:cubicBezTo>
                  <a:cubicBezTo>
                    <a:pt x="156" y="2039"/>
                    <a:pt x="844" y="2473"/>
                    <a:pt x="1718" y="2473"/>
                  </a:cubicBezTo>
                  <a:cubicBezTo>
                    <a:pt x="1832" y="2473"/>
                    <a:pt x="1949" y="2466"/>
                    <a:pt x="2069" y="2450"/>
                  </a:cubicBezTo>
                  <a:cubicBezTo>
                    <a:pt x="3136" y="2317"/>
                    <a:pt x="3903" y="1683"/>
                    <a:pt x="3837" y="1016"/>
                  </a:cubicBezTo>
                  <a:cubicBezTo>
                    <a:pt x="3746" y="413"/>
                    <a:pt x="3029" y="1"/>
                    <a:pt x="21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3"/>
            <p:cNvSpPr/>
            <p:nvPr/>
          </p:nvSpPr>
          <p:spPr>
            <a:xfrm>
              <a:off x="3375925" y="2320825"/>
              <a:ext cx="75075" cy="47375"/>
            </a:xfrm>
            <a:custGeom>
              <a:rect b="b" l="l" r="r" t="t"/>
              <a:pathLst>
                <a:path extrusionOk="0" h="1895" w="3003">
                  <a:moveTo>
                    <a:pt x="1716" y="1"/>
                  </a:moveTo>
                  <a:cubicBezTo>
                    <a:pt x="1624" y="1"/>
                    <a:pt x="1530" y="6"/>
                    <a:pt x="1434" y="18"/>
                  </a:cubicBezTo>
                  <a:cubicBezTo>
                    <a:pt x="601" y="85"/>
                    <a:pt x="0" y="585"/>
                    <a:pt x="67" y="1086"/>
                  </a:cubicBezTo>
                  <a:cubicBezTo>
                    <a:pt x="97" y="1574"/>
                    <a:pt x="686" y="1895"/>
                    <a:pt x="1399" y="1895"/>
                  </a:cubicBezTo>
                  <a:cubicBezTo>
                    <a:pt x="1466" y="1895"/>
                    <a:pt x="1533" y="1892"/>
                    <a:pt x="1601" y="1886"/>
                  </a:cubicBezTo>
                  <a:cubicBezTo>
                    <a:pt x="2435" y="1786"/>
                    <a:pt x="3002" y="1286"/>
                    <a:pt x="2969" y="786"/>
                  </a:cubicBezTo>
                  <a:cubicBezTo>
                    <a:pt x="2940" y="315"/>
                    <a:pt x="2393" y="1"/>
                    <a:pt x="17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2" name="Google Shape;4622;p63"/>
          <p:cNvGrpSpPr/>
          <p:nvPr/>
        </p:nvGrpSpPr>
        <p:grpSpPr>
          <a:xfrm>
            <a:off x="3331541" y="3824316"/>
            <a:ext cx="488877" cy="740086"/>
            <a:chOff x="4252650" y="1875100"/>
            <a:chExt cx="753625" cy="1140875"/>
          </a:xfrm>
        </p:grpSpPr>
        <p:sp>
          <p:nvSpPr>
            <p:cNvPr id="4623" name="Google Shape;4623;p63"/>
            <p:cNvSpPr/>
            <p:nvPr/>
          </p:nvSpPr>
          <p:spPr>
            <a:xfrm>
              <a:off x="4252650" y="1964775"/>
              <a:ext cx="753625" cy="1051200"/>
            </a:xfrm>
            <a:custGeom>
              <a:rect b="b" l="l" r="r" t="t"/>
              <a:pathLst>
                <a:path extrusionOk="0" h="42048" w="30145">
                  <a:moveTo>
                    <a:pt x="11931" y="8456"/>
                  </a:moveTo>
                  <a:cubicBezTo>
                    <a:pt x="14166" y="8456"/>
                    <a:pt x="16034" y="10124"/>
                    <a:pt x="16034" y="12125"/>
                  </a:cubicBezTo>
                  <a:cubicBezTo>
                    <a:pt x="16034" y="14160"/>
                    <a:pt x="14200" y="15795"/>
                    <a:pt x="11931" y="15795"/>
                  </a:cubicBezTo>
                  <a:cubicBezTo>
                    <a:pt x="9696" y="15795"/>
                    <a:pt x="7828" y="14127"/>
                    <a:pt x="7828" y="12125"/>
                  </a:cubicBezTo>
                  <a:cubicBezTo>
                    <a:pt x="7828" y="10091"/>
                    <a:pt x="9663" y="8456"/>
                    <a:pt x="11931" y="8456"/>
                  </a:cubicBezTo>
                  <a:close/>
                  <a:moveTo>
                    <a:pt x="12813" y="0"/>
                  </a:moveTo>
                  <a:cubicBezTo>
                    <a:pt x="11299" y="0"/>
                    <a:pt x="9764" y="252"/>
                    <a:pt x="8262" y="784"/>
                  </a:cubicBezTo>
                  <a:cubicBezTo>
                    <a:pt x="4092" y="2252"/>
                    <a:pt x="557" y="5754"/>
                    <a:pt x="557" y="13493"/>
                  </a:cubicBezTo>
                  <a:cubicBezTo>
                    <a:pt x="557" y="13493"/>
                    <a:pt x="0" y="23483"/>
                    <a:pt x="11514" y="23483"/>
                  </a:cubicBezTo>
                  <a:cubicBezTo>
                    <a:pt x="13521" y="23483"/>
                    <a:pt x="15895" y="23179"/>
                    <a:pt x="18703" y="22466"/>
                  </a:cubicBezTo>
                  <a:lnTo>
                    <a:pt x="18703" y="22466"/>
                  </a:lnTo>
                  <a:cubicBezTo>
                    <a:pt x="18703" y="22466"/>
                    <a:pt x="20692" y="31396"/>
                    <a:pt x="13959" y="31396"/>
                  </a:cubicBezTo>
                  <a:cubicBezTo>
                    <a:pt x="12608" y="31396"/>
                    <a:pt x="10904" y="31036"/>
                    <a:pt x="8762" y="30172"/>
                  </a:cubicBezTo>
                  <a:cubicBezTo>
                    <a:pt x="8386" y="30019"/>
                    <a:pt x="7993" y="29947"/>
                    <a:pt x="7604" y="29947"/>
                  </a:cubicBezTo>
                  <a:cubicBezTo>
                    <a:pt x="6544" y="29947"/>
                    <a:pt x="5512" y="30488"/>
                    <a:pt x="4926" y="31439"/>
                  </a:cubicBezTo>
                  <a:lnTo>
                    <a:pt x="3258" y="34275"/>
                  </a:lnTo>
                  <a:cubicBezTo>
                    <a:pt x="2124" y="36143"/>
                    <a:pt x="2758" y="38511"/>
                    <a:pt x="4593" y="39645"/>
                  </a:cubicBezTo>
                  <a:cubicBezTo>
                    <a:pt x="6561" y="40846"/>
                    <a:pt x="9563" y="42014"/>
                    <a:pt x="13766" y="42047"/>
                  </a:cubicBezTo>
                  <a:cubicBezTo>
                    <a:pt x="13812" y="42047"/>
                    <a:pt x="13858" y="42047"/>
                    <a:pt x="13905" y="42047"/>
                  </a:cubicBezTo>
                  <a:cubicBezTo>
                    <a:pt x="21549" y="42047"/>
                    <a:pt x="27984" y="36564"/>
                    <a:pt x="29277" y="29004"/>
                  </a:cubicBezTo>
                  <a:cubicBezTo>
                    <a:pt x="30144" y="23800"/>
                    <a:pt x="29744" y="16829"/>
                    <a:pt x="25775" y="8356"/>
                  </a:cubicBezTo>
                  <a:cubicBezTo>
                    <a:pt x="23376" y="3221"/>
                    <a:pt x="18228" y="0"/>
                    <a:pt x="128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3"/>
            <p:cNvSpPr/>
            <p:nvPr/>
          </p:nvSpPr>
          <p:spPr>
            <a:xfrm>
              <a:off x="4307425" y="2030225"/>
              <a:ext cx="698850" cy="985750"/>
            </a:xfrm>
            <a:custGeom>
              <a:rect b="b" l="l" r="r" t="t"/>
              <a:pathLst>
                <a:path extrusionOk="0" h="39430" w="27954">
                  <a:moveTo>
                    <a:pt x="18780" y="1"/>
                  </a:moveTo>
                  <a:cubicBezTo>
                    <a:pt x="20081" y="1202"/>
                    <a:pt x="21215" y="2669"/>
                    <a:pt x="22082" y="4104"/>
                  </a:cubicBezTo>
                  <a:cubicBezTo>
                    <a:pt x="24284" y="7740"/>
                    <a:pt x="25452" y="12009"/>
                    <a:pt x="25852" y="16212"/>
                  </a:cubicBezTo>
                  <a:cubicBezTo>
                    <a:pt x="26219" y="20582"/>
                    <a:pt x="26052" y="25352"/>
                    <a:pt x="23950" y="29288"/>
                  </a:cubicBezTo>
                  <a:cubicBezTo>
                    <a:pt x="22082" y="32891"/>
                    <a:pt x="18780" y="34759"/>
                    <a:pt x="15011" y="35726"/>
                  </a:cubicBezTo>
                  <a:cubicBezTo>
                    <a:pt x="13683" y="36046"/>
                    <a:pt x="12233" y="36266"/>
                    <a:pt x="10797" y="36266"/>
                  </a:cubicBezTo>
                  <a:cubicBezTo>
                    <a:pt x="8338" y="36266"/>
                    <a:pt x="5921" y="35620"/>
                    <a:pt x="4236" y="33725"/>
                  </a:cubicBezTo>
                  <a:cubicBezTo>
                    <a:pt x="3236" y="32591"/>
                    <a:pt x="2669" y="31056"/>
                    <a:pt x="2935" y="29588"/>
                  </a:cubicBezTo>
                  <a:cubicBezTo>
                    <a:pt x="3102" y="28855"/>
                    <a:pt x="3536" y="28121"/>
                    <a:pt x="4103" y="27587"/>
                  </a:cubicBezTo>
                  <a:lnTo>
                    <a:pt x="4103" y="27587"/>
                  </a:lnTo>
                  <a:cubicBezTo>
                    <a:pt x="3536" y="27854"/>
                    <a:pt x="3069" y="28254"/>
                    <a:pt x="2735" y="28788"/>
                  </a:cubicBezTo>
                  <a:lnTo>
                    <a:pt x="1067" y="31657"/>
                  </a:lnTo>
                  <a:cubicBezTo>
                    <a:pt x="0" y="33491"/>
                    <a:pt x="567" y="35893"/>
                    <a:pt x="2402" y="37027"/>
                  </a:cubicBezTo>
                  <a:cubicBezTo>
                    <a:pt x="4370" y="38228"/>
                    <a:pt x="7372" y="39396"/>
                    <a:pt x="11575" y="39429"/>
                  </a:cubicBezTo>
                  <a:cubicBezTo>
                    <a:pt x="11598" y="39429"/>
                    <a:pt x="11621" y="39429"/>
                    <a:pt x="11645" y="39429"/>
                  </a:cubicBezTo>
                  <a:cubicBezTo>
                    <a:pt x="19320" y="39429"/>
                    <a:pt x="25856" y="33935"/>
                    <a:pt x="27086" y="26386"/>
                  </a:cubicBezTo>
                  <a:cubicBezTo>
                    <a:pt x="27953" y="21182"/>
                    <a:pt x="27553" y="14211"/>
                    <a:pt x="23584" y="5705"/>
                  </a:cubicBezTo>
                  <a:cubicBezTo>
                    <a:pt x="22449" y="3370"/>
                    <a:pt x="20782" y="1402"/>
                    <a:pt x="187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3"/>
            <p:cNvSpPr/>
            <p:nvPr/>
          </p:nvSpPr>
          <p:spPr>
            <a:xfrm>
              <a:off x="4721875" y="2181175"/>
              <a:ext cx="25" cy="850"/>
            </a:xfrm>
            <a:custGeom>
              <a:rect b="b" l="l" r="r" t="t"/>
              <a:pathLst>
                <a:path extrusionOk="0" h="34" w="1">
                  <a:moveTo>
                    <a:pt x="1" y="34"/>
                  </a:moveTo>
                  <a:lnTo>
                    <a:pt x="1" y="34"/>
                  </a:lnTo>
                  <a:cubicBezTo>
                    <a:pt x="1" y="34"/>
                    <a:pt x="1" y="0"/>
                    <a:pt x="1" y="34"/>
                  </a:cubicBezTo>
                  <a:cubicBezTo>
                    <a:pt x="1" y="0"/>
                    <a:pt x="1" y="0"/>
                    <a:pt x="1" y="34"/>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3"/>
            <p:cNvSpPr/>
            <p:nvPr/>
          </p:nvSpPr>
          <p:spPr>
            <a:xfrm>
              <a:off x="4718550" y="2182000"/>
              <a:ext cx="25" cy="1700"/>
            </a:xfrm>
            <a:custGeom>
              <a:rect b="b" l="l" r="r" t="t"/>
              <a:pathLst>
                <a:path extrusionOk="0" h="68" w="1">
                  <a:moveTo>
                    <a:pt x="0" y="67"/>
                  </a:moveTo>
                  <a:lnTo>
                    <a:pt x="0" y="67"/>
                  </a:lnTo>
                  <a:cubicBezTo>
                    <a:pt x="0" y="1"/>
                    <a:pt x="0" y="1"/>
                    <a:pt x="0" y="67"/>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3"/>
            <p:cNvSpPr/>
            <p:nvPr/>
          </p:nvSpPr>
          <p:spPr>
            <a:xfrm>
              <a:off x="4758575" y="2263725"/>
              <a:ext cx="850" cy="875"/>
            </a:xfrm>
            <a:custGeom>
              <a:rect b="b" l="l" r="r" t="t"/>
              <a:pathLst>
                <a:path extrusionOk="0" h="35" w="34">
                  <a:moveTo>
                    <a:pt x="34" y="1"/>
                  </a:moveTo>
                  <a:cubicBezTo>
                    <a:pt x="34" y="34"/>
                    <a:pt x="34" y="34"/>
                    <a:pt x="0" y="34"/>
                  </a:cubicBezTo>
                  <a:lnTo>
                    <a:pt x="34" y="34"/>
                  </a:lnTo>
                  <a:lnTo>
                    <a:pt x="34" y="1"/>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3"/>
            <p:cNvSpPr/>
            <p:nvPr/>
          </p:nvSpPr>
          <p:spPr>
            <a:xfrm>
              <a:off x="4813600" y="2575625"/>
              <a:ext cx="875" cy="850"/>
            </a:xfrm>
            <a:custGeom>
              <a:rect b="b" l="l" r="r" t="t"/>
              <a:pathLst>
                <a:path extrusionOk="0" h="34" w="35">
                  <a:moveTo>
                    <a:pt x="1" y="0"/>
                  </a:moveTo>
                  <a:cubicBezTo>
                    <a:pt x="1" y="0"/>
                    <a:pt x="1" y="34"/>
                    <a:pt x="1" y="0"/>
                  </a:cubicBezTo>
                  <a:lnTo>
                    <a:pt x="34" y="0"/>
                  </a:lnTo>
                  <a:lnTo>
                    <a:pt x="1" y="0"/>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3"/>
            <p:cNvSpPr/>
            <p:nvPr/>
          </p:nvSpPr>
          <p:spPr>
            <a:xfrm>
              <a:off x="4661825" y="2012725"/>
              <a:ext cx="875" cy="850"/>
            </a:xfrm>
            <a:custGeom>
              <a:rect b="b" l="l" r="r" t="t"/>
              <a:pathLst>
                <a:path extrusionOk="0" h="34" w="35">
                  <a:moveTo>
                    <a:pt x="34" y="34"/>
                  </a:moveTo>
                  <a:lnTo>
                    <a:pt x="34" y="34"/>
                  </a:lnTo>
                  <a:cubicBezTo>
                    <a:pt x="34" y="34"/>
                    <a:pt x="34" y="0"/>
                    <a:pt x="34" y="34"/>
                  </a:cubicBezTo>
                  <a:lnTo>
                    <a:pt x="34" y="34"/>
                  </a:lnTo>
                  <a:cubicBezTo>
                    <a:pt x="1" y="0"/>
                    <a:pt x="1" y="0"/>
                    <a:pt x="34" y="34"/>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3"/>
            <p:cNvSpPr/>
            <p:nvPr/>
          </p:nvSpPr>
          <p:spPr>
            <a:xfrm>
              <a:off x="4570100" y="2061075"/>
              <a:ext cx="850" cy="1700"/>
            </a:xfrm>
            <a:custGeom>
              <a:rect b="b" l="l" r="r" t="t"/>
              <a:pathLst>
                <a:path extrusionOk="0" h="68" w="34">
                  <a:moveTo>
                    <a:pt x="34" y="68"/>
                  </a:moveTo>
                  <a:cubicBezTo>
                    <a:pt x="34" y="68"/>
                    <a:pt x="34" y="1"/>
                    <a:pt x="34" y="68"/>
                  </a:cubicBezTo>
                  <a:lnTo>
                    <a:pt x="1" y="1"/>
                  </a:lnTo>
                  <a:lnTo>
                    <a:pt x="34" y="68"/>
                  </a:lnTo>
                  <a:cubicBezTo>
                    <a:pt x="1" y="68"/>
                    <a:pt x="34" y="68"/>
                    <a:pt x="34" y="68"/>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3"/>
            <p:cNvSpPr/>
            <p:nvPr/>
          </p:nvSpPr>
          <p:spPr>
            <a:xfrm>
              <a:off x="4359950" y="2786600"/>
              <a:ext cx="20875" cy="15875"/>
            </a:xfrm>
            <a:custGeom>
              <a:rect b="b" l="l" r="r" t="t"/>
              <a:pathLst>
                <a:path extrusionOk="0" h="635" w="835">
                  <a:moveTo>
                    <a:pt x="1" y="1"/>
                  </a:moveTo>
                  <a:lnTo>
                    <a:pt x="1" y="1"/>
                  </a:lnTo>
                  <a:cubicBezTo>
                    <a:pt x="167" y="167"/>
                    <a:pt x="501" y="434"/>
                    <a:pt x="801" y="634"/>
                  </a:cubicBezTo>
                  <a:cubicBezTo>
                    <a:pt x="801" y="601"/>
                    <a:pt x="834" y="601"/>
                    <a:pt x="834" y="568"/>
                  </a:cubicBezTo>
                  <a:cubicBezTo>
                    <a:pt x="768" y="434"/>
                    <a:pt x="534" y="234"/>
                    <a:pt x="1"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3"/>
            <p:cNvSpPr/>
            <p:nvPr/>
          </p:nvSpPr>
          <p:spPr>
            <a:xfrm>
              <a:off x="4900325" y="2242050"/>
              <a:ext cx="25" cy="850"/>
            </a:xfrm>
            <a:custGeom>
              <a:rect b="b" l="l" r="r" t="t"/>
              <a:pathLst>
                <a:path extrusionOk="0" h="34" w="1">
                  <a:moveTo>
                    <a:pt x="1" y="0"/>
                  </a:moveTo>
                  <a:cubicBezTo>
                    <a:pt x="1" y="0"/>
                    <a:pt x="1" y="34"/>
                    <a:pt x="1" y="0"/>
                  </a:cubicBezTo>
                  <a:lnTo>
                    <a:pt x="1" y="0"/>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3"/>
            <p:cNvSpPr/>
            <p:nvPr/>
          </p:nvSpPr>
          <p:spPr>
            <a:xfrm>
              <a:off x="4358275" y="2802450"/>
              <a:ext cx="5875" cy="10875"/>
            </a:xfrm>
            <a:custGeom>
              <a:rect b="b" l="l" r="r" t="t"/>
              <a:pathLst>
                <a:path extrusionOk="0" h="435" w="235">
                  <a:moveTo>
                    <a:pt x="1" y="0"/>
                  </a:moveTo>
                  <a:lnTo>
                    <a:pt x="134" y="334"/>
                  </a:lnTo>
                  <a:lnTo>
                    <a:pt x="134" y="367"/>
                  </a:lnTo>
                  <a:cubicBezTo>
                    <a:pt x="168" y="367"/>
                    <a:pt x="201" y="434"/>
                    <a:pt x="234" y="434"/>
                  </a:cubicBezTo>
                  <a:cubicBezTo>
                    <a:pt x="234" y="267"/>
                    <a:pt x="134" y="134"/>
                    <a:pt x="68" y="100"/>
                  </a:cubicBezTo>
                  <a:cubicBezTo>
                    <a:pt x="68" y="34"/>
                    <a:pt x="34" y="0"/>
                    <a:pt x="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3"/>
            <p:cNvSpPr/>
            <p:nvPr/>
          </p:nvSpPr>
          <p:spPr>
            <a:xfrm>
              <a:off x="4820275" y="2609800"/>
              <a:ext cx="9200" cy="11700"/>
            </a:xfrm>
            <a:custGeom>
              <a:rect b="b" l="l" r="r" t="t"/>
              <a:pathLst>
                <a:path extrusionOk="0" h="468" w="368">
                  <a:moveTo>
                    <a:pt x="1" y="1"/>
                  </a:moveTo>
                  <a:cubicBezTo>
                    <a:pt x="1" y="68"/>
                    <a:pt x="67" y="134"/>
                    <a:pt x="101" y="201"/>
                  </a:cubicBezTo>
                  <a:lnTo>
                    <a:pt x="234" y="468"/>
                  </a:lnTo>
                  <a:cubicBezTo>
                    <a:pt x="268" y="468"/>
                    <a:pt x="334" y="401"/>
                    <a:pt x="368" y="401"/>
                  </a:cubicBezTo>
                  <a:cubicBezTo>
                    <a:pt x="234" y="234"/>
                    <a:pt x="101" y="134"/>
                    <a:pt x="1"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3"/>
            <p:cNvSpPr/>
            <p:nvPr/>
          </p:nvSpPr>
          <p:spPr>
            <a:xfrm>
              <a:off x="4554250" y="2901675"/>
              <a:ext cx="9200" cy="10050"/>
            </a:xfrm>
            <a:custGeom>
              <a:rect b="b" l="l" r="r" t="t"/>
              <a:pathLst>
                <a:path extrusionOk="0" h="402" w="368">
                  <a:moveTo>
                    <a:pt x="67" y="1"/>
                  </a:moveTo>
                  <a:cubicBezTo>
                    <a:pt x="67" y="68"/>
                    <a:pt x="67" y="168"/>
                    <a:pt x="34" y="201"/>
                  </a:cubicBezTo>
                  <a:cubicBezTo>
                    <a:pt x="34" y="301"/>
                    <a:pt x="1" y="335"/>
                    <a:pt x="1" y="401"/>
                  </a:cubicBezTo>
                  <a:lnTo>
                    <a:pt x="134" y="401"/>
                  </a:lnTo>
                  <a:cubicBezTo>
                    <a:pt x="201" y="401"/>
                    <a:pt x="268" y="401"/>
                    <a:pt x="334" y="368"/>
                  </a:cubicBezTo>
                  <a:cubicBezTo>
                    <a:pt x="368" y="201"/>
                    <a:pt x="334" y="168"/>
                    <a:pt x="201" y="68"/>
                  </a:cubicBezTo>
                  <a:cubicBezTo>
                    <a:pt x="168" y="34"/>
                    <a:pt x="134" y="34"/>
                    <a:pt x="67"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3"/>
            <p:cNvSpPr/>
            <p:nvPr/>
          </p:nvSpPr>
          <p:spPr>
            <a:xfrm>
              <a:off x="4510050" y="2755750"/>
              <a:ext cx="23375" cy="12525"/>
            </a:xfrm>
            <a:custGeom>
              <a:rect b="b" l="l" r="r" t="t"/>
              <a:pathLst>
                <a:path extrusionOk="0" h="501" w="935">
                  <a:moveTo>
                    <a:pt x="1" y="0"/>
                  </a:moveTo>
                  <a:lnTo>
                    <a:pt x="1" y="0"/>
                  </a:lnTo>
                  <a:cubicBezTo>
                    <a:pt x="234" y="134"/>
                    <a:pt x="601" y="334"/>
                    <a:pt x="901" y="501"/>
                  </a:cubicBezTo>
                  <a:cubicBezTo>
                    <a:pt x="901" y="467"/>
                    <a:pt x="901" y="467"/>
                    <a:pt x="935" y="401"/>
                  </a:cubicBezTo>
                  <a:cubicBezTo>
                    <a:pt x="735" y="201"/>
                    <a:pt x="268" y="67"/>
                    <a:pt x="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3"/>
            <p:cNvSpPr/>
            <p:nvPr/>
          </p:nvSpPr>
          <p:spPr>
            <a:xfrm>
              <a:off x="4393300" y="2936700"/>
              <a:ext cx="8375" cy="10875"/>
            </a:xfrm>
            <a:custGeom>
              <a:rect b="b" l="l" r="r" t="t"/>
              <a:pathLst>
                <a:path extrusionOk="0" h="435" w="335">
                  <a:moveTo>
                    <a:pt x="34" y="1"/>
                  </a:moveTo>
                  <a:lnTo>
                    <a:pt x="34" y="234"/>
                  </a:lnTo>
                  <a:cubicBezTo>
                    <a:pt x="34" y="301"/>
                    <a:pt x="1" y="335"/>
                    <a:pt x="34" y="435"/>
                  </a:cubicBezTo>
                  <a:lnTo>
                    <a:pt x="134" y="435"/>
                  </a:lnTo>
                  <a:cubicBezTo>
                    <a:pt x="201" y="435"/>
                    <a:pt x="301" y="435"/>
                    <a:pt x="334" y="335"/>
                  </a:cubicBezTo>
                  <a:cubicBezTo>
                    <a:pt x="334" y="201"/>
                    <a:pt x="301" y="168"/>
                    <a:pt x="168" y="101"/>
                  </a:cubicBezTo>
                  <a:cubicBezTo>
                    <a:pt x="134" y="68"/>
                    <a:pt x="101" y="68"/>
                    <a:pt x="34"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3"/>
            <p:cNvSpPr/>
            <p:nvPr/>
          </p:nvSpPr>
          <p:spPr>
            <a:xfrm>
              <a:off x="4437500" y="2051900"/>
              <a:ext cx="25" cy="25"/>
            </a:xfrm>
            <a:custGeom>
              <a:rect b="b" l="l" r="r" t="t"/>
              <a:pathLst>
                <a:path extrusionOk="0" h="1" w="1">
                  <a:moveTo>
                    <a:pt x="1" y="1"/>
                  </a:move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3"/>
            <p:cNvSpPr/>
            <p:nvPr/>
          </p:nvSpPr>
          <p:spPr>
            <a:xfrm>
              <a:off x="4862800" y="2171175"/>
              <a:ext cx="25" cy="25"/>
            </a:xfrm>
            <a:custGeom>
              <a:rect b="b" l="l" r="r" t="t"/>
              <a:pathLst>
                <a:path extrusionOk="0" h="1" w="1">
                  <a:moveTo>
                    <a:pt x="1" y="0"/>
                  </a:move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3"/>
            <p:cNvSpPr/>
            <p:nvPr/>
          </p:nvSpPr>
          <p:spPr>
            <a:xfrm>
              <a:off x="4346600" y="2319600"/>
              <a:ext cx="25" cy="1700"/>
            </a:xfrm>
            <a:custGeom>
              <a:rect b="b" l="l" r="r" t="t"/>
              <a:pathLst>
                <a:path extrusionOk="0" h="68" w="1">
                  <a:moveTo>
                    <a:pt x="1" y="67"/>
                  </a:moveTo>
                  <a:lnTo>
                    <a:pt x="1" y="67"/>
                  </a:lnTo>
                  <a:cubicBezTo>
                    <a:pt x="1" y="1"/>
                    <a:pt x="1" y="1"/>
                    <a:pt x="1" y="67"/>
                  </a:cubicBezTo>
                  <a:lnTo>
                    <a:pt x="1" y="67"/>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3"/>
            <p:cNvSpPr/>
            <p:nvPr/>
          </p:nvSpPr>
          <p:spPr>
            <a:xfrm>
              <a:off x="4626800" y="2381325"/>
              <a:ext cx="1700" cy="850"/>
            </a:xfrm>
            <a:custGeom>
              <a:rect b="b" l="l" r="r" t="t"/>
              <a:pathLst>
                <a:path extrusionOk="0" h="34" w="68">
                  <a:moveTo>
                    <a:pt x="1" y="0"/>
                  </a:moveTo>
                  <a:lnTo>
                    <a:pt x="68" y="33"/>
                  </a:lnTo>
                  <a:cubicBezTo>
                    <a:pt x="68" y="0"/>
                    <a:pt x="68" y="0"/>
                    <a:pt x="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3"/>
            <p:cNvSpPr/>
            <p:nvPr/>
          </p:nvSpPr>
          <p:spPr>
            <a:xfrm>
              <a:off x="4459200" y="2213700"/>
              <a:ext cx="25" cy="850"/>
            </a:xfrm>
            <a:custGeom>
              <a:rect b="b" l="l" r="r" t="t"/>
              <a:pathLst>
                <a:path extrusionOk="0" h="34" w="1">
                  <a:moveTo>
                    <a:pt x="0" y="0"/>
                  </a:moveTo>
                  <a:lnTo>
                    <a:pt x="0" y="0"/>
                  </a:lnTo>
                  <a:cubicBezTo>
                    <a:pt x="0" y="0"/>
                    <a:pt x="0" y="34"/>
                    <a:pt x="0"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3"/>
            <p:cNvSpPr/>
            <p:nvPr/>
          </p:nvSpPr>
          <p:spPr>
            <a:xfrm>
              <a:off x="4324100" y="2238700"/>
              <a:ext cx="25" cy="875"/>
            </a:xfrm>
            <a:custGeom>
              <a:rect b="b" l="l" r="r" t="t"/>
              <a:pathLst>
                <a:path extrusionOk="0" h="35" w="1">
                  <a:moveTo>
                    <a:pt x="0" y="1"/>
                  </a:moveTo>
                  <a:cubicBezTo>
                    <a:pt x="0" y="1"/>
                    <a:pt x="0" y="34"/>
                    <a:pt x="0" y="1"/>
                  </a:cubicBezTo>
                  <a:lnTo>
                    <a:pt x="0" y="1"/>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3"/>
            <p:cNvSpPr/>
            <p:nvPr/>
          </p:nvSpPr>
          <p:spPr>
            <a:xfrm>
              <a:off x="4950375" y="2546425"/>
              <a:ext cx="8350" cy="9200"/>
            </a:xfrm>
            <a:custGeom>
              <a:rect b="b" l="l" r="r" t="t"/>
              <a:pathLst>
                <a:path extrusionOk="0" h="368" w="334">
                  <a:moveTo>
                    <a:pt x="0" y="1"/>
                  </a:moveTo>
                  <a:cubicBezTo>
                    <a:pt x="0" y="34"/>
                    <a:pt x="34" y="101"/>
                    <a:pt x="67" y="168"/>
                  </a:cubicBezTo>
                  <a:cubicBezTo>
                    <a:pt x="134" y="201"/>
                    <a:pt x="167" y="268"/>
                    <a:pt x="201" y="368"/>
                  </a:cubicBezTo>
                  <a:cubicBezTo>
                    <a:pt x="234" y="368"/>
                    <a:pt x="301" y="334"/>
                    <a:pt x="334" y="334"/>
                  </a:cubicBezTo>
                  <a:cubicBezTo>
                    <a:pt x="201" y="201"/>
                    <a:pt x="67" y="101"/>
                    <a:pt x="0"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3"/>
            <p:cNvSpPr/>
            <p:nvPr/>
          </p:nvSpPr>
          <p:spPr>
            <a:xfrm>
              <a:off x="4510900" y="2769925"/>
              <a:ext cx="8350" cy="8375"/>
            </a:xfrm>
            <a:custGeom>
              <a:rect b="b" l="l" r="r" t="t"/>
              <a:pathLst>
                <a:path extrusionOk="0" h="335" w="334">
                  <a:moveTo>
                    <a:pt x="0" y="0"/>
                  </a:moveTo>
                  <a:lnTo>
                    <a:pt x="234" y="301"/>
                  </a:lnTo>
                  <a:lnTo>
                    <a:pt x="234" y="334"/>
                  </a:lnTo>
                  <a:lnTo>
                    <a:pt x="334" y="334"/>
                  </a:lnTo>
                  <a:cubicBezTo>
                    <a:pt x="300" y="301"/>
                    <a:pt x="234" y="167"/>
                    <a:pt x="134" y="101"/>
                  </a:cubicBezTo>
                  <a:cubicBezTo>
                    <a:pt x="100" y="67"/>
                    <a:pt x="67" y="67"/>
                    <a:pt x="0"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3"/>
            <p:cNvSpPr/>
            <p:nvPr/>
          </p:nvSpPr>
          <p:spPr>
            <a:xfrm>
              <a:off x="4692700" y="2739075"/>
              <a:ext cx="25" cy="25"/>
            </a:xfrm>
            <a:custGeom>
              <a:rect b="b" l="l" r="r" t="t"/>
              <a:pathLst>
                <a:path extrusionOk="0" h="1" w="1">
                  <a:moveTo>
                    <a:pt x="0" y="0"/>
                  </a:move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3"/>
            <p:cNvSpPr/>
            <p:nvPr/>
          </p:nvSpPr>
          <p:spPr>
            <a:xfrm>
              <a:off x="4686850" y="2768250"/>
              <a:ext cx="9200" cy="14200"/>
            </a:xfrm>
            <a:custGeom>
              <a:rect b="b" l="l" r="r" t="t"/>
              <a:pathLst>
                <a:path extrusionOk="0" h="568" w="368">
                  <a:moveTo>
                    <a:pt x="1" y="1"/>
                  </a:moveTo>
                  <a:cubicBezTo>
                    <a:pt x="34" y="134"/>
                    <a:pt x="67" y="201"/>
                    <a:pt x="101" y="301"/>
                  </a:cubicBezTo>
                  <a:cubicBezTo>
                    <a:pt x="167" y="368"/>
                    <a:pt x="201" y="501"/>
                    <a:pt x="234" y="568"/>
                  </a:cubicBezTo>
                  <a:cubicBezTo>
                    <a:pt x="267" y="568"/>
                    <a:pt x="334" y="534"/>
                    <a:pt x="367" y="534"/>
                  </a:cubicBezTo>
                  <a:cubicBezTo>
                    <a:pt x="267" y="334"/>
                    <a:pt x="167" y="168"/>
                    <a:pt x="1"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3"/>
            <p:cNvSpPr/>
            <p:nvPr/>
          </p:nvSpPr>
          <p:spPr>
            <a:xfrm>
              <a:off x="4696025" y="2734900"/>
              <a:ext cx="25" cy="25"/>
            </a:xfrm>
            <a:custGeom>
              <a:rect b="b" l="l" r="r" t="t"/>
              <a:pathLst>
                <a:path extrusionOk="0" h="1" w="1">
                  <a:moveTo>
                    <a:pt x="0" y="0"/>
                  </a:moveTo>
                  <a:lnTo>
                    <a:pt x="0" y="0"/>
                  </a:lnTo>
                  <a:lnTo>
                    <a:pt x="0" y="0"/>
                  </a:lnTo>
                  <a:lnTo>
                    <a:pt x="0" y="0"/>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3"/>
            <p:cNvSpPr/>
            <p:nvPr/>
          </p:nvSpPr>
          <p:spPr>
            <a:xfrm>
              <a:off x="4849475" y="2781600"/>
              <a:ext cx="9200" cy="10875"/>
            </a:xfrm>
            <a:custGeom>
              <a:rect b="b" l="l" r="r" t="t"/>
              <a:pathLst>
                <a:path extrusionOk="0" h="435" w="368">
                  <a:moveTo>
                    <a:pt x="0" y="0"/>
                  </a:moveTo>
                  <a:lnTo>
                    <a:pt x="200" y="367"/>
                  </a:lnTo>
                  <a:lnTo>
                    <a:pt x="200" y="434"/>
                  </a:lnTo>
                  <a:lnTo>
                    <a:pt x="367" y="434"/>
                  </a:lnTo>
                  <a:cubicBezTo>
                    <a:pt x="334" y="301"/>
                    <a:pt x="234" y="167"/>
                    <a:pt x="67" y="34"/>
                  </a:cubicBezTo>
                  <a:cubicBezTo>
                    <a:pt x="34" y="1"/>
                    <a:pt x="0" y="0"/>
                    <a:pt x="0"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3"/>
            <p:cNvSpPr/>
            <p:nvPr/>
          </p:nvSpPr>
          <p:spPr>
            <a:xfrm>
              <a:off x="4943700" y="2546425"/>
              <a:ext cx="25" cy="25"/>
            </a:xfrm>
            <a:custGeom>
              <a:rect b="b" l="l" r="r" t="t"/>
              <a:pathLst>
                <a:path extrusionOk="0" h="1" w="1">
                  <a:moveTo>
                    <a:pt x="1" y="1"/>
                  </a:move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3"/>
            <p:cNvSpPr/>
            <p:nvPr/>
          </p:nvSpPr>
          <p:spPr>
            <a:xfrm>
              <a:off x="4681025" y="2728225"/>
              <a:ext cx="4175" cy="2525"/>
            </a:xfrm>
            <a:custGeom>
              <a:rect b="b" l="l" r="r" t="t"/>
              <a:pathLst>
                <a:path extrusionOk="0" h="101" w="167">
                  <a:moveTo>
                    <a:pt x="67" y="1"/>
                  </a:moveTo>
                  <a:cubicBezTo>
                    <a:pt x="0" y="67"/>
                    <a:pt x="0" y="67"/>
                    <a:pt x="0" y="101"/>
                  </a:cubicBezTo>
                  <a:lnTo>
                    <a:pt x="167" y="101"/>
                  </a:lnTo>
                  <a:cubicBezTo>
                    <a:pt x="100" y="1"/>
                    <a:pt x="100" y="1"/>
                    <a:pt x="67"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3"/>
            <p:cNvSpPr/>
            <p:nvPr/>
          </p:nvSpPr>
          <p:spPr>
            <a:xfrm>
              <a:off x="4716875" y="2968400"/>
              <a:ext cx="10025" cy="14200"/>
            </a:xfrm>
            <a:custGeom>
              <a:rect b="b" l="l" r="r" t="t"/>
              <a:pathLst>
                <a:path extrusionOk="0" h="568" w="401">
                  <a:moveTo>
                    <a:pt x="0" y="1"/>
                  </a:moveTo>
                  <a:lnTo>
                    <a:pt x="234" y="468"/>
                  </a:lnTo>
                  <a:lnTo>
                    <a:pt x="234" y="534"/>
                  </a:lnTo>
                  <a:cubicBezTo>
                    <a:pt x="301" y="534"/>
                    <a:pt x="367" y="568"/>
                    <a:pt x="401" y="568"/>
                  </a:cubicBezTo>
                  <a:cubicBezTo>
                    <a:pt x="334" y="334"/>
                    <a:pt x="167" y="167"/>
                    <a:pt x="34" y="34"/>
                  </a:cubicBezTo>
                  <a:lnTo>
                    <a:pt x="0" y="1"/>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3"/>
            <p:cNvSpPr/>
            <p:nvPr/>
          </p:nvSpPr>
          <p:spPr>
            <a:xfrm>
              <a:off x="4646825" y="2363800"/>
              <a:ext cx="2525" cy="1700"/>
            </a:xfrm>
            <a:custGeom>
              <a:rect b="b" l="l" r="r" t="t"/>
              <a:pathLst>
                <a:path extrusionOk="0" h="68" w="101">
                  <a:moveTo>
                    <a:pt x="100" y="1"/>
                  </a:moveTo>
                  <a:cubicBezTo>
                    <a:pt x="100" y="34"/>
                    <a:pt x="34" y="34"/>
                    <a:pt x="0" y="34"/>
                  </a:cubicBezTo>
                  <a:cubicBezTo>
                    <a:pt x="0" y="34"/>
                    <a:pt x="34" y="67"/>
                    <a:pt x="100" y="67"/>
                  </a:cubicBezTo>
                  <a:lnTo>
                    <a:pt x="100" y="1"/>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3"/>
            <p:cNvSpPr/>
            <p:nvPr/>
          </p:nvSpPr>
          <p:spPr>
            <a:xfrm>
              <a:off x="4847800" y="2764925"/>
              <a:ext cx="25050" cy="15025"/>
            </a:xfrm>
            <a:custGeom>
              <a:rect b="b" l="l" r="r" t="t"/>
              <a:pathLst>
                <a:path extrusionOk="0" h="601" w="1002">
                  <a:moveTo>
                    <a:pt x="0" y="0"/>
                  </a:moveTo>
                  <a:lnTo>
                    <a:pt x="0" y="0"/>
                  </a:lnTo>
                  <a:cubicBezTo>
                    <a:pt x="234" y="167"/>
                    <a:pt x="601" y="434"/>
                    <a:pt x="934" y="601"/>
                  </a:cubicBezTo>
                  <a:cubicBezTo>
                    <a:pt x="934" y="534"/>
                    <a:pt x="934" y="534"/>
                    <a:pt x="968" y="501"/>
                  </a:cubicBezTo>
                  <a:lnTo>
                    <a:pt x="1001" y="467"/>
                  </a:lnTo>
                  <a:cubicBezTo>
                    <a:pt x="768" y="200"/>
                    <a:pt x="234" y="34"/>
                    <a:pt x="0"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3"/>
            <p:cNvSpPr/>
            <p:nvPr/>
          </p:nvSpPr>
          <p:spPr>
            <a:xfrm>
              <a:off x="4304075" y="2067750"/>
              <a:ext cx="69925" cy="440675"/>
            </a:xfrm>
            <a:custGeom>
              <a:rect b="b" l="l" r="r" t="t"/>
              <a:pathLst>
                <a:path extrusionOk="0" h="17627" w="2797">
                  <a:moveTo>
                    <a:pt x="1201" y="1"/>
                  </a:moveTo>
                  <a:cubicBezTo>
                    <a:pt x="734" y="568"/>
                    <a:pt x="334" y="1202"/>
                    <a:pt x="1" y="1902"/>
                  </a:cubicBezTo>
                  <a:cubicBezTo>
                    <a:pt x="34" y="2069"/>
                    <a:pt x="67" y="2236"/>
                    <a:pt x="167" y="2369"/>
                  </a:cubicBezTo>
                  <a:cubicBezTo>
                    <a:pt x="167" y="2402"/>
                    <a:pt x="201" y="2402"/>
                    <a:pt x="234" y="2402"/>
                  </a:cubicBezTo>
                  <a:lnTo>
                    <a:pt x="267" y="2402"/>
                  </a:lnTo>
                  <a:cubicBezTo>
                    <a:pt x="334" y="2503"/>
                    <a:pt x="334" y="2536"/>
                    <a:pt x="267" y="2636"/>
                  </a:cubicBezTo>
                  <a:cubicBezTo>
                    <a:pt x="267" y="2703"/>
                    <a:pt x="234" y="2803"/>
                    <a:pt x="267" y="3003"/>
                  </a:cubicBezTo>
                  <a:cubicBezTo>
                    <a:pt x="267" y="3036"/>
                    <a:pt x="267" y="3070"/>
                    <a:pt x="334" y="3136"/>
                  </a:cubicBezTo>
                  <a:cubicBezTo>
                    <a:pt x="368" y="3170"/>
                    <a:pt x="401" y="3203"/>
                    <a:pt x="401" y="3303"/>
                  </a:cubicBezTo>
                  <a:lnTo>
                    <a:pt x="334" y="3370"/>
                  </a:lnTo>
                  <a:lnTo>
                    <a:pt x="234" y="3370"/>
                  </a:lnTo>
                  <a:cubicBezTo>
                    <a:pt x="201" y="3403"/>
                    <a:pt x="167" y="3470"/>
                    <a:pt x="201" y="3503"/>
                  </a:cubicBezTo>
                  <a:cubicBezTo>
                    <a:pt x="334" y="3803"/>
                    <a:pt x="368" y="3837"/>
                    <a:pt x="434" y="3870"/>
                  </a:cubicBezTo>
                  <a:cubicBezTo>
                    <a:pt x="501" y="3870"/>
                    <a:pt x="501" y="3904"/>
                    <a:pt x="534" y="3904"/>
                  </a:cubicBezTo>
                  <a:cubicBezTo>
                    <a:pt x="501" y="3904"/>
                    <a:pt x="501" y="3970"/>
                    <a:pt x="501" y="4004"/>
                  </a:cubicBezTo>
                  <a:cubicBezTo>
                    <a:pt x="501" y="4037"/>
                    <a:pt x="501" y="4070"/>
                    <a:pt x="534" y="4070"/>
                  </a:cubicBezTo>
                  <a:lnTo>
                    <a:pt x="568" y="4137"/>
                  </a:lnTo>
                  <a:cubicBezTo>
                    <a:pt x="634" y="4170"/>
                    <a:pt x="634" y="4170"/>
                    <a:pt x="668" y="4170"/>
                  </a:cubicBezTo>
                  <a:lnTo>
                    <a:pt x="601" y="4204"/>
                  </a:lnTo>
                  <a:cubicBezTo>
                    <a:pt x="568" y="4170"/>
                    <a:pt x="568" y="4170"/>
                    <a:pt x="534" y="4170"/>
                  </a:cubicBezTo>
                  <a:cubicBezTo>
                    <a:pt x="501" y="4170"/>
                    <a:pt x="434" y="4204"/>
                    <a:pt x="434" y="4204"/>
                  </a:cubicBezTo>
                  <a:cubicBezTo>
                    <a:pt x="334" y="4504"/>
                    <a:pt x="401" y="4704"/>
                    <a:pt x="434" y="4838"/>
                  </a:cubicBezTo>
                  <a:cubicBezTo>
                    <a:pt x="501" y="5004"/>
                    <a:pt x="534" y="5004"/>
                    <a:pt x="401" y="5071"/>
                  </a:cubicBezTo>
                  <a:cubicBezTo>
                    <a:pt x="368" y="5071"/>
                    <a:pt x="368" y="5138"/>
                    <a:pt x="368" y="5171"/>
                  </a:cubicBezTo>
                  <a:cubicBezTo>
                    <a:pt x="368" y="5204"/>
                    <a:pt x="368" y="5238"/>
                    <a:pt x="401" y="5238"/>
                  </a:cubicBezTo>
                  <a:cubicBezTo>
                    <a:pt x="474" y="5293"/>
                    <a:pt x="528" y="5318"/>
                    <a:pt x="577" y="5318"/>
                  </a:cubicBezTo>
                  <a:cubicBezTo>
                    <a:pt x="618" y="5318"/>
                    <a:pt x="656" y="5301"/>
                    <a:pt x="701" y="5271"/>
                  </a:cubicBezTo>
                  <a:cubicBezTo>
                    <a:pt x="768" y="5238"/>
                    <a:pt x="835" y="5104"/>
                    <a:pt x="835" y="5004"/>
                  </a:cubicBezTo>
                  <a:cubicBezTo>
                    <a:pt x="868" y="5038"/>
                    <a:pt x="868" y="5138"/>
                    <a:pt x="868" y="5171"/>
                  </a:cubicBezTo>
                  <a:cubicBezTo>
                    <a:pt x="868" y="5171"/>
                    <a:pt x="835" y="5238"/>
                    <a:pt x="768" y="5305"/>
                  </a:cubicBezTo>
                  <a:cubicBezTo>
                    <a:pt x="701" y="5371"/>
                    <a:pt x="534" y="5505"/>
                    <a:pt x="501" y="5705"/>
                  </a:cubicBezTo>
                  <a:lnTo>
                    <a:pt x="434" y="5738"/>
                  </a:lnTo>
                  <a:cubicBezTo>
                    <a:pt x="401" y="5872"/>
                    <a:pt x="434" y="5972"/>
                    <a:pt x="434" y="6038"/>
                  </a:cubicBezTo>
                  <a:cubicBezTo>
                    <a:pt x="501" y="6105"/>
                    <a:pt x="501" y="6172"/>
                    <a:pt x="434" y="6205"/>
                  </a:cubicBezTo>
                  <a:cubicBezTo>
                    <a:pt x="434" y="6205"/>
                    <a:pt x="401" y="6239"/>
                    <a:pt x="401" y="6272"/>
                  </a:cubicBezTo>
                  <a:cubicBezTo>
                    <a:pt x="334" y="6372"/>
                    <a:pt x="368" y="6505"/>
                    <a:pt x="401" y="6572"/>
                  </a:cubicBezTo>
                  <a:cubicBezTo>
                    <a:pt x="368" y="6572"/>
                    <a:pt x="334" y="6605"/>
                    <a:pt x="334" y="6672"/>
                  </a:cubicBezTo>
                  <a:cubicBezTo>
                    <a:pt x="267" y="6706"/>
                    <a:pt x="334" y="6772"/>
                    <a:pt x="368" y="6772"/>
                  </a:cubicBezTo>
                  <a:cubicBezTo>
                    <a:pt x="501" y="6839"/>
                    <a:pt x="501" y="6872"/>
                    <a:pt x="434" y="6939"/>
                  </a:cubicBezTo>
                  <a:lnTo>
                    <a:pt x="434" y="7206"/>
                  </a:lnTo>
                  <a:cubicBezTo>
                    <a:pt x="401" y="7206"/>
                    <a:pt x="401" y="7239"/>
                    <a:pt x="401" y="7239"/>
                  </a:cubicBezTo>
                  <a:cubicBezTo>
                    <a:pt x="368" y="7239"/>
                    <a:pt x="368" y="7239"/>
                    <a:pt x="334" y="7273"/>
                  </a:cubicBezTo>
                  <a:cubicBezTo>
                    <a:pt x="267" y="7339"/>
                    <a:pt x="267" y="7406"/>
                    <a:pt x="334" y="7406"/>
                  </a:cubicBezTo>
                  <a:cubicBezTo>
                    <a:pt x="368" y="7439"/>
                    <a:pt x="368" y="7539"/>
                    <a:pt x="334" y="7673"/>
                  </a:cubicBezTo>
                  <a:cubicBezTo>
                    <a:pt x="267" y="7773"/>
                    <a:pt x="234" y="7906"/>
                    <a:pt x="334" y="8040"/>
                  </a:cubicBezTo>
                  <a:cubicBezTo>
                    <a:pt x="358" y="8063"/>
                    <a:pt x="381" y="8087"/>
                    <a:pt x="405" y="8087"/>
                  </a:cubicBezTo>
                  <a:cubicBezTo>
                    <a:pt x="415" y="8087"/>
                    <a:pt x="424" y="8083"/>
                    <a:pt x="434" y="8073"/>
                  </a:cubicBezTo>
                  <a:cubicBezTo>
                    <a:pt x="501" y="8073"/>
                    <a:pt x="534" y="8006"/>
                    <a:pt x="534" y="7940"/>
                  </a:cubicBezTo>
                  <a:lnTo>
                    <a:pt x="534" y="7840"/>
                  </a:lnTo>
                  <a:lnTo>
                    <a:pt x="668" y="7840"/>
                  </a:lnTo>
                  <a:cubicBezTo>
                    <a:pt x="668" y="7906"/>
                    <a:pt x="601" y="7940"/>
                    <a:pt x="568" y="8040"/>
                  </a:cubicBezTo>
                  <a:cubicBezTo>
                    <a:pt x="434" y="8107"/>
                    <a:pt x="334" y="8273"/>
                    <a:pt x="368" y="8574"/>
                  </a:cubicBezTo>
                  <a:cubicBezTo>
                    <a:pt x="368" y="8607"/>
                    <a:pt x="401" y="8674"/>
                    <a:pt x="401" y="8674"/>
                  </a:cubicBezTo>
                  <a:lnTo>
                    <a:pt x="368" y="8707"/>
                  </a:lnTo>
                  <a:cubicBezTo>
                    <a:pt x="334" y="8740"/>
                    <a:pt x="334" y="8740"/>
                    <a:pt x="334" y="8774"/>
                  </a:cubicBezTo>
                  <a:cubicBezTo>
                    <a:pt x="334" y="8874"/>
                    <a:pt x="368" y="9007"/>
                    <a:pt x="434" y="9041"/>
                  </a:cubicBezTo>
                  <a:lnTo>
                    <a:pt x="534" y="9041"/>
                  </a:lnTo>
                  <a:cubicBezTo>
                    <a:pt x="568" y="9074"/>
                    <a:pt x="568" y="9107"/>
                    <a:pt x="601" y="9107"/>
                  </a:cubicBezTo>
                  <a:cubicBezTo>
                    <a:pt x="568" y="9107"/>
                    <a:pt x="568" y="9174"/>
                    <a:pt x="568" y="9207"/>
                  </a:cubicBezTo>
                  <a:cubicBezTo>
                    <a:pt x="534" y="9341"/>
                    <a:pt x="568" y="9441"/>
                    <a:pt x="601" y="9508"/>
                  </a:cubicBezTo>
                  <a:cubicBezTo>
                    <a:pt x="568" y="9541"/>
                    <a:pt x="568" y="9574"/>
                    <a:pt x="601" y="9608"/>
                  </a:cubicBezTo>
                  <a:lnTo>
                    <a:pt x="601" y="9674"/>
                  </a:lnTo>
                  <a:cubicBezTo>
                    <a:pt x="568" y="9674"/>
                    <a:pt x="534" y="9674"/>
                    <a:pt x="534" y="9708"/>
                  </a:cubicBezTo>
                  <a:cubicBezTo>
                    <a:pt x="501" y="9741"/>
                    <a:pt x="501" y="9774"/>
                    <a:pt x="534" y="9841"/>
                  </a:cubicBezTo>
                  <a:cubicBezTo>
                    <a:pt x="668" y="10008"/>
                    <a:pt x="668" y="10041"/>
                    <a:pt x="601" y="10208"/>
                  </a:cubicBezTo>
                  <a:lnTo>
                    <a:pt x="601" y="10241"/>
                  </a:lnTo>
                  <a:lnTo>
                    <a:pt x="601" y="10275"/>
                  </a:lnTo>
                  <a:lnTo>
                    <a:pt x="568" y="10341"/>
                  </a:lnTo>
                  <a:cubicBezTo>
                    <a:pt x="501" y="10508"/>
                    <a:pt x="534" y="10675"/>
                    <a:pt x="534" y="10775"/>
                  </a:cubicBezTo>
                  <a:lnTo>
                    <a:pt x="534" y="10875"/>
                  </a:lnTo>
                  <a:cubicBezTo>
                    <a:pt x="534" y="10909"/>
                    <a:pt x="568" y="10942"/>
                    <a:pt x="668" y="10942"/>
                  </a:cubicBezTo>
                  <a:lnTo>
                    <a:pt x="701" y="10942"/>
                  </a:lnTo>
                  <a:lnTo>
                    <a:pt x="734" y="11009"/>
                  </a:lnTo>
                  <a:cubicBezTo>
                    <a:pt x="701" y="11042"/>
                    <a:pt x="668" y="11075"/>
                    <a:pt x="701" y="11109"/>
                  </a:cubicBezTo>
                  <a:cubicBezTo>
                    <a:pt x="678" y="11085"/>
                    <a:pt x="637" y="11062"/>
                    <a:pt x="604" y="11062"/>
                  </a:cubicBezTo>
                  <a:cubicBezTo>
                    <a:pt x="590" y="11062"/>
                    <a:pt x="577" y="11066"/>
                    <a:pt x="568" y="11075"/>
                  </a:cubicBezTo>
                  <a:cubicBezTo>
                    <a:pt x="534" y="11109"/>
                    <a:pt x="501" y="11175"/>
                    <a:pt x="534" y="11209"/>
                  </a:cubicBezTo>
                  <a:lnTo>
                    <a:pt x="668" y="11509"/>
                  </a:lnTo>
                  <a:cubicBezTo>
                    <a:pt x="668" y="11509"/>
                    <a:pt x="668" y="11542"/>
                    <a:pt x="601" y="11542"/>
                  </a:cubicBezTo>
                  <a:lnTo>
                    <a:pt x="568" y="11576"/>
                  </a:lnTo>
                  <a:lnTo>
                    <a:pt x="534" y="11576"/>
                  </a:lnTo>
                  <a:cubicBezTo>
                    <a:pt x="501" y="11576"/>
                    <a:pt x="434" y="11609"/>
                    <a:pt x="434" y="11676"/>
                  </a:cubicBezTo>
                  <a:cubicBezTo>
                    <a:pt x="401" y="11776"/>
                    <a:pt x="501" y="11943"/>
                    <a:pt x="534" y="12076"/>
                  </a:cubicBezTo>
                  <a:cubicBezTo>
                    <a:pt x="568" y="12209"/>
                    <a:pt x="668" y="12343"/>
                    <a:pt x="601" y="12443"/>
                  </a:cubicBezTo>
                  <a:cubicBezTo>
                    <a:pt x="601" y="12510"/>
                    <a:pt x="601" y="12576"/>
                    <a:pt x="668" y="12576"/>
                  </a:cubicBezTo>
                  <a:lnTo>
                    <a:pt x="668" y="12610"/>
                  </a:lnTo>
                  <a:cubicBezTo>
                    <a:pt x="668" y="12710"/>
                    <a:pt x="668" y="12743"/>
                    <a:pt x="601" y="12777"/>
                  </a:cubicBezTo>
                  <a:cubicBezTo>
                    <a:pt x="568" y="12943"/>
                    <a:pt x="534" y="13177"/>
                    <a:pt x="668" y="13377"/>
                  </a:cubicBezTo>
                  <a:lnTo>
                    <a:pt x="501" y="13510"/>
                  </a:lnTo>
                  <a:cubicBezTo>
                    <a:pt x="434" y="13544"/>
                    <a:pt x="434" y="13577"/>
                    <a:pt x="434" y="13610"/>
                  </a:cubicBezTo>
                  <a:cubicBezTo>
                    <a:pt x="434" y="13711"/>
                    <a:pt x="501" y="13744"/>
                    <a:pt x="568" y="13744"/>
                  </a:cubicBezTo>
                  <a:cubicBezTo>
                    <a:pt x="597" y="13754"/>
                    <a:pt x="623" y="13758"/>
                    <a:pt x="647" y="13758"/>
                  </a:cubicBezTo>
                  <a:cubicBezTo>
                    <a:pt x="704" y="13758"/>
                    <a:pt x="744" y="13734"/>
                    <a:pt x="768" y="13711"/>
                  </a:cubicBezTo>
                  <a:lnTo>
                    <a:pt x="835" y="13677"/>
                  </a:lnTo>
                  <a:cubicBezTo>
                    <a:pt x="835" y="13677"/>
                    <a:pt x="868" y="13711"/>
                    <a:pt x="868" y="13744"/>
                  </a:cubicBezTo>
                  <a:lnTo>
                    <a:pt x="868" y="13777"/>
                  </a:lnTo>
                  <a:lnTo>
                    <a:pt x="835" y="13777"/>
                  </a:lnTo>
                  <a:cubicBezTo>
                    <a:pt x="734" y="13777"/>
                    <a:pt x="668" y="13777"/>
                    <a:pt x="601" y="13877"/>
                  </a:cubicBezTo>
                  <a:cubicBezTo>
                    <a:pt x="568" y="13911"/>
                    <a:pt x="601" y="13944"/>
                    <a:pt x="601" y="14011"/>
                  </a:cubicBezTo>
                  <a:lnTo>
                    <a:pt x="668" y="14044"/>
                  </a:lnTo>
                  <a:cubicBezTo>
                    <a:pt x="734" y="14111"/>
                    <a:pt x="768" y="14211"/>
                    <a:pt x="835" y="14244"/>
                  </a:cubicBezTo>
                  <a:lnTo>
                    <a:pt x="768" y="14278"/>
                  </a:lnTo>
                  <a:lnTo>
                    <a:pt x="734" y="14378"/>
                  </a:lnTo>
                  <a:cubicBezTo>
                    <a:pt x="734" y="14344"/>
                    <a:pt x="701" y="14344"/>
                    <a:pt x="701" y="14278"/>
                  </a:cubicBezTo>
                  <a:cubicBezTo>
                    <a:pt x="668" y="14211"/>
                    <a:pt x="601" y="14178"/>
                    <a:pt x="534" y="14178"/>
                  </a:cubicBezTo>
                  <a:cubicBezTo>
                    <a:pt x="434" y="14178"/>
                    <a:pt x="401" y="14211"/>
                    <a:pt x="334" y="14278"/>
                  </a:cubicBezTo>
                  <a:cubicBezTo>
                    <a:pt x="267" y="14344"/>
                    <a:pt x="267" y="14378"/>
                    <a:pt x="334" y="14411"/>
                  </a:cubicBezTo>
                  <a:cubicBezTo>
                    <a:pt x="334" y="14444"/>
                    <a:pt x="368" y="14511"/>
                    <a:pt x="401" y="14511"/>
                  </a:cubicBezTo>
                  <a:cubicBezTo>
                    <a:pt x="534" y="14511"/>
                    <a:pt x="534" y="14544"/>
                    <a:pt x="568" y="14778"/>
                  </a:cubicBezTo>
                  <a:cubicBezTo>
                    <a:pt x="568" y="14911"/>
                    <a:pt x="601" y="15112"/>
                    <a:pt x="701" y="15212"/>
                  </a:cubicBezTo>
                  <a:cubicBezTo>
                    <a:pt x="668" y="15245"/>
                    <a:pt x="668" y="15345"/>
                    <a:pt x="668" y="15378"/>
                  </a:cubicBezTo>
                  <a:cubicBezTo>
                    <a:pt x="701" y="15445"/>
                    <a:pt x="768" y="15512"/>
                    <a:pt x="835" y="15545"/>
                  </a:cubicBezTo>
                  <a:cubicBezTo>
                    <a:pt x="935" y="15579"/>
                    <a:pt x="1001" y="15612"/>
                    <a:pt x="935" y="15712"/>
                  </a:cubicBezTo>
                  <a:lnTo>
                    <a:pt x="935" y="15745"/>
                  </a:lnTo>
                  <a:lnTo>
                    <a:pt x="868" y="15745"/>
                  </a:lnTo>
                  <a:cubicBezTo>
                    <a:pt x="868" y="15745"/>
                    <a:pt x="868" y="15779"/>
                    <a:pt x="835" y="15779"/>
                  </a:cubicBezTo>
                  <a:cubicBezTo>
                    <a:pt x="1352" y="16361"/>
                    <a:pt x="1963" y="16880"/>
                    <a:pt x="2669" y="17367"/>
                  </a:cubicBezTo>
                  <a:lnTo>
                    <a:pt x="2669" y="17367"/>
                  </a:lnTo>
                  <a:cubicBezTo>
                    <a:pt x="2631" y="17280"/>
                    <a:pt x="2613" y="17203"/>
                    <a:pt x="2669" y="17146"/>
                  </a:cubicBezTo>
                  <a:cubicBezTo>
                    <a:pt x="2703" y="17080"/>
                    <a:pt x="2703" y="17013"/>
                    <a:pt x="2669" y="17013"/>
                  </a:cubicBezTo>
                  <a:cubicBezTo>
                    <a:pt x="2636" y="16996"/>
                    <a:pt x="2611" y="16988"/>
                    <a:pt x="2590" y="16988"/>
                  </a:cubicBezTo>
                  <a:cubicBezTo>
                    <a:pt x="2569" y="16988"/>
                    <a:pt x="2552" y="16996"/>
                    <a:pt x="2536" y="17013"/>
                  </a:cubicBezTo>
                  <a:cubicBezTo>
                    <a:pt x="2502" y="17013"/>
                    <a:pt x="2502" y="17046"/>
                    <a:pt x="2502" y="17046"/>
                  </a:cubicBezTo>
                  <a:lnTo>
                    <a:pt x="2502" y="17046"/>
                  </a:lnTo>
                  <a:cubicBezTo>
                    <a:pt x="2502" y="17013"/>
                    <a:pt x="2536" y="16913"/>
                    <a:pt x="2536" y="16846"/>
                  </a:cubicBezTo>
                  <a:cubicBezTo>
                    <a:pt x="2569" y="16713"/>
                    <a:pt x="2669" y="16513"/>
                    <a:pt x="2569" y="16346"/>
                  </a:cubicBezTo>
                  <a:lnTo>
                    <a:pt x="2569" y="16246"/>
                  </a:lnTo>
                  <a:cubicBezTo>
                    <a:pt x="2536" y="16212"/>
                    <a:pt x="2536" y="16146"/>
                    <a:pt x="2502" y="16079"/>
                  </a:cubicBezTo>
                  <a:cubicBezTo>
                    <a:pt x="2436" y="15979"/>
                    <a:pt x="2402" y="15845"/>
                    <a:pt x="2369" y="15745"/>
                  </a:cubicBezTo>
                  <a:cubicBezTo>
                    <a:pt x="2402" y="15712"/>
                    <a:pt x="2436" y="15679"/>
                    <a:pt x="2436" y="15612"/>
                  </a:cubicBezTo>
                  <a:cubicBezTo>
                    <a:pt x="2536" y="15445"/>
                    <a:pt x="2436" y="15245"/>
                    <a:pt x="2402" y="15078"/>
                  </a:cubicBezTo>
                  <a:cubicBezTo>
                    <a:pt x="2369" y="15011"/>
                    <a:pt x="2336" y="14878"/>
                    <a:pt x="2336" y="14845"/>
                  </a:cubicBezTo>
                  <a:lnTo>
                    <a:pt x="2369" y="14845"/>
                  </a:lnTo>
                  <a:cubicBezTo>
                    <a:pt x="2402" y="14845"/>
                    <a:pt x="2402" y="14845"/>
                    <a:pt x="2436" y="14778"/>
                  </a:cubicBezTo>
                  <a:cubicBezTo>
                    <a:pt x="2502" y="14745"/>
                    <a:pt x="2502" y="14745"/>
                    <a:pt x="2502" y="14711"/>
                  </a:cubicBezTo>
                  <a:lnTo>
                    <a:pt x="2436" y="14344"/>
                  </a:lnTo>
                  <a:cubicBezTo>
                    <a:pt x="2502" y="14344"/>
                    <a:pt x="2502" y="14311"/>
                    <a:pt x="2502" y="14244"/>
                  </a:cubicBezTo>
                  <a:cubicBezTo>
                    <a:pt x="2502" y="14011"/>
                    <a:pt x="2436" y="13877"/>
                    <a:pt x="2369" y="13744"/>
                  </a:cubicBezTo>
                  <a:lnTo>
                    <a:pt x="2369" y="13711"/>
                  </a:lnTo>
                  <a:cubicBezTo>
                    <a:pt x="2436" y="13310"/>
                    <a:pt x="2402" y="13177"/>
                    <a:pt x="2236" y="12877"/>
                  </a:cubicBezTo>
                  <a:cubicBezTo>
                    <a:pt x="2302" y="12877"/>
                    <a:pt x="2336" y="12843"/>
                    <a:pt x="2336" y="12810"/>
                  </a:cubicBezTo>
                  <a:cubicBezTo>
                    <a:pt x="2336" y="12743"/>
                    <a:pt x="2336" y="12710"/>
                    <a:pt x="2269" y="12710"/>
                  </a:cubicBezTo>
                  <a:cubicBezTo>
                    <a:pt x="2269" y="12676"/>
                    <a:pt x="2269" y="12576"/>
                    <a:pt x="2336" y="12510"/>
                  </a:cubicBezTo>
                  <a:cubicBezTo>
                    <a:pt x="2369" y="12310"/>
                    <a:pt x="2402" y="12043"/>
                    <a:pt x="2369" y="11809"/>
                  </a:cubicBezTo>
                  <a:cubicBezTo>
                    <a:pt x="2402" y="11742"/>
                    <a:pt x="2402" y="11709"/>
                    <a:pt x="2369" y="11676"/>
                  </a:cubicBezTo>
                  <a:cubicBezTo>
                    <a:pt x="2302" y="11509"/>
                    <a:pt x="2336" y="11309"/>
                    <a:pt x="2369" y="11042"/>
                  </a:cubicBezTo>
                  <a:cubicBezTo>
                    <a:pt x="2402" y="10742"/>
                    <a:pt x="2502" y="10375"/>
                    <a:pt x="2102" y="10241"/>
                  </a:cubicBezTo>
                  <a:lnTo>
                    <a:pt x="1935" y="9975"/>
                  </a:lnTo>
                  <a:lnTo>
                    <a:pt x="1902" y="9908"/>
                  </a:lnTo>
                  <a:cubicBezTo>
                    <a:pt x="1935" y="9841"/>
                    <a:pt x="1935" y="9741"/>
                    <a:pt x="1935" y="9674"/>
                  </a:cubicBezTo>
                  <a:lnTo>
                    <a:pt x="1935" y="9541"/>
                  </a:lnTo>
                  <a:cubicBezTo>
                    <a:pt x="2002" y="9541"/>
                    <a:pt x="2002" y="9541"/>
                    <a:pt x="2035" y="9508"/>
                  </a:cubicBezTo>
                  <a:cubicBezTo>
                    <a:pt x="2069" y="9474"/>
                    <a:pt x="2069" y="9474"/>
                    <a:pt x="2069" y="9407"/>
                  </a:cubicBezTo>
                  <a:cubicBezTo>
                    <a:pt x="2035" y="9007"/>
                    <a:pt x="2035" y="8540"/>
                    <a:pt x="2035" y="8207"/>
                  </a:cubicBezTo>
                  <a:lnTo>
                    <a:pt x="2035" y="7873"/>
                  </a:lnTo>
                  <a:lnTo>
                    <a:pt x="2035" y="7039"/>
                  </a:lnTo>
                  <a:cubicBezTo>
                    <a:pt x="2035" y="7006"/>
                    <a:pt x="2035" y="7006"/>
                    <a:pt x="2002" y="6972"/>
                  </a:cubicBezTo>
                  <a:lnTo>
                    <a:pt x="2002" y="6806"/>
                  </a:lnTo>
                  <a:lnTo>
                    <a:pt x="2002" y="6739"/>
                  </a:lnTo>
                  <a:cubicBezTo>
                    <a:pt x="2035" y="6739"/>
                    <a:pt x="2069" y="6672"/>
                    <a:pt x="2069" y="6639"/>
                  </a:cubicBezTo>
                  <a:lnTo>
                    <a:pt x="2035" y="6472"/>
                  </a:lnTo>
                  <a:cubicBezTo>
                    <a:pt x="2035" y="6405"/>
                    <a:pt x="2002" y="6372"/>
                    <a:pt x="1935" y="6372"/>
                  </a:cubicBezTo>
                  <a:lnTo>
                    <a:pt x="1902" y="6372"/>
                  </a:lnTo>
                  <a:cubicBezTo>
                    <a:pt x="1869" y="6339"/>
                    <a:pt x="1835" y="6305"/>
                    <a:pt x="1835" y="6205"/>
                  </a:cubicBezTo>
                  <a:lnTo>
                    <a:pt x="1869" y="6172"/>
                  </a:lnTo>
                  <a:cubicBezTo>
                    <a:pt x="1902" y="6172"/>
                    <a:pt x="1935" y="6138"/>
                    <a:pt x="2002" y="6072"/>
                  </a:cubicBezTo>
                  <a:cubicBezTo>
                    <a:pt x="2035" y="6038"/>
                    <a:pt x="2035" y="5972"/>
                    <a:pt x="2002" y="5905"/>
                  </a:cubicBezTo>
                  <a:lnTo>
                    <a:pt x="2002" y="5571"/>
                  </a:lnTo>
                  <a:cubicBezTo>
                    <a:pt x="2002" y="5538"/>
                    <a:pt x="1935" y="5505"/>
                    <a:pt x="1935" y="5505"/>
                  </a:cubicBezTo>
                  <a:lnTo>
                    <a:pt x="1835" y="5505"/>
                  </a:lnTo>
                  <a:lnTo>
                    <a:pt x="1735" y="5538"/>
                  </a:lnTo>
                  <a:cubicBezTo>
                    <a:pt x="1735" y="5505"/>
                    <a:pt x="1735" y="5471"/>
                    <a:pt x="1702" y="5405"/>
                  </a:cubicBezTo>
                  <a:cubicBezTo>
                    <a:pt x="1769" y="5171"/>
                    <a:pt x="1735" y="4838"/>
                    <a:pt x="1735" y="4537"/>
                  </a:cubicBezTo>
                  <a:cubicBezTo>
                    <a:pt x="1735" y="4404"/>
                    <a:pt x="1702" y="4204"/>
                    <a:pt x="1735" y="4170"/>
                  </a:cubicBezTo>
                  <a:cubicBezTo>
                    <a:pt x="1769" y="4137"/>
                    <a:pt x="1735" y="4070"/>
                    <a:pt x="1735" y="4037"/>
                  </a:cubicBezTo>
                  <a:cubicBezTo>
                    <a:pt x="1602" y="3870"/>
                    <a:pt x="1602" y="3670"/>
                    <a:pt x="1568" y="3403"/>
                  </a:cubicBezTo>
                  <a:cubicBezTo>
                    <a:pt x="1568" y="3370"/>
                    <a:pt x="1568" y="3336"/>
                    <a:pt x="1535" y="3336"/>
                  </a:cubicBezTo>
                  <a:cubicBezTo>
                    <a:pt x="1602" y="3236"/>
                    <a:pt x="1602" y="3136"/>
                    <a:pt x="1602" y="3036"/>
                  </a:cubicBezTo>
                  <a:cubicBezTo>
                    <a:pt x="1602" y="2903"/>
                    <a:pt x="1668" y="2836"/>
                    <a:pt x="1702" y="2736"/>
                  </a:cubicBezTo>
                  <a:cubicBezTo>
                    <a:pt x="1702" y="2736"/>
                    <a:pt x="1735" y="2736"/>
                    <a:pt x="1735" y="2703"/>
                  </a:cubicBezTo>
                  <a:cubicBezTo>
                    <a:pt x="1769" y="2669"/>
                    <a:pt x="1769" y="2569"/>
                    <a:pt x="1735" y="2536"/>
                  </a:cubicBezTo>
                  <a:cubicBezTo>
                    <a:pt x="1702" y="2503"/>
                    <a:pt x="1668" y="2503"/>
                    <a:pt x="1602" y="2503"/>
                  </a:cubicBezTo>
                  <a:cubicBezTo>
                    <a:pt x="1602" y="2469"/>
                    <a:pt x="1568" y="2402"/>
                    <a:pt x="1568" y="2402"/>
                  </a:cubicBezTo>
                  <a:cubicBezTo>
                    <a:pt x="1568" y="2336"/>
                    <a:pt x="1535" y="2302"/>
                    <a:pt x="1502" y="2202"/>
                  </a:cubicBezTo>
                  <a:cubicBezTo>
                    <a:pt x="1535" y="2202"/>
                    <a:pt x="1535" y="2169"/>
                    <a:pt x="1568" y="2136"/>
                  </a:cubicBezTo>
                  <a:lnTo>
                    <a:pt x="1568" y="2002"/>
                  </a:lnTo>
                  <a:cubicBezTo>
                    <a:pt x="1435" y="1802"/>
                    <a:pt x="1435" y="1502"/>
                    <a:pt x="1435" y="1235"/>
                  </a:cubicBezTo>
                  <a:cubicBezTo>
                    <a:pt x="1435" y="1001"/>
                    <a:pt x="1435" y="735"/>
                    <a:pt x="1368" y="501"/>
                  </a:cubicBezTo>
                  <a:cubicBezTo>
                    <a:pt x="1368" y="468"/>
                    <a:pt x="1335" y="401"/>
                    <a:pt x="1235" y="401"/>
                  </a:cubicBezTo>
                  <a:lnTo>
                    <a:pt x="1368" y="234"/>
                  </a:lnTo>
                  <a:cubicBezTo>
                    <a:pt x="1402" y="201"/>
                    <a:pt x="1402" y="168"/>
                    <a:pt x="1368" y="134"/>
                  </a:cubicBezTo>
                  <a:cubicBezTo>
                    <a:pt x="1335" y="34"/>
                    <a:pt x="1268" y="34"/>
                    <a:pt x="1201" y="1"/>
                  </a:cubicBezTo>
                  <a:close/>
                  <a:moveTo>
                    <a:pt x="2669" y="17367"/>
                  </a:moveTo>
                  <a:cubicBezTo>
                    <a:pt x="2698" y="17434"/>
                    <a:pt x="2740" y="17507"/>
                    <a:pt x="2769" y="17580"/>
                  </a:cubicBezTo>
                  <a:cubicBezTo>
                    <a:pt x="2769" y="17606"/>
                    <a:pt x="2779" y="17627"/>
                    <a:pt x="2786" y="17627"/>
                  </a:cubicBezTo>
                  <a:cubicBezTo>
                    <a:pt x="2796" y="17627"/>
                    <a:pt x="2797" y="17576"/>
                    <a:pt x="2736" y="17413"/>
                  </a:cubicBezTo>
                  <a:cubicBezTo>
                    <a:pt x="2713" y="17398"/>
                    <a:pt x="2691" y="17382"/>
                    <a:pt x="2669" y="1736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3"/>
            <p:cNvSpPr/>
            <p:nvPr/>
          </p:nvSpPr>
          <p:spPr>
            <a:xfrm>
              <a:off x="4344950" y="2740725"/>
              <a:ext cx="79250" cy="241875"/>
            </a:xfrm>
            <a:custGeom>
              <a:rect b="b" l="l" r="r" t="t"/>
              <a:pathLst>
                <a:path extrusionOk="0" h="9675" w="3170">
                  <a:moveTo>
                    <a:pt x="601" y="1836"/>
                  </a:moveTo>
                  <a:lnTo>
                    <a:pt x="867" y="1969"/>
                  </a:lnTo>
                  <a:cubicBezTo>
                    <a:pt x="901" y="1969"/>
                    <a:pt x="901" y="2002"/>
                    <a:pt x="934" y="2002"/>
                  </a:cubicBezTo>
                  <a:cubicBezTo>
                    <a:pt x="1201" y="2136"/>
                    <a:pt x="1368" y="2269"/>
                    <a:pt x="1434" y="2336"/>
                  </a:cubicBezTo>
                  <a:lnTo>
                    <a:pt x="1501" y="2403"/>
                  </a:lnTo>
                  <a:lnTo>
                    <a:pt x="1434" y="2403"/>
                  </a:lnTo>
                  <a:cubicBezTo>
                    <a:pt x="1401" y="2436"/>
                    <a:pt x="1401" y="2436"/>
                    <a:pt x="1401" y="2469"/>
                  </a:cubicBezTo>
                  <a:cubicBezTo>
                    <a:pt x="1101" y="2269"/>
                    <a:pt x="767" y="2002"/>
                    <a:pt x="601" y="1836"/>
                  </a:cubicBezTo>
                  <a:close/>
                  <a:moveTo>
                    <a:pt x="567" y="2469"/>
                  </a:moveTo>
                  <a:cubicBezTo>
                    <a:pt x="601" y="2503"/>
                    <a:pt x="667" y="2503"/>
                    <a:pt x="701" y="2569"/>
                  </a:cubicBezTo>
                  <a:cubicBezTo>
                    <a:pt x="734" y="2603"/>
                    <a:pt x="867" y="2736"/>
                    <a:pt x="867" y="2903"/>
                  </a:cubicBezTo>
                  <a:cubicBezTo>
                    <a:pt x="767" y="2903"/>
                    <a:pt x="734" y="2836"/>
                    <a:pt x="701" y="2836"/>
                  </a:cubicBezTo>
                  <a:lnTo>
                    <a:pt x="701" y="2803"/>
                  </a:lnTo>
                  <a:lnTo>
                    <a:pt x="567" y="2469"/>
                  </a:lnTo>
                  <a:close/>
                  <a:moveTo>
                    <a:pt x="1935" y="7907"/>
                  </a:moveTo>
                  <a:cubicBezTo>
                    <a:pt x="2002" y="7940"/>
                    <a:pt x="2035" y="7940"/>
                    <a:pt x="2068" y="7973"/>
                  </a:cubicBezTo>
                  <a:cubicBezTo>
                    <a:pt x="2235" y="8007"/>
                    <a:pt x="2268" y="8040"/>
                    <a:pt x="2235" y="8240"/>
                  </a:cubicBezTo>
                  <a:cubicBezTo>
                    <a:pt x="2202" y="8307"/>
                    <a:pt x="2168" y="8307"/>
                    <a:pt x="2035" y="8307"/>
                  </a:cubicBezTo>
                  <a:lnTo>
                    <a:pt x="1935" y="8307"/>
                  </a:lnTo>
                  <a:lnTo>
                    <a:pt x="1935" y="8107"/>
                  </a:lnTo>
                  <a:cubicBezTo>
                    <a:pt x="1935" y="8007"/>
                    <a:pt x="2002" y="7940"/>
                    <a:pt x="1935" y="7907"/>
                  </a:cubicBezTo>
                  <a:close/>
                  <a:moveTo>
                    <a:pt x="1535" y="1"/>
                  </a:moveTo>
                  <a:lnTo>
                    <a:pt x="1401" y="134"/>
                  </a:lnTo>
                  <a:cubicBezTo>
                    <a:pt x="1334" y="234"/>
                    <a:pt x="1268" y="301"/>
                    <a:pt x="1234" y="401"/>
                  </a:cubicBezTo>
                  <a:lnTo>
                    <a:pt x="701" y="1302"/>
                  </a:lnTo>
                  <a:cubicBezTo>
                    <a:pt x="767" y="1335"/>
                    <a:pt x="834" y="1402"/>
                    <a:pt x="867" y="1435"/>
                  </a:cubicBezTo>
                  <a:cubicBezTo>
                    <a:pt x="767" y="1435"/>
                    <a:pt x="667" y="1435"/>
                    <a:pt x="567" y="1469"/>
                  </a:cubicBezTo>
                  <a:lnTo>
                    <a:pt x="400" y="1736"/>
                  </a:lnTo>
                  <a:cubicBezTo>
                    <a:pt x="400" y="1736"/>
                    <a:pt x="400" y="1769"/>
                    <a:pt x="434" y="1769"/>
                  </a:cubicBezTo>
                  <a:cubicBezTo>
                    <a:pt x="400" y="1769"/>
                    <a:pt x="400" y="1802"/>
                    <a:pt x="367" y="1802"/>
                  </a:cubicBezTo>
                  <a:cubicBezTo>
                    <a:pt x="367" y="1836"/>
                    <a:pt x="334" y="1836"/>
                    <a:pt x="334" y="1836"/>
                  </a:cubicBezTo>
                  <a:lnTo>
                    <a:pt x="0" y="2403"/>
                  </a:lnTo>
                  <a:lnTo>
                    <a:pt x="0" y="2436"/>
                  </a:lnTo>
                  <a:cubicBezTo>
                    <a:pt x="0" y="2469"/>
                    <a:pt x="0" y="2503"/>
                    <a:pt x="33" y="2503"/>
                  </a:cubicBezTo>
                  <a:cubicBezTo>
                    <a:pt x="67" y="2569"/>
                    <a:pt x="67" y="2569"/>
                    <a:pt x="100" y="2569"/>
                  </a:cubicBezTo>
                  <a:cubicBezTo>
                    <a:pt x="167" y="2569"/>
                    <a:pt x="167" y="2603"/>
                    <a:pt x="234" y="2670"/>
                  </a:cubicBezTo>
                  <a:cubicBezTo>
                    <a:pt x="267" y="2736"/>
                    <a:pt x="267" y="2770"/>
                    <a:pt x="334" y="2803"/>
                  </a:cubicBezTo>
                  <a:lnTo>
                    <a:pt x="334" y="2836"/>
                  </a:lnTo>
                  <a:cubicBezTo>
                    <a:pt x="334" y="2903"/>
                    <a:pt x="334" y="2936"/>
                    <a:pt x="367" y="2970"/>
                  </a:cubicBezTo>
                  <a:lnTo>
                    <a:pt x="367" y="3003"/>
                  </a:lnTo>
                  <a:cubicBezTo>
                    <a:pt x="334" y="3003"/>
                    <a:pt x="267" y="3070"/>
                    <a:pt x="267" y="3103"/>
                  </a:cubicBezTo>
                  <a:cubicBezTo>
                    <a:pt x="234" y="3237"/>
                    <a:pt x="334" y="3337"/>
                    <a:pt x="367" y="3437"/>
                  </a:cubicBezTo>
                  <a:cubicBezTo>
                    <a:pt x="434" y="3504"/>
                    <a:pt x="434" y="3570"/>
                    <a:pt x="400" y="3637"/>
                  </a:cubicBezTo>
                  <a:cubicBezTo>
                    <a:pt x="400" y="3637"/>
                    <a:pt x="400" y="3670"/>
                    <a:pt x="367" y="3670"/>
                  </a:cubicBezTo>
                  <a:lnTo>
                    <a:pt x="267" y="3770"/>
                  </a:lnTo>
                  <a:cubicBezTo>
                    <a:pt x="200" y="3837"/>
                    <a:pt x="167" y="3904"/>
                    <a:pt x="167" y="4004"/>
                  </a:cubicBezTo>
                  <a:cubicBezTo>
                    <a:pt x="167" y="4071"/>
                    <a:pt x="200" y="4104"/>
                    <a:pt x="267" y="4104"/>
                  </a:cubicBezTo>
                  <a:lnTo>
                    <a:pt x="367" y="4104"/>
                  </a:lnTo>
                  <a:cubicBezTo>
                    <a:pt x="494" y="4002"/>
                    <a:pt x="836" y="3958"/>
                    <a:pt x="1124" y="3958"/>
                  </a:cubicBezTo>
                  <a:cubicBezTo>
                    <a:pt x="1213" y="3958"/>
                    <a:pt x="1297" y="3963"/>
                    <a:pt x="1368" y="3971"/>
                  </a:cubicBezTo>
                  <a:cubicBezTo>
                    <a:pt x="1201" y="4271"/>
                    <a:pt x="1168" y="4337"/>
                    <a:pt x="1101" y="4337"/>
                  </a:cubicBezTo>
                  <a:cubicBezTo>
                    <a:pt x="1091" y="4347"/>
                    <a:pt x="1079" y="4351"/>
                    <a:pt x="1062" y="4351"/>
                  </a:cubicBezTo>
                  <a:cubicBezTo>
                    <a:pt x="1023" y="4351"/>
                    <a:pt x="962" y="4328"/>
                    <a:pt x="867" y="4304"/>
                  </a:cubicBezTo>
                  <a:cubicBezTo>
                    <a:pt x="776" y="4281"/>
                    <a:pt x="670" y="4227"/>
                    <a:pt x="569" y="4227"/>
                  </a:cubicBezTo>
                  <a:cubicBezTo>
                    <a:pt x="522" y="4227"/>
                    <a:pt x="476" y="4239"/>
                    <a:pt x="434" y="4271"/>
                  </a:cubicBezTo>
                  <a:cubicBezTo>
                    <a:pt x="400" y="4304"/>
                    <a:pt x="400" y="4337"/>
                    <a:pt x="400" y="4404"/>
                  </a:cubicBezTo>
                  <a:cubicBezTo>
                    <a:pt x="400" y="4438"/>
                    <a:pt x="434" y="4438"/>
                    <a:pt x="434" y="4438"/>
                  </a:cubicBezTo>
                  <a:cubicBezTo>
                    <a:pt x="400" y="4471"/>
                    <a:pt x="400" y="4571"/>
                    <a:pt x="400" y="4638"/>
                  </a:cubicBezTo>
                  <a:cubicBezTo>
                    <a:pt x="400" y="4671"/>
                    <a:pt x="434" y="4704"/>
                    <a:pt x="534" y="4704"/>
                  </a:cubicBezTo>
                  <a:lnTo>
                    <a:pt x="534" y="4804"/>
                  </a:lnTo>
                  <a:cubicBezTo>
                    <a:pt x="534" y="4871"/>
                    <a:pt x="567" y="4938"/>
                    <a:pt x="601" y="4938"/>
                  </a:cubicBezTo>
                  <a:cubicBezTo>
                    <a:pt x="601" y="4971"/>
                    <a:pt x="567" y="5071"/>
                    <a:pt x="601" y="5138"/>
                  </a:cubicBezTo>
                  <a:cubicBezTo>
                    <a:pt x="601" y="5171"/>
                    <a:pt x="667" y="5205"/>
                    <a:pt x="667" y="5205"/>
                  </a:cubicBezTo>
                  <a:lnTo>
                    <a:pt x="734" y="5205"/>
                  </a:lnTo>
                  <a:cubicBezTo>
                    <a:pt x="767" y="5205"/>
                    <a:pt x="1001" y="5305"/>
                    <a:pt x="1101" y="5372"/>
                  </a:cubicBezTo>
                  <a:lnTo>
                    <a:pt x="1068" y="5438"/>
                  </a:lnTo>
                  <a:cubicBezTo>
                    <a:pt x="1034" y="5472"/>
                    <a:pt x="1034" y="5472"/>
                    <a:pt x="1034" y="5505"/>
                  </a:cubicBezTo>
                  <a:lnTo>
                    <a:pt x="1034" y="5939"/>
                  </a:lnTo>
                  <a:lnTo>
                    <a:pt x="1034" y="6439"/>
                  </a:lnTo>
                  <a:cubicBezTo>
                    <a:pt x="1034" y="6439"/>
                    <a:pt x="1034" y="6472"/>
                    <a:pt x="967" y="6472"/>
                  </a:cubicBezTo>
                  <a:cubicBezTo>
                    <a:pt x="967" y="6472"/>
                    <a:pt x="967" y="6506"/>
                    <a:pt x="934" y="6506"/>
                  </a:cubicBezTo>
                  <a:cubicBezTo>
                    <a:pt x="901" y="6506"/>
                    <a:pt x="867" y="6506"/>
                    <a:pt x="801" y="6539"/>
                  </a:cubicBezTo>
                  <a:lnTo>
                    <a:pt x="801" y="6639"/>
                  </a:lnTo>
                  <a:cubicBezTo>
                    <a:pt x="767" y="6672"/>
                    <a:pt x="734" y="6672"/>
                    <a:pt x="734" y="6706"/>
                  </a:cubicBezTo>
                  <a:cubicBezTo>
                    <a:pt x="701" y="6773"/>
                    <a:pt x="701" y="6806"/>
                    <a:pt x="734" y="6839"/>
                  </a:cubicBezTo>
                  <a:cubicBezTo>
                    <a:pt x="734" y="6873"/>
                    <a:pt x="767" y="6873"/>
                    <a:pt x="867" y="6873"/>
                  </a:cubicBezTo>
                  <a:cubicBezTo>
                    <a:pt x="901" y="6873"/>
                    <a:pt x="967" y="7006"/>
                    <a:pt x="967" y="7106"/>
                  </a:cubicBezTo>
                  <a:cubicBezTo>
                    <a:pt x="1034" y="7139"/>
                    <a:pt x="1068" y="7206"/>
                    <a:pt x="1101" y="7273"/>
                  </a:cubicBezTo>
                  <a:cubicBezTo>
                    <a:pt x="1134" y="7306"/>
                    <a:pt x="1201" y="7306"/>
                    <a:pt x="1234" y="7306"/>
                  </a:cubicBezTo>
                  <a:cubicBezTo>
                    <a:pt x="1301" y="7273"/>
                    <a:pt x="1368" y="7173"/>
                    <a:pt x="1368" y="7139"/>
                  </a:cubicBezTo>
                  <a:cubicBezTo>
                    <a:pt x="1401" y="7073"/>
                    <a:pt x="1368" y="6939"/>
                    <a:pt x="1268" y="6806"/>
                  </a:cubicBezTo>
                  <a:lnTo>
                    <a:pt x="1268" y="6806"/>
                  </a:lnTo>
                  <a:cubicBezTo>
                    <a:pt x="1434" y="6839"/>
                    <a:pt x="1635" y="7006"/>
                    <a:pt x="1768" y="7206"/>
                  </a:cubicBezTo>
                  <a:lnTo>
                    <a:pt x="1768" y="7273"/>
                  </a:lnTo>
                  <a:cubicBezTo>
                    <a:pt x="1735" y="7273"/>
                    <a:pt x="1635" y="7306"/>
                    <a:pt x="1635" y="7340"/>
                  </a:cubicBezTo>
                  <a:lnTo>
                    <a:pt x="1635" y="7440"/>
                  </a:lnTo>
                  <a:cubicBezTo>
                    <a:pt x="1701" y="7573"/>
                    <a:pt x="1735" y="7673"/>
                    <a:pt x="1768" y="7773"/>
                  </a:cubicBezTo>
                  <a:lnTo>
                    <a:pt x="1735" y="7773"/>
                  </a:lnTo>
                  <a:cubicBezTo>
                    <a:pt x="1735" y="7707"/>
                    <a:pt x="1701" y="7673"/>
                    <a:pt x="1701" y="7673"/>
                  </a:cubicBezTo>
                  <a:cubicBezTo>
                    <a:pt x="1683" y="7664"/>
                    <a:pt x="1666" y="7660"/>
                    <a:pt x="1649" y="7660"/>
                  </a:cubicBezTo>
                  <a:cubicBezTo>
                    <a:pt x="1604" y="7660"/>
                    <a:pt x="1568" y="7691"/>
                    <a:pt x="1568" y="7740"/>
                  </a:cubicBezTo>
                  <a:cubicBezTo>
                    <a:pt x="1468" y="7840"/>
                    <a:pt x="1535" y="8107"/>
                    <a:pt x="1601" y="8440"/>
                  </a:cubicBezTo>
                  <a:cubicBezTo>
                    <a:pt x="1635" y="8641"/>
                    <a:pt x="1701" y="8907"/>
                    <a:pt x="1701" y="9074"/>
                  </a:cubicBezTo>
                  <a:cubicBezTo>
                    <a:pt x="1801" y="9141"/>
                    <a:pt x="1968" y="9174"/>
                    <a:pt x="2102" y="9274"/>
                  </a:cubicBezTo>
                  <a:cubicBezTo>
                    <a:pt x="2135" y="9308"/>
                    <a:pt x="2202" y="9308"/>
                    <a:pt x="2235" y="9308"/>
                  </a:cubicBezTo>
                  <a:cubicBezTo>
                    <a:pt x="2268" y="9341"/>
                    <a:pt x="2268" y="9341"/>
                    <a:pt x="2268" y="9408"/>
                  </a:cubicBezTo>
                  <a:cubicBezTo>
                    <a:pt x="2469" y="9508"/>
                    <a:pt x="2735" y="9608"/>
                    <a:pt x="2969" y="9675"/>
                  </a:cubicBezTo>
                  <a:lnTo>
                    <a:pt x="2969" y="9608"/>
                  </a:lnTo>
                  <a:cubicBezTo>
                    <a:pt x="2969" y="9508"/>
                    <a:pt x="2969" y="9474"/>
                    <a:pt x="3069" y="9341"/>
                  </a:cubicBezTo>
                  <a:cubicBezTo>
                    <a:pt x="3169" y="9308"/>
                    <a:pt x="3169" y="9274"/>
                    <a:pt x="3102" y="9241"/>
                  </a:cubicBezTo>
                  <a:cubicBezTo>
                    <a:pt x="3069" y="9174"/>
                    <a:pt x="3069" y="9174"/>
                    <a:pt x="3036" y="9174"/>
                  </a:cubicBezTo>
                  <a:cubicBezTo>
                    <a:pt x="3036" y="9141"/>
                    <a:pt x="3002" y="9108"/>
                    <a:pt x="2936" y="9108"/>
                  </a:cubicBezTo>
                  <a:lnTo>
                    <a:pt x="2902" y="9041"/>
                  </a:lnTo>
                  <a:lnTo>
                    <a:pt x="2835" y="9041"/>
                  </a:lnTo>
                  <a:cubicBezTo>
                    <a:pt x="2769" y="9041"/>
                    <a:pt x="2769" y="9108"/>
                    <a:pt x="2735" y="9108"/>
                  </a:cubicBezTo>
                  <a:lnTo>
                    <a:pt x="2735" y="9141"/>
                  </a:lnTo>
                  <a:cubicBezTo>
                    <a:pt x="2702" y="9108"/>
                    <a:pt x="2669" y="9007"/>
                    <a:pt x="2669" y="8974"/>
                  </a:cubicBezTo>
                  <a:cubicBezTo>
                    <a:pt x="2669" y="8974"/>
                    <a:pt x="2669" y="8941"/>
                    <a:pt x="2602" y="8941"/>
                  </a:cubicBezTo>
                  <a:cubicBezTo>
                    <a:pt x="2669" y="8941"/>
                    <a:pt x="2669" y="8874"/>
                    <a:pt x="2669" y="8874"/>
                  </a:cubicBezTo>
                  <a:cubicBezTo>
                    <a:pt x="2702" y="8841"/>
                    <a:pt x="2702" y="8774"/>
                    <a:pt x="2602" y="8741"/>
                  </a:cubicBezTo>
                  <a:lnTo>
                    <a:pt x="2569" y="8674"/>
                  </a:lnTo>
                  <a:lnTo>
                    <a:pt x="2602" y="8641"/>
                  </a:lnTo>
                  <a:cubicBezTo>
                    <a:pt x="2649" y="8664"/>
                    <a:pt x="2680" y="8688"/>
                    <a:pt x="2705" y="8688"/>
                  </a:cubicBezTo>
                  <a:cubicBezTo>
                    <a:pt x="2716" y="8688"/>
                    <a:pt x="2726" y="8684"/>
                    <a:pt x="2735" y="8674"/>
                  </a:cubicBezTo>
                  <a:cubicBezTo>
                    <a:pt x="2769" y="8674"/>
                    <a:pt x="2835" y="8607"/>
                    <a:pt x="2835" y="8540"/>
                  </a:cubicBezTo>
                  <a:lnTo>
                    <a:pt x="2769" y="8340"/>
                  </a:lnTo>
                  <a:cubicBezTo>
                    <a:pt x="2835" y="8174"/>
                    <a:pt x="2835" y="7973"/>
                    <a:pt x="2735" y="7840"/>
                  </a:cubicBezTo>
                  <a:cubicBezTo>
                    <a:pt x="2735" y="7807"/>
                    <a:pt x="2702" y="7707"/>
                    <a:pt x="2669" y="7673"/>
                  </a:cubicBezTo>
                  <a:lnTo>
                    <a:pt x="2535" y="7440"/>
                  </a:lnTo>
                  <a:lnTo>
                    <a:pt x="2535" y="7373"/>
                  </a:lnTo>
                  <a:lnTo>
                    <a:pt x="2402" y="7006"/>
                  </a:lnTo>
                  <a:cubicBezTo>
                    <a:pt x="2335" y="6806"/>
                    <a:pt x="2202" y="6572"/>
                    <a:pt x="2335" y="6306"/>
                  </a:cubicBezTo>
                  <a:lnTo>
                    <a:pt x="2335" y="6239"/>
                  </a:lnTo>
                  <a:cubicBezTo>
                    <a:pt x="2268" y="6139"/>
                    <a:pt x="2235" y="6072"/>
                    <a:pt x="2235" y="5939"/>
                  </a:cubicBezTo>
                  <a:lnTo>
                    <a:pt x="2268" y="5905"/>
                  </a:lnTo>
                  <a:cubicBezTo>
                    <a:pt x="2335" y="5839"/>
                    <a:pt x="2368" y="5805"/>
                    <a:pt x="2335" y="5772"/>
                  </a:cubicBezTo>
                  <a:lnTo>
                    <a:pt x="2335" y="5572"/>
                  </a:lnTo>
                  <a:lnTo>
                    <a:pt x="2335" y="5305"/>
                  </a:lnTo>
                  <a:cubicBezTo>
                    <a:pt x="2435" y="5171"/>
                    <a:pt x="2435" y="5005"/>
                    <a:pt x="2402" y="4838"/>
                  </a:cubicBezTo>
                  <a:cubicBezTo>
                    <a:pt x="2402" y="4771"/>
                    <a:pt x="2368" y="4671"/>
                    <a:pt x="2368" y="4638"/>
                  </a:cubicBezTo>
                  <a:cubicBezTo>
                    <a:pt x="2335" y="4504"/>
                    <a:pt x="2335" y="4404"/>
                    <a:pt x="2335" y="4304"/>
                  </a:cubicBezTo>
                  <a:cubicBezTo>
                    <a:pt x="2335" y="4271"/>
                    <a:pt x="2335" y="4271"/>
                    <a:pt x="2268" y="4237"/>
                  </a:cubicBezTo>
                  <a:cubicBezTo>
                    <a:pt x="2268" y="4171"/>
                    <a:pt x="2235" y="4171"/>
                    <a:pt x="2202" y="4171"/>
                  </a:cubicBezTo>
                  <a:lnTo>
                    <a:pt x="2135" y="4171"/>
                  </a:lnTo>
                  <a:cubicBezTo>
                    <a:pt x="2135" y="4004"/>
                    <a:pt x="2068" y="3837"/>
                    <a:pt x="2035" y="3637"/>
                  </a:cubicBezTo>
                  <a:cubicBezTo>
                    <a:pt x="2035" y="3604"/>
                    <a:pt x="1935" y="3570"/>
                    <a:pt x="1901" y="3570"/>
                  </a:cubicBezTo>
                  <a:lnTo>
                    <a:pt x="1868" y="3570"/>
                  </a:lnTo>
                  <a:cubicBezTo>
                    <a:pt x="1868" y="3470"/>
                    <a:pt x="1868" y="3403"/>
                    <a:pt x="1901" y="3270"/>
                  </a:cubicBezTo>
                  <a:cubicBezTo>
                    <a:pt x="1901" y="3170"/>
                    <a:pt x="1935" y="3137"/>
                    <a:pt x="1935" y="3070"/>
                  </a:cubicBezTo>
                  <a:cubicBezTo>
                    <a:pt x="2135" y="2803"/>
                    <a:pt x="2068" y="2503"/>
                    <a:pt x="1968" y="2303"/>
                  </a:cubicBezTo>
                  <a:cubicBezTo>
                    <a:pt x="1935" y="2136"/>
                    <a:pt x="1868" y="1969"/>
                    <a:pt x="1935" y="1836"/>
                  </a:cubicBezTo>
                  <a:cubicBezTo>
                    <a:pt x="1968" y="1802"/>
                    <a:pt x="1968" y="1769"/>
                    <a:pt x="1935" y="1736"/>
                  </a:cubicBezTo>
                  <a:cubicBezTo>
                    <a:pt x="1935" y="1669"/>
                    <a:pt x="1901" y="1669"/>
                    <a:pt x="1935" y="1669"/>
                  </a:cubicBezTo>
                  <a:lnTo>
                    <a:pt x="1968" y="1635"/>
                  </a:lnTo>
                  <a:lnTo>
                    <a:pt x="1968" y="1602"/>
                  </a:lnTo>
                  <a:cubicBezTo>
                    <a:pt x="2035" y="1569"/>
                    <a:pt x="2035" y="1502"/>
                    <a:pt x="2035" y="1469"/>
                  </a:cubicBezTo>
                  <a:cubicBezTo>
                    <a:pt x="2068" y="1435"/>
                    <a:pt x="2035" y="1335"/>
                    <a:pt x="1968" y="1335"/>
                  </a:cubicBezTo>
                  <a:cubicBezTo>
                    <a:pt x="2035" y="1335"/>
                    <a:pt x="2035" y="1302"/>
                    <a:pt x="2068" y="1235"/>
                  </a:cubicBezTo>
                  <a:cubicBezTo>
                    <a:pt x="2102" y="1135"/>
                    <a:pt x="2068" y="1102"/>
                    <a:pt x="2035" y="1068"/>
                  </a:cubicBezTo>
                  <a:cubicBezTo>
                    <a:pt x="1968" y="1002"/>
                    <a:pt x="1901" y="1002"/>
                    <a:pt x="1801" y="1002"/>
                  </a:cubicBezTo>
                  <a:cubicBezTo>
                    <a:pt x="1868" y="935"/>
                    <a:pt x="1801" y="835"/>
                    <a:pt x="1801" y="802"/>
                  </a:cubicBezTo>
                  <a:lnTo>
                    <a:pt x="1801" y="768"/>
                  </a:lnTo>
                  <a:lnTo>
                    <a:pt x="1868" y="735"/>
                  </a:lnTo>
                  <a:cubicBezTo>
                    <a:pt x="1901" y="668"/>
                    <a:pt x="1901" y="668"/>
                    <a:pt x="1901" y="635"/>
                  </a:cubicBezTo>
                  <a:cubicBezTo>
                    <a:pt x="1901" y="601"/>
                    <a:pt x="1868" y="568"/>
                    <a:pt x="1835" y="568"/>
                  </a:cubicBezTo>
                  <a:cubicBezTo>
                    <a:pt x="1768" y="568"/>
                    <a:pt x="1768" y="468"/>
                    <a:pt x="1735" y="435"/>
                  </a:cubicBezTo>
                  <a:lnTo>
                    <a:pt x="1735" y="401"/>
                  </a:lnTo>
                  <a:cubicBezTo>
                    <a:pt x="1701" y="268"/>
                    <a:pt x="1601" y="134"/>
                    <a:pt x="1535" y="68"/>
                  </a:cubicBezTo>
                  <a:lnTo>
                    <a:pt x="15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3"/>
            <p:cNvSpPr/>
            <p:nvPr/>
          </p:nvSpPr>
          <p:spPr>
            <a:xfrm>
              <a:off x="4638475" y="2221200"/>
              <a:ext cx="2525" cy="2525"/>
            </a:xfrm>
            <a:custGeom>
              <a:rect b="b" l="l" r="r" t="t"/>
              <a:pathLst>
                <a:path extrusionOk="0" h="101" w="101">
                  <a:moveTo>
                    <a:pt x="1" y="0"/>
                  </a:moveTo>
                  <a:cubicBezTo>
                    <a:pt x="34" y="34"/>
                    <a:pt x="34" y="67"/>
                    <a:pt x="101" y="101"/>
                  </a:cubicBezTo>
                  <a:lnTo>
                    <a:pt x="101" y="67"/>
                  </a:lnTo>
                  <a:cubicBezTo>
                    <a:pt x="101" y="34"/>
                    <a:pt x="34" y="0"/>
                    <a:pt x="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3"/>
            <p:cNvSpPr/>
            <p:nvPr/>
          </p:nvSpPr>
          <p:spPr>
            <a:xfrm>
              <a:off x="4616800" y="2290425"/>
              <a:ext cx="74250" cy="252700"/>
            </a:xfrm>
            <a:custGeom>
              <a:rect b="b" l="l" r="r" t="t"/>
              <a:pathLst>
                <a:path extrusionOk="0" h="10108" w="2970">
                  <a:moveTo>
                    <a:pt x="1301" y="2936"/>
                  </a:moveTo>
                  <a:lnTo>
                    <a:pt x="1301" y="3002"/>
                  </a:lnTo>
                  <a:cubicBezTo>
                    <a:pt x="1235" y="2969"/>
                    <a:pt x="1201" y="2969"/>
                    <a:pt x="1168" y="2936"/>
                  </a:cubicBezTo>
                  <a:close/>
                  <a:moveTo>
                    <a:pt x="568" y="4760"/>
                  </a:moveTo>
                  <a:lnTo>
                    <a:pt x="568" y="4760"/>
                  </a:lnTo>
                  <a:cubicBezTo>
                    <a:pt x="585" y="4776"/>
                    <a:pt x="607" y="4790"/>
                    <a:pt x="634" y="4804"/>
                  </a:cubicBezTo>
                  <a:cubicBezTo>
                    <a:pt x="583" y="4804"/>
                    <a:pt x="571" y="4784"/>
                    <a:pt x="568" y="4760"/>
                  </a:cubicBezTo>
                  <a:close/>
                  <a:moveTo>
                    <a:pt x="1402" y="0"/>
                  </a:moveTo>
                  <a:cubicBezTo>
                    <a:pt x="1201" y="801"/>
                    <a:pt x="701" y="1501"/>
                    <a:pt x="1" y="2002"/>
                  </a:cubicBezTo>
                  <a:lnTo>
                    <a:pt x="134" y="2002"/>
                  </a:lnTo>
                  <a:cubicBezTo>
                    <a:pt x="167" y="2068"/>
                    <a:pt x="201" y="2135"/>
                    <a:pt x="234" y="2135"/>
                  </a:cubicBezTo>
                  <a:lnTo>
                    <a:pt x="301" y="2168"/>
                  </a:lnTo>
                  <a:cubicBezTo>
                    <a:pt x="234" y="2168"/>
                    <a:pt x="201" y="2235"/>
                    <a:pt x="201" y="2268"/>
                  </a:cubicBezTo>
                  <a:cubicBezTo>
                    <a:pt x="201" y="2469"/>
                    <a:pt x="234" y="2569"/>
                    <a:pt x="301" y="2635"/>
                  </a:cubicBezTo>
                  <a:cubicBezTo>
                    <a:pt x="234" y="2669"/>
                    <a:pt x="234" y="2735"/>
                    <a:pt x="234" y="2769"/>
                  </a:cubicBezTo>
                  <a:lnTo>
                    <a:pt x="301" y="2835"/>
                  </a:lnTo>
                  <a:cubicBezTo>
                    <a:pt x="234" y="2835"/>
                    <a:pt x="201" y="2835"/>
                    <a:pt x="167" y="2902"/>
                  </a:cubicBezTo>
                  <a:cubicBezTo>
                    <a:pt x="134" y="2936"/>
                    <a:pt x="134" y="2969"/>
                    <a:pt x="167" y="3002"/>
                  </a:cubicBezTo>
                  <a:cubicBezTo>
                    <a:pt x="301" y="3236"/>
                    <a:pt x="301" y="3302"/>
                    <a:pt x="301" y="3503"/>
                  </a:cubicBezTo>
                  <a:lnTo>
                    <a:pt x="301" y="3603"/>
                  </a:lnTo>
                  <a:lnTo>
                    <a:pt x="301" y="3636"/>
                  </a:lnTo>
                  <a:cubicBezTo>
                    <a:pt x="234" y="3636"/>
                    <a:pt x="234" y="3669"/>
                    <a:pt x="234" y="3669"/>
                  </a:cubicBezTo>
                  <a:cubicBezTo>
                    <a:pt x="167" y="3836"/>
                    <a:pt x="234" y="4070"/>
                    <a:pt x="301" y="4236"/>
                  </a:cubicBezTo>
                  <a:cubicBezTo>
                    <a:pt x="301" y="4270"/>
                    <a:pt x="334" y="4303"/>
                    <a:pt x="334" y="4337"/>
                  </a:cubicBezTo>
                  <a:cubicBezTo>
                    <a:pt x="334" y="4403"/>
                    <a:pt x="367" y="4437"/>
                    <a:pt x="468" y="4437"/>
                  </a:cubicBezTo>
                  <a:lnTo>
                    <a:pt x="501" y="4437"/>
                  </a:lnTo>
                  <a:lnTo>
                    <a:pt x="568" y="4570"/>
                  </a:lnTo>
                  <a:cubicBezTo>
                    <a:pt x="534" y="4603"/>
                    <a:pt x="534" y="4637"/>
                    <a:pt x="534" y="4670"/>
                  </a:cubicBezTo>
                  <a:cubicBezTo>
                    <a:pt x="534" y="4675"/>
                    <a:pt x="534" y="4679"/>
                    <a:pt x="535" y="4683"/>
                  </a:cubicBezTo>
                  <a:lnTo>
                    <a:pt x="535" y="4683"/>
                  </a:lnTo>
                  <a:cubicBezTo>
                    <a:pt x="521" y="4666"/>
                    <a:pt x="508" y="4657"/>
                    <a:pt x="494" y="4657"/>
                  </a:cubicBezTo>
                  <a:cubicBezTo>
                    <a:pt x="485" y="4657"/>
                    <a:pt x="476" y="4661"/>
                    <a:pt x="468" y="4670"/>
                  </a:cubicBezTo>
                  <a:cubicBezTo>
                    <a:pt x="401" y="4737"/>
                    <a:pt x="367" y="4770"/>
                    <a:pt x="401" y="4837"/>
                  </a:cubicBezTo>
                  <a:lnTo>
                    <a:pt x="568" y="5237"/>
                  </a:lnTo>
                  <a:cubicBezTo>
                    <a:pt x="568" y="5271"/>
                    <a:pt x="534" y="5271"/>
                    <a:pt x="534" y="5304"/>
                  </a:cubicBezTo>
                  <a:lnTo>
                    <a:pt x="501" y="5337"/>
                  </a:lnTo>
                  <a:cubicBezTo>
                    <a:pt x="468" y="5337"/>
                    <a:pt x="401" y="5404"/>
                    <a:pt x="401" y="5437"/>
                  </a:cubicBezTo>
                  <a:cubicBezTo>
                    <a:pt x="401" y="5604"/>
                    <a:pt x="501" y="5771"/>
                    <a:pt x="568" y="5938"/>
                  </a:cubicBezTo>
                  <a:cubicBezTo>
                    <a:pt x="668" y="6104"/>
                    <a:pt x="734" y="6271"/>
                    <a:pt x="734" y="6438"/>
                  </a:cubicBezTo>
                  <a:cubicBezTo>
                    <a:pt x="734" y="6471"/>
                    <a:pt x="734" y="6505"/>
                    <a:pt x="801" y="6571"/>
                  </a:cubicBezTo>
                  <a:lnTo>
                    <a:pt x="834" y="6605"/>
                  </a:lnTo>
                  <a:lnTo>
                    <a:pt x="834" y="6838"/>
                  </a:lnTo>
                  <a:cubicBezTo>
                    <a:pt x="834" y="7072"/>
                    <a:pt x="801" y="7305"/>
                    <a:pt x="968" y="7606"/>
                  </a:cubicBezTo>
                  <a:lnTo>
                    <a:pt x="801" y="7806"/>
                  </a:lnTo>
                  <a:cubicBezTo>
                    <a:pt x="734" y="7839"/>
                    <a:pt x="734" y="7906"/>
                    <a:pt x="801" y="7906"/>
                  </a:cubicBezTo>
                  <a:cubicBezTo>
                    <a:pt x="801" y="7939"/>
                    <a:pt x="834" y="8006"/>
                    <a:pt x="901" y="8073"/>
                  </a:cubicBezTo>
                  <a:cubicBezTo>
                    <a:pt x="915" y="8077"/>
                    <a:pt x="928" y="8079"/>
                    <a:pt x="941" y="8079"/>
                  </a:cubicBezTo>
                  <a:cubicBezTo>
                    <a:pt x="1020" y="8079"/>
                    <a:pt x="1077" y="8001"/>
                    <a:pt x="1135" y="7972"/>
                  </a:cubicBezTo>
                  <a:lnTo>
                    <a:pt x="1168" y="7939"/>
                  </a:lnTo>
                  <a:cubicBezTo>
                    <a:pt x="1168" y="7939"/>
                    <a:pt x="1201" y="7972"/>
                    <a:pt x="1201" y="8073"/>
                  </a:cubicBezTo>
                  <a:cubicBezTo>
                    <a:pt x="1201" y="8106"/>
                    <a:pt x="1235" y="8139"/>
                    <a:pt x="1235" y="8139"/>
                  </a:cubicBezTo>
                  <a:lnTo>
                    <a:pt x="1201" y="8139"/>
                  </a:lnTo>
                  <a:cubicBezTo>
                    <a:pt x="1168" y="8139"/>
                    <a:pt x="1035" y="8139"/>
                    <a:pt x="1001" y="8273"/>
                  </a:cubicBezTo>
                  <a:cubicBezTo>
                    <a:pt x="1001" y="8306"/>
                    <a:pt x="1001" y="8339"/>
                    <a:pt x="1035" y="8406"/>
                  </a:cubicBezTo>
                  <a:cubicBezTo>
                    <a:pt x="1135" y="8473"/>
                    <a:pt x="1201" y="8606"/>
                    <a:pt x="1301" y="8740"/>
                  </a:cubicBezTo>
                  <a:cubicBezTo>
                    <a:pt x="1235" y="8740"/>
                    <a:pt x="1235" y="8773"/>
                    <a:pt x="1235" y="8773"/>
                  </a:cubicBezTo>
                  <a:lnTo>
                    <a:pt x="1201" y="8840"/>
                  </a:lnTo>
                  <a:cubicBezTo>
                    <a:pt x="1168" y="8806"/>
                    <a:pt x="1168" y="8806"/>
                    <a:pt x="1168" y="8773"/>
                  </a:cubicBezTo>
                  <a:cubicBezTo>
                    <a:pt x="1135" y="8673"/>
                    <a:pt x="1068" y="8606"/>
                    <a:pt x="1001" y="8606"/>
                  </a:cubicBezTo>
                  <a:cubicBezTo>
                    <a:pt x="901" y="8606"/>
                    <a:pt x="834" y="8673"/>
                    <a:pt x="801" y="8773"/>
                  </a:cubicBezTo>
                  <a:lnTo>
                    <a:pt x="801" y="8906"/>
                  </a:lnTo>
                  <a:cubicBezTo>
                    <a:pt x="834" y="8940"/>
                    <a:pt x="834" y="8940"/>
                    <a:pt x="868" y="8940"/>
                  </a:cubicBezTo>
                  <a:cubicBezTo>
                    <a:pt x="1001" y="8940"/>
                    <a:pt x="1001" y="9073"/>
                    <a:pt x="1068" y="9307"/>
                  </a:cubicBezTo>
                  <a:cubicBezTo>
                    <a:pt x="1135" y="9474"/>
                    <a:pt x="1168" y="9740"/>
                    <a:pt x="1301" y="9807"/>
                  </a:cubicBezTo>
                  <a:cubicBezTo>
                    <a:pt x="1235" y="9941"/>
                    <a:pt x="1235" y="10007"/>
                    <a:pt x="1301" y="10107"/>
                  </a:cubicBezTo>
                  <a:cubicBezTo>
                    <a:pt x="1835" y="10007"/>
                    <a:pt x="2369" y="9907"/>
                    <a:pt x="2969" y="9807"/>
                  </a:cubicBezTo>
                  <a:cubicBezTo>
                    <a:pt x="2736" y="9574"/>
                    <a:pt x="2669" y="9340"/>
                    <a:pt x="2569" y="9140"/>
                  </a:cubicBezTo>
                  <a:cubicBezTo>
                    <a:pt x="2536" y="9007"/>
                    <a:pt x="2469" y="8840"/>
                    <a:pt x="2502" y="8806"/>
                  </a:cubicBezTo>
                  <a:lnTo>
                    <a:pt x="2536" y="8806"/>
                  </a:lnTo>
                  <a:cubicBezTo>
                    <a:pt x="2569" y="8806"/>
                    <a:pt x="2569" y="8773"/>
                    <a:pt x="2636" y="8773"/>
                  </a:cubicBezTo>
                  <a:cubicBezTo>
                    <a:pt x="2636" y="8740"/>
                    <a:pt x="2669" y="8740"/>
                    <a:pt x="2669" y="8673"/>
                  </a:cubicBezTo>
                  <a:lnTo>
                    <a:pt x="2569" y="8173"/>
                  </a:lnTo>
                  <a:cubicBezTo>
                    <a:pt x="2636" y="8139"/>
                    <a:pt x="2636" y="8139"/>
                    <a:pt x="2636" y="8106"/>
                  </a:cubicBezTo>
                  <a:cubicBezTo>
                    <a:pt x="2569" y="7772"/>
                    <a:pt x="2502" y="7639"/>
                    <a:pt x="2402" y="7505"/>
                  </a:cubicBezTo>
                  <a:lnTo>
                    <a:pt x="2469" y="7472"/>
                  </a:lnTo>
                  <a:cubicBezTo>
                    <a:pt x="2469" y="6938"/>
                    <a:pt x="2402" y="6805"/>
                    <a:pt x="2169" y="6471"/>
                  </a:cubicBezTo>
                  <a:lnTo>
                    <a:pt x="2202" y="6471"/>
                  </a:lnTo>
                  <a:cubicBezTo>
                    <a:pt x="2235" y="6471"/>
                    <a:pt x="2235" y="6438"/>
                    <a:pt x="2302" y="6405"/>
                  </a:cubicBezTo>
                  <a:cubicBezTo>
                    <a:pt x="2302" y="6338"/>
                    <a:pt x="2302" y="6305"/>
                    <a:pt x="2235" y="6305"/>
                  </a:cubicBezTo>
                  <a:lnTo>
                    <a:pt x="2235" y="6004"/>
                  </a:lnTo>
                  <a:cubicBezTo>
                    <a:pt x="2235" y="5771"/>
                    <a:pt x="2302" y="5437"/>
                    <a:pt x="2169" y="5137"/>
                  </a:cubicBezTo>
                  <a:cubicBezTo>
                    <a:pt x="2202" y="5104"/>
                    <a:pt x="2202" y="5070"/>
                    <a:pt x="2169" y="5004"/>
                  </a:cubicBezTo>
                  <a:cubicBezTo>
                    <a:pt x="2035" y="4804"/>
                    <a:pt x="2069" y="4503"/>
                    <a:pt x="2069" y="4236"/>
                  </a:cubicBezTo>
                  <a:cubicBezTo>
                    <a:pt x="2135" y="3836"/>
                    <a:pt x="2135" y="3403"/>
                    <a:pt x="1735" y="3269"/>
                  </a:cubicBezTo>
                  <a:lnTo>
                    <a:pt x="1568" y="2936"/>
                  </a:lnTo>
                  <a:cubicBezTo>
                    <a:pt x="1568" y="2902"/>
                    <a:pt x="1535" y="2902"/>
                    <a:pt x="1535" y="2902"/>
                  </a:cubicBezTo>
                  <a:cubicBezTo>
                    <a:pt x="1568" y="2802"/>
                    <a:pt x="1568" y="2669"/>
                    <a:pt x="1535" y="2502"/>
                  </a:cubicBezTo>
                  <a:lnTo>
                    <a:pt x="1535" y="2302"/>
                  </a:lnTo>
                  <a:lnTo>
                    <a:pt x="1568" y="2268"/>
                  </a:lnTo>
                  <a:cubicBezTo>
                    <a:pt x="1635" y="2235"/>
                    <a:pt x="1635" y="2235"/>
                    <a:pt x="1635" y="2168"/>
                  </a:cubicBezTo>
                  <a:cubicBezTo>
                    <a:pt x="1535" y="1635"/>
                    <a:pt x="1502" y="1101"/>
                    <a:pt x="1468" y="567"/>
                  </a:cubicBezTo>
                  <a:cubicBezTo>
                    <a:pt x="1468" y="400"/>
                    <a:pt x="1402" y="234"/>
                    <a:pt x="14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3"/>
            <p:cNvSpPr/>
            <p:nvPr/>
          </p:nvSpPr>
          <p:spPr>
            <a:xfrm>
              <a:off x="4676850" y="2700700"/>
              <a:ext cx="81750" cy="291075"/>
            </a:xfrm>
            <a:custGeom>
              <a:rect b="b" l="l" r="r" t="t"/>
              <a:pathLst>
                <a:path extrusionOk="0" h="11643" w="3270">
                  <a:moveTo>
                    <a:pt x="197" y="1135"/>
                  </a:moveTo>
                  <a:cubicBezTo>
                    <a:pt x="189" y="1145"/>
                    <a:pt x="179" y="1156"/>
                    <a:pt x="167" y="1168"/>
                  </a:cubicBezTo>
                  <a:lnTo>
                    <a:pt x="200" y="1168"/>
                  </a:lnTo>
                  <a:lnTo>
                    <a:pt x="234" y="1135"/>
                  </a:lnTo>
                  <a:close/>
                  <a:moveTo>
                    <a:pt x="401" y="2703"/>
                  </a:moveTo>
                  <a:lnTo>
                    <a:pt x="401" y="2703"/>
                  </a:lnTo>
                  <a:cubicBezTo>
                    <a:pt x="501" y="2870"/>
                    <a:pt x="634" y="3036"/>
                    <a:pt x="767" y="3236"/>
                  </a:cubicBezTo>
                  <a:cubicBezTo>
                    <a:pt x="734" y="3270"/>
                    <a:pt x="667" y="3270"/>
                    <a:pt x="634" y="3270"/>
                  </a:cubicBezTo>
                  <a:cubicBezTo>
                    <a:pt x="634" y="3203"/>
                    <a:pt x="601" y="3070"/>
                    <a:pt x="501" y="3003"/>
                  </a:cubicBezTo>
                  <a:cubicBezTo>
                    <a:pt x="467" y="2903"/>
                    <a:pt x="434" y="2836"/>
                    <a:pt x="401" y="2703"/>
                  </a:cubicBezTo>
                  <a:close/>
                  <a:moveTo>
                    <a:pt x="1568" y="10709"/>
                  </a:moveTo>
                  <a:lnTo>
                    <a:pt x="1601" y="10742"/>
                  </a:lnTo>
                  <a:cubicBezTo>
                    <a:pt x="1768" y="10875"/>
                    <a:pt x="1935" y="11042"/>
                    <a:pt x="1968" y="11276"/>
                  </a:cubicBezTo>
                  <a:cubicBezTo>
                    <a:pt x="1935" y="11276"/>
                    <a:pt x="1835" y="11276"/>
                    <a:pt x="1802" y="11242"/>
                  </a:cubicBezTo>
                  <a:lnTo>
                    <a:pt x="1802" y="11176"/>
                  </a:lnTo>
                  <a:lnTo>
                    <a:pt x="1568" y="10709"/>
                  </a:lnTo>
                  <a:close/>
                  <a:moveTo>
                    <a:pt x="1134" y="1"/>
                  </a:moveTo>
                  <a:cubicBezTo>
                    <a:pt x="901" y="401"/>
                    <a:pt x="501" y="768"/>
                    <a:pt x="100" y="1068"/>
                  </a:cubicBezTo>
                  <a:cubicBezTo>
                    <a:pt x="100" y="1102"/>
                    <a:pt x="134" y="1135"/>
                    <a:pt x="167" y="1135"/>
                  </a:cubicBezTo>
                  <a:lnTo>
                    <a:pt x="197" y="1135"/>
                  </a:lnTo>
                  <a:cubicBezTo>
                    <a:pt x="234" y="1091"/>
                    <a:pt x="234" y="1068"/>
                    <a:pt x="234" y="1068"/>
                  </a:cubicBezTo>
                  <a:cubicBezTo>
                    <a:pt x="267" y="1068"/>
                    <a:pt x="267" y="1102"/>
                    <a:pt x="334" y="1168"/>
                  </a:cubicBezTo>
                  <a:lnTo>
                    <a:pt x="200" y="1168"/>
                  </a:lnTo>
                  <a:lnTo>
                    <a:pt x="167" y="1202"/>
                  </a:lnTo>
                  <a:lnTo>
                    <a:pt x="167" y="1268"/>
                  </a:lnTo>
                  <a:cubicBezTo>
                    <a:pt x="167" y="1268"/>
                    <a:pt x="134" y="1302"/>
                    <a:pt x="134" y="1368"/>
                  </a:cubicBezTo>
                  <a:cubicBezTo>
                    <a:pt x="134" y="1402"/>
                    <a:pt x="134" y="1402"/>
                    <a:pt x="167" y="1435"/>
                  </a:cubicBezTo>
                  <a:lnTo>
                    <a:pt x="100" y="1469"/>
                  </a:lnTo>
                  <a:cubicBezTo>
                    <a:pt x="67" y="1535"/>
                    <a:pt x="0" y="1569"/>
                    <a:pt x="67" y="1602"/>
                  </a:cubicBezTo>
                  <a:cubicBezTo>
                    <a:pt x="67" y="1635"/>
                    <a:pt x="100" y="1702"/>
                    <a:pt x="134" y="1702"/>
                  </a:cubicBezTo>
                  <a:lnTo>
                    <a:pt x="100" y="2136"/>
                  </a:lnTo>
                  <a:cubicBezTo>
                    <a:pt x="100" y="2202"/>
                    <a:pt x="100" y="2202"/>
                    <a:pt x="134" y="2236"/>
                  </a:cubicBezTo>
                  <a:lnTo>
                    <a:pt x="401" y="2469"/>
                  </a:lnTo>
                  <a:lnTo>
                    <a:pt x="434" y="2536"/>
                  </a:lnTo>
                  <a:cubicBezTo>
                    <a:pt x="401" y="2536"/>
                    <a:pt x="334" y="2569"/>
                    <a:pt x="334" y="2636"/>
                  </a:cubicBezTo>
                  <a:lnTo>
                    <a:pt x="267" y="2636"/>
                  </a:lnTo>
                  <a:cubicBezTo>
                    <a:pt x="234" y="2703"/>
                    <a:pt x="234" y="2736"/>
                    <a:pt x="234" y="2769"/>
                  </a:cubicBezTo>
                  <a:lnTo>
                    <a:pt x="434" y="3203"/>
                  </a:lnTo>
                  <a:cubicBezTo>
                    <a:pt x="334" y="3236"/>
                    <a:pt x="334" y="3370"/>
                    <a:pt x="334" y="3403"/>
                  </a:cubicBezTo>
                  <a:lnTo>
                    <a:pt x="334" y="3537"/>
                  </a:lnTo>
                  <a:cubicBezTo>
                    <a:pt x="334" y="3570"/>
                    <a:pt x="334" y="3603"/>
                    <a:pt x="401" y="3637"/>
                  </a:cubicBezTo>
                  <a:cubicBezTo>
                    <a:pt x="417" y="3670"/>
                    <a:pt x="434" y="3687"/>
                    <a:pt x="451" y="3687"/>
                  </a:cubicBezTo>
                  <a:cubicBezTo>
                    <a:pt x="467" y="3687"/>
                    <a:pt x="484" y="3670"/>
                    <a:pt x="501" y="3637"/>
                  </a:cubicBezTo>
                  <a:lnTo>
                    <a:pt x="567" y="3637"/>
                  </a:lnTo>
                  <a:cubicBezTo>
                    <a:pt x="601" y="3637"/>
                    <a:pt x="601" y="3703"/>
                    <a:pt x="634" y="3770"/>
                  </a:cubicBezTo>
                  <a:cubicBezTo>
                    <a:pt x="601" y="3770"/>
                    <a:pt x="567" y="3804"/>
                    <a:pt x="567" y="3804"/>
                  </a:cubicBezTo>
                  <a:cubicBezTo>
                    <a:pt x="401" y="4070"/>
                    <a:pt x="601" y="4237"/>
                    <a:pt x="734" y="4304"/>
                  </a:cubicBezTo>
                  <a:cubicBezTo>
                    <a:pt x="767" y="4304"/>
                    <a:pt x="767" y="4371"/>
                    <a:pt x="767" y="4371"/>
                  </a:cubicBezTo>
                  <a:cubicBezTo>
                    <a:pt x="734" y="4404"/>
                    <a:pt x="734" y="4437"/>
                    <a:pt x="767" y="4471"/>
                  </a:cubicBezTo>
                  <a:cubicBezTo>
                    <a:pt x="801" y="4537"/>
                    <a:pt x="801" y="4604"/>
                    <a:pt x="801" y="4704"/>
                  </a:cubicBezTo>
                  <a:cubicBezTo>
                    <a:pt x="767" y="4704"/>
                    <a:pt x="734" y="4738"/>
                    <a:pt x="734" y="4804"/>
                  </a:cubicBezTo>
                  <a:cubicBezTo>
                    <a:pt x="734" y="4804"/>
                    <a:pt x="801" y="5705"/>
                    <a:pt x="1068" y="6072"/>
                  </a:cubicBezTo>
                  <a:lnTo>
                    <a:pt x="968" y="6072"/>
                  </a:lnTo>
                  <a:cubicBezTo>
                    <a:pt x="934" y="6072"/>
                    <a:pt x="834" y="6072"/>
                    <a:pt x="834" y="6105"/>
                  </a:cubicBezTo>
                  <a:cubicBezTo>
                    <a:pt x="801" y="6139"/>
                    <a:pt x="834" y="6239"/>
                    <a:pt x="901" y="6239"/>
                  </a:cubicBezTo>
                  <a:lnTo>
                    <a:pt x="1668" y="6739"/>
                  </a:lnTo>
                  <a:lnTo>
                    <a:pt x="1635" y="6739"/>
                  </a:lnTo>
                  <a:cubicBezTo>
                    <a:pt x="1510" y="6775"/>
                    <a:pt x="1404" y="6810"/>
                    <a:pt x="1318" y="6810"/>
                  </a:cubicBezTo>
                  <a:cubicBezTo>
                    <a:pt x="1242" y="6810"/>
                    <a:pt x="1181" y="6783"/>
                    <a:pt x="1134" y="6706"/>
                  </a:cubicBezTo>
                  <a:cubicBezTo>
                    <a:pt x="1110" y="6657"/>
                    <a:pt x="1086" y="6626"/>
                    <a:pt x="1048" y="6626"/>
                  </a:cubicBezTo>
                  <a:cubicBezTo>
                    <a:pt x="1034" y="6626"/>
                    <a:pt x="1019" y="6630"/>
                    <a:pt x="1001" y="6639"/>
                  </a:cubicBezTo>
                  <a:cubicBezTo>
                    <a:pt x="968" y="6639"/>
                    <a:pt x="934" y="6706"/>
                    <a:pt x="934" y="6739"/>
                  </a:cubicBezTo>
                  <a:cubicBezTo>
                    <a:pt x="934" y="6872"/>
                    <a:pt x="901" y="7039"/>
                    <a:pt x="1068" y="7273"/>
                  </a:cubicBezTo>
                  <a:cubicBezTo>
                    <a:pt x="1091" y="7296"/>
                    <a:pt x="1098" y="7335"/>
                    <a:pt x="1122" y="7335"/>
                  </a:cubicBezTo>
                  <a:cubicBezTo>
                    <a:pt x="1133" y="7335"/>
                    <a:pt x="1147" y="7327"/>
                    <a:pt x="1168" y="7306"/>
                  </a:cubicBezTo>
                  <a:cubicBezTo>
                    <a:pt x="1196" y="7306"/>
                    <a:pt x="1219" y="7300"/>
                    <a:pt x="1235" y="7290"/>
                  </a:cubicBezTo>
                  <a:lnTo>
                    <a:pt x="1235" y="7290"/>
                  </a:lnTo>
                  <a:cubicBezTo>
                    <a:pt x="1234" y="7305"/>
                    <a:pt x="1234" y="7321"/>
                    <a:pt x="1234" y="7339"/>
                  </a:cubicBezTo>
                  <a:cubicBezTo>
                    <a:pt x="1234" y="7373"/>
                    <a:pt x="1168" y="7440"/>
                    <a:pt x="1134" y="7573"/>
                  </a:cubicBezTo>
                  <a:lnTo>
                    <a:pt x="1134" y="7606"/>
                  </a:lnTo>
                  <a:cubicBezTo>
                    <a:pt x="1134" y="7640"/>
                    <a:pt x="1134" y="7706"/>
                    <a:pt x="1168" y="7740"/>
                  </a:cubicBezTo>
                  <a:lnTo>
                    <a:pt x="1168" y="7873"/>
                  </a:lnTo>
                  <a:lnTo>
                    <a:pt x="1234" y="7907"/>
                  </a:lnTo>
                  <a:lnTo>
                    <a:pt x="1435" y="8073"/>
                  </a:lnTo>
                  <a:cubicBezTo>
                    <a:pt x="1335" y="8107"/>
                    <a:pt x="1268" y="8207"/>
                    <a:pt x="1234" y="8240"/>
                  </a:cubicBezTo>
                  <a:cubicBezTo>
                    <a:pt x="1168" y="8273"/>
                    <a:pt x="1168" y="8374"/>
                    <a:pt x="1234" y="8374"/>
                  </a:cubicBezTo>
                  <a:lnTo>
                    <a:pt x="1234" y="8507"/>
                  </a:lnTo>
                  <a:cubicBezTo>
                    <a:pt x="1234" y="8607"/>
                    <a:pt x="1268" y="8740"/>
                    <a:pt x="1268" y="8774"/>
                  </a:cubicBezTo>
                  <a:cubicBezTo>
                    <a:pt x="1301" y="8841"/>
                    <a:pt x="1335" y="8841"/>
                    <a:pt x="1401" y="8841"/>
                  </a:cubicBezTo>
                  <a:lnTo>
                    <a:pt x="1435" y="8841"/>
                  </a:lnTo>
                  <a:cubicBezTo>
                    <a:pt x="1501" y="8941"/>
                    <a:pt x="1601" y="9007"/>
                    <a:pt x="1735" y="9074"/>
                  </a:cubicBezTo>
                  <a:cubicBezTo>
                    <a:pt x="1802" y="9107"/>
                    <a:pt x="1902" y="9207"/>
                    <a:pt x="1968" y="9274"/>
                  </a:cubicBezTo>
                  <a:cubicBezTo>
                    <a:pt x="1902" y="9274"/>
                    <a:pt x="1768" y="9274"/>
                    <a:pt x="1668" y="9374"/>
                  </a:cubicBezTo>
                  <a:cubicBezTo>
                    <a:pt x="1601" y="9408"/>
                    <a:pt x="1501" y="9541"/>
                    <a:pt x="1501" y="9608"/>
                  </a:cubicBezTo>
                  <a:cubicBezTo>
                    <a:pt x="1501" y="9674"/>
                    <a:pt x="1568" y="9708"/>
                    <a:pt x="1601" y="9708"/>
                  </a:cubicBezTo>
                  <a:lnTo>
                    <a:pt x="1668" y="9741"/>
                  </a:lnTo>
                  <a:cubicBezTo>
                    <a:pt x="1935" y="9841"/>
                    <a:pt x="2502" y="10041"/>
                    <a:pt x="2736" y="10342"/>
                  </a:cubicBezTo>
                  <a:lnTo>
                    <a:pt x="2669" y="10375"/>
                  </a:lnTo>
                  <a:cubicBezTo>
                    <a:pt x="2635" y="10408"/>
                    <a:pt x="2635" y="10408"/>
                    <a:pt x="2635" y="10442"/>
                  </a:cubicBezTo>
                  <a:cubicBezTo>
                    <a:pt x="2302" y="10242"/>
                    <a:pt x="1935" y="9941"/>
                    <a:pt x="1735" y="9775"/>
                  </a:cubicBezTo>
                  <a:cubicBezTo>
                    <a:pt x="1668" y="9741"/>
                    <a:pt x="1635" y="9741"/>
                    <a:pt x="1601" y="9741"/>
                  </a:cubicBezTo>
                  <a:cubicBezTo>
                    <a:pt x="1568" y="9741"/>
                    <a:pt x="1501" y="9775"/>
                    <a:pt x="1501" y="9841"/>
                  </a:cubicBezTo>
                  <a:cubicBezTo>
                    <a:pt x="1501" y="9875"/>
                    <a:pt x="1468" y="9908"/>
                    <a:pt x="1468" y="9908"/>
                  </a:cubicBezTo>
                  <a:lnTo>
                    <a:pt x="1468" y="9941"/>
                  </a:lnTo>
                  <a:cubicBezTo>
                    <a:pt x="1435" y="9908"/>
                    <a:pt x="1401" y="9908"/>
                    <a:pt x="1335" y="9908"/>
                  </a:cubicBezTo>
                  <a:cubicBezTo>
                    <a:pt x="1301" y="9908"/>
                    <a:pt x="1268" y="9941"/>
                    <a:pt x="1268" y="10041"/>
                  </a:cubicBezTo>
                  <a:lnTo>
                    <a:pt x="1301" y="10675"/>
                  </a:lnTo>
                  <a:cubicBezTo>
                    <a:pt x="1301" y="10709"/>
                    <a:pt x="1301" y="10709"/>
                    <a:pt x="1335" y="10742"/>
                  </a:cubicBezTo>
                  <a:cubicBezTo>
                    <a:pt x="1379" y="10742"/>
                    <a:pt x="1394" y="10757"/>
                    <a:pt x="1409" y="10757"/>
                  </a:cubicBezTo>
                  <a:cubicBezTo>
                    <a:pt x="1416" y="10757"/>
                    <a:pt x="1424" y="10753"/>
                    <a:pt x="1435" y="10742"/>
                  </a:cubicBezTo>
                  <a:cubicBezTo>
                    <a:pt x="1468" y="10742"/>
                    <a:pt x="1568" y="10875"/>
                    <a:pt x="1568" y="10909"/>
                  </a:cubicBezTo>
                  <a:cubicBezTo>
                    <a:pt x="1601" y="10942"/>
                    <a:pt x="1635" y="11042"/>
                    <a:pt x="1668" y="11075"/>
                  </a:cubicBezTo>
                  <a:lnTo>
                    <a:pt x="1668" y="11109"/>
                  </a:lnTo>
                  <a:cubicBezTo>
                    <a:pt x="1668" y="11176"/>
                    <a:pt x="1668" y="11209"/>
                    <a:pt x="1735" y="11209"/>
                  </a:cubicBezTo>
                  <a:cubicBezTo>
                    <a:pt x="1735" y="11209"/>
                    <a:pt x="1768" y="11242"/>
                    <a:pt x="1768" y="11276"/>
                  </a:cubicBezTo>
                  <a:cubicBezTo>
                    <a:pt x="1735" y="11276"/>
                    <a:pt x="1668" y="11309"/>
                    <a:pt x="1668" y="11376"/>
                  </a:cubicBezTo>
                  <a:cubicBezTo>
                    <a:pt x="1668" y="11476"/>
                    <a:pt x="1735" y="11576"/>
                    <a:pt x="1768" y="11643"/>
                  </a:cubicBezTo>
                  <a:cubicBezTo>
                    <a:pt x="2135" y="11542"/>
                    <a:pt x="2569" y="11409"/>
                    <a:pt x="2936" y="11242"/>
                  </a:cubicBezTo>
                  <a:cubicBezTo>
                    <a:pt x="3069" y="11209"/>
                    <a:pt x="3136" y="11142"/>
                    <a:pt x="3269" y="11109"/>
                  </a:cubicBezTo>
                  <a:lnTo>
                    <a:pt x="3269" y="11042"/>
                  </a:lnTo>
                  <a:cubicBezTo>
                    <a:pt x="3269" y="10875"/>
                    <a:pt x="3136" y="10575"/>
                    <a:pt x="3002" y="10342"/>
                  </a:cubicBezTo>
                  <a:cubicBezTo>
                    <a:pt x="2902" y="10108"/>
                    <a:pt x="2802" y="9908"/>
                    <a:pt x="2902" y="9741"/>
                  </a:cubicBezTo>
                  <a:lnTo>
                    <a:pt x="2902" y="9674"/>
                  </a:lnTo>
                  <a:cubicBezTo>
                    <a:pt x="2836" y="9608"/>
                    <a:pt x="2836" y="9574"/>
                    <a:pt x="2836" y="9541"/>
                  </a:cubicBezTo>
                  <a:cubicBezTo>
                    <a:pt x="2836" y="9541"/>
                    <a:pt x="2902" y="9508"/>
                    <a:pt x="2902" y="9441"/>
                  </a:cubicBezTo>
                  <a:lnTo>
                    <a:pt x="2902" y="9408"/>
                  </a:lnTo>
                  <a:cubicBezTo>
                    <a:pt x="2902" y="9374"/>
                    <a:pt x="2936" y="9341"/>
                    <a:pt x="2936" y="9274"/>
                  </a:cubicBezTo>
                  <a:cubicBezTo>
                    <a:pt x="2936" y="9241"/>
                    <a:pt x="2936" y="9174"/>
                    <a:pt x="2836" y="9174"/>
                  </a:cubicBezTo>
                  <a:lnTo>
                    <a:pt x="2802" y="9174"/>
                  </a:lnTo>
                  <a:lnTo>
                    <a:pt x="2802" y="9107"/>
                  </a:lnTo>
                  <a:lnTo>
                    <a:pt x="2836" y="9074"/>
                  </a:lnTo>
                  <a:cubicBezTo>
                    <a:pt x="2902" y="9074"/>
                    <a:pt x="2902" y="8974"/>
                    <a:pt x="2902" y="8941"/>
                  </a:cubicBezTo>
                  <a:cubicBezTo>
                    <a:pt x="2902" y="8807"/>
                    <a:pt x="2836" y="8774"/>
                    <a:pt x="2802" y="8774"/>
                  </a:cubicBezTo>
                  <a:cubicBezTo>
                    <a:pt x="2791" y="8763"/>
                    <a:pt x="2773" y="8759"/>
                    <a:pt x="2750" y="8759"/>
                  </a:cubicBezTo>
                  <a:cubicBezTo>
                    <a:pt x="2706" y="8759"/>
                    <a:pt x="2647" y="8774"/>
                    <a:pt x="2602" y="8774"/>
                  </a:cubicBezTo>
                  <a:cubicBezTo>
                    <a:pt x="2635" y="8707"/>
                    <a:pt x="2602" y="8574"/>
                    <a:pt x="2602" y="8540"/>
                  </a:cubicBezTo>
                  <a:cubicBezTo>
                    <a:pt x="2569" y="8440"/>
                    <a:pt x="2569" y="8440"/>
                    <a:pt x="2602" y="8407"/>
                  </a:cubicBezTo>
                  <a:cubicBezTo>
                    <a:pt x="2635" y="8374"/>
                    <a:pt x="2635" y="8374"/>
                    <a:pt x="2635" y="8307"/>
                  </a:cubicBezTo>
                  <a:cubicBezTo>
                    <a:pt x="2635" y="8273"/>
                    <a:pt x="2602" y="8240"/>
                    <a:pt x="2569" y="8240"/>
                  </a:cubicBezTo>
                  <a:lnTo>
                    <a:pt x="2569" y="8207"/>
                  </a:lnTo>
                  <a:cubicBezTo>
                    <a:pt x="2502" y="8140"/>
                    <a:pt x="2502" y="8073"/>
                    <a:pt x="2469" y="8040"/>
                  </a:cubicBezTo>
                  <a:cubicBezTo>
                    <a:pt x="2435" y="7907"/>
                    <a:pt x="2335" y="7706"/>
                    <a:pt x="2235" y="7606"/>
                  </a:cubicBezTo>
                  <a:cubicBezTo>
                    <a:pt x="2235" y="7540"/>
                    <a:pt x="2235" y="7406"/>
                    <a:pt x="2168" y="7306"/>
                  </a:cubicBezTo>
                  <a:lnTo>
                    <a:pt x="2269" y="7273"/>
                  </a:lnTo>
                  <a:cubicBezTo>
                    <a:pt x="2302" y="7273"/>
                    <a:pt x="2302" y="7239"/>
                    <a:pt x="2302" y="7206"/>
                  </a:cubicBezTo>
                  <a:cubicBezTo>
                    <a:pt x="2302" y="7139"/>
                    <a:pt x="2302" y="7106"/>
                    <a:pt x="2269" y="7106"/>
                  </a:cubicBezTo>
                  <a:lnTo>
                    <a:pt x="2002" y="6906"/>
                  </a:lnTo>
                  <a:cubicBezTo>
                    <a:pt x="2002" y="6872"/>
                    <a:pt x="2068" y="6839"/>
                    <a:pt x="2068" y="6839"/>
                  </a:cubicBezTo>
                  <a:cubicBezTo>
                    <a:pt x="2068" y="6839"/>
                    <a:pt x="2102" y="6839"/>
                    <a:pt x="2135" y="6872"/>
                  </a:cubicBezTo>
                  <a:cubicBezTo>
                    <a:pt x="2152" y="6889"/>
                    <a:pt x="2185" y="6897"/>
                    <a:pt x="2219" y="6897"/>
                  </a:cubicBezTo>
                  <a:cubicBezTo>
                    <a:pt x="2252" y="6897"/>
                    <a:pt x="2285" y="6889"/>
                    <a:pt x="2302" y="6872"/>
                  </a:cubicBezTo>
                  <a:cubicBezTo>
                    <a:pt x="2335" y="6839"/>
                    <a:pt x="2335" y="6772"/>
                    <a:pt x="2302" y="6739"/>
                  </a:cubicBezTo>
                  <a:cubicBezTo>
                    <a:pt x="2168" y="6539"/>
                    <a:pt x="2135" y="6506"/>
                    <a:pt x="2102" y="6405"/>
                  </a:cubicBezTo>
                  <a:cubicBezTo>
                    <a:pt x="2068" y="6372"/>
                    <a:pt x="2068" y="6272"/>
                    <a:pt x="1968" y="6205"/>
                  </a:cubicBezTo>
                  <a:cubicBezTo>
                    <a:pt x="1968" y="6139"/>
                    <a:pt x="2002" y="6139"/>
                    <a:pt x="2002" y="6105"/>
                  </a:cubicBezTo>
                  <a:cubicBezTo>
                    <a:pt x="2002" y="6039"/>
                    <a:pt x="1968" y="5972"/>
                    <a:pt x="1935" y="5905"/>
                  </a:cubicBezTo>
                  <a:cubicBezTo>
                    <a:pt x="1902" y="5872"/>
                    <a:pt x="1835" y="5772"/>
                    <a:pt x="1902" y="5738"/>
                  </a:cubicBezTo>
                  <a:cubicBezTo>
                    <a:pt x="2002" y="5538"/>
                    <a:pt x="1935" y="5138"/>
                    <a:pt x="1902" y="4638"/>
                  </a:cubicBezTo>
                  <a:cubicBezTo>
                    <a:pt x="1835" y="4237"/>
                    <a:pt x="1768" y="3737"/>
                    <a:pt x="1802" y="3370"/>
                  </a:cubicBezTo>
                  <a:cubicBezTo>
                    <a:pt x="1802" y="3337"/>
                    <a:pt x="1802" y="3270"/>
                    <a:pt x="1768" y="3236"/>
                  </a:cubicBezTo>
                  <a:cubicBezTo>
                    <a:pt x="1768" y="3236"/>
                    <a:pt x="1753" y="3222"/>
                    <a:pt x="1743" y="3222"/>
                  </a:cubicBezTo>
                  <a:cubicBezTo>
                    <a:pt x="1743" y="3222"/>
                    <a:pt x="1742" y="3222"/>
                    <a:pt x="1741" y="3222"/>
                  </a:cubicBezTo>
                  <a:lnTo>
                    <a:pt x="1741" y="3222"/>
                  </a:lnTo>
                  <a:cubicBezTo>
                    <a:pt x="1768" y="3156"/>
                    <a:pt x="1768" y="3067"/>
                    <a:pt x="1768" y="3036"/>
                  </a:cubicBezTo>
                  <a:lnTo>
                    <a:pt x="1802" y="3036"/>
                  </a:lnTo>
                  <a:cubicBezTo>
                    <a:pt x="1835" y="2970"/>
                    <a:pt x="1902" y="2936"/>
                    <a:pt x="1835" y="2903"/>
                  </a:cubicBezTo>
                  <a:cubicBezTo>
                    <a:pt x="1802" y="2769"/>
                    <a:pt x="1802" y="2636"/>
                    <a:pt x="1802" y="2536"/>
                  </a:cubicBezTo>
                  <a:cubicBezTo>
                    <a:pt x="1802" y="2403"/>
                    <a:pt x="1802" y="2302"/>
                    <a:pt x="1768" y="2202"/>
                  </a:cubicBezTo>
                  <a:cubicBezTo>
                    <a:pt x="1768" y="2202"/>
                    <a:pt x="1802" y="2202"/>
                    <a:pt x="1802" y="2136"/>
                  </a:cubicBezTo>
                  <a:lnTo>
                    <a:pt x="1802" y="2102"/>
                  </a:lnTo>
                  <a:lnTo>
                    <a:pt x="1835" y="2102"/>
                  </a:lnTo>
                  <a:cubicBezTo>
                    <a:pt x="1902" y="2069"/>
                    <a:pt x="1935" y="2036"/>
                    <a:pt x="1902" y="1969"/>
                  </a:cubicBezTo>
                  <a:cubicBezTo>
                    <a:pt x="1802" y="1569"/>
                    <a:pt x="1568" y="1469"/>
                    <a:pt x="1301" y="1469"/>
                  </a:cubicBezTo>
                  <a:lnTo>
                    <a:pt x="1301" y="1268"/>
                  </a:lnTo>
                  <a:cubicBezTo>
                    <a:pt x="1335" y="1235"/>
                    <a:pt x="1335" y="1235"/>
                    <a:pt x="1335" y="1202"/>
                  </a:cubicBezTo>
                  <a:lnTo>
                    <a:pt x="1335" y="1102"/>
                  </a:lnTo>
                  <a:cubicBezTo>
                    <a:pt x="1335" y="701"/>
                    <a:pt x="1301" y="368"/>
                    <a:pt x="1168" y="234"/>
                  </a:cubicBezTo>
                  <a:cubicBezTo>
                    <a:pt x="1168" y="168"/>
                    <a:pt x="1134" y="68"/>
                    <a:pt x="1134" y="34"/>
                  </a:cubicBezTo>
                  <a:lnTo>
                    <a:pt x="11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3"/>
            <p:cNvSpPr/>
            <p:nvPr/>
          </p:nvSpPr>
          <p:spPr>
            <a:xfrm>
              <a:off x="4548425" y="1965175"/>
              <a:ext cx="84250" cy="249375"/>
            </a:xfrm>
            <a:custGeom>
              <a:rect b="b" l="l" r="r" t="t"/>
              <a:pathLst>
                <a:path extrusionOk="0" h="9975" w="3370">
                  <a:moveTo>
                    <a:pt x="1468" y="1"/>
                  </a:moveTo>
                  <a:cubicBezTo>
                    <a:pt x="968" y="1"/>
                    <a:pt x="501" y="1"/>
                    <a:pt x="0" y="68"/>
                  </a:cubicBezTo>
                  <a:cubicBezTo>
                    <a:pt x="0" y="101"/>
                    <a:pt x="67" y="101"/>
                    <a:pt x="67" y="134"/>
                  </a:cubicBezTo>
                  <a:cubicBezTo>
                    <a:pt x="134" y="168"/>
                    <a:pt x="167" y="234"/>
                    <a:pt x="234" y="401"/>
                  </a:cubicBezTo>
                  <a:cubicBezTo>
                    <a:pt x="167" y="434"/>
                    <a:pt x="167" y="468"/>
                    <a:pt x="167" y="501"/>
                  </a:cubicBezTo>
                  <a:cubicBezTo>
                    <a:pt x="300" y="935"/>
                    <a:pt x="334" y="1235"/>
                    <a:pt x="334" y="1602"/>
                  </a:cubicBezTo>
                  <a:cubicBezTo>
                    <a:pt x="334" y="1802"/>
                    <a:pt x="401" y="2002"/>
                    <a:pt x="401" y="2269"/>
                  </a:cubicBezTo>
                  <a:cubicBezTo>
                    <a:pt x="401" y="2302"/>
                    <a:pt x="434" y="2336"/>
                    <a:pt x="434" y="2336"/>
                  </a:cubicBezTo>
                  <a:lnTo>
                    <a:pt x="467" y="2336"/>
                  </a:lnTo>
                  <a:cubicBezTo>
                    <a:pt x="467" y="2403"/>
                    <a:pt x="467" y="2403"/>
                    <a:pt x="434" y="2436"/>
                  </a:cubicBezTo>
                  <a:cubicBezTo>
                    <a:pt x="434" y="2469"/>
                    <a:pt x="434" y="2503"/>
                    <a:pt x="467" y="2569"/>
                  </a:cubicBezTo>
                  <a:cubicBezTo>
                    <a:pt x="501" y="2569"/>
                    <a:pt x="501" y="2603"/>
                    <a:pt x="567" y="2603"/>
                  </a:cubicBezTo>
                  <a:cubicBezTo>
                    <a:pt x="567" y="2669"/>
                    <a:pt x="601" y="2769"/>
                    <a:pt x="601" y="2836"/>
                  </a:cubicBezTo>
                  <a:cubicBezTo>
                    <a:pt x="634" y="3103"/>
                    <a:pt x="667" y="3403"/>
                    <a:pt x="601" y="3437"/>
                  </a:cubicBezTo>
                  <a:cubicBezTo>
                    <a:pt x="567" y="3470"/>
                    <a:pt x="567" y="3503"/>
                    <a:pt x="567" y="3570"/>
                  </a:cubicBezTo>
                  <a:cubicBezTo>
                    <a:pt x="567" y="3637"/>
                    <a:pt x="601" y="3670"/>
                    <a:pt x="667" y="3737"/>
                  </a:cubicBezTo>
                  <a:lnTo>
                    <a:pt x="734" y="3737"/>
                  </a:lnTo>
                  <a:lnTo>
                    <a:pt x="734" y="3770"/>
                  </a:lnTo>
                  <a:cubicBezTo>
                    <a:pt x="734" y="3804"/>
                    <a:pt x="734" y="3804"/>
                    <a:pt x="767" y="3804"/>
                  </a:cubicBezTo>
                  <a:lnTo>
                    <a:pt x="734" y="3804"/>
                  </a:lnTo>
                  <a:cubicBezTo>
                    <a:pt x="667" y="3804"/>
                    <a:pt x="634" y="3837"/>
                    <a:pt x="634" y="3904"/>
                  </a:cubicBezTo>
                  <a:cubicBezTo>
                    <a:pt x="601" y="4104"/>
                    <a:pt x="701" y="4304"/>
                    <a:pt x="734" y="4471"/>
                  </a:cubicBezTo>
                  <a:cubicBezTo>
                    <a:pt x="734" y="4504"/>
                    <a:pt x="767" y="4571"/>
                    <a:pt x="767" y="4604"/>
                  </a:cubicBezTo>
                  <a:lnTo>
                    <a:pt x="767" y="4637"/>
                  </a:lnTo>
                  <a:cubicBezTo>
                    <a:pt x="767" y="4671"/>
                    <a:pt x="801" y="4738"/>
                    <a:pt x="868" y="4771"/>
                  </a:cubicBezTo>
                  <a:cubicBezTo>
                    <a:pt x="901" y="4938"/>
                    <a:pt x="934" y="5138"/>
                    <a:pt x="968" y="5338"/>
                  </a:cubicBezTo>
                  <a:cubicBezTo>
                    <a:pt x="1068" y="5805"/>
                    <a:pt x="1201" y="6272"/>
                    <a:pt x="1401" y="6672"/>
                  </a:cubicBezTo>
                  <a:cubicBezTo>
                    <a:pt x="1401" y="6739"/>
                    <a:pt x="1435" y="6739"/>
                    <a:pt x="1468" y="6739"/>
                  </a:cubicBezTo>
                  <a:lnTo>
                    <a:pt x="1535" y="6739"/>
                  </a:lnTo>
                  <a:cubicBezTo>
                    <a:pt x="1568" y="6839"/>
                    <a:pt x="1568" y="6939"/>
                    <a:pt x="1568" y="7073"/>
                  </a:cubicBezTo>
                  <a:cubicBezTo>
                    <a:pt x="1568" y="7139"/>
                    <a:pt x="1568" y="7273"/>
                    <a:pt x="1601" y="7506"/>
                  </a:cubicBezTo>
                  <a:cubicBezTo>
                    <a:pt x="1601" y="7573"/>
                    <a:pt x="1601" y="7606"/>
                    <a:pt x="1635" y="7606"/>
                  </a:cubicBezTo>
                  <a:cubicBezTo>
                    <a:pt x="1701" y="7640"/>
                    <a:pt x="1735" y="7740"/>
                    <a:pt x="1768" y="7840"/>
                  </a:cubicBezTo>
                  <a:cubicBezTo>
                    <a:pt x="1735" y="7906"/>
                    <a:pt x="1735" y="7940"/>
                    <a:pt x="1701" y="7973"/>
                  </a:cubicBezTo>
                  <a:lnTo>
                    <a:pt x="1601" y="7973"/>
                  </a:lnTo>
                  <a:cubicBezTo>
                    <a:pt x="1568" y="8007"/>
                    <a:pt x="1535" y="8073"/>
                    <a:pt x="1568" y="8107"/>
                  </a:cubicBezTo>
                  <a:cubicBezTo>
                    <a:pt x="1735" y="8440"/>
                    <a:pt x="1768" y="8474"/>
                    <a:pt x="1868" y="8574"/>
                  </a:cubicBezTo>
                  <a:cubicBezTo>
                    <a:pt x="1902" y="8574"/>
                    <a:pt x="1935" y="8607"/>
                    <a:pt x="1968" y="8640"/>
                  </a:cubicBezTo>
                  <a:lnTo>
                    <a:pt x="1935" y="8674"/>
                  </a:lnTo>
                  <a:cubicBezTo>
                    <a:pt x="1902" y="8740"/>
                    <a:pt x="1902" y="8740"/>
                    <a:pt x="1902" y="8774"/>
                  </a:cubicBezTo>
                  <a:cubicBezTo>
                    <a:pt x="1902" y="8807"/>
                    <a:pt x="1902" y="8807"/>
                    <a:pt x="1935" y="8840"/>
                  </a:cubicBezTo>
                  <a:cubicBezTo>
                    <a:pt x="1968" y="8840"/>
                    <a:pt x="1968" y="8874"/>
                    <a:pt x="1968" y="8874"/>
                  </a:cubicBezTo>
                  <a:cubicBezTo>
                    <a:pt x="2035" y="8941"/>
                    <a:pt x="2068" y="8941"/>
                    <a:pt x="2102" y="9007"/>
                  </a:cubicBezTo>
                  <a:cubicBezTo>
                    <a:pt x="2569" y="9274"/>
                    <a:pt x="2969" y="9608"/>
                    <a:pt x="3269" y="9975"/>
                  </a:cubicBezTo>
                  <a:cubicBezTo>
                    <a:pt x="3369" y="9641"/>
                    <a:pt x="3303" y="9307"/>
                    <a:pt x="3269" y="9074"/>
                  </a:cubicBezTo>
                  <a:cubicBezTo>
                    <a:pt x="3236" y="8840"/>
                    <a:pt x="3203" y="8640"/>
                    <a:pt x="3203" y="8607"/>
                  </a:cubicBezTo>
                  <a:lnTo>
                    <a:pt x="3203" y="8507"/>
                  </a:lnTo>
                  <a:cubicBezTo>
                    <a:pt x="3036" y="8307"/>
                    <a:pt x="2969" y="8073"/>
                    <a:pt x="2936" y="7740"/>
                  </a:cubicBezTo>
                  <a:cubicBezTo>
                    <a:pt x="2936" y="7673"/>
                    <a:pt x="2902" y="7640"/>
                    <a:pt x="2869" y="7640"/>
                  </a:cubicBezTo>
                  <a:cubicBezTo>
                    <a:pt x="2936" y="7573"/>
                    <a:pt x="2936" y="7406"/>
                    <a:pt x="2936" y="7273"/>
                  </a:cubicBezTo>
                  <a:cubicBezTo>
                    <a:pt x="2936" y="7139"/>
                    <a:pt x="2936" y="7006"/>
                    <a:pt x="3036" y="6906"/>
                  </a:cubicBezTo>
                  <a:lnTo>
                    <a:pt x="3069" y="6839"/>
                  </a:lnTo>
                  <a:cubicBezTo>
                    <a:pt x="3102" y="6806"/>
                    <a:pt x="3102" y="6739"/>
                    <a:pt x="3036" y="6672"/>
                  </a:cubicBezTo>
                  <a:cubicBezTo>
                    <a:pt x="2969" y="6639"/>
                    <a:pt x="2936" y="6639"/>
                    <a:pt x="2936" y="6639"/>
                  </a:cubicBezTo>
                  <a:cubicBezTo>
                    <a:pt x="2936" y="6606"/>
                    <a:pt x="2902" y="6572"/>
                    <a:pt x="2902" y="6505"/>
                  </a:cubicBezTo>
                  <a:cubicBezTo>
                    <a:pt x="2836" y="6439"/>
                    <a:pt x="2836" y="6305"/>
                    <a:pt x="2769" y="6272"/>
                  </a:cubicBezTo>
                  <a:cubicBezTo>
                    <a:pt x="2802" y="6239"/>
                    <a:pt x="2802" y="6239"/>
                    <a:pt x="2836" y="6139"/>
                  </a:cubicBezTo>
                  <a:lnTo>
                    <a:pt x="2836" y="6072"/>
                  </a:lnTo>
                  <a:cubicBezTo>
                    <a:pt x="2736" y="5805"/>
                    <a:pt x="2702" y="5438"/>
                    <a:pt x="2635" y="5104"/>
                  </a:cubicBezTo>
                  <a:cubicBezTo>
                    <a:pt x="2602" y="4804"/>
                    <a:pt x="2602" y="4471"/>
                    <a:pt x="2502" y="4170"/>
                  </a:cubicBezTo>
                  <a:cubicBezTo>
                    <a:pt x="2502" y="4137"/>
                    <a:pt x="2469" y="4104"/>
                    <a:pt x="2402" y="4104"/>
                  </a:cubicBezTo>
                  <a:lnTo>
                    <a:pt x="2302" y="4104"/>
                  </a:lnTo>
                  <a:lnTo>
                    <a:pt x="2435" y="3837"/>
                  </a:lnTo>
                  <a:lnTo>
                    <a:pt x="2435" y="3770"/>
                  </a:lnTo>
                  <a:cubicBezTo>
                    <a:pt x="2402" y="3670"/>
                    <a:pt x="2302" y="3637"/>
                    <a:pt x="2269" y="3637"/>
                  </a:cubicBezTo>
                  <a:lnTo>
                    <a:pt x="2235" y="3603"/>
                  </a:lnTo>
                  <a:cubicBezTo>
                    <a:pt x="2235" y="3603"/>
                    <a:pt x="2235" y="3570"/>
                    <a:pt x="2269" y="3503"/>
                  </a:cubicBezTo>
                  <a:cubicBezTo>
                    <a:pt x="2302" y="3470"/>
                    <a:pt x="2269" y="3403"/>
                    <a:pt x="2235" y="3403"/>
                  </a:cubicBezTo>
                  <a:cubicBezTo>
                    <a:pt x="2191" y="3403"/>
                    <a:pt x="2176" y="3374"/>
                    <a:pt x="2161" y="3374"/>
                  </a:cubicBezTo>
                  <a:cubicBezTo>
                    <a:pt x="2154" y="3374"/>
                    <a:pt x="2146" y="3381"/>
                    <a:pt x="2135" y="3403"/>
                  </a:cubicBezTo>
                  <a:cubicBezTo>
                    <a:pt x="2102" y="2803"/>
                    <a:pt x="1935" y="2236"/>
                    <a:pt x="1802" y="1635"/>
                  </a:cubicBezTo>
                  <a:cubicBezTo>
                    <a:pt x="1668" y="1102"/>
                    <a:pt x="1501" y="568"/>
                    <a:pt x="14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3"/>
            <p:cNvSpPr/>
            <p:nvPr/>
          </p:nvSpPr>
          <p:spPr>
            <a:xfrm>
              <a:off x="4638475" y="1976025"/>
              <a:ext cx="270225" cy="926525"/>
            </a:xfrm>
            <a:custGeom>
              <a:rect b="b" l="l" r="r" t="t"/>
              <a:pathLst>
                <a:path extrusionOk="0" h="37061" w="10809">
                  <a:moveTo>
                    <a:pt x="946" y="1487"/>
                  </a:moveTo>
                  <a:cubicBezTo>
                    <a:pt x="950" y="1487"/>
                    <a:pt x="957" y="1490"/>
                    <a:pt x="968" y="1502"/>
                  </a:cubicBezTo>
                  <a:cubicBezTo>
                    <a:pt x="946" y="1502"/>
                    <a:pt x="939" y="1487"/>
                    <a:pt x="946" y="1487"/>
                  </a:cubicBezTo>
                  <a:close/>
                  <a:moveTo>
                    <a:pt x="2703" y="6672"/>
                  </a:moveTo>
                  <a:lnTo>
                    <a:pt x="2703" y="6672"/>
                  </a:lnTo>
                  <a:cubicBezTo>
                    <a:pt x="2736" y="6705"/>
                    <a:pt x="2803" y="6772"/>
                    <a:pt x="2803" y="6839"/>
                  </a:cubicBezTo>
                  <a:cubicBezTo>
                    <a:pt x="2803" y="6872"/>
                    <a:pt x="2736" y="6905"/>
                    <a:pt x="2703" y="6939"/>
                  </a:cubicBezTo>
                  <a:lnTo>
                    <a:pt x="2703" y="6939"/>
                  </a:lnTo>
                  <a:cubicBezTo>
                    <a:pt x="2735" y="6851"/>
                    <a:pt x="2729" y="6751"/>
                    <a:pt x="2703" y="6672"/>
                  </a:cubicBezTo>
                  <a:close/>
                  <a:moveTo>
                    <a:pt x="4842" y="11550"/>
                  </a:moveTo>
                  <a:cubicBezTo>
                    <a:pt x="4846" y="11550"/>
                    <a:pt x="4854" y="11559"/>
                    <a:pt x="4871" y="11575"/>
                  </a:cubicBezTo>
                  <a:lnTo>
                    <a:pt x="4838" y="11575"/>
                  </a:lnTo>
                  <a:cubicBezTo>
                    <a:pt x="4838" y="11559"/>
                    <a:pt x="4838" y="11550"/>
                    <a:pt x="4842" y="11550"/>
                  </a:cubicBezTo>
                  <a:close/>
                  <a:moveTo>
                    <a:pt x="7032" y="24003"/>
                  </a:moveTo>
                  <a:cubicBezTo>
                    <a:pt x="7047" y="24003"/>
                    <a:pt x="7061" y="24018"/>
                    <a:pt x="7106" y="24018"/>
                  </a:cubicBezTo>
                  <a:lnTo>
                    <a:pt x="7006" y="24018"/>
                  </a:lnTo>
                  <a:cubicBezTo>
                    <a:pt x="7017" y="24007"/>
                    <a:pt x="7024" y="24003"/>
                    <a:pt x="7032" y="24003"/>
                  </a:cubicBezTo>
                  <a:close/>
                  <a:moveTo>
                    <a:pt x="7206" y="25352"/>
                  </a:moveTo>
                  <a:cubicBezTo>
                    <a:pt x="7339" y="25485"/>
                    <a:pt x="7473" y="25585"/>
                    <a:pt x="7573" y="25752"/>
                  </a:cubicBezTo>
                  <a:cubicBezTo>
                    <a:pt x="7540" y="25752"/>
                    <a:pt x="7506" y="25819"/>
                    <a:pt x="7473" y="25819"/>
                  </a:cubicBezTo>
                  <a:cubicBezTo>
                    <a:pt x="7473" y="25719"/>
                    <a:pt x="7373" y="25652"/>
                    <a:pt x="7339" y="25552"/>
                  </a:cubicBezTo>
                  <a:cubicBezTo>
                    <a:pt x="7306" y="25485"/>
                    <a:pt x="7273" y="25419"/>
                    <a:pt x="7206" y="25352"/>
                  </a:cubicBezTo>
                  <a:close/>
                  <a:moveTo>
                    <a:pt x="8373" y="31556"/>
                  </a:moveTo>
                  <a:cubicBezTo>
                    <a:pt x="8640" y="31656"/>
                    <a:pt x="9141" y="31823"/>
                    <a:pt x="9341" y="32023"/>
                  </a:cubicBezTo>
                  <a:lnTo>
                    <a:pt x="9307" y="32057"/>
                  </a:lnTo>
                  <a:cubicBezTo>
                    <a:pt x="9241" y="32090"/>
                    <a:pt x="9241" y="32090"/>
                    <a:pt x="9241" y="32157"/>
                  </a:cubicBezTo>
                  <a:cubicBezTo>
                    <a:pt x="8974" y="31923"/>
                    <a:pt x="8540" y="31690"/>
                    <a:pt x="8373" y="31556"/>
                  </a:cubicBezTo>
                  <a:close/>
                  <a:moveTo>
                    <a:pt x="8440" y="32223"/>
                  </a:moveTo>
                  <a:cubicBezTo>
                    <a:pt x="8474" y="32223"/>
                    <a:pt x="8507" y="32257"/>
                    <a:pt x="8507" y="32257"/>
                  </a:cubicBezTo>
                  <a:cubicBezTo>
                    <a:pt x="8640" y="32357"/>
                    <a:pt x="8774" y="32524"/>
                    <a:pt x="8807" y="32657"/>
                  </a:cubicBezTo>
                  <a:cubicBezTo>
                    <a:pt x="8796" y="32668"/>
                    <a:pt x="8781" y="32672"/>
                    <a:pt x="8765" y="32672"/>
                  </a:cubicBezTo>
                  <a:cubicBezTo>
                    <a:pt x="8733" y="32672"/>
                    <a:pt x="8696" y="32657"/>
                    <a:pt x="8674" y="32657"/>
                  </a:cubicBezTo>
                  <a:lnTo>
                    <a:pt x="8674" y="32590"/>
                  </a:lnTo>
                  <a:lnTo>
                    <a:pt x="8440" y="32223"/>
                  </a:lnTo>
                  <a:close/>
                  <a:moveTo>
                    <a:pt x="1" y="0"/>
                  </a:moveTo>
                  <a:cubicBezTo>
                    <a:pt x="1" y="67"/>
                    <a:pt x="34" y="201"/>
                    <a:pt x="68" y="334"/>
                  </a:cubicBezTo>
                  <a:cubicBezTo>
                    <a:pt x="68" y="367"/>
                    <a:pt x="134" y="401"/>
                    <a:pt x="168" y="401"/>
                  </a:cubicBezTo>
                  <a:lnTo>
                    <a:pt x="201" y="401"/>
                  </a:lnTo>
                  <a:lnTo>
                    <a:pt x="201" y="467"/>
                  </a:lnTo>
                  <a:cubicBezTo>
                    <a:pt x="201" y="501"/>
                    <a:pt x="234" y="568"/>
                    <a:pt x="301" y="568"/>
                  </a:cubicBezTo>
                  <a:lnTo>
                    <a:pt x="368" y="568"/>
                  </a:lnTo>
                  <a:cubicBezTo>
                    <a:pt x="368" y="634"/>
                    <a:pt x="401" y="701"/>
                    <a:pt x="401" y="734"/>
                  </a:cubicBezTo>
                  <a:cubicBezTo>
                    <a:pt x="501" y="968"/>
                    <a:pt x="568" y="1168"/>
                    <a:pt x="468" y="1235"/>
                  </a:cubicBezTo>
                  <a:cubicBezTo>
                    <a:pt x="401" y="1301"/>
                    <a:pt x="401" y="1335"/>
                    <a:pt x="401" y="1368"/>
                  </a:cubicBezTo>
                  <a:cubicBezTo>
                    <a:pt x="401" y="1401"/>
                    <a:pt x="468" y="1502"/>
                    <a:pt x="535" y="1502"/>
                  </a:cubicBezTo>
                  <a:lnTo>
                    <a:pt x="568" y="1502"/>
                  </a:lnTo>
                  <a:lnTo>
                    <a:pt x="568" y="1535"/>
                  </a:lnTo>
                  <a:lnTo>
                    <a:pt x="568" y="1568"/>
                  </a:lnTo>
                  <a:cubicBezTo>
                    <a:pt x="535" y="1568"/>
                    <a:pt x="501" y="1635"/>
                    <a:pt x="501" y="1668"/>
                  </a:cubicBezTo>
                  <a:cubicBezTo>
                    <a:pt x="468" y="1835"/>
                    <a:pt x="568" y="2035"/>
                    <a:pt x="635" y="2169"/>
                  </a:cubicBezTo>
                  <a:cubicBezTo>
                    <a:pt x="668" y="2202"/>
                    <a:pt x="668" y="2235"/>
                    <a:pt x="668" y="2235"/>
                  </a:cubicBezTo>
                  <a:lnTo>
                    <a:pt x="668" y="2302"/>
                  </a:lnTo>
                  <a:cubicBezTo>
                    <a:pt x="668" y="2335"/>
                    <a:pt x="701" y="2369"/>
                    <a:pt x="801" y="2369"/>
                  </a:cubicBezTo>
                  <a:lnTo>
                    <a:pt x="835" y="2369"/>
                  </a:lnTo>
                  <a:cubicBezTo>
                    <a:pt x="868" y="2536"/>
                    <a:pt x="968" y="2669"/>
                    <a:pt x="1002" y="2836"/>
                  </a:cubicBezTo>
                  <a:cubicBezTo>
                    <a:pt x="1135" y="3203"/>
                    <a:pt x="1235" y="3603"/>
                    <a:pt x="1502" y="3903"/>
                  </a:cubicBezTo>
                  <a:cubicBezTo>
                    <a:pt x="1535" y="3937"/>
                    <a:pt x="1535" y="3937"/>
                    <a:pt x="1569" y="3937"/>
                  </a:cubicBezTo>
                  <a:lnTo>
                    <a:pt x="1635" y="3937"/>
                  </a:lnTo>
                  <a:cubicBezTo>
                    <a:pt x="1669" y="4070"/>
                    <a:pt x="1669" y="4103"/>
                    <a:pt x="1669" y="4203"/>
                  </a:cubicBezTo>
                  <a:cubicBezTo>
                    <a:pt x="1669" y="4270"/>
                    <a:pt x="1669" y="4404"/>
                    <a:pt x="1735" y="4570"/>
                  </a:cubicBezTo>
                  <a:cubicBezTo>
                    <a:pt x="1735" y="4604"/>
                    <a:pt x="1735" y="4670"/>
                    <a:pt x="1802" y="4704"/>
                  </a:cubicBezTo>
                  <a:cubicBezTo>
                    <a:pt x="1835" y="4737"/>
                    <a:pt x="1869" y="4771"/>
                    <a:pt x="1902" y="4871"/>
                  </a:cubicBezTo>
                  <a:cubicBezTo>
                    <a:pt x="1869" y="4904"/>
                    <a:pt x="1869" y="4937"/>
                    <a:pt x="1869" y="5004"/>
                  </a:cubicBezTo>
                  <a:cubicBezTo>
                    <a:pt x="1835" y="5004"/>
                    <a:pt x="1802" y="5004"/>
                    <a:pt x="1802" y="5037"/>
                  </a:cubicBezTo>
                  <a:cubicBezTo>
                    <a:pt x="1735" y="5071"/>
                    <a:pt x="1735" y="5104"/>
                    <a:pt x="1735" y="5171"/>
                  </a:cubicBezTo>
                  <a:cubicBezTo>
                    <a:pt x="1902" y="5471"/>
                    <a:pt x="1969" y="5504"/>
                    <a:pt x="2069" y="5504"/>
                  </a:cubicBezTo>
                  <a:cubicBezTo>
                    <a:pt x="2136" y="5504"/>
                    <a:pt x="2136" y="5538"/>
                    <a:pt x="2202" y="5538"/>
                  </a:cubicBezTo>
                  <a:cubicBezTo>
                    <a:pt x="2169" y="5571"/>
                    <a:pt x="2169" y="5571"/>
                    <a:pt x="2169" y="5638"/>
                  </a:cubicBezTo>
                  <a:cubicBezTo>
                    <a:pt x="2169" y="5671"/>
                    <a:pt x="2202" y="5671"/>
                    <a:pt x="2202" y="5705"/>
                  </a:cubicBezTo>
                  <a:cubicBezTo>
                    <a:pt x="2236" y="5705"/>
                    <a:pt x="2236" y="5738"/>
                    <a:pt x="2302" y="5738"/>
                  </a:cubicBezTo>
                  <a:cubicBezTo>
                    <a:pt x="2336" y="5771"/>
                    <a:pt x="2369" y="5771"/>
                    <a:pt x="2369" y="5838"/>
                  </a:cubicBezTo>
                  <a:cubicBezTo>
                    <a:pt x="2336" y="5838"/>
                    <a:pt x="2336" y="5871"/>
                    <a:pt x="2336" y="5871"/>
                  </a:cubicBezTo>
                  <a:cubicBezTo>
                    <a:pt x="2302" y="5838"/>
                    <a:pt x="2236" y="5838"/>
                    <a:pt x="2202" y="5838"/>
                  </a:cubicBezTo>
                  <a:cubicBezTo>
                    <a:pt x="2169" y="5838"/>
                    <a:pt x="2136" y="5871"/>
                    <a:pt x="2136" y="5905"/>
                  </a:cubicBezTo>
                  <a:cubicBezTo>
                    <a:pt x="2036" y="6238"/>
                    <a:pt x="2202" y="6438"/>
                    <a:pt x="2302" y="6572"/>
                  </a:cubicBezTo>
                  <a:cubicBezTo>
                    <a:pt x="2369" y="6739"/>
                    <a:pt x="2403" y="6772"/>
                    <a:pt x="2336" y="6872"/>
                  </a:cubicBezTo>
                  <a:cubicBezTo>
                    <a:pt x="2302" y="6905"/>
                    <a:pt x="2302" y="6905"/>
                    <a:pt x="2302" y="6939"/>
                  </a:cubicBezTo>
                  <a:cubicBezTo>
                    <a:pt x="2302" y="7005"/>
                    <a:pt x="2336" y="7039"/>
                    <a:pt x="2369" y="7039"/>
                  </a:cubicBezTo>
                  <a:cubicBezTo>
                    <a:pt x="2424" y="7053"/>
                    <a:pt x="2468" y="7061"/>
                    <a:pt x="2508" y="7061"/>
                  </a:cubicBezTo>
                  <a:cubicBezTo>
                    <a:pt x="2563" y="7061"/>
                    <a:pt x="2610" y="7045"/>
                    <a:pt x="2668" y="7006"/>
                  </a:cubicBezTo>
                  <a:lnTo>
                    <a:pt x="2668" y="7006"/>
                  </a:lnTo>
                  <a:cubicBezTo>
                    <a:pt x="2606" y="7127"/>
                    <a:pt x="2536" y="7271"/>
                    <a:pt x="2536" y="7439"/>
                  </a:cubicBezTo>
                  <a:lnTo>
                    <a:pt x="2536" y="7506"/>
                  </a:lnTo>
                  <a:cubicBezTo>
                    <a:pt x="2503" y="7606"/>
                    <a:pt x="2569" y="7706"/>
                    <a:pt x="2636" y="7773"/>
                  </a:cubicBezTo>
                  <a:cubicBezTo>
                    <a:pt x="2669" y="7873"/>
                    <a:pt x="2703" y="7906"/>
                    <a:pt x="2669" y="8006"/>
                  </a:cubicBezTo>
                  <a:lnTo>
                    <a:pt x="2669" y="8073"/>
                  </a:lnTo>
                  <a:cubicBezTo>
                    <a:pt x="2636" y="8173"/>
                    <a:pt x="2669" y="8273"/>
                    <a:pt x="2703" y="8373"/>
                  </a:cubicBezTo>
                  <a:cubicBezTo>
                    <a:pt x="2669" y="8373"/>
                    <a:pt x="2669" y="8406"/>
                    <a:pt x="2636" y="8440"/>
                  </a:cubicBezTo>
                  <a:cubicBezTo>
                    <a:pt x="2636" y="8507"/>
                    <a:pt x="2669" y="8573"/>
                    <a:pt x="2703" y="8573"/>
                  </a:cubicBezTo>
                  <a:cubicBezTo>
                    <a:pt x="2836" y="8607"/>
                    <a:pt x="2836" y="8607"/>
                    <a:pt x="2836" y="8740"/>
                  </a:cubicBezTo>
                  <a:cubicBezTo>
                    <a:pt x="2836" y="8840"/>
                    <a:pt x="2836" y="8907"/>
                    <a:pt x="2903" y="9007"/>
                  </a:cubicBezTo>
                  <a:lnTo>
                    <a:pt x="2870" y="9040"/>
                  </a:lnTo>
                  <a:lnTo>
                    <a:pt x="2870" y="9074"/>
                  </a:lnTo>
                  <a:cubicBezTo>
                    <a:pt x="2836" y="9074"/>
                    <a:pt x="2836" y="9107"/>
                    <a:pt x="2803" y="9107"/>
                  </a:cubicBezTo>
                  <a:cubicBezTo>
                    <a:pt x="2736" y="9174"/>
                    <a:pt x="2803" y="9240"/>
                    <a:pt x="2836" y="9240"/>
                  </a:cubicBezTo>
                  <a:cubicBezTo>
                    <a:pt x="2903" y="9274"/>
                    <a:pt x="2903" y="9374"/>
                    <a:pt x="2870" y="9507"/>
                  </a:cubicBezTo>
                  <a:cubicBezTo>
                    <a:pt x="2870" y="9607"/>
                    <a:pt x="2836" y="9741"/>
                    <a:pt x="2903" y="9874"/>
                  </a:cubicBezTo>
                  <a:cubicBezTo>
                    <a:pt x="2970" y="9908"/>
                    <a:pt x="3003" y="9908"/>
                    <a:pt x="3036" y="9908"/>
                  </a:cubicBezTo>
                  <a:cubicBezTo>
                    <a:pt x="3070" y="9874"/>
                    <a:pt x="3136" y="9841"/>
                    <a:pt x="3070" y="9774"/>
                  </a:cubicBezTo>
                  <a:cubicBezTo>
                    <a:pt x="3070" y="9707"/>
                    <a:pt x="3036" y="9674"/>
                    <a:pt x="3036" y="9674"/>
                  </a:cubicBezTo>
                  <a:cubicBezTo>
                    <a:pt x="3070" y="9674"/>
                    <a:pt x="3136" y="9674"/>
                    <a:pt x="3170" y="9607"/>
                  </a:cubicBezTo>
                  <a:lnTo>
                    <a:pt x="3170" y="9607"/>
                  </a:lnTo>
                  <a:cubicBezTo>
                    <a:pt x="3203" y="9707"/>
                    <a:pt x="3170" y="9774"/>
                    <a:pt x="3136" y="9874"/>
                  </a:cubicBezTo>
                  <a:cubicBezTo>
                    <a:pt x="3036" y="10008"/>
                    <a:pt x="2903" y="10174"/>
                    <a:pt x="3003" y="10441"/>
                  </a:cubicBezTo>
                  <a:cubicBezTo>
                    <a:pt x="3003" y="10508"/>
                    <a:pt x="3036" y="10541"/>
                    <a:pt x="3070" y="10541"/>
                  </a:cubicBezTo>
                  <a:cubicBezTo>
                    <a:pt x="3070" y="10541"/>
                    <a:pt x="3070" y="10575"/>
                    <a:pt x="3036" y="10575"/>
                  </a:cubicBezTo>
                  <a:cubicBezTo>
                    <a:pt x="3036" y="10608"/>
                    <a:pt x="3003" y="10675"/>
                    <a:pt x="3036" y="10675"/>
                  </a:cubicBezTo>
                  <a:cubicBezTo>
                    <a:pt x="3070" y="10775"/>
                    <a:pt x="3136" y="10875"/>
                    <a:pt x="3203" y="10908"/>
                  </a:cubicBezTo>
                  <a:lnTo>
                    <a:pt x="3303" y="10908"/>
                  </a:lnTo>
                  <a:cubicBezTo>
                    <a:pt x="3337" y="10942"/>
                    <a:pt x="3370" y="11008"/>
                    <a:pt x="3403" y="11008"/>
                  </a:cubicBezTo>
                  <a:cubicBezTo>
                    <a:pt x="3370" y="11042"/>
                    <a:pt x="3370" y="11042"/>
                    <a:pt x="3370" y="11075"/>
                  </a:cubicBezTo>
                  <a:cubicBezTo>
                    <a:pt x="3370" y="11242"/>
                    <a:pt x="3403" y="11342"/>
                    <a:pt x="3503" y="11375"/>
                  </a:cubicBezTo>
                  <a:cubicBezTo>
                    <a:pt x="3470" y="11409"/>
                    <a:pt x="3470" y="11442"/>
                    <a:pt x="3503" y="11509"/>
                  </a:cubicBezTo>
                  <a:lnTo>
                    <a:pt x="3537" y="11542"/>
                  </a:lnTo>
                  <a:cubicBezTo>
                    <a:pt x="3503" y="11542"/>
                    <a:pt x="3470" y="11575"/>
                    <a:pt x="3470" y="11609"/>
                  </a:cubicBezTo>
                  <a:lnTo>
                    <a:pt x="3470" y="11742"/>
                  </a:lnTo>
                  <a:cubicBezTo>
                    <a:pt x="3637" y="11909"/>
                    <a:pt x="3637" y="11942"/>
                    <a:pt x="3637" y="12176"/>
                  </a:cubicBezTo>
                  <a:lnTo>
                    <a:pt x="3637" y="12209"/>
                  </a:lnTo>
                  <a:lnTo>
                    <a:pt x="3637" y="12243"/>
                  </a:lnTo>
                  <a:lnTo>
                    <a:pt x="3570" y="12276"/>
                  </a:lnTo>
                  <a:cubicBezTo>
                    <a:pt x="3537" y="12443"/>
                    <a:pt x="3637" y="12676"/>
                    <a:pt x="3670" y="12776"/>
                  </a:cubicBezTo>
                  <a:cubicBezTo>
                    <a:pt x="3670" y="12843"/>
                    <a:pt x="3703" y="12843"/>
                    <a:pt x="3703" y="12876"/>
                  </a:cubicBezTo>
                  <a:cubicBezTo>
                    <a:pt x="3703" y="12910"/>
                    <a:pt x="3804" y="12943"/>
                    <a:pt x="3837" y="12943"/>
                  </a:cubicBezTo>
                  <a:lnTo>
                    <a:pt x="3870" y="12943"/>
                  </a:lnTo>
                  <a:lnTo>
                    <a:pt x="3904" y="13010"/>
                  </a:lnTo>
                  <a:cubicBezTo>
                    <a:pt x="3870" y="13043"/>
                    <a:pt x="3870" y="13076"/>
                    <a:pt x="3870" y="13110"/>
                  </a:cubicBezTo>
                  <a:cubicBezTo>
                    <a:pt x="3870" y="13177"/>
                    <a:pt x="3904" y="13177"/>
                    <a:pt x="3904" y="13210"/>
                  </a:cubicBezTo>
                  <a:lnTo>
                    <a:pt x="3870" y="13177"/>
                  </a:lnTo>
                  <a:cubicBezTo>
                    <a:pt x="3846" y="13128"/>
                    <a:pt x="3821" y="13097"/>
                    <a:pt x="3771" y="13097"/>
                  </a:cubicBezTo>
                  <a:cubicBezTo>
                    <a:pt x="3752" y="13097"/>
                    <a:pt x="3730" y="13101"/>
                    <a:pt x="3703" y="13110"/>
                  </a:cubicBezTo>
                  <a:cubicBezTo>
                    <a:pt x="3670" y="13177"/>
                    <a:pt x="3670" y="13210"/>
                    <a:pt x="3670" y="13277"/>
                  </a:cubicBezTo>
                  <a:lnTo>
                    <a:pt x="3870" y="13577"/>
                  </a:lnTo>
                  <a:cubicBezTo>
                    <a:pt x="3870" y="13577"/>
                    <a:pt x="3870" y="13610"/>
                    <a:pt x="3837" y="13610"/>
                  </a:cubicBezTo>
                  <a:cubicBezTo>
                    <a:pt x="3837" y="13610"/>
                    <a:pt x="3837" y="13677"/>
                    <a:pt x="3804" y="13677"/>
                  </a:cubicBezTo>
                  <a:lnTo>
                    <a:pt x="3737" y="13677"/>
                  </a:lnTo>
                  <a:cubicBezTo>
                    <a:pt x="3703" y="13677"/>
                    <a:pt x="3703" y="13710"/>
                    <a:pt x="3703" y="13744"/>
                  </a:cubicBezTo>
                  <a:cubicBezTo>
                    <a:pt x="3703" y="13910"/>
                    <a:pt x="3804" y="14044"/>
                    <a:pt x="3904" y="14177"/>
                  </a:cubicBezTo>
                  <a:cubicBezTo>
                    <a:pt x="4004" y="14277"/>
                    <a:pt x="4137" y="14411"/>
                    <a:pt x="4070" y="14578"/>
                  </a:cubicBezTo>
                  <a:cubicBezTo>
                    <a:pt x="4070" y="14611"/>
                    <a:pt x="4137" y="14678"/>
                    <a:pt x="4170" y="14711"/>
                  </a:cubicBezTo>
                  <a:lnTo>
                    <a:pt x="4204" y="14744"/>
                  </a:lnTo>
                  <a:lnTo>
                    <a:pt x="4204" y="14944"/>
                  </a:lnTo>
                  <a:cubicBezTo>
                    <a:pt x="4204" y="15178"/>
                    <a:pt x="4204" y="15378"/>
                    <a:pt x="4371" y="15578"/>
                  </a:cubicBezTo>
                  <a:lnTo>
                    <a:pt x="4237" y="15745"/>
                  </a:lnTo>
                  <a:cubicBezTo>
                    <a:pt x="4204" y="15778"/>
                    <a:pt x="4204" y="15845"/>
                    <a:pt x="4237" y="15878"/>
                  </a:cubicBezTo>
                  <a:cubicBezTo>
                    <a:pt x="4237" y="15912"/>
                    <a:pt x="4304" y="16012"/>
                    <a:pt x="4371" y="16012"/>
                  </a:cubicBezTo>
                  <a:cubicBezTo>
                    <a:pt x="4471" y="16012"/>
                    <a:pt x="4537" y="15945"/>
                    <a:pt x="4571" y="15912"/>
                  </a:cubicBezTo>
                  <a:lnTo>
                    <a:pt x="4637" y="15878"/>
                  </a:lnTo>
                  <a:cubicBezTo>
                    <a:pt x="4637" y="15878"/>
                    <a:pt x="4671" y="15912"/>
                    <a:pt x="4671" y="15945"/>
                  </a:cubicBezTo>
                  <a:cubicBezTo>
                    <a:pt x="4671" y="16012"/>
                    <a:pt x="4704" y="16012"/>
                    <a:pt x="4704" y="16012"/>
                  </a:cubicBezTo>
                  <a:lnTo>
                    <a:pt x="4671" y="16012"/>
                  </a:lnTo>
                  <a:cubicBezTo>
                    <a:pt x="4637" y="16012"/>
                    <a:pt x="4504" y="16045"/>
                    <a:pt x="4471" y="16112"/>
                  </a:cubicBezTo>
                  <a:cubicBezTo>
                    <a:pt x="4471" y="16179"/>
                    <a:pt x="4471" y="16212"/>
                    <a:pt x="4504" y="16245"/>
                  </a:cubicBezTo>
                  <a:lnTo>
                    <a:pt x="4537" y="16279"/>
                  </a:lnTo>
                  <a:cubicBezTo>
                    <a:pt x="4637" y="16379"/>
                    <a:pt x="4704" y="16412"/>
                    <a:pt x="4738" y="16512"/>
                  </a:cubicBezTo>
                  <a:cubicBezTo>
                    <a:pt x="4704" y="16512"/>
                    <a:pt x="4704" y="16546"/>
                    <a:pt x="4704" y="16546"/>
                  </a:cubicBezTo>
                  <a:lnTo>
                    <a:pt x="4671" y="16612"/>
                  </a:lnTo>
                  <a:cubicBezTo>
                    <a:pt x="4637" y="16579"/>
                    <a:pt x="4637" y="16579"/>
                    <a:pt x="4637" y="16546"/>
                  </a:cubicBezTo>
                  <a:cubicBezTo>
                    <a:pt x="4571" y="16512"/>
                    <a:pt x="4537" y="16412"/>
                    <a:pt x="4471" y="16412"/>
                  </a:cubicBezTo>
                  <a:cubicBezTo>
                    <a:pt x="4371" y="16412"/>
                    <a:pt x="4337" y="16512"/>
                    <a:pt x="4304" y="16579"/>
                  </a:cubicBezTo>
                  <a:lnTo>
                    <a:pt x="4304" y="16712"/>
                  </a:lnTo>
                  <a:cubicBezTo>
                    <a:pt x="4337" y="16746"/>
                    <a:pt x="4371" y="16746"/>
                    <a:pt x="4404" y="16746"/>
                  </a:cubicBezTo>
                  <a:cubicBezTo>
                    <a:pt x="4537" y="16746"/>
                    <a:pt x="4571" y="16779"/>
                    <a:pt x="4671" y="17046"/>
                  </a:cubicBezTo>
                  <a:cubicBezTo>
                    <a:pt x="4704" y="17213"/>
                    <a:pt x="4804" y="17380"/>
                    <a:pt x="4904" y="17446"/>
                  </a:cubicBezTo>
                  <a:cubicBezTo>
                    <a:pt x="4871" y="17546"/>
                    <a:pt x="4871" y="17580"/>
                    <a:pt x="4904" y="17680"/>
                  </a:cubicBezTo>
                  <a:cubicBezTo>
                    <a:pt x="4971" y="17746"/>
                    <a:pt x="5038" y="17780"/>
                    <a:pt x="5138" y="17847"/>
                  </a:cubicBezTo>
                  <a:cubicBezTo>
                    <a:pt x="5238" y="17880"/>
                    <a:pt x="5305" y="17913"/>
                    <a:pt x="5305" y="18013"/>
                  </a:cubicBezTo>
                  <a:lnTo>
                    <a:pt x="5305" y="18047"/>
                  </a:lnTo>
                  <a:cubicBezTo>
                    <a:pt x="5238" y="18047"/>
                    <a:pt x="5238" y="18047"/>
                    <a:pt x="5205" y="18080"/>
                  </a:cubicBezTo>
                  <a:cubicBezTo>
                    <a:pt x="5171" y="18113"/>
                    <a:pt x="5171" y="18180"/>
                    <a:pt x="5171" y="18213"/>
                  </a:cubicBezTo>
                  <a:lnTo>
                    <a:pt x="5238" y="18347"/>
                  </a:lnTo>
                  <a:cubicBezTo>
                    <a:pt x="5238" y="18347"/>
                    <a:pt x="5205" y="18380"/>
                    <a:pt x="5205" y="18414"/>
                  </a:cubicBezTo>
                  <a:lnTo>
                    <a:pt x="5205" y="18514"/>
                  </a:lnTo>
                  <a:lnTo>
                    <a:pt x="5305" y="18847"/>
                  </a:lnTo>
                  <a:cubicBezTo>
                    <a:pt x="5305" y="18881"/>
                    <a:pt x="5305" y="18914"/>
                    <a:pt x="5338" y="18947"/>
                  </a:cubicBezTo>
                  <a:cubicBezTo>
                    <a:pt x="5338" y="18947"/>
                    <a:pt x="5371" y="18947"/>
                    <a:pt x="5371" y="19014"/>
                  </a:cubicBezTo>
                  <a:cubicBezTo>
                    <a:pt x="5238" y="19081"/>
                    <a:pt x="5205" y="19181"/>
                    <a:pt x="5205" y="19248"/>
                  </a:cubicBezTo>
                  <a:cubicBezTo>
                    <a:pt x="5205" y="19348"/>
                    <a:pt x="5238" y="19381"/>
                    <a:pt x="5305" y="19414"/>
                  </a:cubicBezTo>
                  <a:lnTo>
                    <a:pt x="5338" y="19448"/>
                  </a:lnTo>
                  <a:cubicBezTo>
                    <a:pt x="5338" y="19448"/>
                    <a:pt x="5305" y="19448"/>
                    <a:pt x="5305" y="19514"/>
                  </a:cubicBezTo>
                  <a:cubicBezTo>
                    <a:pt x="5138" y="19681"/>
                    <a:pt x="5138" y="19781"/>
                    <a:pt x="5138" y="19915"/>
                  </a:cubicBezTo>
                  <a:cubicBezTo>
                    <a:pt x="5138" y="20015"/>
                    <a:pt x="5138" y="20081"/>
                    <a:pt x="5071" y="20182"/>
                  </a:cubicBezTo>
                  <a:cubicBezTo>
                    <a:pt x="5071" y="20215"/>
                    <a:pt x="5071" y="20282"/>
                    <a:pt x="5138" y="20282"/>
                  </a:cubicBezTo>
                  <a:cubicBezTo>
                    <a:pt x="5148" y="20302"/>
                    <a:pt x="5162" y="20310"/>
                    <a:pt x="5176" y="20310"/>
                  </a:cubicBezTo>
                  <a:cubicBezTo>
                    <a:pt x="5206" y="20310"/>
                    <a:pt x="5238" y="20271"/>
                    <a:pt x="5238" y="20248"/>
                  </a:cubicBezTo>
                  <a:cubicBezTo>
                    <a:pt x="5238" y="20248"/>
                    <a:pt x="5305" y="20215"/>
                    <a:pt x="5338" y="20115"/>
                  </a:cubicBezTo>
                  <a:cubicBezTo>
                    <a:pt x="5371" y="20081"/>
                    <a:pt x="5471" y="19915"/>
                    <a:pt x="5505" y="19881"/>
                  </a:cubicBezTo>
                  <a:cubicBezTo>
                    <a:pt x="5505" y="19948"/>
                    <a:pt x="5505" y="20015"/>
                    <a:pt x="5538" y="20081"/>
                  </a:cubicBezTo>
                  <a:lnTo>
                    <a:pt x="5538" y="20115"/>
                  </a:lnTo>
                  <a:cubicBezTo>
                    <a:pt x="5505" y="20215"/>
                    <a:pt x="5505" y="20282"/>
                    <a:pt x="5538" y="20382"/>
                  </a:cubicBezTo>
                  <a:lnTo>
                    <a:pt x="5471" y="20382"/>
                  </a:lnTo>
                  <a:cubicBezTo>
                    <a:pt x="5405" y="20382"/>
                    <a:pt x="5371" y="20415"/>
                    <a:pt x="5371" y="20415"/>
                  </a:cubicBezTo>
                  <a:lnTo>
                    <a:pt x="5371" y="20515"/>
                  </a:lnTo>
                  <a:cubicBezTo>
                    <a:pt x="5471" y="20615"/>
                    <a:pt x="5538" y="20682"/>
                    <a:pt x="5638" y="20715"/>
                  </a:cubicBezTo>
                  <a:cubicBezTo>
                    <a:pt x="5638" y="20715"/>
                    <a:pt x="5672" y="20715"/>
                    <a:pt x="5672" y="20749"/>
                  </a:cubicBezTo>
                  <a:cubicBezTo>
                    <a:pt x="5672" y="20849"/>
                    <a:pt x="5571" y="20882"/>
                    <a:pt x="5505" y="20949"/>
                  </a:cubicBezTo>
                  <a:lnTo>
                    <a:pt x="5471" y="20949"/>
                  </a:lnTo>
                  <a:cubicBezTo>
                    <a:pt x="5405" y="21015"/>
                    <a:pt x="5405" y="21015"/>
                    <a:pt x="5405" y="21082"/>
                  </a:cubicBezTo>
                  <a:cubicBezTo>
                    <a:pt x="5405" y="21116"/>
                    <a:pt x="5405" y="21249"/>
                    <a:pt x="5538" y="21282"/>
                  </a:cubicBezTo>
                  <a:cubicBezTo>
                    <a:pt x="5562" y="21298"/>
                    <a:pt x="5584" y="21305"/>
                    <a:pt x="5605" y="21305"/>
                  </a:cubicBezTo>
                  <a:cubicBezTo>
                    <a:pt x="5668" y="21305"/>
                    <a:pt x="5713" y="21241"/>
                    <a:pt x="5738" y="21216"/>
                  </a:cubicBezTo>
                  <a:cubicBezTo>
                    <a:pt x="5738" y="21449"/>
                    <a:pt x="5838" y="21683"/>
                    <a:pt x="5972" y="21916"/>
                  </a:cubicBezTo>
                  <a:cubicBezTo>
                    <a:pt x="5905" y="21916"/>
                    <a:pt x="5872" y="21949"/>
                    <a:pt x="5872" y="22016"/>
                  </a:cubicBezTo>
                  <a:cubicBezTo>
                    <a:pt x="5838" y="22050"/>
                    <a:pt x="5872" y="22116"/>
                    <a:pt x="5905" y="22116"/>
                  </a:cubicBezTo>
                  <a:lnTo>
                    <a:pt x="6005" y="22183"/>
                  </a:lnTo>
                  <a:lnTo>
                    <a:pt x="6005" y="22250"/>
                  </a:lnTo>
                  <a:cubicBezTo>
                    <a:pt x="6072" y="22350"/>
                    <a:pt x="6172" y="22383"/>
                    <a:pt x="6205" y="22383"/>
                  </a:cubicBezTo>
                  <a:cubicBezTo>
                    <a:pt x="6239" y="22383"/>
                    <a:pt x="6239" y="22383"/>
                    <a:pt x="6305" y="22450"/>
                  </a:cubicBezTo>
                  <a:cubicBezTo>
                    <a:pt x="6305" y="22517"/>
                    <a:pt x="6339" y="22517"/>
                    <a:pt x="6339" y="22517"/>
                  </a:cubicBezTo>
                  <a:cubicBezTo>
                    <a:pt x="6339" y="22550"/>
                    <a:pt x="6305" y="22583"/>
                    <a:pt x="6305" y="22617"/>
                  </a:cubicBezTo>
                  <a:cubicBezTo>
                    <a:pt x="6239" y="22750"/>
                    <a:pt x="6205" y="22917"/>
                    <a:pt x="6239" y="23084"/>
                  </a:cubicBezTo>
                  <a:lnTo>
                    <a:pt x="6205" y="23084"/>
                  </a:lnTo>
                  <a:cubicBezTo>
                    <a:pt x="6172" y="23084"/>
                    <a:pt x="6172" y="23117"/>
                    <a:pt x="6172" y="23184"/>
                  </a:cubicBezTo>
                  <a:lnTo>
                    <a:pt x="6172" y="23250"/>
                  </a:lnTo>
                  <a:lnTo>
                    <a:pt x="6239" y="23417"/>
                  </a:lnTo>
                  <a:cubicBezTo>
                    <a:pt x="6372" y="23617"/>
                    <a:pt x="6372" y="23617"/>
                    <a:pt x="6572" y="23851"/>
                  </a:cubicBezTo>
                  <a:lnTo>
                    <a:pt x="6505" y="24084"/>
                  </a:lnTo>
                  <a:cubicBezTo>
                    <a:pt x="6505" y="24118"/>
                    <a:pt x="6505" y="24218"/>
                    <a:pt x="6572" y="24218"/>
                  </a:cubicBezTo>
                  <a:lnTo>
                    <a:pt x="6639" y="24218"/>
                  </a:lnTo>
                  <a:lnTo>
                    <a:pt x="6639" y="24251"/>
                  </a:lnTo>
                  <a:lnTo>
                    <a:pt x="6639" y="24284"/>
                  </a:lnTo>
                  <a:cubicBezTo>
                    <a:pt x="6639" y="24351"/>
                    <a:pt x="6572" y="24351"/>
                    <a:pt x="6572" y="24385"/>
                  </a:cubicBezTo>
                  <a:cubicBezTo>
                    <a:pt x="6572" y="24418"/>
                    <a:pt x="6572" y="24418"/>
                    <a:pt x="6639" y="24418"/>
                  </a:cubicBezTo>
                  <a:lnTo>
                    <a:pt x="6539" y="24451"/>
                  </a:lnTo>
                  <a:cubicBezTo>
                    <a:pt x="6505" y="24518"/>
                    <a:pt x="6472" y="24551"/>
                    <a:pt x="6505" y="24585"/>
                  </a:cubicBezTo>
                  <a:cubicBezTo>
                    <a:pt x="6505" y="24618"/>
                    <a:pt x="6539" y="24685"/>
                    <a:pt x="6572" y="24685"/>
                  </a:cubicBezTo>
                  <a:lnTo>
                    <a:pt x="6539" y="25052"/>
                  </a:lnTo>
                  <a:cubicBezTo>
                    <a:pt x="6539" y="25085"/>
                    <a:pt x="6539" y="25118"/>
                    <a:pt x="6572" y="25118"/>
                  </a:cubicBezTo>
                  <a:cubicBezTo>
                    <a:pt x="6672" y="25218"/>
                    <a:pt x="6739" y="25252"/>
                    <a:pt x="6839" y="25352"/>
                  </a:cubicBezTo>
                  <a:cubicBezTo>
                    <a:pt x="6806" y="25352"/>
                    <a:pt x="6806" y="25385"/>
                    <a:pt x="6806" y="25419"/>
                  </a:cubicBezTo>
                  <a:cubicBezTo>
                    <a:pt x="6739" y="25419"/>
                    <a:pt x="6706" y="25419"/>
                    <a:pt x="6672" y="25452"/>
                  </a:cubicBezTo>
                  <a:cubicBezTo>
                    <a:pt x="6639" y="25519"/>
                    <a:pt x="6639" y="25552"/>
                    <a:pt x="6672" y="25585"/>
                  </a:cubicBezTo>
                  <a:lnTo>
                    <a:pt x="6872" y="25919"/>
                  </a:lnTo>
                  <a:cubicBezTo>
                    <a:pt x="6839" y="25952"/>
                    <a:pt x="6806" y="26052"/>
                    <a:pt x="6806" y="26119"/>
                  </a:cubicBezTo>
                  <a:lnTo>
                    <a:pt x="6806" y="26219"/>
                  </a:lnTo>
                  <a:cubicBezTo>
                    <a:pt x="6806" y="26253"/>
                    <a:pt x="6806" y="26286"/>
                    <a:pt x="6839" y="26353"/>
                  </a:cubicBezTo>
                  <a:cubicBezTo>
                    <a:pt x="6856" y="26369"/>
                    <a:pt x="6872" y="26378"/>
                    <a:pt x="6893" y="26378"/>
                  </a:cubicBezTo>
                  <a:cubicBezTo>
                    <a:pt x="6914" y="26378"/>
                    <a:pt x="6939" y="26369"/>
                    <a:pt x="6972" y="26353"/>
                  </a:cubicBezTo>
                  <a:cubicBezTo>
                    <a:pt x="7006" y="26286"/>
                    <a:pt x="7006" y="26286"/>
                    <a:pt x="7039" y="26286"/>
                  </a:cubicBezTo>
                  <a:cubicBezTo>
                    <a:pt x="7039" y="26286"/>
                    <a:pt x="7073" y="26353"/>
                    <a:pt x="7073" y="26386"/>
                  </a:cubicBezTo>
                  <a:cubicBezTo>
                    <a:pt x="7039" y="26386"/>
                    <a:pt x="7006" y="26419"/>
                    <a:pt x="7006" y="26419"/>
                  </a:cubicBezTo>
                  <a:cubicBezTo>
                    <a:pt x="6972" y="26519"/>
                    <a:pt x="6972" y="26586"/>
                    <a:pt x="6972" y="26619"/>
                  </a:cubicBezTo>
                  <a:cubicBezTo>
                    <a:pt x="7006" y="26753"/>
                    <a:pt x="7073" y="26786"/>
                    <a:pt x="7173" y="26853"/>
                  </a:cubicBezTo>
                  <a:cubicBezTo>
                    <a:pt x="7173" y="26853"/>
                    <a:pt x="7206" y="26853"/>
                    <a:pt x="7206" y="26886"/>
                  </a:cubicBezTo>
                  <a:cubicBezTo>
                    <a:pt x="7206" y="26920"/>
                    <a:pt x="7206" y="26953"/>
                    <a:pt x="7239" y="27020"/>
                  </a:cubicBezTo>
                  <a:cubicBezTo>
                    <a:pt x="7306" y="27053"/>
                    <a:pt x="7306" y="27086"/>
                    <a:pt x="7306" y="27187"/>
                  </a:cubicBezTo>
                  <a:cubicBezTo>
                    <a:pt x="7239" y="27187"/>
                    <a:pt x="7206" y="27220"/>
                    <a:pt x="7206" y="27287"/>
                  </a:cubicBezTo>
                  <a:cubicBezTo>
                    <a:pt x="7206" y="27287"/>
                    <a:pt x="7306" y="28020"/>
                    <a:pt x="7540" y="28387"/>
                  </a:cubicBezTo>
                  <a:lnTo>
                    <a:pt x="7473" y="28387"/>
                  </a:lnTo>
                  <a:cubicBezTo>
                    <a:pt x="7406" y="28387"/>
                    <a:pt x="7339" y="28387"/>
                    <a:pt x="7339" y="28454"/>
                  </a:cubicBezTo>
                  <a:cubicBezTo>
                    <a:pt x="7339" y="28521"/>
                    <a:pt x="7339" y="28588"/>
                    <a:pt x="7373" y="28588"/>
                  </a:cubicBezTo>
                  <a:lnTo>
                    <a:pt x="8140" y="28954"/>
                  </a:lnTo>
                  <a:cubicBezTo>
                    <a:pt x="7997" y="29008"/>
                    <a:pt x="7883" y="29042"/>
                    <a:pt x="7798" y="29042"/>
                  </a:cubicBezTo>
                  <a:cubicBezTo>
                    <a:pt x="7723" y="29042"/>
                    <a:pt x="7671" y="29017"/>
                    <a:pt x="7640" y="28954"/>
                  </a:cubicBezTo>
                  <a:cubicBezTo>
                    <a:pt x="7573" y="28921"/>
                    <a:pt x="7540" y="28921"/>
                    <a:pt x="7506" y="28921"/>
                  </a:cubicBezTo>
                  <a:cubicBezTo>
                    <a:pt x="7473" y="28921"/>
                    <a:pt x="7406" y="28954"/>
                    <a:pt x="7406" y="29021"/>
                  </a:cubicBezTo>
                  <a:cubicBezTo>
                    <a:pt x="7406" y="29121"/>
                    <a:pt x="7373" y="29255"/>
                    <a:pt x="7540" y="29455"/>
                  </a:cubicBezTo>
                  <a:cubicBezTo>
                    <a:pt x="7573" y="29522"/>
                    <a:pt x="7573" y="29522"/>
                    <a:pt x="7640" y="29522"/>
                  </a:cubicBezTo>
                  <a:cubicBezTo>
                    <a:pt x="7673" y="29522"/>
                    <a:pt x="7673" y="29522"/>
                    <a:pt x="7706" y="29455"/>
                  </a:cubicBezTo>
                  <a:lnTo>
                    <a:pt x="7706" y="29522"/>
                  </a:lnTo>
                  <a:cubicBezTo>
                    <a:pt x="7706" y="29555"/>
                    <a:pt x="7673" y="29588"/>
                    <a:pt x="7640" y="29722"/>
                  </a:cubicBezTo>
                  <a:lnTo>
                    <a:pt x="7640" y="29755"/>
                  </a:lnTo>
                  <a:cubicBezTo>
                    <a:pt x="7640" y="29788"/>
                    <a:pt x="7640" y="29855"/>
                    <a:pt x="7673" y="29888"/>
                  </a:cubicBezTo>
                  <a:cubicBezTo>
                    <a:pt x="7673" y="29922"/>
                    <a:pt x="7673" y="29955"/>
                    <a:pt x="7706" y="30022"/>
                  </a:cubicBezTo>
                  <a:lnTo>
                    <a:pt x="7740" y="30055"/>
                  </a:lnTo>
                  <a:lnTo>
                    <a:pt x="7973" y="30189"/>
                  </a:lnTo>
                  <a:cubicBezTo>
                    <a:pt x="7873" y="30222"/>
                    <a:pt x="7840" y="30255"/>
                    <a:pt x="7740" y="30289"/>
                  </a:cubicBezTo>
                  <a:cubicBezTo>
                    <a:pt x="7706" y="30355"/>
                    <a:pt x="7706" y="30422"/>
                    <a:pt x="7740" y="30422"/>
                  </a:cubicBezTo>
                  <a:lnTo>
                    <a:pt x="7740" y="30556"/>
                  </a:lnTo>
                  <a:cubicBezTo>
                    <a:pt x="7740" y="30689"/>
                    <a:pt x="7806" y="30756"/>
                    <a:pt x="7806" y="30789"/>
                  </a:cubicBezTo>
                  <a:cubicBezTo>
                    <a:pt x="7840" y="30856"/>
                    <a:pt x="7873" y="30856"/>
                    <a:pt x="7906" y="30856"/>
                  </a:cubicBezTo>
                  <a:lnTo>
                    <a:pt x="7973" y="30856"/>
                  </a:lnTo>
                  <a:cubicBezTo>
                    <a:pt x="8040" y="30923"/>
                    <a:pt x="8140" y="31023"/>
                    <a:pt x="8273" y="31056"/>
                  </a:cubicBezTo>
                  <a:cubicBezTo>
                    <a:pt x="8340" y="31089"/>
                    <a:pt x="8407" y="31123"/>
                    <a:pt x="8474" y="31189"/>
                  </a:cubicBezTo>
                  <a:cubicBezTo>
                    <a:pt x="8373" y="31189"/>
                    <a:pt x="8273" y="31223"/>
                    <a:pt x="8173" y="31256"/>
                  </a:cubicBezTo>
                  <a:cubicBezTo>
                    <a:pt x="8107" y="31289"/>
                    <a:pt x="8040" y="31390"/>
                    <a:pt x="8040" y="31456"/>
                  </a:cubicBezTo>
                  <a:cubicBezTo>
                    <a:pt x="8040" y="31523"/>
                    <a:pt x="8107" y="31556"/>
                    <a:pt x="8140" y="31590"/>
                  </a:cubicBezTo>
                  <a:cubicBezTo>
                    <a:pt x="8073" y="31590"/>
                    <a:pt x="8073" y="31623"/>
                    <a:pt x="8040" y="31690"/>
                  </a:cubicBezTo>
                  <a:cubicBezTo>
                    <a:pt x="8040" y="31723"/>
                    <a:pt x="8007" y="31723"/>
                    <a:pt x="8007" y="31756"/>
                  </a:cubicBezTo>
                  <a:cubicBezTo>
                    <a:pt x="8007" y="31756"/>
                    <a:pt x="8007" y="31790"/>
                    <a:pt x="7973" y="31790"/>
                  </a:cubicBezTo>
                  <a:cubicBezTo>
                    <a:pt x="7906" y="31756"/>
                    <a:pt x="7906" y="31756"/>
                    <a:pt x="7840" y="31756"/>
                  </a:cubicBezTo>
                  <a:cubicBezTo>
                    <a:pt x="7806" y="31756"/>
                    <a:pt x="7740" y="31790"/>
                    <a:pt x="7740" y="31890"/>
                  </a:cubicBezTo>
                  <a:lnTo>
                    <a:pt x="7806" y="32457"/>
                  </a:lnTo>
                  <a:cubicBezTo>
                    <a:pt x="7806" y="32524"/>
                    <a:pt x="7840" y="32524"/>
                    <a:pt x="7840" y="32557"/>
                  </a:cubicBezTo>
                  <a:cubicBezTo>
                    <a:pt x="7856" y="32574"/>
                    <a:pt x="7865" y="32582"/>
                    <a:pt x="7873" y="32582"/>
                  </a:cubicBezTo>
                  <a:cubicBezTo>
                    <a:pt x="7881" y="32582"/>
                    <a:pt x="7890" y="32574"/>
                    <a:pt x="7906" y="32557"/>
                  </a:cubicBezTo>
                  <a:cubicBezTo>
                    <a:pt x="7973" y="32557"/>
                    <a:pt x="8007" y="32590"/>
                    <a:pt x="8040" y="32690"/>
                  </a:cubicBezTo>
                  <a:lnTo>
                    <a:pt x="8173" y="32791"/>
                  </a:lnTo>
                  <a:lnTo>
                    <a:pt x="8173" y="32857"/>
                  </a:lnTo>
                  <a:cubicBezTo>
                    <a:pt x="8173" y="32891"/>
                    <a:pt x="8207" y="32924"/>
                    <a:pt x="8207" y="32957"/>
                  </a:cubicBezTo>
                  <a:lnTo>
                    <a:pt x="8273" y="33024"/>
                  </a:lnTo>
                  <a:cubicBezTo>
                    <a:pt x="8207" y="33024"/>
                    <a:pt x="8173" y="33057"/>
                    <a:pt x="8173" y="33091"/>
                  </a:cubicBezTo>
                  <a:cubicBezTo>
                    <a:pt x="8140" y="33258"/>
                    <a:pt x="8273" y="33358"/>
                    <a:pt x="8307" y="33424"/>
                  </a:cubicBezTo>
                  <a:cubicBezTo>
                    <a:pt x="8373" y="33524"/>
                    <a:pt x="8440" y="33558"/>
                    <a:pt x="8373" y="33691"/>
                  </a:cubicBezTo>
                  <a:lnTo>
                    <a:pt x="8373" y="33725"/>
                  </a:lnTo>
                  <a:cubicBezTo>
                    <a:pt x="8373" y="33758"/>
                    <a:pt x="8340" y="33791"/>
                    <a:pt x="8340" y="33858"/>
                  </a:cubicBezTo>
                  <a:cubicBezTo>
                    <a:pt x="8307" y="33925"/>
                    <a:pt x="8207" y="34025"/>
                    <a:pt x="8307" y="34092"/>
                  </a:cubicBezTo>
                  <a:cubicBezTo>
                    <a:pt x="8307" y="34115"/>
                    <a:pt x="8323" y="34153"/>
                    <a:pt x="8365" y="34153"/>
                  </a:cubicBezTo>
                  <a:cubicBezTo>
                    <a:pt x="8385" y="34153"/>
                    <a:pt x="8409" y="34146"/>
                    <a:pt x="8440" y="34125"/>
                  </a:cubicBezTo>
                  <a:cubicBezTo>
                    <a:pt x="8474" y="34125"/>
                    <a:pt x="8474" y="34125"/>
                    <a:pt x="8507" y="34092"/>
                  </a:cubicBezTo>
                  <a:cubicBezTo>
                    <a:pt x="8607" y="34025"/>
                    <a:pt x="8840" y="33925"/>
                    <a:pt x="9041" y="33858"/>
                  </a:cubicBezTo>
                  <a:cubicBezTo>
                    <a:pt x="9207" y="33791"/>
                    <a:pt x="9341" y="33758"/>
                    <a:pt x="9474" y="33758"/>
                  </a:cubicBezTo>
                  <a:cubicBezTo>
                    <a:pt x="9341" y="34125"/>
                    <a:pt x="9307" y="34225"/>
                    <a:pt x="9274" y="34225"/>
                  </a:cubicBezTo>
                  <a:cubicBezTo>
                    <a:pt x="9241" y="34242"/>
                    <a:pt x="9216" y="34250"/>
                    <a:pt x="9178" y="34250"/>
                  </a:cubicBezTo>
                  <a:cubicBezTo>
                    <a:pt x="9141" y="34250"/>
                    <a:pt x="9091" y="34242"/>
                    <a:pt x="9007" y="34225"/>
                  </a:cubicBezTo>
                  <a:cubicBezTo>
                    <a:pt x="8926" y="34205"/>
                    <a:pt x="8845" y="34172"/>
                    <a:pt x="8779" y="34172"/>
                  </a:cubicBezTo>
                  <a:cubicBezTo>
                    <a:pt x="8736" y="34172"/>
                    <a:pt x="8700" y="34186"/>
                    <a:pt x="8674" y="34225"/>
                  </a:cubicBezTo>
                  <a:cubicBezTo>
                    <a:pt x="8640" y="34225"/>
                    <a:pt x="8640" y="34258"/>
                    <a:pt x="8607" y="34258"/>
                  </a:cubicBezTo>
                  <a:lnTo>
                    <a:pt x="8607" y="34292"/>
                  </a:lnTo>
                  <a:lnTo>
                    <a:pt x="8607" y="34392"/>
                  </a:lnTo>
                  <a:cubicBezTo>
                    <a:pt x="8607" y="34425"/>
                    <a:pt x="8640" y="34425"/>
                    <a:pt x="8640" y="34425"/>
                  </a:cubicBezTo>
                  <a:lnTo>
                    <a:pt x="8640" y="34458"/>
                  </a:lnTo>
                  <a:cubicBezTo>
                    <a:pt x="8607" y="34559"/>
                    <a:pt x="8607" y="34592"/>
                    <a:pt x="8640" y="34692"/>
                  </a:cubicBezTo>
                  <a:cubicBezTo>
                    <a:pt x="8640" y="34725"/>
                    <a:pt x="8707" y="34759"/>
                    <a:pt x="8774" y="34759"/>
                  </a:cubicBezTo>
                  <a:lnTo>
                    <a:pt x="8774" y="34859"/>
                  </a:lnTo>
                  <a:cubicBezTo>
                    <a:pt x="8774" y="34925"/>
                    <a:pt x="8807" y="34959"/>
                    <a:pt x="8840" y="34959"/>
                  </a:cubicBezTo>
                  <a:cubicBezTo>
                    <a:pt x="8840" y="35026"/>
                    <a:pt x="8840" y="35092"/>
                    <a:pt x="8874" y="35226"/>
                  </a:cubicBezTo>
                  <a:cubicBezTo>
                    <a:pt x="8874" y="35259"/>
                    <a:pt x="8941" y="35292"/>
                    <a:pt x="8974" y="35292"/>
                  </a:cubicBezTo>
                  <a:lnTo>
                    <a:pt x="9041" y="35292"/>
                  </a:lnTo>
                  <a:cubicBezTo>
                    <a:pt x="9050" y="35288"/>
                    <a:pt x="9061" y="35286"/>
                    <a:pt x="9074" y="35286"/>
                  </a:cubicBezTo>
                  <a:cubicBezTo>
                    <a:pt x="9160" y="35286"/>
                    <a:pt x="9330" y="35372"/>
                    <a:pt x="9474" y="35459"/>
                  </a:cubicBezTo>
                  <a:lnTo>
                    <a:pt x="9441" y="35526"/>
                  </a:lnTo>
                  <a:cubicBezTo>
                    <a:pt x="9374" y="35559"/>
                    <a:pt x="9374" y="35559"/>
                    <a:pt x="9374" y="35593"/>
                  </a:cubicBezTo>
                  <a:cubicBezTo>
                    <a:pt x="9441" y="35759"/>
                    <a:pt x="9441" y="35926"/>
                    <a:pt x="9441" y="36060"/>
                  </a:cubicBezTo>
                  <a:cubicBezTo>
                    <a:pt x="9441" y="36226"/>
                    <a:pt x="9474" y="36393"/>
                    <a:pt x="9508" y="36560"/>
                  </a:cubicBezTo>
                  <a:cubicBezTo>
                    <a:pt x="9508" y="36560"/>
                    <a:pt x="9508" y="36593"/>
                    <a:pt x="9474" y="36593"/>
                  </a:cubicBezTo>
                  <a:lnTo>
                    <a:pt x="9474" y="36627"/>
                  </a:lnTo>
                  <a:cubicBezTo>
                    <a:pt x="9408" y="36627"/>
                    <a:pt x="9374" y="36627"/>
                    <a:pt x="9341" y="36693"/>
                  </a:cubicBezTo>
                  <a:cubicBezTo>
                    <a:pt x="9341" y="36727"/>
                    <a:pt x="9307" y="36727"/>
                    <a:pt x="9341" y="36760"/>
                  </a:cubicBezTo>
                  <a:cubicBezTo>
                    <a:pt x="9307" y="36793"/>
                    <a:pt x="9241" y="36793"/>
                    <a:pt x="9241" y="36860"/>
                  </a:cubicBezTo>
                  <a:cubicBezTo>
                    <a:pt x="9207" y="36894"/>
                    <a:pt x="9207" y="36927"/>
                    <a:pt x="9241" y="36960"/>
                  </a:cubicBezTo>
                  <a:cubicBezTo>
                    <a:pt x="9307" y="37027"/>
                    <a:pt x="9341" y="37027"/>
                    <a:pt x="9374" y="37027"/>
                  </a:cubicBezTo>
                  <a:cubicBezTo>
                    <a:pt x="9374" y="37027"/>
                    <a:pt x="9441" y="37027"/>
                    <a:pt x="9441" y="37060"/>
                  </a:cubicBezTo>
                  <a:lnTo>
                    <a:pt x="9508" y="36960"/>
                  </a:lnTo>
                  <a:cubicBezTo>
                    <a:pt x="9674" y="36793"/>
                    <a:pt x="9841" y="36627"/>
                    <a:pt x="9975" y="36460"/>
                  </a:cubicBezTo>
                  <a:lnTo>
                    <a:pt x="10008" y="36427"/>
                  </a:lnTo>
                  <a:cubicBezTo>
                    <a:pt x="10175" y="36226"/>
                    <a:pt x="10342" y="36026"/>
                    <a:pt x="10508" y="35859"/>
                  </a:cubicBezTo>
                  <a:cubicBezTo>
                    <a:pt x="10542" y="35793"/>
                    <a:pt x="10608" y="35759"/>
                    <a:pt x="10608" y="35726"/>
                  </a:cubicBezTo>
                  <a:cubicBezTo>
                    <a:pt x="10775" y="35559"/>
                    <a:pt x="10775" y="35559"/>
                    <a:pt x="10775" y="35526"/>
                  </a:cubicBezTo>
                  <a:cubicBezTo>
                    <a:pt x="10708" y="35493"/>
                    <a:pt x="10708" y="35392"/>
                    <a:pt x="10708" y="35326"/>
                  </a:cubicBezTo>
                  <a:cubicBezTo>
                    <a:pt x="10708" y="35192"/>
                    <a:pt x="10708" y="35092"/>
                    <a:pt x="10675" y="35026"/>
                  </a:cubicBezTo>
                  <a:cubicBezTo>
                    <a:pt x="10809" y="34825"/>
                    <a:pt x="10708" y="34525"/>
                    <a:pt x="10642" y="34258"/>
                  </a:cubicBezTo>
                  <a:cubicBezTo>
                    <a:pt x="10575" y="34158"/>
                    <a:pt x="10542" y="33991"/>
                    <a:pt x="10542" y="33891"/>
                  </a:cubicBezTo>
                  <a:cubicBezTo>
                    <a:pt x="10542" y="33858"/>
                    <a:pt x="10542" y="33825"/>
                    <a:pt x="10508" y="33825"/>
                  </a:cubicBezTo>
                  <a:cubicBezTo>
                    <a:pt x="10475" y="33758"/>
                    <a:pt x="10475" y="33758"/>
                    <a:pt x="10408" y="33758"/>
                  </a:cubicBezTo>
                  <a:lnTo>
                    <a:pt x="10375" y="33758"/>
                  </a:lnTo>
                  <a:cubicBezTo>
                    <a:pt x="10342" y="33591"/>
                    <a:pt x="10241" y="33424"/>
                    <a:pt x="10175" y="33191"/>
                  </a:cubicBezTo>
                  <a:cubicBezTo>
                    <a:pt x="10152" y="33168"/>
                    <a:pt x="10113" y="33129"/>
                    <a:pt x="10080" y="33129"/>
                  </a:cubicBezTo>
                  <a:cubicBezTo>
                    <a:pt x="10065" y="33129"/>
                    <a:pt x="10052" y="33137"/>
                    <a:pt x="10041" y="33157"/>
                  </a:cubicBezTo>
                  <a:lnTo>
                    <a:pt x="10008" y="33157"/>
                  </a:lnTo>
                  <a:cubicBezTo>
                    <a:pt x="9975" y="33057"/>
                    <a:pt x="10008" y="32924"/>
                    <a:pt x="10008" y="32824"/>
                  </a:cubicBezTo>
                  <a:lnTo>
                    <a:pt x="10008" y="32757"/>
                  </a:lnTo>
                  <a:lnTo>
                    <a:pt x="10008" y="32557"/>
                  </a:lnTo>
                  <a:cubicBezTo>
                    <a:pt x="10175" y="32257"/>
                    <a:pt x="10008" y="31990"/>
                    <a:pt x="9875" y="31756"/>
                  </a:cubicBezTo>
                  <a:cubicBezTo>
                    <a:pt x="9808" y="31590"/>
                    <a:pt x="9708" y="31423"/>
                    <a:pt x="9741" y="31256"/>
                  </a:cubicBezTo>
                  <a:lnTo>
                    <a:pt x="9741" y="31156"/>
                  </a:lnTo>
                  <a:cubicBezTo>
                    <a:pt x="9741" y="31089"/>
                    <a:pt x="9708" y="31089"/>
                    <a:pt x="9708" y="31089"/>
                  </a:cubicBezTo>
                  <a:cubicBezTo>
                    <a:pt x="9708" y="31056"/>
                    <a:pt x="9741" y="31056"/>
                    <a:pt x="9741" y="31023"/>
                  </a:cubicBezTo>
                  <a:lnTo>
                    <a:pt x="9741" y="30989"/>
                  </a:lnTo>
                  <a:cubicBezTo>
                    <a:pt x="9741" y="30923"/>
                    <a:pt x="9808" y="30889"/>
                    <a:pt x="9808" y="30856"/>
                  </a:cubicBezTo>
                  <a:cubicBezTo>
                    <a:pt x="9808" y="30822"/>
                    <a:pt x="9808" y="30722"/>
                    <a:pt x="9741" y="30722"/>
                  </a:cubicBezTo>
                  <a:lnTo>
                    <a:pt x="9674" y="30722"/>
                  </a:lnTo>
                  <a:lnTo>
                    <a:pt x="9708" y="30689"/>
                  </a:lnTo>
                  <a:cubicBezTo>
                    <a:pt x="9741" y="30689"/>
                    <a:pt x="9741" y="30589"/>
                    <a:pt x="9741" y="30556"/>
                  </a:cubicBezTo>
                  <a:cubicBezTo>
                    <a:pt x="9808" y="30489"/>
                    <a:pt x="9708" y="30422"/>
                    <a:pt x="9708" y="30389"/>
                  </a:cubicBezTo>
                  <a:cubicBezTo>
                    <a:pt x="9691" y="30372"/>
                    <a:pt x="9658" y="30364"/>
                    <a:pt x="9620" y="30364"/>
                  </a:cubicBezTo>
                  <a:cubicBezTo>
                    <a:pt x="9583" y="30364"/>
                    <a:pt x="9541" y="30372"/>
                    <a:pt x="9508" y="30389"/>
                  </a:cubicBezTo>
                  <a:cubicBezTo>
                    <a:pt x="9541" y="30322"/>
                    <a:pt x="9508" y="30222"/>
                    <a:pt x="9474" y="30189"/>
                  </a:cubicBezTo>
                  <a:cubicBezTo>
                    <a:pt x="9408" y="30089"/>
                    <a:pt x="9408" y="30089"/>
                    <a:pt x="9474" y="30055"/>
                  </a:cubicBezTo>
                  <a:cubicBezTo>
                    <a:pt x="9508" y="30022"/>
                    <a:pt x="9508" y="29989"/>
                    <a:pt x="9508" y="29922"/>
                  </a:cubicBezTo>
                  <a:cubicBezTo>
                    <a:pt x="9508" y="29888"/>
                    <a:pt x="9474" y="29855"/>
                    <a:pt x="9408" y="29855"/>
                  </a:cubicBezTo>
                  <a:cubicBezTo>
                    <a:pt x="9374" y="29855"/>
                    <a:pt x="9374" y="29755"/>
                    <a:pt x="9341" y="29688"/>
                  </a:cubicBezTo>
                  <a:cubicBezTo>
                    <a:pt x="9307" y="29555"/>
                    <a:pt x="9207" y="29388"/>
                    <a:pt x="9074" y="29355"/>
                  </a:cubicBezTo>
                  <a:cubicBezTo>
                    <a:pt x="9074" y="29255"/>
                    <a:pt x="9074" y="29188"/>
                    <a:pt x="9041" y="29088"/>
                  </a:cubicBezTo>
                  <a:lnTo>
                    <a:pt x="9141" y="29055"/>
                  </a:lnTo>
                  <a:cubicBezTo>
                    <a:pt x="9174" y="29055"/>
                    <a:pt x="9174" y="29021"/>
                    <a:pt x="9174" y="28988"/>
                  </a:cubicBezTo>
                  <a:cubicBezTo>
                    <a:pt x="9174" y="28921"/>
                    <a:pt x="9174" y="28888"/>
                    <a:pt x="9141" y="28888"/>
                  </a:cubicBezTo>
                  <a:lnTo>
                    <a:pt x="8874" y="28721"/>
                  </a:lnTo>
                  <a:cubicBezTo>
                    <a:pt x="8874" y="28688"/>
                    <a:pt x="8907" y="28688"/>
                    <a:pt x="8907" y="28688"/>
                  </a:cubicBezTo>
                  <a:cubicBezTo>
                    <a:pt x="8907" y="28688"/>
                    <a:pt x="8974" y="28688"/>
                    <a:pt x="9007" y="28721"/>
                  </a:cubicBezTo>
                  <a:cubicBezTo>
                    <a:pt x="9024" y="28738"/>
                    <a:pt x="9057" y="28746"/>
                    <a:pt x="9086" y="28746"/>
                  </a:cubicBezTo>
                  <a:cubicBezTo>
                    <a:pt x="9116" y="28746"/>
                    <a:pt x="9141" y="28738"/>
                    <a:pt x="9141" y="28721"/>
                  </a:cubicBezTo>
                  <a:cubicBezTo>
                    <a:pt x="9174" y="28688"/>
                    <a:pt x="9174" y="28588"/>
                    <a:pt x="9141" y="28554"/>
                  </a:cubicBezTo>
                  <a:cubicBezTo>
                    <a:pt x="9007" y="28387"/>
                    <a:pt x="8974" y="28354"/>
                    <a:pt x="8907" y="28254"/>
                  </a:cubicBezTo>
                  <a:cubicBezTo>
                    <a:pt x="8874" y="28221"/>
                    <a:pt x="8874" y="28187"/>
                    <a:pt x="8807" y="28087"/>
                  </a:cubicBezTo>
                  <a:cubicBezTo>
                    <a:pt x="8807" y="28054"/>
                    <a:pt x="8840" y="28054"/>
                    <a:pt x="8807" y="28020"/>
                  </a:cubicBezTo>
                  <a:cubicBezTo>
                    <a:pt x="8807" y="27920"/>
                    <a:pt x="8740" y="27887"/>
                    <a:pt x="8707" y="27854"/>
                  </a:cubicBezTo>
                  <a:cubicBezTo>
                    <a:pt x="8674" y="27820"/>
                    <a:pt x="8674" y="27754"/>
                    <a:pt x="8674" y="27754"/>
                  </a:cubicBezTo>
                  <a:cubicBezTo>
                    <a:pt x="8807" y="27553"/>
                    <a:pt x="8707" y="27220"/>
                    <a:pt x="8640" y="26820"/>
                  </a:cubicBezTo>
                  <a:cubicBezTo>
                    <a:pt x="8540" y="26419"/>
                    <a:pt x="8474" y="26052"/>
                    <a:pt x="8507" y="25719"/>
                  </a:cubicBezTo>
                  <a:cubicBezTo>
                    <a:pt x="8507" y="25685"/>
                    <a:pt x="8507" y="25652"/>
                    <a:pt x="8474" y="25652"/>
                  </a:cubicBezTo>
                  <a:lnTo>
                    <a:pt x="8407" y="25652"/>
                  </a:lnTo>
                  <a:cubicBezTo>
                    <a:pt x="8407" y="25585"/>
                    <a:pt x="8474" y="25519"/>
                    <a:pt x="8407" y="25485"/>
                  </a:cubicBezTo>
                  <a:cubicBezTo>
                    <a:pt x="8474" y="25485"/>
                    <a:pt x="8474" y="25485"/>
                    <a:pt x="8507" y="25419"/>
                  </a:cubicBezTo>
                  <a:cubicBezTo>
                    <a:pt x="8540" y="25385"/>
                    <a:pt x="8540" y="25352"/>
                    <a:pt x="8540" y="25319"/>
                  </a:cubicBezTo>
                  <a:cubicBezTo>
                    <a:pt x="8507" y="25185"/>
                    <a:pt x="8507" y="25085"/>
                    <a:pt x="8474" y="25018"/>
                  </a:cubicBezTo>
                  <a:cubicBezTo>
                    <a:pt x="8474" y="24918"/>
                    <a:pt x="8474" y="24852"/>
                    <a:pt x="8407" y="24751"/>
                  </a:cubicBezTo>
                  <a:lnTo>
                    <a:pt x="8474" y="24718"/>
                  </a:lnTo>
                  <a:lnTo>
                    <a:pt x="8474" y="24685"/>
                  </a:lnTo>
                  <a:lnTo>
                    <a:pt x="8507" y="24685"/>
                  </a:lnTo>
                  <a:cubicBezTo>
                    <a:pt x="8540" y="24651"/>
                    <a:pt x="8574" y="24585"/>
                    <a:pt x="8540" y="24551"/>
                  </a:cubicBezTo>
                  <a:cubicBezTo>
                    <a:pt x="8486" y="24252"/>
                    <a:pt x="8275" y="24174"/>
                    <a:pt x="8091" y="24174"/>
                  </a:cubicBezTo>
                  <a:cubicBezTo>
                    <a:pt x="8050" y="24174"/>
                    <a:pt x="8010" y="24178"/>
                    <a:pt x="7973" y="24184"/>
                  </a:cubicBezTo>
                  <a:lnTo>
                    <a:pt x="7973" y="24018"/>
                  </a:lnTo>
                  <a:cubicBezTo>
                    <a:pt x="8007" y="23984"/>
                    <a:pt x="8007" y="23984"/>
                    <a:pt x="8007" y="23918"/>
                  </a:cubicBezTo>
                  <a:lnTo>
                    <a:pt x="8007" y="23851"/>
                  </a:lnTo>
                  <a:cubicBezTo>
                    <a:pt x="7973" y="23551"/>
                    <a:pt x="7973" y="23217"/>
                    <a:pt x="7806" y="23150"/>
                  </a:cubicBezTo>
                  <a:lnTo>
                    <a:pt x="7740" y="23150"/>
                  </a:lnTo>
                  <a:cubicBezTo>
                    <a:pt x="7740" y="23084"/>
                    <a:pt x="7706" y="23017"/>
                    <a:pt x="7673" y="22984"/>
                  </a:cubicBezTo>
                  <a:cubicBezTo>
                    <a:pt x="7673" y="22883"/>
                    <a:pt x="7673" y="22850"/>
                    <a:pt x="7640" y="22817"/>
                  </a:cubicBezTo>
                  <a:cubicBezTo>
                    <a:pt x="7640" y="22683"/>
                    <a:pt x="7573" y="22583"/>
                    <a:pt x="7540" y="22416"/>
                  </a:cubicBezTo>
                  <a:cubicBezTo>
                    <a:pt x="7540" y="22383"/>
                    <a:pt x="7506" y="22350"/>
                    <a:pt x="7406" y="22350"/>
                  </a:cubicBezTo>
                  <a:cubicBezTo>
                    <a:pt x="7373" y="22350"/>
                    <a:pt x="7373" y="22350"/>
                    <a:pt x="7339" y="22383"/>
                  </a:cubicBezTo>
                  <a:lnTo>
                    <a:pt x="7339" y="22350"/>
                  </a:lnTo>
                  <a:lnTo>
                    <a:pt x="7339" y="22183"/>
                  </a:lnTo>
                  <a:lnTo>
                    <a:pt x="7339" y="22150"/>
                  </a:lnTo>
                  <a:cubicBezTo>
                    <a:pt x="7373" y="21849"/>
                    <a:pt x="7339" y="21749"/>
                    <a:pt x="7306" y="21716"/>
                  </a:cubicBezTo>
                  <a:cubicBezTo>
                    <a:pt x="7306" y="21683"/>
                    <a:pt x="7239" y="21649"/>
                    <a:pt x="7306" y="21416"/>
                  </a:cubicBezTo>
                  <a:cubicBezTo>
                    <a:pt x="7306" y="21382"/>
                    <a:pt x="7306" y="21349"/>
                    <a:pt x="7239" y="21316"/>
                  </a:cubicBezTo>
                  <a:cubicBezTo>
                    <a:pt x="7223" y="21282"/>
                    <a:pt x="7206" y="21266"/>
                    <a:pt x="7189" y="21266"/>
                  </a:cubicBezTo>
                  <a:cubicBezTo>
                    <a:pt x="7173" y="21266"/>
                    <a:pt x="7156" y="21282"/>
                    <a:pt x="7139" y="21316"/>
                  </a:cubicBezTo>
                  <a:lnTo>
                    <a:pt x="7006" y="21349"/>
                  </a:lnTo>
                  <a:cubicBezTo>
                    <a:pt x="7006" y="21316"/>
                    <a:pt x="7039" y="21216"/>
                    <a:pt x="7039" y="21182"/>
                  </a:cubicBezTo>
                  <a:cubicBezTo>
                    <a:pt x="7073" y="21015"/>
                    <a:pt x="7173" y="20815"/>
                    <a:pt x="7039" y="20649"/>
                  </a:cubicBezTo>
                  <a:cubicBezTo>
                    <a:pt x="7073" y="20582"/>
                    <a:pt x="7139" y="20515"/>
                    <a:pt x="7173" y="20482"/>
                  </a:cubicBezTo>
                  <a:cubicBezTo>
                    <a:pt x="7206" y="20382"/>
                    <a:pt x="7239" y="20348"/>
                    <a:pt x="7306" y="20315"/>
                  </a:cubicBezTo>
                  <a:lnTo>
                    <a:pt x="7373" y="20315"/>
                  </a:lnTo>
                  <a:cubicBezTo>
                    <a:pt x="7406" y="20315"/>
                    <a:pt x="7473" y="20248"/>
                    <a:pt x="7473" y="20215"/>
                  </a:cubicBezTo>
                  <a:cubicBezTo>
                    <a:pt x="7506" y="20081"/>
                    <a:pt x="7506" y="19981"/>
                    <a:pt x="7406" y="19915"/>
                  </a:cubicBezTo>
                  <a:cubicBezTo>
                    <a:pt x="7373" y="19881"/>
                    <a:pt x="7373" y="19881"/>
                    <a:pt x="7339" y="19881"/>
                  </a:cubicBezTo>
                  <a:cubicBezTo>
                    <a:pt x="7373" y="19848"/>
                    <a:pt x="7373" y="19815"/>
                    <a:pt x="7373" y="19715"/>
                  </a:cubicBezTo>
                  <a:cubicBezTo>
                    <a:pt x="7406" y="19648"/>
                    <a:pt x="7339" y="19514"/>
                    <a:pt x="7239" y="19381"/>
                  </a:cubicBezTo>
                  <a:cubicBezTo>
                    <a:pt x="7139" y="19214"/>
                    <a:pt x="7006" y="19047"/>
                    <a:pt x="7039" y="18881"/>
                  </a:cubicBezTo>
                  <a:cubicBezTo>
                    <a:pt x="7073" y="18847"/>
                    <a:pt x="7039" y="18747"/>
                    <a:pt x="7006" y="18747"/>
                  </a:cubicBezTo>
                  <a:cubicBezTo>
                    <a:pt x="6989" y="18731"/>
                    <a:pt x="6956" y="18722"/>
                    <a:pt x="6927" y="18722"/>
                  </a:cubicBezTo>
                  <a:cubicBezTo>
                    <a:pt x="6897" y="18722"/>
                    <a:pt x="6872" y="18731"/>
                    <a:pt x="6872" y="18747"/>
                  </a:cubicBezTo>
                  <a:cubicBezTo>
                    <a:pt x="6872" y="18747"/>
                    <a:pt x="6839" y="18814"/>
                    <a:pt x="6839" y="18847"/>
                  </a:cubicBezTo>
                  <a:cubicBezTo>
                    <a:pt x="6839" y="18814"/>
                    <a:pt x="6839" y="18680"/>
                    <a:pt x="6872" y="18580"/>
                  </a:cubicBezTo>
                  <a:cubicBezTo>
                    <a:pt x="6906" y="18414"/>
                    <a:pt x="6972" y="18180"/>
                    <a:pt x="6806" y="18047"/>
                  </a:cubicBezTo>
                  <a:lnTo>
                    <a:pt x="6806" y="17980"/>
                  </a:lnTo>
                  <a:cubicBezTo>
                    <a:pt x="6739" y="17913"/>
                    <a:pt x="6739" y="17847"/>
                    <a:pt x="6706" y="17813"/>
                  </a:cubicBezTo>
                  <a:cubicBezTo>
                    <a:pt x="6672" y="17680"/>
                    <a:pt x="6572" y="17546"/>
                    <a:pt x="6505" y="17480"/>
                  </a:cubicBezTo>
                  <a:cubicBezTo>
                    <a:pt x="6539" y="17413"/>
                    <a:pt x="6539" y="17380"/>
                    <a:pt x="6572" y="17346"/>
                  </a:cubicBezTo>
                  <a:cubicBezTo>
                    <a:pt x="6639" y="17179"/>
                    <a:pt x="6505" y="16946"/>
                    <a:pt x="6405" y="16779"/>
                  </a:cubicBezTo>
                  <a:cubicBezTo>
                    <a:pt x="6372" y="16712"/>
                    <a:pt x="6305" y="16579"/>
                    <a:pt x="6305" y="16546"/>
                  </a:cubicBezTo>
                  <a:lnTo>
                    <a:pt x="6339" y="16512"/>
                  </a:lnTo>
                  <a:cubicBezTo>
                    <a:pt x="6372" y="16512"/>
                    <a:pt x="6372" y="16479"/>
                    <a:pt x="6405" y="16479"/>
                  </a:cubicBezTo>
                  <a:lnTo>
                    <a:pt x="6405" y="16379"/>
                  </a:lnTo>
                  <a:lnTo>
                    <a:pt x="6305" y="15979"/>
                  </a:lnTo>
                  <a:cubicBezTo>
                    <a:pt x="6339" y="15912"/>
                    <a:pt x="6339" y="15912"/>
                    <a:pt x="6339" y="15878"/>
                  </a:cubicBezTo>
                  <a:cubicBezTo>
                    <a:pt x="6305" y="15645"/>
                    <a:pt x="6172" y="15478"/>
                    <a:pt x="6072" y="15378"/>
                  </a:cubicBezTo>
                  <a:lnTo>
                    <a:pt x="6072" y="15345"/>
                  </a:lnTo>
                  <a:cubicBezTo>
                    <a:pt x="6038" y="14878"/>
                    <a:pt x="6005" y="14744"/>
                    <a:pt x="5738" y="14511"/>
                  </a:cubicBezTo>
                  <a:lnTo>
                    <a:pt x="5838" y="14411"/>
                  </a:lnTo>
                  <a:cubicBezTo>
                    <a:pt x="5838" y="14377"/>
                    <a:pt x="5838" y="14344"/>
                    <a:pt x="5805" y="14344"/>
                  </a:cubicBezTo>
                  <a:lnTo>
                    <a:pt x="5805" y="14077"/>
                  </a:lnTo>
                  <a:cubicBezTo>
                    <a:pt x="5805" y="13877"/>
                    <a:pt x="5805" y="13577"/>
                    <a:pt x="5672" y="13343"/>
                  </a:cubicBezTo>
                  <a:cubicBezTo>
                    <a:pt x="5705" y="13310"/>
                    <a:pt x="5672" y="13243"/>
                    <a:pt x="5672" y="13210"/>
                  </a:cubicBezTo>
                  <a:cubicBezTo>
                    <a:pt x="5538" y="13043"/>
                    <a:pt x="5538" y="12810"/>
                    <a:pt x="5538" y="12543"/>
                  </a:cubicBezTo>
                  <a:cubicBezTo>
                    <a:pt x="5538" y="12209"/>
                    <a:pt x="5538" y="11842"/>
                    <a:pt x="5138" y="11742"/>
                  </a:cubicBezTo>
                  <a:lnTo>
                    <a:pt x="4904" y="11509"/>
                  </a:lnTo>
                  <a:lnTo>
                    <a:pt x="4871" y="11475"/>
                  </a:lnTo>
                  <a:cubicBezTo>
                    <a:pt x="4904" y="11375"/>
                    <a:pt x="4871" y="11242"/>
                    <a:pt x="4871" y="11175"/>
                  </a:cubicBezTo>
                  <a:cubicBezTo>
                    <a:pt x="4871" y="11142"/>
                    <a:pt x="4838" y="11042"/>
                    <a:pt x="4871" y="11008"/>
                  </a:cubicBezTo>
                  <a:cubicBezTo>
                    <a:pt x="4904" y="11008"/>
                    <a:pt x="4904" y="10975"/>
                    <a:pt x="4904" y="10975"/>
                  </a:cubicBezTo>
                  <a:lnTo>
                    <a:pt x="4904" y="10875"/>
                  </a:lnTo>
                  <a:cubicBezTo>
                    <a:pt x="4804" y="10408"/>
                    <a:pt x="4704" y="9908"/>
                    <a:pt x="4637" y="9474"/>
                  </a:cubicBezTo>
                  <a:cubicBezTo>
                    <a:pt x="4571" y="9074"/>
                    <a:pt x="4504" y="8673"/>
                    <a:pt x="4404" y="8306"/>
                  </a:cubicBezTo>
                  <a:cubicBezTo>
                    <a:pt x="4404" y="8240"/>
                    <a:pt x="4371" y="8240"/>
                    <a:pt x="4371" y="8206"/>
                  </a:cubicBezTo>
                  <a:cubicBezTo>
                    <a:pt x="4371" y="8173"/>
                    <a:pt x="4371" y="8073"/>
                    <a:pt x="4337" y="8040"/>
                  </a:cubicBezTo>
                  <a:cubicBezTo>
                    <a:pt x="4337" y="8040"/>
                    <a:pt x="4337" y="8006"/>
                    <a:pt x="4304" y="8006"/>
                  </a:cubicBezTo>
                  <a:cubicBezTo>
                    <a:pt x="4337" y="7973"/>
                    <a:pt x="4371" y="7906"/>
                    <a:pt x="4337" y="7839"/>
                  </a:cubicBezTo>
                  <a:lnTo>
                    <a:pt x="4237" y="7673"/>
                  </a:lnTo>
                  <a:cubicBezTo>
                    <a:pt x="4237" y="7639"/>
                    <a:pt x="4204" y="7573"/>
                    <a:pt x="4170" y="7573"/>
                  </a:cubicBezTo>
                  <a:lnTo>
                    <a:pt x="4070" y="7573"/>
                  </a:lnTo>
                  <a:cubicBezTo>
                    <a:pt x="4004" y="7539"/>
                    <a:pt x="3970" y="7506"/>
                    <a:pt x="3970" y="7406"/>
                  </a:cubicBezTo>
                  <a:lnTo>
                    <a:pt x="3970" y="7372"/>
                  </a:lnTo>
                  <a:cubicBezTo>
                    <a:pt x="4004" y="7339"/>
                    <a:pt x="4037" y="7339"/>
                    <a:pt x="4037" y="7306"/>
                  </a:cubicBezTo>
                  <a:cubicBezTo>
                    <a:pt x="4070" y="7239"/>
                    <a:pt x="4037" y="7172"/>
                    <a:pt x="4004" y="7139"/>
                  </a:cubicBezTo>
                  <a:lnTo>
                    <a:pt x="3904" y="6805"/>
                  </a:lnTo>
                  <a:cubicBezTo>
                    <a:pt x="3904" y="6739"/>
                    <a:pt x="3870" y="6705"/>
                    <a:pt x="3837" y="6705"/>
                  </a:cubicBezTo>
                  <a:cubicBezTo>
                    <a:pt x="3804" y="6705"/>
                    <a:pt x="3737" y="6705"/>
                    <a:pt x="3703" y="6739"/>
                  </a:cubicBezTo>
                  <a:lnTo>
                    <a:pt x="3670" y="6839"/>
                  </a:lnTo>
                  <a:cubicBezTo>
                    <a:pt x="3670" y="6805"/>
                    <a:pt x="3637" y="6739"/>
                    <a:pt x="3570" y="6705"/>
                  </a:cubicBezTo>
                  <a:cubicBezTo>
                    <a:pt x="3637" y="6405"/>
                    <a:pt x="3503" y="6071"/>
                    <a:pt x="3403" y="5738"/>
                  </a:cubicBezTo>
                  <a:cubicBezTo>
                    <a:pt x="3370" y="5571"/>
                    <a:pt x="3337" y="5404"/>
                    <a:pt x="3337" y="5371"/>
                  </a:cubicBezTo>
                  <a:cubicBezTo>
                    <a:pt x="3337" y="5338"/>
                    <a:pt x="3337" y="5304"/>
                    <a:pt x="3303" y="5238"/>
                  </a:cubicBezTo>
                  <a:cubicBezTo>
                    <a:pt x="3136" y="5071"/>
                    <a:pt x="3036" y="4871"/>
                    <a:pt x="3003" y="4637"/>
                  </a:cubicBezTo>
                  <a:cubicBezTo>
                    <a:pt x="3003" y="4570"/>
                    <a:pt x="2970" y="4537"/>
                    <a:pt x="2903" y="4537"/>
                  </a:cubicBezTo>
                  <a:cubicBezTo>
                    <a:pt x="2970" y="4470"/>
                    <a:pt x="2970" y="4337"/>
                    <a:pt x="2970" y="4203"/>
                  </a:cubicBezTo>
                  <a:cubicBezTo>
                    <a:pt x="2970" y="4070"/>
                    <a:pt x="2903" y="4003"/>
                    <a:pt x="3003" y="3870"/>
                  </a:cubicBezTo>
                  <a:lnTo>
                    <a:pt x="3036" y="3837"/>
                  </a:lnTo>
                  <a:cubicBezTo>
                    <a:pt x="3070" y="3803"/>
                    <a:pt x="3070" y="3703"/>
                    <a:pt x="3003" y="3670"/>
                  </a:cubicBezTo>
                  <a:cubicBezTo>
                    <a:pt x="2986" y="3653"/>
                    <a:pt x="2961" y="3645"/>
                    <a:pt x="2936" y="3645"/>
                  </a:cubicBezTo>
                  <a:cubicBezTo>
                    <a:pt x="2911" y="3645"/>
                    <a:pt x="2886" y="3653"/>
                    <a:pt x="2870" y="3670"/>
                  </a:cubicBezTo>
                  <a:cubicBezTo>
                    <a:pt x="2870" y="3636"/>
                    <a:pt x="2836" y="3570"/>
                    <a:pt x="2836" y="3570"/>
                  </a:cubicBezTo>
                  <a:cubicBezTo>
                    <a:pt x="2803" y="3503"/>
                    <a:pt x="2736" y="3470"/>
                    <a:pt x="2703" y="3370"/>
                  </a:cubicBezTo>
                  <a:cubicBezTo>
                    <a:pt x="2736" y="3336"/>
                    <a:pt x="2736" y="3336"/>
                    <a:pt x="2736" y="3236"/>
                  </a:cubicBezTo>
                  <a:lnTo>
                    <a:pt x="2736" y="3169"/>
                  </a:lnTo>
                  <a:cubicBezTo>
                    <a:pt x="2569" y="2969"/>
                    <a:pt x="2536" y="2669"/>
                    <a:pt x="2503" y="2369"/>
                  </a:cubicBezTo>
                  <a:cubicBezTo>
                    <a:pt x="2469" y="2135"/>
                    <a:pt x="2403" y="1835"/>
                    <a:pt x="2302" y="1568"/>
                  </a:cubicBezTo>
                  <a:cubicBezTo>
                    <a:pt x="2255" y="1545"/>
                    <a:pt x="2225" y="1521"/>
                    <a:pt x="2199" y="1521"/>
                  </a:cubicBezTo>
                  <a:cubicBezTo>
                    <a:pt x="2189" y="1521"/>
                    <a:pt x="2179" y="1525"/>
                    <a:pt x="2169" y="1535"/>
                  </a:cubicBezTo>
                  <a:lnTo>
                    <a:pt x="2136" y="1535"/>
                  </a:lnTo>
                  <a:lnTo>
                    <a:pt x="2202" y="1335"/>
                  </a:lnTo>
                  <a:lnTo>
                    <a:pt x="2202" y="1235"/>
                  </a:lnTo>
                  <a:cubicBezTo>
                    <a:pt x="2169" y="1168"/>
                    <a:pt x="2069" y="1168"/>
                    <a:pt x="2002" y="1135"/>
                  </a:cubicBezTo>
                  <a:lnTo>
                    <a:pt x="1969" y="1135"/>
                  </a:lnTo>
                  <a:lnTo>
                    <a:pt x="1969" y="1068"/>
                  </a:lnTo>
                  <a:cubicBezTo>
                    <a:pt x="2002" y="1035"/>
                    <a:pt x="1969" y="968"/>
                    <a:pt x="1902" y="968"/>
                  </a:cubicBezTo>
                  <a:cubicBezTo>
                    <a:pt x="1880" y="968"/>
                    <a:pt x="1858" y="938"/>
                    <a:pt x="1845" y="938"/>
                  </a:cubicBezTo>
                  <a:cubicBezTo>
                    <a:pt x="1839" y="938"/>
                    <a:pt x="1835" y="946"/>
                    <a:pt x="1835" y="968"/>
                  </a:cubicBezTo>
                  <a:lnTo>
                    <a:pt x="1702" y="467"/>
                  </a:lnTo>
                  <a:cubicBezTo>
                    <a:pt x="1135" y="234"/>
                    <a:pt x="568" y="134"/>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3"/>
            <p:cNvSpPr/>
            <p:nvPr/>
          </p:nvSpPr>
          <p:spPr>
            <a:xfrm>
              <a:off x="4802775" y="2051075"/>
              <a:ext cx="189325" cy="681350"/>
            </a:xfrm>
            <a:custGeom>
              <a:rect b="b" l="l" r="r" t="t"/>
              <a:pathLst>
                <a:path extrusionOk="0" h="27254" w="7573">
                  <a:moveTo>
                    <a:pt x="2302" y="5972"/>
                  </a:moveTo>
                  <a:lnTo>
                    <a:pt x="2302" y="5972"/>
                  </a:lnTo>
                  <a:cubicBezTo>
                    <a:pt x="2369" y="6038"/>
                    <a:pt x="2302" y="6072"/>
                    <a:pt x="2235" y="6138"/>
                  </a:cubicBezTo>
                  <a:cubicBezTo>
                    <a:pt x="2235" y="6072"/>
                    <a:pt x="2168" y="6038"/>
                    <a:pt x="2168" y="6005"/>
                  </a:cubicBezTo>
                  <a:cubicBezTo>
                    <a:pt x="2235" y="6005"/>
                    <a:pt x="2268" y="6005"/>
                    <a:pt x="2302" y="5972"/>
                  </a:cubicBezTo>
                  <a:close/>
                  <a:moveTo>
                    <a:pt x="5904" y="19815"/>
                  </a:moveTo>
                  <a:lnTo>
                    <a:pt x="5904" y="19815"/>
                  </a:lnTo>
                  <a:cubicBezTo>
                    <a:pt x="5938" y="19848"/>
                    <a:pt x="6004" y="19881"/>
                    <a:pt x="6071" y="19915"/>
                  </a:cubicBezTo>
                  <a:cubicBezTo>
                    <a:pt x="6105" y="19982"/>
                    <a:pt x="6105" y="19982"/>
                    <a:pt x="6105" y="20015"/>
                  </a:cubicBezTo>
                  <a:cubicBezTo>
                    <a:pt x="6138" y="20048"/>
                    <a:pt x="6138" y="20048"/>
                    <a:pt x="6138" y="20082"/>
                  </a:cubicBezTo>
                  <a:cubicBezTo>
                    <a:pt x="6205" y="20148"/>
                    <a:pt x="6205" y="20148"/>
                    <a:pt x="6205" y="20182"/>
                  </a:cubicBezTo>
                  <a:lnTo>
                    <a:pt x="6105" y="20182"/>
                  </a:lnTo>
                  <a:cubicBezTo>
                    <a:pt x="6105" y="20082"/>
                    <a:pt x="6004" y="20015"/>
                    <a:pt x="5971" y="19982"/>
                  </a:cubicBezTo>
                  <a:cubicBezTo>
                    <a:pt x="5938" y="19915"/>
                    <a:pt x="5904" y="19848"/>
                    <a:pt x="5904" y="19815"/>
                  </a:cubicBezTo>
                  <a:close/>
                  <a:moveTo>
                    <a:pt x="0" y="1"/>
                  </a:moveTo>
                  <a:lnTo>
                    <a:pt x="0" y="34"/>
                  </a:lnTo>
                  <a:cubicBezTo>
                    <a:pt x="100" y="234"/>
                    <a:pt x="167" y="468"/>
                    <a:pt x="300" y="668"/>
                  </a:cubicBezTo>
                  <a:cubicBezTo>
                    <a:pt x="334" y="734"/>
                    <a:pt x="434" y="868"/>
                    <a:pt x="501" y="968"/>
                  </a:cubicBezTo>
                  <a:lnTo>
                    <a:pt x="567" y="1001"/>
                  </a:lnTo>
                  <a:lnTo>
                    <a:pt x="634" y="1001"/>
                  </a:lnTo>
                  <a:cubicBezTo>
                    <a:pt x="667" y="1035"/>
                    <a:pt x="667" y="1068"/>
                    <a:pt x="667" y="1135"/>
                  </a:cubicBezTo>
                  <a:lnTo>
                    <a:pt x="667" y="1168"/>
                  </a:lnTo>
                  <a:cubicBezTo>
                    <a:pt x="667" y="1235"/>
                    <a:pt x="667" y="1335"/>
                    <a:pt x="767" y="1502"/>
                  </a:cubicBezTo>
                  <a:cubicBezTo>
                    <a:pt x="767" y="1535"/>
                    <a:pt x="767" y="1568"/>
                    <a:pt x="801" y="1635"/>
                  </a:cubicBezTo>
                  <a:cubicBezTo>
                    <a:pt x="834" y="1668"/>
                    <a:pt x="901" y="1668"/>
                    <a:pt x="934" y="1735"/>
                  </a:cubicBezTo>
                  <a:cubicBezTo>
                    <a:pt x="901" y="1802"/>
                    <a:pt x="901" y="1835"/>
                    <a:pt x="901" y="1869"/>
                  </a:cubicBezTo>
                  <a:cubicBezTo>
                    <a:pt x="834" y="1869"/>
                    <a:pt x="801" y="1869"/>
                    <a:pt x="801" y="1902"/>
                  </a:cubicBezTo>
                  <a:cubicBezTo>
                    <a:pt x="767" y="1969"/>
                    <a:pt x="767" y="2035"/>
                    <a:pt x="801" y="2035"/>
                  </a:cubicBezTo>
                  <a:cubicBezTo>
                    <a:pt x="1001" y="2302"/>
                    <a:pt x="1068" y="2302"/>
                    <a:pt x="1134" y="2336"/>
                  </a:cubicBezTo>
                  <a:cubicBezTo>
                    <a:pt x="1168" y="2336"/>
                    <a:pt x="1168" y="2336"/>
                    <a:pt x="1234" y="2369"/>
                  </a:cubicBezTo>
                  <a:cubicBezTo>
                    <a:pt x="1234" y="2402"/>
                    <a:pt x="1168" y="2402"/>
                    <a:pt x="1234" y="2469"/>
                  </a:cubicBezTo>
                  <a:cubicBezTo>
                    <a:pt x="1234" y="2502"/>
                    <a:pt x="1268" y="2502"/>
                    <a:pt x="1301" y="2536"/>
                  </a:cubicBezTo>
                  <a:cubicBezTo>
                    <a:pt x="1334" y="2536"/>
                    <a:pt x="1334" y="2536"/>
                    <a:pt x="1401" y="2569"/>
                  </a:cubicBezTo>
                  <a:cubicBezTo>
                    <a:pt x="1435" y="2569"/>
                    <a:pt x="1435" y="2569"/>
                    <a:pt x="1468" y="2636"/>
                  </a:cubicBezTo>
                  <a:lnTo>
                    <a:pt x="1435" y="2669"/>
                  </a:lnTo>
                  <a:cubicBezTo>
                    <a:pt x="1418" y="2652"/>
                    <a:pt x="1393" y="2644"/>
                    <a:pt x="1368" y="2644"/>
                  </a:cubicBezTo>
                  <a:cubicBezTo>
                    <a:pt x="1343" y="2644"/>
                    <a:pt x="1318" y="2652"/>
                    <a:pt x="1301" y="2669"/>
                  </a:cubicBezTo>
                  <a:cubicBezTo>
                    <a:pt x="1268" y="2669"/>
                    <a:pt x="1268" y="2703"/>
                    <a:pt x="1234" y="2736"/>
                  </a:cubicBezTo>
                  <a:cubicBezTo>
                    <a:pt x="1168" y="3036"/>
                    <a:pt x="1301" y="3236"/>
                    <a:pt x="1435" y="3336"/>
                  </a:cubicBezTo>
                  <a:cubicBezTo>
                    <a:pt x="1501" y="3470"/>
                    <a:pt x="1568" y="3470"/>
                    <a:pt x="1468" y="3570"/>
                  </a:cubicBezTo>
                  <a:cubicBezTo>
                    <a:pt x="1435" y="3637"/>
                    <a:pt x="1435" y="3670"/>
                    <a:pt x="1435" y="3703"/>
                  </a:cubicBezTo>
                  <a:cubicBezTo>
                    <a:pt x="1435" y="3737"/>
                    <a:pt x="1468" y="3737"/>
                    <a:pt x="1501" y="3803"/>
                  </a:cubicBezTo>
                  <a:cubicBezTo>
                    <a:pt x="1537" y="3812"/>
                    <a:pt x="1570" y="3816"/>
                    <a:pt x="1601" y="3816"/>
                  </a:cubicBezTo>
                  <a:cubicBezTo>
                    <a:pt x="1684" y="3816"/>
                    <a:pt x="1744" y="3785"/>
                    <a:pt x="1768" y="3737"/>
                  </a:cubicBezTo>
                  <a:cubicBezTo>
                    <a:pt x="1835" y="3670"/>
                    <a:pt x="1801" y="3536"/>
                    <a:pt x="1801" y="3470"/>
                  </a:cubicBezTo>
                  <a:lnTo>
                    <a:pt x="1801" y="3470"/>
                  </a:lnTo>
                  <a:cubicBezTo>
                    <a:pt x="1835" y="3503"/>
                    <a:pt x="1902" y="3536"/>
                    <a:pt x="1902" y="3570"/>
                  </a:cubicBezTo>
                  <a:cubicBezTo>
                    <a:pt x="1902" y="3637"/>
                    <a:pt x="1835" y="3670"/>
                    <a:pt x="1801" y="3703"/>
                  </a:cubicBezTo>
                  <a:cubicBezTo>
                    <a:pt x="1735" y="3837"/>
                    <a:pt x="1635" y="3970"/>
                    <a:pt x="1635" y="4170"/>
                  </a:cubicBezTo>
                  <a:lnTo>
                    <a:pt x="1635" y="4204"/>
                  </a:lnTo>
                  <a:cubicBezTo>
                    <a:pt x="1601" y="4337"/>
                    <a:pt x="1668" y="4404"/>
                    <a:pt x="1735" y="4470"/>
                  </a:cubicBezTo>
                  <a:cubicBezTo>
                    <a:pt x="1768" y="4537"/>
                    <a:pt x="1801" y="4537"/>
                    <a:pt x="1768" y="4571"/>
                  </a:cubicBezTo>
                  <a:lnTo>
                    <a:pt x="1768" y="4671"/>
                  </a:lnTo>
                  <a:cubicBezTo>
                    <a:pt x="1735" y="4737"/>
                    <a:pt x="1768" y="4871"/>
                    <a:pt x="1801" y="4904"/>
                  </a:cubicBezTo>
                  <a:cubicBezTo>
                    <a:pt x="1768" y="4904"/>
                    <a:pt x="1768" y="4971"/>
                    <a:pt x="1768" y="5004"/>
                  </a:cubicBezTo>
                  <a:cubicBezTo>
                    <a:pt x="1768" y="5038"/>
                    <a:pt x="1801" y="5138"/>
                    <a:pt x="1835" y="5138"/>
                  </a:cubicBezTo>
                  <a:cubicBezTo>
                    <a:pt x="1968" y="5138"/>
                    <a:pt x="1968" y="5171"/>
                    <a:pt x="1968" y="5238"/>
                  </a:cubicBezTo>
                  <a:cubicBezTo>
                    <a:pt x="1968" y="5304"/>
                    <a:pt x="1968" y="5404"/>
                    <a:pt x="2068" y="5471"/>
                  </a:cubicBezTo>
                  <a:lnTo>
                    <a:pt x="2002" y="5505"/>
                  </a:lnTo>
                  <a:cubicBezTo>
                    <a:pt x="1968" y="5505"/>
                    <a:pt x="1968" y="5538"/>
                    <a:pt x="1935" y="5538"/>
                  </a:cubicBezTo>
                  <a:cubicBezTo>
                    <a:pt x="1902" y="5571"/>
                    <a:pt x="1935" y="5671"/>
                    <a:pt x="1968" y="5671"/>
                  </a:cubicBezTo>
                  <a:cubicBezTo>
                    <a:pt x="2002" y="5705"/>
                    <a:pt x="2002" y="5738"/>
                    <a:pt x="2002" y="5871"/>
                  </a:cubicBezTo>
                  <a:cubicBezTo>
                    <a:pt x="2002" y="6005"/>
                    <a:pt x="1968" y="6138"/>
                    <a:pt x="2068" y="6205"/>
                  </a:cubicBezTo>
                  <a:cubicBezTo>
                    <a:pt x="2096" y="6233"/>
                    <a:pt x="2124" y="6237"/>
                    <a:pt x="2151" y="6238"/>
                  </a:cubicBezTo>
                  <a:lnTo>
                    <a:pt x="2151" y="6238"/>
                  </a:lnTo>
                  <a:cubicBezTo>
                    <a:pt x="2091" y="6331"/>
                    <a:pt x="2055" y="6460"/>
                    <a:pt x="2102" y="6672"/>
                  </a:cubicBezTo>
                  <a:cubicBezTo>
                    <a:pt x="2102" y="6705"/>
                    <a:pt x="2135" y="6705"/>
                    <a:pt x="2168" y="6739"/>
                  </a:cubicBezTo>
                  <a:cubicBezTo>
                    <a:pt x="2135" y="6805"/>
                    <a:pt x="2135" y="6839"/>
                    <a:pt x="2168" y="6872"/>
                  </a:cubicBezTo>
                  <a:cubicBezTo>
                    <a:pt x="2235" y="6972"/>
                    <a:pt x="2268" y="7072"/>
                    <a:pt x="2335" y="7072"/>
                  </a:cubicBezTo>
                  <a:cubicBezTo>
                    <a:pt x="2402" y="7072"/>
                    <a:pt x="2402" y="7072"/>
                    <a:pt x="2435" y="7039"/>
                  </a:cubicBezTo>
                  <a:lnTo>
                    <a:pt x="2502" y="7139"/>
                  </a:lnTo>
                  <a:cubicBezTo>
                    <a:pt x="2502" y="7172"/>
                    <a:pt x="2469" y="7172"/>
                    <a:pt x="2469" y="7206"/>
                  </a:cubicBezTo>
                  <a:cubicBezTo>
                    <a:pt x="2469" y="7339"/>
                    <a:pt x="2502" y="7406"/>
                    <a:pt x="2569" y="7473"/>
                  </a:cubicBezTo>
                  <a:cubicBezTo>
                    <a:pt x="2502" y="7506"/>
                    <a:pt x="2502" y="7539"/>
                    <a:pt x="2569" y="7573"/>
                  </a:cubicBezTo>
                  <a:lnTo>
                    <a:pt x="2569" y="7639"/>
                  </a:lnTo>
                  <a:cubicBezTo>
                    <a:pt x="2502" y="7639"/>
                    <a:pt x="2469" y="7673"/>
                    <a:pt x="2469" y="7706"/>
                  </a:cubicBezTo>
                  <a:cubicBezTo>
                    <a:pt x="2469" y="7739"/>
                    <a:pt x="2469" y="7806"/>
                    <a:pt x="2502" y="7840"/>
                  </a:cubicBezTo>
                  <a:cubicBezTo>
                    <a:pt x="2635" y="7973"/>
                    <a:pt x="2635" y="8006"/>
                    <a:pt x="2635" y="8173"/>
                  </a:cubicBezTo>
                  <a:lnTo>
                    <a:pt x="2635" y="8206"/>
                  </a:lnTo>
                  <a:lnTo>
                    <a:pt x="2635" y="8240"/>
                  </a:lnTo>
                  <a:lnTo>
                    <a:pt x="2602" y="8307"/>
                  </a:lnTo>
                  <a:cubicBezTo>
                    <a:pt x="2502" y="8473"/>
                    <a:pt x="2602" y="8640"/>
                    <a:pt x="2635" y="8707"/>
                  </a:cubicBezTo>
                  <a:cubicBezTo>
                    <a:pt x="2635" y="8740"/>
                    <a:pt x="2669" y="8740"/>
                    <a:pt x="2669" y="8807"/>
                  </a:cubicBezTo>
                  <a:cubicBezTo>
                    <a:pt x="2669" y="8840"/>
                    <a:pt x="2769" y="8874"/>
                    <a:pt x="2802" y="8874"/>
                  </a:cubicBezTo>
                  <a:lnTo>
                    <a:pt x="2869" y="8874"/>
                  </a:lnTo>
                  <a:lnTo>
                    <a:pt x="2902" y="8907"/>
                  </a:lnTo>
                  <a:cubicBezTo>
                    <a:pt x="2869" y="8974"/>
                    <a:pt x="2869" y="9007"/>
                    <a:pt x="2869" y="9040"/>
                  </a:cubicBezTo>
                  <a:cubicBezTo>
                    <a:pt x="2802" y="9007"/>
                    <a:pt x="2735" y="9007"/>
                    <a:pt x="2702" y="9007"/>
                  </a:cubicBezTo>
                  <a:cubicBezTo>
                    <a:pt x="2635" y="9040"/>
                    <a:pt x="2635" y="9074"/>
                    <a:pt x="2635" y="9174"/>
                  </a:cubicBezTo>
                  <a:lnTo>
                    <a:pt x="2802" y="9407"/>
                  </a:lnTo>
                  <a:cubicBezTo>
                    <a:pt x="2802" y="9407"/>
                    <a:pt x="2802" y="9474"/>
                    <a:pt x="2769" y="9474"/>
                  </a:cubicBezTo>
                  <a:cubicBezTo>
                    <a:pt x="2769" y="9474"/>
                    <a:pt x="2769" y="9507"/>
                    <a:pt x="2735" y="9507"/>
                  </a:cubicBezTo>
                  <a:lnTo>
                    <a:pt x="2669" y="9507"/>
                  </a:lnTo>
                  <a:cubicBezTo>
                    <a:pt x="2635" y="9507"/>
                    <a:pt x="2635" y="9541"/>
                    <a:pt x="2635" y="9574"/>
                  </a:cubicBezTo>
                  <a:cubicBezTo>
                    <a:pt x="2635" y="9741"/>
                    <a:pt x="2735" y="9841"/>
                    <a:pt x="2802" y="9974"/>
                  </a:cubicBezTo>
                  <a:cubicBezTo>
                    <a:pt x="2902" y="10074"/>
                    <a:pt x="2969" y="10175"/>
                    <a:pt x="2969" y="10308"/>
                  </a:cubicBezTo>
                  <a:cubicBezTo>
                    <a:pt x="2969" y="10341"/>
                    <a:pt x="3002" y="10408"/>
                    <a:pt x="3069" y="10408"/>
                  </a:cubicBezTo>
                  <a:lnTo>
                    <a:pt x="3069" y="10575"/>
                  </a:lnTo>
                  <a:cubicBezTo>
                    <a:pt x="3069" y="10742"/>
                    <a:pt x="3069" y="10975"/>
                    <a:pt x="3169" y="11142"/>
                  </a:cubicBezTo>
                  <a:lnTo>
                    <a:pt x="3069" y="11309"/>
                  </a:lnTo>
                  <a:cubicBezTo>
                    <a:pt x="3002" y="11342"/>
                    <a:pt x="3002" y="11375"/>
                    <a:pt x="3069" y="11409"/>
                  </a:cubicBezTo>
                  <a:cubicBezTo>
                    <a:pt x="3102" y="11509"/>
                    <a:pt x="3136" y="11542"/>
                    <a:pt x="3169" y="11542"/>
                  </a:cubicBezTo>
                  <a:cubicBezTo>
                    <a:pt x="3269" y="11542"/>
                    <a:pt x="3336" y="11509"/>
                    <a:pt x="3403" y="11475"/>
                  </a:cubicBezTo>
                  <a:lnTo>
                    <a:pt x="3436" y="11409"/>
                  </a:lnTo>
                  <a:cubicBezTo>
                    <a:pt x="3436" y="11409"/>
                    <a:pt x="3469" y="11409"/>
                    <a:pt x="3469" y="11509"/>
                  </a:cubicBezTo>
                  <a:lnTo>
                    <a:pt x="3469" y="11542"/>
                  </a:lnTo>
                  <a:lnTo>
                    <a:pt x="3436" y="11542"/>
                  </a:lnTo>
                  <a:cubicBezTo>
                    <a:pt x="3403" y="11542"/>
                    <a:pt x="3269" y="11576"/>
                    <a:pt x="3236" y="11676"/>
                  </a:cubicBezTo>
                  <a:cubicBezTo>
                    <a:pt x="3236" y="11709"/>
                    <a:pt x="3236" y="11742"/>
                    <a:pt x="3269" y="11809"/>
                  </a:cubicBezTo>
                  <a:lnTo>
                    <a:pt x="3303" y="11842"/>
                  </a:lnTo>
                  <a:cubicBezTo>
                    <a:pt x="3403" y="11876"/>
                    <a:pt x="3469" y="11976"/>
                    <a:pt x="3503" y="12009"/>
                  </a:cubicBezTo>
                  <a:lnTo>
                    <a:pt x="3469" y="12043"/>
                  </a:lnTo>
                  <a:lnTo>
                    <a:pt x="3436" y="12143"/>
                  </a:lnTo>
                  <a:cubicBezTo>
                    <a:pt x="3403" y="12076"/>
                    <a:pt x="3403" y="12076"/>
                    <a:pt x="3403" y="12043"/>
                  </a:cubicBezTo>
                  <a:cubicBezTo>
                    <a:pt x="3336" y="12009"/>
                    <a:pt x="3303" y="11909"/>
                    <a:pt x="3236" y="11909"/>
                  </a:cubicBezTo>
                  <a:cubicBezTo>
                    <a:pt x="3136" y="11909"/>
                    <a:pt x="3102" y="12009"/>
                    <a:pt x="3069" y="12076"/>
                  </a:cubicBezTo>
                  <a:cubicBezTo>
                    <a:pt x="3002" y="12143"/>
                    <a:pt x="3002" y="12176"/>
                    <a:pt x="3069" y="12209"/>
                  </a:cubicBezTo>
                  <a:cubicBezTo>
                    <a:pt x="3102" y="12243"/>
                    <a:pt x="3136" y="12243"/>
                    <a:pt x="3169" y="12243"/>
                  </a:cubicBezTo>
                  <a:cubicBezTo>
                    <a:pt x="3269" y="12243"/>
                    <a:pt x="3303" y="12309"/>
                    <a:pt x="3403" y="12510"/>
                  </a:cubicBezTo>
                  <a:cubicBezTo>
                    <a:pt x="3436" y="12643"/>
                    <a:pt x="3469" y="12810"/>
                    <a:pt x="3603" y="12876"/>
                  </a:cubicBezTo>
                  <a:cubicBezTo>
                    <a:pt x="3569" y="12910"/>
                    <a:pt x="3569" y="13010"/>
                    <a:pt x="3603" y="13043"/>
                  </a:cubicBezTo>
                  <a:cubicBezTo>
                    <a:pt x="3636" y="13143"/>
                    <a:pt x="3736" y="13177"/>
                    <a:pt x="3803" y="13177"/>
                  </a:cubicBezTo>
                  <a:cubicBezTo>
                    <a:pt x="3936" y="13210"/>
                    <a:pt x="3970" y="13210"/>
                    <a:pt x="3970" y="13310"/>
                  </a:cubicBezTo>
                  <a:lnTo>
                    <a:pt x="3970" y="13343"/>
                  </a:lnTo>
                  <a:cubicBezTo>
                    <a:pt x="3936" y="13343"/>
                    <a:pt x="3936" y="13343"/>
                    <a:pt x="3903" y="13377"/>
                  </a:cubicBezTo>
                  <a:cubicBezTo>
                    <a:pt x="3836" y="13410"/>
                    <a:pt x="3836" y="13477"/>
                    <a:pt x="3903" y="13544"/>
                  </a:cubicBezTo>
                  <a:lnTo>
                    <a:pt x="3970" y="13677"/>
                  </a:lnTo>
                  <a:lnTo>
                    <a:pt x="3970" y="13710"/>
                  </a:lnTo>
                  <a:cubicBezTo>
                    <a:pt x="3970" y="13744"/>
                    <a:pt x="3970" y="13744"/>
                    <a:pt x="4003" y="13810"/>
                  </a:cubicBezTo>
                  <a:lnTo>
                    <a:pt x="4103" y="14044"/>
                  </a:lnTo>
                  <a:cubicBezTo>
                    <a:pt x="4103" y="14077"/>
                    <a:pt x="4103" y="14144"/>
                    <a:pt x="4136" y="14177"/>
                  </a:cubicBezTo>
                  <a:lnTo>
                    <a:pt x="4170" y="14177"/>
                  </a:lnTo>
                  <a:cubicBezTo>
                    <a:pt x="4103" y="14244"/>
                    <a:pt x="4003" y="14311"/>
                    <a:pt x="4003" y="14378"/>
                  </a:cubicBezTo>
                  <a:cubicBezTo>
                    <a:pt x="4003" y="14478"/>
                    <a:pt x="4070" y="14511"/>
                    <a:pt x="4103" y="14544"/>
                  </a:cubicBezTo>
                  <a:lnTo>
                    <a:pt x="4070" y="14544"/>
                  </a:lnTo>
                  <a:cubicBezTo>
                    <a:pt x="3903" y="14678"/>
                    <a:pt x="3903" y="14811"/>
                    <a:pt x="3836" y="14911"/>
                  </a:cubicBezTo>
                  <a:cubicBezTo>
                    <a:pt x="3836" y="15011"/>
                    <a:pt x="3836" y="15045"/>
                    <a:pt x="3803" y="15145"/>
                  </a:cubicBezTo>
                  <a:cubicBezTo>
                    <a:pt x="3803" y="15178"/>
                    <a:pt x="3803" y="15245"/>
                    <a:pt x="3836" y="15245"/>
                  </a:cubicBezTo>
                  <a:cubicBezTo>
                    <a:pt x="3870" y="15278"/>
                    <a:pt x="3903" y="15295"/>
                    <a:pt x="3928" y="15295"/>
                  </a:cubicBezTo>
                  <a:cubicBezTo>
                    <a:pt x="3953" y="15295"/>
                    <a:pt x="3970" y="15278"/>
                    <a:pt x="3970" y="15245"/>
                  </a:cubicBezTo>
                  <a:cubicBezTo>
                    <a:pt x="3970" y="15245"/>
                    <a:pt x="4003" y="15211"/>
                    <a:pt x="4070" y="15145"/>
                  </a:cubicBezTo>
                  <a:cubicBezTo>
                    <a:pt x="4103" y="15078"/>
                    <a:pt x="4170" y="14978"/>
                    <a:pt x="4237" y="14911"/>
                  </a:cubicBezTo>
                  <a:cubicBezTo>
                    <a:pt x="4237" y="14978"/>
                    <a:pt x="4270" y="15045"/>
                    <a:pt x="4270" y="15078"/>
                  </a:cubicBezTo>
                  <a:lnTo>
                    <a:pt x="4270" y="15145"/>
                  </a:lnTo>
                  <a:cubicBezTo>
                    <a:pt x="4237" y="15211"/>
                    <a:pt x="4237" y="15245"/>
                    <a:pt x="4270" y="15345"/>
                  </a:cubicBezTo>
                  <a:lnTo>
                    <a:pt x="4170" y="15345"/>
                  </a:lnTo>
                  <a:cubicBezTo>
                    <a:pt x="4136" y="15345"/>
                    <a:pt x="4103" y="15378"/>
                    <a:pt x="4103" y="15412"/>
                  </a:cubicBezTo>
                  <a:lnTo>
                    <a:pt x="4103" y="15512"/>
                  </a:lnTo>
                  <a:cubicBezTo>
                    <a:pt x="4170" y="15645"/>
                    <a:pt x="4270" y="15678"/>
                    <a:pt x="4337" y="15678"/>
                  </a:cubicBezTo>
                  <a:lnTo>
                    <a:pt x="4403" y="15678"/>
                  </a:lnTo>
                  <a:cubicBezTo>
                    <a:pt x="4403" y="15712"/>
                    <a:pt x="4303" y="15745"/>
                    <a:pt x="4237" y="15845"/>
                  </a:cubicBezTo>
                  <a:lnTo>
                    <a:pt x="4203" y="15845"/>
                  </a:lnTo>
                  <a:cubicBezTo>
                    <a:pt x="4136" y="15879"/>
                    <a:pt x="4136" y="15912"/>
                    <a:pt x="4136" y="15979"/>
                  </a:cubicBezTo>
                  <a:cubicBezTo>
                    <a:pt x="4136" y="16012"/>
                    <a:pt x="4136" y="16079"/>
                    <a:pt x="4237" y="16145"/>
                  </a:cubicBezTo>
                  <a:cubicBezTo>
                    <a:pt x="4246" y="16150"/>
                    <a:pt x="4256" y="16152"/>
                    <a:pt x="4266" y="16152"/>
                  </a:cubicBezTo>
                  <a:cubicBezTo>
                    <a:pt x="4330" y="16152"/>
                    <a:pt x="4408" y="16074"/>
                    <a:pt x="4437" y="16045"/>
                  </a:cubicBezTo>
                  <a:lnTo>
                    <a:pt x="4470" y="16012"/>
                  </a:lnTo>
                  <a:cubicBezTo>
                    <a:pt x="4470" y="16246"/>
                    <a:pt x="4570" y="16412"/>
                    <a:pt x="4670" y="16579"/>
                  </a:cubicBezTo>
                  <a:cubicBezTo>
                    <a:pt x="4637" y="16579"/>
                    <a:pt x="4603" y="16646"/>
                    <a:pt x="4603" y="16679"/>
                  </a:cubicBezTo>
                  <a:cubicBezTo>
                    <a:pt x="4603" y="16713"/>
                    <a:pt x="4570" y="16713"/>
                    <a:pt x="4603" y="16746"/>
                  </a:cubicBezTo>
                  <a:cubicBezTo>
                    <a:pt x="4603" y="16813"/>
                    <a:pt x="4637" y="16813"/>
                    <a:pt x="4637" y="16846"/>
                  </a:cubicBezTo>
                  <a:lnTo>
                    <a:pt x="4737" y="16879"/>
                  </a:lnTo>
                  <a:cubicBezTo>
                    <a:pt x="4737" y="16913"/>
                    <a:pt x="4737" y="16913"/>
                    <a:pt x="4770" y="16979"/>
                  </a:cubicBezTo>
                  <a:cubicBezTo>
                    <a:pt x="4870" y="17046"/>
                    <a:pt x="4937" y="17046"/>
                    <a:pt x="4970" y="17046"/>
                  </a:cubicBezTo>
                  <a:cubicBezTo>
                    <a:pt x="5037" y="17046"/>
                    <a:pt x="5037" y="17046"/>
                    <a:pt x="5070" y="17079"/>
                  </a:cubicBezTo>
                  <a:lnTo>
                    <a:pt x="5104" y="17146"/>
                  </a:lnTo>
                  <a:cubicBezTo>
                    <a:pt x="5104" y="17180"/>
                    <a:pt x="5070" y="17180"/>
                    <a:pt x="5070" y="17213"/>
                  </a:cubicBezTo>
                  <a:cubicBezTo>
                    <a:pt x="5037" y="17346"/>
                    <a:pt x="4937" y="17480"/>
                    <a:pt x="5037" y="17647"/>
                  </a:cubicBezTo>
                  <a:lnTo>
                    <a:pt x="4970" y="17647"/>
                  </a:lnTo>
                  <a:cubicBezTo>
                    <a:pt x="4937" y="17647"/>
                    <a:pt x="4937" y="17680"/>
                    <a:pt x="4937" y="17713"/>
                  </a:cubicBezTo>
                  <a:lnTo>
                    <a:pt x="4937" y="17813"/>
                  </a:lnTo>
                  <a:lnTo>
                    <a:pt x="5070" y="17913"/>
                  </a:lnTo>
                  <a:cubicBezTo>
                    <a:pt x="5171" y="18080"/>
                    <a:pt x="5171" y="18080"/>
                    <a:pt x="5337" y="18247"/>
                  </a:cubicBezTo>
                  <a:lnTo>
                    <a:pt x="5271" y="18480"/>
                  </a:lnTo>
                  <a:cubicBezTo>
                    <a:pt x="5271" y="18514"/>
                    <a:pt x="5271" y="18581"/>
                    <a:pt x="5304" y="18581"/>
                  </a:cubicBezTo>
                  <a:lnTo>
                    <a:pt x="5371" y="18581"/>
                  </a:lnTo>
                  <a:lnTo>
                    <a:pt x="5371" y="18647"/>
                  </a:lnTo>
                  <a:cubicBezTo>
                    <a:pt x="5371" y="18681"/>
                    <a:pt x="5304" y="18681"/>
                    <a:pt x="5304" y="18714"/>
                  </a:cubicBezTo>
                  <a:lnTo>
                    <a:pt x="5304" y="18747"/>
                  </a:lnTo>
                  <a:lnTo>
                    <a:pt x="5237" y="18814"/>
                  </a:lnTo>
                  <a:cubicBezTo>
                    <a:pt x="5171" y="18847"/>
                    <a:pt x="5137" y="18881"/>
                    <a:pt x="5171" y="18914"/>
                  </a:cubicBezTo>
                  <a:cubicBezTo>
                    <a:pt x="5171" y="18981"/>
                    <a:pt x="5237" y="19014"/>
                    <a:pt x="5271" y="19014"/>
                  </a:cubicBezTo>
                  <a:lnTo>
                    <a:pt x="5237" y="19314"/>
                  </a:lnTo>
                  <a:cubicBezTo>
                    <a:pt x="5237" y="19348"/>
                    <a:pt x="5237" y="19381"/>
                    <a:pt x="5271" y="19381"/>
                  </a:cubicBezTo>
                  <a:cubicBezTo>
                    <a:pt x="5337" y="19414"/>
                    <a:pt x="5404" y="19515"/>
                    <a:pt x="5471" y="19548"/>
                  </a:cubicBezTo>
                  <a:cubicBezTo>
                    <a:pt x="5437" y="19548"/>
                    <a:pt x="5437" y="19581"/>
                    <a:pt x="5437" y="19648"/>
                  </a:cubicBezTo>
                  <a:cubicBezTo>
                    <a:pt x="5404" y="19648"/>
                    <a:pt x="5337" y="19648"/>
                    <a:pt x="5304" y="19681"/>
                  </a:cubicBezTo>
                  <a:cubicBezTo>
                    <a:pt x="5271" y="19715"/>
                    <a:pt x="5271" y="19748"/>
                    <a:pt x="5304" y="19815"/>
                  </a:cubicBezTo>
                  <a:lnTo>
                    <a:pt x="5504" y="20082"/>
                  </a:lnTo>
                  <a:cubicBezTo>
                    <a:pt x="5471" y="20148"/>
                    <a:pt x="5437" y="20215"/>
                    <a:pt x="5437" y="20248"/>
                  </a:cubicBezTo>
                  <a:lnTo>
                    <a:pt x="5437" y="20348"/>
                  </a:lnTo>
                  <a:cubicBezTo>
                    <a:pt x="5437" y="20382"/>
                    <a:pt x="5437" y="20415"/>
                    <a:pt x="5471" y="20482"/>
                  </a:cubicBezTo>
                  <a:cubicBezTo>
                    <a:pt x="5487" y="20499"/>
                    <a:pt x="5512" y="20507"/>
                    <a:pt x="5537" y="20507"/>
                  </a:cubicBezTo>
                  <a:cubicBezTo>
                    <a:pt x="5563" y="20507"/>
                    <a:pt x="5588" y="20499"/>
                    <a:pt x="5604" y="20482"/>
                  </a:cubicBezTo>
                  <a:cubicBezTo>
                    <a:pt x="5626" y="20482"/>
                    <a:pt x="5649" y="20452"/>
                    <a:pt x="5661" y="20452"/>
                  </a:cubicBezTo>
                  <a:cubicBezTo>
                    <a:pt x="5667" y="20452"/>
                    <a:pt x="5671" y="20460"/>
                    <a:pt x="5671" y="20482"/>
                  </a:cubicBezTo>
                  <a:lnTo>
                    <a:pt x="5738" y="20515"/>
                  </a:lnTo>
                  <a:cubicBezTo>
                    <a:pt x="5671" y="20515"/>
                    <a:pt x="5671" y="20515"/>
                    <a:pt x="5638" y="20549"/>
                  </a:cubicBezTo>
                  <a:cubicBezTo>
                    <a:pt x="5604" y="20649"/>
                    <a:pt x="5571" y="20682"/>
                    <a:pt x="5604" y="20749"/>
                  </a:cubicBezTo>
                  <a:cubicBezTo>
                    <a:pt x="5638" y="20882"/>
                    <a:pt x="5738" y="20916"/>
                    <a:pt x="5804" y="20982"/>
                  </a:cubicBezTo>
                  <a:lnTo>
                    <a:pt x="5871" y="20982"/>
                  </a:lnTo>
                  <a:cubicBezTo>
                    <a:pt x="5871" y="21016"/>
                    <a:pt x="5871" y="21049"/>
                    <a:pt x="5904" y="21082"/>
                  </a:cubicBezTo>
                  <a:cubicBezTo>
                    <a:pt x="5938" y="21149"/>
                    <a:pt x="5938" y="21182"/>
                    <a:pt x="5938" y="21216"/>
                  </a:cubicBezTo>
                  <a:cubicBezTo>
                    <a:pt x="5904" y="21216"/>
                    <a:pt x="5871" y="21249"/>
                    <a:pt x="5871" y="21349"/>
                  </a:cubicBezTo>
                  <a:cubicBezTo>
                    <a:pt x="5871" y="21349"/>
                    <a:pt x="5871" y="21549"/>
                    <a:pt x="5938" y="21749"/>
                  </a:cubicBezTo>
                  <a:cubicBezTo>
                    <a:pt x="5971" y="21916"/>
                    <a:pt x="6038" y="22150"/>
                    <a:pt x="6138" y="22250"/>
                  </a:cubicBezTo>
                  <a:lnTo>
                    <a:pt x="6071" y="22250"/>
                  </a:lnTo>
                  <a:cubicBezTo>
                    <a:pt x="6038" y="22250"/>
                    <a:pt x="5938" y="22317"/>
                    <a:pt x="5938" y="22350"/>
                  </a:cubicBezTo>
                  <a:cubicBezTo>
                    <a:pt x="5938" y="22383"/>
                    <a:pt x="5938" y="22483"/>
                    <a:pt x="5971" y="22483"/>
                  </a:cubicBezTo>
                  <a:lnTo>
                    <a:pt x="6705" y="22750"/>
                  </a:lnTo>
                  <a:cubicBezTo>
                    <a:pt x="6570" y="22789"/>
                    <a:pt x="6446" y="22827"/>
                    <a:pt x="6353" y="22827"/>
                  </a:cubicBezTo>
                  <a:cubicBezTo>
                    <a:pt x="6285" y="22827"/>
                    <a:pt x="6233" y="22807"/>
                    <a:pt x="6205" y="22750"/>
                  </a:cubicBezTo>
                  <a:cubicBezTo>
                    <a:pt x="6138" y="22717"/>
                    <a:pt x="6105" y="22717"/>
                    <a:pt x="6071" y="22717"/>
                  </a:cubicBezTo>
                  <a:cubicBezTo>
                    <a:pt x="6038" y="22717"/>
                    <a:pt x="5971" y="22750"/>
                    <a:pt x="5971" y="22817"/>
                  </a:cubicBezTo>
                  <a:cubicBezTo>
                    <a:pt x="5971" y="22884"/>
                    <a:pt x="5938" y="23050"/>
                    <a:pt x="6071" y="23217"/>
                  </a:cubicBezTo>
                  <a:cubicBezTo>
                    <a:pt x="6105" y="23251"/>
                    <a:pt x="6105" y="23251"/>
                    <a:pt x="6138" y="23251"/>
                  </a:cubicBezTo>
                  <a:cubicBezTo>
                    <a:pt x="6168" y="23251"/>
                    <a:pt x="6185" y="23251"/>
                    <a:pt x="6194" y="23247"/>
                  </a:cubicBezTo>
                  <a:lnTo>
                    <a:pt x="6194" y="23247"/>
                  </a:lnTo>
                  <a:cubicBezTo>
                    <a:pt x="6174" y="23283"/>
                    <a:pt x="6130" y="23334"/>
                    <a:pt x="6105" y="23384"/>
                  </a:cubicBezTo>
                  <a:cubicBezTo>
                    <a:pt x="6105" y="23384"/>
                    <a:pt x="6105" y="23417"/>
                    <a:pt x="6071" y="23417"/>
                  </a:cubicBezTo>
                  <a:cubicBezTo>
                    <a:pt x="6071" y="23484"/>
                    <a:pt x="6071" y="23517"/>
                    <a:pt x="6105" y="23551"/>
                  </a:cubicBezTo>
                  <a:cubicBezTo>
                    <a:pt x="6105" y="23584"/>
                    <a:pt x="6105" y="23651"/>
                    <a:pt x="6138" y="23684"/>
                  </a:cubicBezTo>
                  <a:lnTo>
                    <a:pt x="6205" y="23684"/>
                  </a:lnTo>
                  <a:lnTo>
                    <a:pt x="6371" y="23751"/>
                  </a:lnTo>
                  <a:cubicBezTo>
                    <a:pt x="6271" y="23818"/>
                    <a:pt x="6238" y="23851"/>
                    <a:pt x="6205" y="23884"/>
                  </a:cubicBezTo>
                  <a:cubicBezTo>
                    <a:pt x="6138" y="23918"/>
                    <a:pt x="6138" y="23984"/>
                    <a:pt x="6205" y="24018"/>
                  </a:cubicBezTo>
                  <a:lnTo>
                    <a:pt x="6238" y="24051"/>
                  </a:lnTo>
                  <a:lnTo>
                    <a:pt x="6238" y="24151"/>
                  </a:lnTo>
                  <a:cubicBezTo>
                    <a:pt x="6238" y="24251"/>
                    <a:pt x="6271" y="24351"/>
                    <a:pt x="6271" y="24385"/>
                  </a:cubicBezTo>
                  <a:cubicBezTo>
                    <a:pt x="6305" y="24418"/>
                    <a:pt x="6371" y="24418"/>
                    <a:pt x="6405" y="24418"/>
                  </a:cubicBezTo>
                  <a:lnTo>
                    <a:pt x="6438" y="24418"/>
                  </a:lnTo>
                  <a:cubicBezTo>
                    <a:pt x="6538" y="24518"/>
                    <a:pt x="6605" y="24551"/>
                    <a:pt x="6705" y="24585"/>
                  </a:cubicBezTo>
                  <a:cubicBezTo>
                    <a:pt x="6772" y="24652"/>
                    <a:pt x="6805" y="24652"/>
                    <a:pt x="6872" y="24685"/>
                  </a:cubicBezTo>
                  <a:cubicBezTo>
                    <a:pt x="6738" y="24685"/>
                    <a:pt x="6638" y="24718"/>
                    <a:pt x="6572" y="24752"/>
                  </a:cubicBezTo>
                  <a:cubicBezTo>
                    <a:pt x="6471" y="24818"/>
                    <a:pt x="6438" y="24885"/>
                    <a:pt x="6438" y="24985"/>
                  </a:cubicBezTo>
                  <a:cubicBezTo>
                    <a:pt x="6438" y="25018"/>
                    <a:pt x="6471" y="25052"/>
                    <a:pt x="6471" y="25052"/>
                  </a:cubicBezTo>
                  <a:cubicBezTo>
                    <a:pt x="6438" y="25052"/>
                    <a:pt x="6438" y="25085"/>
                    <a:pt x="6438" y="25085"/>
                  </a:cubicBezTo>
                  <a:cubicBezTo>
                    <a:pt x="6438" y="25152"/>
                    <a:pt x="6405" y="25152"/>
                    <a:pt x="6405" y="25152"/>
                  </a:cubicBezTo>
                  <a:lnTo>
                    <a:pt x="6371" y="25185"/>
                  </a:lnTo>
                  <a:cubicBezTo>
                    <a:pt x="6305" y="25152"/>
                    <a:pt x="6271" y="25152"/>
                    <a:pt x="6238" y="25152"/>
                  </a:cubicBezTo>
                  <a:cubicBezTo>
                    <a:pt x="6205" y="25152"/>
                    <a:pt x="6138" y="25185"/>
                    <a:pt x="6138" y="25252"/>
                  </a:cubicBezTo>
                  <a:lnTo>
                    <a:pt x="6205" y="25752"/>
                  </a:lnTo>
                  <a:cubicBezTo>
                    <a:pt x="6205" y="25819"/>
                    <a:pt x="6205" y="25852"/>
                    <a:pt x="6238" y="25852"/>
                  </a:cubicBezTo>
                  <a:cubicBezTo>
                    <a:pt x="6260" y="25852"/>
                    <a:pt x="6268" y="25867"/>
                    <a:pt x="6280" y="25867"/>
                  </a:cubicBezTo>
                  <a:cubicBezTo>
                    <a:pt x="6286" y="25867"/>
                    <a:pt x="6294" y="25864"/>
                    <a:pt x="6305" y="25852"/>
                  </a:cubicBezTo>
                  <a:cubicBezTo>
                    <a:pt x="6371" y="25852"/>
                    <a:pt x="6405" y="25886"/>
                    <a:pt x="6438" y="25986"/>
                  </a:cubicBezTo>
                  <a:cubicBezTo>
                    <a:pt x="6471" y="26019"/>
                    <a:pt x="6471" y="26053"/>
                    <a:pt x="6538" y="26086"/>
                  </a:cubicBezTo>
                  <a:lnTo>
                    <a:pt x="6538" y="26153"/>
                  </a:lnTo>
                  <a:cubicBezTo>
                    <a:pt x="6538" y="26186"/>
                    <a:pt x="6572" y="26219"/>
                    <a:pt x="6605" y="26253"/>
                  </a:cubicBezTo>
                  <a:cubicBezTo>
                    <a:pt x="6572" y="26253"/>
                    <a:pt x="6572" y="26319"/>
                    <a:pt x="6538" y="26353"/>
                  </a:cubicBezTo>
                  <a:cubicBezTo>
                    <a:pt x="6471" y="26520"/>
                    <a:pt x="6605" y="26586"/>
                    <a:pt x="6638" y="26686"/>
                  </a:cubicBezTo>
                  <a:cubicBezTo>
                    <a:pt x="6738" y="26753"/>
                    <a:pt x="6738" y="26820"/>
                    <a:pt x="6705" y="26853"/>
                  </a:cubicBezTo>
                  <a:lnTo>
                    <a:pt x="6705" y="26886"/>
                  </a:lnTo>
                  <a:lnTo>
                    <a:pt x="6638" y="26987"/>
                  </a:lnTo>
                  <a:cubicBezTo>
                    <a:pt x="6605" y="27053"/>
                    <a:pt x="6538" y="27153"/>
                    <a:pt x="6572" y="27220"/>
                  </a:cubicBezTo>
                  <a:lnTo>
                    <a:pt x="6605" y="27253"/>
                  </a:lnTo>
                  <a:cubicBezTo>
                    <a:pt x="6638" y="27053"/>
                    <a:pt x="6738" y="26853"/>
                    <a:pt x="6772" y="26686"/>
                  </a:cubicBezTo>
                  <a:lnTo>
                    <a:pt x="6905" y="26053"/>
                  </a:lnTo>
                  <a:lnTo>
                    <a:pt x="6772" y="26053"/>
                  </a:lnTo>
                  <a:lnTo>
                    <a:pt x="6772" y="26019"/>
                  </a:lnTo>
                  <a:lnTo>
                    <a:pt x="6572" y="25719"/>
                  </a:lnTo>
                  <a:cubicBezTo>
                    <a:pt x="6605" y="25719"/>
                    <a:pt x="6638" y="25752"/>
                    <a:pt x="6705" y="25819"/>
                  </a:cubicBezTo>
                  <a:cubicBezTo>
                    <a:pt x="6772" y="25886"/>
                    <a:pt x="6872" y="25986"/>
                    <a:pt x="6905" y="26053"/>
                  </a:cubicBezTo>
                  <a:lnTo>
                    <a:pt x="7039" y="25419"/>
                  </a:lnTo>
                  <a:cubicBezTo>
                    <a:pt x="6872" y="25352"/>
                    <a:pt x="6705" y="25219"/>
                    <a:pt x="6572" y="25152"/>
                  </a:cubicBezTo>
                  <a:lnTo>
                    <a:pt x="6572" y="25152"/>
                  </a:lnTo>
                  <a:cubicBezTo>
                    <a:pt x="6705" y="25185"/>
                    <a:pt x="6872" y="25219"/>
                    <a:pt x="7072" y="25319"/>
                  </a:cubicBezTo>
                  <a:lnTo>
                    <a:pt x="7205" y="24318"/>
                  </a:lnTo>
                  <a:cubicBezTo>
                    <a:pt x="7239" y="23984"/>
                    <a:pt x="7272" y="23584"/>
                    <a:pt x="7305" y="23251"/>
                  </a:cubicBezTo>
                  <a:cubicBezTo>
                    <a:pt x="7305" y="23217"/>
                    <a:pt x="7305" y="23184"/>
                    <a:pt x="7272" y="23150"/>
                  </a:cubicBezTo>
                  <a:lnTo>
                    <a:pt x="7305" y="23150"/>
                  </a:lnTo>
                  <a:lnTo>
                    <a:pt x="7305" y="22917"/>
                  </a:lnTo>
                  <a:lnTo>
                    <a:pt x="7139" y="22817"/>
                  </a:lnTo>
                  <a:cubicBezTo>
                    <a:pt x="7139" y="22750"/>
                    <a:pt x="7205" y="22750"/>
                    <a:pt x="7205" y="22750"/>
                  </a:cubicBezTo>
                  <a:cubicBezTo>
                    <a:pt x="7439" y="22850"/>
                    <a:pt x="7439" y="22850"/>
                    <a:pt x="7539" y="22884"/>
                  </a:cubicBezTo>
                  <a:lnTo>
                    <a:pt x="7572" y="22884"/>
                  </a:lnTo>
                  <a:lnTo>
                    <a:pt x="7572" y="22650"/>
                  </a:lnTo>
                  <a:cubicBezTo>
                    <a:pt x="7472" y="22550"/>
                    <a:pt x="7439" y="22517"/>
                    <a:pt x="7439" y="22483"/>
                  </a:cubicBezTo>
                  <a:cubicBezTo>
                    <a:pt x="7405" y="22417"/>
                    <a:pt x="7405" y="22383"/>
                    <a:pt x="7372" y="22350"/>
                  </a:cubicBezTo>
                  <a:cubicBezTo>
                    <a:pt x="7372" y="22317"/>
                    <a:pt x="7405" y="22317"/>
                    <a:pt x="7372" y="22250"/>
                  </a:cubicBezTo>
                  <a:cubicBezTo>
                    <a:pt x="7372" y="22183"/>
                    <a:pt x="7305" y="22150"/>
                    <a:pt x="7272" y="22083"/>
                  </a:cubicBezTo>
                  <a:cubicBezTo>
                    <a:pt x="7272" y="22083"/>
                    <a:pt x="7239" y="22050"/>
                    <a:pt x="7239" y="22016"/>
                  </a:cubicBezTo>
                  <a:cubicBezTo>
                    <a:pt x="7372" y="21850"/>
                    <a:pt x="7305" y="21516"/>
                    <a:pt x="7239" y="21149"/>
                  </a:cubicBezTo>
                  <a:cubicBezTo>
                    <a:pt x="7205" y="20815"/>
                    <a:pt x="7105" y="20482"/>
                    <a:pt x="7205" y="20182"/>
                  </a:cubicBezTo>
                  <a:cubicBezTo>
                    <a:pt x="7205" y="20148"/>
                    <a:pt x="7205" y="20082"/>
                    <a:pt x="7139" y="20048"/>
                  </a:cubicBezTo>
                  <a:cubicBezTo>
                    <a:pt x="7139" y="20048"/>
                    <a:pt x="7105" y="20048"/>
                    <a:pt x="7105" y="20015"/>
                  </a:cubicBezTo>
                  <a:cubicBezTo>
                    <a:pt x="7105" y="19982"/>
                    <a:pt x="7139" y="19915"/>
                    <a:pt x="7105" y="19881"/>
                  </a:cubicBezTo>
                  <a:cubicBezTo>
                    <a:pt x="7139" y="19881"/>
                    <a:pt x="7139" y="19881"/>
                    <a:pt x="7172" y="19848"/>
                  </a:cubicBezTo>
                  <a:cubicBezTo>
                    <a:pt x="7239" y="19815"/>
                    <a:pt x="7239" y="19748"/>
                    <a:pt x="7239" y="19715"/>
                  </a:cubicBezTo>
                  <a:cubicBezTo>
                    <a:pt x="7172" y="19648"/>
                    <a:pt x="7172" y="19548"/>
                    <a:pt x="7172" y="19481"/>
                  </a:cubicBezTo>
                  <a:cubicBezTo>
                    <a:pt x="7172" y="19381"/>
                    <a:pt x="7172" y="19314"/>
                    <a:pt x="7139" y="19214"/>
                  </a:cubicBezTo>
                  <a:lnTo>
                    <a:pt x="7172" y="19181"/>
                  </a:lnTo>
                  <a:lnTo>
                    <a:pt x="7239" y="19181"/>
                  </a:lnTo>
                  <a:cubicBezTo>
                    <a:pt x="7272" y="19148"/>
                    <a:pt x="7272" y="19081"/>
                    <a:pt x="7272" y="19048"/>
                  </a:cubicBezTo>
                  <a:cubicBezTo>
                    <a:pt x="7218" y="18777"/>
                    <a:pt x="7032" y="18704"/>
                    <a:pt x="6839" y="18704"/>
                  </a:cubicBezTo>
                  <a:cubicBezTo>
                    <a:pt x="6794" y="18704"/>
                    <a:pt x="6749" y="18708"/>
                    <a:pt x="6705" y="18714"/>
                  </a:cubicBezTo>
                  <a:lnTo>
                    <a:pt x="6705" y="18581"/>
                  </a:lnTo>
                  <a:cubicBezTo>
                    <a:pt x="6738" y="18547"/>
                    <a:pt x="6738" y="18547"/>
                    <a:pt x="6738" y="18514"/>
                  </a:cubicBezTo>
                  <a:lnTo>
                    <a:pt x="6738" y="18480"/>
                  </a:lnTo>
                  <a:cubicBezTo>
                    <a:pt x="6738" y="18214"/>
                    <a:pt x="6705" y="17913"/>
                    <a:pt x="6572" y="17813"/>
                  </a:cubicBezTo>
                  <a:lnTo>
                    <a:pt x="6538" y="17813"/>
                  </a:lnTo>
                  <a:cubicBezTo>
                    <a:pt x="6538" y="17747"/>
                    <a:pt x="6471" y="17680"/>
                    <a:pt x="6438" y="17647"/>
                  </a:cubicBezTo>
                  <a:lnTo>
                    <a:pt x="6438" y="17513"/>
                  </a:lnTo>
                  <a:cubicBezTo>
                    <a:pt x="6438" y="17380"/>
                    <a:pt x="6405" y="17346"/>
                    <a:pt x="6371" y="17180"/>
                  </a:cubicBezTo>
                  <a:cubicBezTo>
                    <a:pt x="6371" y="17113"/>
                    <a:pt x="6305" y="17079"/>
                    <a:pt x="6238" y="17079"/>
                  </a:cubicBezTo>
                  <a:cubicBezTo>
                    <a:pt x="6205" y="17079"/>
                    <a:pt x="6205" y="17079"/>
                    <a:pt x="6138" y="17113"/>
                  </a:cubicBezTo>
                  <a:lnTo>
                    <a:pt x="6138" y="17013"/>
                  </a:lnTo>
                  <a:lnTo>
                    <a:pt x="6138" y="16946"/>
                  </a:lnTo>
                  <a:cubicBezTo>
                    <a:pt x="6205" y="16713"/>
                    <a:pt x="6138" y="16612"/>
                    <a:pt x="6105" y="16546"/>
                  </a:cubicBezTo>
                  <a:cubicBezTo>
                    <a:pt x="6105" y="16512"/>
                    <a:pt x="6071" y="16512"/>
                    <a:pt x="6105" y="16279"/>
                  </a:cubicBezTo>
                  <a:cubicBezTo>
                    <a:pt x="6105" y="16246"/>
                    <a:pt x="6105" y="16212"/>
                    <a:pt x="6071" y="16179"/>
                  </a:cubicBezTo>
                  <a:cubicBezTo>
                    <a:pt x="6038" y="16179"/>
                    <a:pt x="6038" y="16112"/>
                    <a:pt x="5971" y="16112"/>
                  </a:cubicBezTo>
                  <a:lnTo>
                    <a:pt x="5938" y="16112"/>
                  </a:lnTo>
                  <a:lnTo>
                    <a:pt x="5804" y="16179"/>
                  </a:lnTo>
                  <a:cubicBezTo>
                    <a:pt x="5804" y="16112"/>
                    <a:pt x="5871" y="16079"/>
                    <a:pt x="5871" y="16045"/>
                  </a:cubicBezTo>
                  <a:cubicBezTo>
                    <a:pt x="5904" y="15912"/>
                    <a:pt x="5971" y="15712"/>
                    <a:pt x="5871" y="15545"/>
                  </a:cubicBezTo>
                  <a:lnTo>
                    <a:pt x="5938" y="15445"/>
                  </a:lnTo>
                  <a:lnTo>
                    <a:pt x="5971" y="15412"/>
                  </a:lnTo>
                  <a:cubicBezTo>
                    <a:pt x="6038" y="15345"/>
                    <a:pt x="6105" y="15278"/>
                    <a:pt x="6105" y="15245"/>
                  </a:cubicBezTo>
                  <a:lnTo>
                    <a:pt x="6205" y="15245"/>
                  </a:lnTo>
                  <a:cubicBezTo>
                    <a:pt x="6238" y="15245"/>
                    <a:pt x="6271" y="15211"/>
                    <a:pt x="6271" y="15178"/>
                  </a:cubicBezTo>
                  <a:cubicBezTo>
                    <a:pt x="6305" y="15045"/>
                    <a:pt x="6305" y="14978"/>
                    <a:pt x="6271" y="14878"/>
                  </a:cubicBezTo>
                  <a:cubicBezTo>
                    <a:pt x="6271" y="14845"/>
                    <a:pt x="6238" y="14845"/>
                    <a:pt x="6238" y="14845"/>
                  </a:cubicBezTo>
                  <a:cubicBezTo>
                    <a:pt x="6271" y="14811"/>
                    <a:pt x="6271" y="14744"/>
                    <a:pt x="6271" y="14711"/>
                  </a:cubicBezTo>
                  <a:cubicBezTo>
                    <a:pt x="6305" y="14644"/>
                    <a:pt x="6238" y="14511"/>
                    <a:pt x="6138" y="14411"/>
                  </a:cubicBezTo>
                  <a:cubicBezTo>
                    <a:pt x="6038" y="14244"/>
                    <a:pt x="5904" y="14144"/>
                    <a:pt x="5971" y="14011"/>
                  </a:cubicBezTo>
                  <a:cubicBezTo>
                    <a:pt x="6038" y="13977"/>
                    <a:pt x="5971" y="13877"/>
                    <a:pt x="5938" y="13877"/>
                  </a:cubicBezTo>
                  <a:cubicBezTo>
                    <a:pt x="5921" y="13861"/>
                    <a:pt x="5904" y="13852"/>
                    <a:pt x="5884" y="13852"/>
                  </a:cubicBezTo>
                  <a:cubicBezTo>
                    <a:pt x="5863" y="13852"/>
                    <a:pt x="5838" y="13861"/>
                    <a:pt x="5804" y="13877"/>
                  </a:cubicBezTo>
                  <a:lnTo>
                    <a:pt x="5771" y="13877"/>
                  </a:lnTo>
                  <a:lnTo>
                    <a:pt x="5738" y="13911"/>
                  </a:lnTo>
                  <a:cubicBezTo>
                    <a:pt x="5738" y="13877"/>
                    <a:pt x="5738" y="13777"/>
                    <a:pt x="5771" y="13744"/>
                  </a:cubicBezTo>
                  <a:cubicBezTo>
                    <a:pt x="5771" y="13710"/>
                    <a:pt x="5771" y="13677"/>
                    <a:pt x="5804" y="13577"/>
                  </a:cubicBezTo>
                  <a:cubicBezTo>
                    <a:pt x="5804" y="13510"/>
                    <a:pt x="5804" y="13377"/>
                    <a:pt x="5771" y="13310"/>
                  </a:cubicBezTo>
                  <a:lnTo>
                    <a:pt x="5738" y="13243"/>
                  </a:lnTo>
                  <a:cubicBezTo>
                    <a:pt x="5738" y="13210"/>
                    <a:pt x="5738" y="13210"/>
                    <a:pt x="5671" y="13177"/>
                  </a:cubicBezTo>
                  <a:cubicBezTo>
                    <a:pt x="5638" y="13143"/>
                    <a:pt x="5638" y="13077"/>
                    <a:pt x="5604" y="13010"/>
                  </a:cubicBezTo>
                  <a:cubicBezTo>
                    <a:pt x="5571" y="12910"/>
                    <a:pt x="5471" y="12810"/>
                    <a:pt x="5404" y="12710"/>
                  </a:cubicBezTo>
                  <a:cubicBezTo>
                    <a:pt x="5437" y="12676"/>
                    <a:pt x="5437" y="12643"/>
                    <a:pt x="5471" y="12576"/>
                  </a:cubicBezTo>
                  <a:cubicBezTo>
                    <a:pt x="5504" y="12409"/>
                    <a:pt x="5437" y="12243"/>
                    <a:pt x="5304" y="12076"/>
                  </a:cubicBezTo>
                  <a:cubicBezTo>
                    <a:pt x="5271" y="12009"/>
                    <a:pt x="5171" y="11909"/>
                    <a:pt x="5171" y="11876"/>
                  </a:cubicBezTo>
                  <a:lnTo>
                    <a:pt x="5237" y="11842"/>
                  </a:lnTo>
                  <a:cubicBezTo>
                    <a:pt x="5271" y="11842"/>
                    <a:pt x="5271" y="11809"/>
                    <a:pt x="5304" y="11809"/>
                  </a:cubicBezTo>
                  <a:cubicBezTo>
                    <a:pt x="5304" y="11742"/>
                    <a:pt x="5371" y="11742"/>
                    <a:pt x="5304" y="11709"/>
                  </a:cubicBezTo>
                  <a:lnTo>
                    <a:pt x="5237" y="11375"/>
                  </a:lnTo>
                  <a:cubicBezTo>
                    <a:pt x="5237" y="11342"/>
                    <a:pt x="5271" y="11342"/>
                    <a:pt x="5271" y="11309"/>
                  </a:cubicBezTo>
                  <a:cubicBezTo>
                    <a:pt x="5237" y="11042"/>
                    <a:pt x="5137" y="10975"/>
                    <a:pt x="5070" y="10875"/>
                  </a:cubicBezTo>
                  <a:lnTo>
                    <a:pt x="5070" y="10842"/>
                  </a:lnTo>
                  <a:cubicBezTo>
                    <a:pt x="5070" y="10408"/>
                    <a:pt x="5037" y="10341"/>
                    <a:pt x="4770" y="10074"/>
                  </a:cubicBezTo>
                  <a:cubicBezTo>
                    <a:pt x="4804" y="10074"/>
                    <a:pt x="4804" y="10041"/>
                    <a:pt x="4804" y="10008"/>
                  </a:cubicBezTo>
                  <a:cubicBezTo>
                    <a:pt x="4804" y="9974"/>
                    <a:pt x="4804" y="9908"/>
                    <a:pt x="4770" y="9908"/>
                  </a:cubicBezTo>
                  <a:lnTo>
                    <a:pt x="4770" y="9708"/>
                  </a:lnTo>
                  <a:cubicBezTo>
                    <a:pt x="4770" y="9507"/>
                    <a:pt x="4804" y="9241"/>
                    <a:pt x="4704" y="9040"/>
                  </a:cubicBezTo>
                  <a:cubicBezTo>
                    <a:pt x="4737" y="9007"/>
                    <a:pt x="4737" y="8974"/>
                    <a:pt x="4704" y="8907"/>
                  </a:cubicBezTo>
                  <a:cubicBezTo>
                    <a:pt x="4603" y="8807"/>
                    <a:pt x="4603" y="8640"/>
                    <a:pt x="4603" y="8407"/>
                  </a:cubicBezTo>
                  <a:lnTo>
                    <a:pt x="4603" y="8340"/>
                  </a:lnTo>
                  <a:cubicBezTo>
                    <a:pt x="4603" y="8073"/>
                    <a:pt x="4603" y="7739"/>
                    <a:pt x="4370" y="7673"/>
                  </a:cubicBezTo>
                  <a:cubicBezTo>
                    <a:pt x="4303" y="7673"/>
                    <a:pt x="4270" y="7639"/>
                    <a:pt x="4237" y="7639"/>
                  </a:cubicBezTo>
                  <a:lnTo>
                    <a:pt x="4036" y="7373"/>
                  </a:lnTo>
                  <a:cubicBezTo>
                    <a:pt x="4036" y="7373"/>
                    <a:pt x="3970" y="7373"/>
                    <a:pt x="3970" y="7339"/>
                  </a:cubicBezTo>
                  <a:cubicBezTo>
                    <a:pt x="4036" y="7239"/>
                    <a:pt x="3970" y="7172"/>
                    <a:pt x="3970" y="7072"/>
                  </a:cubicBezTo>
                  <a:cubicBezTo>
                    <a:pt x="3970" y="7039"/>
                    <a:pt x="3936" y="6972"/>
                    <a:pt x="3936" y="6972"/>
                  </a:cubicBezTo>
                  <a:cubicBezTo>
                    <a:pt x="3970" y="6972"/>
                    <a:pt x="3970" y="6906"/>
                    <a:pt x="4003" y="6906"/>
                  </a:cubicBezTo>
                  <a:cubicBezTo>
                    <a:pt x="4003" y="6872"/>
                    <a:pt x="4070" y="6872"/>
                    <a:pt x="4003" y="6839"/>
                  </a:cubicBezTo>
                  <a:cubicBezTo>
                    <a:pt x="4003" y="6805"/>
                    <a:pt x="4003" y="6805"/>
                    <a:pt x="3970" y="6739"/>
                  </a:cubicBezTo>
                  <a:cubicBezTo>
                    <a:pt x="3903" y="6405"/>
                    <a:pt x="3803" y="6038"/>
                    <a:pt x="3770" y="5705"/>
                  </a:cubicBezTo>
                  <a:cubicBezTo>
                    <a:pt x="3669" y="5338"/>
                    <a:pt x="3603" y="4904"/>
                    <a:pt x="3503" y="4537"/>
                  </a:cubicBezTo>
                  <a:cubicBezTo>
                    <a:pt x="3503" y="4504"/>
                    <a:pt x="3469" y="4504"/>
                    <a:pt x="3469" y="4504"/>
                  </a:cubicBezTo>
                  <a:cubicBezTo>
                    <a:pt x="3469" y="4470"/>
                    <a:pt x="3469" y="4404"/>
                    <a:pt x="3436" y="4370"/>
                  </a:cubicBezTo>
                  <a:lnTo>
                    <a:pt x="3436" y="4337"/>
                  </a:lnTo>
                  <a:lnTo>
                    <a:pt x="3469" y="4304"/>
                  </a:lnTo>
                  <a:cubicBezTo>
                    <a:pt x="3436" y="4204"/>
                    <a:pt x="3336" y="4070"/>
                    <a:pt x="3303" y="4003"/>
                  </a:cubicBezTo>
                  <a:lnTo>
                    <a:pt x="3236" y="4003"/>
                  </a:lnTo>
                  <a:cubicBezTo>
                    <a:pt x="3136" y="3970"/>
                    <a:pt x="3136" y="3970"/>
                    <a:pt x="3102" y="3870"/>
                  </a:cubicBezTo>
                  <a:lnTo>
                    <a:pt x="3102" y="3837"/>
                  </a:lnTo>
                  <a:cubicBezTo>
                    <a:pt x="3136" y="3837"/>
                    <a:pt x="3136" y="3803"/>
                    <a:pt x="3136" y="3803"/>
                  </a:cubicBezTo>
                  <a:cubicBezTo>
                    <a:pt x="3102" y="3703"/>
                    <a:pt x="3069" y="3637"/>
                    <a:pt x="2969" y="3536"/>
                  </a:cubicBezTo>
                  <a:cubicBezTo>
                    <a:pt x="2936" y="3470"/>
                    <a:pt x="2902" y="3370"/>
                    <a:pt x="2802" y="3303"/>
                  </a:cubicBezTo>
                  <a:lnTo>
                    <a:pt x="2769" y="3336"/>
                  </a:lnTo>
                  <a:cubicBezTo>
                    <a:pt x="2769" y="3303"/>
                    <a:pt x="2735" y="3236"/>
                    <a:pt x="2669" y="3236"/>
                  </a:cubicBezTo>
                  <a:lnTo>
                    <a:pt x="2669" y="3136"/>
                  </a:lnTo>
                  <a:cubicBezTo>
                    <a:pt x="2669" y="3069"/>
                    <a:pt x="2635" y="3069"/>
                    <a:pt x="2635" y="3036"/>
                  </a:cubicBezTo>
                  <a:lnTo>
                    <a:pt x="2402" y="2669"/>
                  </a:lnTo>
                  <a:cubicBezTo>
                    <a:pt x="2268" y="2502"/>
                    <a:pt x="2168" y="2336"/>
                    <a:pt x="2068" y="2202"/>
                  </a:cubicBezTo>
                  <a:cubicBezTo>
                    <a:pt x="1968" y="2069"/>
                    <a:pt x="1835" y="1969"/>
                    <a:pt x="1768" y="1835"/>
                  </a:cubicBezTo>
                  <a:cubicBezTo>
                    <a:pt x="1668" y="1702"/>
                    <a:pt x="1601" y="1635"/>
                    <a:pt x="1501" y="1535"/>
                  </a:cubicBezTo>
                  <a:cubicBezTo>
                    <a:pt x="1068" y="1001"/>
                    <a:pt x="567" y="468"/>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3"/>
            <p:cNvSpPr/>
            <p:nvPr/>
          </p:nvSpPr>
          <p:spPr>
            <a:xfrm>
              <a:off x="4495875" y="2729900"/>
              <a:ext cx="90925" cy="246875"/>
            </a:xfrm>
            <a:custGeom>
              <a:rect b="b" l="l" r="r" t="t"/>
              <a:pathLst>
                <a:path extrusionOk="0" h="9875" w="3637">
                  <a:moveTo>
                    <a:pt x="568" y="1034"/>
                  </a:moveTo>
                  <a:cubicBezTo>
                    <a:pt x="835" y="1068"/>
                    <a:pt x="1302" y="1235"/>
                    <a:pt x="1502" y="1435"/>
                  </a:cubicBezTo>
                  <a:cubicBezTo>
                    <a:pt x="1435" y="1435"/>
                    <a:pt x="1435" y="1501"/>
                    <a:pt x="1435" y="1535"/>
                  </a:cubicBezTo>
                  <a:cubicBezTo>
                    <a:pt x="1168" y="1368"/>
                    <a:pt x="768" y="1168"/>
                    <a:pt x="568" y="1034"/>
                  </a:cubicBezTo>
                  <a:close/>
                  <a:moveTo>
                    <a:pt x="568" y="1601"/>
                  </a:moveTo>
                  <a:cubicBezTo>
                    <a:pt x="635" y="1601"/>
                    <a:pt x="668" y="1668"/>
                    <a:pt x="701" y="1702"/>
                  </a:cubicBezTo>
                  <a:cubicBezTo>
                    <a:pt x="835" y="1768"/>
                    <a:pt x="901" y="1902"/>
                    <a:pt x="901" y="2002"/>
                  </a:cubicBezTo>
                  <a:cubicBezTo>
                    <a:pt x="901" y="2013"/>
                    <a:pt x="898" y="2017"/>
                    <a:pt x="890" y="2017"/>
                  </a:cubicBezTo>
                  <a:cubicBezTo>
                    <a:pt x="875" y="2017"/>
                    <a:pt x="846" y="2002"/>
                    <a:pt x="801" y="2002"/>
                  </a:cubicBezTo>
                  <a:lnTo>
                    <a:pt x="801" y="1935"/>
                  </a:lnTo>
                  <a:lnTo>
                    <a:pt x="568" y="1601"/>
                  </a:lnTo>
                  <a:close/>
                  <a:moveTo>
                    <a:pt x="2402" y="6872"/>
                  </a:moveTo>
                  <a:cubicBezTo>
                    <a:pt x="2469" y="6905"/>
                    <a:pt x="2503" y="6905"/>
                    <a:pt x="2536" y="6939"/>
                  </a:cubicBezTo>
                  <a:cubicBezTo>
                    <a:pt x="2669" y="7039"/>
                    <a:pt x="2703" y="7072"/>
                    <a:pt x="2669" y="7239"/>
                  </a:cubicBezTo>
                  <a:cubicBezTo>
                    <a:pt x="2650" y="7278"/>
                    <a:pt x="2607" y="7294"/>
                    <a:pt x="2562" y="7294"/>
                  </a:cubicBezTo>
                  <a:cubicBezTo>
                    <a:pt x="2530" y="7294"/>
                    <a:pt x="2497" y="7286"/>
                    <a:pt x="2469" y="7272"/>
                  </a:cubicBezTo>
                  <a:lnTo>
                    <a:pt x="2369" y="7272"/>
                  </a:lnTo>
                  <a:cubicBezTo>
                    <a:pt x="2336" y="7206"/>
                    <a:pt x="2369" y="7172"/>
                    <a:pt x="2369" y="7072"/>
                  </a:cubicBezTo>
                  <a:cubicBezTo>
                    <a:pt x="2369" y="7005"/>
                    <a:pt x="2402" y="6939"/>
                    <a:pt x="2402" y="6872"/>
                  </a:cubicBezTo>
                  <a:close/>
                  <a:moveTo>
                    <a:pt x="168" y="0"/>
                  </a:moveTo>
                  <a:cubicBezTo>
                    <a:pt x="168" y="100"/>
                    <a:pt x="168" y="200"/>
                    <a:pt x="201" y="234"/>
                  </a:cubicBezTo>
                  <a:cubicBezTo>
                    <a:pt x="234" y="267"/>
                    <a:pt x="234" y="267"/>
                    <a:pt x="301" y="267"/>
                  </a:cubicBezTo>
                  <a:lnTo>
                    <a:pt x="334" y="267"/>
                  </a:lnTo>
                  <a:cubicBezTo>
                    <a:pt x="401" y="367"/>
                    <a:pt x="501" y="401"/>
                    <a:pt x="568" y="501"/>
                  </a:cubicBezTo>
                  <a:cubicBezTo>
                    <a:pt x="668" y="534"/>
                    <a:pt x="701" y="567"/>
                    <a:pt x="735" y="601"/>
                  </a:cubicBezTo>
                  <a:cubicBezTo>
                    <a:pt x="668" y="601"/>
                    <a:pt x="534" y="667"/>
                    <a:pt x="468" y="701"/>
                  </a:cubicBezTo>
                  <a:cubicBezTo>
                    <a:pt x="368" y="734"/>
                    <a:pt x="334" y="834"/>
                    <a:pt x="334" y="901"/>
                  </a:cubicBezTo>
                  <a:cubicBezTo>
                    <a:pt x="334" y="934"/>
                    <a:pt x="368" y="1001"/>
                    <a:pt x="368" y="1034"/>
                  </a:cubicBezTo>
                  <a:cubicBezTo>
                    <a:pt x="334" y="1034"/>
                    <a:pt x="334" y="1068"/>
                    <a:pt x="301" y="1101"/>
                  </a:cubicBezTo>
                  <a:cubicBezTo>
                    <a:pt x="301" y="1168"/>
                    <a:pt x="234" y="1168"/>
                    <a:pt x="234" y="1168"/>
                  </a:cubicBezTo>
                  <a:lnTo>
                    <a:pt x="201" y="1201"/>
                  </a:lnTo>
                  <a:cubicBezTo>
                    <a:pt x="168" y="1168"/>
                    <a:pt x="134" y="1168"/>
                    <a:pt x="67" y="1168"/>
                  </a:cubicBezTo>
                  <a:cubicBezTo>
                    <a:pt x="34" y="1168"/>
                    <a:pt x="1" y="1201"/>
                    <a:pt x="1" y="1268"/>
                  </a:cubicBezTo>
                  <a:lnTo>
                    <a:pt x="1" y="1768"/>
                  </a:lnTo>
                  <a:cubicBezTo>
                    <a:pt x="1" y="1835"/>
                    <a:pt x="1" y="1835"/>
                    <a:pt x="34" y="1868"/>
                  </a:cubicBezTo>
                  <a:cubicBezTo>
                    <a:pt x="51" y="1885"/>
                    <a:pt x="59" y="1893"/>
                    <a:pt x="72" y="1893"/>
                  </a:cubicBezTo>
                  <a:cubicBezTo>
                    <a:pt x="84" y="1893"/>
                    <a:pt x="101" y="1885"/>
                    <a:pt x="134" y="1868"/>
                  </a:cubicBezTo>
                  <a:cubicBezTo>
                    <a:pt x="168" y="1868"/>
                    <a:pt x="201" y="1902"/>
                    <a:pt x="234" y="2002"/>
                  </a:cubicBezTo>
                  <a:cubicBezTo>
                    <a:pt x="301" y="2035"/>
                    <a:pt x="301" y="2068"/>
                    <a:pt x="334" y="2102"/>
                  </a:cubicBezTo>
                  <a:lnTo>
                    <a:pt x="334" y="2169"/>
                  </a:lnTo>
                  <a:cubicBezTo>
                    <a:pt x="334" y="2202"/>
                    <a:pt x="368" y="2235"/>
                    <a:pt x="401" y="2269"/>
                  </a:cubicBezTo>
                  <a:lnTo>
                    <a:pt x="401" y="2335"/>
                  </a:lnTo>
                  <a:cubicBezTo>
                    <a:pt x="368" y="2335"/>
                    <a:pt x="368" y="2369"/>
                    <a:pt x="334" y="2402"/>
                  </a:cubicBezTo>
                  <a:cubicBezTo>
                    <a:pt x="301" y="2569"/>
                    <a:pt x="368" y="2669"/>
                    <a:pt x="468" y="2736"/>
                  </a:cubicBezTo>
                  <a:cubicBezTo>
                    <a:pt x="534" y="2836"/>
                    <a:pt x="534" y="2869"/>
                    <a:pt x="501" y="2936"/>
                  </a:cubicBezTo>
                  <a:lnTo>
                    <a:pt x="501" y="3002"/>
                  </a:lnTo>
                  <a:cubicBezTo>
                    <a:pt x="501" y="3002"/>
                    <a:pt x="468" y="3036"/>
                    <a:pt x="468" y="3069"/>
                  </a:cubicBezTo>
                  <a:cubicBezTo>
                    <a:pt x="401" y="3169"/>
                    <a:pt x="334" y="3236"/>
                    <a:pt x="368" y="3336"/>
                  </a:cubicBezTo>
                  <a:cubicBezTo>
                    <a:pt x="368" y="3369"/>
                    <a:pt x="401" y="3403"/>
                    <a:pt x="501" y="3403"/>
                  </a:cubicBezTo>
                  <a:cubicBezTo>
                    <a:pt x="534" y="3403"/>
                    <a:pt x="534" y="3403"/>
                    <a:pt x="534" y="3369"/>
                  </a:cubicBezTo>
                  <a:cubicBezTo>
                    <a:pt x="701" y="3236"/>
                    <a:pt x="1235" y="3103"/>
                    <a:pt x="1502" y="3103"/>
                  </a:cubicBezTo>
                  <a:cubicBezTo>
                    <a:pt x="1368" y="3403"/>
                    <a:pt x="1335" y="3503"/>
                    <a:pt x="1302" y="3536"/>
                  </a:cubicBezTo>
                  <a:cubicBezTo>
                    <a:pt x="1279" y="3547"/>
                    <a:pt x="1257" y="3551"/>
                    <a:pt x="1233" y="3551"/>
                  </a:cubicBezTo>
                  <a:cubicBezTo>
                    <a:pt x="1183" y="3551"/>
                    <a:pt x="1124" y="3536"/>
                    <a:pt x="1035" y="3536"/>
                  </a:cubicBezTo>
                  <a:cubicBezTo>
                    <a:pt x="962" y="3518"/>
                    <a:pt x="879" y="3490"/>
                    <a:pt x="802" y="3490"/>
                  </a:cubicBezTo>
                  <a:cubicBezTo>
                    <a:pt x="739" y="3490"/>
                    <a:pt x="680" y="3509"/>
                    <a:pt x="635" y="3570"/>
                  </a:cubicBezTo>
                  <a:cubicBezTo>
                    <a:pt x="568" y="3603"/>
                    <a:pt x="568" y="3670"/>
                    <a:pt x="568" y="3703"/>
                  </a:cubicBezTo>
                  <a:cubicBezTo>
                    <a:pt x="568" y="3736"/>
                    <a:pt x="635" y="3736"/>
                    <a:pt x="635" y="3736"/>
                  </a:cubicBezTo>
                  <a:cubicBezTo>
                    <a:pt x="568" y="3836"/>
                    <a:pt x="568" y="3870"/>
                    <a:pt x="635" y="3937"/>
                  </a:cubicBezTo>
                  <a:cubicBezTo>
                    <a:pt x="635" y="4003"/>
                    <a:pt x="701" y="4037"/>
                    <a:pt x="735" y="4037"/>
                  </a:cubicBezTo>
                  <a:lnTo>
                    <a:pt x="735" y="4070"/>
                  </a:lnTo>
                  <a:cubicBezTo>
                    <a:pt x="735" y="4170"/>
                    <a:pt x="801" y="4203"/>
                    <a:pt x="835" y="4203"/>
                  </a:cubicBezTo>
                  <a:lnTo>
                    <a:pt x="835" y="4404"/>
                  </a:lnTo>
                  <a:cubicBezTo>
                    <a:pt x="835" y="4437"/>
                    <a:pt x="868" y="4504"/>
                    <a:pt x="901" y="4504"/>
                  </a:cubicBezTo>
                  <a:lnTo>
                    <a:pt x="1001" y="4504"/>
                  </a:lnTo>
                  <a:cubicBezTo>
                    <a:pt x="1009" y="4489"/>
                    <a:pt x="1024" y="4482"/>
                    <a:pt x="1045" y="4482"/>
                  </a:cubicBezTo>
                  <a:cubicBezTo>
                    <a:pt x="1119" y="4482"/>
                    <a:pt x="1264" y="4566"/>
                    <a:pt x="1368" y="4670"/>
                  </a:cubicBezTo>
                  <a:lnTo>
                    <a:pt x="1335" y="4704"/>
                  </a:lnTo>
                  <a:cubicBezTo>
                    <a:pt x="1302" y="4737"/>
                    <a:pt x="1302" y="4737"/>
                    <a:pt x="1302" y="4770"/>
                  </a:cubicBezTo>
                  <a:cubicBezTo>
                    <a:pt x="1335" y="4937"/>
                    <a:pt x="1302" y="5071"/>
                    <a:pt x="1302" y="5237"/>
                  </a:cubicBezTo>
                  <a:cubicBezTo>
                    <a:pt x="1302" y="5371"/>
                    <a:pt x="1302" y="5538"/>
                    <a:pt x="1335" y="5704"/>
                  </a:cubicBezTo>
                  <a:cubicBezTo>
                    <a:pt x="1335" y="5704"/>
                    <a:pt x="1335" y="5738"/>
                    <a:pt x="1302" y="5738"/>
                  </a:cubicBezTo>
                  <a:cubicBezTo>
                    <a:pt x="1302" y="5738"/>
                    <a:pt x="1302" y="5771"/>
                    <a:pt x="1235" y="5771"/>
                  </a:cubicBezTo>
                  <a:cubicBezTo>
                    <a:pt x="1202" y="5771"/>
                    <a:pt x="1168" y="5771"/>
                    <a:pt x="1102" y="5805"/>
                  </a:cubicBezTo>
                  <a:cubicBezTo>
                    <a:pt x="1102" y="5871"/>
                    <a:pt x="1068" y="5871"/>
                    <a:pt x="1102" y="5905"/>
                  </a:cubicBezTo>
                  <a:cubicBezTo>
                    <a:pt x="1068" y="5905"/>
                    <a:pt x="1035" y="5938"/>
                    <a:pt x="1035" y="5938"/>
                  </a:cubicBezTo>
                  <a:cubicBezTo>
                    <a:pt x="1001" y="5971"/>
                    <a:pt x="1001" y="6038"/>
                    <a:pt x="1001" y="6071"/>
                  </a:cubicBezTo>
                  <a:cubicBezTo>
                    <a:pt x="1001" y="6105"/>
                    <a:pt x="1068" y="6138"/>
                    <a:pt x="1102" y="6138"/>
                  </a:cubicBezTo>
                  <a:cubicBezTo>
                    <a:pt x="1168" y="6138"/>
                    <a:pt x="1235" y="6272"/>
                    <a:pt x="1235" y="6372"/>
                  </a:cubicBezTo>
                  <a:cubicBezTo>
                    <a:pt x="1302" y="6405"/>
                    <a:pt x="1335" y="6472"/>
                    <a:pt x="1368" y="6538"/>
                  </a:cubicBezTo>
                  <a:cubicBezTo>
                    <a:pt x="1402" y="6572"/>
                    <a:pt x="1435" y="6572"/>
                    <a:pt x="1502" y="6572"/>
                  </a:cubicBezTo>
                  <a:cubicBezTo>
                    <a:pt x="1569" y="6538"/>
                    <a:pt x="1635" y="6438"/>
                    <a:pt x="1635" y="6405"/>
                  </a:cubicBezTo>
                  <a:cubicBezTo>
                    <a:pt x="1669" y="6305"/>
                    <a:pt x="1635" y="6205"/>
                    <a:pt x="1535" y="6071"/>
                  </a:cubicBezTo>
                  <a:lnTo>
                    <a:pt x="1535" y="6071"/>
                  </a:lnTo>
                  <a:cubicBezTo>
                    <a:pt x="1702" y="6105"/>
                    <a:pt x="1902" y="6272"/>
                    <a:pt x="2002" y="6472"/>
                  </a:cubicBezTo>
                  <a:lnTo>
                    <a:pt x="2002" y="6538"/>
                  </a:lnTo>
                  <a:cubicBezTo>
                    <a:pt x="1969" y="6538"/>
                    <a:pt x="1869" y="6572"/>
                    <a:pt x="1869" y="6605"/>
                  </a:cubicBezTo>
                  <a:lnTo>
                    <a:pt x="1869" y="6705"/>
                  </a:lnTo>
                  <a:cubicBezTo>
                    <a:pt x="1869" y="6805"/>
                    <a:pt x="1902" y="6939"/>
                    <a:pt x="2002" y="7039"/>
                  </a:cubicBezTo>
                  <a:lnTo>
                    <a:pt x="1969" y="7039"/>
                  </a:lnTo>
                  <a:cubicBezTo>
                    <a:pt x="1969" y="6972"/>
                    <a:pt x="1902" y="6939"/>
                    <a:pt x="1902" y="6939"/>
                  </a:cubicBezTo>
                  <a:cubicBezTo>
                    <a:pt x="1892" y="6929"/>
                    <a:pt x="1877" y="6925"/>
                    <a:pt x="1860" y="6925"/>
                  </a:cubicBezTo>
                  <a:cubicBezTo>
                    <a:pt x="1819" y="6925"/>
                    <a:pt x="1769" y="6948"/>
                    <a:pt x="1769" y="6972"/>
                  </a:cubicBezTo>
                  <a:cubicBezTo>
                    <a:pt x="1702" y="7105"/>
                    <a:pt x="1735" y="7372"/>
                    <a:pt x="1769" y="7706"/>
                  </a:cubicBezTo>
                  <a:cubicBezTo>
                    <a:pt x="1835" y="7939"/>
                    <a:pt x="1869" y="8240"/>
                    <a:pt x="1835" y="8406"/>
                  </a:cubicBezTo>
                  <a:cubicBezTo>
                    <a:pt x="1835" y="8440"/>
                    <a:pt x="1835" y="8473"/>
                    <a:pt x="1869" y="8473"/>
                  </a:cubicBezTo>
                  <a:lnTo>
                    <a:pt x="1902" y="8540"/>
                  </a:lnTo>
                  <a:cubicBezTo>
                    <a:pt x="1969" y="8573"/>
                    <a:pt x="2036" y="8640"/>
                    <a:pt x="2136" y="8640"/>
                  </a:cubicBezTo>
                  <a:cubicBezTo>
                    <a:pt x="2169" y="8640"/>
                    <a:pt x="2202" y="8607"/>
                    <a:pt x="2236" y="8607"/>
                  </a:cubicBezTo>
                  <a:cubicBezTo>
                    <a:pt x="2236" y="8607"/>
                    <a:pt x="2236" y="8573"/>
                    <a:pt x="2302" y="8573"/>
                  </a:cubicBezTo>
                  <a:cubicBezTo>
                    <a:pt x="2336" y="8607"/>
                    <a:pt x="2369" y="8607"/>
                    <a:pt x="2402" y="8607"/>
                  </a:cubicBezTo>
                  <a:cubicBezTo>
                    <a:pt x="2469" y="8640"/>
                    <a:pt x="2503" y="8740"/>
                    <a:pt x="2536" y="8773"/>
                  </a:cubicBezTo>
                  <a:cubicBezTo>
                    <a:pt x="2503" y="8773"/>
                    <a:pt x="2469" y="8773"/>
                    <a:pt x="2469" y="8807"/>
                  </a:cubicBezTo>
                  <a:cubicBezTo>
                    <a:pt x="2402" y="8873"/>
                    <a:pt x="2402" y="8907"/>
                    <a:pt x="2469" y="8940"/>
                  </a:cubicBezTo>
                  <a:cubicBezTo>
                    <a:pt x="2469" y="8973"/>
                    <a:pt x="2469" y="9040"/>
                    <a:pt x="2402" y="9040"/>
                  </a:cubicBezTo>
                  <a:cubicBezTo>
                    <a:pt x="2369" y="9107"/>
                    <a:pt x="2336" y="9240"/>
                    <a:pt x="2402" y="9374"/>
                  </a:cubicBezTo>
                  <a:cubicBezTo>
                    <a:pt x="2469" y="9407"/>
                    <a:pt x="2503" y="9440"/>
                    <a:pt x="2569" y="9474"/>
                  </a:cubicBezTo>
                  <a:cubicBezTo>
                    <a:pt x="2636" y="9474"/>
                    <a:pt x="2669" y="9474"/>
                    <a:pt x="2703" y="9440"/>
                  </a:cubicBezTo>
                  <a:lnTo>
                    <a:pt x="2736" y="9374"/>
                  </a:lnTo>
                  <a:cubicBezTo>
                    <a:pt x="2869" y="9474"/>
                    <a:pt x="3003" y="9607"/>
                    <a:pt x="2970" y="9741"/>
                  </a:cubicBezTo>
                  <a:cubicBezTo>
                    <a:pt x="2970" y="9774"/>
                    <a:pt x="2970" y="9807"/>
                    <a:pt x="3003" y="9874"/>
                  </a:cubicBezTo>
                  <a:lnTo>
                    <a:pt x="3036" y="9874"/>
                  </a:lnTo>
                  <a:cubicBezTo>
                    <a:pt x="3070" y="9874"/>
                    <a:pt x="3070" y="9874"/>
                    <a:pt x="3136" y="9807"/>
                  </a:cubicBezTo>
                  <a:cubicBezTo>
                    <a:pt x="3170" y="9774"/>
                    <a:pt x="3236" y="9707"/>
                    <a:pt x="3236" y="9607"/>
                  </a:cubicBezTo>
                  <a:cubicBezTo>
                    <a:pt x="3236" y="9607"/>
                    <a:pt x="3303" y="9574"/>
                    <a:pt x="3303" y="9541"/>
                  </a:cubicBezTo>
                  <a:cubicBezTo>
                    <a:pt x="3637" y="9240"/>
                    <a:pt x="3570" y="9174"/>
                    <a:pt x="3570" y="9107"/>
                  </a:cubicBezTo>
                  <a:cubicBezTo>
                    <a:pt x="3537" y="9074"/>
                    <a:pt x="3503" y="9074"/>
                    <a:pt x="3437" y="9074"/>
                  </a:cubicBezTo>
                  <a:cubicBezTo>
                    <a:pt x="3437" y="9040"/>
                    <a:pt x="3437" y="8973"/>
                    <a:pt x="3403" y="8973"/>
                  </a:cubicBezTo>
                  <a:cubicBezTo>
                    <a:pt x="3403" y="8907"/>
                    <a:pt x="3370" y="8840"/>
                    <a:pt x="3336" y="8773"/>
                  </a:cubicBezTo>
                  <a:cubicBezTo>
                    <a:pt x="3370" y="8740"/>
                    <a:pt x="3370" y="8640"/>
                    <a:pt x="3370" y="8607"/>
                  </a:cubicBezTo>
                  <a:cubicBezTo>
                    <a:pt x="3370" y="8540"/>
                    <a:pt x="3370" y="8473"/>
                    <a:pt x="3437" y="8406"/>
                  </a:cubicBezTo>
                  <a:cubicBezTo>
                    <a:pt x="3503" y="8373"/>
                    <a:pt x="3503" y="8340"/>
                    <a:pt x="3437" y="8273"/>
                  </a:cubicBezTo>
                  <a:cubicBezTo>
                    <a:pt x="3403" y="8240"/>
                    <a:pt x="3403" y="8240"/>
                    <a:pt x="3370" y="8240"/>
                  </a:cubicBezTo>
                  <a:cubicBezTo>
                    <a:pt x="3370" y="8206"/>
                    <a:pt x="3336" y="8140"/>
                    <a:pt x="3303" y="8140"/>
                  </a:cubicBezTo>
                  <a:lnTo>
                    <a:pt x="3236" y="8106"/>
                  </a:lnTo>
                  <a:lnTo>
                    <a:pt x="3170" y="8106"/>
                  </a:lnTo>
                  <a:cubicBezTo>
                    <a:pt x="3103" y="8106"/>
                    <a:pt x="3103" y="8106"/>
                    <a:pt x="3070" y="8140"/>
                  </a:cubicBezTo>
                  <a:lnTo>
                    <a:pt x="3070" y="8206"/>
                  </a:lnTo>
                  <a:cubicBezTo>
                    <a:pt x="3036" y="8140"/>
                    <a:pt x="3036" y="8073"/>
                    <a:pt x="3003" y="8039"/>
                  </a:cubicBezTo>
                  <a:cubicBezTo>
                    <a:pt x="3003" y="8039"/>
                    <a:pt x="3003" y="8006"/>
                    <a:pt x="2970" y="8006"/>
                  </a:cubicBezTo>
                  <a:cubicBezTo>
                    <a:pt x="3003" y="8006"/>
                    <a:pt x="3003" y="7939"/>
                    <a:pt x="3003" y="7939"/>
                  </a:cubicBezTo>
                  <a:cubicBezTo>
                    <a:pt x="3036" y="7906"/>
                    <a:pt x="3036" y="7806"/>
                    <a:pt x="3003" y="7773"/>
                  </a:cubicBezTo>
                  <a:lnTo>
                    <a:pt x="2970" y="7739"/>
                  </a:lnTo>
                  <a:lnTo>
                    <a:pt x="3003" y="7706"/>
                  </a:lnTo>
                  <a:cubicBezTo>
                    <a:pt x="3026" y="7729"/>
                    <a:pt x="3050" y="7753"/>
                    <a:pt x="3085" y="7753"/>
                  </a:cubicBezTo>
                  <a:cubicBezTo>
                    <a:pt x="3100" y="7753"/>
                    <a:pt x="3117" y="7749"/>
                    <a:pt x="3136" y="7739"/>
                  </a:cubicBezTo>
                  <a:cubicBezTo>
                    <a:pt x="3170" y="7739"/>
                    <a:pt x="3203" y="7639"/>
                    <a:pt x="3203" y="7606"/>
                  </a:cubicBezTo>
                  <a:lnTo>
                    <a:pt x="3170" y="7406"/>
                  </a:lnTo>
                  <a:cubicBezTo>
                    <a:pt x="3203" y="7239"/>
                    <a:pt x="3203" y="7072"/>
                    <a:pt x="3103" y="6905"/>
                  </a:cubicBezTo>
                  <a:cubicBezTo>
                    <a:pt x="3103" y="6872"/>
                    <a:pt x="3070" y="6772"/>
                    <a:pt x="3036" y="6739"/>
                  </a:cubicBezTo>
                  <a:lnTo>
                    <a:pt x="2903" y="6472"/>
                  </a:lnTo>
                  <a:lnTo>
                    <a:pt x="2903" y="6438"/>
                  </a:lnTo>
                  <a:cubicBezTo>
                    <a:pt x="2903" y="6305"/>
                    <a:pt x="2836" y="6205"/>
                    <a:pt x="2769" y="6038"/>
                  </a:cubicBezTo>
                  <a:cubicBezTo>
                    <a:pt x="2703" y="5805"/>
                    <a:pt x="2603" y="5571"/>
                    <a:pt x="2703" y="5338"/>
                  </a:cubicBezTo>
                  <a:lnTo>
                    <a:pt x="2703" y="5204"/>
                  </a:lnTo>
                  <a:cubicBezTo>
                    <a:pt x="2669" y="5104"/>
                    <a:pt x="2603" y="5037"/>
                    <a:pt x="2603" y="4904"/>
                  </a:cubicBezTo>
                  <a:lnTo>
                    <a:pt x="2669" y="4871"/>
                  </a:lnTo>
                  <a:cubicBezTo>
                    <a:pt x="2703" y="4837"/>
                    <a:pt x="2736" y="4770"/>
                    <a:pt x="2703" y="4737"/>
                  </a:cubicBezTo>
                  <a:lnTo>
                    <a:pt x="2703" y="4537"/>
                  </a:lnTo>
                  <a:cubicBezTo>
                    <a:pt x="2703" y="4437"/>
                    <a:pt x="2703" y="4303"/>
                    <a:pt x="2669" y="4237"/>
                  </a:cubicBezTo>
                  <a:cubicBezTo>
                    <a:pt x="2836" y="4037"/>
                    <a:pt x="2703" y="3736"/>
                    <a:pt x="2669" y="3536"/>
                  </a:cubicBezTo>
                  <a:cubicBezTo>
                    <a:pt x="2603" y="3403"/>
                    <a:pt x="2569" y="3269"/>
                    <a:pt x="2569" y="3203"/>
                  </a:cubicBezTo>
                  <a:cubicBezTo>
                    <a:pt x="2569" y="3169"/>
                    <a:pt x="2569" y="3169"/>
                    <a:pt x="2536" y="3103"/>
                  </a:cubicBezTo>
                  <a:cubicBezTo>
                    <a:pt x="2503" y="3069"/>
                    <a:pt x="2503" y="3069"/>
                    <a:pt x="2469" y="3069"/>
                  </a:cubicBezTo>
                  <a:lnTo>
                    <a:pt x="2402" y="3069"/>
                  </a:lnTo>
                  <a:cubicBezTo>
                    <a:pt x="2369" y="2902"/>
                    <a:pt x="2269" y="2736"/>
                    <a:pt x="2202" y="2569"/>
                  </a:cubicBezTo>
                  <a:cubicBezTo>
                    <a:pt x="2179" y="2545"/>
                    <a:pt x="2155" y="2522"/>
                    <a:pt x="2120" y="2522"/>
                  </a:cubicBezTo>
                  <a:cubicBezTo>
                    <a:pt x="2105" y="2522"/>
                    <a:pt x="2088" y="2526"/>
                    <a:pt x="2069" y="2535"/>
                  </a:cubicBezTo>
                  <a:lnTo>
                    <a:pt x="2036" y="2535"/>
                  </a:lnTo>
                  <a:cubicBezTo>
                    <a:pt x="2002" y="2435"/>
                    <a:pt x="2036" y="2369"/>
                    <a:pt x="2036" y="2235"/>
                  </a:cubicBezTo>
                  <a:lnTo>
                    <a:pt x="2036" y="2035"/>
                  </a:lnTo>
                  <a:cubicBezTo>
                    <a:pt x="2202" y="1735"/>
                    <a:pt x="2069" y="1501"/>
                    <a:pt x="1935" y="1268"/>
                  </a:cubicBezTo>
                  <a:cubicBezTo>
                    <a:pt x="1869" y="1101"/>
                    <a:pt x="1769" y="1001"/>
                    <a:pt x="1869" y="868"/>
                  </a:cubicBezTo>
                  <a:lnTo>
                    <a:pt x="1869" y="734"/>
                  </a:lnTo>
                  <a:cubicBezTo>
                    <a:pt x="1869" y="734"/>
                    <a:pt x="1869" y="701"/>
                    <a:pt x="1835" y="701"/>
                  </a:cubicBezTo>
                  <a:cubicBezTo>
                    <a:pt x="1835" y="701"/>
                    <a:pt x="1869" y="667"/>
                    <a:pt x="1869" y="601"/>
                  </a:cubicBezTo>
                  <a:lnTo>
                    <a:pt x="1869" y="567"/>
                  </a:lnTo>
                  <a:cubicBezTo>
                    <a:pt x="1869" y="534"/>
                    <a:pt x="1902" y="534"/>
                    <a:pt x="1902" y="501"/>
                  </a:cubicBezTo>
                  <a:cubicBezTo>
                    <a:pt x="1368" y="367"/>
                    <a:pt x="801" y="200"/>
                    <a:pt x="1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3"/>
            <p:cNvSpPr/>
            <p:nvPr/>
          </p:nvSpPr>
          <p:spPr>
            <a:xfrm>
              <a:off x="4427500" y="1981025"/>
              <a:ext cx="61725" cy="267225"/>
            </a:xfrm>
            <a:custGeom>
              <a:rect b="b" l="l" r="r" t="t"/>
              <a:pathLst>
                <a:path extrusionOk="0" h="10689" w="2469">
                  <a:moveTo>
                    <a:pt x="2469" y="8373"/>
                  </a:moveTo>
                  <a:lnTo>
                    <a:pt x="2469" y="8373"/>
                  </a:lnTo>
                  <a:cubicBezTo>
                    <a:pt x="2453" y="8389"/>
                    <a:pt x="2438" y="8412"/>
                    <a:pt x="2422" y="8431"/>
                  </a:cubicBezTo>
                  <a:lnTo>
                    <a:pt x="2422" y="8431"/>
                  </a:lnTo>
                  <a:cubicBezTo>
                    <a:pt x="2433" y="8423"/>
                    <a:pt x="2448" y="8405"/>
                    <a:pt x="2469" y="8373"/>
                  </a:cubicBezTo>
                  <a:close/>
                  <a:moveTo>
                    <a:pt x="1435" y="1"/>
                  </a:moveTo>
                  <a:cubicBezTo>
                    <a:pt x="1335" y="34"/>
                    <a:pt x="1268" y="34"/>
                    <a:pt x="1235" y="67"/>
                  </a:cubicBezTo>
                  <a:cubicBezTo>
                    <a:pt x="901" y="201"/>
                    <a:pt x="501" y="334"/>
                    <a:pt x="167" y="501"/>
                  </a:cubicBezTo>
                  <a:cubicBezTo>
                    <a:pt x="167" y="634"/>
                    <a:pt x="134" y="734"/>
                    <a:pt x="134" y="901"/>
                  </a:cubicBezTo>
                  <a:cubicBezTo>
                    <a:pt x="101" y="1068"/>
                    <a:pt x="101" y="1235"/>
                    <a:pt x="101" y="1502"/>
                  </a:cubicBezTo>
                  <a:cubicBezTo>
                    <a:pt x="101" y="1535"/>
                    <a:pt x="101" y="1568"/>
                    <a:pt x="134" y="1568"/>
                  </a:cubicBezTo>
                  <a:lnTo>
                    <a:pt x="167" y="1568"/>
                  </a:lnTo>
                  <a:lnTo>
                    <a:pt x="167" y="1635"/>
                  </a:lnTo>
                  <a:cubicBezTo>
                    <a:pt x="134" y="1668"/>
                    <a:pt x="167" y="1735"/>
                    <a:pt x="234" y="1735"/>
                  </a:cubicBezTo>
                  <a:cubicBezTo>
                    <a:pt x="267" y="1735"/>
                    <a:pt x="267" y="1802"/>
                    <a:pt x="301" y="1802"/>
                  </a:cubicBezTo>
                  <a:lnTo>
                    <a:pt x="301" y="1969"/>
                  </a:lnTo>
                  <a:cubicBezTo>
                    <a:pt x="301" y="2202"/>
                    <a:pt x="301" y="2369"/>
                    <a:pt x="234" y="2402"/>
                  </a:cubicBezTo>
                  <a:cubicBezTo>
                    <a:pt x="167" y="2469"/>
                    <a:pt x="134" y="2502"/>
                    <a:pt x="134" y="2536"/>
                  </a:cubicBezTo>
                  <a:cubicBezTo>
                    <a:pt x="134" y="2569"/>
                    <a:pt x="134" y="2669"/>
                    <a:pt x="234" y="2703"/>
                  </a:cubicBezTo>
                  <a:lnTo>
                    <a:pt x="234" y="2736"/>
                  </a:lnTo>
                  <a:lnTo>
                    <a:pt x="234" y="2803"/>
                  </a:lnTo>
                  <a:cubicBezTo>
                    <a:pt x="167" y="2803"/>
                    <a:pt x="134" y="2803"/>
                    <a:pt x="101" y="2836"/>
                  </a:cubicBezTo>
                  <a:cubicBezTo>
                    <a:pt x="0" y="3003"/>
                    <a:pt x="67" y="3170"/>
                    <a:pt x="101" y="3336"/>
                  </a:cubicBezTo>
                  <a:cubicBezTo>
                    <a:pt x="101" y="3370"/>
                    <a:pt x="134" y="3403"/>
                    <a:pt x="134" y="3403"/>
                  </a:cubicBezTo>
                  <a:cubicBezTo>
                    <a:pt x="134" y="3470"/>
                    <a:pt x="134" y="3536"/>
                    <a:pt x="234" y="3536"/>
                  </a:cubicBezTo>
                  <a:lnTo>
                    <a:pt x="267" y="3536"/>
                  </a:lnTo>
                  <a:cubicBezTo>
                    <a:pt x="267" y="3670"/>
                    <a:pt x="301" y="3837"/>
                    <a:pt x="301" y="3970"/>
                  </a:cubicBezTo>
                  <a:cubicBezTo>
                    <a:pt x="334" y="4337"/>
                    <a:pt x="401" y="4704"/>
                    <a:pt x="501" y="5038"/>
                  </a:cubicBezTo>
                  <a:cubicBezTo>
                    <a:pt x="501" y="5071"/>
                    <a:pt x="568" y="5071"/>
                    <a:pt x="601" y="5071"/>
                  </a:cubicBezTo>
                  <a:lnTo>
                    <a:pt x="634" y="5071"/>
                  </a:lnTo>
                  <a:cubicBezTo>
                    <a:pt x="701" y="5171"/>
                    <a:pt x="634" y="5238"/>
                    <a:pt x="634" y="5304"/>
                  </a:cubicBezTo>
                  <a:cubicBezTo>
                    <a:pt x="634" y="5371"/>
                    <a:pt x="601" y="5471"/>
                    <a:pt x="634" y="5671"/>
                  </a:cubicBezTo>
                  <a:cubicBezTo>
                    <a:pt x="634" y="5705"/>
                    <a:pt x="634" y="5738"/>
                    <a:pt x="701" y="5805"/>
                  </a:cubicBezTo>
                  <a:cubicBezTo>
                    <a:pt x="734" y="5838"/>
                    <a:pt x="768" y="5871"/>
                    <a:pt x="768" y="5972"/>
                  </a:cubicBezTo>
                  <a:lnTo>
                    <a:pt x="701" y="6038"/>
                  </a:lnTo>
                  <a:lnTo>
                    <a:pt x="601" y="6038"/>
                  </a:lnTo>
                  <a:cubicBezTo>
                    <a:pt x="568" y="6072"/>
                    <a:pt x="501" y="6138"/>
                    <a:pt x="568" y="6172"/>
                  </a:cubicBezTo>
                  <a:cubicBezTo>
                    <a:pt x="668" y="6472"/>
                    <a:pt x="734" y="6505"/>
                    <a:pt x="801" y="6539"/>
                  </a:cubicBezTo>
                  <a:cubicBezTo>
                    <a:pt x="834" y="6539"/>
                    <a:pt x="834" y="6572"/>
                    <a:pt x="901" y="6572"/>
                  </a:cubicBezTo>
                  <a:cubicBezTo>
                    <a:pt x="834" y="6572"/>
                    <a:pt x="834" y="6639"/>
                    <a:pt x="834" y="6672"/>
                  </a:cubicBezTo>
                  <a:cubicBezTo>
                    <a:pt x="834" y="6705"/>
                    <a:pt x="834" y="6739"/>
                    <a:pt x="901" y="6739"/>
                  </a:cubicBezTo>
                  <a:cubicBezTo>
                    <a:pt x="934" y="6739"/>
                    <a:pt x="934" y="6805"/>
                    <a:pt x="934" y="6805"/>
                  </a:cubicBezTo>
                  <a:cubicBezTo>
                    <a:pt x="968" y="6839"/>
                    <a:pt x="968" y="6839"/>
                    <a:pt x="1001" y="6839"/>
                  </a:cubicBezTo>
                  <a:lnTo>
                    <a:pt x="968" y="6872"/>
                  </a:lnTo>
                  <a:cubicBezTo>
                    <a:pt x="934" y="6839"/>
                    <a:pt x="901" y="6839"/>
                    <a:pt x="901" y="6839"/>
                  </a:cubicBezTo>
                  <a:cubicBezTo>
                    <a:pt x="834" y="6839"/>
                    <a:pt x="801" y="6872"/>
                    <a:pt x="801" y="6906"/>
                  </a:cubicBezTo>
                  <a:cubicBezTo>
                    <a:pt x="668" y="7206"/>
                    <a:pt x="768" y="7406"/>
                    <a:pt x="834" y="7539"/>
                  </a:cubicBezTo>
                  <a:cubicBezTo>
                    <a:pt x="934" y="7673"/>
                    <a:pt x="934" y="7706"/>
                    <a:pt x="801" y="7806"/>
                  </a:cubicBezTo>
                  <a:cubicBezTo>
                    <a:pt x="768" y="7840"/>
                    <a:pt x="768" y="7840"/>
                    <a:pt x="768" y="7873"/>
                  </a:cubicBezTo>
                  <a:cubicBezTo>
                    <a:pt x="768" y="7906"/>
                    <a:pt x="801" y="7973"/>
                    <a:pt x="801" y="7973"/>
                  </a:cubicBezTo>
                  <a:cubicBezTo>
                    <a:pt x="878" y="7992"/>
                    <a:pt x="933" y="8011"/>
                    <a:pt x="985" y="8011"/>
                  </a:cubicBezTo>
                  <a:cubicBezTo>
                    <a:pt x="1023" y="8011"/>
                    <a:pt x="1059" y="8001"/>
                    <a:pt x="1101" y="7973"/>
                  </a:cubicBezTo>
                  <a:cubicBezTo>
                    <a:pt x="1168" y="7906"/>
                    <a:pt x="1235" y="7806"/>
                    <a:pt x="1235" y="7673"/>
                  </a:cubicBezTo>
                  <a:cubicBezTo>
                    <a:pt x="1268" y="7706"/>
                    <a:pt x="1268" y="7806"/>
                    <a:pt x="1268" y="7840"/>
                  </a:cubicBezTo>
                  <a:cubicBezTo>
                    <a:pt x="1268" y="7873"/>
                    <a:pt x="1235" y="7906"/>
                    <a:pt x="1168" y="7973"/>
                  </a:cubicBezTo>
                  <a:cubicBezTo>
                    <a:pt x="1101" y="8040"/>
                    <a:pt x="968" y="8173"/>
                    <a:pt x="934" y="8373"/>
                  </a:cubicBezTo>
                  <a:cubicBezTo>
                    <a:pt x="934" y="8373"/>
                    <a:pt x="901" y="8373"/>
                    <a:pt x="901" y="8407"/>
                  </a:cubicBezTo>
                  <a:cubicBezTo>
                    <a:pt x="834" y="8540"/>
                    <a:pt x="901" y="8640"/>
                    <a:pt x="901" y="8707"/>
                  </a:cubicBezTo>
                  <a:cubicBezTo>
                    <a:pt x="934" y="8807"/>
                    <a:pt x="934" y="8840"/>
                    <a:pt x="901" y="8874"/>
                  </a:cubicBezTo>
                  <a:lnTo>
                    <a:pt x="901" y="8974"/>
                  </a:lnTo>
                  <a:cubicBezTo>
                    <a:pt x="801" y="9040"/>
                    <a:pt x="834" y="9174"/>
                    <a:pt x="901" y="9207"/>
                  </a:cubicBezTo>
                  <a:cubicBezTo>
                    <a:pt x="834" y="9207"/>
                    <a:pt x="801" y="9241"/>
                    <a:pt x="801" y="9307"/>
                  </a:cubicBezTo>
                  <a:cubicBezTo>
                    <a:pt x="801" y="9341"/>
                    <a:pt x="801" y="9407"/>
                    <a:pt x="901" y="9407"/>
                  </a:cubicBezTo>
                  <a:cubicBezTo>
                    <a:pt x="1001" y="9474"/>
                    <a:pt x="1001" y="9474"/>
                    <a:pt x="968" y="9574"/>
                  </a:cubicBezTo>
                  <a:lnTo>
                    <a:pt x="968" y="9841"/>
                  </a:lnTo>
                  <a:cubicBezTo>
                    <a:pt x="934" y="9841"/>
                    <a:pt x="934" y="9874"/>
                    <a:pt x="934" y="9874"/>
                  </a:cubicBezTo>
                  <a:cubicBezTo>
                    <a:pt x="901" y="9874"/>
                    <a:pt x="834" y="9874"/>
                    <a:pt x="834" y="9908"/>
                  </a:cubicBezTo>
                  <a:cubicBezTo>
                    <a:pt x="801" y="9974"/>
                    <a:pt x="801" y="10008"/>
                    <a:pt x="834" y="10041"/>
                  </a:cubicBezTo>
                  <a:cubicBezTo>
                    <a:pt x="901" y="10074"/>
                    <a:pt x="901" y="10141"/>
                    <a:pt x="834" y="10241"/>
                  </a:cubicBezTo>
                  <a:cubicBezTo>
                    <a:pt x="801" y="10375"/>
                    <a:pt x="768" y="10508"/>
                    <a:pt x="834" y="10642"/>
                  </a:cubicBezTo>
                  <a:cubicBezTo>
                    <a:pt x="882" y="10665"/>
                    <a:pt x="912" y="10689"/>
                    <a:pt x="938" y="10689"/>
                  </a:cubicBezTo>
                  <a:cubicBezTo>
                    <a:pt x="948" y="10689"/>
                    <a:pt x="958" y="10685"/>
                    <a:pt x="968" y="10675"/>
                  </a:cubicBezTo>
                  <a:cubicBezTo>
                    <a:pt x="968" y="10675"/>
                    <a:pt x="1001" y="10675"/>
                    <a:pt x="1001" y="10642"/>
                  </a:cubicBezTo>
                  <a:cubicBezTo>
                    <a:pt x="1001" y="10575"/>
                    <a:pt x="1068" y="10541"/>
                    <a:pt x="1068" y="10508"/>
                  </a:cubicBezTo>
                  <a:lnTo>
                    <a:pt x="1068" y="10475"/>
                  </a:lnTo>
                  <a:cubicBezTo>
                    <a:pt x="1268" y="9708"/>
                    <a:pt x="1735" y="9074"/>
                    <a:pt x="2302" y="8573"/>
                  </a:cubicBezTo>
                  <a:lnTo>
                    <a:pt x="2302" y="8507"/>
                  </a:lnTo>
                  <a:lnTo>
                    <a:pt x="2369" y="8473"/>
                  </a:lnTo>
                  <a:cubicBezTo>
                    <a:pt x="2387" y="8473"/>
                    <a:pt x="2404" y="8454"/>
                    <a:pt x="2422" y="8431"/>
                  </a:cubicBezTo>
                  <a:lnTo>
                    <a:pt x="2422" y="8431"/>
                  </a:lnTo>
                  <a:cubicBezTo>
                    <a:pt x="2418" y="8435"/>
                    <a:pt x="2414" y="8436"/>
                    <a:pt x="2410" y="8436"/>
                  </a:cubicBezTo>
                  <a:cubicBezTo>
                    <a:pt x="2395" y="8436"/>
                    <a:pt x="2387" y="8410"/>
                    <a:pt x="2369" y="8373"/>
                  </a:cubicBezTo>
                  <a:lnTo>
                    <a:pt x="2369" y="8040"/>
                  </a:lnTo>
                  <a:cubicBezTo>
                    <a:pt x="2369" y="8006"/>
                    <a:pt x="2302" y="7973"/>
                    <a:pt x="2269" y="7973"/>
                  </a:cubicBezTo>
                  <a:lnTo>
                    <a:pt x="2135" y="7973"/>
                  </a:lnTo>
                  <a:lnTo>
                    <a:pt x="2102" y="8006"/>
                  </a:lnTo>
                  <a:cubicBezTo>
                    <a:pt x="2102" y="7973"/>
                    <a:pt x="2102" y="7940"/>
                    <a:pt x="2069" y="7873"/>
                  </a:cubicBezTo>
                  <a:cubicBezTo>
                    <a:pt x="2135" y="7639"/>
                    <a:pt x="2102" y="7306"/>
                    <a:pt x="2069" y="7006"/>
                  </a:cubicBezTo>
                  <a:cubicBezTo>
                    <a:pt x="2069" y="6872"/>
                    <a:pt x="2002" y="6672"/>
                    <a:pt x="2002" y="6672"/>
                  </a:cubicBezTo>
                  <a:cubicBezTo>
                    <a:pt x="2069" y="6639"/>
                    <a:pt x="2002" y="6605"/>
                    <a:pt x="2002" y="6539"/>
                  </a:cubicBezTo>
                  <a:cubicBezTo>
                    <a:pt x="1902" y="6372"/>
                    <a:pt x="1902" y="6205"/>
                    <a:pt x="1835" y="5972"/>
                  </a:cubicBezTo>
                  <a:cubicBezTo>
                    <a:pt x="1835" y="5905"/>
                    <a:pt x="1835" y="5871"/>
                    <a:pt x="1802" y="5871"/>
                  </a:cubicBezTo>
                  <a:cubicBezTo>
                    <a:pt x="1902" y="5805"/>
                    <a:pt x="1902" y="5671"/>
                    <a:pt x="1902" y="5638"/>
                  </a:cubicBezTo>
                  <a:cubicBezTo>
                    <a:pt x="1902" y="5505"/>
                    <a:pt x="1935" y="5438"/>
                    <a:pt x="1969" y="5371"/>
                  </a:cubicBezTo>
                  <a:cubicBezTo>
                    <a:pt x="1969" y="5371"/>
                    <a:pt x="2002" y="5371"/>
                    <a:pt x="2002" y="5338"/>
                  </a:cubicBezTo>
                  <a:cubicBezTo>
                    <a:pt x="2069" y="5304"/>
                    <a:pt x="2069" y="5271"/>
                    <a:pt x="2002" y="5171"/>
                  </a:cubicBezTo>
                  <a:cubicBezTo>
                    <a:pt x="1969" y="5138"/>
                    <a:pt x="1935" y="5138"/>
                    <a:pt x="1902" y="5138"/>
                  </a:cubicBezTo>
                  <a:cubicBezTo>
                    <a:pt x="1902" y="5104"/>
                    <a:pt x="1902" y="5104"/>
                    <a:pt x="1835" y="5038"/>
                  </a:cubicBezTo>
                  <a:cubicBezTo>
                    <a:pt x="1835" y="4971"/>
                    <a:pt x="1802" y="4937"/>
                    <a:pt x="1802" y="4837"/>
                  </a:cubicBezTo>
                  <a:lnTo>
                    <a:pt x="1902" y="4771"/>
                  </a:lnTo>
                  <a:cubicBezTo>
                    <a:pt x="1902" y="4704"/>
                    <a:pt x="1935" y="4671"/>
                    <a:pt x="1902" y="4637"/>
                  </a:cubicBezTo>
                  <a:cubicBezTo>
                    <a:pt x="1768" y="4437"/>
                    <a:pt x="1802" y="4170"/>
                    <a:pt x="1835" y="3870"/>
                  </a:cubicBezTo>
                  <a:cubicBezTo>
                    <a:pt x="1835" y="3637"/>
                    <a:pt x="1902" y="3370"/>
                    <a:pt x="1835" y="3136"/>
                  </a:cubicBezTo>
                  <a:cubicBezTo>
                    <a:pt x="1835" y="3103"/>
                    <a:pt x="1802" y="3036"/>
                    <a:pt x="1768" y="3036"/>
                  </a:cubicBezTo>
                  <a:lnTo>
                    <a:pt x="1902" y="2936"/>
                  </a:lnTo>
                  <a:cubicBezTo>
                    <a:pt x="1935" y="2869"/>
                    <a:pt x="1935" y="2836"/>
                    <a:pt x="1902" y="2803"/>
                  </a:cubicBezTo>
                  <a:cubicBezTo>
                    <a:pt x="1835" y="2703"/>
                    <a:pt x="1768" y="2669"/>
                    <a:pt x="1735" y="2669"/>
                  </a:cubicBezTo>
                  <a:lnTo>
                    <a:pt x="1668" y="2669"/>
                  </a:lnTo>
                  <a:lnTo>
                    <a:pt x="1668" y="2636"/>
                  </a:lnTo>
                  <a:cubicBezTo>
                    <a:pt x="1735" y="2569"/>
                    <a:pt x="1735" y="2536"/>
                    <a:pt x="1668" y="2502"/>
                  </a:cubicBezTo>
                  <a:cubicBezTo>
                    <a:pt x="1635" y="2469"/>
                    <a:pt x="1635" y="2469"/>
                    <a:pt x="1602" y="2469"/>
                  </a:cubicBezTo>
                  <a:cubicBezTo>
                    <a:pt x="1635" y="2002"/>
                    <a:pt x="1602" y="1568"/>
                    <a:pt x="1502" y="1168"/>
                  </a:cubicBezTo>
                  <a:cubicBezTo>
                    <a:pt x="1468" y="734"/>
                    <a:pt x="1401" y="368"/>
                    <a:pt x="14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3"/>
            <p:cNvSpPr/>
            <p:nvPr/>
          </p:nvSpPr>
          <p:spPr>
            <a:xfrm>
              <a:off x="4447525" y="2284575"/>
              <a:ext cx="69225" cy="262725"/>
            </a:xfrm>
            <a:custGeom>
              <a:rect b="b" l="l" r="r" t="t"/>
              <a:pathLst>
                <a:path extrusionOk="0" h="10509" w="2769">
                  <a:moveTo>
                    <a:pt x="133" y="1"/>
                  </a:moveTo>
                  <a:cubicBezTo>
                    <a:pt x="100" y="34"/>
                    <a:pt x="100" y="67"/>
                    <a:pt x="133" y="134"/>
                  </a:cubicBezTo>
                  <a:cubicBezTo>
                    <a:pt x="165" y="173"/>
                    <a:pt x="188" y="205"/>
                    <a:pt x="206" y="232"/>
                  </a:cubicBezTo>
                  <a:lnTo>
                    <a:pt x="206" y="232"/>
                  </a:lnTo>
                  <a:cubicBezTo>
                    <a:pt x="179" y="156"/>
                    <a:pt x="155" y="79"/>
                    <a:pt x="133" y="1"/>
                  </a:cubicBezTo>
                  <a:close/>
                  <a:moveTo>
                    <a:pt x="206" y="232"/>
                  </a:moveTo>
                  <a:cubicBezTo>
                    <a:pt x="221" y="273"/>
                    <a:pt x="236" y="313"/>
                    <a:pt x="252" y="353"/>
                  </a:cubicBezTo>
                  <a:lnTo>
                    <a:pt x="252" y="353"/>
                  </a:lnTo>
                  <a:cubicBezTo>
                    <a:pt x="249" y="313"/>
                    <a:pt x="236" y="278"/>
                    <a:pt x="206" y="232"/>
                  </a:cubicBezTo>
                  <a:close/>
                  <a:moveTo>
                    <a:pt x="2468" y="10341"/>
                  </a:moveTo>
                  <a:lnTo>
                    <a:pt x="2468" y="10341"/>
                  </a:lnTo>
                  <a:cubicBezTo>
                    <a:pt x="2474" y="10353"/>
                    <a:pt x="2479" y="10364"/>
                    <a:pt x="2483" y="10375"/>
                  </a:cubicBezTo>
                  <a:lnTo>
                    <a:pt x="2483" y="10375"/>
                  </a:lnTo>
                  <a:cubicBezTo>
                    <a:pt x="2525" y="10376"/>
                    <a:pt x="2552" y="10383"/>
                    <a:pt x="2556" y="10383"/>
                  </a:cubicBezTo>
                  <a:cubicBezTo>
                    <a:pt x="2560" y="10383"/>
                    <a:pt x="2535" y="10375"/>
                    <a:pt x="2468" y="10341"/>
                  </a:cubicBezTo>
                  <a:close/>
                  <a:moveTo>
                    <a:pt x="252" y="353"/>
                  </a:moveTo>
                  <a:cubicBezTo>
                    <a:pt x="254" y="393"/>
                    <a:pt x="246" y="437"/>
                    <a:pt x="234" y="501"/>
                  </a:cubicBezTo>
                  <a:lnTo>
                    <a:pt x="234" y="534"/>
                  </a:lnTo>
                  <a:lnTo>
                    <a:pt x="234" y="568"/>
                  </a:lnTo>
                  <a:lnTo>
                    <a:pt x="167" y="634"/>
                  </a:lnTo>
                  <a:cubicBezTo>
                    <a:pt x="100" y="801"/>
                    <a:pt x="133" y="968"/>
                    <a:pt x="167" y="1068"/>
                  </a:cubicBezTo>
                  <a:lnTo>
                    <a:pt x="167" y="1168"/>
                  </a:lnTo>
                  <a:cubicBezTo>
                    <a:pt x="167" y="1201"/>
                    <a:pt x="234" y="1235"/>
                    <a:pt x="300" y="1235"/>
                  </a:cubicBezTo>
                  <a:lnTo>
                    <a:pt x="334" y="1235"/>
                  </a:lnTo>
                  <a:lnTo>
                    <a:pt x="400" y="1268"/>
                  </a:lnTo>
                  <a:cubicBezTo>
                    <a:pt x="334" y="1335"/>
                    <a:pt x="334" y="1368"/>
                    <a:pt x="334" y="1402"/>
                  </a:cubicBezTo>
                  <a:cubicBezTo>
                    <a:pt x="310" y="1378"/>
                    <a:pt x="286" y="1354"/>
                    <a:pt x="263" y="1354"/>
                  </a:cubicBezTo>
                  <a:cubicBezTo>
                    <a:pt x="253" y="1354"/>
                    <a:pt x="243" y="1358"/>
                    <a:pt x="234" y="1368"/>
                  </a:cubicBezTo>
                  <a:cubicBezTo>
                    <a:pt x="167" y="1402"/>
                    <a:pt x="133" y="1468"/>
                    <a:pt x="167" y="1502"/>
                  </a:cubicBezTo>
                  <a:lnTo>
                    <a:pt x="300" y="1802"/>
                  </a:lnTo>
                  <a:cubicBezTo>
                    <a:pt x="300" y="1802"/>
                    <a:pt x="300" y="1835"/>
                    <a:pt x="267" y="1835"/>
                  </a:cubicBezTo>
                  <a:lnTo>
                    <a:pt x="234" y="1869"/>
                  </a:lnTo>
                  <a:lnTo>
                    <a:pt x="167" y="1869"/>
                  </a:lnTo>
                  <a:cubicBezTo>
                    <a:pt x="133" y="1869"/>
                    <a:pt x="100" y="1902"/>
                    <a:pt x="100" y="1935"/>
                  </a:cubicBezTo>
                  <a:cubicBezTo>
                    <a:pt x="67" y="2069"/>
                    <a:pt x="133" y="2236"/>
                    <a:pt x="234" y="2369"/>
                  </a:cubicBezTo>
                  <a:cubicBezTo>
                    <a:pt x="300" y="2502"/>
                    <a:pt x="334" y="2602"/>
                    <a:pt x="334" y="2736"/>
                  </a:cubicBezTo>
                  <a:cubicBezTo>
                    <a:pt x="334" y="2769"/>
                    <a:pt x="334" y="2836"/>
                    <a:pt x="400" y="2869"/>
                  </a:cubicBezTo>
                  <a:lnTo>
                    <a:pt x="400" y="2903"/>
                  </a:lnTo>
                  <a:cubicBezTo>
                    <a:pt x="400" y="2936"/>
                    <a:pt x="400" y="3036"/>
                    <a:pt x="334" y="3069"/>
                  </a:cubicBezTo>
                  <a:cubicBezTo>
                    <a:pt x="300" y="3236"/>
                    <a:pt x="267" y="3470"/>
                    <a:pt x="400" y="3670"/>
                  </a:cubicBezTo>
                  <a:lnTo>
                    <a:pt x="234" y="4037"/>
                  </a:lnTo>
                  <a:cubicBezTo>
                    <a:pt x="167" y="4070"/>
                    <a:pt x="167" y="4137"/>
                    <a:pt x="167" y="4170"/>
                  </a:cubicBezTo>
                  <a:cubicBezTo>
                    <a:pt x="234" y="4237"/>
                    <a:pt x="234" y="4304"/>
                    <a:pt x="300" y="4304"/>
                  </a:cubicBezTo>
                  <a:cubicBezTo>
                    <a:pt x="318" y="4313"/>
                    <a:pt x="338" y="4317"/>
                    <a:pt x="359" y="4317"/>
                  </a:cubicBezTo>
                  <a:cubicBezTo>
                    <a:pt x="416" y="4317"/>
                    <a:pt x="476" y="4286"/>
                    <a:pt x="500" y="4237"/>
                  </a:cubicBezTo>
                  <a:lnTo>
                    <a:pt x="567" y="4204"/>
                  </a:lnTo>
                  <a:cubicBezTo>
                    <a:pt x="567" y="4204"/>
                    <a:pt x="567" y="4237"/>
                    <a:pt x="600" y="4304"/>
                  </a:cubicBezTo>
                  <a:lnTo>
                    <a:pt x="600" y="4337"/>
                  </a:lnTo>
                  <a:lnTo>
                    <a:pt x="567" y="4337"/>
                  </a:lnTo>
                  <a:cubicBezTo>
                    <a:pt x="467" y="4337"/>
                    <a:pt x="400" y="4337"/>
                    <a:pt x="334" y="4470"/>
                  </a:cubicBezTo>
                  <a:cubicBezTo>
                    <a:pt x="300" y="4504"/>
                    <a:pt x="334" y="4537"/>
                    <a:pt x="334" y="4571"/>
                  </a:cubicBezTo>
                  <a:lnTo>
                    <a:pt x="400" y="4637"/>
                  </a:lnTo>
                  <a:cubicBezTo>
                    <a:pt x="467" y="4704"/>
                    <a:pt x="500" y="4737"/>
                    <a:pt x="567" y="4837"/>
                  </a:cubicBezTo>
                  <a:lnTo>
                    <a:pt x="500" y="4871"/>
                  </a:lnTo>
                  <a:lnTo>
                    <a:pt x="467" y="4971"/>
                  </a:lnTo>
                  <a:cubicBezTo>
                    <a:pt x="467" y="4904"/>
                    <a:pt x="434" y="4904"/>
                    <a:pt x="434" y="4871"/>
                  </a:cubicBezTo>
                  <a:cubicBezTo>
                    <a:pt x="367" y="4837"/>
                    <a:pt x="334" y="4737"/>
                    <a:pt x="267" y="4737"/>
                  </a:cubicBezTo>
                  <a:cubicBezTo>
                    <a:pt x="167" y="4737"/>
                    <a:pt x="133" y="4804"/>
                    <a:pt x="33" y="4871"/>
                  </a:cubicBezTo>
                  <a:cubicBezTo>
                    <a:pt x="0" y="4904"/>
                    <a:pt x="0" y="4971"/>
                    <a:pt x="33" y="5004"/>
                  </a:cubicBezTo>
                  <a:cubicBezTo>
                    <a:pt x="33" y="5028"/>
                    <a:pt x="67" y="5051"/>
                    <a:pt x="98" y="5051"/>
                  </a:cubicBezTo>
                  <a:cubicBezTo>
                    <a:pt x="111" y="5051"/>
                    <a:pt x="124" y="5047"/>
                    <a:pt x="133" y="5038"/>
                  </a:cubicBezTo>
                  <a:cubicBezTo>
                    <a:pt x="200" y="5038"/>
                    <a:pt x="267" y="5071"/>
                    <a:pt x="300" y="5338"/>
                  </a:cubicBezTo>
                  <a:cubicBezTo>
                    <a:pt x="300" y="5471"/>
                    <a:pt x="334" y="5671"/>
                    <a:pt x="467" y="5738"/>
                  </a:cubicBezTo>
                  <a:cubicBezTo>
                    <a:pt x="434" y="5838"/>
                    <a:pt x="434" y="5871"/>
                    <a:pt x="434" y="5905"/>
                  </a:cubicBezTo>
                  <a:cubicBezTo>
                    <a:pt x="467" y="6005"/>
                    <a:pt x="534" y="6038"/>
                    <a:pt x="634" y="6072"/>
                  </a:cubicBezTo>
                  <a:cubicBezTo>
                    <a:pt x="767" y="6138"/>
                    <a:pt x="801" y="6172"/>
                    <a:pt x="801" y="6238"/>
                  </a:cubicBezTo>
                  <a:lnTo>
                    <a:pt x="801" y="6305"/>
                  </a:lnTo>
                  <a:lnTo>
                    <a:pt x="701" y="6305"/>
                  </a:lnTo>
                  <a:cubicBezTo>
                    <a:pt x="667" y="6338"/>
                    <a:pt x="667" y="6372"/>
                    <a:pt x="667" y="6405"/>
                  </a:cubicBezTo>
                  <a:lnTo>
                    <a:pt x="767" y="6539"/>
                  </a:lnTo>
                  <a:cubicBezTo>
                    <a:pt x="767" y="6539"/>
                    <a:pt x="701" y="6572"/>
                    <a:pt x="701" y="6639"/>
                  </a:cubicBezTo>
                  <a:lnTo>
                    <a:pt x="701" y="6705"/>
                  </a:lnTo>
                  <a:lnTo>
                    <a:pt x="767" y="7006"/>
                  </a:lnTo>
                  <a:cubicBezTo>
                    <a:pt x="767" y="7039"/>
                    <a:pt x="767" y="7072"/>
                    <a:pt x="801" y="7139"/>
                  </a:cubicBezTo>
                  <a:lnTo>
                    <a:pt x="834" y="7172"/>
                  </a:lnTo>
                  <a:cubicBezTo>
                    <a:pt x="701" y="7239"/>
                    <a:pt x="667" y="7306"/>
                    <a:pt x="634" y="7373"/>
                  </a:cubicBezTo>
                  <a:cubicBezTo>
                    <a:pt x="634" y="7473"/>
                    <a:pt x="667" y="7506"/>
                    <a:pt x="701" y="7539"/>
                  </a:cubicBezTo>
                  <a:lnTo>
                    <a:pt x="701" y="7573"/>
                  </a:lnTo>
                  <a:lnTo>
                    <a:pt x="667" y="7573"/>
                  </a:lnTo>
                  <a:cubicBezTo>
                    <a:pt x="500" y="7706"/>
                    <a:pt x="467" y="7840"/>
                    <a:pt x="467" y="7973"/>
                  </a:cubicBezTo>
                  <a:cubicBezTo>
                    <a:pt x="467" y="8040"/>
                    <a:pt x="434" y="8073"/>
                    <a:pt x="367" y="8173"/>
                  </a:cubicBezTo>
                  <a:cubicBezTo>
                    <a:pt x="334" y="8206"/>
                    <a:pt x="367" y="8240"/>
                    <a:pt x="434" y="8307"/>
                  </a:cubicBezTo>
                  <a:cubicBezTo>
                    <a:pt x="450" y="8323"/>
                    <a:pt x="467" y="8332"/>
                    <a:pt x="484" y="8332"/>
                  </a:cubicBezTo>
                  <a:cubicBezTo>
                    <a:pt x="500" y="8332"/>
                    <a:pt x="517" y="8323"/>
                    <a:pt x="534" y="8307"/>
                  </a:cubicBezTo>
                  <a:lnTo>
                    <a:pt x="634" y="8206"/>
                  </a:lnTo>
                  <a:cubicBezTo>
                    <a:pt x="667" y="8173"/>
                    <a:pt x="767" y="8040"/>
                    <a:pt x="834" y="8006"/>
                  </a:cubicBezTo>
                  <a:cubicBezTo>
                    <a:pt x="834" y="8040"/>
                    <a:pt x="834" y="8140"/>
                    <a:pt x="867" y="8173"/>
                  </a:cubicBezTo>
                  <a:cubicBezTo>
                    <a:pt x="834" y="8240"/>
                    <a:pt x="834" y="8307"/>
                    <a:pt x="834" y="8373"/>
                  </a:cubicBezTo>
                  <a:lnTo>
                    <a:pt x="767" y="8373"/>
                  </a:lnTo>
                  <a:cubicBezTo>
                    <a:pt x="701" y="8373"/>
                    <a:pt x="667" y="8407"/>
                    <a:pt x="667" y="8407"/>
                  </a:cubicBezTo>
                  <a:lnTo>
                    <a:pt x="667" y="8507"/>
                  </a:lnTo>
                  <a:cubicBezTo>
                    <a:pt x="767" y="8640"/>
                    <a:pt x="834" y="8673"/>
                    <a:pt x="867" y="8707"/>
                  </a:cubicBezTo>
                  <a:cubicBezTo>
                    <a:pt x="867" y="8707"/>
                    <a:pt x="934" y="8707"/>
                    <a:pt x="934" y="8740"/>
                  </a:cubicBezTo>
                  <a:cubicBezTo>
                    <a:pt x="934" y="8807"/>
                    <a:pt x="834" y="8840"/>
                    <a:pt x="701" y="8874"/>
                  </a:cubicBezTo>
                  <a:lnTo>
                    <a:pt x="667" y="8874"/>
                  </a:lnTo>
                  <a:cubicBezTo>
                    <a:pt x="634" y="8874"/>
                    <a:pt x="600" y="8907"/>
                    <a:pt x="600" y="8974"/>
                  </a:cubicBezTo>
                  <a:cubicBezTo>
                    <a:pt x="600" y="9007"/>
                    <a:pt x="600" y="9140"/>
                    <a:pt x="667" y="9174"/>
                  </a:cubicBezTo>
                  <a:cubicBezTo>
                    <a:pt x="697" y="9184"/>
                    <a:pt x="723" y="9188"/>
                    <a:pt x="747" y="9188"/>
                  </a:cubicBezTo>
                  <a:cubicBezTo>
                    <a:pt x="803" y="9188"/>
                    <a:pt x="844" y="9164"/>
                    <a:pt x="867" y="9140"/>
                  </a:cubicBezTo>
                  <a:lnTo>
                    <a:pt x="934" y="9140"/>
                  </a:lnTo>
                  <a:cubicBezTo>
                    <a:pt x="867" y="9374"/>
                    <a:pt x="967" y="9541"/>
                    <a:pt x="1101" y="9741"/>
                  </a:cubicBezTo>
                  <a:cubicBezTo>
                    <a:pt x="1034" y="9741"/>
                    <a:pt x="1001" y="9808"/>
                    <a:pt x="967" y="9808"/>
                  </a:cubicBezTo>
                  <a:cubicBezTo>
                    <a:pt x="967" y="9841"/>
                    <a:pt x="934" y="9841"/>
                    <a:pt x="934" y="9874"/>
                  </a:cubicBezTo>
                  <a:cubicBezTo>
                    <a:pt x="934" y="9908"/>
                    <a:pt x="934" y="9908"/>
                    <a:pt x="967" y="9974"/>
                  </a:cubicBezTo>
                  <a:lnTo>
                    <a:pt x="1034" y="10008"/>
                  </a:lnTo>
                  <a:lnTo>
                    <a:pt x="1034" y="10074"/>
                  </a:lnTo>
                  <a:cubicBezTo>
                    <a:pt x="1134" y="10175"/>
                    <a:pt x="1201" y="10208"/>
                    <a:pt x="1268" y="10208"/>
                  </a:cubicBezTo>
                  <a:cubicBezTo>
                    <a:pt x="1301" y="10208"/>
                    <a:pt x="1301" y="10208"/>
                    <a:pt x="1334" y="10241"/>
                  </a:cubicBezTo>
                  <a:cubicBezTo>
                    <a:pt x="1334" y="10308"/>
                    <a:pt x="1368" y="10308"/>
                    <a:pt x="1368" y="10308"/>
                  </a:cubicBezTo>
                  <a:cubicBezTo>
                    <a:pt x="1368" y="10341"/>
                    <a:pt x="1334" y="10341"/>
                    <a:pt x="1334" y="10375"/>
                  </a:cubicBezTo>
                  <a:cubicBezTo>
                    <a:pt x="1701" y="10408"/>
                    <a:pt x="2102" y="10441"/>
                    <a:pt x="2502" y="10508"/>
                  </a:cubicBezTo>
                  <a:cubicBezTo>
                    <a:pt x="2502" y="10480"/>
                    <a:pt x="2502" y="10430"/>
                    <a:pt x="2483" y="10375"/>
                  </a:cubicBezTo>
                  <a:lnTo>
                    <a:pt x="2483" y="10375"/>
                  </a:lnTo>
                  <a:cubicBezTo>
                    <a:pt x="2478" y="10375"/>
                    <a:pt x="2473" y="10375"/>
                    <a:pt x="2468" y="10375"/>
                  </a:cubicBezTo>
                  <a:lnTo>
                    <a:pt x="2402" y="10375"/>
                  </a:lnTo>
                  <a:lnTo>
                    <a:pt x="2402" y="10341"/>
                  </a:lnTo>
                  <a:lnTo>
                    <a:pt x="2402" y="10175"/>
                  </a:lnTo>
                  <a:lnTo>
                    <a:pt x="2402" y="10141"/>
                  </a:lnTo>
                  <a:cubicBezTo>
                    <a:pt x="2468" y="9874"/>
                    <a:pt x="2435" y="9808"/>
                    <a:pt x="2402" y="9708"/>
                  </a:cubicBezTo>
                  <a:cubicBezTo>
                    <a:pt x="2402" y="9674"/>
                    <a:pt x="2335" y="9674"/>
                    <a:pt x="2435" y="9474"/>
                  </a:cubicBezTo>
                  <a:cubicBezTo>
                    <a:pt x="2435" y="9407"/>
                    <a:pt x="2435" y="9374"/>
                    <a:pt x="2402" y="9341"/>
                  </a:cubicBezTo>
                  <a:cubicBezTo>
                    <a:pt x="2335" y="9307"/>
                    <a:pt x="2302" y="9307"/>
                    <a:pt x="2268" y="9307"/>
                  </a:cubicBezTo>
                  <a:lnTo>
                    <a:pt x="2135" y="9341"/>
                  </a:lnTo>
                  <a:cubicBezTo>
                    <a:pt x="2135" y="9307"/>
                    <a:pt x="2168" y="9241"/>
                    <a:pt x="2168" y="9207"/>
                  </a:cubicBezTo>
                  <a:cubicBezTo>
                    <a:pt x="2268" y="9074"/>
                    <a:pt x="2335" y="8874"/>
                    <a:pt x="2235" y="8707"/>
                  </a:cubicBezTo>
                  <a:lnTo>
                    <a:pt x="2335" y="8573"/>
                  </a:lnTo>
                  <a:cubicBezTo>
                    <a:pt x="2435" y="8540"/>
                    <a:pt x="2468" y="8440"/>
                    <a:pt x="2502" y="8407"/>
                  </a:cubicBezTo>
                  <a:cubicBezTo>
                    <a:pt x="2546" y="8407"/>
                    <a:pt x="2561" y="8421"/>
                    <a:pt x="2576" y="8421"/>
                  </a:cubicBezTo>
                  <a:cubicBezTo>
                    <a:pt x="2583" y="8421"/>
                    <a:pt x="2591" y="8418"/>
                    <a:pt x="2602" y="8407"/>
                  </a:cubicBezTo>
                  <a:cubicBezTo>
                    <a:pt x="2635" y="8407"/>
                    <a:pt x="2669" y="8373"/>
                    <a:pt x="2669" y="8340"/>
                  </a:cubicBezTo>
                  <a:cubicBezTo>
                    <a:pt x="2735" y="8206"/>
                    <a:pt x="2769" y="8140"/>
                    <a:pt x="2669" y="8040"/>
                  </a:cubicBezTo>
                  <a:cubicBezTo>
                    <a:pt x="2669" y="8006"/>
                    <a:pt x="2635" y="8006"/>
                    <a:pt x="2635" y="8006"/>
                  </a:cubicBezTo>
                  <a:cubicBezTo>
                    <a:pt x="2669" y="7973"/>
                    <a:pt x="2669" y="7906"/>
                    <a:pt x="2669" y="7873"/>
                  </a:cubicBezTo>
                  <a:cubicBezTo>
                    <a:pt x="2735" y="7806"/>
                    <a:pt x="2635" y="7673"/>
                    <a:pt x="2535" y="7539"/>
                  </a:cubicBezTo>
                  <a:cubicBezTo>
                    <a:pt x="2468" y="7373"/>
                    <a:pt x="2335" y="7206"/>
                    <a:pt x="2435" y="7072"/>
                  </a:cubicBezTo>
                  <a:cubicBezTo>
                    <a:pt x="2468" y="7039"/>
                    <a:pt x="2468" y="6939"/>
                    <a:pt x="2435" y="6939"/>
                  </a:cubicBezTo>
                  <a:cubicBezTo>
                    <a:pt x="2402" y="6922"/>
                    <a:pt x="2377" y="6914"/>
                    <a:pt x="2356" y="6914"/>
                  </a:cubicBezTo>
                  <a:cubicBezTo>
                    <a:pt x="2335" y="6914"/>
                    <a:pt x="2318" y="6922"/>
                    <a:pt x="2302" y="6939"/>
                  </a:cubicBezTo>
                  <a:cubicBezTo>
                    <a:pt x="2268" y="6939"/>
                    <a:pt x="2268" y="7005"/>
                    <a:pt x="2268" y="7006"/>
                  </a:cubicBezTo>
                  <a:lnTo>
                    <a:pt x="2268" y="7006"/>
                  </a:lnTo>
                  <a:cubicBezTo>
                    <a:pt x="2268" y="6939"/>
                    <a:pt x="2302" y="6872"/>
                    <a:pt x="2302" y="6772"/>
                  </a:cubicBezTo>
                  <a:cubicBezTo>
                    <a:pt x="2335" y="6672"/>
                    <a:pt x="2435" y="6439"/>
                    <a:pt x="2302" y="6272"/>
                  </a:cubicBezTo>
                  <a:lnTo>
                    <a:pt x="2302" y="6205"/>
                  </a:lnTo>
                  <a:cubicBezTo>
                    <a:pt x="2268" y="6172"/>
                    <a:pt x="2268" y="6138"/>
                    <a:pt x="2202" y="6038"/>
                  </a:cubicBezTo>
                  <a:cubicBezTo>
                    <a:pt x="2168" y="5905"/>
                    <a:pt x="2135" y="5805"/>
                    <a:pt x="2035" y="5705"/>
                  </a:cubicBezTo>
                  <a:cubicBezTo>
                    <a:pt x="2102" y="5671"/>
                    <a:pt x="2102" y="5638"/>
                    <a:pt x="2135" y="5571"/>
                  </a:cubicBezTo>
                  <a:cubicBezTo>
                    <a:pt x="2202" y="5404"/>
                    <a:pt x="2135" y="5204"/>
                    <a:pt x="2035" y="5038"/>
                  </a:cubicBezTo>
                  <a:cubicBezTo>
                    <a:pt x="2001" y="4937"/>
                    <a:pt x="1968" y="4837"/>
                    <a:pt x="1968" y="4771"/>
                  </a:cubicBezTo>
                  <a:lnTo>
                    <a:pt x="2001" y="4771"/>
                  </a:lnTo>
                  <a:cubicBezTo>
                    <a:pt x="2068" y="4771"/>
                    <a:pt x="2068" y="4771"/>
                    <a:pt x="2102" y="4737"/>
                  </a:cubicBezTo>
                  <a:cubicBezTo>
                    <a:pt x="2102" y="4704"/>
                    <a:pt x="2135" y="4704"/>
                    <a:pt x="2135" y="4671"/>
                  </a:cubicBezTo>
                  <a:lnTo>
                    <a:pt x="2102" y="4270"/>
                  </a:lnTo>
                  <a:cubicBezTo>
                    <a:pt x="2135" y="4270"/>
                    <a:pt x="2135" y="4237"/>
                    <a:pt x="2135" y="4204"/>
                  </a:cubicBezTo>
                  <a:cubicBezTo>
                    <a:pt x="2135" y="3970"/>
                    <a:pt x="2068" y="3837"/>
                    <a:pt x="1968" y="3737"/>
                  </a:cubicBezTo>
                  <a:lnTo>
                    <a:pt x="1968" y="3703"/>
                  </a:lnTo>
                  <a:cubicBezTo>
                    <a:pt x="2001" y="3303"/>
                    <a:pt x="2001" y="3170"/>
                    <a:pt x="1801" y="2903"/>
                  </a:cubicBezTo>
                  <a:cubicBezTo>
                    <a:pt x="1835" y="2903"/>
                    <a:pt x="1901" y="2869"/>
                    <a:pt x="1901" y="2836"/>
                  </a:cubicBezTo>
                  <a:lnTo>
                    <a:pt x="1901" y="2736"/>
                  </a:lnTo>
                  <a:cubicBezTo>
                    <a:pt x="1901" y="2703"/>
                    <a:pt x="1901" y="2636"/>
                    <a:pt x="1935" y="2536"/>
                  </a:cubicBezTo>
                  <a:cubicBezTo>
                    <a:pt x="1935" y="2469"/>
                    <a:pt x="1968" y="2369"/>
                    <a:pt x="1968" y="2236"/>
                  </a:cubicBezTo>
                  <a:cubicBezTo>
                    <a:pt x="1180" y="1798"/>
                    <a:pt x="570" y="1155"/>
                    <a:pt x="252" y="35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3"/>
            <p:cNvSpPr/>
            <p:nvPr/>
          </p:nvSpPr>
          <p:spPr>
            <a:xfrm>
              <a:off x="4445000" y="2251225"/>
              <a:ext cx="3375" cy="21700"/>
            </a:xfrm>
            <a:custGeom>
              <a:rect b="b" l="l" r="r" t="t"/>
              <a:pathLst>
                <a:path extrusionOk="0" h="868" w="135">
                  <a:moveTo>
                    <a:pt x="134" y="0"/>
                  </a:moveTo>
                  <a:lnTo>
                    <a:pt x="134" y="0"/>
                  </a:lnTo>
                  <a:cubicBezTo>
                    <a:pt x="101" y="67"/>
                    <a:pt x="34" y="200"/>
                    <a:pt x="34" y="467"/>
                  </a:cubicBezTo>
                  <a:cubicBezTo>
                    <a:pt x="34" y="501"/>
                    <a:pt x="68" y="534"/>
                    <a:pt x="68" y="534"/>
                  </a:cubicBezTo>
                  <a:lnTo>
                    <a:pt x="34" y="567"/>
                  </a:lnTo>
                  <a:cubicBezTo>
                    <a:pt x="1" y="601"/>
                    <a:pt x="1" y="601"/>
                    <a:pt x="1" y="667"/>
                  </a:cubicBezTo>
                  <a:cubicBezTo>
                    <a:pt x="1" y="734"/>
                    <a:pt x="34" y="834"/>
                    <a:pt x="68" y="868"/>
                  </a:cubicBezTo>
                  <a:lnTo>
                    <a:pt x="68" y="667"/>
                  </a:lnTo>
                  <a:cubicBezTo>
                    <a:pt x="68" y="401"/>
                    <a:pt x="101" y="200"/>
                    <a:pt x="134"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3"/>
            <p:cNvSpPr/>
            <p:nvPr/>
          </p:nvSpPr>
          <p:spPr>
            <a:xfrm>
              <a:off x="4778575" y="2030225"/>
              <a:ext cx="125950" cy="190175"/>
            </a:xfrm>
            <a:custGeom>
              <a:rect b="b" l="l" r="r" t="t"/>
              <a:pathLst>
                <a:path extrusionOk="0" h="7607" w="5038">
                  <a:moveTo>
                    <a:pt x="1" y="1"/>
                  </a:moveTo>
                  <a:lnTo>
                    <a:pt x="1" y="1"/>
                  </a:lnTo>
                  <a:cubicBezTo>
                    <a:pt x="501" y="501"/>
                    <a:pt x="1002" y="1001"/>
                    <a:pt x="1402" y="1435"/>
                  </a:cubicBezTo>
                  <a:cubicBezTo>
                    <a:pt x="1502" y="1568"/>
                    <a:pt x="1569" y="1669"/>
                    <a:pt x="1669" y="1769"/>
                  </a:cubicBezTo>
                  <a:lnTo>
                    <a:pt x="1769" y="1902"/>
                  </a:lnTo>
                  <a:cubicBezTo>
                    <a:pt x="2336" y="2569"/>
                    <a:pt x="2769" y="3336"/>
                    <a:pt x="3236" y="4037"/>
                  </a:cubicBezTo>
                  <a:cubicBezTo>
                    <a:pt x="3937" y="5204"/>
                    <a:pt x="4537" y="6372"/>
                    <a:pt x="5038" y="7606"/>
                  </a:cubicBezTo>
                  <a:cubicBezTo>
                    <a:pt x="4938" y="7273"/>
                    <a:pt x="4904" y="6906"/>
                    <a:pt x="4838" y="6572"/>
                  </a:cubicBezTo>
                  <a:cubicBezTo>
                    <a:pt x="4771" y="6205"/>
                    <a:pt x="4704" y="5771"/>
                    <a:pt x="4571" y="5405"/>
                  </a:cubicBezTo>
                  <a:cubicBezTo>
                    <a:pt x="4571" y="5405"/>
                    <a:pt x="4571" y="5371"/>
                    <a:pt x="4537" y="5371"/>
                  </a:cubicBezTo>
                  <a:cubicBezTo>
                    <a:pt x="4537" y="5338"/>
                    <a:pt x="4537" y="5271"/>
                    <a:pt x="4504" y="5238"/>
                  </a:cubicBezTo>
                  <a:lnTo>
                    <a:pt x="4504" y="5204"/>
                  </a:lnTo>
                  <a:cubicBezTo>
                    <a:pt x="4537" y="5204"/>
                    <a:pt x="4537" y="5204"/>
                    <a:pt x="4537" y="5171"/>
                  </a:cubicBezTo>
                  <a:cubicBezTo>
                    <a:pt x="4504" y="5071"/>
                    <a:pt x="4404" y="4938"/>
                    <a:pt x="4371" y="4871"/>
                  </a:cubicBezTo>
                  <a:cubicBezTo>
                    <a:pt x="4337" y="4837"/>
                    <a:pt x="4271" y="4737"/>
                    <a:pt x="4237" y="4671"/>
                  </a:cubicBezTo>
                  <a:cubicBezTo>
                    <a:pt x="4170" y="4571"/>
                    <a:pt x="4104" y="4504"/>
                    <a:pt x="4070" y="4404"/>
                  </a:cubicBezTo>
                  <a:cubicBezTo>
                    <a:pt x="4037" y="4337"/>
                    <a:pt x="3937" y="4237"/>
                    <a:pt x="3904" y="4170"/>
                  </a:cubicBezTo>
                  <a:cubicBezTo>
                    <a:pt x="3870" y="4137"/>
                    <a:pt x="3837" y="4037"/>
                    <a:pt x="3770" y="4004"/>
                  </a:cubicBezTo>
                  <a:cubicBezTo>
                    <a:pt x="3770" y="3937"/>
                    <a:pt x="3737" y="3937"/>
                    <a:pt x="3737" y="3903"/>
                  </a:cubicBezTo>
                  <a:lnTo>
                    <a:pt x="3503" y="3537"/>
                  </a:lnTo>
                  <a:cubicBezTo>
                    <a:pt x="3370" y="3370"/>
                    <a:pt x="3270" y="3236"/>
                    <a:pt x="3170" y="3070"/>
                  </a:cubicBezTo>
                  <a:cubicBezTo>
                    <a:pt x="3070" y="2936"/>
                    <a:pt x="2936" y="2836"/>
                    <a:pt x="2870" y="2703"/>
                  </a:cubicBezTo>
                  <a:cubicBezTo>
                    <a:pt x="2769" y="2636"/>
                    <a:pt x="2703" y="2502"/>
                    <a:pt x="2603" y="2402"/>
                  </a:cubicBezTo>
                  <a:cubicBezTo>
                    <a:pt x="2169" y="1835"/>
                    <a:pt x="1669" y="1335"/>
                    <a:pt x="1102" y="868"/>
                  </a:cubicBez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3"/>
            <p:cNvSpPr/>
            <p:nvPr/>
          </p:nvSpPr>
          <p:spPr>
            <a:xfrm>
              <a:off x="4913675" y="2246225"/>
              <a:ext cx="7525" cy="18375"/>
            </a:xfrm>
            <a:custGeom>
              <a:rect b="b" l="l" r="r" t="t"/>
              <a:pathLst>
                <a:path extrusionOk="0" h="735" w="301">
                  <a:moveTo>
                    <a:pt x="1" y="0"/>
                  </a:moveTo>
                  <a:lnTo>
                    <a:pt x="268" y="734"/>
                  </a:lnTo>
                  <a:lnTo>
                    <a:pt x="268" y="667"/>
                  </a:lnTo>
                  <a:cubicBezTo>
                    <a:pt x="268" y="400"/>
                    <a:pt x="301" y="67"/>
                    <a:pt x="1" y="0"/>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3"/>
            <p:cNvSpPr/>
            <p:nvPr/>
          </p:nvSpPr>
          <p:spPr>
            <a:xfrm>
              <a:off x="4947875" y="2385475"/>
              <a:ext cx="1700" cy="7550"/>
            </a:xfrm>
            <a:custGeom>
              <a:rect b="b" l="l" r="r" t="t"/>
              <a:pathLst>
                <a:path extrusionOk="0" h="302" w="68">
                  <a:moveTo>
                    <a:pt x="0" y="1"/>
                  </a:moveTo>
                  <a:cubicBezTo>
                    <a:pt x="0" y="101"/>
                    <a:pt x="67" y="201"/>
                    <a:pt x="67" y="301"/>
                  </a:cubicBezTo>
                  <a:cubicBezTo>
                    <a:pt x="67" y="201"/>
                    <a:pt x="67" y="101"/>
                    <a:pt x="0" y="1"/>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3"/>
            <p:cNvSpPr/>
            <p:nvPr/>
          </p:nvSpPr>
          <p:spPr>
            <a:xfrm>
              <a:off x="4950375" y="2398200"/>
              <a:ext cx="12525" cy="40675"/>
            </a:xfrm>
            <a:custGeom>
              <a:rect b="b" l="l" r="r" t="t"/>
              <a:pathLst>
                <a:path extrusionOk="0" h="1627" w="501">
                  <a:moveTo>
                    <a:pt x="55" y="1"/>
                  </a:moveTo>
                  <a:cubicBezTo>
                    <a:pt x="34" y="1"/>
                    <a:pt x="17" y="9"/>
                    <a:pt x="0" y="26"/>
                  </a:cubicBezTo>
                  <a:cubicBezTo>
                    <a:pt x="67" y="526"/>
                    <a:pt x="134" y="993"/>
                    <a:pt x="167" y="1493"/>
                  </a:cubicBezTo>
                  <a:cubicBezTo>
                    <a:pt x="167" y="1527"/>
                    <a:pt x="167" y="1593"/>
                    <a:pt x="134" y="1627"/>
                  </a:cubicBezTo>
                  <a:lnTo>
                    <a:pt x="167" y="1593"/>
                  </a:lnTo>
                  <a:cubicBezTo>
                    <a:pt x="201" y="1493"/>
                    <a:pt x="234" y="1460"/>
                    <a:pt x="301" y="1427"/>
                  </a:cubicBezTo>
                  <a:lnTo>
                    <a:pt x="367" y="1427"/>
                  </a:lnTo>
                  <a:cubicBezTo>
                    <a:pt x="401" y="1427"/>
                    <a:pt x="467" y="1360"/>
                    <a:pt x="467" y="1326"/>
                  </a:cubicBezTo>
                  <a:cubicBezTo>
                    <a:pt x="501" y="1193"/>
                    <a:pt x="501" y="1126"/>
                    <a:pt x="467" y="1026"/>
                  </a:cubicBezTo>
                  <a:cubicBezTo>
                    <a:pt x="467" y="993"/>
                    <a:pt x="467" y="993"/>
                    <a:pt x="401" y="993"/>
                  </a:cubicBezTo>
                  <a:cubicBezTo>
                    <a:pt x="467" y="960"/>
                    <a:pt x="467" y="926"/>
                    <a:pt x="467" y="859"/>
                  </a:cubicBezTo>
                  <a:cubicBezTo>
                    <a:pt x="501" y="793"/>
                    <a:pt x="401" y="693"/>
                    <a:pt x="334" y="593"/>
                  </a:cubicBezTo>
                  <a:cubicBezTo>
                    <a:pt x="201" y="426"/>
                    <a:pt x="134" y="292"/>
                    <a:pt x="167" y="159"/>
                  </a:cubicBezTo>
                  <a:cubicBezTo>
                    <a:pt x="167" y="126"/>
                    <a:pt x="167" y="92"/>
                    <a:pt x="134" y="26"/>
                  </a:cubicBezTo>
                  <a:cubicBezTo>
                    <a:pt x="100" y="9"/>
                    <a:pt x="75" y="1"/>
                    <a:pt x="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3"/>
            <p:cNvSpPr/>
            <p:nvPr/>
          </p:nvSpPr>
          <p:spPr>
            <a:xfrm>
              <a:off x="4346600" y="2721550"/>
              <a:ext cx="77600" cy="261050"/>
            </a:xfrm>
            <a:custGeom>
              <a:rect b="b" l="l" r="r" t="t"/>
              <a:pathLst>
                <a:path extrusionOk="0" h="10442" w="3104">
                  <a:moveTo>
                    <a:pt x="2603" y="1"/>
                  </a:moveTo>
                  <a:lnTo>
                    <a:pt x="2603" y="1"/>
                  </a:lnTo>
                  <a:cubicBezTo>
                    <a:pt x="2169" y="201"/>
                    <a:pt x="1802" y="434"/>
                    <a:pt x="1502" y="835"/>
                  </a:cubicBezTo>
                  <a:lnTo>
                    <a:pt x="1368" y="935"/>
                  </a:lnTo>
                  <a:cubicBezTo>
                    <a:pt x="1335" y="1035"/>
                    <a:pt x="1268" y="1102"/>
                    <a:pt x="1202" y="1202"/>
                  </a:cubicBezTo>
                  <a:lnTo>
                    <a:pt x="668" y="2102"/>
                  </a:lnTo>
                  <a:lnTo>
                    <a:pt x="601" y="2269"/>
                  </a:lnTo>
                  <a:lnTo>
                    <a:pt x="434" y="2536"/>
                  </a:lnTo>
                  <a:lnTo>
                    <a:pt x="334" y="2669"/>
                  </a:lnTo>
                  <a:lnTo>
                    <a:pt x="1" y="3203"/>
                  </a:lnTo>
                  <a:lnTo>
                    <a:pt x="1" y="3236"/>
                  </a:lnTo>
                  <a:cubicBezTo>
                    <a:pt x="1" y="3270"/>
                    <a:pt x="1" y="3270"/>
                    <a:pt x="34" y="3336"/>
                  </a:cubicBezTo>
                  <a:cubicBezTo>
                    <a:pt x="34" y="3370"/>
                    <a:pt x="101" y="3370"/>
                    <a:pt x="134" y="3370"/>
                  </a:cubicBezTo>
                  <a:cubicBezTo>
                    <a:pt x="168" y="3370"/>
                    <a:pt x="201" y="3403"/>
                    <a:pt x="268" y="3503"/>
                  </a:cubicBezTo>
                  <a:cubicBezTo>
                    <a:pt x="301" y="3537"/>
                    <a:pt x="301" y="3570"/>
                    <a:pt x="334" y="3603"/>
                  </a:cubicBezTo>
                  <a:lnTo>
                    <a:pt x="334" y="3670"/>
                  </a:lnTo>
                  <a:cubicBezTo>
                    <a:pt x="334" y="3703"/>
                    <a:pt x="334" y="3737"/>
                    <a:pt x="368" y="3770"/>
                  </a:cubicBezTo>
                  <a:lnTo>
                    <a:pt x="368" y="3837"/>
                  </a:lnTo>
                  <a:cubicBezTo>
                    <a:pt x="334" y="3870"/>
                    <a:pt x="301" y="3870"/>
                    <a:pt x="301" y="3904"/>
                  </a:cubicBezTo>
                  <a:cubicBezTo>
                    <a:pt x="268" y="4037"/>
                    <a:pt x="334" y="4170"/>
                    <a:pt x="368" y="4237"/>
                  </a:cubicBezTo>
                  <a:cubicBezTo>
                    <a:pt x="468" y="4337"/>
                    <a:pt x="468" y="4371"/>
                    <a:pt x="434" y="4437"/>
                  </a:cubicBezTo>
                  <a:cubicBezTo>
                    <a:pt x="368" y="4437"/>
                    <a:pt x="368" y="4504"/>
                    <a:pt x="368" y="4504"/>
                  </a:cubicBezTo>
                  <a:lnTo>
                    <a:pt x="301" y="4571"/>
                  </a:lnTo>
                  <a:cubicBezTo>
                    <a:pt x="201" y="4671"/>
                    <a:pt x="134" y="4738"/>
                    <a:pt x="168" y="4838"/>
                  </a:cubicBezTo>
                  <a:cubicBezTo>
                    <a:pt x="168" y="4838"/>
                    <a:pt x="201" y="4904"/>
                    <a:pt x="301" y="4904"/>
                  </a:cubicBezTo>
                  <a:lnTo>
                    <a:pt x="368" y="4904"/>
                  </a:lnTo>
                  <a:cubicBezTo>
                    <a:pt x="546" y="4802"/>
                    <a:pt x="900" y="4759"/>
                    <a:pt x="1161" y="4759"/>
                  </a:cubicBezTo>
                  <a:cubicBezTo>
                    <a:pt x="1242" y="4759"/>
                    <a:pt x="1313" y="4763"/>
                    <a:pt x="1368" y="4771"/>
                  </a:cubicBezTo>
                  <a:cubicBezTo>
                    <a:pt x="1202" y="5038"/>
                    <a:pt x="1168" y="5104"/>
                    <a:pt x="1135" y="5171"/>
                  </a:cubicBezTo>
                  <a:cubicBezTo>
                    <a:pt x="1126" y="5180"/>
                    <a:pt x="1112" y="5184"/>
                    <a:pt x="1094" y="5184"/>
                  </a:cubicBezTo>
                  <a:cubicBezTo>
                    <a:pt x="1046" y="5184"/>
                    <a:pt x="966" y="5153"/>
                    <a:pt x="868" y="5104"/>
                  </a:cubicBezTo>
                  <a:cubicBezTo>
                    <a:pt x="806" y="5063"/>
                    <a:pt x="719" y="5035"/>
                    <a:pt x="630" y="5035"/>
                  </a:cubicBezTo>
                  <a:cubicBezTo>
                    <a:pt x="575" y="5035"/>
                    <a:pt x="519" y="5046"/>
                    <a:pt x="468" y="5071"/>
                  </a:cubicBezTo>
                  <a:cubicBezTo>
                    <a:pt x="434" y="5104"/>
                    <a:pt x="434" y="5171"/>
                    <a:pt x="434" y="5205"/>
                  </a:cubicBezTo>
                  <a:cubicBezTo>
                    <a:pt x="434" y="5205"/>
                    <a:pt x="434" y="5238"/>
                    <a:pt x="468" y="5238"/>
                  </a:cubicBezTo>
                  <a:cubicBezTo>
                    <a:pt x="434" y="5338"/>
                    <a:pt x="434" y="5405"/>
                    <a:pt x="434" y="5438"/>
                  </a:cubicBezTo>
                  <a:cubicBezTo>
                    <a:pt x="468" y="5505"/>
                    <a:pt x="501" y="5538"/>
                    <a:pt x="535" y="5538"/>
                  </a:cubicBezTo>
                  <a:lnTo>
                    <a:pt x="535" y="5605"/>
                  </a:lnTo>
                  <a:cubicBezTo>
                    <a:pt x="535" y="5672"/>
                    <a:pt x="601" y="5738"/>
                    <a:pt x="635" y="5738"/>
                  </a:cubicBezTo>
                  <a:lnTo>
                    <a:pt x="635" y="5938"/>
                  </a:lnTo>
                  <a:cubicBezTo>
                    <a:pt x="635" y="6005"/>
                    <a:pt x="635" y="6038"/>
                    <a:pt x="668" y="6038"/>
                  </a:cubicBezTo>
                  <a:cubicBezTo>
                    <a:pt x="668" y="6050"/>
                    <a:pt x="672" y="6053"/>
                    <a:pt x="679" y="6053"/>
                  </a:cubicBezTo>
                  <a:cubicBezTo>
                    <a:pt x="694" y="6053"/>
                    <a:pt x="724" y="6038"/>
                    <a:pt x="768" y="6038"/>
                  </a:cubicBezTo>
                  <a:cubicBezTo>
                    <a:pt x="779" y="6033"/>
                    <a:pt x="794" y="6030"/>
                    <a:pt x="811" y="6030"/>
                  </a:cubicBezTo>
                  <a:cubicBezTo>
                    <a:pt x="891" y="6030"/>
                    <a:pt x="1024" y="6095"/>
                    <a:pt x="1135" y="6205"/>
                  </a:cubicBezTo>
                  <a:lnTo>
                    <a:pt x="1102" y="6239"/>
                  </a:lnTo>
                  <a:cubicBezTo>
                    <a:pt x="1035" y="6239"/>
                    <a:pt x="1035" y="6272"/>
                    <a:pt x="1035" y="6339"/>
                  </a:cubicBezTo>
                  <a:lnTo>
                    <a:pt x="1035" y="6739"/>
                  </a:lnTo>
                  <a:cubicBezTo>
                    <a:pt x="1002" y="6906"/>
                    <a:pt x="1002" y="7039"/>
                    <a:pt x="1035" y="7239"/>
                  </a:cubicBezTo>
                  <a:cubicBezTo>
                    <a:pt x="1002" y="7239"/>
                    <a:pt x="1002" y="7273"/>
                    <a:pt x="1002" y="7273"/>
                  </a:cubicBezTo>
                  <a:cubicBezTo>
                    <a:pt x="968" y="7273"/>
                    <a:pt x="968" y="7339"/>
                    <a:pt x="968" y="7339"/>
                  </a:cubicBezTo>
                  <a:cubicBezTo>
                    <a:pt x="935" y="7339"/>
                    <a:pt x="868" y="7339"/>
                    <a:pt x="835" y="7373"/>
                  </a:cubicBezTo>
                  <a:lnTo>
                    <a:pt x="835" y="7439"/>
                  </a:lnTo>
                  <a:lnTo>
                    <a:pt x="768" y="7540"/>
                  </a:lnTo>
                  <a:cubicBezTo>
                    <a:pt x="768" y="7573"/>
                    <a:pt x="701" y="7606"/>
                    <a:pt x="768" y="7640"/>
                  </a:cubicBezTo>
                  <a:cubicBezTo>
                    <a:pt x="801" y="7640"/>
                    <a:pt x="835" y="7706"/>
                    <a:pt x="868" y="7706"/>
                  </a:cubicBezTo>
                  <a:cubicBezTo>
                    <a:pt x="868" y="7740"/>
                    <a:pt x="968" y="7873"/>
                    <a:pt x="1002" y="7906"/>
                  </a:cubicBezTo>
                  <a:cubicBezTo>
                    <a:pt x="1035" y="7973"/>
                    <a:pt x="1102" y="8040"/>
                    <a:pt x="1135" y="8073"/>
                  </a:cubicBezTo>
                  <a:cubicBezTo>
                    <a:pt x="1158" y="8096"/>
                    <a:pt x="1181" y="8135"/>
                    <a:pt x="1215" y="8135"/>
                  </a:cubicBezTo>
                  <a:cubicBezTo>
                    <a:pt x="1230" y="8135"/>
                    <a:pt x="1248" y="8127"/>
                    <a:pt x="1268" y="8107"/>
                  </a:cubicBezTo>
                  <a:cubicBezTo>
                    <a:pt x="1335" y="8073"/>
                    <a:pt x="1368" y="8007"/>
                    <a:pt x="1368" y="7940"/>
                  </a:cubicBezTo>
                  <a:cubicBezTo>
                    <a:pt x="1435" y="7840"/>
                    <a:pt x="1368" y="7740"/>
                    <a:pt x="1302" y="7606"/>
                  </a:cubicBezTo>
                  <a:lnTo>
                    <a:pt x="1302" y="7606"/>
                  </a:lnTo>
                  <a:cubicBezTo>
                    <a:pt x="1502" y="7673"/>
                    <a:pt x="1669" y="7840"/>
                    <a:pt x="1802" y="8040"/>
                  </a:cubicBezTo>
                  <a:lnTo>
                    <a:pt x="1802" y="8073"/>
                  </a:lnTo>
                  <a:cubicBezTo>
                    <a:pt x="1769" y="8073"/>
                    <a:pt x="1669" y="8107"/>
                    <a:pt x="1669" y="8173"/>
                  </a:cubicBezTo>
                  <a:lnTo>
                    <a:pt x="1669" y="8240"/>
                  </a:lnTo>
                  <a:cubicBezTo>
                    <a:pt x="1669" y="8407"/>
                    <a:pt x="1769" y="8507"/>
                    <a:pt x="1802" y="8574"/>
                  </a:cubicBezTo>
                  <a:lnTo>
                    <a:pt x="1769" y="8574"/>
                  </a:lnTo>
                  <a:cubicBezTo>
                    <a:pt x="1769" y="8540"/>
                    <a:pt x="1769" y="8507"/>
                    <a:pt x="1702" y="8507"/>
                  </a:cubicBezTo>
                  <a:cubicBezTo>
                    <a:pt x="1669" y="8507"/>
                    <a:pt x="1635" y="8507"/>
                    <a:pt x="1602" y="8540"/>
                  </a:cubicBezTo>
                  <a:cubicBezTo>
                    <a:pt x="1502" y="8674"/>
                    <a:pt x="1535" y="8907"/>
                    <a:pt x="1635" y="9241"/>
                  </a:cubicBezTo>
                  <a:cubicBezTo>
                    <a:pt x="1669" y="9441"/>
                    <a:pt x="1702" y="9674"/>
                    <a:pt x="1702" y="9875"/>
                  </a:cubicBezTo>
                  <a:cubicBezTo>
                    <a:pt x="1835" y="9941"/>
                    <a:pt x="1969" y="10008"/>
                    <a:pt x="2136" y="10075"/>
                  </a:cubicBezTo>
                  <a:cubicBezTo>
                    <a:pt x="2169" y="10108"/>
                    <a:pt x="2269" y="10108"/>
                    <a:pt x="2302" y="10175"/>
                  </a:cubicBezTo>
                  <a:cubicBezTo>
                    <a:pt x="2536" y="10241"/>
                    <a:pt x="2736" y="10375"/>
                    <a:pt x="3003" y="10442"/>
                  </a:cubicBezTo>
                  <a:lnTo>
                    <a:pt x="3003" y="10375"/>
                  </a:lnTo>
                  <a:cubicBezTo>
                    <a:pt x="3003" y="10275"/>
                    <a:pt x="3036" y="10208"/>
                    <a:pt x="3103" y="10108"/>
                  </a:cubicBezTo>
                  <a:cubicBezTo>
                    <a:pt x="3103" y="10075"/>
                    <a:pt x="3103" y="10041"/>
                    <a:pt x="3036" y="10008"/>
                  </a:cubicBezTo>
                  <a:cubicBezTo>
                    <a:pt x="3036" y="9941"/>
                    <a:pt x="3003" y="9941"/>
                    <a:pt x="2970" y="9941"/>
                  </a:cubicBezTo>
                  <a:cubicBezTo>
                    <a:pt x="2970" y="9908"/>
                    <a:pt x="2936" y="9875"/>
                    <a:pt x="2870" y="9875"/>
                  </a:cubicBezTo>
                  <a:cubicBezTo>
                    <a:pt x="2870" y="9841"/>
                    <a:pt x="2870" y="9841"/>
                    <a:pt x="2836" y="9841"/>
                  </a:cubicBezTo>
                  <a:lnTo>
                    <a:pt x="2769" y="9841"/>
                  </a:lnTo>
                  <a:cubicBezTo>
                    <a:pt x="2703" y="9841"/>
                    <a:pt x="2669" y="9841"/>
                    <a:pt x="2669" y="9875"/>
                  </a:cubicBezTo>
                  <a:lnTo>
                    <a:pt x="2669" y="9908"/>
                  </a:lnTo>
                  <a:cubicBezTo>
                    <a:pt x="2636" y="9875"/>
                    <a:pt x="2636" y="9774"/>
                    <a:pt x="2603" y="9741"/>
                  </a:cubicBezTo>
                  <a:cubicBezTo>
                    <a:pt x="2536" y="9741"/>
                    <a:pt x="2536" y="9708"/>
                    <a:pt x="2536" y="9708"/>
                  </a:cubicBezTo>
                  <a:lnTo>
                    <a:pt x="2603" y="9674"/>
                  </a:lnTo>
                  <a:cubicBezTo>
                    <a:pt x="2603" y="9574"/>
                    <a:pt x="2603" y="9541"/>
                    <a:pt x="2536" y="9508"/>
                  </a:cubicBezTo>
                  <a:lnTo>
                    <a:pt x="2503" y="9441"/>
                  </a:lnTo>
                  <a:lnTo>
                    <a:pt x="2536" y="9408"/>
                  </a:lnTo>
                  <a:cubicBezTo>
                    <a:pt x="2536" y="9431"/>
                    <a:pt x="2584" y="9469"/>
                    <a:pt x="2624" y="9469"/>
                  </a:cubicBezTo>
                  <a:cubicBezTo>
                    <a:pt x="2642" y="9469"/>
                    <a:pt x="2659" y="9462"/>
                    <a:pt x="2669" y="9441"/>
                  </a:cubicBezTo>
                  <a:cubicBezTo>
                    <a:pt x="2769" y="9441"/>
                    <a:pt x="2769" y="9374"/>
                    <a:pt x="2769" y="9341"/>
                  </a:cubicBezTo>
                  <a:lnTo>
                    <a:pt x="2703" y="9107"/>
                  </a:lnTo>
                  <a:cubicBezTo>
                    <a:pt x="2769" y="8941"/>
                    <a:pt x="2769" y="8740"/>
                    <a:pt x="2669" y="8607"/>
                  </a:cubicBezTo>
                  <a:cubicBezTo>
                    <a:pt x="2669" y="8540"/>
                    <a:pt x="2636" y="8507"/>
                    <a:pt x="2603" y="8440"/>
                  </a:cubicBezTo>
                  <a:lnTo>
                    <a:pt x="2469" y="8207"/>
                  </a:lnTo>
                  <a:lnTo>
                    <a:pt x="2469" y="8173"/>
                  </a:lnTo>
                  <a:cubicBezTo>
                    <a:pt x="2469" y="8040"/>
                    <a:pt x="2369" y="7906"/>
                    <a:pt x="2336" y="7773"/>
                  </a:cubicBezTo>
                  <a:cubicBezTo>
                    <a:pt x="2269" y="7540"/>
                    <a:pt x="2136" y="7339"/>
                    <a:pt x="2269" y="7073"/>
                  </a:cubicBezTo>
                  <a:cubicBezTo>
                    <a:pt x="2302" y="7073"/>
                    <a:pt x="2269" y="7039"/>
                    <a:pt x="2269" y="7006"/>
                  </a:cubicBezTo>
                  <a:cubicBezTo>
                    <a:pt x="2202" y="6906"/>
                    <a:pt x="2169" y="6839"/>
                    <a:pt x="2169" y="6706"/>
                  </a:cubicBezTo>
                  <a:lnTo>
                    <a:pt x="2202" y="6672"/>
                  </a:lnTo>
                  <a:cubicBezTo>
                    <a:pt x="2269" y="6672"/>
                    <a:pt x="2302" y="6572"/>
                    <a:pt x="2269" y="6539"/>
                  </a:cubicBezTo>
                  <a:lnTo>
                    <a:pt x="2269" y="6339"/>
                  </a:lnTo>
                  <a:cubicBezTo>
                    <a:pt x="2269" y="6239"/>
                    <a:pt x="2302" y="6172"/>
                    <a:pt x="2269" y="6072"/>
                  </a:cubicBezTo>
                  <a:cubicBezTo>
                    <a:pt x="2336" y="5938"/>
                    <a:pt x="2369" y="5772"/>
                    <a:pt x="2336" y="5605"/>
                  </a:cubicBezTo>
                  <a:cubicBezTo>
                    <a:pt x="1802" y="4904"/>
                    <a:pt x="1469" y="4070"/>
                    <a:pt x="1368" y="3203"/>
                  </a:cubicBezTo>
                  <a:lnTo>
                    <a:pt x="1368" y="3170"/>
                  </a:lnTo>
                  <a:cubicBezTo>
                    <a:pt x="1335" y="2769"/>
                    <a:pt x="1335" y="2369"/>
                    <a:pt x="1435" y="2002"/>
                  </a:cubicBezTo>
                  <a:cubicBezTo>
                    <a:pt x="1502" y="1702"/>
                    <a:pt x="1602" y="1402"/>
                    <a:pt x="1702" y="1168"/>
                  </a:cubicBezTo>
                  <a:cubicBezTo>
                    <a:pt x="1936" y="701"/>
                    <a:pt x="2202" y="334"/>
                    <a:pt x="26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3"/>
            <p:cNvSpPr/>
            <p:nvPr/>
          </p:nvSpPr>
          <p:spPr>
            <a:xfrm>
              <a:off x="4704375" y="2905850"/>
              <a:ext cx="54225" cy="91775"/>
            </a:xfrm>
            <a:custGeom>
              <a:rect b="b" l="l" r="r" t="t"/>
              <a:pathLst>
                <a:path extrusionOk="0" h="3671" w="2169">
                  <a:moveTo>
                    <a:pt x="1501" y="1"/>
                  </a:moveTo>
                  <a:lnTo>
                    <a:pt x="0" y="501"/>
                  </a:lnTo>
                  <a:cubicBezTo>
                    <a:pt x="0" y="635"/>
                    <a:pt x="0" y="735"/>
                    <a:pt x="33" y="801"/>
                  </a:cubicBezTo>
                  <a:cubicBezTo>
                    <a:pt x="67" y="835"/>
                    <a:pt x="100" y="835"/>
                    <a:pt x="167" y="835"/>
                  </a:cubicBezTo>
                  <a:lnTo>
                    <a:pt x="200" y="835"/>
                  </a:lnTo>
                  <a:cubicBezTo>
                    <a:pt x="267" y="968"/>
                    <a:pt x="400" y="1035"/>
                    <a:pt x="500" y="1068"/>
                  </a:cubicBezTo>
                  <a:cubicBezTo>
                    <a:pt x="600" y="1168"/>
                    <a:pt x="701" y="1202"/>
                    <a:pt x="734" y="1302"/>
                  </a:cubicBezTo>
                  <a:cubicBezTo>
                    <a:pt x="667" y="1302"/>
                    <a:pt x="534" y="1335"/>
                    <a:pt x="434" y="1368"/>
                  </a:cubicBezTo>
                  <a:cubicBezTo>
                    <a:pt x="334" y="1402"/>
                    <a:pt x="267" y="1502"/>
                    <a:pt x="267" y="1635"/>
                  </a:cubicBezTo>
                  <a:cubicBezTo>
                    <a:pt x="267" y="1669"/>
                    <a:pt x="334" y="1702"/>
                    <a:pt x="367" y="1702"/>
                  </a:cubicBezTo>
                  <a:lnTo>
                    <a:pt x="434" y="1735"/>
                  </a:lnTo>
                  <a:cubicBezTo>
                    <a:pt x="701" y="1835"/>
                    <a:pt x="1268" y="2036"/>
                    <a:pt x="1501" y="2336"/>
                  </a:cubicBezTo>
                  <a:lnTo>
                    <a:pt x="1434" y="2369"/>
                  </a:lnTo>
                  <a:cubicBezTo>
                    <a:pt x="1401" y="2402"/>
                    <a:pt x="1401" y="2402"/>
                    <a:pt x="1401" y="2469"/>
                  </a:cubicBezTo>
                  <a:cubicBezTo>
                    <a:pt x="1067" y="2236"/>
                    <a:pt x="701" y="2002"/>
                    <a:pt x="500" y="1802"/>
                  </a:cubicBezTo>
                  <a:cubicBezTo>
                    <a:pt x="434" y="1735"/>
                    <a:pt x="400" y="1735"/>
                    <a:pt x="367" y="1735"/>
                  </a:cubicBezTo>
                  <a:cubicBezTo>
                    <a:pt x="334" y="1735"/>
                    <a:pt x="267" y="1802"/>
                    <a:pt x="267" y="1835"/>
                  </a:cubicBezTo>
                  <a:cubicBezTo>
                    <a:pt x="267" y="1869"/>
                    <a:pt x="234" y="1902"/>
                    <a:pt x="234" y="1902"/>
                  </a:cubicBezTo>
                  <a:lnTo>
                    <a:pt x="234" y="1969"/>
                  </a:lnTo>
                  <a:cubicBezTo>
                    <a:pt x="200" y="1902"/>
                    <a:pt x="167" y="1902"/>
                    <a:pt x="100" y="1902"/>
                  </a:cubicBezTo>
                  <a:cubicBezTo>
                    <a:pt x="67" y="1902"/>
                    <a:pt x="33" y="2002"/>
                    <a:pt x="33" y="2036"/>
                  </a:cubicBezTo>
                  <a:lnTo>
                    <a:pt x="67" y="2669"/>
                  </a:lnTo>
                  <a:cubicBezTo>
                    <a:pt x="67" y="2703"/>
                    <a:pt x="67" y="2703"/>
                    <a:pt x="100" y="2736"/>
                  </a:cubicBezTo>
                  <a:lnTo>
                    <a:pt x="200" y="2736"/>
                  </a:lnTo>
                  <a:cubicBezTo>
                    <a:pt x="200" y="2736"/>
                    <a:pt x="267" y="2869"/>
                    <a:pt x="334" y="2903"/>
                  </a:cubicBezTo>
                  <a:cubicBezTo>
                    <a:pt x="367" y="2970"/>
                    <a:pt x="400" y="3036"/>
                    <a:pt x="434" y="3070"/>
                  </a:cubicBezTo>
                  <a:lnTo>
                    <a:pt x="434" y="3136"/>
                  </a:lnTo>
                  <a:cubicBezTo>
                    <a:pt x="434" y="3170"/>
                    <a:pt x="434" y="3203"/>
                    <a:pt x="500" y="3203"/>
                  </a:cubicBezTo>
                  <a:cubicBezTo>
                    <a:pt x="500" y="3203"/>
                    <a:pt x="500" y="3236"/>
                    <a:pt x="534" y="3303"/>
                  </a:cubicBezTo>
                  <a:cubicBezTo>
                    <a:pt x="500" y="3303"/>
                    <a:pt x="467" y="3336"/>
                    <a:pt x="467" y="3370"/>
                  </a:cubicBezTo>
                  <a:cubicBezTo>
                    <a:pt x="467" y="3503"/>
                    <a:pt x="500" y="3570"/>
                    <a:pt x="534" y="3670"/>
                  </a:cubicBezTo>
                  <a:cubicBezTo>
                    <a:pt x="967" y="3537"/>
                    <a:pt x="1334" y="3403"/>
                    <a:pt x="1701" y="3236"/>
                  </a:cubicBezTo>
                  <a:cubicBezTo>
                    <a:pt x="1835" y="3203"/>
                    <a:pt x="1901" y="3170"/>
                    <a:pt x="2035" y="3136"/>
                  </a:cubicBezTo>
                  <a:lnTo>
                    <a:pt x="2035" y="3003"/>
                  </a:lnTo>
                  <a:cubicBezTo>
                    <a:pt x="2168" y="2669"/>
                    <a:pt x="2035" y="2369"/>
                    <a:pt x="1935" y="2136"/>
                  </a:cubicBezTo>
                  <a:cubicBezTo>
                    <a:pt x="1868" y="1902"/>
                    <a:pt x="1768" y="1702"/>
                    <a:pt x="1835" y="1535"/>
                  </a:cubicBezTo>
                  <a:cubicBezTo>
                    <a:pt x="1868" y="1502"/>
                    <a:pt x="1835" y="1502"/>
                    <a:pt x="1835" y="1468"/>
                  </a:cubicBezTo>
                  <a:cubicBezTo>
                    <a:pt x="1768" y="1402"/>
                    <a:pt x="1768" y="1368"/>
                    <a:pt x="1768" y="1335"/>
                  </a:cubicBezTo>
                  <a:cubicBezTo>
                    <a:pt x="1835" y="1302"/>
                    <a:pt x="1835" y="1302"/>
                    <a:pt x="1835" y="1235"/>
                  </a:cubicBezTo>
                  <a:lnTo>
                    <a:pt x="1835" y="1202"/>
                  </a:lnTo>
                  <a:cubicBezTo>
                    <a:pt x="1835" y="1168"/>
                    <a:pt x="1868" y="1135"/>
                    <a:pt x="1868" y="1068"/>
                  </a:cubicBezTo>
                  <a:cubicBezTo>
                    <a:pt x="1868" y="1035"/>
                    <a:pt x="1835" y="968"/>
                    <a:pt x="1768" y="968"/>
                  </a:cubicBezTo>
                  <a:lnTo>
                    <a:pt x="1735" y="968"/>
                  </a:lnTo>
                  <a:lnTo>
                    <a:pt x="1735" y="901"/>
                  </a:lnTo>
                  <a:lnTo>
                    <a:pt x="1768" y="868"/>
                  </a:lnTo>
                  <a:cubicBezTo>
                    <a:pt x="1835" y="835"/>
                    <a:pt x="1835" y="801"/>
                    <a:pt x="1835" y="735"/>
                  </a:cubicBezTo>
                  <a:cubicBezTo>
                    <a:pt x="1835" y="668"/>
                    <a:pt x="1768" y="568"/>
                    <a:pt x="1735" y="568"/>
                  </a:cubicBezTo>
                  <a:cubicBezTo>
                    <a:pt x="1718" y="551"/>
                    <a:pt x="1685" y="543"/>
                    <a:pt x="1647" y="543"/>
                  </a:cubicBezTo>
                  <a:cubicBezTo>
                    <a:pt x="1610" y="543"/>
                    <a:pt x="1568" y="551"/>
                    <a:pt x="1534" y="568"/>
                  </a:cubicBezTo>
                  <a:cubicBezTo>
                    <a:pt x="1601" y="501"/>
                    <a:pt x="1568" y="368"/>
                    <a:pt x="1534" y="334"/>
                  </a:cubicBezTo>
                  <a:cubicBezTo>
                    <a:pt x="1501" y="234"/>
                    <a:pt x="1501" y="234"/>
                    <a:pt x="1534" y="201"/>
                  </a:cubicBezTo>
                  <a:cubicBezTo>
                    <a:pt x="1568" y="201"/>
                    <a:pt x="1568" y="168"/>
                    <a:pt x="1568" y="134"/>
                  </a:cubicBezTo>
                  <a:cubicBezTo>
                    <a:pt x="1534" y="67"/>
                    <a:pt x="1534" y="34"/>
                    <a:pt x="1501" y="34"/>
                  </a:cubicBezTo>
                  <a:lnTo>
                    <a:pt x="150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3"/>
            <p:cNvSpPr/>
            <p:nvPr/>
          </p:nvSpPr>
          <p:spPr>
            <a:xfrm>
              <a:off x="4857800" y="2796600"/>
              <a:ext cx="50075" cy="102600"/>
            </a:xfrm>
            <a:custGeom>
              <a:rect b="b" l="l" r="r" t="t"/>
              <a:pathLst>
                <a:path extrusionOk="0" h="4104" w="2003">
                  <a:moveTo>
                    <a:pt x="1202" y="1"/>
                  </a:moveTo>
                  <a:cubicBezTo>
                    <a:pt x="935" y="334"/>
                    <a:pt x="701" y="601"/>
                    <a:pt x="434" y="902"/>
                  </a:cubicBezTo>
                  <a:lnTo>
                    <a:pt x="67" y="1269"/>
                  </a:lnTo>
                  <a:lnTo>
                    <a:pt x="1" y="1369"/>
                  </a:lnTo>
                  <a:lnTo>
                    <a:pt x="1" y="1435"/>
                  </a:lnTo>
                  <a:cubicBezTo>
                    <a:pt x="1" y="1435"/>
                    <a:pt x="1" y="1502"/>
                    <a:pt x="34" y="1502"/>
                  </a:cubicBezTo>
                  <a:lnTo>
                    <a:pt x="34" y="1535"/>
                  </a:lnTo>
                  <a:cubicBezTo>
                    <a:pt x="1" y="1602"/>
                    <a:pt x="1" y="1702"/>
                    <a:pt x="34" y="1736"/>
                  </a:cubicBezTo>
                  <a:cubicBezTo>
                    <a:pt x="67" y="1769"/>
                    <a:pt x="101" y="1836"/>
                    <a:pt x="168" y="1836"/>
                  </a:cubicBezTo>
                  <a:lnTo>
                    <a:pt x="168" y="1902"/>
                  </a:lnTo>
                  <a:cubicBezTo>
                    <a:pt x="168" y="2002"/>
                    <a:pt x="201" y="2036"/>
                    <a:pt x="234" y="2036"/>
                  </a:cubicBezTo>
                  <a:cubicBezTo>
                    <a:pt x="234" y="2102"/>
                    <a:pt x="234" y="2203"/>
                    <a:pt x="268" y="2269"/>
                  </a:cubicBezTo>
                  <a:cubicBezTo>
                    <a:pt x="268" y="2336"/>
                    <a:pt x="334" y="2369"/>
                    <a:pt x="368" y="2369"/>
                  </a:cubicBezTo>
                  <a:cubicBezTo>
                    <a:pt x="368" y="2386"/>
                    <a:pt x="376" y="2394"/>
                    <a:pt x="389" y="2394"/>
                  </a:cubicBezTo>
                  <a:cubicBezTo>
                    <a:pt x="401" y="2394"/>
                    <a:pt x="418" y="2386"/>
                    <a:pt x="434" y="2369"/>
                  </a:cubicBezTo>
                  <a:cubicBezTo>
                    <a:pt x="452" y="2364"/>
                    <a:pt x="472" y="2361"/>
                    <a:pt x="494" y="2361"/>
                  </a:cubicBezTo>
                  <a:cubicBezTo>
                    <a:pt x="601" y="2361"/>
                    <a:pt x="758" y="2426"/>
                    <a:pt x="868" y="2536"/>
                  </a:cubicBezTo>
                  <a:cubicBezTo>
                    <a:pt x="868" y="2536"/>
                    <a:pt x="835" y="2536"/>
                    <a:pt x="835" y="2569"/>
                  </a:cubicBezTo>
                  <a:cubicBezTo>
                    <a:pt x="768" y="2569"/>
                    <a:pt x="768" y="2603"/>
                    <a:pt x="768" y="2670"/>
                  </a:cubicBezTo>
                  <a:cubicBezTo>
                    <a:pt x="768" y="2836"/>
                    <a:pt x="835" y="3003"/>
                    <a:pt x="835" y="3103"/>
                  </a:cubicBezTo>
                  <a:cubicBezTo>
                    <a:pt x="868" y="3270"/>
                    <a:pt x="868" y="3403"/>
                    <a:pt x="901" y="3604"/>
                  </a:cubicBezTo>
                  <a:cubicBezTo>
                    <a:pt x="868" y="3604"/>
                    <a:pt x="868" y="3670"/>
                    <a:pt x="868" y="3670"/>
                  </a:cubicBezTo>
                  <a:lnTo>
                    <a:pt x="868" y="3704"/>
                  </a:lnTo>
                  <a:cubicBezTo>
                    <a:pt x="801" y="3704"/>
                    <a:pt x="768" y="3704"/>
                    <a:pt x="735" y="3737"/>
                  </a:cubicBezTo>
                  <a:lnTo>
                    <a:pt x="735" y="3837"/>
                  </a:lnTo>
                  <a:lnTo>
                    <a:pt x="668" y="3904"/>
                  </a:lnTo>
                  <a:cubicBezTo>
                    <a:pt x="668" y="3937"/>
                    <a:pt x="601" y="4004"/>
                    <a:pt x="668" y="4037"/>
                  </a:cubicBezTo>
                  <a:cubicBezTo>
                    <a:pt x="701" y="4071"/>
                    <a:pt x="735" y="4071"/>
                    <a:pt x="768" y="4071"/>
                  </a:cubicBezTo>
                  <a:lnTo>
                    <a:pt x="835" y="4104"/>
                  </a:lnTo>
                  <a:lnTo>
                    <a:pt x="901" y="4037"/>
                  </a:lnTo>
                  <a:cubicBezTo>
                    <a:pt x="1035" y="3870"/>
                    <a:pt x="1202" y="3704"/>
                    <a:pt x="1368" y="3537"/>
                  </a:cubicBezTo>
                  <a:cubicBezTo>
                    <a:pt x="1368" y="3537"/>
                    <a:pt x="1402" y="3537"/>
                    <a:pt x="1402" y="3503"/>
                  </a:cubicBezTo>
                  <a:cubicBezTo>
                    <a:pt x="1569" y="3337"/>
                    <a:pt x="1735" y="3103"/>
                    <a:pt x="1902" y="2903"/>
                  </a:cubicBezTo>
                  <a:cubicBezTo>
                    <a:pt x="1902" y="2870"/>
                    <a:pt x="1935" y="2836"/>
                    <a:pt x="2002" y="2770"/>
                  </a:cubicBezTo>
                  <a:cubicBezTo>
                    <a:pt x="2002" y="2736"/>
                    <a:pt x="2002" y="2736"/>
                    <a:pt x="1935" y="2736"/>
                  </a:cubicBezTo>
                  <a:cubicBezTo>
                    <a:pt x="1902" y="2703"/>
                    <a:pt x="1902" y="2603"/>
                    <a:pt x="1902" y="2536"/>
                  </a:cubicBezTo>
                  <a:cubicBezTo>
                    <a:pt x="1902" y="2436"/>
                    <a:pt x="1902" y="2336"/>
                    <a:pt x="1869" y="2236"/>
                  </a:cubicBezTo>
                  <a:cubicBezTo>
                    <a:pt x="2002" y="2036"/>
                    <a:pt x="1902" y="1736"/>
                    <a:pt x="1835" y="1502"/>
                  </a:cubicBezTo>
                  <a:cubicBezTo>
                    <a:pt x="1769" y="1335"/>
                    <a:pt x="1735" y="1202"/>
                    <a:pt x="1735" y="1102"/>
                  </a:cubicBezTo>
                  <a:cubicBezTo>
                    <a:pt x="1735" y="1068"/>
                    <a:pt x="1735" y="1035"/>
                    <a:pt x="1702" y="1035"/>
                  </a:cubicBezTo>
                  <a:cubicBezTo>
                    <a:pt x="1702" y="1002"/>
                    <a:pt x="1669" y="1002"/>
                    <a:pt x="1602" y="1002"/>
                  </a:cubicBezTo>
                  <a:lnTo>
                    <a:pt x="1569" y="1002"/>
                  </a:lnTo>
                  <a:cubicBezTo>
                    <a:pt x="1535" y="768"/>
                    <a:pt x="1435" y="601"/>
                    <a:pt x="1368" y="401"/>
                  </a:cubicBezTo>
                  <a:cubicBezTo>
                    <a:pt x="1368" y="368"/>
                    <a:pt x="1268" y="368"/>
                    <a:pt x="1235" y="368"/>
                  </a:cubicBezTo>
                  <a:lnTo>
                    <a:pt x="1202" y="368"/>
                  </a:lnTo>
                  <a:lnTo>
                    <a:pt x="1202" y="34"/>
                  </a:lnTo>
                  <a:lnTo>
                    <a:pt x="120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3"/>
            <p:cNvSpPr/>
            <p:nvPr/>
          </p:nvSpPr>
          <p:spPr>
            <a:xfrm>
              <a:off x="4957050" y="2455525"/>
              <a:ext cx="41725" cy="279400"/>
            </a:xfrm>
            <a:custGeom>
              <a:rect b="b" l="l" r="r" t="t"/>
              <a:pathLst>
                <a:path extrusionOk="0" h="11176" w="1669">
                  <a:moveTo>
                    <a:pt x="1268" y="6672"/>
                  </a:moveTo>
                  <a:cubicBezTo>
                    <a:pt x="1257" y="6683"/>
                    <a:pt x="1249" y="6687"/>
                    <a:pt x="1246" y="6687"/>
                  </a:cubicBezTo>
                  <a:cubicBezTo>
                    <a:pt x="1238" y="6687"/>
                    <a:pt x="1246" y="6672"/>
                    <a:pt x="1268" y="6672"/>
                  </a:cubicBezTo>
                  <a:close/>
                  <a:moveTo>
                    <a:pt x="100" y="1"/>
                  </a:moveTo>
                  <a:cubicBezTo>
                    <a:pt x="167" y="1302"/>
                    <a:pt x="234" y="2636"/>
                    <a:pt x="167" y="3970"/>
                  </a:cubicBezTo>
                  <a:lnTo>
                    <a:pt x="167" y="4004"/>
                  </a:lnTo>
                  <a:cubicBezTo>
                    <a:pt x="134" y="4537"/>
                    <a:pt x="100" y="5138"/>
                    <a:pt x="67" y="5672"/>
                  </a:cubicBezTo>
                  <a:cubicBezTo>
                    <a:pt x="100" y="5838"/>
                    <a:pt x="167" y="6005"/>
                    <a:pt x="267" y="6172"/>
                  </a:cubicBezTo>
                  <a:lnTo>
                    <a:pt x="167" y="6172"/>
                  </a:lnTo>
                  <a:cubicBezTo>
                    <a:pt x="134" y="6172"/>
                    <a:pt x="67" y="6205"/>
                    <a:pt x="67" y="6239"/>
                  </a:cubicBezTo>
                  <a:cubicBezTo>
                    <a:pt x="0" y="6305"/>
                    <a:pt x="67" y="6339"/>
                    <a:pt x="100" y="6372"/>
                  </a:cubicBezTo>
                  <a:lnTo>
                    <a:pt x="801" y="6672"/>
                  </a:lnTo>
                  <a:cubicBezTo>
                    <a:pt x="676" y="6693"/>
                    <a:pt x="552" y="6740"/>
                    <a:pt x="451" y="6740"/>
                  </a:cubicBezTo>
                  <a:cubicBezTo>
                    <a:pt x="390" y="6740"/>
                    <a:pt x="338" y="6723"/>
                    <a:pt x="300" y="6672"/>
                  </a:cubicBezTo>
                  <a:cubicBezTo>
                    <a:pt x="267" y="6639"/>
                    <a:pt x="234" y="6639"/>
                    <a:pt x="167" y="6639"/>
                  </a:cubicBezTo>
                  <a:cubicBezTo>
                    <a:pt x="134" y="6639"/>
                    <a:pt x="100" y="6672"/>
                    <a:pt x="100" y="6706"/>
                  </a:cubicBezTo>
                  <a:cubicBezTo>
                    <a:pt x="67" y="6806"/>
                    <a:pt x="67" y="6906"/>
                    <a:pt x="167" y="7139"/>
                  </a:cubicBezTo>
                  <a:cubicBezTo>
                    <a:pt x="167" y="7139"/>
                    <a:pt x="234" y="7173"/>
                    <a:pt x="267" y="7173"/>
                  </a:cubicBezTo>
                  <a:cubicBezTo>
                    <a:pt x="267" y="7139"/>
                    <a:pt x="300" y="7139"/>
                    <a:pt x="300" y="7139"/>
                  </a:cubicBezTo>
                  <a:lnTo>
                    <a:pt x="300" y="7139"/>
                  </a:lnTo>
                  <a:cubicBezTo>
                    <a:pt x="300" y="7173"/>
                    <a:pt x="267" y="7206"/>
                    <a:pt x="234" y="7306"/>
                  </a:cubicBezTo>
                  <a:cubicBezTo>
                    <a:pt x="167" y="7306"/>
                    <a:pt x="167" y="7339"/>
                    <a:pt x="167" y="7339"/>
                  </a:cubicBezTo>
                  <a:cubicBezTo>
                    <a:pt x="167" y="7373"/>
                    <a:pt x="167" y="7406"/>
                    <a:pt x="234" y="7473"/>
                  </a:cubicBezTo>
                  <a:cubicBezTo>
                    <a:pt x="234" y="7506"/>
                    <a:pt x="234" y="7540"/>
                    <a:pt x="267" y="7573"/>
                  </a:cubicBezTo>
                  <a:lnTo>
                    <a:pt x="300" y="7573"/>
                  </a:lnTo>
                  <a:lnTo>
                    <a:pt x="467" y="7673"/>
                  </a:lnTo>
                  <a:cubicBezTo>
                    <a:pt x="401" y="7706"/>
                    <a:pt x="334" y="7740"/>
                    <a:pt x="300" y="7806"/>
                  </a:cubicBezTo>
                  <a:cubicBezTo>
                    <a:pt x="267" y="7806"/>
                    <a:pt x="267" y="7873"/>
                    <a:pt x="300" y="7906"/>
                  </a:cubicBezTo>
                  <a:lnTo>
                    <a:pt x="334" y="7973"/>
                  </a:lnTo>
                  <a:lnTo>
                    <a:pt x="334" y="8040"/>
                  </a:lnTo>
                  <a:cubicBezTo>
                    <a:pt x="334" y="8173"/>
                    <a:pt x="334" y="8240"/>
                    <a:pt x="401" y="8307"/>
                  </a:cubicBezTo>
                  <a:cubicBezTo>
                    <a:pt x="434" y="8340"/>
                    <a:pt x="467" y="8340"/>
                    <a:pt x="501" y="8340"/>
                  </a:cubicBezTo>
                  <a:lnTo>
                    <a:pt x="567" y="8340"/>
                  </a:lnTo>
                  <a:cubicBezTo>
                    <a:pt x="601" y="8407"/>
                    <a:pt x="734" y="8474"/>
                    <a:pt x="801" y="8507"/>
                  </a:cubicBezTo>
                  <a:cubicBezTo>
                    <a:pt x="901" y="8540"/>
                    <a:pt x="934" y="8540"/>
                    <a:pt x="968" y="8574"/>
                  </a:cubicBezTo>
                  <a:cubicBezTo>
                    <a:pt x="901" y="8574"/>
                    <a:pt x="767" y="8640"/>
                    <a:pt x="667" y="8674"/>
                  </a:cubicBezTo>
                  <a:cubicBezTo>
                    <a:pt x="601" y="8740"/>
                    <a:pt x="567" y="8840"/>
                    <a:pt x="567" y="8874"/>
                  </a:cubicBezTo>
                  <a:cubicBezTo>
                    <a:pt x="567" y="8907"/>
                    <a:pt x="567" y="8974"/>
                    <a:pt x="601" y="8974"/>
                  </a:cubicBezTo>
                  <a:cubicBezTo>
                    <a:pt x="601" y="8974"/>
                    <a:pt x="567" y="8974"/>
                    <a:pt x="567" y="9007"/>
                  </a:cubicBezTo>
                  <a:lnTo>
                    <a:pt x="501" y="9041"/>
                  </a:lnTo>
                  <a:cubicBezTo>
                    <a:pt x="467" y="9041"/>
                    <a:pt x="467" y="9074"/>
                    <a:pt x="467" y="9074"/>
                  </a:cubicBezTo>
                  <a:cubicBezTo>
                    <a:pt x="434" y="9041"/>
                    <a:pt x="401" y="9041"/>
                    <a:pt x="334" y="9041"/>
                  </a:cubicBezTo>
                  <a:cubicBezTo>
                    <a:pt x="300" y="9041"/>
                    <a:pt x="267" y="9141"/>
                    <a:pt x="267" y="9174"/>
                  </a:cubicBezTo>
                  <a:lnTo>
                    <a:pt x="300" y="9674"/>
                  </a:lnTo>
                  <a:cubicBezTo>
                    <a:pt x="300" y="9708"/>
                    <a:pt x="300" y="9741"/>
                    <a:pt x="334" y="9741"/>
                  </a:cubicBezTo>
                  <a:lnTo>
                    <a:pt x="434" y="9741"/>
                  </a:lnTo>
                  <a:cubicBezTo>
                    <a:pt x="467" y="9741"/>
                    <a:pt x="467" y="9808"/>
                    <a:pt x="567" y="9875"/>
                  </a:cubicBezTo>
                  <a:cubicBezTo>
                    <a:pt x="567" y="9908"/>
                    <a:pt x="601" y="9975"/>
                    <a:pt x="634" y="10008"/>
                  </a:cubicBezTo>
                  <a:lnTo>
                    <a:pt x="634" y="10041"/>
                  </a:lnTo>
                  <a:cubicBezTo>
                    <a:pt x="634" y="10141"/>
                    <a:pt x="667" y="10175"/>
                    <a:pt x="734" y="10175"/>
                  </a:cubicBezTo>
                  <a:cubicBezTo>
                    <a:pt x="667" y="10175"/>
                    <a:pt x="634" y="10208"/>
                    <a:pt x="634" y="10241"/>
                  </a:cubicBezTo>
                  <a:cubicBezTo>
                    <a:pt x="601" y="10408"/>
                    <a:pt x="667" y="10508"/>
                    <a:pt x="767" y="10575"/>
                  </a:cubicBezTo>
                  <a:cubicBezTo>
                    <a:pt x="868" y="10675"/>
                    <a:pt x="868" y="10675"/>
                    <a:pt x="801" y="10742"/>
                  </a:cubicBezTo>
                  <a:lnTo>
                    <a:pt x="801" y="10809"/>
                  </a:lnTo>
                  <a:cubicBezTo>
                    <a:pt x="801" y="10809"/>
                    <a:pt x="767" y="10842"/>
                    <a:pt x="767" y="10875"/>
                  </a:cubicBezTo>
                  <a:cubicBezTo>
                    <a:pt x="667" y="10975"/>
                    <a:pt x="634" y="11042"/>
                    <a:pt x="667" y="11142"/>
                  </a:cubicBezTo>
                  <a:cubicBezTo>
                    <a:pt x="667" y="11142"/>
                    <a:pt x="667" y="11175"/>
                    <a:pt x="734" y="11175"/>
                  </a:cubicBezTo>
                  <a:cubicBezTo>
                    <a:pt x="767" y="11009"/>
                    <a:pt x="834" y="10809"/>
                    <a:pt x="901" y="10575"/>
                  </a:cubicBezTo>
                  <a:lnTo>
                    <a:pt x="1001" y="9975"/>
                  </a:lnTo>
                  <a:lnTo>
                    <a:pt x="1001" y="9908"/>
                  </a:lnTo>
                  <a:lnTo>
                    <a:pt x="1134" y="9307"/>
                  </a:lnTo>
                  <a:lnTo>
                    <a:pt x="1134" y="9174"/>
                  </a:lnTo>
                  <a:lnTo>
                    <a:pt x="1268" y="8173"/>
                  </a:lnTo>
                  <a:cubicBezTo>
                    <a:pt x="1301" y="7840"/>
                    <a:pt x="1368" y="7506"/>
                    <a:pt x="1401" y="7139"/>
                  </a:cubicBezTo>
                  <a:cubicBezTo>
                    <a:pt x="1401" y="7073"/>
                    <a:pt x="1368" y="7039"/>
                    <a:pt x="1368" y="7006"/>
                  </a:cubicBezTo>
                  <a:lnTo>
                    <a:pt x="1401" y="7006"/>
                  </a:lnTo>
                  <a:lnTo>
                    <a:pt x="1401" y="6806"/>
                  </a:lnTo>
                  <a:lnTo>
                    <a:pt x="1268" y="6672"/>
                  </a:lnTo>
                  <a:lnTo>
                    <a:pt x="1635" y="6739"/>
                  </a:lnTo>
                  <a:lnTo>
                    <a:pt x="1668" y="6739"/>
                  </a:lnTo>
                  <a:lnTo>
                    <a:pt x="1668" y="6505"/>
                  </a:lnTo>
                  <a:cubicBezTo>
                    <a:pt x="1601" y="6405"/>
                    <a:pt x="1601" y="6372"/>
                    <a:pt x="1568" y="6339"/>
                  </a:cubicBezTo>
                  <a:cubicBezTo>
                    <a:pt x="1568" y="6305"/>
                    <a:pt x="1501" y="6239"/>
                    <a:pt x="1468" y="6205"/>
                  </a:cubicBezTo>
                  <a:lnTo>
                    <a:pt x="1468" y="6139"/>
                  </a:lnTo>
                  <a:cubicBezTo>
                    <a:pt x="1468" y="6072"/>
                    <a:pt x="1435" y="6005"/>
                    <a:pt x="1401" y="5972"/>
                  </a:cubicBezTo>
                  <a:cubicBezTo>
                    <a:pt x="1401" y="5905"/>
                    <a:pt x="1335" y="5905"/>
                    <a:pt x="1335" y="5872"/>
                  </a:cubicBezTo>
                  <a:cubicBezTo>
                    <a:pt x="1468" y="5705"/>
                    <a:pt x="1401" y="5371"/>
                    <a:pt x="1335" y="5004"/>
                  </a:cubicBezTo>
                  <a:cubicBezTo>
                    <a:pt x="1301" y="4704"/>
                    <a:pt x="1268" y="4337"/>
                    <a:pt x="1301" y="4037"/>
                  </a:cubicBezTo>
                  <a:cubicBezTo>
                    <a:pt x="1301" y="4004"/>
                    <a:pt x="1301" y="3970"/>
                    <a:pt x="1268" y="3904"/>
                  </a:cubicBezTo>
                  <a:cubicBezTo>
                    <a:pt x="1268" y="3870"/>
                    <a:pt x="1234" y="3870"/>
                    <a:pt x="1234" y="3870"/>
                  </a:cubicBezTo>
                  <a:lnTo>
                    <a:pt x="1234" y="3737"/>
                  </a:lnTo>
                  <a:cubicBezTo>
                    <a:pt x="1268" y="3737"/>
                    <a:pt x="1268" y="3703"/>
                    <a:pt x="1301" y="3703"/>
                  </a:cubicBezTo>
                  <a:cubicBezTo>
                    <a:pt x="1335" y="3703"/>
                    <a:pt x="1401" y="3637"/>
                    <a:pt x="1335" y="3570"/>
                  </a:cubicBezTo>
                  <a:cubicBezTo>
                    <a:pt x="1301" y="3503"/>
                    <a:pt x="1301" y="3403"/>
                    <a:pt x="1301" y="3337"/>
                  </a:cubicBezTo>
                  <a:cubicBezTo>
                    <a:pt x="1301" y="3236"/>
                    <a:pt x="1301" y="3170"/>
                    <a:pt x="1268" y="3070"/>
                  </a:cubicBezTo>
                  <a:lnTo>
                    <a:pt x="1301" y="3036"/>
                  </a:lnTo>
                  <a:lnTo>
                    <a:pt x="1335" y="3036"/>
                  </a:lnTo>
                  <a:cubicBezTo>
                    <a:pt x="1401" y="3003"/>
                    <a:pt x="1401" y="2970"/>
                    <a:pt x="1401" y="2903"/>
                  </a:cubicBezTo>
                  <a:cubicBezTo>
                    <a:pt x="1301" y="2636"/>
                    <a:pt x="1001" y="2569"/>
                    <a:pt x="801" y="2569"/>
                  </a:cubicBezTo>
                  <a:lnTo>
                    <a:pt x="801" y="2469"/>
                  </a:lnTo>
                  <a:cubicBezTo>
                    <a:pt x="834" y="2469"/>
                    <a:pt x="834" y="2403"/>
                    <a:pt x="834" y="2369"/>
                  </a:cubicBezTo>
                  <a:lnTo>
                    <a:pt x="834" y="2336"/>
                  </a:lnTo>
                  <a:cubicBezTo>
                    <a:pt x="834" y="2069"/>
                    <a:pt x="801" y="1802"/>
                    <a:pt x="667" y="1669"/>
                  </a:cubicBezTo>
                  <a:lnTo>
                    <a:pt x="634" y="1669"/>
                  </a:lnTo>
                  <a:cubicBezTo>
                    <a:pt x="601" y="1569"/>
                    <a:pt x="601" y="1535"/>
                    <a:pt x="567" y="1502"/>
                  </a:cubicBezTo>
                  <a:lnTo>
                    <a:pt x="567" y="1368"/>
                  </a:lnTo>
                  <a:cubicBezTo>
                    <a:pt x="501" y="1302"/>
                    <a:pt x="501" y="1202"/>
                    <a:pt x="467" y="1035"/>
                  </a:cubicBezTo>
                  <a:cubicBezTo>
                    <a:pt x="434" y="1002"/>
                    <a:pt x="401" y="968"/>
                    <a:pt x="334" y="968"/>
                  </a:cubicBezTo>
                  <a:cubicBezTo>
                    <a:pt x="300" y="968"/>
                    <a:pt x="267" y="1002"/>
                    <a:pt x="267" y="1002"/>
                  </a:cubicBezTo>
                  <a:lnTo>
                    <a:pt x="267" y="868"/>
                  </a:lnTo>
                  <a:lnTo>
                    <a:pt x="267" y="835"/>
                  </a:lnTo>
                  <a:cubicBezTo>
                    <a:pt x="300" y="535"/>
                    <a:pt x="267" y="501"/>
                    <a:pt x="234" y="401"/>
                  </a:cubicBezTo>
                  <a:cubicBezTo>
                    <a:pt x="167" y="368"/>
                    <a:pt x="167" y="368"/>
                    <a:pt x="234" y="168"/>
                  </a:cubicBezTo>
                  <a:cubicBezTo>
                    <a:pt x="234" y="134"/>
                    <a:pt x="234" y="68"/>
                    <a:pt x="167" y="34"/>
                  </a:cubicBezTo>
                  <a:cubicBezTo>
                    <a:pt x="134" y="1"/>
                    <a:pt x="134" y="1"/>
                    <a:pt x="1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3"/>
            <p:cNvSpPr/>
            <p:nvPr/>
          </p:nvSpPr>
          <p:spPr>
            <a:xfrm>
              <a:off x="4425825" y="1875100"/>
              <a:ext cx="307750" cy="171825"/>
            </a:xfrm>
            <a:custGeom>
              <a:rect b="b" l="l" r="r" t="t"/>
              <a:pathLst>
                <a:path extrusionOk="0" h="6873" w="12310">
                  <a:moveTo>
                    <a:pt x="4461" y="1"/>
                  </a:moveTo>
                  <a:cubicBezTo>
                    <a:pt x="4071" y="1"/>
                    <a:pt x="3682" y="90"/>
                    <a:pt x="3336" y="301"/>
                  </a:cubicBezTo>
                  <a:cubicBezTo>
                    <a:pt x="2769" y="702"/>
                    <a:pt x="2436" y="1402"/>
                    <a:pt x="2603" y="2036"/>
                  </a:cubicBezTo>
                  <a:cubicBezTo>
                    <a:pt x="2703" y="2570"/>
                    <a:pt x="3170" y="3003"/>
                    <a:pt x="3603" y="3370"/>
                  </a:cubicBezTo>
                  <a:cubicBezTo>
                    <a:pt x="3242" y="3169"/>
                    <a:pt x="2844" y="3065"/>
                    <a:pt x="2439" y="3065"/>
                  </a:cubicBezTo>
                  <a:cubicBezTo>
                    <a:pt x="2171" y="3065"/>
                    <a:pt x="1901" y="3111"/>
                    <a:pt x="1635" y="3204"/>
                  </a:cubicBezTo>
                  <a:cubicBezTo>
                    <a:pt x="1001" y="3404"/>
                    <a:pt x="468" y="3904"/>
                    <a:pt x="168" y="4538"/>
                  </a:cubicBezTo>
                  <a:cubicBezTo>
                    <a:pt x="34" y="4805"/>
                    <a:pt x="1" y="5105"/>
                    <a:pt x="34" y="5405"/>
                  </a:cubicBezTo>
                  <a:cubicBezTo>
                    <a:pt x="34" y="5539"/>
                    <a:pt x="134" y="5639"/>
                    <a:pt x="168" y="5739"/>
                  </a:cubicBezTo>
                  <a:cubicBezTo>
                    <a:pt x="668" y="6639"/>
                    <a:pt x="1335" y="6873"/>
                    <a:pt x="2102" y="6873"/>
                  </a:cubicBezTo>
                  <a:cubicBezTo>
                    <a:pt x="2869" y="6839"/>
                    <a:pt x="3537" y="6506"/>
                    <a:pt x="4037" y="5939"/>
                  </a:cubicBezTo>
                  <a:cubicBezTo>
                    <a:pt x="4701" y="5231"/>
                    <a:pt x="5995" y="4273"/>
                    <a:pt x="8204" y="4273"/>
                  </a:cubicBezTo>
                  <a:cubicBezTo>
                    <a:pt x="9325" y="4273"/>
                    <a:pt x="10681" y="4520"/>
                    <a:pt x="12310" y="5172"/>
                  </a:cubicBezTo>
                  <a:cubicBezTo>
                    <a:pt x="12176" y="4171"/>
                    <a:pt x="11776" y="3170"/>
                    <a:pt x="11175" y="2336"/>
                  </a:cubicBezTo>
                  <a:cubicBezTo>
                    <a:pt x="10875" y="1903"/>
                    <a:pt x="10542" y="1502"/>
                    <a:pt x="10041" y="1302"/>
                  </a:cubicBezTo>
                  <a:cubicBezTo>
                    <a:pt x="9915" y="1253"/>
                    <a:pt x="9774" y="1230"/>
                    <a:pt x="9629" y="1230"/>
                  </a:cubicBezTo>
                  <a:cubicBezTo>
                    <a:pt x="9277" y="1230"/>
                    <a:pt x="8900" y="1366"/>
                    <a:pt x="8640" y="1602"/>
                  </a:cubicBezTo>
                  <a:cubicBezTo>
                    <a:pt x="8273" y="1936"/>
                    <a:pt x="8107" y="2470"/>
                    <a:pt x="8173" y="3003"/>
                  </a:cubicBezTo>
                  <a:cubicBezTo>
                    <a:pt x="7840" y="2403"/>
                    <a:pt x="7373" y="1802"/>
                    <a:pt x="6939" y="1302"/>
                  </a:cubicBezTo>
                  <a:cubicBezTo>
                    <a:pt x="6505" y="835"/>
                    <a:pt x="5972" y="368"/>
                    <a:pt x="5305" y="135"/>
                  </a:cubicBezTo>
                  <a:cubicBezTo>
                    <a:pt x="5035" y="50"/>
                    <a:pt x="4748" y="1"/>
                    <a:pt x="44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3"/>
            <p:cNvSpPr/>
            <p:nvPr/>
          </p:nvSpPr>
          <p:spPr>
            <a:xfrm>
              <a:off x="4439175" y="1960900"/>
              <a:ext cx="87575" cy="64350"/>
            </a:xfrm>
            <a:custGeom>
              <a:rect b="b" l="l" r="r" t="t"/>
              <a:pathLst>
                <a:path extrusionOk="0" h="2574" w="3503">
                  <a:moveTo>
                    <a:pt x="1847" y="0"/>
                  </a:moveTo>
                  <a:cubicBezTo>
                    <a:pt x="1796" y="0"/>
                    <a:pt x="1747" y="2"/>
                    <a:pt x="1702" y="5"/>
                  </a:cubicBezTo>
                  <a:cubicBezTo>
                    <a:pt x="1168" y="72"/>
                    <a:pt x="634" y="405"/>
                    <a:pt x="334" y="839"/>
                  </a:cubicBezTo>
                  <a:cubicBezTo>
                    <a:pt x="101" y="1239"/>
                    <a:pt x="0" y="1740"/>
                    <a:pt x="267" y="2107"/>
                  </a:cubicBezTo>
                  <a:cubicBezTo>
                    <a:pt x="467" y="2440"/>
                    <a:pt x="834" y="2574"/>
                    <a:pt x="1201" y="2574"/>
                  </a:cubicBezTo>
                  <a:cubicBezTo>
                    <a:pt x="1768" y="2574"/>
                    <a:pt x="2302" y="2307"/>
                    <a:pt x="2736" y="1940"/>
                  </a:cubicBezTo>
                  <a:cubicBezTo>
                    <a:pt x="3003" y="1673"/>
                    <a:pt x="3503" y="906"/>
                    <a:pt x="3269" y="505"/>
                  </a:cubicBezTo>
                  <a:cubicBezTo>
                    <a:pt x="2998" y="144"/>
                    <a:pt x="2320" y="0"/>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3"/>
            <p:cNvSpPr/>
            <p:nvPr/>
          </p:nvSpPr>
          <p:spPr>
            <a:xfrm>
              <a:off x="4505900" y="1883500"/>
              <a:ext cx="115100" cy="77525"/>
            </a:xfrm>
            <a:custGeom>
              <a:rect b="b" l="l" r="r" t="t"/>
              <a:pathLst>
                <a:path extrusionOk="0" h="3101" w="4604">
                  <a:moveTo>
                    <a:pt x="1293" y="1"/>
                  </a:moveTo>
                  <a:cubicBezTo>
                    <a:pt x="1017" y="1"/>
                    <a:pt x="743" y="64"/>
                    <a:pt x="500" y="232"/>
                  </a:cubicBezTo>
                  <a:cubicBezTo>
                    <a:pt x="167" y="432"/>
                    <a:pt x="0" y="866"/>
                    <a:pt x="0" y="1266"/>
                  </a:cubicBezTo>
                  <a:cubicBezTo>
                    <a:pt x="0" y="1700"/>
                    <a:pt x="234" y="2067"/>
                    <a:pt x="467" y="2367"/>
                  </a:cubicBezTo>
                  <a:cubicBezTo>
                    <a:pt x="967" y="2868"/>
                    <a:pt x="1668" y="3101"/>
                    <a:pt x="2402" y="3101"/>
                  </a:cubicBezTo>
                  <a:cubicBezTo>
                    <a:pt x="2902" y="3101"/>
                    <a:pt x="3336" y="3068"/>
                    <a:pt x="3836" y="2934"/>
                  </a:cubicBezTo>
                  <a:cubicBezTo>
                    <a:pt x="4136" y="2868"/>
                    <a:pt x="4603" y="2834"/>
                    <a:pt x="4470" y="2401"/>
                  </a:cubicBezTo>
                  <a:cubicBezTo>
                    <a:pt x="4270" y="1700"/>
                    <a:pt x="3636" y="1066"/>
                    <a:pt x="3069" y="666"/>
                  </a:cubicBezTo>
                  <a:cubicBezTo>
                    <a:pt x="2735" y="399"/>
                    <a:pt x="2335" y="232"/>
                    <a:pt x="1935" y="99"/>
                  </a:cubicBezTo>
                  <a:cubicBezTo>
                    <a:pt x="1729" y="40"/>
                    <a:pt x="1511" y="1"/>
                    <a:pt x="1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3"/>
            <p:cNvSpPr/>
            <p:nvPr/>
          </p:nvSpPr>
          <p:spPr>
            <a:xfrm>
              <a:off x="4635150" y="1909450"/>
              <a:ext cx="78400" cy="62500"/>
            </a:xfrm>
            <a:custGeom>
              <a:rect b="b" l="l" r="r" t="t"/>
              <a:pathLst>
                <a:path extrusionOk="0" h="2500" w="3136">
                  <a:moveTo>
                    <a:pt x="1232" y="1"/>
                  </a:moveTo>
                  <a:cubicBezTo>
                    <a:pt x="976" y="1"/>
                    <a:pt x="707" y="91"/>
                    <a:pt x="501" y="228"/>
                  </a:cubicBezTo>
                  <a:cubicBezTo>
                    <a:pt x="234" y="462"/>
                    <a:pt x="67" y="829"/>
                    <a:pt x="0" y="1162"/>
                  </a:cubicBezTo>
                  <a:cubicBezTo>
                    <a:pt x="0" y="1363"/>
                    <a:pt x="100" y="1629"/>
                    <a:pt x="234" y="1796"/>
                  </a:cubicBezTo>
                  <a:cubicBezTo>
                    <a:pt x="434" y="2030"/>
                    <a:pt x="801" y="2163"/>
                    <a:pt x="1135" y="2230"/>
                  </a:cubicBezTo>
                  <a:cubicBezTo>
                    <a:pt x="1468" y="2363"/>
                    <a:pt x="1835" y="2397"/>
                    <a:pt x="2169" y="2463"/>
                  </a:cubicBezTo>
                  <a:cubicBezTo>
                    <a:pt x="2335" y="2497"/>
                    <a:pt x="2569" y="2497"/>
                    <a:pt x="2736" y="2497"/>
                  </a:cubicBezTo>
                  <a:cubicBezTo>
                    <a:pt x="2764" y="2497"/>
                    <a:pt x="2796" y="2499"/>
                    <a:pt x="2827" y="2499"/>
                  </a:cubicBezTo>
                  <a:cubicBezTo>
                    <a:pt x="2904" y="2499"/>
                    <a:pt x="2979" y="2482"/>
                    <a:pt x="3003" y="2363"/>
                  </a:cubicBezTo>
                  <a:cubicBezTo>
                    <a:pt x="3136" y="2230"/>
                    <a:pt x="3069" y="1996"/>
                    <a:pt x="2969" y="1729"/>
                  </a:cubicBezTo>
                  <a:cubicBezTo>
                    <a:pt x="2902" y="1496"/>
                    <a:pt x="2736" y="1229"/>
                    <a:pt x="2569" y="996"/>
                  </a:cubicBezTo>
                  <a:cubicBezTo>
                    <a:pt x="2302" y="595"/>
                    <a:pt x="1968" y="228"/>
                    <a:pt x="1568" y="62"/>
                  </a:cubicBezTo>
                  <a:cubicBezTo>
                    <a:pt x="1464" y="20"/>
                    <a:pt x="1349" y="1"/>
                    <a:pt x="1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3"/>
            <p:cNvSpPr/>
            <p:nvPr/>
          </p:nvSpPr>
          <p:spPr>
            <a:xfrm>
              <a:off x="4325750" y="2051900"/>
              <a:ext cx="137625" cy="165150"/>
            </a:xfrm>
            <a:custGeom>
              <a:rect b="b" l="l" r="r" t="t"/>
              <a:pathLst>
                <a:path extrusionOk="0" h="6606" w="5505">
                  <a:moveTo>
                    <a:pt x="2736" y="1"/>
                  </a:moveTo>
                  <a:cubicBezTo>
                    <a:pt x="1202" y="1"/>
                    <a:pt x="1" y="1469"/>
                    <a:pt x="1" y="3303"/>
                  </a:cubicBezTo>
                  <a:cubicBezTo>
                    <a:pt x="1" y="5138"/>
                    <a:pt x="1235" y="6606"/>
                    <a:pt x="2736" y="6606"/>
                  </a:cubicBezTo>
                  <a:cubicBezTo>
                    <a:pt x="4304" y="6606"/>
                    <a:pt x="5505" y="5138"/>
                    <a:pt x="5505" y="3303"/>
                  </a:cubicBezTo>
                  <a:cubicBezTo>
                    <a:pt x="5505" y="1469"/>
                    <a:pt x="4304" y="1"/>
                    <a:pt x="2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3"/>
            <p:cNvSpPr/>
            <p:nvPr/>
          </p:nvSpPr>
          <p:spPr>
            <a:xfrm>
              <a:off x="4344100" y="2090250"/>
              <a:ext cx="100925" cy="120975"/>
            </a:xfrm>
            <a:custGeom>
              <a:rect b="b" l="l" r="r" t="t"/>
              <a:pathLst>
                <a:path extrusionOk="0" h="4839" w="4037">
                  <a:moveTo>
                    <a:pt x="2050" y="1"/>
                  </a:moveTo>
                  <a:cubicBezTo>
                    <a:pt x="2034" y="1"/>
                    <a:pt x="2018" y="1"/>
                    <a:pt x="2002" y="1"/>
                  </a:cubicBezTo>
                  <a:cubicBezTo>
                    <a:pt x="935" y="1"/>
                    <a:pt x="1" y="1102"/>
                    <a:pt x="1" y="2436"/>
                  </a:cubicBezTo>
                  <a:cubicBezTo>
                    <a:pt x="1" y="3771"/>
                    <a:pt x="901" y="4838"/>
                    <a:pt x="2002" y="4838"/>
                  </a:cubicBezTo>
                  <a:cubicBezTo>
                    <a:pt x="3103" y="4838"/>
                    <a:pt x="4037" y="3771"/>
                    <a:pt x="4037" y="2436"/>
                  </a:cubicBezTo>
                  <a:cubicBezTo>
                    <a:pt x="4037" y="1121"/>
                    <a:pt x="3130" y="1"/>
                    <a:pt x="20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3"/>
            <p:cNvSpPr/>
            <p:nvPr/>
          </p:nvSpPr>
          <p:spPr>
            <a:xfrm>
              <a:off x="4358275" y="2109450"/>
              <a:ext cx="35050" cy="35050"/>
            </a:xfrm>
            <a:custGeom>
              <a:rect b="b" l="l" r="r" t="t"/>
              <a:pathLst>
                <a:path extrusionOk="0" h="1402" w="1402">
                  <a:moveTo>
                    <a:pt x="701" y="1"/>
                  </a:moveTo>
                  <a:cubicBezTo>
                    <a:pt x="334" y="1"/>
                    <a:pt x="1" y="301"/>
                    <a:pt x="1" y="701"/>
                  </a:cubicBezTo>
                  <a:cubicBezTo>
                    <a:pt x="1" y="1068"/>
                    <a:pt x="301" y="1402"/>
                    <a:pt x="701" y="1402"/>
                  </a:cubicBezTo>
                  <a:cubicBezTo>
                    <a:pt x="1068" y="1402"/>
                    <a:pt x="1402" y="1135"/>
                    <a:pt x="1402" y="701"/>
                  </a:cubicBezTo>
                  <a:cubicBezTo>
                    <a:pt x="1402" y="301"/>
                    <a:pt x="1068"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3"/>
            <p:cNvSpPr/>
            <p:nvPr/>
          </p:nvSpPr>
          <p:spPr>
            <a:xfrm>
              <a:off x="4681025" y="2111125"/>
              <a:ext cx="172625" cy="44225"/>
            </a:xfrm>
            <a:custGeom>
              <a:rect b="b" l="l" r="r" t="t"/>
              <a:pathLst>
                <a:path extrusionOk="0" fill="none" h="1769" w="6905">
                  <a:moveTo>
                    <a:pt x="0" y="1768"/>
                  </a:moveTo>
                  <a:cubicBezTo>
                    <a:pt x="600" y="801"/>
                    <a:pt x="1635" y="167"/>
                    <a:pt x="2735" y="100"/>
                  </a:cubicBezTo>
                  <a:cubicBezTo>
                    <a:pt x="3803" y="0"/>
                    <a:pt x="4970" y="501"/>
                    <a:pt x="5637" y="1335"/>
                  </a:cubicBezTo>
                  <a:cubicBezTo>
                    <a:pt x="6138" y="1301"/>
                    <a:pt x="6638" y="1001"/>
                    <a:pt x="6905" y="601"/>
                  </a:cubicBezTo>
                </a:path>
              </a:pathLst>
            </a:custGeom>
            <a:noFill/>
            <a:ln cap="rnd" cmpd="sng" w="233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3"/>
            <p:cNvSpPr/>
            <p:nvPr/>
          </p:nvSpPr>
          <p:spPr>
            <a:xfrm>
              <a:off x="4800275" y="2096950"/>
              <a:ext cx="18350" cy="25875"/>
            </a:xfrm>
            <a:custGeom>
              <a:rect b="b" l="l" r="r" t="t"/>
              <a:pathLst>
                <a:path extrusionOk="0" fill="none" h="1035" w="734">
                  <a:moveTo>
                    <a:pt x="0" y="1034"/>
                  </a:moveTo>
                  <a:cubicBezTo>
                    <a:pt x="400" y="868"/>
                    <a:pt x="701" y="467"/>
                    <a:pt x="734" y="0"/>
                  </a:cubicBezTo>
                </a:path>
              </a:pathLst>
            </a:custGeom>
            <a:noFill/>
            <a:ln cap="rnd" cmpd="sng" w="233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3"/>
            <p:cNvSpPr/>
            <p:nvPr/>
          </p:nvSpPr>
          <p:spPr>
            <a:xfrm>
              <a:off x="4450850" y="2177825"/>
              <a:ext cx="221025" cy="199350"/>
            </a:xfrm>
            <a:custGeom>
              <a:rect b="b" l="l" r="r" t="t"/>
              <a:pathLst>
                <a:path extrusionOk="0" h="7974" w="8841">
                  <a:moveTo>
                    <a:pt x="4404" y="1"/>
                  </a:moveTo>
                  <a:cubicBezTo>
                    <a:pt x="4003" y="1"/>
                    <a:pt x="3570" y="101"/>
                    <a:pt x="3203" y="168"/>
                  </a:cubicBezTo>
                  <a:cubicBezTo>
                    <a:pt x="1335" y="668"/>
                    <a:pt x="0" y="2169"/>
                    <a:pt x="0" y="4004"/>
                  </a:cubicBezTo>
                  <a:cubicBezTo>
                    <a:pt x="0" y="6172"/>
                    <a:pt x="2002" y="7973"/>
                    <a:pt x="4404" y="7973"/>
                  </a:cubicBezTo>
                  <a:cubicBezTo>
                    <a:pt x="6872" y="7973"/>
                    <a:pt x="8840" y="6239"/>
                    <a:pt x="8840" y="4004"/>
                  </a:cubicBezTo>
                  <a:cubicBezTo>
                    <a:pt x="8840" y="2436"/>
                    <a:pt x="7806" y="1068"/>
                    <a:pt x="6305" y="401"/>
                  </a:cubicBezTo>
                  <a:cubicBezTo>
                    <a:pt x="5705" y="134"/>
                    <a:pt x="5071" y="1"/>
                    <a:pt x="4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3"/>
            <p:cNvSpPr/>
            <p:nvPr/>
          </p:nvSpPr>
          <p:spPr>
            <a:xfrm>
              <a:off x="4525075" y="2178675"/>
              <a:ext cx="83400" cy="59425"/>
            </a:xfrm>
            <a:custGeom>
              <a:rect b="b" l="l" r="r" t="t"/>
              <a:pathLst>
                <a:path extrusionOk="0" h="2377" w="3336">
                  <a:moveTo>
                    <a:pt x="1501" y="0"/>
                  </a:moveTo>
                  <a:cubicBezTo>
                    <a:pt x="1068" y="0"/>
                    <a:pt x="667" y="100"/>
                    <a:pt x="267" y="167"/>
                  </a:cubicBezTo>
                  <a:lnTo>
                    <a:pt x="134" y="934"/>
                  </a:lnTo>
                  <a:lnTo>
                    <a:pt x="67" y="1101"/>
                  </a:lnTo>
                  <a:cubicBezTo>
                    <a:pt x="0" y="1601"/>
                    <a:pt x="334" y="2102"/>
                    <a:pt x="868" y="2168"/>
                  </a:cubicBezTo>
                  <a:lnTo>
                    <a:pt x="2235" y="2369"/>
                  </a:lnTo>
                  <a:cubicBezTo>
                    <a:pt x="2277" y="2374"/>
                    <a:pt x="2319" y="2376"/>
                    <a:pt x="2360" y="2376"/>
                  </a:cubicBezTo>
                  <a:cubicBezTo>
                    <a:pt x="2840" y="2376"/>
                    <a:pt x="3239" y="2026"/>
                    <a:pt x="3269" y="1535"/>
                  </a:cubicBezTo>
                  <a:lnTo>
                    <a:pt x="3269" y="1268"/>
                  </a:lnTo>
                  <a:lnTo>
                    <a:pt x="3336" y="401"/>
                  </a:lnTo>
                  <a:cubicBezTo>
                    <a:pt x="2802" y="134"/>
                    <a:pt x="2135" y="34"/>
                    <a:pt x="1501" y="0"/>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3"/>
            <p:cNvSpPr/>
            <p:nvPr/>
          </p:nvSpPr>
          <p:spPr>
            <a:xfrm>
              <a:off x="4528400" y="2180175"/>
              <a:ext cx="80075" cy="49450"/>
            </a:xfrm>
            <a:custGeom>
              <a:rect b="b" l="l" r="r" t="t"/>
              <a:pathLst>
                <a:path extrusionOk="0" h="1978" w="3203">
                  <a:moveTo>
                    <a:pt x="1604" y="1"/>
                  </a:moveTo>
                  <a:cubicBezTo>
                    <a:pt x="1525" y="1"/>
                    <a:pt x="1446" y="3"/>
                    <a:pt x="1368" y="7"/>
                  </a:cubicBezTo>
                  <a:cubicBezTo>
                    <a:pt x="935" y="7"/>
                    <a:pt x="534" y="74"/>
                    <a:pt x="134" y="174"/>
                  </a:cubicBezTo>
                  <a:lnTo>
                    <a:pt x="1" y="908"/>
                  </a:lnTo>
                  <a:cubicBezTo>
                    <a:pt x="1" y="1341"/>
                    <a:pt x="301" y="1742"/>
                    <a:pt x="768" y="1808"/>
                  </a:cubicBezTo>
                  <a:lnTo>
                    <a:pt x="2136" y="1975"/>
                  </a:lnTo>
                  <a:cubicBezTo>
                    <a:pt x="2159" y="1977"/>
                    <a:pt x="2182" y="1977"/>
                    <a:pt x="2204" y="1977"/>
                  </a:cubicBezTo>
                  <a:cubicBezTo>
                    <a:pt x="2675" y="1977"/>
                    <a:pt x="3073" y="1653"/>
                    <a:pt x="3136" y="1208"/>
                  </a:cubicBezTo>
                  <a:lnTo>
                    <a:pt x="3203" y="341"/>
                  </a:lnTo>
                  <a:cubicBezTo>
                    <a:pt x="2735" y="107"/>
                    <a:pt x="2164" y="1"/>
                    <a:pt x="16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3"/>
            <p:cNvSpPr/>
            <p:nvPr/>
          </p:nvSpPr>
          <p:spPr>
            <a:xfrm>
              <a:off x="4490050" y="2279575"/>
              <a:ext cx="142625" cy="87575"/>
            </a:xfrm>
            <a:custGeom>
              <a:rect b="b" l="l" r="r" t="t"/>
              <a:pathLst>
                <a:path extrusionOk="0" h="3503" w="5705">
                  <a:moveTo>
                    <a:pt x="2836" y="0"/>
                  </a:moveTo>
                  <a:cubicBezTo>
                    <a:pt x="1268" y="0"/>
                    <a:pt x="0" y="768"/>
                    <a:pt x="0" y="1735"/>
                  </a:cubicBezTo>
                  <a:cubicBezTo>
                    <a:pt x="0" y="2702"/>
                    <a:pt x="1268" y="3503"/>
                    <a:pt x="2836" y="3503"/>
                  </a:cubicBezTo>
                  <a:cubicBezTo>
                    <a:pt x="4437" y="3503"/>
                    <a:pt x="5704" y="2702"/>
                    <a:pt x="5704" y="1735"/>
                  </a:cubicBezTo>
                  <a:cubicBezTo>
                    <a:pt x="5704" y="734"/>
                    <a:pt x="4437" y="0"/>
                    <a:pt x="28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3"/>
            <p:cNvSpPr/>
            <p:nvPr/>
          </p:nvSpPr>
          <p:spPr>
            <a:xfrm>
              <a:off x="4509225" y="2281250"/>
              <a:ext cx="104275" cy="65075"/>
            </a:xfrm>
            <a:custGeom>
              <a:rect b="b" l="l" r="r" t="t"/>
              <a:pathLst>
                <a:path extrusionOk="0" h="2603" w="4171">
                  <a:moveTo>
                    <a:pt x="2069" y="0"/>
                  </a:moveTo>
                  <a:cubicBezTo>
                    <a:pt x="934" y="0"/>
                    <a:pt x="0" y="567"/>
                    <a:pt x="0" y="1301"/>
                  </a:cubicBezTo>
                  <a:cubicBezTo>
                    <a:pt x="0" y="2002"/>
                    <a:pt x="934" y="2602"/>
                    <a:pt x="2069" y="2602"/>
                  </a:cubicBezTo>
                  <a:cubicBezTo>
                    <a:pt x="3236" y="2602"/>
                    <a:pt x="4170" y="2002"/>
                    <a:pt x="4170" y="1301"/>
                  </a:cubicBezTo>
                  <a:cubicBezTo>
                    <a:pt x="4170" y="567"/>
                    <a:pt x="3236" y="0"/>
                    <a:pt x="20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3"/>
            <p:cNvSpPr/>
            <p:nvPr/>
          </p:nvSpPr>
          <p:spPr>
            <a:xfrm>
              <a:off x="4433325" y="2161150"/>
              <a:ext cx="256050" cy="233525"/>
            </a:xfrm>
            <a:custGeom>
              <a:rect b="b" l="l" r="r" t="t"/>
              <a:pathLst>
                <a:path extrusionOk="0" h="9341" w="10242">
                  <a:moveTo>
                    <a:pt x="5105" y="735"/>
                  </a:moveTo>
                  <a:cubicBezTo>
                    <a:pt x="5805" y="735"/>
                    <a:pt x="6406" y="835"/>
                    <a:pt x="7006" y="1102"/>
                  </a:cubicBezTo>
                  <a:cubicBezTo>
                    <a:pt x="8507" y="1735"/>
                    <a:pt x="9541" y="3103"/>
                    <a:pt x="9541" y="4671"/>
                  </a:cubicBezTo>
                  <a:cubicBezTo>
                    <a:pt x="9541" y="6906"/>
                    <a:pt x="7573" y="8640"/>
                    <a:pt x="5105" y="8640"/>
                  </a:cubicBezTo>
                  <a:cubicBezTo>
                    <a:pt x="2703" y="8640"/>
                    <a:pt x="701" y="6839"/>
                    <a:pt x="701" y="4671"/>
                  </a:cubicBezTo>
                  <a:cubicBezTo>
                    <a:pt x="701" y="2836"/>
                    <a:pt x="2036" y="1335"/>
                    <a:pt x="3904" y="835"/>
                  </a:cubicBezTo>
                  <a:cubicBezTo>
                    <a:pt x="4337" y="768"/>
                    <a:pt x="4704" y="735"/>
                    <a:pt x="5105" y="735"/>
                  </a:cubicBezTo>
                  <a:close/>
                  <a:moveTo>
                    <a:pt x="5105" y="1"/>
                  </a:moveTo>
                  <a:cubicBezTo>
                    <a:pt x="4671" y="1"/>
                    <a:pt x="4204" y="67"/>
                    <a:pt x="3737" y="168"/>
                  </a:cubicBezTo>
                  <a:cubicBezTo>
                    <a:pt x="1535" y="735"/>
                    <a:pt x="1" y="2603"/>
                    <a:pt x="1" y="4671"/>
                  </a:cubicBezTo>
                  <a:cubicBezTo>
                    <a:pt x="1" y="7273"/>
                    <a:pt x="2269" y="9341"/>
                    <a:pt x="5105" y="9341"/>
                  </a:cubicBezTo>
                  <a:cubicBezTo>
                    <a:pt x="7973" y="9341"/>
                    <a:pt x="10242" y="7273"/>
                    <a:pt x="10242" y="4671"/>
                  </a:cubicBezTo>
                  <a:cubicBezTo>
                    <a:pt x="10242" y="2836"/>
                    <a:pt x="9074" y="1168"/>
                    <a:pt x="7306" y="434"/>
                  </a:cubicBezTo>
                  <a:cubicBezTo>
                    <a:pt x="6639" y="168"/>
                    <a:pt x="5872" y="1"/>
                    <a:pt x="5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0" name="Google Shape;4690;p63"/>
          <p:cNvGrpSpPr/>
          <p:nvPr/>
        </p:nvGrpSpPr>
        <p:grpSpPr>
          <a:xfrm>
            <a:off x="3911284" y="3849178"/>
            <a:ext cx="620498" cy="690557"/>
            <a:chOff x="5146350" y="1913425"/>
            <a:chExt cx="956525" cy="1064525"/>
          </a:xfrm>
        </p:grpSpPr>
        <p:sp>
          <p:nvSpPr>
            <p:cNvPr id="4691" name="Google Shape;4691;p63"/>
            <p:cNvSpPr/>
            <p:nvPr/>
          </p:nvSpPr>
          <p:spPr>
            <a:xfrm>
              <a:off x="5146350" y="2140125"/>
              <a:ext cx="134275" cy="96100"/>
            </a:xfrm>
            <a:custGeom>
              <a:rect b="b" l="l" r="r" t="t"/>
              <a:pathLst>
                <a:path extrusionOk="0" h="3844" w="5371">
                  <a:moveTo>
                    <a:pt x="1745" y="0"/>
                  </a:moveTo>
                  <a:cubicBezTo>
                    <a:pt x="1127" y="0"/>
                    <a:pt x="508" y="358"/>
                    <a:pt x="200" y="942"/>
                  </a:cubicBezTo>
                  <a:cubicBezTo>
                    <a:pt x="34" y="1275"/>
                    <a:pt x="0" y="1742"/>
                    <a:pt x="234" y="2009"/>
                  </a:cubicBezTo>
                  <a:cubicBezTo>
                    <a:pt x="401" y="2243"/>
                    <a:pt x="701" y="2343"/>
                    <a:pt x="1001" y="2410"/>
                  </a:cubicBezTo>
                  <a:cubicBezTo>
                    <a:pt x="1081" y="2418"/>
                    <a:pt x="1161" y="2422"/>
                    <a:pt x="1242" y="2422"/>
                  </a:cubicBezTo>
                  <a:cubicBezTo>
                    <a:pt x="1800" y="2422"/>
                    <a:pt x="2365" y="2221"/>
                    <a:pt x="2802" y="1842"/>
                  </a:cubicBezTo>
                  <a:cubicBezTo>
                    <a:pt x="3636" y="2343"/>
                    <a:pt x="4037" y="2877"/>
                    <a:pt x="4737" y="3844"/>
                  </a:cubicBezTo>
                  <a:cubicBezTo>
                    <a:pt x="4904" y="3644"/>
                    <a:pt x="5171" y="3477"/>
                    <a:pt x="5371" y="3277"/>
                  </a:cubicBezTo>
                  <a:cubicBezTo>
                    <a:pt x="4837" y="2343"/>
                    <a:pt x="4137" y="1576"/>
                    <a:pt x="3369" y="842"/>
                  </a:cubicBezTo>
                  <a:cubicBezTo>
                    <a:pt x="2969" y="475"/>
                    <a:pt x="2502" y="108"/>
                    <a:pt x="1902" y="8"/>
                  </a:cubicBezTo>
                  <a:cubicBezTo>
                    <a:pt x="1850" y="3"/>
                    <a:pt x="1797" y="0"/>
                    <a:pt x="17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3"/>
            <p:cNvSpPr/>
            <p:nvPr/>
          </p:nvSpPr>
          <p:spPr>
            <a:xfrm>
              <a:off x="5973600" y="2062525"/>
              <a:ext cx="105100" cy="131175"/>
            </a:xfrm>
            <a:custGeom>
              <a:rect b="b" l="l" r="r" t="t"/>
              <a:pathLst>
                <a:path extrusionOk="0" h="5247" w="4204">
                  <a:moveTo>
                    <a:pt x="2854" y="0"/>
                  </a:moveTo>
                  <a:cubicBezTo>
                    <a:pt x="2376" y="0"/>
                    <a:pt x="1934" y="284"/>
                    <a:pt x="1602" y="677"/>
                  </a:cubicBezTo>
                  <a:cubicBezTo>
                    <a:pt x="1268" y="1077"/>
                    <a:pt x="1001" y="1577"/>
                    <a:pt x="801" y="2078"/>
                  </a:cubicBezTo>
                  <a:cubicBezTo>
                    <a:pt x="501" y="2878"/>
                    <a:pt x="234" y="3679"/>
                    <a:pt x="1" y="4446"/>
                  </a:cubicBezTo>
                  <a:cubicBezTo>
                    <a:pt x="268" y="4680"/>
                    <a:pt x="434" y="4946"/>
                    <a:pt x="634" y="5247"/>
                  </a:cubicBezTo>
                  <a:cubicBezTo>
                    <a:pt x="735" y="4213"/>
                    <a:pt x="1101" y="3179"/>
                    <a:pt x="1635" y="2278"/>
                  </a:cubicBezTo>
                  <a:cubicBezTo>
                    <a:pt x="1915" y="2380"/>
                    <a:pt x="2235" y="2423"/>
                    <a:pt x="2548" y="2423"/>
                  </a:cubicBezTo>
                  <a:cubicBezTo>
                    <a:pt x="2645" y="2423"/>
                    <a:pt x="2742" y="2419"/>
                    <a:pt x="2836" y="2411"/>
                  </a:cubicBezTo>
                  <a:cubicBezTo>
                    <a:pt x="3170" y="2345"/>
                    <a:pt x="3537" y="2211"/>
                    <a:pt x="3803" y="1944"/>
                  </a:cubicBezTo>
                  <a:cubicBezTo>
                    <a:pt x="4037" y="1711"/>
                    <a:pt x="4204" y="1344"/>
                    <a:pt x="4170" y="944"/>
                  </a:cubicBezTo>
                  <a:cubicBezTo>
                    <a:pt x="4104" y="410"/>
                    <a:pt x="3537" y="10"/>
                    <a:pt x="3003" y="10"/>
                  </a:cubicBezTo>
                  <a:cubicBezTo>
                    <a:pt x="2953" y="3"/>
                    <a:pt x="2903" y="0"/>
                    <a:pt x="28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3"/>
            <p:cNvSpPr/>
            <p:nvPr/>
          </p:nvSpPr>
          <p:spPr>
            <a:xfrm>
              <a:off x="5202225" y="1913425"/>
              <a:ext cx="900650" cy="1064525"/>
            </a:xfrm>
            <a:custGeom>
              <a:rect b="b" l="l" r="r" t="t"/>
              <a:pathLst>
                <a:path extrusionOk="0" h="42581" w="36026">
                  <a:moveTo>
                    <a:pt x="18113" y="13712"/>
                  </a:moveTo>
                  <a:cubicBezTo>
                    <a:pt x="18447" y="13712"/>
                    <a:pt x="18780" y="13746"/>
                    <a:pt x="19114" y="13813"/>
                  </a:cubicBezTo>
                  <a:cubicBezTo>
                    <a:pt x="19347" y="13846"/>
                    <a:pt x="19614" y="13913"/>
                    <a:pt x="19848" y="14013"/>
                  </a:cubicBezTo>
                  <a:cubicBezTo>
                    <a:pt x="20482" y="14213"/>
                    <a:pt x="21082" y="14580"/>
                    <a:pt x="21616" y="15013"/>
                  </a:cubicBezTo>
                  <a:cubicBezTo>
                    <a:pt x="21782" y="15147"/>
                    <a:pt x="21949" y="15280"/>
                    <a:pt x="22083" y="15414"/>
                  </a:cubicBezTo>
                  <a:cubicBezTo>
                    <a:pt x="22516" y="15881"/>
                    <a:pt x="22950" y="16481"/>
                    <a:pt x="23250" y="17082"/>
                  </a:cubicBezTo>
                  <a:cubicBezTo>
                    <a:pt x="23317" y="17215"/>
                    <a:pt x="23350" y="17382"/>
                    <a:pt x="23450" y="17515"/>
                  </a:cubicBezTo>
                  <a:cubicBezTo>
                    <a:pt x="23684" y="18082"/>
                    <a:pt x="23917" y="18749"/>
                    <a:pt x="24017" y="19417"/>
                  </a:cubicBezTo>
                  <a:cubicBezTo>
                    <a:pt x="24017" y="19550"/>
                    <a:pt x="24084" y="19683"/>
                    <a:pt x="24084" y="19817"/>
                  </a:cubicBezTo>
                  <a:cubicBezTo>
                    <a:pt x="24117" y="20150"/>
                    <a:pt x="24117" y="20484"/>
                    <a:pt x="24117" y="20818"/>
                  </a:cubicBezTo>
                  <a:cubicBezTo>
                    <a:pt x="24117" y="21151"/>
                    <a:pt x="24117" y="21485"/>
                    <a:pt x="24084" y="21818"/>
                  </a:cubicBezTo>
                  <a:cubicBezTo>
                    <a:pt x="24084" y="21918"/>
                    <a:pt x="24017" y="22052"/>
                    <a:pt x="24017" y="22185"/>
                  </a:cubicBezTo>
                  <a:cubicBezTo>
                    <a:pt x="23918" y="22846"/>
                    <a:pt x="23754" y="23507"/>
                    <a:pt x="23459" y="24071"/>
                  </a:cubicBezTo>
                  <a:lnTo>
                    <a:pt x="23459" y="24071"/>
                  </a:lnTo>
                  <a:lnTo>
                    <a:pt x="23417" y="24053"/>
                  </a:lnTo>
                  <a:cubicBezTo>
                    <a:pt x="23350" y="24187"/>
                    <a:pt x="23284" y="24353"/>
                    <a:pt x="23183" y="24487"/>
                  </a:cubicBezTo>
                  <a:cubicBezTo>
                    <a:pt x="22850" y="25087"/>
                    <a:pt x="22483" y="25654"/>
                    <a:pt x="22016" y="26155"/>
                  </a:cubicBezTo>
                  <a:cubicBezTo>
                    <a:pt x="21916" y="26321"/>
                    <a:pt x="21749" y="26422"/>
                    <a:pt x="21582" y="26555"/>
                  </a:cubicBezTo>
                  <a:cubicBezTo>
                    <a:pt x="21015" y="27022"/>
                    <a:pt x="20448" y="27356"/>
                    <a:pt x="19814" y="27556"/>
                  </a:cubicBezTo>
                  <a:cubicBezTo>
                    <a:pt x="19548" y="27656"/>
                    <a:pt x="19314" y="27722"/>
                    <a:pt x="19081" y="27756"/>
                  </a:cubicBezTo>
                  <a:cubicBezTo>
                    <a:pt x="18714" y="27856"/>
                    <a:pt x="18380" y="27856"/>
                    <a:pt x="18080" y="27856"/>
                  </a:cubicBezTo>
                  <a:cubicBezTo>
                    <a:pt x="17746" y="27856"/>
                    <a:pt x="17413" y="27823"/>
                    <a:pt x="17079" y="27756"/>
                  </a:cubicBezTo>
                  <a:cubicBezTo>
                    <a:pt x="16812" y="27722"/>
                    <a:pt x="16579" y="27656"/>
                    <a:pt x="16312" y="27556"/>
                  </a:cubicBezTo>
                  <a:cubicBezTo>
                    <a:pt x="15678" y="27356"/>
                    <a:pt x="15111" y="26989"/>
                    <a:pt x="14577" y="26555"/>
                  </a:cubicBezTo>
                  <a:cubicBezTo>
                    <a:pt x="14411" y="26422"/>
                    <a:pt x="14245" y="26256"/>
                    <a:pt x="14112" y="26156"/>
                  </a:cubicBezTo>
                  <a:lnTo>
                    <a:pt x="14112" y="26156"/>
                  </a:lnTo>
                  <a:cubicBezTo>
                    <a:pt x="13660" y="25695"/>
                    <a:pt x="13302" y="25139"/>
                    <a:pt x="12976" y="24520"/>
                  </a:cubicBezTo>
                  <a:cubicBezTo>
                    <a:pt x="12909" y="24387"/>
                    <a:pt x="12843" y="24220"/>
                    <a:pt x="12776" y="24087"/>
                  </a:cubicBezTo>
                  <a:cubicBezTo>
                    <a:pt x="12509" y="23519"/>
                    <a:pt x="12309" y="22852"/>
                    <a:pt x="12176" y="22185"/>
                  </a:cubicBezTo>
                  <a:cubicBezTo>
                    <a:pt x="12176" y="22052"/>
                    <a:pt x="12142" y="21918"/>
                    <a:pt x="12142" y="21818"/>
                  </a:cubicBezTo>
                  <a:cubicBezTo>
                    <a:pt x="12109" y="21485"/>
                    <a:pt x="12109" y="21151"/>
                    <a:pt x="12109" y="20818"/>
                  </a:cubicBezTo>
                  <a:cubicBezTo>
                    <a:pt x="12109" y="20417"/>
                    <a:pt x="12109" y="20084"/>
                    <a:pt x="12142" y="19817"/>
                  </a:cubicBezTo>
                  <a:cubicBezTo>
                    <a:pt x="12142" y="19683"/>
                    <a:pt x="12176" y="19550"/>
                    <a:pt x="12176" y="19417"/>
                  </a:cubicBezTo>
                  <a:cubicBezTo>
                    <a:pt x="12309" y="18749"/>
                    <a:pt x="12476" y="18082"/>
                    <a:pt x="12776" y="17515"/>
                  </a:cubicBezTo>
                  <a:cubicBezTo>
                    <a:pt x="12809" y="17382"/>
                    <a:pt x="12909" y="17215"/>
                    <a:pt x="12976" y="17082"/>
                  </a:cubicBezTo>
                  <a:cubicBezTo>
                    <a:pt x="13310" y="16481"/>
                    <a:pt x="13677" y="15914"/>
                    <a:pt x="14144" y="15414"/>
                  </a:cubicBezTo>
                  <a:cubicBezTo>
                    <a:pt x="14277" y="15247"/>
                    <a:pt x="14444" y="15147"/>
                    <a:pt x="14611" y="15013"/>
                  </a:cubicBezTo>
                  <a:cubicBezTo>
                    <a:pt x="15111" y="14546"/>
                    <a:pt x="15745" y="14213"/>
                    <a:pt x="16345" y="14013"/>
                  </a:cubicBezTo>
                  <a:cubicBezTo>
                    <a:pt x="16612" y="13913"/>
                    <a:pt x="16846" y="13846"/>
                    <a:pt x="17112" y="13813"/>
                  </a:cubicBezTo>
                  <a:cubicBezTo>
                    <a:pt x="17446" y="13712"/>
                    <a:pt x="17780" y="13712"/>
                    <a:pt x="18113" y="13712"/>
                  </a:cubicBezTo>
                  <a:close/>
                  <a:moveTo>
                    <a:pt x="16887" y="1"/>
                  </a:moveTo>
                  <a:cubicBezTo>
                    <a:pt x="14905" y="1"/>
                    <a:pt x="12929" y="367"/>
                    <a:pt x="11075" y="1070"/>
                  </a:cubicBezTo>
                  <a:cubicBezTo>
                    <a:pt x="10441" y="1337"/>
                    <a:pt x="9841" y="1637"/>
                    <a:pt x="9274" y="1904"/>
                  </a:cubicBezTo>
                  <a:cubicBezTo>
                    <a:pt x="7506" y="2871"/>
                    <a:pt x="5904" y="4172"/>
                    <a:pt x="4604" y="5807"/>
                  </a:cubicBezTo>
                  <a:cubicBezTo>
                    <a:pt x="4170" y="6307"/>
                    <a:pt x="3770" y="6874"/>
                    <a:pt x="3436" y="7475"/>
                  </a:cubicBezTo>
                  <a:cubicBezTo>
                    <a:pt x="2802" y="8409"/>
                    <a:pt x="2302" y="9509"/>
                    <a:pt x="1902" y="10644"/>
                  </a:cubicBezTo>
                  <a:cubicBezTo>
                    <a:pt x="1635" y="11311"/>
                    <a:pt x="1435" y="11945"/>
                    <a:pt x="1234" y="12712"/>
                  </a:cubicBezTo>
                  <a:cubicBezTo>
                    <a:pt x="1068" y="13346"/>
                    <a:pt x="901" y="14013"/>
                    <a:pt x="767" y="14680"/>
                  </a:cubicBezTo>
                  <a:cubicBezTo>
                    <a:pt x="434" y="16214"/>
                    <a:pt x="234" y="17915"/>
                    <a:pt x="100" y="19817"/>
                  </a:cubicBezTo>
                  <a:lnTo>
                    <a:pt x="100" y="19850"/>
                  </a:lnTo>
                  <a:cubicBezTo>
                    <a:pt x="34" y="20484"/>
                    <a:pt x="34" y="21118"/>
                    <a:pt x="0" y="21785"/>
                  </a:cubicBezTo>
                  <a:cubicBezTo>
                    <a:pt x="0" y="22786"/>
                    <a:pt x="0" y="23820"/>
                    <a:pt x="67" y="24887"/>
                  </a:cubicBezTo>
                  <a:cubicBezTo>
                    <a:pt x="100" y="25654"/>
                    <a:pt x="167" y="26388"/>
                    <a:pt x="300" y="27089"/>
                  </a:cubicBezTo>
                  <a:cubicBezTo>
                    <a:pt x="434" y="27756"/>
                    <a:pt x="567" y="28423"/>
                    <a:pt x="767" y="29090"/>
                  </a:cubicBezTo>
                  <a:cubicBezTo>
                    <a:pt x="1301" y="30991"/>
                    <a:pt x="2135" y="32759"/>
                    <a:pt x="3169" y="34361"/>
                  </a:cubicBezTo>
                  <a:cubicBezTo>
                    <a:pt x="3569" y="34894"/>
                    <a:pt x="3936" y="35428"/>
                    <a:pt x="4403" y="35995"/>
                  </a:cubicBezTo>
                  <a:cubicBezTo>
                    <a:pt x="5738" y="37563"/>
                    <a:pt x="7305" y="38931"/>
                    <a:pt x="9107" y="40031"/>
                  </a:cubicBezTo>
                  <a:cubicBezTo>
                    <a:pt x="9674" y="40365"/>
                    <a:pt x="10274" y="40698"/>
                    <a:pt x="10908" y="40932"/>
                  </a:cubicBezTo>
                  <a:cubicBezTo>
                    <a:pt x="12643" y="41733"/>
                    <a:pt x="14577" y="42266"/>
                    <a:pt x="16579" y="42466"/>
                  </a:cubicBezTo>
                  <a:cubicBezTo>
                    <a:pt x="16746" y="42466"/>
                    <a:pt x="16912" y="42533"/>
                    <a:pt x="17079" y="42533"/>
                  </a:cubicBezTo>
                  <a:lnTo>
                    <a:pt x="17146" y="42533"/>
                  </a:lnTo>
                  <a:cubicBezTo>
                    <a:pt x="17618" y="42557"/>
                    <a:pt x="18089" y="42580"/>
                    <a:pt x="18561" y="42580"/>
                  </a:cubicBezTo>
                  <a:cubicBezTo>
                    <a:pt x="18756" y="42580"/>
                    <a:pt x="18952" y="42576"/>
                    <a:pt x="19147" y="42566"/>
                  </a:cubicBezTo>
                  <a:cubicBezTo>
                    <a:pt x="21416" y="42500"/>
                    <a:pt x="23517" y="41999"/>
                    <a:pt x="25485" y="41165"/>
                  </a:cubicBezTo>
                  <a:cubicBezTo>
                    <a:pt x="26119" y="40899"/>
                    <a:pt x="26686" y="40598"/>
                    <a:pt x="27286" y="40265"/>
                  </a:cubicBezTo>
                  <a:cubicBezTo>
                    <a:pt x="29121" y="39231"/>
                    <a:pt x="30789" y="37863"/>
                    <a:pt x="32123" y="36229"/>
                  </a:cubicBezTo>
                  <a:cubicBezTo>
                    <a:pt x="32524" y="35728"/>
                    <a:pt x="32957" y="35194"/>
                    <a:pt x="33324" y="34594"/>
                  </a:cubicBezTo>
                  <a:cubicBezTo>
                    <a:pt x="34425" y="32993"/>
                    <a:pt x="35192" y="31158"/>
                    <a:pt x="35659" y="29190"/>
                  </a:cubicBezTo>
                  <a:cubicBezTo>
                    <a:pt x="35826" y="28523"/>
                    <a:pt x="35926" y="27856"/>
                    <a:pt x="35993" y="27155"/>
                  </a:cubicBezTo>
                  <a:cubicBezTo>
                    <a:pt x="36026" y="26221"/>
                    <a:pt x="36026" y="25321"/>
                    <a:pt x="35993" y="24353"/>
                  </a:cubicBezTo>
                  <a:cubicBezTo>
                    <a:pt x="35959" y="23519"/>
                    <a:pt x="35859" y="22686"/>
                    <a:pt x="35759" y="21752"/>
                  </a:cubicBezTo>
                  <a:cubicBezTo>
                    <a:pt x="35659" y="21151"/>
                    <a:pt x="35526" y="20417"/>
                    <a:pt x="35392" y="19750"/>
                  </a:cubicBezTo>
                  <a:cubicBezTo>
                    <a:pt x="35125" y="18349"/>
                    <a:pt x="34692" y="16815"/>
                    <a:pt x="34191" y="15180"/>
                  </a:cubicBezTo>
                  <a:cubicBezTo>
                    <a:pt x="34091" y="14813"/>
                    <a:pt x="33958" y="14413"/>
                    <a:pt x="33824" y="14013"/>
                  </a:cubicBezTo>
                  <a:cubicBezTo>
                    <a:pt x="33758" y="13746"/>
                    <a:pt x="33658" y="13512"/>
                    <a:pt x="33524" y="13245"/>
                  </a:cubicBezTo>
                  <a:cubicBezTo>
                    <a:pt x="32957" y="11744"/>
                    <a:pt x="32257" y="10243"/>
                    <a:pt x="31356" y="8876"/>
                  </a:cubicBezTo>
                  <a:cubicBezTo>
                    <a:pt x="30989" y="8275"/>
                    <a:pt x="30622" y="7742"/>
                    <a:pt x="30189" y="7208"/>
                  </a:cubicBezTo>
                  <a:cubicBezTo>
                    <a:pt x="29521" y="6307"/>
                    <a:pt x="28754" y="5473"/>
                    <a:pt x="27954" y="4673"/>
                  </a:cubicBezTo>
                  <a:cubicBezTo>
                    <a:pt x="27587" y="4272"/>
                    <a:pt x="27153" y="3905"/>
                    <a:pt x="26753" y="3572"/>
                  </a:cubicBezTo>
                  <a:cubicBezTo>
                    <a:pt x="26619" y="3505"/>
                    <a:pt x="26519" y="3405"/>
                    <a:pt x="26419" y="3338"/>
                  </a:cubicBezTo>
                  <a:cubicBezTo>
                    <a:pt x="25852" y="2871"/>
                    <a:pt x="25285" y="2504"/>
                    <a:pt x="24751" y="2171"/>
                  </a:cubicBezTo>
                  <a:cubicBezTo>
                    <a:pt x="24518" y="2037"/>
                    <a:pt x="24318" y="1904"/>
                    <a:pt x="24117" y="1837"/>
                  </a:cubicBezTo>
                  <a:cubicBezTo>
                    <a:pt x="23984" y="1737"/>
                    <a:pt x="23851" y="1704"/>
                    <a:pt x="23751" y="1604"/>
                  </a:cubicBezTo>
                  <a:lnTo>
                    <a:pt x="23250" y="1370"/>
                  </a:lnTo>
                  <a:cubicBezTo>
                    <a:pt x="23083" y="1270"/>
                    <a:pt x="22917" y="1237"/>
                    <a:pt x="22783" y="1170"/>
                  </a:cubicBezTo>
                  <a:cubicBezTo>
                    <a:pt x="22650" y="1103"/>
                    <a:pt x="22483" y="1037"/>
                    <a:pt x="22350" y="1003"/>
                  </a:cubicBezTo>
                  <a:cubicBezTo>
                    <a:pt x="22316" y="937"/>
                    <a:pt x="22283" y="937"/>
                    <a:pt x="22183" y="937"/>
                  </a:cubicBezTo>
                  <a:cubicBezTo>
                    <a:pt x="22016" y="870"/>
                    <a:pt x="21816" y="837"/>
                    <a:pt x="21649" y="736"/>
                  </a:cubicBezTo>
                  <a:lnTo>
                    <a:pt x="21582" y="703"/>
                  </a:lnTo>
                  <a:cubicBezTo>
                    <a:pt x="21449" y="670"/>
                    <a:pt x="21282" y="603"/>
                    <a:pt x="21149" y="570"/>
                  </a:cubicBezTo>
                  <a:cubicBezTo>
                    <a:pt x="20982" y="536"/>
                    <a:pt x="20815" y="503"/>
                    <a:pt x="20682" y="436"/>
                  </a:cubicBezTo>
                  <a:cubicBezTo>
                    <a:pt x="20648" y="436"/>
                    <a:pt x="20582" y="403"/>
                    <a:pt x="20515" y="403"/>
                  </a:cubicBezTo>
                  <a:cubicBezTo>
                    <a:pt x="20415" y="370"/>
                    <a:pt x="20281" y="370"/>
                    <a:pt x="20148" y="336"/>
                  </a:cubicBezTo>
                  <a:cubicBezTo>
                    <a:pt x="19981" y="269"/>
                    <a:pt x="19848" y="236"/>
                    <a:pt x="19681" y="236"/>
                  </a:cubicBezTo>
                  <a:cubicBezTo>
                    <a:pt x="19514" y="203"/>
                    <a:pt x="19347" y="169"/>
                    <a:pt x="19147" y="169"/>
                  </a:cubicBezTo>
                  <a:cubicBezTo>
                    <a:pt x="18480" y="69"/>
                    <a:pt x="17813" y="3"/>
                    <a:pt x="17146" y="3"/>
                  </a:cubicBezTo>
                  <a:cubicBezTo>
                    <a:pt x="17060" y="1"/>
                    <a:pt x="16973" y="1"/>
                    <a:pt x="16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3"/>
            <p:cNvSpPr/>
            <p:nvPr/>
          </p:nvSpPr>
          <p:spPr>
            <a:xfrm>
              <a:off x="5198875" y="1919325"/>
              <a:ext cx="904000" cy="1057775"/>
            </a:xfrm>
            <a:custGeom>
              <a:rect b="b" l="l" r="r" t="t"/>
              <a:pathLst>
                <a:path extrusionOk="0" h="42311" w="36160">
                  <a:moveTo>
                    <a:pt x="19682" y="0"/>
                  </a:moveTo>
                  <a:lnTo>
                    <a:pt x="19682" y="0"/>
                  </a:lnTo>
                  <a:cubicBezTo>
                    <a:pt x="21850" y="434"/>
                    <a:pt x="23818" y="1501"/>
                    <a:pt x="25419" y="3002"/>
                  </a:cubicBezTo>
                  <a:cubicBezTo>
                    <a:pt x="27254" y="4770"/>
                    <a:pt x="28855" y="6805"/>
                    <a:pt x="30122" y="9007"/>
                  </a:cubicBezTo>
                  <a:cubicBezTo>
                    <a:pt x="32758" y="13610"/>
                    <a:pt x="34025" y="19247"/>
                    <a:pt x="33425" y="24484"/>
                  </a:cubicBezTo>
                  <a:cubicBezTo>
                    <a:pt x="32758" y="30155"/>
                    <a:pt x="29155" y="34625"/>
                    <a:pt x="23985" y="36860"/>
                  </a:cubicBezTo>
                  <a:cubicBezTo>
                    <a:pt x="21916" y="37761"/>
                    <a:pt x="19648" y="38428"/>
                    <a:pt x="17413" y="38695"/>
                  </a:cubicBezTo>
                  <a:cubicBezTo>
                    <a:pt x="16641" y="38804"/>
                    <a:pt x="15858" y="38860"/>
                    <a:pt x="15074" y="38860"/>
                  </a:cubicBezTo>
                  <a:cubicBezTo>
                    <a:pt x="12508" y="38860"/>
                    <a:pt x="9938" y="38256"/>
                    <a:pt x="7740" y="36927"/>
                  </a:cubicBezTo>
                  <a:cubicBezTo>
                    <a:pt x="4971" y="35259"/>
                    <a:pt x="3103" y="32457"/>
                    <a:pt x="1969" y="29488"/>
                  </a:cubicBezTo>
                  <a:cubicBezTo>
                    <a:pt x="768" y="26352"/>
                    <a:pt x="234" y="22950"/>
                    <a:pt x="134" y="19547"/>
                  </a:cubicBezTo>
                  <a:cubicBezTo>
                    <a:pt x="101" y="20181"/>
                    <a:pt x="68" y="20848"/>
                    <a:pt x="68" y="21516"/>
                  </a:cubicBezTo>
                  <a:cubicBezTo>
                    <a:pt x="1" y="22516"/>
                    <a:pt x="68" y="23517"/>
                    <a:pt x="101" y="24618"/>
                  </a:cubicBezTo>
                  <a:cubicBezTo>
                    <a:pt x="134" y="25352"/>
                    <a:pt x="234" y="26052"/>
                    <a:pt x="334" y="26819"/>
                  </a:cubicBezTo>
                  <a:cubicBezTo>
                    <a:pt x="468" y="27520"/>
                    <a:pt x="601" y="28187"/>
                    <a:pt x="801" y="28821"/>
                  </a:cubicBezTo>
                  <a:cubicBezTo>
                    <a:pt x="1302" y="30689"/>
                    <a:pt x="2136" y="32490"/>
                    <a:pt x="3236" y="34058"/>
                  </a:cubicBezTo>
                  <a:cubicBezTo>
                    <a:pt x="3603" y="34658"/>
                    <a:pt x="3970" y="35192"/>
                    <a:pt x="4437" y="35692"/>
                  </a:cubicBezTo>
                  <a:cubicBezTo>
                    <a:pt x="5772" y="37327"/>
                    <a:pt x="7339" y="38661"/>
                    <a:pt x="9141" y="39729"/>
                  </a:cubicBezTo>
                  <a:cubicBezTo>
                    <a:pt x="9741" y="40062"/>
                    <a:pt x="10308" y="40362"/>
                    <a:pt x="10942" y="40663"/>
                  </a:cubicBezTo>
                  <a:cubicBezTo>
                    <a:pt x="12710" y="41463"/>
                    <a:pt x="14611" y="41997"/>
                    <a:pt x="16613" y="42197"/>
                  </a:cubicBezTo>
                  <a:cubicBezTo>
                    <a:pt x="16779" y="42197"/>
                    <a:pt x="16946" y="42230"/>
                    <a:pt x="17113" y="42230"/>
                  </a:cubicBezTo>
                  <a:lnTo>
                    <a:pt x="17180" y="42230"/>
                  </a:lnTo>
                  <a:cubicBezTo>
                    <a:pt x="17693" y="42279"/>
                    <a:pt x="18170" y="42310"/>
                    <a:pt x="18663" y="42310"/>
                  </a:cubicBezTo>
                  <a:cubicBezTo>
                    <a:pt x="18844" y="42310"/>
                    <a:pt x="19027" y="42306"/>
                    <a:pt x="19215" y="42297"/>
                  </a:cubicBezTo>
                  <a:cubicBezTo>
                    <a:pt x="21449" y="42197"/>
                    <a:pt x="23584" y="41697"/>
                    <a:pt x="25519" y="40863"/>
                  </a:cubicBezTo>
                  <a:cubicBezTo>
                    <a:pt x="26153" y="40629"/>
                    <a:pt x="26753" y="40329"/>
                    <a:pt x="27320" y="39995"/>
                  </a:cubicBezTo>
                  <a:cubicBezTo>
                    <a:pt x="29155" y="38961"/>
                    <a:pt x="30823" y="37594"/>
                    <a:pt x="32157" y="35959"/>
                  </a:cubicBezTo>
                  <a:cubicBezTo>
                    <a:pt x="32624" y="35459"/>
                    <a:pt x="32991" y="34925"/>
                    <a:pt x="33391" y="34325"/>
                  </a:cubicBezTo>
                  <a:cubicBezTo>
                    <a:pt x="34459" y="32690"/>
                    <a:pt x="35259" y="30856"/>
                    <a:pt x="35726" y="28921"/>
                  </a:cubicBezTo>
                  <a:cubicBezTo>
                    <a:pt x="35826" y="28254"/>
                    <a:pt x="35960" y="27553"/>
                    <a:pt x="36060" y="26853"/>
                  </a:cubicBezTo>
                  <a:cubicBezTo>
                    <a:pt x="36160" y="25985"/>
                    <a:pt x="36160" y="25085"/>
                    <a:pt x="36027" y="24151"/>
                  </a:cubicBezTo>
                  <a:cubicBezTo>
                    <a:pt x="35993" y="23317"/>
                    <a:pt x="35927" y="22450"/>
                    <a:pt x="35793" y="21582"/>
                  </a:cubicBezTo>
                  <a:cubicBezTo>
                    <a:pt x="35693" y="20948"/>
                    <a:pt x="35593" y="20248"/>
                    <a:pt x="35460" y="19581"/>
                  </a:cubicBezTo>
                  <a:cubicBezTo>
                    <a:pt x="35159" y="18146"/>
                    <a:pt x="34792" y="16612"/>
                    <a:pt x="34259" y="14978"/>
                  </a:cubicBezTo>
                  <a:cubicBezTo>
                    <a:pt x="34125" y="14611"/>
                    <a:pt x="33992" y="14177"/>
                    <a:pt x="33858" y="13810"/>
                  </a:cubicBezTo>
                  <a:cubicBezTo>
                    <a:pt x="33758" y="13577"/>
                    <a:pt x="33658" y="13310"/>
                    <a:pt x="33592" y="13076"/>
                  </a:cubicBezTo>
                  <a:cubicBezTo>
                    <a:pt x="32991" y="11508"/>
                    <a:pt x="32291" y="10074"/>
                    <a:pt x="31423" y="8673"/>
                  </a:cubicBezTo>
                  <a:cubicBezTo>
                    <a:pt x="31023" y="8106"/>
                    <a:pt x="30656" y="7572"/>
                    <a:pt x="30256" y="7005"/>
                  </a:cubicBezTo>
                  <a:cubicBezTo>
                    <a:pt x="29589" y="6138"/>
                    <a:pt x="28821" y="5271"/>
                    <a:pt x="27988" y="4470"/>
                  </a:cubicBezTo>
                  <a:cubicBezTo>
                    <a:pt x="27621" y="4103"/>
                    <a:pt x="27187" y="3770"/>
                    <a:pt x="26787" y="3403"/>
                  </a:cubicBezTo>
                  <a:cubicBezTo>
                    <a:pt x="26653" y="3303"/>
                    <a:pt x="26587" y="3236"/>
                    <a:pt x="26453" y="3136"/>
                  </a:cubicBezTo>
                  <a:cubicBezTo>
                    <a:pt x="25919" y="2735"/>
                    <a:pt x="25352" y="2302"/>
                    <a:pt x="24785" y="1968"/>
                  </a:cubicBezTo>
                  <a:cubicBezTo>
                    <a:pt x="23151" y="968"/>
                    <a:pt x="21449" y="334"/>
                    <a:pt x="196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3"/>
            <p:cNvSpPr/>
            <p:nvPr/>
          </p:nvSpPr>
          <p:spPr>
            <a:xfrm>
              <a:off x="5431550" y="1940175"/>
              <a:ext cx="179325" cy="347775"/>
            </a:xfrm>
            <a:custGeom>
              <a:rect b="b" l="l" r="r" t="t"/>
              <a:pathLst>
                <a:path extrusionOk="0" h="13911" w="7173">
                  <a:moveTo>
                    <a:pt x="1802" y="0"/>
                  </a:moveTo>
                  <a:cubicBezTo>
                    <a:pt x="1235" y="200"/>
                    <a:pt x="601" y="500"/>
                    <a:pt x="0" y="834"/>
                  </a:cubicBezTo>
                  <a:lnTo>
                    <a:pt x="5438" y="13910"/>
                  </a:lnTo>
                  <a:cubicBezTo>
                    <a:pt x="5971" y="13476"/>
                    <a:pt x="6572" y="13109"/>
                    <a:pt x="7172" y="12909"/>
                  </a:cubicBezTo>
                  <a:lnTo>
                    <a:pt x="18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3"/>
            <p:cNvSpPr/>
            <p:nvPr/>
          </p:nvSpPr>
          <p:spPr>
            <a:xfrm>
              <a:off x="5200550" y="2408825"/>
              <a:ext cx="305250" cy="50075"/>
            </a:xfrm>
            <a:custGeom>
              <a:rect b="b" l="l" r="r" t="t"/>
              <a:pathLst>
                <a:path extrusionOk="0" h="2003" w="12210">
                  <a:moveTo>
                    <a:pt x="67" y="1"/>
                  </a:moveTo>
                  <a:lnTo>
                    <a:pt x="67" y="34"/>
                  </a:lnTo>
                  <a:cubicBezTo>
                    <a:pt x="34" y="668"/>
                    <a:pt x="1" y="1335"/>
                    <a:pt x="1" y="2002"/>
                  </a:cubicBezTo>
                  <a:lnTo>
                    <a:pt x="12209" y="2002"/>
                  </a:lnTo>
                  <a:cubicBezTo>
                    <a:pt x="12176" y="1669"/>
                    <a:pt x="12176" y="1335"/>
                    <a:pt x="12176" y="1002"/>
                  </a:cubicBezTo>
                  <a:cubicBezTo>
                    <a:pt x="12176" y="601"/>
                    <a:pt x="12176" y="268"/>
                    <a:pt x="122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3"/>
            <p:cNvSpPr/>
            <p:nvPr/>
          </p:nvSpPr>
          <p:spPr>
            <a:xfrm>
              <a:off x="5208900" y="2467200"/>
              <a:ext cx="312750" cy="173500"/>
            </a:xfrm>
            <a:custGeom>
              <a:rect b="b" l="l" r="r" t="t"/>
              <a:pathLst>
                <a:path extrusionOk="0" h="6940" w="12510">
                  <a:moveTo>
                    <a:pt x="11909" y="1"/>
                  </a:moveTo>
                  <a:lnTo>
                    <a:pt x="667" y="4671"/>
                  </a:lnTo>
                  <a:lnTo>
                    <a:pt x="0" y="4938"/>
                  </a:lnTo>
                  <a:cubicBezTo>
                    <a:pt x="134" y="5672"/>
                    <a:pt x="234" y="6339"/>
                    <a:pt x="467" y="6939"/>
                  </a:cubicBezTo>
                  <a:lnTo>
                    <a:pt x="1234" y="6606"/>
                  </a:lnTo>
                  <a:lnTo>
                    <a:pt x="12509" y="1936"/>
                  </a:lnTo>
                  <a:cubicBezTo>
                    <a:pt x="12242" y="1335"/>
                    <a:pt x="12042" y="701"/>
                    <a:pt x="11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3"/>
            <p:cNvSpPr/>
            <p:nvPr/>
          </p:nvSpPr>
          <p:spPr>
            <a:xfrm>
              <a:off x="5218075" y="2230375"/>
              <a:ext cx="303575" cy="168475"/>
            </a:xfrm>
            <a:custGeom>
              <a:rect b="b" l="l" r="r" t="t"/>
              <a:pathLst>
                <a:path extrusionOk="0" h="6739" w="12143">
                  <a:moveTo>
                    <a:pt x="467" y="0"/>
                  </a:moveTo>
                  <a:cubicBezTo>
                    <a:pt x="300" y="634"/>
                    <a:pt x="133" y="1235"/>
                    <a:pt x="0" y="1968"/>
                  </a:cubicBezTo>
                  <a:lnTo>
                    <a:pt x="11542" y="6739"/>
                  </a:lnTo>
                  <a:cubicBezTo>
                    <a:pt x="11675" y="6071"/>
                    <a:pt x="11875" y="5404"/>
                    <a:pt x="12142" y="4837"/>
                  </a:cubicBez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3"/>
            <p:cNvSpPr/>
            <p:nvPr/>
          </p:nvSpPr>
          <p:spPr>
            <a:xfrm>
              <a:off x="5280600" y="2526425"/>
              <a:ext cx="275225" cy="286900"/>
            </a:xfrm>
            <a:custGeom>
              <a:rect b="b" l="l" r="r" t="t"/>
              <a:pathLst>
                <a:path extrusionOk="0" h="11476" w="11009">
                  <a:moveTo>
                    <a:pt x="9841" y="0"/>
                  </a:moveTo>
                  <a:lnTo>
                    <a:pt x="768" y="9073"/>
                  </a:lnTo>
                  <a:lnTo>
                    <a:pt x="1" y="9841"/>
                  </a:lnTo>
                  <a:cubicBezTo>
                    <a:pt x="368" y="10408"/>
                    <a:pt x="768" y="10975"/>
                    <a:pt x="1202" y="11475"/>
                  </a:cubicBezTo>
                  <a:lnTo>
                    <a:pt x="2002" y="10641"/>
                  </a:lnTo>
                  <a:lnTo>
                    <a:pt x="11009" y="1635"/>
                  </a:lnTo>
                  <a:cubicBezTo>
                    <a:pt x="10542" y="1168"/>
                    <a:pt x="10141" y="567"/>
                    <a:pt x="9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3"/>
            <p:cNvSpPr/>
            <p:nvPr/>
          </p:nvSpPr>
          <p:spPr>
            <a:xfrm>
              <a:off x="5285600" y="2058575"/>
              <a:ext cx="270225" cy="281900"/>
            </a:xfrm>
            <a:custGeom>
              <a:rect b="b" l="l" r="r" t="t"/>
              <a:pathLst>
                <a:path extrusionOk="0" h="11276" w="10809">
                  <a:moveTo>
                    <a:pt x="1168" y="1"/>
                  </a:moveTo>
                  <a:cubicBezTo>
                    <a:pt x="768" y="535"/>
                    <a:pt x="368" y="1068"/>
                    <a:pt x="1" y="1669"/>
                  </a:cubicBezTo>
                  <a:lnTo>
                    <a:pt x="9641" y="11276"/>
                  </a:lnTo>
                  <a:cubicBezTo>
                    <a:pt x="9941" y="10675"/>
                    <a:pt x="10342" y="10075"/>
                    <a:pt x="10809" y="9608"/>
                  </a:cubicBezTo>
                  <a:lnTo>
                    <a:pt x="11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3"/>
            <p:cNvSpPr/>
            <p:nvPr/>
          </p:nvSpPr>
          <p:spPr>
            <a:xfrm>
              <a:off x="5427375" y="2578125"/>
              <a:ext cx="183500" cy="357775"/>
            </a:xfrm>
            <a:custGeom>
              <a:rect b="b" l="l" r="r" t="t"/>
              <a:pathLst>
                <a:path extrusionOk="0" h="14311" w="7340">
                  <a:moveTo>
                    <a:pt x="5571" y="0"/>
                  </a:moveTo>
                  <a:lnTo>
                    <a:pt x="768" y="11609"/>
                  </a:lnTo>
                  <a:lnTo>
                    <a:pt x="1" y="13410"/>
                  </a:lnTo>
                  <a:cubicBezTo>
                    <a:pt x="601" y="13744"/>
                    <a:pt x="1168" y="14010"/>
                    <a:pt x="1802" y="14311"/>
                  </a:cubicBezTo>
                  <a:lnTo>
                    <a:pt x="2736" y="12142"/>
                  </a:lnTo>
                  <a:lnTo>
                    <a:pt x="7339" y="1001"/>
                  </a:lnTo>
                  <a:cubicBezTo>
                    <a:pt x="6739" y="801"/>
                    <a:pt x="6138" y="434"/>
                    <a:pt x="5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3"/>
            <p:cNvSpPr/>
            <p:nvPr/>
          </p:nvSpPr>
          <p:spPr>
            <a:xfrm>
              <a:off x="5630025" y="1913475"/>
              <a:ext cx="50050" cy="345275"/>
            </a:xfrm>
            <a:custGeom>
              <a:rect b="b" l="l" r="r" t="t"/>
              <a:pathLst>
                <a:path extrusionOk="0" h="13811" w="2002">
                  <a:moveTo>
                    <a:pt x="0" y="1"/>
                  </a:moveTo>
                  <a:lnTo>
                    <a:pt x="0" y="13811"/>
                  </a:lnTo>
                  <a:cubicBezTo>
                    <a:pt x="334" y="13744"/>
                    <a:pt x="668" y="13710"/>
                    <a:pt x="1001" y="13710"/>
                  </a:cubicBezTo>
                  <a:cubicBezTo>
                    <a:pt x="1335" y="13710"/>
                    <a:pt x="1668" y="13710"/>
                    <a:pt x="2002" y="13811"/>
                  </a:cubicBezTo>
                  <a:lnTo>
                    <a:pt x="2002" y="167"/>
                  </a:lnTo>
                  <a:cubicBezTo>
                    <a:pt x="1335" y="34"/>
                    <a:pt x="668"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3"/>
            <p:cNvSpPr/>
            <p:nvPr/>
          </p:nvSpPr>
          <p:spPr>
            <a:xfrm>
              <a:off x="5630025" y="2608150"/>
              <a:ext cx="50050" cy="368950"/>
            </a:xfrm>
            <a:custGeom>
              <a:rect b="b" l="l" r="r" t="t"/>
              <a:pathLst>
                <a:path extrusionOk="0" h="14758" w="2002">
                  <a:moveTo>
                    <a:pt x="0" y="0"/>
                  </a:moveTo>
                  <a:lnTo>
                    <a:pt x="0" y="14677"/>
                  </a:lnTo>
                  <a:cubicBezTo>
                    <a:pt x="489" y="14726"/>
                    <a:pt x="977" y="14757"/>
                    <a:pt x="1466" y="14757"/>
                  </a:cubicBezTo>
                  <a:cubicBezTo>
                    <a:pt x="1644" y="14757"/>
                    <a:pt x="1823" y="14753"/>
                    <a:pt x="2002" y="14744"/>
                  </a:cubicBezTo>
                  <a:lnTo>
                    <a:pt x="2002" y="34"/>
                  </a:lnTo>
                  <a:cubicBezTo>
                    <a:pt x="1668" y="100"/>
                    <a:pt x="1335" y="100"/>
                    <a:pt x="1001" y="100"/>
                  </a:cubicBezTo>
                  <a:cubicBezTo>
                    <a:pt x="668" y="100"/>
                    <a:pt x="334" y="10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3"/>
            <p:cNvSpPr/>
            <p:nvPr/>
          </p:nvSpPr>
          <p:spPr>
            <a:xfrm>
              <a:off x="5697575" y="1968525"/>
              <a:ext cx="165150" cy="320250"/>
            </a:xfrm>
            <a:custGeom>
              <a:rect b="b" l="l" r="r" t="t"/>
              <a:pathLst>
                <a:path extrusionOk="0" h="12810" w="6606">
                  <a:moveTo>
                    <a:pt x="4871" y="0"/>
                  </a:moveTo>
                  <a:lnTo>
                    <a:pt x="4704" y="434"/>
                  </a:lnTo>
                  <a:lnTo>
                    <a:pt x="0" y="11809"/>
                  </a:lnTo>
                  <a:cubicBezTo>
                    <a:pt x="634" y="12009"/>
                    <a:pt x="1201" y="12342"/>
                    <a:pt x="1768" y="12809"/>
                  </a:cubicBezTo>
                  <a:lnTo>
                    <a:pt x="6305" y="1835"/>
                  </a:lnTo>
                  <a:lnTo>
                    <a:pt x="6605" y="1168"/>
                  </a:lnTo>
                  <a:cubicBezTo>
                    <a:pt x="6038" y="701"/>
                    <a:pt x="5471" y="334"/>
                    <a:pt x="48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3"/>
            <p:cNvSpPr/>
            <p:nvPr/>
          </p:nvSpPr>
          <p:spPr>
            <a:xfrm>
              <a:off x="5697575" y="2578125"/>
              <a:ext cx="186000" cy="362775"/>
            </a:xfrm>
            <a:custGeom>
              <a:rect b="b" l="l" r="r" t="t"/>
              <a:pathLst>
                <a:path extrusionOk="0" h="14511" w="7440">
                  <a:moveTo>
                    <a:pt x="1768" y="0"/>
                  </a:moveTo>
                  <a:cubicBezTo>
                    <a:pt x="1201" y="434"/>
                    <a:pt x="634" y="801"/>
                    <a:pt x="0" y="1001"/>
                  </a:cubicBezTo>
                  <a:lnTo>
                    <a:pt x="3970" y="10508"/>
                  </a:lnTo>
                  <a:lnTo>
                    <a:pt x="5638" y="14511"/>
                  </a:lnTo>
                  <a:cubicBezTo>
                    <a:pt x="6272" y="14277"/>
                    <a:pt x="6839" y="13977"/>
                    <a:pt x="7439" y="13643"/>
                  </a:cubicBezTo>
                  <a:lnTo>
                    <a:pt x="5771" y="9641"/>
                  </a:lnTo>
                  <a:lnTo>
                    <a:pt x="17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3"/>
            <p:cNvSpPr/>
            <p:nvPr/>
          </p:nvSpPr>
          <p:spPr>
            <a:xfrm>
              <a:off x="5752600" y="2096100"/>
              <a:ext cx="232700" cy="244375"/>
            </a:xfrm>
            <a:custGeom>
              <a:rect b="b" l="l" r="r" t="t"/>
              <a:pathLst>
                <a:path extrusionOk="0" h="9775" w="9308">
                  <a:moveTo>
                    <a:pt x="8140" y="1"/>
                  </a:moveTo>
                  <a:lnTo>
                    <a:pt x="7306" y="835"/>
                  </a:lnTo>
                  <a:lnTo>
                    <a:pt x="1" y="8107"/>
                  </a:lnTo>
                  <a:cubicBezTo>
                    <a:pt x="468" y="8607"/>
                    <a:pt x="835" y="9174"/>
                    <a:pt x="1168" y="9775"/>
                  </a:cubicBezTo>
                  <a:lnTo>
                    <a:pt x="9308" y="1669"/>
                  </a:lnTo>
                  <a:cubicBezTo>
                    <a:pt x="8974" y="1068"/>
                    <a:pt x="8607" y="501"/>
                    <a:pt x="8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3"/>
            <p:cNvSpPr/>
            <p:nvPr/>
          </p:nvSpPr>
          <p:spPr>
            <a:xfrm>
              <a:off x="5754275" y="2526425"/>
              <a:ext cx="280225" cy="291900"/>
            </a:xfrm>
            <a:custGeom>
              <a:rect b="b" l="l" r="r" t="t"/>
              <a:pathLst>
                <a:path extrusionOk="0" h="11676" w="11209">
                  <a:moveTo>
                    <a:pt x="1168" y="0"/>
                  </a:moveTo>
                  <a:cubicBezTo>
                    <a:pt x="868" y="634"/>
                    <a:pt x="434" y="1201"/>
                    <a:pt x="1" y="1668"/>
                  </a:cubicBezTo>
                  <a:lnTo>
                    <a:pt x="7206" y="8873"/>
                  </a:lnTo>
                  <a:lnTo>
                    <a:pt x="10008" y="11675"/>
                  </a:lnTo>
                  <a:cubicBezTo>
                    <a:pt x="10442" y="11175"/>
                    <a:pt x="10842" y="10641"/>
                    <a:pt x="11209" y="10041"/>
                  </a:cubicBezTo>
                  <a:lnTo>
                    <a:pt x="8507" y="7339"/>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3"/>
            <p:cNvSpPr/>
            <p:nvPr/>
          </p:nvSpPr>
          <p:spPr>
            <a:xfrm>
              <a:off x="5787625" y="2247050"/>
              <a:ext cx="269400" cy="151800"/>
            </a:xfrm>
            <a:custGeom>
              <a:rect b="b" l="l" r="r" t="t"/>
              <a:pathLst>
                <a:path extrusionOk="0" h="6072" w="10776">
                  <a:moveTo>
                    <a:pt x="10075" y="1"/>
                  </a:moveTo>
                  <a:lnTo>
                    <a:pt x="8674" y="568"/>
                  </a:lnTo>
                  <a:lnTo>
                    <a:pt x="1" y="4170"/>
                  </a:lnTo>
                  <a:cubicBezTo>
                    <a:pt x="268" y="4737"/>
                    <a:pt x="435" y="5404"/>
                    <a:pt x="568" y="6072"/>
                  </a:cubicBezTo>
                  <a:lnTo>
                    <a:pt x="9241" y="2502"/>
                  </a:lnTo>
                  <a:lnTo>
                    <a:pt x="10775" y="1869"/>
                  </a:lnTo>
                  <a:cubicBezTo>
                    <a:pt x="10675" y="1502"/>
                    <a:pt x="10542" y="1068"/>
                    <a:pt x="10375" y="734"/>
                  </a:cubicBezTo>
                  <a:cubicBezTo>
                    <a:pt x="10242" y="501"/>
                    <a:pt x="10175" y="234"/>
                    <a:pt x="100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3"/>
            <p:cNvSpPr/>
            <p:nvPr/>
          </p:nvSpPr>
          <p:spPr>
            <a:xfrm>
              <a:off x="5787625" y="2468050"/>
              <a:ext cx="312750" cy="174300"/>
            </a:xfrm>
            <a:custGeom>
              <a:rect b="b" l="l" r="r" t="t"/>
              <a:pathLst>
                <a:path extrusionOk="0" h="6972" w="12510">
                  <a:moveTo>
                    <a:pt x="568" y="0"/>
                  </a:moveTo>
                  <a:cubicBezTo>
                    <a:pt x="435" y="667"/>
                    <a:pt x="234" y="1334"/>
                    <a:pt x="1" y="1902"/>
                  </a:cubicBezTo>
                  <a:lnTo>
                    <a:pt x="9174" y="5704"/>
                  </a:lnTo>
                  <a:lnTo>
                    <a:pt x="12176" y="6972"/>
                  </a:lnTo>
                  <a:cubicBezTo>
                    <a:pt x="12276" y="6305"/>
                    <a:pt x="12410" y="5604"/>
                    <a:pt x="12510" y="4904"/>
                  </a:cubicBezTo>
                  <a:lnTo>
                    <a:pt x="9708" y="3803"/>
                  </a:lnTo>
                  <a:lnTo>
                    <a:pt x="5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3"/>
            <p:cNvSpPr/>
            <p:nvPr/>
          </p:nvSpPr>
          <p:spPr>
            <a:xfrm>
              <a:off x="5802650" y="2408825"/>
              <a:ext cx="293575" cy="50075"/>
            </a:xfrm>
            <a:custGeom>
              <a:rect b="b" l="l" r="r" t="t"/>
              <a:pathLst>
                <a:path extrusionOk="0" h="2003" w="11743">
                  <a:moveTo>
                    <a:pt x="0" y="1"/>
                  </a:moveTo>
                  <a:cubicBezTo>
                    <a:pt x="67" y="334"/>
                    <a:pt x="67" y="668"/>
                    <a:pt x="67" y="1002"/>
                  </a:cubicBezTo>
                  <a:cubicBezTo>
                    <a:pt x="67" y="1335"/>
                    <a:pt x="67" y="1669"/>
                    <a:pt x="0" y="2002"/>
                  </a:cubicBezTo>
                  <a:lnTo>
                    <a:pt x="11742" y="2002"/>
                  </a:lnTo>
                  <a:cubicBezTo>
                    <a:pt x="11642" y="1335"/>
                    <a:pt x="11509" y="668"/>
                    <a:pt x="114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3"/>
            <p:cNvSpPr/>
            <p:nvPr/>
          </p:nvSpPr>
          <p:spPr>
            <a:xfrm>
              <a:off x="5816825" y="1967675"/>
              <a:ext cx="45900" cy="46725"/>
            </a:xfrm>
            <a:custGeom>
              <a:rect b="b" l="l" r="r" t="t"/>
              <a:pathLst>
                <a:path extrusionOk="0" h="1869" w="1836">
                  <a:moveTo>
                    <a:pt x="167" y="1"/>
                  </a:moveTo>
                  <a:lnTo>
                    <a:pt x="0" y="401"/>
                  </a:lnTo>
                  <a:cubicBezTo>
                    <a:pt x="234" y="635"/>
                    <a:pt x="501" y="835"/>
                    <a:pt x="734" y="1068"/>
                  </a:cubicBezTo>
                  <a:lnTo>
                    <a:pt x="1535" y="1869"/>
                  </a:lnTo>
                  <a:lnTo>
                    <a:pt x="1835" y="1202"/>
                  </a:lnTo>
                  <a:cubicBezTo>
                    <a:pt x="1268" y="735"/>
                    <a:pt x="701" y="368"/>
                    <a:pt x="1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3"/>
            <p:cNvSpPr/>
            <p:nvPr/>
          </p:nvSpPr>
          <p:spPr>
            <a:xfrm>
              <a:off x="5935250" y="2096100"/>
              <a:ext cx="50050" cy="65075"/>
            </a:xfrm>
            <a:custGeom>
              <a:rect b="b" l="l" r="r" t="t"/>
              <a:pathLst>
                <a:path extrusionOk="0" h="2603" w="2002">
                  <a:moveTo>
                    <a:pt x="834" y="1"/>
                  </a:moveTo>
                  <a:lnTo>
                    <a:pt x="0" y="835"/>
                  </a:lnTo>
                  <a:cubicBezTo>
                    <a:pt x="200" y="1202"/>
                    <a:pt x="467" y="1569"/>
                    <a:pt x="667" y="1936"/>
                  </a:cubicBezTo>
                  <a:cubicBezTo>
                    <a:pt x="801" y="2169"/>
                    <a:pt x="934" y="2403"/>
                    <a:pt x="1034" y="2603"/>
                  </a:cubicBezTo>
                  <a:lnTo>
                    <a:pt x="2002" y="1669"/>
                  </a:lnTo>
                  <a:cubicBezTo>
                    <a:pt x="1668" y="1068"/>
                    <a:pt x="1301" y="501"/>
                    <a:pt x="8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3"/>
            <p:cNvSpPr/>
            <p:nvPr/>
          </p:nvSpPr>
          <p:spPr>
            <a:xfrm>
              <a:off x="6004450" y="2247050"/>
              <a:ext cx="52575" cy="62575"/>
            </a:xfrm>
            <a:custGeom>
              <a:rect b="b" l="l" r="r" t="t"/>
              <a:pathLst>
                <a:path extrusionOk="0" h="2503" w="2103">
                  <a:moveTo>
                    <a:pt x="1402" y="1"/>
                  </a:moveTo>
                  <a:lnTo>
                    <a:pt x="1" y="568"/>
                  </a:lnTo>
                  <a:cubicBezTo>
                    <a:pt x="234" y="1201"/>
                    <a:pt x="401" y="1835"/>
                    <a:pt x="568" y="2502"/>
                  </a:cubicBezTo>
                  <a:lnTo>
                    <a:pt x="2102" y="1869"/>
                  </a:lnTo>
                  <a:cubicBezTo>
                    <a:pt x="2002" y="1502"/>
                    <a:pt x="1869" y="1068"/>
                    <a:pt x="1702" y="734"/>
                  </a:cubicBezTo>
                  <a:cubicBezTo>
                    <a:pt x="1569" y="501"/>
                    <a:pt x="1502" y="234"/>
                    <a:pt x="14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3"/>
            <p:cNvSpPr/>
            <p:nvPr/>
          </p:nvSpPr>
          <p:spPr>
            <a:xfrm>
              <a:off x="6035325" y="2408825"/>
              <a:ext cx="60900" cy="50075"/>
            </a:xfrm>
            <a:custGeom>
              <a:rect b="b" l="l" r="r" t="t"/>
              <a:pathLst>
                <a:path extrusionOk="0" h="2003" w="2436">
                  <a:moveTo>
                    <a:pt x="0" y="1"/>
                  </a:moveTo>
                  <a:cubicBezTo>
                    <a:pt x="100" y="668"/>
                    <a:pt x="134" y="1335"/>
                    <a:pt x="134" y="2002"/>
                  </a:cubicBezTo>
                  <a:lnTo>
                    <a:pt x="2435" y="2002"/>
                  </a:lnTo>
                  <a:cubicBezTo>
                    <a:pt x="2335" y="1335"/>
                    <a:pt x="2202" y="668"/>
                    <a:pt x="20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3"/>
            <p:cNvSpPr/>
            <p:nvPr/>
          </p:nvSpPr>
          <p:spPr>
            <a:xfrm>
              <a:off x="5200550" y="2409675"/>
              <a:ext cx="4200" cy="49225"/>
            </a:xfrm>
            <a:custGeom>
              <a:rect b="b" l="l" r="r" t="t"/>
              <a:pathLst>
                <a:path extrusionOk="0" h="1969" w="168">
                  <a:moveTo>
                    <a:pt x="67" y="0"/>
                  </a:moveTo>
                  <a:cubicBezTo>
                    <a:pt x="34" y="634"/>
                    <a:pt x="34" y="1234"/>
                    <a:pt x="1" y="1968"/>
                  </a:cubicBezTo>
                  <a:lnTo>
                    <a:pt x="167" y="1968"/>
                  </a:lnTo>
                  <a:cubicBezTo>
                    <a:pt x="134" y="1301"/>
                    <a:pt x="67" y="667"/>
                    <a:pt x="67" y="0"/>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3"/>
            <p:cNvSpPr/>
            <p:nvPr/>
          </p:nvSpPr>
          <p:spPr>
            <a:xfrm>
              <a:off x="5208900" y="2582300"/>
              <a:ext cx="30875" cy="57550"/>
            </a:xfrm>
            <a:custGeom>
              <a:rect b="b" l="l" r="r" t="t"/>
              <a:pathLst>
                <a:path extrusionOk="0" h="2302" w="1235">
                  <a:moveTo>
                    <a:pt x="667" y="0"/>
                  </a:moveTo>
                  <a:lnTo>
                    <a:pt x="0" y="300"/>
                  </a:lnTo>
                  <a:cubicBezTo>
                    <a:pt x="134" y="1001"/>
                    <a:pt x="234" y="1668"/>
                    <a:pt x="467" y="2302"/>
                  </a:cubicBezTo>
                  <a:lnTo>
                    <a:pt x="1234" y="1968"/>
                  </a:lnTo>
                  <a:cubicBezTo>
                    <a:pt x="1034" y="1334"/>
                    <a:pt x="834" y="734"/>
                    <a:pt x="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3"/>
            <p:cNvSpPr/>
            <p:nvPr/>
          </p:nvSpPr>
          <p:spPr>
            <a:xfrm>
              <a:off x="5280600" y="2753250"/>
              <a:ext cx="50075" cy="60075"/>
            </a:xfrm>
            <a:custGeom>
              <a:rect b="b" l="l" r="r" t="t"/>
              <a:pathLst>
                <a:path extrusionOk="0" h="2403" w="2003">
                  <a:moveTo>
                    <a:pt x="768" y="0"/>
                  </a:moveTo>
                  <a:lnTo>
                    <a:pt x="1" y="768"/>
                  </a:lnTo>
                  <a:cubicBezTo>
                    <a:pt x="368" y="1335"/>
                    <a:pt x="768" y="1902"/>
                    <a:pt x="1202" y="2402"/>
                  </a:cubicBezTo>
                  <a:lnTo>
                    <a:pt x="2002" y="1568"/>
                  </a:lnTo>
                  <a:cubicBezTo>
                    <a:pt x="1535" y="1068"/>
                    <a:pt x="1135" y="567"/>
                    <a:pt x="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3"/>
            <p:cNvSpPr/>
            <p:nvPr/>
          </p:nvSpPr>
          <p:spPr>
            <a:xfrm>
              <a:off x="5427375" y="2868325"/>
              <a:ext cx="68400" cy="67575"/>
            </a:xfrm>
            <a:custGeom>
              <a:rect b="b" l="l" r="r" t="t"/>
              <a:pathLst>
                <a:path extrusionOk="0" h="2703" w="2736">
                  <a:moveTo>
                    <a:pt x="768" y="1"/>
                  </a:moveTo>
                  <a:lnTo>
                    <a:pt x="1" y="1802"/>
                  </a:lnTo>
                  <a:cubicBezTo>
                    <a:pt x="601" y="2136"/>
                    <a:pt x="1168" y="2402"/>
                    <a:pt x="1802" y="2703"/>
                  </a:cubicBezTo>
                  <a:lnTo>
                    <a:pt x="2736" y="534"/>
                  </a:lnTo>
                  <a:cubicBezTo>
                    <a:pt x="2069" y="401"/>
                    <a:pt x="1435" y="201"/>
                    <a:pt x="7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3"/>
            <p:cNvSpPr/>
            <p:nvPr/>
          </p:nvSpPr>
          <p:spPr>
            <a:xfrm>
              <a:off x="5630025" y="2878325"/>
              <a:ext cx="50050" cy="98775"/>
            </a:xfrm>
            <a:custGeom>
              <a:rect b="b" l="l" r="r" t="t"/>
              <a:pathLst>
                <a:path extrusionOk="0" h="3951" w="2002">
                  <a:moveTo>
                    <a:pt x="2002" y="1"/>
                  </a:moveTo>
                  <a:cubicBezTo>
                    <a:pt x="1368" y="134"/>
                    <a:pt x="801" y="268"/>
                    <a:pt x="201" y="301"/>
                  </a:cubicBezTo>
                  <a:cubicBezTo>
                    <a:pt x="134" y="335"/>
                    <a:pt x="67" y="335"/>
                    <a:pt x="0" y="335"/>
                  </a:cubicBezTo>
                  <a:lnTo>
                    <a:pt x="0" y="3870"/>
                  </a:lnTo>
                  <a:cubicBezTo>
                    <a:pt x="489" y="3919"/>
                    <a:pt x="977" y="3950"/>
                    <a:pt x="1466" y="3950"/>
                  </a:cubicBezTo>
                  <a:cubicBezTo>
                    <a:pt x="1644" y="3950"/>
                    <a:pt x="1823" y="3946"/>
                    <a:pt x="2002" y="3937"/>
                  </a:cubicBezTo>
                  <a:lnTo>
                    <a:pt x="20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3"/>
            <p:cNvSpPr/>
            <p:nvPr/>
          </p:nvSpPr>
          <p:spPr>
            <a:xfrm>
              <a:off x="5796800" y="2819125"/>
              <a:ext cx="86775" cy="121775"/>
            </a:xfrm>
            <a:custGeom>
              <a:rect b="b" l="l" r="r" t="t"/>
              <a:pathLst>
                <a:path extrusionOk="0" h="4871" w="3471">
                  <a:moveTo>
                    <a:pt x="1836" y="1"/>
                  </a:moveTo>
                  <a:cubicBezTo>
                    <a:pt x="1302" y="301"/>
                    <a:pt x="701" y="601"/>
                    <a:pt x="134" y="835"/>
                  </a:cubicBezTo>
                  <a:cubicBezTo>
                    <a:pt x="68" y="835"/>
                    <a:pt x="34" y="868"/>
                    <a:pt x="1" y="868"/>
                  </a:cubicBezTo>
                  <a:lnTo>
                    <a:pt x="1669" y="4871"/>
                  </a:lnTo>
                  <a:cubicBezTo>
                    <a:pt x="2303" y="4637"/>
                    <a:pt x="2870" y="4337"/>
                    <a:pt x="3470" y="4003"/>
                  </a:cubicBezTo>
                  <a:lnTo>
                    <a:pt x="18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3"/>
            <p:cNvSpPr/>
            <p:nvPr/>
          </p:nvSpPr>
          <p:spPr>
            <a:xfrm>
              <a:off x="5934400" y="2709875"/>
              <a:ext cx="100100" cy="108450"/>
            </a:xfrm>
            <a:custGeom>
              <a:rect b="b" l="l" r="r" t="t"/>
              <a:pathLst>
                <a:path extrusionOk="0" h="4338" w="4004">
                  <a:moveTo>
                    <a:pt x="1302" y="1"/>
                  </a:moveTo>
                  <a:cubicBezTo>
                    <a:pt x="868" y="534"/>
                    <a:pt x="468" y="1035"/>
                    <a:pt x="1" y="1535"/>
                  </a:cubicBezTo>
                  <a:lnTo>
                    <a:pt x="2803" y="4337"/>
                  </a:lnTo>
                  <a:cubicBezTo>
                    <a:pt x="3237" y="3837"/>
                    <a:pt x="3637" y="3303"/>
                    <a:pt x="4004" y="2703"/>
                  </a:cubicBezTo>
                  <a:lnTo>
                    <a:pt x="13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3"/>
            <p:cNvSpPr/>
            <p:nvPr/>
          </p:nvSpPr>
          <p:spPr>
            <a:xfrm>
              <a:off x="6016975" y="2561450"/>
              <a:ext cx="83400" cy="80900"/>
            </a:xfrm>
            <a:custGeom>
              <a:rect b="b" l="l" r="r" t="t"/>
              <a:pathLst>
                <a:path extrusionOk="0" h="3236" w="3336">
                  <a:moveTo>
                    <a:pt x="501" y="0"/>
                  </a:moveTo>
                  <a:cubicBezTo>
                    <a:pt x="367" y="667"/>
                    <a:pt x="200" y="1334"/>
                    <a:pt x="0" y="1968"/>
                  </a:cubicBezTo>
                  <a:lnTo>
                    <a:pt x="3002" y="3236"/>
                  </a:lnTo>
                  <a:cubicBezTo>
                    <a:pt x="3102" y="2569"/>
                    <a:pt x="3236" y="1868"/>
                    <a:pt x="3336" y="1168"/>
                  </a:cubicBez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3"/>
            <p:cNvSpPr/>
            <p:nvPr/>
          </p:nvSpPr>
          <p:spPr>
            <a:xfrm>
              <a:off x="5503275" y="2255400"/>
              <a:ext cx="301075" cy="355275"/>
            </a:xfrm>
            <a:custGeom>
              <a:rect b="b" l="l" r="r" t="t"/>
              <a:pathLst>
                <a:path extrusionOk="0" h="14211" w="12043">
                  <a:moveTo>
                    <a:pt x="6038" y="0"/>
                  </a:moveTo>
                  <a:cubicBezTo>
                    <a:pt x="5704" y="0"/>
                    <a:pt x="5371" y="0"/>
                    <a:pt x="5037" y="67"/>
                  </a:cubicBezTo>
                  <a:cubicBezTo>
                    <a:pt x="4770" y="134"/>
                    <a:pt x="4537" y="200"/>
                    <a:pt x="4270" y="300"/>
                  </a:cubicBezTo>
                  <a:cubicBezTo>
                    <a:pt x="3636" y="500"/>
                    <a:pt x="3036" y="834"/>
                    <a:pt x="2535" y="1301"/>
                  </a:cubicBezTo>
                  <a:cubicBezTo>
                    <a:pt x="2369" y="1401"/>
                    <a:pt x="2202" y="1535"/>
                    <a:pt x="2068" y="1701"/>
                  </a:cubicBezTo>
                  <a:cubicBezTo>
                    <a:pt x="1601" y="2202"/>
                    <a:pt x="1234" y="2735"/>
                    <a:pt x="901" y="3369"/>
                  </a:cubicBezTo>
                  <a:cubicBezTo>
                    <a:pt x="801" y="3503"/>
                    <a:pt x="734" y="3669"/>
                    <a:pt x="701" y="3803"/>
                  </a:cubicBezTo>
                  <a:cubicBezTo>
                    <a:pt x="567" y="4003"/>
                    <a:pt x="534" y="4203"/>
                    <a:pt x="434" y="4403"/>
                  </a:cubicBezTo>
                  <a:cubicBezTo>
                    <a:pt x="267" y="4837"/>
                    <a:pt x="200" y="5304"/>
                    <a:pt x="100" y="5738"/>
                  </a:cubicBezTo>
                  <a:cubicBezTo>
                    <a:pt x="100" y="5871"/>
                    <a:pt x="67" y="6004"/>
                    <a:pt x="67" y="6138"/>
                  </a:cubicBezTo>
                  <a:cubicBezTo>
                    <a:pt x="0" y="6471"/>
                    <a:pt x="0" y="6805"/>
                    <a:pt x="0" y="7139"/>
                  </a:cubicBezTo>
                  <a:cubicBezTo>
                    <a:pt x="0" y="7472"/>
                    <a:pt x="0" y="7806"/>
                    <a:pt x="67" y="8139"/>
                  </a:cubicBezTo>
                  <a:cubicBezTo>
                    <a:pt x="67" y="8239"/>
                    <a:pt x="100" y="8373"/>
                    <a:pt x="100" y="8506"/>
                  </a:cubicBezTo>
                  <a:cubicBezTo>
                    <a:pt x="234" y="9173"/>
                    <a:pt x="434" y="9840"/>
                    <a:pt x="701" y="10408"/>
                  </a:cubicBezTo>
                  <a:cubicBezTo>
                    <a:pt x="767" y="10541"/>
                    <a:pt x="801" y="10708"/>
                    <a:pt x="901" y="10841"/>
                  </a:cubicBezTo>
                  <a:cubicBezTo>
                    <a:pt x="1234" y="11475"/>
                    <a:pt x="1601" y="12042"/>
                    <a:pt x="2068" y="12509"/>
                  </a:cubicBezTo>
                  <a:cubicBezTo>
                    <a:pt x="2202" y="12642"/>
                    <a:pt x="2369" y="12809"/>
                    <a:pt x="2535" y="12909"/>
                  </a:cubicBezTo>
                  <a:cubicBezTo>
                    <a:pt x="3069" y="13343"/>
                    <a:pt x="3636" y="13710"/>
                    <a:pt x="4270" y="13910"/>
                  </a:cubicBezTo>
                  <a:cubicBezTo>
                    <a:pt x="4537" y="14010"/>
                    <a:pt x="4770" y="14077"/>
                    <a:pt x="5037" y="14144"/>
                  </a:cubicBezTo>
                  <a:cubicBezTo>
                    <a:pt x="5371" y="14177"/>
                    <a:pt x="5704" y="14210"/>
                    <a:pt x="6038" y="14210"/>
                  </a:cubicBezTo>
                  <a:cubicBezTo>
                    <a:pt x="6338" y="14210"/>
                    <a:pt x="6672" y="14210"/>
                    <a:pt x="7039" y="14144"/>
                  </a:cubicBezTo>
                  <a:cubicBezTo>
                    <a:pt x="7272" y="14077"/>
                    <a:pt x="7506" y="14010"/>
                    <a:pt x="7772" y="13910"/>
                  </a:cubicBezTo>
                  <a:cubicBezTo>
                    <a:pt x="8406" y="13710"/>
                    <a:pt x="8973" y="13376"/>
                    <a:pt x="9540" y="12909"/>
                  </a:cubicBezTo>
                  <a:cubicBezTo>
                    <a:pt x="9707" y="12809"/>
                    <a:pt x="9874" y="12676"/>
                    <a:pt x="9974" y="12509"/>
                  </a:cubicBezTo>
                  <a:cubicBezTo>
                    <a:pt x="10441" y="12009"/>
                    <a:pt x="10808" y="11475"/>
                    <a:pt x="11141" y="10841"/>
                  </a:cubicBezTo>
                  <a:cubicBezTo>
                    <a:pt x="11242" y="10708"/>
                    <a:pt x="11308" y="10541"/>
                    <a:pt x="11375" y="10408"/>
                  </a:cubicBezTo>
                  <a:cubicBezTo>
                    <a:pt x="11642" y="9840"/>
                    <a:pt x="11809" y="9173"/>
                    <a:pt x="11942" y="8506"/>
                  </a:cubicBezTo>
                  <a:cubicBezTo>
                    <a:pt x="11942" y="8373"/>
                    <a:pt x="11975" y="8239"/>
                    <a:pt x="11975" y="8139"/>
                  </a:cubicBezTo>
                  <a:cubicBezTo>
                    <a:pt x="12042" y="7806"/>
                    <a:pt x="12042" y="7472"/>
                    <a:pt x="12042" y="7139"/>
                  </a:cubicBezTo>
                  <a:cubicBezTo>
                    <a:pt x="12042" y="6738"/>
                    <a:pt x="12042" y="6405"/>
                    <a:pt x="11975" y="6071"/>
                  </a:cubicBezTo>
                  <a:cubicBezTo>
                    <a:pt x="11975" y="5971"/>
                    <a:pt x="11942" y="5838"/>
                    <a:pt x="11942" y="5704"/>
                  </a:cubicBezTo>
                  <a:cubicBezTo>
                    <a:pt x="11809" y="5037"/>
                    <a:pt x="11608" y="4370"/>
                    <a:pt x="11375" y="3803"/>
                  </a:cubicBezTo>
                  <a:cubicBezTo>
                    <a:pt x="11275" y="3669"/>
                    <a:pt x="11242" y="3503"/>
                    <a:pt x="11141" y="3369"/>
                  </a:cubicBezTo>
                  <a:cubicBezTo>
                    <a:pt x="10975" y="3036"/>
                    <a:pt x="10808" y="2735"/>
                    <a:pt x="10608" y="2469"/>
                  </a:cubicBezTo>
                  <a:cubicBezTo>
                    <a:pt x="10408" y="2168"/>
                    <a:pt x="10207" y="1968"/>
                    <a:pt x="9974" y="1701"/>
                  </a:cubicBezTo>
                  <a:cubicBezTo>
                    <a:pt x="9874" y="1568"/>
                    <a:pt x="9707" y="1401"/>
                    <a:pt x="9540" y="1301"/>
                  </a:cubicBezTo>
                  <a:cubicBezTo>
                    <a:pt x="8973" y="867"/>
                    <a:pt x="8406" y="500"/>
                    <a:pt x="7772" y="300"/>
                  </a:cubicBezTo>
                  <a:cubicBezTo>
                    <a:pt x="7539" y="200"/>
                    <a:pt x="7272" y="134"/>
                    <a:pt x="7039" y="67"/>
                  </a:cubicBezTo>
                  <a:cubicBezTo>
                    <a:pt x="6705" y="33"/>
                    <a:pt x="6371" y="0"/>
                    <a:pt x="6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3"/>
            <p:cNvSpPr/>
            <p:nvPr/>
          </p:nvSpPr>
          <p:spPr>
            <a:xfrm>
              <a:off x="5580000" y="2377150"/>
              <a:ext cx="166800" cy="201825"/>
            </a:xfrm>
            <a:custGeom>
              <a:rect b="b" l="l" r="r" t="t"/>
              <a:pathLst>
                <a:path extrusionOk="0" h="8073" w="6672">
                  <a:moveTo>
                    <a:pt x="3336" y="0"/>
                  </a:moveTo>
                  <a:cubicBezTo>
                    <a:pt x="1501" y="0"/>
                    <a:pt x="0" y="1802"/>
                    <a:pt x="0" y="4036"/>
                  </a:cubicBezTo>
                  <a:cubicBezTo>
                    <a:pt x="0" y="6271"/>
                    <a:pt x="1501" y="8073"/>
                    <a:pt x="3336" y="8073"/>
                  </a:cubicBezTo>
                  <a:cubicBezTo>
                    <a:pt x="5170" y="8073"/>
                    <a:pt x="6671" y="6271"/>
                    <a:pt x="6671" y="4036"/>
                  </a:cubicBezTo>
                  <a:cubicBezTo>
                    <a:pt x="6671" y="1802"/>
                    <a:pt x="5170"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3"/>
            <p:cNvSpPr/>
            <p:nvPr/>
          </p:nvSpPr>
          <p:spPr>
            <a:xfrm>
              <a:off x="5601675" y="2409675"/>
              <a:ext cx="77575" cy="76750"/>
            </a:xfrm>
            <a:custGeom>
              <a:rect b="b" l="l" r="r" t="t"/>
              <a:pathLst>
                <a:path extrusionOk="0" h="3070" w="3103">
                  <a:moveTo>
                    <a:pt x="1535" y="0"/>
                  </a:moveTo>
                  <a:cubicBezTo>
                    <a:pt x="667" y="0"/>
                    <a:pt x="0" y="701"/>
                    <a:pt x="0" y="1535"/>
                  </a:cubicBezTo>
                  <a:cubicBezTo>
                    <a:pt x="0" y="2402"/>
                    <a:pt x="701" y="3069"/>
                    <a:pt x="1535" y="3069"/>
                  </a:cubicBezTo>
                  <a:cubicBezTo>
                    <a:pt x="2435" y="3069"/>
                    <a:pt x="3103" y="2369"/>
                    <a:pt x="3103" y="1535"/>
                  </a:cubicBezTo>
                  <a:cubicBezTo>
                    <a:pt x="3103" y="701"/>
                    <a:pt x="2369" y="34"/>
                    <a:pt x="1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3"/>
            <p:cNvSpPr/>
            <p:nvPr/>
          </p:nvSpPr>
          <p:spPr>
            <a:xfrm>
              <a:off x="5781800" y="2606475"/>
              <a:ext cx="150125" cy="131100"/>
            </a:xfrm>
            <a:custGeom>
              <a:rect b="b" l="l" r="r" t="t"/>
              <a:pathLst>
                <a:path extrusionOk="0" h="5244" w="6005">
                  <a:moveTo>
                    <a:pt x="2102" y="0"/>
                  </a:moveTo>
                  <a:cubicBezTo>
                    <a:pt x="1768" y="1201"/>
                    <a:pt x="1235" y="2436"/>
                    <a:pt x="0" y="2836"/>
                  </a:cubicBezTo>
                  <a:cubicBezTo>
                    <a:pt x="434" y="3636"/>
                    <a:pt x="968" y="4304"/>
                    <a:pt x="1735" y="4771"/>
                  </a:cubicBezTo>
                  <a:cubicBezTo>
                    <a:pt x="2243" y="5071"/>
                    <a:pt x="2848" y="5243"/>
                    <a:pt x="3448" y="5243"/>
                  </a:cubicBezTo>
                  <a:cubicBezTo>
                    <a:pt x="3715" y="5243"/>
                    <a:pt x="3980" y="5209"/>
                    <a:pt x="4237" y="5137"/>
                  </a:cubicBezTo>
                  <a:cubicBezTo>
                    <a:pt x="5004" y="4871"/>
                    <a:pt x="5738" y="4137"/>
                    <a:pt x="5838" y="3303"/>
                  </a:cubicBezTo>
                  <a:cubicBezTo>
                    <a:pt x="6005" y="2369"/>
                    <a:pt x="5471" y="1435"/>
                    <a:pt x="4737" y="868"/>
                  </a:cubicBezTo>
                  <a:cubicBezTo>
                    <a:pt x="3970" y="334"/>
                    <a:pt x="3003" y="67"/>
                    <a:pt x="21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3"/>
            <p:cNvSpPr/>
            <p:nvPr/>
          </p:nvSpPr>
          <p:spPr>
            <a:xfrm>
              <a:off x="5800975" y="2621400"/>
              <a:ext cx="121775" cy="87775"/>
            </a:xfrm>
            <a:custGeom>
              <a:rect b="b" l="l" r="r" t="t"/>
              <a:pathLst>
                <a:path extrusionOk="0" h="3511" w="4871">
                  <a:moveTo>
                    <a:pt x="2083" y="0"/>
                  </a:moveTo>
                  <a:cubicBezTo>
                    <a:pt x="1161" y="0"/>
                    <a:pt x="359" y="468"/>
                    <a:pt x="201" y="1205"/>
                  </a:cubicBezTo>
                  <a:cubicBezTo>
                    <a:pt x="1" y="2105"/>
                    <a:pt x="801" y="3106"/>
                    <a:pt x="2035" y="3406"/>
                  </a:cubicBezTo>
                  <a:cubicBezTo>
                    <a:pt x="2290" y="3477"/>
                    <a:pt x="2545" y="3510"/>
                    <a:pt x="2792" y="3510"/>
                  </a:cubicBezTo>
                  <a:cubicBezTo>
                    <a:pt x="3712" y="3510"/>
                    <a:pt x="4513" y="3049"/>
                    <a:pt x="4671" y="2339"/>
                  </a:cubicBezTo>
                  <a:cubicBezTo>
                    <a:pt x="4871" y="1405"/>
                    <a:pt x="4037" y="438"/>
                    <a:pt x="2836" y="104"/>
                  </a:cubicBezTo>
                  <a:cubicBezTo>
                    <a:pt x="2583" y="34"/>
                    <a:pt x="2329" y="0"/>
                    <a:pt x="20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3"/>
            <p:cNvSpPr/>
            <p:nvPr/>
          </p:nvSpPr>
          <p:spPr>
            <a:xfrm>
              <a:off x="5605000" y="2568950"/>
              <a:ext cx="241025" cy="149300"/>
            </a:xfrm>
            <a:custGeom>
              <a:rect b="b" l="l" r="r" t="t"/>
              <a:pathLst>
                <a:path extrusionOk="0" fill="none" h="5972" w="9641">
                  <a:moveTo>
                    <a:pt x="1" y="5004"/>
                  </a:moveTo>
                  <a:cubicBezTo>
                    <a:pt x="1869" y="5971"/>
                    <a:pt x="4237" y="5971"/>
                    <a:pt x="6138" y="5004"/>
                  </a:cubicBezTo>
                  <a:cubicBezTo>
                    <a:pt x="8006" y="4003"/>
                    <a:pt x="9341" y="2102"/>
                    <a:pt x="9641" y="0"/>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3"/>
            <p:cNvSpPr/>
            <p:nvPr/>
          </p:nvSpPr>
          <p:spPr>
            <a:xfrm>
              <a:off x="5445725" y="2148325"/>
              <a:ext cx="388625" cy="219675"/>
            </a:xfrm>
            <a:custGeom>
              <a:rect b="b" l="l" r="r" t="t"/>
              <a:pathLst>
                <a:path extrusionOk="0" h="8787" w="15545">
                  <a:moveTo>
                    <a:pt x="5821" y="1"/>
                  </a:moveTo>
                  <a:cubicBezTo>
                    <a:pt x="4773" y="1"/>
                    <a:pt x="3757" y="550"/>
                    <a:pt x="3236" y="1481"/>
                  </a:cubicBezTo>
                  <a:cubicBezTo>
                    <a:pt x="2602" y="2615"/>
                    <a:pt x="2702" y="4250"/>
                    <a:pt x="3603" y="5117"/>
                  </a:cubicBezTo>
                  <a:cubicBezTo>
                    <a:pt x="3162" y="4844"/>
                    <a:pt x="2654" y="4703"/>
                    <a:pt x="2147" y="4703"/>
                  </a:cubicBezTo>
                  <a:cubicBezTo>
                    <a:pt x="1849" y="4703"/>
                    <a:pt x="1552" y="4751"/>
                    <a:pt x="1268" y="4850"/>
                  </a:cubicBezTo>
                  <a:cubicBezTo>
                    <a:pt x="534" y="5184"/>
                    <a:pt x="1" y="5984"/>
                    <a:pt x="34" y="6785"/>
                  </a:cubicBezTo>
                  <a:cubicBezTo>
                    <a:pt x="67" y="7419"/>
                    <a:pt x="501" y="7986"/>
                    <a:pt x="1035" y="8319"/>
                  </a:cubicBezTo>
                  <a:cubicBezTo>
                    <a:pt x="1535" y="8620"/>
                    <a:pt x="2102" y="8786"/>
                    <a:pt x="2702" y="8786"/>
                  </a:cubicBezTo>
                  <a:lnTo>
                    <a:pt x="2936" y="8153"/>
                  </a:lnTo>
                  <a:cubicBezTo>
                    <a:pt x="3036" y="8019"/>
                    <a:pt x="3069" y="7852"/>
                    <a:pt x="3169" y="7752"/>
                  </a:cubicBezTo>
                  <a:cubicBezTo>
                    <a:pt x="3436" y="7118"/>
                    <a:pt x="3870" y="6518"/>
                    <a:pt x="4337" y="6084"/>
                  </a:cubicBezTo>
                  <a:cubicBezTo>
                    <a:pt x="4437" y="5951"/>
                    <a:pt x="4604" y="5784"/>
                    <a:pt x="4771" y="5651"/>
                  </a:cubicBezTo>
                  <a:cubicBezTo>
                    <a:pt x="5338" y="5250"/>
                    <a:pt x="5905" y="4850"/>
                    <a:pt x="6539" y="4650"/>
                  </a:cubicBezTo>
                  <a:cubicBezTo>
                    <a:pt x="6772" y="4583"/>
                    <a:pt x="7039" y="4483"/>
                    <a:pt x="7272" y="4450"/>
                  </a:cubicBezTo>
                  <a:cubicBezTo>
                    <a:pt x="7606" y="4417"/>
                    <a:pt x="7940" y="4350"/>
                    <a:pt x="8273" y="4350"/>
                  </a:cubicBezTo>
                  <a:cubicBezTo>
                    <a:pt x="8607" y="4350"/>
                    <a:pt x="8940" y="4350"/>
                    <a:pt x="9274" y="4450"/>
                  </a:cubicBezTo>
                  <a:cubicBezTo>
                    <a:pt x="9541" y="4483"/>
                    <a:pt x="9774" y="4583"/>
                    <a:pt x="10041" y="4650"/>
                  </a:cubicBezTo>
                  <a:cubicBezTo>
                    <a:pt x="10675" y="4850"/>
                    <a:pt x="11242" y="5184"/>
                    <a:pt x="11776" y="5651"/>
                  </a:cubicBezTo>
                  <a:cubicBezTo>
                    <a:pt x="11942" y="5784"/>
                    <a:pt x="12109" y="5884"/>
                    <a:pt x="12243" y="6084"/>
                  </a:cubicBezTo>
                  <a:cubicBezTo>
                    <a:pt x="12509" y="6318"/>
                    <a:pt x="12676" y="6585"/>
                    <a:pt x="12876" y="6818"/>
                  </a:cubicBezTo>
                  <a:cubicBezTo>
                    <a:pt x="13410" y="6518"/>
                    <a:pt x="13910" y="6184"/>
                    <a:pt x="14344" y="5784"/>
                  </a:cubicBezTo>
                  <a:cubicBezTo>
                    <a:pt x="14945" y="5184"/>
                    <a:pt x="15412" y="4450"/>
                    <a:pt x="15445" y="3616"/>
                  </a:cubicBezTo>
                  <a:cubicBezTo>
                    <a:pt x="15545" y="2582"/>
                    <a:pt x="14945" y="1581"/>
                    <a:pt x="13944" y="1114"/>
                  </a:cubicBezTo>
                  <a:cubicBezTo>
                    <a:pt x="13448" y="809"/>
                    <a:pt x="12866" y="657"/>
                    <a:pt x="12283" y="657"/>
                  </a:cubicBezTo>
                  <a:cubicBezTo>
                    <a:pt x="11846" y="657"/>
                    <a:pt x="11409" y="742"/>
                    <a:pt x="11008" y="914"/>
                  </a:cubicBezTo>
                  <a:cubicBezTo>
                    <a:pt x="10008" y="1248"/>
                    <a:pt x="9240" y="1948"/>
                    <a:pt x="8707" y="2815"/>
                  </a:cubicBezTo>
                  <a:cubicBezTo>
                    <a:pt x="8673" y="1581"/>
                    <a:pt x="7739" y="347"/>
                    <a:pt x="6505" y="80"/>
                  </a:cubicBezTo>
                  <a:cubicBezTo>
                    <a:pt x="6279" y="26"/>
                    <a:pt x="6049" y="1"/>
                    <a:pt x="58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3"/>
            <p:cNvSpPr/>
            <p:nvPr/>
          </p:nvSpPr>
          <p:spPr>
            <a:xfrm>
              <a:off x="5692575" y="2174500"/>
              <a:ext cx="120950" cy="85925"/>
            </a:xfrm>
            <a:custGeom>
              <a:rect b="b" l="l" r="r" t="t"/>
              <a:pathLst>
                <a:path extrusionOk="0" h="3437" w="4838">
                  <a:moveTo>
                    <a:pt x="2402" y="0"/>
                  </a:moveTo>
                  <a:cubicBezTo>
                    <a:pt x="1068" y="0"/>
                    <a:pt x="0" y="768"/>
                    <a:pt x="0" y="1735"/>
                  </a:cubicBezTo>
                  <a:cubicBezTo>
                    <a:pt x="0" y="2669"/>
                    <a:pt x="1068" y="3436"/>
                    <a:pt x="2402" y="3436"/>
                  </a:cubicBezTo>
                  <a:cubicBezTo>
                    <a:pt x="3736" y="3436"/>
                    <a:pt x="4837" y="2669"/>
                    <a:pt x="4837" y="1735"/>
                  </a:cubicBezTo>
                  <a:cubicBezTo>
                    <a:pt x="4837" y="768"/>
                    <a:pt x="3736" y="0"/>
                    <a:pt x="24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3"/>
            <p:cNvSpPr/>
            <p:nvPr/>
          </p:nvSpPr>
          <p:spPr>
            <a:xfrm>
              <a:off x="5534950" y="2156150"/>
              <a:ext cx="114275" cy="87600"/>
            </a:xfrm>
            <a:custGeom>
              <a:rect b="b" l="l" r="r" t="t"/>
              <a:pathLst>
                <a:path extrusionOk="0" h="3504" w="4571">
                  <a:moveTo>
                    <a:pt x="2302" y="1"/>
                  </a:moveTo>
                  <a:cubicBezTo>
                    <a:pt x="1035" y="1"/>
                    <a:pt x="1" y="801"/>
                    <a:pt x="1" y="1735"/>
                  </a:cubicBezTo>
                  <a:cubicBezTo>
                    <a:pt x="1" y="2703"/>
                    <a:pt x="1035" y="3503"/>
                    <a:pt x="2302" y="3503"/>
                  </a:cubicBezTo>
                  <a:cubicBezTo>
                    <a:pt x="3570" y="3503"/>
                    <a:pt x="4571" y="2703"/>
                    <a:pt x="4571" y="1735"/>
                  </a:cubicBezTo>
                  <a:cubicBezTo>
                    <a:pt x="4571" y="801"/>
                    <a:pt x="3570" y="1"/>
                    <a:pt x="23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3"/>
            <p:cNvSpPr/>
            <p:nvPr/>
          </p:nvSpPr>
          <p:spPr>
            <a:xfrm>
              <a:off x="5452400" y="2270450"/>
              <a:ext cx="85075" cy="61875"/>
            </a:xfrm>
            <a:custGeom>
              <a:rect b="b" l="l" r="r" t="t"/>
              <a:pathLst>
                <a:path extrusionOk="0" h="2475" w="3403">
                  <a:moveTo>
                    <a:pt x="1939" y="0"/>
                  </a:moveTo>
                  <a:cubicBezTo>
                    <a:pt x="1764" y="0"/>
                    <a:pt x="1583" y="22"/>
                    <a:pt x="1401" y="65"/>
                  </a:cubicBezTo>
                  <a:cubicBezTo>
                    <a:pt x="567" y="265"/>
                    <a:pt x="0" y="966"/>
                    <a:pt x="234" y="1633"/>
                  </a:cubicBezTo>
                  <a:cubicBezTo>
                    <a:pt x="391" y="2156"/>
                    <a:pt x="918" y="2475"/>
                    <a:pt x="1540" y="2475"/>
                  </a:cubicBezTo>
                  <a:cubicBezTo>
                    <a:pt x="1711" y="2475"/>
                    <a:pt x="1889" y="2451"/>
                    <a:pt x="2069" y="2400"/>
                  </a:cubicBezTo>
                  <a:cubicBezTo>
                    <a:pt x="2902" y="2200"/>
                    <a:pt x="3403" y="1433"/>
                    <a:pt x="3236" y="799"/>
                  </a:cubicBezTo>
                  <a:cubicBezTo>
                    <a:pt x="3106" y="277"/>
                    <a:pt x="2567" y="0"/>
                    <a:pt x="19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3" name="Google Shape;4733;p63"/>
          <p:cNvGrpSpPr/>
          <p:nvPr/>
        </p:nvGrpSpPr>
        <p:grpSpPr>
          <a:xfrm>
            <a:off x="4998254" y="1395558"/>
            <a:ext cx="1373479" cy="676832"/>
            <a:chOff x="1849175" y="3960400"/>
            <a:chExt cx="1601725" cy="789400"/>
          </a:xfrm>
        </p:grpSpPr>
        <p:sp>
          <p:nvSpPr>
            <p:cNvPr id="4734" name="Google Shape;4734;p63"/>
            <p:cNvSpPr/>
            <p:nvPr/>
          </p:nvSpPr>
          <p:spPr>
            <a:xfrm>
              <a:off x="2812200" y="4579775"/>
              <a:ext cx="25" cy="111425"/>
            </a:xfrm>
            <a:custGeom>
              <a:rect b="b" l="l" r="r" t="t"/>
              <a:pathLst>
                <a:path extrusionOk="0" fill="none" h="4457" w="1">
                  <a:moveTo>
                    <a:pt x="0" y="0"/>
                  </a:moveTo>
                  <a:lnTo>
                    <a:pt x="0" y="4457"/>
                  </a:lnTo>
                </a:path>
              </a:pathLst>
            </a:custGeom>
            <a:solidFill>
              <a:schemeClr val="dk1"/>
            </a:solidFill>
            <a:ln cap="flat" cmpd="sng" w="26150">
              <a:solidFill>
                <a:schemeClr val="dk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3"/>
            <p:cNvSpPr/>
            <p:nvPr/>
          </p:nvSpPr>
          <p:spPr>
            <a:xfrm>
              <a:off x="2576800" y="4579775"/>
              <a:ext cx="25" cy="111425"/>
            </a:xfrm>
            <a:custGeom>
              <a:rect b="b" l="l" r="r" t="t"/>
              <a:pathLst>
                <a:path extrusionOk="0" fill="none" h="4457" w="1">
                  <a:moveTo>
                    <a:pt x="1" y="0"/>
                  </a:moveTo>
                  <a:lnTo>
                    <a:pt x="1" y="4457"/>
                  </a:lnTo>
                </a:path>
              </a:pathLst>
            </a:custGeom>
            <a:solidFill>
              <a:schemeClr val="dk1"/>
            </a:solidFill>
            <a:ln cap="flat" cmpd="sng" w="26150">
              <a:solidFill>
                <a:schemeClr val="dk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3"/>
            <p:cNvSpPr/>
            <p:nvPr/>
          </p:nvSpPr>
          <p:spPr>
            <a:xfrm>
              <a:off x="2322050" y="4684375"/>
              <a:ext cx="751725" cy="65425"/>
            </a:xfrm>
            <a:custGeom>
              <a:rect b="b" l="l" r="r" t="t"/>
              <a:pathLst>
                <a:path extrusionOk="0" h="2617" w="30069">
                  <a:moveTo>
                    <a:pt x="1298" y="1"/>
                  </a:moveTo>
                  <a:cubicBezTo>
                    <a:pt x="566" y="1"/>
                    <a:pt x="1" y="587"/>
                    <a:pt x="1" y="1319"/>
                  </a:cubicBezTo>
                  <a:cubicBezTo>
                    <a:pt x="1" y="2051"/>
                    <a:pt x="566" y="2616"/>
                    <a:pt x="1298" y="2616"/>
                  </a:cubicBezTo>
                  <a:lnTo>
                    <a:pt x="28771" y="2616"/>
                  </a:lnTo>
                  <a:cubicBezTo>
                    <a:pt x="29503" y="2616"/>
                    <a:pt x="30068" y="2051"/>
                    <a:pt x="30068" y="1319"/>
                  </a:cubicBezTo>
                  <a:cubicBezTo>
                    <a:pt x="30068" y="587"/>
                    <a:pt x="29503" y="1"/>
                    <a:pt x="287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3"/>
            <p:cNvSpPr/>
            <p:nvPr/>
          </p:nvSpPr>
          <p:spPr>
            <a:xfrm>
              <a:off x="2693975" y="3960400"/>
              <a:ext cx="756925" cy="72500"/>
            </a:xfrm>
            <a:custGeom>
              <a:rect b="b" l="l" r="r" t="t"/>
              <a:pathLst>
                <a:path extrusionOk="0" h="2900" w="30277">
                  <a:moveTo>
                    <a:pt x="23471" y="0"/>
                  </a:moveTo>
                  <a:cubicBezTo>
                    <a:pt x="14544" y="0"/>
                    <a:pt x="0" y="1759"/>
                    <a:pt x="0" y="1759"/>
                  </a:cubicBezTo>
                  <a:cubicBezTo>
                    <a:pt x="0" y="1759"/>
                    <a:pt x="12212" y="2899"/>
                    <a:pt x="21124" y="2899"/>
                  </a:cubicBezTo>
                  <a:cubicBezTo>
                    <a:pt x="26240" y="2899"/>
                    <a:pt x="30269" y="2523"/>
                    <a:pt x="30277" y="1341"/>
                  </a:cubicBezTo>
                  <a:cubicBezTo>
                    <a:pt x="30277" y="345"/>
                    <a:pt x="27425" y="0"/>
                    <a:pt x="234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3"/>
            <p:cNvSpPr/>
            <p:nvPr/>
          </p:nvSpPr>
          <p:spPr>
            <a:xfrm>
              <a:off x="2000875" y="3960400"/>
              <a:ext cx="756950" cy="72500"/>
            </a:xfrm>
            <a:custGeom>
              <a:rect b="b" l="l" r="r" t="t"/>
              <a:pathLst>
                <a:path extrusionOk="0" h="2900" w="30278">
                  <a:moveTo>
                    <a:pt x="6807" y="0"/>
                  </a:moveTo>
                  <a:cubicBezTo>
                    <a:pt x="2853" y="0"/>
                    <a:pt x="1" y="345"/>
                    <a:pt x="1" y="1341"/>
                  </a:cubicBezTo>
                  <a:cubicBezTo>
                    <a:pt x="8" y="2523"/>
                    <a:pt x="4037" y="2899"/>
                    <a:pt x="9154" y="2899"/>
                  </a:cubicBezTo>
                  <a:cubicBezTo>
                    <a:pt x="18066" y="2899"/>
                    <a:pt x="30277" y="1759"/>
                    <a:pt x="30277" y="1759"/>
                  </a:cubicBezTo>
                  <a:cubicBezTo>
                    <a:pt x="30277" y="1759"/>
                    <a:pt x="15734" y="0"/>
                    <a:pt x="68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3"/>
            <p:cNvSpPr/>
            <p:nvPr/>
          </p:nvSpPr>
          <p:spPr>
            <a:xfrm>
              <a:off x="2639050" y="3960425"/>
              <a:ext cx="147525" cy="115100"/>
            </a:xfrm>
            <a:custGeom>
              <a:rect b="b" l="l" r="r" t="t"/>
              <a:pathLst>
                <a:path extrusionOk="0" h="4604" w="5901">
                  <a:moveTo>
                    <a:pt x="2951" y="0"/>
                  </a:moveTo>
                  <a:cubicBezTo>
                    <a:pt x="0" y="0"/>
                    <a:pt x="2721" y="4604"/>
                    <a:pt x="2721" y="4604"/>
                  </a:cubicBezTo>
                  <a:cubicBezTo>
                    <a:pt x="3453" y="4604"/>
                    <a:pt x="5901" y="0"/>
                    <a:pt x="2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3"/>
            <p:cNvSpPr/>
            <p:nvPr/>
          </p:nvSpPr>
          <p:spPr>
            <a:xfrm>
              <a:off x="1849175" y="4063950"/>
              <a:ext cx="1187975" cy="564800"/>
            </a:xfrm>
            <a:custGeom>
              <a:rect b="b" l="l" r="r" t="t"/>
              <a:pathLst>
                <a:path extrusionOk="0" h="22592" w="47519">
                  <a:moveTo>
                    <a:pt x="33645" y="1"/>
                  </a:moveTo>
                  <a:cubicBezTo>
                    <a:pt x="24384" y="1"/>
                    <a:pt x="17167" y="9608"/>
                    <a:pt x="10023" y="11029"/>
                  </a:cubicBezTo>
                  <a:cubicBezTo>
                    <a:pt x="10023" y="11029"/>
                    <a:pt x="10079" y="2850"/>
                    <a:pt x="7371" y="2850"/>
                  </a:cubicBezTo>
                  <a:cubicBezTo>
                    <a:pt x="7199" y="2850"/>
                    <a:pt x="7016" y="2883"/>
                    <a:pt x="6822" y="2953"/>
                  </a:cubicBezTo>
                  <a:cubicBezTo>
                    <a:pt x="3495" y="4145"/>
                    <a:pt x="6299" y="11950"/>
                    <a:pt x="6299" y="11950"/>
                  </a:cubicBezTo>
                  <a:cubicBezTo>
                    <a:pt x="6299" y="11950"/>
                    <a:pt x="1" y="13393"/>
                    <a:pt x="2658" y="16051"/>
                  </a:cubicBezTo>
                  <a:cubicBezTo>
                    <a:pt x="3312" y="16705"/>
                    <a:pt x="4086" y="16952"/>
                    <a:pt x="4883" y="16952"/>
                  </a:cubicBezTo>
                  <a:cubicBezTo>
                    <a:pt x="7346" y="16952"/>
                    <a:pt x="10023" y="14586"/>
                    <a:pt x="10023" y="14586"/>
                  </a:cubicBezTo>
                  <a:cubicBezTo>
                    <a:pt x="10479" y="14495"/>
                    <a:pt x="10985" y="14449"/>
                    <a:pt x="11533" y="14449"/>
                  </a:cubicBezTo>
                  <a:cubicBezTo>
                    <a:pt x="14008" y="14449"/>
                    <a:pt x="17324" y="15380"/>
                    <a:pt x="20527" y="17264"/>
                  </a:cubicBezTo>
                  <a:cubicBezTo>
                    <a:pt x="25194" y="20024"/>
                    <a:pt x="29327" y="22591"/>
                    <a:pt x="33951" y="22591"/>
                  </a:cubicBezTo>
                  <a:cubicBezTo>
                    <a:pt x="36479" y="22591"/>
                    <a:pt x="39153" y="21824"/>
                    <a:pt x="42141" y="19901"/>
                  </a:cubicBezTo>
                  <a:cubicBezTo>
                    <a:pt x="45949" y="17432"/>
                    <a:pt x="47518" y="12724"/>
                    <a:pt x="46368" y="8539"/>
                  </a:cubicBezTo>
                  <a:cubicBezTo>
                    <a:pt x="45133" y="4124"/>
                    <a:pt x="41995" y="1195"/>
                    <a:pt x="35759" y="170"/>
                  </a:cubicBezTo>
                  <a:cubicBezTo>
                    <a:pt x="35042" y="55"/>
                    <a:pt x="34338" y="1"/>
                    <a:pt x="336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3"/>
            <p:cNvSpPr/>
            <p:nvPr/>
          </p:nvSpPr>
          <p:spPr>
            <a:xfrm>
              <a:off x="1849175" y="4135025"/>
              <a:ext cx="434725" cy="352750"/>
            </a:xfrm>
            <a:custGeom>
              <a:rect b="b" l="l" r="r" t="t"/>
              <a:pathLst>
                <a:path extrusionOk="0" h="14110" w="17389">
                  <a:moveTo>
                    <a:pt x="7375" y="0"/>
                  </a:moveTo>
                  <a:cubicBezTo>
                    <a:pt x="7196" y="0"/>
                    <a:pt x="7005" y="35"/>
                    <a:pt x="6801" y="110"/>
                  </a:cubicBezTo>
                  <a:cubicBezTo>
                    <a:pt x="3474" y="1323"/>
                    <a:pt x="6278" y="9107"/>
                    <a:pt x="6278" y="9107"/>
                  </a:cubicBezTo>
                  <a:cubicBezTo>
                    <a:pt x="6278" y="9107"/>
                    <a:pt x="1" y="10550"/>
                    <a:pt x="2658" y="13208"/>
                  </a:cubicBezTo>
                  <a:cubicBezTo>
                    <a:pt x="3312" y="13862"/>
                    <a:pt x="4086" y="14109"/>
                    <a:pt x="4883" y="14109"/>
                  </a:cubicBezTo>
                  <a:cubicBezTo>
                    <a:pt x="7346" y="14109"/>
                    <a:pt x="10023" y="11743"/>
                    <a:pt x="10023" y="11743"/>
                  </a:cubicBezTo>
                  <a:cubicBezTo>
                    <a:pt x="10473" y="11655"/>
                    <a:pt x="10977" y="11611"/>
                    <a:pt x="11524" y="11611"/>
                  </a:cubicBezTo>
                  <a:cubicBezTo>
                    <a:pt x="13188" y="11611"/>
                    <a:pt x="15246" y="12023"/>
                    <a:pt x="17388" y="12873"/>
                  </a:cubicBezTo>
                  <a:cubicBezTo>
                    <a:pt x="16258" y="10802"/>
                    <a:pt x="15170" y="8709"/>
                    <a:pt x="14020" y="6680"/>
                  </a:cubicBezTo>
                  <a:cubicBezTo>
                    <a:pt x="12660" y="7370"/>
                    <a:pt x="11341" y="7935"/>
                    <a:pt x="10023" y="8186"/>
                  </a:cubicBezTo>
                  <a:cubicBezTo>
                    <a:pt x="10023" y="8186"/>
                    <a:pt x="10115" y="0"/>
                    <a:pt x="73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3"/>
            <p:cNvSpPr/>
            <p:nvPr/>
          </p:nvSpPr>
          <p:spPr>
            <a:xfrm>
              <a:off x="2663100" y="4059800"/>
              <a:ext cx="364100" cy="348650"/>
            </a:xfrm>
            <a:custGeom>
              <a:rect b="b" l="l" r="r" t="t"/>
              <a:pathLst>
                <a:path extrusionOk="0" h="13946" w="14564">
                  <a:moveTo>
                    <a:pt x="2826" y="1"/>
                  </a:moveTo>
                  <a:cubicBezTo>
                    <a:pt x="1528" y="2386"/>
                    <a:pt x="273" y="4918"/>
                    <a:pt x="106" y="7659"/>
                  </a:cubicBezTo>
                  <a:cubicBezTo>
                    <a:pt x="1" y="9396"/>
                    <a:pt x="189" y="11090"/>
                    <a:pt x="482" y="12806"/>
                  </a:cubicBezTo>
                  <a:cubicBezTo>
                    <a:pt x="2407" y="13371"/>
                    <a:pt x="4458" y="13559"/>
                    <a:pt x="6466" y="13601"/>
                  </a:cubicBezTo>
                  <a:cubicBezTo>
                    <a:pt x="8036" y="13664"/>
                    <a:pt x="9605" y="13685"/>
                    <a:pt x="11174" y="13811"/>
                  </a:cubicBezTo>
                  <a:cubicBezTo>
                    <a:pt x="11902" y="13872"/>
                    <a:pt x="12607" y="13946"/>
                    <a:pt x="13323" y="13946"/>
                  </a:cubicBezTo>
                  <a:cubicBezTo>
                    <a:pt x="13575" y="13946"/>
                    <a:pt x="13827" y="13937"/>
                    <a:pt x="14083" y="13915"/>
                  </a:cubicBezTo>
                  <a:cubicBezTo>
                    <a:pt x="14564" y="12178"/>
                    <a:pt x="14564" y="10254"/>
                    <a:pt x="14083" y="8454"/>
                  </a:cubicBezTo>
                  <a:cubicBezTo>
                    <a:pt x="12848" y="4039"/>
                    <a:pt x="9710" y="1110"/>
                    <a:pt x="3453" y="85"/>
                  </a:cubicBezTo>
                  <a:lnTo>
                    <a:pt x="2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3"/>
            <p:cNvSpPr/>
            <p:nvPr/>
          </p:nvSpPr>
          <p:spPr>
            <a:xfrm>
              <a:off x="2707050" y="4059800"/>
              <a:ext cx="320150" cy="347900"/>
            </a:xfrm>
            <a:custGeom>
              <a:rect b="b" l="l" r="r" t="t"/>
              <a:pathLst>
                <a:path extrusionOk="0" h="13916" w="12806">
                  <a:moveTo>
                    <a:pt x="1068" y="1"/>
                  </a:moveTo>
                  <a:cubicBezTo>
                    <a:pt x="712" y="691"/>
                    <a:pt x="335" y="1361"/>
                    <a:pt x="1" y="2051"/>
                  </a:cubicBezTo>
                  <a:lnTo>
                    <a:pt x="628" y="1884"/>
                  </a:lnTo>
                  <a:cubicBezTo>
                    <a:pt x="1254" y="1759"/>
                    <a:pt x="1880" y="1699"/>
                    <a:pt x="2498" y="1699"/>
                  </a:cubicBezTo>
                  <a:cubicBezTo>
                    <a:pt x="7051" y="1699"/>
                    <a:pt x="11215" y="4958"/>
                    <a:pt x="12136" y="9563"/>
                  </a:cubicBezTo>
                  <a:cubicBezTo>
                    <a:pt x="12450" y="11049"/>
                    <a:pt x="12366" y="12555"/>
                    <a:pt x="11969" y="13915"/>
                  </a:cubicBezTo>
                  <a:lnTo>
                    <a:pt x="12325" y="13915"/>
                  </a:lnTo>
                  <a:cubicBezTo>
                    <a:pt x="12806" y="12178"/>
                    <a:pt x="12806" y="10254"/>
                    <a:pt x="12325" y="8454"/>
                  </a:cubicBezTo>
                  <a:cubicBezTo>
                    <a:pt x="11090" y="4039"/>
                    <a:pt x="7952" y="1110"/>
                    <a:pt x="1695" y="85"/>
                  </a:cubicBezTo>
                  <a:lnTo>
                    <a:pt x="10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3"/>
            <p:cNvSpPr/>
            <p:nvPr/>
          </p:nvSpPr>
          <p:spPr>
            <a:xfrm>
              <a:off x="2663100" y="4075500"/>
              <a:ext cx="274650" cy="329575"/>
            </a:xfrm>
            <a:custGeom>
              <a:rect b="b" l="l" r="r" t="t"/>
              <a:pathLst>
                <a:path extrusionOk="0" h="13183" w="10986">
                  <a:moveTo>
                    <a:pt x="2470" y="1"/>
                  </a:moveTo>
                  <a:cubicBezTo>
                    <a:pt x="1277" y="2198"/>
                    <a:pt x="210" y="4520"/>
                    <a:pt x="85" y="7031"/>
                  </a:cubicBezTo>
                  <a:cubicBezTo>
                    <a:pt x="1" y="8768"/>
                    <a:pt x="189" y="10462"/>
                    <a:pt x="440" y="12199"/>
                  </a:cubicBezTo>
                  <a:cubicBezTo>
                    <a:pt x="2407" y="12743"/>
                    <a:pt x="4458" y="12931"/>
                    <a:pt x="6487" y="12994"/>
                  </a:cubicBezTo>
                  <a:cubicBezTo>
                    <a:pt x="8015" y="13057"/>
                    <a:pt x="9500" y="13057"/>
                    <a:pt x="10986" y="13183"/>
                  </a:cubicBezTo>
                  <a:cubicBezTo>
                    <a:pt x="10128" y="12618"/>
                    <a:pt x="9312" y="11990"/>
                    <a:pt x="8559" y="11320"/>
                  </a:cubicBezTo>
                  <a:cubicBezTo>
                    <a:pt x="5023" y="8307"/>
                    <a:pt x="2721" y="4708"/>
                    <a:pt x="24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3"/>
            <p:cNvSpPr/>
            <p:nvPr/>
          </p:nvSpPr>
          <p:spPr>
            <a:xfrm>
              <a:off x="2662600" y="4153975"/>
              <a:ext cx="130775" cy="244825"/>
            </a:xfrm>
            <a:custGeom>
              <a:rect b="b" l="l" r="r" t="t"/>
              <a:pathLst>
                <a:path extrusionOk="0" h="9793" w="5231">
                  <a:moveTo>
                    <a:pt x="983" y="0"/>
                  </a:moveTo>
                  <a:lnTo>
                    <a:pt x="983" y="0"/>
                  </a:lnTo>
                  <a:cubicBezTo>
                    <a:pt x="523" y="1256"/>
                    <a:pt x="188" y="2532"/>
                    <a:pt x="105" y="3892"/>
                  </a:cubicBezTo>
                  <a:cubicBezTo>
                    <a:pt x="0" y="5629"/>
                    <a:pt x="188" y="7323"/>
                    <a:pt x="460" y="9039"/>
                  </a:cubicBezTo>
                  <a:cubicBezTo>
                    <a:pt x="2009" y="9479"/>
                    <a:pt x="3599" y="9688"/>
                    <a:pt x="5231" y="9792"/>
                  </a:cubicBezTo>
                  <a:cubicBezTo>
                    <a:pt x="3139" y="8370"/>
                    <a:pt x="1569" y="6173"/>
                    <a:pt x="1046" y="3557"/>
                  </a:cubicBezTo>
                  <a:cubicBezTo>
                    <a:pt x="816" y="2365"/>
                    <a:pt x="816" y="1193"/>
                    <a:pt x="9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63"/>
          <p:cNvGrpSpPr/>
          <p:nvPr/>
        </p:nvGrpSpPr>
        <p:grpSpPr>
          <a:xfrm>
            <a:off x="7159819" y="1260582"/>
            <a:ext cx="1080214" cy="806428"/>
            <a:chOff x="4369950" y="3802975"/>
            <a:chExt cx="1259725" cy="940550"/>
          </a:xfrm>
        </p:grpSpPr>
        <p:sp>
          <p:nvSpPr>
            <p:cNvPr id="4747" name="Google Shape;4747;p63"/>
            <p:cNvSpPr/>
            <p:nvPr/>
          </p:nvSpPr>
          <p:spPr>
            <a:xfrm>
              <a:off x="4809875" y="3810300"/>
              <a:ext cx="169500" cy="122425"/>
            </a:xfrm>
            <a:custGeom>
              <a:rect b="b" l="l" r="r" t="t"/>
              <a:pathLst>
                <a:path extrusionOk="0" fill="none" h="4897" w="6780">
                  <a:moveTo>
                    <a:pt x="6780" y="4896"/>
                  </a:moveTo>
                  <a:cubicBezTo>
                    <a:pt x="6780" y="4896"/>
                    <a:pt x="6110" y="0"/>
                    <a:pt x="0" y="1047"/>
                  </a:cubicBezTo>
                </a:path>
              </a:pathLst>
            </a:custGeom>
            <a:noFill/>
            <a:ln cap="flat" cmpd="sng" w="32950">
              <a:solidFill>
                <a:schemeClr val="accent4"/>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3"/>
            <p:cNvSpPr/>
            <p:nvPr/>
          </p:nvSpPr>
          <p:spPr>
            <a:xfrm>
              <a:off x="4369950" y="4455800"/>
              <a:ext cx="207750" cy="111350"/>
            </a:xfrm>
            <a:custGeom>
              <a:rect b="b" l="l" r="r" t="t"/>
              <a:pathLst>
                <a:path extrusionOk="0" h="4454" w="8310">
                  <a:moveTo>
                    <a:pt x="5085" y="0"/>
                  </a:moveTo>
                  <a:cubicBezTo>
                    <a:pt x="5085" y="0"/>
                    <a:pt x="1" y="1214"/>
                    <a:pt x="4855" y="3829"/>
                  </a:cubicBezTo>
                  <a:cubicBezTo>
                    <a:pt x="5681" y="4270"/>
                    <a:pt x="6235" y="4454"/>
                    <a:pt x="6585" y="4454"/>
                  </a:cubicBezTo>
                  <a:cubicBezTo>
                    <a:pt x="8310" y="4454"/>
                    <a:pt x="5085" y="0"/>
                    <a:pt x="50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3"/>
            <p:cNvSpPr/>
            <p:nvPr/>
          </p:nvSpPr>
          <p:spPr>
            <a:xfrm>
              <a:off x="4452075" y="3925900"/>
              <a:ext cx="1177600" cy="667500"/>
            </a:xfrm>
            <a:custGeom>
              <a:rect b="b" l="l" r="r" t="t"/>
              <a:pathLst>
                <a:path extrusionOk="0" h="26700" w="47104">
                  <a:moveTo>
                    <a:pt x="20611" y="0"/>
                  </a:moveTo>
                  <a:cubicBezTo>
                    <a:pt x="4918" y="0"/>
                    <a:pt x="8224" y="16133"/>
                    <a:pt x="8224" y="16133"/>
                  </a:cubicBezTo>
                  <a:cubicBezTo>
                    <a:pt x="8224" y="16133"/>
                    <a:pt x="1" y="16509"/>
                    <a:pt x="900" y="26699"/>
                  </a:cubicBezTo>
                  <a:lnTo>
                    <a:pt x="46472" y="26699"/>
                  </a:lnTo>
                  <a:cubicBezTo>
                    <a:pt x="46472" y="26679"/>
                    <a:pt x="47104" y="15626"/>
                    <a:pt x="36203" y="15626"/>
                  </a:cubicBezTo>
                  <a:cubicBezTo>
                    <a:pt x="35535" y="15626"/>
                    <a:pt x="34823" y="15668"/>
                    <a:pt x="34064" y="15756"/>
                  </a:cubicBezTo>
                  <a:cubicBezTo>
                    <a:pt x="34064" y="15756"/>
                    <a:pt x="36303" y="0"/>
                    <a:pt x="206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3"/>
            <p:cNvSpPr/>
            <p:nvPr/>
          </p:nvSpPr>
          <p:spPr>
            <a:xfrm>
              <a:off x="4600125" y="4416550"/>
              <a:ext cx="326950" cy="326975"/>
            </a:xfrm>
            <a:custGeom>
              <a:rect b="b" l="l" r="r" t="t"/>
              <a:pathLst>
                <a:path extrusionOk="0" h="13079" w="13078">
                  <a:moveTo>
                    <a:pt x="6528" y="1"/>
                  </a:moveTo>
                  <a:cubicBezTo>
                    <a:pt x="2909" y="1"/>
                    <a:pt x="0" y="2909"/>
                    <a:pt x="0" y="6529"/>
                  </a:cubicBezTo>
                  <a:cubicBezTo>
                    <a:pt x="0" y="10149"/>
                    <a:pt x="2909" y="13078"/>
                    <a:pt x="6528" y="13078"/>
                  </a:cubicBezTo>
                  <a:cubicBezTo>
                    <a:pt x="10148" y="13078"/>
                    <a:pt x="13077" y="10149"/>
                    <a:pt x="13077" y="6529"/>
                  </a:cubicBezTo>
                  <a:cubicBezTo>
                    <a:pt x="13077" y="2909"/>
                    <a:pt x="10148" y="1"/>
                    <a:pt x="65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3"/>
            <p:cNvSpPr/>
            <p:nvPr/>
          </p:nvSpPr>
          <p:spPr>
            <a:xfrm>
              <a:off x="4678575" y="4495025"/>
              <a:ext cx="170025" cy="170025"/>
            </a:xfrm>
            <a:custGeom>
              <a:rect b="b" l="l" r="r" t="t"/>
              <a:pathLst>
                <a:path extrusionOk="0" h="6801" w="6801">
                  <a:moveTo>
                    <a:pt x="3390" y="0"/>
                  </a:moveTo>
                  <a:cubicBezTo>
                    <a:pt x="1507" y="0"/>
                    <a:pt x="1" y="1507"/>
                    <a:pt x="1" y="3390"/>
                  </a:cubicBezTo>
                  <a:cubicBezTo>
                    <a:pt x="1" y="5273"/>
                    <a:pt x="1507" y="6801"/>
                    <a:pt x="3390" y="6801"/>
                  </a:cubicBezTo>
                  <a:cubicBezTo>
                    <a:pt x="5273" y="6801"/>
                    <a:pt x="6801" y="5273"/>
                    <a:pt x="6801" y="3390"/>
                  </a:cubicBezTo>
                  <a:cubicBezTo>
                    <a:pt x="6801" y="1507"/>
                    <a:pt x="5273" y="0"/>
                    <a:pt x="3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3"/>
            <p:cNvSpPr/>
            <p:nvPr/>
          </p:nvSpPr>
          <p:spPr>
            <a:xfrm>
              <a:off x="5070900" y="4416550"/>
              <a:ext cx="326950" cy="326975"/>
            </a:xfrm>
            <a:custGeom>
              <a:rect b="b" l="l" r="r" t="t"/>
              <a:pathLst>
                <a:path extrusionOk="0" h="13079" w="13078">
                  <a:moveTo>
                    <a:pt x="6529" y="1"/>
                  </a:moveTo>
                  <a:cubicBezTo>
                    <a:pt x="2909" y="1"/>
                    <a:pt x="0" y="2909"/>
                    <a:pt x="0" y="6529"/>
                  </a:cubicBezTo>
                  <a:cubicBezTo>
                    <a:pt x="0" y="10149"/>
                    <a:pt x="2909" y="13078"/>
                    <a:pt x="6529" y="13078"/>
                  </a:cubicBezTo>
                  <a:cubicBezTo>
                    <a:pt x="10148" y="13078"/>
                    <a:pt x="13078" y="10149"/>
                    <a:pt x="13078" y="6529"/>
                  </a:cubicBezTo>
                  <a:cubicBezTo>
                    <a:pt x="13078" y="2909"/>
                    <a:pt x="10148" y="1"/>
                    <a:pt x="65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3"/>
            <p:cNvSpPr/>
            <p:nvPr/>
          </p:nvSpPr>
          <p:spPr>
            <a:xfrm>
              <a:off x="5149350" y="4495025"/>
              <a:ext cx="170050" cy="170025"/>
            </a:xfrm>
            <a:custGeom>
              <a:rect b="b" l="l" r="r" t="t"/>
              <a:pathLst>
                <a:path extrusionOk="0" h="6801" w="6802">
                  <a:moveTo>
                    <a:pt x="3391" y="0"/>
                  </a:moveTo>
                  <a:cubicBezTo>
                    <a:pt x="1507" y="0"/>
                    <a:pt x="1" y="1507"/>
                    <a:pt x="1" y="3390"/>
                  </a:cubicBezTo>
                  <a:cubicBezTo>
                    <a:pt x="1" y="5273"/>
                    <a:pt x="1507" y="6801"/>
                    <a:pt x="3391" y="6801"/>
                  </a:cubicBezTo>
                  <a:cubicBezTo>
                    <a:pt x="5274" y="6801"/>
                    <a:pt x="6801" y="5273"/>
                    <a:pt x="6801" y="3390"/>
                  </a:cubicBezTo>
                  <a:cubicBezTo>
                    <a:pt x="6801" y="1507"/>
                    <a:pt x="5274" y="0"/>
                    <a:pt x="3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3"/>
            <p:cNvSpPr/>
            <p:nvPr/>
          </p:nvSpPr>
          <p:spPr>
            <a:xfrm>
              <a:off x="4662875" y="3985000"/>
              <a:ext cx="274650" cy="340050"/>
            </a:xfrm>
            <a:custGeom>
              <a:rect b="b" l="l" r="r" t="t"/>
              <a:pathLst>
                <a:path extrusionOk="0" h="13602" w="10986">
                  <a:moveTo>
                    <a:pt x="10986" y="1"/>
                  </a:moveTo>
                  <a:cubicBezTo>
                    <a:pt x="1" y="2093"/>
                    <a:pt x="2742" y="13601"/>
                    <a:pt x="2742" y="13601"/>
                  </a:cubicBezTo>
                  <a:lnTo>
                    <a:pt x="10986" y="13601"/>
                  </a:lnTo>
                  <a:lnTo>
                    <a:pt x="109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3"/>
            <p:cNvSpPr/>
            <p:nvPr/>
          </p:nvSpPr>
          <p:spPr>
            <a:xfrm>
              <a:off x="4730900" y="3985000"/>
              <a:ext cx="209775" cy="340050"/>
            </a:xfrm>
            <a:custGeom>
              <a:rect b="b" l="l" r="r" t="t"/>
              <a:pathLst>
                <a:path extrusionOk="0" h="13602" w="8391">
                  <a:moveTo>
                    <a:pt x="8390" y="1"/>
                  </a:moveTo>
                  <a:cubicBezTo>
                    <a:pt x="7784" y="105"/>
                    <a:pt x="7240" y="252"/>
                    <a:pt x="6717" y="419"/>
                  </a:cubicBezTo>
                  <a:cubicBezTo>
                    <a:pt x="7030" y="1382"/>
                    <a:pt x="7177" y="2428"/>
                    <a:pt x="7177" y="3474"/>
                  </a:cubicBezTo>
                  <a:cubicBezTo>
                    <a:pt x="7177" y="8056"/>
                    <a:pt x="4122" y="11990"/>
                    <a:pt x="0" y="13413"/>
                  </a:cubicBezTo>
                  <a:cubicBezTo>
                    <a:pt x="21" y="13518"/>
                    <a:pt x="21" y="13601"/>
                    <a:pt x="21" y="13601"/>
                  </a:cubicBezTo>
                  <a:lnTo>
                    <a:pt x="8390" y="13601"/>
                  </a:lnTo>
                  <a:lnTo>
                    <a:pt x="83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3"/>
            <p:cNvSpPr/>
            <p:nvPr/>
          </p:nvSpPr>
          <p:spPr>
            <a:xfrm>
              <a:off x="4690075" y="3985000"/>
              <a:ext cx="250600" cy="333250"/>
            </a:xfrm>
            <a:custGeom>
              <a:rect b="b" l="l" r="r" t="t"/>
              <a:pathLst>
                <a:path extrusionOk="0" h="13330" w="10024">
                  <a:moveTo>
                    <a:pt x="10023" y="1"/>
                  </a:moveTo>
                  <a:cubicBezTo>
                    <a:pt x="1" y="1905"/>
                    <a:pt x="1277" y="11634"/>
                    <a:pt x="1591" y="13329"/>
                  </a:cubicBezTo>
                  <a:cubicBezTo>
                    <a:pt x="1549" y="12911"/>
                    <a:pt x="1528" y="12471"/>
                    <a:pt x="1528" y="12032"/>
                  </a:cubicBezTo>
                  <a:cubicBezTo>
                    <a:pt x="1528" y="6947"/>
                    <a:pt x="5232" y="2637"/>
                    <a:pt x="10023" y="1633"/>
                  </a:cubicBezTo>
                  <a:lnTo>
                    <a:pt x="10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3"/>
            <p:cNvSpPr/>
            <p:nvPr/>
          </p:nvSpPr>
          <p:spPr>
            <a:xfrm>
              <a:off x="5015975" y="3985000"/>
              <a:ext cx="274650" cy="340050"/>
            </a:xfrm>
            <a:custGeom>
              <a:rect b="b" l="l" r="r" t="t"/>
              <a:pathLst>
                <a:path extrusionOk="0" h="13602" w="10986">
                  <a:moveTo>
                    <a:pt x="0" y="1"/>
                  </a:moveTo>
                  <a:lnTo>
                    <a:pt x="0" y="13601"/>
                  </a:lnTo>
                  <a:lnTo>
                    <a:pt x="8558" y="13601"/>
                  </a:lnTo>
                  <a:cubicBezTo>
                    <a:pt x="8558" y="13601"/>
                    <a:pt x="10985" y="2093"/>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3"/>
            <p:cNvSpPr/>
            <p:nvPr/>
          </p:nvSpPr>
          <p:spPr>
            <a:xfrm>
              <a:off x="5021200" y="3985000"/>
              <a:ext cx="209775" cy="340050"/>
            </a:xfrm>
            <a:custGeom>
              <a:rect b="b" l="l" r="r" t="t"/>
              <a:pathLst>
                <a:path extrusionOk="0" h="13602" w="8391">
                  <a:moveTo>
                    <a:pt x="1" y="1"/>
                  </a:moveTo>
                  <a:lnTo>
                    <a:pt x="1" y="13601"/>
                  </a:lnTo>
                  <a:lnTo>
                    <a:pt x="8370" y="13601"/>
                  </a:lnTo>
                  <a:cubicBezTo>
                    <a:pt x="8370" y="13601"/>
                    <a:pt x="8370" y="13518"/>
                    <a:pt x="8391" y="13413"/>
                  </a:cubicBezTo>
                  <a:cubicBezTo>
                    <a:pt x="4248" y="11990"/>
                    <a:pt x="1193" y="8056"/>
                    <a:pt x="1193" y="3474"/>
                  </a:cubicBezTo>
                  <a:cubicBezTo>
                    <a:pt x="1193" y="2428"/>
                    <a:pt x="1361" y="1382"/>
                    <a:pt x="1675" y="419"/>
                  </a:cubicBezTo>
                  <a:cubicBezTo>
                    <a:pt x="1151" y="252"/>
                    <a:pt x="586" y="105"/>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3"/>
            <p:cNvSpPr/>
            <p:nvPr/>
          </p:nvSpPr>
          <p:spPr>
            <a:xfrm>
              <a:off x="5020675" y="3985000"/>
              <a:ext cx="250600" cy="333250"/>
            </a:xfrm>
            <a:custGeom>
              <a:rect b="b" l="l" r="r" t="t"/>
              <a:pathLst>
                <a:path extrusionOk="0" h="13330" w="10024">
                  <a:moveTo>
                    <a:pt x="1" y="1"/>
                  </a:moveTo>
                  <a:lnTo>
                    <a:pt x="1" y="1633"/>
                  </a:lnTo>
                  <a:cubicBezTo>
                    <a:pt x="4792" y="2637"/>
                    <a:pt x="8517" y="6947"/>
                    <a:pt x="8517" y="12032"/>
                  </a:cubicBezTo>
                  <a:cubicBezTo>
                    <a:pt x="8517" y="12471"/>
                    <a:pt x="8496" y="12911"/>
                    <a:pt x="8433" y="13329"/>
                  </a:cubicBezTo>
                  <a:cubicBezTo>
                    <a:pt x="8747" y="11634"/>
                    <a:pt x="10023" y="190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3"/>
            <p:cNvSpPr/>
            <p:nvPr/>
          </p:nvSpPr>
          <p:spPr>
            <a:xfrm>
              <a:off x="5009700" y="4377850"/>
              <a:ext cx="117200" cy="31925"/>
            </a:xfrm>
            <a:custGeom>
              <a:rect b="b" l="l" r="r" t="t"/>
              <a:pathLst>
                <a:path extrusionOk="0" h="1277" w="4688">
                  <a:moveTo>
                    <a:pt x="607" y="0"/>
                  </a:moveTo>
                  <a:cubicBezTo>
                    <a:pt x="272" y="0"/>
                    <a:pt x="0" y="252"/>
                    <a:pt x="0" y="607"/>
                  </a:cubicBezTo>
                  <a:lnTo>
                    <a:pt x="0" y="670"/>
                  </a:lnTo>
                  <a:cubicBezTo>
                    <a:pt x="0" y="1026"/>
                    <a:pt x="272" y="1277"/>
                    <a:pt x="607" y="1277"/>
                  </a:cubicBezTo>
                  <a:lnTo>
                    <a:pt x="4080" y="1277"/>
                  </a:lnTo>
                  <a:cubicBezTo>
                    <a:pt x="4436" y="1277"/>
                    <a:pt x="4687" y="1026"/>
                    <a:pt x="4687" y="670"/>
                  </a:cubicBezTo>
                  <a:lnTo>
                    <a:pt x="4687" y="607"/>
                  </a:lnTo>
                  <a:cubicBezTo>
                    <a:pt x="4687" y="252"/>
                    <a:pt x="4436" y="0"/>
                    <a:pt x="40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3"/>
            <p:cNvSpPr/>
            <p:nvPr/>
          </p:nvSpPr>
          <p:spPr>
            <a:xfrm>
              <a:off x="4771700" y="3802975"/>
              <a:ext cx="64350" cy="64375"/>
            </a:xfrm>
            <a:custGeom>
              <a:rect b="b" l="l" r="r" t="t"/>
              <a:pathLst>
                <a:path extrusionOk="0" h="2575" w="2574">
                  <a:moveTo>
                    <a:pt x="1297" y="0"/>
                  </a:moveTo>
                  <a:cubicBezTo>
                    <a:pt x="586" y="0"/>
                    <a:pt x="0" y="586"/>
                    <a:pt x="0" y="1277"/>
                  </a:cubicBezTo>
                  <a:cubicBezTo>
                    <a:pt x="0" y="1988"/>
                    <a:pt x="586" y="2574"/>
                    <a:pt x="1297" y="2574"/>
                  </a:cubicBezTo>
                  <a:cubicBezTo>
                    <a:pt x="1988" y="2574"/>
                    <a:pt x="2574" y="1988"/>
                    <a:pt x="2574" y="1277"/>
                  </a:cubicBezTo>
                  <a:cubicBezTo>
                    <a:pt x="2574" y="607"/>
                    <a:pt x="1988" y="21"/>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3"/>
            <p:cNvSpPr/>
            <p:nvPr/>
          </p:nvSpPr>
          <p:spPr>
            <a:xfrm>
              <a:off x="5520750" y="4396675"/>
              <a:ext cx="87900" cy="117725"/>
            </a:xfrm>
            <a:custGeom>
              <a:rect b="b" l="l" r="r" t="t"/>
              <a:pathLst>
                <a:path extrusionOk="0" h="4709" w="3516">
                  <a:moveTo>
                    <a:pt x="1151" y="1"/>
                  </a:moveTo>
                  <a:lnTo>
                    <a:pt x="1" y="4709"/>
                  </a:lnTo>
                  <a:lnTo>
                    <a:pt x="3474" y="4709"/>
                  </a:lnTo>
                  <a:cubicBezTo>
                    <a:pt x="3474" y="4709"/>
                    <a:pt x="3516" y="1654"/>
                    <a:pt x="11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3"/>
            <p:cNvSpPr/>
            <p:nvPr/>
          </p:nvSpPr>
          <p:spPr>
            <a:xfrm>
              <a:off x="5520750" y="4396675"/>
              <a:ext cx="86850" cy="117725"/>
            </a:xfrm>
            <a:custGeom>
              <a:rect b="b" l="l" r="r" t="t"/>
              <a:pathLst>
                <a:path extrusionOk="0" h="4709" w="3474">
                  <a:moveTo>
                    <a:pt x="1151" y="1"/>
                  </a:moveTo>
                  <a:lnTo>
                    <a:pt x="1" y="4709"/>
                  </a:lnTo>
                  <a:lnTo>
                    <a:pt x="3474" y="4709"/>
                  </a:lnTo>
                  <a:lnTo>
                    <a:pt x="3474" y="4688"/>
                  </a:lnTo>
                  <a:cubicBezTo>
                    <a:pt x="1214" y="4562"/>
                    <a:pt x="649" y="1905"/>
                    <a:pt x="1779" y="524"/>
                  </a:cubicBezTo>
                  <a:cubicBezTo>
                    <a:pt x="1591" y="336"/>
                    <a:pt x="1382" y="168"/>
                    <a:pt x="11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63"/>
          <p:cNvGrpSpPr/>
          <p:nvPr/>
        </p:nvGrpSpPr>
        <p:grpSpPr>
          <a:xfrm>
            <a:off x="6492383" y="1370243"/>
            <a:ext cx="647734" cy="629932"/>
            <a:chOff x="3591600" y="3930875"/>
            <a:chExt cx="755375" cy="734700"/>
          </a:xfrm>
        </p:grpSpPr>
        <p:sp>
          <p:nvSpPr>
            <p:cNvPr id="4765" name="Google Shape;4765;p63"/>
            <p:cNvSpPr/>
            <p:nvPr/>
          </p:nvSpPr>
          <p:spPr>
            <a:xfrm>
              <a:off x="4240225" y="3948400"/>
              <a:ext cx="73775" cy="73775"/>
            </a:xfrm>
            <a:custGeom>
              <a:rect b="b" l="l" r="r" t="t"/>
              <a:pathLst>
                <a:path extrusionOk="0" fill="none" h="2951" w="2951">
                  <a:moveTo>
                    <a:pt x="1" y="2950"/>
                  </a:moveTo>
                  <a:lnTo>
                    <a:pt x="2951" y="0"/>
                  </a:lnTo>
                </a:path>
              </a:pathLst>
            </a:custGeom>
            <a:noFill/>
            <a:ln cap="rnd" cmpd="sng" w="32950">
              <a:solidFill>
                <a:schemeClr val="accent2"/>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3"/>
            <p:cNvSpPr/>
            <p:nvPr/>
          </p:nvSpPr>
          <p:spPr>
            <a:xfrm>
              <a:off x="3986000" y="3930875"/>
              <a:ext cx="360975" cy="328900"/>
            </a:xfrm>
            <a:custGeom>
              <a:rect b="b" l="l" r="r" t="t"/>
              <a:pathLst>
                <a:path extrusionOk="0" h="13156" w="14439">
                  <a:moveTo>
                    <a:pt x="7217" y="0"/>
                  </a:moveTo>
                  <a:cubicBezTo>
                    <a:pt x="5530" y="0"/>
                    <a:pt x="3840" y="638"/>
                    <a:pt x="2553" y="1915"/>
                  </a:cubicBezTo>
                  <a:cubicBezTo>
                    <a:pt x="1" y="4488"/>
                    <a:pt x="1" y="8673"/>
                    <a:pt x="2553" y="11226"/>
                  </a:cubicBezTo>
                  <a:cubicBezTo>
                    <a:pt x="3840" y="12513"/>
                    <a:pt x="5530" y="13156"/>
                    <a:pt x="7217" y="13156"/>
                  </a:cubicBezTo>
                  <a:cubicBezTo>
                    <a:pt x="8904" y="13156"/>
                    <a:pt x="10588" y="12513"/>
                    <a:pt x="11864" y="11226"/>
                  </a:cubicBezTo>
                  <a:cubicBezTo>
                    <a:pt x="14438" y="8631"/>
                    <a:pt x="14438" y="4488"/>
                    <a:pt x="11864" y="1915"/>
                  </a:cubicBezTo>
                  <a:cubicBezTo>
                    <a:pt x="10588" y="638"/>
                    <a:pt x="8904" y="0"/>
                    <a:pt x="7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3"/>
            <p:cNvSpPr/>
            <p:nvPr/>
          </p:nvSpPr>
          <p:spPr>
            <a:xfrm>
              <a:off x="3988100" y="4021625"/>
              <a:ext cx="345275" cy="237650"/>
            </a:xfrm>
            <a:custGeom>
              <a:rect b="b" l="l" r="r" t="t"/>
              <a:pathLst>
                <a:path extrusionOk="0" h="9506" w="13811">
                  <a:moveTo>
                    <a:pt x="1214" y="1"/>
                  </a:moveTo>
                  <a:lnTo>
                    <a:pt x="1214" y="1"/>
                  </a:lnTo>
                  <a:cubicBezTo>
                    <a:pt x="0" y="2449"/>
                    <a:pt x="419" y="5545"/>
                    <a:pt x="2449" y="7575"/>
                  </a:cubicBezTo>
                  <a:cubicBezTo>
                    <a:pt x="3735" y="8862"/>
                    <a:pt x="5425" y="9505"/>
                    <a:pt x="7112" y="9505"/>
                  </a:cubicBezTo>
                  <a:cubicBezTo>
                    <a:pt x="8799" y="9505"/>
                    <a:pt x="10483" y="8862"/>
                    <a:pt x="11760" y="7575"/>
                  </a:cubicBezTo>
                  <a:cubicBezTo>
                    <a:pt x="13182" y="6215"/>
                    <a:pt x="13810" y="4353"/>
                    <a:pt x="13705" y="2532"/>
                  </a:cubicBezTo>
                  <a:lnTo>
                    <a:pt x="13705" y="2532"/>
                  </a:lnTo>
                  <a:cubicBezTo>
                    <a:pt x="13433" y="2909"/>
                    <a:pt x="13141" y="3265"/>
                    <a:pt x="12827" y="3599"/>
                  </a:cubicBezTo>
                  <a:cubicBezTo>
                    <a:pt x="11508" y="4918"/>
                    <a:pt x="9746" y="5577"/>
                    <a:pt x="7978" y="5577"/>
                  </a:cubicBezTo>
                  <a:cubicBezTo>
                    <a:pt x="6210" y="5577"/>
                    <a:pt x="4436" y="4918"/>
                    <a:pt x="3097" y="3599"/>
                  </a:cubicBezTo>
                  <a:cubicBezTo>
                    <a:pt x="2093" y="2574"/>
                    <a:pt x="1486" y="1319"/>
                    <a:pt x="1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3"/>
            <p:cNvSpPr/>
            <p:nvPr/>
          </p:nvSpPr>
          <p:spPr>
            <a:xfrm>
              <a:off x="4040925" y="3969850"/>
              <a:ext cx="246400" cy="250575"/>
            </a:xfrm>
            <a:custGeom>
              <a:rect b="b" l="l" r="r" t="t"/>
              <a:pathLst>
                <a:path extrusionOk="0" fill="none" h="10023" w="9856">
                  <a:moveTo>
                    <a:pt x="22" y="0"/>
                  </a:moveTo>
                  <a:cubicBezTo>
                    <a:pt x="22" y="0"/>
                    <a:pt x="1" y="2281"/>
                    <a:pt x="3872" y="6152"/>
                  </a:cubicBezTo>
                  <a:cubicBezTo>
                    <a:pt x="7743" y="10022"/>
                    <a:pt x="9856" y="9834"/>
                    <a:pt x="9856" y="9834"/>
                  </a:cubicBezTo>
                </a:path>
              </a:pathLst>
            </a:custGeom>
            <a:noFill/>
            <a:ln cap="rnd" cmpd="sng" w="32950">
              <a:solidFill>
                <a:schemeClr val="lt2"/>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3"/>
            <p:cNvSpPr/>
            <p:nvPr/>
          </p:nvSpPr>
          <p:spPr>
            <a:xfrm>
              <a:off x="3962475" y="4196850"/>
              <a:ext cx="106725" cy="97200"/>
            </a:xfrm>
            <a:custGeom>
              <a:rect b="b" l="l" r="r" t="t"/>
              <a:pathLst>
                <a:path extrusionOk="0" h="3888" w="4269">
                  <a:moveTo>
                    <a:pt x="2124" y="1"/>
                  </a:moveTo>
                  <a:cubicBezTo>
                    <a:pt x="1627" y="1"/>
                    <a:pt x="1130" y="189"/>
                    <a:pt x="753" y="566"/>
                  </a:cubicBezTo>
                  <a:cubicBezTo>
                    <a:pt x="0" y="1319"/>
                    <a:pt x="0" y="2554"/>
                    <a:pt x="753" y="3307"/>
                  </a:cubicBezTo>
                  <a:cubicBezTo>
                    <a:pt x="1130" y="3694"/>
                    <a:pt x="1627" y="3887"/>
                    <a:pt x="2124" y="3887"/>
                  </a:cubicBezTo>
                  <a:cubicBezTo>
                    <a:pt x="2621" y="3887"/>
                    <a:pt x="3118" y="3694"/>
                    <a:pt x="3494" y="3307"/>
                  </a:cubicBezTo>
                  <a:cubicBezTo>
                    <a:pt x="4269" y="2554"/>
                    <a:pt x="4269" y="1319"/>
                    <a:pt x="3494" y="566"/>
                  </a:cubicBezTo>
                  <a:cubicBezTo>
                    <a:pt x="3118" y="189"/>
                    <a:pt x="2621" y="1"/>
                    <a:pt x="21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3"/>
            <p:cNvSpPr/>
            <p:nvPr/>
          </p:nvSpPr>
          <p:spPr>
            <a:xfrm>
              <a:off x="3591600" y="4268825"/>
              <a:ext cx="465575" cy="396750"/>
            </a:xfrm>
            <a:custGeom>
              <a:rect b="b" l="l" r="r" t="t"/>
              <a:pathLst>
                <a:path extrusionOk="0" h="15870" w="18623">
                  <a:moveTo>
                    <a:pt x="14683" y="1"/>
                  </a:moveTo>
                  <a:cubicBezTo>
                    <a:pt x="10621" y="1"/>
                    <a:pt x="0" y="15869"/>
                    <a:pt x="0" y="15869"/>
                  </a:cubicBezTo>
                  <a:cubicBezTo>
                    <a:pt x="0" y="15869"/>
                    <a:pt x="18622" y="3441"/>
                    <a:pt x="15547" y="344"/>
                  </a:cubicBezTo>
                  <a:cubicBezTo>
                    <a:pt x="15310" y="109"/>
                    <a:pt x="15019" y="1"/>
                    <a:pt x="146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3"/>
            <p:cNvSpPr/>
            <p:nvPr/>
          </p:nvSpPr>
          <p:spPr>
            <a:xfrm>
              <a:off x="3592125" y="4271650"/>
              <a:ext cx="465050" cy="393925"/>
            </a:xfrm>
            <a:custGeom>
              <a:rect b="b" l="l" r="r" t="t"/>
              <a:pathLst>
                <a:path extrusionOk="0" h="15757" w="18602">
                  <a:moveTo>
                    <a:pt x="15212" y="1"/>
                  </a:moveTo>
                  <a:cubicBezTo>
                    <a:pt x="14919" y="482"/>
                    <a:pt x="14605" y="922"/>
                    <a:pt x="14228" y="1361"/>
                  </a:cubicBezTo>
                  <a:cubicBezTo>
                    <a:pt x="11090" y="4960"/>
                    <a:pt x="7533" y="8245"/>
                    <a:pt x="4060" y="11509"/>
                  </a:cubicBezTo>
                  <a:cubicBezTo>
                    <a:pt x="2992" y="12534"/>
                    <a:pt x="1883" y="13560"/>
                    <a:pt x="795" y="14606"/>
                  </a:cubicBezTo>
                  <a:cubicBezTo>
                    <a:pt x="293" y="15338"/>
                    <a:pt x="0" y="15756"/>
                    <a:pt x="0" y="15756"/>
                  </a:cubicBezTo>
                  <a:cubicBezTo>
                    <a:pt x="0" y="15756"/>
                    <a:pt x="18601" y="3328"/>
                    <a:pt x="15526" y="231"/>
                  </a:cubicBezTo>
                  <a:cubicBezTo>
                    <a:pt x="15421" y="147"/>
                    <a:pt x="15316" y="64"/>
                    <a:pt x="152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3"/>
            <p:cNvSpPr/>
            <p:nvPr/>
          </p:nvSpPr>
          <p:spPr>
            <a:xfrm>
              <a:off x="3597350" y="4561575"/>
              <a:ext cx="106725" cy="97200"/>
            </a:xfrm>
            <a:custGeom>
              <a:rect b="b" l="l" r="r" t="t"/>
              <a:pathLst>
                <a:path extrusionOk="0" h="3888" w="4269">
                  <a:moveTo>
                    <a:pt x="2145" y="1"/>
                  </a:moveTo>
                  <a:cubicBezTo>
                    <a:pt x="1648" y="1"/>
                    <a:pt x="1151" y="194"/>
                    <a:pt x="775" y="582"/>
                  </a:cubicBezTo>
                  <a:cubicBezTo>
                    <a:pt x="1" y="1335"/>
                    <a:pt x="1" y="2569"/>
                    <a:pt x="775" y="3323"/>
                  </a:cubicBezTo>
                  <a:cubicBezTo>
                    <a:pt x="1151" y="3699"/>
                    <a:pt x="1648" y="3887"/>
                    <a:pt x="2145" y="3887"/>
                  </a:cubicBezTo>
                  <a:cubicBezTo>
                    <a:pt x="2642" y="3887"/>
                    <a:pt x="3139" y="3699"/>
                    <a:pt x="3516" y="3323"/>
                  </a:cubicBezTo>
                  <a:cubicBezTo>
                    <a:pt x="4269" y="2569"/>
                    <a:pt x="4269" y="1335"/>
                    <a:pt x="3516" y="582"/>
                  </a:cubicBezTo>
                  <a:cubicBezTo>
                    <a:pt x="3139" y="194"/>
                    <a:pt x="2642" y="1"/>
                    <a:pt x="21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3"/>
            <p:cNvSpPr/>
            <p:nvPr/>
          </p:nvSpPr>
          <p:spPr>
            <a:xfrm>
              <a:off x="3597350" y="4576100"/>
              <a:ext cx="92625" cy="83200"/>
            </a:xfrm>
            <a:custGeom>
              <a:rect b="b" l="l" r="r" t="t"/>
              <a:pathLst>
                <a:path extrusionOk="0" h="3328" w="3705">
                  <a:moveTo>
                    <a:pt x="796" y="1"/>
                  </a:moveTo>
                  <a:lnTo>
                    <a:pt x="775" y="21"/>
                  </a:lnTo>
                  <a:cubicBezTo>
                    <a:pt x="1" y="775"/>
                    <a:pt x="1" y="2009"/>
                    <a:pt x="775" y="2762"/>
                  </a:cubicBezTo>
                  <a:cubicBezTo>
                    <a:pt x="1151" y="3139"/>
                    <a:pt x="1648" y="3327"/>
                    <a:pt x="2145" y="3327"/>
                  </a:cubicBezTo>
                  <a:cubicBezTo>
                    <a:pt x="2642" y="3327"/>
                    <a:pt x="3139" y="3139"/>
                    <a:pt x="3516" y="2762"/>
                  </a:cubicBezTo>
                  <a:cubicBezTo>
                    <a:pt x="3599" y="2679"/>
                    <a:pt x="3641" y="2637"/>
                    <a:pt x="3704" y="2553"/>
                  </a:cubicBezTo>
                  <a:lnTo>
                    <a:pt x="3704" y="2553"/>
                  </a:lnTo>
                  <a:cubicBezTo>
                    <a:pt x="3583" y="2571"/>
                    <a:pt x="3461" y="2580"/>
                    <a:pt x="3337" y="2580"/>
                  </a:cubicBezTo>
                  <a:cubicBezTo>
                    <a:pt x="2738" y="2580"/>
                    <a:pt x="2122" y="2359"/>
                    <a:pt x="1549" y="1821"/>
                  </a:cubicBezTo>
                  <a:cubicBezTo>
                    <a:pt x="984" y="1256"/>
                    <a:pt x="775" y="586"/>
                    <a:pt x="7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4" name="Google Shape;4774;p63"/>
          <p:cNvGrpSpPr/>
          <p:nvPr/>
        </p:nvGrpSpPr>
        <p:grpSpPr>
          <a:xfrm>
            <a:off x="5002181" y="2653032"/>
            <a:ext cx="1216751" cy="1837008"/>
            <a:chOff x="10077150" y="3380425"/>
            <a:chExt cx="651575" cy="983725"/>
          </a:xfrm>
        </p:grpSpPr>
        <p:sp>
          <p:nvSpPr>
            <p:cNvPr id="4775" name="Google Shape;4775;p63"/>
            <p:cNvSpPr/>
            <p:nvPr/>
          </p:nvSpPr>
          <p:spPr>
            <a:xfrm>
              <a:off x="10560225" y="3681650"/>
              <a:ext cx="168500" cy="244575"/>
            </a:xfrm>
            <a:custGeom>
              <a:rect b="b" l="l" r="r" t="t"/>
              <a:pathLst>
                <a:path extrusionOk="0" h="9783" w="6740">
                  <a:moveTo>
                    <a:pt x="5918" y="1"/>
                  </a:moveTo>
                  <a:cubicBezTo>
                    <a:pt x="5739" y="1"/>
                    <a:pt x="5554" y="51"/>
                    <a:pt x="5394" y="139"/>
                  </a:cubicBezTo>
                  <a:cubicBezTo>
                    <a:pt x="5073" y="341"/>
                    <a:pt x="4835" y="663"/>
                    <a:pt x="4609" y="972"/>
                  </a:cubicBezTo>
                  <a:cubicBezTo>
                    <a:pt x="3656" y="2318"/>
                    <a:pt x="2692" y="3639"/>
                    <a:pt x="1692" y="4949"/>
                  </a:cubicBezTo>
                  <a:cubicBezTo>
                    <a:pt x="1263" y="5532"/>
                    <a:pt x="727" y="6151"/>
                    <a:pt x="1" y="6199"/>
                  </a:cubicBezTo>
                  <a:lnTo>
                    <a:pt x="513" y="9783"/>
                  </a:lnTo>
                  <a:cubicBezTo>
                    <a:pt x="2406" y="8628"/>
                    <a:pt x="3882" y="6890"/>
                    <a:pt x="5133" y="5044"/>
                  </a:cubicBezTo>
                  <a:cubicBezTo>
                    <a:pt x="5966" y="3818"/>
                    <a:pt x="6740" y="2460"/>
                    <a:pt x="6704" y="996"/>
                  </a:cubicBezTo>
                  <a:cubicBezTo>
                    <a:pt x="6704" y="722"/>
                    <a:pt x="6668" y="413"/>
                    <a:pt x="6466" y="222"/>
                  </a:cubicBezTo>
                  <a:cubicBezTo>
                    <a:pt x="6325" y="68"/>
                    <a:pt x="6126" y="1"/>
                    <a:pt x="59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3"/>
            <p:cNvSpPr/>
            <p:nvPr/>
          </p:nvSpPr>
          <p:spPr>
            <a:xfrm>
              <a:off x="10157200" y="3388925"/>
              <a:ext cx="108075" cy="102425"/>
            </a:xfrm>
            <a:custGeom>
              <a:rect b="b" l="l" r="r" t="t"/>
              <a:pathLst>
                <a:path extrusionOk="0" h="4097" w="4323">
                  <a:moveTo>
                    <a:pt x="2070" y="1"/>
                  </a:moveTo>
                  <a:cubicBezTo>
                    <a:pt x="1734" y="1"/>
                    <a:pt x="1401" y="77"/>
                    <a:pt x="1108" y="251"/>
                  </a:cubicBezTo>
                  <a:cubicBezTo>
                    <a:pt x="703" y="513"/>
                    <a:pt x="406" y="942"/>
                    <a:pt x="263" y="1406"/>
                  </a:cubicBezTo>
                  <a:cubicBezTo>
                    <a:pt x="1" y="2263"/>
                    <a:pt x="251" y="3311"/>
                    <a:pt x="1299" y="4097"/>
                  </a:cubicBezTo>
                  <a:lnTo>
                    <a:pt x="4323" y="1787"/>
                  </a:lnTo>
                  <a:cubicBezTo>
                    <a:pt x="4263" y="1370"/>
                    <a:pt x="4061" y="965"/>
                    <a:pt x="3763" y="668"/>
                  </a:cubicBezTo>
                  <a:cubicBezTo>
                    <a:pt x="3489" y="406"/>
                    <a:pt x="3156" y="215"/>
                    <a:pt x="2775" y="108"/>
                  </a:cubicBezTo>
                  <a:cubicBezTo>
                    <a:pt x="2548" y="39"/>
                    <a:pt x="2308" y="1"/>
                    <a:pt x="20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3"/>
            <p:cNvSpPr/>
            <p:nvPr/>
          </p:nvSpPr>
          <p:spPr>
            <a:xfrm>
              <a:off x="10181325" y="3414725"/>
              <a:ext cx="75325" cy="71575"/>
            </a:xfrm>
            <a:custGeom>
              <a:rect b="b" l="l" r="r" t="t"/>
              <a:pathLst>
                <a:path extrusionOk="0" h="2863" w="3013">
                  <a:moveTo>
                    <a:pt x="1454" y="1"/>
                  </a:moveTo>
                  <a:cubicBezTo>
                    <a:pt x="1216" y="1"/>
                    <a:pt x="978" y="57"/>
                    <a:pt x="774" y="184"/>
                  </a:cubicBezTo>
                  <a:cubicBezTo>
                    <a:pt x="477" y="350"/>
                    <a:pt x="286" y="648"/>
                    <a:pt x="179" y="981"/>
                  </a:cubicBezTo>
                  <a:cubicBezTo>
                    <a:pt x="0" y="1577"/>
                    <a:pt x="167" y="2303"/>
                    <a:pt x="893" y="2862"/>
                  </a:cubicBezTo>
                  <a:lnTo>
                    <a:pt x="3013" y="1267"/>
                  </a:lnTo>
                  <a:cubicBezTo>
                    <a:pt x="2977" y="969"/>
                    <a:pt x="2834" y="684"/>
                    <a:pt x="2620" y="481"/>
                  </a:cubicBezTo>
                  <a:cubicBezTo>
                    <a:pt x="2441" y="279"/>
                    <a:pt x="2191" y="148"/>
                    <a:pt x="1941" y="76"/>
                  </a:cubicBezTo>
                  <a:cubicBezTo>
                    <a:pt x="1785" y="28"/>
                    <a:pt x="1619" y="1"/>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3"/>
            <p:cNvSpPr/>
            <p:nvPr/>
          </p:nvSpPr>
          <p:spPr>
            <a:xfrm>
              <a:off x="10498325" y="3400450"/>
              <a:ext cx="106575" cy="104000"/>
            </a:xfrm>
            <a:custGeom>
              <a:rect b="b" l="l" r="r" t="t"/>
              <a:pathLst>
                <a:path extrusionOk="0" h="4160" w="4263">
                  <a:moveTo>
                    <a:pt x="2201" y="1"/>
                  </a:moveTo>
                  <a:cubicBezTo>
                    <a:pt x="2037" y="1"/>
                    <a:pt x="1873" y="18"/>
                    <a:pt x="1715" y="52"/>
                  </a:cubicBezTo>
                  <a:cubicBezTo>
                    <a:pt x="1346" y="123"/>
                    <a:pt x="965" y="278"/>
                    <a:pt x="667" y="516"/>
                  </a:cubicBezTo>
                  <a:cubicBezTo>
                    <a:pt x="346" y="778"/>
                    <a:pt x="108" y="1147"/>
                    <a:pt x="0" y="1564"/>
                  </a:cubicBezTo>
                  <a:lnTo>
                    <a:pt x="2798" y="4160"/>
                  </a:lnTo>
                  <a:cubicBezTo>
                    <a:pt x="3918" y="3469"/>
                    <a:pt x="4263" y="2457"/>
                    <a:pt x="4096" y="1588"/>
                  </a:cubicBezTo>
                  <a:cubicBezTo>
                    <a:pt x="4001" y="1112"/>
                    <a:pt x="3751" y="647"/>
                    <a:pt x="3370" y="362"/>
                  </a:cubicBezTo>
                  <a:cubicBezTo>
                    <a:pt x="3037" y="114"/>
                    <a:pt x="2618" y="1"/>
                    <a:pt x="22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3"/>
            <p:cNvSpPr/>
            <p:nvPr/>
          </p:nvSpPr>
          <p:spPr>
            <a:xfrm>
              <a:off x="10510225" y="3428250"/>
              <a:ext cx="67300" cy="66075"/>
            </a:xfrm>
            <a:custGeom>
              <a:rect b="b" l="l" r="r" t="t"/>
              <a:pathLst>
                <a:path extrusionOk="0" h="2643" w="2692">
                  <a:moveTo>
                    <a:pt x="1363" y="0"/>
                  </a:moveTo>
                  <a:cubicBezTo>
                    <a:pt x="1269" y="0"/>
                    <a:pt x="1176" y="8"/>
                    <a:pt x="1084" y="24"/>
                  </a:cubicBezTo>
                  <a:cubicBezTo>
                    <a:pt x="846" y="71"/>
                    <a:pt x="608" y="178"/>
                    <a:pt x="429" y="321"/>
                  </a:cubicBezTo>
                  <a:cubicBezTo>
                    <a:pt x="227" y="488"/>
                    <a:pt x="72" y="738"/>
                    <a:pt x="1" y="988"/>
                  </a:cubicBezTo>
                  <a:lnTo>
                    <a:pt x="1775" y="2643"/>
                  </a:lnTo>
                  <a:cubicBezTo>
                    <a:pt x="2489" y="2214"/>
                    <a:pt x="2692" y="1571"/>
                    <a:pt x="2596" y="1012"/>
                  </a:cubicBezTo>
                  <a:cubicBezTo>
                    <a:pt x="2537" y="714"/>
                    <a:pt x="2382" y="416"/>
                    <a:pt x="2132" y="238"/>
                  </a:cubicBezTo>
                  <a:cubicBezTo>
                    <a:pt x="1910" y="69"/>
                    <a:pt x="1636" y="0"/>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3"/>
            <p:cNvSpPr/>
            <p:nvPr/>
          </p:nvSpPr>
          <p:spPr>
            <a:xfrm>
              <a:off x="10144125" y="3811325"/>
              <a:ext cx="485200" cy="524175"/>
            </a:xfrm>
            <a:custGeom>
              <a:rect b="b" l="l" r="r" t="t"/>
              <a:pathLst>
                <a:path extrusionOk="0" h="20967" w="19408">
                  <a:moveTo>
                    <a:pt x="16669" y="0"/>
                  </a:moveTo>
                  <a:lnTo>
                    <a:pt x="3012" y="1238"/>
                  </a:lnTo>
                  <a:cubicBezTo>
                    <a:pt x="2072" y="3381"/>
                    <a:pt x="1119" y="5548"/>
                    <a:pt x="595" y="7822"/>
                  </a:cubicBezTo>
                  <a:cubicBezTo>
                    <a:pt x="71" y="10108"/>
                    <a:pt x="0" y="12549"/>
                    <a:pt x="810" y="14752"/>
                  </a:cubicBezTo>
                  <a:cubicBezTo>
                    <a:pt x="1726" y="17312"/>
                    <a:pt x="3917" y="19550"/>
                    <a:pt x="6537" y="20526"/>
                  </a:cubicBezTo>
                  <a:cubicBezTo>
                    <a:pt x="6537" y="20526"/>
                    <a:pt x="7765" y="20966"/>
                    <a:pt x="9517" y="20966"/>
                  </a:cubicBezTo>
                  <a:cubicBezTo>
                    <a:pt x="10210" y="20966"/>
                    <a:pt x="10985" y="20897"/>
                    <a:pt x="11799" y="20705"/>
                  </a:cubicBezTo>
                  <a:cubicBezTo>
                    <a:pt x="14680" y="20014"/>
                    <a:pt x="17216" y="17990"/>
                    <a:pt x="18383" y="15359"/>
                  </a:cubicBezTo>
                  <a:cubicBezTo>
                    <a:pt x="19324" y="13204"/>
                    <a:pt x="19407" y="10775"/>
                    <a:pt x="19050" y="8465"/>
                  </a:cubicBezTo>
                  <a:cubicBezTo>
                    <a:pt x="18693" y="6167"/>
                    <a:pt x="17455" y="2203"/>
                    <a:pt x="166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3"/>
            <p:cNvSpPr/>
            <p:nvPr/>
          </p:nvSpPr>
          <p:spPr>
            <a:xfrm>
              <a:off x="10236100" y="3844950"/>
              <a:ext cx="292025" cy="441625"/>
            </a:xfrm>
            <a:custGeom>
              <a:rect b="b" l="l" r="r" t="t"/>
              <a:pathLst>
                <a:path extrusionOk="0" h="17665" w="11681">
                  <a:moveTo>
                    <a:pt x="6298" y="1"/>
                  </a:moveTo>
                  <a:cubicBezTo>
                    <a:pt x="4689" y="1"/>
                    <a:pt x="3236" y="971"/>
                    <a:pt x="2643" y="1655"/>
                  </a:cubicBezTo>
                  <a:cubicBezTo>
                    <a:pt x="1976" y="2441"/>
                    <a:pt x="1524" y="3370"/>
                    <a:pt x="1191" y="4310"/>
                  </a:cubicBezTo>
                  <a:cubicBezTo>
                    <a:pt x="655" y="5811"/>
                    <a:pt x="357" y="7394"/>
                    <a:pt x="191" y="8966"/>
                  </a:cubicBezTo>
                  <a:cubicBezTo>
                    <a:pt x="24" y="10621"/>
                    <a:pt x="0" y="12311"/>
                    <a:pt x="536" y="13895"/>
                  </a:cubicBezTo>
                  <a:cubicBezTo>
                    <a:pt x="845" y="14812"/>
                    <a:pt x="1334" y="15681"/>
                    <a:pt x="2072" y="16348"/>
                  </a:cubicBezTo>
                  <a:cubicBezTo>
                    <a:pt x="2538" y="16783"/>
                    <a:pt x="4088" y="17665"/>
                    <a:pt x="5953" y="17665"/>
                  </a:cubicBezTo>
                  <a:cubicBezTo>
                    <a:pt x="6995" y="17665"/>
                    <a:pt x="8135" y="17390"/>
                    <a:pt x="9239" y="16610"/>
                  </a:cubicBezTo>
                  <a:cubicBezTo>
                    <a:pt x="10049" y="16038"/>
                    <a:pt x="10585" y="15157"/>
                    <a:pt x="10954" y="14264"/>
                  </a:cubicBezTo>
                  <a:cubicBezTo>
                    <a:pt x="11597" y="12740"/>
                    <a:pt x="11680" y="11037"/>
                    <a:pt x="11632" y="9371"/>
                  </a:cubicBezTo>
                  <a:cubicBezTo>
                    <a:pt x="11573" y="7775"/>
                    <a:pt x="11382" y="6204"/>
                    <a:pt x="10954" y="4656"/>
                  </a:cubicBezTo>
                  <a:cubicBezTo>
                    <a:pt x="10680" y="3679"/>
                    <a:pt x="10299" y="2739"/>
                    <a:pt x="9692" y="1893"/>
                  </a:cubicBezTo>
                  <a:cubicBezTo>
                    <a:pt x="8647" y="484"/>
                    <a:pt x="7434" y="1"/>
                    <a:pt x="6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3"/>
            <p:cNvSpPr/>
            <p:nvPr/>
          </p:nvSpPr>
          <p:spPr>
            <a:xfrm>
              <a:off x="10480750" y="4181900"/>
              <a:ext cx="127725" cy="182250"/>
            </a:xfrm>
            <a:custGeom>
              <a:rect b="b" l="l" r="r" t="t"/>
              <a:pathLst>
                <a:path extrusionOk="0" h="7290" w="5109">
                  <a:moveTo>
                    <a:pt x="5109" y="0"/>
                  </a:moveTo>
                  <a:lnTo>
                    <a:pt x="1" y="3132"/>
                  </a:lnTo>
                  <a:cubicBezTo>
                    <a:pt x="239" y="4084"/>
                    <a:pt x="620" y="5156"/>
                    <a:pt x="989" y="6061"/>
                  </a:cubicBezTo>
                  <a:cubicBezTo>
                    <a:pt x="1168" y="6465"/>
                    <a:pt x="1358" y="6894"/>
                    <a:pt x="1763" y="7132"/>
                  </a:cubicBezTo>
                  <a:cubicBezTo>
                    <a:pt x="1951" y="7240"/>
                    <a:pt x="2163" y="7289"/>
                    <a:pt x="2378" y="7289"/>
                  </a:cubicBezTo>
                  <a:cubicBezTo>
                    <a:pt x="2803" y="7289"/>
                    <a:pt x="3245" y="7099"/>
                    <a:pt x="3561" y="6799"/>
                  </a:cubicBezTo>
                  <a:cubicBezTo>
                    <a:pt x="4025" y="6358"/>
                    <a:pt x="4240" y="5727"/>
                    <a:pt x="4406" y="5120"/>
                  </a:cubicBezTo>
                  <a:cubicBezTo>
                    <a:pt x="4859" y="3453"/>
                    <a:pt x="4990" y="1727"/>
                    <a:pt x="51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3"/>
            <p:cNvSpPr/>
            <p:nvPr/>
          </p:nvSpPr>
          <p:spPr>
            <a:xfrm>
              <a:off x="10161975" y="4173250"/>
              <a:ext cx="122350" cy="186525"/>
            </a:xfrm>
            <a:custGeom>
              <a:rect b="b" l="l" r="r" t="t"/>
              <a:pathLst>
                <a:path extrusionOk="0" h="7461" w="4894">
                  <a:moveTo>
                    <a:pt x="0" y="1"/>
                  </a:moveTo>
                  <a:cubicBezTo>
                    <a:pt x="12" y="1727"/>
                    <a:pt x="12" y="3478"/>
                    <a:pt x="358" y="5168"/>
                  </a:cubicBezTo>
                  <a:cubicBezTo>
                    <a:pt x="477" y="5799"/>
                    <a:pt x="655" y="6418"/>
                    <a:pt x="1084" y="6895"/>
                  </a:cubicBezTo>
                  <a:cubicBezTo>
                    <a:pt x="1399" y="7236"/>
                    <a:pt x="1873" y="7460"/>
                    <a:pt x="2331" y="7460"/>
                  </a:cubicBezTo>
                  <a:cubicBezTo>
                    <a:pt x="2513" y="7460"/>
                    <a:pt x="2692" y="7425"/>
                    <a:pt x="2858" y="7347"/>
                  </a:cubicBezTo>
                  <a:cubicBezTo>
                    <a:pt x="3263" y="7133"/>
                    <a:pt x="3501" y="6728"/>
                    <a:pt x="3703" y="6335"/>
                  </a:cubicBezTo>
                  <a:cubicBezTo>
                    <a:pt x="4156" y="5454"/>
                    <a:pt x="4596" y="4394"/>
                    <a:pt x="4894" y="3478"/>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3"/>
            <p:cNvSpPr/>
            <p:nvPr/>
          </p:nvSpPr>
          <p:spPr>
            <a:xfrm>
              <a:off x="10077150" y="3804175"/>
              <a:ext cx="194675" cy="308600"/>
            </a:xfrm>
            <a:custGeom>
              <a:rect b="b" l="l" r="r" t="t"/>
              <a:pathLst>
                <a:path extrusionOk="0" h="12344" w="7787">
                  <a:moveTo>
                    <a:pt x="6013" y="0"/>
                  </a:moveTo>
                  <a:cubicBezTo>
                    <a:pt x="3084" y="2524"/>
                    <a:pt x="1310" y="6072"/>
                    <a:pt x="250" y="9728"/>
                  </a:cubicBezTo>
                  <a:cubicBezTo>
                    <a:pt x="119" y="10168"/>
                    <a:pt x="0" y="10633"/>
                    <a:pt x="36" y="11109"/>
                  </a:cubicBezTo>
                  <a:cubicBezTo>
                    <a:pt x="48" y="11418"/>
                    <a:pt x="155" y="11740"/>
                    <a:pt x="357" y="11978"/>
                  </a:cubicBezTo>
                  <a:cubicBezTo>
                    <a:pt x="547" y="12189"/>
                    <a:pt x="830" y="12343"/>
                    <a:pt x="1115" y="12343"/>
                  </a:cubicBezTo>
                  <a:cubicBezTo>
                    <a:pt x="1152" y="12343"/>
                    <a:pt x="1189" y="12341"/>
                    <a:pt x="1226" y="12335"/>
                  </a:cubicBezTo>
                  <a:cubicBezTo>
                    <a:pt x="1226" y="12335"/>
                    <a:pt x="2417" y="12157"/>
                    <a:pt x="3048" y="10252"/>
                  </a:cubicBezTo>
                  <a:lnTo>
                    <a:pt x="7787" y="405"/>
                  </a:lnTo>
                  <a:lnTo>
                    <a:pt x="60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3"/>
            <p:cNvSpPr/>
            <p:nvPr/>
          </p:nvSpPr>
          <p:spPr>
            <a:xfrm>
              <a:off x="10113750" y="3380425"/>
              <a:ext cx="518250" cy="492700"/>
            </a:xfrm>
            <a:custGeom>
              <a:rect b="b" l="l" r="r" t="t"/>
              <a:pathLst>
                <a:path extrusionOk="0" h="19708" w="20730">
                  <a:moveTo>
                    <a:pt x="10295" y="0"/>
                  </a:moveTo>
                  <a:cubicBezTo>
                    <a:pt x="7942" y="0"/>
                    <a:pt x="5716" y="1017"/>
                    <a:pt x="4203" y="2710"/>
                  </a:cubicBezTo>
                  <a:cubicBezTo>
                    <a:pt x="4144" y="2770"/>
                    <a:pt x="4084" y="2829"/>
                    <a:pt x="4025" y="2901"/>
                  </a:cubicBezTo>
                  <a:cubicBezTo>
                    <a:pt x="1346" y="6032"/>
                    <a:pt x="1" y="10104"/>
                    <a:pt x="358" y="14093"/>
                  </a:cubicBezTo>
                  <a:cubicBezTo>
                    <a:pt x="453" y="15212"/>
                    <a:pt x="691" y="16355"/>
                    <a:pt x="1406" y="17272"/>
                  </a:cubicBezTo>
                  <a:cubicBezTo>
                    <a:pt x="2560" y="18736"/>
                    <a:pt x="4656" y="19248"/>
                    <a:pt x="6609" y="19486"/>
                  </a:cubicBezTo>
                  <a:cubicBezTo>
                    <a:pt x="7837" y="19634"/>
                    <a:pt x="9075" y="19707"/>
                    <a:pt x="10311" y="19707"/>
                  </a:cubicBezTo>
                  <a:cubicBezTo>
                    <a:pt x="11973" y="19707"/>
                    <a:pt x="13632" y="19574"/>
                    <a:pt x="15264" y="19308"/>
                  </a:cubicBezTo>
                  <a:cubicBezTo>
                    <a:pt x="16288" y="19141"/>
                    <a:pt x="17324" y="18903"/>
                    <a:pt x="18181" y="18379"/>
                  </a:cubicBezTo>
                  <a:cubicBezTo>
                    <a:pt x="19420" y="17629"/>
                    <a:pt x="20158" y="16331"/>
                    <a:pt x="20444" y="14986"/>
                  </a:cubicBezTo>
                  <a:cubicBezTo>
                    <a:pt x="20729" y="13652"/>
                    <a:pt x="20598" y="12271"/>
                    <a:pt x="20336" y="10914"/>
                  </a:cubicBezTo>
                  <a:cubicBezTo>
                    <a:pt x="19967" y="8902"/>
                    <a:pt x="19372" y="6913"/>
                    <a:pt x="18312" y="5127"/>
                  </a:cubicBezTo>
                  <a:cubicBezTo>
                    <a:pt x="17265" y="3341"/>
                    <a:pt x="15741" y="1710"/>
                    <a:pt x="13776" y="782"/>
                  </a:cubicBezTo>
                  <a:cubicBezTo>
                    <a:pt x="12859" y="329"/>
                    <a:pt x="11966" y="127"/>
                    <a:pt x="11133" y="43"/>
                  </a:cubicBezTo>
                  <a:cubicBezTo>
                    <a:pt x="10853" y="14"/>
                    <a:pt x="10573" y="0"/>
                    <a:pt x="102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3"/>
            <p:cNvSpPr/>
            <p:nvPr/>
          </p:nvSpPr>
          <p:spPr>
            <a:xfrm>
              <a:off x="10220025" y="3855650"/>
              <a:ext cx="303925" cy="25350"/>
            </a:xfrm>
            <a:custGeom>
              <a:rect b="b" l="l" r="r" t="t"/>
              <a:pathLst>
                <a:path extrusionOk="0" h="1014" w="12157">
                  <a:moveTo>
                    <a:pt x="0" y="1"/>
                  </a:moveTo>
                  <a:cubicBezTo>
                    <a:pt x="0" y="1"/>
                    <a:pt x="0" y="1"/>
                    <a:pt x="0" y="1"/>
                  </a:cubicBezTo>
                  <a:cubicBezTo>
                    <a:pt x="2" y="1"/>
                    <a:pt x="3" y="2"/>
                    <a:pt x="5" y="2"/>
                  </a:cubicBezTo>
                  <a:lnTo>
                    <a:pt x="5" y="2"/>
                  </a:lnTo>
                  <a:cubicBezTo>
                    <a:pt x="2" y="1"/>
                    <a:pt x="1" y="1"/>
                    <a:pt x="0" y="1"/>
                  </a:cubicBezTo>
                  <a:close/>
                  <a:moveTo>
                    <a:pt x="5" y="2"/>
                  </a:moveTo>
                  <a:cubicBezTo>
                    <a:pt x="134" y="36"/>
                    <a:pt x="3017" y="1014"/>
                    <a:pt x="6639" y="1014"/>
                  </a:cubicBezTo>
                  <a:cubicBezTo>
                    <a:pt x="8382" y="1014"/>
                    <a:pt x="10296" y="787"/>
                    <a:pt x="12156" y="120"/>
                  </a:cubicBezTo>
                  <a:lnTo>
                    <a:pt x="12156" y="120"/>
                  </a:lnTo>
                  <a:cubicBezTo>
                    <a:pt x="12156" y="120"/>
                    <a:pt x="9307" y="479"/>
                    <a:pt x="5906" y="479"/>
                  </a:cubicBezTo>
                  <a:cubicBezTo>
                    <a:pt x="3977" y="479"/>
                    <a:pt x="1870" y="363"/>
                    <a:pt x="5" y="2"/>
                  </a:cubicBezTo>
                  <a:close/>
                </a:path>
              </a:pathLst>
            </a:custGeom>
            <a:solidFill>
              <a:srgbClr val="F67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3"/>
            <p:cNvSpPr/>
            <p:nvPr/>
          </p:nvSpPr>
          <p:spPr>
            <a:xfrm>
              <a:off x="10570950" y="3853975"/>
              <a:ext cx="22050" cy="60950"/>
            </a:xfrm>
            <a:custGeom>
              <a:rect b="b" l="l" r="r" t="t"/>
              <a:pathLst>
                <a:path extrusionOk="0" h="2438" w="882">
                  <a:moveTo>
                    <a:pt x="38" y="1"/>
                  </a:moveTo>
                  <a:cubicBezTo>
                    <a:pt x="31" y="1"/>
                    <a:pt x="19" y="6"/>
                    <a:pt x="12" y="20"/>
                  </a:cubicBezTo>
                  <a:cubicBezTo>
                    <a:pt x="1" y="20"/>
                    <a:pt x="1" y="32"/>
                    <a:pt x="1" y="56"/>
                  </a:cubicBezTo>
                  <a:cubicBezTo>
                    <a:pt x="72" y="247"/>
                    <a:pt x="132" y="449"/>
                    <a:pt x="203" y="651"/>
                  </a:cubicBezTo>
                  <a:cubicBezTo>
                    <a:pt x="286" y="842"/>
                    <a:pt x="346" y="1044"/>
                    <a:pt x="405" y="1247"/>
                  </a:cubicBezTo>
                  <a:cubicBezTo>
                    <a:pt x="465" y="1437"/>
                    <a:pt x="524" y="1640"/>
                    <a:pt x="596" y="1842"/>
                  </a:cubicBezTo>
                  <a:cubicBezTo>
                    <a:pt x="655" y="2033"/>
                    <a:pt x="727" y="2223"/>
                    <a:pt x="834" y="2414"/>
                  </a:cubicBezTo>
                  <a:cubicBezTo>
                    <a:pt x="834" y="2437"/>
                    <a:pt x="846" y="2437"/>
                    <a:pt x="858" y="2437"/>
                  </a:cubicBezTo>
                  <a:cubicBezTo>
                    <a:pt x="882" y="2437"/>
                    <a:pt x="882" y="2414"/>
                    <a:pt x="882" y="2402"/>
                  </a:cubicBezTo>
                  <a:cubicBezTo>
                    <a:pt x="834" y="2199"/>
                    <a:pt x="774" y="1985"/>
                    <a:pt x="703" y="1794"/>
                  </a:cubicBezTo>
                  <a:cubicBezTo>
                    <a:pt x="620" y="1580"/>
                    <a:pt x="548" y="1390"/>
                    <a:pt x="477" y="1199"/>
                  </a:cubicBezTo>
                  <a:cubicBezTo>
                    <a:pt x="405" y="985"/>
                    <a:pt x="322" y="794"/>
                    <a:pt x="251" y="604"/>
                  </a:cubicBezTo>
                  <a:cubicBezTo>
                    <a:pt x="179" y="413"/>
                    <a:pt x="108" y="199"/>
                    <a:pt x="48" y="9"/>
                  </a:cubicBezTo>
                  <a:cubicBezTo>
                    <a:pt x="48" y="4"/>
                    <a:pt x="44"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3"/>
            <p:cNvSpPr/>
            <p:nvPr/>
          </p:nvSpPr>
          <p:spPr>
            <a:xfrm>
              <a:off x="10148875" y="3863100"/>
              <a:ext cx="61925" cy="209575"/>
            </a:xfrm>
            <a:custGeom>
              <a:rect b="b" l="l" r="r" t="t"/>
              <a:pathLst>
                <a:path extrusionOk="0" h="8383" w="2477">
                  <a:moveTo>
                    <a:pt x="2465" y="1"/>
                  </a:moveTo>
                  <a:cubicBezTo>
                    <a:pt x="2465" y="1"/>
                    <a:pt x="2429" y="1"/>
                    <a:pt x="2429" y="13"/>
                  </a:cubicBezTo>
                  <a:cubicBezTo>
                    <a:pt x="2108" y="667"/>
                    <a:pt x="1822" y="1334"/>
                    <a:pt x="1548" y="2013"/>
                  </a:cubicBezTo>
                  <a:cubicBezTo>
                    <a:pt x="1286" y="2680"/>
                    <a:pt x="1036" y="3358"/>
                    <a:pt x="822" y="4061"/>
                  </a:cubicBezTo>
                  <a:cubicBezTo>
                    <a:pt x="620" y="4763"/>
                    <a:pt x="441" y="5466"/>
                    <a:pt x="286" y="6180"/>
                  </a:cubicBezTo>
                  <a:cubicBezTo>
                    <a:pt x="143" y="6894"/>
                    <a:pt x="48" y="7609"/>
                    <a:pt x="1" y="8335"/>
                  </a:cubicBezTo>
                  <a:cubicBezTo>
                    <a:pt x="1" y="8347"/>
                    <a:pt x="24" y="8359"/>
                    <a:pt x="36" y="8383"/>
                  </a:cubicBezTo>
                  <a:cubicBezTo>
                    <a:pt x="48" y="8383"/>
                    <a:pt x="60" y="8359"/>
                    <a:pt x="60" y="8347"/>
                  </a:cubicBezTo>
                  <a:cubicBezTo>
                    <a:pt x="96" y="7621"/>
                    <a:pt x="191" y="6906"/>
                    <a:pt x="346" y="6192"/>
                  </a:cubicBezTo>
                  <a:cubicBezTo>
                    <a:pt x="512" y="5478"/>
                    <a:pt x="703" y="4775"/>
                    <a:pt x="929" y="4096"/>
                  </a:cubicBezTo>
                  <a:cubicBezTo>
                    <a:pt x="1144" y="3406"/>
                    <a:pt x="1405" y="2727"/>
                    <a:pt x="1667" y="2049"/>
                  </a:cubicBezTo>
                  <a:cubicBezTo>
                    <a:pt x="1929" y="1382"/>
                    <a:pt x="2203" y="715"/>
                    <a:pt x="2477" y="24"/>
                  </a:cubicBezTo>
                  <a:cubicBezTo>
                    <a:pt x="2477" y="13"/>
                    <a:pt x="2477" y="1"/>
                    <a:pt x="2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3"/>
            <p:cNvSpPr/>
            <p:nvPr/>
          </p:nvSpPr>
          <p:spPr>
            <a:xfrm>
              <a:off x="10163750" y="4180100"/>
              <a:ext cx="103925" cy="125350"/>
            </a:xfrm>
            <a:custGeom>
              <a:rect b="b" l="l" r="r" t="t"/>
              <a:pathLst>
                <a:path extrusionOk="0" h="5014" w="4157">
                  <a:moveTo>
                    <a:pt x="25" y="1"/>
                  </a:moveTo>
                  <a:cubicBezTo>
                    <a:pt x="1" y="1"/>
                    <a:pt x="1" y="13"/>
                    <a:pt x="1" y="25"/>
                  </a:cubicBezTo>
                  <a:cubicBezTo>
                    <a:pt x="168" y="549"/>
                    <a:pt x="394" y="1060"/>
                    <a:pt x="679" y="1537"/>
                  </a:cubicBezTo>
                  <a:cubicBezTo>
                    <a:pt x="941" y="2013"/>
                    <a:pt x="1275" y="2453"/>
                    <a:pt x="1632" y="2870"/>
                  </a:cubicBezTo>
                  <a:cubicBezTo>
                    <a:pt x="1989" y="3287"/>
                    <a:pt x="2370" y="3680"/>
                    <a:pt x="2787" y="4037"/>
                  </a:cubicBezTo>
                  <a:cubicBezTo>
                    <a:pt x="3204" y="4406"/>
                    <a:pt x="3656" y="4716"/>
                    <a:pt x="4108" y="5013"/>
                  </a:cubicBezTo>
                  <a:cubicBezTo>
                    <a:pt x="4132" y="5013"/>
                    <a:pt x="4144" y="5013"/>
                    <a:pt x="4156" y="5001"/>
                  </a:cubicBezTo>
                  <a:cubicBezTo>
                    <a:pt x="4156" y="5001"/>
                    <a:pt x="4156" y="4990"/>
                    <a:pt x="4144" y="4966"/>
                  </a:cubicBezTo>
                  <a:cubicBezTo>
                    <a:pt x="3216" y="4406"/>
                    <a:pt x="2382" y="3656"/>
                    <a:pt x="1703" y="2811"/>
                  </a:cubicBezTo>
                  <a:cubicBezTo>
                    <a:pt x="1358" y="2394"/>
                    <a:pt x="1049" y="1953"/>
                    <a:pt x="775" y="1477"/>
                  </a:cubicBezTo>
                  <a:cubicBezTo>
                    <a:pt x="489" y="1013"/>
                    <a:pt x="251" y="525"/>
                    <a:pt x="48" y="13"/>
                  </a:cubicBezTo>
                  <a:cubicBezTo>
                    <a:pt x="48" y="1"/>
                    <a:pt x="37" y="1"/>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3"/>
            <p:cNvSpPr/>
            <p:nvPr/>
          </p:nvSpPr>
          <p:spPr>
            <a:xfrm>
              <a:off x="10495350" y="4181600"/>
              <a:ext cx="114325" cy="126525"/>
            </a:xfrm>
            <a:custGeom>
              <a:rect b="b" l="l" r="r" t="t"/>
              <a:pathLst>
                <a:path extrusionOk="0" h="5061" w="4573">
                  <a:moveTo>
                    <a:pt x="4572" y="0"/>
                  </a:moveTo>
                  <a:cubicBezTo>
                    <a:pt x="4549" y="0"/>
                    <a:pt x="4537" y="0"/>
                    <a:pt x="4537" y="12"/>
                  </a:cubicBezTo>
                  <a:cubicBezTo>
                    <a:pt x="4334" y="548"/>
                    <a:pt x="4072" y="1072"/>
                    <a:pt x="3775" y="1560"/>
                  </a:cubicBezTo>
                  <a:cubicBezTo>
                    <a:pt x="3465" y="2048"/>
                    <a:pt x="3108" y="2501"/>
                    <a:pt x="2727" y="2917"/>
                  </a:cubicBezTo>
                  <a:cubicBezTo>
                    <a:pt x="2322" y="3334"/>
                    <a:pt x="1905" y="3715"/>
                    <a:pt x="1441" y="4060"/>
                  </a:cubicBezTo>
                  <a:cubicBezTo>
                    <a:pt x="1001" y="4406"/>
                    <a:pt x="512" y="4715"/>
                    <a:pt x="12" y="5013"/>
                  </a:cubicBezTo>
                  <a:cubicBezTo>
                    <a:pt x="0" y="5013"/>
                    <a:pt x="0" y="5025"/>
                    <a:pt x="0" y="5049"/>
                  </a:cubicBezTo>
                  <a:cubicBezTo>
                    <a:pt x="0" y="5060"/>
                    <a:pt x="12" y="5060"/>
                    <a:pt x="24" y="5060"/>
                  </a:cubicBezTo>
                  <a:cubicBezTo>
                    <a:pt x="548" y="4799"/>
                    <a:pt x="1048" y="4501"/>
                    <a:pt x="1501" y="4156"/>
                  </a:cubicBezTo>
                  <a:cubicBezTo>
                    <a:pt x="1953" y="3798"/>
                    <a:pt x="2382" y="3406"/>
                    <a:pt x="2763" y="2977"/>
                  </a:cubicBezTo>
                  <a:cubicBezTo>
                    <a:pt x="3156" y="2548"/>
                    <a:pt x="3501" y="2072"/>
                    <a:pt x="3798" y="1572"/>
                  </a:cubicBezTo>
                  <a:cubicBezTo>
                    <a:pt x="3941" y="1322"/>
                    <a:pt x="4096" y="1084"/>
                    <a:pt x="4215" y="822"/>
                  </a:cubicBezTo>
                  <a:cubicBezTo>
                    <a:pt x="4346" y="560"/>
                    <a:pt x="4453" y="298"/>
                    <a:pt x="4560" y="24"/>
                  </a:cubicBezTo>
                  <a:cubicBezTo>
                    <a:pt x="4572" y="12"/>
                    <a:pt x="4560" y="0"/>
                    <a:pt x="4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3"/>
            <p:cNvSpPr/>
            <p:nvPr/>
          </p:nvSpPr>
          <p:spPr>
            <a:xfrm>
              <a:off x="10332825" y="3597250"/>
              <a:ext cx="65225" cy="42000"/>
            </a:xfrm>
            <a:custGeom>
              <a:rect b="b" l="l" r="r" t="t"/>
              <a:pathLst>
                <a:path extrusionOk="0" h="1680" w="2609">
                  <a:moveTo>
                    <a:pt x="1566" y="0"/>
                  </a:moveTo>
                  <a:cubicBezTo>
                    <a:pt x="1206" y="0"/>
                    <a:pt x="853" y="34"/>
                    <a:pt x="501" y="86"/>
                  </a:cubicBezTo>
                  <a:lnTo>
                    <a:pt x="536" y="62"/>
                  </a:lnTo>
                  <a:cubicBezTo>
                    <a:pt x="522" y="60"/>
                    <a:pt x="507" y="60"/>
                    <a:pt x="493" y="60"/>
                  </a:cubicBezTo>
                  <a:cubicBezTo>
                    <a:pt x="295" y="60"/>
                    <a:pt x="116" y="207"/>
                    <a:pt x="60" y="395"/>
                  </a:cubicBezTo>
                  <a:cubicBezTo>
                    <a:pt x="1" y="586"/>
                    <a:pt x="36" y="812"/>
                    <a:pt x="167" y="991"/>
                  </a:cubicBezTo>
                  <a:cubicBezTo>
                    <a:pt x="286" y="1169"/>
                    <a:pt x="441" y="1300"/>
                    <a:pt x="608" y="1419"/>
                  </a:cubicBezTo>
                  <a:cubicBezTo>
                    <a:pt x="774" y="1538"/>
                    <a:pt x="929" y="1645"/>
                    <a:pt x="1132" y="1669"/>
                  </a:cubicBezTo>
                  <a:cubicBezTo>
                    <a:pt x="1172" y="1676"/>
                    <a:pt x="1212" y="1679"/>
                    <a:pt x="1251" y="1679"/>
                  </a:cubicBezTo>
                  <a:cubicBezTo>
                    <a:pt x="1494" y="1679"/>
                    <a:pt x="1725" y="1561"/>
                    <a:pt x="1929" y="1407"/>
                  </a:cubicBezTo>
                  <a:cubicBezTo>
                    <a:pt x="2084" y="1288"/>
                    <a:pt x="2227" y="1145"/>
                    <a:pt x="2370" y="1014"/>
                  </a:cubicBezTo>
                  <a:cubicBezTo>
                    <a:pt x="2465" y="895"/>
                    <a:pt x="2584" y="753"/>
                    <a:pt x="2584" y="586"/>
                  </a:cubicBezTo>
                  <a:cubicBezTo>
                    <a:pt x="2608" y="395"/>
                    <a:pt x="2465" y="217"/>
                    <a:pt x="2287" y="121"/>
                  </a:cubicBezTo>
                  <a:cubicBezTo>
                    <a:pt x="2120" y="38"/>
                    <a:pt x="1917" y="26"/>
                    <a:pt x="1727" y="2"/>
                  </a:cubicBezTo>
                  <a:cubicBezTo>
                    <a:pt x="1673" y="1"/>
                    <a:pt x="1620" y="0"/>
                    <a:pt x="1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3"/>
            <p:cNvSpPr/>
            <p:nvPr/>
          </p:nvSpPr>
          <p:spPr>
            <a:xfrm>
              <a:off x="10470050" y="3596375"/>
              <a:ext cx="39900" cy="39050"/>
            </a:xfrm>
            <a:custGeom>
              <a:rect b="b" l="l" r="r" t="t"/>
              <a:pathLst>
                <a:path extrusionOk="0" h="1562" w="1596">
                  <a:moveTo>
                    <a:pt x="816" y="1"/>
                  </a:moveTo>
                  <a:cubicBezTo>
                    <a:pt x="802" y="1"/>
                    <a:pt x="788" y="1"/>
                    <a:pt x="774" y="2"/>
                  </a:cubicBezTo>
                  <a:cubicBezTo>
                    <a:pt x="346" y="14"/>
                    <a:pt x="0" y="371"/>
                    <a:pt x="12" y="799"/>
                  </a:cubicBezTo>
                  <a:cubicBezTo>
                    <a:pt x="36" y="1221"/>
                    <a:pt x="381" y="1562"/>
                    <a:pt x="800" y="1562"/>
                  </a:cubicBezTo>
                  <a:cubicBezTo>
                    <a:pt x="808" y="1562"/>
                    <a:pt x="815" y="1562"/>
                    <a:pt x="822" y="1561"/>
                  </a:cubicBezTo>
                  <a:cubicBezTo>
                    <a:pt x="1251" y="1550"/>
                    <a:pt x="1596" y="1192"/>
                    <a:pt x="1584" y="752"/>
                  </a:cubicBezTo>
                  <a:cubicBezTo>
                    <a:pt x="1561" y="337"/>
                    <a:pt x="1226" y="1"/>
                    <a:pt x="8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3"/>
            <p:cNvSpPr/>
            <p:nvPr/>
          </p:nvSpPr>
          <p:spPr>
            <a:xfrm>
              <a:off x="10222400" y="3602325"/>
              <a:ext cx="39600" cy="39050"/>
            </a:xfrm>
            <a:custGeom>
              <a:rect b="b" l="l" r="r" t="t"/>
              <a:pathLst>
                <a:path extrusionOk="0" h="1562" w="1584">
                  <a:moveTo>
                    <a:pt x="815" y="1"/>
                  </a:moveTo>
                  <a:cubicBezTo>
                    <a:pt x="801" y="1"/>
                    <a:pt x="788" y="1"/>
                    <a:pt x="774" y="2"/>
                  </a:cubicBezTo>
                  <a:cubicBezTo>
                    <a:pt x="334" y="14"/>
                    <a:pt x="0" y="371"/>
                    <a:pt x="12" y="800"/>
                  </a:cubicBezTo>
                  <a:cubicBezTo>
                    <a:pt x="24" y="1221"/>
                    <a:pt x="369" y="1562"/>
                    <a:pt x="788" y="1562"/>
                  </a:cubicBezTo>
                  <a:cubicBezTo>
                    <a:pt x="796" y="1562"/>
                    <a:pt x="803" y="1562"/>
                    <a:pt x="810" y="1562"/>
                  </a:cubicBezTo>
                  <a:cubicBezTo>
                    <a:pt x="1251" y="1550"/>
                    <a:pt x="1584" y="1192"/>
                    <a:pt x="1572" y="752"/>
                  </a:cubicBezTo>
                  <a:cubicBezTo>
                    <a:pt x="1560" y="337"/>
                    <a:pt x="1215" y="1"/>
                    <a:pt x="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3"/>
            <p:cNvSpPr/>
            <p:nvPr/>
          </p:nvSpPr>
          <p:spPr>
            <a:xfrm>
              <a:off x="10473025" y="3655000"/>
              <a:ext cx="72350" cy="35225"/>
            </a:xfrm>
            <a:custGeom>
              <a:rect b="b" l="l" r="r" t="t"/>
              <a:pathLst>
                <a:path extrusionOk="0" h="1409" w="2894">
                  <a:moveTo>
                    <a:pt x="1516" y="1"/>
                  </a:moveTo>
                  <a:cubicBezTo>
                    <a:pt x="1487" y="1"/>
                    <a:pt x="1458" y="1"/>
                    <a:pt x="1429" y="2"/>
                  </a:cubicBezTo>
                  <a:cubicBezTo>
                    <a:pt x="643" y="38"/>
                    <a:pt x="0" y="359"/>
                    <a:pt x="12" y="752"/>
                  </a:cubicBezTo>
                  <a:cubicBezTo>
                    <a:pt x="12" y="1119"/>
                    <a:pt x="619" y="1409"/>
                    <a:pt x="1376" y="1409"/>
                  </a:cubicBezTo>
                  <a:cubicBezTo>
                    <a:pt x="1405" y="1409"/>
                    <a:pt x="1435" y="1408"/>
                    <a:pt x="1465" y="1407"/>
                  </a:cubicBezTo>
                  <a:cubicBezTo>
                    <a:pt x="2251" y="1371"/>
                    <a:pt x="2894" y="1050"/>
                    <a:pt x="2870" y="657"/>
                  </a:cubicBezTo>
                  <a:cubicBezTo>
                    <a:pt x="2858" y="290"/>
                    <a:pt x="2251" y="1"/>
                    <a:pt x="15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3"/>
            <p:cNvSpPr/>
            <p:nvPr/>
          </p:nvSpPr>
          <p:spPr>
            <a:xfrm>
              <a:off x="10184300" y="3657725"/>
              <a:ext cx="72350" cy="34925"/>
            </a:xfrm>
            <a:custGeom>
              <a:rect b="b" l="l" r="r" t="t"/>
              <a:pathLst>
                <a:path extrusionOk="0" h="1397" w="2894">
                  <a:moveTo>
                    <a:pt x="1478" y="0"/>
                  </a:moveTo>
                  <a:cubicBezTo>
                    <a:pt x="1462" y="0"/>
                    <a:pt x="1446" y="0"/>
                    <a:pt x="1429" y="0"/>
                  </a:cubicBezTo>
                  <a:cubicBezTo>
                    <a:pt x="643" y="24"/>
                    <a:pt x="0" y="358"/>
                    <a:pt x="12" y="739"/>
                  </a:cubicBezTo>
                  <a:cubicBezTo>
                    <a:pt x="12" y="1110"/>
                    <a:pt x="598" y="1396"/>
                    <a:pt x="1335" y="1396"/>
                  </a:cubicBezTo>
                  <a:cubicBezTo>
                    <a:pt x="1378" y="1396"/>
                    <a:pt x="1421" y="1395"/>
                    <a:pt x="1465" y="1393"/>
                  </a:cubicBezTo>
                  <a:cubicBezTo>
                    <a:pt x="2251" y="1370"/>
                    <a:pt x="2894" y="1036"/>
                    <a:pt x="2870" y="655"/>
                  </a:cubicBezTo>
                  <a:cubicBezTo>
                    <a:pt x="2858" y="271"/>
                    <a:pt x="2242" y="0"/>
                    <a:pt x="1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3"/>
            <p:cNvSpPr/>
            <p:nvPr/>
          </p:nvSpPr>
          <p:spPr>
            <a:xfrm>
              <a:off x="10355150" y="3659575"/>
              <a:ext cx="42900" cy="16150"/>
            </a:xfrm>
            <a:custGeom>
              <a:rect b="b" l="l" r="r" t="t"/>
              <a:pathLst>
                <a:path extrusionOk="0" h="646" w="1716">
                  <a:moveTo>
                    <a:pt x="1660" y="1"/>
                  </a:moveTo>
                  <a:cubicBezTo>
                    <a:pt x="1653" y="1"/>
                    <a:pt x="1644" y="4"/>
                    <a:pt x="1632" y="10"/>
                  </a:cubicBezTo>
                  <a:cubicBezTo>
                    <a:pt x="1560" y="129"/>
                    <a:pt x="1429" y="224"/>
                    <a:pt x="1310" y="295"/>
                  </a:cubicBezTo>
                  <a:cubicBezTo>
                    <a:pt x="1191" y="367"/>
                    <a:pt x="1060" y="426"/>
                    <a:pt x="905" y="462"/>
                  </a:cubicBezTo>
                  <a:cubicBezTo>
                    <a:pt x="774" y="498"/>
                    <a:pt x="620" y="522"/>
                    <a:pt x="477" y="522"/>
                  </a:cubicBezTo>
                  <a:cubicBezTo>
                    <a:pt x="346" y="522"/>
                    <a:pt x="191" y="486"/>
                    <a:pt x="48" y="462"/>
                  </a:cubicBezTo>
                  <a:cubicBezTo>
                    <a:pt x="24" y="462"/>
                    <a:pt x="1" y="474"/>
                    <a:pt x="1" y="486"/>
                  </a:cubicBezTo>
                  <a:cubicBezTo>
                    <a:pt x="1" y="498"/>
                    <a:pt x="12" y="534"/>
                    <a:pt x="24" y="534"/>
                  </a:cubicBezTo>
                  <a:cubicBezTo>
                    <a:pt x="179" y="593"/>
                    <a:pt x="322" y="629"/>
                    <a:pt x="489" y="641"/>
                  </a:cubicBezTo>
                  <a:cubicBezTo>
                    <a:pt x="525" y="644"/>
                    <a:pt x="562" y="645"/>
                    <a:pt x="598" y="645"/>
                  </a:cubicBezTo>
                  <a:cubicBezTo>
                    <a:pt x="717" y="645"/>
                    <a:pt x="835" y="630"/>
                    <a:pt x="953" y="593"/>
                  </a:cubicBezTo>
                  <a:cubicBezTo>
                    <a:pt x="1096" y="546"/>
                    <a:pt x="1251" y="486"/>
                    <a:pt x="1382" y="403"/>
                  </a:cubicBezTo>
                  <a:cubicBezTo>
                    <a:pt x="1501" y="307"/>
                    <a:pt x="1632" y="224"/>
                    <a:pt x="1715" y="69"/>
                  </a:cubicBezTo>
                  <a:cubicBezTo>
                    <a:pt x="1715" y="57"/>
                    <a:pt x="1715" y="45"/>
                    <a:pt x="1679" y="10"/>
                  </a:cubicBezTo>
                  <a:cubicBezTo>
                    <a:pt x="1673" y="4"/>
                    <a:pt x="1667" y="1"/>
                    <a:pt x="16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63"/>
          <p:cNvGrpSpPr/>
          <p:nvPr/>
        </p:nvGrpSpPr>
        <p:grpSpPr>
          <a:xfrm>
            <a:off x="6206897" y="2467313"/>
            <a:ext cx="1412941" cy="2023103"/>
            <a:chOff x="10692461" y="4611669"/>
            <a:chExt cx="743301" cy="1064231"/>
          </a:xfrm>
        </p:grpSpPr>
        <p:grpSp>
          <p:nvGrpSpPr>
            <p:cNvPr id="4798" name="Google Shape;4798;p63"/>
            <p:cNvGrpSpPr/>
            <p:nvPr/>
          </p:nvGrpSpPr>
          <p:grpSpPr>
            <a:xfrm>
              <a:off x="10748675" y="5115925"/>
              <a:ext cx="635100" cy="559975"/>
              <a:chOff x="10748675" y="5115925"/>
              <a:chExt cx="635100" cy="559975"/>
            </a:xfrm>
          </p:grpSpPr>
          <p:sp>
            <p:nvSpPr>
              <p:cNvPr id="4799" name="Google Shape;4799;p63"/>
              <p:cNvSpPr/>
              <p:nvPr/>
            </p:nvSpPr>
            <p:spPr>
              <a:xfrm flipH="1" rot="10800000">
                <a:off x="11215275" y="5131825"/>
                <a:ext cx="168500" cy="244575"/>
              </a:xfrm>
              <a:custGeom>
                <a:rect b="b" l="l" r="r" t="t"/>
                <a:pathLst>
                  <a:path extrusionOk="0" h="9783" w="6740">
                    <a:moveTo>
                      <a:pt x="5918" y="1"/>
                    </a:moveTo>
                    <a:cubicBezTo>
                      <a:pt x="5739" y="1"/>
                      <a:pt x="5554" y="51"/>
                      <a:pt x="5394" y="139"/>
                    </a:cubicBezTo>
                    <a:cubicBezTo>
                      <a:pt x="5073" y="341"/>
                      <a:pt x="4835" y="663"/>
                      <a:pt x="4609" y="972"/>
                    </a:cubicBezTo>
                    <a:cubicBezTo>
                      <a:pt x="3656" y="2318"/>
                      <a:pt x="2692" y="3639"/>
                      <a:pt x="1692" y="4949"/>
                    </a:cubicBezTo>
                    <a:cubicBezTo>
                      <a:pt x="1263" y="5532"/>
                      <a:pt x="727" y="6151"/>
                      <a:pt x="1" y="6199"/>
                    </a:cubicBezTo>
                    <a:lnTo>
                      <a:pt x="513" y="9783"/>
                    </a:lnTo>
                    <a:cubicBezTo>
                      <a:pt x="2406" y="8628"/>
                      <a:pt x="3882" y="6890"/>
                      <a:pt x="5133" y="5044"/>
                    </a:cubicBezTo>
                    <a:cubicBezTo>
                      <a:pt x="5966" y="3818"/>
                      <a:pt x="6740" y="2460"/>
                      <a:pt x="6704" y="996"/>
                    </a:cubicBezTo>
                    <a:cubicBezTo>
                      <a:pt x="6704" y="722"/>
                      <a:pt x="6668" y="413"/>
                      <a:pt x="6466" y="222"/>
                    </a:cubicBezTo>
                    <a:cubicBezTo>
                      <a:pt x="6325" y="68"/>
                      <a:pt x="6126" y="1"/>
                      <a:pt x="59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3"/>
              <p:cNvSpPr/>
              <p:nvPr/>
            </p:nvSpPr>
            <p:spPr>
              <a:xfrm>
                <a:off x="10815650" y="5123075"/>
                <a:ext cx="485200" cy="524175"/>
              </a:xfrm>
              <a:custGeom>
                <a:rect b="b" l="l" r="r" t="t"/>
                <a:pathLst>
                  <a:path extrusionOk="0" h="20967" w="19408">
                    <a:moveTo>
                      <a:pt x="16669" y="0"/>
                    </a:moveTo>
                    <a:lnTo>
                      <a:pt x="3012" y="1238"/>
                    </a:lnTo>
                    <a:cubicBezTo>
                      <a:pt x="2072" y="3381"/>
                      <a:pt x="1119" y="5548"/>
                      <a:pt x="595" y="7822"/>
                    </a:cubicBezTo>
                    <a:cubicBezTo>
                      <a:pt x="71" y="10108"/>
                      <a:pt x="0" y="12549"/>
                      <a:pt x="810" y="14752"/>
                    </a:cubicBezTo>
                    <a:cubicBezTo>
                      <a:pt x="1726" y="17312"/>
                      <a:pt x="3917" y="19550"/>
                      <a:pt x="6537" y="20526"/>
                    </a:cubicBezTo>
                    <a:cubicBezTo>
                      <a:pt x="6537" y="20526"/>
                      <a:pt x="7765" y="20966"/>
                      <a:pt x="9517" y="20966"/>
                    </a:cubicBezTo>
                    <a:cubicBezTo>
                      <a:pt x="10210" y="20966"/>
                      <a:pt x="10985" y="20897"/>
                      <a:pt x="11799" y="20705"/>
                    </a:cubicBezTo>
                    <a:cubicBezTo>
                      <a:pt x="14680" y="20014"/>
                      <a:pt x="17216" y="17990"/>
                      <a:pt x="18383" y="15359"/>
                    </a:cubicBezTo>
                    <a:cubicBezTo>
                      <a:pt x="19324" y="13204"/>
                      <a:pt x="19407" y="10775"/>
                      <a:pt x="19050" y="8465"/>
                    </a:cubicBezTo>
                    <a:cubicBezTo>
                      <a:pt x="18693" y="6167"/>
                      <a:pt x="17455" y="2203"/>
                      <a:pt x="166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3"/>
              <p:cNvSpPr/>
              <p:nvPr/>
            </p:nvSpPr>
            <p:spPr>
              <a:xfrm>
                <a:off x="10907625" y="5156700"/>
                <a:ext cx="292025" cy="441625"/>
              </a:xfrm>
              <a:custGeom>
                <a:rect b="b" l="l" r="r" t="t"/>
                <a:pathLst>
                  <a:path extrusionOk="0" h="17665" w="11681">
                    <a:moveTo>
                      <a:pt x="6298" y="1"/>
                    </a:moveTo>
                    <a:cubicBezTo>
                      <a:pt x="4689" y="1"/>
                      <a:pt x="3236" y="971"/>
                      <a:pt x="2643" y="1655"/>
                    </a:cubicBezTo>
                    <a:cubicBezTo>
                      <a:pt x="1976" y="2441"/>
                      <a:pt x="1524" y="3370"/>
                      <a:pt x="1191" y="4310"/>
                    </a:cubicBezTo>
                    <a:cubicBezTo>
                      <a:pt x="655" y="5811"/>
                      <a:pt x="357" y="7394"/>
                      <a:pt x="191" y="8966"/>
                    </a:cubicBezTo>
                    <a:cubicBezTo>
                      <a:pt x="24" y="10621"/>
                      <a:pt x="0" y="12311"/>
                      <a:pt x="536" y="13895"/>
                    </a:cubicBezTo>
                    <a:cubicBezTo>
                      <a:pt x="845" y="14812"/>
                      <a:pt x="1334" y="15681"/>
                      <a:pt x="2072" y="16348"/>
                    </a:cubicBezTo>
                    <a:cubicBezTo>
                      <a:pt x="2538" y="16783"/>
                      <a:pt x="4088" y="17665"/>
                      <a:pt x="5953" y="17665"/>
                    </a:cubicBezTo>
                    <a:cubicBezTo>
                      <a:pt x="6995" y="17665"/>
                      <a:pt x="8135" y="17390"/>
                      <a:pt x="9239" y="16610"/>
                    </a:cubicBezTo>
                    <a:cubicBezTo>
                      <a:pt x="10049" y="16038"/>
                      <a:pt x="10585" y="15157"/>
                      <a:pt x="10954" y="14264"/>
                    </a:cubicBezTo>
                    <a:cubicBezTo>
                      <a:pt x="11597" y="12740"/>
                      <a:pt x="11680" y="11037"/>
                      <a:pt x="11632" y="9371"/>
                    </a:cubicBezTo>
                    <a:cubicBezTo>
                      <a:pt x="11573" y="7775"/>
                      <a:pt x="11382" y="6204"/>
                      <a:pt x="10954" y="4656"/>
                    </a:cubicBezTo>
                    <a:cubicBezTo>
                      <a:pt x="10680" y="3679"/>
                      <a:pt x="10299" y="2739"/>
                      <a:pt x="9692" y="1893"/>
                    </a:cubicBezTo>
                    <a:cubicBezTo>
                      <a:pt x="8647" y="484"/>
                      <a:pt x="7434" y="1"/>
                      <a:pt x="62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3"/>
              <p:cNvSpPr/>
              <p:nvPr/>
            </p:nvSpPr>
            <p:spPr>
              <a:xfrm>
                <a:off x="11152275" y="5493650"/>
                <a:ext cx="127725" cy="182250"/>
              </a:xfrm>
              <a:custGeom>
                <a:rect b="b" l="l" r="r" t="t"/>
                <a:pathLst>
                  <a:path extrusionOk="0" h="7290" w="5109">
                    <a:moveTo>
                      <a:pt x="5109" y="0"/>
                    </a:moveTo>
                    <a:lnTo>
                      <a:pt x="1" y="3132"/>
                    </a:lnTo>
                    <a:cubicBezTo>
                      <a:pt x="239" y="4084"/>
                      <a:pt x="620" y="5156"/>
                      <a:pt x="989" y="6061"/>
                    </a:cubicBezTo>
                    <a:cubicBezTo>
                      <a:pt x="1168" y="6465"/>
                      <a:pt x="1358" y="6894"/>
                      <a:pt x="1763" y="7132"/>
                    </a:cubicBezTo>
                    <a:cubicBezTo>
                      <a:pt x="1951" y="7240"/>
                      <a:pt x="2163" y="7289"/>
                      <a:pt x="2378" y="7289"/>
                    </a:cubicBezTo>
                    <a:cubicBezTo>
                      <a:pt x="2803" y="7289"/>
                      <a:pt x="3245" y="7099"/>
                      <a:pt x="3561" y="6799"/>
                    </a:cubicBezTo>
                    <a:cubicBezTo>
                      <a:pt x="4025" y="6358"/>
                      <a:pt x="4240" y="5727"/>
                      <a:pt x="4406" y="5120"/>
                    </a:cubicBezTo>
                    <a:cubicBezTo>
                      <a:pt x="4859" y="3453"/>
                      <a:pt x="4990" y="1727"/>
                      <a:pt x="51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3"/>
              <p:cNvSpPr/>
              <p:nvPr/>
            </p:nvSpPr>
            <p:spPr>
              <a:xfrm>
                <a:off x="10833500" y="5485000"/>
                <a:ext cx="122350" cy="186525"/>
              </a:xfrm>
              <a:custGeom>
                <a:rect b="b" l="l" r="r" t="t"/>
                <a:pathLst>
                  <a:path extrusionOk="0" h="7461" w="4894">
                    <a:moveTo>
                      <a:pt x="0" y="1"/>
                    </a:moveTo>
                    <a:cubicBezTo>
                      <a:pt x="12" y="1727"/>
                      <a:pt x="12" y="3478"/>
                      <a:pt x="358" y="5168"/>
                    </a:cubicBezTo>
                    <a:cubicBezTo>
                      <a:pt x="477" y="5799"/>
                      <a:pt x="655" y="6418"/>
                      <a:pt x="1084" y="6895"/>
                    </a:cubicBezTo>
                    <a:cubicBezTo>
                      <a:pt x="1399" y="7236"/>
                      <a:pt x="1873" y="7460"/>
                      <a:pt x="2331" y="7460"/>
                    </a:cubicBezTo>
                    <a:cubicBezTo>
                      <a:pt x="2513" y="7460"/>
                      <a:pt x="2692" y="7425"/>
                      <a:pt x="2858" y="7347"/>
                    </a:cubicBezTo>
                    <a:cubicBezTo>
                      <a:pt x="3263" y="7133"/>
                      <a:pt x="3501" y="6728"/>
                      <a:pt x="3703" y="6335"/>
                    </a:cubicBezTo>
                    <a:cubicBezTo>
                      <a:pt x="4156" y="5454"/>
                      <a:pt x="4596" y="4394"/>
                      <a:pt x="4894" y="347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3"/>
              <p:cNvSpPr/>
              <p:nvPr/>
            </p:nvSpPr>
            <p:spPr>
              <a:xfrm>
                <a:off x="10748675" y="5115925"/>
                <a:ext cx="194675" cy="308600"/>
              </a:xfrm>
              <a:custGeom>
                <a:rect b="b" l="l" r="r" t="t"/>
                <a:pathLst>
                  <a:path extrusionOk="0" h="12344" w="7787">
                    <a:moveTo>
                      <a:pt x="6013" y="0"/>
                    </a:moveTo>
                    <a:cubicBezTo>
                      <a:pt x="3084" y="2524"/>
                      <a:pt x="1310" y="6072"/>
                      <a:pt x="250" y="9728"/>
                    </a:cubicBezTo>
                    <a:cubicBezTo>
                      <a:pt x="119" y="10168"/>
                      <a:pt x="0" y="10633"/>
                      <a:pt x="36" y="11109"/>
                    </a:cubicBezTo>
                    <a:cubicBezTo>
                      <a:pt x="48" y="11418"/>
                      <a:pt x="155" y="11740"/>
                      <a:pt x="357" y="11978"/>
                    </a:cubicBezTo>
                    <a:cubicBezTo>
                      <a:pt x="547" y="12189"/>
                      <a:pt x="830" y="12343"/>
                      <a:pt x="1115" y="12343"/>
                    </a:cubicBezTo>
                    <a:cubicBezTo>
                      <a:pt x="1152" y="12343"/>
                      <a:pt x="1189" y="12341"/>
                      <a:pt x="1226" y="12335"/>
                    </a:cubicBezTo>
                    <a:cubicBezTo>
                      <a:pt x="1226" y="12335"/>
                      <a:pt x="2417" y="12157"/>
                      <a:pt x="3048" y="10252"/>
                    </a:cubicBezTo>
                    <a:lnTo>
                      <a:pt x="7787" y="405"/>
                    </a:lnTo>
                    <a:lnTo>
                      <a:pt x="601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3"/>
              <p:cNvSpPr/>
              <p:nvPr/>
            </p:nvSpPr>
            <p:spPr>
              <a:xfrm>
                <a:off x="11242475" y="5165725"/>
                <a:ext cx="22050" cy="60950"/>
              </a:xfrm>
              <a:custGeom>
                <a:rect b="b" l="l" r="r" t="t"/>
                <a:pathLst>
                  <a:path extrusionOk="0" h="2438" w="882">
                    <a:moveTo>
                      <a:pt x="38" y="1"/>
                    </a:moveTo>
                    <a:cubicBezTo>
                      <a:pt x="31" y="1"/>
                      <a:pt x="19" y="6"/>
                      <a:pt x="12" y="20"/>
                    </a:cubicBezTo>
                    <a:cubicBezTo>
                      <a:pt x="1" y="20"/>
                      <a:pt x="1" y="32"/>
                      <a:pt x="1" y="56"/>
                    </a:cubicBezTo>
                    <a:cubicBezTo>
                      <a:pt x="72" y="247"/>
                      <a:pt x="132" y="449"/>
                      <a:pt x="203" y="651"/>
                    </a:cubicBezTo>
                    <a:cubicBezTo>
                      <a:pt x="286" y="842"/>
                      <a:pt x="346" y="1044"/>
                      <a:pt x="405" y="1247"/>
                    </a:cubicBezTo>
                    <a:cubicBezTo>
                      <a:pt x="465" y="1437"/>
                      <a:pt x="524" y="1640"/>
                      <a:pt x="596" y="1842"/>
                    </a:cubicBezTo>
                    <a:cubicBezTo>
                      <a:pt x="655" y="2033"/>
                      <a:pt x="727" y="2223"/>
                      <a:pt x="834" y="2414"/>
                    </a:cubicBezTo>
                    <a:cubicBezTo>
                      <a:pt x="834" y="2437"/>
                      <a:pt x="846" y="2437"/>
                      <a:pt x="858" y="2437"/>
                    </a:cubicBezTo>
                    <a:cubicBezTo>
                      <a:pt x="882" y="2437"/>
                      <a:pt x="882" y="2414"/>
                      <a:pt x="882" y="2402"/>
                    </a:cubicBezTo>
                    <a:cubicBezTo>
                      <a:pt x="834" y="2199"/>
                      <a:pt x="774" y="1985"/>
                      <a:pt x="703" y="1794"/>
                    </a:cubicBezTo>
                    <a:cubicBezTo>
                      <a:pt x="620" y="1580"/>
                      <a:pt x="548" y="1390"/>
                      <a:pt x="477" y="1199"/>
                    </a:cubicBezTo>
                    <a:cubicBezTo>
                      <a:pt x="405" y="985"/>
                      <a:pt x="322" y="794"/>
                      <a:pt x="251" y="604"/>
                    </a:cubicBezTo>
                    <a:cubicBezTo>
                      <a:pt x="179" y="413"/>
                      <a:pt x="108" y="199"/>
                      <a:pt x="48" y="9"/>
                    </a:cubicBezTo>
                    <a:cubicBezTo>
                      <a:pt x="48" y="4"/>
                      <a:pt x="44"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3"/>
              <p:cNvSpPr/>
              <p:nvPr/>
            </p:nvSpPr>
            <p:spPr>
              <a:xfrm>
                <a:off x="10820400" y="5174850"/>
                <a:ext cx="61925" cy="209575"/>
              </a:xfrm>
              <a:custGeom>
                <a:rect b="b" l="l" r="r" t="t"/>
                <a:pathLst>
                  <a:path extrusionOk="0" h="8383" w="2477">
                    <a:moveTo>
                      <a:pt x="2465" y="1"/>
                    </a:moveTo>
                    <a:cubicBezTo>
                      <a:pt x="2465" y="1"/>
                      <a:pt x="2429" y="1"/>
                      <a:pt x="2429" y="13"/>
                    </a:cubicBezTo>
                    <a:cubicBezTo>
                      <a:pt x="2108" y="667"/>
                      <a:pt x="1822" y="1334"/>
                      <a:pt x="1548" y="2013"/>
                    </a:cubicBezTo>
                    <a:cubicBezTo>
                      <a:pt x="1286" y="2680"/>
                      <a:pt x="1036" y="3358"/>
                      <a:pt x="822" y="4061"/>
                    </a:cubicBezTo>
                    <a:cubicBezTo>
                      <a:pt x="620" y="4763"/>
                      <a:pt x="441" y="5466"/>
                      <a:pt x="286" y="6180"/>
                    </a:cubicBezTo>
                    <a:cubicBezTo>
                      <a:pt x="143" y="6894"/>
                      <a:pt x="48" y="7609"/>
                      <a:pt x="1" y="8335"/>
                    </a:cubicBezTo>
                    <a:cubicBezTo>
                      <a:pt x="1" y="8347"/>
                      <a:pt x="24" y="8359"/>
                      <a:pt x="36" y="8383"/>
                    </a:cubicBezTo>
                    <a:cubicBezTo>
                      <a:pt x="48" y="8383"/>
                      <a:pt x="60" y="8359"/>
                      <a:pt x="60" y="8347"/>
                    </a:cubicBezTo>
                    <a:cubicBezTo>
                      <a:pt x="96" y="7621"/>
                      <a:pt x="191" y="6906"/>
                      <a:pt x="346" y="6192"/>
                    </a:cubicBezTo>
                    <a:cubicBezTo>
                      <a:pt x="512" y="5478"/>
                      <a:pt x="703" y="4775"/>
                      <a:pt x="929" y="4096"/>
                    </a:cubicBezTo>
                    <a:cubicBezTo>
                      <a:pt x="1144" y="3406"/>
                      <a:pt x="1405" y="2727"/>
                      <a:pt x="1667" y="2049"/>
                    </a:cubicBezTo>
                    <a:cubicBezTo>
                      <a:pt x="1929" y="1382"/>
                      <a:pt x="2203" y="715"/>
                      <a:pt x="2477" y="24"/>
                    </a:cubicBezTo>
                    <a:cubicBezTo>
                      <a:pt x="2477" y="13"/>
                      <a:pt x="2477" y="1"/>
                      <a:pt x="24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3"/>
              <p:cNvSpPr/>
              <p:nvPr/>
            </p:nvSpPr>
            <p:spPr>
              <a:xfrm>
                <a:off x="10835275" y="5491850"/>
                <a:ext cx="103925" cy="125350"/>
              </a:xfrm>
              <a:custGeom>
                <a:rect b="b" l="l" r="r" t="t"/>
                <a:pathLst>
                  <a:path extrusionOk="0" h="5014" w="4157">
                    <a:moveTo>
                      <a:pt x="25" y="1"/>
                    </a:moveTo>
                    <a:cubicBezTo>
                      <a:pt x="1" y="1"/>
                      <a:pt x="1" y="13"/>
                      <a:pt x="1" y="25"/>
                    </a:cubicBezTo>
                    <a:cubicBezTo>
                      <a:pt x="168" y="549"/>
                      <a:pt x="394" y="1060"/>
                      <a:pt x="679" y="1537"/>
                    </a:cubicBezTo>
                    <a:cubicBezTo>
                      <a:pt x="941" y="2013"/>
                      <a:pt x="1275" y="2453"/>
                      <a:pt x="1632" y="2870"/>
                    </a:cubicBezTo>
                    <a:cubicBezTo>
                      <a:pt x="1989" y="3287"/>
                      <a:pt x="2370" y="3680"/>
                      <a:pt x="2787" y="4037"/>
                    </a:cubicBezTo>
                    <a:cubicBezTo>
                      <a:pt x="3204" y="4406"/>
                      <a:pt x="3656" y="4716"/>
                      <a:pt x="4108" y="5013"/>
                    </a:cubicBezTo>
                    <a:cubicBezTo>
                      <a:pt x="4132" y="5013"/>
                      <a:pt x="4144" y="5013"/>
                      <a:pt x="4156" y="5001"/>
                    </a:cubicBezTo>
                    <a:cubicBezTo>
                      <a:pt x="4156" y="5001"/>
                      <a:pt x="4156" y="4990"/>
                      <a:pt x="4144" y="4966"/>
                    </a:cubicBezTo>
                    <a:cubicBezTo>
                      <a:pt x="3216" y="4406"/>
                      <a:pt x="2382" y="3656"/>
                      <a:pt x="1703" y="2811"/>
                    </a:cubicBezTo>
                    <a:cubicBezTo>
                      <a:pt x="1358" y="2394"/>
                      <a:pt x="1049" y="1953"/>
                      <a:pt x="775" y="1477"/>
                    </a:cubicBezTo>
                    <a:cubicBezTo>
                      <a:pt x="489" y="1013"/>
                      <a:pt x="251" y="525"/>
                      <a:pt x="48" y="13"/>
                    </a:cubicBezTo>
                    <a:cubicBezTo>
                      <a:pt x="48" y="1"/>
                      <a:pt x="37" y="1"/>
                      <a:pt x="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3"/>
              <p:cNvSpPr/>
              <p:nvPr/>
            </p:nvSpPr>
            <p:spPr>
              <a:xfrm>
                <a:off x="11166875" y="5493350"/>
                <a:ext cx="114325" cy="126525"/>
              </a:xfrm>
              <a:custGeom>
                <a:rect b="b" l="l" r="r" t="t"/>
                <a:pathLst>
                  <a:path extrusionOk="0" h="5061" w="4573">
                    <a:moveTo>
                      <a:pt x="4572" y="0"/>
                    </a:moveTo>
                    <a:cubicBezTo>
                      <a:pt x="4549" y="0"/>
                      <a:pt x="4537" y="0"/>
                      <a:pt x="4537" y="12"/>
                    </a:cubicBezTo>
                    <a:cubicBezTo>
                      <a:pt x="4334" y="548"/>
                      <a:pt x="4072" y="1072"/>
                      <a:pt x="3775" y="1560"/>
                    </a:cubicBezTo>
                    <a:cubicBezTo>
                      <a:pt x="3465" y="2048"/>
                      <a:pt x="3108" y="2501"/>
                      <a:pt x="2727" y="2917"/>
                    </a:cubicBezTo>
                    <a:cubicBezTo>
                      <a:pt x="2322" y="3334"/>
                      <a:pt x="1905" y="3715"/>
                      <a:pt x="1441" y="4060"/>
                    </a:cubicBezTo>
                    <a:cubicBezTo>
                      <a:pt x="1001" y="4406"/>
                      <a:pt x="512" y="4715"/>
                      <a:pt x="12" y="5013"/>
                    </a:cubicBezTo>
                    <a:cubicBezTo>
                      <a:pt x="0" y="5013"/>
                      <a:pt x="0" y="5025"/>
                      <a:pt x="0" y="5049"/>
                    </a:cubicBezTo>
                    <a:cubicBezTo>
                      <a:pt x="0" y="5060"/>
                      <a:pt x="12" y="5060"/>
                      <a:pt x="24" y="5060"/>
                    </a:cubicBezTo>
                    <a:cubicBezTo>
                      <a:pt x="548" y="4799"/>
                      <a:pt x="1048" y="4501"/>
                      <a:pt x="1501" y="4156"/>
                    </a:cubicBezTo>
                    <a:cubicBezTo>
                      <a:pt x="1953" y="3798"/>
                      <a:pt x="2382" y="3406"/>
                      <a:pt x="2763" y="2977"/>
                    </a:cubicBezTo>
                    <a:cubicBezTo>
                      <a:pt x="3156" y="2548"/>
                      <a:pt x="3501" y="2072"/>
                      <a:pt x="3798" y="1572"/>
                    </a:cubicBezTo>
                    <a:cubicBezTo>
                      <a:pt x="3941" y="1322"/>
                      <a:pt x="4096" y="1084"/>
                      <a:pt x="4215" y="822"/>
                    </a:cubicBezTo>
                    <a:cubicBezTo>
                      <a:pt x="4346" y="560"/>
                      <a:pt x="4453" y="298"/>
                      <a:pt x="4560" y="24"/>
                    </a:cubicBezTo>
                    <a:cubicBezTo>
                      <a:pt x="4572" y="12"/>
                      <a:pt x="4560" y="0"/>
                      <a:pt x="45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63"/>
            <p:cNvGrpSpPr/>
            <p:nvPr/>
          </p:nvGrpSpPr>
          <p:grpSpPr>
            <a:xfrm rot="827629">
              <a:off x="10745368" y="4680155"/>
              <a:ext cx="637486" cy="520912"/>
              <a:chOff x="8686500" y="2868700"/>
              <a:chExt cx="726900" cy="593975"/>
            </a:xfrm>
          </p:grpSpPr>
          <p:sp>
            <p:nvSpPr>
              <p:cNvPr id="4810" name="Google Shape;4810;p63"/>
              <p:cNvSpPr/>
              <p:nvPr/>
            </p:nvSpPr>
            <p:spPr>
              <a:xfrm>
                <a:off x="8705250" y="2986475"/>
                <a:ext cx="81875" cy="86975"/>
              </a:xfrm>
              <a:custGeom>
                <a:rect b="b" l="l" r="r" t="t"/>
                <a:pathLst>
                  <a:path extrusionOk="0" h="3479" w="3275">
                    <a:moveTo>
                      <a:pt x="1751" y="1"/>
                    </a:moveTo>
                    <a:cubicBezTo>
                      <a:pt x="1197" y="1"/>
                      <a:pt x="666" y="441"/>
                      <a:pt x="393" y="954"/>
                    </a:cubicBezTo>
                    <a:cubicBezTo>
                      <a:pt x="48" y="1597"/>
                      <a:pt x="0" y="2466"/>
                      <a:pt x="524" y="2990"/>
                    </a:cubicBezTo>
                    <a:cubicBezTo>
                      <a:pt x="1012" y="3467"/>
                      <a:pt x="1834" y="3467"/>
                      <a:pt x="2524" y="3478"/>
                    </a:cubicBezTo>
                    <a:lnTo>
                      <a:pt x="3274" y="1931"/>
                    </a:lnTo>
                    <a:cubicBezTo>
                      <a:pt x="3167" y="1538"/>
                      <a:pt x="3084" y="1133"/>
                      <a:pt x="2893" y="776"/>
                    </a:cubicBezTo>
                    <a:cubicBezTo>
                      <a:pt x="2691" y="419"/>
                      <a:pt x="2381" y="121"/>
                      <a:pt x="1977" y="26"/>
                    </a:cubicBezTo>
                    <a:cubicBezTo>
                      <a:pt x="1901" y="9"/>
                      <a:pt x="1826" y="1"/>
                      <a:pt x="17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3"/>
              <p:cNvSpPr/>
              <p:nvPr/>
            </p:nvSpPr>
            <p:spPr>
              <a:xfrm>
                <a:off x="8733225" y="3012075"/>
                <a:ext cx="51825" cy="55425"/>
              </a:xfrm>
              <a:custGeom>
                <a:rect b="b" l="l" r="r" t="t"/>
                <a:pathLst>
                  <a:path extrusionOk="0" h="2217" w="2073">
                    <a:moveTo>
                      <a:pt x="1115" y="0"/>
                    </a:moveTo>
                    <a:cubicBezTo>
                      <a:pt x="756" y="0"/>
                      <a:pt x="408" y="281"/>
                      <a:pt x="239" y="609"/>
                    </a:cubicBezTo>
                    <a:cubicBezTo>
                      <a:pt x="36" y="1014"/>
                      <a:pt x="0" y="1573"/>
                      <a:pt x="334" y="1907"/>
                    </a:cubicBezTo>
                    <a:cubicBezTo>
                      <a:pt x="643" y="2204"/>
                      <a:pt x="1167" y="2204"/>
                      <a:pt x="1596" y="2216"/>
                    </a:cubicBezTo>
                    <a:lnTo>
                      <a:pt x="2072" y="1216"/>
                    </a:lnTo>
                    <a:cubicBezTo>
                      <a:pt x="2013" y="966"/>
                      <a:pt x="1953" y="716"/>
                      <a:pt x="1834" y="490"/>
                    </a:cubicBezTo>
                    <a:cubicBezTo>
                      <a:pt x="1715" y="264"/>
                      <a:pt x="1501" y="73"/>
                      <a:pt x="1251" y="14"/>
                    </a:cubicBezTo>
                    <a:cubicBezTo>
                      <a:pt x="1205" y="4"/>
                      <a:pt x="1160" y="0"/>
                      <a:pt x="11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3"/>
              <p:cNvSpPr/>
              <p:nvPr/>
            </p:nvSpPr>
            <p:spPr>
              <a:xfrm>
                <a:off x="9170475" y="2868700"/>
                <a:ext cx="83975" cy="88675"/>
              </a:xfrm>
              <a:custGeom>
                <a:rect b="b" l="l" r="r" t="t"/>
                <a:pathLst>
                  <a:path extrusionOk="0" h="3547" w="3359">
                    <a:moveTo>
                      <a:pt x="1241" y="0"/>
                    </a:moveTo>
                    <a:cubicBezTo>
                      <a:pt x="941" y="0"/>
                      <a:pt x="654" y="88"/>
                      <a:pt x="429" y="296"/>
                    </a:cubicBezTo>
                    <a:cubicBezTo>
                      <a:pt x="132" y="558"/>
                      <a:pt x="1" y="986"/>
                      <a:pt x="13" y="1391"/>
                    </a:cubicBezTo>
                    <a:cubicBezTo>
                      <a:pt x="13" y="1796"/>
                      <a:pt x="132" y="2189"/>
                      <a:pt x="251" y="2582"/>
                    </a:cubicBezTo>
                    <a:lnTo>
                      <a:pt x="1679" y="3546"/>
                    </a:lnTo>
                    <a:cubicBezTo>
                      <a:pt x="2263" y="3213"/>
                      <a:pt x="2977" y="2784"/>
                      <a:pt x="3168" y="2129"/>
                    </a:cubicBezTo>
                    <a:cubicBezTo>
                      <a:pt x="3358" y="1439"/>
                      <a:pt x="2894" y="689"/>
                      <a:pt x="2275" y="308"/>
                    </a:cubicBezTo>
                    <a:cubicBezTo>
                      <a:pt x="1966" y="121"/>
                      <a:pt x="1595" y="0"/>
                      <a:pt x="1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3"/>
              <p:cNvSpPr/>
              <p:nvPr/>
            </p:nvSpPr>
            <p:spPr>
              <a:xfrm>
                <a:off x="9178525" y="2897850"/>
                <a:ext cx="53300" cy="56525"/>
              </a:xfrm>
              <a:custGeom>
                <a:rect b="b" l="l" r="r" t="t"/>
                <a:pathLst>
                  <a:path extrusionOk="0" h="2261" w="2132">
                    <a:moveTo>
                      <a:pt x="782" y="0"/>
                    </a:moveTo>
                    <a:cubicBezTo>
                      <a:pt x="594" y="0"/>
                      <a:pt x="414" y="53"/>
                      <a:pt x="274" y="177"/>
                    </a:cubicBezTo>
                    <a:cubicBezTo>
                      <a:pt x="72" y="356"/>
                      <a:pt x="0" y="630"/>
                      <a:pt x="0" y="880"/>
                    </a:cubicBezTo>
                    <a:cubicBezTo>
                      <a:pt x="0" y="1130"/>
                      <a:pt x="72" y="1392"/>
                      <a:pt x="155" y="1642"/>
                    </a:cubicBezTo>
                    <a:lnTo>
                      <a:pt x="1072" y="2261"/>
                    </a:lnTo>
                    <a:cubicBezTo>
                      <a:pt x="1453" y="2047"/>
                      <a:pt x="1905" y="1773"/>
                      <a:pt x="2012" y="1356"/>
                    </a:cubicBezTo>
                    <a:cubicBezTo>
                      <a:pt x="2131" y="916"/>
                      <a:pt x="1834" y="427"/>
                      <a:pt x="1453" y="201"/>
                    </a:cubicBezTo>
                    <a:cubicBezTo>
                      <a:pt x="1251" y="78"/>
                      <a:pt x="1010" y="0"/>
                      <a:pt x="7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3"/>
              <p:cNvSpPr/>
              <p:nvPr/>
            </p:nvSpPr>
            <p:spPr>
              <a:xfrm>
                <a:off x="8686500" y="2898200"/>
                <a:ext cx="590275" cy="344625"/>
              </a:xfrm>
              <a:custGeom>
                <a:rect b="b" l="l" r="r" t="t"/>
                <a:pathLst>
                  <a:path extrusionOk="0" h="13785" w="23611">
                    <a:moveTo>
                      <a:pt x="14984" y="0"/>
                    </a:moveTo>
                    <a:cubicBezTo>
                      <a:pt x="13842" y="0"/>
                      <a:pt x="12549" y="152"/>
                      <a:pt x="11085" y="497"/>
                    </a:cubicBezTo>
                    <a:cubicBezTo>
                      <a:pt x="11085" y="497"/>
                      <a:pt x="0" y="2711"/>
                      <a:pt x="3524" y="13784"/>
                    </a:cubicBezTo>
                    <a:lnTo>
                      <a:pt x="23610" y="8295"/>
                    </a:lnTo>
                    <a:cubicBezTo>
                      <a:pt x="23610" y="8295"/>
                      <a:pt x="23425" y="0"/>
                      <a:pt x="149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3"/>
              <p:cNvSpPr/>
              <p:nvPr/>
            </p:nvSpPr>
            <p:spPr>
              <a:xfrm>
                <a:off x="8746850" y="3073875"/>
                <a:ext cx="666550" cy="388800"/>
              </a:xfrm>
              <a:custGeom>
                <a:rect b="b" l="l" r="r" t="t"/>
                <a:pathLst>
                  <a:path extrusionOk="0" h="15552" w="26662">
                    <a:moveTo>
                      <a:pt x="15409" y="1"/>
                    </a:moveTo>
                    <a:cubicBezTo>
                      <a:pt x="9407" y="1"/>
                      <a:pt x="3658" y="3971"/>
                      <a:pt x="3658" y="3971"/>
                    </a:cubicBezTo>
                    <a:cubicBezTo>
                      <a:pt x="2051" y="5185"/>
                      <a:pt x="717" y="6864"/>
                      <a:pt x="301" y="8829"/>
                    </a:cubicBezTo>
                    <a:cubicBezTo>
                      <a:pt x="0" y="10245"/>
                      <a:pt x="653" y="15551"/>
                      <a:pt x="7857" y="15551"/>
                    </a:cubicBezTo>
                    <a:cubicBezTo>
                      <a:pt x="10648" y="15551"/>
                      <a:pt x="14422" y="14755"/>
                      <a:pt x="19506" y="12627"/>
                    </a:cubicBezTo>
                    <a:cubicBezTo>
                      <a:pt x="22363" y="11436"/>
                      <a:pt x="26661" y="6757"/>
                      <a:pt x="23613" y="3150"/>
                    </a:cubicBezTo>
                    <a:cubicBezTo>
                      <a:pt x="22077" y="1340"/>
                      <a:pt x="20232" y="804"/>
                      <a:pt x="18386" y="363"/>
                    </a:cubicBezTo>
                    <a:cubicBezTo>
                      <a:pt x="17404" y="110"/>
                      <a:pt x="16403" y="1"/>
                      <a:pt x="154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3"/>
              <p:cNvSpPr/>
              <p:nvPr/>
            </p:nvSpPr>
            <p:spPr>
              <a:xfrm>
                <a:off x="8841575" y="3283850"/>
                <a:ext cx="21150" cy="20275"/>
              </a:xfrm>
              <a:custGeom>
                <a:rect b="b" l="l" r="r" t="t"/>
                <a:pathLst>
                  <a:path extrusionOk="0" h="811" w="846">
                    <a:moveTo>
                      <a:pt x="509" y="1"/>
                    </a:moveTo>
                    <a:cubicBezTo>
                      <a:pt x="474" y="1"/>
                      <a:pt x="439" y="5"/>
                      <a:pt x="405" y="13"/>
                    </a:cubicBezTo>
                    <a:cubicBezTo>
                      <a:pt x="250" y="25"/>
                      <a:pt x="119" y="132"/>
                      <a:pt x="60" y="275"/>
                    </a:cubicBezTo>
                    <a:cubicBezTo>
                      <a:pt x="0" y="442"/>
                      <a:pt x="72" y="608"/>
                      <a:pt x="191" y="692"/>
                    </a:cubicBezTo>
                    <a:cubicBezTo>
                      <a:pt x="310" y="799"/>
                      <a:pt x="465" y="811"/>
                      <a:pt x="596" y="811"/>
                    </a:cubicBezTo>
                    <a:cubicBezTo>
                      <a:pt x="607" y="811"/>
                      <a:pt x="619" y="799"/>
                      <a:pt x="619" y="787"/>
                    </a:cubicBezTo>
                    <a:cubicBezTo>
                      <a:pt x="619" y="751"/>
                      <a:pt x="607" y="739"/>
                      <a:pt x="596" y="739"/>
                    </a:cubicBezTo>
                    <a:cubicBezTo>
                      <a:pt x="477" y="727"/>
                      <a:pt x="346" y="692"/>
                      <a:pt x="250" y="620"/>
                    </a:cubicBezTo>
                    <a:cubicBezTo>
                      <a:pt x="167" y="549"/>
                      <a:pt x="107" y="430"/>
                      <a:pt x="143" y="323"/>
                    </a:cubicBezTo>
                    <a:cubicBezTo>
                      <a:pt x="179" y="215"/>
                      <a:pt x="274" y="144"/>
                      <a:pt x="405" y="120"/>
                    </a:cubicBezTo>
                    <a:cubicBezTo>
                      <a:pt x="452" y="106"/>
                      <a:pt x="501" y="99"/>
                      <a:pt x="550" y="99"/>
                    </a:cubicBezTo>
                    <a:cubicBezTo>
                      <a:pt x="626" y="99"/>
                      <a:pt x="702" y="115"/>
                      <a:pt x="774" y="144"/>
                    </a:cubicBezTo>
                    <a:cubicBezTo>
                      <a:pt x="778" y="148"/>
                      <a:pt x="781" y="149"/>
                      <a:pt x="785" y="149"/>
                    </a:cubicBezTo>
                    <a:cubicBezTo>
                      <a:pt x="795" y="149"/>
                      <a:pt x="808" y="141"/>
                      <a:pt x="834" y="132"/>
                    </a:cubicBezTo>
                    <a:cubicBezTo>
                      <a:pt x="846" y="120"/>
                      <a:pt x="834" y="96"/>
                      <a:pt x="822" y="85"/>
                    </a:cubicBezTo>
                    <a:cubicBezTo>
                      <a:pt x="731" y="39"/>
                      <a:pt x="620" y="1"/>
                      <a:pt x="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3"/>
              <p:cNvSpPr/>
              <p:nvPr/>
            </p:nvSpPr>
            <p:spPr>
              <a:xfrm>
                <a:off x="9221675" y="3182850"/>
                <a:ext cx="23250" cy="21100"/>
              </a:xfrm>
              <a:custGeom>
                <a:rect b="b" l="l" r="r" t="t"/>
                <a:pathLst>
                  <a:path extrusionOk="0" h="844" w="930">
                    <a:moveTo>
                      <a:pt x="485" y="0"/>
                    </a:moveTo>
                    <a:cubicBezTo>
                      <a:pt x="436" y="0"/>
                      <a:pt x="388" y="9"/>
                      <a:pt x="346" y="29"/>
                    </a:cubicBezTo>
                    <a:cubicBezTo>
                      <a:pt x="191" y="76"/>
                      <a:pt x="96" y="184"/>
                      <a:pt x="24" y="303"/>
                    </a:cubicBezTo>
                    <a:cubicBezTo>
                      <a:pt x="1" y="315"/>
                      <a:pt x="24" y="326"/>
                      <a:pt x="48" y="326"/>
                    </a:cubicBezTo>
                    <a:cubicBezTo>
                      <a:pt x="54" y="338"/>
                      <a:pt x="60" y="344"/>
                      <a:pt x="68" y="344"/>
                    </a:cubicBezTo>
                    <a:cubicBezTo>
                      <a:pt x="75" y="344"/>
                      <a:pt x="84" y="338"/>
                      <a:pt x="96" y="326"/>
                    </a:cubicBezTo>
                    <a:cubicBezTo>
                      <a:pt x="167" y="243"/>
                      <a:pt x="274" y="148"/>
                      <a:pt x="393" y="124"/>
                    </a:cubicBezTo>
                    <a:cubicBezTo>
                      <a:pt x="430" y="113"/>
                      <a:pt x="467" y="108"/>
                      <a:pt x="503" y="108"/>
                    </a:cubicBezTo>
                    <a:cubicBezTo>
                      <a:pt x="583" y="108"/>
                      <a:pt x="657" y="134"/>
                      <a:pt x="715" y="184"/>
                    </a:cubicBezTo>
                    <a:cubicBezTo>
                      <a:pt x="810" y="255"/>
                      <a:pt x="822" y="386"/>
                      <a:pt x="774" y="493"/>
                    </a:cubicBezTo>
                    <a:cubicBezTo>
                      <a:pt x="727" y="612"/>
                      <a:pt x="643" y="707"/>
                      <a:pt x="536" y="779"/>
                    </a:cubicBezTo>
                    <a:cubicBezTo>
                      <a:pt x="524" y="791"/>
                      <a:pt x="513" y="803"/>
                      <a:pt x="524" y="826"/>
                    </a:cubicBezTo>
                    <a:cubicBezTo>
                      <a:pt x="524" y="835"/>
                      <a:pt x="536" y="843"/>
                      <a:pt x="552" y="843"/>
                    </a:cubicBezTo>
                    <a:cubicBezTo>
                      <a:pt x="558" y="843"/>
                      <a:pt x="565" y="842"/>
                      <a:pt x="572" y="838"/>
                    </a:cubicBezTo>
                    <a:cubicBezTo>
                      <a:pt x="691" y="779"/>
                      <a:pt x="810" y="684"/>
                      <a:pt x="870" y="541"/>
                    </a:cubicBezTo>
                    <a:cubicBezTo>
                      <a:pt x="929" y="410"/>
                      <a:pt x="917" y="207"/>
                      <a:pt x="774" y="112"/>
                    </a:cubicBezTo>
                    <a:cubicBezTo>
                      <a:pt x="694" y="40"/>
                      <a:pt x="587" y="0"/>
                      <a:pt x="4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3"/>
              <p:cNvSpPr/>
              <p:nvPr/>
            </p:nvSpPr>
            <p:spPr>
              <a:xfrm>
                <a:off x="9126425" y="3008225"/>
                <a:ext cx="33075" cy="29800"/>
              </a:xfrm>
              <a:custGeom>
                <a:rect b="b" l="l" r="r" t="t"/>
                <a:pathLst>
                  <a:path extrusionOk="0" h="1192" w="1323">
                    <a:moveTo>
                      <a:pt x="676" y="0"/>
                    </a:moveTo>
                    <a:cubicBezTo>
                      <a:pt x="622" y="0"/>
                      <a:pt x="567" y="8"/>
                      <a:pt x="513" y="25"/>
                    </a:cubicBezTo>
                    <a:cubicBezTo>
                      <a:pt x="191" y="108"/>
                      <a:pt x="1" y="442"/>
                      <a:pt x="96" y="751"/>
                    </a:cubicBezTo>
                    <a:cubicBezTo>
                      <a:pt x="165" y="1008"/>
                      <a:pt x="407" y="1192"/>
                      <a:pt x="664" y="1192"/>
                    </a:cubicBezTo>
                    <a:cubicBezTo>
                      <a:pt x="717" y="1192"/>
                      <a:pt x="770" y="1184"/>
                      <a:pt x="822" y="1168"/>
                    </a:cubicBezTo>
                    <a:cubicBezTo>
                      <a:pt x="1132" y="1073"/>
                      <a:pt x="1322" y="751"/>
                      <a:pt x="1239" y="442"/>
                    </a:cubicBezTo>
                    <a:cubicBezTo>
                      <a:pt x="1170" y="176"/>
                      <a:pt x="931" y="0"/>
                      <a:pt x="6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3"/>
              <p:cNvSpPr/>
              <p:nvPr/>
            </p:nvSpPr>
            <p:spPr>
              <a:xfrm>
                <a:off x="8829375" y="3087125"/>
                <a:ext cx="33050" cy="29775"/>
              </a:xfrm>
              <a:custGeom>
                <a:rect b="b" l="l" r="r" t="t"/>
                <a:pathLst>
                  <a:path extrusionOk="0" h="1191" w="1322">
                    <a:moveTo>
                      <a:pt x="667" y="0"/>
                    </a:moveTo>
                    <a:cubicBezTo>
                      <a:pt x="613" y="0"/>
                      <a:pt x="557" y="8"/>
                      <a:pt x="500" y="24"/>
                    </a:cubicBezTo>
                    <a:cubicBezTo>
                      <a:pt x="191" y="107"/>
                      <a:pt x="0" y="441"/>
                      <a:pt x="83" y="750"/>
                    </a:cubicBezTo>
                    <a:cubicBezTo>
                      <a:pt x="153" y="1007"/>
                      <a:pt x="395" y="1191"/>
                      <a:pt x="652" y="1191"/>
                    </a:cubicBezTo>
                    <a:cubicBezTo>
                      <a:pt x="704" y="1191"/>
                      <a:pt x="757" y="1183"/>
                      <a:pt x="810" y="1167"/>
                    </a:cubicBezTo>
                    <a:cubicBezTo>
                      <a:pt x="1131" y="1084"/>
                      <a:pt x="1322" y="750"/>
                      <a:pt x="1226" y="441"/>
                    </a:cubicBezTo>
                    <a:cubicBezTo>
                      <a:pt x="1167" y="183"/>
                      <a:pt x="935" y="0"/>
                      <a:pt x="6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3"/>
              <p:cNvSpPr/>
              <p:nvPr/>
            </p:nvSpPr>
            <p:spPr>
              <a:xfrm>
                <a:off x="8824300" y="3264750"/>
                <a:ext cx="44675" cy="53350"/>
              </a:xfrm>
              <a:custGeom>
                <a:rect b="b" l="l" r="r" t="t"/>
                <a:pathLst>
                  <a:path extrusionOk="0" h="2134" w="1787">
                    <a:moveTo>
                      <a:pt x="1151" y="1"/>
                    </a:moveTo>
                    <a:cubicBezTo>
                      <a:pt x="1022" y="1"/>
                      <a:pt x="895" y="31"/>
                      <a:pt x="775" y="75"/>
                    </a:cubicBezTo>
                    <a:cubicBezTo>
                      <a:pt x="620" y="134"/>
                      <a:pt x="465" y="241"/>
                      <a:pt x="346" y="372"/>
                    </a:cubicBezTo>
                    <a:cubicBezTo>
                      <a:pt x="227" y="503"/>
                      <a:pt x="144" y="670"/>
                      <a:pt x="96" y="837"/>
                    </a:cubicBezTo>
                    <a:cubicBezTo>
                      <a:pt x="1" y="1182"/>
                      <a:pt x="84" y="1575"/>
                      <a:pt x="334" y="1837"/>
                    </a:cubicBezTo>
                    <a:cubicBezTo>
                      <a:pt x="453" y="1956"/>
                      <a:pt x="620" y="2051"/>
                      <a:pt x="775" y="2099"/>
                    </a:cubicBezTo>
                    <a:cubicBezTo>
                      <a:pt x="853" y="2121"/>
                      <a:pt x="937" y="2133"/>
                      <a:pt x="1022" y="2133"/>
                    </a:cubicBezTo>
                    <a:cubicBezTo>
                      <a:pt x="1116" y="2133"/>
                      <a:pt x="1210" y="2118"/>
                      <a:pt x="1298" y="2087"/>
                    </a:cubicBezTo>
                    <a:cubicBezTo>
                      <a:pt x="1310" y="2087"/>
                      <a:pt x="1310" y="2051"/>
                      <a:pt x="1310" y="2039"/>
                    </a:cubicBezTo>
                    <a:cubicBezTo>
                      <a:pt x="1310" y="2015"/>
                      <a:pt x="1287" y="2015"/>
                      <a:pt x="1275" y="2015"/>
                    </a:cubicBezTo>
                    <a:cubicBezTo>
                      <a:pt x="1202" y="2037"/>
                      <a:pt x="1129" y="2047"/>
                      <a:pt x="1057" y="2047"/>
                    </a:cubicBezTo>
                    <a:cubicBezTo>
                      <a:pt x="808" y="2047"/>
                      <a:pt x="569" y="1929"/>
                      <a:pt x="394" y="1753"/>
                    </a:cubicBezTo>
                    <a:cubicBezTo>
                      <a:pt x="167" y="1539"/>
                      <a:pt x="108" y="1182"/>
                      <a:pt x="203" y="860"/>
                    </a:cubicBezTo>
                    <a:cubicBezTo>
                      <a:pt x="239" y="694"/>
                      <a:pt x="322" y="551"/>
                      <a:pt x="417" y="432"/>
                    </a:cubicBezTo>
                    <a:cubicBezTo>
                      <a:pt x="525" y="313"/>
                      <a:pt x="656" y="229"/>
                      <a:pt x="810" y="170"/>
                    </a:cubicBezTo>
                    <a:cubicBezTo>
                      <a:pt x="927" y="118"/>
                      <a:pt x="1053" y="93"/>
                      <a:pt x="1179" y="93"/>
                    </a:cubicBezTo>
                    <a:cubicBezTo>
                      <a:pt x="1372" y="93"/>
                      <a:pt x="1563" y="154"/>
                      <a:pt x="1715" y="277"/>
                    </a:cubicBezTo>
                    <a:lnTo>
                      <a:pt x="1775" y="277"/>
                    </a:lnTo>
                    <a:cubicBezTo>
                      <a:pt x="1787" y="265"/>
                      <a:pt x="1787" y="253"/>
                      <a:pt x="1775" y="241"/>
                    </a:cubicBezTo>
                    <a:cubicBezTo>
                      <a:pt x="1644" y="122"/>
                      <a:pt x="1477" y="27"/>
                      <a:pt x="1298" y="15"/>
                    </a:cubicBezTo>
                    <a:cubicBezTo>
                      <a:pt x="1249" y="5"/>
                      <a:pt x="1200" y="1"/>
                      <a:pt x="11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3"/>
              <p:cNvSpPr/>
              <p:nvPr/>
            </p:nvSpPr>
            <p:spPr>
              <a:xfrm>
                <a:off x="9208275" y="3163925"/>
                <a:ext cx="53300" cy="50900"/>
              </a:xfrm>
              <a:custGeom>
                <a:rect b="b" l="l" r="r" t="t"/>
                <a:pathLst>
                  <a:path extrusionOk="0" h="2036" w="2132">
                    <a:moveTo>
                      <a:pt x="944" y="0"/>
                    </a:moveTo>
                    <a:cubicBezTo>
                      <a:pt x="888" y="0"/>
                      <a:pt x="831" y="4"/>
                      <a:pt x="775" y="12"/>
                    </a:cubicBezTo>
                    <a:cubicBezTo>
                      <a:pt x="620" y="48"/>
                      <a:pt x="441" y="119"/>
                      <a:pt x="298" y="226"/>
                    </a:cubicBezTo>
                    <a:cubicBezTo>
                      <a:pt x="167" y="333"/>
                      <a:pt x="60" y="488"/>
                      <a:pt x="1" y="655"/>
                    </a:cubicBezTo>
                    <a:cubicBezTo>
                      <a:pt x="1" y="667"/>
                      <a:pt x="1" y="691"/>
                      <a:pt x="25" y="702"/>
                    </a:cubicBezTo>
                    <a:cubicBezTo>
                      <a:pt x="28" y="706"/>
                      <a:pt x="33" y="707"/>
                      <a:pt x="37" y="707"/>
                    </a:cubicBezTo>
                    <a:cubicBezTo>
                      <a:pt x="48" y="707"/>
                      <a:pt x="60" y="699"/>
                      <a:pt x="60" y="691"/>
                    </a:cubicBezTo>
                    <a:cubicBezTo>
                      <a:pt x="167" y="369"/>
                      <a:pt x="477" y="179"/>
                      <a:pt x="798" y="131"/>
                    </a:cubicBezTo>
                    <a:cubicBezTo>
                      <a:pt x="840" y="125"/>
                      <a:pt x="882" y="122"/>
                      <a:pt x="925" y="122"/>
                    </a:cubicBezTo>
                    <a:cubicBezTo>
                      <a:pt x="1042" y="122"/>
                      <a:pt x="1161" y="144"/>
                      <a:pt x="1275" y="179"/>
                    </a:cubicBezTo>
                    <a:cubicBezTo>
                      <a:pt x="1418" y="226"/>
                      <a:pt x="1572" y="310"/>
                      <a:pt x="1668" y="429"/>
                    </a:cubicBezTo>
                    <a:cubicBezTo>
                      <a:pt x="1906" y="655"/>
                      <a:pt x="2025" y="1000"/>
                      <a:pt x="1953" y="1310"/>
                    </a:cubicBezTo>
                    <a:cubicBezTo>
                      <a:pt x="1882" y="1607"/>
                      <a:pt x="1620" y="1893"/>
                      <a:pt x="1310" y="1964"/>
                    </a:cubicBezTo>
                    <a:cubicBezTo>
                      <a:pt x="1299" y="1976"/>
                      <a:pt x="1287" y="2000"/>
                      <a:pt x="1287" y="2012"/>
                    </a:cubicBezTo>
                    <a:cubicBezTo>
                      <a:pt x="1287" y="2024"/>
                      <a:pt x="1310" y="2036"/>
                      <a:pt x="1334" y="2036"/>
                    </a:cubicBezTo>
                    <a:cubicBezTo>
                      <a:pt x="1513" y="2000"/>
                      <a:pt x="1668" y="1905"/>
                      <a:pt x="1787" y="1786"/>
                    </a:cubicBezTo>
                    <a:cubicBezTo>
                      <a:pt x="1906" y="1655"/>
                      <a:pt x="2001" y="1500"/>
                      <a:pt x="2049" y="1322"/>
                    </a:cubicBezTo>
                    <a:cubicBezTo>
                      <a:pt x="2132" y="964"/>
                      <a:pt x="2001" y="595"/>
                      <a:pt x="1751" y="345"/>
                    </a:cubicBezTo>
                    <a:cubicBezTo>
                      <a:pt x="1620" y="214"/>
                      <a:pt x="1465" y="119"/>
                      <a:pt x="1299" y="59"/>
                    </a:cubicBezTo>
                    <a:cubicBezTo>
                      <a:pt x="1185" y="19"/>
                      <a:pt x="1065" y="0"/>
                      <a:pt x="9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3"/>
              <p:cNvSpPr/>
              <p:nvPr/>
            </p:nvSpPr>
            <p:spPr>
              <a:xfrm>
                <a:off x="9032075" y="3251425"/>
                <a:ext cx="147050" cy="65450"/>
              </a:xfrm>
              <a:custGeom>
                <a:rect b="b" l="l" r="r" t="t"/>
                <a:pathLst>
                  <a:path extrusionOk="0" h="2618" w="5882">
                    <a:moveTo>
                      <a:pt x="5858" y="0"/>
                    </a:moveTo>
                    <a:cubicBezTo>
                      <a:pt x="5501" y="417"/>
                      <a:pt x="5108" y="786"/>
                      <a:pt x="4656" y="1120"/>
                    </a:cubicBezTo>
                    <a:cubicBezTo>
                      <a:pt x="4215" y="1441"/>
                      <a:pt x="3715" y="1691"/>
                      <a:pt x="3215" y="1905"/>
                    </a:cubicBezTo>
                    <a:cubicBezTo>
                      <a:pt x="2703" y="2108"/>
                      <a:pt x="2191" y="2274"/>
                      <a:pt x="1655" y="2382"/>
                    </a:cubicBezTo>
                    <a:cubicBezTo>
                      <a:pt x="1369" y="2441"/>
                      <a:pt x="1096" y="2489"/>
                      <a:pt x="834" y="2501"/>
                    </a:cubicBezTo>
                    <a:cubicBezTo>
                      <a:pt x="669" y="2514"/>
                      <a:pt x="512" y="2528"/>
                      <a:pt x="356" y="2528"/>
                    </a:cubicBezTo>
                    <a:cubicBezTo>
                      <a:pt x="242" y="2528"/>
                      <a:pt x="128" y="2521"/>
                      <a:pt x="12" y="2501"/>
                    </a:cubicBezTo>
                    <a:lnTo>
                      <a:pt x="0" y="2572"/>
                    </a:lnTo>
                    <a:cubicBezTo>
                      <a:pt x="169" y="2607"/>
                      <a:pt x="330" y="2618"/>
                      <a:pt x="492" y="2618"/>
                    </a:cubicBezTo>
                    <a:cubicBezTo>
                      <a:pt x="604" y="2618"/>
                      <a:pt x="717" y="2613"/>
                      <a:pt x="834" y="2608"/>
                    </a:cubicBezTo>
                    <a:cubicBezTo>
                      <a:pt x="1096" y="2584"/>
                      <a:pt x="1381" y="2548"/>
                      <a:pt x="1655" y="2501"/>
                    </a:cubicBezTo>
                    <a:cubicBezTo>
                      <a:pt x="2203" y="2394"/>
                      <a:pt x="2739" y="2227"/>
                      <a:pt x="3239" y="2024"/>
                    </a:cubicBezTo>
                    <a:cubicBezTo>
                      <a:pt x="3751" y="1810"/>
                      <a:pt x="4239" y="1548"/>
                      <a:pt x="4691" y="1215"/>
                    </a:cubicBezTo>
                    <a:cubicBezTo>
                      <a:pt x="5132" y="893"/>
                      <a:pt x="5537" y="500"/>
                      <a:pt x="5882" y="72"/>
                    </a:cubicBezTo>
                    <a:lnTo>
                      <a:pt x="58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23" name="Google Shape;4823;p63"/>
          <p:cNvGrpSpPr/>
          <p:nvPr/>
        </p:nvGrpSpPr>
        <p:grpSpPr>
          <a:xfrm flipH="1">
            <a:off x="7647986" y="2567971"/>
            <a:ext cx="1216770" cy="1526633"/>
            <a:chOff x="11264800" y="1560250"/>
            <a:chExt cx="806075" cy="1011350"/>
          </a:xfrm>
        </p:grpSpPr>
        <p:sp>
          <p:nvSpPr>
            <p:cNvPr id="4824" name="Google Shape;4824;p63"/>
            <p:cNvSpPr/>
            <p:nvPr/>
          </p:nvSpPr>
          <p:spPr>
            <a:xfrm>
              <a:off x="11348125" y="1978950"/>
              <a:ext cx="334300" cy="592650"/>
            </a:xfrm>
            <a:custGeom>
              <a:rect b="b" l="l" r="r" t="t"/>
              <a:pathLst>
                <a:path extrusionOk="0" h="23706" w="13372">
                  <a:moveTo>
                    <a:pt x="1" y="0"/>
                  </a:moveTo>
                  <a:lnTo>
                    <a:pt x="1" y="23706"/>
                  </a:lnTo>
                  <a:cubicBezTo>
                    <a:pt x="1" y="23706"/>
                    <a:pt x="11717" y="22753"/>
                    <a:pt x="13372" y="6739"/>
                  </a:cubicBez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3"/>
            <p:cNvSpPr/>
            <p:nvPr/>
          </p:nvSpPr>
          <p:spPr>
            <a:xfrm>
              <a:off x="11852075" y="1852600"/>
              <a:ext cx="218800" cy="260175"/>
            </a:xfrm>
            <a:custGeom>
              <a:rect b="b" l="l" r="r" t="t"/>
              <a:pathLst>
                <a:path extrusionOk="0" h="10407" w="8752">
                  <a:moveTo>
                    <a:pt x="5319" y="0"/>
                  </a:moveTo>
                  <a:cubicBezTo>
                    <a:pt x="5200" y="0"/>
                    <a:pt x="5082" y="6"/>
                    <a:pt x="4965" y="18"/>
                  </a:cubicBezTo>
                  <a:cubicBezTo>
                    <a:pt x="3536" y="149"/>
                    <a:pt x="2274" y="1066"/>
                    <a:pt x="1393" y="2185"/>
                  </a:cubicBezTo>
                  <a:lnTo>
                    <a:pt x="0" y="9186"/>
                  </a:lnTo>
                  <a:cubicBezTo>
                    <a:pt x="0" y="9650"/>
                    <a:pt x="333" y="10067"/>
                    <a:pt x="774" y="10257"/>
                  </a:cubicBezTo>
                  <a:cubicBezTo>
                    <a:pt x="1029" y="10363"/>
                    <a:pt x="1304" y="10406"/>
                    <a:pt x="1584" y="10406"/>
                  </a:cubicBezTo>
                  <a:cubicBezTo>
                    <a:pt x="1774" y="10406"/>
                    <a:pt x="1967" y="10386"/>
                    <a:pt x="2155" y="10353"/>
                  </a:cubicBezTo>
                  <a:cubicBezTo>
                    <a:pt x="2572" y="10281"/>
                    <a:pt x="2989" y="10126"/>
                    <a:pt x="3286" y="9829"/>
                  </a:cubicBezTo>
                  <a:cubicBezTo>
                    <a:pt x="3584" y="9519"/>
                    <a:pt x="3727" y="9043"/>
                    <a:pt x="3536" y="8674"/>
                  </a:cubicBezTo>
                  <a:lnTo>
                    <a:pt x="3536" y="8674"/>
                  </a:lnTo>
                  <a:cubicBezTo>
                    <a:pt x="3913" y="8816"/>
                    <a:pt x="4333" y="8946"/>
                    <a:pt x="4724" y="8946"/>
                  </a:cubicBezTo>
                  <a:cubicBezTo>
                    <a:pt x="4987" y="8946"/>
                    <a:pt x="5237" y="8887"/>
                    <a:pt x="5453" y="8733"/>
                  </a:cubicBezTo>
                  <a:cubicBezTo>
                    <a:pt x="5846" y="8459"/>
                    <a:pt x="5989" y="7936"/>
                    <a:pt x="5917" y="7483"/>
                  </a:cubicBezTo>
                  <a:cubicBezTo>
                    <a:pt x="5858" y="7019"/>
                    <a:pt x="5596" y="6602"/>
                    <a:pt x="5298" y="6245"/>
                  </a:cubicBezTo>
                  <a:lnTo>
                    <a:pt x="5298" y="6245"/>
                  </a:lnTo>
                  <a:cubicBezTo>
                    <a:pt x="5541" y="6378"/>
                    <a:pt x="5813" y="6438"/>
                    <a:pt x="6090" y="6438"/>
                  </a:cubicBezTo>
                  <a:cubicBezTo>
                    <a:pt x="6533" y="6438"/>
                    <a:pt x="6987" y="6283"/>
                    <a:pt x="7346" y="6019"/>
                  </a:cubicBezTo>
                  <a:cubicBezTo>
                    <a:pt x="7942" y="5602"/>
                    <a:pt x="8311" y="4911"/>
                    <a:pt x="8513" y="4221"/>
                  </a:cubicBezTo>
                  <a:cubicBezTo>
                    <a:pt x="8715" y="3471"/>
                    <a:pt x="8751" y="2673"/>
                    <a:pt x="8465" y="1959"/>
                  </a:cubicBezTo>
                  <a:cubicBezTo>
                    <a:pt x="7985" y="724"/>
                    <a:pt x="6641" y="0"/>
                    <a:pt x="53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3"/>
            <p:cNvSpPr/>
            <p:nvPr/>
          </p:nvSpPr>
          <p:spPr>
            <a:xfrm>
              <a:off x="11868425" y="1888500"/>
              <a:ext cx="131600" cy="156925"/>
            </a:xfrm>
            <a:custGeom>
              <a:rect b="b" l="l" r="r" t="t"/>
              <a:pathLst>
                <a:path extrusionOk="0" h="6277" w="5264">
                  <a:moveTo>
                    <a:pt x="3198" y="1"/>
                  </a:moveTo>
                  <a:cubicBezTo>
                    <a:pt x="3128" y="1"/>
                    <a:pt x="3058" y="4"/>
                    <a:pt x="2989" y="11"/>
                  </a:cubicBezTo>
                  <a:cubicBezTo>
                    <a:pt x="2120" y="106"/>
                    <a:pt x="1370" y="642"/>
                    <a:pt x="834" y="1320"/>
                  </a:cubicBezTo>
                  <a:lnTo>
                    <a:pt x="1" y="5523"/>
                  </a:lnTo>
                  <a:cubicBezTo>
                    <a:pt x="1" y="5809"/>
                    <a:pt x="215" y="6059"/>
                    <a:pt x="465" y="6178"/>
                  </a:cubicBezTo>
                  <a:cubicBezTo>
                    <a:pt x="619" y="6248"/>
                    <a:pt x="784" y="6277"/>
                    <a:pt x="950" y="6277"/>
                  </a:cubicBezTo>
                  <a:cubicBezTo>
                    <a:pt x="1068" y="6277"/>
                    <a:pt x="1185" y="6262"/>
                    <a:pt x="1299" y="6238"/>
                  </a:cubicBezTo>
                  <a:cubicBezTo>
                    <a:pt x="1561" y="6190"/>
                    <a:pt x="1811" y="6095"/>
                    <a:pt x="1989" y="5916"/>
                  </a:cubicBezTo>
                  <a:cubicBezTo>
                    <a:pt x="2168" y="5738"/>
                    <a:pt x="2251" y="5440"/>
                    <a:pt x="2132" y="5226"/>
                  </a:cubicBezTo>
                  <a:lnTo>
                    <a:pt x="2132" y="5226"/>
                  </a:lnTo>
                  <a:cubicBezTo>
                    <a:pt x="2362" y="5312"/>
                    <a:pt x="2622" y="5398"/>
                    <a:pt x="2863" y="5398"/>
                  </a:cubicBezTo>
                  <a:cubicBezTo>
                    <a:pt x="3021" y="5398"/>
                    <a:pt x="3171" y="5361"/>
                    <a:pt x="3299" y="5261"/>
                  </a:cubicBezTo>
                  <a:cubicBezTo>
                    <a:pt x="3525" y="5107"/>
                    <a:pt x="3609" y="4785"/>
                    <a:pt x="3573" y="4511"/>
                  </a:cubicBezTo>
                  <a:cubicBezTo>
                    <a:pt x="3525" y="4225"/>
                    <a:pt x="3358" y="3987"/>
                    <a:pt x="3180" y="3761"/>
                  </a:cubicBezTo>
                  <a:lnTo>
                    <a:pt x="3180" y="3761"/>
                  </a:lnTo>
                  <a:cubicBezTo>
                    <a:pt x="3335" y="3843"/>
                    <a:pt x="3502" y="3880"/>
                    <a:pt x="3669" y="3880"/>
                  </a:cubicBezTo>
                  <a:cubicBezTo>
                    <a:pt x="3939" y="3880"/>
                    <a:pt x="4210" y="3785"/>
                    <a:pt x="4430" y="3630"/>
                  </a:cubicBezTo>
                  <a:cubicBezTo>
                    <a:pt x="4787" y="3380"/>
                    <a:pt x="5013" y="2963"/>
                    <a:pt x="5133" y="2547"/>
                  </a:cubicBezTo>
                  <a:cubicBezTo>
                    <a:pt x="5252" y="2094"/>
                    <a:pt x="5263" y="1606"/>
                    <a:pt x="5097" y="1178"/>
                  </a:cubicBezTo>
                  <a:cubicBezTo>
                    <a:pt x="4812" y="433"/>
                    <a:pt x="3994" y="1"/>
                    <a:pt x="3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3"/>
            <p:cNvSpPr/>
            <p:nvPr/>
          </p:nvSpPr>
          <p:spPr>
            <a:xfrm>
              <a:off x="11264800" y="1560250"/>
              <a:ext cx="189925" cy="292100"/>
            </a:xfrm>
            <a:custGeom>
              <a:rect b="b" l="l" r="r" t="t"/>
              <a:pathLst>
                <a:path extrusionOk="0" h="11684" w="7597">
                  <a:moveTo>
                    <a:pt x="3667" y="1"/>
                  </a:moveTo>
                  <a:cubicBezTo>
                    <a:pt x="3224" y="1"/>
                    <a:pt x="2785" y="96"/>
                    <a:pt x="2381" y="306"/>
                  </a:cubicBezTo>
                  <a:cubicBezTo>
                    <a:pt x="1703" y="639"/>
                    <a:pt x="1179" y="1270"/>
                    <a:pt x="845" y="1961"/>
                  </a:cubicBezTo>
                  <a:cubicBezTo>
                    <a:pt x="536" y="2616"/>
                    <a:pt x="357" y="3366"/>
                    <a:pt x="512" y="4080"/>
                  </a:cubicBezTo>
                  <a:cubicBezTo>
                    <a:pt x="655" y="4794"/>
                    <a:pt x="1191" y="5449"/>
                    <a:pt x="1893" y="5628"/>
                  </a:cubicBezTo>
                  <a:cubicBezTo>
                    <a:pt x="1429" y="5699"/>
                    <a:pt x="953" y="5830"/>
                    <a:pt x="595" y="6128"/>
                  </a:cubicBezTo>
                  <a:cubicBezTo>
                    <a:pt x="238" y="6426"/>
                    <a:pt x="0" y="6926"/>
                    <a:pt x="107" y="7366"/>
                  </a:cubicBezTo>
                  <a:cubicBezTo>
                    <a:pt x="250" y="8021"/>
                    <a:pt x="953" y="8354"/>
                    <a:pt x="1584" y="8604"/>
                  </a:cubicBezTo>
                  <a:cubicBezTo>
                    <a:pt x="1191" y="8759"/>
                    <a:pt x="964" y="9212"/>
                    <a:pt x="1000" y="9628"/>
                  </a:cubicBezTo>
                  <a:cubicBezTo>
                    <a:pt x="1012" y="10045"/>
                    <a:pt x="1238" y="10438"/>
                    <a:pt x="1488" y="10759"/>
                  </a:cubicBezTo>
                  <a:cubicBezTo>
                    <a:pt x="1774" y="11140"/>
                    <a:pt x="2131" y="11462"/>
                    <a:pt x="2572" y="11617"/>
                  </a:cubicBezTo>
                  <a:cubicBezTo>
                    <a:pt x="2711" y="11661"/>
                    <a:pt x="2859" y="11683"/>
                    <a:pt x="3005" y="11683"/>
                  </a:cubicBezTo>
                  <a:cubicBezTo>
                    <a:pt x="3333" y="11683"/>
                    <a:pt x="3655" y="11570"/>
                    <a:pt x="3870" y="11331"/>
                  </a:cubicBezTo>
                  <a:lnTo>
                    <a:pt x="7501" y="5164"/>
                  </a:lnTo>
                  <a:cubicBezTo>
                    <a:pt x="7596" y="3735"/>
                    <a:pt x="7239" y="2235"/>
                    <a:pt x="6287" y="1175"/>
                  </a:cubicBezTo>
                  <a:cubicBezTo>
                    <a:pt x="5617" y="456"/>
                    <a:pt x="4634" y="1"/>
                    <a:pt x="3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3"/>
            <p:cNvSpPr/>
            <p:nvPr/>
          </p:nvSpPr>
          <p:spPr>
            <a:xfrm>
              <a:off x="11335325" y="1659175"/>
              <a:ext cx="106900" cy="164325"/>
            </a:xfrm>
            <a:custGeom>
              <a:rect b="b" l="l" r="r" t="t"/>
              <a:pathLst>
                <a:path extrusionOk="0" h="6573" w="4276">
                  <a:moveTo>
                    <a:pt x="2083" y="0"/>
                  </a:moveTo>
                  <a:cubicBezTo>
                    <a:pt x="1832" y="0"/>
                    <a:pt x="1584" y="54"/>
                    <a:pt x="1358" y="171"/>
                  </a:cubicBezTo>
                  <a:cubicBezTo>
                    <a:pt x="977" y="361"/>
                    <a:pt x="691" y="718"/>
                    <a:pt x="501" y="1111"/>
                  </a:cubicBezTo>
                  <a:cubicBezTo>
                    <a:pt x="322" y="1480"/>
                    <a:pt x="215" y="1897"/>
                    <a:pt x="310" y="2302"/>
                  </a:cubicBezTo>
                  <a:cubicBezTo>
                    <a:pt x="394" y="2695"/>
                    <a:pt x="691" y="3076"/>
                    <a:pt x="1084" y="3159"/>
                  </a:cubicBezTo>
                  <a:cubicBezTo>
                    <a:pt x="810" y="3207"/>
                    <a:pt x="560" y="3278"/>
                    <a:pt x="346" y="3445"/>
                  </a:cubicBezTo>
                  <a:cubicBezTo>
                    <a:pt x="144" y="3612"/>
                    <a:pt x="1" y="3885"/>
                    <a:pt x="60" y="4147"/>
                  </a:cubicBezTo>
                  <a:cubicBezTo>
                    <a:pt x="144" y="4516"/>
                    <a:pt x="537" y="4695"/>
                    <a:pt x="894" y="4838"/>
                  </a:cubicBezTo>
                  <a:cubicBezTo>
                    <a:pt x="679" y="4933"/>
                    <a:pt x="560" y="5183"/>
                    <a:pt x="572" y="5421"/>
                  </a:cubicBezTo>
                  <a:cubicBezTo>
                    <a:pt x="584" y="5659"/>
                    <a:pt x="703" y="5886"/>
                    <a:pt x="858" y="6064"/>
                  </a:cubicBezTo>
                  <a:cubicBezTo>
                    <a:pt x="1013" y="6267"/>
                    <a:pt x="1227" y="6469"/>
                    <a:pt x="1465" y="6541"/>
                  </a:cubicBezTo>
                  <a:cubicBezTo>
                    <a:pt x="1538" y="6561"/>
                    <a:pt x="1615" y="6572"/>
                    <a:pt x="1692" y="6572"/>
                  </a:cubicBezTo>
                  <a:cubicBezTo>
                    <a:pt x="1879" y="6572"/>
                    <a:pt x="2065" y="6509"/>
                    <a:pt x="2192" y="6374"/>
                  </a:cubicBezTo>
                  <a:lnTo>
                    <a:pt x="4239" y="2909"/>
                  </a:lnTo>
                  <a:cubicBezTo>
                    <a:pt x="4275" y="2099"/>
                    <a:pt x="4085" y="1254"/>
                    <a:pt x="3549" y="659"/>
                  </a:cubicBezTo>
                  <a:cubicBezTo>
                    <a:pt x="3182" y="252"/>
                    <a:pt x="2627" y="0"/>
                    <a:pt x="20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3"/>
            <p:cNvSpPr/>
            <p:nvPr/>
          </p:nvSpPr>
          <p:spPr>
            <a:xfrm>
              <a:off x="11309150" y="1625025"/>
              <a:ext cx="600100" cy="542700"/>
            </a:xfrm>
            <a:custGeom>
              <a:rect b="b" l="l" r="r" t="t"/>
              <a:pathLst>
                <a:path extrusionOk="0" h="21708" w="24004">
                  <a:moveTo>
                    <a:pt x="10948" y="0"/>
                  </a:moveTo>
                  <a:cubicBezTo>
                    <a:pt x="10439" y="0"/>
                    <a:pt x="9931" y="49"/>
                    <a:pt x="9430" y="167"/>
                  </a:cubicBezTo>
                  <a:cubicBezTo>
                    <a:pt x="6310" y="906"/>
                    <a:pt x="4441" y="4037"/>
                    <a:pt x="2941" y="6883"/>
                  </a:cubicBezTo>
                  <a:cubicBezTo>
                    <a:pt x="2346" y="8014"/>
                    <a:pt x="1905" y="9216"/>
                    <a:pt x="1453" y="10407"/>
                  </a:cubicBezTo>
                  <a:cubicBezTo>
                    <a:pt x="0" y="14288"/>
                    <a:pt x="3441" y="16229"/>
                    <a:pt x="4286" y="16789"/>
                  </a:cubicBezTo>
                  <a:cubicBezTo>
                    <a:pt x="8514" y="19611"/>
                    <a:pt x="13064" y="21708"/>
                    <a:pt x="18118" y="21708"/>
                  </a:cubicBezTo>
                  <a:cubicBezTo>
                    <a:pt x="18203" y="21708"/>
                    <a:pt x="18287" y="21707"/>
                    <a:pt x="18371" y="21706"/>
                  </a:cubicBezTo>
                  <a:cubicBezTo>
                    <a:pt x="18812" y="21706"/>
                    <a:pt x="22503" y="21206"/>
                    <a:pt x="23705" y="12193"/>
                  </a:cubicBezTo>
                  <a:cubicBezTo>
                    <a:pt x="24003" y="9990"/>
                    <a:pt x="23955" y="7609"/>
                    <a:pt x="22789" y="5716"/>
                  </a:cubicBezTo>
                  <a:cubicBezTo>
                    <a:pt x="20836" y="2573"/>
                    <a:pt x="16157" y="703"/>
                    <a:pt x="12645" y="156"/>
                  </a:cubicBezTo>
                  <a:cubicBezTo>
                    <a:pt x="12086" y="61"/>
                    <a:pt x="11517" y="0"/>
                    <a:pt x="109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3"/>
            <p:cNvSpPr/>
            <p:nvPr/>
          </p:nvSpPr>
          <p:spPr>
            <a:xfrm>
              <a:off x="11636850" y="2113200"/>
              <a:ext cx="364075" cy="149050"/>
            </a:xfrm>
            <a:custGeom>
              <a:rect b="b" l="l" r="r" t="t"/>
              <a:pathLst>
                <a:path extrusionOk="0" h="5962" w="14563">
                  <a:moveTo>
                    <a:pt x="12765" y="1"/>
                  </a:moveTo>
                  <a:cubicBezTo>
                    <a:pt x="12335" y="1"/>
                    <a:pt x="11901" y="96"/>
                    <a:pt x="11478" y="190"/>
                  </a:cubicBezTo>
                  <a:cubicBezTo>
                    <a:pt x="8910" y="785"/>
                    <a:pt x="6304" y="1494"/>
                    <a:pt x="3696" y="1494"/>
                  </a:cubicBezTo>
                  <a:cubicBezTo>
                    <a:pt x="3063" y="1494"/>
                    <a:pt x="2431" y="1453"/>
                    <a:pt x="1799" y="1357"/>
                  </a:cubicBezTo>
                  <a:lnTo>
                    <a:pt x="1" y="5644"/>
                  </a:lnTo>
                  <a:cubicBezTo>
                    <a:pt x="1332" y="5856"/>
                    <a:pt x="2679" y="5962"/>
                    <a:pt x="4024" y="5962"/>
                  </a:cubicBezTo>
                  <a:cubicBezTo>
                    <a:pt x="5612" y="5962"/>
                    <a:pt x="7198" y="5815"/>
                    <a:pt x="8752" y="5524"/>
                  </a:cubicBezTo>
                  <a:cubicBezTo>
                    <a:pt x="10955" y="5108"/>
                    <a:pt x="13348" y="4215"/>
                    <a:pt x="14300" y="2179"/>
                  </a:cubicBezTo>
                  <a:cubicBezTo>
                    <a:pt x="14455" y="1857"/>
                    <a:pt x="14562" y="1524"/>
                    <a:pt x="14503" y="1179"/>
                  </a:cubicBezTo>
                  <a:cubicBezTo>
                    <a:pt x="14407" y="583"/>
                    <a:pt x="13848" y="167"/>
                    <a:pt x="13253" y="48"/>
                  </a:cubicBezTo>
                  <a:cubicBezTo>
                    <a:pt x="13091" y="15"/>
                    <a:pt x="12928" y="1"/>
                    <a:pt x="12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3"/>
            <p:cNvSpPr/>
            <p:nvPr/>
          </p:nvSpPr>
          <p:spPr>
            <a:xfrm>
              <a:off x="11726150" y="1953150"/>
              <a:ext cx="44075" cy="38825"/>
            </a:xfrm>
            <a:custGeom>
              <a:rect b="b" l="l" r="r" t="t"/>
              <a:pathLst>
                <a:path extrusionOk="0" h="1553" w="1763">
                  <a:moveTo>
                    <a:pt x="880" y="1"/>
                  </a:moveTo>
                  <a:cubicBezTo>
                    <a:pt x="637" y="1"/>
                    <a:pt x="391" y="112"/>
                    <a:pt x="239" y="330"/>
                  </a:cubicBezTo>
                  <a:cubicBezTo>
                    <a:pt x="1" y="675"/>
                    <a:pt x="72" y="1163"/>
                    <a:pt x="429" y="1413"/>
                  </a:cubicBezTo>
                  <a:cubicBezTo>
                    <a:pt x="564" y="1506"/>
                    <a:pt x="721" y="1552"/>
                    <a:pt x="877" y="1552"/>
                  </a:cubicBezTo>
                  <a:cubicBezTo>
                    <a:pt x="1121" y="1552"/>
                    <a:pt x="1365" y="1440"/>
                    <a:pt x="1525" y="1223"/>
                  </a:cubicBezTo>
                  <a:cubicBezTo>
                    <a:pt x="1763" y="866"/>
                    <a:pt x="1680" y="377"/>
                    <a:pt x="1322" y="139"/>
                  </a:cubicBezTo>
                  <a:cubicBezTo>
                    <a:pt x="1192" y="46"/>
                    <a:pt x="1037" y="1"/>
                    <a:pt x="8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3"/>
            <p:cNvSpPr/>
            <p:nvPr/>
          </p:nvSpPr>
          <p:spPr>
            <a:xfrm>
              <a:off x="11710975" y="2002550"/>
              <a:ext cx="66100" cy="35700"/>
            </a:xfrm>
            <a:custGeom>
              <a:rect b="b" l="l" r="r" t="t"/>
              <a:pathLst>
                <a:path extrusionOk="0" h="1428" w="2644">
                  <a:moveTo>
                    <a:pt x="819" y="1"/>
                  </a:moveTo>
                  <a:cubicBezTo>
                    <a:pt x="450" y="1"/>
                    <a:pt x="168" y="114"/>
                    <a:pt x="108" y="318"/>
                  </a:cubicBezTo>
                  <a:cubicBezTo>
                    <a:pt x="1" y="664"/>
                    <a:pt x="465" y="1092"/>
                    <a:pt x="1132" y="1318"/>
                  </a:cubicBezTo>
                  <a:cubicBezTo>
                    <a:pt x="1373" y="1392"/>
                    <a:pt x="1612" y="1428"/>
                    <a:pt x="1823" y="1428"/>
                  </a:cubicBezTo>
                  <a:cubicBezTo>
                    <a:pt x="2194" y="1428"/>
                    <a:pt x="2480" y="1317"/>
                    <a:pt x="2548" y="1104"/>
                  </a:cubicBezTo>
                  <a:cubicBezTo>
                    <a:pt x="2644" y="783"/>
                    <a:pt x="2191" y="330"/>
                    <a:pt x="1513" y="116"/>
                  </a:cubicBezTo>
                  <a:cubicBezTo>
                    <a:pt x="1270" y="38"/>
                    <a:pt x="1030" y="1"/>
                    <a:pt x="8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3"/>
            <p:cNvSpPr/>
            <p:nvPr/>
          </p:nvSpPr>
          <p:spPr>
            <a:xfrm>
              <a:off x="11548450" y="1848925"/>
              <a:ext cx="162250" cy="165375"/>
            </a:xfrm>
            <a:custGeom>
              <a:rect b="b" l="l" r="r" t="t"/>
              <a:pathLst>
                <a:path extrusionOk="0" h="6615" w="6490">
                  <a:moveTo>
                    <a:pt x="3512" y="0"/>
                  </a:moveTo>
                  <a:cubicBezTo>
                    <a:pt x="2704" y="0"/>
                    <a:pt x="1901" y="355"/>
                    <a:pt x="1394" y="1022"/>
                  </a:cubicBezTo>
                  <a:cubicBezTo>
                    <a:pt x="989" y="1558"/>
                    <a:pt x="739" y="2213"/>
                    <a:pt x="513" y="2844"/>
                  </a:cubicBezTo>
                  <a:cubicBezTo>
                    <a:pt x="239" y="3665"/>
                    <a:pt x="1" y="4689"/>
                    <a:pt x="572" y="5344"/>
                  </a:cubicBezTo>
                  <a:cubicBezTo>
                    <a:pt x="751" y="5558"/>
                    <a:pt x="989" y="5701"/>
                    <a:pt x="1227" y="5844"/>
                  </a:cubicBezTo>
                  <a:cubicBezTo>
                    <a:pt x="1703" y="6118"/>
                    <a:pt x="2203" y="6404"/>
                    <a:pt x="2739" y="6535"/>
                  </a:cubicBezTo>
                  <a:cubicBezTo>
                    <a:pt x="2933" y="6586"/>
                    <a:pt x="3135" y="6615"/>
                    <a:pt x="3336" y="6615"/>
                  </a:cubicBezTo>
                  <a:cubicBezTo>
                    <a:pt x="3692" y="6615"/>
                    <a:pt x="4041" y="6526"/>
                    <a:pt x="4323" y="6320"/>
                  </a:cubicBezTo>
                  <a:cubicBezTo>
                    <a:pt x="4739" y="5999"/>
                    <a:pt x="4966" y="5499"/>
                    <a:pt x="5156" y="5023"/>
                  </a:cubicBezTo>
                  <a:cubicBezTo>
                    <a:pt x="5680" y="3761"/>
                    <a:pt x="6490" y="1641"/>
                    <a:pt x="5144" y="558"/>
                  </a:cubicBezTo>
                  <a:cubicBezTo>
                    <a:pt x="4668" y="181"/>
                    <a:pt x="4089" y="0"/>
                    <a:pt x="35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3"/>
            <p:cNvSpPr/>
            <p:nvPr/>
          </p:nvSpPr>
          <p:spPr>
            <a:xfrm>
              <a:off x="11506775" y="1964250"/>
              <a:ext cx="24150" cy="35550"/>
            </a:xfrm>
            <a:custGeom>
              <a:rect b="b" l="l" r="r" t="t"/>
              <a:pathLst>
                <a:path extrusionOk="0" h="1422" w="966">
                  <a:moveTo>
                    <a:pt x="106" y="0"/>
                  </a:moveTo>
                  <a:cubicBezTo>
                    <a:pt x="85" y="0"/>
                    <a:pt x="72" y="11"/>
                    <a:pt x="72" y="29"/>
                  </a:cubicBezTo>
                  <a:cubicBezTo>
                    <a:pt x="1" y="314"/>
                    <a:pt x="72" y="624"/>
                    <a:pt x="215" y="886"/>
                  </a:cubicBezTo>
                  <a:cubicBezTo>
                    <a:pt x="370" y="1136"/>
                    <a:pt x="608" y="1338"/>
                    <a:pt x="894" y="1422"/>
                  </a:cubicBezTo>
                  <a:cubicBezTo>
                    <a:pt x="906" y="1422"/>
                    <a:pt x="930" y="1410"/>
                    <a:pt x="953" y="1386"/>
                  </a:cubicBezTo>
                  <a:cubicBezTo>
                    <a:pt x="965" y="1374"/>
                    <a:pt x="965" y="1350"/>
                    <a:pt x="930" y="1326"/>
                  </a:cubicBezTo>
                  <a:cubicBezTo>
                    <a:pt x="691" y="1231"/>
                    <a:pt x="501" y="1029"/>
                    <a:pt x="370" y="815"/>
                  </a:cubicBezTo>
                  <a:cubicBezTo>
                    <a:pt x="239" y="576"/>
                    <a:pt x="156" y="314"/>
                    <a:pt x="179" y="53"/>
                  </a:cubicBezTo>
                  <a:cubicBezTo>
                    <a:pt x="179" y="29"/>
                    <a:pt x="156" y="5"/>
                    <a:pt x="132" y="5"/>
                  </a:cubicBezTo>
                  <a:cubicBezTo>
                    <a:pt x="122" y="2"/>
                    <a:pt x="114" y="0"/>
                    <a:pt x="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3"/>
            <p:cNvSpPr/>
            <p:nvPr/>
          </p:nvSpPr>
          <p:spPr>
            <a:xfrm>
              <a:off x="11497250" y="1850550"/>
              <a:ext cx="44375" cy="38725"/>
            </a:xfrm>
            <a:custGeom>
              <a:rect b="b" l="l" r="r" t="t"/>
              <a:pathLst>
                <a:path extrusionOk="0" h="1549" w="1775">
                  <a:moveTo>
                    <a:pt x="888" y="0"/>
                  </a:moveTo>
                  <a:cubicBezTo>
                    <a:pt x="636" y="0"/>
                    <a:pt x="386" y="113"/>
                    <a:pt x="239" y="326"/>
                  </a:cubicBezTo>
                  <a:cubicBezTo>
                    <a:pt x="1" y="671"/>
                    <a:pt x="84" y="1160"/>
                    <a:pt x="441" y="1410"/>
                  </a:cubicBezTo>
                  <a:cubicBezTo>
                    <a:pt x="572" y="1503"/>
                    <a:pt x="727" y="1548"/>
                    <a:pt x="883" y="1548"/>
                  </a:cubicBezTo>
                  <a:cubicBezTo>
                    <a:pt x="1127" y="1548"/>
                    <a:pt x="1372" y="1437"/>
                    <a:pt x="1525" y="1219"/>
                  </a:cubicBezTo>
                  <a:cubicBezTo>
                    <a:pt x="1775" y="874"/>
                    <a:pt x="1692" y="386"/>
                    <a:pt x="1334" y="136"/>
                  </a:cubicBezTo>
                  <a:cubicBezTo>
                    <a:pt x="1202" y="44"/>
                    <a:pt x="1045" y="0"/>
                    <a:pt x="8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3"/>
            <p:cNvSpPr/>
            <p:nvPr/>
          </p:nvSpPr>
          <p:spPr>
            <a:xfrm>
              <a:off x="11449325" y="1885275"/>
              <a:ext cx="66400" cy="35850"/>
            </a:xfrm>
            <a:custGeom>
              <a:rect b="b" l="l" r="r" t="t"/>
              <a:pathLst>
                <a:path extrusionOk="0" h="1434" w="2656">
                  <a:moveTo>
                    <a:pt x="826" y="1"/>
                  </a:moveTo>
                  <a:cubicBezTo>
                    <a:pt x="456" y="1"/>
                    <a:pt x="176" y="114"/>
                    <a:pt x="108" y="318"/>
                  </a:cubicBezTo>
                  <a:cubicBezTo>
                    <a:pt x="1" y="664"/>
                    <a:pt x="465" y="1092"/>
                    <a:pt x="1132" y="1318"/>
                  </a:cubicBezTo>
                  <a:cubicBezTo>
                    <a:pt x="1375" y="1396"/>
                    <a:pt x="1614" y="1433"/>
                    <a:pt x="1826" y="1433"/>
                  </a:cubicBezTo>
                  <a:cubicBezTo>
                    <a:pt x="2196" y="1433"/>
                    <a:pt x="2481" y="1320"/>
                    <a:pt x="2549" y="1116"/>
                  </a:cubicBezTo>
                  <a:cubicBezTo>
                    <a:pt x="2656" y="783"/>
                    <a:pt x="2192" y="330"/>
                    <a:pt x="1525" y="116"/>
                  </a:cubicBezTo>
                  <a:cubicBezTo>
                    <a:pt x="1278" y="38"/>
                    <a:pt x="1037" y="1"/>
                    <a:pt x="8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3"/>
            <p:cNvSpPr/>
            <p:nvPr/>
          </p:nvSpPr>
          <p:spPr>
            <a:xfrm>
              <a:off x="11866050" y="2151625"/>
              <a:ext cx="65525" cy="54050"/>
            </a:xfrm>
            <a:custGeom>
              <a:rect b="b" l="l" r="r" t="t"/>
              <a:pathLst>
                <a:path extrusionOk="0" h="2162" w="2621">
                  <a:moveTo>
                    <a:pt x="1845" y="1"/>
                  </a:moveTo>
                  <a:cubicBezTo>
                    <a:pt x="1264" y="1"/>
                    <a:pt x="541" y="444"/>
                    <a:pt x="286" y="797"/>
                  </a:cubicBezTo>
                  <a:cubicBezTo>
                    <a:pt x="108" y="1059"/>
                    <a:pt x="1" y="1416"/>
                    <a:pt x="132" y="1690"/>
                  </a:cubicBezTo>
                  <a:cubicBezTo>
                    <a:pt x="239" y="1916"/>
                    <a:pt x="465" y="2071"/>
                    <a:pt x="703" y="2130"/>
                  </a:cubicBezTo>
                  <a:cubicBezTo>
                    <a:pt x="792" y="2152"/>
                    <a:pt x="883" y="2161"/>
                    <a:pt x="974" y="2161"/>
                  </a:cubicBezTo>
                  <a:cubicBezTo>
                    <a:pt x="1126" y="2161"/>
                    <a:pt x="1280" y="2136"/>
                    <a:pt x="1429" y="2106"/>
                  </a:cubicBezTo>
                  <a:cubicBezTo>
                    <a:pt x="1882" y="2023"/>
                    <a:pt x="2334" y="1809"/>
                    <a:pt x="2513" y="1392"/>
                  </a:cubicBezTo>
                  <a:cubicBezTo>
                    <a:pt x="2572" y="1261"/>
                    <a:pt x="2596" y="1118"/>
                    <a:pt x="2608" y="963"/>
                  </a:cubicBezTo>
                  <a:cubicBezTo>
                    <a:pt x="2620" y="737"/>
                    <a:pt x="2608" y="499"/>
                    <a:pt x="2489" y="320"/>
                  </a:cubicBezTo>
                  <a:cubicBezTo>
                    <a:pt x="2341" y="91"/>
                    <a:pt x="2108" y="1"/>
                    <a:pt x="18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3"/>
            <p:cNvSpPr/>
            <p:nvPr/>
          </p:nvSpPr>
          <p:spPr>
            <a:xfrm>
              <a:off x="11925575" y="2129850"/>
              <a:ext cx="25250" cy="18450"/>
            </a:xfrm>
            <a:custGeom>
              <a:rect b="b" l="l" r="r" t="t"/>
              <a:pathLst>
                <a:path extrusionOk="0" h="738" w="1010">
                  <a:moveTo>
                    <a:pt x="662" y="0"/>
                  </a:moveTo>
                  <a:cubicBezTo>
                    <a:pt x="656" y="0"/>
                    <a:pt x="650" y="0"/>
                    <a:pt x="644" y="1"/>
                  </a:cubicBezTo>
                  <a:cubicBezTo>
                    <a:pt x="537" y="25"/>
                    <a:pt x="453" y="84"/>
                    <a:pt x="358" y="120"/>
                  </a:cubicBezTo>
                  <a:cubicBezTo>
                    <a:pt x="251" y="179"/>
                    <a:pt x="156" y="239"/>
                    <a:pt x="96" y="334"/>
                  </a:cubicBezTo>
                  <a:cubicBezTo>
                    <a:pt x="25" y="417"/>
                    <a:pt x="1" y="560"/>
                    <a:pt x="72" y="644"/>
                  </a:cubicBezTo>
                  <a:cubicBezTo>
                    <a:pt x="121" y="711"/>
                    <a:pt x="199" y="738"/>
                    <a:pt x="282" y="738"/>
                  </a:cubicBezTo>
                  <a:cubicBezTo>
                    <a:pt x="360" y="738"/>
                    <a:pt x="444" y="714"/>
                    <a:pt x="513" y="679"/>
                  </a:cubicBezTo>
                  <a:cubicBezTo>
                    <a:pt x="656" y="596"/>
                    <a:pt x="775" y="501"/>
                    <a:pt x="882" y="358"/>
                  </a:cubicBezTo>
                  <a:cubicBezTo>
                    <a:pt x="1009" y="185"/>
                    <a:pt x="856" y="0"/>
                    <a:pt x="6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3"/>
            <p:cNvSpPr/>
            <p:nvPr/>
          </p:nvSpPr>
          <p:spPr>
            <a:xfrm>
              <a:off x="11930850" y="2151775"/>
              <a:ext cx="37925" cy="19325"/>
            </a:xfrm>
            <a:custGeom>
              <a:rect b="b" l="l" r="r" t="t"/>
              <a:pathLst>
                <a:path extrusionOk="0" h="773" w="1517">
                  <a:moveTo>
                    <a:pt x="879" y="0"/>
                  </a:moveTo>
                  <a:cubicBezTo>
                    <a:pt x="509" y="0"/>
                    <a:pt x="0" y="318"/>
                    <a:pt x="278" y="636"/>
                  </a:cubicBezTo>
                  <a:cubicBezTo>
                    <a:pt x="367" y="725"/>
                    <a:pt x="505" y="773"/>
                    <a:pt x="639" y="773"/>
                  </a:cubicBezTo>
                  <a:cubicBezTo>
                    <a:pt x="666" y="773"/>
                    <a:pt x="692" y="771"/>
                    <a:pt x="719" y="767"/>
                  </a:cubicBezTo>
                  <a:cubicBezTo>
                    <a:pt x="1040" y="707"/>
                    <a:pt x="1516" y="279"/>
                    <a:pt x="1076" y="41"/>
                  </a:cubicBezTo>
                  <a:cubicBezTo>
                    <a:pt x="1020" y="13"/>
                    <a:pt x="952" y="0"/>
                    <a:pt x="8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3"/>
            <p:cNvSpPr/>
            <p:nvPr/>
          </p:nvSpPr>
          <p:spPr>
            <a:xfrm>
              <a:off x="11935400" y="2181300"/>
              <a:ext cx="22950" cy="14950"/>
            </a:xfrm>
            <a:custGeom>
              <a:rect b="b" l="l" r="r" t="t"/>
              <a:pathLst>
                <a:path extrusionOk="0" h="598" w="918">
                  <a:moveTo>
                    <a:pt x="524" y="1"/>
                  </a:moveTo>
                  <a:cubicBezTo>
                    <a:pt x="458" y="1"/>
                    <a:pt x="389" y="16"/>
                    <a:pt x="323" y="41"/>
                  </a:cubicBezTo>
                  <a:lnTo>
                    <a:pt x="323" y="41"/>
                  </a:lnTo>
                  <a:cubicBezTo>
                    <a:pt x="264" y="46"/>
                    <a:pt x="204" y="63"/>
                    <a:pt x="144" y="86"/>
                  </a:cubicBezTo>
                  <a:cubicBezTo>
                    <a:pt x="60" y="133"/>
                    <a:pt x="1" y="229"/>
                    <a:pt x="13" y="324"/>
                  </a:cubicBezTo>
                  <a:cubicBezTo>
                    <a:pt x="13" y="431"/>
                    <a:pt x="96" y="503"/>
                    <a:pt x="191" y="550"/>
                  </a:cubicBezTo>
                  <a:cubicBezTo>
                    <a:pt x="275" y="598"/>
                    <a:pt x="382" y="598"/>
                    <a:pt x="489" y="598"/>
                  </a:cubicBezTo>
                  <a:cubicBezTo>
                    <a:pt x="608" y="598"/>
                    <a:pt x="739" y="586"/>
                    <a:pt x="810" y="491"/>
                  </a:cubicBezTo>
                  <a:cubicBezTo>
                    <a:pt x="918" y="372"/>
                    <a:pt x="870" y="169"/>
                    <a:pt x="739" y="74"/>
                  </a:cubicBezTo>
                  <a:cubicBezTo>
                    <a:pt x="676" y="22"/>
                    <a:pt x="601" y="1"/>
                    <a:pt x="5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3"/>
            <p:cNvSpPr/>
            <p:nvPr/>
          </p:nvSpPr>
          <p:spPr>
            <a:xfrm>
              <a:off x="11348125" y="2083075"/>
              <a:ext cx="205700" cy="420375"/>
            </a:xfrm>
            <a:custGeom>
              <a:rect b="b" l="l" r="r" t="t"/>
              <a:pathLst>
                <a:path extrusionOk="0" h="16815" w="8228">
                  <a:moveTo>
                    <a:pt x="2202" y="1"/>
                  </a:moveTo>
                  <a:cubicBezTo>
                    <a:pt x="1489" y="1"/>
                    <a:pt x="747" y="123"/>
                    <a:pt x="1" y="360"/>
                  </a:cubicBezTo>
                  <a:lnTo>
                    <a:pt x="1" y="16814"/>
                  </a:lnTo>
                  <a:cubicBezTo>
                    <a:pt x="1822" y="16040"/>
                    <a:pt x="3620" y="14635"/>
                    <a:pt x="5037" y="12671"/>
                  </a:cubicBezTo>
                  <a:cubicBezTo>
                    <a:pt x="8145" y="8349"/>
                    <a:pt x="8228" y="3110"/>
                    <a:pt x="5240" y="943"/>
                  </a:cubicBezTo>
                  <a:cubicBezTo>
                    <a:pt x="4367" y="303"/>
                    <a:pt x="3321" y="1"/>
                    <a:pt x="22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3"/>
            <p:cNvSpPr/>
            <p:nvPr/>
          </p:nvSpPr>
          <p:spPr>
            <a:xfrm>
              <a:off x="11386225" y="2023900"/>
              <a:ext cx="234650" cy="123100"/>
            </a:xfrm>
            <a:custGeom>
              <a:rect b="b" l="l" r="r" t="t"/>
              <a:pathLst>
                <a:path extrusionOk="0" h="4924" w="9386">
                  <a:moveTo>
                    <a:pt x="1" y="0"/>
                  </a:moveTo>
                  <a:lnTo>
                    <a:pt x="1" y="0"/>
                  </a:lnTo>
                  <a:cubicBezTo>
                    <a:pt x="2895" y="4632"/>
                    <a:pt x="7918" y="4923"/>
                    <a:pt x="9119" y="4923"/>
                  </a:cubicBezTo>
                  <a:cubicBezTo>
                    <a:pt x="9292" y="4923"/>
                    <a:pt x="9386" y="4917"/>
                    <a:pt x="9383" y="4917"/>
                  </a:cubicBezTo>
                  <a:cubicBezTo>
                    <a:pt x="6514" y="4048"/>
                    <a:pt x="3787" y="2584"/>
                    <a:pt x="1203" y="845"/>
                  </a:cubicBezTo>
                  <a:cubicBezTo>
                    <a:pt x="953" y="691"/>
                    <a:pt x="489" y="405"/>
                    <a:pt x="1" y="0"/>
                  </a:cubicBez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63"/>
          <p:cNvGrpSpPr/>
          <p:nvPr/>
        </p:nvGrpSpPr>
        <p:grpSpPr>
          <a:xfrm>
            <a:off x="7841539" y="3385350"/>
            <a:ext cx="1108100" cy="1260500"/>
            <a:chOff x="7841539" y="3385350"/>
            <a:chExt cx="1108100" cy="1260500"/>
          </a:xfrm>
        </p:grpSpPr>
        <p:sp>
          <p:nvSpPr>
            <p:cNvPr id="4844" name="Google Shape;4844;p63"/>
            <p:cNvSpPr/>
            <p:nvPr/>
          </p:nvSpPr>
          <p:spPr>
            <a:xfrm>
              <a:off x="8472972" y="4135350"/>
              <a:ext cx="269700" cy="510500"/>
            </a:xfrm>
            <a:custGeom>
              <a:rect b="b" l="l" r="r" t="t"/>
              <a:pathLst>
                <a:path extrusionOk="0" h="20420" w="10788">
                  <a:moveTo>
                    <a:pt x="10788" y="0"/>
                  </a:moveTo>
                  <a:lnTo>
                    <a:pt x="10788" y="20420"/>
                  </a:lnTo>
                  <a:lnTo>
                    <a:pt x="0" y="4495"/>
                  </a:lnTo>
                  <a:close/>
                </a:path>
              </a:pathLst>
            </a:custGeom>
            <a:solidFill>
              <a:schemeClr val="accent5"/>
            </a:solidFill>
            <a:ln>
              <a:noFill/>
            </a:ln>
          </p:spPr>
        </p:sp>
        <p:sp>
          <p:nvSpPr>
            <p:cNvPr id="4845" name="Google Shape;4845;p63"/>
            <p:cNvSpPr/>
            <p:nvPr/>
          </p:nvSpPr>
          <p:spPr>
            <a:xfrm>
              <a:off x="8640013" y="4347675"/>
              <a:ext cx="127675" cy="152550"/>
            </a:xfrm>
            <a:custGeom>
              <a:rect b="b" l="l" r="r" t="t"/>
              <a:pathLst>
                <a:path extrusionOk="0" h="6102" w="5107">
                  <a:moveTo>
                    <a:pt x="2431" y="0"/>
                  </a:moveTo>
                  <a:cubicBezTo>
                    <a:pt x="1800" y="0"/>
                    <a:pt x="1187" y="394"/>
                    <a:pt x="821" y="1224"/>
                  </a:cubicBezTo>
                  <a:cubicBezTo>
                    <a:pt x="0" y="2987"/>
                    <a:pt x="730" y="5540"/>
                    <a:pt x="3162" y="6087"/>
                  </a:cubicBezTo>
                  <a:cubicBezTo>
                    <a:pt x="3201" y="6097"/>
                    <a:pt x="3241" y="6101"/>
                    <a:pt x="3280" y="6101"/>
                  </a:cubicBezTo>
                  <a:cubicBezTo>
                    <a:pt x="4239" y="6101"/>
                    <a:pt x="5106" y="3338"/>
                    <a:pt x="4347" y="1528"/>
                  </a:cubicBezTo>
                  <a:cubicBezTo>
                    <a:pt x="3922" y="531"/>
                    <a:pt x="3164" y="0"/>
                    <a:pt x="24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3"/>
            <p:cNvSpPr/>
            <p:nvPr/>
          </p:nvSpPr>
          <p:spPr>
            <a:xfrm>
              <a:off x="8499189" y="3385350"/>
              <a:ext cx="316700" cy="335000"/>
            </a:xfrm>
            <a:custGeom>
              <a:rect b="b" l="l" r="r" t="t"/>
              <a:pathLst>
                <a:path extrusionOk="0" h="13400" w="12668">
                  <a:moveTo>
                    <a:pt x="7436" y="1"/>
                  </a:moveTo>
                  <a:cubicBezTo>
                    <a:pt x="5897" y="1"/>
                    <a:pt x="0" y="7307"/>
                    <a:pt x="2303" y="11145"/>
                  </a:cubicBezTo>
                  <a:cubicBezTo>
                    <a:pt x="3150" y="12575"/>
                    <a:pt x="4571" y="13400"/>
                    <a:pt x="6185" y="13400"/>
                  </a:cubicBezTo>
                  <a:cubicBezTo>
                    <a:pt x="7351" y="13400"/>
                    <a:pt x="8617" y="12970"/>
                    <a:pt x="9841" y="12026"/>
                  </a:cubicBezTo>
                  <a:cubicBezTo>
                    <a:pt x="12668" y="9868"/>
                    <a:pt x="8899" y="446"/>
                    <a:pt x="7561" y="20"/>
                  </a:cubicBezTo>
                  <a:cubicBezTo>
                    <a:pt x="7524" y="7"/>
                    <a:pt x="7482" y="1"/>
                    <a:pt x="74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3"/>
            <p:cNvSpPr/>
            <p:nvPr/>
          </p:nvSpPr>
          <p:spPr>
            <a:xfrm>
              <a:off x="8540039" y="3484625"/>
              <a:ext cx="246975" cy="235725"/>
            </a:xfrm>
            <a:custGeom>
              <a:rect b="b" l="l" r="r" t="t"/>
              <a:pathLst>
                <a:path extrusionOk="0" h="9429" w="9879">
                  <a:moveTo>
                    <a:pt x="8176" y="1"/>
                  </a:moveTo>
                  <a:cubicBezTo>
                    <a:pt x="7751" y="852"/>
                    <a:pt x="7234" y="1672"/>
                    <a:pt x="6596" y="2402"/>
                  </a:cubicBezTo>
                  <a:cubicBezTo>
                    <a:pt x="5103" y="4035"/>
                    <a:pt x="2880" y="4260"/>
                    <a:pt x="700" y="4260"/>
                  </a:cubicBezTo>
                  <a:cubicBezTo>
                    <a:pt x="527" y="4260"/>
                    <a:pt x="354" y="4258"/>
                    <a:pt x="182" y="4256"/>
                  </a:cubicBezTo>
                  <a:lnTo>
                    <a:pt x="182" y="4256"/>
                  </a:lnTo>
                  <a:cubicBezTo>
                    <a:pt x="0" y="5259"/>
                    <a:pt x="182" y="6292"/>
                    <a:pt x="669" y="7174"/>
                  </a:cubicBezTo>
                  <a:cubicBezTo>
                    <a:pt x="1516" y="8604"/>
                    <a:pt x="2937" y="9429"/>
                    <a:pt x="4551" y="9429"/>
                  </a:cubicBezTo>
                  <a:cubicBezTo>
                    <a:pt x="5717" y="9429"/>
                    <a:pt x="6983" y="8999"/>
                    <a:pt x="8207" y="8055"/>
                  </a:cubicBezTo>
                  <a:cubicBezTo>
                    <a:pt x="9879" y="6779"/>
                    <a:pt x="9240" y="2979"/>
                    <a:pt x="81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3"/>
            <p:cNvSpPr/>
            <p:nvPr/>
          </p:nvSpPr>
          <p:spPr>
            <a:xfrm>
              <a:off x="7841539" y="3846450"/>
              <a:ext cx="358850" cy="232975"/>
            </a:xfrm>
            <a:custGeom>
              <a:rect b="b" l="l" r="r" t="t"/>
              <a:pathLst>
                <a:path extrusionOk="0" h="9319" w="14354">
                  <a:moveTo>
                    <a:pt x="7068" y="0"/>
                  </a:moveTo>
                  <a:cubicBezTo>
                    <a:pt x="4108" y="0"/>
                    <a:pt x="1079" y="673"/>
                    <a:pt x="675" y="1303"/>
                  </a:cubicBezTo>
                  <a:cubicBezTo>
                    <a:pt x="0" y="2371"/>
                    <a:pt x="4918" y="9319"/>
                    <a:pt x="9172" y="9319"/>
                  </a:cubicBezTo>
                  <a:cubicBezTo>
                    <a:pt x="9516" y="9319"/>
                    <a:pt x="9857" y="9273"/>
                    <a:pt x="10189" y="9175"/>
                  </a:cubicBezTo>
                  <a:cubicBezTo>
                    <a:pt x="12925" y="8355"/>
                    <a:pt x="14353" y="5467"/>
                    <a:pt x="12894" y="2063"/>
                  </a:cubicBezTo>
                  <a:cubicBezTo>
                    <a:pt x="12239" y="524"/>
                    <a:pt x="9680" y="0"/>
                    <a:pt x="70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3"/>
            <p:cNvSpPr/>
            <p:nvPr/>
          </p:nvSpPr>
          <p:spPr>
            <a:xfrm>
              <a:off x="7968589" y="3846450"/>
              <a:ext cx="231800" cy="232700"/>
            </a:xfrm>
            <a:custGeom>
              <a:rect b="b" l="l" r="r" t="t"/>
              <a:pathLst>
                <a:path extrusionOk="0" h="9308" w="9272">
                  <a:moveTo>
                    <a:pt x="1951" y="1"/>
                  </a:moveTo>
                  <a:cubicBezTo>
                    <a:pt x="1293" y="1"/>
                    <a:pt x="633" y="32"/>
                    <a:pt x="0" y="87"/>
                  </a:cubicBezTo>
                  <a:cubicBezTo>
                    <a:pt x="760" y="725"/>
                    <a:pt x="1399" y="1424"/>
                    <a:pt x="1946" y="2245"/>
                  </a:cubicBezTo>
                  <a:cubicBezTo>
                    <a:pt x="3283" y="4221"/>
                    <a:pt x="2766" y="6653"/>
                    <a:pt x="2189" y="8902"/>
                  </a:cubicBezTo>
                  <a:cubicBezTo>
                    <a:pt x="2769" y="9173"/>
                    <a:pt x="3399" y="9308"/>
                    <a:pt x="4030" y="9308"/>
                  </a:cubicBezTo>
                  <a:cubicBezTo>
                    <a:pt x="4391" y="9308"/>
                    <a:pt x="4753" y="9264"/>
                    <a:pt x="5107" y="9175"/>
                  </a:cubicBezTo>
                  <a:cubicBezTo>
                    <a:pt x="7843" y="8355"/>
                    <a:pt x="9271" y="5467"/>
                    <a:pt x="7843" y="2063"/>
                  </a:cubicBezTo>
                  <a:cubicBezTo>
                    <a:pt x="7186" y="507"/>
                    <a:pt x="4584" y="1"/>
                    <a:pt x="19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3"/>
            <p:cNvSpPr/>
            <p:nvPr/>
          </p:nvSpPr>
          <p:spPr>
            <a:xfrm>
              <a:off x="8014189" y="3619175"/>
              <a:ext cx="935450" cy="740050"/>
            </a:xfrm>
            <a:custGeom>
              <a:rect b="b" l="l" r="r" t="t"/>
              <a:pathLst>
                <a:path extrusionOk="0" h="29602" w="37418">
                  <a:moveTo>
                    <a:pt x="21865" y="1"/>
                  </a:moveTo>
                  <a:cubicBezTo>
                    <a:pt x="18515" y="1"/>
                    <a:pt x="14931" y="960"/>
                    <a:pt x="11611" y="2947"/>
                  </a:cubicBezTo>
                  <a:cubicBezTo>
                    <a:pt x="3435" y="7841"/>
                    <a:pt x="0" y="17111"/>
                    <a:pt x="3921" y="23646"/>
                  </a:cubicBezTo>
                  <a:cubicBezTo>
                    <a:pt x="6251" y="27547"/>
                    <a:pt x="10650" y="29602"/>
                    <a:pt x="15552" y="29602"/>
                  </a:cubicBezTo>
                  <a:cubicBezTo>
                    <a:pt x="18902" y="29602"/>
                    <a:pt x="22487" y="28642"/>
                    <a:pt x="25806" y="26656"/>
                  </a:cubicBezTo>
                  <a:cubicBezTo>
                    <a:pt x="33983" y="21792"/>
                    <a:pt x="37417" y="12491"/>
                    <a:pt x="33496" y="5956"/>
                  </a:cubicBezTo>
                  <a:cubicBezTo>
                    <a:pt x="31167" y="2056"/>
                    <a:pt x="26767" y="1"/>
                    <a:pt x="21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3"/>
            <p:cNvSpPr/>
            <p:nvPr/>
          </p:nvSpPr>
          <p:spPr>
            <a:xfrm>
              <a:off x="8043064" y="3827325"/>
              <a:ext cx="683925" cy="531900"/>
            </a:xfrm>
            <a:custGeom>
              <a:rect b="b" l="l" r="r" t="t"/>
              <a:pathLst>
                <a:path extrusionOk="0" h="21276" w="27357">
                  <a:moveTo>
                    <a:pt x="4438" y="1"/>
                  </a:moveTo>
                  <a:lnTo>
                    <a:pt x="4438" y="1"/>
                  </a:lnTo>
                  <a:cubicBezTo>
                    <a:pt x="882" y="4834"/>
                    <a:pt x="0" y="10761"/>
                    <a:pt x="2766" y="15320"/>
                  </a:cubicBezTo>
                  <a:cubicBezTo>
                    <a:pt x="5096" y="19221"/>
                    <a:pt x="9495" y="21276"/>
                    <a:pt x="14397" y="21276"/>
                  </a:cubicBezTo>
                  <a:cubicBezTo>
                    <a:pt x="17747" y="21276"/>
                    <a:pt x="21332" y="20316"/>
                    <a:pt x="24651" y="18330"/>
                  </a:cubicBezTo>
                  <a:cubicBezTo>
                    <a:pt x="25593" y="17782"/>
                    <a:pt x="26505" y="17144"/>
                    <a:pt x="27356" y="16445"/>
                  </a:cubicBezTo>
                  <a:lnTo>
                    <a:pt x="27356" y="16445"/>
                  </a:lnTo>
                  <a:cubicBezTo>
                    <a:pt x="24621" y="17678"/>
                    <a:pt x="21650" y="18415"/>
                    <a:pt x="18742" y="18415"/>
                  </a:cubicBezTo>
                  <a:cubicBezTo>
                    <a:pt x="15057" y="18415"/>
                    <a:pt x="11473" y="17232"/>
                    <a:pt x="8602" y="14378"/>
                  </a:cubicBezTo>
                  <a:cubicBezTo>
                    <a:pt x="4590" y="10457"/>
                    <a:pt x="4043" y="5259"/>
                    <a:pt x="44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3"/>
            <p:cNvSpPr/>
            <p:nvPr/>
          </p:nvSpPr>
          <p:spPr>
            <a:xfrm>
              <a:off x="8673764" y="3896150"/>
              <a:ext cx="145925" cy="135200"/>
            </a:xfrm>
            <a:custGeom>
              <a:rect b="b" l="l" r="r" t="t"/>
              <a:pathLst>
                <a:path extrusionOk="0" h="5408" w="5837">
                  <a:moveTo>
                    <a:pt x="3773" y="1"/>
                  </a:moveTo>
                  <a:cubicBezTo>
                    <a:pt x="2959" y="1"/>
                    <a:pt x="2018" y="451"/>
                    <a:pt x="1308" y="1260"/>
                  </a:cubicBezTo>
                  <a:cubicBezTo>
                    <a:pt x="183" y="2537"/>
                    <a:pt x="1" y="4178"/>
                    <a:pt x="882" y="4999"/>
                  </a:cubicBezTo>
                  <a:cubicBezTo>
                    <a:pt x="1191" y="5276"/>
                    <a:pt x="1594" y="5407"/>
                    <a:pt x="2035" y="5407"/>
                  </a:cubicBezTo>
                  <a:cubicBezTo>
                    <a:pt x="2851" y="5407"/>
                    <a:pt x="3799" y="4957"/>
                    <a:pt x="4530" y="4148"/>
                  </a:cubicBezTo>
                  <a:cubicBezTo>
                    <a:pt x="5624" y="2871"/>
                    <a:pt x="5837" y="1199"/>
                    <a:pt x="4925" y="409"/>
                  </a:cubicBezTo>
                  <a:cubicBezTo>
                    <a:pt x="4616" y="132"/>
                    <a:pt x="4213" y="1"/>
                    <a:pt x="37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3"/>
            <p:cNvSpPr/>
            <p:nvPr/>
          </p:nvSpPr>
          <p:spPr>
            <a:xfrm>
              <a:off x="8246714" y="4158675"/>
              <a:ext cx="162625" cy="110825"/>
            </a:xfrm>
            <a:custGeom>
              <a:rect b="b" l="l" r="r" t="t"/>
              <a:pathLst>
                <a:path extrusionOk="0" h="4433" w="6505">
                  <a:moveTo>
                    <a:pt x="3747" y="1"/>
                  </a:moveTo>
                  <a:cubicBezTo>
                    <a:pt x="3429" y="1"/>
                    <a:pt x="3098" y="40"/>
                    <a:pt x="2766" y="121"/>
                  </a:cubicBezTo>
                  <a:cubicBezTo>
                    <a:pt x="1125" y="516"/>
                    <a:pt x="0" y="1762"/>
                    <a:pt x="274" y="2917"/>
                  </a:cubicBezTo>
                  <a:cubicBezTo>
                    <a:pt x="492" y="3840"/>
                    <a:pt x="1545" y="4433"/>
                    <a:pt x="2796" y="4433"/>
                  </a:cubicBezTo>
                  <a:cubicBezTo>
                    <a:pt x="3111" y="4433"/>
                    <a:pt x="3439" y="4395"/>
                    <a:pt x="3769" y="4316"/>
                  </a:cubicBezTo>
                  <a:cubicBezTo>
                    <a:pt x="5380" y="3920"/>
                    <a:pt x="6505" y="2674"/>
                    <a:pt x="6231" y="1519"/>
                  </a:cubicBezTo>
                  <a:cubicBezTo>
                    <a:pt x="6014" y="578"/>
                    <a:pt x="4973" y="1"/>
                    <a:pt x="37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3"/>
            <p:cNvSpPr/>
            <p:nvPr/>
          </p:nvSpPr>
          <p:spPr>
            <a:xfrm>
              <a:off x="8444289" y="4031300"/>
              <a:ext cx="202150" cy="154700"/>
            </a:xfrm>
            <a:custGeom>
              <a:rect b="b" l="l" r="r" t="t"/>
              <a:pathLst>
                <a:path extrusionOk="0" h="6188" w="8086">
                  <a:moveTo>
                    <a:pt x="4243" y="0"/>
                  </a:moveTo>
                  <a:cubicBezTo>
                    <a:pt x="3584" y="0"/>
                    <a:pt x="2974" y="127"/>
                    <a:pt x="2553" y="383"/>
                  </a:cubicBezTo>
                  <a:cubicBezTo>
                    <a:pt x="973" y="1325"/>
                    <a:pt x="0" y="4578"/>
                    <a:pt x="1520" y="5824"/>
                  </a:cubicBezTo>
                  <a:cubicBezTo>
                    <a:pt x="1837" y="6080"/>
                    <a:pt x="2234" y="6188"/>
                    <a:pt x="2673" y="6188"/>
                  </a:cubicBezTo>
                  <a:cubicBezTo>
                    <a:pt x="3537" y="6188"/>
                    <a:pt x="4564" y="5770"/>
                    <a:pt x="5471" y="5246"/>
                  </a:cubicBezTo>
                  <a:cubicBezTo>
                    <a:pt x="6839" y="4426"/>
                    <a:pt x="8085" y="3210"/>
                    <a:pt x="7842" y="2025"/>
                  </a:cubicBezTo>
                  <a:cubicBezTo>
                    <a:pt x="7566" y="686"/>
                    <a:pt x="5774" y="0"/>
                    <a:pt x="42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3"/>
            <p:cNvSpPr/>
            <p:nvPr/>
          </p:nvSpPr>
          <p:spPr>
            <a:xfrm>
              <a:off x="8487589" y="4103450"/>
              <a:ext cx="47150" cy="56475"/>
            </a:xfrm>
            <a:custGeom>
              <a:rect b="b" l="l" r="r" t="t"/>
              <a:pathLst>
                <a:path extrusionOk="0" h="2259" w="1886">
                  <a:moveTo>
                    <a:pt x="465" y="1"/>
                  </a:moveTo>
                  <a:cubicBezTo>
                    <a:pt x="395" y="1"/>
                    <a:pt x="330" y="17"/>
                    <a:pt x="274" y="50"/>
                  </a:cubicBezTo>
                  <a:cubicBezTo>
                    <a:pt x="1" y="233"/>
                    <a:pt x="1" y="871"/>
                    <a:pt x="365" y="1479"/>
                  </a:cubicBezTo>
                  <a:cubicBezTo>
                    <a:pt x="663" y="1949"/>
                    <a:pt x="1081" y="2258"/>
                    <a:pt x="1390" y="2258"/>
                  </a:cubicBezTo>
                  <a:cubicBezTo>
                    <a:pt x="1460" y="2258"/>
                    <a:pt x="1525" y="2242"/>
                    <a:pt x="1581" y="2208"/>
                  </a:cubicBezTo>
                  <a:cubicBezTo>
                    <a:pt x="1885" y="2026"/>
                    <a:pt x="1855" y="1388"/>
                    <a:pt x="1490" y="810"/>
                  </a:cubicBezTo>
                  <a:cubicBezTo>
                    <a:pt x="1193" y="315"/>
                    <a:pt x="774" y="1"/>
                    <a:pt x="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3"/>
            <p:cNvSpPr/>
            <p:nvPr/>
          </p:nvSpPr>
          <p:spPr>
            <a:xfrm>
              <a:off x="8563589" y="4057850"/>
              <a:ext cx="47125" cy="56475"/>
            </a:xfrm>
            <a:custGeom>
              <a:rect b="b" l="l" r="r" t="t"/>
              <a:pathLst>
                <a:path extrusionOk="0" h="2259" w="1885">
                  <a:moveTo>
                    <a:pt x="496" y="1"/>
                  </a:moveTo>
                  <a:cubicBezTo>
                    <a:pt x="425" y="1"/>
                    <a:pt x="361" y="17"/>
                    <a:pt x="304" y="51"/>
                  </a:cubicBezTo>
                  <a:cubicBezTo>
                    <a:pt x="0" y="233"/>
                    <a:pt x="31" y="871"/>
                    <a:pt x="395" y="1449"/>
                  </a:cubicBezTo>
                  <a:cubicBezTo>
                    <a:pt x="693" y="1945"/>
                    <a:pt x="1112" y="2258"/>
                    <a:pt x="1404" y="2258"/>
                  </a:cubicBezTo>
                  <a:cubicBezTo>
                    <a:pt x="1471" y="2258"/>
                    <a:pt x="1530" y="2242"/>
                    <a:pt x="1581" y="2209"/>
                  </a:cubicBezTo>
                  <a:cubicBezTo>
                    <a:pt x="1885" y="2026"/>
                    <a:pt x="1854" y="1388"/>
                    <a:pt x="1520" y="780"/>
                  </a:cubicBezTo>
                  <a:cubicBezTo>
                    <a:pt x="1223" y="310"/>
                    <a:pt x="805" y="1"/>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3"/>
            <p:cNvSpPr/>
            <p:nvPr/>
          </p:nvSpPr>
          <p:spPr>
            <a:xfrm>
              <a:off x="8311661" y="4034336"/>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3"/>
            <p:cNvSpPr/>
            <p:nvPr/>
          </p:nvSpPr>
          <p:spPr>
            <a:xfrm>
              <a:off x="8569098" y="3876098"/>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3"/>
            <p:cNvSpPr/>
            <p:nvPr/>
          </p:nvSpPr>
          <p:spPr>
            <a:xfrm>
              <a:off x="8569664" y="3896025"/>
              <a:ext cx="102325" cy="79925"/>
            </a:xfrm>
            <a:custGeom>
              <a:rect b="b" l="l" r="r" t="t"/>
              <a:pathLst>
                <a:path extrusionOk="0" h="3197" w="4093">
                  <a:moveTo>
                    <a:pt x="2055" y="1"/>
                  </a:moveTo>
                  <a:cubicBezTo>
                    <a:pt x="1777" y="1"/>
                    <a:pt x="1498" y="75"/>
                    <a:pt x="1247" y="232"/>
                  </a:cubicBezTo>
                  <a:cubicBezTo>
                    <a:pt x="0" y="961"/>
                    <a:pt x="304" y="2815"/>
                    <a:pt x="1672" y="3150"/>
                  </a:cubicBezTo>
                  <a:cubicBezTo>
                    <a:pt x="1806" y="3182"/>
                    <a:pt x="1936" y="3197"/>
                    <a:pt x="2063" y="3197"/>
                  </a:cubicBezTo>
                  <a:cubicBezTo>
                    <a:pt x="3262" y="3197"/>
                    <a:pt x="4092" y="1848"/>
                    <a:pt x="3405" y="748"/>
                  </a:cubicBezTo>
                  <a:cubicBezTo>
                    <a:pt x="3106" y="270"/>
                    <a:pt x="2584" y="1"/>
                    <a:pt x="20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3"/>
            <p:cNvSpPr/>
            <p:nvPr/>
          </p:nvSpPr>
          <p:spPr>
            <a:xfrm>
              <a:off x="8596264" y="3909875"/>
              <a:ext cx="35825" cy="28375"/>
            </a:xfrm>
            <a:custGeom>
              <a:rect b="b" l="l" r="r" t="t"/>
              <a:pathLst>
                <a:path extrusionOk="0" h="1135" w="1433">
                  <a:moveTo>
                    <a:pt x="726" y="1"/>
                  </a:moveTo>
                  <a:cubicBezTo>
                    <a:pt x="626" y="1"/>
                    <a:pt x="523" y="24"/>
                    <a:pt x="426" y="73"/>
                  </a:cubicBezTo>
                  <a:cubicBezTo>
                    <a:pt x="0" y="316"/>
                    <a:pt x="61" y="954"/>
                    <a:pt x="547" y="1106"/>
                  </a:cubicBezTo>
                  <a:cubicBezTo>
                    <a:pt x="609" y="1126"/>
                    <a:pt x="671" y="1135"/>
                    <a:pt x="729" y="1135"/>
                  </a:cubicBezTo>
                  <a:cubicBezTo>
                    <a:pt x="1132" y="1135"/>
                    <a:pt x="1432" y="714"/>
                    <a:pt x="1247" y="316"/>
                  </a:cubicBezTo>
                  <a:cubicBezTo>
                    <a:pt x="1143" y="109"/>
                    <a:pt x="941" y="1"/>
                    <a:pt x="7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3"/>
            <p:cNvSpPr/>
            <p:nvPr/>
          </p:nvSpPr>
          <p:spPr>
            <a:xfrm>
              <a:off x="8318139" y="4046525"/>
              <a:ext cx="102325" cy="79900"/>
            </a:xfrm>
            <a:custGeom>
              <a:rect b="b" l="l" r="r" t="t"/>
              <a:pathLst>
                <a:path extrusionOk="0" h="3196" w="4093">
                  <a:moveTo>
                    <a:pt x="2040" y="0"/>
                  </a:moveTo>
                  <a:cubicBezTo>
                    <a:pt x="1760" y="0"/>
                    <a:pt x="1476" y="74"/>
                    <a:pt x="1216" y="230"/>
                  </a:cubicBezTo>
                  <a:cubicBezTo>
                    <a:pt x="0" y="990"/>
                    <a:pt x="274" y="2814"/>
                    <a:pt x="1672" y="3148"/>
                  </a:cubicBezTo>
                  <a:cubicBezTo>
                    <a:pt x="1806" y="3180"/>
                    <a:pt x="1937" y="3195"/>
                    <a:pt x="2063" y="3195"/>
                  </a:cubicBezTo>
                  <a:cubicBezTo>
                    <a:pt x="3263" y="3195"/>
                    <a:pt x="4092" y="1849"/>
                    <a:pt x="3405" y="777"/>
                  </a:cubicBezTo>
                  <a:cubicBezTo>
                    <a:pt x="3104" y="277"/>
                    <a:pt x="2580" y="0"/>
                    <a:pt x="20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3"/>
            <p:cNvSpPr/>
            <p:nvPr/>
          </p:nvSpPr>
          <p:spPr>
            <a:xfrm>
              <a:off x="8342039" y="4060050"/>
              <a:ext cx="42700" cy="32175"/>
            </a:xfrm>
            <a:custGeom>
              <a:rect b="b" l="l" r="r" t="t"/>
              <a:pathLst>
                <a:path extrusionOk="0" h="1287" w="1708">
                  <a:moveTo>
                    <a:pt x="840" y="1"/>
                  </a:moveTo>
                  <a:cubicBezTo>
                    <a:pt x="420" y="1"/>
                    <a:pt x="1" y="461"/>
                    <a:pt x="351" y="935"/>
                  </a:cubicBezTo>
                  <a:cubicBezTo>
                    <a:pt x="467" y="1185"/>
                    <a:pt x="661" y="1286"/>
                    <a:pt x="857" y="1286"/>
                  </a:cubicBezTo>
                  <a:cubicBezTo>
                    <a:pt x="1280" y="1286"/>
                    <a:pt x="1708" y="815"/>
                    <a:pt x="1355" y="358"/>
                  </a:cubicBezTo>
                  <a:cubicBezTo>
                    <a:pt x="1237" y="104"/>
                    <a:pt x="1038" y="1"/>
                    <a:pt x="840" y="1"/>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66" name="Shape 4866"/>
        <p:cNvGrpSpPr/>
        <p:nvPr/>
      </p:nvGrpSpPr>
      <p:grpSpPr>
        <a:xfrm>
          <a:off x="0" y="0"/>
          <a:ext cx="0" cy="0"/>
          <a:chOff x="0" y="0"/>
          <a:chExt cx="0" cy="0"/>
        </a:xfrm>
      </p:grpSpPr>
      <p:sp>
        <p:nvSpPr>
          <p:cNvPr id="4867" name="Google Shape;4867;p64"/>
          <p:cNvSpPr txBox="1"/>
          <p:nvPr>
            <p:ph type="title"/>
          </p:nvPr>
        </p:nvSpPr>
        <p:spPr>
          <a:xfrm>
            <a:off x="1536900" y="540000"/>
            <a:ext cx="6723300" cy="43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4868" name="Google Shape;4868;p64"/>
          <p:cNvSpPr txBox="1"/>
          <p:nvPr>
            <p:ph idx="1" type="body"/>
          </p:nvPr>
        </p:nvSpPr>
        <p:spPr>
          <a:xfrm>
            <a:off x="1536900" y="1050100"/>
            <a:ext cx="6723300" cy="3554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Vector</a:t>
            </a:r>
            <a:endParaRPr sz="2200">
              <a:solidFill>
                <a:schemeClr val="dk1"/>
              </a:solidFill>
              <a:latin typeface="Gochi Hand"/>
              <a:ea typeface="Gochi Hand"/>
              <a:cs typeface="Gochi Hand"/>
              <a:sym typeface="Gochi Hand"/>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3"/>
              </a:rPr>
              <a:t>Back to school timetable in flat design</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4"/>
              </a:rPr>
              <a:t>Adorable height meter collection</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5"/>
              </a:rPr>
              <a:t>Flat back to school banners</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6"/>
              </a:rPr>
              <a:t>Cute cartoon height meter</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7"/>
              </a:rPr>
              <a:t>Cartoon number collection with characters</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8"/>
              </a:rPr>
              <a:t>Hand drawn mathematical symbols</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9"/>
              </a:rPr>
              <a:t>Background of happy piggy bank with a coin</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10"/>
              </a:rPr>
              <a:t>Counting game for kids template</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11"/>
              </a:rPr>
              <a:t>Funny toys pack</a:t>
            </a:r>
            <a:endParaRPr>
              <a:solidFill>
                <a:schemeClr val="lt2"/>
              </a:solidFill>
            </a:endParaRPr>
          </a:p>
          <a:p>
            <a:pPr indent="0" lvl="0" marL="0" rtl="0" algn="l">
              <a:spcBef>
                <a:spcPts val="0"/>
              </a:spcBef>
              <a:spcAft>
                <a:spcPts val="0"/>
              </a:spcAft>
              <a:buNone/>
            </a:pPr>
            <a:r>
              <a:rPr lang="en" sz="2200">
                <a:solidFill>
                  <a:schemeClr val="dk1"/>
                </a:solidFill>
                <a:latin typeface="Gochi Hand"/>
                <a:ea typeface="Gochi Hand"/>
                <a:cs typeface="Gochi Hand"/>
                <a:sym typeface="Gochi Hand"/>
              </a:rPr>
              <a:t>Photos</a:t>
            </a:r>
            <a:endParaRPr>
              <a:solidFill>
                <a:schemeClr val="dk1"/>
              </a:solidFill>
              <a:latin typeface="Proxima Nova"/>
              <a:ea typeface="Proxima Nova"/>
              <a:cs typeface="Proxima Nova"/>
              <a:sym typeface="Proxima Nova"/>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12"/>
              </a:rPr>
              <a:t>Top view of frame with numbers</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13"/>
              </a:rPr>
              <a:t>Flat lay of vibrant geometric paper triangles with copy space</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lt2"/>
                </a:solidFill>
                <a:uFill>
                  <a:noFill/>
                </a:uFill>
                <a:hlinkClick r:id="rId14">
                  <a:extLst>
                    <a:ext uri="{A12FA001-AC4F-418D-AE19-62706E023703}">
                      <ahyp:hlinkClr val="tx"/>
                    </a:ext>
                  </a:extLst>
                </a:hlinkClick>
              </a:rPr>
              <a:t>Math word and colourful numbers flat lay</a:t>
            </a:r>
            <a:endParaRPr>
              <a:solidFill>
                <a:schemeClr val="lt2"/>
              </a:solidFill>
            </a:endParaRPr>
          </a:p>
        </p:txBody>
      </p:sp>
      <p:sp>
        <p:nvSpPr>
          <p:cNvPr id="4869" name="Google Shape;4869;p64">
            <a:hlinkClick action="ppaction://hlinksldjump" r:id="rId15"/>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4870" name="Google Shape;4870;p64">
            <a:hlinkClick action="ppaction://hlinksldjump" r:id="rId16"/>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4">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4">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4">
            <a:hlinkClick action="ppaction://hlinksldjump" r:id="rId17"/>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4874" name="Google Shape;4874;p64">
            <a:hlinkClick action="ppaction://hlinksldjump" r:id="rId18"/>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4875" name="Google Shape;4875;p64">
            <a:hlinkClick action="ppaction://hlinksldjump" r:id="rId19"/>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4876" name="Google Shape;4876;p64">
            <a:hlinkClick action="ppaction://hlinksldjump" r:id="rId20"/>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4877" name="Google Shape;4877;p64"/>
          <p:cNvGrpSpPr/>
          <p:nvPr/>
        </p:nvGrpSpPr>
        <p:grpSpPr>
          <a:xfrm>
            <a:off x="7419345" y="1357587"/>
            <a:ext cx="1845473" cy="2253012"/>
            <a:chOff x="9811048" y="2443691"/>
            <a:chExt cx="1472961" cy="1798525"/>
          </a:xfrm>
        </p:grpSpPr>
        <p:sp>
          <p:nvSpPr>
            <p:cNvPr id="4878" name="Google Shape;4878;p64"/>
            <p:cNvSpPr/>
            <p:nvPr/>
          </p:nvSpPr>
          <p:spPr>
            <a:xfrm flipH="1">
              <a:off x="10358976" y="3347611"/>
              <a:ext cx="504626" cy="894605"/>
            </a:xfrm>
            <a:custGeom>
              <a:rect b="b" l="l" r="r" t="t"/>
              <a:pathLst>
                <a:path extrusionOk="0" h="23706" w="13372">
                  <a:moveTo>
                    <a:pt x="1" y="0"/>
                  </a:moveTo>
                  <a:lnTo>
                    <a:pt x="1" y="23706"/>
                  </a:lnTo>
                  <a:cubicBezTo>
                    <a:pt x="1" y="23706"/>
                    <a:pt x="11717" y="22753"/>
                    <a:pt x="13372" y="6739"/>
                  </a:cubicBez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4"/>
            <p:cNvSpPr/>
            <p:nvPr/>
          </p:nvSpPr>
          <p:spPr>
            <a:xfrm flipH="1">
              <a:off x="9878201" y="3550261"/>
              <a:ext cx="549571" cy="224991"/>
            </a:xfrm>
            <a:custGeom>
              <a:rect b="b" l="l" r="r" t="t"/>
              <a:pathLst>
                <a:path extrusionOk="0" h="5962" w="14563">
                  <a:moveTo>
                    <a:pt x="12765" y="1"/>
                  </a:moveTo>
                  <a:cubicBezTo>
                    <a:pt x="12335" y="1"/>
                    <a:pt x="11901" y="96"/>
                    <a:pt x="11478" y="190"/>
                  </a:cubicBezTo>
                  <a:cubicBezTo>
                    <a:pt x="8910" y="785"/>
                    <a:pt x="6304" y="1494"/>
                    <a:pt x="3696" y="1494"/>
                  </a:cubicBezTo>
                  <a:cubicBezTo>
                    <a:pt x="3063" y="1494"/>
                    <a:pt x="2431" y="1453"/>
                    <a:pt x="1799" y="1357"/>
                  </a:cubicBezTo>
                  <a:lnTo>
                    <a:pt x="1" y="5644"/>
                  </a:lnTo>
                  <a:cubicBezTo>
                    <a:pt x="1332" y="5856"/>
                    <a:pt x="2679" y="5962"/>
                    <a:pt x="4024" y="5962"/>
                  </a:cubicBezTo>
                  <a:cubicBezTo>
                    <a:pt x="5612" y="5962"/>
                    <a:pt x="7198" y="5815"/>
                    <a:pt x="8752" y="5524"/>
                  </a:cubicBezTo>
                  <a:cubicBezTo>
                    <a:pt x="10955" y="5108"/>
                    <a:pt x="13348" y="4215"/>
                    <a:pt x="14300" y="2179"/>
                  </a:cubicBezTo>
                  <a:cubicBezTo>
                    <a:pt x="14455" y="1857"/>
                    <a:pt x="14562" y="1524"/>
                    <a:pt x="14503" y="1179"/>
                  </a:cubicBezTo>
                  <a:cubicBezTo>
                    <a:pt x="14407" y="583"/>
                    <a:pt x="13848" y="167"/>
                    <a:pt x="13253" y="48"/>
                  </a:cubicBezTo>
                  <a:cubicBezTo>
                    <a:pt x="13091" y="15"/>
                    <a:pt x="12928" y="1"/>
                    <a:pt x="12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4"/>
            <p:cNvSpPr/>
            <p:nvPr/>
          </p:nvSpPr>
          <p:spPr>
            <a:xfrm flipH="1">
              <a:off x="9982885" y="3608264"/>
              <a:ext cx="98910" cy="81588"/>
            </a:xfrm>
            <a:custGeom>
              <a:rect b="b" l="l" r="r" t="t"/>
              <a:pathLst>
                <a:path extrusionOk="0" h="2162" w="2621">
                  <a:moveTo>
                    <a:pt x="1845" y="1"/>
                  </a:moveTo>
                  <a:cubicBezTo>
                    <a:pt x="1264" y="1"/>
                    <a:pt x="541" y="444"/>
                    <a:pt x="286" y="797"/>
                  </a:cubicBezTo>
                  <a:cubicBezTo>
                    <a:pt x="108" y="1059"/>
                    <a:pt x="1" y="1416"/>
                    <a:pt x="132" y="1690"/>
                  </a:cubicBezTo>
                  <a:cubicBezTo>
                    <a:pt x="239" y="1916"/>
                    <a:pt x="465" y="2071"/>
                    <a:pt x="703" y="2130"/>
                  </a:cubicBezTo>
                  <a:cubicBezTo>
                    <a:pt x="792" y="2152"/>
                    <a:pt x="883" y="2161"/>
                    <a:pt x="974" y="2161"/>
                  </a:cubicBezTo>
                  <a:cubicBezTo>
                    <a:pt x="1126" y="2161"/>
                    <a:pt x="1280" y="2136"/>
                    <a:pt x="1429" y="2106"/>
                  </a:cubicBezTo>
                  <a:cubicBezTo>
                    <a:pt x="1882" y="2023"/>
                    <a:pt x="2334" y="1809"/>
                    <a:pt x="2513" y="1392"/>
                  </a:cubicBezTo>
                  <a:cubicBezTo>
                    <a:pt x="2572" y="1261"/>
                    <a:pt x="2596" y="1118"/>
                    <a:pt x="2608" y="963"/>
                  </a:cubicBezTo>
                  <a:cubicBezTo>
                    <a:pt x="2620" y="737"/>
                    <a:pt x="2608" y="499"/>
                    <a:pt x="2489" y="320"/>
                  </a:cubicBezTo>
                  <a:cubicBezTo>
                    <a:pt x="2341" y="91"/>
                    <a:pt x="2108" y="1"/>
                    <a:pt x="18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4"/>
            <p:cNvSpPr/>
            <p:nvPr/>
          </p:nvSpPr>
          <p:spPr>
            <a:xfrm flipH="1">
              <a:off x="9953827" y="3575395"/>
              <a:ext cx="38115" cy="27850"/>
            </a:xfrm>
            <a:custGeom>
              <a:rect b="b" l="l" r="r" t="t"/>
              <a:pathLst>
                <a:path extrusionOk="0" h="738" w="1010">
                  <a:moveTo>
                    <a:pt x="662" y="0"/>
                  </a:moveTo>
                  <a:cubicBezTo>
                    <a:pt x="656" y="0"/>
                    <a:pt x="650" y="0"/>
                    <a:pt x="644" y="1"/>
                  </a:cubicBezTo>
                  <a:cubicBezTo>
                    <a:pt x="537" y="25"/>
                    <a:pt x="453" y="84"/>
                    <a:pt x="358" y="120"/>
                  </a:cubicBezTo>
                  <a:cubicBezTo>
                    <a:pt x="251" y="179"/>
                    <a:pt x="156" y="239"/>
                    <a:pt x="96" y="334"/>
                  </a:cubicBezTo>
                  <a:cubicBezTo>
                    <a:pt x="25" y="417"/>
                    <a:pt x="1" y="560"/>
                    <a:pt x="72" y="644"/>
                  </a:cubicBezTo>
                  <a:cubicBezTo>
                    <a:pt x="121" y="711"/>
                    <a:pt x="199" y="738"/>
                    <a:pt x="282" y="738"/>
                  </a:cubicBezTo>
                  <a:cubicBezTo>
                    <a:pt x="360" y="738"/>
                    <a:pt x="444" y="714"/>
                    <a:pt x="513" y="679"/>
                  </a:cubicBezTo>
                  <a:cubicBezTo>
                    <a:pt x="656" y="596"/>
                    <a:pt x="775" y="501"/>
                    <a:pt x="882" y="358"/>
                  </a:cubicBezTo>
                  <a:cubicBezTo>
                    <a:pt x="1009" y="185"/>
                    <a:pt x="856" y="0"/>
                    <a:pt x="6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4"/>
            <p:cNvSpPr/>
            <p:nvPr/>
          </p:nvSpPr>
          <p:spPr>
            <a:xfrm flipH="1">
              <a:off x="9926731" y="3608490"/>
              <a:ext cx="57248" cy="29171"/>
            </a:xfrm>
            <a:custGeom>
              <a:rect b="b" l="l" r="r" t="t"/>
              <a:pathLst>
                <a:path extrusionOk="0" h="773" w="1517">
                  <a:moveTo>
                    <a:pt x="879" y="0"/>
                  </a:moveTo>
                  <a:cubicBezTo>
                    <a:pt x="509" y="0"/>
                    <a:pt x="0" y="318"/>
                    <a:pt x="278" y="636"/>
                  </a:cubicBezTo>
                  <a:cubicBezTo>
                    <a:pt x="367" y="725"/>
                    <a:pt x="505" y="773"/>
                    <a:pt x="639" y="773"/>
                  </a:cubicBezTo>
                  <a:cubicBezTo>
                    <a:pt x="666" y="773"/>
                    <a:pt x="692" y="771"/>
                    <a:pt x="719" y="767"/>
                  </a:cubicBezTo>
                  <a:cubicBezTo>
                    <a:pt x="1040" y="707"/>
                    <a:pt x="1516" y="279"/>
                    <a:pt x="1076" y="41"/>
                  </a:cubicBezTo>
                  <a:cubicBezTo>
                    <a:pt x="1020" y="13"/>
                    <a:pt x="952" y="0"/>
                    <a:pt x="8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4"/>
            <p:cNvSpPr/>
            <p:nvPr/>
          </p:nvSpPr>
          <p:spPr>
            <a:xfrm flipH="1">
              <a:off x="9942468" y="3653058"/>
              <a:ext cx="34643" cy="22567"/>
            </a:xfrm>
            <a:custGeom>
              <a:rect b="b" l="l" r="r" t="t"/>
              <a:pathLst>
                <a:path extrusionOk="0" h="598" w="918">
                  <a:moveTo>
                    <a:pt x="524" y="1"/>
                  </a:moveTo>
                  <a:cubicBezTo>
                    <a:pt x="458" y="1"/>
                    <a:pt x="389" y="16"/>
                    <a:pt x="323" y="41"/>
                  </a:cubicBezTo>
                  <a:lnTo>
                    <a:pt x="323" y="41"/>
                  </a:lnTo>
                  <a:cubicBezTo>
                    <a:pt x="264" y="46"/>
                    <a:pt x="204" y="63"/>
                    <a:pt x="144" y="86"/>
                  </a:cubicBezTo>
                  <a:cubicBezTo>
                    <a:pt x="60" y="133"/>
                    <a:pt x="1" y="229"/>
                    <a:pt x="13" y="324"/>
                  </a:cubicBezTo>
                  <a:cubicBezTo>
                    <a:pt x="13" y="431"/>
                    <a:pt x="96" y="503"/>
                    <a:pt x="191" y="550"/>
                  </a:cubicBezTo>
                  <a:cubicBezTo>
                    <a:pt x="275" y="598"/>
                    <a:pt x="382" y="598"/>
                    <a:pt x="489" y="598"/>
                  </a:cubicBezTo>
                  <a:cubicBezTo>
                    <a:pt x="608" y="598"/>
                    <a:pt x="739" y="586"/>
                    <a:pt x="810" y="491"/>
                  </a:cubicBezTo>
                  <a:cubicBezTo>
                    <a:pt x="918" y="372"/>
                    <a:pt x="870" y="169"/>
                    <a:pt x="739" y="74"/>
                  </a:cubicBezTo>
                  <a:cubicBezTo>
                    <a:pt x="676" y="22"/>
                    <a:pt x="601"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4"/>
            <p:cNvSpPr/>
            <p:nvPr/>
          </p:nvSpPr>
          <p:spPr>
            <a:xfrm flipH="1">
              <a:off x="10553098" y="3504788"/>
              <a:ext cx="310504" cy="634556"/>
            </a:xfrm>
            <a:custGeom>
              <a:rect b="b" l="l" r="r" t="t"/>
              <a:pathLst>
                <a:path extrusionOk="0" h="16815" w="8228">
                  <a:moveTo>
                    <a:pt x="2202" y="1"/>
                  </a:moveTo>
                  <a:cubicBezTo>
                    <a:pt x="1489" y="1"/>
                    <a:pt x="747" y="123"/>
                    <a:pt x="1" y="360"/>
                  </a:cubicBezTo>
                  <a:lnTo>
                    <a:pt x="1" y="16814"/>
                  </a:lnTo>
                  <a:cubicBezTo>
                    <a:pt x="1822" y="16040"/>
                    <a:pt x="3620" y="14635"/>
                    <a:pt x="5037" y="12671"/>
                  </a:cubicBezTo>
                  <a:cubicBezTo>
                    <a:pt x="8145" y="8349"/>
                    <a:pt x="8228" y="3110"/>
                    <a:pt x="5240" y="943"/>
                  </a:cubicBezTo>
                  <a:cubicBezTo>
                    <a:pt x="4367" y="303"/>
                    <a:pt x="3321" y="1"/>
                    <a:pt x="2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4"/>
            <p:cNvSpPr/>
            <p:nvPr/>
          </p:nvSpPr>
          <p:spPr>
            <a:xfrm flipH="1">
              <a:off x="10451886" y="3415463"/>
              <a:ext cx="354204" cy="185819"/>
            </a:xfrm>
            <a:custGeom>
              <a:rect b="b" l="l" r="r" t="t"/>
              <a:pathLst>
                <a:path extrusionOk="0" h="4924" w="9386">
                  <a:moveTo>
                    <a:pt x="1" y="0"/>
                  </a:moveTo>
                  <a:lnTo>
                    <a:pt x="1" y="0"/>
                  </a:lnTo>
                  <a:cubicBezTo>
                    <a:pt x="2895" y="4632"/>
                    <a:pt x="7918" y="4923"/>
                    <a:pt x="9119" y="4923"/>
                  </a:cubicBezTo>
                  <a:cubicBezTo>
                    <a:pt x="9292" y="4923"/>
                    <a:pt x="9386" y="4917"/>
                    <a:pt x="9383" y="4917"/>
                  </a:cubicBezTo>
                  <a:cubicBezTo>
                    <a:pt x="6514" y="4048"/>
                    <a:pt x="3787" y="2584"/>
                    <a:pt x="1203" y="845"/>
                  </a:cubicBezTo>
                  <a:cubicBezTo>
                    <a:pt x="953" y="691"/>
                    <a:pt x="489" y="405"/>
                    <a:pt x="1" y="0"/>
                  </a:cubicBez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6" name="Google Shape;4886;p64"/>
            <p:cNvGrpSpPr/>
            <p:nvPr/>
          </p:nvGrpSpPr>
          <p:grpSpPr>
            <a:xfrm rot="-1782691">
              <a:off x="9953924" y="2679303"/>
              <a:ext cx="1187209" cy="891450"/>
              <a:chOff x="10061650" y="2758200"/>
              <a:chExt cx="696850" cy="523250"/>
            </a:xfrm>
          </p:grpSpPr>
          <p:grpSp>
            <p:nvGrpSpPr>
              <p:cNvPr id="4887" name="Google Shape;4887;p64"/>
              <p:cNvGrpSpPr/>
              <p:nvPr/>
            </p:nvGrpSpPr>
            <p:grpSpPr>
              <a:xfrm>
                <a:off x="10061650" y="2758200"/>
                <a:ext cx="696850" cy="523250"/>
                <a:chOff x="10061650" y="2758200"/>
                <a:chExt cx="696850" cy="523250"/>
              </a:xfrm>
            </p:grpSpPr>
            <p:sp>
              <p:nvSpPr>
                <p:cNvPr id="4888" name="Google Shape;4888;p64"/>
                <p:cNvSpPr/>
                <p:nvPr/>
              </p:nvSpPr>
              <p:spPr>
                <a:xfrm>
                  <a:off x="10067025" y="2758200"/>
                  <a:ext cx="290425" cy="194450"/>
                </a:xfrm>
                <a:custGeom>
                  <a:rect b="b" l="l" r="r" t="t"/>
                  <a:pathLst>
                    <a:path extrusionOk="0" h="7778" w="11617">
                      <a:moveTo>
                        <a:pt x="6453" y="1"/>
                      </a:moveTo>
                      <a:cubicBezTo>
                        <a:pt x="5596" y="1"/>
                        <a:pt x="4763" y="298"/>
                        <a:pt x="4025" y="715"/>
                      </a:cubicBezTo>
                      <a:cubicBezTo>
                        <a:pt x="2179" y="1751"/>
                        <a:pt x="774" y="3549"/>
                        <a:pt x="227" y="5585"/>
                      </a:cubicBezTo>
                      <a:cubicBezTo>
                        <a:pt x="84" y="6109"/>
                        <a:pt x="0" y="6704"/>
                        <a:pt x="286" y="7168"/>
                      </a:cubicBezTo>
                      <a:cubicBezTo>
                        <a:pt x="534" y="7572"/>
                        <a:pt x="1026" y="7778"/>
                        <a:pt x="1502" y="7778"/>
                      </a:cubicBezTo>
                      <a:cubicBezTo>
                        <a:pt x="1573" y="7778"/>
                        <a:pt x="1645" y="7773"/>
                        <a:pt x="1715" y="7764"/>
                      </a:cubicBezTo>
                      <a:cubicBezTo>
                        <a:pt x="2251" y="7692"/>
                        <a:pt x="2739" y="7371"/>
                        <a:pt x="3144" y="7014"/>
                      </a:cubicBezTo>
                      <a:cubicBezTo>
                        <a:pt x="4084" y="6180"/>
                        <a:pt x="4703" y="5049"/>
                        <a:pt x="5632" y="4216"/>
                      </a:cubicBezTo>
                      <a:cubicBezTo>
                        <a:pt x="6597" y="3361"/>
                        <a:pt x="7876" y="2880"/>
                        <a:pt x="9161" y="2880"/>
                      </a:cubicBezTo>
                      <a:cubicBezTo>
                        <a:pt x="9398" y="2880"/>
                        <a:pt x="9635" y="2896"/>
                        <a:pt x="9871" y="2930"/>
                      </a:cubicBezTo>
                      <a:cubicBezTo>
                        <a:pt x="9871" y="2929"/>
                        <a:pt x="9872" y="2929"/>
                        <a:pt x="9873" y="2929"/>
                      </a:cubicBezTo>
                      <a:cubicBezTo>
                        <a:pt x="9906" y="2929"/>
                        <a:pt x="10219" y="3025"/>
                        <a:pt x="10565" y="3025"/>
                      </a:cubicBezTo>
                      <a:cubicBezTo>
                        <a:pt x="11058" y="3025"/>
                        <a:pt x="11617" y="2830"/>
                        <a:pt x="11514" y="1882"/>
                      </a:cubicBezTo>
                      <a:cubicBezTo>
                        <a:pt x="9787" y="1346"/>
                        <a:pt x="8263" y="1"/>
                        <a:pt x="6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4"/>
                <p:cNvSpPr/>
                <p:nvPr/>
              </p:nvSpPr>
              <p:spPr>
                <a:xfrm>
                  <a:off x="10511425" y="2844225"/>
                  <a:ext cx="247075" cy="242750"/>
                </a:xfrm>
                <a:custGeom>
                  <a:rect b="b" l="l" r="r" t="t"/>
                  <a:pathLst>
                    <a:path extrusionOk="0" h="9710" w="9883">
                      <a:moveTo>
                        <a:pt x="846" y="1"/>
                      </a:moveTo>
                      <a:lnTo>
                        <a:pt x="846" y="1"/>
                      </a:lnTo>
                      <a:cubicBezTo>
                        <a:pt x="0" y="1418"/>
                        <a:pt x="1893" y="1608"/>
                        <a:pt x="1905" y="1644"/>
                      </a:cubicBezTo>
                      <a:cubicBezTo>
                        <a:pt x="3358" y="2084"/>
                        <a:pt x="4596" y="3192"/>
                        <a:pt x="5203" y="4585"/>
                      </a:cubicBezTo>
                      <a:cubicBezTo>
                        <a:pt x="5703" y="5739"/>
                        <a:pt x="5787" y="7025"/>
                        <a:pt x="6299" y="8168"/>
                      </a:cubicBezTo>
                      <a:cubicBezTo>
                        <a:pt x="6501" y="8680"/>
                        <a:pt x="6811" y="9157"/>
                        <a:pt x="7275" y="9454"/>
                      </a:cubicBezTo>
                      <a:cubicBezTo>
                        <a:pt x="7530" y="9618"/>
                        <a:pt x="7832" y="9709"/>
                        <a:pt x="8129" y="9709"/>
                      </a:cubicBezTo>
                      <a:cubicBezTo>
                        <a:pt x="8373" y="9709"/>
                        <a:pt x="8614" y="9648"/>
                        <a:pt x="8823" y="9514"/>
                      </a:cubicBezTo>
                      <a:cubicBezTo>
                        <a:pt x="9275" y="9216"/>
                        <a:pt x="9454" y="8633"/>
                        <a:pt x="9537" y="8097"/>
                      </a:cubicBezTo>
                      <a:cubicBezTo>
                        <a:pt x="9883" y="6013"/>
                        <a:pt x="9359" y="3799"/>
                        <a:pt x="8120" y="2084"/>
                      </a:cubicBezTo>
                      <a:cubicBezTo>
                        <a:pt x="7620" y="1382"/>
                        <a:pt x="6989" y="775"/>
                        <a:pt x="6215" y="417"/>
                      </a:cubicBezTo>
                      <a:cubicBezTo>
                        <a:pt x="5498" y="88"/>
                        <a:pt x="4721" y="13"/>
                        <a:pt x="3923" y="13"/>
                      </a:cubicBezTo>
                      <a:cubicBezTo>
                        <a:pt x="3268" y="13"/>
                        <a:pt x="2598" y="63"/>
                        <a:pt x="1934" y="63"/>
                      </a:cubicBezTo>
                      <a:cubicBezTo>
                        <a:pt x="1568" y="63"/>
                        <a:pt x="1204" y="48"/>
                        <a:pt x="8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4"/>
                <p:cNvSpPr/>
                <p:nvPr/>
              </p:nvSpPr>
              <p:spPr>
                <a:xfrm>
                  <a:off x="10061650" y="2788200"/>
                  <a:ext cx="573425" cy="493250"/>
                </a:xfrm>
                <a:custGeom>
                  <a:rect b="b" l="l" r="r" t="t"/>
                  <a:pathLst>
                    <a:path extrusionOk="0" h="19730" w="22937">
                      <a:moveTo>
                        <a:pt x="13422" y="1"/>
                      </a:moveTo>
                      <a:cubicBezTo>
                        <a:pt x="11939" y="1"/>
                        <a:pt x="10955" y="301"/>
                        <a:pt x="10955" y="301"/>
                      </a:cubicBezTo>
                      <a:cubicBezTo>
                        <a:pt x="9538" y="777"/>
                        <a:pt x="8335" y="1789"/>
                        <a:pt x="7300" y="2920"/>
                      </a:cubicBezTo>
                      <a:cubicBezTo>
                        <a:pt x="6228" y="4075"/>
                        <a:pt x="4704" y="6945"/>
                        <a:pt x="3299" y="9802"/>
                      </a:cubicBezTo>
                      <a:cubicBezTo>
                        <a:pt x="3299" y="9802"/>
                        <a:pt x="1" y="16755"/>
                        <a:pt x="11324" y="19244"/>
                      </a:cubicBezTo>
                      <a:cubicBezTo>
                        <a:pt x="12883" y="19583"/>
                        <a:pt x="14227" y="19730"/>
                        <a:pt x="15386" y="19730"/>
                      </a:cubicBezTo>
                      <a:cubicBezTo>
                        <a:pt x="22936" y="19730"/>
                        <a:pt x="22623" y="13493"/>
                        <a:pt x="22623" y="13493"/>
                      </a:cubicBezTo>
                      <a:cubicBezTo>
                        <a:pt x="22635" y="11529"/>
                        <a:pt x="22778" y="10338"/>
                        <a:pt x="22397" y="8433"/>
                      </a:cubicBezTo>
                      <a:cubicBezTo>
                        <a:pt x="21980" y="6397"/>
                        <a:pt x="21289" y="4373"/>
                        <a:pt x="20027" y="2777"/>
                      </a:cubicBezTo>
                      <a:cubicBezTo>
                        <a:pt x="20027" y="2777"/>
                        <a:pt x="18515" y="849"/>
                        <a:pt x="15753" y="253"/>
                      </a:cubicBezTo>
                      <a:cubicBezTo>
                        <a:pt x="14901" y="65"/>
                        <a:pt x="14108" y="1"/>
                        <a:pt x="134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4"/>
                <p:cNvSpPr/>
                <p:nvPr/>
              </p:nvSpPr>
              <p:spPr>
                <a:xfrm>
                  <a:off x="10490275" y="3064100"/>
                  <a:ext cx="41700" cy="38100"/>
                </a:xfrm>
                <a:custGeom>
                  <a:rect b="b" l="l" r="r" t="t"/>
                  <a:pathLst>
                    <a:path extrusionOk="0" h="1524" w="1668">
                      <a:moveTo>
                        <a:pt x="834" y="1"/>
                      </a:moveTo>
                      <a:cubicBezTo>
                        <a:pt x="479" y="1"/>
                        <a:pt x="168" y="246"/>
                        <a:pt x="84" y="600"/>
                      </a:cubicBezTo>
                      <a:cubicBezTo>
                        <a:pt x="1" y="1016"/>
                        <a:pt x="263" y="1421"/>
                        <a:pt x="668" y="1505"/>
                      </a:cubicBezTo>
                      <a:cubicBezTo>
                        <a:pt x="724" y="1517"/>
                        <a:pt x="780" y="1524"/>
                        <a:pt x="835" y="1524"/>
                      </a:cubicBezTo>
                      <a:cubicBezTo>
                        <a:pt x="1188" y="1524"/>
                        <a:pt x="1501" y="1273"/>
                        <a:pt x="1573" y="933"/>
                      </a:cubicBezTo>
                      <a:cubicBezTo>
                        <a:pt x="1668" y="528"/>
                        <a:pt x="1406" y="123"/>
                        <a:pt x="989" y="16"/>
                      </a:cubicBezTo>
                      <a:cubicBezTo>
                        <a:pt x="937" y="6"/>
                        <a:pt x="885" y="1"/>
                        <a:pt x="8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4"/>
                <p:cNvSpPr/>
                <p:nvPr/>
              </p:nvSpPr>
              <p:spPr>
                <a:xfrm>
                  <a:off x="10256925" y="3010825"/>
                  <a:ext cx="41700" cy="38100"/>
                </a:xfrm>
                <a:custGeom>
                  <a:rect b="b" l="l" r="r" t="t"/>
                  <a:pathLst>
                    <a:path extrusionOk="0" h="1524" w="1668">
                      <a:moveTo>
                        <a:pt x="845" y="1"/>
                      </a:moveTo>
                      <a:cubicBezTo>
                        <a:pt x="487" y="1"/>
                        <a:pt x="167" y="245"/>
                        <a:pt x="84" y="599"/>
                      </a:cubicBezTo>
                      <a:cubicBezTo>
                        <a:pt x="0" y="1016"/>
                        <a:pt x="262" y="1421"/>
                        <a:pt x="667" y="1504"/>
                      </a:cubicBezTo>
                      <a:cubicBezTo>
                        <a:pt x="725" y="1518"/>
                        <a:pt x="783" y="1524"/>
                        <a:pt x="840" y="1524"/>
                      </a:cubicBezTo>
                      <a:cubicBezTo>
                        <a:pt x="1190" y="1524"/>
                        <a:pt x="1500" y="1281"/>
                        <a:pt x="1572" y="933"/>
                      </a:cubicBezTo>
                      <a:cubicBezTo>
                        <a:pt x="1667" y="528"/>
                        <a:pt x="1417" y="123"/>
                        <a:pt x="1001" y="16"/>
                      </a:cubicBezTo>
                      <a:cubicBezTo>
                        <a:pt x="948" y="6"/>
                        <a:pt x="896" y="1"/>
                        <a:pt x="8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4"/>
                <p:cNvSpPr/>
                <p:nvPr/>
              </p:nvSpPr>
              <p:spPr>
                <a:xfrm>
                  <a:off x="10480175" y="3123000"/>
                  <a:ext cx="71450" cy="35875"/>
                </a:xfrm>
                <a:custGeom>
                  <a:rect b="b" l="l" r="r" t="t"/>
                  <a:pathLst>
                    <a:path extrusionOk="0" h="1435" w="2858">
                      <a:moveTo>
                        <a:pt x="996" y="0"/>
                      </a:moveTo>
                      <a:cubicBezTo>
                        <a:pt x="505" y="0"/>
                        <a:pt x="124" y="160"/>
                        <a:pt x="72" y="423"/>
                      </a:cubicBezTo>
                      <a:cubicBezTo>
                        <a:pt x="0" y="780"/>
                        <a:pt x="536" y="1208"/>
                        <a:pt x="1274" y="1375"/>
                      </a:cubicBezTo>
                      <a:cubicBezTo>
                        <a:pt x="1471" y="1416"/>
                        <a:pt x="1661" y="1435"/>
                        <a:pt x="1837" y="1435"/>
                      </a:cubicBezTo>
                      <a:cubicBezTo>
                        <a:pt x="2333" y="1435"/>
                        <a:pt x="2710" y="1281"/>
                        <a:pt x="2762" y="1018"/>
                      </a:cubicBezTo>
                      <a:cubicBezTo>
                        <a:pt x="2858" y="637"/>
                        <a:pt x="2310" y="208"/>
                        <a:pt x="1560" y="65"/>
                      </a:cubicBezTo>
                      <a:cubicBezTo>
                        <a:pt x="1364" y="21"/>
                        <a:pt x="1173" y="0"/>
                        <a:pt x="9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4"/>
                <p:cNvSpPr/>
                <p:nvPr/>
              </p:nvSpPr>
              <p:spPr>
                <a:xfrm>
                  <a:off x="10209600" y="3057050"/>
                  <a:ext cx="71150" cy="35875"/>
                </a:xfrm>
                <a:custGeom>
                  <a:rect b="b" l="l" r="r" t="t"/>
                  <a:pathLst>
                    <a:path extrusionOk="0" h="1435" w="2846">
                      <a:moveTo>
                        <a:pt x="1004" y="0"/>
                      </a:moveTo>
                      <a:cubicBezTo>
                        <a:pt x="513" y="0"/>
                        <a:pt x="133" y="154"/>
                        <a:pt x="72" y="417"/>
                      </a:cubicBezTo>
                      <a:cubicBezTo>
                        <a:pt x="0" y="775"/>
                        <a:pt x="536" y="1203"/>
                        <a:pt x="1286" y="1370"/>
                      </a:cubicBezTo>
                      <a:cubicBezTo>
                        <a:pt x="1482" y="1414"/>
                        <a:pt x="1673" y="1435"/>
                        <a:pt x="1849" y="1435"/>
                      </a:cubicBezTo>
                      <a:cubicBezTo>
                        <a:pt x="2337" y="1435"/>
                        <a:pt x="2713" y="1275"/>
                        <a:pt x="2775" y="1013"/>
                      </a:cubicBezTo>
                      <a:cubicBezTo>
                        <a:pt x="2846" y="655"/>
                        <a:pt x="2310" y="227"/>
                        <a:pt x="1560" y="60"/>
                      </a:cubicBezTo>
                      <a:cubicBezTo>
                        <a:pt x="1367" y="20"/>
                        <a:pt x="1178" y="0"/>
                        <a:pt x="10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5" name="Google Shape;4895;p64"/>
              <p:cNvSpPr/>
              <p:nvPr/>
            </p:nvSpPr>
            <p:spPr>
              <a:xfrm>
                <a:off x="10296800" y="2961500"/>
                <a:ext cx="185175" cy="205125"/>
              </a:xfrm>
              <a:custGeom>
                <a:rect b="b" l="l" r="r" t="t"/>
                <a:pathLst>
                  <a:path extrusionOk="0" h="8205" w="7407">
                    <a:moveTo>
                      <a:pt x="4033" y="1"/>
                    </a:moveTo>
                    <a:cubicBezTo>
                      <a:pt x="2440" y="1"/>
                      <a:pt x="926" y="1402"/>
                      <a:pt x="489" y="3394"/>
                    </a:cubicBezTo>
                    <a:cubicBezTo>
                      <a:pt x="1" y="5632"/>
                      <a:pt x="1037" y="7752"/>
                      <a:pt x="2811" y="8145"/>
                    </a:cubicBezTo>
                    <a:cubicBezTo>
                      <a:pt x="2999" y="8185"/>
                      <a:pt x="3187" y="8204"/>
                      <a:pt x="3375" y="8204"/>
                    </a:cubicBezTo>
                    <a:cubicBezTo>
                      <a:pt x="4968" y="8204"/>
                      <a:pt x="6482" y="6803"/>
                      <a:pt x="6918" y="4811"/>
                    </a:cubicBezTo>
                    <a:cubicBezTo>
                      <a:pt x="7407" y="2572"/>
                      <a:pt x="6371" y="453"/>
                      <a:pt x="4597" y="60"/>
                    </a:cubicBezTo>
                    <a:cubicBezTo>
                      <a:pt x="4409" y="20"/>
                      <a:pt x="4220" y="1"/>
                      <a:pt x="40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4"/>
              <p:cNvSpPr/>
              <p:nvPr/>
            </p:nvSpPr>
            <p:spPr>
              <a:xfrm>
                <a:off x="10365875" y="3032675"/>
                <a:ext cx="61325" cy="43200"/>
              </a:xfrm>
              <a:custGeom>
                <a:rect b="b" l="l" r="r" t="t"/>
                <a:pathLst>
                  <a:path extrusionOk="0" h="1728" w="2453">
                    <a:moveTo>
                      <a:pt x="500" y="1"/>
                    </a:moveTo>
                    <a:cubicBezTo>
                      <a:pt x="341" y="1"/>
                      <a:pt x="191" y="95"/>
                      <a:pt x="107" y="226"/>
                    </a:cubicBezTo>
                    <a:cubicBezTo>
                      <a:pt x="0" y="380"/>
                      <a:pt x="0" y="607"/>
                      <a:pt x="60" y="797"/>
                    </a:cubicBezTo>
                    <a:cubicBezTo>
                      <a:pt x="119" y="988"/>
                      <a:pt x="238" y="1154"/>
                      <a:pt x="369" y="1309"/>
                    </a:cubicBezTo>
                    <a:cubicBezTo>
                      <a:pt x="488" y="1452"/>
                      <a:pt x="631" y="1583"/>
                      <a:pt x="786" y="1666"/>
                    </a:cubicBezTo>
                    <a:cubicBezTo>
                      <a:pt x="882" y="1710"/>
                      <a:pt x="983" y="1728"/>
                      <a:pt x="1086" y="1728"/>
                    </a:cubicBezTo>
                    <a:cubicBezTo>
                      <a:pt x="1262" y="1728"/>
                      <a:pt x="1442" y="1674"/>
                      <a:pt x="1608" y="1607"/>
                    </a:cubicBezTo>
                    <a:cubicBezTo>
                      <a:pt x="1774" y="1547"/>
                      <a:pt x="1953" y="1452"/>
                      <a:pt x="2096" y="1345"/>
                    </a:cubicBezTo>
                    <a:cubicBezTo>
                      <a:pt x="2239" y="1273"/>
                      <a:pt x="2370" y="1154"/>
                      <a:pt x="2417" y="1011"/>
                    </a:cubicBezTo>
                    <a:cubicBezTo>
                      <a:pt x="2453" y="833"/>
                      <a:pt x="2370" y="618"/>
                      <a:pt x="2239" y="499"/>
                    </a:cubicBezTo>
                    <a:cubicBezTo>
                      <a:pt x="2084" y="380"/>
                      <a:pt x="1905" y="321"/>
                      <a:pt x="1727" y="261"/>
                    </a:cubicBezTo>
                    <a:cubicBezTo>
                      <a:pt x="1346" y="142"/>
                      <a:pt x="953" y="71"/>
                      <a:pt x="572" y="35"/>
                    </a:cubicBezTo>
                    <a:lnTo>
                      <a:pt x="631" y="23"/>
                    </a:lnTo>
                    <a:cubicBezTo>
                      <a:pt x="588" y="8"/>
                      <a:pt x="543" y="1"/>
                      <a:pt x="5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4"/>
              <p:cNvSpPr/>
              <p:nvPr/>
            </p:nvSpPr>
            <p:spPr>
              <a:xfrm>
                <a:off x="10371825" y="3102975"/>
                <a:ext cx="42875" cy="8875"/>
              </a:xfrm>
              <a:custGeom>
                <a:rect b="b" l="l" r="r" t="t"/>
                <a:pathLst>
                  <a:path extrusionOk="0" h="355" w="1715">
                    <a:moveTo>
                      <a:pt x="1675" y="0"/>
                    </a:moveTo>
                    <a:cubicBezTo>
                      <a:pt x="1667" y="0"/>
                      <a:pt x="1661" y="3"/>
                      <a:pt x="1655" y="9"/>
                    </a:cubicBezTo>
                    <a:cubicBezTo>
                      <a:pt x="1548" y="104"/>
                      <a:pt x="1417" y="152"/>
                      <a:pt x="1286" y="188"/>
                    </a:cubicBezTo>
                    <a:cubicBezTo>
                      <a:pt x="1143" y="235"/>
                      <a:pt x="1000" y="247"/>
                      <a:pt x="869" y="247"/>
                    </a:cubicBezTo>
                    <a:cubicBezTo>
                      <a:pt x="836" y="253"/>
                      <a:pt x="803" y="255"/>
                      <a:pt x="770" y="255"/>
                    </a:cubicBezTo>
                    <a:cubicBezTo>
                      <a:pt x="661" y="255"/>
                      <a:pt x="553" y="230"/>
                      <a:pt x="453" y="211"/>
                    </a:cubicBezTo>
                    <a:cubicBezTo>
                      <a:pt x="298" y="164"/>
                      <a:pt x="179" y="104"/>
                      <a:pt x="48" y="45"/>
                    </a:cubicBezTo>
                    <a:cubicBezTo>
                      <a:pt x="36" y="45"/>
                      <a:pt x="12" y="45"/>
                      <a:pt x="0" y="57"/>
                    </a:cubicBezTo>
                    <a:cubicBezTo>
                      <a:pt x="0" y="69"/>
                      <a:pt x="0" y="92"/>
                      <a:pt x="12" y="104"/>
                    </a:cubicBezTo>
                    <a:cubicBezTo>
                      <a:pt x="131" y="176"/>
                      <a:pt x="274" y="247"/>
                      <a:pt x="417" y="295"/>
                    </a:cubicBezTo>
                    <a:cubicBezTo>
                      <a:pt x="572" y="342"/>
                      <a:pt x="715" y="354"/>
                      <a:pt x="869" y="354"/>
                    </a:cubicBezTo>
                    <a:cubicBezTo>
                      <a:pt x="1012" y="354"/>
                      <a:pt x="1167" y="331"/>
                      <a:pt x="1310" y="283"/>
                    </a:cubicBezTo>
                    <a:cubicBezTo>
                      <a:pt x="1441" y="223"/>
                      <a:pt x="1596" y="164"/>
                      <a:pt x="1703" y="45"/>
                    </a:cubicBezTo>
                    <a:cubicBezTo>
                      <a:pt x="1703" y="33"/>
                      <a:pt x="1715" y="9"/>
                      <a:pt x="1703" y="9"/>
                    </a:cubicBezTo>
                    <a:cubicBezTo>
                      <a:pt x="1691" y="3"/>
                      <a:pt x="1682" y="0"/>
                      <a:pt x="1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98" name="Google Shape;4898;p64"/>
          <p:cNvGrpSpPr/>
          <p:nvPr/>
        </p:nvGrpSpPr>
        <p:grpSpPr>
          <a:xfrm>
            <a:off x="7657088" y="3002225"/>
            <a:ext cx="1449062" cy="1715513"/>
            <a:chOff x="10610168" y="3120597"/>
            <a:chExt cx="1156566" cy="1369453"/>
          </a:xfrm>
        </p:grpSpPr>
        <p:sp>
          <p:nvSpPr>
            <p:cNvPr id="4899" name="Google Shape;4899;p64"/>
            <p:cNvSpPr/>
            <p:nvPr/>
          </p:nvSpPr>
          <p:spPr>
            <a:xfrm>
              <a:off x="11203747" y="3979550"/>
              <a:ext cx="269700" cy="510500"/>
            </a:xfrm>
            <a:custGeom>
              <a:rect b="b" l="l" r="r" t="t"/>
              <a:pathLst>
                <a:path extrusionOk="0" h="20420" w="10788">
                  <a:moveTo>
                    <a:pt x="10788" y="0"/>
                  </a:moveTo>
                  <a:lnTo>
                    <a:pt x="10788" y="20420"/>
                  </a:lnTo>
                  <a:lnTo>
                    <a:pt x="0" y="4495"/>
                  </a:lnTo>
                  <a:close/>
                </a:path>
              </a:pathLst>
            </a:custGeom>
            <a:solidFill>
              <a:schemeClr val="accent5"/>
            </a:solidFill>
            <a:ln>
              <a:noFill/>
            </a:ln>
          </p:spPr>
        </p:sp>
        <p:sp>
          <p:nvSpPr>
            <p:cNvPr id="4900" name="Google Shape;4900;p64"/>
            <p:cNvSpPr/>
            <p:nvPr/>
          </p:nvSpPr>
          <p:spPr>
            <a:xfrm>
              <a:off x="11370788" y="4191875"/>
              <a:ext cx="127675" cy="152550"/>
            </a:xfrm>
            <a:custGeom>
              <a:rect b="b" l="l" r="r" t="t"/>
              <a:pathLst>
                <a:path extrusionOk="0" h="6102" w="5107">
                  <a:moveTo>
                    <a:pt x="2431" y="0"/>
                  </a:moveTo>
                  <a:cubicBezTo>
                    <a:pt x="1800" y="0"/>
                    <a:pt x="1187" y="394"/>
                    <a:pt x="821" y="1224"/>
                  </a:cubicBezTo>
                  <a:cubicBezTo>
                    <a:pt x="0" y="2987"/>
                    <a:pt x="730" y="5540"/>
                    <a:pt x="3162" y="6087"/>
                  </a:cubicBezTo>
                  <a:cubicBezTo>
                    <a:pt x="3201" y="6097"/>
                    <a:pt x="3241" y="6101"/>
                    <a:pt x="3280" y="6101"/>
                  </a:cubicBezTo>
                  <a:cubicBezTo>
                    <a:pt x="4239" y="6101"/>
                    <a:pt x="5106" y="3338"/>
                    <a:pt x="4347" y="1528"/>
                  </a:cubicBezTo>
                  <a:cubicBezTo>
                    <a:pt x="3922" y="531"/>
                    <a:pt x="3164" y="0"/>
                    <a:pt x="24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1" name="Google Shape;4901;p64"/>
            <p:cNvGrpSpPr/>
            <p:nvPr/>
          </p:nvGrpSpPr>
          <p:grpSpPr>
            <a:xfrm>
              <a:off x="10610168" y="3120597"/>
              <a:ext cx="1156566" cy="1076123"/>
              <a:chOff x="11408550" y="3859225"/>
              <a:chExt cx="678975" cy="631750"/>
            </a:xfrm>
          </p:grpSpPr>
          <p:sp>
            <p:nvSpPr>
              <p:cNvPr id="4902" name="Google Shape;4902;p64"/>
              <p:cNvSpPr/>
              <p:nvPr/>
            </p:nvSpPr>
            <p:spPr>
              <a:xfrm>
                <a:off x="11408550" y="3859225"/>
                <a:ext cx="678975" cy="631750"/>
              </a:xfrm>
              <a:custGeom>
                <a:rect b="b" l="l" r="r" t="t"/>
                <a:pathLst>
                  <a:path extrusionOk="0" h="25270" w="27159">
                    <a:moveTo>
                      <a:pt x="17181" y="1"/>
                    </a:moveTo>
                    <a:lnTo>
                      <a:pt x="18658" y="394"/>
                    </a:lnTo>
                    <a:cubicBezTo>
                      <a:pt x="17736" y="165"/>
                      <a:pt x="16802" y="67"/>
                      <a:pt x="15864" y="67"/>
                    </a:cubicBezTo>
                    <a:cubicBezTo>
                      <a:pt x="13481" y="67"/>
                      <a:pt x="11070" y="697"/>
                      <a:pt x="8764" y="1406"/>
                    </a:cubicBezTo>
                    <a:cubicBezTo>
                      <a:pt x="7466" y="1811"/>
                      <a:pt x="6156" y="2239"/>
                      <a:pt x="5013" y="2954"/>
                    </a:cubicBezTo>
                    <a:cubicBezTo>
                      <a:pt x="1549" y="5109"/>
                      <a:pt x="1" y="9526"/>
                      <a:pt x="191" y="13610"/>
                    </a:cubicBezTo>
                    <a:cubicBezTo>
                      <a:pt x="191" y="13610"/>
                      <a:pt x="775" y="25270"/>
                      <a:pt x="12439" y="25270"/>
                    </a:cubicBezTo>
                    <a:cubicBezTo>
                      <a:pt x="13012" y="25270"/>
                      <a:pt x="13612" y="25242"/>
                      <a:pt x="14241" y="25183"/>
                    </a:cubicBezTo>
                    <a:cubicBezTo>
                      <a:pt x="16943" y="24933"/>
                      <a:pt x="19587" y="23992"/>
                      <a:pt x="21944" y="22658"/>
                    </a:cubicBezTo>
                    <a:cubicBezTo>
                      <a:pt x="22444" y="22373"/>
                      <a:pt x="22932" y="22075"/>
                      <a:pt x="23361" y="21706"/>
                    </a:cubicBezTo>
                    <a:cubicBezTo>
                      <a:pt x="23992" y="21182"/>
                      <a:pt x="24504" y="20539"/>
                      <a:pt x="24944" y="19860"/>
                    </a:cubicBezTo>
                    <a:cubicBezTo>
                      <a:pt x="26683" y="17134"/>
                      <a:pt x="27159" y="13717"/>
                      <a:pt x="26671" y="10514"/>
                    </a:cubicBezTo>
                    <a:cubicBezTo>
                      <a:pt x="26278" y="8014"/>
                      <a:pt x="25302" y="5573"/>
                      <a:pt x="23658" y="3632"/>
                    </a:cubicBezTo>
                    <a:cubicBezTo>
                      <a:pt x="22027" y="1703"/>
                      <a:pt x="19706" y="322"/>
                      <a:pt x="171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4"/>
              <p:cNvSpPr/>
              <p:nvPr/>
            </p:nvSpPr>
            <p:spPr>
              <a:xfrm>
                <a:off x="11620775" y="3897625"/>
                <a:ext cx="96775" cy="214450"/>
              </a:xfrm>
              <a:custGeom>
                <a:rect b="b" l="l" r="r" t="t"/>
                <a:pathLst>
                  <a:path extrusionOk="0" h="8578" w="3871">
                    <a:moveTo>
                      <a:pt x="37" y="1"/>
                    </a:moveTo>
                    <a:cubicBezTo>
                      <a:pt x="13" y="13"/>
                      <a:pt x="1" y="48"/>
                      <a:pt x="13" y="60"/>
                    </a:cubicBezTo>
                    <a:cubicBezTo>
                      <a:pt x="382" y="739"/>
                      <a:pt x="703" y="1441"/>
                      <a:pt x="1049" y="2144"/>
                    </a:cubicBezTo>
                    <a:cubicBezTo>
                      <a:pt x="1394" y="2846"/>
                      <a:pt x="1704" y="3549"/>
                      <a:pt x="2013" y="4251"/>
                    </a:cubicBezTo>
                    <a:cubicBezTo>
                      <a:pt x="2323" y="4954"/>
                      <a:pt x="2620" y="5668"/>
                      <a:pt x="2918" y="6383"/>
                    </a:cubicBezTo>
                    <a:cubicBezTo>
                      <a:pt x="3073" y="6740"/>
                      <a:pt x="3216" y="7097"/>
                      <a:pt x="3358" y="7454"/>
                    </a:cubicBezTo>
                    <a:cubicBezTo>
                      <a:pt x="3489" y="7811"/>
                      <a:pt x="3632" y="8180"/>
                      <a:pt x="3775" y="8538"/>
                    </a:cubicBezTo>
                    <a:cubicBezTo>
                      <a:pt x="3784" y="8564"/>
                      <a:pt x="3793" y="8578"/>
                      <a:pt x="3812" y="8578"/>
                    </a:cubicBezTo>
                    <a:cubicBezTo>
                      <a:pt x="3818" y="8578"/>
                      <a:pt x="3826" y="8576"/>
                      <a:pt x="3835" y="8573"/>
                    </a:cubicBezTo>
                    <a:cubicBezTo>
                      <a:pt x="3859" y="8573"/>
                      <a:pt x="3870" y="8549"/>
                      <a:pt x="3859" y="8514"/>
                    </a:cubicBezTo>
                    <a:cubicBezTo>
                      <a:pt x="3739" y="8157"/>
                      <a:pt x="3609" y="7787"/>
                      <a:pt x="3478" y="7430"/>
                    </a:cubicBezTo>
                    <a:cubicBezTo>
                      <a:pt x="3335" y="7061"/>
                      <a:pt x="3204" y="6704"/>
                      <a:pt x="3061" y="6347"/>
                    </a:cubicBezTo>
                    <a:cubicBezTo>
                      <a:pt x="2775" y="5632"/>
                      <a:pt x="2477" y="4918"/>
                      <a:pt x="2168" y="4204"/>
                    </a:cubicBezTo>
                    <a:cubicBezTo>
                      <a:pt x="1846" y="3501"/>
                      <a:pt x="1525" y="2799"/>
                      <a:pt x="1180" y="2096"/>
                    </a:cubicBezTo>
                    <a:cubicBezTo>
                      <a:pt x="834" y="1406"/>
                      <a:pt x="477" y="715"/>
                      <a:pt x="108" y="37"/>
                    </a:cubicBezTo>
                    <a:cubicBezTo>
                      <a:pt x="96" y="13"/>
                      <a:pt x="60" y="1"/>
                      <a:pt x="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4"/>
              <p:cNvSpPr/>
              <p:nvPr/>
            </p:nvSpPr>
            <p:spPr>
              <a:xfrm>
                <a:off x="11451125" y="4058600"/>
                <a:ext cx="198250" cy="99100"/>
              </a:xfrm>
              <a:custGeom>
                <a:rect b="b" l="l" r="r" t="t"/>
                <a:pathLst>
                  <a:path extrusionOk="0" h="3964" w="7930">
                    <a:moveTo>
                      <a:pt x="54" y="1"/>
                    </a:moveTo>
                    <a:cubicBezTo>
                      <a:pt x="42" y="1"/>
                      <a:pt x="24" y="27"/>
                      <a:pt x="24" y="27"/>
                    </a:cubicBezTo>
                    <a:cubicBezTo>
                      <a:pt x="0" y="39"/>
                      <a:pt x="24" y="63"/>
                      <a:pt x="48" y="63"/>
                    </a:cubicBezTo>
                    <a:cubicBezTo>
                      <a:pt x="405" y="122"/>
                      <a:pt x="715" y="301"/>
                      <a:pt x="1048" y="467"/>
                    </a:cubicBezTo>
                    <a:lnTo>
                      <a:pt x="2013" y="979"/>
                    </a:lnTo>
                    <a:lnTo>
                      <a:pt x="3953" y="1991"/>
                    </a:lnTo>
                    <a:lnTo>
                      <a:pt x="5894" y="2968"/>
                    </a:lnTo>
                    <a:lnTo>
                      <a:pt x="6882" y="3456"/>
                    </a:lnTo>
                    <a:lnTo>
                      <a:pt x="7858" y="3956"/>
                    </a:lnTo>
                    <a:cubicBezTo>
                      <a:pt x="7863" y="3960"/>
                      <a:pt x="7870" y="3963"/>
                      <a:pt x="7879" y="3963"/>
                    </a:cubicBezTo>
                    <a:cubicBezTo>
                      <a:pt x="7893" y="3963"/>
                      <a:pt x="7910" y="3955"/>
                      <a:pt x="7918" y="3932"/>
                    </a:cubicBezTo>
                    <a:cubicBezTo>
                      <a:pt x="7930" y="3920"/>
                      <a:pt x="7930" y="3896"/>
                      <a:pt x="7906" y="3873"/>
                    </a:cubicBezTo>
                    <a:lnTo>
                      <a:pt x="6942" y="3373"/>
                    </a:lnTo>
                    <a:lnTo>
                      <a:pt x="5977" y="2861"/>
                    </a:lnTo>
                    <a:lnTo>
                      <a:pt x="4037" y="1872"/>
                    </a:lnTo>
                    <a:lnTo>
                      <a:pt x="2084" y="884"/>
                    </a:lnTo>
                    <a:lnTo>
                      <a:pt x="1108" y="396"/>
                    </a:lnTo>
                    <a:cubicBezTo>
                      <a:pt x="774" y="229"/>
                      <a:pt x="441" y="63"/>
                      <a:pt x="60" y="3"/>
                    </a:cubicBezTo>
                    <a:cubicBezTo>
                      <a:pt x="58" y="1"/>
                      <a:pt x="56" y="1"/>
                      <a:pt x="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4"/>
              <p:cNvSpPr/>
              <p:nvPr/>
            </p:nvSpPr>
            <p:spPr>
              <a:xfrm>
                <a:off x="11424925" y="4210175"/>
                <a:ext cx="234275" cy="5975"/>
              </a:xfrm>
              <a:custGeom>
                <a:rect b="b" l="l" r="r" t="t"/>
                <a:pathLst>
                  <a:path extrusionOk="0" h="239" w="9371">
                    <a:moveTo>
                      <a:pt x="9323" y="0"/>
                    </a:moveTo>
                    <a:cubicBezTo>
                      <a:pt x="8549" y="0"/>
                      <a:pt x="7775" y="0"/>
                      <a:pt x="7001" y="12"/>
                    </a:cubicBezTo>
                    <a:lnTo>
                      <a:pt x="4680" y="48"/>
                    </a:lnTo>
                    <a:lnTo>
                      <a:pt x="2358" y="96"/>
                    </a:lnTo>
                    <a:lnTo>
                      <a:pt x="1203" y="119"/>
                    </a:lnTo>
                    <a:lnTo>
                      <a:pt x="36" y="155"/>
                    </a:lnTo>
                    <a:cubicBezTo>
                      <a:pt x="13" y="155"/>
                      <a:pt x="1" y="167"/>
                      <a:pt x="1" y="191"/>
                    </a:cubicBezTo>
                    <a:cubicBezTo>
                      <a:pt x="1" y="227"/>
                      <a:pt x="13" y="238"/>
                      <a:pt x="36" y="238"/>
                    </a:cubicBezTo>
                    <a:lnTo>
                      <a:pt x="1203" y="238"/>
                    </a:lnTo>
                    <a:lnTo>
                      <a:pt x="2358" y="227"/>
                    </a:lnTo>
                    <a:lnTo>
                      <a:pt x="4680" y="191"/>
                    </a:lnTo>
                    <a:lnTo>
                      <a:pt x="7001" y="155"/>
                    </a:lnTo>
                    <a:cubicBezTo>
                      <a:pt x="7775" y="131"/>
                      <a:pt x="8549" y="119"/>
                      <a:pt x="9323" y="96"/>
                    </a:cubicBezTo>
                    <a:cubicBezTo>
                      <a:pt x="9359" y="72"/>
                      <a:pt x="9371" y="60"/>
                      <a:pt x="9371" y="48"/>
                    </a:cubicBezTo>
                    <a:cubicBezTo>
                      <a:pt x="9371" y="12"/>
                      <a:pt x="9359" y="0"/>
                      <a:pt x="93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4"/>
              <p:cNvSpPr/>
              <p:nvPr/>
            </p:nvSpPr>
            <p:spPr>
              <a:xfrm>
                <a:off x="11578825" y="4277025"/>
                <a:ext cx="129800" cy="167575"/>
              </a:xfrm>
              <a:custGeom>
                <a:rect b="b" l="l" r="r" t="t"/>
                <a:pathLst>
                  <a:path extrusionOk="0" h="6703" w="5192">
                    <a:moveTo>
                      <a:pt x="5135" y="0"/>
                    </a:moveTo>
                    <a:cubicBezTo>
                      <a:pt x="5119" y="0"/>
                      <a:pt x="5104" y="9"/>
                      <a:pt x="5096" y="17"/>
                    </a:cubicBezTo>
                    <a:cubicBezTo>
                      <a:pt x="4715" y="601"/>
                      <a:pt x="4334" y="1184"/>
                      <a:pt x="3941" y="1767"/>
                    </a:cubicBezTo>
                    <a:cubicBezTo>
                      <a:pt x="3548" y="2327"/>
                      <a:pt x="3143" y="2898"/>
                      <a:pt x="2715" y="3446"/>
                    </a:cubicBezTo>
                    <a:cubicBezTo>
                      <a:pt x="2298" y="3994"/>
                      <a:pt x="1846" y="4530"/>
                      <a:pt x="1405" y="5065"/>
                    </a:cubicBezTo>
                    <a:cubicBezTo>
                      <a:pt x="1179" y="5339"/>
                      <a:pt x="953" y="5601"/>
                      <a:pt x="715" y="5851"/>
                    </a:cubicBezTo>
                    <a:cubicBezTo>
                      <a:pt x="488" y="6125"/>
                      <a:pt x="250" y="6375"/>
                      <a:pt x="12" y="6625"/>
                    </a:cubicBezTo>
                    <a:cubicBezTo>
                      <a:pt x="0" y="6649"/>
                      <a:pt x="0" y="6673"/>
                      <a:pt x="12" y="6685"/>
                    </a:cubicBezTo>
                    <a:cubicBezTo>
                      <a:pt x="30" y="6697"/>
                      <a:pt x="45" y="6702"/>
                      <a:pt x="58" y="6702"/>
                    </a:cubicBezTo>
                    <a:cubicBezTo>
                      <a:pt x="72" y="6702"/>
                      <a:pt x="83" y="6697"/>
                      <a:pt x="95" y="6685"/>
                    </a:cubicBezTo>
                    <a:cubicBezTo>
                      <a:pt x="345" y="6435"/>
                      <a:pt x="584" y="6185"/>
                      <a:pt x="822" y="5935"/>
                    </a:cubicBezTo>
                    <a:cubicBezTo>
                      <a:pt x="1060" y="5673"/>
                      <a:pt x="1298" y="5423"/>
                      <a:pt x="1524" y="5149"/>
                    </a:cubicBezTo>
                    <a:cubicBezTo>
                      <a:pt x="1977" y="4613"/>
                      <a:pt x="2417" y="4089"/>
                      <a:pt x="2846" y="3529"/>
                    </a:cubicBezTo>
                    <a:cubicBezTo>
                      <a:pt x="3274" y="2982"/>
                      <a:pt x="3679" y="2422"/>
                      <a:pt x="4060" y="1839"/>
                    </a:cubicBezTo>
                    <a:cubicBezTo>
                      <a:pt x="4465" y="1255"/>
                      <a:pt x="4834" y="672"/>
                      <a:pt x="5179" y="65"/>
                    </a:cubicBezTo>
                    <a:cubicBezTo>
                      <a:pt x="5191" y="41"/>
                      <a:pt x="5179" y="5"/>
                      <a:pt x="5156" y="5"/>
                    </a:cubicBezTo>
                    <a:cubicBezTo>
                      <a:pt x="5149" y="2"/>
                      <a:pt x="5142" y="0"/>
                      <a:pt x="51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4"/>
              <p:cNvSpPr/>
              <p:nvPr/>
            </p:nvSpPr>
            <p:spPr>
              <a:xfrm>
                <a:off x="11753550" y="4275950"/>
                <a:ext cx="17575" cy="204525"/>
              </a:xfrm>
              <a:custGeom>
                <a:rect b="b" l="l" r="r" t="t"/>
                <a:pathLst>
                  <a:path extrusionOk="0" h="8181" w="703">
                    <a:moveTo>
                      <a:pt x="48" y="1"/>
                    </a:moveTo>
                    <a:cubicBezTo>
                      <a:pt x="24" y="1"/>
                      <a:pt x="0" y="24"/>
                      <a:pt x="0" y="48"/>
                    </a:cubicBezTo>
                    <a:cubicBezTo>
                      <a:pt x="95" y="715"/>
                      <a:pt x="167" y="1394"/>
                      <a:pt x="238" y="2060"/>
                    </a:cubicBezTo>
                    <a:cubicBezTo>
                      <a:pt x="322" y="2727"/>
                      <a:pt x="381" y="3418"/>
                      <a:pt x="417" y="4084"/>
                    </a:cubicBezTo>
                    <a:cubicBezTo>
                      <a:pt x="464" y="4751"/>
                      <a:pt x="512" y="5442"/>
                      <a:pt x="536" y="6109"/>
                    </a:cubicBezTo>
                    <a:cubicBezTo>
                      <a:pt x="572" y="6775"/>
                      <a:pt x="584" y="7466"/>
                      <a:pt x="595" y="8133"/>
                    </a:cubicBezTo>
                    <a:cubicBezTo>
                      <a:pt x="595" y="8156"/>
                      <a:pt x="619" y="8180"/>
                      <a:pt x="643" y="8180"/>
                    </a:cubicBezTo>
                    <a:cubicBezTo>
                      <a:pt x="679" y="8180"/>
                      <a:pt x="691" y="8156"/>
                      <a:pt x="691" y="8133"/>
                    </a:cubicBezTo>
                    <a:cubicBezTo>
                      <a:pt x="703" y="7466"/>
                      <a:pt x="691" y="6775"/>
                      <a:pt x="679" y="6109"/>
                    </a:cubicBezTo>
                    <a:cubicBezTo>
                      <a:pt x="667" y="5442"/>
                      <a:pt x="619" y="4751"/>
                      <a:pt x="572" y="4084"/>
                    </a:cubicBezTo>
                    <a:cubicBezTo>
                      <a:pt x="524" y="3394"/>
                      <a:pt x="453" y="2727"/>
                      <a:pt x="381" y="2060"/>
                    </a:cubicBezTo>
                    <a:cubicBezTo>
                      <a:pt x="310" y="1394"/>
                      <a:pt x="214" y="715"/>
                      <a:pt x="95" y="48"/>
                    </a:cubicBezTo>
                    <a:cubicBezTo>
                      <a:pt x="95" y="24"/>
                      <a:pt x="72" y="1"/>
                      <a:pt x="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4"/>
              <p:cNvSpPr/>
              <p:nvPr/>
            </p:nvSpPr>
            <p:spPr>
              <a:xfrm>
                <a:off x="11832125" y="4252475"/>
                <a:ext cx="171175" cy="107100"/>
              </a:xfrm>
              <a:custGeom>
                <a:rect b="b" l="l" r="r" t="t"/>
                <a:pathLst>
                  <a:path extrusionOk="0" h="4284" w="6847">
                    <a:moveTo>
                      <a:pt x="52" y="0"/>
                    </a:moveTo>
                    <a:cubicBezTo>
                      <a:pt x="33" y="0"/>
                      <a:pt x="20" y="11"/>
                      <a:pt x="12" y="11"/>
                    </a:cubicBezTo>
                    <a:cubicBezTo>
                      <a:pt x="0" y="23"/>
                      <a:pt x="12" y="47"/>
                      <a:pt x="36" y="70"/>
                    </a:cubicBezTo>
                    <a:lnTo>
                      <a:pt x="1727" y="1106"/>
                    </a:lnTo>
                    <a:cubicBezTo>
                      <a:pt x="2298" y="1463"/>
                      <a:pt x="2846" y="1809"/>
                      <a:pt x="3406" y="2166"/>
                    </a:cubicBezTo>
                    <a:lnTo>
                      <a:pt x="5096" y="3226"/>
                    </a:lnTo>
                    <a:lnTo>
                      <a:pt x="6775" y="4273"/>
                    </a:lnTo>
                    <a:cubicBezTo>
                      <a:pt x="6779" y="4281"/>
                      <a:pt x="6785" y="4284"/>
                      <a:pt x="6792" y="4284"/>
                    </a:cubicBezTo>
                    <a:cubicBezTo>
                      <a:pt x="6807" y="4284"/>
                      <a:pt x="6826" y="4270"/>
                      <a:pt x="6835" y="4261"/>
                    </a:cubicBezTo>
                    <a:cubicBezTo>
                      <a:pt x="6846" y="4250"/>
                      <a:pt x="6835" y="4214"/>
                      <a:pt x="6823" y="4202"/>
                    </a:cubicBezTo>
                    <a:cubicBezTo>
                      <a:pt x="6275" y="3833"/>
                      <a:pt x="5715" y="3464"/>
                      <a:pt x="5168" y="3107"/>
                    </a:cubicBezTo>
                    <a:cubicBezTo>
                      <a:pt x="4608" y="2726"/>
                      <a:pt x="4048" y="2392"/>
                      <a:pt x="3489" y="2035"/>
                    </a:cubicBezTo>
                    <a:lnTo>
                      <a:pt x="1786" y="999"/>
                    </a:lnTo>
                    <a:cubicBezTo>
                      <a:pt x="1227" y="666"/>
                      <a:pt x="655" y="332"/>
                      <a:pt x="84" y="11"/>
                    </a:cubicBezTo>
                    <a:cubicBezTo>
                      <a:pt x="72" y="3"/>
                      <a:pt x="61" y="0"/>
                      <a:pt x="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4"/>
              <p:cNvSpPr/>
              <p:nvPr/>
            </p:nvSpPr>
            <p:spPr>
              <a:xfrm>
                <a:off x="11867850" y="4148550"/>
                <a:ext cx="195875" cy="9250"/>
              </a:xfrm>
              <a:custGeom>
                <a:rect b="b" l="l" r="r" t="t"/>
                <a:pathLst>
                  <a:path extrusionOk="0" h="370" w="7835">
                    <a:moveTo>
                      <a:pt x="7787" y="1"/>
                    </a:moveTo>
                    <a:cubicBezTo>
                      <a:pt x="7144" y="1"/>
                      <a:pt x="6489" y="1"/>
                      <a:pt x="5858" y="13"/>
                    </a:cubicBezTo>
                    <a:cubicBezTo>
                      <a:pt x="5215" y="25"/>
                      <a:pt x="4560" y="36"/>
                      <a:pt x="3917" y="72"/>
                    </a:cubicBezTo>
                    <a:lnTo>
                      <a:pt x="1988" y="156"/>
                    </a:lnTo>
                    <a:cubicBezTo>
                      <a:pt x="1346" y="191"/>
                      <a:pt x="691" y="239"/>
                      <a:pt x="48" y="275"/>
                    </a:cubicBezTo>
                    <a:cubicBezTo>
                      <a:pt x="24" y="275"/>
                      <a:pt x="0" y="298"/>
                      <a:pt x="0" y="322"/>
                    </a:cubicBezTo>
                    <a:cubicBezTo>
                      <a:pt x="0" y="346"/>
                      <a:pt x="24" y="370"/>
                      <a:pt x="48" y="370"/>
                    </a:cubicBezTo>
                    <a:lnTo>
                      <a:pt x="1988" y="287"/>
                    </a:lnTo>
                    <a:lnTo>
                      <a:pt x="3917" y="215"/>
                    </a:lnTo>
                    <a:lnTo>
                      <a:pt x="7787" y="84"/>
                    </a:lnTo>
                    <a:cubicBezTo>
                      <a:pt x="7823" y="84"/>
                      <a:pt x="7834" y="72"/>
                      <a:pt x="7834" y="36"/>
                    </a:cubicBezTo>
                    <a:cubicBezTo>
                      <a:pt x="7834" y="13"/>
                      <a:pt x="7823" y="1"/>
                      <a:pt x="77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4"/>
              <p:cNvSpPr/>
              <p:nvPr/>
            </p:nvSpPr>
            <p:spPr>
              <a:xfrm>
                <a:off x="11750275" y="3871150"/>
                <a:ext cx="22350" cy="230700"/>
              </a:xfrm>
              <a:custGeom>
                <a:rect b="b" l="l" r="r" t="t"/>
                <a:pathLst>
                  <a:path extrusionOk="0" h="9228" w="894">
                    <a:moveTo>
                      <a:pt x="48" y="0"/>
                    </a:moveTo>
                    <a:cubicBezTo>
                      <a:pt x="12" y="0"/>
                      <a:pt x="0" y="24"/>
                      <a:pt x="0" y="48"/>
                    </a:cubicBezTo>
                    <a:lnTo>
                      <a:pt x="238" y="2322"/>
                    </a:lnTo>
                    <a:cubicBezTo>
                      <a:pt x="310" y="3084"/>
                      <a:pt x="393" y="3846"/>
                      <a:pt x="453" y="4608"/>
                    </a:cubicBezTo>
                    <a:cubicBezTo>
                      <a:pt x="524" y="5382"/>
                      <a:pt x="584" y="6132"/>
                      <a:pt x="643" y="6894"/>
                    </a:cubicBezTo>
                    <a:lnTo>
                      <a:pt x="810" y="9192"/>
                    </a:lnTo>
                    <a:cubicBezTo>
                      <a:pt x="810" y="9216"/>
                      <a:pt x="822" y="9227"/>
                      <a:pt x="857" y="9227"/>
                    </a:cubicBezTo>
                    <a:cubicBezTo>
                      <a:pt x="881" y="9227"/>
                      <a:pt x="893" y="9216"/>
                      <a:pt x="893" y="9192"/>
                    </a:cubicBezTo>
                    <a:lnTo>
                      <a:pt x="834" y="8037"/>
                    </a:lnTo>
                    <a:lnTo>
                      <a:pt x="762" y="6894"/>
                    </a:lnTo>
                    <a:cubicBezTo>
                      <a:pt x="703" y="6120"/>
                      <a:pt x="643" y="5358"/>
                      <a:pt x="584" y="4608"/>
                    </a:cubicBezTo>
                    <a:cubicBezTo>
                      <a:pt x="524" y="3846"/>
                      <a:pt x="453" y="3084"/>
                      <a:pt x="357" y="2322"/>
                    </a:cubicBezTo>
                    <a:cubicBezTo>
                      <a:pt x="274" y="1572"/>
                      <a:pt x="179" y="810"/>
                      <a:pt x="83" y="48"/>
                    </a:cubicBezTo>
                    <a:cubicBezTo>
                      <a:pt x="83" y="36"/>
                      <a:pt x="48" y="24"/>
                      <a:pt x="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4"/>
              <p:cNvSpPr/>
              <p:nvPr/>
            </p:nvSpPr>
            <p:spPr>
              <a:xfrm>
                <a:off x="11806525" y="3924600"/>
                <a:ext cx="137250" cy="216200"/>
              </a:xfrm>
              <a:custGeom>
                <a:rect b="b" l="l" r="r" t="t"/>
                <a:pathLst>
                  <a:path extrusionOk="0" h="8648" w="5490">
                    <a:moveTo>
                      <a:pt x="5477" y="1"/>
                    </a:moveTo>
                    <a:cubicBezTo>
                      <a:pt x="5465" y="1"/>
                      <a:pt x="5447" y="12"/>
                      <a:pt x="5430" y="29"/>
                    </a:cubicBezTo>
                    <a:lnTo>
                      <a:pt x="4096" y="2172"/>
                    </a:lnTo>
                    <a:cubicBezTo>
                      <a:pt x="3644" y="2887"/>
                      <a:pt x="3191" y="3601"/>
                      <a:pt x="2739" y="4315"/>
                    </a:cubicBezTo>
                    <a:lnTo>
                      <a:pt x="1382" y="6458"/>
                    </a:lnTo>
                    <a:lnTo>
                      <a:pt x="12" y="8578"/>
                    </a:lnTo>
                    <a:cubicBezTo>
                      <a:pt x="0" y="8602"/>
                      <a:pt x="12" y="8625"/>
                      <a:pt x="36" y="8637"/>
                    </a:cubicBezTo>
                    <a:cubicBezTo>
                      <a:pt x="40" y="8645"/>
                      <a:pt x="45" y="8647"/>
                      <a:pt x="50" y="8647"/>
                    </a:cubicBezTo>
                    <a:cubicBezTo>
                      <a:pt x="63" y="8647"/>
                      <a:pt x="79" y="8634"/>
                      <a:pt x="96" y="8625"/>
                    </a:cubicBezTo>
                    <a:lnTo>
                      <a:pt x="786" y="7566"/>
                    </a:lnTo>
                    <a:lnTo>
                      <a:pt x="1489" y="6518"/>
                    </a:lnTo>
                    <a:cubicBezTo>
                      <a:pt x="1953" y="5816"/>
                      <a:pt x="2417" y="5101"/>
                      <a:pt x="2858" y="4387"/>
                    </a:cubicBezTo>
                    <a:cubicBezTo>
                      <a:pt x="3310" y="3672"/>
                      <a:pt x="3739" y="2946"/>
                      <a:pt x="4180" y="2232"/>
                    </a:cubicBezTo>
                    <a:cubicBezTo>
                      <a:pt x="4620" y="1517"/>
                      <a:pt x="5049" y="779"/>
                      <a:pt x="5477" y="53"/>
                    </a:cubicBezTo>
                    <a:cubicBezTo>
                      <a:pt x="5477" y="29"/>
                      <a:pt x="5477" y="5"/>
                      <a:pt x="5489" y="5"/>
                    </a:cubicBezTo>
                    <a:cubicBezTo>
                      <a:pt x="5486" y="2"/>
                      <a:pt x="5482" y="1"/>
                      <a:pt x="5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4"/>
              <p:cNvSpPr/>
              <p:nvPr/>
            </p:nvSpPr>
            <p:spPr>
              <a:xfrm>
                <a:off x="11523150" y="3991050"/>
                <a:ext cx="424775" cy="395750"/>
              </a:xfrm>
              <a:custGeom>
                <a:rect b="b" l="l" r="r" t="t"/>
                <a:pathLst>
                  <a:path extrusionOk="0" h="15830" w="16991">
                    <a:moveTo>
                      <a:pt x="14074" y="1"/>
                    </a:moveTo>
                    <a:cubicBezTo>
                      <a:pt x="14050" y="1"/>
                      <a:pt x="14026" y="1"/>
                      <a:pt x="14002" y="2"/>
                    </a:cubicBezTo>
                    <a:cubicBezTo>
                      <a:pt x="13217" y="26"/>
                      <a:pt x="12478" y="598"/>
                      <a:pt x="12145" y="1312"/>
                    </a:cubicBezTo>
                    <a:cubicBezTo>
                      <a:pt x="11562" y="1116"/>
                      <a:pt x="10964" y="1036"/>
                      <a:pt x="10360" y="1036"/>
                    </a:cubicBezTo>
                    <a:cubicBezTo>
                      <a:pt x="8906" y="1036"/>
                      <a:pt x="7418" y="1504"/>
                      <a:pt x="6013" y="1967"/>
                    </a:cubicBezTo>
                    <a:cubicBezTo>
                      <a:pt x="5454" y="2157"/>
                      <a:pt x="4894" y="2336"/>
                      <a:pt x="4370" y="2634"/>
                    </a:cubicBezTo>
                    <a:cubicBezTo>
                      <a:pt x="3989" y="2848"/>
                      <a:pt x="3477" y="3086"/>
                      <a:pt x="3168" y="3396"/>
                    </a:cubicBezTo>
                    <a:cubicBezTo>
                      <a:pt x="2768" y="2961"/>
                      <a:pt x="2247" y="2560"/>
                      <a:pt x="1659" y="2560"/>
                    </a:cubicBezTo>
                    <a:cubicBezTo>
                      <a:pt x="1634" y="2560"/>
                      <a:pt x="1609" y="2561"/>
                      <a:pt x="1584" y="2562"/>
                    </a:cubicBezTo>
                    <a:cubicBezTo>
                      <a:pt x="965" y="2586"/>
                      <a:pt x="417" y="3098"/>
                      <a:pt x="203" y="3693"/>
                    </a:cubicBezTo>
                    <a:cubicBezTo>
                      <a:pt x="1" y="4277"/>
                      <a:pt x="60" y="4932"/>
                      <a:pt x="358" y="5467"/>
                    </a:cubicBezTo>
                    <a:cubicBezTo>
                      <a:pt x="656" y="6003"/>
                      <a:pt x="1203" y="6384"/>
                      <a:pt x="1799" y="6503"/>
                    </a:cubicBezTo>
                    <a:cubicBezTo>
                      <a:pt x="1810" y="8563"/>
                      <a:pt x="2049" y="10563"/>
                      <a:pt x="2811" y="12468"/>
                    </a:cubicBezTo>
                    <a:cubicBezTo>
                      <a:pt x="3811" y="15020"/>
                      <a:pt x="5929" y="15829"/>
                      <a:pt x="8116" y="15829"/>
                    </a:cubicBezTo>
                    <a:cubicBezTo>
                      <a:pt x="10929" y="15829"/>
                      <a:pt x="13854" y="14492"/>
                      <a:pt x="14657" y="13802"/>
                    </a:cubicBezTo>
                    <a:cubicBezTo>
                      <a:pt x="15205" y="13337"/>
                      <a:pt x="15693" y="12802"/>
                      <a:pt x="16050" y="12171"/>
                    </a:cubicBezTo>
                    <a:cubicBezTo>
                      <a:pt x="16824" y="10861"/>
                      <a:pt x="16991" y="9277"/>
                      <a:pt x="16693" y="7789"/>
                    </a:cubicBezTo>
                    <a:cubicBezTo>
                      <a:pt x="16396" y="6301"/>
                      <a:pt x="15657" y="4908"/>
                      <a:pt x="14764" y="3693"/>
                    </a:cubicBezTo>
                    <a:cubicBezTo>
                      <a:pt x="15324" y="3003"/>
                      <a:pt x="15919" y="2193"/>
                      <a:pt x="15753" y="1324"/>
                    </a:cubicBezTo>
                    <a:cubicBezTo>
                      <a:pt x="15614" y="561"/>
                      <a:pt x="14848" y="1"/>
                      <a:pt x="14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4"/>
              <p:cNvSpPr/>
              <p:nvPr/>
            </p:nvSpPr>
            <p:spPr>
              <a:xfrm>
                <a:off x="11724675" y="4179025"/>
                <a:ext cx="53300" cy="36875"/>
              </a:xfrm>
              <a:custGeom>
                <a:rect b="b" l="l" r="r" t="t"/>
                <a:pathLst>
                  <a:path extrusionOk="0" h="1475" w="2132">
                    <a:moveTo>
                      <a:pt x="1557" y="0"/>
                    </a:moveTo>
                    <a:cubicBezTo>
                      <a:pt x="1473" y="0"/>
                      <a:pt x="1387" y="13"/>
                      <a:pt x="1298" y="32"/>
                    </a:cubicBezTo>
                    <a:cubicBezTo>
                      <a:pt x="965" y="68"/>
                      <a:pt x="643" y="175"/>
                      <a:pt x="334" y="294"/>
                    </a:cubicBezTo>
                    <a:lnTo>
                      <a:pt x="345" y="294"/>
                    </a:lnTo>
                    <a:cubicBezTo>
                      <a:pt x="167" y="306"/>
                      <a:pt x="24" y="461"/>
                      <a:pt x="12" y="639"/>
                    </a:cubicBezTo>
                    <a:cubicBezTo>
                      <a:pt x="0" y="806"/>
                      <a:pt x="95" y="984"/>
                      <a:pt x="215" y="1103"/>
                    </a:cubicBezTo>
                    <a:cubicBezTo>
                      <a:pt x="334" y="1223"/>
                      <a:pt x="476" y="1294"/>
                      <a:pt x="643" y="1365"/>
                    </a:cubicBezTo>
                    <a:cubicBezTo>
                      <a:pt x="774" y="1420"/>
                      <a:pt x="914" y="1474"/>
                      <a:pt x="1064" y="1474"/>
                    </a:cubicBezTo>
                    <a:cubicBezTo>
                      <a:pt x="1079" y="1474"/>
                      <a:pt x="1093" y="1474"/>
                      <a:pt x="1107" y="1473"/>
                    </a:cubicBezTo>
                    <a:cubicBezTo>
                      <a:pt x="1358" y="1461"/>
                      <a:pt x="1548" y="1294"/>
                      <a:pt x="1715" y="1115"/>
                    </a:cubicBezTo>
                    <a:cubicBezTo>
                      <a:pt x="1822" y="996"/>
                      <a:pt x="1917" y="865"/>
                      <a:pt x="2000" y="722"/>
                    </a:cubicBezTo>
                    <a:cubicBezTo>
                      <a:pt x="2048" y="603"/>
                      <a:pt x="2131" y="472"/>
                      <a:pt x="2096" y="341"/>
                    </a:cubicBezTo>
                    <a:cubicBezTo>
                      <a:pt x="2072" y="187"/>
                      <a:pt x="1917" y="68"/>
                      <a:pt x="1774" y="32"/>
                    </a:cubicBezTo>
                    <a:cubicBezTo>
                      <a:pt x="1702" y="10"/>
                      <a:pt x="1630" y="0"/>
                      <a:pt x="1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4"/>
              <p:cNvSpPr/>
              <p:nvPr/>
            </p:nvSpPr>
            <p:spPr>
              <a:xfrm>
                <a:off x="11833600" y="4158225"/>
                <a:ext cx="37250" cy="32775"/>
              </a:xfrm>
              <a:custGeom>
                <a:rect b="b" l="l" r="r" t="t"/>
                <a:pathLst>
                  <a:path extrusionOk="0" h="1311" w="1490">
                    <a:moveTo>
                      <a:pt x="749" y="0"/>
                    </a:moveTo>
                    <a:cubicBezTo>
                      <a:pt x="525" y="0"/>
                      <a:pt x="305" y="111"/>
                      <a:pt x="179" y="316"/>
                    </a:cubicBezTo>
                    <a:cubicBezTo>
                      <a:pt x="1" y="626"/>
                      <a:pt x="96" y="1031"/>
                      <a:pt x="406" y="1221"/>
                    </a:cubicBezTo>
                    <a:cubicBezTo>
                      <a:pt x="511" y="1282"/>
                      <a:pt x="626" y="1311"/>
                      <a:pt x="741" y="1311"/>
                    </a:cubicBezTo>
                    <a:cubicBezTo>
                      <a:pt x="965" y="1311"/>
                      <a:pt x="1185" y="1200"/>
                      <a:pt x="1311" y="995"/>
                    </a:cubicBezTo>
                    <a:cubicBezTo>
                      <a:pt x="1489" y="685"/>
                      <a:pt x="1394" y="281"/>
                      <a:pt x="1084" y="90"/>
                    </a:cubicBezTo>
                    <a:cubicBezTo>
                      <a:pt x="980" y="30"/>
                      <a:pt x="864" y="0"/>
                      <a:pt x="7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4"/>
              <p:cNvSpPr/>
              <p:nvPr/>
            </p:nvSpPr>
            <p:spPr>
              <a:xfrm>
                <a:off x="11635075" y="4206550"/>
                <a:ext cx="36050" cy="32500"/>
              </a:xfrm>
              <a:custGeom>
                <a:rect b="b" l="l" r="r" t="t"/>
                <a:pathLst>
                  <a:path extrusionOk="0" h="1300" w="1442">
                    <a:moveTo>
                      <a:pt x="700" y="0"/>
                    </a:moveTo>
                    <a:cubicBezTo>
                      <a:pt x="653" y="0"/>
                      <a:pt x="607" y="5"/>
                      <a:pt x="560" y="14"/>
                    </a:cubicBezTo>
                    <a:cubicBezTo>
                      <a:pt x="203" y="98"/>
                      <a:pt x="0" y="443"/>
                      <a:pt x="84" y="800"/>
                    </a:cubicBezTo>
                    <a:cubicBezTo>
                      <a:pt x="164" y="1100"/>
                      <a:pt x="428" y="1299"/>
                      <a:pt x="715" y="1299"/>
                    </a:cubicBezTo>
                    <a:cubicBezTo>
                      <a:pt x="770" y="1299"/>
                      <a:pt x="826" y="1292"/>
                      <a:pt x="881" y="1276"/>
                    </a:cubicBezTo>
                    <a:cubicBezTo>
                      <a:pt x="1227" y="1193"/>
                      <a:pt x="1441" y="824"/>
                      <a:pt x="1358" y="491"/>
                    </a:cubicBezTo>
                    <a:cubicBezTo>
                      <a:pt x="1275" y="192"/>
                      <a:pt x="997" y="0"/>
                      <a:pt x="7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4"/>
              <p:cNvSpPr/>
              <p:nvPr/>
            </p:nvSpPr>
            <p:spPr>
              <a:xfrm>
                <a:off x="11847000" y="4200750"/>
                <a:ext cx="61050" cy="31750"/>
              </a:xfrm>
              <a:custGeom>
                <a:rect b="b" l="l" r="r" t="t"/>
                <a:pathLst>
                  <a:path extrusionOk="0" h="1270" w="2442">
                    <a:moveTo>
                      <a:pt x="1626" y="0"/>
                    </a:moveTo>
                    <a:cubicBezTo>
                      <a:pt x="1462" y="0"/>
                      <a:pt x="1281" y="22"/>
                      <a:pt x="1096" y="68"/>
                    </a:cubicBezTo>
                    <a:cubicBezTo>
                      <a:pt x="453" y="234"/>
                      <a:pt x="1" y="604"/>
                      <a:pt x="84" y="913"/>
                    </a:cubicBezTo>
                    <a:cubicBezTo>
                      <a:pt x="135" y="1133"/>
                      <a:pt x="433" y="1269"/>
                      <a:pt x="832" y="1269"/>
                    </a:cubicBezTo>
                    <a:cubicBezTo>
                      <a:pt x="994" y="1269"/>
                      <a:pt x="1173" y="1247"/>
                      <a:pt x="1358" y="1199"/>
                    </a:cubicBezTo>
                    <a:cubicBezTo>
                      <a:pt x="2001" y="1032"/>
                      <a:pt x="2441" y="663"/>
                      <a:pt x="2370" y="354"/>
                    </a:cubicBezTo>
                    <a:cubicBezTo>
                      <a:pt x="2320" y="127"/>
                      <a:pt x="2020" y="0"/>
                      <a:pt x="16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4"/>
              <p:cNvSpPr/>
              <p:nvPr/>
            </p:nvSpPr>
            <p:spPr>
              <a:xfrm>
                <a:off x="11614525" y="4254025"/>
                <a:ext cx="61050" cy="31625"/>
              </a:xfrm>
              <a:custGeom>
                <a:rect b="b" l="l" r="r" t="t"/>
                <a:pathLst>
                  <a:path extrusionOk="0" h="1265" w="2442">
                    <a:moveTo>
                      <a:pt x="1620" y="0"/>
                    </a:moveTo>
                    <a:cubicBezTo>
                      <a:pt x="1454" y="0"/>
                      <a:pt x="1271" y="22"/>
                      <a:pt x="1084" y="68"/>
                    </a:cubicBezTo>
                    <a:cubicBezTo>
                      <a:pt x="453" y="223"/>
                      <a:pt x="1" y="604"/>
                      <a:pt x="72" y="913"/>
                    </a:cubicBezTo>
                    <a:cubicBezTo>
                      <a:pt x="132" y="1134"/>
                      <a:pt x="434" y="1264"/>
                      <a:pt x="836" y="1264"/>
                    </a:cubicBezTo>
                    <a:cubicBezTo>
                      <a:pt x="997" y="1264"/>
                      <a:pt x="1174" y="1243"/>
                      <a:pt x="1358" y="1199"/>
                    </a:cubicBezTo>
                    <a:cubicBezTo>
                      <a:pt x="2001" y="1032"/>
                      <a:pt x="2442" y="663"/>
                      <a:pt x="2370" y="342"/>
                    </a:cubicBezTo>
                    <a:cubicBezTo>
                      <a:pt x="2320" y="124"/>
                      <a:pt x="2016" y="0"/>
                      <a:pt x="16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4"/>
              <p:cNvSpPr/>
              <p:nvPr/>
            </p:nvSpPr>
            <p:spPr>
              <a:xfrm>
                <a:off x="11752950" y="4226250"/>
                <a:ext cx="33050" cy="18100"/>
              </a:xfrm>
              <a:custGeom>
                <a:rect b="b" l="l" r="r" t="t"/>
                <a:pathLst>
                  <a:path extrusionOk="0" h="724" w="1322">
                    <a:moveTo>
                      <a:pt x="1298" y="0"/>
                    </a:moveTo>
                    <a:cubicBezTo>
                      <a:pt x="1286" y="0"/>
                      <a:pt x="1250" y="0"/>
                      <a:pt x="1250" y="12"/>
                    </a:cubicBezTo>
                    <a:cubicBezTo>
                      <a:pt x="1191" y="119"/>
                      <a:pt x="1119" y="226"/>
                      <a:pt x="1024" y="298"/>
                    </a:cubicBezTo>
                    <a:cubicBezTo>
                      <a:pt x="941" y="381"/>
                      <a:pt x="834" y="441"/>
                      <a:pt x="727" y="500"/>
                    </a:cubicBezTo>
                    <a:cubicBezTo>
                      <a:pt x="631" y="560"/>
                      <a:pt x="512" y="596"/>
                      <a:pt x="393" y="619"/>
                    </a:cubicBezTo>
                    <a:cubicBezTo>
                      <a:pt x="274" y="631"/>
                      <a:pt x="155" y="655"/>
                      <a:pt x="36" y="655"/>
                    </a:cubicBezTo>
                    <a:cubicBezTo>
                      <a:pt x="12" y="655"/>
                      <a:pt x="0" y="667"/>
                      <a:pt x="0" y="679"/>
                    </a:cubicBezTo>
                    <a:cubicBezTo>
                      <a:pt x="0" y="703"/>
                      <a:pt x="12" y="715"/>
                      <a:pt x="36" y="715"/>
                    </a:cubicBezTo>
                    <a:cubicBezTo>
                      <a:pt x="102" y="721"/>
                      <a:pt x="164" y="724"/>
                      <a:pt x="227" y="724"/>
                    </a:cubicBezTo>
                    <a:cubicBezTo>
                      <a:pt x="289" y="724"/>
                      <a:pt x="352" y="721"/>
                      <a:pt x="417" y="715"/>
                    </a:cubicBezTo>
                    <a:cubicBezTo>
                      <a:pt x="548" y="703"/>
                      <a:pt x="667" y="655"/>
                      <a:pt x="786" y="596"/>
                    </a:cubicBezTo>
                    <a:cubicBezTo>
                      <a:pt x="905" y="536"/>
                      <a:pt x="1012" y="465"/>
                      <a:pt x="1108" y="369"/>
                    </a:cubicBezTo>
                    <a:cubicBezTo>
                      <a:pt x="1191" y="286"/>
                      <a:pt x="1262" y="179"/>
                      <a:pt x="1310" y="48"/>
                    </a:cubicBezTo>
                    <a:cubicBezTo>
                      <a:pt x="1322" y="24"/>
                      <a:pt x="1310" y="12"/>
                      <a:pt x="12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4"/>
              <p:cNvSpPr/>
              <p:nvPr/>
            </p:nvSpPr>
            <p:spPr>
              <a:xfrm>
                <a:off x="11545475" y="4079875"/>
                <a:ext cx="39325" cy="45200"/>
              </a:xfrm>
              <a:custGeom>
                <a:rect b="b" l="l" r="r" t="t"/>
                <a:pathLst>
                  <a:path extrusionOk="0" h="1808" w="1573">
                    <a:moveTo>
                      <a:pt x="659" y="0"/>
                    </a:moveTo>
                    <a:cubicBezTo>
                      <a:pt x="393" y="0"/>
                      <a:pt x="120" y="141"/>
                      <a:pt x="36" y="390"/>
                    </a:cubicBezTo>
                    <a:cubicBezTo>
                      <a:pt x="1" y="497"/>
                      <a:pt x="13" y="628"/>
                      <a:pt x="24" y="748"/>
                    </a:cubicBezTo>
                    <a:cubicBezTo>
                      <a:pt x="96" y="1200"/>
                      <a:pt x="429" y="1617"/>
                      <a:pt x="846" y="1807"/>
                    </a:cubicBezTo>
                    <a:cubicBezTo>
                      <a:pt x="1025" y="1283"/>
                      <a:pt x="1263" y="795"/>
                      <a:pt x="1572" y="378"/>
                    </a:cubicBezTo>
                    <a:cubicBezTo>
                      <a:pt x="1322" y="200"/>
                      <a:pt x="1072" y="45"/>
                      <a:pt x="775" y="9"/>
                    </a:cubicBezTo>
                    <a:cubicBezTo>
                      <a:pt x="737" y="3"/>
                      <a:pt x="698" y="0"/>
                      <a:pt x="6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4"/>
              <p:cNvSpPr/>
              <p:nvPr/>
            </p:nvSpPr>
            <p:spPr>
              <a:xfrm>
                <a:off x="11844025" y="4017250"/>
                <a:ext cx="48250" cy="45900"/>
              </a:xfrm>
              <a:custGeom>
                <a:rect b="b" l="l" r="r" t="t"/>
                <a:pathLst>
                  <a:path extrusionOk="0" h="1836" w="1930">
                    <a:moveTo>
                      <a:pt x="1081" y="0"/>
                    </a:moveTo>
                    <a:cubicBezTo>
                      <a:pt x="897" y="0"/>
                      <a:pt x="713" y="73"/>
                      <a:pt x="560" y="169"/>
                    </a:cubicBezTo>
                    <a:cubicBezTo>
                      <a:pt x="358" y="312"/>
                      <a:pt x="167" y="490"/>
                      <a:pt x="1" y="645"/>
                    </a:cubicBezTo>
                    <a:cubicBezTo>
                      <a:pt x="441" y="883"/>
                      <a:pt x="810" y="1240"/>
                      <a:pt x="1072" y="1657"/>
                    </a:cubicBezTo>
                    <a:cubicBezTo>
                      <a:pt x="1108" y="1740"/>
                      <a:pt x="1156" y="1800"/>
                      <a:pt x="1215" y="1836"/>
                    </a:cubicBezTo>
                    <a:cubicBezTo>
                      <a:pt x="1584" y="1645"/>
                      <a:pt x="1882" y="1348"/>
                      <a:pt x="1894" y="919"/>
                    </a:cubicBezTo>
                    <a:cubicBezTo>
                      <a:pt x="1929" y="502"/>
                      <a:pt x="1632" y="62"/>
                      <a:pt x="1215" y="14"/>
                    </a:cubicBezTo>
                    <a:cubicBezTo>
                      <a:pt x="1171" y="5"/>
                      <a:pt x="1126" y="0"/>
                      <a:pt x="10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1" name="Google Shape;4921;p64"/>
          <p:cNvGrpSpPr/>
          <p:nvPr/>
        </p:nvGrpSpPr>
        <p:grpSpPr>
          <a:xfrm rot="-1961903">
            <a:off x="8144576" y="52316"/>
            <a:ext cx="1011092" cy="1310317"/>
            <a:chOff x="3815496" y="1499575"/>
            <a:chExt cx="1011124" cy="1310358"/>
          </a:xfrm>
        </p:grpSpPr>
        <p:sp>
          <p:nvSpPr>
            <p:cNvPr id="4922" name="Google Shape;4922;p64"/>
            <p:cNvSpPr/>
            <p:nvPr/>
          </p:nvSpPr>
          <p:spPr>
            <a:xfrm rot="7891561">
              <a:off x="4076343" y="1864109"/>
              <a:ext cx="489430" cy="917180"/>
            </a:xfrm>
            <a:custGeom>
              <a:rect b="b" l="l" r="r" t="t"/>
              <a:pathLst>
                <a:path extrusionOk="0" h="36685" w="19576">
                  <a:moveTo>
                    <a:pt x="14182" y="1"/>
                  </a:moveTo>
                  <a:cubicBezTo>
                    <a:pt x="13851" y="1"/>
                    <a:pt x="13555" y="413"/>
                    <a:pt x="13830" y="757"/>
                  </a:cubicBezTo>
                  <a:cubicBezTo>
                    <a:pt x="14195" y="1152"/>
                    <a:pt x="14529" y="1517"/>
                    <a:pt x="14803" y="1882"/>
                  </a:cubicBezTo>
                  <a:cubicBezTo>
                    <a:pt x="14864" y="2003"/>
                    <a:pt x="15016" y="2064"/>
                    <a:pt x="15168" y="2064"/>
                  </a:cubicBezTo>
                  <a:cubicBezTo>
                    <a:pt x="15259" y="2064"/>
                    <a:pt x="15350" y="2034"/>
                    <a:pt x="15441" y="2003"/>
                  </a:cubicBezTo>
                  <a:cubicBezTo>
                    <a:pt x="15624" y="1821"/>
                    <a:pt x="15654" y="1547"/>
                    <a:pt x="15502" y="1365"/>
                  </a:cubicBezTo>
                  <a:cubicBezTo>
                    <a:pt x="15229" y="970"/>
                    <a:pt x="14894" y="575"/>
                    <a:pt x="14499" y="149"/>
                  </a:cubicBezTo>
                  <a:cubicBezTo>
                    <a:pt x="14402" y="45"/>
                    <a:pt x="14290" y="1"/>
                    <a:pt x="14182" y="1"/>
                  </a:cubicBezTo>
                  <a:close/>
                  <a:moveTo>
                    <a:pt x="16397" y="3270"/>
                  </a:moveTo>
                  <a:cubicBezTo>
                    <a:pt x="16103" y="3270"/>
                    <a:pt x="15804" y="3551"/>
                    <a:pt x="15958" y="3918"/>
                  </a:cubicBezTo>
                  <a:cubicBezTo>
                    <a:pt x="16140" y="4344"/>
                    <a:pt x="16292" y="4800"/>
                    <a:pt x="16353" y="5286"/>
                  </a:cubicBezTo>
                  <a:cubicBezTo>
                    <a:pt x="16384" y="5499"/>
                    <a:pt x="16566" y="5651"/>
                    <a:pt x="16809" y="5651"/>
                  </a:cubicBezTo>
                  <a:lnTo>
                    <a:pt x="16870" y="5681"/>
                  </a:lnTo>
                  <a:cubicBezTo>
                    <a:pt x="17113" y="5621"/>
                    <a:pt x="17265" y="5408"/>
                    <a:pt x="17235" y="5165"/>
                  </a:cubicBezTo>
                  <a:cubicBezTo>
                    <a:pt x="17174" y="4617"/>
                    <a:pt x="17022" y="4070"/>
                    <a:pt x="16809" y="3584"/>
                  </a:cubicBezTo>
                  <a:cubicBezTo>
                    <a:pt x="16732" y="3363"/>
                    <a:pt x="16565" y="3270"/>
                    <a:pt x="16397" y="3270"/>
                  </a:cubicBezTo>
                  <a:close/>
                  <a:moveTo>
                    <a:pt x="13872" y="5042"/>
                  </a:moveTo>
                  <a:cubicBezTo>
                    <a:pt x="13620" y="5042"/>
                    <a:pt x="13370" y="5064"/>
                    <a:pt x="13131" y="5104"/>
                  </a:cubicBezTo>
                  <a:cubicBezTo>
                    <a:pt x="12562" y="5218"/>
                    <a:pt x="12686" y="5997"/>
                    <a:pt x="13177" y="5997"/>
                  </a:cubicBezTo>
                  <a:cubicBezTo>
                    <a:pt x="13211" y="5997"/>
                    <a:pt x="13246" y="5993"/>
                    <a:pt x="13283" y="5985"/>
                  </a:cubicBezTo>
                  <a:cubicBezTo>
                    <a:pt x="13472" y="5960"/>
                    <a:pt x="13661" y="5945"/>
                    <a:pt x="13848" y="5945"/>
                  </a:cubicBezTo>
                  <a:cubicBezTo>
                    <a:pt x="14112" y="5945"/>
                    <a:pt x="14371" y="5975"/>
                    <a:pt x="14621" y="6046"/>
                  </a:cubicBezTo>
                  <a:lnTo>
                    <a:pt x="14742" y="6046"/>
                  </a:lnTo>
                  <a:cubicBezTo>
                    <a:pt x="14752" y="6047"/>
                    <a:pt x="14762" y="6047"/>
                    <a:pt x="14771" y="6047"/>
                  </a:cubicBezTo>
                  <a:cubicBezTo>
                    <a:pt x="15262" y="6047"/>
                    <a:pt x="15340" y="5284"/>
                    <a:pt x="14833" y="5165"/>
                  </a:cubicBezTo>
                  <a:cubicBezTo>
                    <a:pt x="14525" y="5079"/>
                    <a:pt x="14198" y="5042"/>
                    <a:pt x="13872" y="5042"/>
                  </a:cubicBezTo>
                  <a:close/>
                  <a:moveTo>
                    <a:pt x="16911" y="6229"/>
                  </a:moveTo>
                  <a:cubicBezTo>
                    <a:pt x="16546" y="6229"/>
                    <a:pt x="16258" y="6723"/>
                    <a:pt x="16627" y="7019"/>
                  </a:cubicBezTo>
                  <a:cubicBezTo>
                    <a:pt x="16992" y="7323"/>
                    <a:pt x="17295" y="7657"/>
                    <a:pt x="17569" y="8052"/>
                  </a:cubicBezTo>
                  <a:cubicBezTo>
                    <a:pt x="17657" y="8170"/>
                    <a:pt x="17802" y="8230"/>
                    <a:pt x="17949" y="8234"/>
                  </a:cubicBezTo>
                  <a:lnTo>
                    <a:pt x="17949" y="8234"/>
                  </a:lnTo>
                  <a:cubicBezTo>
                    <a:pt x="18305" y="8224"/>
                    <a:pt x="18539" y="7835"/>
                    <a:pt x="18329" y="7535"/>
                  </a:cubicBezTo>
                  <a:cubicBezTo>
                    <a:pt x="17995" y="7079"/>
                    <a:pt x="17599" y="6654"/>
                    <a:pt x="17174" y="6320"/>
                  </a:cubicBezTo>
                  <a:cubicBezTo>
                    <a:pt x="17087" y="6256"/>
                    <a:pt x="16997" y="6229"/>
                    <a:pt x="16911" y="6229"/>
                  </a:cubicBezTo>
                  <a:close/>
                  <a:moveTo>
                    <a:pt x="17949" y="8234"/>
                  </a:moveTo>
                  <a:cubicBezTo>
                    <a:pt x="17944" y="8234"/>
                    <a:pt x="17939" y="8235"/>
                    <a:pt x="17934" y="8235"/>
                  </a:cubicBezTo>
                  <a:lnTo>
                    <a:pt x="17964" y="8235"/>
                  </a:lnTo>
                  <a:cubicBezTo>
                    <a:pt x="17959" y="8235"/>
                    <a:pt x="17954" y="8234"/>
                    <a:pt x="17949" y="8234"/>
                  </a:cubicBezTo>
                  <a:close/>
                  <a:moveTo>
                    <a:pt x="11261" y="6386"/>
                  </a:moveTo>
                  <a:cubicBezTo>
                    <a:pt x="11113" y="6386"/>
                    <a:pt x="10968" y="6463"/>
                    <a:pt x="10882" y="6654"/>
                  </a:cubicBezTo>
                  <a:cubicBezTo>
                    <a:pt x="10548" y="7140"/>
                    <a:pt x="10365" y="7718"/>
                    <a:pt x="10335" y="8326"/>
                  </a:cubicBezTo>
                  <a:cubicBezTo>
                    <a:pt x="10335" y="8569"/>
                    <a:pt x="10548" y="8782"/>
                    <a:pt x="10791" y="8782"/>
                  </a:cubicBezTo>
                  <a:cubicBezTo>
                    <a:pt x="11034" y="8782"/>
                    <a:pt x="11247" y="8569"/>
                    <a:pt x="11247" y="8326"/>
                  </a:cubicBezTo>
                  <a:cubicBezTo>
                    <a:pt x="11277" y="7900"/>
                    <a:pt x="11399" y="7475"/>
                    <a:pt x="11642" y="7110"/>
                  </a:cubicBezTo>
                  <a:cubicBezTo>
                    <a:pt x="11913" y="6755"/>
                    <a:pt x="11583" y="6386"/>
                    <a:pt x="11261" y="6386"/>
                  </a:cubicBezTo>
                  <a:close/>
                  <a:moveTo>
                    <a:pt x="16538" y="7130"/>
                  </a:moveTo>
                  <a:cubicBezTo>
                    <a:pt x="16370" y="7130"/>
                    <a:pt x="16207" y="7223"/>
                    <a:pt x="16140" y="7444"/>
                  </a:cubicBezTo>
                  <a:cubicBezTo>
                    <a:pt x="15958" y="7870"/>
                    <a:pt x="15715" y="8265"/>
                    <a:pt x="15411" y="8599"/>
                  </a:cubicBezTo>
                  <a:cubicBezTo>
                    <a:pt x="15229" y="8782"/>
                    <a:pt x="15229" y="9086"/>
                    <a:pt x="15441" y="9238"/>
                  </a:cubicBezTo>
                  <a:cubicBezTo>
                    <a:pt x="15502" y="9329"/>
                    <a:pt x="15624" y="9359"/>
                    <a:pt x="15745" y="9359"/>
                  </a:cubicBezTo>
                  <a:cubicBezTo>
                    <a:pt x="15867" y="9359"/>
                    <a:pt x="15988" y="9298"/>
                    <a:pt x="16080" y="9207"/>
                  </a:cubicBezTo>
                  <a:cubicBezTo>
                    <a:pt x="16444" y="8812"/>
                    <a:pt x="16748" y="8326"/>
                    <a:pt x="16961" y="7779"/>
                  </a:cubicBezTo>
                  <a:cubicBezTo>
                    <a:pt x="17135" y="7411"/>
                    <a:pt x="16830" y="7130"/>
                    <a:pt x="16538" y="7130"/>
                  </a:cubicBezTo>
                  <a:close/>
                  <a:moveTo>
                    <a:pt x="12116" y="9706"/>
                  </a:moveTo>
                  <a:cubicBezTo>
                    <a:pt x="11638" y="9706"/>
                    <a:pt x="11476" y="10438"/>
                    <a:pt x="12007" y="10605"/>
                  </a:cubicBezTo>
                  <a:cubicBezTo>
                    <a:pt x="12280" y="10666"/>
                    <a:pt x="12554" y="10697"/>
                    <a:pt x="12827" y="10697"/>
                  </a:cubicBezTo>
                  <a:cubicBezTo>
                    <a:pt x="13040" y="10697"/>
                    <a:pt x="13283" y="10666"/>
                    <a:pt x="13526" y="10636"/>
                  </a:cubicBezTo>
                  <a:lnTo>
                    <a:pt x="13770" y="10575"/>
                  </a:lnTo>
                  <a:cubicBezTo>
                    <a:pt x="13982" y="10514"/>
                    <a:pt x="14134" y="10271"/>
                    <a:pt x="14104" y="10058"/>
                  </a:cubicBezTo>
                  <a:cubicBezTo>
                    <a:pt x="14052" y="9851"/>
                    <a:pt x="13868" y="9710"/>
                    <a:pt x="13665" y="9710"/>
                  </a:cubicBezTo>
                  <a:cubicBezTo>
                    <a:pt x="13629" y="9710"/>
                    <a:pt x="13593" y="9715"/>
                    <a:pt x="13557" y="9724"/>
                  </a:cubicBezTo>
                  <a:lnTo>
                    <a:pt x="13374" y="9754"/>
                  </a:lnTo>
                  <a:cubicBezTo>
                    <a:pt x="13197" y="9782"/>
                    <a:pt x="13025" y="9797"/>
                    <a:pt x="12857" y="9797"/>
                  </a:cubicBezTo>
                  <a:cubicBezTo>
                    <a:pt x="12651" y="9797"/>
                    <a:pt x="12451" y="9774"/>
                    <a:pt x="12250" y="9724"/>
                  </a:cubicBezTo>
                  <a:cubicBezTo>
                    <a:pt x="12203" y="9712"/>
                    <a:pt x="12158" y="9706"/>
                    <a:pt x="12116" y="9706"/>
                  </a:cubicBezTo>
                  <a:close/>
                  <a:moveTo>
                    <a:pt x="18945" y="9606"/>
                  </a:moveTo>
                  <a:cubicBezTo>
                    <a:pt x="18698" y="9606"/>
                    <a:pt x="18446" y="9801"/>
                    <a:pt x="18481" y="10119"/>
                  </a:cubicBezTo>
                  <a:cubicBezTo>
                    <a:pt x="18602" y="10605"/>
                    <a:pt x="18663" y="11092"/>
                    <a:pt x="18663" y="11578"/>
                  </a:cubicBezTo>
                  <a:cubicBezTo>
                    <a:pt x="18694" y="11821"/>
                    <a:pt x="18876" y="12004"/>
                    <a:pt x="19119" y="12004"/>
                  </a:cubicBezTo>
                  <a:lnTo>
                    <a:pt x="19150" y="12004"/>
                  </a:lnTo>
                  <a:cubicBezTo>
                    <a:pt x="19393" y="12004"/>
                    <a:pt x="19575" y="11791"/>
                    <a:pt x="19575" y="11548"/>
                  </a:cubicBezTo>
                  <a:cubicBezTo>
                    <a:pt x="19545" y="11001"/>
                    <a:pt x="19484" y="10453"/>
                    <a:pt x="19362" y="9937"/>
                  </a:cubicBezTo>
                  <a:cubicBezTo>
                    <a:pt x="19299" y="9708"/>
                    <a:pt x="19123" y="9606"/>
                    <a:pt x="18945" y="9606"/>
                  </a:cubicBezTo>
                  <a:close/>
                  <a:moveTo>
                    <a:pt x="18948" y="13562"/>
                  </a:moveTo>
                  <a:cubicBezTo>
                    <a:pt x="18749" y="13562"/>
                    <a:pt x="18551" y="13682"/>
                    <a:pt x="18511" y="13949"/>
                  </a:cubicBezTo>
                  <a:cubicBezTo>
                    <a:pt x="18451" y="14405"/>
                    <a:pt x="18329" y="14922"/>
                    <a:pt x="18207" y="15408"/>
                  </a:cubicBezTo>
                  <a:cubicBezTo>
                    <a:pt x="18147" y="15651"/>
                    <a:pt x="18268" y="15894"/>
                    <a:pt x="18511" y="15955"/>
                  </a:cubicBezTo>
                  <a:lnTo>
                    <a:pt x="18633" y="15955"/>
                  </a:lnTo>
                  <a:cubicBezTo>
                    <a:pt x="18846" y="15955"/>
                    <a:pt x="19028" y="15833"/>
                    <a:pt x="19089" y="15621"/>
                  </a:cubicBezTo>
                  <a:cubicBezTo>
                    <a:pt x="19210" y="15104"/>
                    <a:pt x="19332" y="14587"/>
                    <a:pt x="19393" y="14101"/>
                  </a:cubicBezTo>
                  <a:cubicBezTo>
                    <a:pt x="19461" y="13759"/>
                    <a:pt x="19203" y="13562"/>
                    <a:pt x="18948" y="13562"/>
                  </a:cubicBezTo>
                  <a:close/>
                  <a:moveTo>
                    <a:pt x="17845" y="17413"/>
                  </a:moveTo>
                  <a:cubicBezTo>
                    <a:pt x="17695" y="17413"/>
                    <a:pt x="17543" y="17487"/>
                    <a:pt x="17447" y="17657"/>
                  </a:cubicBezTo>
                  <a:cubicBezTo>
                    <a:pt x="17265" y="18143"/>
                    <a:pt x="17052" y="18599"/>
                    <a:pt x="16809" y="19025"/>
                  </a:cubicBezTo>
                  <a:cubicBezTo>
                    <a:pt x="16718" y="19238"/>
                    <a:pt x="16779" y="19511"/>
                    <a:pt x="16992" y="19633"/>
                  </a:cubicBezTo>
                  <a:cubicBezTo>
                    <a:pt x="17052" y="19663"/>
                    <a:pt x="17144" y="19663"/>
                    <a:pt x="17204" y="19663"/>
                  </a:cubicBezTo>
                  <a:cubicBezTo>
                    <a:pt x="17228" y="19667"/>
                    <a:pt x="17251" y="19669"/>
                    <a:pt x="17273" y="19669"/>
                  </a:cubicBezTo>
                  <a:cubicBezTo>
                    <a:pt x="17425" y="19669"/>
                    <a:pt x="17550" y="19583"/>
                    <a:pt x="17630" y="19450"/>
                  </a:cubicBezTo>
                  <a:cubicBezTo>
                    <a:pt x="17873" y="18995"/>
                    <a:pt x="18086" y="18508"/>
                    <a:pt x="18299" y="18022"/>
                  </a:cubicBezTo>
                  <a:cubicBezTo>
                    <a:pt x="18397" y="17666"/>
                    <a:pt x="18124" y="17413"/>
                    <a:pt x="17845" y="17413"/>
                  </a:cubicBezTo>
                  <a:close/>
                  <a:moveTo>
                    <a:pt x="15909" y="20836"/>
                  </a:moveTo>
                  <a:cubicBezTo>
                    <a:pt x="15785" y="20836"/>
                    <a:pt x="15658" y="20893"/>
                    <a:pt x="15563" y="21031"/>
                  </a:cubicBezTo>
                  <a:cubicBezTo>
                    <a:pt x="15259" y="21396"/>
                    <a:pt x="14955" y="21821"/>
                    <a:pt x="14621" y="22216"/>
                  </a:cubicBezTo>
                  <a:cubicBezTo>
                    <a:pt x="14347" y="22490"/>
                    <a:pt x="14560" y="22976"/>
                    <a:pt x="14955" y="22976"/>
                  </a:cubicBezTo>
                  <a:cubicBezTo>
                    <a:pt x="15107" y="22976"/>
                    <a:pt x="15229" y="22885"/>
                    <a:pt x="15320" y="22794"/>
                  </a:cubicBezTo>
                  <a:cubicBezTo>
                    <a:pt x="15654" y="22368"/>
                    <a:pt x="15958" y="21973"/>
                    <a:pt x="16262" y="21548"/>
                  </a:cubicBezTo>
                  <a:cubicBezTo>
                    <a:pt x="16523" y="21200"/>
                    <a:pt x="16223" y="20836"/>
                    <a:pt x="15909" y="20836"/>
                  </a:cubicBezTo>
                  <a:close/>
                  <a:moveTo>
                    <a:pt x="13335" y="23883"/>
                  </a:moveTo>
                  <a:cubicBezTo>
                    <a:pt x="13221" y="23883"/>
                    <a:pt x="13106" y="23930"/>
                    <a:pt x="13010" y="24040"/>
                  </a:cubicBezTo>
                  <a:cubicBezTo>
                    <a:pt x="12675" y="24405"/>
                    <a:pt x="12341" y="24770"/>
                    <a:pt x="11946" y="25134"/>
                  </a:cubicBezTo>
                  <a:cubicBezTo>
                    <a:pt x="11763" y="25317"/>
                    <a:pt x="11763" y="25590"/>
                    <a:pt x="11946" y="25773"/>
                  </a:cubicBezTo>
                  <a:cubicBezTo>
                    <a:pt x="12033" y="25860"/>
                    <a:pt x="12149" y="25920"/>
                    <a:pt x="12265" y="25924"/>
                  </a:cubicBezTo>
                  <a:lnTo>
                    <a:pt x="12265" y="25924"/>
                  </a:lnTo>
                  <a:cubicBezTo>
                    <a:pt x="12381" y="25920"/>
                    <a:pt x="12497" y="25860"/>
                    <a:pt x="12584" y="25773"/>
                  </a:cubicBezTo>
                  <a:cubicBezTo>
                    <a:pt x="12979" y="25438"/>
                    <a:pt x="13314" y="25043"/>
                    <a:pt x="13678" y="24679"/>
                  </a:cubicBezTo>
                  <a:cubicBezTo>
                    <a:pt x="14024" y="24333"/>
                    <a:pt x="13689" y="23883"/>
                    <a:pt x="13335" y="23883"/>
                  </a:cubicBezTo>
                  <a:close/>
                  <a:moveTo>
                    <a:pt x="12265" y="25924"/>
                  </a:moveTo>
                  <a:lnTo>
                    <a:pt x="12265" y="25924"/>
                  </a:lnTo>
                  <a:cubicBezTo>
                    <a:pt x="12260" y="25925"/>
                    <a:pt x="12255" y="25925"/>
                    <a:pt x="12250" y="25925"/>
                  </a:cubicBezTo>
                  <a:lnTo>
                    <a:pt x="12280" y="25925"/>
                  </a:lnTo>
                  <a:cubicBezTo>
                    <a:pt x="12275" y="25925"/>
                    <a:pt x="12270" y="25925"/>
                    <a:pt x="12265" y="25924"/>
                  </a:cubicBezTo>
                  <a:close/>
                  <a:moveTo>
                    <a:pt x="10520" y="26675"/>
                  </a:moveTo>
                  <a:cubicBezTo>
                    <a:pt x="10408" y="26675"/>
                    <a:pt x="10290" y="26723"/>
                    <a:pt x="10183" y="26837"/>
                  </a:cubicBezTo>
                  <a:cubicBezTo>
                    <a:pt x="9818" y="27171"/>
                    <a:pt x="9423" y="27505"/>
                    <a:pt x="9058" y="27840"/>
                  </a:cubicBezTo>
                  <a:cubicBezTo>
                    <a:pt x="8876" y="28022"/>
                    <a:pt x="8845" y="28296"/>
                    <a:pt x="8997" y="28478"/>
                  </a:cubicBezTo>
                  <a:cubicBezTo>
                    <a:pt x="9086" y="28566"/>
                    <a:pt x="9203" y="28626"/>
                    <a:pt x="9348" y="28630"/>
                  </a:cubicBezTo>
                  <a:lnTo>
                    <a:pt x="9348" y="28630"/>
                  </a:lnTo>
                  <a:cubicBezTo>
                    <a:pt x="9464" y="28627"/>
                    <a:pt x="9579" y="28597"/>
                    <a:pt x="9666" y="28539"/>
                  </a:cubicBezTo>
                  <a:cubicBezTo>
                    <a:pt x="10031" y="28174"/>
                    <a:pt x="10426" y="27840"/>
                    <a:pt x="10791" y="27505"/>
                  </a:cubicBezTo>
                  <a:cubicBezTo>
                    <a:pt x="11186" y="27179"/>
                    <a:pt x="10887" y="26675"/>
                    <a:pt x="10520" y="26675"/>
                  </a:cubicBezTo>
                  <a:close/>
                  <a:moveTo>
                    <a:pt x="9348" y="28630"/>
                  </a:moveTo>
                  <a:lnTo>
                    <a:pt x="9348" y="28630"/>
                  </a:lnTo>
                  <a:cubicBezTo>
                    <a:pt x="9343" y="28630"/>
                    <a:pt x="9337" y="28630"/>
                    <a:pt x="9332" y="28630"/>
                  </a:cubicBezTo>
                  <a:lnTo>
                    <a:pt x="9362" y="28630"/>
                  </a:lnTo>
                  <a:cubicBezTo>
                    <a:pt x="9357" y="28630"/>
                    <a:pt x="9353" y="28630"/>
                    <a:pt x="9348" y="28630"/>
                  </a:cubicBezTo>
                  <a:close/>
                  <a:moveTo>
                    <a:pt x="7467" y="29329"/>
                  </a:moveTo>
                  <a:cubicBezTo>
                    <a:pt x="7381" y="29329"/>
                    <a:pt x="7291" y="29357"/>
                    <a:pt x="7204" y="29420"/>
                  </a:cubicBezTo>
                  <a:cubicBezTo>
                    <a:pt x="6809" y="29755"/>
                    <a:pt x="6414" y="30089"/>
                    <a:pt x="6019" y="30393"/>
                  </a:cubicBezTo>
                  <a:cubicBezTo>
                    <a:pt x="5684" y="30666"/>
                    <a:pt x="5867" y="31214"/>
                    <a:pt x="6292" y="31214"/>
                  </a:cubicBezTo>
                  <a:lnTo>
                    <a:pt x="6292" y="31183"/>
                  </a:lnTo>
                  <a:cubicBezTo>
                    <a:pt x="6383" y="31183"/>
                    <a:pt x="6475" y="31153"/>
                    <a:pt x="6566" y="31092"/>
                  </a:cubicBezTo>
                  <a:cubicBezTo>
                    <a:pt x="6961" y="30788"/>
                    <a:pt x="7356" y="30454"/>
                    <a:pt x="7782" y="30119"/>
                  </a:cubicBezTo>
                  <a:cubicBezTo>
                    <a:pt x="8126" y="29824"/>
                    <a:pt x="7833" y="29329"/>
                    <a:pt x="7467" y="29329"/>
                  </a:cubicBezTo>
                  <a:close/>
                  <a:moveTo>
                    <a:pt x="4376" y="31826"/>
                  </a:moveTo>
                  <a:cubicBezTo>
                    <a:pt x="4279" y="31826"/>
                    <a:pt x="4175" y="31861"/>
                    <a:pt x="4073" y="31943"/>
                  </a:cubicBezTo>
                  <a:cubicBezTo>
                    <a:pt x="3587" y="32338"/>
                    <a:pt x="3222" y="32642"/>
                    <a:pt x="2888" y="32916"/>
                  </a:cubicBezTo>
                  <a:cubicBezTo>
                    <a:pt x="2706" y="33098"/>
                    <a:pt x="2675" y="33372"/>
                    <a:pt x="2858" y="33554"/>
                  </a:cubicBezTo>
                  <a:cubicBezTo>
                    <a:pt x="2916" y="33671"/>
                    <a:pt x="3031" y="33704"/>
                    <a:pt x="3175" y="33706"/>
                  </a:cubicBezTo>
                  <a:lnTo>
                    <a:pt x="3175" y="33706"/>
                  </a:lnTo>
                  <a:cubicBezTo>
                    <a:pt x="3292" y="33704"/>
                    <a:pt x="3408" y="33673"/>
                    <a:pt x="3496" y="33615"/>
                  </a:cubicBezTo>
                  <a:cubicBezTo>
                    <a:pt x="3800" y="33311"/>
                    <a:pt x="4165" y="33007"/>
                    <a:pt x="4651" y="32642"/>
                  </a:cubicBezTo>
                  <a:cubicBezTo>
                    <a:pt x="5012" y="32329"/>
                    <a:pt x="4744" y="31826"/>
                    <a:pt x="4376" y="31826"/>
                  </a:cubicBezTo>
                  <a:close/>
                  <a:moveTo>
                    <a:pt x="3175" y="33706"/>
                  </a:moveTo>
                  <a:cubicBezTo>
                    <a:pt x="3171" y="33706"/>
                    <a:pt x="3166" y="33706"/>
                    <a:pt x="3161" y="33706"/>
                  </a:cubicBezTo>
                  <a:lnTo>
                    <a:pt x="3192" y="33706"/>
                  </a:lnTo>
                  <a:cubicBezTo>
                    <a:pt x="3186" y="33706"/>
                    <a:pt x="3181" y="33706"/>
                    <a:pt x="3175" y="33706"/>
                  </a:cubicBezTo>
                  <a:close/>
                  <a:moveTo>
                    <a:pt x="1436" y="34517"/>
                  </a:moveTo>
                  <a:cubicBezTo>
                    <a:pt x="1315" y="34517"/>
                    <a:pt x="1191" y="34573"/>
                    <a:pt x="1095" y="34709"/>
                  </a:cubicBezTo>
                  <a:cubicBezTo>
                    <a:pt x="730" y="35104"/>
                    <a:pt x="426" y="35530"/>
                    <a:pt x="152" y="35986"/>
                  </a:cubicBezTo>
                  <a:cubicBezTo>
                    <a:pt x="0" y="36198"/>
                    <a:pt x="61" y="36472"/>
                    <a:pt x="274" y="36624"/>
                  </a:cubicBezTo>
                  <a:cubicBezTo>
                    <a:pt x="365" y="36654"/>
                    <a:pt x="426" y="36685"/>
                    <a:pt x="517" y="36685"/>
                  </a:cubicBezTo>
                  <a:cubicBezTo>
                    <a:pt x="669" y="36685"/>
                    <a:pt x="821" y="36594"/>
                    <a:pt x="912" y="36472"/>
                  </a:cubicBezTo>
                  <a:cubicBezTo>
                    <a:pt x="1155" y="36046"/>
                    <a:pt x="1459" y="35651"/>
                    <a:pt x="1763" y="35287"/>
                  </a:cubicBezTo>
                  <a:cubicBezTo>
                    <a:pt x="2099" y="34951"/>
                    <a:pt x="1776" y="34517"/>
                    <a:pt x="1436" y="3451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4"/>
            <p:cNvSpPr/>
            <p:nvPr/>
          </p:nvSpPr>
          <p:spPr>
            <a:xfrm>
              <a:off x="4112800" y="1499575"/>
              <a:ext cx="148975" cy="150450"/>
            </a:xfrm>
            <a:custGeom>
              <a:rect b="b" l="l" r="r" t="t"/>
              <a:pathLst>
                <a:path extrusionOk="0" h="6018" w="5959">
                  <a:moveTo>
                    <a:pt x="3067" y="1"/>
                  </a:moveTo>
                  <a:cubicBezTo>
                    <a:pt x="1345" y="1"/>
                    <a:pt x="1" y="4194"/>
                    <a:pt x="1" y="4194"/>
                  </a:cubicBezTo>
                  <a:lnTo>
                    <a:pt x="2645" y="6018"/>
                  </a:lnTo>
                  <a:cubicBezTo>
                    <a:pt x="2645" y="6018"/>
                    <a:pt x="5958" y="2067"/>
                    <a:pt x="3891" y="334"/>
                  </a:cubicBezTo>
                  <a:cubicBezTo>
                    <a:pt x="3610" y="102"/>
                    <a:pt x="3334" y="1"/>
                    <a:pt x="3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4"/>
            <p:cNvSpPr/>
            <p:nvPr/>
          </p:nvSpPr>
          <p:spPr>
            <a:xfrm>
              <a:off x="4140925" y="1562250"/>
              <a:ext cx="180125" cy="106025"/>
            </a:xfrm>
            <a:custGeom>
              <a:rect b="b" l="l" r="r" t="t"/>
              <a:pathLst>
                <a:path extrusionOk="0" h="4241" w="7205">
                  <a:moveTo>
                    <a:pt x="3935" y="0"/>
                  </a:moveTo>
                  <a:cubicBezTo>
                    <a:pt x="2164" y="0"/>
                    <a:pt x="0" y="1353"/>
                    <a:pt x="0" y="1353"/>
                  </a:cubicBezTo>
                  <a:lnTo>
                    <a:pt x="1429" y="4240"/>
                  </a:lnTo>
                  <a:cubicBezTo>
                    <a:pt x="1429" y="4240"/>
                    <a:pt x="7204" y="3237"/>
                    <a:pt x="5776" y="927"/>
                  </a:cubicBezTo>
                  <a:cubicBezTo>
                    <a:pt x="5360" y="242"/>
                    <a:pt x="4683" y="0"/>
                    <a:pt x="39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4"/>
            <p:cNvSpPr/>
            <p:nvPr/>
          </p:nvSpPr>
          <p:spPr>
            <a:xfrm>
              <a:off x="3950200" y="1541250"/>
              <a:ext cx="273575" cy="255525"/>
            </a:xfrm>
            <a:custGeom>
              <a:rect b="b" l="l" r="r" t="t"/>
              <a:pathLst>
                <a:path extrusionOk="0" h="10221" w="10943">
                  <a:moveTo>
                    <a:pt x="3583" y="1"/>
                  </a:moveTo>
                  <a:cubicBezTo>
                    <a:pt x="2840" y="1"/>
                    <a:pt x="2166" y="217"/>
                    <a:pt x="1641" y="673"/>
                  </a:cubicBezTo>
                  <a:cubicBezTo>
                    <a:pt x="0" y="2102"/>
                    <a:pt x="426" y="5202"/>
                    <a:pt x="2553" y="7634"/>
                  </a:cubicBezTo>
                  <a:cubicBezTo>
                    <a:pt x="3988" y="9293"/>
                    <a:pt x="5822" y="10221"/>
                    <a:pt x="7369" y="10221"/>
                  </a:cubicBezTo>
                  <a:cubicBezTo>
                    <a:pt x="8116" y="10221"/>
                    <a:pt x="8797" y="10004"/>
                    <a:pt x="9331" y="9549"/>
                  </a:cubicBezTo>
                  <a:cubicBezTo>
                    <a:pt x="10942" y="8150"/>
                    <a:pt x="10517" y="5050"/>
                    <a:pt x="8389" y="2588"/>
                  </a:cubicBezTo>
                  <a:cubicBezTo>
                    <a:pt x="6955" y="928"/>
                    <a:pt x="5120" y="1"/>
                    <a:pt x="35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4"/>
            <p:cNvSpPr/>
            <p:nvPr/>
          </p:nvSpPr>
          <p:spPr>
            <a:xfrm>
              <a:off x="4014775" y="1623625"/>
              <a:ext cx="60050" cy="54975"/>
            </a:xfrm>
            <a:custGeom>
              <a:rect b="b" l="l" r="r" t="t"/>
              <a:pathLst>
                <a:path extrusionOk="0" h="2199" w="2402">
                  <a:moveTo>
                    <a:pt x="937" y="1"/>
                  </a:moveTo>
                  <a:cubicBezTo>
                    <a:pt x="735" y="1"/>
                    <a:pt x="546" y="59"/>
                    <a:pt x="396" y="174"/>
                  </a:cubicBezTo>
                  <a:cubicBezTo>
                    <a:pt x="1" y="509"/>
                    <a:pt x="31" y="1208"/>
                    <a:pt x="487" y="1694"/>
                  </a:cubicBezTo>
                  <a:cubicBezTo>
                    <a:pt x="754" y="2018"/>
                    <a:pt x="1128" y="2199"/>
                    <a:pt x="1467" y="2199"/>
                  </a:cubicBezTo>
                  <a:cubicBezTo>
                    <a:pt x="1669" y="2199"/>
                    <a:pt x="1859" y="2134"/>
                    <a:pt x="2007" y="1998"/>
                  </a:cubicBezTo>
                  <a:cubicBezTo>
                    <a:pt x="2402" y="1664"/>
                    <a:pt x="2372" y="995"/>
                    <a:pt x="1916" y="478"/>
                  </a:cubicBezTo>
                  <a:cubicBezTo>
                    <a:pt x="1632" y="158"/>
                    <a:pt x="1267" y="1"/>
                    <a:pt x="937" y="1"/>
                  </a:cubicBezTo>
                  <a:close/>
                </a:path>
              </a:pathLst>
            </a:custGeom>
            <a:solidFill>
              <a:srgbClr val="FA5B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4"/>
            <p:cNvSpPr/>
            <p:nvPr/>
          </p:nvSpPr>
          <p:spPr>
            <a:xfrm>
              <a:off x="4005650" y="1596050"/>
              <a:ext cx="181650" cy="167200"/>
            </a:xfrm>
            <a:custGeom>
              <a:rect b="b" l="l" r="r" t="t"/>
              <a:pathLst>
                <a:path extrusionOk="0" h="6688" w="7266">
                  <a:moveTo>
                    <a:pt x="5837" y="1"/>
                  </a:moveTo>
                  <a:cubicBezTo>
                    <a:pt x="5138" y="852"/>
                    <a:pt x="4408" y="1642"/>
                    <a:pt x="3588" y="2402"/>
                  </a:cubicBezTo>
                  <a:cubicBezTo>
                    <a:pt x="2524" y="3436"/>
                    <a:pt x="1308" y="4317"/>
                    <a:pt x="1" y="5047"/>
                  </a:cubicBezTo>
                  <a:cubicBezTo>
                    <a:pt x="122" y="5198"/>
                    <a:pt x="214" y="5320"/>
                    <a:pt x="335" y="5442"/>
                  </a:cubicBezTo>
                  <a:cubicBezTo>
                    <a:pt x="730" y="5898"/>
                    <a:pt x="1186" y="6293"/>
                    <a:pt x="1673" y="6688"/>
                  </a:cubicBezTo>
                  <a:cubicBezTo>
                    <a:pt x="2888" y="6019"/>
                    <a:pt x="4044" y="5198"/>
                    <a:pt x="5047" y="4226"/>
                  </a:cubicBezTo>
                  <a:cubicBezTo>
                    <a:pt x="5806" y="3496"/>
                    <a:pt x="6566" y="2767"/>
                    <a:pt x="7265" y="1977"/>
                  </a:cubicBezTo>
                  <a:cubicBezTo>
                    <a:pt x="6962" y="1399"/>
                    <a:pt x="6597" y="882"/>
                    <a:pt x="6171" y="396"/>
                  </a:cubicBezTo>
                  <a:cubicBezTo>
                    <a:pt x="6080" y="274"/>
                    <a:pt x="5958" y="153"/>
                    <a:pt x="58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4"/>
            <p:cNvSpPr/>
            <p:nvPr/>
          </p:nvSpPr>
          <p:spPr>
            <a:xfrm>
              <a:off x="4030675" y="1569275"/>
              <a:ext cx="66950" cy="62450"/>
            </a:xfrm>
            <a:custGeom>
              <a:rect b="b" l="l" r="r" t="t"/>
              <a:pathLst>
                <a:path extrusionOk="0" h="2498" w="2678">
                  <a:moveTo>
                    <a:pt x="1299" y="0"/>
                  </a:moveTo>
                  <a:cubicBezTo>
                    <a:pt x="691" y="0"/>
                    <a:pt x="103" y="454"/>
                    <a:pt x="64" y="1163"/>
                  </a:cubicBezTo>
                  <a:cubicBezTo>
                    <a:pt x="0" y="1949"/>
                    <a:pt x="634" y="2497"/>
                    <a:pt x="1301" y="2497"/>
                  </a:cubicBezTo>
                  <a:cubicBezTo>
                    <a:pt x="1589" y="2497"/>
                    <a:pt x="1883" y="2395"/>
                    <a:pt x="2131" y="2166"/>
                  </a:cubicBezTo>
                  <a:cubicBezTo>
                    <a:pt x="2647" y="1710"/>
                    <a:pt x="2678" y="920"/>
                    <a:pt x="2222" y="434"/>
                  </a:cubicBezTo>
                  <a:cubicBezTo>
                    <a:pt x="1965" y="134"/>
                    <a:pt x="1629" y="0"/>
                    <a:pt x="1299" y="0"/>
                  </a:cubicBezTo>
                  <a:close/>
                </a:path>
              </a:pathLst>
            </a:custGeom>
            <a:solidFill>
              <a:srgbClr val="1000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4"/>
            <p:cNvSpPr/>
            <p:nvPr/>
          </p:nvSpPr>
          <p:spPr>
            <a:xfrm>
              <a:off x="4049350" y="1579125"/>
              <a:ext cx="24725" cy="22725"/>
            </a:xfrm>
            <a:custGeom>
              <a:rect b="b" l="l" r="r" t="t"/>
              <a:pathLst>
                <a:path extrusionOk="0" h="909" w="989">
                  <a:moveTo>
                    <a:pt x="485" y="0"/>
                  </a:moveTo>
                  <a:cubicBezTo>
                    <a:pt x="269" y="0"/>
                    <a:pt x="66" y="153"/>
                    <a:pt x="46" y="404"/>
                  </a:cubicBezTo>
                  <a:cubicBezTo>
                    <a:pt x="1" y="699"/>
                    <a:pt x="226" y="909"/>
                    <a:pt x="481" y="909"/>
                  </a:cubicBezTo>
                  <a:cubicBezTo>
                    <a:pt x="569" y="909"/>
                    <a:pt x="660" y="884"/>
                    <a:pt x="745" y="830"/>
                  </a:cubicBezTo>
                  <a:cubicBezTo>
                    <a:pt x="958" y="678"/>
                    <a:pt x="989" y="374"/>
                    <a:pt x="837" y="161"/>
                  </a:cubicBezTo>
                  <a:cubicBezTo>
                    <a:pt x="737" y="50"/>
                    <a:pt x="609" y="0"/>
                    <a:pt x="485"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33" name="Shape 4933"/>
        <p:cNvGrpSpPr/>
        <p:nvPr/>
      </p:nvGrpSpPr>
      <p:grpSpPr>
        <a:xfrm>
          <a:off x="0" y="0"/>
          <a:ext cx="0" cy="0"/>
          <a:chOff x="0" y="0"/>
          <a:chExt cx="0" cy="0"/>
        </a:xfrm>
      </p:grpSpPr>
      <p:sp>
        <p:nvSpPr>
          <p:cNvPr id="4934" name="Google Shape;4934;p65"/>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4935" name="Google Shape;4935;p65"/>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4936" name="Google Shape;4936;p65"/>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40" name="Shape 4940"/>
        <p:cNvGrpSpPr/>
        <p:nvPr/>
      </p:nvGrpSpPr>
      <p:grpSpPr>
        <a:xfrm>
          <a:off x="0" y="0"/>
          <a:ext cx="0" cy="0"/>
          <a:chOff x="0" y="0"/>
          <a:chExt cx="0" cy="0"/>
        </a:xfrm>
      </p:grpSpPr>
      <p:sp>
        <p:nvSpPr>
          <p:cNvPr id="4941" name="Google Shape;4941;p66"/>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942" name="Google Shape;4942;p66"/>
          <p:cNvSpPr txBox="1"/>
          <p:nvPr>
            <p:ph idx="4294967295" type="body"/>
          </p:nvPr>
        </p:nvSpPr>
        <p:spPr>
          <a:xfrm>
            <a:off x="104835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943" name="Google Shape;4943;p66"/>
          <p:cNvSpPr txBox="1"/>
          <p:nvPr>
            <p:ph idx="4294967295" type="body"/>
          </p:nvPr>
        </p:nvSpPr>
        <p:spPr>
          <a:xfrm>
            <a:off x="104835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Gochi Hand</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https://fonts.google.com/specimen/Gochi</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Varela Round</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https://fonts.google.com/specimen/Varela+Round</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4944" name="Google Shape;4944;p66"/>
          <p:cNvGrpSpPr/>
          <p:nvPr/>
        </p:nvGrpSpPr>
        <p:grpSpPr>
          <a:xfrm>
            <a:off x="2052650" y="3194075"/>
            <a:ext cx="5038700" cy="754200"/>
            <a:chOff x="2583563" y="3498875"/>
            <a:chExt cx="5038700" cy="754200"/>
          </a:xfrm>
        </p:grpSpPr>
        <p:sp>
          <p:nvSpPr>
            <p:cNvPr id="4945" name="Google Shape;4945;p66"/>
            <p:cNvSpPr/>
            <p:nvPr/>
          </p:nvSpPr>
          <p:spPr>
            <a:xfrm>
              <a:off x="3645388" y="3498875"/>
              <a:ext cx="791400" cy="754200"/>
            </a:xfrm>
            <a:prstGeom prst="roundRect">
              <a:avLst>
                <a:gd fmla="val 16667" name="adj"/>
              </a:avLst>
            </a:prstGeom>
            <a:solidFill>
              <a:srgbClr val="9794D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6"/>
            <p:cNvSpPr/>
            <p:nvPr/>
          </p:nvSpPr>
          <p:spPr>
            <a:xfrm>
              <a:off x="4707207" y="3498875"/>
              <a:ext cx="791400" cy="754200"/>
            </a:xfrm>
            <a:prstGeom prst="roundRect">
              <a:avLst>
                <a:gd fmla="val 16667" name="adj"/>
              </a:avLst>
            </a:prstGeom>
            <a:solidFill>
              <a:srgbClr val="7A255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6"/>
            <p:cNvSpPr/>
            <p:nvPr/>
          </p:nvSpPr>
          <p:spPr>
            <a:xfrm>
              <a:off x="5769027" y="3498875"/>
              <a:ext cx="791400" cy="754200"/>
            </a:xfrm>
            <a:prstGeom prst="roundRect">
              <a:avLst>
                <a:gd fmla="val 16667" name="adj"/>
              </a:avLst>
            </a:prstGeom>
            <a:solidFill>
              <a:srgbClr val="CD4AA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6"/>
            <p:cNvSpPr/>
            <p:nvPr/>
          </p:nvSpPr>
          <p:spPr>
            <a:xfrm>
              <a:off x="2583563" y="3498875"/>
              <a:ext cx="791400" cy="754200"/>
            </a:xfrm>
            <a:prstGeom prst="roundRect">
              <a:avLst>
                <a:gd fmla="val 16667" name="adj"/>
              </a:avLst>
            </a:prstGeom>
            <a:solidFill>
              <a:srgbClr val="826B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6"/>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#9794d2</a:t>
              </a:r>
              <a:endParaRPr sz="1000">
                <a:solidFill>
                  <a:srgbClr val="FFFFFF"/>
                </a:solidFill>
              </a:endParaRPr>
            </a:p>
          </p:txBody>
        </p:sp>
        <p:sp>
          <p:nvSpPr>
            <p:cNvPr id="4950" name="Google Shape;4950;p66"/>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#7a255c</a:t>
              </a:r>
              <a:endParaRPr sz="1000">
                <a:solidFill>
                  <a:srgbClr val="FFFFFF"/>
                </a:solidFill>
              </a:endParaRPr>
            </a:p>
          </p:txBody>
        </p:sp>
        <p:sp>
          <p:nvSpPr>
            <p:cNvPr id="4951" name="Google Shape;4951;p66"/>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#cd4aa0</a:t>
              </a:r>
              <a:endParaRPr sz="1000">
                <a:solidFill>
                  <a:srgbClr val="FFFFFF"/>
                </a:solidFill>
              </a:endParaRPr>
            </a:p>
          </p:txBody>
        </p:sp>
        <p:sp>
          <p:nvSpPr>
            <p:cNvPr id="4952" name="Google Shape;4952;p66"/>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#826bbc</a:t>
              </a:r>
              <a:endParaRPr sz="1000">
                <a:solidFill>
                  <a:srgbClr val="FFFFFF"/>
                </a:solidFill>
              </a:endParaRPr>
            </a:p>
          </p:txBody>
        </p:sp>
        <p:sp>
          <p:nvSpPr>
            <p:cNvPr id="4953" name="Google Shape;4953;p66"/>
            <p:cNvSpPr/>
            <p:nvPr/>
          </p:nvSpPr>
          <p:spPr>
            <a:xfrm>
              <a:off x="6830852" y="3498875"/>
              <a:ext cx="791400" cy="754200"/>
            </a:xfrm>
            <a:prstGeom prst="roundRect">
              <a:avLst>
                <a:gd fmla="val 16667" name="adj"/>
              </a:avLst>
            </a:prstGeom>
            <a:solidFill>
              <a:srgbClr val="F788C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6"/>
            <p:cNvSpPr txBox="1"/>
            <p:nvPr/>
          </p:nvSpPr>
          <p:spPr>
            <a:xfrm>
              <a:off x="6830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#f788cb</a:t>
              </a:r>
              <a:endParaRPr sz="1000">
                <a:solidFill>
                  <a:srgbClr val="FFFFFF"/>
                </a:solidFill>
              </a:endParaRPr>
            </a:p>
          </p:txBody>
        </p:sp>
      </p:grpSp>
      <p:grpSp>
        <p:nvGrpSpPr>
          <p:cNvPr id="4955" name="Google Shape;4955;p66"/>
          <p:cNvGrpSpPr/>
          <p:nvPr/>
        </p:nvGrpSpPr>
        <p:grpSpPr>
          <a:xfrm>
            <a:off x="2052650" y="4084500"/>
            <a:ext cx="5038700" cy="754200"/>
            <a:chOff x="2583563" y="3498875"/>
            <a:chExt cx="5038700" cy="754200"/>
          </a:xfrm>
        </p:grpSpPr>
        <p:sp>
          <p:nvSpPr>
            <p:cNvPr id="4956" name="Google Shape;4956;p66"/>
            <p:cNvSpPr/>
            <p:nvPr/>
          </p:nvSpPr>
          <p:spPr>
            <a:xfrm>
              <a:off x="3645388" y="3498875"/>
              <a:ext cx="791400" cy="754200"/>
            </a:xfrm>
            <a:prstGeom prst="roundRect">
              <a:avLst>
                <a:gd fmla="val 16667" name="adj"/>
              </a:avLst>
            </a:prstGeom>
            <a:solidFill>
              <a:srgbClr val="B9E1E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6"/>
            <p:cNvSpPr/>
            <p:nvPr/>
          </p:nvSpPr>
          <p:spPr>
            <a:xfrm>
              <a:off x="4707207" y="3498875"/>
              <a:ext cx="791400" cy="754200"/>
            </a:xfrm>
            <a:prstGeom prst="roundRect">
              <a:avLst>
                <a:gd fmla="val 16667" name="adj"/>
              </a:avLst>
            </a:prstGeom>
            <a:solidFill>
              <a:srgbClr val="FFDA9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6"/>
            <p:cNvSpPr/>
            <p:nvPr/>
          </p:nvSpPr>
          <p:spPr>
            <a:xfrm>
              <a:off x="5769027" y="3498875"/>
              <a:ext cx="791400" cy="754200"/>
            </a:xfrm>
            <a:prstGeom prst="roundRect">
              <a:avLst>
                <a:gd fmla="val 16667" name="adj"/>
              </a:avLst>
            </a:prstGeom>
            <a:solidFill>
              <a:srgbClr val="FFE7D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6"/>
            <p:cNvSpPr/>
            <p:nvPr/>
          </p:nvSpPr>
          <p:spPr>
            <a:xfrm>
              <a:off x="2583563" y="3498875"/>
              <a:ext cx="791400" cy="754200"/>
            </a:xfrm>
            <a:prstGeom prst="roundRect">
              <a:avLst>
                <a:gd fmla="val 16667" name="adj"/>
              </a:avLst>
            </a:prstGeom>
            <a:solidFill>
              <a:srgbClr val="57B6D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6"/>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#b9e1ee</a:t>
              </a:r>
              <a:endParaRPr sz="1000">
                <a:solidFill>
                  <a:schemeClr val="accent2"/>
                </a:solidFill>
              </a:endParaRPr>
            </a:p>
          </p:txBody>
        </p:sp>
        <p:sp>
          <p:nvSpPr>
            <p:cNvPr id="4961" name="Google Shape;4961;p66"/>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#ffda98</a:t>
              </a:r>
              <a:endParaRPr sz="1000">
                <a:solidFill>
                  <a:schemeClr val="accent2"/>
                </a:solidFill>
              </a:endParaRPr>
            </a:p>
          </p:txBody>
        </p:sp>
        <p:sp>
          <p:nvSpPr>
            <p:cNvPr id="4962" name="Google Shape;4962;p66"/>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#ffe7d4</a:t>
              </a:r>
              <a:endParaRPr sz="1000">
                <a:solidFill>
                  <a:schemeClr val="accent2"/>
                </a:solidFill>
              </a:endParaRPr>
            </a:p>
          </p:txBody>
        </p:sp>
        <p:sp>
          <p:nvSpPr>
            <p:cNvPr id="4963" name="Google Shape;4963;p66"/>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#57b6d5</a:t>
              </a:r>
              <a:endParaRPr sz="1000">
                <a:solidFill>
                  <a:schemeClr val="dk1"/>
                </a:solidFill>
              </a:endParaRPr>
            </a:p>
          </p:txBody>
        </p:sp>
        <p:sp>
          <p:nvSpPr>
            <p:cNvPr id="4964" name="Google Shape;4964;p66"/>
            <p:cNvSpPr/>
            <p:nvPr/>
          </p:nvSpPr>
          <p:spPr>
            <a:xfrm>
              <a:off x="6830852" y="3498875"/>
              <a:ext cx="791400" cy="754200"/>
            </a:xfrm>
            <a:prstGeom prst="roundRect">
              <a:avLst>
                <a:gd fmla="val 16667" name="adj"/>
              </a:avLst>
            </a:prstGeom>
            <a:solidFill>
              <a:srgbClr val="FEFEF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6"/>
            <p:cNvSpPr txBox="1"/>
            <p:nvPr/>
          </p:nvSpPr>
          <p:spPr>
            <a:xfrm>
              <a:off x="6830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#fefefe</a:t>
              </a:r>
              <a:endParaRPr sz="1000">
                <a:solidFill>
                  <a:schemeClr val="dk1"/>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69" name="Shape 4969"/>
        <p:cNvGrpSpPr/>
        <p:nvPr/>
      </p:nvGrpSpPr>
      <p:grpSpPr>
        <a:xfrm>
          <a:off x="0" y="0"/>
          <a:ext cx="0" cy="0"/>
          <a:chOff x="0" y="0"/>
          <a:chExt cx="0" cy="0"/>
        </a:xfrm>
      </p:grpSpPr>
      <p:sp>
        <p:nvSpPr>
          <p:cNvPr id="4970" name="Google Shape;4970;p67"/>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4971" name="Google Shape;4971;p67"/>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4972" name="Google Shape;4972;p67"/>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973" name="Google Shape;4973;p67">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4974" name="Google Shape;4974;p67">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4975" name="Google Shape;4975;p67">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4976" name="Google Shape;4976;p67">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4977" name="Google Shape;4977;p67"/>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4978" name="Google Shape;4978;p67"/>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4979" name="Google Shape;4979;p67"/>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4980" name="Google Shape;4980;p67"/>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4981" name="Google Shape;4981;p67">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7" name="Shape 627"/>
        <p:cNvGrpSpPr/>
        <p:nvPr/>
      </p:nvGrpSpPr>
      <p:grpSpPr>
        <a:xfrm>
          <a:off x="0" y="0"/>
          <a:ext cx="0" cy="0"/>
          <a:chOff x="0" y="0"/>
          <a:chExt cx="0" cy="0"/>
        </a:xfrm>
      </p:grpSpPr>
      <p:grpSp>
        <p:nvGrpSpPr>
          <p:cNvPr id="628" name="Google Shape;628;p32"/>
          <p:cNvGrpSpPr/>
          <p:nvPr/>
        </p:nvGrpSpPr>
        <p:grpSpPr>
          <a:xfrm>
            <a:off x="5157383" y="933949"/>
            <a:ext cx="3027599" cy="2574352"/>
            <a:chOff x="4631720" y="1198284"/>
            <a:chExt cx="3117701" cy="2650965"/>
          </a:xfrm>
        </p:grpSpPr>
        <p:grpSp>
          <p:nvGrpSpPr>
            <p:cNvPr id="629" name="Google Shape;629;p32"/>
            <p:cNvGrpSpPr/>
            <p:nvPr/>
          </p:nvGrpSpPr>
          <p:grpSpPr>
            <a:xfrm rot="654391">
              <a:off x="4811962" y="1439543"/>
              <a:ext cx="2757218" cy="2168448"/>
              <a:chOff x="4458310" y="1659070"/>
              <a:chExt cx="2757322" cy="2168530"/>
            </a:xfrm>
          </p:grpSpPr>
          <p:sp>
            <p:nvSpPr>
              <p:cNvPr id="630" name="Google Shape;630;p32"/>
              <p:cNvSpPr/>
              <p:nvPr/>
            </p:nvSpPr>
            <p:spPr>
              <a:xfrm rot="-60379">
                <a:off x="4476726" y="1682796"/>
                <a:ext cx="2720490" cy="2121079"/>
              </a:xfrm>
              <a:custGeom>
                <a:rect b="b" l="l" r="r" t="t"/>
                <a:pathLst>
                  <a:path extrusionOk="0" h="43316" w="55557">
                    <a:moveTo>
                      <a:pt x="46036" y="3153"/>
                    </a:moveTo>
                    <a:cubicBezTo>
                      <a:pt x="46084" y="3153"/>
                      <a:pt x="46116" y="3169"/>
                      <a:pt x="46148" y="3217"/>
                    </a:cubicBezTo>
                    <a:lnTo>
                      <a:pt x="46148" y="3249"/>
                    </a:lnTo>
                    <a:cubicBezTo>
                      <a:pt x="46148" y="3265"/>
                      <a:pt x="46164" y="3265"/>
                      <a:pt x="46164" y="3297"/>
                    </a:cubicBezTo>
                    <a:cubicBezTo>
                      <a:pt x="46228" y="3489"/>
                      <a:pt x="46244" y="3713"/>
                      <a:pt x="46276" y="3905"/>
                    </a:cubicBezTo>
                    <a:cubicBezTo>
                      <a:pt x="46308" y="4017"/>
                      <a:pt x="46308" y="4113"/>
                      <a:pt x="46324" y="4209"/>
                    </a:cubicBezTo>
                    <a:cubicBezTo>
                      <a:pt x="46340" y="4353"/>
                      <a:pt x="46388" y="4497"/>
                      <a:pt x="46420" y="4625"/>
                    </a:cubicBezTo>
                    <a:cubicBezTo>
                      <a:pt x="46436" y="4689"/>
                      <a:pt x="46468" y="4769"/>
                      <a:pt x="46484" y="4833"/>
                    </a:cubicBezTo>
                    <a:cubicBezTo>
                      <a:pt x="46516" y="5025"/>
                      <a:pt x="46564" y="5233"/>
                      <a:pt x="46628" y="5425"/>
                    </a:cubicBezTo>
                    <a:cubicBezTo>
                      <a:pt x="46708" y="5825"/>
                      <a:pt x="46788" y="6225"/>
                      <a:pt x="46868" y="6609"/>
                    </a:cubicBezTo>
                    <a:lnTo>
                      <a:pt x="46916" y="6977"/>
                    </a:lnTo>
                    <a:lnTo>
                      <a:pt x="46980" y="7265"/>
                    </a:lnTo>
                    <a:cubicBezTo>
                      <a:pt x="47028" y="7457"/>
                      <a:pt x="47060" y="7633"/>
                      <a:pt x="47076" y="7809"/>
                    </a:cubicBezTo>
                    <a:lnTo>
                      <a:pt x="47124" y="8017"/>
                    </a:lnTo>
                    <a:cubicBezTo>
                      <a:pt x="47156" y="8209"/>
                      <a:pt x="47188" y="8417"/>
                      <a:pt x="47220" y="8609"/>
                    </a:cubicBezTo>
                    <a:lnTo>
                      <a:pt x="47236" y="8753"/>
                    </a:lnTo>
                    <a:cubicBezTo>
                      <a:pt x="47268" y="8833"/>
                      <a:pt x="47284" y="8913"/>
                      <a:pt x="47300" y="9009"/>
                    </a:cubicBezTo>
                    <a:cubicBezTo>
                      <a:pt x="47316" y="9153"/>
                      <a:pt x="47348" y="9265"/>
                      <a:pt x="47364" y="9409"/>
                    </a:cubicBezTo>
                    <a:lnTo>
                      <a:pt x="47364" y="9425"/>
                    </a:lnTo>
                    <a:lnTo>
                      <a:pt x="47428" y="9793"/>
                    </a:lnTo>
                    <a:cubicBezTo>
                      <a:pt x="47428" y="9857"/>
                      <a:pt x="47444" y="9889"/>
                      <a:pt x="47444" y="9953"/>
                    </a:cubicBezTo>
                    <a:cubicBezTo>
                      <a:pt x="47460" y="10033"/>
                      <a:pt x="47460" y="10113"/>
                      <a:pt x="47476" y="10193"/>
                    </a:cubicBezTo>
                    <a:cubicBezTo>
                      <a:pt x="47508" y="10273"/>
                      <a:pt x="47508" y="10369"/>
                      <a:pt x="47524" y="10449"/>
                    </a:cubicBezTo>
                    <a:lnTo>
                      <a:pt x="47540" y="10577"/>
                    </a:lnTo>
                    <a:cubicBezTo>
                      <a:pt x="47556" y="10657"/>
                      <a:pt x="47556" y="10737"/>
                      <a:pt x="47588" y="10817"/>
                    </a:cubicBezTo>
                    <a:lnTo>
                      <a:pt x="47604" y="10977"/>
                    </a:lnTo>
                    <a:cubicBezTo>
                      <a:pt x="47636" y="11233"/>
                      <a:pt x="47684" y="11473"/>
                      <a:pt x="47748" y="11729"/>
                    </a:cubicBezTo>
                    <a:lnTo>
                      <a:pt x="47828" y="12113"/>
                    </a:lnTo>
                    <a:cubicBezTo>
                      <a:pt x="47908" y="12497"/>
                      <a:pt x="47956" y="12897"/>
                      <a:pt x="48036" y="13265"/>
                    </a:cubicBezTo>
                    <a:lnTo>
                      <a:pt x="48084" y="13538"/>
                    </a:lnTo>
                    <a:cubicBezTo>
                      <a:pt x="48116" y="13714"/>
                      <a:pt x="48148" y="13874"/>
                      <a:pt x="48180" y="14050"/>
                    </a:cubicBezTo>
                    <a:cubicBezTo>
                      <a:pt x="48196" y="14114"/>
                      <a:pt x="48196" y="14178"/>
                      <a:pt x="48228" y="14226"/>
                    </a:cubicBezTo>
                    <a:cubicBezTo>
                      <a:pt x="48244" y="14290"/>
                      <a:pt x="48244" y="14338"/>
                      <a:pt x="48260" y="14386"/>
                    </a:cubicBezTo>
                    <a:cubicBezTo>
                      <a:pt x="48276" y="14514"/>
                      <a:pt x="48324" y="14626"/>
                      <a:pt x="48340" y="14754"/>
                    </a:cubicBezTo>
                    <a:cubicBezTo>
                      <a:pt x="48388" y="14930"/>
                      <a:pt x="48420" y="15090"/>
                      <a:pt x="48436" y="15266"/>
                    </a:cubicBezTo>
                    <a:lnTo>
                      <a:pt x="48484" y="15474"/>
                    </a:lnTo>
                    <a:cubicBezTo>
                      <a:pt x="48516" y="15666"/>
                      <a:pt x="48564" y="15874"/>
                      <a:pt x="48580" y="16066"/>
                    </a:cubicBezTo>
                    <a:lnTo>
                      <a:pt x="48596" y="16194"/>
                    </a:lnTo>
                    <a:cubicBezTo>
                      <a:pt x="48628" y="16274"/>
                      <a:pt x="48628" y="16338"/>
                      <a:pt x="48644" y="16418"/>
                    </a:cubicBezTo>
                    <a:lnTo>
                      <a:pt x="48660" y="16530"/>
                    </a:lnTo>
                    <a:lnTo>
                      <a:pt x="48676" y="16754"/>
                    </a:lnTo>
                    <a:lnTo>
                      <a:pt x="48708" y="16930"/>
                    </a:lnTo>
                    <a:cubicBezTo>
                      <a:pt x="48740" y="17170"/>
                      <a:pt x="48756" y="17458"/>
                      <a:pt x="48820" y="17714"/>
                    </a:cubicBezTo>
                    <a:lnTo>
                      <a:pt x="48868" y="17906"/>
                    </a:lnTo>
                    <a:cubicBezTo>
                      <a:pt x="48900" y="18114"/>
                      <a:pt x="48916" y="18306"/>
                      <a:pt x="48964" y="18514"/>
                    </a:cubicBezTo>
                    <a:lnTo>
                      <a:pt x="49028" y="18930"/>
                    </a:lnTo>
                    <a:lnTo>
                      <a:pt x="49028" y="18978"/>
                    </a:lnTo>
                    <a:cubicBezTo>
                      <a:pt x="49044" y="19074"/>
                      <a:pt x="49060" y="19186"/>
                      <a:pt x="49076" y="19298"/>
                    </a:cubicBezTo>
                    <a:lnTo>
                      <a:pt x="49124" y="19570"/>
                    </a:lnTo>
                    <a:cubicBezTo>
                      <a:pt x="49140" y="19746"/>
                      <a:pt x="49188" y="19954"/>
                      <a:pt x="49204" y="20130"/>
                    </a:cubicBezTo>
                    <a:cubicBezTo>
                      <a:pt x="49220" y="20274"/>
                      <a:pt x="49236" y="20434"/>
                      <a:pt x="49284" y="20578"/>
                    </a:cubicBezTo>
                    <a:lnTo>
                      <a:pt x="49348" y="20930"/>
                    </a:lnTo>
                    <a:cubicBezTo>
                      <a:pt x="49364" y="21058"/>
                      <a:pt x="49380" y="21186"/>
                      <a:pt x="49396" y="21314"/>
                    </a:cubicBezTo>
                    <a:lnTo>
                      <a:pt x="49444" y="21490"/>
                    </a:lnTo>
                    <a:cubicBezTo>
                      <a:pt x="49460" y="21570"/>
                      <a:pt x="49476" y="21634"/>
                      <a:pt x="49476" y="21714"/>
                    </a:cubicBezTo>
                    <a:lnTo>
                      <a:pt x="49508" y="21810"/>
                    </a:lnTo>
                    <a:cubicBezTo>
                      <a:pt x="49540" y="22034"/>
                      <a:pt x="49588" y="22258"/>
                      <a:pt x="49636" y="22450"/>
                    </a:cubicBezTo>
                    <a:cubicBezTo>
                      <a:pt x="49684" y="22658"/>
                      <a:pt x="49716" y="22866"/>
                      <a:pt x="49764" y="23090"/>
                    </a:cubicBezTo>
                    <a:lnTo>
                      <a:pt x="49796" y="23266"/>
                    </a:lnTo>
                    <a:lnTo>
                      <a:pt x="49796" y="23314"/>
                    </a:lnTo>
                    <a:lnTo>
                      <a:pt x="49940" y="24066"/>
                    </a:lnTo>
                    <a:lnTo>
                      <a:pt x="49988" y="24274"/>
                    </a:lnTo>
                    <a:lnTo>
                      <a:pt x="50100" y="24866"/>
                    </a:lnTo>
                    <a:cubicBezTo>
                      <a:pt x="50116" y="24930"/>
                      <a:pt x="50116" y="24994"/>
                      <a:pt x="50148" y="25026"/>
                    </a:cubicBezTo>
                    <a:cubicBezTo>
                      <a:pt x="50164" y="25090"/>
                      <a:pt x="50164" y="25154"/>
                      <a:pt x="50180" y="25218"/>
                    </a:cubicBezTo>
                    <a:cubicBezTo>
                      <a:pt x="50196" y="25330"/>
                      <a:pt x="50244" y="25474"/>
                      <a:pt x="50260" y="25586"/>
                    </a:cubicBezTo>
                    <a:cubicBezTo>
                      <a:pt x="50276" y="25650"/>
                      <a:pt x="50276" y="25730"/>
                      <a:pt x="50308" y="25794"/>
                    </a:cubicBezTo>
                    <a:cubicBezTo>
                      <a:pt x="50324" y="25858"/>
                      <a:pt x="50324" y="25906"/>
                      <a:pt x="50340" y="25970"/>
                    </a:cubicBezTo>
                    <a:cubicBezTo>
                      <a:pt x="50356" y="26114"/>
                      <a:pt x="50388" y="26226"/>
                      <a:pt x="50404" y="26370"/>
                    </a:cubicBezTo>
                    <a:cubicBezTo>
                      <a:pt x="50420" y="26514"/>
                      <a:pt x="50436" y="26658"/>
                      <a:pt x="50484" y="26786"/>
                    </a:cubicBezTo>
                    <a:lnTo>
                      <a:pt x="50500" y="26898"/>
                    </a:lnTo>
                    <a:lnTo>
                      <a:pt x="50564" y="27187"/>
                    </a:lnTo>
                    <a:cubicBezTo>
                      <a:pt x="50580" y="27315"/>
                      <a:pt x="50596" y="27427"/>
                      <a:pt x="50628" y="27571"/>
                    </a:cubicBezTo>
                    <a:lnTo>
                      <a:pt x="50628" y="27635"/>
                    </a:lnTo>
                    <a:cubicBezTo>
                      <a:pt x="50644" y="27779"/>
                      <a:pt x="50660" y="27891"/>
                      <a:pt x="50676" y="28035"/>
                    </a:cubicBezTo>
                    <a:lnTo>
                      <a:pt x="50708" y="28195"/>
                    </a:lnTo>
                    <a:cubicBezTo>
                      <a:pt x="50724" y="28275"/>
                      <a:pt x="50724" y="28355"/>
                      <a:pt x="50741" y="28435"/>
                    </a:cubicBezTo>
                    <a:cubicBezTo>
                      <a:pt x="50757" y="28579"/>
                      <a:pt x="50789" y="28691"/>
                      <a:pt x="50805" y="28835"/>
                    </a:cubicBezTo>
                    <a:cubicBezTo>
                      <a:pt x="50821" y="28867"/>
                      <a:pt x="50821" y="28931"/>
                      <a:pt x="50837" y="28979"/>
                    </a:cubicBezTo>
                    <a:cubicBezTo>
                      <a:pt x="50869" y="29059"/>
                      <a:pt x="50885" y="29107"/>
                      <a:pt x="50885" y="29187"/>
                    </a:cubicBezTo>
                    <a:cubicBezTo>
                      <a:pt x="50901" y="29299"/>
                      <a:pt x="50917" y="29411"/>
                      <a:pt x="50949" y="29507"/>
                    </a:cubicBezTo>
                    <a:cubicBezTo>
                      <a:pt x="50965" y="29635"/>
                      <a:pt x="50981" y="29747"/>
                      <a:pt x="50997" y="29859"/>
                    </a:cubicBezTo>
                    <a:cubicBezTo>
                      <a:pt x="50997" y="29907"/>
                      <a:pt x="51029" y="29987"/>
                      <a:pt x="51045" y="30051"/>
                    </a:cubicBezTo>
                    <a:cubicBezTo>
                      <a:pt x="51045" y="30115"/>
                      <a:pt x="51061" y="30179"/>
                      <a:pt x="51061" y="30227"/>
                    </a:cubicBezTo>
                    <a:lnTo>
                      <a:pt x="51077" y="30307"/>
                    </a:lnTo>
                    <a:lnTo>
                      <a:pt x="51205" y="31027"/>
                    </a:lnTo>
                    <a:cubicBezTo>
                      <a:pt x="51221" y="31155"/>
                      <a:pt x="51237" y="31251"/>
                      <a:pt x="51269" y="31347"/>
                    </a:cubicBezTo>
                    <a:cubicBezTo>
                      <a:pt x="51285" y="31411"/>
                      <a:pt x="51285" y="31475"/>
                      <a:pt x="51301" y="31555"/>
                    </a:cubicBezTo>
                    <a:lnTo>
                      <a:pt x="51317" y="31651"/>
                    </a:lnTo>
                    <a:cubicBezTo>
                      <a:pt x="51349" y="31731"/>
                      <a:pt x="51365" y="31795"/>
                      <a:pt x="51365" y="31875"/>
                    </a:cubicBezTo>
                    <a:lnTo>
                      <a:pt x="51381" y="31955"/>
                    </a:lnTo>
                    <a:cubicBezTo>
                      <a:pt x="51397" y="32051"/>
                      <a:pt x="51429" y="32147"/>
                      <a:pt x="51461" y="32259"/>
                    </a:cubicBezTo>
                    <a:lnTo>
                      <a:pt x="51477" y="32339"/>
                    </a:lnTo>
                    <a:lnTo>
                      <a:pt x="51509" y="32387"/>
                    </a:lnTo>
                    <a:lnTo>
                      <a:pt x="51509" y="32419"/>
                    </a:lnTo>
                    <a:cubicBezTo>
                      <a:pt x="51509" y="32435"/>
                      <a:pt x="51525" y="32451"/>
                      <a:pt x="51525" y="32467"/>
                    </a:cubicBezTo>
                    <a:cubicBezTo>
                      <a:pt x="51541" y="32531"/>
                      <a:pt x="51541" y="32611"/>
                      <a:pt x="51541" y="32675"/>
                    </a:cubicBezTo>
                    <a:lnTo>
                      <a:pt x="51541" y="32915"/>
                    </a:lnTo>
                    <a:cubicBezTo>
                      <a:pt x="51541" y="33011"/>
                      <a:pt x="51461" y="33091"/>
                      <a:pt x="51365" y="33091"/>
                    </a:cubicBezTo>
                    <a:lnTo>
                      <a:pt x="51301" y="33091"/>
                    </a:lnTo>
                    <a:cubicBezTo>
                      <a:pt x="51269" y="33107"/>
                      <a:pt x="51221" y="33139"/>
                      <a:pt x="51189" y="33139"/>
                    </a:cubicBezTo>
                    <a:cubicBezTo>
                      <a:pt x="51157" y="33139"/>
                      <a:pt x="51125" y="33155"/>
                      <a:pt x="51109" y="33155"/>
                    </a:cubicBezTo>
                    <a:lnTo>
                      <a:pt x="51045" y="33171"/>
                    </a:lnTo>
                    <a:cubicBezTo>
                      <a:pt x="50997" y="33171"/>
                      <a:pt x="50965" y="33187"/>
                      <a:pt x="50917" y="33187"/>
                    </a:cubicBezTo>
                    <a:cubicBezTo>
                      <a:pt x="50821" y="33219"/>
                      <a:pt x="50724" y="33235"/>
                      <a:pt x="50628" y="33235"/>
                    </a:cubicBezTo>
                    <a:lnTo>
                      <a:pt x="50404" y="33251"/>
                    </a:lnTo>
                    <a:lnTo>
                      <a:pt x="50420" y="33251"/>
                    </a:lnTo>
                    <a:cubicBezTo>
                      <a:pt x="50388" y="33251"/>
                      <a:pt x="50324" y="33267"/>
                      <a:pt x="50260" y="33267"/>
                    </a:cubicBezTo>
                    <a:lnTo>
                      <a:pt x="50164" y="33267"/>
                    </a:lnTo>
                    <a:lnTo>
                      <a:pt x="50020" y="33299"/>
                    </a:lnTo>
                    <a:cubicBezTo>
                      <a:pt x="49956" y="33299"/>
                      <a:pt x="49876" y="33315"/>
                      <a:pt x="49828" y="33315"/>
                    </a:cubicBezTo>
                    <a:cubicBezTo>
                      <a:pt x="49764" y="33315"/>
                      <a:pt x="49684" y="33331"/>
                      <a:pt x="49620" y="33347"/>
                    </a:cubicBezTo>
                    <a:cubicBezTo>
                      <a:pt x="49556" y="33379"/>
                      <a:pt x="49476" y="33379"/>
                      <a:pt x="49428" y="33395"/>
                    </a:cubicBezTo>
                    <a:lnTo>
                      <a:pt x="48948" y="33459"/>
                    </a:lnTo>
                    <a:lnTo>
                      <a:pt x="48980" y="33459"/>
                    </a:lnTo>
                    <a:cubicBezTo>
                      <a:pt x="48756" y="33491"/>
                      <a:pt x="48548" y="33507"/>
                      <a:pt x="48340" y="33555"/>
                    </a:cubicBezTo>
                    <a:cubicBezTo>
                      <a:pt x="48228" y="33571"/>
                      <a:pt x="48116" y="33587"/>
                      <a:pt x="48004" y="33619"/>
                    </a:cubicBezTo>
                    <a:lnTo>
                      <a:pt x="47844" y="33635"/>
                    </a:lnTo>
                    <a:cubicBezTo>
                      <a:pt x="47668" y="33651"/>
                      <a:pt x="47508" y="33699"/>
                      <a:pt x="47316" y="33731"/>
                    </a:cubicBezTo>
                    <a:cubicBezTo>
                      <a:pt x="47188" y="33747"/>
                      <a:pt x="47044" y="33795"/>
                      <a:pt x="46884" y="33811"/>
                    </a:cubicBezTo>
                    <a:cubicBezTo>
                      <a:pt x="46676" y="33859"/>
                      <a:pt x="46500" y="33891"/>
                      <a:pt x="46308" y="33939"/>
                    </a:cubicBezTo>
                    <a:cubicBezTo>
                      <a:pt x="46148" y="33971"/>
                      <a:pt x="45988" y="33987"/>
                      <a:pt x="45796" y="34035"/>
                    </a:cubicBezTo>
                    <a:cubicBezTo>
                      <a:pt x="45620" y="34067"/>
                      <a:pt x="45460" y="34115"/>
                      <a:pt x="45284" y="34147"/>
                    </a:cubicBezTo>
                    <a:lnTo>
                      <a:pt x="44980" y="34211"/>
                    </a:lnTo>
                    <a:cubicBezTo>
                      <a:pt x="44916" y="34227"/>
                      <a:pt x="44836" y="34227"/>
                      <a:pt x="44788" y="34259"/>
                    </a:cubicBezTo>
                    <a:lnTo>
                      <a:pt x="44308" y="34355"/>
                    </a:lnTo>
                    <a:cubicBezTo>
                      <a:pt x="44148" y="34387"/>
                      <a:pt x="44004" y="34419"/>
                      <a:pt x="43844" y="34451"/>
                    </a:cubicBezTo>
                    <a:lnTo>
                      <a:pt x="43300" y="34579"/>
                    </a:lnTo>
                    <a:cubicBezTo>
                      <a:pt x="43156" y="34595"/>
                      <a:pt x="43028" y="34627"/>
                      <a:pt x="42884" y="34659"/>
                    </a:cubicBezTo>
                    <a:lnTo>
                      <a:pt x="42788" y="34675"/>
                    </a:lnTo>
                    <a:cubicBezTo>
                      <a:pt x="42708" y="34691"/>
                      <a:pt x="42596" y="34707"/>
                      <a:pt x="42516" y="34707"/>
                    </a:cubicBezTo>
                    <a:cubicBezTo>
                      <a:pt x="42468" y="34707"/>
                      <a:pt x="42404" y="34739"/>
                      <a:pt x="42356" y="34739"/>
                    </a:cubicBezTo>
                    <a:lnTo>
                      <a:pt x="42260" y="34755"/>
                    </a:lnTo>
                    <a:cubicBezTo>
                      <a:pt x="42036" y="34787"/>
                      <a:pt x="41844" y="34819"/>
                      <a:pt x="41620" y="34851"/>
                    </a:cubicBezTo>
                    <a:cubicBezTo>
                      <a:pt x="41508" y="34867"/>
                      <a:pt x="41364" y="34899"/>
                      <a:pt x="41236" y="34915"/>
                    </a:cubicBezTo>
                    <a:cubicBezTo>
                      <a:pt x="40868" y="34979"/>
                      <a:pt x="40516" y="35027"/>
                      <a:pt x="40196" y="35091"/>
                    </a:cubicBezTo>
                    <a:lnTo>
                      <a:pt x="40004" y="35139"/>
                    </a:lnTo>
                    <a:cubicBezTo>
                      <a:pt x="39908" y="35155"/>
                      <a:pt x="39780" y="35171"/>
                      <a:pt x="39684" y="35187"/>
                    </a:cubicBezTo>
                    <a:cubicBezTo>
                      <a:pt x="39604" y="35219"/>
                      <a:pt x="39508" y="35235"/>
                      <a:pt x="39428" y="35251"/>
                    </a:cubicBezTo>
                    <a:cubicBezTo>
                      <a:pt x="39380" y="35251"/>
                      <a:pt x="39348" y="35267"/>
                      <a:pt x="39316" y="35267"/>
                    </a:cubicBezTo>
                    <a:cubicBezTo>
                      <a:pt x="39268" y="35267"/>
                      <a:pt x="39220" y="35299"/>
                      <a:pt x="39156" y="35315"/>
                    </a:cubicBezTo>
                    <a:cubicBezTo>
                      <a:pt x="38996" y="35347"/>
                      <a:pt x="38836" y="35379"/>
                      <a:pt x="38676" y="35411"/>
                    </a:cubicBezTo>
                    <a:lnTo>
                      <a:pt x="38564" y="35427"/>
                    </a:lnTo>
                    <a:cubicBezTo>
                      <a:pt x="38436" y="35459"/>
                      <a:pt x="38308" y="35475"/>
                      <a:pt x="38180" y="35507"/>
                    </a:cubicBezTo>
                    <a:cubicBezTo>
                      <a:pt x="38068" y="35539"/>
                      <a:pt x="37956" y="35555"/>
                      <a:pt x="37844" y="35571"/>
                    </a:cubicBezTo>
                    <a:cubicBezTo>
                      <a:pt x="37780" y="35571"/>
                      <a:pt x="37715" y="35587"/>
                      <a:pt x="37635" y="35587"/>
                    </a:cubicBezTo>
                    <a:cubicBezTo>
                      <a:pt x="37555" y="35619"/>
                      <a:pt x="37459" y="35619"/>
                      <a:pt x="37379" y="35635"/>
                    </a:cubicBezTo>
                    <a:cubicBezTo>
                      <a:pt x="37299" y="35651"/>
                      <a:pt x="37203" y="35651"/>
                      <a:pt x="37123" y="35667"/>
                    </a:cubicBezTo>
                    <a:lnTo>
                      <a:pt x="36995" y="35699"/>
                    </a:lnTo>
                    <a:lnTo>
                      <a:pt x="36643" y="35747"/>
                    </a:lnTo>
                    <a:lnTo>
                      <a:pt x="36547" y="35715"/>
                    </a:lnTo>
                    <a:cubicBezTo>
                      <a:pt x="36435" y="35731"/>
                      <a:pt x="36323" y="35763"/>
                      <a:pt x="36227" y="35779"/>
                    </a:cubicBezTo>
                    <a:cubicBezTo>
                      <a:pt x="36035" y="35795"/>
                      <a:pt x="35875" y="35843"/>
                      <a:pt x="35699" y="35875"/>
                    </a:cubicBezTo>
                    <a:cubicBezTo>
                      <a:pt x="35539" y="35891"/>
                      <a:pt x="35379" y="35939"/>
                      <a:pt x="35203" y="35955"/>
                    </a:cubicBezTo>
                    <a:cubicBezTo>
                      <a:pt x="35043" y="35971"/>
                      <a:pt x="34883" y="36019"/>
                      <a:pt x="34707" y="36035"/>
                    </a:cubicBezTo>
                    <a:cubicBezTo>
                      <a:pt x="34627" y="36051"/>
                      <a:pt x="34547" y="36051"/>
                      <a:pt x="34467" y="36083"/>
                    </a:cubicBezTo>
                    <a:lnTo>
                      <a:pt x="34403" y="36099"/>
                    </a:lnTo>
                    <a:lnTo>
                      <a:pt x="34339" y="36115"/>
                    </a:lnTo>
                    <a:lnTo>
                      <a:pt x="34307" y="36115"/>
                    </a:lnTo>
                    <a:cubicBezTo>
                      <a:pt x="34275" y="36115"/>
                      <a:pt x="34243" y="36131"/>
                      <a:pt x="34227" y="36131"/>
                    </a:cubicBezTo>
                    <a:cubicBezTo>
                      <a:pt x="34163" y="36163"/>
                      <a:pt x="34115" y="36163"/>
                      <a:pt x="34067" y="36179"/>
                    </a:cubicBezTo>
                    <a:lnTo>
                      <a:pt x="33939" y="36195"/>
                    </a:lnTo>
                    <a:cubicBezTo>
                      <a:pt x="33875" y="36211"/>
                      <a:pt x="33795" y="36227"/>
                      <a:pt x="33747" y="36227"/>
                    </a:cubicBezTo>
                    <a:cubicBezTo>
                      <a:pt x="33523" y="36275"/>
                      <a:pt x="33299" y="36339"/>
                      <a:pt x="33059" y="36371"/>
                    </a:cubicBezTo>
                    <a:cubicBezTo>
                      <a:pt x="32899" y="36419"/>
                      <a:pt x="32739" y="36451"/>
                      <a:pt x="32579" y="36467"/>
                    </a:cubicBezTo>
                    <a:lnTo>
                      <a:pt x="32403" y="36515"/>
                    </a:lnTo>
                    <a:cubicBezTo>
                      <a:pt x="32179" y="36547"/>
                      <a:pt x="31987" y="36595"/>
                      <a:pt x="31763" y="36627"/>
                    </a:cubicBezTo>
                    <a:lnTo>
                      <a:pt x="31747" y="36627"/>
                    </a:lnTo>
                    <a:cubicBezTo>
                      <a:pt x="31619" y="36659"/>
                      <a:pt x="31475" y="36675"/>
                      <a:pt x="31363" y="36707"/>
                    </a:cubicBezTo>
                    <a:cubicBezTo>
                      <a:pt x="31347" y="36707"/>
                      <a:pt x="31315" y="36707"/>
                      <a:pt x="31283" y="36739"/>
                    </a:cubicBezTo>
                    <a:lnTo>
                      <a:pt x="31155" y="36755"/>
                    </a:lnTo>
                    <a:cubicBezTo>
                      <a:pt x="31075" y="36771"/>
                      <a:pt x="30995" y="36771"/>
                      <a:pt x="30947" y="36787"/>
                    </a:cubicBezTo>
                    <a:lnTo>
                      <a:pt x="30579" y="36851"/>
                    </a:lnTo>
                    <a:lnTo>
                      <a:pt x="30611" y="36851"/>
                    </a:lnTo>
                    <a:lnTo>
                      <a:pt x="30451" y="36899"/>
                    </a:lnTo>
                    <a:lnTo>
                      <a:pt x="30163" y="36947"/>
                    </a:lnTo>
                    <a:lnTo>
                      <a:pt x="30179" y="36947"/>
                    </a:lnTo>
                    <a:lnTo>
                      <a:pt x="30099" y="36979"/>
                    </a:lnTo>
                    <a:lnTo>
                      <a:pt x="30019" y="36995"/>
                    </a:lnTo>
                    <a:cubicBezTo>
                      <a:pt x="29939" y="37011"/>
                      <a:pt x="29859" y="37027"/>
                      <a:pt x="29779" y="37027"/>
                    </a:cubicBezTo>
                    <a:lnTo>
                      <a:pt x="29475" y="37091"/>
                    </a:lnTo>
                    <a:lnTo>
                      <a:pt x="29523" y="37091"/>
                    </a:lnTo>
                    <a:lnTo>
                      <a:pt x="29379" y="37107"/>
                    </a:lnTo>
                    <a:lnTo>
                      <a:pt x="29395" y="37107"/>
                    </a:lnTo>
                    <a:lnTo>
                      <a:pt x="29283" y="37139"/>
                    </a:lnTo>
                    <a:cubicBezTo>
                      <a:pt x="28931" y="37187"/>
                      <a:pt x="28595" y="37251"/>
                      <a:pt x="28259" y="37331"/>
                    </a:cubicBezTo>
                    <a:cubicBezTo>
                      <a:pt x="28163" y="37347"/>
                      <a:pt x="28083" y="37379"/>
                      <a:pt x="27971" y="37395"/>
                    </a:cubicBezTo>
                    <a:lnTo>
                      <a:pt x="27763" y="37427"/>
                    </a:lnTo>
                    <a:cubicBezTo>
                      <a:pt x="27571" y="37475"/>
                      <a:pt x="27395" y="37491"/>
                      <a:pt x="27219" y="37539"/>
                    </a:cubicBezTo>
                    <a:cubicBezTo>
                      <a:pt x="27011" y="37571"/>
                      <a:pt x="26803" y="37619"/>
                      <a:pt x="26595" y="37651"/>
                    </a:cubicBezTo>
                    <a:cubicBezTo>
                      <a:pt x="26403" y="37699"/>
                      <a:pt x="26195" y="37715"/>
                      <a:pt x="26003" y="37747"/>
                    </a:cubicBezTo>
                    <a:cubicBezTo>
                      <a:pt x="25907" y="37779"/>
                      <a:pt x="25811" y="37779"/>
                      <a:pt x="25715" y="37795"/>
                    </a:cubicBezTo>
                    <a:cubicBezTo>
                      <a:pt x="25619" y="37811"/>
                      <a:pt x="25507" y="37827"/>
                      <a:pt x="25395" y="37859"/>
                    </a:cubicBezTo>
                    <a:cubicBezTo>
                      <a:pt x="25283" y="37875"/>
                      <a:pt x="25155" y="37891"/>
                      <a:pt x="25011" y="37907"/>
                    </a:cubicBezTo>
                    <a:lnTo>
                      <a:pt x="24803" y="37955"/>
                    </a:lnTo>
                    <a:lnTo>
                      <a:pt x="24819" y="37955"/>
                    </a:lnTo>
                    <a:cubicBezTo>
                      <a:pt x="24770" y="37955"/>
                      <a:pt x="24722" y="37971"/>
                      <a:pt x="24674" y="37971"/>
                    </a:cubicBezTo>
                    <a:lnTo>
                      <a:pt x="24690" y="37971"/>
                    </a:lnTo>
                    <a:cubicBezTo>
                      <a:pt x="24610" y="37987"/>
                      <a:pt x="24530" y="38019"/>
                      <a:pt x="24466" y="38019"/>
                    </a:cubicBezTo>
                    <a:lnTo>
                      <a:pt x="24482" y="38019"/>
                    </a:lnTo>
                    <a:lnTo>
                      <a:pt x="24114" y="38067"/>
                    </a:lnTo>
                    <a:cubicBezTo>
                      <a:pt x="23842" y="38131"/>
                      <a:pt x="23570" y="38179"/>
                      <a:pt x="23298" y="38227"/>
                    </a:cubicBezTo>
                    <a:lnTo>
                      <a:pt x="23058" y="38275"/>
                    </a:lnTo>
                    <a:lnTo>
                      <a:pt x="22754" y="38339"/>
                    </a:lnTo>
                    <a:lnTo>
                      <a:pt x="22706" y="38339"/>
                    </a:lnTo>
                    <a:cubicBezTo>
                      <a:pt x="22594" y="38355"/>
                      <a:pt x="22514" y="38371"/>
                      <a:pt x="22418" y="38371"/>
                    </a:cubicBezTo>
                    <a:lnTo>
                      <a:pt x="22402" y="38371"/>
                    </a:lnTo>
                    <a:lnTo>
                      <a:pt x="22322" y="38387"/>
                    </a:lnTo>
                    <a:cubicBezTo>
                      <a:pt x="22098" y="38435"/>
                      <a:pt x="21858" y="38467"/>
                      <a:pt x="21634" y="38515"/>
                    </a:cubicBezTo>
                    <a:cubicBezTo>
                      <a:pt x="21522" y="38531"/>
                      <a:pt x="21426" y="38547"/>
                      <a:pt x="21298" y="38579"/>
                    </a:cubicBezTo>
                    <a:cubicBezTo>
                      <a:pt x="21186" y="38595"/>
                      <a:pt x="21074" y="38611"/>
                      <a:pt x="20962" y="38627"/>
                    </a:cubicBezTo>
                    <a:lnTo>
                      <a:pt x="20786" y="38675"/>
                    </a:lnTo>
                    <a:lnTo>
                      <a:pt x="20658" y="38691"/>
                    </a:lnTo>
                    <a:lnTo>
                      <a:pt x="20562" y="38691"/>
                    </a:lnTo>
                    <a:cubicBezTo>
                      <a:pt x="20434" y="38707"/>
                      <a:pt x="20306" y="38739"/>
                      <a:pt x="20178" y="38755"/>
                    </a:cubicBezTo>
                    <a:lnTo>
                      <a:pt x="20098" y="38771"/>
                    </a:lnTo>
                    <a:lnTo>
                      <a:pt x="20034" y="38771"/>
                    </a:lnTo>
                    <a:cubicBezTo>
                      <a:pt x="19906" y="38787"/>
                      <a:pt x="19746" y="38835"/>
                      <a:pt x="19602" y="38851"/>
                    </a:cubicBezTo>
                    <a:lnTo>
                      <a:pt x="19394" y="38899"/>
                    </a:lnTo>
                    <a:cubicBezTo>
                      <a:pt x="19362" y="38899"/>
                      <a:pt x="19298" y="38915"/>
                      <a:pt x="19266" y="38915"/>
                    </a:cubicBezTo>
                    <a:cubicBezTo>
                      <a:pt x="19186" y="38931"/>
                      <a:pt x="19106" y="38947"/>
                      <a:pt x="18994" y="38947"/>
                    </a:cubicBezTo>
                    <a:cubicBezTo>
                      <a:pt x="18866" y="38979"/>
                      <a:pt x="18706" y="39011"/>
                      <a:pt x="18562" y="39027"/>
                    </a:cubicBezTo>
                    <a:lnTo>
                      <a:pt x="18402" y="39059"/>
                    </a:lnTo>
                    <a:cubicBezTo>
                      <a:pt x="18226" y="39075"/>
                      <a:pt x="18034" y="39107"/>
                      <a:pt x="17858" y="39155"/>
                    </a:cubicBezTo>
                    <a:lnTo>
                      <a:pt x="17826" y="39155"/>
                    </a:lnTo>
                    <a:lnTo>
                      <a:pt x="17714" y="39171"/>
                    </a:lnTo>
                    <a:lnTo>
                      <a:pt x="17682" y="39171"/>
                    </a:lnTo>
                    <a:cubicBezTo>
                      <a:pt x="17634" y="39171"/>
                      <a:pt x="17618" y="39187"/>
                      <a:pt x="17586" y="39187"/>
                    </a:cubicBezTo>
                    <a:lnTo>
                      <a:pt x="17458" y="39219"/>
                    </a:lnTo>
                    <a:cubicBezTo>
                      <a:pt x="17378" y="39235"/>
                      <a:pt x="17282" y="39251"/>
                      <a:pt x="17202" y="39267"/>
                    </a:cubicBezTo>
                    <a:lnTo>
                      <a:pt x="16898" y="39331"/>
                    </a:lnTo>
                    <a:lnTo>
                      <a:pt x="16786" y="39347"/>
                    </a:lnTo>
                    <a:cubicBezTo>
                      <a:pt x="16722" y="39379"/>
                      <a:pt x="16642" y="39379"/>
                      <a:pt x="16578" y="39395"/>
                    </a:cubicBezTo>
                    <a:lnTo>
                      <a:pt x="16466" y="39411"/>
                    </a:lnTo>
                    <a:lnTo>
                      <a:pt x="16338" y="39427"/>
                    </a:lnTo>
                    <a:lnTo>
                      <a:pt x="16258" y="39459"/>
                    </a:lnTo>
                    <a:lnTo>
                      <a:pt x="16114" y="39475"/>
                    </a:lnTo>
                    <a:lnTo>
                      <a:pt x="15938" y="39507"/>
                    </a:lnTo>
                    <a:cubicBezTo>
                      <a:pt x="15778" y="39539"/>
                      <a:pt x="15634" y="39571"/>
                      <a:pt x="15474" y="39587"/>
                    </a:cubicBezTo>
                    <a:lnTo>
                      <a:pt x="15506" y="39587"/>
                    </a:lnTo>
                    <a:cubicBezTo>
                      <a:pt x="15458" y="39587"/>
                      <a:pt x="15394" y="39619"/>
                      <a:pt x="15362" y="39619"/>
                    </a:cubicBezTo>
                    <a:cubicBezTo>
                      <a:pt x="15234" y="39635"/>
                      <a:pt x="15106" y="39651"/>
                      <a:pt x="14978" y="39667"/>
                    </a:cubicBezTo>
                    <a:cubicBezTo>
                      <a:pt x="14834" y="39699"/>
                      <a:pt x="14674" y="39715"/>
                      <a:pt x="14546" y="39747"/>
                    </a:cubicBezTo>
                    <a:cubicBezTo>
                      <a:pt x="14434" y="39779"/>
                      <a:pt x="14354" y="39779"/>
                      <a:pt x="14258" y="39795"/>
                    </a:cubicBezTo>
                    <a:cubicBezTo>
                      <a:pt x="14018" y="39827"/>
                      <a:pt x="13794" y="39891"/>
                      <a:pt x="13554" y="39939"/>
                    </a:cubicBezTo>
                    <a:cubicBezTo>
                      <a:pt x="13298" y="39987"/>
                      <a:pt x="13058" y="40035"/>
                      <a:pt x="12834" y="40067"/>
                    </a:cubicBezTo>
                    <a:lnTo>
                      <a:pt x="12738" y="40115"/>
                    </a:lnTo>
                    <a:lnTo>
                      <a:pt x="12722" y="40115"/>
                    </a:lnTo>
                    <a:lnTo>
                      <a:pt x="12626" y="40131"/>
                    </a:lnTo>
                    <a:lnTo>
                      <a:pt x="12562" y="40163"/>
                    </a:lnTo>
                    <a:lnTo>
                      <a:pt x="12258" y="40211"/>
                    </a:lnTo>
                    <a:lnTo>
                      <a:pt x="12178" y="40243"/>
                    </a:lnTo>
                    <a:cubicBezTo>
                      <a:pt x="11954" y="40275"/>
                      <a:pt x="11745" y="40323"/>
                      <a:pt x="11537" y="40355"/>
                    </a:cubicBezTo>
                    <a:lnTo>
                      <a:pt x="11361" y="40387"/>
                    </a:lnTo>
                    <a:cubicBezTo>
                      <a:pt x="11201" y="40436"/>
                      <a:pt x="11025" y="40484"/>
                      <a:pt x="10865" y="40500"/>
                    </a:cubicBezTo>
                    <a:lnTo>
                      <a:pt x="10881" y="40500"/>
                    </a:lnTo>
                    <a:cubicBezTo>
                      <a:pt x="10817" y="40500"/>
                      <a:pt x="10769" y="40516"/>
                      <a:pt x="10721" y="40516"/>
                    </a:cubicBezTo>
                    <a:cubicBezTo>
                      <a:pt x="10673" y="40516"/>
                      <a:pt x="10657" y="40532"/>
                      <a:pt x="10593" y="40532"/>
                    </a:cubicBezTo>
                    <a:lnTo>
                      <a:pt x="10577" y="40532"/>
                    </a:lnTo>
                    <a:cubicBezTo>
                      <a:pt x="10465" y="40548"/>
                      <a:pt x="10337" y="40580"/>
                      <a:pt x="10241" y="40596"/>
                    </a:cubicBezTo>
                    <a:cubicBezTo>
                      <a:pt x="10145" y="40612"/>
                      <a:pt x="10065" y="40612"/>
                      <a:pt x="9953" y="40628"/>
                    </a:cubicBezTo>
                    <a:lnTo>
                      <a:pt x="9937" y="40628"/>
                    </a:lnTo>
                    <a:lnTo>
                      <a:pt x="9873" y="40660"/>
                    </a:lnTo>
                    <a:cubicBezTo>
                      <a:pt x="9857" y="40660"/>
                      <a:pt x="9825" y="40676"/>
                      <a:pt x="9777" y="40676"/>
                    </a:cubicBezTo>
                    <a:lnTo>
                      <a:pt x="9761" y="40676"/>
                    </a:lnTo>
                    <a:cubicBezTo>
                      <a:pt x="9617" y="40692"/>
                      <a:pt x="9473" y="40708"/>
                      <a:pt x="9361" y="40740"/>
                    </a:cubicBezTo>
                    <a:lnTo>
                      <a:pt x="9297" y="40740"/>
                    </a:lnTo>
                    <a:cubicBezTo>
                      <a:pt x="9265" y="40740"/>
                      <a:pt x="9201" y="40756"/>
                      <a:pt x="9153" y="40756"/>
                    </a:cubicBezTo>
                    <a:cubicBezTo>
                      <a:pt x="9073" y="40756"/>
                      <a:pt x="9025" y="40756"/>
                      <a:pt x="8945" y="40772"/>
                    </a:cubicBezTo>
                    <a:cubicBezTo>
                      <a:pt x="8897" y="40772"/>
                      <a:pt x="8865" y="40756"/>
                      <a:pt x="8833" y="40708"/>
                    </a:cubicBezTo>
                    <a:cubicBezTo>
                      <a:pt x="8801" y="40692"/>
                      <a:pt x="8785" y="40660"/>
                      <a:pt x="8753" y="40612"/>
                    </a:cubicBezTo>
                    <a:cubicBezTo>
                      <a:pt x="8721" y="40516"/>
                      <a:pt x="8705" y="40436"/>
                      <a:pt x="8673" y="40339"/>
                    </a:cubicBezTo>
                    <a:lnTo>
                      <a:pt x="8673" y="40307"/>
                    </a:lnTo>
                    <a:cubicBezTo>
                      <a:pt x="8657" y="40195"/>
                      <a:pt x="8641" y="40067"/>
                      <a:pt x="8625" y="39971"/>
                    </a:cubicBezTo>
                    <a:lnTo>
                      <a:pt x="8577" y="39795"/>
                    </a:lnTo>
                    <a:lnTo>
                      <a:pt x="8561" y="39715"/>
                    </a:lnTo>
                    <a:cubicBezTo>
                      <a:pt x="8545" y="39587"/>
                      <a:pt x="8513" y="39491"/>
                      <a:pt x="8497" y="39379"/>
                    </a:cubicBezTo>
                    <a:lnTo>
                      <a:pt x="8481" y="39267"/>
                    </a:lnTo>
                    <a:cubicBezTo>
                      <a:pt x="8465" y="39171"/>
                      <a:pt x="8433" y="39075"/>
                      <a:pt x="8433" y="38979"/>
                    </a:cubicBezTo>
                    <a:cubicBezTo>
                      <a:pt x="8401" y="38787"/>
                      <a:pt x="8385" y="38627"/>
                      <a:pt x="8353" y="38451"/>
                    </a:cubicBezTo>
                    <a:lnTo>
                      <a:pt x="8321" y="38195"/>
                    </a:lnTo>
                    <a:cubicBezTo>
                      <a:pt x="8305" y="38051"/>
                      <a:pt x="8273" y="37939"/>
                      <a:pt x="8257" y="37795"/>
                    </a:cubicBezTo>
                    <a:lnTo>
                      <a:pt x="8241" y="37619"/>
                    </a:lnTo>
                    <a:cubicBezTo>
                      <a:pt x="8225" y="37539"/>
                      <a:pt x="8225" y="37459"/>
                      <a:pt x="8193" y="37395"/>
                    </a:cubicBezTo>
                    <a:cubicBezTo>
                      <a:pt x="8161" y="37139"/>
                      <a:pt x="8113" y="36851"/>
                      <a:pt x="8081" y="36595"/>
                    </a:cubicBezTo>
                    <a:cubicBezTo>
                      <a:pt x="8065" y="36499"/>
                      <a:pt x="8065" y="36419"/>
                      <a:pt x="8033" y="36307"/>
                    </a:cubicBezTo>
                    <a:cubicBezTo>
                      <a:pt x="8017" y="36147"/>
                      <a:pt x="7985" y="35987"/>
                      <a:pt x="7953" y="35827"/>
                    </a:cubicBezTo>
                    <a:lnTo>
                      <a:pt x="7953" y="35811"/>
                    </a:lnTo>
                    <a:lnTo>
                      <a:pt x="7841" y="35091"/>
                    </a:lnTo>
                    <a:cubicBezTo>
                      <a:pt x="7793" y="34899"/>
                      <a:pt x="7777" y="34707"/>
                      <a:pt x="7745" y="34515"/>
                    </a:cubicBezTo>
                    <a:lnTo>
                      <a:pt x="7681" y="34179"/>
                    </a:lnTo>
                    <a:cubicBezTo>
                      <a:pt x="7681" y="34131"/>
                      <a:pt x="7665" y="34067"/>
                      <a:pt x="7665" y="34035"/>
                    </a:cubicBezTo>
                    <a:lnTo>
                      <a:pt x="7665" y="33987"/>
                    </a:lnTo>
                    <a:lnTo>
                      <a:pt x="7665" y="33955"/>
                    </a:lnTo>
                    <a:lnTo>
                      <a:pt x="7633" y="33891"/>
                    </a:lnTo>
                    <a:lnTo>
                      <a:pt x="7617" y="33827"/>
                    </a:lnTo>
                    <a:lnTo>
                      <a:pt x="7601" y="33715"/>
                    </a:lnTo>
                    <a:cubicBezTo>
                      <a:pt x="7601" y="33683"/>
                      <a:pt x="7585" y="33619"/>
                      <a:pt x="7585" y="33571"/>
                    </a:cubicBezTo>
                    <a:lnTo>
                      <a:pt x="7585" y="33587"/>
                    </a:lnTo>
                    <a:cubicBezTo>
                      <a:pt x="7553" y="33475"/>
                      <a:pt x="7537" y="33331"/>
                      <a:pt x="7521" y="33187"/>
                    </a:cubicBezTo>
                    <a:lnTo>
                      <a:pt x="7473" y="32995"/>
                    </a:lnTo>
                    <a:lnTo>
                      <a:pt x="7457" y="32931"/>
                    </a:lnTo>
                    <a:lnTo>
                      <a:pt x="7441" y="32851"/>
                    </a:lnTo>
                    <a:cubicBezTo>
                      <a:pt x="7393" y="32691"/>
                      <a:pt x="7377" y="32531"/>
                      <a:pt x="7361" y="32371"/>
                    </a:cubicBezTo>
                    <a:cubicBezTo>
                      <a:pt x="7345" y="32227"/>
                      <a:pt x="7313" y="32115"/>
                      <a:pt x="7297" y="31971"/>
                    </a:cubicBezTo>
                    <a:lnTo>
                      <a:pt x="7297" y="31939"/>
                    </a:lnTo>
                    <a:cubicBezTo>
                      <a:pt x="7281" y="31779"/>
                      <a:pt x="7233" y="31635"/>
                      <a:pt x="7217" y="31475"/>
                    </a:cubicBezTo>
                    <a:lnTo>
                      <a:pt x="7185" y="31187"/>
                    </a:lnTo>
                    <a:lnTo>
                      <a:pt x="7185" y="31171"/>
                    </a:lnTo>
                    <a:cubicBezTo>
                      <a:pt x="7137" y="31011"/>
                      <a:pt x="7121" y="30835"/>
                      <a:pt x="7073" y="30675"/>
                    </a:cubicBezTo>
                    <a:lnTo>
                      <a:pt x="7057" y="30595"/>
                    </a:lnTo>
                    <a:lnTo>
                      <a:pt x="7057" y="30531"/>
                    </a:lnTo>
                    <a:cubicBezTo>
                      <a:pt x="7057" y="30499"/>
                      <a:pt x="7041" y="30435"/>
                      <a:pt x="7041" y="30387"/>
                    </a:cubicBezTo>
                    <a:lnTo>
                      <a:pt x="7041" y="30355"/>
                    </a:lnTo>
                    <a:cubicBezTo>
                      <a:pt x="7025" y="30291"/>
                      <a:pt x="7025" y="30211"/>
                      <a:pt x="6993" y="30147"/>
                    </a:cubicBezTo>
                    <a:cubicBezTo>
                      <a:pt x="6977" y="30099"/>
                      <a:pt x="6977" y="30019"/>
                      <a:pt x="6961" y="29955"/>
                    </a:cubicBezTo>
                    <a:cubicBezTo>
                      <a:pt x="6945" y="29811"/>
                      <a:pt x="6897" y="29699"/>
                      <a:pt x="6881" y="29555"/>
                    </a:cubicBezTo>
                    <a:lnTo>
                      <a:pt x="6817" y="29315"/>
                    </a:lnTo>
                    <a:lnTo>
                      <a:pt x="6785" y="29155"/>
                    </a:lnTo>
                    <a:cubicBezTo>
                      <a:pt x="6753" y="29075"/>
                      <a:pt x="6737" y="28995"/>
                      <a:pt x="6721" y="28899"/>
                    </a:cubicBezTo>
                    <a:lnTo>
                      <a:pt x="6673" y="28755"/>
                    </a:lnTo>
                    <a:cubicBezTo>
                      <a:pt x="6641" y="28611"/>
                      <a:pt x="6625" y="28499"/>
                      <a:pt x="6577" y="28355"/>
                    </a:cubicBezTo>
                    <a:cubicBezTo>
                      <a:pt x="6545" y="28227"/>
                      <a:pt x="6513" y="28099"/>
                      <a:pt x="6481" y="27971"/>
                    </a:cubicBezTo>
                    <a:cubicBezTo>
                      <a:pt x="6433" y="27811"/>
                      <a:pt x="6417" y="27651"/>
                      <a:pt x="6401" y="27491"/>
                    </a:cubicBezTo>
                    <a:cubicBezTo>
                      <a:pt x="6385" y="27395"/>
                      <a:pt x="6353" y="27299"/>
                      <a:pt x="6353" y="27187"/>
                    </a:cubicBezTo>
                    <a:lnTo>
                      <a:pt x="6321" y="26930"/>
                    </a:lnTo>
                    <a:lnTo>
                      <a:pt x="6305" y="26818"/>
                    </a:lnTo>
                    <a:lnTo>
                      <a:pt x="6305" y="26834"/>
                    </a:lnTo>
                    <a:lnTo>
                      <a:pt x="6273" y="26754"/>
                    </a:lnTo>
                    <a:lnTo>
                      <a:pt x="6273" y="26706"/>
                    </a:lnTo>
                    <a:lnTo>
                      <a:pt x="6257" y="26658"/>
                    </a:lnTo>
                    <a:cubicBezTo>
                      <a:pt x="6257" y="26610"/>
                      <a:pt x="6241" y="26578"/>
                      <a:pt x="6241" y="26530"/>
                    </a:cubicBezTo>
                    <a:cubicBezTo>
                      <a:pt x="6241" y="26498"/>
                      <a:pt x="6225" y="26434"/>
                      <a:pt x="6225" y="26386"/>
                    </a:cubicBezTo>
                    <a:lnTo>
                      <a:pt x="6225" y="26434"/>
                    </a:lnTo>
                    <a:cubicBezTo>
                      <a:pt x="6177" y="26210"/>
                      <a:pt x="6145" y="25970"/>
                      <a:pt x="6097" y="25746"/>
                    </a:cubicBezTo>
                    <a:lnTo>
                      <a:pt x="6081" y="25666"/>
                    </a:lnTo>
                    <a:cubicBezTo>
                      <a:pt x="6081" y="25618"/>
                      <a:pt x="6065" y="25554"/>
                      <a:pt x="6065" y="25490"/>
                    </a:cubicBezTo>
                    <a:lnTo>
                      <a:pt x="6033" y="25314"/>
                    </a:lnTo>
                    <a:cubicBezTo>
                      <a:pt x="6017" y="25218"/>
                      <a:pt x="6017" y="25106"/>
                      <a:pt x="6001" y="25010"/>
                    </a:cubicBezTo>
                    <a:lnTo>
                      <a:pt x="5985" y="24930"/>
                    </a:lnTo>
                    <a:cubicBezTo>
                      <a:pt x="5953" y="24818"/>
                      <a:pt x="5937" y="24690"/>
                      <a:pt x="5921" y="24546"/>
                    </a:cubicBezTo>
                    <a:lnTo>
                      <a:pt x="5857" y="24194"/>
                    </a:lnTo>
                    <a:cubicBezTo>
                      <a:pt x="5825" y="23954"/>
                      <a:pt x="5777" y="23698"/>
                      <a:pt x="5745" y="23458"/>
                    </a:cubicBezTo>
                    <a:cubicBezTo>
                      <a:pt x="5745" y="23410"/>
                      <a:pt x="5713" y="23378"/>
                      <a:pt x="5713" y="23346"/>
                    </a:cubicBezTo>
                    <a:lnTo>
                      <a:pt x="5713" y="23378"/>
                    </a:lnTo>
                    <a:cubicBezTo>
                      <a:pt x="5697" y="23266"/>
                      <a:pt x="5681" y="23186"/>
                      <a:pt x="5681" y="23090"/>
                    </a:cubicBezTo>
                    <a:lnTo>
                      <a:pt x="5633" y="22898"/>
                    </a:lnTo>
                    <a:lnTo>
                      <a:pt x="5633" y="22914"/>
                    </a:lnTo>
                    <a:lnTo>
                      <a:pt x="5521" y="22306"/>
                    </a:lnTo>
                    <a:cubicBezTo>
                      <a:pt x="5457" y="22066"/>
                      <a:pt x="5425" y="21826"/>
                      <a:pt x="5377" y="21586"/>
                    </a:cubicBezTo>
                    <a:lnTo>
                      <a:pt x="5313" y="21298"/>
                    </a:lnTo>
                    <a:cubicBezTo>
                      <a:pt x="5281" y="21138"/>
                      <a:pt x="5265" y="20994"/>
                      <a:pt x="5217" y="20834"/>
                    </a:cubicBezTo>
                    <a:cubicBezTo>
                      <a:pt x="5201" y="20674"/>
                      <a:pt x="5153" y="20514"/>
                      <a:pt x="5137" y="20354"/>
                    </a:cubicBezTo>
                    <a:cubicBezTo>
                      <a:pt x="5121" y="20258"/>
                      <a:pt x="5105" y="20130"/>
                      <a:pt x="5073" y="20034"/>
                    </a:cubicBezTo>
                    <a:lnTo>
                      <a:pt x="5073" y="20050"/>
                    </a:lnTo>
                    <a:lnTo>
                      <a:pt x="4961" y="19394"/>
                    </a:lnTo>
                    <a:lnTo>
                      <a:pt x="4913" y="19154"/>
                    </a:lnTo>
                    <a:cubicBezTo>
                      <a:pt x="4897" y="19010"/>
                      <a:pt x="4881" y="18898"/>
                      <a:pt x="4865" y="18754"/>
                    </a:cubicBezTo>
                    <a:cubicBezTo>
                      <a:pt x="4833" y="18594"/>
                      <a:pt x="4817" y="18434"/>
                      <a:pt x="4785" y="18274"/>
                    </a:cubicBezTo>
                    <a:cubicBezTo>
                      <a:pt x="4753" y="18178"/>
                      <a:pt x="4737" y="18066"/>
                      <a:pt x="4737" y="17970"/>
                    </a:cubicBezTo>
                    <a:lnTo>
                      <a:pt x="4737" y="18018"/>
                    </a:lnTo>
                    <a:lnTo>
                      <a:pt x="4721" y="17906"/>
                    </a:lnTo>
                    <a:lnTo>
                      <a:pt x="4721" y="17858"/>
                    </a:lnTo>
                    <a:lnTo>
                      <a:pt x="4721" y="17810"/>
                    </a:lnTo>
                    <a:cubicBezTo>
                      <a:pt x="4705" y="17698"/>
                      <a:pt x="4673" y="17586"/>
                      <a:pt x="4657" y="17490"/>
                    </a:cubicBezTo>
                    <a:cubicBezTo>
                      <a:pt x="4641" y="17346"/>
                      <a:pt x="4593" y="17234"/>
                      <a:pt x="4577" y="17090"/>
                    </a:cubicBezTo>
                    <a:lnTo>
                      <a:pt x="4561" y="16946"/>
                    </a:lnTo>
                    <a:cubicBezTo>
                      <a:pt x="4545" y="16866"/>
                      <a:pt x="4513" y="16786"/>
                      <a:pt x="4513" y="16706"/>
                    </a:cubicBezTo>
                    <a:lnTo>
                      <a:pt x="4481" y="16578"/>
                    </a:lnTo>
                    <a:cubicBezTo>
                      <a:pt x="4465" y="16498"/>
                      <a:pt x="4433" y="16434"/>
                      <a:pt x="4433" y="16354"/>
                    </a:cubicBezTo>
                    <a:lnTo>
                      <a:pt x="4353" y="16018"/>
                    </a:lnTo>
                    <a:cubicBezTo>
                      <a:pt x="4321" y="15874"/>
                      <a:pt x="4305" y="15730"/>
                      <a:pt x="4257" y="15586"/>
                    </a:cubicBezTo>
                    <a:lnTo>
                      <a:pt x="4225" y="15426"/>
                    </a:lnTo>
                    <a:cubicBezTo>
                      <a:pt x="4193" y="15346"/>
                      <a:pt x="4177" y="15266"/>
                      <a:pt x="4161" y="15170"/>
                    </a:cubicBezTo>
                    <a:cubicBezTo>
                      <a:pt x="4145" y="15058"/>
                      <a:pt x="4097" y="14914"/>
                      <a:pt x="4081" y="14770"/>
                    </a:cubicBezTo>
                    <a:lnTo>
                      <a:pt x="4081" y="14786"/>
                    </a:lnTo>
                    <a:cubicBezTo>
                      <a:pt x="4065" y="14658"/>
                      <a:pt x="4033" y="14514"/>
                      <a:pt x="4001" y="14370"/>
                    </a:cubicBezTo>
                    <a:cubicBezTo>
                      <a:pt x="3985" y="14274"/>
                      <a:pt x="3953" y="14178"/>
                      <a:pt x="3953" y="14066"/>
                    </a:cubicBezTo>
                    <a:cubicBezTo>
                      <a:pt x="3921" y="13890"/>
                      <a:pt x="3905" y="13714"/>
                      <a:pt x="3857" y="13506"/>
                    </a:cubicBezTo>
                    <a:cubicBezTo>
                      <a:pt x="3841" y="13313"/>
                      <a:pt x="3793" y="13137"/>
                      <a:pt x="3777" y="12929"/>
                    </a:cubicBezTo>
                    <a:lnTo>
                      <a:pt x="3777" y="12977"/>
                    </a:lnTo>
                    <a:cubicBezTo>
                      <a:pt x="3761" y="12913"/>
                      <a:pt x="3761" y="12849"/>
                      <a:pt x="3745" y="12785"/>
                    </a:cubicBezTo>
                    <a:lnTo>
                      <a:pt x="3713" y="12673"/>
                    </a:lnTo>
                    <a:cubicBezTo>
                      <a:pt x="3713" y="12625"/>
                      <a:pt x="3697" y="12609"/>
                      <a:pt x="3697" y="12577"/>
                    </a:cubicBezTo>
                    <a:lnTo>
                      <a:pt x="3697" y="12545"/>
                    </a:lnTo>
                    <a:cubicBezTo>
                      <a:pt x="3697" y="12513"/>
                      <a:pt x="3681" y="12465"/>
                      <a:pt x="3681" y="12449"/>
                    </a:cubicBezTo>
                    <a:lnTo>
                      <a:pt x="3617" y="12321"/>
                    </a:lnTo>
                    <a:lnTo>
                      <a:pt x="3601" y="12193"/>
                    </a:lnTo>
                    <a:lnTo>
                      <a:pt x="3601" y="12209"/>
                    </a:lnTo>
                    <a:lnTo>
                      <a:pt x="3585" y="12129"/>
                    </a:lnTo>
                    <a:lnTo>
                      <a:pt x="3585" y="12097"/>
                    </a:lnTo>
                    <a:cubicBezTo>
                      <a:pt x="3585" y="12049"/>
                      <a:pt x="3553" y="12017"/>
                      <a:pt x="3553" y="11953"/>
                    </a:cubicBezTo>
                    <a:lnTo>
                      <a:pt x="3553" y="11889"/>
                    </a:lnTo>
                    <a:lnTo>
                      <a:pt x="3553" y="11873"/>
                    </a:lnTo>
                    <a:lnTo>
                      <a:pt x="3553" y="11857"/>
                    </a:lnTo>
                    <a:lnTo>
                      <a:pt x="3537" y="11841"/>
                    </a:lnTo>
                    <a:lnTo>
                      <a:pt x="3537" y="11809"/>
                    </a:lnTo>
                    <a:cubicBezTo>
                      <a:pt x="3505" y="11649"/>
                      <a:pt x="3473" y="11473"/>
                      <a:pt x="3441" y="11313"/>
                    </a:cubicBezTo>
                    <a:cubicBezTo>
                      <a:pt x="3425" y="11249"/>
                      <a:pt x="3425" y="11169"/>
                      <a:pt x="3393" y="11121"/>
                    </a:cubicBezTo>
                    <a:cubicBezTo>
                      <a:pt x="3377" y="11089"/>
                      <a:pt x="3377" y="11073"/>
                      <a:pt x="3361" y="11057"/>
                    </a:cubicBezTo>
                    <a:cubicBezTo>
                      <a:pt x="3329" y="11009"/>
                      <a:pt x="3361" y="10977"/>
                      <a:pt x="3361" y="10929"/>
                    </a:cubicBezTo>
                    <a:cubicBezTo>
                      <a:pt x="3377" y="10897"/>
                      <a:pt x="3393" y="10881"/>
                      <a:pt x="3441" y="10849"/>
                    </a:cubicBezTo>
                    <a:cubicBezTo>
                      <a:pt x="3457" y="10833"/>
                      <a:pt x="3473" y="10833"/>
                      <a:pt x="3521" y="10833"/>
                    </a:cubicBezTo>
                    <a:cubicBezTo>
                      <a:pt x="3553" y="10833"/>
                      <a:pt x="3617" y="10817"/>
                      <a:pt x="3649" y="10817"/>
                    </a:cubicBezTo>
                    <a:cubicBezTo>
                      <a:pt x="3697" y="10817"/>
                      <a:pt x="3729" y="10801"/>
                      <a:pt x="3777" y="10801"/>
                    </a:cubicBezTo>
                    <a:lnTo>
                      <a:pt x="3841" y="10769"/>
                    </a:lnTo>
                    <a:cubicBezTo>
                      <a:pt x="3857" y="10769"/>
                      <a:pt x="3889" y="10753"/>
                      <a:pt x="3921" y="10753"/>
                    </a:cubicBezTo>
                    <a:cubicBezTo>
                      <a:pt x="3969" y="10737"/>
                      <a:pt x="4049" y="10721"/>
                      <a:pt x="4113" y="10721"/>
                    </a:cubicBezTo>
                    <a:lnTo>
                      <a:pt x="4353" y="10657"/>
                    </a:lnTo>
                    <a:cubicBezTo>
                      <a:pt x="4513" y="10641"/>
                      <a:pt x="4657" y="10593"/>
                      <a:pt x="4801" y="10561"/>
                    </a:cubicBezTo>
                    <a:lnTo>
                      <a:pt x="4817" y="10561"/>
                    </a:lnTo>
                    <a:cubicBezTo>
                      <a:pt x="4913" y="10529"/>
                      <a:pt x="4993" y="10513"/>
                      <a:pt x="5105" y="10497"/>
                    </a:cubicBezTo>
                    <a:lnTo>
                      <a:pt x="5313" y="10433"/>
                    </a:lnTo>
                    <a:lnTo>
                      <a:pt x="5857" y="10321"/>
                    </a:lnTo>
                    <a:cubicBezTo>
                      <a:pt x="6097" y="10273"/>
                      <a:pt x="6353" y="10241"/>
                      <a:pt x="6593" y="10193"/>
                    </a:cubicBezTo>
                    <a:cubicBezTo>
                      <a:pt x="6753" y="10177"/>
                      <a:pt x="6913" y="10161"/>
                      <a:pt x="7057" y="10113"/>
                    </a:cubicBezTo>
                    <a:lnTo>
                      <a:pt x="7217" y="10097"/>
                    </a:lnTo>
                    <a:lnTo>
                      <a:pt x="7377" y="10081"/>
                    </a:lnTo>
                    <a:lnTo>
                      <a:pt x="7489" y="10049"/>
                    </a:lnTo>
                    <a:cubicBezTo>
                      <a:pt x="7553" y="10033"/>
                      <a:pt x="7633" y="10033"/>
                      <a:pt x="7697" y="10017"/>
                    </a:cubicBezTo>
                    <a:cubicBezTo>
                      <a:pt x="7873" y="10001"/>
                      <a:pt x="8049" y="9953"/>
                      <a:pt x="8241" y="9921"/>
                    </a:cubicBezTo>
                    <a:lnTo>
                      <a:pt x="8321" y="9921"/>
                    </a:lnTo>
                    <a:cubicBezTo>
                      <a:pt x="8481" y="9873"/>
                      <a:pt x="8657" y="9857"/>
                      <a:pt x="8817" y="9841"/>
                    </a:cubicBezTo>
                    <a:cubicBezTo>
                      <a:pt x="8913" y="9809"/>
                      <a:pt x="9041" y="9793"/>
                      <a:pt x="9137" y="9777"/>
                    </a:cubicBezTo>
                    <a:lnTo>
                      <a:pt x="9201" y="9761"/>
                    </a:lnTo>
                    <a:lnTo>
                      <a:pt x="9217" y="9761"/>
                    </a:lnTo>
                    <a:cubicBezTo>
                      <a:pt x="9281" y="9729"/>
                      <a:pt x="9329" y="9729"/>
                      <a:pt x="9377" y="9713"/>
                    </a:cubicBezTo>
                    <a:lnTo>
                      <a:pt x="9537" y="9713"/>
                    </a:lnTo>
                    <a:cubicBezTo>
                      <a:pt x="9617" y="9697"/>
                      <a:pt x="9681" y="9697"/>
                      <a:pt x="9761" y="9681"/>
                    </a:cubicBezTo>
                    <a:lnTo>
                      <a:pt x="9905" y="9649"/>
                    </a:lnTo>
                    <a:cubicBezTo>
                      <a:pt x="10113" y="9617"/>
                      <a:pt x="10321" y="9569"/>
                      <a:pt x="10545" y="9537"/>
                    </a:cubicBezTo>
                    <a:lnTo>
                      <a:pt x="10897" y="9473"/>
                    </a:lnTo>
                    <a:lnTo>
                      <a:pt x="11121" y="9441"/>
                    </a:lnTo>
                    <a:lnTo>
                      <a:pt x="11329" y="9393"/>
                    </a:lnTo>
                    <a:lnTo>
                      <a:pt x="11377" y="9393"/>
                    </a:lnTo>
                    <a:lnTo>
                      <a:pt x="11553" y="9361"/>
                    </a:lnTo>
                    <a:lnTo>
                      <a:pt x="11874" y="9297"/>
                    </a:lnTo>
                    <a:lnTo>
                      <a:pt x="11970" y="9281"/>
                    </a:lnTo>
                    <a:cubicBezTo>
                      <a:pt x="12114" y="9233"/>
                      <a:pt x="12274" y="9217"/>
                      <a:pt x="12418" y="9169"/>
                    </a:cubicBezTo>
                    <a:cubicBezTo>
                      <a:pt x="12498" y="9153"/>
                      <a:pt x="12562" y="9153"/>
                      <a:pt x="12642" y="9137"/>
                    </a:cubicBezTo>
                    <a:lnTo>
                      <a:pt x="12770" y="9121"/>
                    </a:lnTo>
                    <a:lnTo>
                      <a:pt x="12754" y="9121"/>
                    </a:lnTo>
                    <a:cubicBezTo>
                      <a:pt x="12946" y="9073"/>
                      <a:pt x="13138" y="9057"/>
                      <a:pt x="13314" y="9009"/>
                    </a:cubicBezTo>
                    <a:lnTo>
                      <a:pt x="13538" y="8977"/>
                    </a:lnTo>
                    <a:cubicBezTo>
                      <a:pt x="13682" y="8961"/>
                      <a:pt x="13826" y="8929"/>
                      <a:pt x="13938" y="8897"/>
                    </a:cubicBezTo>
                    <a:cubicBezTo>
                      <a:pt x="14002" y="8881"/>
                      <a:pt x="14050" y="8881"/>
                      <a:pt x="14114" y="8849"/>
                    </a:cubicBezTo>
                    <a:lnTo>
                      <a:pt x="14274" y="8833"/>
                    </a:lnTo>
                    <a:lnTo>
                      <a:pt x="14402" y="8817"/>
                    </a:lnTo>
                    <a:lnTo>
                      <a:pt x="14514" y="8801"/>
                    </a:lnTo>
                    <a:lnTo>
                      <a:pt x="14610" y="8769"/>
                    </a:lnTo>
                    <a:lnTo>
                      <a:pt x="14690" y="8753"/>
                    </a:lnTo>
                    <a:lnTo>
                      <a:pt x="14738" y="8753"/>
                    </a:lnTo>
                    <a:lnTo>
                      <a:pt x="14962" y="8721"/>
                    </a:lnTo>
                    <a:cubicBezTo>
                      <a:pt x="15202" y="8673"/>
                      <a:pt x="15410" y="8641"/>
                      <a:pt x="15650" y="8593"/>
                    </a:cubicBezTo>
                    <a:cubicBezTo>
                      <a:pt x="15762" y="8577"/>
                      <a:pt x="15842" y="8561"/>
                      <a:pt x="15938" y="8561"/>
                    </a:cubicBezTo>
                    <a:lnTo>
                      <a:pt x="16002" y="8529"/>
                    </a:lnTo>
                    <a:lnTo>
                      <a:pt x="16018" y="8529"/>
                    </a:lnTo>
                    <a:cubicBezTo>
                      <a:pt x="16098" y="8513"/>
                      <a:pt x="16194" y="8497"/>
                      <a:pt x="16274" y="8497"/>
                    </a:cubicBezTo>
                    <a:lnTo>
                      <a:pt x="16258" y="8497"/>
                    </a:lnTo>
                    <a:lnTo>
                      <a:pt x="16322" y="8481"/>
                    </a:lnTo>
                    <a:cubicBezTo>
                      <a:pt x="16482" y="8433"/>
                      <a:pt x="16658" y="8417"/>
                      <a:pt x="16818" y="8369"/>
                    </a:cubicBezTo>
                    <a:cubicBezTo>
                      <a:pt x="16962" y="8353"/>
                      <a:pt x="17074" y="8337"/>
                      <a:pt x="17218" y="8321"/>
                    </a:cubicBezTo>
                    <a:lnTo>
                      <a:pt x="17362" y="8289"/>
                    </a:lnTo>
                    <a:lnTo>
                      <a:pt x="17538" y="8273"/>
                    </a:lnTo>
                    <a:cubicBezTo>
                      <a:pt x="17842" y="8241"/>
                      <a:pt x="18146" y="8177"/>
                      <a:pt x="18418" y="8129"/>
                    </a:cubicBezTo>
                    <a:lnTo>
                      <a:pt x="18434" y="8129"/>
                    </a:lnTo>
                    <a:cubicBezTo>
                      <a:pt x="18578" y="8113"/>
                      <a:pt x="18722" y="8081"/>
                      <a:pt x="18850" y="8049"/>
                    </a:cubicBezTo>
                    <a:lnTo>
                      <a:pt x="18994" y="8033"/>
                    </a:lnTo>
                    <a:cubicBezTo>
                      <a:pt x="19138" y="8017"/>
                      <a:pt x="19298" y="7969"/>
                      <a:pt x="19442" y="7953"/>
                    </a:cubicBezTo>
                    <a:lnTo>
                      <a:pt x="19570" y="7937"/>
                    </a:lnTo>
                    <a:cubicBezTo>
                      <a:pt x="19682" y="7921"/>
                      <a:pt x="19762" y="7889"/>
                      <a:pt x="19858" y="7873"/>
                    </a:cubicBezTo>
                    <a:lnTo>
                      <a:pt x="19938" y="7857"/>
                    </a:lnTo>
                    <a:lnTo>
                      <a:pt x="20018" y="7841"/>
                    </a:lnTo>
                    <a:lnTo>
                      <a:pt x="20114" y="7841"/>
                    </a:lnTo>
                    <a:lnTo>
                      <a:pt x="20210" y="7809"/>
                    </a:lnTo>
                    <a:cubicBezTo>
                      <a:pt x="20322" y="7793"/>
                      <a:pt x="20402" y="7777"/>
                      <a:pt x="20498" y="7761"/>
                    </a:cubicBezTo>
                    <a:lnTo>
                      <a:pt x="20658" y="7729"/>
                    </a:lnTo>
                    <a:lnTo>
                      <a:pt x="20802" y="7713"/>
                    </a:lnTo>
                    <a:lnTo>
                      <a:pt x="20834" y="7713"/>
                    </a:lnTo>
                    <a:lnTo>
                      <a:pt x="20962" y="7697"/>
                    </a:lnTo>
                    <a:lnTo>
                      <a:pt x="21042" y="7681"/>
                    </a:lnTo>
                    <a:lnTo>
                      <a:pt x="21074" y="7681"/>
                    </a:lnTo>
                    <a:lnTo>
                      <a:pt x="21362" y="7617"/>
                    </a:lnTo>
                    <a:cubicBezTo>
                      <a:pt x="21538" y="7569"/>
                      <a:pt x="21698" y="7537"/>
                      <a:pt x="21874" y="7521"/>
                    </a:cubicBezTo>
                    <a:cubicBezTo>
                      <a:pt x="22018" y="7489"/>
                      <a:pt x="22178" y="7457"/>
                      <a:pt x="22322" y="7409"/>
                    </a:cubicBezTo>
                    <a:cubicBezTo>
                      <a:pt x="22498" y="7377"/>
                      <a:pt x="22690" y="7329"/>
                      <a:pt x="22898" y="7297"/>
                    </a:cubicBezTo>
                    <a:lnTo>
                      <a:pt x="22930" y="7297"/>
                    </a:lnTo>
                    <a:lnTo>
                      <a:pt x="23010" y="7281"/>
                    </a:lnTo>
                    <a:lnTo>
                      <a:pt x="23090" y="7249"/>
                    </a:lnTo>
                    <a:cubicBezTo>
                      <a:pt x="23330" y="7217"/>
                      <a:pt x="23554" y="7169"/>
                      <a:pt x="23778" y="7137"/>
                    </a:cubicBezTo>
                    <a:lnTo>
                      <a:pt x="23938" y="7121"/>
                    </a:lnTo>
                    <a:cubicBezTo>
                      <a:pt x="24098" y="7089"/>
                      <a:pt x="24258" y="7073"/>
                      <a:pt x="24434" y="7057"/>
                    </a:cubicBezTo>
                    <a:lnTo>
                      <a:pt x="24594" y="7041"/>
                    </a:lnTo>
                    <a:cubicBezTo>
                      <a:pt x="24658" y="7041"/>
                      <a:pt x="24738" y="7009"/>
                      <a:pt x="24803" y="7009"/>
                    </a:cubicBezTo>
                    <a:cubicBezTo>
                      <a:pt x="24851" y="7009"/>
                      <a:pt x="24931" y="6993"/>
                      <a:pt x="24995" y="6993"/>
                    </a:cubicBezTo>
                    <a:lnTo>
                      <a:pt x="25123" y="6977"/>
                    </a:lnTo>
                    <a:cubicBezTo>
                      <a:pt x="25331" y="6961"/>
                      <a:pt x="25555" y="6913"/>
                      <a:pt x="25763" y="6881"/>
                    </a:cubicBezTo>
                    <a:lnTo>
                      <a:pt x="25859" y="6881"/>
                    </a:lnTo>
                    <a:lnTo>
                      <a:pt x="25923" y="6849"/>
                    </a:lnTo>
                    <a:cubicBezTo>
                      <a:pt x="26003" y="6833"/>
                      <a:pt x="26083" y="6817"/>
                      <a:pt x="26163" y="6817"/>
                    </a:cubicBezTo>
                    <a:lnTo>
                      <a:pt x="26275" y="6801"/>
                    </a:lnTo>
                    <a:lnTo>
                      <a:pt x="26355" y="6769"/>
                    </a:lnTo>
                    <a:lnTo>
                      <a:pt x="26515" y="6753"/>
                    </a:lnTo>
                    <a:cubicBezTo>
                      <a:pt x="26611" y="6737"/>
                      <a:pt x="26739" y="6721"/>
                      <a:pt x="26851" y="6689"/>
                    </a:cubicBezTo>
                    <a:cubicBezTo>
                      <a:pt x="26915" y="6673"/>
                      <a:pt x="26979" y="6673"/>
                      <a:pt x="27043" y="6673"/>
                    </a:cubicBezTo>
                    <a:lnTo>
                      <a:pt x="27219" y="6673"/>
                    </a:lnTo>
                    <a:cubicBezTo>
                      <a:pt x="27315" y="6657"/>
                      <a:pt x="27443" y="6641"/>
                      <a:pt x="27539" y="6609"/>
                    </a:cubicBezTo>
                    <a:lnTo>
                      <a:pt x="27683" y="6577"/>
                    </a:lnTo>
                    <a:cubicBezTo>
                      <a:pt x="27731" y="6561"/>
                      <a:pt x="27795" y="6561"/>
                      <a:pt x="27859" y="6529"/>
                    </a:cubicBezTo>
                    <a:lnTo>
                      <a:pt x="27971" y="6497"/>
                    </a:lnTo>
                    <a:cubicBezTo>
                      <a:pt x="28051" y="6481"/>
                      <a:pt x="28115" y="6449"/>
                      <a:pt x="28195" y="6449"/>
                    </a:cubicBezTo>
                    <a:cubicBezTo>
                      <a:pt x="28323" y="6433"/>
                      <a:pt x="28419" y="6417"/>
                      <a:pt x="28531" y="6401"/>
                    </a:cubicBezTo>
                    <a:lnTo>
                      <a:pt x="28515" y="6401"/>
                    </a:lnTo>
                    <a:lnTo>
                      <a:pt x="28595" y="6369"/>
                    </a:lnTo>
                    <a:lnTo>
                      <a:pt x="28675" y="6353"/>
                    </a:lnTo>
                    <a:cubicBezTo>
                      <a:pt x="28691" y="6353"/>
                      <a:pt x="28739" y="6337"/>
                      <a:pt x="28755" y="6337"/>
                    </a:cubicBezTo>
                    <a:lnTo>
                      <a:pt x="28803" y="6337"/>
                    </a:lnTo>
                    <a:lnTo>
                      <a:pt x="28851" y="6321"/>
                    </a:lnTo>
                    <a:lnTo>
                      <a:pt x="29155" y="6257"/>
                    </a:lnTo>
                    <a:lnTo>
                      <a:pt x="29203" y="6257"/>
                    </a:lnTo>
                    <a:lnTo>
                      <a:pt x="29331" y="6241"/>
                    </a:lnTo>
                    <a:lnTo>
                      <a:pt x="29475" y="6209"/>
                    </a:lnTo>
                    <a:lnTo>
                      <a:pt x="29491" y="6209"/>
                    </a:lnTo>
                    <a:lnTo>
                      <a:pt x="29571" y="6193"/>
                    </a:lnTo>
                    <a:lnTo>
                      <a:pt x="29619" y="6193"/>
                    </a:lnTo>
                    <a:lnTo>
                      <a:pt x="29923" y="6129"/>
                    </a:lnTo>
                    <a:cubicBezTo>
                      <a:pt x="30035" y="6113"/>
                      <a:pt x="30163" y="6081"/>
                      <a:pt x="30275" y="6049"/>
                    </a:cubicBezTo>
                    <a:lnTo>
                      <a:pt x="30355" y="6033"/>
                    </a:lnTo>
                    <a:lnTo>
                      <a:pt x="30451" y="6017"/>
                    </a:lnTo>
                    <a:lnTo>
                      <a:pt x="30419" y="6017"/>
                    </a:lnTo>
                    <a:cubicBezTo>
                      <a:pt x="30435" y="6017"/>
                      <a:pt x="30451" y="6017"/>
                      <a:pt x="30483" y="6001"/>
                    </a:cubicBezTo>
                    <a:cubicBezTo>
                      <a:pt x="30643" y="5969"/>
                      <a:pt x="30771" y="5937"/>
                      <a:pt x="30931" y="5921"/>
                    </a:cubicBezTo>
                    <a:lnTo>
                      <a:pt x="31091" y="5889"/>
                    </a:lnTo>
                    <a:lnTo>
                      <a:pt x="31299" y="5857"/>
                    </a:lnTo>
                    <a:cubicBezTo>
                      <a:pt x="31443" y="5841"/>
                      <a:pt x="31555" y="5809"/>
                      <a:pt x="31699" y="5793"/>
                    </a:cubicBezTo>
                    <a:cubicBezTo>
                      <a:pt x="31795" y="5777"/>
                      <a:pt x="31891" y="5761"/>
                      <a:pt x="32003" y="5761"/>
                    </a:cubicBezTo>
                    <a:cubicBezTo>
                      <a:pt x="32035" y="5761"/>
                      <a:pt x="32083" y="5729"/>
                      <a:pt x="32131" y="5729"/>
                    </a:cubicBezTo>
                    <a:cubicBezTo>
                      <a:pt x="32195" y="5729"/>
                      <a:pt x="32243" y="5713"/>
                      <a:pt x="32291" y="5713"/>
                    </a:cubicBezTo>
                    <a:cubicBezTo>
                      <a:pt x="32499" y="5681"/>
                      <a:pt x="32691" y="5649"/>
                      <a:pt x="32899" y="5617"/>
                    </a:cubicBezTo>
                    <a:lnTo>
                      <a:pt x="32979" y="5601"/>
                    </a:lnTo>
                    <a:cubicBezTo>
                      <a:pt x="33139" y="5569"/>
                      <a:pt x="33299" y="5537"/>
                      <a:pt x="33475" y="5521"/>
                    </a:cubicBezTo>
                    <a:cubicBezTo>
                      <a:pt x="33683" y="5473"/>
                      <a:pt x="33859" y="5457"/>
                      <a:pt x="34051" y="5409"/>
                    </a:cubicBezTo>
                    <a:lnTo>
                      <a:pt x="34435" y="5361"/>
                    </a:lnTo>
                    <a:cubicBezTo>
                      <a:pt x="34691" y="5313"/>
                      <a:pt x="34931" y="5281"/>
                      <a:pt x="35203" y="5217"/>
                    </a:cubicBezTo>
                    <a:lnTo>
                      <a:pt x="35235" y="5217"/>
                    </a:lnTo>
                    <a:lnTo>
                      <a:pt x="35299" y="5201"/>
                    </a:lnTo>
                    <a:cubicBezTo>
                      <a:pt x="35379" y="5169"/>
                      <a:pt x="35475" y="5153"/>
                      <a:pt x="35571" y="5137"/>
                    </a:cubicBezTo>
                    <a:lnTo>
                      <a:pt x="35603" y="5137"/>
                    </a:lnTo>
                    <a:cubicBezTo>
                      <a:pt x="35619" y="5137"/>
                      <a:pt x="35619" y="5137"/>
                      <a:pt x="35651" y="5121"/>
                    </a:cubicBezTo>
                    <a:lnTo>
                      <a:pt x="35715" y="5121"/>
                    </a:lnTo>
                    <a:cubicBezTo>
                      <a:pt x="35779" y="5121"/>
                      <a:pt x="35811" y="5089"/>
                      <a:pt x="35875" y="5089"/>
                    </a:cubicBezTo>
                    <a:lnTo>
                      <a:pt x="36003" y="5073"/>
                    </a:lnTo>
                    <a:lnTo>
                      <a:pt x="36115" y="5057"/>
                    </a:lnTo>
                    <a:cubicBezTo>
                      <a:pt x="36179" y="5041"/>
                      <a:pt x="36259" y="5041"/>
                      <a:pt x="36323" y="5009"/>
                    </a:cubicBezTo>
                    <a:lnTo>
                      <a:pt x="36451" y="4977"/>
                    </a:lnTo>
                    <a:cubicBezTo>
                      <a:pt x="36531" y="4961"/>
                      <a:pt x="36611" y="4929"/>
                      <a:pt x="36723" y="4929"/>
                    </a:cubicBezTo>
                    <a:lnTo>
                      <a:pt x="36819" y="4913"/>
                    </a:lnTo>
                    <a:lnTo>
                      <a:pt x="36803" y="4913"/>
                    </a:lnTo>
                    <a:cubicBezTo>
                      <a:pt x="37059" y="4849"/>
                      <a:pt x="37299" y="4817"/>
                      <a:pt x="37539" y="4769"/>
                    </a:cubicBezTo>
                    <a:lnTo>
                      <a:pt x="37699" y="4753"/>
                    </a:lnTo>
                    <a:cubicBezTo>
                      <a:pt x="37860" y="4737"/>
                      <a:pt x="38020" y="4689"/>
                      <a:pt x="38180" y="4673"/>
                    </a:cubicBezTo>
                    <a:lnTo>
                      <a:pt x="38324" y="4657"/>
                    </a:lnTo>
                    <a:cubicBezTo>
                      <a:pt x="38404" y="4641"/>
                      <a:pt x="38500" y="4609"/>
                      <a:pt x="38580" y="4593"/>
                    </a:cubicBezTo>
                    <a:cubicBezTo>
                      <a:pt x="38660" y="4577"/>
                      <a:pt x="38740" y="4561"/>
                      <a:pt x="38820" y="4561"/>
                    </a:cubicBezTo>
                    <a:lnTo>
                      <a:pt x="38836" y="4561"/>
                    </a:lnTo>
                    <a:lnTo>
                      <a:pt x="38900" y="4353"/>
                    </a:lnTo>
                    <a:cubicBezTo>
                      <a:pt x="38916" y="4353"/>
                      <a:pt x="38964" y="4337"/>
                      <a:pt x="38996" y="4337"/>
                    </a:cubicBezTo>
                    <a:lnTo>
                      <a:pt x="39716" y="4209"/>
                    </a:lnTo>
                    <a:lnTo>
                      <a:pt x="39796" y="4193"/>
                    </a:lnTo>
                    <a:cubicBezTo>
                      <a:pt x="39908" y="4177"/>
                      <a:pt x="40004" y="4161"/>
                      <a:pt x="40100" y="4161"/>
                    </a:cubicBezTo>
                    <a:lnTo>
                      <a:pt x="40404" y="4097"/>
                    </a:lnTo>
                    <a:lnTo>
                      <a:pt x="40564" y="4081"/>
                    </a:lnTo>
                    <a:cubicBezTo>
                      <a:pt x="40708" y="4049"/>
                      <a:pt x="40836" y="4017"/>
                      <a:pt x="40980" y="4001"/>
                    </a:cubicBezTo>
                    <a:cubicBezTo>
                      <a:pt x="41364" y="3937"/>
                      <a:pt x="41716" y="3873"/>
                      <a:pt x="42100" y="3793"/>
                    </a:cubicBezTo>
                    <a:cubicBezTo>
                      <a:pt x="42180" y="3777"/>
                      <a:pt x="42260" y="3761"/>
                      <a:pt x="42340" y="3761"/>
                    </a:cubicBezTo>
                    <a:cubicBezTo>
                      <a:pt x="42500" y="3713"/>
                      <a:pt x="42676" y="3697"/>
                      <a:pt x="42836" y="3649"/>
                    </a:cubicBezTo>
                    <a:lnTo>
                      <a:pt x="42868" y="3649"/>
                    </a:lnTo>
                    <a:cubicBezTo>
                      <a:pt x="43044" y="3617"/>
                      <a:pt x="43204" y="3601"/>
                      <a:pt x="43380" y="3553"/>
                    </a:cubicBezTo>
                    <a:lnTo>
                      <a:pt x="43476" y="3537"/>
                    </a:lnTo>
                    <a:lnTo>
                      <a:pt x="43636" y="3505"/>
                    </a:lnTo>
                    <a:lnTo>
                      <a:pt x="44004" y="3457"/>
                    </a:lnTo>
                    <a:cubicBezTo>
                      <a:pt x="44084" y="3425"/>
                      <a:pt x="44148" y="3425"/>
                      <a:pt x="44228" y="3409"/>
                    </a:cubicBezTo>
                    <a:cubicBezTo>
                      <a:pt x="44340" y="3393"/>
                      <a:pt x="44468" y="3377"/>
                      <a:pt x="44564" y="3377"/>
                    </a:cubicBezTo>
                    <a:lnTo>
                      <a:pt x="44740" y="3345"/>
                    </a:lnTo>
                    <a:lnTo>
                      <a:pt x="44884" y="3329"/>
                    </a:lnTo>
                    <a:lnTo>
                      <a:pt x="45012" y="3313"/>
                    </a:lnTo>
                    <a:lnTo>
                      <a:pt x="45124" y="3297"/>
                    </a:lnTo>
                    <a:cubicBezTo>
                      <a:pt x="45188" y="3297"/>
                      <a:pt x="45236" y="3265"/>
                      <a:pt x="45284" y="3265"/>
                    </a:cubicBezTo>
                    <a:cubicBezTo>
                      <a:pt x="45460" y="3249"/>
                      <a:pt x="45636" y="3233"/>
                      <a:pt x="45812" y="3185"/>
                    </a:cubicBezTo>
                    <a:lnTo>
                      <a:pt x="45844" y="3185"/>
                    </a:lnTo>
                    <a:cubicBezTo>
                      <a:pt x="45908" y="3169"/>
                      <a:pt x="45956" y="3169"/>
                      <a:pt x="46004" y="3153"/>
                    </a:cubicBezTo>
                    <a:close/>
                    <a:moveTo>
                      <a:pt x="49060" y="0"/>
                    </a:moveTo>
                    <a:cubicBezTo>
                      <a:pt x="48996" y="0"/>
                      <a:pt x="48948" y="0"/>
                      <a:pt x="48884" y="16"/>
                    </a:cubicBezTo>
                    <a:cubicBezTo>
                      <a:pt x="48836" y="16"/>
                      <a:pt x="48788" y="33"/>
                      <a:pt x="48740" y="33"/>
                    </a:cubicBezTo>
                    <a:lnTo>
                      <a:pt x="48708" y="33"/>
                    </a:lnTo>
                    <a:lnTo>
                      <a:pt x="48580" y="49"/>
                    </a:lnTo>
                    <a:cubicBezTo>
                      <a:pt x="48500" y="81"/>
                      <a:pt x="48436" y="81"/>
                      <a:pt x="48356" y="97"/>
                    </a:cubicBezTo>
                    <a:cubicBezTo>
                      <a:pt x="48260" y="113"/>
                      <a:pt x="48164" y="113"/>
                      <a:pt x="48068" y="129"/>
                    </a:cubicBezTo>
                    <a:cubicBezTo>
                      <a:pt x="48004" y="129"/>
                      <a:pt x="47940" y="161"/>
                      <a:pt x="47908" y="177"/>
                    </a:cubicBezTo>
                    <a:cubicBezTo>
                      <a:pt x="47860" y="177"/>
                      <a:pt x="47828" y="193"/>
                      <a:pt x="47780" y="193"/>
                    </a:cubicBezTo>
                    <a:cubicBezTo>
                      <a:pt x="47620" y="241"/>
                      <a:pt x="47460" y="257"/>
                      <a:pt x="47284" y="273"/>
                    </a:cubicBezTo>
                    <a:lnTo>
                      <a:pt x="47188" y="289"/>
                    </a:lnTo>
                    <a:cubicBezTo>
                      <a:pt x="46980" y="337"/>
                      <a:pt x="46788" y="353"/>
                      <a:pt x="46580" y="401"/>
                    </a:cubicBezTo>
                    <a:cubicBezTo>
                      <a:pt x="46500" y="417"/>
                      <a:pt x="46420" y="417"/>
                      <a:pt x="46356" y="433"/>
                    </a:cubicBezTo>
                    <a:lnTo>
                      <a:pt x="46004" y="497"/>
                    </a:lnTo>
                    <a:cubicBezTo>
                      <a:pt x="45924" y="513"/>
                      <a:pt x="45844" y="513"/>
                      <a:pt x="45764" y="529"/>
                    </a:cubicBezTo>
                    <a:cubicBezTo>
                      <a:pt x="45636" y="561"/>
                      <a:pt x="45524" y="577"/>
                      <a:pt x="45412" y="593"/>
                    </a:cubicBezTo>
                    <a:cubicBezTo>
                      <a:pt x="45236" y="609"/>
                      <a:pt x="45060" y="657"/>
                      <a:pt x="44884" y="689"/>
                    </a:cubicBezTo>
                    <a:cubicBezTo>
                      <a:pt x="44740" y="721"/>
                      <a:pt x="44612" y="753"/>
                      <a:pt x="44484" y="769"/>
                    </a:cubicBezTo>
                    <a:lnTo>
                      <a:pt x="44324" y="817"/>
                    </a:lnTo>
                    <a:cubicBezTo>
                      <a:pt x="44260" y="817"/>
                      <a:pt x="44212" y="833"/>
                      <a:pt x="44180" y="849"/>
                    </a:cubicBezTo>
                    <a:cubicBezTo>
                      <a:pt x="44148" y="881"/>
                      <a:pt x="44084" y="881"/>
                      <a:pt x="44036" y="881"/>
                    </a:cubicBezTo>
                    <a:lnTo>
                      <a:pt x="43908" y="897"/>
                    </a:lnTo>
                    <a:cubicBezTo>
                      <a:pt x="43844" y="913"/>
                      <a:pt x="43796" y="913"/>
                      <a:pt x="43748" y="929"/>
                    </a:cubicBezTo>
                    <a:lnTo>
                      <a:pt x="43540" y="977"/>
                    </a:lnTo>
                    <a:cubicBezTo>
                      <a:pt x="43428" y="993"/>
                      <a:pt x="43300" y="1041"/>
                      <a:pt x="43188" y="1057"/>
                    </a:cubicBezTo>
                    <a:lnTo>
                      <a:pt x="42964" y="1089"/>
                    </a:lnTo>
                    <a:cubicBezTo>
                      <a:pt x="42836" y="1121"/>
                      <a:pt x="42708" y="1137"/>
                      <a:pt x="42580" y="1169"/>
                    </a:cubicBezTo>
                    <a:lnTo>
                      <a:pt x="42276" y="1233"/>
                    </a:lnTo>
                    <a:lnTo>
                      <a:pt x="41988" y="1297"/>
                    </a:lnTo>
                    <a:cubicBezTo>
                      <a:pt x="41796" y="1329"/>
                      <a:pt x="41604" y="1377"/>
                      <a:pt x="41412" y="1393"/>
                    </a:cubicBezTo>
                    <a:cubicBezTo>
                      <a:pt x="41012" y="1457"/>
                      <a:pt x="40612" y="1537"/>
                      <a:pt x="40212" y="1601"/>
                    </a:cubicBezTo>
                    <a:cubicBezTo>
                      <a:pt x="40116" y="1617"/>
                      <a:pt x="40004" y="1633"/>
                      <a:pt x="39908" y="1649"/>
                    </a:cubicBezTo>
                    <a:cubicBezTo>
                      <a:pt x="39812" y="1681"/>
                      <a:pt x="39732" y="1697"/>
                      <a:pt x="39668" y="1697"/>
                    </a:cubicBezTo>
                    <a:lnTo>
                      <a:pt x="39476" y="1729"/>
                    </a:lnTo>
                    <a:lnTo>
                      <a:pt x="39124" y="1793"/>
                    </a:lnTo>
                    <a:cubicBezTo>
                      <a:pt x="38836" y="1857"/>
                      <a:pt x="38564" y="1889"/>
                      <a:pt x="38276" y="1953"/>
                    </a:cubicBezTo>
                    <a:lnTo>
                      <a:pt x="37956" y="2017"/>
                    </a:lnTo>
                    <a:cubicBezTo>
                      <a:pt x="37876" y="2033"/>
                      <a:pt x="37780" y="2049"/>
                      <a:pt x="37699" y="2049"/>
                    </a:cubicBezTo>
                    <a:cubicBezTo>
                      <a:pt x="37603" y="2081"/>
                      <a:pt x="37475" y="2097"/>
                      <a:pt x="37379" y="2113"/>
                    </a:cubicBezTo>
                    <a:lnTo>
                      <a:pt x="37235" y="2129"/>
                    </a:lnTo>
                    <a:cubicBezTo>
                      <a:pt x="37075" y="2177"/>
                      <a:pt x="36947" y="2193"/>
                      <a:pt x="36787" y="2241"/>
                    </a:cubicBezTo>
                    <a:cubicBezTo>
                      <a:pt x="36659" y="2257"/>
                      <a:pt x="36563" y="2273"/>
                      <a:pt x="36435" y="2289"/>
                    </a:cubicBezTo>
                    <a:cubicBezTo>
                      <a:pt x="36339" y="2321"/>
                      <a:pt x="36259" y="2337"/>
                      <a:pt x="36163" y="2353"/>
                    </a:cubicBezTo>
                    <a:cubicBezTo>
                      <a:pt x="36099" y="2369"/>
                      <a:pt x="36019" y="2369"/>
                      <a:pt x="35955" y="2401"/>
                    </a:cubicBezTo>
                    <a:lnTo>
                      <a:pt x="35875" y="2417"/>
                    </a:lnTo>
                    <a:lnTo>
                      <a:pt x="35587" y="2481"/>
                    </a:lnTo>
                    <a:cubicBezTo>
                      <a:pt x="35107" y="2577"/>
                      <a:pt x="34723" y="2657"/>
                      <a:pt x="34355" y="2689"/>
                    </a:cubicBezTo>
                    <a:lnTo>
                      <a:pt x="34003" y="2753"/>
                    </a:lnTo>
                    <a:cubicBezTo>
                      <a:pt x="33699" y="2801"/>
                      <a:pt x="33395" y="2849"/>
                      <a:pt x="33075" y="2897"/>
                    </a:cubicBezTo>
                    <a:cubicBezTo>
                      <a:pt x="32899" y="2929"/>
                      <a:pt x="32707" y="2961"/>
                      <a:pt x="32515" y="2993"/>
                    </a:cubicBezTo>
                    <a:lnTo>
                      <a:pt x="32451" y="3009"/>
                    </a:lnTo>
                    <a:cubicBezTo>
                      <a:pt x="32355" y="3041"/>
                      <a:pt x="32275" y="3057"/>
                      <a:pt x="32179" y="3073"/>
                    </a:cubicBezTo>
                    <a:cubicBezTo>
                      <a:pt x="32083" y="3089"/>
                      <a:pt x="31955" y="3121"/>
                      <a:pt x="31859" y="3137"/>
                    </a:cubicBezTo>
                    <a:lnTo>
                      <a:pt x="31619" y="3169"/>
                    </a:lnTo>
                    <a:cubicBezTo>
                      <a:pt x="31283" y="3233"/>
                      <a:pt x="30963" y="3313"/>
                      <a:pt x="30611" y="3377"/>
                    </a:cubicBezTo>
                    <a:lnTo>
                      <a:pt x="30019" y="3489"/>
                    </a:lnTo>
                    <a:cubicBezTo>
                      <a:pt x="29907" y="3521"/>
                      <a:pt x="29795" y="3537"/>
                      <a:pt x="29683" y="3553"/>
                    </a:cubicBezTo>
                    <a:lnTo>
                      <a:pt x="29411" y="3617"/>
                    </a:lnTo>
                    <a:lnTo>
                      <a:pt x="29187" y="3649"/>
                    </a:lnTo>
                    <a:lnTo>
                      <a:pt x="29043" y="3681"/>
                    </a:lnTo>
                    <a:cubicBezTo>
                      <a:pt x="28979" y="3697"/>
                      <a:pt x="28915" y="3697"/>
                      <a:pt x="28835" y="3713"/>
                    </a:cubicBezTo>
                    <a:cubicBezTo>
                      <a:pt x="28787" y="3729"/>
                      <a:pt x="28723" y="3729"/>
                      <a:pt x="28643" y="3761"/>
                    </a:cubicBezTo>
                    <a:cubicBezTo>
                      <a:pt x="28563" y="3777"/>
                      <a:pt x="28483" y="3777"/>
                      <a:pt x="28403" y="3793"/>
                    </a:cubicBezTo>
                    <a:cubicBezTo>
                      <a:pt x="28243" y="3841"/>
                      <a:pt x="28067" y="3857"/>
                      <a:pt x="27875" y="3889"/>
                    </a:cubicBezTo>
                    <a:lnTo>
                      <a:pt x="27699" y="3921"/>
                    </a:lnTo>
                    <a:lnTo>
                      <a:pt x="27683" y="3921"/>
                    </a:lnTo>
                    <a:cubicBezTo>
                      <a:pt x="27523" y="3937"/>
                      <a:pt x="27363" y="3953"/>
                      <a:pt x="27187" y="4001"/>
                    </a:cubicBezTo>
                    <a:cubicBezTo>
                      <a:pt x="27027" y="4017"/>
                      <a:pt x="26835" y="4049"/>
                      <a:pt x="26675" y="4081"/>
                    </a:cubicBezTo>
                    <a:lnTo>
                      <a:pt x="26579" y="4097"/>
                    </a:lnTo>
                    <a:lnTo>
                      <a:pt x="26627" y="4097"/>
                    </a:lnTo>
                    <a:cubicBezTo>
                      <a:pt x="26483" y="4113"/>
                      <a:pt x="26355" y="4129"/>
                      <a:pt x="26227" y="4161"/>
                    </a:cubicBezTo>
                    <a:lnTo>
                      <a:pt x="26147" y="4177"/>
                    </a:lnTo>
                    <a:cubicBezTo>
                      <a:pt x="25923" y="4193"/>
                      <a:pt x="25699" y="4241"/>
                      <a:pt x="25475" y="4273"/>
                    </a:cubicBezTo>
                    <a:lnTo>
                      <a:pt x="25363" y="4289"/>
                    </a:lnTo>
                    <a:cubicBezTo>
                      <a:pt x="25283" y="4321"/>
                      <a:pt x="25187" y="4337"/>
                      <a:pt x="25091" y="4337"/>
                    </a:cubicBezTo>
                    <a:lnTo>
                      <a:pt x="24979" y="4353"/>
                    </a:lnTo>
                    <a:cubicBezTo>
                      <a:pt x="24899" y="4369"/>
                      <a:pt x="24819" y="4401"/>
                      <a:pt x="24722" y="4401"/>
                    </a:cubicBezTo>
                    <a:lnTo>
                      <a:pt x="24562" y="4417"/>
                    </a:lnTo>
                    <a:cubicBezTo>
                      <a:pt x="24418" y="4433"/>
                      <a:pt x="24290" y="4449"/>
                      <a:pt x="24162" y="4481"/>
                    </a:cubicBezTo>
                    <a:lnTo>
                      <a:pt x="23794" y="4529"/>
                    </a:lnTo>
                    <a:lnTo>
                      <a:pt x="23394" y="4593"/>
                    </a:lnTo>
                    <a:lnTo>
                      <a:pt x="23010" y="4657"/>
                    </a:lnTo>
                    <a:cubicBezTo>
                      <a:pt x="22882" y="4673"/>
                      <a:pt x="22738" y="4689"/>
                      <a:pt x="22594" y="4737"/>
                    </a:cubicBezTo>
                    <a:lnTo>
                      <a:pt x="22242" y="4801"/>
                    </a:lnTo>
                    <a:cubicBezTo>
                      <a:pt x="22162" y="4817"/>
                      <a:pt x="22050" y="4817"/>
                      <a:pt x="21970" y="4833"/>
                    </a:cubicBezTo>
                    <a:cubicBezTo>
                      <a:pt x="21794" y="4849"/>
                      <a:pt x="21634" y="4897"/>
                      <a:pt x="21458" y="4929"/>
                    </a:cubicBezTo>
                    <a:cubicBezTo>
                      <a:pt x="21282" y="4977"/>
                      <a:pt x="21122" y="5009"/>
                      <a:pt x="20930" y="5057"/>
                    </a:cubicBezTo>
                    <a:cubicBezTo>
                      <a:pt x="20834" y="5073"/>
                      <a:pt x="20738" y="5089"/>
                      <a:pt x="20658" y="5121"/>
                    </a:cubicBezTo>
                    <a:cubicBezTo>
                      <a:pt x="20530" y="5137"/>
                      <a:pt x="20434" y="5153"/>
                      <a:pt x="20322" y="5201"/>
                    </a:cubicBezTo>
                    <a:cubicBezTo>
                      <a:pt x="20162" y="5233"/>
                      <a:pt x="20018" y="5281"/>
                      <a:pt x="19858" y="5297"/>
                    </a:cubicBezTo>
                    <a:cubicBezTo>
                      <a:pt x="19730" y="5313"/>
                      <a:pt x="19618" y="5361"/>
                      <a:pt x="19490" y="5377"/>
                    </a:cubicBezTo>
                    <a:cubicBezTo>
                      <a:pt x="19394" y="5393"/>
                      <a:pt x="19282" y="5409"/>
                      <a:pt x="19170" y="5441"/>
                    </a:cubicBezTo>
                    <a:lnTo>
                      <a:pt x="19090" y="5457"/>
                    </a:lnTo>
                    <a:cubicBezTo>
                      <a:pt x="18994" y="5473"/>
                      <a:pt x="18914" y="5489"/>
                      <a:pt x="18818" y="5521"/>
                    </a:cubicBezTo>
                    <a:cubicBezTo>
                      <a:pt x="18658" y="5553"/>
                      <a:pt x="18498" y="5569"/>
                      <a:pt x="18354" y="5601"/>
                    </a:cubicBezTo>
                    <a:cubicBezTo>
                      <a:pt x="18098" y="5633"/>
                      <a:pt x="17842" y="5681"/>
                      <a:pt x="17602" y="5713"/>
                    </a:cubicBezTo>
                    <a:lnTo>
                      <a:pt x="17378" y="5761"/>
                    </a:lnTo>
                    <a:lnTo>
                      <a:pt x="17234" y="5777"/>
                    </a:lnTo>
                    <a:cubicBezTo>
                      <a:pt x="17138" y="5793"/>
                      <a:pt x="17010" y="5809"/>
                      <a:pt x="16914" y="5841"/>
                    </a:cubicBezTo>
                    <a:lnTo>
                      <a:pt x="16850" y="5857"/>
                    </a:lnTo>
                    <a:lnTo>
                      <a:pt x="16610" y="5889"/>
                    </a:lnTo>
                    <a:cubicBezTo>
                      <a:pt x="16450" y="5937"/>
                      <a:pt x="16274" y="5953"/>
                      <a:pt x="16114" y="6001"/>
                    </a:cubicBezTo>
                    <a:lnTo>
                      <a:pt x="16034" y="6017"/>
                    </a:lnTo>
                    <a:cubicBezTo>
                      <a:pt x="15810" y="6049"/>
                      <a:pt x="15570" y="6113"/>
                      <a:pt x="15362" y="6161"/>
                    </a:cubicBezTo>
                    <a:cubicBezTo>
                      <a:pt x="15250" y="6177"/>
                      <a:pt x="15154" y="6193"/>
                      <a:pt x="15074" y="6193"/>
                    </a:cubicBezTo>
                    <a:lnTo>
                      <a:pt x="14962" y="6209"/>
                    </a:lnTo>
                    <a:cubicBezTo>
                      <a:pt x="14834" y="6241"/>
                      <a:pt x="14690" y="6257"/>
                      <a:pt x="14578" y="6273"/>
                    </a:cubicBezTo>
                    <a:cubicBezTo>
                      <a:pt x="14482" y="6289"/>
                      <a:pt x="14354" y="6321"/>
                      <a:pt x="14258" y="6337"/>
                    </a:cubicBezTo>
                    <a:lnTo>
                      <a:pt x="14194" y="6337"/>
                    </a:lnTo>
                    <a:cubicBezTo>
                      <a:pt x="14130" y="6337"/>
                      <a:pt x="14082" y="6353"/>
                      <a:pt x="14002" y="6353"/>
                    </a:cubicBezTo>
                    <a:cubicBezTo>
                      <a:pt x="13938" y="6369"/>
                      <a:pt x="13874" y="6369"/>
                      <a:pt x="13794" y="6401"/>
                    </a:cubicBezTo>
                    <a:cubicBezTo>
                      <a:pt x="13698" y="6417"/>
                      <a:pt x="13618" y="6417"/>
                      <a:pt x="13522" y="6433"/>
                    </a:cubicBezTo>
                    <a:lnTo>
                      <a:pt x="13410" y="6449"/>
                    </a:lnTo>
                    <a:lnTo>
                      <a:pt x="13314" y="6481"/>
                    </a:lnTo>
                    <a:cubicBezTo>
                      <a:pt x="13218" y="6497"/>
                      <a:pt x="13138" y="6513"/>
                      <a:pt x="13042" y="6513"/>
                    </a:cubicBezTo>
                    <a:cubicBezTo>
                      <a:pt x="12770" y="6561"/>
                      <a:pt x="12514" y="6609"/>
                      <a:pt x="12258" y="6657"/>
                    </a:cubicBezTo>
                    <a:cubicBezTo>
                      <a:pt x="12194" y="6673"/>
                      <a:pt x="12130" y="6673"/>
                      <a:pt x="12050" y="6689"/>
                    </a:cubicBezTo>
                    <a:cubicBezTo>
                      <a:pt x="12002" y="6721"/>
                      <a:pt x="11938" y="6721"/>
                      <a:pt x="11858" y="6737"/>
                    </a:cubicBezTo>
                    <a:cubicBezTo>
                      <a:pt x="11713" y="6753"/>
                      <a:pt x="11601" y="6801"/>
                      <a:pt x="11457" y="6817"/>
                    </a:cubicBezTo>
                    <a:lnTo>
                      <a:pt x="11249" y="6849"/>
                    </a:lnTo>
                    <a:lnTo>
                      <a:pt x="11057" y="6897"/>
                    </a:lnTo>
                    <a:cubicBezTo>
                      <a:pt x="10961" y="6913"/>
                      <a:pt x="10849" y="6929"/>
                      <a:pt x="10769" y="6961"/>
                    </a:cubicBezTo>
                    <a:lnTo>
                      <a:pt x="10673" y="6977"/>
                    </a:lnTo>
                    <a:cubicBezTo>
                      <a:pt x="10609" y="6977"/>
                      <a:pt x="10577" y="6993"/>
                      <a:pt x="10513" y="6993"/>
                    </a:cubicBezTo>
                    <a:cubicBezTo>
                      <a:pt x="10449" y="6993"/>
                      <a:pt x="10417" y="7009"/>
                      <a:pt x="10353" y="7009"/>
                    </a:cubicBezTo>
                    <a:cubicBezTo>
                      <a:pt x="10257" y="7025"/>
                      <a:pt x="10177" y="7057"/>
                      <a:pt x="10081" y="7057"/>
                    </a:cubicBezTo>
                    <a:cubicBezTo>
                      <a:pt x="9937" y="7073"/>
                      <a:pt x="9793" y="7089"/>
                      <a:pt x="9681" y="7121"/>
                    </a:cubicBezTo>
                    <a:lnTo>
                      <a:pt x="9537" y="7137"/>
                    </a:lnTo>
                    <a:lnTo>
                      <a:pt x="9553" y="7137"/>
                    </a:lnTo>
                    <a:cubicBezTo>
                      <a:pt x="9057" y="7185"/>
                      <a:pt x="8561" y="7297"/>
                      <a:pt x="8081" y="7377"/>
                    </a:cubicBezTo>
                    <a:lnTo>
                      <a:pt x="8033" y="7377"/>
                    </a:lnTo>
                    <a:lnTo>
                      <a:pt x="7889" y="7393"/>
                    </a:lnTo>
                    <a:cubicBezTo>
                      <a:pt x="7809" y="7409"/>
                      <a:pt x="7729" y="7425"/>
                      <a:pt x="7649" y="7425"/>
                    </a:cubicBezTo>
                    <a:cubicBezTo>
                      <a:pt x="7569" y="7457"/>
                      <a:pt x="7521" y="7457"/>
                      <a:pt x="7441" y="7473"/>
                    </a:cubicBezTo>
                    <a:lnTo>
                      <a:pt x="7377" y="7521"/>
                    </a:lnTo>
                    <a:cubicBezTo>
                      <a:pt x="7137" y="7553"/>
                      <a:pt x="6881" y="7601"/>
                      <a:pt x="6641" y="7633"/>
                    </a:cubicBezTo>
                    <a:cubicBezTo>
                      <a:pt x="6545" y="7649"/>
                      <a:pt x="6433" y="7681"/>
                      <a:pt x="6353" y="7681"/>
                    </a:cubicBezTo>
                    <a:cubicBezTo>
                      <a:pt x="6193" y="7697"/>
                      <a:pt x="6033" y="7729"/>
                      <a:pt x="5905" y="7761"/>
                    </a:cubicBezTo>
                    <a:cubicBezTo>
                      <a:pt x="5793" y="7777"/>
                      <a:pt x="5713" y="7793"/>
                      <a:pt x="5617" y="7809"/>
                    </a:cubicBezTo>
                    <a:lnTo>
                      <a:pt x="5505" y="7825"/>
                    </a:lnTo>
                    <a:cubicBezTo>
                      <a:pt x="5377" y="7857"/>
                      <a:pt x="5233" y="7873"/>
                      <a:pt x="5121" y="7921"/>
                    </a:cubicBezTo>
                    <a:lnTo>
                      <a:pt x="4881" y="7953"/>
                    </a:lnTo>
                    <a:cubicBezTo>
                      <a:pt x="4705" y="8001"/>
                      <a:pt x="4529" y="8017"/>
                      <a:pt x="4353" y="8049"/>
                    </a:cubicBezTo>
                    <a:cubicBezTo>
                      <a:pt x="4209" y="8097"/>
                      <a:pt x="4097" y="8113"/>
                      <a:pt x="3953" y="8161"/>
                    </a:cubicBezTo>
                    <a:cubicBezTo>
                      <a:pt x="3841" y="8177"/>
                      <a:pt x="3729" y="8209"/>
                      <a:pt x="3617" y="8241"/>
                    </a:cubicBezTo>
                    <a:lnTo>
                      <a:pt x="3537" y="8257"/>
                    </a:lnTo>
                    <a:lnTo>
                      <a:pt x="3297" y="8321"/>
                    </a:lnTo>
                    <a:cubicBezTo>
                      <a:pt x="3249" y="8337"/>
                      <a:pt x="3201" y="8337"/>
                      <a:pt x="3153" y="8353"/>
                    </a:cubicBezTo>
                    <a:cubicBezTo>
                      <a:pt x="3121" y="8353"/>
                      <a:pt x="3057" y="8369"/>
                      <a:pt x="3009" y="8401"/>
                    </a:cubicBezTo>
                    <a:cubicBezTo>
                      <a:pt x="2897" y="8417"/>
                      <a:pt x="2801" y="8433"/>
                      <a:pt x="2673" y="8481"/>
                    </a:cubicBezTo>
                    <a:lnTo>
                      <a:pt x="2417" y="8513"/>
                    </a:lnTo>
                    <a:cubicBezTo>
                      <a:pt x="2225" y="8561"/>
                      <a:pt x="2065" y="8593"/>
                      <a:pt x="1873" y="8609"/>
                    </a:cubicBezTo>
                    <a:cubicBezTo>
                      <a:pt x="1793" y="8625"/>
                      <a:pt x="1713" y="8625"/>
                      <a:pt x="1649" y="8657"/>
                    </a:cubicBezTo>
                    <a:cubicBezTo>
                      <a:pt x="1585" y="8673"/>
                      <a:pt x="1473" y="8673"/>
                      <a:pt x="1393" y="8689"/>
                    </a:cubicBezTo>
                    <a:cubicBezTo>
                      <a:pt x="1361" y="8689"/>
                      <a:pt x="1313" y="8689"/>
                      <a:pt x="1297" y="8721"/>
                    </a:cubicBezTo>
                    <a:cubicBezTo>
                      <a:pt x="1217" y="8737"/>
                      <a:pt x="1137" y="8737"/>
                      <a:pt x="1041" y="8753"/>
                    </a:cubicBezTo>
                    <a:lnTo>
                      <a:pt x="625" y="8817"/>
                    </a:lnTo>
                    <a:lnTo>
                      <a:pt x="545" y="8833"/>
                    </a:lnTo>
                    <a:lnTo>
                      <a:pt x="465" y="8849"/>
                    </a:lnTo>
                    <a:cubicBezTo>
                      <a:pt x="433" y="8849"/>
                      <a:pt x="401" y="8865"/>
                      <a:pt x="385" y="8865"/>
                    </a:cubicBezTo>
                    <a:cubicBezTo>
                      <a:pt x="337" y="8865"/>
                      <a:pt x="321" y="8897"/>
                      <a:pt x="273" y="8913"/>
                    </a:cubicBezTo>
                    <a:cubicBezTo>
                      <a:pt x="257" y="8913"/>
                      <a:pt x="257" y="8929"/>
                      <a:pt x="241" y="8945"/>
                    </a:cubicBezTo>
                    <a:cubicBezTo>
                      <a:pt x="225" y="8929"/>
                      <a:pt x="193" y="8929"/>
                      <a:pt x="161" y="8929"/>
                    </a:cubicBezTo>
                    <a:lnTo>
                      <a:pt x="113" y="8929"/>
                    </a:lnTo>
                    <a:cubicBezTo>
                      <a:pt x="65" y="8945"/>
                      <a:pt x="1" y="9025"/>
                      <a:pt x="17" y="9089"/>
                    </a:cubicBezTo>
                    <a:cubicBezTo>
                      <a:pt x="65" y="9217"/>
                      <a:pt x="81" y="9345"/>
                      <a:pt x="97" y="9489"/>
                    </a:cubicBezTo>
                    <a:lnTo>
                      <a:pt x="113" y="9585"/>
                    </a:lnTo>
                    <a:cubicBezTo>
                      <a:pt x="145" y="9697"/>
                      <a:pt x="161" y="9793"/>
                      <a:pt x="161" y="9889"/>
                    </a:cubicBezTo>
                    <a:lnTo>
                      <a:pt x="161" y="9873"/>
                    </a:lnTo>
                    <a:lnTo>
                      <a:pt x="161" y="9857"/>
                    </a:lnTo>
                    <a:cubicBezTo>
                      <a:pt x="161" y="9921"/>
                      <a:pt x="177" y="10001"/>
                      <a:pt x="177" y="10049"/>
                    </a:cubicBezTo>
                    <a:cubicBezTo>
                      <a:pt x="177" y="10113"/>
                      <a:pt x="193" y="10177"/>
                      <a:pt x="193" y="10241"/>
                    </a:cubicBezTo>
                    <a:lnTo>
                      <a:pt x="193" y="10273"/>
                    </a:lnTo>
                    <a:lnTo>
                      <a:pt x="193" y="10289"/>
                    </a:lnTo>
                    <a:lnTo>
                      <a:pt x="193" y="10337"/>
                    </a:lnTo>
                    <a:lnTo>
                      <a:pt x="193" y="10369"/>
                    </a:lnTo>
                    <a:lnTo>
                      <a:pt x="193" y="10401"/>
                    </a:lnTo>
                    <a:cubicBezTo>
                      <a:pt x="225" y="10577"/>
                      <a:pt x="257" y="10737"/>
                      <a:pt x="273" y="10913"/>
                    </a:cubicBezTo>
                    <a:cubicBezTo>
                      <a:pt x="305" y="10993"/>
                      <a:pt x="305" y="11073"/>
                      <a:pt x="321" y="11137"/>
                    </a:cubicBezTo>
                    <a:cubicBezTo>
                      <a:pt x="337" y="11217"/>
                      <a:pt x="353" y="11313"/>
                      <a:pt x="385" y="11393"/>
                    </a:cubicBezTo>
                    <a:lnTo>
                      <a:pt x="417" y="11553"/>
                    </a:lnTo>
                    <a:cubicBezTo>
                      <a:pt x="433" y="11665"/>
                      <a:pt x="481" y="11793"/>
                      <a:pt x="497" y="11905"/>
                    </a:cubicBezTo>
                    <a:cubicBezTo>
                      <a:pt x="513" y="12001"/>
                      <a:pt x="545" y="12097"/>
                      <a:pt x="561" y="12177"/>
                    </a:cubicBezTo>
                    <a:cubicBezTo>
                      <a:pt x="577" y="12257"/>
                      <a:pt x="577" y="12305"/>
                      <a:pt x="593" y="12385"/>
                    </a:cubicBezTo>
                    <a:lnTo>
                      <a:pt x="785" y="13345"/>
                    </a:lnTo>
                    <a:lnTo>
                      <a:pt x="833" y="13698"/>
                    </a:lnTo>
                    <a:cubicBezTo>
                      <a:pt x="881" y="13906"/>
                      <a:pt x="913" y="14130"/>
                      <a:pt x="961" y="14338"/>
                    </a:cubicBezTo>
                    <a:lnTo>
                      <a:pt x="977" y="14386"/>
                    </a:lnTo>
                    <a:cubicBezTo>
                      <a:pt x="993" y="14530"/>
                      <a:pt x="1041" y="14674"/>
                      <a:pt x="1057" y="14818"/>
                    </a:cubicBezTo>
                    <a:cubicBezTo>
                      <a:pt x="1073" y="14994"/>
                      <a:pt x="1121" y="15154"/>
                      <a:pt x="1137" y="15314"/>
                    </a:cubicBezTo>
                    <a:cubicBezTo>
                      <a:pt x="1137" y="15378"/>
                      <a:pt x="1153" y="15410"/>
                      <a:pt x="1153" y="15474"/>
                    </a:cubicBezTo>
                    <a:lnTo>
                      <a:pt x="1185" y="15570"/>
                    </a:lnTo>
                    <a:lnTo>
                      <a:pt x="1201" y="15698"/>
                    </a:lnTo>
                    <a:lnTo>
                      <a:pt x="1217" y="15810"/>
                    </a:lnTo>
                    <a:lnTo>
                      <a:pt x="1265" y="15986"/>
                    </a:lnTo>
                    <a:cubicBezTo>
                      <a:pt x="1281" y="16098"/>
                      <a:pt x="1297" y="16210"/>
                      <a:pt x="1313" y="16306"/>
                    </a:cubicBezTo>
                    <a:cubicBezTo>
                      <a:pt x="1345" y="16386"/>
                      <a:pt x="1345" y="16466"/>
                      <a:pt x="1361" y="16530"/>
                    </a:cubicBezTo>
                    <a:lnTo>
                      <a:pt x="1425" y="16834"/>
                    </a:lnTo>
                    <a:lnTo>
                      <a:pt x="1473" y="17138"/>
                    </a:lnTo>
                    <a:lnTo>
                      <a:pt x="1521" y="17330"/>
                    </a:lnTo>
                    <a:cubicBezTo>
                      <a:pt x="1553" y="17506"/>
                      <a:pt x="1601" y="17714"/>
                      <a:pt x="1633" y="17890"/>
                    </a:cubicBezTo>
                    <a:cubicBezTo>
                      <a:pt x="1665" y="18034"/>
                      <a:pt x="1697" y="18178"/>
                      <a:pt x="1713" y="18306"/>
                    </a:cubicBezTo>
                    <a:cubicBezTo>
                      <a:pt x="1761" y="18498"/>
                      <a:pt x="1777" y="18658"/>
                      <a:pt x="1825" y="18834"/>
                    </a:cubicBezTo>
                    <a:lnTo>
                      <a:pt x="1841" y="19010"/>
                    </a:lnTo>
                    <a:cubicBezTo>
                      <a:pt x="1857" y="19106"/>
                      <a:pt x="1873" y="19218"/>
                      <a:pt x="1873" y="19314"/>
                    </a:cubicBezTo>
                    <a:cubicBezTo>
                      <a:pt x="1905" y="19426"/>
                      <a:pt x="1921" y="19554"/>
                      <a:pt x="1937" y="19698"/>
                    </a:cubicBezTo>
                    <a:lnTo>
                      <a:pt x="1953" y="19810"/>
                    </a:lnTo>
                    <a:lnTo>
                      <a:pt x="1985" y="19890"/>
                    </a:lnTo>
                    <a:cubicBezTo>
                      <a:pt x="2001" y="20034"/>
                      <a:pt x="2017" y="20178"/>
                      <a:pt x="2033" y="20290"/>
                    </a:cubicBezTo>
                    <a:cubicBezTo>
                      <a:pt x="2065" y="20450"/>
                      <a:pt x="2097" y="20610"/>
                      <a:pt x="2145" y="20770"/>
                    </a:cubicBezTo>
                    <a:cubicBezTo>
                      <a:pt x="2161" y="20866"/>
                      <a:pt x="2177" y="20978"/>
                      <a:pt x="2193" y="21058"/>
                    </a:cubicBezTo>
                    <a:cubicBezTo>
                      <a:pt x="2225" y="21138"/>
                      <a:pt x="2225" y="21218"/>
                      <a:pt x="2241" y="21266"/>
                    </a:cubicBezTo>
                    <a:cubicBezTo>
                      <a:pt x="2273" y="21474"/>
                      <a:pt x="2321" y="21666"/>
                      <a:pt x="2337" y="21874"/>
                    </a:cubicBezTo>
                    <a:cubicBezTo>
                      <a:pt x="2353" y="22034"/>
                      <a:pt x="2401" y="22178"/>
                      <a:pt x="2417" y="22338"/>
                    </a:cubicBezTo>
                    <a:lnTo>
                      <a:pt x="2465" y="22514"/>
                    </a:lnTo>
                    <a:cubicBezTo>
                      <a:pt x="2497" y="22770"/>
                      <a:pt x="2561" y="23026"/>
                      <a:pt x="2593" y="23298"/>
                    </a:cubicBezTo>
                    <a:cubicBezTo>
                      <a:pt x="2625" y="23378"/>
                      <a:pt x="2625" y="23458"/>
                      <a:pt x="2641" y="23538"/>
                    </a:cubicBezTo>
                    <a:cubicBezTo>
                      <a:pt x="2657" y="23618"/>
                      <a:pt x="2657" y="23666"/>
                      <a:pt x="2673" y="23746"/>
                    </a:cubicBezTo>
                    <a:cubicBezTo>
                      <a:pt x="2705" y="23906"/>
                      <a:pt x="2737" y="24066"/>
                      <a:pt x="2785" y="24210"/>
                    </a:cubicBezTo>
                    <a:cubicBezTo>
                      <a:pt x="2801" y="24258"/>
                      <a:pt x="2817" y="24290"/>
                      <a:pt x="2865" y="24306"/>
                    </a:cubicBezTo>
                    <a:cubicBezTo>
                      <a:pt x="2897" y="24450"/>
                      <a:pt x="2913" y="24578"/>
                      <a:pt x="2945" y="24690"/>
                    </a:cubicBezTo>
                    <a:lnTo>
                      <a:pt x="2961" y="24866"/>
                    </a:lnTo>
                    <a:cubicBezTo>
                      <a:pt x="2961" y="24946"/>
                      <a:pt x="2977" y="25010"/>
                      <a:pt x="2977" y="25090"/>
                    </a:cubicBezTo>
                    <a:cubicBezTo>
                      <a:pt x="2993" y="25170"/>
                      <a:pt x="2993" y="25250"/>
                      <a:pt x="3025" y="25346"/>
                    </a:cubicBezTo>
                    <a:cubicBezTo>
                      <a:pt x="3025" y="25394"/>
                      <a:pt x="3041" y="25458"/>
                      <a:pt x="3041" y="25490"/>
                    </a:cubicBezTo>
                    <a:cubicBezTo>
                      <a:pt x="3105" y="25778"/>
                      <a:pt x="3137" y="26050"/>
                      <a:pt x="3185" y="26306"/>
                    </a:cubicBezTo>
                    <a:cubicBezTo>
                      <a:pt x="3185" y="26370"/>
                      <a:pt x="3201" y="26434"/>
                      <a:pt x="3201" y="26482"/>
                    </a:cubicBezTo>
                    <a:lnTo>
                      <a:pt x="3201" y="26498"/>
                    </a:lnTo>
                    <a:lnTo>
                      <a:pt x="3201" y="26562"/>
                    </a:lnTo>
                    <a:lnTo>
                      <a:pt x="3201" y="26594"/>
                    </a:lnTo>
                    <a:lnTo>
                      <a:pt x="3201" y="26674"/>
                    </a:lnTo>
                    <a:lnTo>
                      <a:pt x="3201" y="26690"/>
                    </a:lnTo>
                    <a:cubicBezTo>
                      <a:pt x="3217" y="26770"/>
                      <a:pt x="3217" y="26850"/>
                      <a:pt x="3217" y="26930"/>
                    </a:cubicBezTo>
                    <a:cubicBezTo>
                      <a:pt x="3217" y="27011"/>
                      <a:pt x="3233" y="27107"/>
                      <a:pt x="3233" y="27187"/>
                    </a:cubicBezTo>
                    <a:cubicBezTo>
                      <a:pt x="3265" y="27299"/>
                      <a:pt x="3281" y="27395"/>
                      <a:pt x="3281" y="27491"/>
                    </a:cubicBezTo>
                    <a:cubicBezTo>
                      <a:pt x="3297" y="27571"/>
                      <a:pt x="3297" y="27651"/>
                      <a:pt x="3313" y="27715"/>
                    </a:cubicBezTo>
                    <a:cubicBezTo>
                      <a:pt x="3345" y="27875"/>
                      <a:pt x="3361" y="28035"/>
                      <a:pt x="3393" y="28211"/>
                    </a:cubicBezTo>
                    <a:cubicBezTo>
                      <a:pt x="3441" y="28387"/>
                      <a:pt x="3457" y="28579"/>
                      <a:pt x="3505" y="28755"/>
                    </a:cubicBezTo>
                    <a:cubicBezTo>
                      <a:pt x="3521" y="28899"/>
                      <a:pt x="3537" y="29027"/>
                      <a:pt x="3585" y="29171"/>
                    </a:cubicBezTo>
                    <a:lnTo>
                      <a:pt x="3601" y="29299"/>
                    </a:lnTo>
                    <a:lnTo>
                      <a:pt x="3617" y="29411"/>
                    </a:lnTo>
                    <a:cubicBezTo>
                      <a:pt x="3617" y="29459"/>
                      <a:pt x="3633" y="29507"/>
                      <a:pt x="3633" y="29555"/>
                    </a:cubicBezTo>
                    <a:cubicBezTo>
                      <a:pt x="3665" y="29651"/>
                      <a:pt x="3681" y="29731"/>
                      <a:pt x="3697" y="29827"/>
                    </a:cubicBezTo>
                    <a:cubicBezTo>
                      <a:pt x="3745" y="30035"/>
                      <a:pt x="3777" y="30227"/>
                      <a:pt x="3793" y="30435"/>
                    </a:cubicBezTo>
                    <a:cubicBezTo>
                      <a:pt x="3825" y="30595"/>
                      <a:pt x="3857" y="30771"/>
                      <a:pt x="3873" y="30931"/>
                    </a:cubicBezTo>
                    <a:cubicBezTo>
                      <a:pt x="3921" y="31091"/>
                      <a:pt x="3937" y="31267"/>
                      <a:pt x="3985" y="31427"/>
                    </a:cubicBezTo>
                    <a:lnTo>
                      <a:pt x="3985" y="31459"/>
                    </a:lnTo>
                    <a:cubicBezTo>
                      <a:pt x="4001" y="31571"/>
                      <a:pt x="4017" y="31715"/>
                      <a:pt x="4065" y="31827"/>
                    </a:cubicBezTo>
                    <a:lnTo>
                      <a:pt x="4097" y="31987"/>
                    </a:lnTo>
                    <a:lnTo>
                      <a:pt x="4161" y="32227"/>
                    </a:lnTo>
                    <a:cubicBezTo>
                      <a:pt x="4177" y="32355"/>
                      <a:pt x="4193" y="32451"/>
                      <a:pt x="4225" y="32579"/>
                    </a:cubicBezTo>
                    <a:cubicBezTo>
                      <a:pt x="4225" y="32627"/>
                      <a:pt x="4241" y="32675"/>
                      <a:pt x="4257" y="32739"/>
                    </a:cubicBezTo>
                    <a:lnTo>
                      <a:pt x="4273" y="32851"/>
                    </a:lnTo>
                    <a:cubicBezTo>
                      <a:pt x="4305" y="32915"/>
                      <a:pt x="4305" y="32995"/>
                      <a:pt x="4321" y="33059"/>
                    </a:cubicBezTo>
                    <a:lnTo>
                      <a:pt x="4337" y="33155"/>
                    </a:lnTo>
                    <a:lnTo>
                      <a:pt x="4513" y="34051"/>
                    </a:lnTo>
                    <a:lnTo>
                      <a:pt x="4561" y="34275"/>
                    </a:lnTo>
                    <a:cubicBezTo>
                      <a:pt x="4561" y="34307"/>
                      <a:pt x="4577" y="34355"/>
                      <a:pt x="4577" y="34387"/>
                    </a:cubicBezTo>
                    <a:cubicBezTo>
                      <a:pt x="4577" y="34451"/>
                      <a:pt x="4593" y="34499"/>
                      <a:pt x="4593" y="34547"/>
                    </a:cubicBezTo>
                    <a:lnTo>
                      <a:pt x="4625" y="34691"/>
                    </a:lnTo>
                    <a:lnTo>
                      <a:pt x="4641" y="34835"/>
                    </a:lnTo>
                    <a:cubicBezTo>
                      <a:pt x="4657" y="34947"/>
                      <a:pt x="4673" y="35059"/>
                      <a:pt x="4721" y="35171"/>
                    </a:cubicBezTo>
                    <a:cubicBezTo>
                      <a:pt x="4737" y="35251"/>
                      <a:pt x="4753" y="35315"/>
                      <a:pt x="4753" y="35395"/>
                    </a:cubicBezTo>
                    <a:lnTo>
                      <a:pt x="4881" y="35939"/>
                    </a:lnTo>
                    <a:cubicBezTo>
                      <a:pt x="4897" y="36051"/>
                      <a:pt x="4913" y="36195"/>
                      <a:pt x="4945" y="36307"/>
                    </a:cubicBezTo>
                    <a:cubicBezTo>
                      <a:pt x="4961" y="36371"/>
                      <a:pt x="4961" y="36451"/>
                      <a:pt x="4977" y="36515"/>
                    </a:cubicBezTo>
                    <a:cubicBezTo>
                      <a:pt x="4977" y="36547"/>
                      <a:pt x="4993" y="36595"/>
                      <a:pt x="4993" y="36627"/>
                    </a:cubicBezTo>
                    <a:cubicBezTo>
                      <a:pt x="4993" y="36675"/>
                      <a:pt x="5025" y="36739"/>
                      <a:pt x="5025" y="36771"/>
                    </a:cubicBezTo>
                    <a:cubicBezTo>
                      <a:pt x="5025" y="36819"/>
                      <a:pt x="5041" y="36867"/>
                      <a:pt x="5041" y="36915"/>
                    </a:cubicBezTo>
                    <a:cubicBezTo>
                      <a:pt x="5041" y="36947"/>
                      <a:pt x="5057" y="37011"/>
                      <a:pt x="5057" y="37059"/>
                    </a:cubicBezTo>
                    <a:cubicBezTo>
                      <a:pt x="5073" y="37155"/>
                      <a:pt x="5105" y="37267"/>
                      <a:pt x="5121" y="37379"/>
                    </a:cubicBezTo>
                    <a:cubicBezTo>
                      <a:pt x="5137" y="37459"/>
                      <a:pt x="5137" y="37539"/>
                      <a:pt x="5153" y="37587"/>
                    </a:cubicBezTo>
                    <a:cubicBezTo>
                      <a:pt x="5153" y="37635"/>
                      <a:pt x="5185" y="37667"/>
                      <a:pt x="5185" y="37731"/>
                    </a:cubicBezTo>
                    <a:cubicBezTo>
                      <a:pt x="5185" y="37779"/>
                      <a:pt x="5201" y="37811"/>
                      <a:pt x="5201" y="37875"/>
                    </a:cubicBezTo>
                    <a:cubicBezTo>
                      <a:pt x="5217" y="37971"/>
                      <a:pt x="5233" y="38051"/>
                      <a:pt x="5233" y="38147"/>
                    </a:cubicBezTo>
                    <a:cubicBezTo>
                      <a:pt x="5265" y="38259"/>
                      <a:pt x="5281" y="38339"/>
                      <a:pt x="5297" y="38435"/>
                    </a:cubicBezTo>
                    <a:cubicBezTo>
                      <a:pt x="5313" y="38515"/>
                      <a:pt x="5345" y="38579"/>
                      <a:pt x="5345" y="38659"/>
                    </a:cubicBezTo>
                    <a:lnTo>
                      <a:pt x="5377" y="38915"/>
                    </a:lnTo>
                    <a:cubicBezTo>
                      <a:pt x="5393" y="39011"/>
                      <a:pt x="5425" y="39107"/>
                      <a:pt x="5441" y="39235"/>
                    </a:cubicBezTo>
                    <a:cubicBezTo>
                      <a:pt x="5457" y="39379"/>
                      <a:pt x="5505" y="39507"/>
                      <a:pt x="5521" y="39651"/>
                    </a:cubicBezTo>
                    <a:lnTo>
                      <a:pt x="5537" y="39779"/>
                    </a:lnTo>
                    <a:lnTo>
                      <a:pt x="5585" y="40019"/>
                    </a:lnTo>
                    <a:cubicBezTo>
                      <a:pt x="5601" y="40115"/>
                      <a:pt x="5617" y="40227"/>
                      <a:pt x="5633" y="40339"/>
                    </a:cubicBezTo>
                    <a:cubicBezTo>
                      <a:pt x="5633" y="40371"/>
                      <a:pt x="5665" y="40436"/>
                      <a:pt x="5665" y="40468"/>
                    </a:cubicBezTo>
                    <a:cubicBezTo>
                      <a:pt x="5665" y="40516"/>
                      <a:pt x="5681" y="40580"/>
                      <a:pt x="5681" y="40612"/>
                    </a:cubicBezTo>
                    <a:cubicBezTo>
                      <a:pt x="5697" y="40708"/>
                      <a:pt x="5713" y="40820"/>
                      <a:pt x="5713" y="40916"/>
                    </a:cubicBezTo>
                    <a:cubicBezTo>
                      <a:pt x="5777" y="41252"/>
                      <a:pt x="5841" y="41556"/>
                      <a:pt x="5921" y="41940"/>
                    </a:cubicBezTo>
                    <a:lnTo>
                      <a:pt x="5953" y="42148"/>
                    </a:lnTo>
                    <a:cubicBezTo>
                      <a:pt x="5985" y="42276"/>
                      <a:pt x="6017" y="42420"/>
                      <a:pt x="6033" y="42548"/>
                    </a:cubicBezTo>
                    <a:cubicBezTo>
                      <a:pt x="6065" y="42612"/>
                      <a:pt x="6065" y="42676"/>
                      <a:pt x="6081" y="42740"/>
                    </a:cubicBezTo>
                    <a:cubicBezTo>
                      <a:pt x="6097" y="42836"/>
                      <a:pt x="6113" y="42948"/>
                      <a:pt x="6145" y="43060"/>
                    </a:cubicBezTo>
                    <a:cubicBezTo>
                      <a:pt x="6145" y="43108"/>
                      <a:pt x="6145" y="43108"/>
                      <a:pt x="6161" y="43156"/>
                    </a:cubicBezTo>
                    <a:cubicBezTo>
                      <a:pt x="6177" y="43172"/>
                      <a:pt x="6193" y="43188"/>
                      <a:pt x="6193" y="43220"/>
                    </a:cubicBezTo>
                    <a:cubicBezTo>
                      <a:pt x="6241" y="43252"/>
                      <a:pt x="6273" y="43268"/>
                      <a:pt x="6321" y="43268"/>
                    </a:cubicBezTo>
                    <a:lnTo>
                      <a:pt x="6353" y="43268"/>
                    </a:lnTo>
                    <a:cubicBezTo>
                      <a:pt x="6385" y="43300"/>
                      <a:pt x="6417" y="43316"/>
                      <a:pt x="6465" y="43316"/>
                    </a:cubicBezTo>
                    <a:cubicBezTo>
                      <a:pt x="6593" y="43300"/>
                      <a:pt x="6721" y="43268"/>
                      <a:pt x="6833" y="43252"/>
                    </a:cubicBezTo>
                    <a:lnTo>
                      <a:pt x="6881" y="43252"/>
                    </a:lnTo>
                    <a:cubicBezTo>
                      <a:pt x="6961" y="43236"/>
                      <a:pt x="7025" y="43236"/>
                      <a:pt x="7105" y="43220"/>
                    </a:cubicBezTo>
                    <a:lnTo>
                      <a:pt x="7233" y="43188"/>
                    </a:lnTo>
                    <a:lnTo>
                      <a:pt x="7265" y="43188"/>
                    </a:lnTo>
                    <a:cubicBezTo>
                      <a:pt x="7313" y="43188"/>
                      <a:pt x="7377" y="43172"/>
                      <a:pt x="7457" y="43156"/>
                    </a:cubicBezTo>
                    <a:cubicBezTo>
                      <a:pt x="7521" y="43140"/>
                      <a:pt x="7585" y="43140"/>
                      <a:pt x="7665" y="43108"/>
                    </a:cubicBezTo>
                    <a:lnTo>
                      <a:pt x="7953" y="43060"/>
                    </a:lnTo>
                    <a:lnTo>
                      <a:pt x="8065" y="43028"/>
                    </a:lnTo>
                    <a:lnTo>
                      <a:pt x="8081" y="43028"/>
                    </a:lnTo>
                    <a:cubicBezTo>
                      <a:pt x="8113" y="43028"/>
                      <a:pt x="8177" y="43012"/>
                      <a:pt x="8225" y="43012"/>
                    </a:cubicBezTo>
                    <a:cubicBezTo>
                      <a:pt x="8257" y="43012"/>
                      <a:pt x="8305" y="42996"/>
                      <a:pt x="8337" y="42996"/>
                    </a:cubicBezTo>
                    <a:cubicBezTo>
                      <a:pt x="8417" y="42980"/>
                      <a:pt x="8497" y="42980"/>
                      <a:pt x="8577" y="42948"/>
                    </a:cubicBezTo>
                    <a:lnTo>
                      <a:pt x="8657" y="42948"/>
                    </a:lnTo>
                    <a:lnTo>
                      <a:pt x="8721" y="42932"/>
                    </a:lnTo>
                    <a:lnTo>
                      <a:pt x="9073" y="42868"/>
                    </a:lnTo>
                    <a:lnTo>
                      <a:pt x="9185" y="42852"/>
                    </a:lnTo>
                    <a:cubicBezTo>
                      <a:pt x="9297" y="42836"/>
                      <a:pt x="9425" y="42820"/>
                      <a:pt x="9521" y="42788"/>
                    </a:cubicBezTo>
                    <a:lnTo>
                      <a:pt x="9633" y="42772"/>
                    </a:lnTo>
                    <a:cubicBezTo>
                      <a:pt x="9713" y="42756"/>
                      <a:pt x="9825" y="42756"/>
                      <a:pt x="9905" y="42740"/>
                    </a:cubicBezTo>
                    <a:cubicBezTo>
                      <a:pt x="9953" y="42740"/>
                      <a:pt x="10033" y="42708"/>
                      <a:pt x="10097" y="42692"/>
                    </a:cubicBezTo>
                    <a:cubicBezTo>
                      <a:pt x="10257" y="42676"/>
                      <a:pt x="10401" y="42660"/>
                      <a:pt x="10561" y="42612"/>
                    </a:cubicBezTo>
                    <a:lnTo>
                      <a:pt x="11153" y="42500"/>
                    </a:lnTo>
                    <a:lnTo>
                      <a:pt x="11217" y="42468"/>
                    </a:lnTo>
                    <a:cubicBezTo>
                      <a:pt x="11393" y="42436"/>
                      <a:pt x="11585" y="42420"/>
                      <a:pt x="11745" y="42372"/>
                    </a:cubicBezTo>
                    <a:lnTo>
                      <a:pt x="12338" y="42260"/>
                    </a:lnTo>
                    <a:lnTo>
                      <a:pt x="12642" y="42196"/>
                    </a:lnTo>
                    <a:cubicBezTo>
                      <a:pt x="12738" y="42180"/>
                      <a:pt x="12818" y="42148"/>
                      <a:pt x="12914" y="42132"/>
                    </a:cubicBezTo>
                    <a:lnTo>
                      <a:pt x="13154" y="42068"/>
                    </a:lnTo>
                    <a:cubicBezTo>
                      <a:pt x="13378" y="42036"/>
                      <a:pt x="13618" y="41972"/>
                      <a:pt x="13842" y="41940"/>
                    </a:cubicBezTo>
                    <a:cubicBezTo>
                      <a:pt x="14002" y="41892"/>
                      <a:pt x="14178" y="41876"/>
                      <a:pt x="14338" y="41828"/>
                    </a:cubicBezTo>
                    <a:cubicBezTo>
                      <a:pt x="14482" y="41812"/>
                      <a:pt x="14594" y="41780"/>
                      <a:pt x="14738" y="41748"/>
                    </a:cubicBezTo>
                    <a:lnTo>
                      <a:pt x="14818" y="41748"/>
                    </a:lnTo>
                    <a:lnTo>
                      <a:pt x="14882" y="41732"/>
                    </a:lnTo>
                    <a:cubicBezTo>
                      <a:pt x="14962" y="41716"/>
                      <a:pt x="15042" y="41716"/>
                      <a:pt x="15122" y="41700"/>
                    </a:cubicBezTo>
                    <a:lnTo>
                      <a:pt x="15282" y="41668"/>
                    </a:lnTo>
                    <a:cubicBezTo>
                      <a:pt x="15426" y="41652"/>
                      <a:pt x="15538" y="41636"/>
                      <a:pt x="15682" y="41620"/>
                    </a:cubicBezTo>
                    <a:lnTo>
                      <a:pt x="15634" y="41620"/>
                    </a:lnTo>
                    <a:cubicBezTo>
                      <a:pt x="15746" y="41588"/>
                      <a:pt x="15842" y="41572"/>
                      <a:pt x="15938" y="41572"/>
                    </a:cubicBezTo>
                    <a:lnTo>
                      <a:pt x="15922" y="41572"/>
                    </a:lnTo>
                    <a:cubicBezTo>
                      <a:pt x="16034" y="41556"/>
                      <a:pt x="16162" y="41540"/>
                      <a:pt x="16306" y="41508"/>
                    </a:cubicBezTo>
                    <a:lnTo>
                      <a:pt x="16466" y="41476"/>
                    </a:lnTo>
                    <a:lnTo>
                      <a:pt x="16546" y="41460"/>
                    </a:lnTo>
                    <a:cubicBezTo>
                      <a:pt x="16594" y="41428"/>
                      <a:pt x="16674" y="41428"/>
                      <a:pt x="16738" y="41412"/>
                    </a:cubicBezTo>
                    <a:cubicBezTo>
                      <a:pt x="16914" y="41396"/>
                      <a:pt x="17106" y="41348"/>
                      <a:pt x="17266" y="41316"/>
                    </a:cubicBezTo>
                    <a:lnTo>
                      <a:pt x="17234" y="41316"/>
                    </a:lnTo>
                    <a:lnTo>
                      <a:pt x="17378" y="41300"/>
                    </a:lnTo>
                    <a:cubicBezTo>
                      <a:pt x="17538" y="41268"/>
                      <a:pt x="17698" y="41236"/>
                      <a:pt x="17842" y="41220"/>
                    </a:cubicBezTo>
                    <a:cubicBezTo>
                      <a:pt x="18034" y="41172"/>
                      <a:pt x="18226" y="41140"/>
                      <a:pt x="18418" y="41092"/>
                    </a:cubicBezTo>
                    <a:lnTo>
                      <a:pt x="18434" y="41092"/>
                    </a:lnTo>
                    <a:cubicBezTo>
                      <a:pt x="18498" y="41076"/>
                      <a:pt x="18562" y="41076"/>
                      <a:pt x="18642" y="41060"/>
                    </a:cubicBezTo>
                    <a:lnTo>
                      <a:pt x="19298" y="40932"/>
                    </a:lnTo>
                    <a:cubicBezTo>
                      <a:pt x="19506" y="40900"/>
                      <a:pt x="19698" y="40868"/>
                      <a:pt x="19922" y="40836"/>
                    </a:cubicBezTo>
                    <a:cubicBezTo>
                      <a:pt x="20082" y="40788"/>
                      <a:pt x="20258" y="40772"/>
                      <a:pt x="20418" y="40756"/>
                    </a:cubicBezTo>
                    <a:lnTo>
                      <a:pt x="20546" y="40740"/>
                    </a:lnTo>
                    <a:lnTo>
                      <a:pt x="20898" y="40676"/>
                    </a:lnTo>
                    <a:cubicBezTo>
                      <a:pt x="20994" y="40660"/>
                      <a:pt x="21106" y="40628"/>
                      <a:pt x="21186" y="40612"/>
                    </a:cubicBezTo>
                    <a:cubicBezTo>
                      <a:pt x="21362" y="40580"/>
                      <a:pt x="21538" y="40532"/>
                      <a:pt x="21714" y="40516"/>
                    </a:cubicBezTo>
                    <a:cubicBezTo>
                      <a:pt x="21858" y="40500"/>
                      <a:pt x="22018" y="40452"/>
                      <a:pt x="22162" y="40436"/>
                    </a:cubicBezTo>
                    <a:lnTo>
                      <a:pt x="22146" y="40436"/>
                    </a:lnTo>
                    <a:lnTo>
                      <a:pt x="22258" y="40420"/>
                    </a:lnTo>
                    <a:cubicBezTo>
                      <a:pt x="22338" y="40387"/>
                      <a:pt x="22434" y="40387"/>
                      <a:pt x="22514" y="40371"/>
                    </a:cubicBezTo>
                    <a:lnTo>
                      <a:pt x="22498" y="40371"/>
                    </a:lnTo>
                    <a:lnTo>
                      <a:pt x="22658" y="40355"/>
                    </a:lnTo>
                    <a:cubicBezTo>
                      <a:pt x="22786" y="40339"/>
                      <a:pt x="22914" y="40307"/>
                      <a:pt x="23042" y="40291"/>
                    </a:cubicBezTo>
                    <a:lnTo>
                      <a:pt x="22994" y="40291"/>
                    </a:lnTo>
                    <a:lnTo>
                      <a:pt x="23074" y="40275"/>
                    </a:lnTo>
                    <a:lnTo>
                      <a:pt x="23154" y="40259"/>
                    </a:lnTo>
                    <a:lnTo>
                      <a:pt x="23218" y="40227"/>
                    </a:lnTo>
                    <a:lnTo>
                      <a:pt x="23282" y="40211"/>
                    </a:lnTo>
                    <a:cubicBezTo>
                      <a:pt x="23394" y="40195"/>
                      <a:pt x="23506" y="40179"/>
                      <a:pt x="23618" y="40147"/>
                    </a:cubicBezTo>
                    <a:lnTo>
                      <a:pt x="23858" y="40115"/>
                    </a:lnTo>
                    <a:lnTo>
                      <a:pt x="23874" y="40115"/>
                    </a:lnTo>
                    <a:lnTo>
                      <a:pt x="23938" y="40099"/>
                    </a:lnTo>
                    <a:lnTo>
                      <a:pt x="24066" y="40067"/>
                    </a:lnTo>
                    <a:cubicBezTo>
                      <a:pt x="24162" y="40051"/>
                      <a:pt x="24242" y="40035"/>
                      <a:pt x="24338" y="40035"/>
                    </a:cubicBezTo>
                    <a:cubicBezTo>
                      <a:pt x="24434" y="40019"/>
                      <a:pt x="24562" y="39987"/>
                      <a:pt x="24658" y="39971"/>
                    </a:cubicBezTo>
                    <a:cubicBezTo>
                      <a:pt x="24787" y="39955"/>
                      <a:pt x="24915" y="39939"/>
                      <a:pt x="25043" y="39907"/>
                    </a:cubicBezTo>
                    <a:lnTo>
                      <a:pt x="24995" y="39907"/>
                    </a:lnTo>
                    <a:lnTo>
                      <a:pt x="25123" y="39891"/>
                    </a:lnTo>
                    <a:lnTo>
                      <a:pt x="25315" y="39859"/>
                    </a:lnTo>
                    <a:lnTo>
                      <a:pt x="25683" y="39795"/>
                    </a:lnTo>
                    <a:lnTo>
                      <a:pt x="25667" y="39795"/>
                    </a:lnTo>
                    <a:cubicBezTo>
                      <a:pt x="25939" y="39747"/>
                      <a:pt x="26227" y="39699"/>
                      <a:pt x="26467" y="39635"/>
                    </a:cubicBezTo>
                    <a:lnTo>
                      <a:pt x="26579" y="39635"/>
                    </a:lnTo>
                    <a:cubicBezTo>
                      <a:pt x="26659" y="39619"/>
                      <a:pt x="26739" y="39619"/>
                      <a:pt x="26819" y="39619"/>
                    </a:cubicBezTo>
                    <a:cubicBezTo>
                      <a:pt x="26899" y="39619"/>
                      <a:pt x="26995" y="39587"/>
                      <a:pt x="27075" y="39571"/>
                    </a:cubicBezTo>
                    <a:lnTo>
                      <a:pt x="27107" y="39571"/>
                    </a:lnTo>
                    <a:cubicBezTo>
                      <a:pt x="27203" y="39555"/>
                      <a:pt x="27283" y="39539"/>
                      <a:pt x="27363" y="39507"/>
                    </a:cubicBezTo>
                    <a:lnTo>
                      <a:pt x="27523" y="39475"/>
                    </a:lnTo>
                    <a:lnTo>
                      <a:pt x="27603" y="39459"/>
                    </a:lnTo>
                    <a:lnTo>
                      <a:pt x="27683" y="39427"/>
                    </a:lnTo>
                    <a:lnTo>
                      <a:pt x="27779" y="39427"/>
                    </a:lnTo>
                    <a:cubicBezTo>
                      <a:pt x="28003" y="39395"/>
                      <a:pt x="28195" y="39379"/>
                      <a:pt x="28419" y="39331"/>
                    </a:cubicBezTo>
                    <a:lnTo>
                      <a:pt x="28483" y="39331"/>
                    </a:lnTo>
                    <a:cubicBezTo>
                      <a:pt x="28707" y="39315"/>
                      <a:pt x="28899" y="39267"/>
                      <a:pt x="29123" y="39235"/>
                    </a:cubicBezTo>
                    <a:lnTo>
                      <a:pt x="29075" y="39235"/>
                    </a:lnTo>
                    <a:lnTo>
                      <a:pt x="29155" y="39219"/>
                    </a:lnTo>
                    <a:lnTo>
                      <a:pt x="29235" y="39187"/>
                    </a:lnTo>
                    <a:lnTo>
                      <a:pt x="29219" y="39187"/>
                    </a:lnTo>
                    <a:cubicBezTo>
                      <a:pt x="29443" y="39155"/>
                      <a:pt x="29683" y="39107"/>
                      <a:pt x="29955" y="39059"/>
                    </a:cubicBezTo>
                    <a:cubicBezTo>
                      <a:pt x="30227" y="38995"/>
                      <a:pt x="30483" y="38947"/>
                      <a:pt x="30723" y="38899"/>
                    </a:cubicBezTo>
                    <a:lnTo>
                      <a:pt x="31027" y="38835"/>
                    </a:lnTo>
                    <a:cubicBezTo>
                      <a:pt x="31155" y="38819"/>
                      <a:pt x="31283" y="38771"/>
                      <a:pt x="31427" y="38755"/>
                    </a:cubicBezTo>
                    <a:cubicBezTo>
                      <a:pt x="31539" y="38739"/>
                      <a:pt x="31667" y="38707"/>
                      <a:pt x="31763" y="38675"/>
                    </a:cubicBezTo>
                    <a:cubicBezTo>
                      <a:pt x="31875" y="38659"/>
                      <a:pt x="32003" y="38611"/>
                      <a:pt x="32147" y="38595"/>
                    </a:cubicBezTo>
                    <a:lnTo>
                      <a:pt x="32243" y="38595"/>
                    </a:lnTo>
                    <a:cubicBezTo>
                      <a:pt x="32547" y="38547"/>
                      <a:pt x="32819" y="38499"/>
                      <a:pt x="33123" y="38435"/>
                    </a:cubicBezTo>
                    <a:lnTo>
                      <a:pt x="33283" y="38387"/>
                    </a:lnTo>
                    <a:lnTo>
                      <a:pt x="33683" y="38307"/>
                    </a:lnTo>
                    <a:lnTo>
                      <a:pt x="33763" y="38291"/>
                    </a:lnTo>
                    <a:cubicBezTo>
                      <a:pt x="33859" y="38275"/>
                      <a:pt x="33955" y="38259"/>
                      <a:pt x="34035" y="38227"/>
                    </a:cubicBezTo>
                    <a:lnTo>
                      <a:pt x="34195" y="38195"/>
                    </a:lnTo>
                    <a:lnTo>
                      <a:pt x="34227" y="38195"/>
                    </a:lnTo>
                    <a:cubicBezTo>
                      <a:pt x="34275" y="38179"/>
                      <a:pt x="34339" y="38179"/>
                      <a:pt x="34403" y="38147"/>
                    </a:cubicBezTo>
                    <a:lnTo>
                      <a:pt x="34467" y="38131"/>
                    </a:lnTo>
                    <a:lnTo>
                      <a:pt x="34547" y="38115"/>
                    </a:lnTo>
                    <a:lnTo>
                      <a:pt x="34515" y="38115"/>
                    </a:lnTo>
                    <a:lnTo>
                      <a:pt x="34739" y="38067"/>
                    </a:lnTo>
                    <a:lnTo>
                      <a:pt x="34915" y="38035"/>
                    </a:lnTo>
                    <a:lnTo>
                      <a:pt x="35283" y="37971"/>
                    </a:lnTo>
                    <a:lnTo>
                      <a:pt x="35443" y="37971"/>
                    </a:lnTo>
                    <a:cubicBezTo>
                      <a:pt x="35587" y="37955"/>
                      <a:pt x="35747" y="37939"/>
                      <a:pt x="35875" y="37891"/>
                    </a:cubicBezTo>
                    <a:lnTo>
                      <a:pt x="35859" y="37891"/>
                    </a:lnTo>
                    <a:cubicBezTo>
                      <a:pt x="35939" y="37875"/>
                      <a:pt x="36019" y="37875"/>
                      <a:pt x="36099" y="37859"/>
                    </a:cubicBezTo>
                    <a:lnTo>
                      <a:pt x="36227" y="37827"/>
                    </a:lnTo>
                    <a:cubicBezTo>
                      <a:pt x="36307" y="37811"/>
                      <a:pt x="36387" y="37811"/>
                      <a:pt x="36483" y="37795"/>
                    </a:cubicBezTo>
                    <a:lnTo>
                      <a:pt x="36435" y="37795"/>
                    </a:lnTo>
                    <a:lnTo>
                      <a:pt x="36547" y="37779"/>
                    </a:lnTo>
                    <a:cubicBezTo>
                      <a:pt x="36595" y="37747"/>
                      <a:pt x="36675" y="37747"/>
                      <a:pt x="36739" y="37731"/>
                    </a:cubicBezTo>
                    <a:lnTo>
                      <a:pt x="36787" y="37731"/>
                    </a:lnTo>
                    <a:lnTo>
                      <a:pt x="36963" y="37715"/>
                    </a:lnTo>
                    <a:lnTo>
                      <a:pt x="37107" y="37699"/>
                    </a:lnTo>
                    <a:cubicBezTo>
                      <a:pt x="37155" y="37683"/>
                      <a:pt x="37235" y="37683"/>
                      <a:pt x="37299" y="37651"/>
                    </a:cubicBezTo>
                    <a:cubicBezTo>
                      <a:pt x="37363" y="37635"/>
                      <a:pt x="37443" y="37635"/>
                      <a:pt x="37507" y="37619"/>
                    </a:cubicBezTo>
                    <a:cubicBezTo>
                      <a:pt x="37603" y="37603"/>
                      <a:pt x="37715" y="37571"/>
                      <a:pt x="37828" y="37555"/>
                    </a:cubicBezTo>
                    <a:lnTo>
                      <a:pt x="37956" y="37539"/>
                    </a:lnTo>
                    <a:lnTo>
                      <a:pt x="38324" y="37475"/>
                    </a:lnTo>
                    <a:lnTo>
                      <a:pt x="38308" y="37475"/>
                    </a:lnTo>
                    <a:lnTo>
                      <a:pt x="38516" y="37443"/>
                    </a:lnTo>
                    <a:cubicBezTo>
                      <a:pt x="38676" y="37411"/>
                      <a:pt x="38820" y="37395"/>
                      <a:pt x="38980" y="37363"/>
                    </a:cubicBezTo>
                    <a:lnTo>
                      <a:pt x="38948" y="37363"/>
                    </a:lnTo>
                    <a:cubicBezTo>
                      <a:pt x="38980" y="37363"/>
                      <a:pt x="39028" y="37331"/>
                      <a:pt x="39060" y="37331"/>
                    </a:cubicBezTo>
                    <a:cubicBezTo>
                      <a:pt x="39236" y="37299"/>
                      <a:pt x="39444" y="37283"/>
                      <a:pt x="39620" y="37235"/>
                    </a:cubicBezTo>
                    <a:lnTo>
                      <a:pt x="39796" y="37203"/>
                    </a:lnTo>
                    <a:cubicBezTo>
                      <a:pt x="39940" y="37171"/>
                      <a:pt x="40100" y="37155"/>
                      <a:pt x="40244" y="37123"/>
                    </a:cubicBezTo>
                    <a:lnTo>
                      <a:pt x="40340" y="37123"/>
                    </a:lnTo>
                    <a:lnTo>
                      <a:pt x="40468" y="37091"/>
                    </a:lnTo>
                    <a:lnTo>
                      <a:pt x="40548" y="37075"/>
                    </a:lnTo>
                    <a:lnTo>
                      <a:pt x="40580" y="37075"/>
                    </a:lnTo>
                    <a:cubicBezTo>
                      <a:pt x="40596" y="37075"/>
                      <a:pt x="40612" y="37075"/>
                      <a:pt x="40644" y="37059"/>
                    </a:cubicBezTo>
                    <a:lnTo>
                      <a:pt x="40804" y="37043"/>
                    </a:lnTo>
                    <a:lnTo>
                      <a:pt x="40788" y="37043"/>
                    </a:lnTo>
                    <a:cubicBezTo>
                      <a:pt x="40868" y="37011"/>
                      <a:pt x="40964" y="37011"/>
                      <a:pt x="41044" y="36995"/>
                    </a:cubicBezTo>
                    <a:cubicBezTo>
                      <a:pt x="41236" y="36963"/>
                      <a:pt x="41460" y="36915"/>
                      <a:pt x="41668" y="36883"/>
                    </a:cubicBezTo>
                    <a:lnTo>
                      <a:pt x="42260" y="36755"/>
                    </a:lnTo>
                    <a:lnTo>
                      <a:pt x="42244" y="36755"/>
                    </a:lnTo>
                    <a:cubicBezTo>
                      <a:pt x="42276" y="36755"/>
                      <a:pt x="42324" y="36739"/>
                      <a:pt x="42356" y="36739"/>
                    </a:cubicBezTo>
                    <a:lnTo>
                      <a:pt x="42340" y="36739"/>
                    </a:lnTo>
                    <a:cubicBezTo>
                      <a:pt x="42420" y="36723"/>
                      <a:pt x="42500" y="36723"/>
                      <a:pt x="42580" y="36691"/>
                    </a:cubicBezTo>
                    <a:lnTo>
                      <a:pt x="43476" y="36515"/>
                    </a:lnTo>
                    <a:lnTo>
                      <a:pt x="43588" y="36499"/>
                    </a:lnTo>
                    <a:lnTo>
                      <a:pt x="43924" y="36435"/>
                    </a:lnTo>
                    <a:cubicBezTo>
                      <a:pt x="44116" y="36403"/>
                      <a:pt x="44308" y="36355"/>
                      <a:pt x="44500" y="36323"/>
                    </a:cubicBezTo>
                    <a:cubicBezTo>
                      <a:pt x="44596" y="36291"/>
                      <a:pt x="44724" y="36275"/>
                      <a:pt x="44820" y="36259"/>
                    </a:cubicBezTo>
                    <a:lnTo>
                      <a:pt x="45076" y="36211"/>
                    </a:lnTo>
                    <a:lnTo>
                      <a:pt x="45300" y="36179"/>
                    </a:lnTo>
                    <a:cubicBezTo>
                      <a:pt x="45444" y="36163"/>
                      <a:pt x="45588" y="36131"/>
                      <a:pt x="45700" y="36115"/>
                    </a:cubicBezTo>
                    <a:lnTo>
                      <a:pt x="45860" y="36099"/>
                    </a:lnTo>
                    <a:lnTo>
                      <a:pt x="45940" y="36083"/>
                    </a:lnTo>
                    <a:cubicBezTo>
                      <a:pt x="45956" y="36083"/>
                      <a:pt x="45988" y="36083"/>
                      <a:pt x="46004" y="36051"/>
                    </a:cubicBezTo>
                    <a:lnTo>
                      <a:pt x="46308" y="36003"/>
                    </a:lnTo>
                    <a:lnTo>
                      <a:pt x="46500" y="35955"/>
                    </a:lnTo>
                    <a:cubicBezTo>
                      <a:pt x="46580" y="35939"/>
                      <a:pt x="46676" y="35939"/>
                      <a:pt x="46756" y="35923"/>
                    </a:cubicBezTo>
                    <a:cubicBezTo>
                      <a:pt x="46868" y="35891"/>
                      <a:pt x="46964" y="35875"/>
                      <a:pt x="47060" y="35875"/>
                    </a:cubicBezTo>
                    <a:cubicBezTo>
                      <a:pt x="47204" y="35859"/>
                      <a:pt x="47348" y="35843"/>
                      <a:pt x="47476" y="35795"/>
                    </a:cubicBezTo>
                    <a:lnTo>
                      <a:pt x="48196" y="35683"/>
                    </a:lnTo>
                    <a:lnTo>
                      <a:pt x="48164" y="35683"/>
                    </a:lnTo>
                    <a:lnTo>
                      <a:pt x="48276" y="35651"/>
                    </a:lnTo>
                    <a:lnTo>
                      <a:pt x="48404" y="35635"/>
                    </a:lnTo>
                    <a:lnTo>
                      <a:pt x="48436" y="35635"/>
                    </a:lnTo>
                    <a:cubicBezTo>
                      <a:pt x="48516" y="35619"/>
                      <a:pt x="48580" y="35619"/>
                      <a:pt x="48660" y="35603"/>
                    </a:cubicBezTo>
                    <a:cubicBezTo>
                      <a:pt x="48708" y="35603"/>
                      <a:pt x="48740" y="35571"/>
                      <a:pt x="48788" y="35571"/>
                    </a:cubicBezTo>
                    <a:cubicBezTo>
                      <a:pt x="48820" y="35571"/>
                      <a:pt x="48884" y="35555"/>
                      <a:pt x="48916" y="35555"/>
                    </a:cubicBezTo>
                    <a:lnTo>
                      <a:pt x="49060" y="35539"/>
                    </a:lnTo>
                    <a:lnTo>
                      <a:pt x="49316" y="35491"/>
                    </a:lnTo>
                    <a:lnTo>
                      <a:pt x="49348" y="35491"/>
                    </a:lnTo>
                    <a:lnTo>
                      <a:pt x="49444" y="35475"/>
                    </a:lnTo>
                    <a:lnTo>
                      <a:pt x="49524" y="35475"/>
                    </a:lnTo>
                    <a:cubicBezTo>
                      <a:pt x="49540" y="35475"/>
                      <a:pt x="49556" y="35475"/>
                      <a:pt x="49604" y="35459"/>
                    </a:cubicBezTo>
                    <a:lnTo>
                      <a:pt x="49684" y="35459"/>
                    </a:lnTo>
                    <a:lnTo>
                      <a:pt x="49748" y="35443"/>
                    </a:lnTo>
                    <a:lnTo>
                      <a:pt x="49796" y="35411"/>
                    </a:lnTo>
                    <a:cubicBezTo>
                      <a:pt x="49908" y="35395"/>
                      <a:pt x="50004" y="35379"/>
                      <a:pt x="50116" y="35363"/>
                    </a:cubicBezTo>
                    <a:cubicBezTo>
                      <a:pt x="50260" y="35331"/>
                      <a:pt x="50404" y="35315"/>
                      <a:pt x="50564" y="35283"/>
                    </a:cubicBezTo>
                    <a:cubicBezTo>
                      <a:pt x="50628" y="35283"/>
                      <a:pt x="50644" y="35251"/>
                      <a:pt x="50676" y="35251"/>
                    </a:cubicBezTo>
                    <a:cubicBezTo>
                      <a:pt x="50789" y="35235"/>
                      <a:pt x="50901" y="35219"/>
                      <a:pt x="50997" y="35203"/>
                    </a:cubicBezTo>
                    <a:cubicBezTo>
                      <a:pt x="51141" y="35171"/>
                      <a:pt x="51269" y="35155"/>
                      <a:pt x="51397" y="35123"/>
                    </a:cubicBezTo>
                    <a:lnTo>
                      <a:pt x="51461" y="35091"/>
                    </a:lnTo>
                    <a:lnTo>
                      <a:pt x="51541" y="35075"/>
                    </a:lnTo>
                    <a:lnTo>
                      <a:pt x="51669" y="35059"/>
                    </a:lnTo>
                    <a:lnTo>
                      <a:pt x="51685" y="35059"/>
                    </a:lnTo>
                    <a:lnTo>
                      <a:pt x="51829" y="35043"/>
                    </a:lnTo>
                    <a:lnTo>
                      <a:pt x="51957" y="35011"/>
                    </a:lnTo>
                    <a:lnTo>
                      <a:pt x="52069" y="34995"/>
                    </a:lnTo>
                    <a:lnTo>
                      <a:pt x="52181" y="34979"/>
                    </a:lnTo>
                    <a:lnTo>
                      <a:pt x="52309" y="34963"/>
                    </a:lnTo>
                    <a:cubicBezTo>
                      <a:pt x="52565" y="34915"/>
                      <a:pt x="52821" y="34851"/>
                      <a:pt x="53077" y="34819"/>
                    </a:cubicBezTo>
                    <a:cubicBezTo>
                      <a:pt x="53205" y="34803"/>
                      <a:pt x="53301" y="34771"/>
                      <a:pt x="53397" y="34755"/>
                    </a:cubicBezTo>
                    <a:cubicBezTo>
                      <a:pt x="53541" y="34739"/>
                      <a:pt x="53685" y="34691"/>
                      <a:pt x="53797" y="34675"/>
                    </a:cubicBezTo>
                    <a:cubicBezTo>
                      <a:pt x="53829" y="34675"/>
                      <a:pt x="53845" y="34675"/>
                      <a:pt x="53877" y="34659"/>
                    </a:cubicBezTo>
                    <a:lnTo>
                      <a:pt x="54069" y="34611"/>
                    </a:lnTo>
                    <a:cubicBezTo>
                      <a:pt x="54149" y="34595"/>
                      <a:pt x="54245" y="34595"/>
                      <a:pt x="54325" y="34579"/>
                    </a:cubicBezTo>
                    <a:lnTo>
                      <a:pt x="54277" y="34579"/>
                    </a:lnTo>
                    <a:lnTo>
                      <a:pt x="54357" y="34563"/>
                    </a:lnTo>
                    <a:lnTo>
                      <a:pt x="54437" y="34531"/>
                    </a:lnTo>
                    <a:lnTo>
                      <a:pt x="54549" y="34515"/>
                    </a:lnTo>
                    <a:cubicBezTo>
                      <a:pt x="54581" y="34515"/>
                      <a:pt x="54629" y="34499"/>
                      <a:pt x="54661" y="34499"/>
                    </a:cubicBezTo>
                    <a:lnTo>
                      <a:pt x="54741" y="34483"/>
                    </a:lnTo>
                    <a:lnTo>
                      <a:pt x="54805" y="34451"/>
                    </a:lnTo>
                    <a:lnTo>
                      <a:pt x="54789" y="34451"/>
                    </a:lnTo>
                    <a:cubicBezTo>
                      <a:pt x="54837" y="34451"/>
                      <a:pt x="54901" y="34435"/>
                      <a:pt x="54981" y="34419"/>
                    </a:cubicBezTo>
                    <a:lnTo>
                      <a:pt x="55157" y="34371"/>
                    </a:lnTo>
                    <a:cubicBezTo>
                      <a:pt x="55205" y="34371"/>
                      <a:pt x="55221" y="34355"/>
                      <a:pt x="55269" y="34355"/>
                    </a:cubicBezTo>
                    <a:cubicBezTo>
                      <a:pt x="55301" y="34355"/>
                      <a:pt x="55349" y="34323"/>
                      <a:pt x="55349" y="34291"/>
                    </a:cubicBezTo>
                    <a:lnTo>
                      <a:pt x="55381" y="34259"/>
                    </a:lnTo>
                    <a:lnTo>
                      <a:pt x="55445" y="34259"/>
                    </a:lnTo>
                    <a:cubicBezTo>
                      <a:pt x="55477" y="34259"/>
                      <a:pt x="55525" y="34211"/>
                      <a:pt x="55541" y="34195"/>
                    </a:cubicBezTo>
                    <a:cubicBezTo>
                      <a:pt x="55557" y="34163"/>
                      <a:pt x="55557" y="34131"/>
                      <a:pt x="55557" y="34099"/>
                    </a:cubicBezTo>
                    <a:lnTo>
                      <a:pt x="55509" y="33859"/>
                    </a:lnTo>
                    <a:lnTo>
                      <a:pt x="55477" y="33779"/>
                    </a:lnTo>
                    <a:cubicBezTo>
                      <a:pt x="55477" y="33731"/>
                      <a:pt x="55461" y="33699"/>
                      <a:pt x="55461" y="33635"/>
                    </a:cubicBezTo>
                    <a:cubicBezTo>
                      <a:pt x="55429" y="33491"/>
                      <a:pt x="55397" y="33363"/>
                      <a:pt x="55381" y="33171"/>
                    </a:cubicBezTo>
                    <a:cubicBezTo>
                      <a:pt x="55365" y="33123"/>
                      <a:pt x="55365" y="33043"/>
                      <a:pt x="55349" y="32979"/>
                    </a:cubicBezTo>
                    <a:cubicBezTo>
                      <a:pt x="55349" y="32915"/>
                      <a:pt x="55317" y="32851"/>
                      <a:pt x="55301" y="32803"/>
                    </a:cubicBezTo>
                    <a:lnTo>
                      <a:pt x="55301" y="32755"/>
                    </a:lnTo>
                    <a:cubicBezTo>
                      <a:pt x="55269" y="32595"/>
                      <a:pt x="55237" y="32451"/>
                      <a:pt x="55221" y="32291"/>
                    </a:cubicBezTo>
                    <a:cubicBezTo>
                      <a:pt x="55205" y="32211"/>
                      <a:pt x="55205" y="32163"/>
                      <a:pt x="55189" y="32083"/>
                    </a:cubicBezTo>
                    <a:cubicBezTo>
                      <a:pt x="55157" y="32003"/>
                      <a:pt x="55141" y="31939"/>
                      <a:pt x="55125" y="31859"/>
                    </a:cubicBezTo>
                    <a:cubicBezTo>
                      <a:pt x="55109" y="31715"/>
                      <a:pt x="55061" y="31571"/>
                      <a:pt x="55045" y="31443"/>
                    </a:cubicBezTo>
                    <a:cubicBezTo>
                      <a:pt x="54997" y="31235"/>
                      <a:pt x="54965" y="31011"/>
                      <a:pt x="54917" y="30803"/>
                    </a:cubicBezTo>
                    <a:lnTo>
                      <a:pt x="54885" y="30531"/>
                    </a:lnTo>
                    <a:lnTo>
                      <a:pt x="54837" y="30339"/>
                    </a:lnTo>
                    <a:lnTo>
                      <a:pt x="54805" y="30083"/>
                    </a:lnTo>
                    <a:lnTo>
                      <a:pt x="54805" y="30019"/>
                    </a:lnTo>
                    <a:cubicBezTo>
                      <a:pt x="54805" y="29955"/>
                      <a:pt x="54789" y="29891"/>
                      <a:pt x="54757" y="29859"/>
                    </a:cubicBezTo>
                    <a:cubicBezTo>
                      <a:pt x="54757" y="29811"/>
                      <a:pt x="54741" y="29779"/>
                      <a:pt x="54741" y="29715"/>
                    </a:cubicBezTo>
                    <a:lnTo>
                      <a:pt x="54725" y="29635"/>
                    </a:lnTo>
                    <a:cubicBezTo>
                      <a:pt x="54709" y="29571"/>
                      <a:pt x="54677" y="29491"/>
                      <a:pt x="54677" y="29443"/>
                    </a:cubicBezTo>
                    <a:cubicBezTo>
                      <a:pt x="54661" y="29363"/>
                      <a:pt x="54661" y="29283"/>
                      <a:pt x="54645" y="29219"/>
                    </a:cubicBezTo>
                    <a:cubicBezTo>
                      <a:pt x="54597" y="29075"/>
                      <a:pt x="54581" y="28931"/>
                      <a:pt x="54549" y="28803"/>
                    </a:cubicBezTo>
                    <a:cubicBezTo>
                      <a:pt x="54485" y="28563"/>
                      <a:pt x="54437" y="28291"/>
                      <a:pt x="54405" y="28051"/>
                    </a:cubicBezTo>
                    <a:lnTo>
                      <a:pt x="54389" y="27923"/>
                    </a:lnTo>
                    <a:lnTo>
                      <a:pt x="54341" y="27683"/>
                    </a:lnTo>
                    <a:lnTo>
                      <a:pt x="54309" y="27459"/>
                    </a:lnTo>
                    <a:cubicBezTo>
                      <a:pt x="54277" y="27395"/>
                      <a:pt x="54277" y="27363"/>
                      <a:pt x="54261" y="27299"/>
                    </a:cubicBezTo>
                    <a:lnTo>
                      <a:pt x="54245" y="27235"/>
                    </a:lnTo>
                    <a:lnTo>
                      <a:pt x="54181" y="26995"/>
                    </a:lnTo>
                    <a:lnTo>
                      <a:pt x="54165" y="26930"/>
                    </a:lnTo>
                    <a:lnTo>
                      <a:pt x="54165" y="26898"/>
                    </a:lnTo>
                    <a:cubicBezTo>
                      <a:pt x="54085" y="26450"/>
                      <a:pt x="54021" y="26034"/>
                      <a:pt x="53941" y="25602"/>
                    </a:cubicBezTo>
                    <a:cubicBezTo>
                      <a:pt x="53925" y="25458"/>
                      <a:pt x="53909" y="25314"/>
                      <a:pt x="53877" y="25202"/>
                    </a:cubicBezTo>
                    <a:lnTo>
                      <a:pt x="53861" y="25122"/>
                    </a:lnTo>
                    <a:cubicBezTo>
                      <a:pt x="53861" y="25058"/>
                      <a:pt x="53845" y="25010"/>
                      <a:pt x="53845" y="24962"/>
                    </a:cubicBezTo>
                    <a:lnTo>
                      <a:pt x="53829" y="24818"/>
                    </a:lnTo>
                    <a:lnTo>
                      <a:pt x="53797" y="24674"/>
                    </a:lnTo>
                    <a:cubicBezTo>
                      <a:pt x="53797" y="24594"/>
                      <a:pt x="53781" y="24530"/>
                      <a:pt x="53781" y="24450"/>
                    </a:cubicBezTo>
                    <a:cubicBezTo>
                      <a:pt x="53781" y="24370"/>
                      <a:pt x="53765" y="24290"/>
                      <a:pt x="53765" y="24210"/>
                    </a:cubicBezTo>
                    <a:cubicBezTo>
                      <a:pt x="53717" y="23970"/>
                      <a:pt x="53685" y="23714"/>
                      <a:pt x="53637" y="23474"/>
                    </a:cubicBezTo>
                    <a:lnTo>
                      <a:pt x="53621" y="23314"/>
                    </a:lnTo>
                    <a:cubicBezTo>
                      <a:pt x="53589" y="23074"/>
                      <a:pt x="53541" y="22818"/>
                      <a:pt x="53477" y="22578"/>
                    </a:cubicBezTo>
                    <a:cubicBezTo>
                      <a:pt x="53461" y="22514"/>
                      <a:pt x="53461" y="22450"/>
                      <a:pt x="53445" y="22402"/>
                    </a:cubicBezTo>
                    <a:cubicBezTo>
                      <a:pt x="53413" y="22338"/>
                      <a:pt x="53413" y="22290"/>
                      <a:pt x="53397" y="22242"/>
                    </a:cubicBezTo>
                    <a:lnTo>
                      <a:pt x="53381" y="22162"/>
                    </a:lnTo>
                    <a:cubicBezTo>
                      <a:pt x="53349" y="22018"/>
                      <a:pt x="53317" y="21890"/>
                      <a:pt x="53301" y="21762"/>
                    </a:cubicBezTo>
                    <a:lnTo>
                      <a:pt x="53301" y="21698"/>
                    </a:lnTo>
                    <a:cubicBezTo>
                      <a:pt x="53285" y="21602"/>
                      <a:pt x="53269" y="21474"/>
                      <a:pt x="53237" y="21378"/>
                    </a:cubicBezTo>
                    <a:lnTo>
                      <a:pt x="53205" y="21234"/>
                    </a:lnTo>
                    <a:cubicBezTo>
                      <a:pt x="53189" y="21154"/>
                      <a:pt x="53157" y="21074"/>
                      <a:pt x="53141" y="21010"/>
                    </a:cubicBezTo>
                    <a:cubicBezTo>
                      <a:pt x="53125" y="20930"/>
                      <a:pt x="53109" y="20850"/>
                      <a:pt x="53077" y="20802"/>
                    </a:cubicBezTo>
                    <a:cubicBezTo>
                      <a:pt x="53061" y="20722"/>
                      <a:pt x="53045" y="20642"/>
                      <a:pt x="53045" y="20562"/>
                    </a:cubicBezTo>
                    <a:cubicBezTo>
                      <a:pt x="53013" y="20498"/>
                      <a:pt x="53013" y="20418"/>
                      <a:pt x="52997" y="20354"/>
                    </a:cubicBezTo>
                    <a:cubicBezTo>
                      <a:pt x="52981" y="20290"/>
                      <a:pt x="52981" y="20242"/>
                      <a:pt x="52965" y="20162"/>
                    </a:cubicBezTo>
                    <a:lnTo>
                      <a:pt x="52901" y="19922"/>
                    </a:lnTo>
                    <a:cubicBezTo>
                      <a:pt x="52869" y="19682"/>
                      <a:pt x="52805" y="19442"/>
                      <a:pt x="52757" y="19202"/>
                    </a:cubicBezTo>
                    <a:lnTo>
                      <a:pt x="52725" y="18994"/>
                    </a:lnTo>
                    <a:cubicBezTo>
                      <a:pt x="52661" y="18658"/>
                      <a:pt x="52597" y="18338"/>
                      <a:pt x="52549" y="18002"/>
                    </a:cubicBezTo>
                    <a:cubicBezTo>
                      <a:pt x="52517" y="17842"/>
                      <a:pt x="52485" y="17650"/>
                      <a:pt x="52437" y="17490"/>
                    </a:cubicBezTo>
                    <a:lnTo>
                      <a:pt x="52421" y="17442"/>
                    </a:lnTo>
                    <a:cubicBezTo>
                      <a:pt x="52421" y="17394"/>
                      <a:pt x="52405" y="17330"/>
                      <a:pt x="52405" y="17298"/>
                    </a:cubicBezTo>
                    <a:lnTo>
                      <a:pt x="52389" y="17218"/>
                    </a:lnTo>
                    <a:cubicBezTo>
                      <a:pt x="52357" y="17170"/>
                      <a:pt x="52357" y="17122"/>
                      <a:pt x="52341" y="17074"/>
                    </a:cubicBezTo>
                    <a:cubicBezTo>
                      <a:pt x="52277" y="16834"/>
                      <a:pt x="52245" y="16578"/>
                      <a:pt x="52197" y="16338"/>
                    </a:cubicBezTo>
                    <a:lnTo>
                      <a:pt x="52165" y="16162"/>
                    </a:lnTo>
                    <a:cubicBezTo>
                      <a:pt x="52149" y="16002"/>
                      <a:pt x="52101" y="15842"/>
                      <a:pt x="52085" y="15698"/>
                    </a:cubicBezTo>
                    <a:cubicBezTo>
                      <a:pt x="52069" y="15602"/>
                      <a:pt x="52037" y="15490"/>
                      <a:pt x="52037" y="15394"/>
                    </a:cubicBezTo>
                    <a:lnTo>
                      <a:pt x="52021" y="15250"/>
                    </a:lnTo>
                    <a:cubicBezTo>
                      <a:pt x="51989" y="14994"/>
                      <a:pt x="51941" y="14738"/>
                      <a:pt x="51877" y="14482"/>
                    </a:cubicBezTo>
                    <a:lnTo>
                      <a:pt x="51845" y="14258"/>
                    </a:lnTo>
                    <a:lnTo>
                      <a:pt x="51797" y="14018"/>
                    </a:lnTo>
                    <a:lnTo>
                      <a:pt x="51765" y="13778"/>
                    </a:lnTo>
                    <a:cubicBezTo>
                      <a:pt x="51749" y="13682"/>
                      <a:pt x="51717" y="13570"/>
                      <a:pt x="51717" y="13473"/>
                    </a:cubicBezTo>
                    <a:cubicBezTo>
                      <a:pt x="51717" y="13409"/>
                      <a:pt x="51701" y="13329"/>
                      <a:pt x="51701" y="13281"/>
                    </a:cubicBezTo>
                    <a:cubicBezTo>
                      <a:pt x="51669" y="13009"/>
                      <a:pt x="51621" y="12769"/>
                      <a:pt x="51557" y="12513"/>
                    </a:cubicBezTo>
                    <a:lnTo>
                      <a:pt x="51525" y="12321"/>
                    </a:lnTo>
                    <a:lnTo>
                      <a:pt x="51205" y="10497"/>
                    </a:lnTo>
                    <a:lnTo>
                      <a:pt x="51045" y="9569"/>
                    </a:lnTo>
                    <a:lnTo>
                      <a:pt x="50885" y="8641"/>
                    </a:lnTo>
                    <a:lnTo>
                      <a:pt x="50885" y="8593"/>
                    </a:lnTo>
                    <a:cubicBezTo>
                      <a:pt x="50869" y="8449"/>
                      <a:pt x="50821" y="8289"/>
                      <a:pt x="50805" y="8161"/>
                    </a:cubicBezTo>
                    <a:cubicBezTo>
                      <a:pt x="50757" y="8017"/>
                      <a:pt x="50741" y="7873"/>
                      <a:pt x="50724" y="7729"/>
                    </a:cubicBezTo>
                    <a:cubicBezTo>
                      <a:pt x="50676" y="7473"/>
                      <a:pt x="50628" y="7233"/>
                      <a:pt x="50580" y="6977"/>
                    </a:cubicBezTo>
                    <a:lnTo>
                      <a:pt x="50548" y="6769"/>
                    </a:lnTo>
                    <a:cubicBezTo>
                      <a:pt x="50516" y="6641"/>
                      <a:pt x="50484" y="6481"/>
                      <a:pt x="50468" y="6337"/>
                    </a:cubicBezTo>
                    <a:lnTo>
                      <a:pt x="50468" y="6289"/>
                    </a:lnTo>
                    <a:cubicBezTo>
                      <a:pt x="50436" y="6161"/>
                      <a:pt x="50420" y="6017"/>
                      <a:pt x="50388" y="5873"/>
                    </a:cubicBezTo>
                    <a:cubicBezTo>
                      <a:pt x="50324" y="5601"/>
                      <a:pt x="50260" y="5297"/>
                      <a:pt x="50228" y="5009"/>
                    </a:cubicBezTo>
                    <a:lnTo>
                      <a:pt x="50196" y="4929"/>
                    </a:lnTo>
                    <a:cubicBezTo>
                      <a:pt x="50148" y="4641"/>
                      <a:pt x="50100" y="4353"/>
                      <a:pt x="50036" y="4049"/>
                    </a:cubicBezTo>
                    <a:lnTo>
                      <a:pt x="50004" y="3809"/>
                    </a:lnTo>
                    <a:lnTo>
                      <a:pt x="49956" y="3569"/>
                    </a:lnTo>
                    <a:lnTo>
                      <a:pt x="49956" y="3537"/>
                    </a:lnTo>
                    <a:lnTo>
                      <a:pt x="49924" y="3329"/>
                    </a:lnTo>
                    <a:cubicBezTo>
                      <a:pt x="49924" y="3297"/>
                      <a:pt x="49908" y="3233"/>
                      <a:pt x="49876" y="3201"/>
                    </a:cubicBezTo>
                    <a:lnTo>
                      <a:pt x="49860" y="3121"/>
                    </a:lnTo>
                    <a:cubicBezTo>
                      <a:pt x="49796" y="2881"/>
                      <a:pt x="49764" y="2641"/>
                      <a:pt x="49716" y="2401"/>
                    </a:cubicBezTo>
                    <a:lnTo>
                      <a:pt x="49604" y="1777"/>
                    </a:lnTo>
                    <a:lnTo>
                      <a:pt x="49588" y="1681"/>
                    </a:lnTo>
                    <a:lnTo>
                      <a:pt x="49508" y="1281"/>
                    </a:lnTo>
                    <a:lnTo>
                      <a:pt x="49444" y="961"/>
                    </a:lnTo>
                    <a:lnTo>
                      <a:pt x="49428" y="801"/>
                    </a:lnTo>
                    <a:lnTo>
                      <a:pt x="49396" y="641"/>
                    </a:lnTo>
                    <a:cubicBezTo>
                      <a:pt x="49396" y="577"/>
                      <a:pt x="49380" y="513"/>
                      <a:pt x="49380" y="481"/>
                    </a:cubicBezTo>
                    <a:cubicBezTo>
                      <a:pt x="49380" y="417"/>
                      <a:pt x="49364" y="369"/>
                      <a:pt x="49364" y="321"/>
                    </a:cubicBezTo>
                    <a:cubicBezTo>
                      <a:pt x="49364" y="273"/>
                      <a:pt x="49316" y="241"/>
                      <a:pt x="49284" y="193"/>
                    </a:cubicBezTo>
                    <a:cubicBezTo>
                      <a:pt x="49300" y="177"/>
                      <a:pt x="49316" y="129"/>
                      <a:pt x="49316" y="97"/>
                    </a:cubicBezTo>
                    <a:cubicBezTo>
                      <a:pt x="49204" y="65"/>
                      <a:pt x="49140" y="0"/>
                      <a:pt x="490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2"/>
              <p:cNvSpPr/>
              <p:nvPr/>
            </p:nvSpPr>
            <p:spPr>
              <a:xfrm rot="-60379">
                <a:off x="4635773" y="1828522"/>
                <a:ext cx="2372625" cy="1856409"/>
              </a:xfrm>
              <a:custGeom>
                <a:rect b="b" l="l" r="r" t="t"/>
                <a:pathLst>
                  <a:path extrusionOk="0" h="37911" w="48453">
                    <a:moveTo>
                      <a:pt x="42820" y="177"/>
                    </a:moveTo>
                    <a:cubicBezTo>
                      <a:pt x="43908" y="6241"/>
                      <a:pt x="45012" y="12274"/>
                      <a:pt x="46116" y="18338"/>
                    </a:cubicBezTo>
                    <a:cubicBezTo>
                      <a:pt x="46820" y="22226"/>
                      <a:pt x="47541" y="26083"/>
                      <a:pt x="48229" y="29955"/>
                    </a:cubicBezTo>
                    <a:cubicBezTo>
                      <a:pt x="45796" y="30403"/>
                      <a:pt x="43332" y="30867"/>
                      <a:pt x="40900" y="31299"/>
                    </a:cubicBezTo>
                    <a:cubicBezTo>
                      <a:pt x="37348" y="31939"/>
                      <a:pt x="33795" y="32595"/>
                      <a:pt x="30259" y="33235"/>
                    </a:cubicBezTo>
                    <a:cubicBezTo>
                      <a:pt x="27587" y="33715"/>
                      <a:pt x="24931" y="34195"/>
                      <a:pt x="22275" y="34707"/>
                    </a:cubicBezTo>
                    <a:cubicBezTo>
                      <a:pt x="19810" y="35139"/>
                      <a:pt x="17330" y="35603"/>
                      <a:pt x="14866" y="36035"/>
                    </a:cubicBezTo>
                    <a:cubicBezTo>
                      <a:pt x="13906" y="36211"/>
                      <a:pt x="12930" y="36403"/>
                      <a:pt x="11970" y="36563"/>
                    </a:cubicBezTo>
                    <a:cubicBezTo>
                      <a:pt x="10450" y="36835"/>
                      <a:pt x="8914" y="37123"/>
                      <a:pt x="7393" y="37395"/>
                    </a:cubicBezTo>
                    <a:cubicBezTo>
                      <a:pt x="6817" y="37492"/>
                      <a:pt x="6209" y="37620"/>
                      <a:pt x="5633" y="37716"/>
                    </a:cubicBezTo>
                    <a:cubicBezTo>
                      <a:pt x="5073" y="34691"/>
                      <a:pt x="4529" y="31651"/>
                      <a:pt x="3969" y="28643"/>
                    </a:cubicBezTo>
                    <a:cubicBezTo>
                      <a:pt x="3425" y="25683"/>
                      <a:pt x="2897" y="22690"/>
                      <a:pt x="2353" y="19730"/>
                    </a:cubicBezTo>
                    <a:cubicBezTo>
                      <a:pt x="1809" y="16802"/>
                      <a:pt x="1265" y="13858"/>
                      <a:pt x="753" y="10914"/>
                    </a:cubicBezTo>
                    <a:cubicBezTo>
                      <a:pt x="593" y="10001"/>
                      <a:pt x="417" y="9057"/>
                      <a:pt x="257" y="8129"/>
                    </a:cubicBezTo>
                    <a:cubicBezTo>
                      <a:pt x="225" y="8081"/>
                      <a:pt x="225" y="8017"/>
                      <a:pt x="209" y="7969"/>
                    </a:cubicBezTo>
                    <a:cubicBezTo>
                      <a:pt x="5953" y="6929"/>
                      <a:pt x="11666" y="5889"/>
                      <a:pt x="17410" y="4833"/>
                    </a:cubicBezTo>
                    <a:lnTo>
                      <a:pt x="35508" y="1537"/>
                    </a:lnTo>
                    <a:cubicBezTo>
                      <a:pt x="37732" y="1137"/>
                      <a:pt x="39956" y="737"/>
                      <a:pt x="42196" y="321"/>
                    </a:cubicBezTo>
                    <a:cubicBezTo>
                      <a:pt x="42388" y="257"/>
                      <a:pt x="42612" y="225"/>
                      <a:pt x="42820" y="177"/>
                    </a:cubicBezTo>
                    <a:close/>
                    <a:moveTo>
                      <a:pt x="42868" y="1"/>
                    </a:moveTo>
                    <a:cubicBezTo>
                      <a:pt x="42628" y="33"/>
                      <a:pt x="42388" y="81"/>
                      <a:pt x="42148" y="145"/>
                    </a:cubicBezTo>
                    <a:cubicBezTo>
                      <a:pt x="36676" y="1137"/>
                      <a:pt x="31187" y="2145"/>
                      <a:pt x="25683" y="3137"/>
                    </a:cubicBezTo>
                    <a:cubicBezTo>
                      <a:pt x="19666" y="4241"/>
                      <a:pt x="13650" y="5345"/>
                      <a:pt x="7633" y="6417"/>
                    </a:cubicBezTo>
                    <a:cubicBezTo>
                      <a:pt x="5105" y="6881"/>
                      <a:pt x="2593" y="7345"/>
                      <a:pt x="81" y="7793"/>
                    </a:cubicBezTo>
                    <a:cubicBezTo>
                      <a:pt x="49" y="7793"/>
                      <a:pt x="1" y="7857"/>
                      <a:pt x="33" y="7905"/>
                    </a:cubicBezTo>
                    <a:cubicBezTo>
                      <a:pt x="241" y="9137"/>
                      <a:pt x="481" y="10401"/>
                      <a:pt x="705" y="11634"/>
                    </a:cubicBezTo>
                    <a:cubicBezTo>
                      <a:pt x="929" y="12866"/>
                      <a:pt x="1153" y="14066"/>
                      <a:pt x="1361" y="15282"/>
                    </a:cubicBezTo>
                    <a:cubicBezTo>
                      <a:pt x="1809" y="17634"/>
                      <a:pt x="2225" y="20018"/>
                      <a:pt x="2673" y="22386"/>
                    </a:cubicBezTo>
                    <a:cubicBezTo>
                      <a:pt x="2849" y="23362"/>
                      <a:pt x="3025" y="24355"/>
                      <a:pt x="3201" y="25347"/>
                    </a:cubicBezTo>
                    <a:cubicBezTo>
                      <a:pt x="3969" y="29507"/>
                      <a:pt x="4721" y="33683"/>
                      <a:pt x="5489" y="37844"/>
                    </a:cubicBezTo>
                    <a:cubicBezTo>
                      <a:pt x="5489" y="37871"/>
                      <a:pt x="5537" y="37911"/>
                      <a:pt x="5571" y="37911"/>
                    </a:cubicBezTo>
                    <a:cubicBezTo>
                      <a:pt x="5576" y="37911"/>
                      <a:pt x="5581" y="37910"/>
                      <a:pt x="5585" y="37908"/>
                    </a:cubicBezTo>
                    <a:lnTo>
                      <a:pt x="22691" y="34787"/>
                    </a:lnTo>
                    <a:cubicBezTo>
                      <a:pt x="23091" y="34707"/>
                      <a:pt x="23475" y="34643"/>
                      <a:pt x="23875" y="34563"/>
                    </a:cubicBezTo>
                    <a:cubicBezTo>
                      <a:pt x="24787" y="34403"/>
                      <a:pt x="25683" y="34227"/>
                      <a:pt x="26611" y="34067"/>
                    </a:cubicBezTo>
                    <a:cubicBezTo>
                      <a:pt x="29171" y="33603"/>
                      <a:pt x="31747" y="33123"/>
                      <a:pt x="34307" y="32659"/>
                    </a:cubicBezTo>
                    <a:cubicBezTo>
                      <a:pt x="35668" y="32419"/>
                      <a:pt x="37028" y="32163"/>
                      <a:pt x="38388" y="31923"/>
                    </a:cubicBezTo>
                    <a:cubicBezTo>
                      <a:pt x="39556" y="31699"/>
                      <a:pt x="40724" y="31507"/>
                      <a:pt x="41892" y="31283"/>
                    </a:cubicBezTo>
                    <a:cubicBezTo>
                      <a:pt x="42756" y="31123"/>
                      <a:pt x="43604" y="30963"/>
                      <a:pt x="44452" y="30819"/>
                    </a:cubicBezTo>
                    <a:cubicBezTo>
                      <a:pt x="45764" y="30579"/>
                      <a:pt x="47076" y="30339"/>
                      <a:pt x="48389" y="30099"/>
                    </a:cubicBezTo>
                    <a:cubicBezTo>
                      <a:pt x="48437" y="30099"/>
                      <a:pt x="48453" y="30067"/>
                      <a:pt x="48453" y="30019"/>
                    </a:cubicBezTo>
                    <a:lnTo>
                      <a:pt x="48453" y="30003"/>
                    </a:lnTo>
                    <a:cubicBezTo>
                      <a:pt x="47589" y="25267"/>
                      <a:pt x="46724" y="20546"/>
                      <a:pt x="45876" y="15794"/>
                    </a:cubicBezTo>
                    <a:cubicBezTo>
                      <a:pt x="45652" y="14578"/>
                      <a:pt x="45428" y="13378"/>
                      <a:pt x="45204" y="12178"/>
                    </a:cubicBezTo>
                    <a:cubicBezTo>
                      <a:pt x="44468" y="8145"/>
                      <a:pt x="43732" y="4097"/>
                      <a:pt x="43012" y="65"/>
                    </a:cubicBezTo>
                    <a:cubicBezTo>
                      <a:pt x="42964" y="17"/>
                      <a:pt x="42932" y="1"/>
                      <a:pt x="428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2"/>
              <p:cNvSpPr/>
              <p:nvPr/>
            </p:nvSpPr>
            <p:spPr>
              <a:xfrm>
                <a:off x="4923362" y="3126794"/>
                <a:ext cx="117571" cy="170897"/>
              </a:xfrm>
              <a:custGeom>
                <a:rect b="b" l="l" r="r" t="t"/>
                <a:pathLst>
                  <a:path extrusionOk="0" h="3490" w="2401">
                    <a:moveTo>
                      <a:pt x="2336" y="1010"/>
                    </a:moveTo>
                    <a:cubicBezTo>
                      <a:pt x="2336" y="1010"/>
                      <a:pt x="2336" y="1026"/>
                      <a:pt x="2320" y="1026"/>
                    </a:cubicBezTo>
                    <a:cubicBezTo>
                      <a:pt x="2336" y="1026"/>
                      <a:pt x="2336" y="1026"/>
                      <a:pt x="2336" y="1010"/>
                    </a:cubicBezTo>
                    <a:close/>
                    <a:moveTo>
                      <a:pt x="1787" y="0"/>
                    </a:moveTo>
                    <a:cubicBezTo>
                      <a:pt x="1779" y="0"/>
                      <a:pt x="1730" y="14"/>
                      <a:pt x="1680" y="34"/>
                    </a:cubicBezTo>
                    <a:cubicBezTo>
                      <a:pt x="1616" y="50"/>
                      <a:pt x="1584" y="66"/>
                      <a:pt x="1520" y="82"/>
                    </a:cubicBezTo>
                    <a:lnTo>
                      <a:pt x="1504" y="82"/>
                    </a:lnTo>
                    <a:cubicBezTo>
                      <a:pt x="1456" y="114"/>
                      <a:pt x="1424" y="130"/>
                      <a:pt x="1360" y="146"/>
                    </a:cubicBezTo>
                    <a:cubicBezTo>
                      <a:pt x="1280" y="194"/>
                      <a:pt x="1200" y="210"/>
                      <a:pt x="1120" y="242"/>
                    </a:cubicBezTo>
                    <a:cubicBezTo>
                      <a:pt x="1040" y="290"/>
                      <a:pt x="976" y="306"/>
                      <a:pt x="896" y="354"/>
                    </a:cubicBezTo>
                    <a:cubicBezTo>
                      <a:pt x="816" y="386"/>
                      <a:pt x="736" y="434"/>
                      <a:pt x="672" y="466"/>
                    </a:cubicBezTo>
                    <a:cubicBezTo>
                      <a:pt x="624" y="514"/>
                      <a:pt x="544" y="546"/>
                      <a:pt x="480" y="610"/>
                    </a:cubicBezTo>
                    <a:cubicBezTo>
                      <a:pt x="432" y="626"/>
                      <a:pt x="400" y="674"/>
                      <a:pt x="352" y="706"/>
                    </a:cubicBezTo>
                    <a:lnTo>
                      <a:pt x="240" y="882"/>
                    </a:lnTo>
                    <a:cubicBezTo>
                      <a:pt x="192" y="946"/>
                      <a:pt x="176" y="1026"/>
                      <a:pt x="192" y="1106"/>
                    </a:cubicBezTo>
                    <a:cubicBezTo>
                      <a:pt x="224" y="1202"/>
                      <a:pt x="304" y="1250"/>
                      <a:pt x="384" y="1282"/>
                    </a:cubicBezTo>
                    <a:cubicBezTo>
                      <a:pt x="400" y="1314"/>
                      <a:pt x="432" y="1314"/>
                      <a:pt x="464" y="1314"/>
                    </a:cubicBezTo>
                    <a:cubicBezTo>
                      <a:pt x="512" y="1330"/>
                      <a:pt x="592" y="1330"/>
                      <a:pt x="656" y="1330"/>
                    </a:cubicBezTo>
                    <a:lnTo>
                      <a:pt x="800" y="1330"/>
                    </a:lnTo>
                    <a:cubicBezTo>
                      <a:pt x="816" y="1330"/>
                      <a:pt x="832" y="1346"/>
                      <a:pt x="864" y="1346"/>
                    </a:cubicBezTo>
                    <a:cubicBezTo>
                      <a:pt x="880" y="1346"/>
                      <a:pt x="896" y="1362"/>
                      <a:pt x="896" y="1362"/>
                    </a:cubicBezTo>
                    <a:lnTo>
                      <a:pt x="912" y="1394"/>
                    </a:lnTo>
                    <a:lnTo>
                      <a:pt x="976" y="1506"/>
                    </a:lnTo>
                    <a:cubicBezTo>
                      <a:pt x="976" y="1522"/>
                      <a:pt x="992" y="1570"/>
                      <a:pt x="992" y="1602"/>
                    </a:cubicBezTo>
                    <a:lnTo>
                      <a:pt x="992" y="1698"/>
                    </a:lnTo>
                    <a:cubicBezTo>
                      <a:pt x="992" y="1746"/>
                      <a:pt x="976" y="1794"/>
                      <a:pt x="960" y="1826"/>
                    </a:cubicBezTo>
                    <a:cubicBezTo>
                      <a:pt x="912" y="1890"/>
                      <a:pt x="896" y="1938"/>
                      <a:pt x="832" y="2002"/>
                    </a:cubicBezTo>
                    <a:lnTo>
                      <a:pt x="784" y="2066"/>
                    </a:lnTo>
                    <a:cubicBezTo>
                      <a:pt x="784" y="2066"/>
                      <a:pt x="752" y="2082"/>
                      <a:pt x="736" y="2082"/>
                    </a:cubicBezTo>
                    <a:cubicBezTo>
                      <a:pt x="704" y="2098"/>
                      <a:pt x="672" y="2098"/>
                      <a:pt x="640" y="2098"/>
                    </a:cubicBezTo>
                    <a:lnTo>
                      <a:pt x="512" y="2098"/>
                    </a:lnTo>
                    <a:cubicBezTo>
                      <a:pt x="432" y="2098"/>
                      <a:pt x="336" y="2130"/>
                      <a:pt x="256" y="2162"/>
                    </a:cubicBezTo>
                    <a:cubicBezTo>
                      <a:pt x="224" y="2194"/>
                      <a:pt x="192" y="2210"/>
                      <a:pt x="160" y="2226"/>
                    </a:cubicBezTo>
                    <a:cubicBezTo>
                      <a:pt x="112" y="2274"/>
                      <a:pt x="80" y="2322"/>
                      <a:pt x="32" y="2370"/>
                    </a:cubicBezTo>
                    <a:cubicBezTo>
                      <a:pt x="16" y="2434"/>
                      <a:pt x="0" y="2482"/>
                      <a:pt x="0" y="2562"/>
                    </a:cubicBezTo>
                    <a:cubicBezTo>
                      <a:pt x="0" y="2610"/>
                      <a:pt x="0" y="2674"/>
                      <a:pt x="16" y="2706"/>
                    </a:cubicBezTo>
                    <a:cubicBezTo>
                      <a:pt x="16" y="2738"/>
                      <a:pt x="32" y="2802"/>
                      <a:pt x="64" y="2850"/>
                    </a:cubicBezTo>
                    <a:lnTo>
                      <a:pt x="112" y="2962"/>
                    </a:lnTo>
                    <a:cubicBezTo>
                      <a:pt x="160" y="3026"/>
                      <a:pt x="192" y="3106"/>
                      <a:pt x="256" y="3170"/>
                    </a:cubicBezTo>
                    <a:cubicBezTo>
                      <a:pt x="320" y="3218"/>
                      <a:pt x="384" y="3266"/>
                      <a:pt x="464" y="3298"/>
                    </a:cubicBezTo>
                    <a:cubicBezTo>
                      <a:pt x="512" y="3330"/>
                      <a:pt x="592" y="3362"/>
                      <a:pt x="656" y="3378"/>
                    </a:cubicBezTo>
                    <a:cubicBezTo>
                      <a:pt x="720" y="3410"/>
                      <a:pt x="784" y="3410"/>
                      <a:pt x="832" y="3426"/>
                    </a:cubicBezTo>
                    <a:cubicBezTo>
                      <a:pt x="864" y="3426"/>
                      <a:pt x="896" y="3442"/>
                      <a:pt x="912" y="3442"/>
                    </a:cubicBezTo>
                    <a:cubicBezTo>
                      <a:pt x="960" y="3442"/>
                      <a:pt x="976" y="3458"/>
                      <a:pt x="1024" y="3458"/>
                    </a:cubicBezTo>
                    <a:cubicBezTo>
                      <a:pt x="1056" y="3458"/>
                      <a:pt x="1120" y="3490"/>
                      <a:pt x="1152" y="3490"/>
                    </a:cubicBezTo>
                    <a:cubicBezTo>
                      <a:pt x="1200" y="3490"/>
                      <a:pt x="1264" y="3490"/>
                      <a:pt x="1296" y="3458"/>
                    </a:cubicBezTo>
                    <a:cubicBezTo>
                      <a:pt x="1344" y="3458"/>
                      <a:pt x="1392" y="3442"/>
                      <a:pt x="1440" y="3442"/>
                    </a:cubicBezTo>
                    <a:cubicBezTo>
                      <a:pt x="1456" y="3442"/>
                      <a:pt x="1504" y="3426"/>
                      <a:pt x="1520" y="3410"/>
                    </a:cubicBezTo>
                    <a:cubicBezTo>
                      <a:pt x="1552" y="3410"/>
                      <a:pt x="1616" y="3378"/>
                      <a:pt x="1632" y="3346"/>
                    </a:cubicBezTo>
                    <a:cubicBezTo>
                      <a:pt x="1664" y="3330"/>
                      <a:pt x="1680" y="3282"/>
                      <a:pt x="1696" y="3266"/>
                    </a:cubicBezTo>
                    <a:cubicBezTo>
                      <a:pt x="1744" y="3218"/>
                      <a:pt x="1744" y="3186"/>
                      <a:pt x="1760" y="3122"/>
                    </a:cubicBezTo>
                    <a:cubicBezTo>
                      <a:pt x="1776" y="3058"/>
                      <a:pt x="1760" y="3010"/>
                      <a:pt x="1760" y="2946"/>
                    </a:cubicBezTo>
                    <a:cubicBezTo>
                      <a:pt x="1744" y="2882"/>
                      <a:pt x="1712" y="2850"/>
                      <a:pt x="1696" y="2786"/>
                    </a:cubicBezTo>
                    <a:cubicBezTo>
                      <a:pt x="1680" y="2770"/>
                      <a:pt x="1680" y="2738"/>
                      <a:pt x="1664" y="2722"/>
                    </a:cubicBezTo>
                    <a:cubicBezTo>
                      <a:pt x="1664" y="2722"/>
                      <a:pt x="1664" y="2706"/>
                      <a:pt x="1632" y="2706"/>
                    </a:cubicBezTo>
                    <a:cubicBezTo>
                      <a:pt x="1616" y="2658"/>
                      <a:pt x="1600" y="2642"/>
                      <a:pt x="1584" y="2626"/>
                    </a:cubicBezTo>
                    <a:cubicBezTo>
                      <a:pt x="1536" y="2562"/>
                      <a:pt x="1472" y="2530"/>
                      <a:pt x="1424" y="2482"/>
                    </a:cubicBezTo>
                    <a:cubicBezTo>
                      <a:pt x="1440" y="2482"/>
                      <a:pt x="1440" y="2498"/>
                      <a:pt x="1456" y="2498"/>
                    </a:cubicBezTo>
                    <a:cubicBezTo>
                      <a:pt x="1440" y="2482"/>
                      <a:pt x="1424" y="2482"/>
                      <a:pt x="1392" y="2466"/>
                    </a:cubicBezTo>
                    <a:cubicBezTo>
                      <a:pt x="1392" y="2450"/>
                      <a:pt x="1392" y="2450"/>
                      <a:pt x="1424" y="2418"/>
                    </a:cubicBezTo>
                    <a:cubicBezTo>
                      <a:pt x="1472" y="2306"/>
                      <a:pt x="1520" y="2210"/>
                      <a:pt x="1600" y="2082"/>
                    </a:cubicBezTo>
                    <a:cubicBezTo>
                      <a:pt x="1680" y="1970"/>
                      <a:pt x="1760" y="1842"/>
                      <a:pt x="1840" y="1746"/>
                    </a:cubicBezTo>
                    <a:cubicBezTo>
                      <a:pt x="1920" y="1650"/>
                      <a:pt x="1984" y="1522"/>
                      <a:pt x="2032" y="1426"/>
                    </a:cubicBezTo>
                    <a:cubicBezTo>
                      <a:pt x="2096" y="1298"/>
                      <a:pt x="2160" y="1186"/>
                      <a:pt x="2192" y="1090"/>
                    </a:cubicBezTo>
                    <a:cubicBezTo>
                      <a:pt x="2192" y="1090"/>
                      <a:pt x="2192" y="1074"/>
                      <a:pt x="2224" y="1074"/>
                    </a:cubicBezTo>
                    <a:cubicBezTo>
                      <a:pt x="2240" y="1010"/>
                      <a:pt x="2272" y="930"/>
                      <a:pt x="2304" y="866"/>
                    </a:cubicBezTo>
                    <a:lnTo>
                      <a:pt x="2352" y="690"/>
                    </a:lnTo>
                    <a:cubicBezTo>
                      <a:pt x="2384" y="642"/>
                      <a:pt x="2384" y="610"/>
                      <a:pt x="2384" y="562"/>
                    </a:cubicBezTo>
                    <a:cubicBezTo>
                      <a:pt x="2384" y="498"/>
                      <a:pt x="2400" y="466"/>
                      <a:pt x="2400" y="402"/>
                    </a:cubicBezTo>
                    <a:cubicBezTo>
                      <a:pt x="2400" y="370"/>
                      <a:pt x="2400" y="338"/>
                      <a:pt x="2384" y="322"/>
                    </a:cubicBezTo>
                    <a:cubicBezTo>
                      <a:pt x="2384" y="306"/>
                      <a:pt x="2352" y="258"/>
                      <a:pt x="2336" y="242"/>
                    </a:cubicBezTo>
                    <a:cubicBezTo>
                      <a:pt x="2320" y="226"/>
                      <a:pt x="2304" y="178"/>
                      <a:pt x="2272" y="162"/>
                    </a:cubicBezTo>
                    <a:cubicBezTo>
                      <a:pt x="2256" y="146"/>
                      <a:pt x="2240" y="130"/>
                      <a:pt x="2192" y="98"/>
                    </a:cubicBezTo>
                    <a:cubicBezTo>
                      <a:pt x="2160" y="82"/>
                      <a:pt x="2112" y="66"/>
                      <a:pt x="2064" y="66"/>
                    </a:cubicBezTo>
                    <a:cubicBezTo>
                      <a:pt x="2016" y="66"/>
                      <a:pt x="2000" y="50"/>
                      <a:pt x="1952" y="50"/>
                    </a:cubicBezTo>
                    <a:cubicBezTo>
                      <a:pt x="1904" y="50"/>
                      <a:pt x="1856" y="18"/>
                      <a:pt x="1792" y="18"/>
                    </a:cubicBezTo>
                    <a:lnTo>
                      <a:pt x="1744" y="18"/>
                    </a:lnTo>
                    <a:cubicBezTo>
                      <a:pt x="1781" y="5"/>
                      <a:pt x="1792" y="0"/>
                      <a:pt x="17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2"/>
              <p:cNvSpPr/>
              <p:nvPr/>
            </p:nvSpPr>
            <p:spPr>
              <a:xfrm>
                <a:off x="5045585" y="3146429"/>
                <a:ext cx="124622" cy="175548"/>
              </a:xfrm>
              <a:custGeom>
                <a:rect b="b" l="l" r="r" t="t"/>
                <a:pathLst>
                  <a:path extrusionOk="0" h="3585" w="2545">
                    <a:moveTo>
                      <a:pt x="1553" y="1"/>
                    </a:moveTo>
                    <a:cubicBezTo>
                      <a:pt x="1537" y="17"/>
                      <a:pt x="1521" y="17"/>
                      <a:pt x="1503" y="17"/>
                    </a:cubicBezTo>
                    <a:cubicBezTo>
                      <a:pt x="1485" y="17"/>
                      <a:pt x="1465" y="17"/>
                      <a:pt x="1441" y="33"/>
                    </a:cubicBezTo>
                    <a:cubicBezTo>
                      <a:pt x="1361" y="49"/>
                      <a:pt x="1297" y="65"/>
                      <a:pt x="1249" y="81"/>
                    </a:cubicBezTo>
                    <a:cubicBezTo>
                      <a:pt x="1153" y="129"/>
                      <a:pt x="1057" y="145"/>
                      <a:pt x="977" y="209"/>
                    </a:cubicBezTo>
                    <a:cubicBezTo>
                      <a:pt x="897" y="241"/>
                      <a:pt x="817" y="305"/>
                      <a:pt x="769" y="369"/>
                    </a:cubicBezTo>
                    <a:cubicBezTo>
                      <a:pt x="705" y="401"/>
                      <a:pt x="657" y="465"/>
                      <a:pt x="609" y="529"/>
                    </a:cubicBezTo>
                    <a:cubicBezTo>
                      <a:pt x="545" y="593"/>
                      <a:pt x="481" y="673"/>
                      <a:pt x="449" y="753"/>
                    </a:cubicBezTo>
                    <a:cubicBezTo>
                      <a:pt x="401" y="801"/>
                      <a:pt x="369" y="881"/>
                      <a:pt x="385" y="945"/>
                    </a:cubicBezTo>
                    <a:cubicBezTo>
                      <a:pt x="385" y="993"/>
                      <a:pt x="401" y="1025"/>
                      <a:pt x="417" y="1073"/>
                    </a:cubicBezTo>
                    <a:cubicBezTo>
                      <a:pt x="465" y="1153"/>
                      <a:pt x="545" y="1185"/>
                      <a:pt x="641" y="1201"/>
                    </a:cubicBezTo>
                    <a:lnTo>
                      <a:pt x="801" y="1201"/>
                    </a:lnTo>
                    <a:cubicBezTo>
                      <a:pt x="849" y="1201"/>
                      <a:pt x="881" y="1201"/>
                      <a:pt x="929" y="1185"/>
                    </a:cubicBezTo>
                    <a:cubicBezTo>
                      <a:pt x="1009" y="1185"/>
                      <a:pt x="1057" y="1169"/>
                      <a:pt x="1137" y="1169"/>
                    </a:cubicBezTo>
                    <a:lnTo>
                      <a:pt x="1201" y="1169"/>
                    </a:lnTo>
                    <a:cubicBezTo>
                      <a:pt x="1201" y="1185"/>
                      <a:pt x="1217" y="1185"/>
                      <a:pt x="1217" y="1201"/>
                    </a:cubicBezTo>
                    <a:cubicBezTo>
                      <a:pt x="1217" y="1233"/>
                      <a:pt x="1233" y="1249"/>
                      <a:pt x="1233" y="1265"/>
                    </a:cubicBezTo>
                    <a:lnTo>
                      <a:pt x="1233" y="1281"/>
                    </a:lnTo>
                    <a:lnTo>
                      <a:pt x="1185" y="1521"/>
                    </a:lnTo>
                    <a:cubicBezTo>
                      <a:pt x="1153" y="1585"/>
                      <a:pt x="1121" y="1649"/>
                      <a:pt x="1073" y="1713"/>
                    </a:cubicBezTo>
                    <a:cubicBezTo>
                      <a:pt x="1057" y="1745"/>
                      <a:pt x="1025" y="1761"/>
                      <a:pt x="977" y="1793"/>
                    </a:cubicBezTo>
                    <a:cubicBezTo>
                      <a:pt x="913" y="1825"/>
                      <a:pt x="865" y="1873"/>
                      <a:pt x="785" y="1905"/>
                    </a:cubicBezTo>
                    <a:cubicBezTo>
                      <a:pt x="705" y="1969"/>
                      <a:pt x="593" y="2033"/>
                      <a:pt x="513" y="2081"/>
                    </a:cubicBezTo>
                    <a:cubicBezTo>
                      <a:pt x="465" y="2145"/>
                      <a:pt x="385" y="2193"/>
                      <a:pt x="321" y="2241"/>
                    </a:cubicBezTo>
                    <a:cubicBezTo>
                      <a:pt x="241" y="2321"/>
                      <a:pt x="176" y="2385"/>
                      <a:pt x="112" y="2481"/>
                    </a:cubicBezTo>
                    <a:cubicBezTo>
                      <a:pt x="64" y="2561"/>
                      <a:pt x="0" y="2641"/>
                      <a:pt x="0" y="2769"/>
                    </a:cubicBezTo>
                    <a:lnTo>
                      <a:pt x="0" y="2849"/>
                    </a:lnTo>
                    <a:cubicBezTo>
                      <a:pt x="0" y="2865"/>
                      <a:pt x="0" y="2913"/>
                      <a:pt x="16" y="2929"/>
                    </a:cubicBezTo>
                    <a:cubicBezTo>
                      <a:pt x="16" y="2945"/>
                      <a:pt x="32" y="2961"/>
                      <a:pt x="32" y="2993"/>
                    </a:cubicBezTo>
                    <a:cubicBezTo>
                      <a:pt x="64" y="3025"/>
                      <a:pt x="64" y="3041"/>
                      <a:pt x="80" y="3089"/>
                    </a:cubicBezTo>
                    <a:cubicBezTo>
                      <a:pt x="96" y="3121"/>
                      <a:pt x="144" y="3185"/>
                      <a:pt x="160" y="3233"/>
                    </a:cubicBezTo>
                    <a:cubicBezTo>
                      <a:pt x="209" y="3265"/>
                      <a:pt x="241" y="3313"/>
                      <a:pt x="273" y="3329"/>
                    </a:cubicBezTo>
                    <a:cubicBezTo>
                      <a:pt x="321" y="3345"/>
                      <a:pt x="337" y="3361"/>
                      <a:pt x="385" y="3393"/>
                    </a:cubicBezTo>
                    <a:cubicBezTo>
                      <a:pt x="401" y="3393"/>
                      <a:pt x="417" y="3409"/>
                      <a:pt x="433" y="3409"/>
                    </a:cubicBezTo>
                    <a:lnTo>
                      <a:pt x="465" y="3409"/>
                    </a:lnTo>
                    <a:cubicBezTo>
                      <a:pt x="481" y="3409"/>
                      <a:pt x="481" y="3425"/>
                      <a:pt x="497" y="3425"/>
                    </a:cubicBezTo>
                    <a:cubicBezTo>
                      <a:pt x="513" y="3425"/>
                      <a:pt x="513" y="3441"/>
                      <a:pt x="545" y="3441"/>
                    </a:cubicBezTo>
                    <a:cubicBezTo>
                      <a:pt x="625" y="3489"/>
                      <a:pt x="705" y="3505"/>
                      <a:pt x="801" y="3521"/>
                    </a:cubicBezTo>
                    <a:cubicBezTo>
                      <a:pt x="881" y="3553"/>
                      <a:pt x="945" y="3569"/>
                      <a:pt x="1025" y="3569"/>
                    </a:cubicBezTo>
                    <a:cubicBezTo>
                      <a:pt x="1105" y="3585"/>
                      <a:pt x="1185" y="3585"/>
                      <a:pt x="1265" y="3585"/>
                    </a:cubicBezTo>
                    <a:cubicBezTo>
                      <a:pt x="1313" y="3585"/>
                      <a:pt x="1393" y="3585"/>
                      <a:pt x="1457" y="3569"/>
                    </a:cubicBezTo>
                    <a:cubicBezTo>
                      <a:pt x="1537" y="3553"/>
                      <a:pt x="1617" y="3521"/>
                      <a:pt x="1681" y="3489"/>
                    </a:cubicBezTo>
                    <a:cubicBezTo>
                      <a:pt x="1745" y="3441"/>
                      <a:pt x="1777" y="3409"/>
                      <a:pt x="1825" y="3361"/>
                    </a:cubicBezTo>
                    <a:cubicBezTo>
                      <a:pt x="1873" y="3313"/>
                      <a:pt x="1937" y="3233"/>
                      <a:pt x="1985" y="3153"/>
                    </a:cubicBezTo>
                    <a:cubicBezTo>
                      <a:pt x="2017" y="3073"/>
                      <a:pt x="2033" y="2993"/>
                      <a:pt x="2065" y="2913"/>
                    </a:cubicBezTo>
                    <a:cubicBezTo>
                      <a:pt x="2065" y="2865"/>
                      <a:pt x="2081" y="2833"/>
                      <a:pt x="2065" y="2785"/>
                    </a:cubicBezTo>
                    <a:cubicBezTo>
                      <a:pt x="2065" y="2721"/>
                      <a:pt x="2033" y="2673"/>
                      <a:pt x="2001" y="2609"/>
                    </a:cubicBezTo>
                    <a:cubicBezTo>
                      <a:pt x="1953" y="2545"/>
                      <a:pt x="1905" y="2513"/>
                      <a:pt x="1841" y="2465"/>
                    </a:cubicBezTo>
                    <a:cubicBezTo>
                      <a:pt x="1793" y="2449"/>
                      <a:pt x="1745" y="2433"/>
                      <a:pt x="1681" y="2401"/>
                    </a:cubicBezTo>
                    <a:cubicBezTo>
                      <a:pt x="1601" y="2385"/>
                      <a:pt x="1521" y="2369"/>
                      <a:pt x="1441" y="2369"/>
                    </a:cubicBezTo>
                    <a:lnTo>
                      <a:pt x="1425" y="2369"/>
                    </a:lnTo>
                    <a:lnTo>
                      <a:pt x="1457" y="2321"/>
                    </a:lnTo>
                    <a:cubicBezTo>
                      <a:pt x="1521" y="2289"/>
                      <a:pt x="1601" y="2225"/>
                      <a:pt x="1681" y="2193"/>
                    </a:cubicBezTo>
                    <a:cubicBezTo>
                      <a:pt x="1761" y="2145"/>
                      <a:pt x="1841" y="2081"/>
                      <a:pt x="1921" y="2033"/>
                    </a:cubicBezTo>
                    <a:cubicBezTo>
                      <a:pt x="1953" y="1985"/>
                      <a:pt x="2001" y="1969"/>
                      <a:pt x="2033" y="1921"/>
                    </a:cubicBezTo>
                    <a:lnTo>
                      <a:pt x="2145" y="1825"/>
                    </a:lnTo>
                    <a:cubicBezTo>
                      <a:pt x="2193" y="1761"/>
                      <a:pt x="2241" y="1713"/>
                      <a:pt x="2305" y="1649"/>
                    </a:cubicBezTo>
                    <a:cubicBezTo>
                      <a:pt x="2353" y="1585"/>
                      <a:pt x="2401" y="1505"/>
                      <a:pt x="2433" y="1425"/>
                    </a:cubicBezTo>
                    <a:cubicBezTo>
                      <a:pt x="2481" y="1361"/>
                      <a:pt x="2481" y="1313"/>
                      <a:pt x="2497" y="1249"/>
                    </a:cubicBezTo>
                    <a:cubicBezTo>
                      <a:pt x="2513" y="1169"/>
                      <a:pt x="2545" y="1089"/>
                      <a:pt x="2513" y="1009"/>
                    </a:cubicBezTo>
                    <a:cubicBezTo>
                      <a:pt x="2513" y="929"/>
                      <a:pt x="2497" y="865"/>
                      <a:pt x="2497" y="785"/>
                    </a:cubicBezTo>
                    <a:cubicBezTo>
                      <a:pt x="2497" y="753"/>
                      <a:pt x="2497" y="721"/>
                      <a:pt x="2481" y="689"/>
                    </a:cubicBezTo>
                    <a:lnTo>
                      <a:pt x="2417" y="561"/>
                    </a:lnTo>
                    <a:lnTo>
                      <a:pt x="2353" y="449"/>
                    </a:lnTo>
                    <a:cubicBezTo>
                      <a:pt x="2305" y="369"/>
                      <a:pt x="2257" y="289"/>
                      <a:pt x="2177" y="225"/>
                    </a:cubicBezTo>
                    <a:cubicBezTo>
                      <a:pt x="2081" y="145"/>
                      <a:pt x="1953" y="65"/>
                      <a:pt x="1841" y="33"/>
                    </a:cubicBezTo>
                    <a:cubicBezTo>
                      <a:pt x="1777" y="1"/>
                      <a:pt x="1713" y="1"/>
                      <a:pt x="16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2"/>
              <p:cNvSpPr/>
              <p:nvPr/>
            </p:nvSpPr>
            <p:spPr>
              <a:xfrm>
                <a:off x="5173292" y="3173508"/>
                <a:ext cx="123055" cy="169477"/>
              </a:xfrm>
              <a:custGeom>
                <a:rect b="b" l="l" r="r" t="t"/>
                <a:pathLst>
                  <a:path extrusionOk="0" h="3461" w="2513">
                    <a:moveTo>
                      <a:pt x="1232" y="1"/>
                    </a:moveTo>
                    <a:cubicBezTo>
                      <a:pt x="1211" y="1"/>
                      <a:pt x="1190" y="2"/>
                      <a:pt x="1169" y="8"/>
                    </a:cubicBezTo>
                    <a:lnTo>
                      <a:pt x="1009" y="8"/>
                    </a:lnTo>
                    <a:cubicBezTo>
                      <a:pt x="961" y="56"/>
                      <a:pt x="929" y="56"/>
                      <a:pt x="929" y="56"/>
                    </a:cubicBezTo>
                    <a:lnTo>
                      <a:pt x="913" y="56"/>
                    </a:lnTo>
                    <a:cubicBezTo>
                      <a:pt x="881" y="56"/>
                      <a:pt x="849" y="56"/>
                      <a:pt x="817" y="72"/>
                    </a:cubicBezTo>
                    <a:cubicBezTo>
                      <a:pt x="801" y="88"/>
                      <a:pt x="769" y="88"/>
                      <a:pt x="753" y="120"/>
                    </a:cubicBezTo>
                    <a:cubicBezTo>
                      <a:pt x="737" y="136"/>
                      <a:pt x="689" y="152"/>
                      <a:pt x="673" y="168"/>
                    </a:cubicBezTo>
                    <a:cubicBezTo>
                      <a:pt x="657" y="200"/>
                      <a:pt x="641" y="216"/>
                      <a:pt x="609" y="248"/>
                    </a:cubicBezTo>
                    <a:lnTo>
                      <a:pt x="593" y="280"/>
                    </a:lnTo>
                    <a:cubicBezTo>
                      <a:pt x="577" y="296"/>
                      <a:pt x="561" y="328"/>
                      <a:pt x="561" y="376"/>
                    </a:cubicBezTo>
                    <a:lnTo>
                      <a:pt x="561" y="392"/>
                    </a:lnTo>
                    <a:lnTo>
                      <a:pt x="529" y="456"/>
                    </a:lnTo>
                    <a:lnTo>
                      <a:pt x="513" y="488"/>
                    </a:lnTo>
                    <a:cubicBezTo>
                      <a:pt x="497" y="520"/>
                      <a:pt x="497" y="552"/>
                      <a:pt x="497" y="600"/>
                    </a:cubicBezTo>
                    <a:cubicBezTo>
                      <a:pt x="497" y="632"/>
                      <a:pt x="481" y="696"/>
                      <a:pt x="481" y="728"/>
                    </a:cubicBezTo>
                    <a:cubicBezTo>
                      <a:pt x="481" y="808"/>
                      <a:pt x="513" y="888"/>
                      <a:pt x="577" y="952"/>
                    </a:cubicBezTo>
                    <a:cubicBezTo>
                      <a:pt x="593" y="984"/>
                      <a:pt x="641" y="1016"/>
                      <a:pt x="673" y="1032"/>
                    </a:cubicBezTo>
                    <a:cubicBezTo>
                      <a:pt x="689" y="1048"/>
                      <a:pt x="737" y="1064"/>
                      <a:pt x="753" y="1064"/>
                    </a:cubicBezTo>
                    <a:cubicBezTo>
                      <a:pt x="817" y="1096"/>
                      <a:pt x="849" y="1112"/>
                      <a:pt x="897" y="1128"/>
                    </a:cubicBezTo>
                    <a:lnTo>
                      <a:pt x="961" y="1128"/>
                    </a:lnTo>
                    <a:lnTo>
                      <a:pt x="913" y="1144"/>
                    </a:lnTo>
                    <a:cubicBezTo>
                      <a:pt x="897" y="1144"/>
                      <a:pt x="881" y="1176"/>
                      <a:pt x="849" y="1176"/>
                    </a:cubicBezTo>
                    <a:lnTo>
                      <a:pt x="833" y="1176"/>
                    </a:lnTo>
                    <a:cubicBezTo>
                      <a:pt x="817" y="1176"/>
                      <a:pt x="817" y="1176"/>
                      <a:pt x="801" y="1192"/>
                    </a:cubicBezTo>
                    <a:cubicBezTo>
                      <a:pt x="769" y="1192"/>
                      <a:pt x="737" y="1208"/>
                      <a:pt x="721" y="1224"/>
                    </a:cubicBezTo>
                    <a:lnTo>
                      <a:pt x="593" y="1288"/>
                    </a:lnTo>
                    <a:cubicBezTo>
                      <a:pt x="561" y="1304"/>
                      <a:pt x="513" y="1336"/>
                      <a:pt x="481" y="1368"/>
                    </a:cubicBezTo>
                    <a:cubicBezTo>
                      <a:pt x="433" y="1416"/>
                      <a:pt x="417" y="1448"/>
                      <a:pt x="401" y="1496"/>
                    </a:cubicBezTo>
                    <a:cubicBezTo>
                      <a:pt x="369" y="1544"/>
                      <a:pt x="337" y="1592"/>
                      <a:pt x="337" y="1656"/>
                    </a:cubicBezTo>
                    <a:cubicBezTo>
                      <a:pt x="321" y="1736"/>
                      <a:pt x="321" y="1784"/>
                      <a:pt x="337" y="1864"/>
                    </a:cubicBezTo>
                    <a:cubicBezTo>
                      <a:pt x="353" y="1912"/>
                      <a:pt x="369" y="1976"/>
                      <a:pt x="401" y="1992"/>
                    </a:cubicBezTo>
                    <a:cubicBezTo>
                      <a:pt x="417" y="2024"/>
                      <a:pt x="449" y="2072"/>
                      <a:pt x="481" y="2088"/>
                    </a:cubicBezTo>
                    <a:cubicBezTo>
                      <a:pt x="513" y="2104"/>
                      <a:pt x="561" y="2152"/>
                      <a:pt x="609" y="2184"/>
                    </a:cubicBezTo>
                    <a:lnTo>
                      <a:pt x="737" y="2248"/>
                    </a:lnTo>
                    <a:lnTo>
                      <a:pt x="753" y="2248"/>
                    </a:lnTo>
                    <a:cubicBezTo>
                      <a:pt x="801" y="2264"/>
                      <a:pt x="817" y="2264"/>
                      <a:pt x="833" y="2296"/>
                    </a:cubicBezTo>
                    <a:cubicBezTo>
                      <a:pt x="849" y="2312"/>
                      <a:pt x="881" y="2312"/>
                      <a:pt x="897" y="2328"/>
                    </a:cubicBezTo>
                    <a:lnTo>
                      <a:pt x="913" y="2344"/>
                    </a:lnTo>
                    <a:lnTo>
                      <a:pt x="577" y="2344"/>
                    </a:lnTo>
                    <a:cubicBezTo>
                      <a:pt x="529" y="2344"/>
                      <a:pt x="497" y="2376"/>
                      <a:pt x="449" y="2392"/>
                    </a:cubicBezTo>
                    <a:cubicBezTo>
                      <a:pt x="401" y="2408"/>
                      <a:pt x="353" y="2424"/>
                      <a:pt x="321" y="2456"/>
                    </a:cubicBezTo>
                    <a:cubicBezTo>
                      <a:pt x="273" y="2472"/>
                      <a:pt x="241" y="2504"/>
                      <a:pt x="193" y="2536"/>
                    </a:cubicBezTo>
                    <a:cubicBezTo>
                      <a:pt x="129" y="2584"/>
                      <a:pt x="97" y="2648"/>
                      <a:pt x="81" y="2712"/>
                    </a:cubicBezTo>
                    <a:cubicBezTo>
                      <a:pt x="49" y="2744"/>
                      <a:pt x="33" y="2808"/>
                      <a:pt x="17" y="2856"/>
                    </a:cubicBezTo>
                    <a:cubicBezTo>
                      <a:pt x="17" y="2888"/>
                      <a:pt x="1" y="2936"/>
                      <a:pt x="1" y="2952"/>
                    </a:cubicBezTo>
                    <a:cubicBezTo>
                      <a:pt x="1" y="3032"/>
                      <a:pt x="33" y="3112"/>
                      <a:pt x="49" y="3176"/>
                    </a:cubicBezTo>
                    <a:cubicBezTo>
                      <a:pt x="81" y="3208"/>
                      <a:pt x="113" y="3256"/>
                      <a:pt x="161" y="3288"/>
                    </a:cubicBezTo>
                    <a:cubicBezTo>
                      <a:pt x="193" y="3304"/>
                      <a:pt x="209" y="3352"/>
                      <a:pt x="257" y="3368"/>
                    </a:cubicBezTo>
                    <a:cubicBezTo>
                      <a:pt x="321" y="3416"/>
                      <a:pt x="401" y="3432"/>
                      <a:pt x="449" y="3448"/>
                    </a:cubicBezTo>
                    <a:cubicBezTo>
                      <a:pt x="505" y="3456"/>
                      <a:pt x="553" y="3460"/>
                      <a:pt x="601" y="3460"/>
                    </a:cubicBezTo>
                    <a:cubicBezTo>
                      <a:pt x="649" y="3460"/>
                      <a:pt x="697" y="3456"/>
                      <a:pt x="753" y="3448"/>
                    </a:cubicBezTo>
                    <a:lnTo>
                      <a:pt x="769" y="3448"/>
                    </a:lnTo>
                    <a:lnTo>
                      <a:pt x="881" y="3432"/>
                    </a:lnTo>
                    <a:cubicBezTo>
                      <a:pt x="913" y="3448"/>
                      <a:pt x="977" y="3448"/>
                      <a:pt x="1041" y="3448"/>
                    </a:cubicBezTo>
                    <a:lnTo>
                      <a:pt x="1089" y="3448"/>
                    </a:lnTo>
                    <a:cubicBezTo>
                      <a:pt x="1153" y="3448"/>
                      <a:pt x="1201" y="3432"/>
                      <a:pt x="1249" y="3416"/>
                    </a:cubicBezTo>
                    <a:cubicBezTo>
                      <a:pt x="1361" y="3384"/>
                      <a:pt x="1409" y="3368"/>
                      <a:pt x="1473" y="3336"/>
                    </a:cubicBezTo>
                    <a:cubicBezTo>
                      <a:pt x="1537" y="3304"/>
                      <a:pt x="1601" y="3272"/>
                      <a:pt x="1633" y="3224"/>
                    </a:cubicBezTo>
                    <a:lnTo>
                      <a:pt x="1649" y="3208"/>
                    </a:lnTo>
                    <a:lnTo>
                      <a:pt x="1697" y="3192"/>
                    </a:lnTo>
                    <a:cubicBezTo>
                      <a:pt x="1729" y="3176"/>
                      <a:pt x="1793" y="3128"/>
                      <a:pt x="1841" y="3112"/>
                    </a:cubicBezTo>
                    <a:cubicBezTo>
                      <a:pt x="1889" y="3064"/>
                      <a:pt x="1953" y="3032"/>
                      <a:pt x="2017" y="2968"/>
                    </a:cubicBezTo>
                    <a:lnTo>
                      <a:pt x="2097" y="2904"/>
                    </a:lnTo>
                    <a:lnTo>
                      <a:pt x="2161" y="2856"/>
                    </a:lnTo>
                    <a:lnTo>
                      <a:pt x="2177" y="2856"/>
                    </a:lnTo>
                    <a:cubicBezTo>
                      <a:pt x="2241" y="2824"/>
                      <a:pt x="2273" y="2808"/>
                      <a:pt x="2321" y="2776"/>
                    </a:cubicBezTo>
                    <a:cubicBezTo>
                      <a:pt x="2337" y="2744"/>
                      <a:pt x="2369" y="2712"/>
                      <a:pt x="2401" y="2664"/>
                    </a:cubicBezTo>
                    <a:cubicBezTo>
                      <a:pt x="2433" y="2616"/>
                      <a:pt x="2449" y="2568"/>
                      <a:pt x="2481" y="2536"/>
                    </a:cubicBezTo>
                    <a:cubicBezTo>
                      <a:pt x="2481" y="2488"/>
                      <a:pt x="2497" y="2472"/>
                      <a:pt x="2497" y="2424"/>
                    </a:cubicBezTo>
                    <a:lnTo>
                      <a:pt x="2497" y="2408"/>
                    </a:lnTo>
                    <a:cubicBezTo>
                      <a:pt x="2513" y="2296"/>
                      <a:pt x="2497" y="2168"/>
                      <a:pt x="2417" y="2056"/>
                    </a:cubicBezTo>
                    <a:cubicBezTo>
                      <a:pt x="2353" y="1976"/>
                      <a:pt x="2289" y="1896"/>
                      <a:pt x="2241" y="1832"/>
                    </a:cubicBezTo>
                    <a:cubicBezTo>
                      <a:pt x="2193" y="1784"/>
                      <a:pt x="2129" y="1752"/>
                      <a:pt x="2081" y="1704"/>
                    </a:cubicBezTo>
                    <a:lnTo>
                      <a:pt x="2017" y="1672"/>
                    </a:lnTo>
                    <a:lnTo>
                      <a:pt x="1953" y="1608"/>
                    </a:lnTo>
                    <a:lnTo>
                      <a:pt x="1969" y="1592"/>
                    </a:lnTo>
                    <a:cubicBezTo>
                      <a:pt x="2017" y="1576"/>
                      <a:pt x="2049" y="1544"/>
                      <a:pt x="2081" y="1528"/>
                    </a:cubicBezTo>
                    <a:cubicBezTo>
                      <a:pt x="2113" y="1512"/>
                      <a:pt x="2161" y="1464"/>
                      <a:pt x="2177" y="1448"/>
                    </a:cubicBezTo>
                    <a:cubicBezTo>
                      <a:pt x="2241" y="1384"/>
                      <a:pt x="2273" y="1304"/>
                      <a:pt x="2321" y="1224"/>
                    </a:cubicBezTo>
                    <a:cubicBezTo>
                      <a:pt x="2321" y="1192"/>
                      <a:pt x="2337" y="1176"/>
                      <a:pt x="2337" y="1112"/>
                    </a:cubicBezTo>
                    <a:lnTo>
                      <a:pt x="2337" y="1048"/>
                    </a:lnTo>
                    <a:cubicBezTo>
                      <a:pt x="2337" y="1016"/>
                      <a:pt x="2321" y="952"/>
                      <a:pt x="2289" y="904"/>
                    </a:cubicBezTo>
                    <a:cubicBezTo>
                      <a:pt x="2273" y="824"/>
                      <a:pt x="2241" y="776"/>
                      <a:pt x="2177" y="696"/>
                    </a:cubicBezTo>
                    <a:cubicBezTo>
                      <a:pt x="2129" y="616"/>
                      <a:pt x="2081" y="552"/>
                      <a:pt x="2033" y="472"/>
                    </a:cubicBezTo>
                    <a:cubicBezTo>
                      <a:pt x="2001" y="408"/>
                      <a:pt x="1937" y="344"/>
                      <a:pt x="1889" y="312"/>
                    </a:cubicBezTo>
                    <a:cubicBezTo>
                      <a:pt x="1857" y="264"/>
                      <a:pt x="1841" y="248"/>
                      <a:pt x="1793" y="232"/>
                    </a:cubicBezTo>
                    <a:cubicBezTo>
                      <a:pt x="1729" y="184"/>
                      <a:pt x="1697" y="152"/>
                      <a:pt x="1617" y="104"/>
                    </a:cubicBezTo>
                    <a:cubicBezTo>
                      <a:pt x="1569" y="88"/>
                      <a:pt x="1537" y="72"/>
                      <a:pt x="1473" y="56"/>
                    </a:cubicBezTo>
                    <a:cubicBezTo>
                      <a:pt x="1441" y="24"/>
                      <a:pt x="1377" y="24"/>
                      <a:pt x="1329" y="8"/>
                    </a:cubicBezTo>
                    <a:cubicBezTo>
                      <a:pt x="1307" y="8"/>
                      <a:pt x="1272" y="1"/>
                      <a:pt x="12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2"/>
              <p:cNvSpPr/>
              <p:nvPr/>
            </p:nvSpPr>
            <p:spPr>
              <a:xfrm>
                <a:off x="5147437" y="3160042"/>
                <a:ext cx="26687" cy="41280"/>
              </a:xfrm>
              <a:custGeom>
                <a:rect b="b" l="l" r="r" t="t"/>
                <a:pathLst>
                  <a:path extrusionOk="0" h="843" w="545">
                    <a:moveTo>
                      <a:pt x="198" y="0"/>
                    </a:moveTo>
                    <a:cubicBezTo>
                      <a:pt x="182" y="0"/>
                      <a:pt x="167" y="4"/>
                      <a:pt x="161" y="11"/>
                    </a:cubicBezTo>
                    <a:lnTo>
                      <a:pt x="129" y="11"/>
                    </a:lnTo>
                    <a:cubicBezTo>
                      <a:pt x="81" y="11"/>
                      <a:pt x="65" y="27"/>
                      <a:pt x="49" y="75"/>
                    </a:cubicBezTo>
                    <a:cubicBezTo>
                      <a:pt x="1" y="123"/>
                      <a:pt x="17" y="203"/>
                      <a:pt x="81" y="235"/>
                    </a:cubicBezTo>
                    <a:lnTo>
                      <a:pt x="129" y="267"/>
                    </a:lnTo>
                    <a:cubicBezTo>
                      <a:pt x="129" y="267"/>
                      <a:pt x="145" y="283"/>
                      <a:pt x="145" y="315"/>
                    </a:cubicBezTo>
                    <a:lnTo>
                      <a:pt x="209" y="427"/>
                    </a:lnTo>
                    <a:cubicBezTo>
                      <a:pt x="225" y="491"/>
                      <a:pt x="241" y="555"/>
                      <a:pt x="241" y="603"/>
                    </a:cubicBezTo>
                    <a:lnTo>
                      <a:pt x="241" y="651"/>
                    </a:lnTo>
                    <a:cubicBezTo>
                      <a:pt x="241" y="683"/>
                      <a:pt x="241" y="715"/>
                      <a:pt x="257" y="747"/>
                    </a:cubicBezTo>
                    <a:cubicBezTo>
                      <a:pt x="273" y="795"/>
                      <a:pt x="305" y="827"/>
                      <a:pt x="369" y="843"/>
                    </a:cubicBezTo>
                    <a:lnTo>
                      <a:pt x="449" y="843"/>
                    </a:lnTo>
                    <a:cubicBezTo>
                      <a:pt x="481" y="843"/>
                      <a:pt x="529" y="811"/>
                      <a:pt x="529" y="795"/>
                    </a:cubicBezTo>
                    <a:cubicBezTo>
                      <a:pt x="529" y="763"/>
                      <a:pt x="545" y="763"/>
                      <a:pt x="545" y="747"/>
                    </a:cubicBezTo>
                    <a:lnTo>
                      <a:pt x="545" y="715"/>
                    </a:lnTo>
                    <a:lnTo>
                      <a:pt x="545" y="651"/>
                    </a:lnTo>
                    <a:cubicBezTo>
                      <a:pt x="545" y="587"/>
                      <a:pt x="545" y="523"/>
                      <a:pt x="529" y="475"/>
                    </a:cubicBezTo>
                    <a:cubicBezTo>
                      <a:pt x="497" y="427"/>
                      <a:pt x="497" y="411"/>
                      <a:pt x="481" y="363"/>
                    </a:cubicBezTo>
                    <a:cubicBezTo>
                      <a:pt x="481" y="347"/>
                      <a:pt x="465" y="347"/>
                      <a:pt x="465" y="331"/>
                    </a:cubicBezTo>
                    <a:cubicBezTo>
                      <a:pt x="449" y="267"/>
                      <a:pt x="401" y="203"/>
                      <a:pt x="369" y="155"/>
                    </a:cubicBezTo>
                    <a:lnTo>
                      <a:pt x="289" y="75"/>
                    </a:lnTo>
                    <a:cubicBezTo>
                      <a:pt x="289" y="43"/>
                      <a:pt x="257" y="43"/>
                      <a:pt x="257" y="27"/>
                    </a:cubicBezTo>
                    <a:cubicBezTo>
                      <a:pt x="247" y="8"/>
                      <a:pt x="221"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2"/>
              <p:cNvSpPr/>
              <p:nvPr/>
            </p:nvSpPr>
            <p:spPr>
              <a:xfrm>
                <a:off x="4922579" y="3223211"/>
                <a:ext cx="98767" cy="79964"/>
              </a:xfrm>
              <a:custGeom>
                <a:rect b="b" l="l" r="r" t="t"/>
                <a:pathLst>
                  <a:path extrusionOk="0" h="1633" w="2017">
                    <a:moveTo>
                      <a:pt x="560" y="1"/>
                    </a:moveTo>
                    <a:cubicBezTo>
                      <a:pt x="512" y="1"/>
                      <a:pt x="464" y="17"/>
                      <a:pt x="432" y="17"/>
                    </a:cubicBezTo>
                    <a:cubicBezTo>
                      <a:pt x="400" y="33"/>
                      <a:pt x="352" y="33"/>
                      <a:pt x="320" y="49"/>
                    </a:cubicBezTo>
                    <a:cubicBezTo>
                      <a:pt x="192" y="113"/>
                      <a:pt x="96" y="225"/>
                      <a:pt x="32" y="337"/>
                    </a:cubicBezTo>
                    <a:cubicBezTo>
                      <a:pt x="16" y="401"/>
                      <a:pt x="0" y="449"/>
                      <a:pt x="0" y="513"/>
                    </a:cubicBezTo>
                    <a:cubicBezTo>
                      <a:pt x="0" y="577"/>
                      <a:pt x="0" y="657"/>
                      <a:pt x="16" y="721"/>
                    </a:cubicBezTo>
                    <a:cubicBezTo>
                      <a:pt x="32" y="785"/>
                      <a:pt x="48" y="849"/>
                      <a:pt x="64" y="913"/>
                    </a:cubicBezTo>
                    <a:cubicBezTo>
                      <a:pt x="112" y="993"/>
                      <a:pt x="160" y="1057"/>
                      <a:pt x="192" y="1121"/>
                    </a:cubicBezTo>
                    <a:cubicBezTo>
                      <a:pt x="304" y="1249"/>
                      <a:pt x="432" y="1361"/>
                      <a:pt x="592" y="1441"/>
                    </a:cubicBezTo>
                    <a:cubicBezTo>
                      <a:pt x="688" y="1473"/>
                      <a:pt x="768" y="1537"/>
                      <a:pt x="864" y="1553"/>
                    </a:cubicBezTo>
                    <a:cubicBezTo>
                      <a:pt x="976" y="1601"/>
                      <a:pt x="1088" y="1617"/>
                      <a:pt x="1216" y="1633"/>
                    </a:cubicBezTo>
                    <a:cubicBezTo>
                      <a:pt x="1312" y="1633"/>
                      <a:pt x="1408" y="1633"/>
                      <a:pt x="1520" y="1617"/>
                    </a:cubicBezTo>
                    <a:cubicBezTo>
                      <a:pt x="1632" y="1601"/>
                      <a:pt x="1712" y="1537"/>
                      <a:pt x="1808" y="1457"/>
                    </a:cubicBezTo>
                    <a:cubicBezTo>
                      <a:pt x="1856" y="1425"/>
                      <a:pt x="1872" y="1377"/>
                      <a:pt x="1920" y="1329"/>
                    </a:cubicBezTo>
                    <a:lnTo>
                      <a:pt x="1968" y="1217"/>
                    </a:lnTo>
                    <a:cubicBezTo>
                      <a:pt x="2016" y="1137"/>
                      <a:pt x="2016" y="1041"/>
                      <a:pt x="2016" y="929"/>
                    </a:cubicBezTo>
                    <a:cubicBezTo>
                      <a:pt x="2000" y="673"/>
                      <a:pt x="1808" y="449"/>
                      <a:pt x="1600" y="353"/>
                    </a:cubicBezTo>
                    <a:cubicBezTo>
                      <a:pt x="1588" y="349"/>
                      <a:pt x="1575" y="347"/>
                      <a:pt x="1562" y="347"/>
                    </a:cubicBezTo>
                    <a:cubicBezTo>
                      <a:pt x="1523" y="347"/>
                      <a:pt x="1484" y="365"/>
                      <a:pt x="1472" y="401"/>
                    </a:cubicBezTo>
                    <a:cubicBezTo>
                      <a:pt x="1456" y="433"/>
                      <a:pt x="1472" y="497"/>
                      <a:pt x="1520" y="513"/>
                    </a:cubicBezTo>
                    <a:cubicBezTo>
                      <a:pt x="1552" y="529"/>
                      <a:pt x="1568" y="561"/>
                      <a:pt x="1616" y="577"/>
                    </a:cubicBezTo>
                    <a:cubicBezTo>
                      <a:pt x="1648" y="609"/>
                      <a:pt x="1696" y="641"/>
                      <a:pt x="1728" y="673"/>
                    </a:cubicBezTo>
                    <a:cubicBezTo>
                      <a:pt x="1776" y="721"/>
                      <a:pt x="1792" y="753"/>
                      <a:pt x="1808" y="817"/>
                    </a:cubicBezTo>
                    <a:cubicBezTo>
                      <a:pt x="1840" y="849"/>
                      <a:pt x="1840" y="897"/>
                      <a:pt x="1856" y="929"/>
                    </a:cubicBezTo>
                    <a:lnTo>
                      <a:pt x="1856" y="1057"/>
                    </a:lnTo>
                    <a:cubicBezTo>
                      <a:pt x="1856" y="1089"/>
                      <a:pt x="1840" y="1137"/>
                      <a:pt x="1840" y="1153"/>
                    </a:cubicBezTo>
                    <a:cubicBezTo>
                      <a:pt x="1808" y="1201"/>
                      <a:pt x="1792" y="1217"/>
                      <a:pt x="1776" y="1249"/>
                    </a:cubicBezTo>
                    <a:cubicBezTo>
                      <a:pt x="1760" y="1297"/>
                      <a:pt x="1712" y="1313"/>
                      <a:pt x="1680" y="1361"/>
                    </a:cubicBezTo>
                    <a:cubicBezTo>
                      <a:pt x="1632" y="1377"/>
                      <a:pt x="1616" y="1393"/>
                      <a:pt x="1568" y="1409"/>
                    </a:cubicBezTo>
                    <a:cubicBezTo>
                      <a:pt x="1536" y="1441"/>
                      <a:pt x="1472" y="1457"/>
                      <a:pt x="1440" y="1457"/>
                    </a:cubicBezTo>
                    <a:lnTo>
                      <a:pt x="1248" y="1457"/>
                    </a:lnTo>
                    <a:cubicBezTo>
                      <a:pt x="1136" y="1441"/>
                      <a:pt x="1040" y="1409"/>
                      <a:pt x="928" y="1377"/>
                    </a:cubicBezTo>
                    <a:lnTo>
                      <a:pt x="960" y="1377"/>
                    </a:lnTo>
                    <a:cubicBezTo>
                      <a:pt x="816" y="1313"/>
                      <a:pt x="672" y="1249"/>
                      <a:pt x="560" y="1169"/>
                    </a:cubicBezTo>
                    <a:cubicBezTo>
                      <a:pt x="480" y="1121"/>
                      <a:pt x="416" y="1057"/>
                      <a:pt x="352" y="993"/>
                    </a:cubicBezTo>
                    <a:lnTo>
                      <a:pt x="240" y="817"/>
                    </a:lnTo>
                    <a:cubicBezTo>
                      <a:pt x="208" y="753"/>
                      <a:pt x="192" y="721"/>
                      <a:pt x="192" y="657"/>
                    </a:cubicBezTo>
                    <a:lnTo>
                      <a:pt x="192" y="513"/>
                    </a:lnTo>
                    <a:cubicBezTo>
                      <a:pt x="192" y="481"/>
                      <a:pt x="208" y="449"/>
                      <a:pt x="208" y="417"/>
                    </a:cubicBezTo>
                    <a:cubicBezTo>
                      <a:pt x="240" y="401"/>
                      <a:pt x="240" y="353"/>
                      <a:pt x="256" y="337"/>
                    </a:cubicBezTo>
                    <a:cubicBezTo>
                      <a:pt x="272" y="321"/>
                      <a:pt x="288" y="273"/>
                      <a:pt x="336" y="257"/>
                    </a:cubicBezTo>
                    <a:cubicBezTo>
                      <a:pt x="352" y="241"/>
                      <a:pt x="400" y="209"/>
                      <a:pt x="432" y="193"/>
                    </a:cubicBezTo>
                    <a:cubicBezTo>
                      <a:pt x="496" y="177"/>
                      <a:pt x="528" y="161"/>
                      <a:pt x="592" y="161"/>
                    </a:cubicBezTo>
                    <a:cubicBezTo>
                      <a:pt x="640" y="145"/>
                      <a:pt x="684" y="137"/>
                      <a:pt x="730" y="137"/>
                    </a:cubicBezTo>
                    <a:cubicBezTo>
                      <a:pt x="776" y="137"/>
                      <a:pt x="824" y="145"/>
                      <a:pt x="880" y="161"/>
                    </a:cubicBezTo>
                    <a:cubicBezTo>
                      <a:pt x="896" y="161"/>
                      <a:pt x="912" y="129"/>
                      <a:pt x="928" y="129"/>
                    </a:cubicBezTo>
                    <a:cubicBezTo>
                      <a:pt x="960" y="113"/>
                      <a:pt x="960" y="97"/>
                      <a:pt x="960" y="81"/>
                    </a:cubicBezTo>
                    <a:cubicBezTo>
                      <a:pt x="960" y="49"/>
                      <a:pt x="928" y="33"/>
                      <a:pt x="928" y="17"/>
                    </a:cubicBezTo>
                    <a:cubicBezTo>
                      <a:pt x="912" y="1"/>
                      <a:pt x="896" y="1"/>
                      <a:pt x="8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2"/>
              <p:cNvSpPr/>
              <p:nvPr/>
            </p:nvSpPr>
            <p:spPr>
              <a:xfrm>
                <a:off x="4928063" y="3121554"/>
                <a:ext cx="126189" cy="127120"/>
              </a:xfrm>
              <a:custGeom>
                <a:rect b="b" l="l" r="r" t="t"/>
                <a:pathLst>
                  <a:path extrusionOk="0" h="2596" w="2577">
                    <a:moveTo>
                      <a:pt x="256" y="909"/>
                    </a:moveTo>
                    <a:cubicBezTo>
                      <a:pt x="256" y="925"/>
                      <a:pt x="252" y="933"/>
                      <a:pt x="250" y="933"/>
                    </a:cubicBezTo>
                    <a:cubicBezTo>
                      <a:pt x="248" y="933"/>
                      <a:pt x="248" y="925"/>
                      <a:pt x="256" y="909"/>
                    </a:cubicBezTo>
                    <a:close/>
                    <a:moveTo>
                      <a:pt x="2008" y="1"/>
                    </a:moveTo>
                    <a:cubicBezTo>
                      <a:pt x="1952" y="1"/>
                      <a:pt x="1896" y="5"/>
                      <a:pt x="1840" y="13"/>
                    </a:cubicBezTo>
                    <a:lnTo>
                      <a:pt x="1776" y="13"/>
                    </a:lnTo>
                    <a:cubicBezTo>
                      <a:pt x="1520" y="77"/>
                      <a:pt x="1264" y="157"/>
                      <a:pt x="1024" y="237"/>
                    </a:cubicBezTo>
                    <a:cubicBezTo>
                      <a:pt x="768" y="333"/>
                      <a:pt x="496" y="461"/>
                      <a:pt x="288" y="637"/>
                    </a:cubicBezTo>
                    <a:cubicBezTo>
                      <a:pt x="208" y="701"/>
                      <a:pt x="128" y="797"/>
                      <a:pt x="64" y="877"/>
                    </a:cubicBezTo>
                    <a:cubicBezTo>
                      <a:pt x="16" y="973"/>
                      <a:pt x="0" y="1069"/>
                      <a:pt x="0" y="1181"/>
                    </a:cubicBezTo>
                    <a:cubicBezTo>
                      <a:pt x="16" y="1229"/>
                      <a:pt x="48" y="1293"/>
                      <a:pt x="80" y="1357"/>
                    </a:cubicBezTo>
                    <a:cubicBezTo>
                      <a:pt x="96" y="1389"/>
                      <a:pt x="144" y="1421"/>
                      <a:pt x="160" y="1453"/>
                    </a:cubicBezTo>
                    <a:lnTo>
                      <a:pt x="288" y="1517"/>
                    </a:lnTo>
                    <a:cubicBezTo>
                      <a:pt x="320" y="1533"/>
                      <a:pt x="368" y="1533"/>
                      <a:pt x="384" y="1533"/>
                    </a:cubicBezTo>
                    <a:lnTo>
                      <a:pt x="480" y="1533"/>
                    </a:lnTo>
                    <a:cubicBezTo>
                      <a:pt x="560" y="1533"/>
                      <a:pt x="624" y="1517"/>
                      <a:pt x="704" y="1517"/>
                    </a:cubicBezTo>
                    <a:cubicBezTo>
                      <a:pt x="720" y="1517"/>
                      <a:pt x="736" y="1517"/>
                      <a:pt x="768" y="1533"/>
                    </a:cubicBezTo>
                    <a:cubicBezTo>
                      <a:pt x="784" y="1533"/>
                      <a:pt x="800" y="1549"/>
                      <a:pt x="800" y="1549"/>
                    </a:cubicBezTo>
                    <a:lnTo>
                      <a:pt x="848" y="1597"/>
                    </a:lnTo>
                    <a:cubicBezTo>
                      <a:pt x="848" y="1613"/>
                      <a:pt x="864" y="1613"/>
                      <a:pt x="864" y="1629"/>
                    </a:cubicBezTo>
                    <a:cubicBezTo>
                      <a:pt x="864" y="1645"/>
                      <a:pt x="864" y="1645"/>
                      <a:pt x="880" y="1677"/>
                    </a:cubicBezTo>
                    <a:lnTo>
                      <a:pt x="880" y="1725"/>
                    </a:lnTo>
                    <a:cubicBezTo>
                      <a:pt x="880" y="1773"/>
                      <a:pt x="864" y="1805"/>
                      <a:pt x="864" y="1837"/>
                    </a:cubicBezTo>
                    <a:cubicBezTo>
                      <a:pt x="848" y="1901"/>
                      <a:pt x="800" y="1933"/>
                      <a:pt x="784" y="1997"/>
                    </a:cubicBezTo>
                    <a:cubicBezTo>
                      <a:pt x="768" y="2029"/>
                      <a:pt x="720" y="2077"/>
                      <a:pt x="704" y="2093"/>
                    </a:cubicBezTo>
                    <a:cubicBezTo>
                      <a:pt x="656" y="2125"/>
                      <a:pt x="656" y="2189"/>
                      <a:pt x="704" y="2205"/>
                    </a:cubicBezTo>
                    <a:cubicBezTo>
                      <a:pt x="720" y="2229"/>
                      <a:pt x="744" y="2241"/>
                      <a:pt x="766" y="2241"/>
                    </a:cubicBezTo>
                    <a:cubicBezTo>
                      <a:pt x="788" y="2241"/>
                      <a:pt x="808" y="2229"/>
                      <a:pt x="816" y="2205"/>
                    </a:cubicBezTo>
                    <a:cubicBezTo>
                      <a:pt x="864" y="2173"/>
                      <a:pt x="896" y="2109"/>
                      <a:pt x="944" y="2045"/>
                    </a:cubicBezTo>
                    <a:cubicBezTo>
                      <a:pt x="976" y="1997"/>
                      <a:pt x="1024" y="1917"/>
                      <a:pt x="1040" y="1853"/>
                    </a:cubicBezTo>
                    <a:cubicBezTo>
                      <a:pt x="1072" y="1725"/>
                      <a:pt x="1072" y="1565"/>
                      <a:pt x="976" y="1469"/>
                    </a:cubicBezTo>
                    <a:cubicBezTo>
                      <a:pt x="944" y="1437"/>
                      <a:pt x="896" y="1389"/>
                      <a:pt x="832" y="1373"/>
                    </a:cubicBezTo>
                    <a:cubicBezTo>
                      <a:pt x="784" y="1357"/>
                      <a:pt x="736" y="1357"/>
                      <a:pt x="672" y="1325"/>
                    </a:cubicBezTo>
                    <a:cubicBezTo>
                      <a:pt x="576" y="1325"/>
                      <a:pt x="480" y="1357"/>
                      <a:pt x="384" y="1357"/>
                    </a:cubicBezTo>
                    <a:cubicBezTo>
                      <a:pt x="352" y="1357"/>
                      <a:pt x="336" y="1357"/>
                      <a:pt x="320" y="1325"/>
                    </a:cubicBezTo>
                    <a:cubicBezTo>
                      <a:pt x="304" y="1325"/>
                      <a:pt x="304" y="1309"/>
                      <a:pt x="272" y="1309"/>
                    </a:cubicBezTo>
                    <a:cubicBezTo>
                      <a:pt x="256" y="1309"/>
                      <a:pt x="256" y="1293"/>
                      <a:pt x="240" y="1293"/>
                    </a:cubicBezTo>
                    <a:cubicBezTo>
                      <a:pt x="224" y="1277"/>
                      <a:pt x="192" y="1229"/>
                      <a:pt x="192" y="1213"/>
                    </a:cubicBezTo>
                    <a:cubicBezTo>
                      <a:pt x="192" y="1197"/>
                      <a:pt x="176" y="1181"/>
                      <a:pt x="176" y="1149"/>
                    </a:cubicBezTo>
                    <a:lnTo>
                      <a:pt x="176" y="1085"/>
                    </a:lnTo>
                    <a:cubicBezTo>
                      <a:pt x="176" y="1069"/>
                      <a:pt x="176" y="1053"/>
                      <a:pt x="192" y="1037"/>
                    </a:cubicBezTo>
                    <a:cubicBezTo>
                      <a:pt x="224" y="989"/>
                      <a:pt x="240" y="973"/>
                      <a:pt x="256" y="925"/>
                    </a:cubicBezTo>
                    <a:cubicBezTo>
                      <a:pt x="304" y="877"/>
                      <a:pt x="352" y="813"/>
                      <a:pt x="416" y="765"/>
                    </a:cubicBezTo>
                    <a:cubicBezTo>
                      <a:pt x="576" y="653"/>
                      <a:pt x="736" y="573"/>
                      <a:pt x="912" y="493"/>
                    </a:cubicBezTo>
                    <a:lnTo>
                      <a:pt x="896" y="493"/>
                    </a:lnTo>
                    <a:cubicBezTo>
                      <a:pt x="1152" y="365"/>
                      <a:pt x="1456" y="285"/>
                      <a:pt x="1744" y="253"/>
                    </a:cubicBezTo>
                    <a:cubicBezTo>
                      <a:pt x="1822" y="242"/>
                      <a:pt x="1914" y="223"/>
                      <a:pt x="2001" y="223"/>
                    </a:cubicBezTo>
                    <a:cubicBezTo>
                      <a:pt x="2040" y="223"/>
                      <a:pt x="2078" y="227"/>
                      <a:pt x="2112" y="237"/>
                    </a:cubicBezTo>
                    <a:cubicBezTo>
                      <a:pt x="2160" y="237"/>
                      <a:pt x="2208" y="253"/>
                      <a:pt x="2240" y="253"/>
                    </a:cubicBezTo>
                    <a:cubicBezTo>
                      <a:pt x="2256" y="253"/>
                      <a:pt x="2272" y="269"/>
                      <a:pt x="2304" y="285"/>
                    </a:cubicBezTo>
                    <a:cubicBezTo>
                      <a:pt x="2320" y="317"/>
                      <a:pt x="2336" y="317"/>
                      <a:pt x="2336" y="333"/>
                    </a:cubicBezTo>
                    <a:cubicBezTo>
                      <a:pt x="2352" y="349"/>
                      <a:pt x="2352" y="365"/>
                      <a:pt x="2352" y="397"/>
                    </a:cubicBezTo>
                    <a:cubicBezTo>
                      <a:pt x="2352" y="413"/>
                      <a:pt x="2384" y="429"/>
                      <a:pt x="2384" y="445"/>
                    </a:cubicBezTo>
                    <a:lnTo>
                      <a:pt x="2384" y="573"/>
                    </a:lnTo>
                    <a:cubicBezTo>
                      <a:pt x="2352" y="669"/>
                      <a:pt x="2336" y="765"/>
                      <a:pt x="2304" y="845"/>
                    </a:cubicBezTo>
                    <a:cubicBezTo>
                      <a:pt x="2176" y="1149"/>
                      <a:pt x="2016" y="1405"/>
                      <a:pt x="1856" y="1677"/>
                    </a:cubicBezTo>
                    <a:cubicBezTo>
                      <a:pt x="1776" y="1789"/>
                      <a:pt x="1712" y="1885"/>
                      <a:pt x="1632" y="2013"/>
                    </a:cubicBezTo>
                    <a:cubicBezTo>
                      <a:pt x="1616" y="2045"/>
                      <a:pt x="1584" y="2093"/>
                      <a:pt x="1552" y="2125"/>
                    </a:cubicBezTo>
                    <a:cubicBezTo>
                      <a:pt x="1504" y="2253"/>
                      <a:pt x="1440" y="2349"/>
                      <a:pt x="1376" y="2477"/>
                    </a:cubicBezTo>
                    <a:cubicBezTo>
                      <a:pt x="1360" y="2509"/>
                      <a:pt x="1376" y="2573"/>
                      <a:pt x="1424" y="2589"/>
                    </a:cubicBezTo>
                    <a:cubicBezTo>
                      <a:pt x="1433" y="2593"/>
                      <a:pt x="1444" y="2595"/>
                      <a:pt x="1455" y="2595"/>
                    </a:cubicBezTo>
                    <a:cubicBezTo>
                      <a:pt x="1487" y="2595"/>
                      <a:pt x="1525" y="2580"/>
                      <a:pt x="1536" y="2557"/>
                    </a:cubicBezTo>
                    <a:cubicBezTo>
                      <a:pt x="1616" y="2397"/>
                      <a:pt x="1696" y="2237"/>
                      <a:pt x="1792" y="2093"/>
                    </a:cubicBezTo>
                    <a:lnTo>
                      <a:pt x="2032" y="1725"/>
                    </a:lnTo>
                    <a:cubicBezTo>
                      <a:pt x="2224" y="1453"/>
                      <a:pt x="2384" y="1165"/>
                      <a:pt x="2496" y="845"/>
                    </a:cubicBezTo>
                    <a:cubicBezTo>
                      <a:pt x="2544" y="733"/>
                      <a:pt x="2576" y="589"/>
                      <a:pt x="2576" y="445"/>
                    </a:cubicBezTo>
                    <a:cubicBezTo>
                      <a:pt x="2576" y="397"/>
                      <a:pt x="2560" y="333"/>
                      <a:pt x="2544" y="285"/>
                    </a:cubicBezTo>
                    <a:cubicBezTo>
                      <a:pt x="2512" y="237"/>
                      <a:pt x="2480" y="189"/>
                      <a:pt x="2432" y="125"/>
                    </a:cubicBezTo>
                    <a:cubicBezTo>
                      <a:pt x="2352" y="77"/>
                      <a:pt x="2272" y="29"/>
                      <a:pt x="2176" y="13"/>
                    </a:cubicBezTo>
                    <a:cubicBezTo>
                      <a:pt x="2120" y="5"/>
                      <a:pt x="2064" y="1"/>
                      <a:pt x="20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2"/>
              <p:cNvSpPr/>
              <p:nvPr/>
            </p:nvSpPr>
            <p:spPr>
              <a:xfrm>
                <a:off x="5038534" y="3144863"/>
                <a:ext cx="138725" cy="184803"/>
              </a:xfrm>
              <a:custGeom>
                <a:rect b="b" l="l" r="r" t="t"/>
                <a:pathLst>
                  <a:path extrusionOk="0" h="3774" w="2833">
                    <a:moveTo>
                      <a:pt x="1730" y="186"/>
                    </a:moveTo>
                    <a:cubicBezTo>
                      <a:pt x="1779" y="186"/>
                      <a:pt x="1826" y="188"/>
                      <a:pt x="1873" y="193"/>
                    </a:cubicBezTo>
                    <a:cubicBezTo>
                      <a:pt x="1969" y="225"/>
                      <a:pt x="2065" y="241"/>
                      <a:pt x="2145" y="257"/>
                    </a:cubicBezTo>
                    <a:lnTo>
                      <a:pt x="2129" y="257"/>
                    </a:lnTo>
                    <a:cubicBezTo>
                      <a:pt x="2193" y="273"/>
                      <a:pt x="2273" y="321"/>
                      <a:pt x="2321" y="353"/>
                    </a:cubicBezTo>
                    <a:lnTo>
                      <a:pt x="2449" y="481"/>
                    </a:lnTo>
                    <a:cubicBezTo>
                      <a:pt x="2481" y="513"/>
                      <a:pt x="2513" y="577"/>
                      <a:pt x="2545" y="641"/>
                    </a:cubicBezTo>
                    <a:lnTo>
                      <a:pt x="2609" y="817"/>
                    </a:lnTo>
                    <a:cubicBezTo>
                      <a:pt x="2625" y="897"/>
                      <a:pt x="2625" y="977"/>
                      <a:pt x="2609" y="1057"/>
                    </a:cubicBezTo>
                    <a:cubicBezTo>
                      <a:pt x="2593" y="1153"/>
                      <a:pt x="2561" y="1233"/>
                      <a:pt x="2545" y="1345"/>
                    </a:cubicBezTo>
                    <a:cubicBezTo>
                      <a:pt x="2513" y="1457"/>
                      <a:pt x="2449" y="1585"/>
                      <a:pt x="2369" y="1681"/>
                    </a:cubicBezTo>
                    <a:cubicBezTo>
                      <a:pt x="2277" y="1788"/>
                      <a:pt x="2171" y="1909"/>
                      <a:pt x="2065" y="2003"/>
                    </a:cubicBezTo>
                    <a:lnTo>
                      <a:pt x="2065" y="2003"/>
                    </a:lnTo>
                    <a:cubicBezTo>
                      <a:pt x="2065" y="2002"/>
                      <a:pt x="2065" y="2002"/>
                      <a:pt x="2065" y="2001"/>
                    </a:cubicBezTo>
                    <a:lnTo>
                      <a:pt x="2065" y="2001"/>
                    </a:lnTo>
                    <a:cubicBezTo>
                      <a:pt x="2001" y="2033"/>
                      <a:pt x="1953" y="2081"/>
                      <a:pt x="1905" y="2113"/>
                    </a:cubicBezTo>
                    <a:lnTo>
                      <a:pt x="1677" y="2235"/>
                    </a:lnTo>
                    <a:lnTo>
                      <a:pt x="1677" y="2235"/>
                    </a:lnTo>
                    <a:cubicBezTo>
                      <a:pt x="1676" y="2234"/>
                      <a:pt x="1676" y="2234"/>
                      <a:pt x="1675" y="2234"/>
                    </a:cubicBezTo>
                    <a:cubicBezTo>
                      <a:pt x="1673" y="2234"/>
                      <a:pt x="1670" y="2236"/>
                      <a:pt x="1665" y="2241"/>
                    </a:cubicBezTo>
                    <a:lnTo>
                      <a:pt x="1677" y="2235"/>
                    </a:lnTo>
                    <a:lnTo>
                      <a:pt x="1677" y="2235"/>
                    </a:lnTo>
                    <a:cubicBezTo>
                      <a:pt x="1677" y="2236"/>
                      <a:pt x="1673" y="2241"/>
                      <a:pt x="1665" y="2241"/>
                    </a:cubicBezTo>
                    <a:lnTo>
                      <a:pt x="1649" y="2241"/>
                    </a:lnTo>
                    <a:cubicBezTo>
                      <a:pt x="1553" y="2273"/>
                      <a:pt x="1441" y="2337"/>
                      <a:pt x="1345" y="2401"/>
                    </a:cubicBezTo>
                    <a:cubicBezTo>
                      <a:pt x="1313" y="2417"/>
                      <a:pt x="1281" y="2481"/>
                      <a:pt x="1329" y="2513"/>
                    </a:cubicBezTo>
                    <a:cubicBezTo>
                      <a:pt x="1345" y="2529"/>
                      <a:pt x="1361" y="2561"/>
                      <a:pt x="1393" y="2561"/>
                    </a:cubicBezTo>
                    <a:lnTo>
                      <a:pt x="1681" y="2561"/>
                    </a:lnTo>
                    <a:cubicBezTo>
                      <a:pt x="1761" y="2561"/>
                      <a:pt x="1825" y="2577"/>
                      <a:pt x="1905" y="2593"/>
                    </a:cubicBezTo>
                    <a:cubicBezTo>
                      <a:pt x="1953" y="2609"/>
                      <a:pt x="1969" y="2609"/>
                      <a:pt x="2001" y="2641"/>
                    </a:cubicBezTo>
                    <a:lnTo>
                      <a:pt x="2049" y="2673"/>
                    </a:lnTo>
                    <a:cubicBezTo>
                      <a:pt x="2065" y="2689"/>
                      <a:pt x="2065" y="2721"/>
                      <a:pt x="2081" y="2737"/>
                    </a:cubicBezTo>
                    <a:cubicBezTo>
                      <a:pt x="2081" y="2753"/>
                      <a:pt x="2113" y="2769"/>
                      <a:pt x="2113" y="2817"/>
                    </a:cubicBezTo>
                    <a:lnTo>
                      <a:pt x="2113" y="2913"/>
                    </a:lnTo>
                    <a:cubicBezTo>
                      <a:pt x="2113" y="2993"/>
                      <a:pt x="2081" y="3073"/>
                      <a:pt x="2049" y="3137"/>
                    </a:cubicBezTo>
                    <a:cubicBezTo>
                      <a:pt x="2033" y="3201"/>
                      <a:pt x="1985" y="3249"/>
                      <a:pt x="1953" y="3313"/>
                    </a:cubicBezTo>
                    <a:cubicBezTo>
                      <a:pt x="1905" y="3377"/>
                      <a:pt x="1873" y="3409"/>
                      <a:pt x="1825" y="3457"/>
                    </a:cubicBezTo>
                    <a:cubicBezTo>
                      <a:pt x="1793" y="3489"/>
                      <a:pt x="1729" y="3521"/>
                      <a:pt x="1681" y="3537"/>
                    </a:cubicBezTo>
                    <a:cubicBezTo>
                      <a:pt x="1633" y="3553"/>
                      <a:pt x="1569" y="3569"/>
                      <a:pt x="1489" y="3601"/>
                    </a:cubicBezTo>
                    <a:cubicBezTo>
                      <a:pt x="1449" y="3609"/>
                      <a:pt x="1405" y="3613"/>
                      <a:pt x="1361" y="3613"/>
                    </a:cubicBezTo>
                    <a:cubicBezTo>
                      <a:pt x="1317" y="3613"/>
                      <a:pt x="1273" y="3609"/>
                      <a:pt x="1233" y="3601"/>
                    </a:cubicBezTo>
                    <a:cubicBezTo>
                      <a:pt x="1089" y="3569"/>
                      <a:pt x="945" y="3537"/>
                      <a:pt x="801" y="3489"/>
                    </a:cubicBezTo>
                    <a:cubicBezTo>
                      <a:pt x="673" y="3457"/>
                      <a:pt x="545" y="3377"/>
                      <a:pt x="433" y="3313"/>
                    </a:cubicBezTo>
                    <a:cubicBezTo>
                      <a:pt x="369" y="3281"/>
                      <a:pt x="304" y="3217"/>
                      <a:pt x="240" y="3153"/>
                    </a:cubicBezTo>
                    <a:cubicBezTo>
                      <a:pt x="224" y="3121"/>
                      <a:pt x="192" y="3073"/>
                      <a:pt x="160" y="3041"/>
                    </a:cubicBezTo>
                    <a:cubicBezTo>
                      <a:pt x="144" y="2993"/>
                      <a:pt x="144" y="2977"/>
                      <a:pt x="128" y="2929"/>
                    </a:cubicBezTo>
                    <a:lnTo>
                      <a:pt x="128" y="2817"/>
                    </a:lnTo>
                    <a:cubicBezTo>
                      <a:pt x="128" y="2753"/>
                      <a:pt x="144" y="2721"/>
                      <a:pt x="160" y="2673"/>
                    </a:cubicBezTo>
                    <a:cubicBezTo>
                      <a:pt x="192" y="2609"/>
                      <a:pt x="208" y="2577"/>
                      <a:pt x="240" y="2529"/>
                    </a:cubicBezTo>
                    <a:cubicBezTo>
                      <a:pt x="288" y="2481"/>
                      <a:pt x="353" y="2417"/>
                      <a:pt x="401" y="2369"/>
                    </a:cubicBezTo>
                    <a:cubicBezTo>
                      <a:pt x="561" y="2257"/>
                      <a:pt x="769" y="2161"/>
                      <a:pt x="945" y="2033"/>
                    </a:cubicBezTo>
                    <a:cubicBezTo>
                      <a:pt x="1121" y="1937"/>
                      <a:pt x="1281" y="1825"/>
                      <a:pt x="1393" y="1633"/>
                    </a:cubicBezTo>
                    <a:cubicBezTo>
                      <a:pt x="1409" y="1601"/>
                      <a:pt x="1425" y="1537"/>
                      <a:pt x="1441" y="1505"/>
                    </a:cubicBezTo>
                    <a:cubicBezTo>
                      <a:pt x="1473" y="1441"/>
                      <a:pt x="1473" y="1377"/>
                      <a:pt x="1473" y="1329"/>
                    </a:cubicBezTo>
                    <a:cubicBezTo>
                      <a:pt x="1473" y="1297"/>
                      <a:pt x="1441" y="1249"/>
                      <a:pt x="1425" y="1217"/>
                    </a:cubicBezTo>
                    <a:cubicBezTo>
                      <a:pt x="1409" y="1185"/>
                      <a:pt x="1361" y="1153"/>
                      <a:pt x="1313" y="1137"/>
                    </a:cubicBezTo>
                    <a:cubicBezTo>
                      <a:pt x="1273" y="1129"/>
                      <a:pt x="1233" y="1125"/>
                      <a:pt x="1193" y="1125"/>
                    </a:cubicBezTo>
                    <a:cubicBezTo>
                      <a:pt x="1153" y="1125"/>
                      <a:pt x="1113" y="1129"/>
                      <a:pt x="1073" y="1137"/>
                    </a:cubicBezTo>
                    <a:cubicBezTo>
                      <a:pt x="993" y="1148"/>
                      <a:pt x="930" y="1159"/>
                      <a:pt x="866" y="1159"/>
                    </a:cubicBezTo>
                    <a:cubicBezTo>
                      <a:pt x="839" y="1159"/>
                      <a:pt x="813" y="1157"/>
                      <a:pt x="785" y="1153"/>
                    </a:cubicBezTo>
                    <a:lnTo>
                      <a:pt x="753" y="1153"/>
                    </a:lnTo>
                    <a:cubicBezTo>
                      <a:pt x="721" y="1153"/>
                      <a:pt x="705" y="1137"/>
                      <a:pt x="689" y="1137"/>
                    </a:cubicBezTo>
                    <a:cubicBezTo>
                      <a:pt x="641" y="1121"/>
                      <a:pt x="625" y="1105"/>
                      <a:pt x="609" y="1057"/>
                    </a:cubicBezTo>
                    <a:cubicBezTo>
                      <a:pt x="593" y="1041"/>
                      <a:pt x="593" y="1025"/>
                      <a:pt x="561" y="993"/>
                    </a:cubicBezTo>
                    <a:cubicBezTo>
                      <a:pt x="561" y="977"/>
                      <a:pt x="545" y="961"/>
                      <a:pt x="545" y="929"/>
                    </a:cubicBezTo>
                    <a:lnTo>
                      <a:pt x="545" y="881"/>
                    </a:lnTo>
                    <a:cubicBezTo>
                      <a:pt x="545" y="849"/>
                      <a:pt x="545" y="817"/>
                      <a:pt x="561" y="801"/>
                    </a:cubicBezTo>
                    <a:lnTo>
                      <a:pt x="625" y="673"/>
                    </a:lnTo>
                    <a:cubicBezTo>
                      <a:pt x="689" y="593"/>
                      <a:pt x="737" y="529"/>
                      <a:pt x="801" y="481"/>
                    </a:cubicBezTo>
                    <a:cubicBezTo>
                      <a:pt x="897" y="401"/>
                      <a:pt x="1009" y="337"/>
                      <a:pt x="1121" y="273"/>
                    </a:cubicBezTo>
                    <a:cubicBezTo>
                      <a:pt x="1169" y="257"/>
                      <a:pt x="1185" y="257"/>
                      <a:pt x="1217" y="241"/>
                    </a:cubicBezTo>
                    <a:cubicBezTo>
                      <a:pt x="1265" y="209"/>
                      <a:pt x="1297" y="209"/>
                      <a:pt x="1345" y="209"/>
                    </a:cubicBezTo>
                    <a:lnTo>
                      <a:pt x="1329" y="209"/>
                    </a:lnTo>
                    <a:cubicBezTo>
                      <a:pt x="1487" y="197"/>
                      <a:pt x="1613" y="186"/>
                      <a:pt x="1730" y="186"/>
                    </a:cubicBezTo>
                    <a:close/>
                    <a:moveTo>
                      <a:pt x="1697" y="1"/>
                    </a:moveTo>
                    <a:cubicBezTo>
                      <a:pt x="1649" y="1"/>
                      <a:pt x="1569" y="1"/>
                      <a:pt x="1505" y="17"/>
                    </a:cubicBezTo>
                    <a:lnTo>
                      <a:pt x="1457" y="17"/>
                    </a:lnTo>
                    <a:cubicBezTo>
                      <a:pt x="1409" y="33"/>
                      <a:pt x="1345" y="65"/>
                      <a:pt x="1281" y="65"/>
                    </a:cubicBezTo>
                    <a:cubicBezTo>
                      <a:pt x="1249" y="81"/>
                      <a:pt x="1185" y="97"/>
                      <a:pt x="1153" y="97"/>
                    </a:cubicBezTo>
                    <a:cubicBezTo>
                      <a:pt x="1089" y="113"/>
                      <a:pt x="1025" y="161"/>
                      <a:pt x="993" y="177"/>
                    </a:cubicBezTo>
                    <a:cubicBezTo>
                      <a:pt x="865" y="241"/>
                      <a:pt x="769" y="321"/>
                      <a:pt x="673" y="417"/>
                    </a:cubicBezTo>
                    <a:cubicBezTo>
                      <a:pt x="593" y="497"/>
                      <a:pt x="513" y="593"/>
                      <a:pt x="465" y="721"/>
                    </a:cubicBezTo>
                    <a:cubicBezTo>
                      <a:pt x="433" y="817"/>
                      <a:pt x="433" y="913"/>
                      <a:pt x="465" y="1025"/>
                    </a:cubicBezTo>
                    <a:cubicBezTo>
                      <a:pt x="481" y="1073"/>
                      <a:pt x="529" y="1121"/>
                      <a:pt x="561" y="1185"/>
                    </a:cubicBezTo>
                    <a:cubicBezTo>
                      <a:pt x="593" y="1201"/>
                      <a:pt x="625" y="1217"/>
                      <a:pt x="641" y="1233"/>
                    </a:cubicBezTo>
                    <a:cubicBezTo>
                      <a:pt x="673" y="1265"/>
                      <a:pt x="705" y="1281"/>
                      <a:pt x="721" y="1281"/>
                    </a:cubicBezTo>
                    <a:cubicBezTo>
                      <a:pt x="767" y="1300"/>
                      <a:pt x="831" y="1307"/>
                      <a:pt x="894" y="1307"/>
                    </a:cubicBezTo>
                    <a:cubicBezTo>
                      <a:pt x="940" y="1307"/>
                      <a:pt x="985" y="1303"/>
                      <a:pt x="1025" y="1297"/>
                    </a:cubicBezTo>
                    <a:cubicBezTo>
                      <a:pt x="1092" y="1285"/>
                      <a:pt x="1152" y="1274"/>
                      <a:pt x="1221" y="1274"/>
                    </a:cubicBezTo>
                    <a:cubicBezTo>
                      <a:pt x="1250" y="1274"/>
                      <a:pt x="1280" y="1276"/>
                      <a:pt x="1313" y="1281"/>
                    </a:cubicBezTo>
                    <a:lnTo>
                      <a:pt x="1345" y="1281"/>
                    </a:lnTo>
                    <a:lnTo>
                      <a:pt x="1345" y="1297"/>
                    </a:lnTo>
                    <a:lnTo>
                      <a:pt x="1345" y="1361"/>
                    </a:lnTo>
                    <a:cubicBezTo>
                      <a:pt x="1345" y="1393"/>
                      <a:pt x="1329" y="1441"/>
                      <a:pt x="1329" y="1473"/>
                    </a:cubicBezTo>
                    <a:cubicBezTo>
                      <a:pt x="1313" y="1521"/>
                      <a:pt x="1281" y="1553"/>
                      <a:pt x="1265" y="1585"/>
                    </a:cubicBezTo>
                    <a:cubicBezTo>
                      <a:pt x="1233" y="1633"/>
                      <a:pt x="1185" y="1681"/>
                      <a:pt x="1121" y="1713"/>
                    </a:cubicBezTo>
                    <a:cubicBezTo>
                      <a:pt x="1025" y="1793"/>
                      <a:pt x="881" y="1873"/>
                      <a:pt x="769" y="1937"/>
                    </a:cubicBezTo>
                    <a:cubicBezTo>
                      <a:pt x="625" y="2017"/>
                      <a:pt x="513" y="2081"/>
                      <a:pt x="385" y="2177"/>
                    </a:cubicBezTo>
                    <a:cubicBezTo>
                      <a:pt x="272" y="2257"/>
                      <a:pt x="160" y="2369"/>
                      <a:pt x="80" y="2497"/>
                    </a:cubicBezTo>
                    <a:cubicBezTo>
                      <a:pt x="48" y="2561"/>
                      <a:pt x="32" y="2641"/>
                      <a:pt x="32" y="2689"/>
                    </a:cubicBezTo>
                    <a:cubicBezTo>
                      <a:pt x="32" y="2737"/>
                      <a:pt x="0" y="2769"/>
                      <a:pt x="0" y="2817"/>
                    </a:cubicBezTo>
                    <a:cubicBezTo>
                      <a:pt x="0" y="2881"/>
                      <a:pt x="0" y="2913"/>
                      <a:pt x="32" y="2961"/>
                    </a:cubicBezTo>
                    <a:cubicBezTo>
                      <a:pt x="64" y="3137"/>
                      <a:pt x="192" y="3297"/>
                      <a:pt x="320" y="3393"/>
                    </a:cubicBezTo>
                    <a:cubicBezTo>
                      <a:pt x="481" y="3521"/>
                      <a:pt x="673" y="3601"/>
                      <a:pt x="849" y="3681"/>
                    </a:cubicBezTo>
                    <a:cubicBezTo>
                      <a:pt x="1016" y="3734"/>
                      <a:pt x="1203" y="3773"/>
                      <a:pt x="1386" y="3773"/>
                    </a:cubicBezTo>
                    <a:cubicBezTo>
                      <a:pt x="1587" y="3773"/>
                      <a:pt x="1785" y="3727"/>
                      <a:pt x="1953" y="3601"/>
                    </a:cubicBezTo>
                    <a:lnTo>
                      <a:pt x="2129" y="3409"/>
                    </a:lnTo>
                    <a:cubicBezTo>
                      <a:pt x="2145" y="3377"/>
                      <a:pt x="2193" y="3329"/>
                      <a:pt x="2209" y="3297"/>
                    </a:cubicBezTo>
                    <a:cubicBezTo>
                      <a:pt x="2225" y="3249"/>
                      <a:pt x="2241" y="3201"/>
                      <a:pt x="2273" y="3153"/>
                    </a:cubicBezTo>
                    <a:cubicBezTo>
                      <a:pt x="2305" y="3057"/>
                      <a:pt x="2321" y="2961"/>
                      <a:pt x="2321" y="2849"/>
                    </a:cubicBezTo>
                    <a:cubicBezTo>
                      <a:pt x="2321" y="2769"/>
                      <a:pt x="2305" y="2689"/>
                      <a:pt x="2289" y="2641"/>
                    </a:cubicBezTo>
                    <a:cubicBezTo>
                      <a:pt x="2241" y="2577"/>
                      <a:pt x="2209" y="2513"/>
                      <a:pt x="2145" y="2481"/>
                    </a:cubicBezTo>
                    <a:cubicBezTo>
                      <a:pt x="2081" y="2433"/>
                      <a:pt x="2033" y="2417"/>
                      <a:pt x="1953" y="2401"/>
                    </a:cubicBezTo>
                    <a:cubicBezTo>
                      <a:pt x="1889" y="2369"/>
                      <a:pt x="1809" y="2369"/>
                      <a:pt x="1745" y="2353"/>
                    </a:cubicBezTo>
                    <a:cubicBezTo>
                      <a:pt x="1793" y="2337"/>
                      <a:pt x="1841" y="2321"/>
                      <a:pt x="1889" y="2289"/>
                    </a:cubicBezTo>
                    <a:cubicBezTo>
                      <a:pt x="1921" y="2273"/>
                      <a:pt x="1985" y="2241"/>
                      <a:pt x="2033" y="2209"/>
                    </a:cubicBezTo>
                    <a:cubicBezTo>
                      <a:pt x="2113" y="2161"/>
                      <a:pt x="2161" y="2113"/>
                      <a:pt x="2241" y="2049"/>
                    </a:cubicBezTo>
                    <a:cubicBezTo>
                      <a:pt x="2369" y="1953"/>
                      <a:pt x="2465" y="1841"/>
                      <a:pt x="2561" y="1697"/>
                    </a:cubicBezTo>
                    <a:cubicBezTo>
                      <a:pt x="2721" y="1473"/>
                      <a:pt x="2833" y="1201"/>
                      <a:pt x="2833" y="913"/>
                    </a:cubicBezTo>
                    <a:cubicBezTo>
                      <a:pt x="2833" y="801"/>
                      <a:pt x="2801" y="673"/>
                      <a:pt x="2753" y="561"/>
                    </a:cubicBezTo>
                    <a:cubicBezTo>
                      <a:pt x="2705" y="433"/>
                      <a:pt x="2625" y="337"/>
                      <a:pt x="2529" y="257"/>
                    </a:cubicBezTo>
                    <a:cubicBezTo>
                      <a:pt x="2433" y="161"/>
                      <a:pt x="2305" y="97"/>
                      <a:pt x="2193" y="49"/>
                    </a:cubicBezTo>
                    <a:cubicBezTo>
                      <a:pt x="2033" y="1"/>
                      <a:pt x="1873" y="1"/>
                      <a:pt x="16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2"/>
              <p:cNvSpPr/>
              <p:nvPr/>
            </p:nvSpPr>
            <p:spPr>
              <a:xfrm>
                <a:off x="5167024" y="3170521"/>
                <a:ext cx="131674" cy="179221"/>
              </a:xfrm>
              <a:custGeom>
                <a:rect b="b" l="l" r="r" t="t"/>
                <a:pathLst>
                  <a:path extrusionOk="0" h="3660" w="2689">
                    <a:moveTo>
                      <a:pt x="1086" y="0"/>
                    </a:moveTo>
                    <a:cubicBezTo>
                      <a:pt x="1043" y="0"/>
                      <a:pt x="1012" y="21"/>
                      <a:pt x="961" y="21"/>
                    </a:cubicBezTo>
                    <a:cubicBezTo>
                      <a:pt x="817" y="53"/>
                      <a:pt x="705" y="149"/>
                      <a:pt x="625" y="277"/>
                    </a:cubicBezTo>
                    <a:cubicBezTo>
                      <a:pt x="561" y="357"/>
                      <a:pt x="529" y="437"/>
                      <a:pt x="497" y="533"/>
                    </a:cubicBezTo>
                    <a:cubicBezTo>
                      <a:pt x="481" y="597"/>
                      <a:pt x="481" y="661"/>
                      <a:pt x="481" y="709"/>
                    </a:cubicBezTo>
                    <a:cubicBezTo>
                      <a:pt x="481" y="773"/>
                      <a:pt x="529" y="853"/>
                      <a:pt x="545" y="901"/>
                    </a:cubicBezTo>
                    <a:cubicBezTo>
                      <a:pt x="577" y="949"/>
                      <a:pt x="625" y="997"/>
                      <a:pt x="657" y="1029"/>
                    </a:cubicBezTo>
                    <a:lnTo>
                      <a:pt x="849" y="1157"/>
                    </a:lnTo>
                    <a:cubicBezTo>
                      <a:pt x="897" y="1189"/>
                      <a:pt x="977" y="1221"/>
                      <a:pt x="1041" y="1221"/>
                    </a:cubicBezTo>
                    <a:cubicBezTo>
                      <a:pt x="1073" y="1229"/>
                      <a:pt x="1109" y="1233"/>
                      <a:pt x="1145" y="1233"/>
                    </a:cubicBezTo>
                    <a:cubicBezTo>
                      <a:pt x="1181" y="1233"/>
                      <a:pt x="1217" y="1229"/>
                      <a:pt x="1249" y="1221"/>
                    </a:cubicBezTo>
                    <a:cubicBezTo>
                      <a:pt x="1281" y="1221"/>
                      <a:pt x="1329" y="1157"/>
                      <a:pt x="1329" y="1109"/>
                    </a:cubicBezTo>
                    <a:cubicBezTo>
                      <a:pt x="1329" y="1077"/>
                      <a:pt x="1265" y="1029"/>
                      <a:pt x="1217" y="1029"/>
                    </a:cubicBezTo>
                    <a:lnTo>
                      <a:pt x="1169" y="1029"/>
                    </a:lnTo>
                    <a:cubicBezTo>
                      <a:pt x="1121" y="1029"/>
                      <a:pt x="1057" y="1029"/>
                      <a:pt x="1025" y="1013"/>
                    </a:cubicBezTo>
                    <a:cubicBezTo>
                      <a:pt x="961" y="997"/>
                      <a:pt x="929" y="981"/>
                      <a:pt x="865" y="949"/>
                    </a:cubicBezTo>
                    <a:cubicBezTo>
                      <a:pt x="817" y="933"/>
                      <a:pt x="785" y="901"/>
                      <a:pt x="737" y="869"/>
                    </a:cubicBezTo>
                    <a:cubicBezTo>
                      <a:pt x="721" y="853"/>
                      <a:pt x="705" y="821"/>
                      <a:pt x="689" y="789"/>
                    </a:cubicBezTo>
                    <a:cubicBezTo>
                      <a:pt x="657" y="773"/>
                      <a:pt x="657" y="741"/>
                      <a:pt x="641" y="709"/>
                    </a:cubicBezTo>
                    <a:lnTo>
                      <a:pt x="641" y="661"/>
                    </a:lnTo>
                    <a:cubicBezTo>
                      <a:pt x="641" y="629"/>
                      <a:pt x="641" y="597"/>
                      <a:pt x="657" y="581"/>
                    </a:cubicBezTo>
                    <a:cubicBezTo>
                      <a:pt x="689" y="517"/>
                      <a:pt x="705" y="469"/>
                      <a:pt x="721" y="405"/>
                    </a:cubicBezTo>
                    <a:cubicBezTo>
                      <a:pt x="737" y="373"/>
                      <a:pt x="785" y="325"/>
                      <a:pt x="817" y="293"/>
                    </a:cubicBezTo>
                    <a:cubicBezTo>
                      <a:pt x="865" y="277"/>
                      <a:pt x="881" y="229"/>
                      <a:pt x="929" y="213"/>
                    </a:cubicBezTo>
                    <a:cubicBezTo>
                      <a:pt x="961" y="197"/>
                      <a:pt x="1009" y="181"/>
                      <a:pt x="1041" y="181"/>
                    </a:cubicBezTo>
                    <a:cubicBezTo>
                      <a:pt x="1100" y="151"/>
                      <a:pt x="1132" y="149"/>
                      <a:pt x="1187" y="149"/>
                    </a:cubicBezTo>
                    <a:lnTo>
                      <a:pt x="1187" y="149"/>
                    </a:lnTo>
                    <a:cubicBezTo>
                      <a:pt x="1267" y="149"/>
                      <a:pt x="1345" y="181"/>
                      <a:pt x="1409" y="197"/>
                    </a:cubicBezTo>
                    <a:lnTo>
                      <a:pt x="1377" y="197"/>
                    </a:lnTo>
                    <a:cubicBezTo>
                      <a:pt x="1489" y="213"/>
                      <a:pt x="1585" y="277"/>
                      <a:pt x="1681" y="309"/>
                    </a:cubicBezTo>
                    <a:cubicBezTo>
                      <a:pt x="1809" y="389"/>
                      <a:pt x="1921" y="469"/>
                      <a:pt x="2017" y="581"/>
                    </a:cubicBezTo>
                    <a:cubicBezTo>
                      <a:pt x="2097" y="661"/>
                      <a:pt x="2161" y="741"/>
                      <a:pt x="2225" y="837"/>
                    </a:cubicBezTo>
                    <a:cubicBezTo>
                      <a:pt x="2257" y="901"/>
                      <a:pt x="2289" y="949"/>
                      <a:pt x="2305" y="1029"/>
                    </a:cubicBezTo>
                    <a:cubicBezTo>
                      <a:pt x="2305" y="1077"/>
                      <a:pt x="2321" y="1109"/>
                      <a:pt x="2321" y="1157"/>
                    </a:cubicBezTo>
                    <a:cubicBezTo>
                      <a:pt x="2321" y="1189"/>
                      <a:pt x="2321" y="1221"/>
                      <a:pt x="2305" y="1253"/>
                    </a:cubicBezTo>
                    <a:cubicBezTo>
                      <a:pt x="2305" y="1269"/>
                      <a:pt x="2289" y="1317"/>
                      <a:pt x="2257" y="1333"/>
                    </a:cubicBezTo>
                    <a:cubicBezTo>
                      <a:pt x="2241" y="1349"/>
                      <a:pt x="2225" y="1397"/>
                      <a:pt x="2209" y="1413"/>
                    </a:cubicBezTo>
                    <a:cubicBezTo>
                      <a:pt x="2161" y="1461"/>
                      <a:pt x="2129" y="1477"/>
                      <a:pt x="2081" y="1493"/>
                    </a:cubicBezTo>
                    <a:cubicBezTo>
                      <a:pt x="2001" y="1541"/>
                      <a:pt x="1921" y="1557"/>
                      <a:pt x="1841" y="1589"/>
                    </a:cubicBezTo>
                    <a:lnTo>
                      <a:pt x="1825" y="1589"/>
                    </a:lnTo>
                    <a:cubicBezTo>
                      <a:pt x="1809" y="1589"/>
                      <a:pt x="1809" y="1589"/>
                      <a:pt x="1777" y="1621"/>
                    </a:cubicBezTo>
                    <a:cubicBezTo>
                      <a:pt x="1761" y="1637"/>
                      <a:pt x="1745" y="1653"/>
                      <a:pt x="1745" y="1669"/>
                    </a:cubicBezTo>
                    <a:cubicBezTo>
                      <a:pt x="1745" y="1717"/>
                      <a:pt x="1761" y="1749"/>
                      <a:pt x="1809" y="1781"/>
                    </a:cubicBezTo>
                    <a:cubicBezTo>
                      <a:pt x="1889" y="1797"/>
                      <a:pt x="1985" y="1829"/>
                      <a:pt x="2065" y="1877"/>
                    </a:cubicBezTo>
                    <a:cubicBezTo>
                      <a:pt x="2145" y="1909"/>
                      <a:pt x="2209" y="1973"/>
                      <a:pt x="2289" y="2037"/>
                    </a:cubicBezTo>
                    <a:cubicBezTo>
                      <a:pt x="2321" y="2069"/>
                      <a:pt x="2369" y="2133"/>
                      <a:pt x="2401" y="2181"/>
                    </a:cubicBezTo>
                    <a:cubicBezTo>
                      <a:pt x="2417" y="2213"/>
                      <a:pt x="2449" y="2277"/>
                      <a:pt x="2465" y="2309"/>
                    </a:cubicBezTo>
                    <a:cubicBezTo>
                      <a:pt x="2481" y="2357"/>
                      <a:pt x="2481" y="2421"/>
                      <a:pt x="2481" y="2453"/>
                    </a:cubicBezTo>
                    <a:cubicBezTo>
                      <a:pt x="2481" y="2501"/>
                      <a:pt x="2481" y="2533"/>
                      <a:pt x="2465" y="2581"/>
                    </a:cubicBezTo>
                    <a:cubicBezTo>
                      <a:pt x="2449" y="2629"/>
                      <a:pt x="2417" y="2693"/>
                      <a:pt x="2401" y="2741"/>
                    </a:cubicBezTo>
                    <a:cubicBezTo>
                      <a:pt x="2369" y="2821"/>
                      <a:pt x="2305" y="2869"/>
                      <a:pt x="2241" y="2933"/>
                    </a:cubicBezTo>
                    <a:cubicBezTo>
                      <a:pt x="2145" y="3029"/>
                      <a:pt x="2049" y="3093"/>
                      <a:pt x="1921" y="3173"/>
                    </a:cubicBezTo>
                    <a:cubicBezTo>
                      <a:pt x="1729" y="3301"/>
                      <a:pt x="1521" y="3381"/>
                      <a:pt x="1297" y="3429"/>
                    </a:cubicBezTo>
                    <a:lnTo>
                      <a:pt x="1265" y="3429"/>
                    </a:lnTo>
                    <a:cubicBezTo>
                      <a:pt x="1126" y="3475"/>
                      <a:pt x="988" y="3492"/>
                      <a:pt x="836" y="3493"/>
                    </a:cubicBezTo>
                    <a:lnTo>
                      <a:pt x="836" y="3493"/>
                    </a:lnTo>
                    <a:cubicBezTo>
                      <a:pt x="730" y="3492"/>
                      <a:pt x="654" y="3476"/>
                      <a:pt x="577" y="3461"/>
                    </a:cubicBezTo>
                    <a:cubicBezTo>
                      <a:pt x="529" y="3429"/>
                      <a:pt x="481" y="3413"/>
                      <a:pt x="417" y="3397"/>
                    </a:cubicBezTo>
                    <a:cubicBezTo>
                      <a:pt x="385" y="3381"/>
                      <a:pt x="337" y="3333"/>
                      <a:pt x="321" y="3317"/>
                    </a:cubicBezTo>
                    <a:cubicBezTo>
                      <a:pt x="289" y="3269"/>
                      <a:pt x="257" y="3237"/>
                      <a:pt x="241" y="3189"/>
                    </a:cubicBezTo>
                    <a:cubicBezTo>
                      <a:pt x="225" y="3157"/>
                      <a:pt x="209" y="3109"/>
                      <a:pt x="209" y="3077"/>
                    </a:cubicBezTo>
                    <a:cubicBezTo>
                      <a:pt x="209" y="3061"/>
                      <a:pt x="209" y="3013"/>
                      <a:pt x="177" y="2997"/>
                    </a:cubicBezTo>
                    <a:lnTo>
                      <a:pt x="177" y="2933"/>
                    </a:lnTo>
                    <a:cubicBezTo>
                      <a:pt x="177" y="2917"/>
                      <a:pt x="209" y="2869"/>
                      <a:pt x="225" y="2853"/>
                    </a:cubicBezTo>
                    <a:cubicBezTo>
                      <a:pt x="241" y="2821"/>
                      <a:pt x="257" y="2789"/>
                      <a:pt x="305" y="2773"/>
                    </a:cubicBezTo>
                    <a:cubicBezTo>
                      <a:pt x="337" y="2741"/>
                      <a:pt x="385" y="2693"/>
                      <a:pt x="449" y="2677"/>
                    </a:cubicBezTo>
                    <a:cubicBezTo>
                      <a:pt x="529" y="2629"/>
                      <a:pt x="609" y="2597"/>
                      <a:pt x="705" y="2581"/>
                    </a:cubicBezTo>
                    <a:cubicBezTo>
                      <a:pt x="785" y="2549"/>
                      <a:pt x="865" y="2533"/>
                      <a:pt x="961" y="2533"/>
                    </a:cubicBezTo>
                    <a:lnTo>
                      <a:pt x="1057" y="2533"/>
                    </a:lnTo>
                    <a:cubicBezTo>
                      <a:pt x="1105" y="2533"/>
                      <a:pt x="1169" y="2517"/>
                      <a:pt x="1169" y="2453"/>
                    </a:cubicBezTo>
                    <a:cubicBezTo>
                      <a:pt x="1169" y="2421"/>
                      <a:pt x="1137" y="2357"/>
                      <a:pt x="1089" y="2357"/>
                    </a:cubicBezTo>
                    <a:cubicBezTo>
                      <a:pt x="1046" y="2353"/>
                      <a:pt x="1004" y="2351"/>
                      <a:pt x="963" y="2351"/>
                    </a:cubicBezTo>
                    <a:cubicBezTo>
                      <a:pt x="852" y="2351"/>
                      <a:pt x="746" y="2366"/>
                      <a:pt x="641" y="2389"/>
                    </a:cubicBezTo>
                    <a:cubicBezTo>
                      <a:pt x="497" y="2437"/>
                      <a:pt x="337" y="2501"/>
                      <a:pt x="225" y="2597"/>
                    </a:cubicBezTo>
                    <a:cubicBezTo>
                      <a:pt x="97" y="2677"/>
                      <a:pt x="17" y="2805"/>
                      <a:pt x="17" y="2949"/>
                    </a:cubicBezTo>
                    <a:cubicBezTo>
                      <a:pt x="1" y="3109"/>
                      <a:pt x="81" y="3269"/>
                      <a:pt x="177" y="3397"/>
                    </a:cubicBezTo>
                    <a:cubicBezTo>
                      <a:pt x="289" y="3509"/>
                      <a:pt x="401" y="3573"/>
                      <a:pt x="545" y="3605"/>
                    </a:cubicBezTo>
                    <a:cubicBezTo>
                      <a:pt x="665" y="3641"/>
                      <a:pt x="776" y="3659"/>
                      <a:pt x="891" y="3659"/>
                    </a:cubicBezTo>
                    <a:cubicBezTo>
                      <a:pt x="930" y="3659"/>
                      <a:pt x="969" y="3657"/>
                      <a:pt x="1009" y="3653"/>
                    </a:cubicBezTo>
                    <a:cubicBezTo>
                      <a:pt x="1169" y="3637"/>
                      <a:pt x="1345" y="3589"/>
                      <a:pt x="1505" y="3557"/>
                    </a:cubicBezTo>
                    <a:cubicBezTo>
                      <a:pt x="1665" y="3493"/>
                      <a:pt x="1825" y="3429"/>
                      <a:pt x="1969" y="3349"/>
                    </a:cubicBezTo>
                    <a:cubicBezTo>
                      <a:pt x="2097" y="3269"/>
                      <a:pt x="2225" y="3189"/>
                      <a:pt x="2337" y="3093"/>
                    </a:cubicBezTo>
                    <a:cubicBezTo>
                      <a:pt x="2497" y="2933"/>
                      <a:pt x="2641" y="2725"/>
                      <a:pt x="2657" y="2517"/>
                    </a:cubicBezTo>
                    <a:cubicBezTo>
                      <a:pt x="2689" y="2405"/>
                      <a:pt x="2657" y="2325"/>
                      <a:pt x="2641" y="2229"/>
                    </a:cubicBezTo>
                    <a:cubicBezTo>
                      <a:pt x="2625" y="2133"/>
                      <a:pt x="2561" y="2053"/>
                      <a:pt x="2497" y="1973"/>
                    </a:cubicBezTo>
                    <a:cubicBezTo>
                      <a:pt x="2417" y="1893"/>
                      <a:pt x="2337" y="1813"/>
                      <a:pt x="2241" y="1749"/>
                    </a:cubicBezTo>
                    <a:cubicBezTo>
                      <a:pt x="2209" y="1733"/>
                      <a:pt x="2161" y="1717"/>
                      <a:pt x="2145" y="1685"/>
                    </a:cubicBezTo>
                    <a:lnTo>
                      <a:pt x="2257" y="1637"/>
                    </a:lnTo>
                    <a:cubicBezTo>
                      <a:pt x="2305" y="1605"/>
                      <a:pt x="2337" y="1573"/>
                      <a:pt x="2385" y="1525"/>
                    </a:cubicBezTo>
                    <a:cubicBezTo>
                      <a:pt x="2417" y="1493"/>
                      <a:pt x="2449" y="1445"/>
                      <a:pt x="2465" y="1413"/>
                    </a:cubicBezTo>
                    <a:cubicBezTo>
                      <a:pt x="2497" y="1333"/>
                      <a:pt x="2529" y="1237"/>
                      <a:pt x="2529" y="1125"/>
                    </a:cubicBezTo>
                    <a:cubicBezTo>
                      <a:pt x="2529" y="1029"/>
                      <a:pt x="2481" y="933"/>
                      <a:pt x="2449" y="853"/>
                    </a:cubicBezTo>
                    <a:cubicBezTo>
                      <a:pt x="2337" y="645"/>
                      <a:pt x="2209" y="469"/>
                      <a:pt x="2017" y="325"/>
                    </a:cubicBezTo>
                    <a:cubicBezTo>
                      <a:pt x="1841" y="197"/>
                      <a:pt x="1649" y="69"/>
                      <a:pt x="1425" y="37"/>
                    </a:cubicBezTo>
                    <a:cubicBezTo>
                      <a:pt x="1345" y="5"/>
                      <a:pt x="1281" y="5"/>
                      <a:pt x="1201" y="5"/>
                    </a:cubicBezTo>
                    <a:lnTo>
                      <a:pt x="1121" y="5"/>
                    </a:lnTo>
                    <a:cubicBezTo>
                      <a:pt x="1108" y="2"/>
                      <a:pt x="1096" y="0"/>
                      <a:pt x="10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2"/>
              <p:cNvSpPr/>
              <p:nvPr/>
            </p:nvSpPr>
            <p:spPr>
              <a:xfrm>
                <a:off x="5183478" y="3223994"/>
                <a:ext cx="47058" cy="68652"/>
              </a:xfrm>
              <a:custGeom>
                <a:rect b="b" l="l" r="r" t="t"/>
                <a:pathLst>
                  <a:path extrusionOk="0" h="1402" w="961">
                    <a:moveTo>
                      <a:pt x="689" y="1"/>
                    </a:moveTo>
                    <a:cubicBezTo>
                      <a:pt x="609" y="17"/>
                      <a:pt x="481" y="49"/>
                      <a:pt x="385" y="97"/>
                    </a:cubicBezTo>
                    <a:cubicBezTo>
                      <a:pt x="305" y="145"/>
                      <a:pt x="225" y="209"/>
                      <a:pt x="161" y="289"/>
                    </a:cubicBezTo>
                    <a:cubicBezTo>
                      <a:pt x="145" y="321"/>
                      <a:pt x="129" y="337"/>
                      <a:pt x="81" y="385"/>
                    </a:cubicBezTo>
                    <a:cubicBezTo>
                      <a:pt x="65" y="417"/>
                      <a:pt x="49" y="481"/>
                      <a:pt x="33" y="529"/>
                    </a:cubicBezTo>
                    <a:cubicBezTo>
                      <a:pt x="1" y="561"/>
                      <a:pt x="1" y="625"/>
                      <a:pt x="1" y="657"/>
                    </a:cubicBezTo>
                    <a:cubicBezTo>
                      <a:pt x="1" y="705"/>
                      <a:pt x="1" y="769"/>
                      <a:pt x="33" y="801"/>
                    </a:cubicBezTo>
                    <a:cubicBezTo>
                      <a:pt x="49" y="881"/>
                      <a:pt x="81" y="961"/>
                      <a:pt x="145" y="1041"/>
                    </a:cubicBezTo>
                    <a:cubicBezTo>
                      <a:pt x="273" y="1185"/>
                      <a:pt x="449" y="1233"/>
                      <a:pt x="609" y="1345"/>
                    </a:cubicBezTo>
                    <a:cubicBezTo>
                      <a:pt x="625" y="1361"/>
                      <a:pt x="641" y="1361"/>
                      <a:pt x="673" y="1377"/>
                    </a:cubicBezTo>
                    <a:cubicBezTo>
                      <a:pt x="685" y="1395"/>
                      <a:pt x="701" y="1401"/>
                      <a:pt x="717" y="1401"/>
                    </a:cubicBezTo>
                    <a:cubicBezTo>
                      <a:pt x="745" y="1401"/>
                      <a:pt x="775" y="1381"/>
                      <a:pt x="785" y="1361"/>
                    </a:cubicBezTo>
                    <a:cubicBezTo>
                      <a:pt x="833" y="1313"/>
                      <a:pt x="801" y="1265"/>
                      <a:pt x="769" y="1233"/>
                    </a:cubicBezTo>
                    <a:cubicBezTo>
                      <a:pt x="721" y="1201"/>
                      <a:pt x="641" y="1153"/>
                      <a:pt x="609" y="1137"/>
                    </a:cubicBezTo>
                    <a:cubicBezTo>
                      <a:pt x="545" y="1105"/>
                      <a:pt x="481" y="1073"/>
                      <a:pt x="433" y="1041"/>
                    </a:cubicBezTo>
                    <a:cubicBezTo>
                      <a:pt x="369" y="1009"/>
                      <a:pt x="321" y="977"/>
                      <a:pt x="289" y="945"/>
                    </a:cubicBezTo>
                    <a:cubicBezTo>
                      <a:pt x="273" y="913"/>
                      <a:pt x="241" y="897"/>
                      <a:pt x="225" y="865"/>
                    </a:cubicBezTo>
                    <a:cubicBezTo>
                      <a:pt x="209" y="833"/>
                      <a:pt x="209" y="801"/>
                      <a:pt x="193" y="785"/>
                    </a:cubicBezTo>
                    <a:cubicBezTo>
                      <a:pt x="193" y="737"/>
                      <a:pt x="161" y="705"/>
                      <a:pt x="161" y="657"/>
                    </a:cubicBezTo>
                    <a:cubicBezTo>
                      <a:pt x="161" y="625"/>
                      <a:pt x="161" y="577"/>
                      <a:pt x="193" y="561"/>
                    </a:cubicBezTo>
                    <a:cubicBezTo>
                      <a:pt x="209" y="513"/>
                      <a:pt x="209" y="497"/>
                      <a:pt x="225" y="465"/>
                    </a:cubicBezTo>
                    <a:cubicBezTo>
                      <a:pt x="241" y="417"/>
                      <a:pt x="273" y="401"/>
                      <a:pt x="305" y="353"/>
                    </a:cubicBezTo>
                    <a:cubicBezTo>
                      <a:pt x="353" y="321"/>
                      <a:pt x="385" y="305"/>
                      <a:pt x="433" y="273"/>
                    </a:cubicBezTo>
                    <a:cubicBezTo>
                      <a:pt x="481" y="241"/>
                      <a:pt x="545" y="225"/>
                      <a:pt x="609" y="193"/>
                    </a:cubicBezTo>
                    <a:cubicBezTo>
                      <a:pt x="689" y="177"/>
                      <a:pt x="753" y="177"/>
                      <a:pt x="833" y="177"/>
                    </a:cubicBezTo>
                    <a:lnTo>
                      <a:pt x="865" y="177"/>
                    </a:lnTo>
                    <a:cubicBezTo>
                      <a:pt x="913" y="177"/>
                      <a:pt x="961" y="161"/>
                      <a:pt x="961" y="97"/>
                    </a:cubicBezTo>
                    <a:cubicBezTo>
                      <a:pt x="961" y="65"/>
                      <a:pt x="945" y="1"/>
                      <a:pt x="8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2"/>
              <p:cNvSpPr/>
              <p:nvPr/>
            </p:nvSpPr>
            <p:spPr>
              <a:xfrm>
                <a:off x="6259294" y="2133586"/>
                <a:ext cx="46274" cy="21888"/>
              </a:xfrm>
              <a:custGeom>
                <a:rect b="b" l="l" r="r" t="t"/>
                <a:pathLst>
                  <a:path extrusionOk="0" h="447" w="945">
                    <a:moveTo>
                      <a:pt x="121" y="1"/>
                    </a:moveTo>
                    <a:cubicBezTo>
                      <a:pt x="112" y="1"/>
                      <a:pt x="103" y="5"/>
                      <a:pt x="96" y="11"/>
                    </a:cubicBezTo>
                    <a:cubicBezTo>
                      <a:pt x="64" y="27"/>
                      <a:pt x="32" y="75"/>
                      <a:pt x="16" y="107"/>
                    </a:cubicBezTo>
                    <a:cubicBezTo>
                      <a:pt x="0" y="187"/>
                      <a:pt x="32" y="283"/>
                      <a:pt x="144" y="315"/>
                    </a:cubicBezTo>
                    <a:lnTo>
                      <a:pt x="160" y="315"/>
                    </a:lnTo>
                    <a:cubicBezTo>
                      <a:pt x="192" y="315"/>
                      <a:pt x="224" y="331"/>
                      <a:pt x="256" y="331"/>
                    </a:cubicBezTo>
                    <a:cubicBezTo>
                      <a:pt x="272" y="331"/>
                      <a:pt x="304" y="331"/>
                      <a:pt x="320" y="347"/>
                    </a:cubicBezTo>
                    <a:lnTo>
                      <a:pt x="336" y="347"/>
                    </a:lnTo>
                    <a:cubicBezTo>
                      <a:pt x="432" y="363"/>
                      <a:pt x="512" y="379"/>
                      <a:pt x="592" y="411"/>
                    </a:cubicBezTo>
                    <a:cubicBezTo>
                      <a:pt x="640" y="427"/>
                      <a:pt x="672" y="427"/>
                      <a:pt x="720" y="443"/>
                    </a:cubicBezTo>
                    <a:cubicBezTo>
                      <a:pt x="731" y="445"/>
                      <a:pt x="741" y="446"/>
                      <a:pt x="752" y="446"/>
                    </a:cubicBezTo>
                    <a:cubicBezTo>
                      <a:pt x="824" y="446"/>
                      <a:pt x="899" y="401"/>
                      <a:pt x="912" y="331"/>
                    </a:cubicBezTo>
                    <a:cubicBezTo>
                      <a:pt x="944" y="251"/>
                      <a:pt x="880" y="139"/>
                      <a:pt x="800" y="123"/>
                    </a:cubicBezTo>
                    <a:cubicBezTo>
                      <a:pt x="784" y="123"/>
                      <a:pt x="736" y="107"/>
                      <a:pt x="720" y="107"/>
                    </a:cubicBezTo>
                    <a:lnTo>
                      <a:pt x="704" y="107"/>
                    </a:lnTo>
                    <a:cubicBezTo>
                      <a:pt x="592" y="91"/>
                      <a:pt x="512" y="75"/>
                      <a:pt x="416" y="43"/>
                    </a:cubicBezTo>
                    <a:lnTo>
                      <a:pt x="400" y="43"/>
                    </a:lnTo>
                    <a:cubicBezTo>
                      <a:pt x="384" y="43"/>
                      <a:pt x="352" y="43"/>
                      <a:pt x="336" y="27"/>
                    </a:cubicBezTo>
                    <a:lnTo>
                      <a:pt x="144" y="27"/>
                    </a:lnTo>
                    <a:cubicBezTo>
                      <a:pt x="144" y="8"/>
                      <a:pt x="133" y="1"/>
                      <a:pt x="1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2"/>
              <p:cNvSpPr/>
              <p:nvPr/>
            </p:nvSpPr>
            <p:spPr>
              <a:xfrm>
                <a:off x="6169977" y="2127073"/>
                <a:ext cx="45491" cy="16502"/>
              </a:xfrm>
              <a:custGeom>
                <a:rect b="b" l="l" r="r" t="t"/>
                <a:pathLst>
                  <a:path extrusionOk="0" h="337" w="929">
                    <a:moveTo>
                      <a:pt x="528" y="0"/>
                    </a:moveTo>
                    <a:cubicBezTo>
                      <a:pt x="400" y="0"/>
                      <a:pt x="288" y="0"/>
                      <a:pt x="176" y="16"/>
                    </a:cubicBezTo>
                    <a:lnTo>
                      <a:pt x="160" y="16"/>
                    </a:lnTo>
                    <a:cubicBezTo>
                      <a:pt x="80" y="16"/>
                      <a:pt x="0" y="96"/>
                      <a:pt x="0" y="176"/>
                    </a:cubicBezTo>
                    <a:cubicBezTo>
                      <a:pt x="0" y="256"/>
                      <a:pt x="80" y="336"/>
                      <a:pt x="160" y="336"/>
                    </a:cubicBezTo>
                    <a:lnTo>
                      <a:pt x="176" y="336"/>
                    </a:lnTo>
                    <a:cubicBezTo>
                      <a:pt x="288" y="336"/>
                      <a:pt x="384" y="320"/>
                      <a:pt x="496" y="320"/>
                    </a:cubicBezTo>
                    <a:lnTo>
                      <a:pt x="768" y="320"/>
                    </a:lnTo>
                    <a:cubicBezTo>
                      <a:pt x="848" y="320"/>
                      <a:pt x="928" y="240"/>
                      <a:pt x="928" y="160"/>
                    </a:cubicBezTo>
                    <a:cubicBezTo>
                      <a:pt x="928" y="80"/>
                      <a:pt x="848" y="0"/>
                      <a:pt x="7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2"/>
              <p:cNvSpPr/>
              <p:nvPr/>
            </p:nvSpPr>
            <p:spPr>
              <a:xfrm>
                <a:off x="6090845" y="2135691"/>
                <a:ext cx="39223" cy="21301"/>
              </a:xfrm>
              <a:custGeom>
                <a:rect b="b" l="l" r="r" t="t"/>
                <a:pathLst>
                  <a:path extrusionOk="0" h="435" w="801">
                    <a:moveTo>
                      <a:pt x="560" y="0"/>
                    </a:moveTo>
                    <a:cubicBezTo>
                      <a:pt x="400" y="32"/>
                      <a:pt x="256" y="64"/>
                      <a:pt x="112" y="112"/>
                    </a:cubicBezTo>
                    <a:cubicBezTo>
                      <a:pt x="32" y="128"/>
                      <a:pt x="0" y="192"/>
                      <a:pt x="0" y="272"/>
                    </a:cubicBezTo>
                    <a:lnTo>
                      <a:pt x="0" y="304"/>
                    </a:lnTo>
                    <a:cubicBezTo>
                      <a:pt x="14" y="376"/>
                      <a:pt x="93" y="435"/>
                      <a:pt x="167" y="435"/>
                    </a:cubicBezTo>
                    <a:cubicBezTo>
                      <a:pt x="175" y="435"/>
                      <a:pt x="184" y="434"/>
                      <a:pt x="192" y="432"/>
                    </a:cubicBezTo>
                    <a:cubicBezTo>
                      <a:pt x="352" y="384"/>
                      <a:pt x="496" y="368"/>
                      <a:pt x="656" y="320"/>
                    </a:cubicBezTo>
                    <a:cubicBezTo>
                      <a:pt x="736" y="304"/>
                      <a:pt x="800" y="208"/>
                      <a:pt x="784" y="128"/>
                    </a:cubicBezTo>
                    <a:cubicBezTo>
                      <a:pt x="752" y="80"/>
                      <a:pt x="736" y="48"/>
                      <a:pt x="704" y="32"/>
                    </a:cubicBezTo>
                    <a:cubicBezTo>
                      <a:pt x="672" y="0"/>
                      <a:pt x="640" y="0"/>
                      <a:pt x="6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2"/>
              <p:cNvSpPr/>
              <p:nvPr/>
            </p:nvSpPr>
            <p:spPr>
              <a:xfrm>
                <a:off x="6011714" y="2155278"/>
                <a:ext cx="40006" cy="24973"/>
              </a:xfrm>
              <a:custGeom>
                <a:rect b="b" l="l" r="r" t="t"/>
                <a:pathLst>
                  <a:path extrusionOk="0" h="510" w="817">
                    <a:moveTo>
                      <a:pt x="640" y="0"/>
                    </a:moveTo>
                    <a:cubicBezTo>
                      <a:pt x="576" y="32"/>
                      <a:pt x="576" y="48"/>
                      <a:pt x="560" y="48"/>
                    </a:cubicBezTo>
                    <a:cubicBezTo>
                      <a:pt x="528" y="48"/>
                      <a:pt x="512" y="64"/>
                      <a:pt x="496" y="64"/>
                    </a:cubicBezTo>
                    <a:lnTo>
                      <a:pt x="448" y="64"/>
                    </a:lnTo>
                    <a:cubicBezTo>
                      <a:pt x="432" y="64"/>
                      <a:pt x="432" y="64"/>
                      <a:pt x="416" y="80"/>
                    </a:cubicBezTo>
                    <a:lnTo>
                      <a:pt x="400" y="80"/>
                    </a:lnTo>
                    <a:cubicBezTo>
                      <a:pt x="368" y="80"/>
                      <a:pt x="352" y="96"/>
                      <a:pt x="352" y="96"/>
                    </a:cubicBezTo>
                    <a:cubicBezTo>
                      <a:pt x="272" y="128"/>
                      <a:pt x="192" y="160"/>
                      <a:pt x="112" y="192"/>
                    </a:cubicBezTo>
                    <a:cubicBezTo>
                      <a:pt x="80" y="208"/>
                      <a:pt x="32" y="224"/>
                      <a:pt x="16" y="272"/>
                    </a:cubicBezTo>
                    <a:cubicBezTo>
                      <a:pt x="0" y="304"/>
                      <a:pt x="0" y="352"/>
                      <a:pt x="0" y="384"/>
                    </a:cubicBezTo>
                    <a:cubicBezTo>
                      <a:pt x="16" y="432"/>
                      <a:pt x="32" y="464"/>
                      <a:pt x="80" y="480"/>
                    </a:cubicBezTo>
                    <a:cubicBezTo>
                      <a:pt x="102" y="491"/>
                      <a:pt x="132" y="510"/>
                      <a:pt x="159" y="510"/>
                    </a:cubicBezTo>
                    <a:cubicBezTo>
                      <a:pt x="171" y="510"/>
                      <a:pt x="182" y="506"/>
                      <a:pt x="192" y="496"/>
                    </a:cubicBezTo>
                    <a:cubicBezTo>
                      <a:pt x="272" y="464"/>
                      <a:pt x="368" y="448"/>
                      <a:pt x="448" y="400"/>
                    </a:cubicBezTo>
                    <a:cubicBezTo>
                      <a:pt x="480" y="384"/>
                      <a:pt x="512" y="384"/>
                      <a:pt x="528" y="368"/>
                    </a:cubicBezTo>
                    <a:lnTo>
                      <a:pt x="576" y="352"/>
                    </a:lnTo>
                    <a:lnTo>
                      <a:pt x="592" y="352"/>
                    </a:lnTo>
                    <a:cubicBezTo>
                      <a:pt x="608" y="352"/>
                      <a:pt x="640" y="320"/>
                      <a:pt x="672" y="320"/>
                    </a:cubicBezTo>
                    <a:cubicBezTo>
                      <a:pt x="752" y="304"/>
                      <a:pt x="816" y="208"/>
                      <a:pt x="800" y="128"/>
                    </a:cubicBezTo>
                    <a:cubicBezTo>
                      <a:pt x="768" y="64"/>
                      <a:pt x="720" y="0"/>
                      <a:pt x="6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2"/>
              <p:cNvSpPr/>
              <p:nvPr/>
            </p:nvSpPr>
            <p:spPr>
              <a:xfrm>
                <a:off x="5945853" y="2185051"/>
                <a:ext cx="38439" cy="25071"/>
              </a:xfrm>
              <a:custGeom>
                <a:rect b="b" l="l" r="r" t="t"/>
                <a:pathLst>
                  <a:path extrusionOk="0" h="512" w="785">
                    <a:moveTo>
                      <a:pt x="593" y="0"/>
                    </a:moveTo>
                    <a:cubicBezTo>
                      <a:pt x="545" y="0"/>
                      <a:pt x="513" y="0"/>
                      <a:pt x="497" y="16"/>
                    </a:cubicBezTo>
                    <a:cubicBezTo>
                      <a:pt x="481" y="32"/>
                      <a:pt x="433" y="32"/>
                      <a:pt x="417" y="64"/>
                    </a:cubicBezTo>
                    <a:lnTo>
                      <a:pt x="401" y="64"/>
                    </a:lnTo>
                    <a:cubicBezTo>
                      <a:pt x="385" y="64"/>
                      <a:pt x="353" y="80"/>
                      <a:pt x="353" y="80"/>
                    </a:cubicBezTo>
                    <a:lnTo>
                      <a:pt x="241" y="144"/>
                    </a:lnTo>
                    <a:cubicBezTo>
                      <a:pt x="241" y="144"/>
                      <a:pt x="225" y="144"/>
                      <a:pt x="225" y="160"/>
                    </a:cubicBezTo>
                    <a:cubicBezTo>
                      <a:pt x="193" y="160"/>
                      <a:pt x="193" y="176"/>
                      <a:pt x="177" y="176"/>
                    </a:cubicBezTo>
                    <a:cubicBezTo>
                      <a:pt x="161" y="192"/>
                      <a:pt x="113" y="208"/>
                      <a:pt x="97" y="208"/>
                    </a:cubicBezTo>
                    <a:cubicBezTo>
                      <a:pt x="17" y="256"/>
                      <a:pt x="1" y="352"/>
                      <a:pt x="33" y="432"/>
                    </a:cubicBezTo>
                    <a:cubicBezTo>
                      <a:pt x="66" y="487"/>
                      <a:pt x="121" y="512"/>
                      <a:pt x="178" y="512"/>
                    </a:cubicBezTo>
                    <a:cubicBezTo>
                      <a:pt x="205" y="512"/>
                      <a:pt x="232" y="506"/>
                      <a:pt x="257" y="496"/>
                    </a:cubicBezTo>
                    <a:lnTo>
                      <a:pt x="385" y="432"/>
                    </a:lnTo>
                    <a:cubicBezTo>
                      <a:pt x="401" y="432"/>
                      <a:pt x="401" y="416"/>
                      <a:pt x="417" y="416"/>
                    </a:cubicBezTo>
                    <a:cubicBezTo>
                      <a:pt x="433" y="400"/>
                      <a:pt x="465" y="400"/>
                      <a:pt x="481" y="368"/>
                    </a:cubicBezTo>
                    <a:cubicBezTo>
                      <a:pt x="497" y="368"/>
                      <a:pt x="513" y="352"/>
                      <a:pt x="545" y="352"/>
                    </a:cubicBezTo>
                    <a:cubicBezTo>
                      <a:pt x="577" y="336"/>
                      <a:pt x="641" y="320"/>
                      <a:pt x="673" y="288"/>
                    </a:cubicBezTo>
                    <a:cubicBezTo>
                      <a:pt x="753" y="256"/>
                      <a:pt x="785" y="160"/>
                      <a:pt x="737" y="80"/>
                    </a:cubicBezTo>
                    <a:cubicBezTo>
                      <a:pt x="721" y="32"/>
                      <a:pt x="673" y="16"/>
                      <a:pt x="6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2"/>
              <p:cNvSpPr/>
              <p:nvPr/>
            </p:nvSpPr>
            <p:spPr>
              <a:xfrm>
                <a:off x="5883958" y="2219720"/>
                <a:ext cx="35306" cy="26785"/>
              </a:xfrm>
              <a:custGeom>
                <a:rect b="b" l="l" r="r" t="t"/>
                <a:pathLst>
                  <a:path extrusionOk="0" h="547" w="721">
                    <a:moveTo>
                      <a:pt x="505" y="0"/>
                    </a:moveTo>
                    <a:cubicBezTo>
                      <a:pt x="489" y="0"/>
                      <a:pt x="473" y="4"/>
                      <a:pt x="465" y="12"/>
                    </a:cubicBezTo>
                    <a:cubicBezTo>
                      <a:pt x="401" y="44"/>
                      <a:pt x="321" y="92"/>
                      <a:pt x="257" y="156"/>
                    </a:cubicBezTo>
                    <a:cubicBezTo>
                      <a:pt x="241" y="156"/>
                      <a:pt x="241" y="172"/>
                      <a:pt x="225" y="172"/>
                    </a:cubicBezTo>
                    <a:cubicBezTo>
                      <a:pt x="225" y="172"/>
                      <a:pt x="209" y="172"/>
                      <a:pt x="209" y="188"/>
                    </a:cubicBezTo>
                    <a:cubicBezTo>
                      <a:pt x="177" y="188"/>
                      <a:pt x="177" y="204"/>
                      <a:pt x="161" y="204"/>
                    </a:cubicBezTo>
                    <a:lnTo>
                      <a:pt x="145" y="204"/>
                    </a:lnTo>
                    <a:lnTo>
                      <a:pt x="129" y="220"/>
                    </a:lnTo>
                    <a:cubicBezTo>
                      <a:pt x="129" y="220"/>
                      <a:pt x="97" y="220"/>
                      <a:pt x="97" y="252"/>
                    </a:cubicBezTo>
                    <a:cubicBezTo>
                      <a:pt x="17" y="284"/>
                      <a:pt x="1" y="380"/>
                      <a:pt x="49" y="460"/>
                    </a:cubicBezTo>
                    <a:cubicBezTo>
                      <a:pt x="71" y="515"/>
                      <a:pt x="122" y="547"/>
                      <a:pt x="178" y="547"/>
                    </a:cubicBezTo>
                    <a:cubicBezTo>
                      <a:pt x="204" y="547"/>
                      <a:pt x="231" y="540"/>
                      <a:pt x="257" y="524"/>
                    </a:cubicBezTo>
                    <a:cubicBezTo>
                      <a:pt x="289" y="524"/>
                      <a:pt x="305" y="508"/>
                      <a:pt x="305" y="492"/>
                    </a:cubicBezTo>
                    <a:cubicBezTo>
                      <a:pt x="321" y="492"/>
                      <a:pt x="321" y="460"/>
                      <a:pt x="337" y="460"/>
                    </a:cubicBezTo>
                    <a:lnTo>
                      <a:pt x="369" y="460"/>
                    </a:lnTo>
                    <a:cubicBezTo>
                      <a:pt x="449" y="412"/>
                      <a:pt x="529" y="364"/>
                      <a:pt x="625" y="300"/>
                    </a:cubicBezTo>
                    <a:cubicBezTo>
                      <a:pt x="705" y="268"/>
                      <a:pt x="721" y="172"/>
                      <a:pt x="689" y="92"/>
                    </a:cubicBezTo>
                    <a:cubicBezTo>
                      <a:pt x="657" y="44"/>
                      <a:pt x="609" y="12"/>
                      <a:pt x="545" y="12"/>
                    </a:cubicBezTo>
                    <a:cubicBezTo>
                      <a:pt x="537" y="4"/>
                      <a:pt x="521" y="0"/>
                      <a:pt x="5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2"/>
              <p:cNvSpPr/>
              <p:nvPr/>
            </p:nvSpPr>
            <p:spPr>
              <a:xfrm>
                <a:off x="5818145" y="2263399"/>
                <a:ext cx="37656" cy="33739"/>
              </a:xfrm>
              <a:custGeom>
                <a:rect b="b" l="l" r="r" t="t"/>
                <a:pathLst>
                  <a:path extrusionOk="0" h="689" w="769">
                    <a:moveTo>
                      <a:pt x="625" y="0"/>
                    </a:moveTo>
                    <a:cubicBezTo>
                      <a:pt x="593" y="0"/>
                      <a:pt x="545" y="16"/>
                      <a:pt x="513" y="32"/>
                    </a:cubicBezTo>
                    <a:cubicBezTo>
                      <a:pt x="369" y="160"/>
                      <a:pt x="209" y="272"/>
                      <a:pt x="65" y="416"/>
                    </a:cubicBezTo>
                    <a:cubicBezTo>
                      <a:pt x="1" y="480"/>
                      <a:pt x="1" y="576"/>
                      <a:pt x="65" y="640"/>
                    </a:cubicBezTo>
                    <a:cubicBezTo>
                      <a:pt x="97" y="672"/>
                      <a:pt x="137" y="688"/>
                      <a:pt x="177" y="688"/>
                    </a:cubicBezTo>
                    <a:cubicBezTo>
                      <a:pt x="217" y="688"/>
                      <a:pt x="257" y="672"/>
                      <a:pt x="289" y="640"/>
                    </a:cubicBezTo>
                    <a:cubicBezTo>
                      <a:pt x="433" y="496"/>
                      <a:pt x="561" y="384"/>
                      <a:pt x="721" y="256"/>
                    </a:cubicBezTo>
                    <a:cubicBezTo>
                      <a:pt x="769" y="240"/>
                      <a:pt x="769" y="176"/>
                      <a:pt x="769" y="144"/>
                    </a:cubicBezTo>
                    <a:cubicBezTo>
                      <a:pt x="769" y="96"/>
                      <a:pt x="753" y="64"/>
                      <a:pt x="721" y="16"/>
                    </a:cubicBezTo>
                    <a:cubicBezTo>
                      <a:pt x="721" y="16"/>
                      <a:pt x="689" y="0"/>
                      <a:pt x="6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2"/>
              <p:cNvSpPr/>
              <p:nvPr/>
            </p:nvSpPr>
            <p:spPr>
              <a:xfrm>
                <a:off x="5392716" y="3360368"/>
                <a:ext cx="131674" cy="134808"/>
              </a:xfrm>
              <a:custGeom>
                <a:rect b="b" l="l" r="r" t="t"/>
                <a:pathLst>
                  <a:path extrusionOk="0" h="2753" w="2689">
                    <a:moveTo>
                      <a:pt x="1936" y="0"/>
                    </a:moveTo>
                    <a:cubicBezTo>
                      <a:pt x="1888" y="0"/>
                      <a:pt x="1856" y="16"/>
                      <a:pt x="1808" y="16"/>
                    </a:cubicBezTo>
                    <a:cubicBezTo>
                      <a:pt x="1760" y="32"/>
                      <a:pt x="1696" y="48"/>
                      <a:pt x="1648" y="80"/>
                    </a:cubicBezTo>
                    <a:cubicBezTo>
                      <a:pt x="1584" y="96"/>
                      <a:pt x="1552" y="144"/>
                      <a:pt x="1488" y="176"/>
                    </a:cubicBezTo>
                    <a:lnTo>
                      <a:pt x="1376" y="304"/>
                    </a:lnTo>
                    <a:cubicBezTo>
                      <a:pt x="1312" y="352"/>
                      <a:pt x="1264" y="416"/>
                      <a:pt x="1216" y="496"/>
                    </a:cubicBezTo>
                    <a:cubicBezTo>
                      <a:pt x="1184" y="528"/>
                      <a:pt x="1168" y="576"/>
                      <a:pt x="1168" y="640"/>
                    </a:cubicBezTo>
                    <a:lnTo>
                      <a:pt x="1168" y="672"/>
                    </a:lnTo>
                    <a:lnTo>
                      <a:pt x="1168" y="688"/>
                    </a:lnTo>
                    <a:lnTo>
                      <a:pt x="1152" y="672"/>
                    </a:lnTo>
                    <a:lnTo>
                      <a:pt x="1120" y="656"/>
                    </a:lnTo>
                    <a:cubicBezTo>
                      <a:pt x="1056" y="624"/>
                      <a:pt x="992" y="592"/>
                      <a:pt x="928" y="592"/>
                    </a:cubicBezTo>
                    <a:cubicBezTo>
                      <a:pt x="896" y="592"/>
                      <a:pt x="864" y="576"/>
                      <a:pt x="832" y="576"/>
                    </a:cubicBezTo>
                    <a:lnTo>
                      <a:pt x="736" y="576"/>
                    </a:lnTo>
                    <a:cubicBezTo>
                      <a:pt x="672" y="576"/>
                      <a:pt x="592" y="592"/>
                      <a:pt x="560" y="608"/>
                    </a:cubicBezTo>
                    <a:cubicBezTo>
                      <a:pt x="512" y="640"/>
                      <a:pt x="448" y="656"/>
                      <a:pt x="416" y="672"/>
                    </a:cubicBezTo>
                    <a:cubicBezTo>
                      <a:pt x="352" y="688"/>
                      <a:pt x="320" y="720"/>
                      <a:pt x="256" y="752"/>
                    </a:cubicBezTo>
                    <a:cubicBezTo>
                      <a:pt x="208" y="768"/>
                      <a:pt x="192" y="800"/>
                      <a:pt x="160" y="832"/>
                    </a:cubicBezTo>
                    <a:cubicBezTo>
                      <a:pt x="128" y="848"/>
                      <a:pt x="112" y="896"/>
                      <a:pt x="96" y="912"/>
                    </a:cubicBezTo>
                    <a:cubicBezTo>
                      <a:pt x="64" y="960"/>
                      <a:pt x="48" y="992"/>
                      <a:pt x="48" y="1040"/>
                    </a:cubicBezTo>
                    <a:cubicBezTo>
                      <a:pt x="48" y="1040"/>
                      <a:pt x="48" y="1056"/>
                      <a:pt x="32" y="1056"/>
                    </a:cubicBezTo>
                    <a:cubicBezTo>
                      <a:pt x="16" y="1088"/>
                      <a:pt x="16" y="1136"/>
                      <a:pt x="16" y="1152"/>
                    </a:cubicBezTo>
                    <a:cubicBezTo>
                      <a:pt x="16" y="1216"/>
                      <a:pt x="0" y="1280"/>
                      <a:pt x="0" y="1376"/>
                    </a:cubicBezTo>
                    <a:cubicBezTo>
                      <a:pt x="0" y="1408"/>
                      <a:pt x="0" y="1472"/>
                      <a:pt x="16" y="1520"/>
                    </a:cubicBezTo>
                    <a:cubicBezTo>
                      <a:pt x="32" y="1552"/>
                      <a:pt x="32" y="1616"/>
                      <a:pt x="80" y="1648"/>
                    </a:cubicBezTo>
                    <a:cubicBezTo>
                      <a:pt x="112" y="1728"/>
                      <a:pt x="160" y="1792"/>
                      <a:pt x="192" y="1840"/>
                    </a:cubicBezTo>
                    <a:cubicBezTo>
                      <a:pt x="240" y="1872"/>
                      <a:pt x="256" y="1920"/>
                      <a:pt x="288" y="1936"/>
                    </a:cubicBezTo>
                    <a:lnTo>
                      <a:pt x="336" y="1968"/>
                    </a:lnTo>
                    <a:cubicBezTo>
                      <a:pt x="352" y="2000"/>
                      <a:pt x="368" y="2000"/>
                      <a:pt x="368" y="2016"/>
                    </a:cubicBezTo>
                    <a:lnTo>
                      <a:pt x="384" y="2032"/>
                    </a:lnTo>
                    <a:cubicBezTo>
                      <a:pt x="416" y="2048"/>
                      <a:pt x="448" y="2080"/>
                      <a:pt x="464" y="2096"/>
                    </a:cubicBezTo>
                    <a:lnTo>
                      <a:pt x="656" y="2208"/>
                    </a:lnTo>
                    <a:lnTo>
                      <a:pt x="768" y="2272"/>
                    </a:lnTo>
                    <a:lnTo>
                      <a:pt x="832" y="2288"/>
                    </a:lnTo>
                    <a:cubicBezTo>
                      <a:pt x="864" y="2320"/>
                      <a:pt x="912" y="2336"/>
                      <a:pt x="976" y="2336"/>
                    </a:cubicBezTo>
                    <a:cubicBezTo>
                      <a:pt x="1008" y="2352"/>
                      <a:pt x="1040" y="2352"/>
                      <a:pt x="1072" y="2368"/>
                    </a:cubicBezTo>
                    <a:lnTo>
                      <a:pt x="1104" y="2400"/>
                    </a:lnTo>
                    <a:cubicBezTo>
                      <a:pt x="1152" y="2416"/>
                      <a:pt x="1184" y="2416"/>
                      <a:pt x="1232" y="2432"/>
                    </a:cubicBezTo>
                    <a:lnTo>
                      <a:pt x="1248" y="2432"/>
                    </a:lnTo>
                    <a:cubicBezTo>
                      <a:pt x="1296" y="2432"/>
                      <a:pt x="1312" y="2448"/>
                      <a:pt x="1344" y="2480"/>
                    </a:cubicBezTo>
                    <a:cubicBezTo>
                      <a:pt x="1376" y="2480"/>
                      <a:pt x="1408" y="2496"/>
                      <a:pt x="1424" y="2496"/>
                    </a:cubicBezTo>
                    <a:lnTo>
                      <a:pt x="1456" y="2496"/>
                    </a:lnTo>
                    <a:cubicBezTo>
                      <a:pt x="1504" y="2512"/>
                      <a:pt x="1552" y="2528"/>
                      <a:pt x="1616" y="2560"/>
                    </a:cubicBezTo>
                    <a:cubicBezTo>
                      <a:pt x="1648" y="2576"/>
                      <a:pt x="1696" y="2576"/>
                      <a:pt x="1728" y="2592"/>
                    </a:cubicBezTo>
                    <a:lnTo>
                      <a:pt x="1776" y="2608"/>
                    </a:lnTo>
                    <a:cubicBezTo>
                      <a:pt x="1792" y="2608"/>
                      <a:pt x="1824" y="2640"/>
                      <a:pt x="1856" y="2656"/>
                    </a:cubicBezTo>
                    <a:cubicBezTo>
                      <a:pt x="1872" y="2656"/>
                      <a:pt x="1888" y="2672"/>
                      <a:pt x="1904" y="2672"/>
                    </a:cubicBezTo>
                    <a:cubicBezTo>
                      <a:pt x="1936" y="2688"/>
                      <a:pt x="1952" y="2688"/>
                      <a:pt x="1984" y="2688"/>
                    </a:cubicBezTo>
                    <a:cubicBezTo>
                      <a:pt x="2032" y="2720"/>
                      <a:pt x="2064" y="2720"/>
                      <a:pt x="2112" y="2736"/>
                    </a:cubicBezTo>
                    <a:cubicBezTo>
                      <a:pt x="2128" y="2736"/>
                      <a:pt x="2144" y="2752"/>
                      <a:pt x="2176" y="2752"/>
                    </a:cubicBezTo>
                    <a:cubicBezTo>
                      <a:pt x="2208" y="2752"/>
                      <a:pt x="2240" y="2736"/>
                      <a:pt x="2272" y="2736"/>
                    </a:cubicBezTo>
                    <a:cubicBezTo>
                      <a:pt x="2304" y="2720"/>
                      <a:pt x="2336" y="2656"/>
                      <a:pt x="2352" y="2608"/>
                    </a:cubicBezTo>
                    <a:cubicBezTo>
                      <a:pt x="2368" y="2560"/>
                      <a:pt x="2384" y="2512"/>
                      <a:pt x="2416" y="2448"/>
                    </a:cubicBezTo>
                    <a:cubicBezTo>
                      <a:pt x="2416" y="2432"/>
                      <a:pt x="2432" y="2416"/>
                      <a:pt x="2432" y="2400"/>
                    </a:cubicBezTo>
                    <a:cubicBezTo>
                      <a:pt x="2432" y="2368"/>
                      <a:pt x="2448" y="2368"/>
                      <a:pt x="2448" y="2352"/>
                    </a:cubicBezTo>
                    <a:cubicBezTo>
                      <a:pt x="2448" y="2336"/>
                      <a:pt x="2464" y="2336"/>
                      <a:pt x="2464" y="2320"/>
                    </a:cubicBezTo>
                    <a:lnTo>
                      <a:pt x="2496" y="2272"/>
                    </a:lnTo>
                    <a:cubicBezTo>
                      <a:pt x="2496" y="2256"/>
                      <a:pt x="2512" y="2240"/>
                      <a:pt x="2512" y="2208"/>
                    </a:cubicBezTo>
                    <a:cubicBezTo>
                      <a:pt x="2528" y="2176"/>
                      <a:pt x="2528" y="2128"/>
                      <a:pt x="2544" y="2096"/>
                    </a:cubicBezTo>
                    <a:cubicBezTo>
                      <a:pt x="2576" y="2032"/>
                      <a:pt x="2576" y="1968"/>
                      <a:pt x="2592" y="1920"/>
                    </a:cubicBezTo>
                    <a:lnTo>
                      <a:pt x="2592" y="1888"/>
                    </a:lnTo>
                    <a:cubicBezTo>
                      <a:pt x="2608" y="1808"/>
                      <a:pt x="2608" y="1760"/>
                      <a:pt x="2624" y="1696"/>
                    </a:cubicBezTo>
                    <a:cubicBezTo>
                      <a:pt x="2624" y="1632"/>
                      <a:pt x="2656" y="1568"/>
                      <a:pt x="2656" y="1520"/>
                    </a:cubicBezTo>
                    <a:cubicBezTo>
                      <a:pt x="2656" y="1472"/>
                      <a:pt x="2672" y="1440"/>
                      <a:pt x="2672" y="1408"/>
                    </a:cubicBezTo>
                    <a:lnTo>
                      <a:pt x="2672" y="1360"/>
                    </a:lnTo>
                    <a:lnTo>
                      <a:pt x="2672" y="1312"/>
                    </a:lnTo>
                    <a:lnTo>
                      <a:pt x="2672" y="1232"/>
                    </a:lnTo>
                    <a:cubicBezTo>
                      <a:pt x="2672" y="1168"/>
                      <a:pt x="2672" y="1120"/>
                      <a:pt x="2688" y="1056"/>
                    </a:cubicBezTo>
                    <a:lnTo>
                      <a:pt x="2688" y="928"/>
                    </a:lnTo>
                    <a:lnTo>
                      <a:pt x="2688" y="848"/>
                    </a:lnTo>
                    <a:lnTo>
                      <a:pt x="2688" y="752"/>
                    </a:lnTo>
                    <a:cubicBezTo>
                      <a:pt x="2688" y="736"/>
                      <a:pt x="2688" y="688"/>
                      <a:pt x="2672" y="672"/>
                    </a:cubicBezTo>
                    <a:lnTo>
                      <a:pt x="2672" y="656"/>
                    </a:lnTo>
                    <a:cubicBezTo>
                      <a:pt x="2656" y="512"/>
                      <a:pt x="2592" y="368"/>
                      <a:pt x="2496" y="256"/>
                    </a:cubicBezTo>
                    <a:cubicBezTo>
                      <a:pt x="2448" y="192"/>
                      <a:pt x="2416" y="160"/>
                      <a:pt x="2368" y="128"/>
                    </a:cubicBezTo>
                    <a:cubicBezTo>
                      <a:pt x="2352" y="112"/>
                      <a:pt x="2304" y="96"/>
                      <a:pt x="2288" y="80"/>
                    </a:cubicBezTo>
                    <a:cubicBezTo>
                      <a:pt x="2272" y="48"/>
                      <a:pt x="2224" y="48"/>
                      <a:pt x="2208" y="32"/>
                    </a:cubicBezTo>
                    <a:cubicBezTo>
                      <a:pt x="2176" y="16"/>
                      <a:pt x="2128" y="16"/>
                      <a:pt x="2096" y="16"/>
                    </a:cubicBezTo>
                    <a:cubicBezTo>
                      <a:pt x="2032" y="0"/>
                      <a:pt x="2016" y="0"/>
                      <a:pt x="20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2"/>
              <p:cNvSpPr/>
              <p:nvPr/>
            </p:nvSpPr>
            <p:spPr>
              <a:xfrm>
                <a:off x="5387231" y="3355668"/>
                <a:ext cx="141075" cy="143426"/>
              </a:xfrm>
              <a:custGeom>
                <a:rect b="b" l="l" r="r" t="t"/>
                <a:pathLst>
                  <a:path extrusionOk="0" h="2929" w="2881">
                    <a:moveTo>
                      <a:pt x="1360" y="912"/>
                    </a:moveTo>
                    <a:cubicBezTo>
                      <a:pt x="1424" y="928"/>
                      <a:pt x="1472" y="976"/>
                      <a:pt x="1520" y="992"/>
                    </a:cubicBezTo>
                    <a:lnTo>
                      <a:pt x="1504" y="976"/>
                    </a:lnTo>
                    <a:lnTo>
                      <a:pt x="1504" y="976"/>
                    </a:lnTo>
                    <a:cubicBezTo>
                      <a:pt x="1568" y="1008"/>
                      <a:pt x="1648" y="1072"/>
                      <a:pt x="1712" y="1136"/>
                    </a:cubicBezTo>
                    <a:cubicBezTo>
                      <a:pt x="1744" y="1200"/>
                      <a:pt x="1792" y="1232"/>
                      <a:pt x="1824" y="1296"/>
                    </a:cubicBezTo>
                    <a:cubicBezTo>
                      <a:pt x="1840" y="1328"/>
                      <a:pt x="1872" y="1376"/>
                      <a:pt x="1872" y="1408"/>
                    </a:cubicBezTo>
                    <a:lnTo>
                      <a:pt x="1872" y="1472"/>
                    </a:lnTo>
                    <a:lnTo>
                      <a:pt x="1872" y="1488"/>
                    </a:lnTo>
                    <a:lnTo>
                      <a:pt x="1872" y="1520"/>
                    </a:lnTo>
                    <a:lnTo>
                      <a:pt x="1744" y="1520"/>
                    </a:lnTo>
                    <a:cubicBezTo>
                      <a:pt x="1728" y="1520"/>
                      <a:pt x="1680" y="1520"/>
                      <a:pt x="1664" y="1488"/>
                    </a:cubicBezTo>
                    <a:cubicBezTo>
                      <a:pt x="1648" y="1488"/>
                      <a:pt x="1632" y="1472"/>
                      <a:pt x="1600" y="1472"/>
                    </a:cubicBezTo>
                    <a:lnTo>
                      <a:pt x="1536" y="1408"/>
                    </a:lnTo>
                    <a:cubicBezTo>
                      <a:pt x="1520" y="1376"/>
                      <a:pt x="1488" y="1328"/>
                      <a:pt x="1456" y="1296"/>
                    </a:cubicBezTo>
                    <a:cubicBezTo>
                      <a:pt x="1424" y="1216"/>
                      <a:pt x="1408" y="1152"/>
                      <a:pt x="1376" y="1072"/>
                    </a:cubicBezTo>
                    <a:lnTo>
                      <a:pt x="1376" y="1056"/>
                    </a:lnTo>
                    <a:cubicBezTo>
                      <a:pt x="1360" y="1040"/>
                      <a:pt x="1360" y="976"/>
                      <a:pt x="1360" y="912"/>
                    </a:cubicBezTo>
                    <a:close/>
                    <a:moveTo>
                      <a:pt x="1968" y="96"/>
                    </a:moveTo>
                    <a:cubicBezTo>
                      <a:pt x="1984" y="160"/>
                      <a:pt x="2032" y="160"/>
                      <a:pt x="2064" y="160"/>
                    </a:cubicBezTo>
                    <a:cubicBezTo>
                      <a:pt x="2096" y="160"/>
                      <a:pt x="2160" y="176"/>
                      <a:pt x="2208" y="176"/>
                    </a:cubicBezTo>
                    <a:cubicBezTo>
                      <a:pt x="2272" y="192"/>
                      <a:pt x="2320" y="208"/>
                      <a:pt x="2384" y="256"/>
                    </a:cubicBezTo>
                    <a:cubicBezTo>
                      <a:pt x="2416" y="272"/>
                      <a:pt x="2464" y="320"/>
                      <a:pt x="2496" y="352"/>
                    </a:cubicBezTo>
                    <a:cubicBezTo>
                      <a:pt x="2544" y="400"/>
                      <a:pt x="2560" y="432"/>
                      <a:pt x="2608" y="496"/>
                    </a:cubicBezTo>
                    <a:cubicBezTo>
                      <a:pt x="2640" y="576"/>
                      <a:pt x="2672" y="624"/>
                      <a:pt x="2688" y="720"/>
                    </a:cubicBezTo>
                    <a:cubicBezTo>
                      <a:pt x="2704" y="848"/>
                      <a:pt x="2720" y="992"/>
                      <a:pt x="2704" y="1136"/>
                    </a:cubicBezTo>
                    <a:cubicBezTo>
                      <a:pt x="2688" y="1392"/>
                      <a:pt x="2624" y="1664"/>
                      <a:pt x="2560" y="1920"/>
                    </a:cubicBezTo>
                    <a:cubicBezTo>
                      <a:pt x="2528" y="2032"/>
                      <a:pt x="2496" y="2144"/>
                      <a:pt x="2464" y="2272"/>
                    </a:cubicBezTo>
                    <a:cubicBezTo>
                      <a:pt x="2448" y="2336"/>
                      <a:pt x="2432" y="2368"/>
                      <a:pt x="2432" y="2432"/>
                    </a:cubicBezTo>
                    <a:cubicBezTo>
                      <a:pt x="2400" y="2512"/>
                      <a:pt x="2384" y="2576"/>
                      <a:pt x="2368" y="2656"/>
                    </a:cubicBezTo>
                    <a:cubicBezTo>
                      <a:pt x="2352" y="2688"/>
                      <a:pt x="2352" y="2720"/>
                      <a:pt x="2320" y="2752"/>
                    </a:cubicBezTo>
                    <a:cubicBezTo>
                      <a:pt x="2032" y="2640"/>
                      <a:pt x="1712" y="2576"/>
                      <a:pt x="1408" y="2480"/>
                    </a:cubicBezTo>
                    <a:cubicBezTo>
                      <a:pt x="1184" y="2400"/>
                      <a:pt x="944" y="2320"/>
                      <a:pt x="752" y="2192"/>
                    </a:cubicBezTo>
                    <a:lnTo>
                      <a:pt x="448" y="1952"/>
                    </a:lnTo>
                    <a:cubicBezTo>
                      <a:pt x="384" y="1872"/>
                      <a:pt x="304" y="1792"/>
                      <a:pt x="272" y="1696"/>
                    </a:cubicBezTo>
                    <a:cubicBezTo>
                      <a:pt x="240" y="1632"/>
                      <a:pt x="224" y="1568"/>
                      <a:pt x="208" y="1536"/>
                    </a:cubicBezTo>
                    <a:cubicBezTo>
                      <a:pt x="208" y="1472"/>
                      <a:pt x="176" y="1424"/>
                      <a:pt x="176" y="1376"/>
                    </a:cubicBezTo>
                    <a:cubicBezTo>
                      <a:pt x="176" y="1328"/>
                      <a:pt x="208" y="1264"/>
                      <a:pt x="208" y="1232"/>
                    </a:cubicBezTo>
                    <a:cubicBezTo>
                      <a:pt x="224" y="1200"/>
                      <a:pt x="240" y="1136"/>
                      <a:pt x="272" y="1088"/>
                    </a:cubicBezTo>
                    <a:cubicBezTo>
                      <a:pt x="288" y="1056"/>
                      <a:pt x="320" y="1008"/>
                      <a:pt x="368" y="976"/>
                    </a:cubicBezTo>
                    <a:cubicBezTo>
                      <a:pt x="400" y="928"/>
                      <a:pt x="464" y="896"/>
                      <a:pt x="528" y="880"/>
                    </a:cubicBezTo>
                    <a:lnTo>
                      <a:pt x="704" y="816"/>
                    </a:lnTo>
                    <a:lnTo>
                      <a:pt x="688" y="816"/>
                    </a:lnTo>
                    <a:cubicBezTo>
                      <a:pt x="768" y="800"/>
                      <a:pt x="848" y="800"/>
                      <a:pt x="928" y="800"/>
                    </a:cubicBezTo>
                    <a:cubicBezTo>
                      <a:pt x="1024" y="800"/>
                      <a:pt x="1104" y="816"/>
                      <a:pt x="1200" y="848"/>
                    </a:cubicBezTo>
                    <a:lnTo>
                      <a:pt x="1232" y="848"/>
                    </a:lnTo>
                    <a:cubicBezTo>
                      <a:pt x="1232" y="960"/>
                      <a:pt x="1232" y="1040"/>
                      <a:pt x="1248" y="1136"/>
                    </a:cubicBezTo>
                    <a:cubicBezTo>
                      <a:pt x="1264" y="1280"/>
                      <a:pt x="1328" y="1408"/>
                      <a:pt x="1408" y="1520"/>
                    </a:cubicBezTo>
                    <a:cubicBezTo>
                      <a:pt x="1440" y="1568"/>
                      <a:pt x="1488" y="1616"/>
                      <a:pt x="1552" y="1632"/>
                    </a:cubicBezTo>
                    <a:cubicBezTo>
                      <a:pt x="1600" y="1680"/>
                      <a:pt x="1680" y="1680"/>
                      <a:pt x="1744" y="1680"/>
                    </a:cubicBezTo>
                    <a:cubicBezTo>
                      <a:pt x="1776" y="1680"/>
                      <a:pt x="1808" y="1680"/>
                      <a:pt x="1840" y="1648"/>
                    </a:cubicBezTo>
                    <a:cubicBezTo>
                      <a:pt x="1872" y="1648"/>
                      <a:pt x="1888" y="1632"/>
                      <a:pt x="1920" y="1616"/>
                    </a:cubicBezTo>
                    <a:cubicBezTo>
                      <a:pt x="1952" y="1600"/>
                      <a:pt x="1968" y="1600"/>
                      <a:pt x="1984" y="1568"/>
                    </a:cubicBezTo>
                    <a:cubicBezTo>
                      <a:pt x="2000" y="1552"/>
                      <a:pt x="2000" y="1536"/>
                      <a:pt x="2032" y="1488"/>
                    </a:cubicBezTo>
                    <a:lnTo>
                      <a:pt x="2032" y="1408"/>
                    </a:lnTo>
                    <a:cubicBezTo>
                      <a:pt x="2032" y="1392"/>
                      <a:pt x="2032" y="1360"/>
                      <a:pt x="2000" y="1328"/>
                    </a:cubicBezTo>
                    <a:cubicBezTo>
                      <a:pt x="1984" y="1280"/>
                      <a:pt x="1968" y="1216"/>
                      <a:pt x="1952" y="1168"/>
                    </a:cubicBezTo>
                    <a:cubicBezTo>
                      <a:pt x="1920" y="1136"/>
                      <a:pt x="1888" y="1072"/>
                      <a:pt x="1840" y="1040"/>
                    </a:cubicBezTo>
                    <a:cubicBezTo>
                      <a:pt x="1808" y="992"/>
                      <a:pt x="1760" y="928"/>
                      <a:pt x="1712" y="896"/>
                    </a:cubicBezTo>
                    <a:cubicBezTo>
                      <a:pt x="1648" y="832"/>
                      <a:pt x="1568" y="800"/>
                      <a:pt x="1488" y="752"/>
                    </a:cubicBezTo>
                    <a:cubicBezTo>
                      <a:pt x="1440" y="736"/>
                      <a:pt x="1408" y="720"/>
                      <a:pt x="1392" y="688"/>
                    </a:cubicBezTo>
                    <a:cubicBezTo>
                      <a:pt x="1392" y="672"/>
                      <a:pt x="1392" y="656"/>
                      <a:pt x="1408" y="640"/>
                    </a:cubicBezTo>
                    <a:cubicBezTo>
                      <a:pt x="1424" y="560"/>
                      <a:pt x="1472" y="496"/>
                      <a:pt x="1504" y="432"/>
                    </a:cubicBezTo>
                    <a:cubicBezTo>
                      <a:pt x="1552" y="368"/>
                      <a:pt x="1584" y="320"/>
                      <a:pt x="1648" y="272"/>
                    </a:cubicBezTo>
                    <a:cubicBezTo>
                      <a:pt x="1680" y="240"/>
                      <a:pt x="1744" y="192"/>
                      <a:pt x="1808" y="160"/>
                    </a:cubicBezTo>
                    <a:cubicBezTo>
                      <a:pt x="1872" y="128"/>
                      <a:pt x="1904" y="112"/>
                      <a:pt x="1968" y="96"/>
                    </a:cubicBezTo>
                    <a:close/>
                    <a:moveTo>
                      <a:pt x="2048" y="0"/>
                    </a:moveTo>
                    <a:cubicBezTo>
                      <a:pt x="2000" y="16"/>
                      <a:pt x="1952" y="16"/>
                      <a:pt x="1904" y="32"/>
                    </a:cubicBezTo>
                    <a:cubicBezTo>
                      <a:pt x="1824" y="48"/>
                      <a:pt x="1744" y="80"/>
                      <a:pt x="1680" y="112"/>
                    </a:cubicBezTo>
                    <a:cubicBezTo>
                      <a:pt x="1600" y="160"/>
                      <a:pt x="1552" y="208"/>
                      <a:pt x="1488" y="272"/>
                    </a:cubicBezTo>
                    <a:cubicBezTo>
                      <a:pt x="1424" y="336"/>
                      <a:pt x="1392" y="400"/>
                      <a:pt x="1344" y="480"/>
                    </a:cubicBezTo>
                    <a:cubicBezTo>
                      <a:pt x="1312" y="560"/>
                      <a:pt x="1280" y="608"/>
                      <a:pt x="1264" y="688"/>
                    </a:cubicBezTo>
                    <a:lnTo>
                      <a:pt x="1248" y="688"/>
                    </a:lnTo>
                    <a:cubicBezTo>
                      <a:pt x="1133" y="657"/>
                      <a:pt x="1012" y="632"/>
                      <a:pt x="897" y="632"/>
                    </a:cubicBezTo>
                    <a:cubicBezTo>
                      <a:pt x="836" y="632"/>
                      <a:pt x="776" y="639"/>
                      <a:pt x="720" y="656"/>
                    </a:cubicBezTo>
                    <a:cubicBezTo>
                      <a:pt x="640" y="672"/>
                      <a:pt x="560" y="688"/>
                      <a:pt x="480" y="736"/>
                    </a:cubicBezTo>
                    <a:lnTo>
                      <a:pt x="368" y="800"/>
                    </a:lnTo>
                    <a:cubicBezTo>
                      <a:pt x="320" y="816"/>
                      <a:pt x="288" y="848"/>
                      <a:pt x="240" y="896"/>
                    </a:cubicBezTo>
                    <a:cubicBezTo>
                      <a:pt x="128" y="992"/>
                      <a:pt x="48" y="1152"/>
                      <a:pt x="32" y="1312"/>
                    </a:cubicBezTo>
                    <a:cubicBezTo>
                      <a:pt x="0" y="1392"/>
                      <a:pt x="32" y="1472"/>
                      <a:pt x="32" y="1536"/>
                    </a:cubicBezTo>
                    <a:cubicBezTo>
                      <a:pt x="32" y="1568"/>
                      <a:pt x="48" y="1616"/>
                      <a:pt x="48" y="1648"/>
                    </a:cubicBezTo>
                    <a:cubicBezTo>
                      <a:pt x="64" y="1696"/>
                      <a:pt x="80" y="1728"/>
                      <a:pt x="112" y="1792"/>
                    </a:cubicBezTo>
                    <a:cubicBezTo>
                      <a:pt x="144" y="1872"/>
                      <a:pt x="192" y="1936"/>
                      <a:pt x="240" y="2000"/>
                    </a:cubicBezTo>
                    <a:lnTo>
                      <a:pt x="432" y="2176"/>
                    </a:lnTo>
                    <a:cubicBezTo>
                      <a:pt x="544" y="2272"/>
                      <a:pt x="688" y="2368"/>
                      <a:pt x="848" y="2432"/>
                    </a:cubicBezTo>
                    <a:cubicBezTo>
                      <a:pt x="1024" y="2528"/>
                      <a:pt x="1232" y="2592"/>
                      <a:pt x="1424" y="2656"/>
                    </a:cubicBezTo>
                    <a:lnTo>
                      <a:pt x="2032" y="2832"/>
                    </a:lnTo>
                    <a:cubicBezTo>
                      <a:pt x="2112" y="2848"/>
                      <a:pt x="2208" y="2896"/>
                      <a:pt x="2288" y="2928"/>
                    </a:cubicBezTo>
                    <a:lnTo>
                      <a:pt x="2368" y="2928"/>
                    </a:lnTo>
                    <a:cubicBezTo>
                      <a:pt x="2384" y="2928"/>
                      <a:pt x="2400" y="2912"/>
                      <a:pt x="2400" y="2896"/>
                    </a:cubicBezTo>
                    <a:cubicBezTo>
                      <a:pt x="2448" y="2816"/>
                      <a:pt x="2464" y="2736"/>
                      <a:pt x="2512" y="2656"/>
                    </a:cubicBezTo>
                    <a:cubicBezTo>
                      <a:pt x="2528" y="2592"/>
                      <a:pt x="2544" y="2512"/>
                      <a:pt x="2560" y="2448"/>
                    </a:cubicBezTo>
                    <a:cubicBezTo>
                      <a:pt x="2608" y="2352"/>
                      <a:pt x="2624" y="2240"/>
                      <a:pt x="2672" y="2128"/>
                    </a:cubicBezTo>
                    <a:cubicBezTo>
                      <a:pt x="2752" y="1872"/>
                      <a:pt x="2800" y="1632"/>
                      <a:pt x="2848" y="1360"/>
                    </a:cubicBezTo>
                    <a:cubicBezTo>
                      <a:pt x="2880" y="1088"/>
                      <a:pt x="2880" y="832"/>
                      <a:pt x="2800" y="592"/>
                    </a:cubicBezTo>
                    <a:cubicBezTo>
                      <a:pt x="2768" y="496"/>
                      <a:pt x="2720" y="368"/>
                      <a:pt x="2640" y="288"/>
                    </a:cubicBezTo>
                    <a:cubicBezTo>
                      <a:pt x="2560" y="192"/>
                      <a:pt x="2464" y="128"/>
                      <a:pt x="2368" y="80"/>
                    </a:cubicBezTo>
                    <a:cubicBezTo>
                      <a:pt x="2272" y="32"/>
                      <a:pt x="2160" y="0"/>
                      <a:pt x="20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2"/>
              <p:cNvSpPr/>
              <p:nvPr/>
            </p:nvSpPr>
            <p:spPr>
              <a:xfrm>
                <a:off x="6280447" y="3137028"/>
                <a:ext cx="214722" cy="208504"/>
              </a:xfrm>
              <a:custGeom>
                <a:rect b="b" l="l" r="r" t="t"/>
                <a:pathLst>
                  <a:path extrusionOk="0" h="4258" w="4385">
                    <a:moveTo>
                      <a:pt x="2225" y="1"/>
                    </a:moveTo>
                    <a:cubicBezTo>
                      <a:pt x="2145" y="1"/>
                      <a:pt x="2113" y="65"/>
                      <a:pt x="2081" y="113"/>
                    </a:cubicBezTo>
                    <a:cubicBezTo>
                      <a:pt x="2065" y="177"/>
                      <a:pt x="2049" y="225"/>
                      <a:pt x="2033" y="273"/>
                    </a:cubicBezTo>
                    <a:lnTo>
                      <a:pt x="2001" y="321"/>
                    </a:lnTo>
                    <a:cubicBezTo>
                      <a:pt x="1985" y="401"/>
                      <a:pt x="1969" y="465"/>
                      <a:pt x="1953" y="545"/>
                    </a:cubicBezTo>
                    <a:cubicBezTo>
                      <a:pt x="1921" y="577"/>
                      <a:pt x="1905" y="625"/>
                      <a:pt x="1889" y="673"/>
                    </a:cubicBezTo>
                    <a:cubicBezTo>
                      <a:pt x="1873" y="689"/>
                      <a:pt x="1873" y="721"/>
                      <a:pt x="1841" y="753"/>
                    </a:cubicBezTo>
                    <a:cubicBezTo>
                      <a:pt x="1825" y="785"/>
                      <a:pt x="1825" y="801"/>
                      <a:pt x="1809" y="817"/>
                    </a:cubicBezTo>
                    <a:cubicBezTo>
                      <a:pt x="1793" y="865"/>
                      <a:pt x="1761" y="913"/>
                      <a:pt x="1745" y="977"/>
                    </a:cubicBezTo>
                    <a:cubicBezTo>
                      <a:pt x="1745" y="993"/>
                      <a:pt x="1729" y="1025"/>
                      <a:pt x="1729" y="1041"/>
                    </a:cubicBezTo>
                    <a:cubicBezTo>
                      <a:pt x="1713" y="1105"/>
                      <a:pt x="1681" y="1153"/>
                      <a:pt x="1649" y="1217"/>
                    </a:cubicBezTo>
                    <a:lnTo>
                      <a:pt x="1585" y="1345"/>
                    </a:lnTo>
                    <a:lnTo>
                      <a:pt x="1553" y="1377"/>
                    </a:lnTo>
                    <a:lnTo>
                      <a:pt x="1073" y="1377"/>
                    </a:lnTo>
                    <a:cubicBezTo>
                      <a:pt x="1009" y="1377"/>
                      <a:pt x="945" y="1393"/>
                      <a:pt x="880" y="1393"/>
                    </a:cubicBezTo>
                    <a:lnTo>
                      <a:pt x="640" y="1393"/>
                    </a:lnTo>
                    <a:cubicBezTo>
                      <a:pt x="608" y="1393"/>
                      <a:pt x="560" y="1377"/>
                      <a:pt x="528" y="1377"/>
                    </a:cubicBezTo>
                    <a:cubicBezTo>
                      <a:pt x="480" y="1361"/>
                      <a:pt x="416" y="1361"/>
                      <a:pt x="384" y="1361"/>
                    </a:cubicBezTo>
                    <a:cubicBezTo>
                      <a:pt x="368" y="1361"/>
                      <a:pt x="352" y="1361"/>
                      <a:pt x="320" y="1377"/>
                    </a:cubicBezTo>
                    <a:cubicBezTo>
                      <a:pt x="304" y="1377"/>
                      <a:pt x="288" y="1393"/>
                      <a:pt x="256" y="1425"/>
                    </a:cubicBezTo>
                    <a:cubicBezTo>
                      <a:pt x="240" y="1393"/>
                      <a:pt x="224" y="1377"/>
                      <a:pt x="208" y="1377"/>
                    </a:cubicBezTo>
                    <a:cubicBezTo>
                      <a:pt x="176" y="1377"/>
                      <a:pt x="160" y="1361"/>
                      <a:pt x="144" y="1361"/>
                    </a:cubicBezTo>
                    <a:lnTo>
                      <a:pt x="96" y="1361"/>
                    </a:lnTo>
                    <a:cubicBezTo>
                      <a:pt x="64" y="1377"/>
                      <a:pt x="48" y="1393"/>
                      <a:pt x="16" y="1425"/>
                    </a:cubicBezTo>
                    <a:cubicBezTo>
                      <a:pt x="0" y="1441"/>
                      <a:pt x="0" y="1473"/>
                      <a:pt x="16" y="1521"/>
                    </a:cubicBezTo>
                    <a:cubicBezTo>
                      <a:pt x="48" y="1553"/>
                      <a:pt x="64" y="1585"/>
                      <a:pt x="80" y="1601"/>
                    </a:cubicBezTo>
                    <a:cubicBezTo>
                      <a:pt x="208" y="1681"/>
                      <a:pt x="288" y="1745"/>
                      <a:pt x="368" y="1825"/>
                    </a:cubicBezTo>
                    <a:cubicBezTo>
                      <a:pt x="400" y="1857"/>
                      <a:pt x="448" y="1905"/>
                      <a:pt x="496" y="1937"/>
                    </a:cubicBezTo>
                    <a:cubicBezTo>
                      <a:pt x="544" y="1953"/>
                      <a:pt x="560" y="2001"/>
                      <a:pt x="608" y="2017"/>
                    </a:cubicBezTo>
                    <a:cubicBezTo>
                      <a:pt x="624" y="2033"/>
                      <a:pt x="640" y="2033"/>
                      <a:pt x="656" y="2065"/>
                    </a:cubicBezTo>
                    <a:lnTo>
                      <a:pt x="784" y="2177"/>
                    </a:lnTo>
                    <a:cubicBezTo>
                      <a:pt x="816" y="2225"/>
                      <a:pt x="864" y="2257"/>
                      <a:pt x="928" y="2305"/>
                    </a:cubicBezTo>
                    <a:lnTo>
                      <a:pt x="945" y="2321"/>
                    </a:lnTo>
                    <a:lnTo>
                      <a:pt x="1009" y="2353"/>
                    </a:lnTo>
                    <a:cubicBezTo>
                      <a:pt x="1041" y="2401"/>
                      <a:pt x="1105" y="2433"/>
                      <a:pt x="1137" y="2481"/>
                    </a:cubicBezTo>
                    <a:cubicBezTo>
                      <a:pt x="1169" y="2497"/>
                      <a:pt x="1169" y="2497"/>
                      <a:pt x="1169" y="2513"/>
                    </a:cubicBezTo>
                    <a:lnTo>
                      <a:pt x="1169" y="2641"/>
                    </a:lnTo>
                    <a:lnTo>
                      <a:pt x="1169" y="2769"/>
                    </a:lnTo>
                    <a:cubicBezTo>
                      <a:pt x="1169" y="2849"/>
                      <a:pt x="1137" y="2961"/>
                      <a:pt x="1105" y="3057"/>
                    </a:cubicBezTo>
                    <a:lnTo>
                      <a:pt x="1041" y="3169"/>
                    </a:lnTo>
                    <a:cubicBezTo>
                      <a:pt x="1025" y="3217"/>
                      <a:pt x="1025" y="3233"/>
                      <a:pt x="1009" y="3281"/>
                    </a:cubicBezTo>
                    <a:cubicBezTo>
                      <a:pt x="977" y="3297"/>
                      <a:pt x="977" y="3329"/>
                      <a:pt x="961" y="3361"/>
                    </a:cubicBezTo>
                    <a:lnTo>
                      <a:pt x="945" y="3393"/>
                    </a:lnTo>
                    <a:lnTo>
                      <a:pt x="880" y="3521"/>
                    </a:lnTo>
                    <a:lnTo>
                      <a:pt x="880" y="3537"/>
                    </a:lnTo>
                    <a:lnTo>
                      <a:pt x="848" y="3601"/>
                    </a:lnTo>
                    <a:cubicBezTo>
                      <a:pt x="816" y="3649"/>
                      <a:pt x="784" y="3697"/>
                      <a:pt x="768" y="3729"/>
                    </a:cubicBezTo>
                    <a:lnTo>
                      <a:pt x="736" y="3777"/>
                    </a:lnTo>
                    <a:cubicBezTo>
                      <a:pt x="704" y="3857"/>
                      <a:pt x="640" y="3921"/>
                      <a:pt x="688" y="4017"/>
                    </a:cubicBezTo>
                    <a:cubicBezTo>
                      <a:pt x="704" y="4081"/>
                      <a:pt x="736" y="4113"/>
                      <a:pt x="800" y="4113"/>
                    </a:cubicBezTo>
                    <a:lnTo>
                      <a:pt x="848" y="4113"/>
                    </a:lnTo>
                    <a:cubicBezTo>
                      <a:pt x="880" y="4113"/>
                      <a:pt x="928" y="4097"/>
                      <a:pt x="961" y="4049"/>
                    </a:cubicBezTo>
                    <a:cubicBezTo>
                      <a:pt x="977" y="4033"/>
                      <a:pt x="1009" y="4017"/>
                      <a:pt x="1025" y="3969"/>
                    </a:cubicBezTo>
                    <a:lnTo>
                      <a:pt x="1089" y="3921"/>
                    </a:lnTo>
                    <a:lnTo>
                      <a:pt x="1185" y="3809"/>
                    </a:lnTo>
                    <a:cubicBezTo>
                      <a:pt x="1249" y="3777"/>
                      <a:pt x="1297" y="3729"/>
                      <a:pt x="1377" y="3681"/>
                    </a:cubicBezTo>
                    <a:cubicBezTo>
                      <a:pt x="1425" y="3649"/>
                      <a:pt x="1457" y="3617"/>
                      <a:pt x="1521" y="3601"/>
                    </a:cubicBezTo>
                    <a:lnTo>
                      <a:pt x="1617" y="3521"/>
                    </a:lnTo>
                    <a:lnTo>
                      <a:pt x="1697" y="3457"/>
                    </a:lnTo>
                    <a:cubicBezTo>
                      <a:pt x="1745" y="3409"/>
                      <a:pt x="1809" y="3377"/>
                      <a:pt x="1857" y="3361"/>
                    </a:cubicBezTo>
                    <a:cubicBezTo>
                      <a:pt x="1889" y="3329"/>
                      <a:pt x="1905" y="3329"/>
                      <a:pt x="1937" y="3329"/>
                    </a:cubicBezTo>
                    <a:lnTo>
                      <a:pt x="2001" y="3313"/>
                    </a:lnTo>
                    <a:cubicBezTo>
                      <a:pt x="2049" y="3297"/>
                      <a:pt x="2065" y="3281"/>
                      <a:pt x="2097" y="3249"/>
                    </a:cubicBezTo>
                    <a:cubicBezTo>
                      <a:pt x="2097" y="3249"/>
                      <a:pt x="2129" y="3249"/>
                      <a:pt x="2129" y="3233"/>
                    </a:cubicBezTo>
                    <a:lnTo>
                      <a:pt x="2145" y="3249"/>
                    </a:lnTo>
                    <a:lnTo>
                      <a:pt x="2257" y="3313"/>
                    </a:lnTo>
                    <a:cubicBezTo>
                      <a:pt x="2337" y="3361"/>
                      <a:pt x="2401" y="3409"/>
                      <a:pt x="2465" y="3473"/>
                    </a:cubicBezTo>
                    <a:lnTo>
                      <a:pt x="2545" y="3537"/>
                    </a:lnTo>
                    <a:cubicBezTo>
                      <a:pt x="2609" y="3569"/>
                      <a:pt x="2641" y="3617"/>
                      <a:pt x="2705" y="3681"/>
                    </a:cubicBezTo>
                    <a:cubicBezTo>
                      <a:pt x="2737" y="3713"/>
                      <a:pt x="2785" y="3729"/>
                      <a:pt x="2801" y="3777"/>
                    </a:cubicBezTo>
                    <a:cubicBezTo>
                      <a:pt x="2849" y="3809"/>
                      <a:pt x="2881" y="3841"/>
                      <a:pt x="2929" y="3873"/>
                    </a:cubicBezTo>
                    <a:cubicBezTo>
                      <a:pt x="2977" y="3937"/>
                      <a:pt x="3041" y="3969"/>
                      <a:pt x="3089" y="4033"/>
                    </a:cubicBezTo>
                    <a:lnTo>
                      <a:pt x="3105" y="4081"/>
                    </a:lnTo>
                    <a:cubicBezTo>
                      <a:pt x="3121" y="4097"/>
                      <a:pt x="3121" y="4113"/>
                      <a:pt x="3137" y="4129"/>
                    </a:cubicBezTo>
                    <a:lnTo>
                      <a:pt x="3201" y="4193"/>
                    </a:lnTo>
                    <a:lnTo>
                      <a:pt x="3217" y="4209"/>
                    </a:lnTo>
                    <a:cubicBezTo>
                      <a:pt x="3249" y="4241"/>
                      <a:pt x="3265" y="4241"/>
                      <a:pt x="3265" y="4241"/>
                    </a:cubicBezTo>
                    <a:cubicBezTo>
                      <a:pt x="3297" y="4257"/>
                      <a:pt x="3297" y="4257"/>
                      <a:pt x="3345" y="4257"/>
                    </a:cubicBezTo>
                    <a:cubicBezTo>
                      <a:pt x="3361" y="4257"/>
                      <a:pt x="3377" y="4257"/>
                      <a:pt x="3409" y="4241"/>
                    </a:cubicBezTo>
                    <a:cubicBezTo>
                      <a:pt x="3425" y="4209"/>
                      <a:pt x="3441" y="4193"/>
                      <a:pt x="3457" y="4161"/>
                    </a:cubicBezTo>
                    <a:cubicBezTo>
                      <a:pt x="3489" y="4113"/>
                      <a:pt x="3457" y="4081"/>
                      <a:pt x="3441" y="4033"/>
                    </a:cubicBezTo>
                    <a:lnTo>
                      <a:pt x="3441" y="4017"/>
                    </a:lnTo>
                    <a:lnTo>
                      <a:pt x="3425" y="3969"/>
                    </a:lnTo>
                    <a:lnTo>
                      <a:pt x="3409" y="3921"/>
                    </a:lnTo>
                    <a:cubicBezTo>
                      <a:pt x="3377" y="3841"/>
                      <a:pt x="3361" y="3777"/>
                      <a:pt x="3345" y="3697"/>
                    </a:cubicBezTo>
                    <a:cubicBezTo>
                      <a:pt x="3297" y="3553"/>
                      <a:pt x="3265" y="3409"/>
                      <a:pt x="3249" y="3281"/>
                    </a:cubicBezTo>
                    <a:lnTo>
                      <a:pt x="3249" y="3249"/>
                    </a:lnTo>
                    <a:cubicBezTo>
                      <a:pt x="3249" y="3217"/>
                      <a:pt x="3217" y="3153"/>
                      <a:pt x="3217" y="3121"/>
                    </a:cubicBezTo>
                    <a:cubicBezTo>
                      <a:pt x="3217" y="3057"/>
                      <a:pt x="3201" y="2977"/>
                      <a:pt x="3201" y="2913"/>
                    </a:cubicBezTo>
                    <a:cubicBezTo>
                      <a:pt x="3201" y="2817"/>
                      <a:pt x="3185" y="2721"/>
                      <a:pt x="3169" y="2609"/>
                    </a:cubicBezTo>
                    <a:cubicBezTo>
                      <a:pt x="3249" y="2577"/>
                      <a:pt x="3329" y="2513"/>
                      <a:pt x="3409" y="2481"/>
                    </a:cubicBezTo>
                    <a:lnTo>
                      <a:pt x="3473" y="2433"/>
                    </a:lnTo>
                    <a:cubicBezTo>
                      <a:pt x="3521" y="2401"/>
                      <a:pt x="3569" y="2353"/>
                      <a:pt x="3649" y="2321"/>
                    </a:cubicBezTo>
                    <a:lnTo>
                      <a:pt x="3665" y="2289"/>
                    </a:lnTo>
                    <a:cubicBezTo>
                      <a:pt x="3697" y="2273"/>
                      <a:pt x="3729" y="2257"/>
                      <a:pt x="3761" y="2257"/>
                    </a:cubicBezTo>
                    <a:cubicBezTo>
                      <a:pt x="3825" y="2241"/>
                      <a:pt x="3873" y="2193"/>
                      <a:pt x="3905" y="2177"/>
                    </a:cubicBezTo>
                    <a:lnTo>
                      <a:pt x="3969" y="2145"/>
                    </a:lnTo>
                    <a:cubicBezTo>
                      <a:pt x="3985" y="2113"/>
                      <a:pt x="4033" y="2113"/>
                      <a:pt x="4049" y="2097"/>
                    </a:cubicBezTo>
                    <a:cubicBezTo>
                      <a:pt x="4065" y="2081"/>
                      <a:pt x="4113" y="2065"/>
                      <a:pt x="4129" y="2065"/>
                    </a:cubicBezTo>
                    <a:lnTo>
                      <a:pt x="4145" y="2033"/>
                    </a:lnTo>
                    <a:cubicBezTo>
                      <a:pt x="4177" y="2017"/>
                      <a:pt x="4209" y="2001"/>
                      <a:pt x="4241" y="1985"/>
                    </a:cubicBezTo>
                    <a:lnTo>
                      <a:pt x="4273" y="1953"/>
                    </a:lnTo>
                    <a:lnTo>
                      <a:pt x="4289" y="1937"/>
                    </a:lnTo>
                    <a:lnTo>
                      <a:pt x="4305" y="1921"/>
                    </a:lnTo>
                    <a:cubicBezTo>
                      <a:pt x="4321" y="1905"/>
                      <a:pt x="4369" y="1873"/>
                      <a:pt x="4369" y="1841"/>
                    </a:cubicBezTo>
                    <a:cubicBezTo>
                      <a:pt x="4385" y="1793"/>
                      <a:pt x="4385" y="1777"/>
                      <a:pt x="4385" y="1745"/>
                    </a:cubicBezTo>
                    <a:cubicBezTo>
                      <a:pt x="4385" y="1697"/>
                      <a:pt x="4369" y="1665"/>
                      <a:pt x="4321" y="1617"/>
                    </a:cubicBezTo>
                    <a:cubicBezTo>
                      <a:pt x="4305" y="1617"/>
                      <a:pt x="4305" y="1601"/>
                      <a:pt x="4289" y="1601"/>
                    </a:cubicBezTo>
                    <a:cubicBezTo>
                      <a:pt x="4273" y="1585"/>
                      <a:pt x="4225" y="1585"/>
                      <a:pt x="4209" y="1585"/>
                    </a:cubicBezTo>
                    <a:lnTo>
                      <a:pt x="3697" y="1585"/>
                    </a:lnTo>
                    <a:cubicBezTo>
                      <a:pt x="3569" y="1553"/>
                      <a:pt x="3409" y="1537"/>
                      <a:pt x="3281" y="1521"/>
                    </a:cubicBezTo>
                    <a:cubicBezTo>
                      <a:pt x="3249" y="1521"/>
                      <a:pt x="3201" y="1505"/>
                      <a:pt x="3185" y="1505"/>
                    </a:cubicBezTo>
                    <a:lnTo>
                      <a:pt x="3121" y="1473"/>
                    </a:lnTo>
                    <a:cubicBezTo>
                      <a:pt x="3057" y="1457"/>
                      <a:pt x="3009" y="1457"/>
                      <a:pt x="2945" y="1457"/>
                    </a:cubicBezTo>
                    <a:cubicBezTo>
                      <a:pt x="2897" y="1457"/>
                      <a:pt x="2849" y="1457"/>
                      <a:pt x="2801" y="1441"/>
                    </a:cubicBezTo>
                    <a:lnTo>
                      <a:pt x="2737" y="1265"/>
                    </a:lnTo>
                    <a:lnTo>
                      <a:pt x="2721" y="1217"/>
                    </a:lnTo>
                    <a:cubicBezTo>
                      <a:pt x="2689" y="1105"/>
                      <a:pt x="2641" y="993"/>
                      <a:pt x="2625" y="897"/>
                    </a:cubicBezTo>
                    <a:cubicBezTo>
                      <a:pt x="2577" y="801"/>
                      <a:pt x="2561" y="705"/>
                      <a:pt x="2529" y="593"/>
                    </a:cubicBezTo>
                    <a:lnTo>
                      <a:pt x="2497" y="513"/>
                    </a:lnTo>
                    <a:cubicBezTo>
                      <a:pt x="2481" y="465"/>
                      <a:pt x="2465" y="401"/>
                      <a:pt x="2465" y="337"/>
                    </a:cubicBezTo>
                    <a:lnTo>
                      <a:pt x="2465" y="273"/>
                    </a:lnTo>
                    <a:cubicBezTo>
                      <a:pt x="2465" y="241"/>
                      <a:pt x="2449" y="193"/>
                      <a:pt x="2449" y="161"/>
                    </a:cubicBezTo>
                    <a:cubicBezTo>
                      <a:pt x="2353" y="65"/>
                      <a:pt x="2289" y="1"/>
                      <a:pt x="2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2"/>
              <p:cNvSpPr/>
              <p:nvPr/>
            </p:nvSpPr>
            <p:spPr>
              <a:xfrm>
                <a:off x="5198196" y="2591664"/>
                <a:ext cx="243711" cy="234554"/>
              </a:xfrm>
              <a:custGeom>
                <a:rect b="b" l="l" r="r" t="t"/>
                <a:pathLst>
                  <a:path extrusionOk="0" h="4790" w="4977">
                    <a:moveTo>
                      <a:pt x="2545" y="349"/>
                    </a:moveTo>
                    <a:cubicBezTo>
                      <a:pt x="2673" y="845"/>
                      <a:pt x="2817" y="1325"/>
                      <a:pt x="2977" y="1837"/>
                    </a:cubicBezTo>
                    <a:cubicBezTo>
                      <a:pt x="2993" y="1869"/>
                      <a:pt x="3025" y="1885"/>
                      <a:pt x="3057" y="1885"/>
                    </a:cubicBezTo>
                    <a:cubicBezTo>
                      <a:pt x="3585" y="1917"/>
                      <a:pt x="4081" y="1949"/>
                      <a:pt x="4593" y="1965"/>
                    </a:cubicBezTo>
                    <a:cubicBezTo>
                      <a:pt x="4177" y="2269"/>
                      <a:pt x="3761" y="2573"/>
                      <a:pt x="3313" y="2877"/>
                    </a:cubicBezTo>
                    <a:cubicBezTo>
                      <a:pt x="3281" y="2893"/>
                      <a:pt x="3249" y="2925"/>
                      <a:pt x="3281" y="2973"/>
                    </a:cubicBezTo>
                    <a:cubicBezTo>
                      <a:pt x="3393" y="3469"/>
                      <a:pt x="3537" y="3949"/>
                      <a:pt x="3665" y="4445"/>
                    </a:cubicBezTo>
                    <a:cubicBezTo>
                      <a:pt x="3233" y="4125"/>
                      <a:pt x="2833" y="3805"/>
                      <a:pt x="2417" y="3517"/>
                    </a:cubicBezTo>
                    <a:cubicBezTo>
                      <a:pt x="2409" y="3501"/>
                      <a:pt x="2393" y="3493"/>
                      <a:pt x="2377" y="3493"/>
                    </a:cubicBezTo>
                    <a:cubicBezTo>
                      <a:pt x="2361" y="3493"/>
                      <a:pt x="2345" y="3501"/>
                      <a:pt x="2337" y="3517"/>
                    </a:cubicBezTo>
                    <a:cubicBezTo>
                      <a:pt x="1905" y="3773"/>
                      <a:pt x="1473" y="4045"/>
                      <a:pt x="1040" y="4317"/>
                    </a:cubicBezTo>
                    <a:cubicBezTo>
                      <a:pt x="1217" y="3837"/>
                      <a:pt x="1377" y="3357"/>
                      <a:pt x="1553" y="2877"/>
                    </a:cubicBezTo>
                    <a:cubicBezTo>
                      <a:pt x="1585" y="2845"/>
                      <a:pt x="1553" y="2813"/>
                      <a:pt x="1537" y="2797"/>
                    </a:cubicBezTo>
                    <a:lnTo>
                      <a:pt x="464" y="1837"/>
                    </a:lnTo>
                    <a:lnTo>
                      <a:pt x="384" y="1757"/>
                    </a:lnTo>
                    <a:lnTo>
                      <a:pt x="384" y="1757"/>
                    </a:lnTo>
                    <a:cubicBezTo>
                      <a:pt x="896" y="1773"/>
                      <a:pt x="1393" y="1805"/>
                      <a:pt x="1921" y="1837"/>
                    </a:cubicBezTo>
                    <a:cubicBezTo>
                      <a:pt x="1937" y="1837"/>
                      <a:pt x="1953" y="1837"/>
                      <a:pt x="1953" y="1805"/>
                    </a:cubicBezTo>
                    <a:cubicBezTo>
                      <a:pt x="1969" y="1789"/>
                      <a:pt x="2001" y="1773"/>
                      <a:pt x="2001" y="1757"/>
                    </a:cubicBezTo>
                    <a:cubicBezTo>
                      <a:pt x="2177" y="1325"/>
                      <a:pt x="2353" y="893"/>
                      <a:pt x="2513" y="445"/>
                    </a:cubicBezTo>
                    <a:cubicBezTo>
                      <a:pt x="2513" y="429"/>
                      <a:pt x="2513" y="397"/>
                      <a:pt x="2545" y="349"/>
                    </a:cubicBezTo>
                    <a:close/>
                    <a:moveTo>
                      <a:pt x="2535" y="1"/>
                    </a:moveTo>
                    <a:cubicBezTo>
                      <a:pt x="2521" y="1"/>
                      <a:pt x="2513" y="5"/>
                      <a:pt x="2513" y="13"/>
                    </a:cubicBezTo>
                    <a:cubicBezTo>
                      <a:pt x="2497" y="29"/>
                      <a:pt x="2481" y="45"/>
                      <a:pt x="2481" y="77"/>
                    </a:cubicBezTo>
                    <a:lnTo>
                      <a:pt x="2481" y="93"/>
                    </a:lnTo>
                    <a:cubicBezTo>
                      <a:pt x="2481" y="109"/>
                      <a:pt x="2465" y="109"/>
                      <a:pt x="2465" y="125"/>
                    </a:cubicBezTo>
                    <a:cubicBezTo>
                      <a:pt x="2385" y="317"/>
                      <a:pt x="2305" y="509"/>
                      <a:pt x="2241" y="685"/>
                    </a:cubicBezTo>
                    <a:cubicBezTo>
                      <a:pt x="2097" y="1005"/>
                      <a:pt x="1985" y="1325"/>
                      <a:pt x="1841" y="1645"/>
                    </a:cubicBezTo>
                    <a:cubicBezTo>
                      <a:pt x="1265" y="1613"/>
                      <a:pt x="672" y="1597"/>
                      <a:pt x="112" y="1549"/>
                    </a:cubicBezTo>
                    <a:cubicBezTo>
                      <a:pt x="32" y="1549"/>
                      <a:pt x="0" y="1645"/>
                      <a:pt x="64" y="1709"/>
                    </a:cubicBezTo>
                    <a:cubicBezTo>
                      <a:pt x="144" y="1773"/>
                      <a:pt x="192" y="1837"/>
                      <a:pt x="272" y="1917"/>
                    </a:cubicBezTo>
                    <a:cubicBezTo>
                      <a:pt x="640" y="2237"/>
                      <a:pt x="1024" y="2573"/>
                      <a:pt x="1377" y="2893"/>
                    </a:cubicBezTo>
                    <a:cubicBezTo>
                      <a:pt x="1184" y="3437"/>
                      <a:pt x="992" y="3965"/>
                      <a:pt x="800" y="4509"/>
                    </a:cubicBezTo>
                    <a:cubicBezTo>
                      <a:pt x="784" y="4525"/>
                      <a:pt x="800" y="4573"/>
                      <a:pt x="816" y="4589"/>
                    </a:cubicBezTo>
                    <a:cubicBezTo>
                      <a:pt x="828" y="4600"/>
                      <a:pt x="861" y="4619"/>
                      <a:pt x="887" y="4619"/>
                    </a:cubicBezTo>
                    <a:cubicBezTo>
                      <a:pt x="898" y="4619"/>
                      <a:pt x="908" y="4615"/>
                      <a:pt x="912" y="4605"/>
                    </a:cubicBezTo>
                    <a:cubicBezTo>
                      <a:pt x="1393" y="4317"/>
                      <a:pt x="1905" y="4013"/>
                      <a:pt x="2385" y="3709"/>
                    </a:cubicBezTo>
                    <a:cubicBezTo>
                      <a:pt x="2833" y="4077"/>
                      <a:pt x="3313" y="4413"/>
                      <a:pt x="3777" y="4765"/>
                    </a:cubicBezTo>
                    <a:cubicBezTo>
                      <a:pt x="3785" y="4781"/>
                      <a:pt x="3801" y="4789"/>
                      <a:pt x="3817" y="4789"/>
                    </a:cubicBezTo>
                    <a:cubicBezTo>
                      <a:pt x="3833" y="4789"/>
                      <a:pt x="3849" y="4781"/>
                      <a:pt x="3857" y="4765"/>
                    </a:cubicBezTo>
                    <a:cubicBezTo>
                      <a:pt x="3905" y="4749"/>
                      <a:pt x="3921" y="4717"/>
                      <a:pt x="3905" y="4669"/>
                    </a:cubicBezTo>
                    <a:cubicBezTo>
                      <a:pt x="3761" y="4109"/>
                      <a:pt x="3617" y="3549"/>
                      <a:pt x="3473" y="3005"/>
                    </a:cubicBezTo>
                    <a:lnTo>
                      <a:pt x="4913" y="1997"/>
                    </a:lnTo>
                    <a:cubicBezTo>
                      <a:pt x="4961" y="1965"/>
                      <a:pt x="4977" y="1933"/>
                      <a:pt x="4961" y="1885"/>
                    </a:cubicBezTo>
                    <a:cubicBezTo>
                      <a:pt x="4945" y="1853"/>
                      <a:pt x="4913" y="1837"/>
                      <a:pt x="4881" y="1837"/>
                    </a:cubicBezTo>
                    <a:cubicBezTo>
                      <a:pt x="4817" y="1837"/>
                      <a:pt x="4753" y="1837"/>
                      <a:pt x="4689" y="1805"/>
                    </a:cubicBezTo>
                    <a:cubicBezTo>
                      <a:pt x="4177" y="1789"/>
                      <a:pt x="3681" y="1757"/>
                      <a:pt x="3153" y="1725"/>
                    </a:cubicBezTo>
                    <a:cubicBezTo>
                      <a:pt x="2993" y="1165"/>
                      <a:pt x="2833" y="637"/>
                      <a:pt x="2673" y="77"/>
                    </a:cubicBezTo>
                    <a:cubicBezTo>
                      <a:pt x="2657" y="29"/>
                      <a:pt x="2641" y="13"/>
                      <a:pt x="2593" y="13"/>
                    </a:cubicBezTo>
                    <a:cubicBezTo>
                      <a:pt x="2569" y="5"/>
                      <a:pt x="2549" y="1"/>
                      <a:pt x="2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2"/>
              <p:cNvSpPr/>
              <p:nvPr/>
            </p:nvSpPr>
            <p:spPr>
              <a:xfrm>
                <a:off x="6481802" y="3067298"/>
                <a:ext cx="28254" cy="42357"/>
              </a:xfrm>
              <a:custGeom>
                <a:rect b="b" l="l" r="r" t="t"/>
                <a:pathLst>
                  <a:path extrusionOk="0" h="865" w="577">
                    <a:moveTo>
                      <a:pt x="273" y="1"/>
                    </a:moveTo>
                    <a:cubicBezTo>
                      <a:pt x="209" y="17"/>
                      <a:pt x="177" y="49"/>
                      <a:pt x="161" y="65"/>
                    </a:cubicBezTo>
                    <a:cubicBezTo>
                      <a:pt x="113" y="97"/>
                      <a:pt x="97" y="145"/>
                      <a:pt x="81" y="177"/>
                    </a:cubicBezTo>
                    <a:cubicBezTo>
                      <a:pt x="49" y="209"/>
                      <a:pt x="33" y="241"/>
                      <a:pt x="33" y="257"/>
                    </a:cubicBezTo>
                    <a:cubicBezTo>
                      <a:pt x="17" y="305"/>
                      <a:pt x="1" y="369"/>
                      <a:pt x="1" y="401"/>
                    </a:cubicBezTo>
                    <a:lnTo>
                      <a:pt x="1" y="497"/>
                    </a:lnTo>
                    <a:cubicBezTo>
                      <a:pt x="1" y="545"/>
                      <a:pt x="1" y="577"/>
                      <a:pt x="17" y="625"/>
                    </a:cubicBezTo>
                    <a:cubicBezTo>
                      <a:pt x="33" y="657"/>
                      <a:pt x="49" y="721"/>
                      <a:pt x="81" y="753"/>
                    </a:cubicBezTo>
                    <a:lnTo>
                      <a:pt x="129" y="817"/>
                    </a:lnTo>
                    <a:cubicBezTo>
                      <a:pt x="161" y="833"/>
                      <a:pt x="177" y="833"/>
                      <a:pt x="193" y="865"/>
                    </a:cubicBezTo>
                    <a:lnTo>
                      <a:pt x="289" y="865"/>
                    </a:lnTo>
                    <a:cubicBezTo>
                      <a:pt x="321" y="865"/>
                      <a:pt x="337" y="833"/>
                      <a:pt x="353" y="833"/>
                    </a:cubicBezTo>
                    <a:lnTo>
                      <a:pt x="417" y="785"/>
                    </a:lnTo>
                    <a:lnTo>
                      <a:pt x="481" y="721"/>
                    </a:lnTo>
                    <a:cubicBezTo>
                      <a:pt x="513" y="657"/>
                      <a:pt x="529" y="593"/>
                      <a:pt x="561" y="545"/>
                    </a:cubicBezTo>
                    <a:cubicBezTo>
                      <a:pt x="561" y="497"/>
                      <a:pt x="577" y="465"/>
                      <a:pt x="577" y="433"/>
                    </a:cubicBezTo>
                    <a:lnTo>
                      <a:pt x="577" y="385"/>
                    </a:lnTo>
                    <a:cubicBezTo>
                      <a:pt x="577" y="337"/>
                      <a:pt x="577" y="321"/>
                      <a:pt x="561" y="273"/>
                    </a:cubicBezTo>
                    <a:cubicBezTo>
                      <a:pt x="529" y="225"/>
                      <a:pt x="513" y="177"/>
                      <a:pt x="481" y="145"/>
                    </a:cubicBezTo>
                    <a:lnTo>
                      <a:pt x="433" y="97"/>
                    </a:lnTo>
                    <a:cubicBezTo>
                      <a:pt x="417" y="81"/>
                      <a:pt x="401" y="81"/>
                      <a:pt x="369" y="81"/>
                    </a:cubicBezTo>
                    <a:cubicBezTo>
                      <a:pt x="369" y="65"/>
                      <a:pt x="353" y="65"/>
                      <a:pt x="353" y="33"/>
                    </a:cubicBezTo>
                    <a:cubicBezTo>
                      <a:pt x="337" y="17"/>
                      <a:pt x="289" y="1"/>
                      <a:pt x="2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2"/>
              <p:cNvSpPr/>
              <p:nvPr/>
            </p:nvSpPr>
            <p:spPr>
              <a:xfrm>
                <a:off x="6476317" y="3063870"/>
                <a:ext cx="37656" cy="49702"/>
              </a:xfrm>
              <a:custGeom>
                <a:rect b="b" l="l" r="r" t="t"/>
                <a:pathLst>
                  <a:path extrusionOk="0" h="1015" w="769">
                    <a:moveTo>
                      <a:pt x="433" y="167"/>
                    </a:moveTo>
                    <a:cubicBezTo>
                      <a:pt x="449" y="167"/>
                      <a:pt x="449" y="167"/>
                      <a:pt x="449" y="199"/>
                    </a:cubicBezTo>
                    <a:cubicBezTo>
                      <a:pt x="465" y="199"/>
                      <a:pt x="465" y="215"/>
                      <a:pt x="481" y="215"/>
                    </a:cubicBezTo>
                    <a:cubicBezTo>
                      <a:pt x="497" y="231"/>
                      <a:pt x="529" y="247"/>
                      <a:pt x="529" y="295"/>
                    </a:cubicBezTo>
                    <a:cubicBezTo>
                      <a:pt x="545" y="327"/>
                      <a:pt x="545" y="375"/>
                      <a:pt x="561" y="407"/>
                    </a:cubicBezTo>
                    <a:lnTo>
                      <a:pt x="561" y="535"/>
                    </a:lnTo>
                    <a:cubicBezTo>
                      <a:pt x="561" y="567"/>
                      <a:pt x="545" y="615"/>
                      <a:pt x="529" y="647"/>
                    </a:cubicBezTo>
                    <a:cubicBezTo>
                      <a:pt x="497" y="695"/>
                      <a:pt x="481" y="711"/>
                      <a:pt x="465" y="759"/>
                    </a:cubicBezTo>
                    <a:cubicBezTo>
                      <a:pt x="449" y="775"/>
                      <a:pt x="449" y="791"/>
                      <a:pt x="417" y="791"/>
                    </a:cubicBezTo>
                    <a:cubicBezTo>
                      <a:pt x="401" y="791"/>
                      <a:pt x="401" y="807"/>
                      <a:pt x="385" y="807"/>
                    </a:cubicBezTo>
                    <a:cubicBezTo>
                      <a:pt x="369" y="807"/>
                      <a:pt x="369" y="807"/>
                      <a:pt x="353" y="823"/>
                    </a:cubicBezTo>
                    <a:lnTo>
                      <a:pt x="273" y="823"/>
                    </a:lnTo>
                    <a:cubicBezTo>
                      <a:pt x="241" y="823"/>
                      <a:pt x="241" y="807"/>
                      <a:pt x="225" y="807"/>
                    </a:cubicBezTo>
                    <a:lnTo>
                      <a:pt x="193" y="775"/>
                    </a:lnTo>
                    <a:cubicBezTo>
                      <a:pt x="161" y="759"/>
                      <a:pt x="161" y="727"/>
                      <a:pt x="145" y="711"/>
                    </a:cubicBezTo>
                    <a:cubicBezTo>
                      <a:pt x="145" y="695"/>
                      <a:pt x="129" y="679"/>
                      <a:pt x="129" y="647"/>
                    </a:cubicBezTo>
                    <a:lnTo>
                      <a:pt x="129" y="567"/>
                    </a:lnTo>
                    <a:cubicBezTo>
                      <a:pt x="129" y="551"/>
                      <a:pt x="145" y="503"/>
                      <a:pt x="145" y="487"/>
                    </a:cubicBezTo>
                    <a:cubicBezTo>
                      <a:pt x="161" y="455"/>
                      <a:pt x="193" y="423"/>
                      <a:pt x="193" y="391"/>
                    </a:cubicBezTo>
                    <a:cubicBezTo>
                      <a:pt x="209" y="343"/>
                      <a:pt x="225" y="327"/>
                      <a:pt x="273" y="311"/>
                    </a:cubicBezTo>
                    <a:cubicBezTo>
                      <a:pt x="289" y="295"/>
                      <a:pt x="289" y="295"/>
                      <a:pt x="289" y="263"/>
                    </a:cubicBezTo>
                    <a:cubicBezTo>
                      <a:pt x="305" y="247"/>
                      <a:pt x="305" y="231"/>
                      <a:pt x="321" y="231"/>
                    </a:cubicBezTo>
                    <a:lnTo>
                      <a:pt x="353" y="215"/>
                    </a:lnTo>
                    <a:cubicBezTo>
                      <a:pt x="401" y="167"/>
                      <a:pt x="401" y="167"/>
                      <a:pt x="433" y="167"/>
                    </a:cubicBezTo>
                    <a:close/>
                    <a:moveTo>
                      <a:pt x="396" y="0"/>
                    </a:moveTo>
                    <a:cubicBezTo>
                      <a:pt x="358" y="0"/>
                      <a:pt x="340" y="15"/>
                      <a:pt x="305" y="39"/>
                    </a:cubicBezTo>
                    <a:cubicBezTo>
                      <a:pt x="241" y="71"/>
                      <a:pt x="209" y="135"/>
                      <a:pt x="161" y="199"/>
                    </a:cubicBezTo>
                    <a:cubicBezTo>
                      <a:pt x="81" y="279"/>
                      <a:pt x="33" y="391"/>
                      <a:pt x="1" y="519"/>
                    </a:cubicBezTo>
                    <a:lnTo>
                      <a:pt x="1" y="647"/>
                    </a:lnTo>
                    <a:cubicBezTo>
                      <a:pt x="1" y="711"/>
                      <a:pt x="33" y="759"/>
                      <a:pt x="49" y="807"/>
                    </a:cubicBezTo>
                    <a:cubicBezTo>
                      <a:pt x="65" y="855"/>
                      <a:pt x="81" y="887"/>
                      <a:pt x="129" y="919"/>
                    </a:cubicBezTo>
                    <a:cubicBezTo>
                      <a:pt x="161" y="951"/>
                      <a:pt x="209" y="967"/>
                      <a:pt x="241" y="999"/>
                    </a:cubicBezTo>
                    <a:cubicBezTo>
                      <a:pt x="289" y="1015"/>
                      <a:pt x="353" y="1015"/>
                      <a:pt x="385" y="1015"/>
                    </a:cubicBezTo>
                    <a:cubicBezTo>
                      <a:pt x="417" y="1015"/>
                      <a:pt x="481" y="999"/>
                      <a:pt x="529" y="967"/>
                    </a:cubicBezTo>
                    <a:cubicBezTo>
                      <a:pt x="561" y="951"/>
                      <a:pt x="609" y="919"/>
                      <a:pt x="625" y="871"/>
                    </a:cubicBezTo>
                    <a:cubicBezTo>
                      <a:pt x="657" y="807"/>
                      <a:pt x="689" y="759"/>
                      <a:pt x="721" y="695"/>
                    </a:cubicBezTo>
                    <a:cubicBezTo>
                      <a:pt x="737" y="631"/>
                      <a:pt x="769" y="551"/>
                      <a:pt x="769" y="487"/>
                    </a:cubicBezTo>
                    <a:cubicBezTo>
                      <a:pt x="769" y="439"/>
                      <a:pt x="737" y="359"/>
                      <a:pt x="721" y="295"/>
                    </a:cubicBezTo>
                    <a:cubicBezTo>
                      <a:pt x="689" y="199"/>
                      <a:pt x="609" y="71"/>
                      <a:pt x="497" y="39"/>
                    </a:cubicBezTo>
                    <a:cubicBezTo>
                      <a:pt x="481" y="39"/>
                      <a:pt x="465" y="7"/>
                      <a:pt x="449" y="7"/>
                    </a:cubicBezTo>
                    <a:cubicBezTo>
                      <a:pt x="427" y="2"/>
                      <a:pt x="410" y="0"/>
                      <a:pt x="3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2"/>
              <p:cNvSpPr/>
              <p:nvPr/>
            </p:nvSpPr>
            <p:spPr>
              <a:xfrm>
                <a:off x="6115917" y="3300775"/>
                <a:ext cx="57243" cy="72962"/>
              </a:xfrm>
              <a:custGeom>
                <a:rect b="b" l="l" r="r" t="t"/>
                <a:pathLst>
                  <a:path extrusionOk="0" h="1490" w="1169">
                    <a:moveTo>
                      <a:pt x="672" y="1"/>
                    </a:moveTo>
                    <a:cubicBezTo>
                      <a:pt x="674" y="1"/>
                      <a:pt x="676" y="1"/>
                      <a:pt x="677" y="1"/>
                    </a:cubicBezTo>
                    <a:lnTo>
                      <a:pt x="677" y="1"/>
                    </a:lnTo>
                    <a:cubicBezTo>
                      <a:pt x="676" y="1"/>
                      <a:pt x="675" y="1"/>
                      <a:pt x="672" y="1"/>
                    </a:cubicBezTo>
                    <a:close/>
                    <a:moveTo>
                      <a:pt x="677" y="1"/>
                    </a:moveTo>
                    <a:cubicBezTo>
                      <a:pt x="683" y="1"/>
                      <a:pt x="667" y="3"/>
                      <a:pt x="640" y="17"/>
                    </a:cubicBezTo>
                    <a:cubicBezTo>
                      <a:pt x="592" y="33"/>
                      <a:pt x="544" y="49"/>
                      <a:pt x="512" y="97"/>
                    </a:cubicBezTo>
                    <a:cubicBezTo>
                      <a:pt x="480" y="97"/>
                      <a:pt x="480" y="113"/>
                      <a:pt x="464" y="113"/>
                    </a:cubicBezTo>
                    <a:lnTo>
                      <a:pt x="448" y="129"/>
                    </a:lnTo>
                    <a:cubicBezTo>
                      <a:pt x="400" y="145"/>
                      <a:pt x="368" y="193"/>
                      <a:pt x="320" y="241"/>
                    </a:cubicBezTo>
                    <a:cubicBezTo>
                      <a:pt x="288" y="273"/>
                      <a:pt x="240" y="337"/>
                      <a:pt x="208" y="401"/>
                    </a:cubicBezTo>
                    <a:cubicBezTo>
                      <a:pt x="192" y="417"/>
                      <a:pt x="192" y="433"/>
                      <a:pt x="160" y="449"/>
                    </a:cubicBezTo>
                    <a:cubicBezTo>
                      <a:pt x="160" y="449"/>
                      <a:pt x="160" y="481"/>
                      <a:pt x="144" y="481"/>
                    </a:cubicBezTo>
                    <a:lnTo>
                      <a:pt x="32" y="721"/>
                    </a:lnTo>
                    <a:cubicBezTo>
                      <a:pt x="0" y="753"/>
                      <a:pt x="0" y="801"/>
                      <a:pt x="0" y="833"/>
                    </a:cubicBezTo>
                    <a:lnTo>
                      <a:pt x="0" y="977"/>
                    </a:lnTo>
                    <a:cubicBezTo>
                      <a:pt x="0" y="993"/>
                      <a:pt x="0" y="1041"/>
                      <a:pt x="32" y="1057"/>
                    </a:cubicBezTo>
                    <a:cubicBezTo>
                      <a:pt x="32" y="1089"/>
                      <a:pt x="48" y="1137"/>
                      <a:pt x="64" y="1169"/>
                    </a:cubicBezTo>
                    <a:lnTo>
                      <a:pt x="80" y="1185"/>
                    </a:lnTo>
                    <a:cubicBezTo>
                      <a:pt x="80" y="1233"/>
                      <a:pt x="112" y="1297"/>
                      <a:pt x="128" y="1313"/>
                    </a:cubicBezTo>
                    <a:lnTo>
                      <a:pt x="192" y="1377"/>
                    </a:lnTo>
                    <a:cubicBezTo>
                      <a:pt x="208" y="1393"/>
                      <a:pt x="240" y="1409"/>
                      <a:pt x="272" y="1441"/>
                    </a:cubicBezTo>
                    <a:cubicBezTo>
                      <a:pt x="288" y="1457"/>
                      <a:pt x="320" y="1473"/>
                      <a:pt x="352" y="1473"/>
                    </a:cubicBezTo>
                    <a:cubicBezTo>
                      <a:pt x="384" y="1489"/>
                      <a:pt x="432" y="1489"/>
                      <a:pt x="448" y="1489"/>
                    </a:cubicBezTo>
                    <a:cubicBezTo>
                      <a:pt x="512" y="1489"/>
                      <a:pt x="560" y="1473"/>
                      <a:pt x="608" y="1457"/>
                    </a:cubicBezTo>
                    <a:cubicBezTo>
                      <a:pt x="624" y="1457"/>
                      <a:pt x="640" y="1441"/>
                      <a:pt x="640" y="1441"/>
                    </a:cubicBezTo>
                    <a:cubicBezTo>
                      <a:pt x="688" y="1409"/>
                      <a:pt x="704" y="1393"/>
                      <a:pt x="752" y="1345"/>
                    </a:cubicBezTo>
                    <a:cubicBezTo>
                      <a:pt x="784" y="1313"/>
                      <a:pt x="832" y="1297"/>
                      <a:pt x="848" y="1233"/>
                    </a:cubicBezTo>
                    <a:cubicBezTo>
                      <a:pt x="864" y="1201"/>
                      <a:pt x="880" y="1169"/>
                      <a:pt x="928" y="1137"/>
                    </a:cubicBezTo>
                    <a:cubicBezTo>
                      <a:pt x="960" y="1089"/>
                      <a:pt x="1008" y="1041"/>
                      <a:pt x="1024" y="993"/>
                    </a:cubicBezTo>
                    <a:cubicBezTo>
                      <a:pt x="1072" y="913"/>
                      <a:pt x="1104" y="817"/>
                      <a:pt x="1120" y="737"/>
                    </a:cubicBezTo>
                    <a:cubicBezTo>
                      <a:pt x="1152" y="657"/>
                      <a:pt x="1168" y="545"/>
                      <a:pt x="1152" y="449"/>
                    </a:cubicBezTo>
                    <a:cubicBezTo>
                      <a:pt x="1152" y="417"/>
                      <a:pt x="1120" y="369"/>
                      <a:pt x="1104" y="321"/>
                    </a:cubicBezTo>
                    <a:cubicBezTo>
                      <a:pt x="1088" y="289"/>
                      <a:pt x="1088" y="257"/>
                      <a:pt x="1072" y="241"/>
                    </a:cubicBezTo>
                    <a:cubicBezTo>
                      <a:pt x="1040" y="209"/>
                      <a:pt x="1024" y="177"/>
                      <a:pt x="1008" y="145"/>
                    </a:cubicBezTo>
                    <a:cubicBezTo>
                      <a:pt x="960" y="97"/>
                      <a:pt x="912" y="49"/>
                      <a:pt x="848" y="33"/>
                    </a:cubicBezTo>
                    <a:cubicBezTo>
                      <a:pt x="787" y="18"/>
                      <a:pt x="725" y="2"/>
                      <a:pt x="6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2"/>
              <p:cNvSpPr/>
              <p:nvPr/>
            </p:nvSpPr>
            <p:spPr>
              <a:xfrm>
                <a:off x="6109649" y="3295291"/>
                <a:ext cx="68995" cy="80601"/>
              </a:xfrm>
              <a:custGeom>
                <a:rect b="b" l="l" r="r" t="t"/>
                <a:pathLst>
                  <a:path extrusionOk="0" h="1646" w="1409">
                    <a:moveTo>
                      <a:pt x="880" y="193"/>
                    </a:moveTo>
                    <a:cubicBezTo>
                      <a:pt x="912" y="193"/>
                      <a:pt x="960" y="209"/>
                      <a:pt x="992" y="209"/>
                    </a:cubicBezTo>
                    <a:cubicBezTo>
                      <a:pt x="1040" y="225"/>
                      <a:pt x="1056" y="225"/>
                      <a:pt x="1072" y="241"/>
                    </a:cubicBezTo>
                    <a:lnTo>
                      <a:pt x="1136" y="305"/>
                    </a:lnTo>
                    <a:cubicBezTo>
                      <a:pt x="1152" y="321"/>
                      <a:pt x="1168" y="369"/>
                      <a:pt x="1200" y="385"/>
                    </a:cubicBezTo>
                    <a:cubicBezTo>
                      <a:pt x="1216" y="433"/>
                      <a:pt x="1232" y="465"/>
                      <a:pt x="1232" y="513"/>
                    </a:cubicBezTo>
                    <a:cubicBezTo>
                      <a:pt x="1232" y="561"/>
                      <a:pt x="1248" y="625"/>
                      <a:pt x="1232" y="705"/>
                    </a:cubicBezTo>
                    <a:cubicBezTo>
                      <a:pt x="1232" y="785"/>
                      <a:pt x="1216" y="849"/>
                      <a:pt x="1200" y="929"/>
                    </a:cubicBezTo>
                    <a:cubicBezTo>
                      <a:pt x="1168" y="993"/>
                      <a:pt x="1136" y="1025"/>
                      <a:pt x="1120" y="1089"/>
                    </a:cubicBezTo>
                    <a:cubicBezTo>
                      <a:pt x="1072" y="1153"/>
                      <a:pt x="1008" y="1201"/>
                      <a:pt x="960" y="1265"/>
                    </a:cubicBezTo>
                    <a:cubicBezTo>
                      <a:pt x="896" y="1313"/>
                      <a:pt x="832" y="1361"/>
                      <a:pt x="752" y="1393"/>
                    </a:cubicBezTo>
                    <a:lnTo>
                      <a:pt x="576" y="1441"/>
                    </a:lnTo>
                    <a:lnTo>
                      <a:pt x="480" y="1441"/>
                    </a:lnTo>
                    <a:cubicBezTo>
                      <a:pt x="448" y="1441"/>
                      <a:pt x="432" y="1441"/>
                      <a:pt x="400" y="1425"/>
                    </a:cubicBezTo>
                    <a:cubicBezTo>
                      <a:pt x="368" y="1409"/>
                      <a:pt x="336" y="1409"/>
                      <a:pt x="320" y="1393"/>
                    </a:cubicBezTo>
                    <a:lnTo>
                      <a:pt x="256" y="1329"/>
                    </a:lnTo>
                    <a:cubicBezTo>
                      <a:pt x="240" y="1281"/>
                      <a:pt x="208" y="1265"/>
                      <a:pt x="192" y="1233"/>
                    </a:cubicBezTo>
                    <a:cubicBezTo>
                      <a:pt x="176" y="1185"/>
                      <a:pt x="176" y="1153"/>
                      <a:pt x="160" y="1121"/>
                    </a:cubicBezTo>
                    <a:lnTo>
                      <a:pt x="160" y="993"/>
                    </a:lnTo>
                    <a:cubicBezTo>
                      <a:pt x="160" y="913"/>
                      <a:pt x="176" y="849"/>
                      <a:pt x="192" y="785"/>
                    </a:cubicBezTo>
                    <a:cubicBezTo>
                      <a:pt x="224" y="689"/>
                      <a:pt x="272" y="609"/>
                      <a:pt x="336" y="529"/>
                    </a:cubicBezTo>
                    <a:cubicBezTo>
                      <a:pt x="384" y="449"/>
                      <a:pt x="448" y="385"/>
                      <a:pt x="512" y="321"/>
                    </a:cubicBezTo>
                    <a:cubicBezTo>
                      <a:pt x="544" y="289"/>
                      <a:pt x="608" y="241"/>
                      <a:pt x="672" y="225"/>
                    </a:cubicBezTo>
                    <a:lnTo>
                      <a:pt x="688" y="209"/>
                    </a:lnTo>
                    <a:cubicBezTo>
                      <a:pt x="768" y="193"/>
                      <a:pt x="832" y="193"/>
                      <a:pt x="880" y="193"/>
                    </a:cubicBezTo>
                    <a:close/>
                    <a:moveTo>
                      <a:pt x="752" y="1"/>
                    </a:moveTo>
                    <a:cubicBezTo>
                      <a:pt x="688" y="1"/>
                      <a:pt x="656" y="33"/>
                      <a:pt x="592" y="49"/>
                    </a:cubicBezTo>
                    <a:cubicBezTo>
                      <a:pt x="576" y="49"/>
                      <a:pt x="560" y="65"/>
                      <a:pt x="528" y="81"/>
                    </a:cubicBezTo>
                    <a:cubicBezTo>
                      <a:pt x="400" y="161"/>
                      <a:pt x="272" y="305"/>
                      <a:pt x="192" y="449"/>
                    </a:cubicBezTo>
                    <a:cubicBezTo>
                      <a:pt x="128" y="529"/>
                      <a:pt x="96" y="625"/>
                      <a:pt x="48" y="705"/>
                    </a:cubicBezTo>
                    <a:cubicBezTo>
                      <a:pt x="32" y="753"/>
                      <a:pt x="16" y="801"/>
                      <a:pt x="16" y="849"/>
                    </a:cubicBezTo>
                    <a:cubicBezTo>
                      <a:pt x="0" y="913"/>
                      <a:pt x="0" y="945"/>
                      <a:pt x="0" y="1009"/>
                    </a:cubicBezTo>
                    <a:cubicBezTo>
                      <a:pt x="0" y="1089"/>
                      <a:pt x="0" y="1185"/>
                      <a:pt x="32" y="1265"/>
                    </a:cubicBezTo>
                    <a:cubicBezTo>
                      <a:pt x="80" y="1361"/>
                      <a:pt x="128" y="1441"/>
                      <a:pt x="192" y="1505"/>
                    </a:cubicBezTo>
                    <a:cubicBezTo>
                      <a:pt x="256" y="1569"/>
                      <a:pt x="336" y="1601"/>
                      <a:pt x="400" y="1633"/>
                    </a:cubicBezTo>
                    <a:cubicBezTo>
                      <a:pt x="440" y="1641"/>
                      <a:pt x="484" y="1645"/>
                      <a:pt x="528" y="1645"/>
                    </a:cubicBezTo>
                    <a:cubicBezTo>
                      <a:pt x="572" y="1645"/>
                      <a:pt x="616" y="1641"/>
                      <a:pt x="656" y="1633"/>
                    </a:cubicBezTo>
                    <a:cubicBezTo>
                      <a:pt x="736" y="1601"/>
                      <a:pt x="816" y="1585"/>
                      <a:pt x="880" y="1553"/>
                    </a:cubicBezTo>
                    <a:cubicBezTo>
                      <a:pt x="960" y="1505"/>
                      <a:pt x="1040" y="1441"/>
                      <a:pt x="1088" y="1377"/>
                    </a:cubicBezTo>
                    <a:cubicBezTo>
                      <a:pt x="1152" y="1329"/>
                      <a:pt x="1216" y="1265"/>
                      <a:pt x="1248" y="1185"/>
                    </a:cubicBezTo>
                    <a:cubicBezTo>
                      <a:pt x="1312" y="1105"/>
                      <a:pt x="1328" y="1025"/>
                      <a:pt x="1360" y="945"/>
                    </a:cubicBezTo>
                    <a:cubicBezTo>
                      <a:pt x="1408" y="785"/>
                      <a:pt x="1408" y="609"/>
                      <a:pt x="1376" y="433"/>
                    </a:cubicBezTo>
                    <a:cubicBezTo>
                      <a:pt x="1360" y="353"/>
                      <a:pt x="1312" y="289"/>
                      <a:pt x="1280" y="225"/>
                    </a:cubicBezTo>
                    <a:cubicBezTo>
                      <a:pt x="1216" y="161"/>
                      <a:pt x="1152" y="113"/>
                      <a:pt x="1072" y="65"/>
                    </a:cubicBezTo>
                    <a:cubicBezTo>
                      <a:pt x="992" y="33"/>
                      <a:pt x="928" y="1"/>
                      <a:pt x="8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2"/>
              <p:cNvSpPr/>
              <p:nvPr/>
            </p:nvSpPr>
            <p:spPr>
              <a:xfrm>
                <a:off x="5723344" y="3255333"/>
                <a:ext cx="42357" cy="45491"/>
              </a:xfrm>
              <a:custGeom>
                <a:rect b="b" l="l" r="r" t="t"/>
                <a:pathLst>
                  <a:path extrusionOk="0" h="929" w="865">
                    <a:moveTo>
                      <a:pt x="369" y="1"/>
                    </a:moveTo>
                    <a:cubicBezTo>
                      <a:pt x="337" y="1"/>
                      <a:pt x="321" y="17"/>
                      <a:pt x="305" y="17"/>
                    </a:cubicBezTo>
                    <a:cubicBezTo>
                      <a:pt x="257" y="17"/>
                      <a:pt x="241" y="49"/>
                      <a:pt x="225" y="65"/>
                    </a:cubicBezTo>
                    <a:lnTo>
                      <a:pt x="177" y="97"/>
                    </a:lnTo>
                    <a:cubicBezTo>
                      <a:pt x="161" y="97"/>
                      <a:pt x="145" y="97"/>
                      <a:pt x="145" y="113"/>
                    </a:cubicBezTo>
                    <a:cubicBezTo>
                      <a:pt x="129" y="145"/>
                      <a:pt x="81" y="161"/>
                      <a:pt x="65" y="177"/>
                    </a:cubicBezTo>
                    <a:cubicBezTo>
                      <a:pt x="17" y="225"/>
                      <a:pt x="1" y="257"/>
                      <a:pt x="1" y="321"/>
                    </a:cubicBezTo>
                    <a:lnTo>
                      <a:pt x="1" y="417"/>
                    </a:lnTo>
                    <a:cubicBezTo>
                      <a:pt x="1" y="433"/>
                      <a:pt x="1" y="465"/>
                      <a:pt x="17" y="497"/>
                    </a:cubicBezTo>
                    <a:cubicBezTo>
                      <a:pt x="49" y="561"/>
                      <a:pt x="81" y="625"/>
                      <a:pt x="129" y="657"/>
                    </a:cubicBezTo>
                    <a:cubicBezTo>
                      <a:pt x="177" y="737"/>
                      <a:pt x="289" y="817"/>
                      <a:pt x="385" y="865"/>
                    </a:cubicBezTo>
                    <a:cubicBezTo>
                      <a:pt x="417" y="881"/>
                      <a:pt x="465" y="897"/>
                      <a:pt x="529" y="929"/>
                    </a:cubicBezTo>
                    <a:lnTo>
                      <a:pt x="625" y="929"/>
                    </a:lnTo>
                    <a:cubicBezTo>
                      <a:pt x="657" y="929"/>
                      <a:pt x="705" y="897"/>
                      <a:pt x="737" y="881"/>
                    </a:cubicBezTo>
                    <a:lnTo>
                      <a:pt x="801" y="817"/>
                    </a:lnTo>
                    <a:cubicBezTo>
                      <a:pt x="817" y="801"/>
                      <a:pt x="849" y="769"/>
                      <a:pt x="849" y="737"/>
                    </a:cubicBezTo>
                    <a:cubicBezTo>
                      <a:pt x="865" y="673"/>
                      <a:pt x="865" y="641"/>
                      <a:pt x="865" y="577"/>
                    </a:cubicBezTo>
                    <a:cubicBezTo>
                      <a:pt x="865" y="513"/>
                      <a:pt x="849" y="465"/>
                      <a:pt x="817" y="401"/>
                    </a:cubicBezTo>
                    <a:cubicBezTo>
                      <a:pt x="817" y="385"/>
                      <a:pt x="801" y="385"/>
                      <a:pt x="801" y="369"/>
                    </a:cubicBezTo>
                    <a:cubicBezTo>
                      <a:pt x="801" y="273"/>
                      <a:pt x="769" y="225"/>
                      <a:pt x="721" y="161"/>
                    </a:cubicBezTo>
                    <a:lnTo>
                      <a:pt x="609" y="49"/>
                    </a:lnTo>
                    <a:cubicBezTo>
                      <a:pt x="561" y="1"/>
                      <a:pt x="529"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2"/>
              <p:cNvSpPr/>
              <p:nvPr/>
            </p:nvSpPr>
            <p:spPr>
              <a:xfrm>
                <a:off x="5655181" y="3353317"/>
                <a:ext cx="47058" cy="68212"/>
              </a:xfrm>
              <a:custGeom>
                <a:rect b="b" l="l" r="r" t="t"/>
                <a:pathLst>
                  <a:path extrusionOk="0" h="1393" w="961">
                    <a:moveTo>
                      <a:pt x="416" y="0"/>
                    </a:moveTo>
                    <a:cubicBezTo>
                      <a:pt x="400" y="48"/>
                      <a:pt x="368" y="48"/>
                      <a:pt x="368" y="48"/>
                    </a:cubicBezTo>
                    <a:cubicBezTo>
                      <a:pt x="336" y="64"/>
                      <a:pt x="304" y="80"/>
                      <a:pt x="272" y="128"/>
                    </a:cubicBezTo>
                    <a:cubicBezTo>
                      <a:pt x="256" y="144"/>
                      <a:pt x="240" y="144"/>
                      <a:pt x="240" y="160"/>
                    </a:cubicBezTo>
                    <a:lnTo>
                      <a:pt x="176" y="224"/>
                    </a:lnTo>
                    <a:cubicBezTo>
                      <a:pt x="160" y="240"/>
                      <a:pt x="128" y="256"/>
                      <a:pt x="112" y="304"/>
                    </a:cubicBezTo>
                    <a:cubicBezTo>
                      <a:pt x="48" y="384"/>
                      <a:pt x="32" y="480"/>
                      <a:pt x="16" y="576"/>
                    </a:cubicBezTo>
                    <a:cubicBezTo>
                      <a:pt x="0" y="688"/>
                      <a:pt x="0" y="768"/>
                      <a:pt x="0" y="864"/>
                    </a:cubicBezTo>
                    <a:cubicBezTo>
                      <a:pt x="0" y="960"/>
                      <a:pt x="16" y="1056"/>
                      <a:pt x="80" y="1168"/>
                    </a:cubicBezTo>
                    <a:cubicBezTo>
                      <a:pt x="96" y="1200"/>
                      <a:pt x="128" y="1264"/>
                      <a:pt x="176" y="1296"/>
                    </a:cubicBezTo>
                    <a:cubicBezTo>
                      <a:pt x="192" y="1328"/>
                      <a:pt x="208" y="1328"/>
                      <a:pt x="240" y="1344"/>
                    </a:cubicBezTo>
                    <a:cubicBezTo>
                      <a:pt x="272" y="1360"/>
                      <a:pt x="288" y="1376"/>
                      <a:pt x="336" y="1376"/>
                    </a:cubicBezTo>
                    <a:cubicBezTo>
                      <a:pt x="400" y="1392"/>
                      <a:pt x="448" y="1392"/>
                      <a:pt x="512" y="1392"/>
                    </a:cubicBezTo>
                    <a:cubicBezTo>
                      <a:pt x="576" y="1392"/>
                      <a:pt x="640" y="1376"/>
                      <a:pt x="672" y="1344"/>
                    </a:cubicBezTo>
                    <a:lnTo>
                      <a:pt x="737" y="1280"/>
                    </a:lnTo>
                    <a:lnTo>
                      <a:pt x="801" y="1216"/>
                    </a:lnTo>
                    <a:cubicBezTo>
                      <a:pt x="833" y="1184"/>
                      <a:pt x="849" y="1120"/>
                      <a:pt x="897" y="1056"/>
                    </a:cubicBezTo>
                    <a:cubicBezTo>
                      <a:pt x="961" y="896"/>
                      <a:pt x="961" y="736"/>
                      <a:pt x="929" y="576"/>
                    </a:cubicBezTo>
                    <a:cubicBezTo>
                      <a:pt x="913" y="480"/>
                      <a:pt x="897" y="352"/>
                      <a:pt x="833" y="256"/>
                    </a:cubicBezTo>
                    <a:cubicBezTo>
                      <a:pt x="817" y="224"/>
                      <a:pt x="769" y="176"/>
                      <a:pt x="753" y="144"/>
                    </a:cubicBezTo>
                    <a:cubicBezTo>
                      <a:pt x="688" y="80"/>
                      <a:pt x="592" y="32"/>
                      <a:pt x="496" y="32"/>
                    </a:cubicBezTo>
                    <a:cubicBezTo>
                      <a:pt x="480" y="16"/>
                      <a:pt x="432" y="0"/>
                      <a:pt x="4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2"/>
              <p:cNvSpPr/>
              <p:nvPr/>
            </p:nvSpPr>
            <p:spPr>
              <a:xfrm>
                <a:off x="5647347" y="3348616"/>
                <a:ext cx="60377" cy="80111"/>
              </a:xfrm>
              <a:custGeom>
                <a:rect b="b" l="l" r="r" t="t"/>
                <a:pathLst>
                  <a:path extrusionOk="0" h="1636" w="1233">
                    <a:moveTo>
                      <a:pt x="642" y="189"/>
                    </a:moveTo>
                    <a:cubicBezTo>
                      <a:pt x="660" y="189"/>
                      <a:pt x="676" y="192"/>
                      <a:pt x="688" y="192"/>
                    </a:cubicBezTo>
                    <a:cubicBezTo>
                      <a:pt x="736" y="192"/>
                      <a:pt x="768" y="224"/>
                      <a:pt x="816" y="240"/>
                    </a:cubicBezTo>
                    <a:cubicBezTo>
                      <a:pt x="848" y="256"/>
                      <a:pt x="881" y="272"/>
                      <a:pt x="897" y="304"/>
                    </a:cubicBezTo>
                    <a:lnTo>
                      <a:pt x="977" y="384"/>
                    </a:lnTo>
                    <a:cubicBezTo>
                      <a:pt x="993" y="416"/>
                      <a:pt x="1041" y="464"/>
                      <a:pt x="1057" y="512"/>
                    </a:cubicBezTo>
                    <a:cubicBezTo>
                      <a:pt x="1073" y="576"/>
                      <a:pt x="1089" y="656"/>
                      <a:pt x="1089" y="720"/>
                    </a:cubicBezTo>
                    <a:lnTo>
                      <a:pt x="1089" y="976"/>
                    </a:lnTo>
                    <a:cubicBezTo>
                      <a:pt x="1073" y="1056"/>
                      <a:pt x="1057" y="1120"/>
                      <a:pt x="1041" y="1200"/>
                    </a:cubicBezTo>
                    <a:cubicBezTo>
                      <a:pt x="1009" y="1232"/>
                      <a:pt x="993" y="1280"/>
                      <a:pt x="961" y="1312"/>
                    </a:cubicBezTo>
                    <a:lnTo>
                      <a:pt x="832" y="1440"/>
                    </a:lnTo>
                    <a:cubicBezTo>
                      <a:pt x="816" y="1456"/>
                      <a:pt x="768" y="1472"/>
                      <a:pt x="736" y="1504"/>
                    </a:cubicBezTo>
                    <a:cubicBezTo>
                      <a:pt x="720" y="1504"/>
                      <a:pt x="688" y="1520"/>
                      <a:pt x="656" y="1520"/>
                    </a:cubicBezTo>
                    <a:lnTo>
                      <a:pt x="592" y="1520"/>
                    </a:lnTo>
                    <a:cubicBezTo>
                      <a:pt x="576" y="1520"/>
                      <a:pt x="560" y="1504"/>
                      <a:pt x="512" y="1504"/>
                    </a:cubicBezTo>
                    <a:cubicBezTo>
                      <a:pt x="496" y="1472"/>
                      <a:pt x="448" y="1456"/>
                      <a:pt x="432" y="1440"/>
                    </a:cubicBezTo>
                    <a:lnTo>
                      <a:pt x="336" y="1344"/>
                    </a:lnTo>
                    <a:cubicBezTo>
                      <a:pt x="288" y="1280"/>
                      <a:pt x="256" y="1216"/>
                      <a:pt x="224" y="1136"/>
                    </a:cubicBezTo>
                    <a:lnTo>
                      <a:pt x="224" y="1152"/>
                    </a:lnTo>
                    <a:cubicBezTo>
                      <a:pt x="192" y="1072"/>
                      <a:pt x="176" y="976"/>
                      <a:pt x="176" y="880"/>
                    </a:cubicBezTo>
                    <a:lnTo>
                      <a:pt x="176" y="656"/>
                    </a:lnTo>
                    <a:cubicBezTo>
                      <a:pt x="192" y="592"/>
                      <a:pt x="192" y="560"/>
                      <a:pt x="208" y="496"/>
                    </a:cubicBezTo>
                    <a:cubicBezTo>
                      <a:pt x="224" y="464"/>
                      <a:pt x="256" y="416"/>
                      <a:pt x="272" y="400"/>
                    </a:cubicBezTo>
                    <a:lnTo>
                      <a:pt x="352" y="320"/>
                    </a:lnTo>
                    <a:cubicBezTo>
                      <a:pt x="368" y="288"/>
                      <a:pt x="384" y="288"/>
                      <a:pt x="416" y="272"/>
                    </a:cubicBezTo>
                    <a:cubicBezTo>
                      <a:pt x="432" y="272"/>
                      <a:pt x="432" y="272"/>
                      <a:pt x="448" y="256"/>
                    </a:cubicBezTo>
                    <a:cubicBezTo>
                      <a:pt x="464" y="256"/>
                      <a:pt x="464" y="240"/>
                      <a:pt x="496" y="240"/>
                    </a:cubicBezTo>
                    <a:cubicBezTo>
                      <a:pt x="512" y="240"/>
                      <a:pt x="528" y="240"/>
                      <a:pt x="544" y="224"/>
                    </a:cubicBezTo>
                    <a:cubicBezTo>
                      <a:pt x="583" y="195"/>
                      <a:pt x="616" y="189"/>
                      <a:pt x="642" y="189"/>
                    </a:cubicBezTo>
                    <a:close/>
                    <a:moveTo>
                      <a:pt x="560" y="0"/>
                    </a:moveTo>
                    <a:cubicBezTo>
                      <a:pt x="512" y="16"/>
                      <a:pt x="464" y="16"/>
                      <a:pt x="416" y="64"/>
                    </a:cubicBezTo>
                    <a:lnTo>
                      <a:pt x="368" y="64"/>
                    </a:lnTo>
                    <a:cubicBezTo>
                      <a:pt x="256" y="112"/>
                      <a:pt x="160" y="192"/>
                      <a:pt x="96" y="320"/>
                    </a:cubicBezTo>
                    <a:cubicBezTo>
                      <a:pt x="32" y="432"/>
                      <a:pt x="0" y="560"/>
                      <a:pt x="0" y="704"/>
                    </a:cubicBezTo>
                    <a:cubicBezTo>
                      <a:pt x="0" y="832"/>
                      <a:pt x="16" y="960"/>
                      <a:pt x="48" y="1104"/>
                    </a:cubicBezTo>
                    <a:cubicBezTo>
                      <a:pt x="96" y="1216"/>
                      <a:pt x="160" y="1344"/>
                      <a:pt x="240" y="1440"/>
                    </a:cubicBezTo>
                    <a:cubicBezTo>
                      <a:pt x="320" y="1520"/>
                      <a:pt x="400" y="1600"/>
                      <a:pt x="512" y="1616"/>
                    </a:cubicBezTo>
                    <a:cubicBezTo>
                      <a:pt x="549" y="1630"/>
                      <a:pt x="584" y="1636"/>
                      <a:pt x="617" y="1636"/>
                    </a:cubicBezTo>
                    <a:cubicBezTo>
                      <a:pt x="703" y="1636"/>
                      <a:pt x="780" y="1598"/>
                      <a:pt x="848" y="1552"/>
                    </a:cubicBezTo>
                    <a:cubicBezTo>
                      <a:pt x="913" y="1520"/>
                      <a:pt x="977" y="1472"/>
                      <a:pt x="1009" y="1424"/>
                    </a:cubicBezTo>
                    <a:cubicBezTo>
                      <a:pt x="1073" y="1360"/>
                      <a:pt x="1121" y="1296"/>
                      <a:pt x="1137" y="1232"/>
                    </a:cubicBezTo>
                    <a:cubicBezTo>
                      <a:pt x="1201" y="1104"/>
                      <a:pt x="1233" y="944"/>
                      <a:pt x="1233" y="800"/>
                    </a:cubicBezTo>
                    <a:cubicBezTo>
                      <a:pt x="1233" y="672"/>
                      <a:pt x="1217" y="576"/>
                      <a:pt x="1201" y="464"/>
                    </a:cubicBezTo>
                    <a:cubicBezTo>
                      <a:pt x="1153" y="352"/>
                      <a:pt x="1121" y="256"/>
                      <a:pt x="1041" y="176"/>
                    </a:cubicBezTo>
                    <a:cubicBezTo>
                      <a:pt x="961" y="96"/>
                      <a:pt x="881" y="32"/>
                      <a:pt x="768" y="16"/>
                    </a:cubicBezTo>
                    <a:cubicBezTo>
                      <a:pt x="720" y="0"/>
                      <a:pt x="640" y="0"/>
                      <a:pt x="5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2"/>
              <p:cNvSpPr/>
              <p:nvPr/>
            </p:nvSpPr>
            <p:spPr>
              <a:xfrm>
                <a:off x="5719427" y="3247498"/>
                <a:ext cx="53326" cy="58320"/>
              </a:xfrm>
              <a:custGeom>
                <a:rect b="b" l="l" r="r" t="t"/>
                <a:pathLst>
                  <a:path extrusionOk="0" h="1191" w="1089">
                    <a:moveTo>
                      <a:pt x="385" y="913"/>
                    </a:moveTo>
                    <a:lnTo>
                      <a:pt x="385" y="913"/>
                    </a:lnTo>
                    <a:cubicBezTo>
                      <a:pt x="387" y="914"/>
                      <a:pt x="390" y="916"/>
                      <a:pt x="393" y="917"/>
                    </a:cubicBezTo>
                    <a:lnTo>
                      <a:pt x="393" y="917"/>
                    </a:lnTo>
                    <a:cubicBezTo>
                      <a:pt x="389" y="913"/>
                      <a:pt x="385" y="913"/>
                      <a:pt x="385" y="913"/>
                    </a:cubicBezTo>
                    <a:close/>
                    <a:moveTo>
                      <a:pt x="497" y="209"/>
                    </a:moveTo>
                    <a:cubicBezTo>
                      <a:pt x="529" y="209"/>
                      <a:pt x="561" y="209"/>
                      <a:pt x="577" y="225"/>
                    </a:cubicBezTo>
                    <a:cubicBezTo>
                      <a:pt x="609" y="241"/>
                      <a:pt x="641" y="241"/>
                      <a:pt x="657" y="257"/>
                    </a:cubicBezTo>
                    <a:cubicBezTo>
                      <a:pt x="705" y="273"/>
                      <a:pt x="721" y="305"/>
                      <a:pt x="769" y="337"/>
                    </a:cubicBezTo>
                    <a:cubicBezTo>
                      <a:pt x="801" y="385"/>
                      <a:pt x="817" y="417"/>
                      <a:pt x="849" y="465"/>
                    </a:cubicBezTo>
                    <a:cubicBezTo>
                      <a:pt x="865" y="497"/>
                      <a:pt x="881" y="545"/>
                      <a:pt x="897" y="593"/>
                    </a:cubicBezTo>
                    <a:cubicBezTo>
                      <a:pt x="929" y="657"/>
                      <a:pt x="929" y="721"/>
                      <a:pt x="929" y="753"/>
                    </a:cubicBezTo>
                    <a:cubicBezTo>
                      <a:pt x="929" y="801"/>
                      <a:pt x="929" y="817"/>
                      <a:pt x="897" y="865"/>
                    </a:cubicBezTo>
                    <a:cubicBezTo>
                      <a:pt x="897" y="881"/>
                      <a:pt x="881" y="897"/>
                      <a:pt x="881" y="929"/>
                    </a:cubicBezTo>
                    <a:cubicBezTo>
                      <a:pt x="881" y="945"/>
                      <a:pt x="865" y="945"/>
                      <a:pt x="849" y="961"/>
                    </a:cubicBezTo>
                    <a:cubicBezTo>
                      <a:pt x="817" y="977"/>
                      <a:pt x="817" y="977"/>
                      <a:pt x="801" y="977"/>
                    </a:cubicBezTo>
                    <a:cubicBezTo>
                      <a:pt x="785" y="977"/>
                      <a:pt x="769" y="993"/>
                      <a:pt x="737" y="993"/>
                    </a:cubicBezTo>
                    <a:lnTo>
                      <a:pt x="657" y="993"/>
                    </a:lnTo>
                    <a:cubicBezTo>
                      <a:pt x="625" y="993"/>
                      <a:pt x="577" y="993"/>
                      <a:pt x="545" y="977"/>
                    </a:cubicBezTo>
                    <a:cubicBezTo>
                      <a:pt x="483" y="962"/>
                      <a:pt x="451" y="946"/>
                      <a:pt x="393" y="917"/>
                    </a:cubicBezTo>
                    <a:lnTo>
                      <a:pt x="393" y="917"/>
                    </a:lnTo>
                    <a:cubicBezTo>
                      <a:pt x="397" y="921"/>
                      <a:pt x="401" y="929"/>
                      <a:pt x="401" y="945"/>
                    </a:cubicBezTo>
                    <a:cubicBezTo>
                      <a:pt x="369" y="913"/>
                      <a:pt x="305" y="881"/>
                      <a:pt x="289" y="833"/>
                    </a:cubicBezTo>
                    <a:cubicBezTo>
                      <a:pt x="257" y="801"/>
                      <a:pt x="225" y="785"/>
                      <a:pt x="209" y="737"/>
                    </a:cubicBezTo>
                    <a:cubicBezTo>
                      <a:pt x="177" y="721"/>
                      <a:pt x="177" y="673"/>
                      <a:pt x="161" y="657"/>
                    </a:cubicBezTo>
                    <a:lnTo>
                      <a:pt x="161" y="577"/>
                    </a:lnTo>
                    <a:cubicBezTo>
                      <a:pt x="161" y="561"/>
                      <a:pt x="161" y="545"/>
                      <a:pt x="177" y="497"/>
                    </a:cubicBezTo>
                    <a:cubicBezTo>
                      <a:pt x="209" y="465"/>
                      <a:pt x="209" y="433"/>
                      <a:pt x="225" y="401"/>
                    </a:cubicBezTo>
                    <a:cubicBezTo>
                      <a:pt x="241" y="353"/>
                      <a:pt x="289" y="321"/>
                      <a:pt x="305" y="305"/>
                    </a:cubicBezTo>
                    <a:cubicBezTo>
                      <a:pt x="305" y="305"/>
                      <a:pt x="321" y="273"/>
                      <a:pt x="321" y="257"/>
                    </a:cubicBezTo>
                    <a:cubicBezTo>
                      <a:pt x="321" y="257"/>
                      <a:pt x="337" y="257"/>
                      <a:pt x="337" y="241"/>
                    </a:cubicBezTo>
                    <a:cubicBezTo>
                      <a:pt x="369" y="225"/>
                      <a:pt x="401" y="225"/>
                      <a:pt x="417" y="225"/>
                    </a:cubicBezTo>
                    <a:cubicBezTo>
                      <a:pt x="449" y="225"/>
                      <a:pt x="465" y="225"/>
                      <a:pt x="497" y="209"/>
                    </a:cubicBezTo>
                    <a:close/>
                    <a:moveTo>
                      <a:pt x="481" y="1"/>
                    </a:moveTo>
                    <a:cubicBezTo>
                      <a:pt x="465" y="49"/>
                      <a:pt x="417" y="49"/>
                      <a:pt x="401" y="49"/>
                    </a:cubicBezTo>
                    <a:cubicBezTo>
                      <a:pt x="321" y="65"/>
                      <a:pt x="257" y="97"/>
                      <a:pt x="209" y="145"/>
                    </a:cubicBezTo>
                    <a:cubicBezTo>
                      <a:pt x="177" y="161"/>
                      <a:pt x="161" y="177"/>
                      <a:pt x="161" y="209"/>
                    </a:cubicBezTo>
                    <a:cubicBezTo>
                      <a:pt x="81" y="289"/>
                      <a:pt x="17" y="401"/>
                      <a:pt x="1" y="529"/>
                    </a:cubicBezTo>
                    <a:lnTo>
                      <a:pt x="1" y="689"/>
                    </a:lnTo>
                    <a:cubicBezTo>
                      <a:pt x="17" y="737"/>
                      <a:pt x="33" y="801"/>
                      <a:pt x="65" y="849"/>
                    </a:cubicBezTo>
                    <a:cubicBezTo>
                      <a:pt x="81" y="881"/>
                      <a:pt x="129" y="929"/>
                      <a:pt x="161" y="961"/>
                    </a:cubicBezTo>
                    <a:cubicBezTo>
                      <a:pt x="209" y="1009"/>
                      <a:pt x="241" y="1041"/>
                      <a:pt x="289" y="1057"/>
                    </a:cubicBezTo>
                    <a:cubicBezTo>
                      <a:pt x="385" y="1121"/>
                      <a:pt x="481" y="1169"/>
                      <a:pt x="577" y="1185"/>
                    </a:cubicBezTo>
                    <a:cubicBezTo>
                      <a:pt x="605" y="1189"/>
                      <a:pt x="632" y="1191"/>
                      <a:pt x="658" y="1191"/>
                    </a:cubicBezTo>
                    <a:cubicBezTo>
                      <a:pt x="736" y="1191"/>
                      <a:pt x="805" y="1173"/>
                      <a:pt x="865" y="1137"/>
                    </a:cubicBezTo>
                    <a:cubicBezTo>
                      <a:pt x="897" y="1121"/>
                      <a:pt x="945" y="1089"/>
                      <a:pt x="977" y="1041"/>
                    </a:cubicBezTo>
                    <a:cubicBezTo>
                      <a:pt x="1025" y="1009"/>
                      <a:pt x="1041" y="945"/>
                      <a:pt x="1057" y="881"/>
                    </a:cubicBezTo>
                    <a:cubicBezTo>
                      <a:pt x="1089" y="817"/>
                      <a:pt x="1089" y="769"/>
                      <a:pt x="1089" y="705"/>
                    </a:cubicBezTo>
                    <a:cubicBezTo>
                      <a:pt x="1089" y="609"/>
                      <a:pt x="1057" y="529"/>
                      <a:pt x="1025" y="417"/>
                    </a:cubicBezTo>
                    <a:cubicBezTo>
                      <a:pt x="1009" y="385"/>
                      <a:pt x="977" y="321"/>
                      <a:pt x="945" y="289"/>
                    </a:cubicBezTo>
                    <a:cubicBezTo>
                      <a:pt x="929" y="241"/>
                      <a:pt x="881" y="209"/>
                      <a:pt x="833" y="161"/>
                    </a:cubicBezTo>
                    <a:cubicBezTo>
                      <a:pt x="801" y="129"/>
                      <a:pt x="753" y="97"/>
                      <a:pt x="721" y="81"/>
                    </a:cubicBezTo>
                    <a:cubicBezTo>
                      <a:pt x="689" y="65"/>
                      <a:pt x="625" y="49"/>
                      <a:pt x="561" y="17"/>
                    </a:cubicBezTo>
                    <a:cubicBezTo>
                      <a:pt x="545" y="17"/>
                      <a:pt x="497" y="1"/>
                      <a:pt x="4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2"/>
              <p:cNvSpPr/>
              <p:nvPr/>
            </p:nvSpPr>
            <p:spPr>
              <a:xfrm>
                <a:off x="4849715" y="2525864"/>
                <a:ext cx="34522" cy="51514"/>
              </a:xfrm>
              <a:custGeom>
                <a:rect b="b" l="l" r="r" t="t"/>
                <a:pathLst>
                  <a:path extrusionOk="0" h="1052" w="705">
                    <a:moveTo>
                      <a:pt x="224" y="1"/>
                    </a:moveTo>
                    <a:cubicBezTo>
                      <a:pt x="224" y="1"/>
                      <a:pt x="208" y="17"/>
                      <a:pt x="176" y="17"/>
                    </a:cubicBezTo>
                    <a:cubicBezTo>
                      <a:pt x="160" y="17"/>
                      <a:pt x="128" y="33"/>
                      <a:pt x="96" y="65"/>
                    </a:cubicBezTo>
                    <a:lnTo>
                      <a:pt x="64" y="97"/>
                    </a:lnTo>
                    <a:cubicBezTo>
                      <a:pt x="32" y="113"/>
                      <a:pt x="32" y="145"/>
                      <a:pt x="16" y="161"/>
                    </a:cubicBezTo>
                    <a:cubicBezTo>
                      <a:pt x="16" y="177"/>
                      <a:pt x="0" y="225"/>
                      <a:pt x="0" y="241"/>
                    </a:cubicBezTo>
                    <a:lnTo>
                      <a:pt x="0" y="305"/>
                    </a:lnTo>
                    <a:lnTo>
                      <a:pt x="0" y="401"/>
                    </a:lnTo>
                    <a:cubicBezTo>
                      <a:pt x="0" y="481"/>
                      <a:pt x="16" y="577"/>
                      <a:pt x="32" y="657"/>
                    </a:cubicBezTo>
                    <a:cubicBezTo>
                      <a:pt x="64" y="737"/>
                      <a:pt x="96" y="817"/>
                      <a:pt x="144" y="881"/>
                    </a:cubicBezTo>
                    <a:cubicBezTo>
                      <a:pt x="160" y="913"/>
                      <a:pt x="176" y="929"/>
                      <a:pt x="224" y="961"/>
                    </a:cubicBezTo>
                    <a:cubicBezTo>
                      <a:pt x="240" y="977"/>
                      <a:pt x="240" y="977"/>
                      <a:pt x="256" y="977"/>
                    </a:cubicBezTo>
                    <a:lnTo>
                      <a:pt x="384" y="1041"/>
                    </a:lnTo>
                    <a:cubicBezTo>
                      <a:pt x="404" y="1047"/>
                      <a:pt x="432" y="1051"/>
                      <a:pt x="462" y="1051"/>
                    </a:cubicBezTo>
                    <a:cubicBezTo>
                      <a:pt x="504" y="1051"/>
                      <a:pt x="548" y="1044"/>
                      <a:pt x="576" y="1025"/>
                    </a:cubicBezTo>
                    <a:cubicBezTo>
                      <a:pt x="656" y="929"/>
                      <a:pt x="688" y="817"/>
                      <a:pt x="704" y="721"/>
                    </a:cubicBezTo>
                    <a:cubicBezTo>
                      <a:pt x="704" y="657"/>
                      <a:pt x="704" y="593"/>
                      <a:pt x="688" y="529"/>
                    </a:cubicBezTo>
                    <a:cubicBezTo>
                      <a:pt x="688" y="497"/>
                      <a:pt x="656" y="449"/>
                      <a:pt x="656" y="417"/>
                    </a:cubicBezTo>
                    <a:cubicBezTo>
                      <a:pt x="640" y="385"/>
                      <a:pt x="624" y="321"/>
                      <a:pt x="608" y="273"/>
                    </a:cubicBezTo>
                    <a:cubicBezTo>
                      <a:pt x="576" y="241"/>
                      <a:pt x="544" y="177"/>
                      <a:pt x="496" y="129"/>
                    </a:cubicBezTo>
                    <a:cubicBezTo>
                      <a:pt x="480" y="113"/>
                      <a:pt x="464" y="81"/>
                      <a:pt x="416" y="49"/>
                    </a:cubicBezTo>
                    <a:cubicBezTo>
                      <a:pt x="400" y="33"/>
                      <a:pt x="368" y="1"/>
                      <a:pt x="3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2"/>
              <p:cNvSpPr/>
              <p:nvPr/>
            </p:nvSpPr>
            <p:spPr>
              <a:xfrm>
                <a:off x="4871652" y="2340963"/>
                <a:ext cx="119921" cy="134808"/>
              </a:xfrm>
              <a:custGeom>
                <a:rect b="b" l="l" r="r" t="t"/>
                <a:pathLst>
                  <a:path extrusionOk="0" h="2753" w="2449">
                    <a:moveTo>
                      <a:pt x="768" y="0"/>
                    </a:moveTo>
                    <a:cubicBezTo>
                      <a:pt x="688" y="0"/>
                      <a:pt x="608" y="32"/>
                      <a:pt x="560" y="49"/>
                    </a:cubicBezTo>
                    <a:cubicBezTo>
                      <a:pt x="496" y="97"/>
                      <a:pt x="416" y="113"/>
                      <a:pt x="352" y="177"/>
                    </a:cubicBezTo>
                    <a:cubicBezTo>
                      <a:pt x="288" y="225"/>
                      <a:pt x="256" y="289"/>
                      <a:pt x="208" y="353"/>
                    </a:cubicBezTo>
                    <a:lnTo>
                      <a:pt x="192" y="369"/>
                    </a:lnTo>
                    <a:cubicBezTo>
                      <a:pt x="160" y="433"/>
                      <a:pt x="112" y="497"/>
                      <a:pt x="96" y="529"/>
                    </a:cubicBezTo>
                    <a:cubicBezTo>
                      <a:pt x="48" y="609"/>
                      <a:pt x="32" y="673"/>
                      <a:pt x="16" y="769"/>
                    </a:cubicBezTo>
                    <a:cubicBezTo>
                      <a:pt x="0" y="849"/>
                      <a:pt x="0" y="961"/>
                      <a:pt x="0" y="1057"/>
                    </a:cubicBezTo>
                    <a:cubicBezTo>
                      <a:pt x="0" y="1153"/>
                      <a:pt x="0" y="1233"/>
                      <a:pt x="16" y="1329"/>
                    </a:cubicBezTo>
                    <a:cubicBezTo>
                      <a:pt x="32" y="1409"/>
                      <a:pt x="32" y="1489"/>
                      <a:pt x="48" y="1569"/>
                    </a:cubicBezTo>
                    <a:cubicBezTo>
                      <a:pt x="80" y="1681"/>
                      <a:pt x="112" y="1761"/>
                      <a:pt x="128" y="1841"/>
                    </a:cubicBezTo>
                    <a:cubicBezTo>
                      <a:pt x="128" y="1857"/>
                      <a:pt x="160" y="1873"/>
                      <a:pt x="176" y="1889"/>
                    </a:cubicBezTo>
                    <a:lnTo>
                      <a:pt x="192" y="1937"/>
                    </a:lnTo>
                    <a:lnTo>
                      <a:pt x="256" y="2049"/>
                    </a:lnTo>
                    <a:cubicBezTo>
                      <a:pt x="272" y="2065"/>
                      <a:pt x="272" y="2113"/>
                      <a:pt x="288" y="2161"/>
                    </a:cubicBezTo>
                    <a:lnTo>
                      <a:pt x="352" y="2273"/>
                    </a:lnTo>
                    <a:cubicBezTo>
                      <a:pt x="400" y="2337"/>
                      <a:pt x="416" y="2385"/>
                      <a:pt x="448" y="2449"/>
                    </a:cubicBezTo>
                    <a:lnTo>
                      <a:pt x="480" y="2465"/>
                    </a:lnTo>
                    <a:cubicBezTo>
                      <a:pt x="496" y="2497"/>
                      <a:pt x="496" y="2513"/>
                      <a:pt x="512" y="2529"/>
                    </a:cubicBezTo>
                    <a:cubicBezTo>
                      <a:pt x="512" y="2545"/>
                      <a:pt x="528" y="2577"/>
                      <a:pt x="528" y="2593"/>
                    </a:cubicBezTo>
                    <a:lnTo>
                      <a:pt x="544" y="2625"/>
                    </a:lnTo>
                    <a:cubicBezTo>
                      <a:pt x="576" y="2673"/>
                      <a:pt x="592" y="2689"/>
                      <a:pt x="640" y="2705"/>
                    </a:cubicBezTo>
                    <a:cubicBezTo>
                      <a:pt x="672" y="2737"/>
                      <a:pt x="720" y="2753"/>
                      <a:pt x="752" y="2753"/>
                    </a:cubicBezTo>
                    <a:cubicBezTo>
                      <a:pt x="816" y="2753"/>
                      <a:pt x="832" y="2737"/>
                      <a:pt x="864" y="2737"/>
                    </a:cubicBezTo>
                    <a:lnTo>
                      <a:pt x="896" y="2737"/>
                    </a:lnTo>
                    <a:cubicBezTo>
                      <a:pt x="928" y="2721"/>
                      <a:pt x="992" y="2689"/>
                      <a:pt x="1024" y="2673"/>
                    </a:cubicBezTo>
                    <a:cubicBezTo>
                      <a:pt x="1072" y="2657"/>
                      <a:pt x="1136" y="2641"/>
                      <a:pt x="1168" y="2609"/>
                    </a:cubicBezTo>
                    <a:cubicBezTo>
                      <a:pt x="1184" y="2593"/>
                      <a:pt x="1232" y="2593"/>
                      <a:pt x="1248" y="2577"/>
                    </a:cubicBezTo>
                    <a:cubicBezTo>
                      <a:pt x="1312" y="2561"/>
                      <a:pt x="1376" y="2513"/>
                      <a:pt x="1408" y="2481"/>
                    </a:cubicBezTo>
                    <a:lnTo>
                      <a:pt x="1456" y="2449"/>
                    </a:lnTo>
                    <a:cubicBezTo>
                      <a:pt x="1472" y="2433"/>
                      <a:pt x="1504" y="2433"/>
                      <a:pt x="1536" y="2417"/>
                    </a:cubicBezTo>
                    <a:cubicBezTo>
                      <a:pt x="1568" y="2401"/>
                      <a:pt x="1600" y="2401"/>
                      <a:pt x="1632" y="2369"/>
                    </a:cubicBezTo>
                    <a:cubicBezTo>
                      <a:pt x="1696" y="2337"/>
                      <a:pt x="1728" y="2289"/>
                      <a:pt x="1776" y="2257"/>
                    </a:cubicBezTo>
                    <a:lnTo>
                      <a:pt x="1792" y="2241"/>
                    </a:lnTo>
                    <a:lnTo>
                      <a:pt x="1856" y="2177"/>
                    </a:lnTo>
                    <a:lnTo>
                      <a:pt x="1888" y="2161"/>
                    </a:lnTo>
                    <a:cubicBezTo>
                      <a:pt x="2000" y="2049"/>
                      <a:pt x="2112" y="1953"/>
                      <a:pt x="2192" y="1841"/>
                    </a:cubicBezTo>
                    <a:lnTo>
                      <a:pt x="2208" y="1809"/>
                    </a:lnTo>
                    <a:cubicBezTo>
                      <a:pt x="2256" y="1761"/>
                      <a:pt x="2288" y="1713"/>
                      <a:pt x="2304" y="1649"/>
                    </a:cubicBezTo>
                    <a:cubicBezTo>
                      <a:pt x="2352" y="1601"/>
                      <a:pt x="2400" y="1521"/>
                      <a:pt x="2416" y="1409"/>
                    </a:cubicBezTo>
                    <a:cubicBezTo>
                      <a:pt x="2432" y="1361"/>
                      <a:pt x="2448" y="1281"/>
                      <a:pt x="2448" y="1201"/>
                    </a:cubicBezTo>
                    <a:cubicBezTo>
                      <a:pt x="2448" y="1089"/>
                      <a:pt x="2448" y="1009"/>
                      <a:pt x="2432" y="929"/>
                    </a:cubicBezTo>
                    <a:cubicBezTo>
                      <a:pt x="2432" y="897"/>
                      <a:pt x="2416" y="849"/>
                      <a:pt x="2400" y="817"/>
                    </a:cubicBezTo>
                    <a:lnTo>
                      <a:pt x="2368" y="769"/>
                    </a:lnTo>
                    <a:cubicBezTo>
                      <a:pt x="2352" y="737"/>
                      <a:pt x="2352" y="721"/>
                      <a:pt x="2336" y="673"/>
                    </a:cubicBezTo>
                    <a:cubicBezTo>
                      <a:pt x="2288" y="609"/>
                      <a:pt x="2256" y="577"/>
                      <a:pt x="2176" y="513"/>
                    </a:cubicBezTo>
                    <a:cubicBezTo>
                      <a:pt x="2112" y="481"/>
                      <a:pt x="2048" y="449"/>
                      <a:pt x="1968" y="433"/>
                    </a:cubicBezTo>
                    <a:cubicBezTo>
                      <a:pt x="1936" y="433"/>
                      <a:pt x="1872" y="417"/>
                      <a:pt x="1840" y="417"/>
                    </a:cubicBezTo>
                    <a:lnTo>
                      <a:pt x="1808" y="417"/>
                    </a:lnTo>
                    <a:cubicBezTo>
                      <a:pt x="1728" y="417"/>
                      <a:pt x="1680" y="433"/>
                      <a:pt x="1600" y="449"/>
                    </a:cubicBezTo>
                    <a:lnTo>
                      <a:pt x="1552" y="481"/>
                    </a:lnTo>
                    <a:cubicBezTo>
                      <a:pt x="1520" y="497"/>
                      <a:pt x="1472" y="497"/>
                      <a:pt x="1440" y="513"/>
                    </a:cubicBezTo>
                    <a:cubicBezTo>
                      <a:pt x="1392" y="529"/>
                      <a:pt x="1376" y="529"/>
                      <a:pt x="1328" y="561"/>
                    </a:cubicBezTo>
                    <a:lnTo>
                      <a:pt x="1296" y="513"/>
                    </a:lnTo>
                    <a:lnTo>
                      <a:pt x="1280" y="497"/>
                    </a:lnTo>
                    <a:cubicBezTo>
                      <a:pt x="1280" y="449"/>
                      <a:pt x="1280" y="417"/>
                      <a:pt x="1248" y="369"/>
                    </a:cubicBezTo>
                    <a:cubicBezTo>
                      <a:pt x="1232" y="289"/>
                      <a:pt x="1200" y="209"/>
                      <a:pt x="1088" y="129"/>
                    </a:cubicBezTo>
                    <a:cubicBezTo>
                      <a:pt x="1072" y="113"/>
                      <a:pt x="1040" y="97"/>
                      <a:pt x="1008" y="81"/>
                    </a:cubicBezTo>
                    <a:cubicBezTo>
                      <a:pt x="992" y="49"/>
                      <a:pt x="976" y="49"/>
                      <a:pt x="928" y="32"/>
                    </a:cubicBezTo>
                    <a:cubicBezTo>
                      <a:pt x="880" y="16"/>
                      <a:pt x="848" y="16"/>
                      <a:pt x="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2"/>
              <p:cNvSpPr/>
              <p:nvPr/>
            </p:nvSpPr>
            <p:spPr>
              <a:xfrm>
                <a:off x="5040101" y="2334695"/>
                <a:ext cx="25904" cy="30605"/>
              </a:xfrm>
              <a:custGeom>
                <a:rect b="b" l="l" r="r" t="t"/>
                <a:pathLst>
                  <a:path extrusionOk="0" h="625" w="529">
                    <a:moveTo>
                      <a:pt x="272" y="0"/>
                    </a:moveTo>
                    <a:cubicBezTo>
                      <a:pt x="240" y="0"/>
                      <a:pt x="192" y="0"/>
                      <a:pt x="160" y="16"/>
                    </a:cubicBezTo>
                    <a:cubicBezTo>
                      <a:pt x="112" y="32"/>
                      <a:pt x="96" y="64"/>
                      <a:pt x="48" y="96"/>
                    </a:cubicBezTo>
                    <a:cubicBezTo>
                      <a:pt x="48" y="96"/>
                      <a:pt x="48" y="128"/>
                      <a:pt x="32" y="128"/>
                    </a:cubicBezTo>
                    <a:cubicBezTo>
                      <a:pt x="16" y="144"/>
                      <a:pt x="16" y="160"/>
                      <a:pt x="16" y="177"/>
                    </a:cubicBezTo>
                    <a:cubicBezTo>
                      <a:pt x="0" y="193"/>
                      <a:pt x="0" y="241"/>
                      <a:pt x="0" y="257"/>
                    </a:cubicBezTo>
                    <a:lnTo>
                      <a:pt x="0" y="305"/>
                    </a:lnTo>
                    <a:lnTo>
                      <a:pt x="0" y="385"/>
                    </a:lnTo>
                    <a:cubicBezTo>
                      <a:pt x="0" y="417"/>
                      <a:pt x="16" y="465"/>
                      <a:pt x="32" y="497"/>
                    </a:cubicBezTo>
                    <a:cubicBezTo>
                      <a:pt x="48" y="529"/>
                      <a:pt x="48" y="545"/>
                      <a:pt x="80" y="561"/>
                    </a:cubicBezTo>
                    <a:cubicBezTo>
                      <a:pt x="96" y="577"/>
                      <a:pt x="112" y="577"/>
                      <a:pt x="128" y="609"/>
                    </a:cubicBezTo>
                    <a:cubicBezTo>
                      <a:pt x="176" y="625"/>
                      <a:pt x="240" y="625"/>
                      <a:pt x="288" y="625"/>
                    </a:cubicBezTo>
                    <a:cubicBezTo>
                      <a:pt x="337" y="625"/>
                      <a:pt x="369" y="577"/>
                      <a:pt x="417" y="561"/>
                    </a:cubicBezTo>
                    <a:cubicBezTo>
                      <a:pt x="497" y="497"/>
                      <a:pt x="529" y="401"/>
                      <a:pt x="529" y="305"/>
                    </a:cubicBezTo>
                    <a:lnTo>
                      <a:pt x="529" y="209"/>
                    </a:lnTo>
                    <a:cubicBezTo>
                      <a:pt x="529" y="177"/>
                      <a:pt x="513" y="160"/>
                      <a:pt x="513" y="144"/>
                    </a:cubicBezTo>
                    <a:cubicBezTo>
                      <a:pt x="497" y="96"/>
                      <a:pt x="481" y="80"/>
                      <a:pt x="433" y="48"/>
                    </a:cubicBezTo>
                    <a:cubicBezTo>
                      <a:pt x="417" y="16"/>
                      <a:pt x="369" y="0"/>
                      <a:pt x="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2"/>
              <p:cNvSpPr/>
              <p:nvPr/>
            </p:nvSpPr>
            <p:spPr>
              <a:xfrm>
                <a:off x="4866168" y="2337046"/>
                <a:ext cx="136374" cy="143426"/>
              </a:xfrm>
              <a:custGeom>
                <a:rect b="b" l="l" r="r" t="t"/>
                <a:pathLst>
                  <a:path extrusionOk="0" h="2929" w="2785">
                    <a:moveTo>
                      <a:pt x="1424" y="801"/>
                    </a:moveTo>
                    <a:cubicBezTo>
                      <a:pt x="1440" y="849"/>
                      <a:pt x="1472" y="913"/>
                      <a:pt x="1472" y="977"/>
                    </a:cubicBezTo>
                    <a:lnTo>
                      <a:pt x="1472" y="1153"/>
                    </a:lnTo>
                    <a:cubicBezTo>
                      <a:pt x="1472" y="1201"/>
                      <a:pt x="1440" y="1217"/>
                      <a:pt x="1440" y="1233"/>
                    </a:cubicBezTo>
                    <a:cubicBezTo>
                      <a:pt x="1440" y="1249"/>
                      <a:pt x="1424" y="1249"/>
                      <a:pt x="1424" y="1281"/>
                    </a:cubicBezTo>
                    <a:lnTo>
                      <a:pt x="1360" y="1329"/>
                    </a:lnTo>
                    <a:cubicBezTo>
                      <a:pt x="1344" y="1329"/>
                      <a:pt x="1344" y="1361"/>
                      <a:pt x="1328" y="1361"/>
                    </a:cubicBezTo>
                    <a:lnTo>
                      <a:pt x="1264" y="1361"/>
                    </a:lnTo>
                    <a:cubicBezTo>
                      <a:pt x="1264" y="1329"/>
                      <a:pt x="1248" y="1329"/>
                      <a:pt x="1248" y="1313"/>
                    </a:cubicBezTo>
                    <a:cubicBezTo>
                      <a:pt x="1248" y="1297"/>
                      <a:pt x="1232" y="1281"/>
                      <a:pt x="1232" y="1249"/>
                    </a:cubicBezTo>
                    <a:lnTo>
                      <a:pt x="1232" y="1137"/>
                    </a:lnTo>
                    <a:cubicBezTo>
                      <a:pt x="1232" y="1073"/>
                      <a:pt x="1248" y="1041"/>
                      <a:pt x="1264" y="993"/>
                    </a:cubicBezTo>
                    <a:cubicBezTo>
                      <a:pt x="1280" y="929"/>
                      <a:pt x="1328" y="897"/>
                      <a:pt x="1344" y="849"/>
                    </a:cubicBezTo>
                    <a:cubicBezTo>
                      <a:pt x="1392" y="833"/>
                      <a:pt x="1408" y="817"/>
                      <a:pt x="1424" y="801"/>
                    </a:cubicBezTo>
                    <a:close/>
                    <a:moveTo>
                      <a:pt x="1328" y="1377"/>
                    </a:moveTo>
                    <a:cubicBezTo>
                      <a:pt x="1328" y="1377"/>
                      <a:pt x="1328" y="1377"/>
                      <a:pt x="1328" y="1377"/>
                    </a:cubicBezTo>
                    <a:lnTo>
                      <a:pt x="1328" y="1377"/>
                    </a:lnTo>
                    <a:cubicBezTo>
                      <a:pt x="1323" y="1382"/>
                      <a:pt x="1319" y="1384"/>
                      <a:pt x="1318" y="1384"/>
                    </a:cubicBezTo>
                    <a:cubicBezTo>
                      <a:pt x="1314" y="1384"/>
                      <a:pt x="1318" y="1377"/>
                      <a:pt x="1328" y="1377"/>
                    </a:cubicBezTo>
                    <a:close/>
                    <a:moveTo>
                      <a:pt x="928" y="193"/>
                    </a:moveTo>
                    <a:cubicBezTo>
                      <a:pt x="960" y="193"/>
                      <a:pt x="992" y="209"/>
                      <a:pt x="1024" y="241"/>
                    </a:cubicBezTo>
                    <a:cubicBezTo>
                      <a:pt x="1072" y="257"/>
                      <a:pt x="1088" y="273"/>
                      <a:pt x="1120" y="289"/>
                    </a:cubicBezTo>
                    <a:cubicBezTo>
                      <a:pt x="1184" y="337"/>
                      <a:pt x="1232" y="401"/>
                      <a:pt x="1264" y="433"/>
                    </a:cubicBezTo>
                    <a:cubicBezTo>
                      <a:pt x="1280" y="449"/>
                      <a:pt x="1312" y="497"/>
                      <a:pt x="1328" y="513"/>
                    </a:cubicBezTo>
                    <a:cubicBezTo>
                      <a:pt x="1344" y="529"/>
                      <a:pt x="1344" y="577"/>
                      <a:pt x="1360" y="593"/>
                    </a:cubicBezTo>
                    <a:cubicBezTo>
                      <a:pt x="1312" y="657"/>
                      <a:pt x="1248" y="721"/>
                      <a:pt x="1200" y="769"/>
                    </a:cubicBezTo>
                    <a:cubicBezTo>
                      <a:pt x="1168" y="833"/>
                      <a:pt x="1120" y="897"/>
                      <a:pt x="1104" y="977"/>
                    </a:cubicBezTo>
                    <a:cubicBezTo>
                      <a:pt x="1072" y="1057"/>
                      <a:pt x="1072" y="1153"/>
                      <a:pt x="1072" y="1249"/>
                    </a:cubicBezTo>
                    <a:cubicBezTo>
                      <a:pt x="1072" y="1329"/>
                      <a:pt x="1088" y="1409"/>
                      <a:pt x="1152" y="1473"/>
                    </a:cubicBezTo>
                    <a:cubicBezTo>
                      <a:pt x="1192" y="1526"/>
                      <a:pt x="1243" y="1557"/>
                      <a:pt x="1305" y="1557"/>
                    </a:cubicBezTo>
                    <a:cubicBezTo>
                      <a:pt x="1317" y="1557"/>
                      <a:pt x="1331" y="1555"/>
                      <a:pt x="1344" y="1553"/>
                    </a:cubicBezTo>
                    <a:cubicBezTo>
                      <a:pt x="1424" y="1537"/>
                      <a:pt x="1504" y="1473"/>
                      <a:pt x="1568" y="1393"/>
                    </a:cubicBezTo>
                    <a:cubicBezTo>
                      <a:pt x="1584" y="1361"/>
                      <a:pt x="1600" y="1329"/>
                      <a:pt x="1632" y="1297"/>
                    </a:cubicBezTo>
                    <a:cubicBezTo>
                      <a:pt x="1648" y="1249"/>
                      <a:pt x="1648" y="1201"/>
                      <a:pt x="1664" y="1153"/>
                    </a:cubicBezTo>
                    <a:cubicBezTo>
                      <a:pt x="1680" y="1073"/>
                      <a:pt x="1664" y="977"/>
                      <a:pt x="1648" y="897"/>
                    </a:cubicBezTo>
                    <a:cubicBezTo>
                      <a:pt x="1632" y="817"/>
                      <a:pt x="1600" y="753"/>
                      <a:pt x="1584" y="673"/>
                    </a:cubicBezTo>
                    <a:cubicBezTo>
                      <a:pt x="1600" y="657"/>
                      <a:pt x="1648" y="657"/>
                      <a:pt x="1664" y="641"/>
                    </a:cubicBezTo>
                    <a:cubicBezTo>
                      <a:pt x="1728" y="609"/>
                      <a:pt x="1808" y="593"/>
                      <a:pt x="1872" y="577"/>
                    </a:cubicBezTo>
                    <a:lnTo>
                      <a:pt x="2064" y="577"/>
                    </a:lnTo>
                    <a:cubicBezTo>
                      <a:pt x="2128" y="577"/>
                      <a:pt x="2160" y="593"/>
                      <a:pt x="2224" y="609"/>
                    </a:cubicBezTo>
                    <a:cubicBezTo>
                      <a:pt x="2272" y="641"/>
                      <a:pt x="2304" y="657"/>
                      <a:pt x="2352" y="689"/>
                    </a:cubicBezTo>
                    <a:cubicBezTo>
                      <a:pt x="2384" y="721"/>
                      <a:pt x="2400" y="753"/>
                      <a:pt x="2432" y="801"/>
                    </a:cubicBezTo>
                    <a:lnTo>
                      <a:pt x="2480" y="913"/>
                    </a:lnTo>
                    <a:cubicBezTo>
                      <a:pt x="2512" y="977"/>
                      <a:pt x="2528" y="1009"/>
                      <a:pt x="2528" y="1073"/>
                    </a:cubicBezTo>
                    <a:lnTo>
                      <a:pt x="2528" y="1297"/>
                    </a:lnTo>
                    <a:lnTo>
                      <a:pt x="2464" y="1537"/>
                    </a:lnTo>
                    <a:cubicBezTo>
                      <a:pt x="2432" y="1633"/>
                      <a:pt x="2368" y="1713"/>
                      <a:pt x="2304" y="1793"/>
                    </a:cubicBezTo>
                    <a:cubicBezTo>
                      <a:pt x="2192" y="1937"/>
                      <a:pt x="2048" y="2049"/>
                      <a:pt x="1904" y="2177"/>
                    </a:cubicBezTo>
                    <a:cubicBezTo>
                      <a:pt x="1568" y="2417"/>
                      <a:pt x="1184" y="2609"/>
                      <a:pt x="784" y="2769"/>
                    </a:cubicBezTo>
                    <a:cubicBezTo>
                      <a:pt x="640" y="2561"/>
                      <a:pt x="528" y="2289"/>
                      <a:pt x="432" y="2049"/>
                    </a:cubicBezTo>
                    <a:cubicBezTo>
                      <a:pt x="352" y="1841"/>
                      <a:pt x="272" y="1601"/>
                      <a:pt x="240" y="1361"/>
                    </a:cubicBezTo>
                    <a:lnTo>
                      <a:pt x="240" y="1329"/>
                    </a:lnTo>
                    <a:cubicBezTo>
                      <a:pt x="224" y="1217"/>
                      <a:pt x="224" y="1121"/>
                      <a:pt x="240" y="993"/>
                    </a:cubicBezTo>
                    <a:lnTo>
                      <a:pt x="240" y="977"/>
                    </a:lnTo>
                    <a:cubicBezTo>
                      <a:pt x="272" y="881"/>
                      <a:pt x="288" y="769"/>
                      <a:pt x="320" y="689"/>
                    </a:cubicBezTo>
                    <a:cubicBezTo>
                      <a:pt x="368" y="609"/>
                      <a:pt x="400" y="529"/>
                      <a:pt x="464" y="449"/>
                    </a:cubicBezTo>
                    <a:cubicBezTo>
                      <a:pt x="528" y="401"/>
                      <a:pt x="560" y="337"/>
                      <a:pt x="640" y="289"/>
                    </a:cubicBezTo>
                    <a:cubicBezTo>
                      <a:pt x="688" y="273"/>
                      <a:pt x="720" y="241"/>
                      <a:pt x="768" y="209"/>
                    </a:cubicBezTo>
                    <a:cubicBezTo>
                      <a:pt x="800" y="193"/>
                      <a:pt x="832" y="193"/>
                      <a:pt x="864" y="193"/>
                    </a:cubicBezTo>
                    <a:close/>
                    <a:moveTo>
                      <a:pt x="880" y="0"/>
                    </a:moveTo>
                    <a:cubicBezTo>
                      <a:pt x="848" y="16"/>
                      <a:pt x="800" y="16"/>
                      <a:pt x="768" y="32"/>
                    </a:cubicBezTo>
                    <a:cubicBezTo>
                      <a:pt x="704" y="32"/>
                      <a:pt x="672" y="48"/>
                      <a:pt x="624" y="80"/>
                    </a:cubicBezTo>
                    <a:cubicBezTo>
                      <a:pt x="592" y="96"/>
                      <a:pt x="528" y="129"/>
                      <a:pt x="480" y="161"/>
                    </a:cubicBezTo>
                    <a:cubicBezTo>
                      <a:pt x="384" y="241"/>
                      <a:pt x="304" y="321"/>
                      <a:pt x="224" y="417"/>
                    </a:cubicBezTo>
                    <a:cubicBezTo>
                      <a:pt x="160" y="513"/>
                      <a:pt x="112" y="641"/>
                      <a:pt x="64" y="737"/>
                    </a:cubicBezTo>
                    <a:cubicBezTo>
                      <a:pt x="32" y="849"/>
                      <a:pt x="0" y="993"/>
                      <a:pt x="0" y="1121"/>
                    </a:cubicBezTo>
                    <a:cubicBezTo>
                      <a:pt x="0" y="1249"/>
                      <a:pt x="32" y="1409"/>
                      <a:pt x="64" y="1553"/>
                    </a:cubicBezTo>
                    <a:cubicBezTo>
                      <a:pt x="112" y="1713"/>
                      <a:pt x="144" y="1873"/>
                      <a:pt x="208" y="2033"/>
                    </a:cubicBezTo>
                    <a:cubicBezTo>
                      <a:pt x="304" y="2337"/>
                      <a:pt x="464" y="2609"/>
                      <a:pt x="624" y="2881"/>
                    </a:cubicBezTo>
                    <a:cubicBezTo>
                      <a:pt x="640" y="2897"/>
                      <a:pt x="640" y="2913"/>
                      <a:pt x="688" y="2913"/>
                    </a:cubicBezTo>
                    <a:lnTo>
                      <a:pt x="704" y="2913"/>
                    </a:lnTo>
                    <a:cubicBezTo>
                      <a:pt x="704" y="2913"/>
                      <a:pt x="720" y="2929"/>
                      <a:pt x="752" y="2929"/>
                    </a:cubicBezTo>
                    <a:lnTo>
                      <a:pt x="800" y="2929"/>
                    </a:lnTo>
                    <a:cubicBezTo>
                      <a:pt x="1120" y="2801"/>
                      <a:pt x="1440" y="2657"/>
                      <a:pt x="1744" y="2481"/>
                    </a:cubicBezTo>
                    <a:cubicBezTo>
                      <a:pt x="1904" y="2369"/>
                      <a:pt x="2064" y="2257"/>
                      <a:pt x="2208" y="2129"/>
                    </a:cubicBezTo>
                    <a:cubicBezTo>
                      <a:pt x="2352" y="2017"/>
                      <a:pt x="2464" y="1873"/>
                      <a:pt x="2544" y="1729"/>
                    </a:cubicBezTo>
                    <a:cubicBezTo>
                      <a:pt x="2720" y="1457"/>
                      <a:pt x="2784" y="1089"/>
                      <a:pt x="2624" y="769"/>
                    </a:cubicBezTo>
                    <a:cubicBezTo>
                      <a:pt x="2560" y="657"/>
                      <a:pt x="2464" y="561"/>
                      <a:pt x="2352" y="481"/>
                    </a:cubicBezTo>
                    <a:cubicBezTo>
                      <a:pt x="2224" y="417"/>
                      <a:pt x="2080" y="369"/>
                      <a:pt x="1952" y="369"/>
                    </a:cubicBezTo>
                    <a:cubicBezTo>
                      <a:pt x="1808" y="369"/>
                      <a:pt x="1664" y="417"/>
                      <a:pt x="1520" y="481"/>
                    </a:cubicBezTo>
                    <a:cubicBezTo>
                      <a:pt x="1504" y="433"/>
                      <a:pt x="1488" y="401"/>
                      <a:pt x="1472" y="369"/>
                    </a:cubicBezTo>
                    <a:cubicBezTo>
                      <a:pt x="1440" y="337"/>
                      <a:pt x="1408" y="289"/>
                      <a:pt x="1360" y="257"/>
                    </a:cubicBezTo>
                    <a:lnTo>
                      <a:pt x="1248" y="129"/>
                    </a:lnTo>
                    <a:cubicBezTo>
                      <a:pt x="1184" y="80"/>
                      <a:pt x="1104" y="32"/>
                      <a:pt x="1024" y="16"/>
                    </a:cubicBezTo>
                    <a:cubicBezTo>
                      <a:pt x="992" y="0"/>
                      <a:pt x="944" y="0"/>
                      <a:pt x="8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2"/>
              <p:cNvSpPr/>
              <p:nvPr/>
            </p:nvSpPr>
            <p:spPr>
              <a:xfrm>
                <a:off x="4844231" y="2520380"/>
                <a:ext cx="48625" cy="62189"/>
              </a:xfrm>
              <a:custGeom>
                <a:rect b="b" l="l" r="r" t="t"/>
                <a:pathLst>
                  <a:path extrusionOk="0" h="1270" w="993">
                    <a:moveTo>
                      <a:pt x="416" y="193"/>
                    </a:moveTo>
                    <a:cubicBezTo>
                      <a:pt x="432" y="193"/>
                      <a:pt x="448" y="209"/>
                      <a:pt x="480" y="209"/>
                    </a:cubicBezTo>
                    <a:cubicBezTo>
                      <a:pt x="496" y="225"/>
                      <a:pt x="528" y="257"/>
                      <a:pt x="560" y="257"/>
                    </a:cubicBezTo>
                    <a:lnTo>
                      <a:pt x="656" y="353"/>
                    </a:lnTo>
                    <a:cubicBezTo>
                      <a:pt x="688" y="417"/>
                      <a:pt x="720" y="449"/>
                      <a:pt x="736" y="513"/>
                    </a:cubicBezTo>
                    <a:lnTo>
                      <a:pt x="800" y="753"/>
                    </a:lnTo>
                    <a:lnTo>
                      <a:pt x="800" y="913"/>
                    </a:lnTo>
                    <a:cubicBezTo>
                      <a:pt x="800" y="929"/>
                      <a:pt x="768" y="977"/>
                      <a:pt x="768" y="993"/>
                    </a:cubicBezTo>
                    <a:cubicBezTo>
                      <a:pt x="768" y="1009"/>
                      <a:pt x="752" y="1025"/>
                      <a:pt x="752" y="1025"/>
                    </a:cubicBezTo>
                    <a:cubicBezTo>
                      <a:pt x="752" y="1057"/>
                      <a:pt x="736" y="1057"/>
                      <a:pt x="736" y="1057"/>
                    </a:cubicBezTo>
                    <a:cubicBezTo>
                      <a:pt x="720" y="1057"/>
                      <a:pt x="720" y="1073"/>
                      <a:pt x="688" y="1073"/>
                    </a:cubicBezTo>
                    <a:cubicBezTo>
                      <a:pt x="672" y="1073"/>
                      <a:pt x="656" y="1073"/>
                      <a:pt x="656" y="1089"/>
                    </a:cubicBezTo>
                    <a:lnTo>
                      <a:pt x="592" y="1089"/>
                    </a:lnTo>
                    <a:cubicBezTo>
                      <a:pt x="560" y="1089"/>
                      <a:pt x="528" y="1073"/>
                      <a:pt x="512" y="1073"/>
                    </a:cubicBezTo>
                    <a:cubicBezTo>
                      <a:pt x="480" y="1057"/>
                      <a:pt x="432" y="1025"/>
                      <a:pt x="416" y="1009"/>
                    </a:cubicBezTo>
                    <a:lnTo>
                      <a:pt x="320" y="913"/>
                    </a:lnTo>
                    <a:cubicBezTo>
                      <a:pt x="288" y="865"/>
                      <a:pt x="256" y="833"/>
                      <a:pt x="240" y="769"/>
                    </a:cubicBezTo>
                    <a:cubicBezTo>
                      <a:pt x="208" y="737"/>
                      <a:pt x="208" y="673"/>
                      <a:pt x="192" y="609"/>
                    </a:cubicBezTo>
                    <a:lnTo>
                      <a:pt x="192" y="433"/>
                    </a:lnTo>
                    <a:cubicBezTo>
                      <a:pt x="208" y="353"/>
                      <a:pt x="240" y="289"/>
                      <a:pt x="256" y="225"/>
                    </a:cubicBezTo>
                    <a:cubicBezTo>
                      <a:pt x="272" y="225"/>
                      <a:pt x="288" y="209"/>
                      <a:pt x="288" y="209"/>
                    </a:cubicBezTo>
                    <a:cubicBezTo>
                      <a:pt x="320" y="209"/>
                      <a:pt x="336" y="193"/>
                      <a:pt x="352" y="193"/>
                    </a:cubicBezTo>
                    <a:close/>
                    <a:moveTo>
                      <a:pt x="384" y="1"/>
                    </a:moveTo>
                    <a:cubicBezTo>
                      <a:pt x="336" y="17"/>
                      <a:pt x="320" y="33"/>
                      <a:pt x="272" y="33"/>
                    </a:cubicBezTo>
                    <a:cubicBezTo>
                      <a:pt x="208" y="49"/>
                      <a:pt x="176" y="65"/>
                      <a:pt x="128" y="97"/>
                    </a:cubicBezTo>
                    <a:cubicBezTo>
                      <a:pt x="112" y="113"/>
                      <a:pt x="96" y="129"/>
                      <a:pt x="96" y="177"/>
                    </a:cubicBezTo>
                    <a:cubicBezTo>
                      <a:pt x="32" y="305"/>
                      <a:pt x="0" y="465"/>
                      <a:pt x="16" y="609"/>
                    </a:cubicBezTo>
                    <a:cubicBezTo>
                      <a:pt x="16" y="737"/>
                      <a:pt x="64" y="865"/>
                      <a:pt x="128" y="977"/>
                    </a:cubicBezTo>
                    <a:cubicBezTo>
                      <a:pt x="244" y="1136"/>
                      <a:pt x="412" y="1269"/>
                      <a:pt x="610" y="1269"/>
                    </a:cubicBezTo>
                    <a:cubicBezTo>
                      <a:pt x="630" y="1269"/>
                      <a:pt x="651" y="1268"/>
                      <a:pt x="672" y="1265"/>
                    </a:cubicBezTo>
                    <a:cubicBezTo>
                      <a:pt x="704" y="1265"/>
                      <a:pt x="752" y="1249"/>
                      <a:pt x="784" y="1233"/>
                    </a:cubicBezTo>
                    <a:cubicBezTo>
                      <a:pt x="832" y="1217"/>
                      <a:pt x="864" y="1169"/>
                      <a:pt x="912" y="1137"/>
                    </a:cubicBezTo>
                    <a:cubicBezTo>
                      <a:pt x="944" y="1089"/>
                      <a:pt x="944" y="1025"/>
                      <a:pt x="976" y="993"/>
                    </a:cubicBezTo>
                    <a:cubicBezTo>
                      <a:pt x="992" y="929"/>
                      <a:pt x="992" y="849"/>
                      <a:pt x="992" y="769"/>
                    </a:cubicBezTo>
                    <a:cubicBezTo>
                      <a:pt x="992" y="689"/>
                      <a:pt x="976" y="593"/>
                      <a:pt x="944" y="513"/>
                    </a:cubicBezTo>
                    <a:cubicBezTo>
                      <a:pt x="912" y="417"/>
                      <a:pt x="864" y="305"/>
                      <a:pt x="784" y="225"/>
                    </a:cubicBezTo>
                    <a:cubicBezTo>
                      <a:pt x="736" y="145"/>
                      <a:pt x="656" y="97"/>
                      <a:pt x="576" y="49"/>
                    </a:cubicBezTo>
                    <a:cubicBezTo>
                      <a:pt x="528" y="33"/>
                      <a:pt x="496" y="1"/>
                      <a:pt x="4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2"/>
              <p:cNvSpPr/>
              <p:nvPr/>
            </p:nvSpPr>
            <p:spPr>
              <a:xfrm>
                <a:off x="5033049" y="2327644"/>
                <a:ext cx="36873" cy="42553"/>
              </a:xfrm>
              <a:custGeom>
                <a:rect b="b" l="l" r="r" t="t"/>
                <a:pathLst>
                  <a:path extrusionOk="0" h="869" w="753">
                    <a:moveTo>
                      <a:pt x="400" y="160"/>
                    </a:moveTo>
                    <a:cubicBezTo>
                      <a:pt x="400" y="208"/>
                      <a:pt x="416" y="208"/>
                      <a:pt x="432" y="208"/>
                    </a:cubicBezTo>
                    <a:cubicBezTo>
                      <a:pt x="465" y="208"/>
                      <a:pt x="481" y="208"/>
                      <a:pt x="481" y="224"/>
                    </a:cubicBezTo>
                    <a:cubicBezTo>
                      <a:pt x="497" y="224"/>
                      <a:pt x="497" y="240"/>
                      <a:pt x="513" y="240"/>
                    </a:cubicBezTo>
                    <a:lnTo>
                      <a:pt x="561" y="288"/>
                    </a:lnTo>
                    <a:cubicBezTo>
                      <a:pt x="561" y="304"/>
                      <a:pt x="577" y="304"/>
                      <a:pt x="577" y="321"/>
                    </a:cubicBezTo>
                    <a:cubicBezTo>
                      <a:pt x="577" y="337"/>
                      <a:pt x="593" y="369"/>
                      <a:pt x="593" y="385"/>
                    </a:cubicBezTo>
                    <a:lnTo>
                      <a:pt x="593" y="497"/>
                    </a:lnTo>
                    <a:cubicBezTo>
                      <a:pt x="593" y="545"/>
                      <a:pt x="577" y="577"/>
                      <a:pt x="561" y="609"/>
                    </a:cubicBezTo>
                    <a:cubicBezTo>
                      <a:pt x="561" y="625"/>
                      <a:pt x="545" y="641"/>
                      <a:pt x="545" y="641"/>
                    </a:cubicBezTo>
                    <a:lnTo>
                      <a:pt x="513" y="657"/>
                    </a:lnTo>
                    <a:lnTo>
                      <a:pt x="497" y="689"/>
                    </a:lnTo>
                    <a:lnTo>
                      <a:pt x="416" y="689"/>
                    </a:lnTo>
                    <a:cubicBezTo>
                      <a:pt x="400" y="689"/>
                      <a:pt x="384" y="689"/>
                      <a:pt x="352" y="657"/>
                    </a:cubicBezTo>
                    <a:cubicBezTo>
                      <a:pt x="336" y="641"/>
                      <a:pt x="320" y="641"/>
                      <a:pt x="304" y="625"/>
                    </a:cubicBezTo>
                    <a:cubicBezTo>
                      <a:pt x="272" y="609"/>
                      <a:pt x="256" y="577"/>
                      <a:pt x="256" y="561"/>
                    </a:cubicBezTo>
                    <a:cubicBezTo>
                      <a:pt x="240" y="545"/>
                      <a:pt x="240" y="529"/>
                      <a:pt x="224" y="497"/>
                    </a:cubicBezTo>
                    <a:cubicBezTo>
                      <a:pt x="224" y="481"/>
                      <a:pt x="192" y="465"/>
                      <a:pt x="192" y="449"/>
                    </a:cubicBezTo>
                    <a:lnTo>
                      <a:pt x="192" y="385"/>
                    </a:lnTo>
                    <a:cubicBezTo>
                      <a:pt x="192" y="369"/>
                      <a:pt x="224" y="337"/>
                      <a:pt x="224" y="321"/>
                    </a:cubicBezTo>
                    <a:cubicBezTo>
                      <a:pt x="240" y="304"/>
                      <a:pt x="240" y="288"/>
                      <a:pt x="256" y="272"/>
                    </a:cubicBezTo>
                    <a:lnTo>
                      <a:pt x="336" y="176"/>
                    </a:lnTo>
                    <a:lnTo>
                      <a:pt x="352" y="160"/>
                    </a:lnTo>
                    <a:close/>
                    <a:moveTo>
                      <a:pt x="400" y="0"/>
                    </a:moveTo>
                    <a:cubicBezTo>
                      <a:pt x="352" y="32"/>
                      <a:pt x="304" y="48"/>
                      <a:pt x="256" y="64"/>
                    </a:cubicBezTo>
                    <a:cubicBezTo>
                      <a:pt x="240" y="64"/>
                      <a:pt x="224" y="80"/>
                      <a:pt x="192" y="112"/>
                    </a:cubicBezTo>
                    <a:cubicBezTo>
                      <a:pt x="192" y="112"/>
                      <a:pt x="192" y="128"/>
                      <a:pt x="176" y="128"/>
                    </a:cubicBezTo>
                    <a:cubicBezTo>
                      <a:pt x="96" y="176"/>
                      <a:pt x="32" y="272"/>
                      <a:pt x="16" y="369"/>
                    </a:cubicBezTo>
                    <a:cubicBezTo>
                      <a:pt x="0" y="401"/>
                      <a:pt x="0" y="465"/>
                      <a:pt x="16" y="513"/>
                    </a:cubicBezTo>
                    <a:cubicBezTo>
                      <a:pt x="16" y="545"/>
                      <a:pt x="32" y="593"/>
                      <a:pt x="64" y="625"/>
                    </a:cubicBezTo>
                    <a:cubicBezTo>
                      <a:pt x="80" y="673"/>
                      <a:pt x="96" y="705"/>
                      <a:pt x="112" y="721"/>
                    </a:cubicBezTo>
                    <a:cubicBezTo>
                      <a:pt x="144" y="769"/>
                      <a:pt x="176" y="785"/>
                      <a:pt x="224" y="801"/>
                    </a:cubicBezTo>
                    <a:cubicBezTo>
                      <a:pt x="264" y="840"/>
                      <a:pt x="325" y="869"/>
                      <a:pt x="390" y="869"/>
                    </a:cubicBezTo>
                    <a:cubicBezTo>
                      <a:pt x="404" y="869"/>
                      <a:pt x="418" y="867"/>
                      <a:pt x="432" y="865"/>
                    </a:cubicBezTo>
                    <a:cubicBezTo>
                      <a:pt x="545" y="865"/>
                      <a:pt x="625" y="801"/>
                      <a:pt x="657" y="753"/>
                    </a:cubicBezTo>
                    <a:cubicBezTo>
                      <a:pt x="737" y="641"/>
                      <a:pt x="753" y="529"/>
                      <a:pt x="753" y="401"/>
                    </a:cubicBezTo>
                    <a:cubicBezTo>
                      <a:pt x="753" y="288"/>
                      <a:pt x="721" y="144"/>
                      <a:pt x="625" y="64"/>
                    </a:cubicBezTo>
                    <a:cubicBezTo>
                      <a:pt x="577" y="32"/>
                      <a:pt x="513" y="0"/>
                      <a:pt x="4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 name="Google Shape;666;p32"/>
            <p:cNvGrpSpPr/>
            <p:nvPr/>
          </p:nvGrpSpPr>
          <p:grpSpPr>
            <a:xfrm rot="1243542">
              <a:off x="6685632" y="2017492"/>
              <a:ext cx="396039" cy="849595"/>
              <a:chOff x="6228411" y="2358889"/>
              <a:chExt cx="396033" cy="849582"/>
            </a:xfrm>
          </p:grpSpPr>
          <p:sp>
            <p:nvSpPr>
              <p:cNvPr id="667" name="Google Shape;667;p32"/>
              <p:cNvSpPr/>
              <p:nvPr/>
            </p:nvSpPr>
            <p:spPr>
              <a:xfrm>
                <a:off x="6523326" y="3107255"/>
                <a:ext cx="101118" cy="101216"/>
              </a:xfrm>
              <a:custGeom>
                <a:rect b="b" l="l" r="r" t="t"/>
                <a:pathLst>
                  <a:path extrusionOk="0" h="2067" w="2065">
                    <a:moveTo>
                      <a:pt x="769" y="1905"/>
                    </a:moveTo>
                    <a:cubicBezTo>
                      <a:pt x="758" y="1905"/>
                      <a:pt x="755" y="1912"/>
                      <a:pt x="758" y="1912"/>
                    </a:cubicBezTo>
                    <a:cubicBezTo>
                      <a:pt x="760" y="1912"/>
                      <a:pt x="764" y="1910"/>
                      <a:pt x="769" y="1905"/>
                    </a:cubicBezTo>
                    <a:lnTo>
                      <a:pt x="769" y="1905"/>
                    </a:lnTo>
                    <a:cubicBezTo>
                      <a:pt x="769" y="1905"/>
                      <a:pt x="769" y="1905"/>
                      <a:pt x="769" y="1905"/>
                    </a:cubicBezTo>
                    <a:close/>
                    <a:moveTo>
                      <a:pt x="785" y="1"/>
                    </a:moveTo>
                    <a:cubicBezTo>
                      <a:pt x="673" y="1"/>
                      <a:pt x="641" y="33"/>
                      <a:pt x="625" y="49"/>
                    </a:cubicBezTo>
                    <a:lnTo>
                      <a:pt x="593" y="81"/>
                    </a:lnTo>
                    <a:cubicBezTo>
                      <a:pt x="561" y="129"/>
                      <a:pt x="561" y="145"/>
                      <a:pt x="545" y="193"/>
                    </a:cubicBezTo>
                    <a:cubicBezTo>
                      <a:pt x="545" y="209"/>
                      <a:pt x="545" y="241"/>
                      <a:pt x="529" y="273"/>
                    </a:cubicBezTo>
                    <a:lnTo>
                      <a:pt x="529" y="369"/>
                    </a:lnTo>
                    <a:cubicBezTo>
                      <a:pt x="529" y="449"/>
                      <a:pt x="545" y="529"/>
                      <a:pt x="593" y="625"/>
                    </a:cubicBezTo>
                    <a:cubicBezTo>
                      <a:pt x="609" y="673"/>
                      <a:pt x="609" y="721"/>
                      <a:pt x="609" y="769"/>
                    </a:cubicBezTo>
                    <a:cubicBezTo>
                      <a:pt x="593" y="769"/>
                      <a:pt x="593" y="785"/>
                      <a:pt x="561" y="785"/>
                    </a:cubicBezTo>
                    <a:cubicBezTo>
                      <a:pt x="513" y="801"/>
                      <a:pt x="465" y="817"/>
                      <a:pt x="401" y="849"/>
                    </a:cubicBezTo>
                    <a:cubicBezTo>
                      <a:pt x="369" y="865"/>
                      <a:pt x="321" y="865"/>
                      <a:pt x="289" y="881"/>
                    </a:cubicBezTo>
                    <a:cubicBezTo>
                      <a:pt x="273" y="881"/>
                      <a:pt x="225" y="897"/>
                      <a:pt x="209" y="897"/>
                    </a:cubicBezTo>
                    <a:cubicBezTo>
                      <a:pt x="161" y="929"/>
                      <a:pt x="129" y="961"/>
                      <a:pt x="129" y="1009"/>
                    </a:cubicBezTo>
                    <a:cubicBezTo>
                      <a:pt x="116" y="1004"/>
                      <a:pt x="104" y="1002"/>
                      <a:pt x="94" y="1002"/>
                    </a:cubicBezTo>
                    <a:cubicBezTo>
                      <a:pt x="65" y="1002"/>
                      <a:pt x="45" y="1017"/>
                      <a:pt x="33" y="1041"/>
                    </a:cubicBezTo>
                    <a:cubicBezTo>
                      <a:pt x="1" y="1089"/>
                      <a:pt x="33" y="1137"/>
                      <a:pt x="65" y="1137"/>
                    </a:cubicBezTo>
                    <a:cubicBezTo>
                      <a:pt x="129" y="1169"/>
                      <a:pt x="209" y="1185"/>
                      <a:pt x="273" y="1201"/>
                    </a:cubicBezTo>
                    <a:cubicBezTo>
                      <a:pt x="321" y="1217"/>
                      <a:pt x="385" y="1217"/>
                      <a:pt x="449" y="1249"/>
                    </a:cubicBezTo>
                    <a:cubicBezTo>
                      <a:pt x="513" y="1265"/>
                      <a:pt x="545" y="1281"/>
                      <a:pt x="593" y="1297"/>
                    </a:cubicBezTo>
                    <a:cubicBezTo>
                      <a:pt x="609" y="1329"/>
                      <a:pt x="641" y="1345"/>
                      <a:pt x="673" y="1361"/>
                    </a:cubicBezTo>
                    <a:cubicBezTo>
                      <a:pt x="689" y="1393"/>
                      <a:pt x="689" y="1409"/>
                      <a:pt x="705" y="1425"/>
                    </a:cubicBezTo>
                    <a:cubicBezTo>
                      <a:pt x="721" y="1473"/>
                      <a:pt x="721" y="1489"/>
                      <a:pt x="753" y="1521"/>
                    </a:cubicBezTo>
                    <a:cubicBezTo>
                      <a:pt x="769" y="1585"/>
                      <a:pt x="769" y="1649"/>
                      <a:pt x="769" y="1729"/>
                    </a:cubicBezTo>
                    <a:cubicBezTo>
                      <a:pt x="769" y="1793"/>
                      <a:pt x="785" y="1873"/>
                      <a:pt x="785" y="1921"/>
                    </a:cubicBezTo>
                    <a:lnTo>
                      <a:pt x="785" y="1985"/>
                    </a:lnTo>
                    <a:cubicBezTo>
                      <a:pt x="785" y="2001"/>
                      <a:pt x="801" y="2033"/>
                      <a:pt x="817" y="2049"/>
                    </a:cubicBezTo>
                    <a:cubicBezTo>
                      <a:pt x="835" y="2061"/>
                      <a:pt x="858" y="2066"/>
                      <a:pt x="882" y="2066"/>
                    </a:cubicBezTo>
                    <a:cubicBezTo>
                      <a:pt x="921" y="2066"/>
                      <a:pt x="963" y="2053"/>
                      <a:pt x="993" y="2033"/>
                    </a:cubicBezTo>
                    <a:cubicBezTo>
                      <a:pt x="1009" y="2001"/>
                      <a:pt x="1025" y="1969"/>
                      <a:pt x="1025" y="1953"/>
                    </a:cubicBezTo>
                    <a:cubicBezTo>
                      <a:pt x="1057" y="1873"/>
                      <a:pt x="1089" y="1793"/>
                      <a:pt x="1121" y="1713"/>
                    </a:cubicBezTo>
                    <a:cubicBezTo>
                      <a:pt x="1137" y="1665"/>
                      <a:pt x="1169" y="1649"/>
                      <a:pt x="1185" y="1633"/>
                    </a:cubicBezTo>
                    <a:lnTo>
                      <a:pt x="1249" y="1569"/>
                    </a:lnTo>
                    <a:cubicBezTo>
                      <a:pt x="1265" y="1553"/>
                      <a:pt x="1281" y="1553"/>
                      <a:pt x="1313" y="1521"/>
                    </a:cubicBezTo>
                    <a:lnTo>
                      <a:pt x="1393" y="1521"/>
                    </a:lnTo>
                    <a:cubicBezTo>
                      <a:pt x="1489" y="1521"/>
                      <a:pt x="1585" y="1553"/>
                      <a:pt x="1681" y="1585"/>
                    </a:cubicBezTo>
                    <a:cubicBezTo>
                      <a:pt x="1729" y="1601"/>
                      <a:pt x="1761" y="1601"/>
                      <a:pt x="1793" y="1633"/>
                    </a:cubicBezTo>
                    <a:cubicBezTo>
                      <a:pt x="1809" y="1649"/>
                      <a:pt x="1841" y="1649"/>
                      <a:pt x="1873" y="1649"/>
                    </a:cubicBezTo>
                    <a:lnTo>
                      <a:pt x="1889" y="1649"/>
                    </a:lnTo>
                    <a:cubicBezTo>
                      <a:pt x="1921" y="1649"/>
                      <a:pt x="1969" y="1649"/>
                      <a:pt x="2001" y="1633"/>
                    </a:cubicBezTo>
                    <a:cubicBezTo>
                      <a:pt x="2049" y="1601"/>
                      <a:pt x="2065" y="1553"/>
                      <a:pt x="2065" y="1505"/>
                    </a:cubicBezTo>
                    <a:lnTo>
                      <a:pt x="2065" y="1473"/>
                    </a:lnTo>
                    <a:lnTo>
                      <a:pt x="2065" y="1441"/>
                    </a:lnTo>
                    <a:lnTo>
                      <a:pt x="2001" y="1393"/>
                    </a:lnTo>
                    <a:cubicBezTo>
                      <a:pt x="1985" y="1345"/>
                      <a:pt x="1953" y="1329"/>
                      <a:pt x="1921" y="1281"/>
                    </a:cubicBezTo>
                    <a:cubicBezTo>
                      <a:pt x="1905" y="1249"/>
                      <a:pt x="1873" y="1201"/>
                      <a:pt x="1841" y="1185"/>
                    </a:cubicBezTo>
                    <a:cubicBezTo>
                      <a:pt x="1809" y="1121"/>
                      <a:pt x="1745" y="1073"/>
                      <a:pt x="1713" y="1009"/>
                    </a:cubicBezTo>
                    <a:cubicBezTo>
                      <a:pt x="1713" y="993"/>
                      <a:pt x="1681" y="961"/>
                      <a:pt x="1681" y="945"/>
                    </a:cubicBezTo>
                    <a:lnTo>
                      <a:pt x="1681" y="929"/>
                    </a:lnTo>
                    <a:lnTo>
                      <a:pt x="1681" y="913"/>
                    </a:lnTo>
                    <a:cubicBezTo>
                      <a:pt x="1713" y="865"/>
                      <a:pt x="1745" y="833"/>
                      <a:pt x="1761" y="801"/>
                    </a:cubicBezTo>
                    <a:cubicBezTo>
                      <a:pt x="1793" y="785"/>
                      <a:pt x="1809" y="753"/>
                      <a:pt x="1825" y="721"/>
                    </a:cubicBezTo>
                    <a:cubicBezTo>
                      <a:pt x="1841" y="689"/>
                      <a:pt x="1873" y="641"/>
                      <a:pt x="1889" y="625"/>
                    </a:cubicBezTo>
                    <a:cubicBezTo>
                      <a:pt x="1905" y="609"/>
                      <a:pt x="1905" y="593"/>
                      <a:pt x="1921" y="561"/>
                    </a:cubicBezTo>
                    <a:cubicBezTo>
                      <a:pt x="1969" y="513"/>
                      <a:pt x="1985" y="449"/>
                      <a:pt x="1969" y="369"/>
                    </a:cubicBezTo>
                    <a:cubicBezTo>
                      <a:pt x="1953" y="289"/>
                      <a:pt x="1841" y="273"/>
                      <a:pt x="1793" y="273"/>
                    </a:cubicBezTo>
                    <a:cubicBezTo>
                      <a:pt x="1745" y="273"/>
                      <a:pt x="1713" y="289"/>
                      <a:pt x="1665" y="305"/>
                    </a:cubicBezTo>
                    <a:lnTo>
                      <a:pt x="1553" y="369"/>
                    </a:lnTo>
                    <a:cubicBezTo>
                      <a:pt x="1505" y="385"/>
                      <a:pt x="1473" y="385"/>
                      <a:pt x="1441" y="401"/>
                    </a:cubicBezTo>
                    <a:cubicBezTo>
                      <a:pt x="1393" y="433"/>
                      <a:pt x="1345" y="449"/>
                      <a:pt x="1281" y="465"/>
                    </a:cubicBezTo>
                    <a:cubicBezTo>
                      <a:pt x="1249" y="433"/>
                      <a:pt x="1201" y="401"/>
                      <a:pt x="1169" y="369"/>
                    </a:cubicBezTo>
                    <a:cubicBezTo>
                      <a:pt x="1121" y="305"/>
                      <a:pt x="1073" y="241"/>
                      <a:pt x="1025" y="193"/>
                    </a:cubicBezTo>
                    <a:cubicBezTo>
                      <a:pt x="993" y="129"/>
                      <a:pt x="945" y="81"/>
                      <a:pt x="881" y="49"/>
                    </a:cubicBezTo>
                    <a:cubicBezTo>
                      <a:pt x="865" y="33"/>
                      <a:pt x="833" y="1"/>
                      <a:pt x="785" y="1"/>
                    </a:cubicBezTo>
                    <a:close/>
                  </a:path>
                </a:pathLst>
              </a:custGeom>
              <a:solidFill>
                <a:srgbClr val="F5E5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2"/>
              <p:cNvSpPr/>
              <p:nvPr/>
            </p:nvSpPr>
            <p:spPr>
              <a:xfrm>
                <a:off x="6228411" y="2358889"/>
                <a:ext cx="134026" cy="132724"/>
              </a:xfrm>
              <a:custGeom>
                <a:rect b="b" l="l" r="r" t="t"/>
                <a:pathLst>
                  <a:path extrusionOk="0" h="2687" w="2657">
                    <a:moveTo>
                      <a:pt x="961" y="337"/>
                    </a:moveTo>
                    <a:lnTo>
                      <a:pt x="961" y="337"/>
                    </a:lnTo>
                    <a:cubicBezTo>
                      <a:pt x="1121" y="497"/>
                      <a:pt x="1281" y="673"/>
                      <a:pt x="1457" y="833"/>
                    </a:cubicBezTo>
                    <a:cubicBezTo>
                      <a:pt x="1473" y="865"/>
                      <a:pt x="1473" y="865"/>
                      <a:pt x="1505" y="865"/>
                    </a:cubicBezTo>
                    <a:lnTo>
                      <a:pt x="1553" y="865"/>
                    </a:lnTo>
                    <a:cubicBezTo>
                      <a:pt x="1761" y="753"/>
                      <a:pt x="1985" y="657"/>
                      <a:pt x="2177" y="561"/>
                    </a:cubicBezTo>
                    <a:lnTo>
                      <a:pt x="2177" y="561"/>
                    </a:lnTo>
                    <a:cubicBezTo>
                      <a:pt x="2081" y="769"/>
                      <a:pt x="1953" y="977"/>
                      <a:pt x="1857" y="1201"/>
                    </a:cubicBezTo>
                    <a:cubicBezTo>
                      <a:pt x="1841" y="1233"/>
                      <a:pt x="1841" y="1281"/>
                      <a:pt x="1873" y="1297"/>
                    </a:cubicBezTo>
                    <a:cubicBezTo>
                      <a:pt x="2033" y="1473"/>
                      <a:pt x="2177" y="1633"/>
                      <a:pt x="2337" y="1809"/>
                    </a:cubicBezTo>
                    <a:cubicBezTo>
                      <a:pt x="2113" y="1777"/>
                      <a:pt x="1873" y="1729"/>
                      <a:pt x="1665" y="1697"/>
                    </a:cubicBezTo>
                    <a:lnTo>
                      <a:pt x="1617" y="1697"/>
                    </a:lnTo>
                    <a:cubicBezTo>
                      <a:pt x="1601" y="1697"/>
                      <a:pt x="1585" y="1713"/>
                      <a:pt x="1553" y="1729"/>
                    </a:cubicBezTo>
                    <a:cubicBezTo>
                      <a:pt x="1441" y="1937"/>
                      <a:pt x="1313" y="2129"/>
                      <a:pt x="1217" y="2337"/>
                    </a:cubicBezTo>
                    <a:cubicBezTo>
                      <a:pt x="1185" y="2097"/>
                      <a:pt x="1153" y="1873"/>
                      <a:pt x="1121" y="1633"/>
                    </a:cubicBezTo>
                    <a:cubicBezTo>
                      <a:pt x="1121" y="1617"/>
                      <a:pt x="1073" y="1569"/>
                      <a:pt x="1057" y="1569"/>
                    </a:cubicBezTo>
                    <a:cubicBezTo>
                      <a:pt x="817" y="1521"/>
                      <a:pt x="593" y="1457"/>
                      <a:pt x="353" y="1409"/>
                    </a:cubicBezTo>
                    <a:cubicBezTo>
                      <a:pt x="577" y="1313"/>
                      <a:pt x="785" y="1217"/>
                      <a:pt x="993" y="1121"/>
                    </a:cubicBezTo>
                    <a:cubicBezTo>
                      <a:pt x="1025" y="1121"/>
                      <a:pt x="1025" y="1089"/>
                      <a:pt x="1041" y="1073"/>
                    </a:cubicBezTo>
                    <a:lnTo>
                      <a:pt x="1041" y="1041"/>
                    </a:lnTo>
                    <a:lnTo>
                      <a:pt x="1041" y="1009"/>
                    </a:lnTo>
                    <a:lnTo>
                      <a:pt x="1041" y="961"/>
                    </a:lnTo>
                    <a:cubicBezTo>
                      <a:pt x="993" y="737"/>
                      <a:pt x="977" y="545"/>
                      <a:pt x="961" y="337"/>
                    </a:cubicBezTo>
                    <a:close/>
                    <a:moveTo>
                      <a:pt x="817" y="1"/>
                    </a:moveTo>
                    <a:cubicBezTo>
                      <a:pt x="785" y="1"/>
                      <a:pt x="753" y="33"/>
                      <a:pt x="753" y="81"/>
                    </a:cubicBezTo>
                    <a:cubicBezTo>
                      <a:pt x="753" y="113"/>
                      <a:pt x="753" y="161"/>
                      <a:pt x="769" y="193"/>
                    </a:cubicBezTo>
                    <a:cubicBezTo>
                      <a:pt x="801" y="465"/>
                      <a:pt x="833" y="721"/>
                      <a:pt x="865" y="977"/>
                    </a:cubicBezTo>
                    <a:cubicBezTo>
                      <a:pt x="577" y="1105"/>
                      <a:pt x="321" y="1233"/>
                      <a:pt x="33" y="1361"/>
                    </a:cubicBezTo>
                    <a:cubicBezTo>
                      <a:pt x="17" y="1377"/>
                      <a:pt x="1" y="1393"/>
                      <a:pt x="1" y="1441"/>
                    </a:cubicBezTo>
                    <a:cubicBezTo>
                      <a:pt x="1" y="1473"/>
                      <a:pt x="17" y="1521"/>
                      <a:pt x="65" y="1521"/>
                    </a:cubicBezTo>
                    <a:cubicBezTo>
                      <a:pt x="353" y="1601"/>
                      <a:pt x="657" y="1665"/>
                      <a:pt x="945" y="1745"/>
                    </a:cubicBezTo>
                    <a:cubicBezTo>
                      <a:pt x="977" y="2001"/>
                      <a:pt x="1025" y="2273"/>
                      <a:pt x="1057" y="2545"/>
                    </a:cubicBezTo>
                    <a:cubicBezTo>
                      <a:pt x="1057" y="2561"/>
                      <a:pt x="1057" y="2593"/>
                      <a:pt x="1073" y="2625"/>
                    </a:cubicBezTo>
                    <a:cubicBezTo>
                      <a:pt x="1073" y="2641"/>
                      <a:pt x="1121" y="2673"/>
                      <a:pt x="1137" y="2673"/>
                    </a:cubicBezTo>
                    <a:cubicBezTo>
                      <a:pt x="1151" y="2682"/>
                      <a:pt x="1164" y="2686"/>
                      <a:pt x="1175" y="2686"/>
                    </a:cubicBezTo>
                    <a:cubicBezTo>
                      <a:pt x="1202" y="2686"/>
                      <a:pt x="1222" y="2663"/>
                      <a:pt x="1233" y="2641"/>
                    </a:cubicBezTo>
                    <a:cubicBezTo>
                      <a:pt x="1377" y="2385"/>
                      <a:pt x="1537" y="2145"/>
                      <a:pt x="1681" y="1873"/>
                    </a:cubicBezTo>
                    <a:cubicBezTo>
                      <a:pt x="1953" y="1921"/>
                      <a:pt x="2257" y="1985"/>
                      <a:pt x="2545" y="2017"/>
                    </a:cubicBezTo>
                    <a:lnTo>
                      <a:pt x="2577" y="2017"/>
                    </a:lnTo>
                    <a:cubicBezTo>
                      <a:pt x="2593" y="2017"/>
                      <a:pt x="2609" y="2001"/>
                      <a:pt x="2641" y="1985"/>
                    </a:cubicBezTo>
                    <a:cubicBezTo>
                      <a:pt x="2657" y="1937"/>
                      <a:pt x="2657" y="1905"/>
                      <a:pt x="2609" y="1873"/>
                    </a:cubicBezTo>
                    <a:lnTo>
                      <a:pt x="2017" y="1217"/>
                    </a:lnTo>
                    <a:cubicBezTo>
                      <a:pt x="2145" y="977"/>
                      <a:pt x="2257" y="737"/>
                      <a:pt x="2369" y="481"/>
                    </a:cubicBezTo>
                    <a:cubicBezTo>
                      <a:pt x="2401" y="465"/>
                      <a:pt x="2401" y="433"/>
                      <a:pt x="2417" y="417"/>
                    </a:cubicBezTo>
                    <a:cubicBezTo>
                      <a:pt x="2433" y="385"/>
                      <a:pt x="2433" y="337"/>
                      <a:pt x="2401" y="321"/>
                    </a:cubicBezTo>
                    <a:cubicBezTo>
                      <a:pt x="2369" y="305"/>
                      <a:pt x="2369" y="305"/>
                      <a:pt x="2353" y="305"/>
                    </a:cubicBezTo>
                    <a:lnTo>
                      <a:pt x="2289" y="305"/>
                    </a:lnTo>
                    <a:cubicBezTo>
                      <a:pt x="2033" y="417"/>
                      <a:pt x="1761" y="545"/>
                      <a:pt x="1489" y="673"/>
                    </a:cubicBezTo>
                    <a:cubicBezTo>
                      <a:pt x="1297" y="465"/>
                      <a:pt x="1073" y="257"/>
                      <a:pt x="881" y="33"/>
                    </a:cubicBezTo>
                    <a:cubicBezTo>
                      <a:pt x="849" y="17"/>
                      <a:pt x="833" y="17"/>
                      <a:pt x="817" y="17"/>
                    </a:cubicBezTo>
                    <a:cubicBezTo>
                      <a:pt x="833" y="1"/>
                      <a:pt x="833" y="1"/>
                      <a:pt x="8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 name="Google Shape;669;p32"/>
          <p:cNvGrpSpPr/>
          <p:nvPr/>
        </p:nvGrpSpPr>
        <p:grpSpPr>
          <a:xfrm rot="1243542">
            <a:off x="6734702" y="2292052"/>
            <a:ext cx="1778723" cy="1693323"/>
            <a:chOff x="6585221" y="2002451"/>
            <a:chExt cx="1778695" cy="1693296"/>
          </a:xfrm>
        </p:grpSpPr>
        <p:sp>
          <p:nvSpPr>
            <p:cNvPr id="670" name="Google Shape;670;p32"/>
            <p:cNvSpPr/>
            <p:nvPr/>
          </p:nvSpPr>
          <p:spPr>
            <a:xfrm>
              <a:off x="7734684" y="2027571"/>
              <a:ext cx="57243" cy="115416"/>
            </a:xfrm>
            <a:custGeom>
              <a:rect b="b" l="l" r="r" t="t"/>
              <a:pathLst>
                <a:path extrusionOk="0" h="2357" w="1169">
                  <a:moveTo>
                    <a:pt x="865" y="0"/>
                  </a:moveTo>
                  <a:cubicBezTo>
                    <a:pt x="785" y="16"/>
                    <a:pt x="769" y="16"/>
                    <a:pt x="753" y="16"/>
                  </a:cubicBezTo>
                  <a:cubicBezTo>
                    <a:pt x="673" y="32"/>
                    <a:pt x="593" y="48"/>
                    <a:pt x="529" y="96"/>
                  </a:cubicBezTo>
                  <a:cubicBezTo>
                    <a:pt x="449" y="128"/>
                    <a:pt x="385" y="192"/>
                    <a:pt x="353" y="272"/>
                  </a:cubicBezTo>
                  <a:cubicBezTo>
                    <a:pt x="257" y="432"/>
                    <a:pt x="145" y="576"/>
                    <a:pt x="97" y="752"/>
                  </a:cubicBezTo>
                  <a:lnTo>
                    <a:pt x="33" y="992"/>
                  </a:lnTo>
                  <a:cubicBezTo>
                    <a:pt x="1" y="1088"/>
                    <a:pt x="1" y="1168"/>
                    <a:pt x="1" y="1280"/>
                  </a:cubicBezTo>
                  <a:cubicBezTo>
                    <a:pt x="1" y="1360"/>
                    <a:pt x="1" y="1440"/>
                    <a:pt x="33" y="1520"/>
                  </a:cubicBezTo>
                  <a:cubicBezTo>
                    <a:pt x="33" y="1600"/>
                    <a:pt x="65" y="1680"/>
                    <a:pt x="97" y="1760"/>
                  </a:cubicBezTo>
                  <a:cubicBezTo>
                    <a:pt x="113" y="1792"/>
                    <a:pt x="129" y="1840"/>
                    <a:pt x="129" y="1888"/>
                  </a:cubicBezTo>
                  <a:cubicBezTo>
                    <a:pt x="145" y="1936"/>
                    <a:pt x="145" y="1968"/>
                    <a:pt x="161" y="2016"/>
                  </a:cubicBezTo>
                  <a:cubicBezTo>
                    <a:pt x="161" y="2032"/>
                    <a:pt x="161" y="2048"/>
                    <a:pt x="193" y="2048"/>
                  </a:cubicBezTo>
                  <a:cubicBezTo>
                    <a:pt x="193" y="2096"/>
                    <a:pt x="209" y="2160"/>
                    <a:pt x="209" y="2192"/>
                  </a:cubicBezTo>
                  <a:cubicBezTo>
                    <a:pt x="209" y="2208"/>
                    <a:pt x="209" y="2240"/>
                    <a:pt x="225" y="2272"/>
                  </a:cubicBezTo>
                  <a:cubicBezTo>
                    <a:pt x="225" y="2288"/>
                    <a:pt x="225" y="2288"/>
                    <a:pt x="257" y="2320"/>
                  </a:cubicBezTo>
                  <a:cubicBezTo>
                    <a:pt x="273" y="2336"/>
                    <a:pt x="289" y="2352"/>
                    <a:pt x="337" y="2352"/>
                  </a:cubicBezTo>
                  <a:cubicBezTo>
                    <a:pt x="343" y="2355"/>
                    <a:pt x="348" y="2357"/>
                    <a:pt x="354" y="2357"/>
                  </a:cubicBezTo>
                  <a:cubicBezTo>
                    <a:pt x="375" y="2357"/>
                    <a:pt x="391" y="2333"/>
                    <a:pt x="417" y="2320"/>
                  </a:cubicBezTo>
                  <a:cubicBezTo>
                    <a:pt x="433" y="2288"/>
                    <a:pt x="449" y="2240"/>
                    <a:pt x="449" y="2192"/>
                  </a:cubicBezTo>
                  <a:cubicBezTo>
                    <a:pt x="449" y="2176"/>
                    <a:pt x="465" y="2160"/>
                    <a:pt x="465" y="2112"/>
                  </a:cubicBezTo>
                  <a:cubicBezTo>
                    <a:pt x="497" y="2080"/>
                    <a:pt x="497" y="2048"/>
                    <a:pt x="513" y="2016"/>
                  </a:cubicBezTo>
                  <a:cubicBezTo>
                    <a:pt x="529" y="2016"/>
                    <a:pt x="577" y="2000"/>
                    <a:pt x="593" y="1968"/>
                  </a:cubicBezTo>
                  <a:cubicBezTo>
                    <a:pt x="625" y="1936"/>
                    <a:pt x="657" y="1888"/>
                    <a:pt x="673" y="1856"/>
                  </a:cubicBezTo>
                  <a:cubicBezTo>
                    <a:pt x="689" y="1808"/>
                    <a:pt x="705" y="1776"/>
                    <a:pt x="753" y="1728"/>
                  </a:cubicBezTo>
                  <a:lnTo>
                    <a:pt x="865" y="1488"/>
                  </a:lnTo>
                  <a:cubicBezTo>
                    <a:pt x="913" y="1392"/>
                    <a:pt x="945" y="1312"/>
                    <a:pt x="961" y="1216"/>
                  </a:cubicBezTo>
                  <a:cubicBezTo>
                    <a:pt x="993" y="1168"/>
                    <a:pt x="993" y="1136"/>
                    <a:pt x="1009" y="1088"/>
                  </a:cubicBezTo>
                  <a:lnTo>
                    <a:pt x="1073" y="976"/>
                  </a:lnTo>
                  <a:cubicBezTo>
                    <a:pt x="1105" y="896"/>
                    <a:pt x="1137" y="800"/>
                    <a:pt x="1137" y="688"/>
                  </a:cubicBezTo>
                  <a:cubicBezTo>
                    <a:pt x="1153" y="512"/>
                    <a:pt x="1169" y="336"/>
                    <a:pt x="1105" y="160"/>
                  </a:cubicBezTo>
                  <a:cubicBezTo>
                    <a:pt x="1089" y="80"/>
                    <a:pt x="1025" y="16"/>
                    <a:pt x="9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2"/>
            <p:cNvSpPr/>
            <p:nvPr/>
          </p:nvSpPr>
          <p:spPr>
            <a:xfrm>
              <a:off x="7811465" y="2007152"/>
              <a:ext cx="87015" cy="88142"/>
            </a:xfrm>
            <a:custGeom>
              <a:rect b="b" l="l" r="r" t="t"/>
              <a:pathLst>
                <a:path extrusionOk="0" h="1800" w="1777">
                  <a:moveTo>
                    <a:pt x="1425" y="1"/>
                  </a:moveTo>
                  <a:cubicBezTo>
                    <a:pt x="1297" y="1"/>
                    <a:pt x="1217" y="33"/>
                    <a:pt x="1137" y="65"/>
                  </a:cubicBezTo>
                  <a:cubicBezTo>
                    <a:pt x="1057" y="97"/>
                    <a:pt x="977" y="129"/>
                    <a:pt x="897" y="177"/>
                  </a:cubicBezTo>
                  <a:cubicBezTo>
                    <a:pt x="849" y="209"/>
                    <a:pt x="769" y="273"/>
                    <a:pt x="705" y="337"/>
                  </a:cubicBezTo>
                  <a:cubicBezTo>
                    <a:pt x="641" y="385"/>
                    <a:pt x="577" y="449"/>
                    <a:pt x="545" y="513"/>
                  </a:cubicBezTo>
                  <a:cubicBezTo>
                    <a:pt x="497" y="577"/>
                    <a:pt x="465" y="657"/>
                    <a:pt x="417" y="705"/>
                  </a:cubicBezTo>
                  <a:cubicBezTo>
                    <a:pt x="385" y="785"/>
                    <a:pt x="337" y="849"/>
                    <a:pt x="305" y="929"/>
                  </a:cubicBezTo>
                  <a:cubicBezTo>
                    <a:pt x="225" y="1073"/>
                    <a:pt x="177" y="1233"/>
                    <a:pt x="129" y="1393"/>
                  </a:cubicBezTo>
                  <a:lnTo>
                    <a:pt x="129" y="1409"/>
                  </a:lnTo>
                  <a:cubicBezTo>
                    <a:pt x="97" y="1457"/>
                    <a:pt x="65" y="1489"/>
                    <a:pt x="65" y="1521"/>
                  </a:cubicBezTo>
                  <a:cubicBezTo>
                    <a:pt x="65" y="1553"/>
                    <a:pt x="33" y="1585"/>
                    <a:pt x="33" y="1601"/>
                  </a:cubicBezTo>
                  <a:cubicBezTo>
                    <a:pt x="33" y="1633"/>
                    <a:pt x="17" y="1649"/>
                    <a:pt x="17" y="1665"/>
                  </a:cubicBezTo>
                  <a:cubicBezTo>
                    <a:pt x="1" y="1713"/>
                    <a:pt x="17" y="1761"/>
                    <a:pt x="65" y="1793"/>
                  </a:cubicBezTo>
                  <a:cubicBezTo>
                    <a:pt x="73" y="1797"/>
                    <a:pt x="83" y="1799"/>
                    <a:pt x="93" y="1799"/>
                  </a:cubicBezTo>
                  <a:cubicBezTo>
                    <a:pt x="120" y="1799"/>
                    <a:pt x="149" y="1785"/>
                    <a:pt x="161" y="1761"/>
                  </a:cubicBezTo>
                  <a:cubicBezTo>
                    <a:pt x="177" y="1793"/>
                    <a:pt x="225" y="1793"/>
                    <a:pt x="241" y="1793"/>
                  </a:cubicBezTo>
                  <a:cubicBezTo>
                    <a:pt x="273" y="1793"/>
                    <a:pt x="305" y="1761"/>
                    <a:pt x="337" y="1745"/>
                  </a:cubicBezTo>
                  <a:cubicBezTo>
                    <a:pt x="337" y="1745"/>
                    <a:pt x="353" y="1745"/>
                    <a:pt x="353" y="1729"/>
                  </a:cubicBezTo>
                  <a:cubicBezTo>
                    <a:pt x="401" y="1713"/>
                    <a:pt x="417" y="1681"/>
                    <a:pt x="465" y="1665"/>
                  </a:cubicBezTo>
                  <a:cubicBezTo>
                    <a:pt x="545" y="1601"/>
                    <a:pt x="625" y="1569"/>
                    <a:pt x="705" y="1505"/>
                  </a:cubicBezTo>
                  <a:lnTo>
                    <a:pt x="1121" y="1201"/>
                  </a:lnTo>
                  <a:cubicBezTo>
                    <a:pt x="1281" y="1089"/>
                    <a:pt x="1425" y="945"/>
                    <a:pt x="1537" y="801"/>
                  </a:cubicBezTo>
                  <a:cubicBezTo>
                    <a:pt x="1585" y="769"/>
                    <a:pt x="1601" y="753"/>
                    <a:pt x="1617" y="705"/>
                  </a:cubicBezTo>
                  <a:cubicBezTo>
                    <a:pt x="1665" y="657"/>
                    <a:pt x="1697" y="593"/>
                    <a:pt x="1745" y="513"/>
                  </a:cubicBezTo>
                  <a:cubicBezTo>
                    <a:pt x="1777" y="401"/>
                    <a:pt x="1777" y="305"/>
                    <a:pt x="1745" y="209"/>
                  </a:cubicBezTo>
                  <a:cubicBezTo>
                    <a:pt x="1713" y="145"/>
                    <a:pt x="1681" y="113"/>
                    <a:pt x="1633" y="65"/>
                  </a:cubicBezTo>
                  <a:cubicBezTo>
                    <a:pt x="1601" y="33"/>
                    <a:pt x="1537" y="1"/>
                    <a:pt x="14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2"/>
            <p:cNvSpPr/>
            <p:nvPr/>
          </p:nvSpPr>
          <p:spPr>
            <a:xfrm>
              <a:off x="7827918" y="2105136"/>
              <a:ext cx="76047" cy="72913"/>
            </a:xfrm>
            <a:custGeom>
              <a:rect b="b" l="l" r="r" t="t"/>
              <a:pathLst>
                <a:path extrusionOk="0" h="1489" w="1553">
                  <a:moveTo>
                    <a:pt x="1233" y="0"/>
                  </a:moveTo>
                  <a:cubicBezTo>
                    <a:pt x="1121" y="32"/>
                    <a:pt x="1025" y="64"/>
                    <a:pt x="961" y="128"/>
                  </a:cubicBezTo>
                  <a:cubicBezTo>
                    <a:pt x="881" y="192"/>
                    <a:pt x="833" y="272"/>
                    <a:pt x="769" y="336"/>
                  </a:cubicBezTo>
                  <a:cubicBezTo>
                    <a:pt x="689" y="432"/>
                    <a:pt x="609" y="544"/>
                    <a:pt x="529" y="656"/>
                  </a:cubicBezTo>
                  <a:cubicBezTo>
                    <a:pt x="481" y="704"/>
                    <a:pt x="449" y="784"/>
                    <a:pt x="401" y="848"/>
                  </a:cubicBezTo>
                  <a:cubicBezTo>
                    <a:pt x="385" y="912"/>
                    <a:pt x="353" y="944"/>
                    <a:pt x="321" y="1008"/>
                  </a:cubicBezTo>
                  <a:cubicBezTo>
                    <a:pt x="305" y="1024"/>
                    <a:pt x="305" y="1056"/>
                    <a:pt x="289" y="1072"/>
                  </a:cubicBezTo>
                  <a:lnTo>
                    <a:pt x="225" y="1120"/>
                  </a:lnTo>
                  <a:cubicBezTo>
                    <a:pt x="209" y="1168"/>
                    <a:pt x="161" y="1184"/>
                    <a:pt x="145" y="1232"/>
                  </a:cubicBezTo>
                  <a:lnTo>
                    <a:pt x="81" y="1280"/>
                  </a:lnTo>
                  <a:lnTo>
                    <a:pt x="65" y="1312"/>
                  </a:lnTo>
                  <a:cubicBezTo>
                    <a:pt x="33" y="1344"/>
                    <a:pt x="1" y="1408"/>
                    <a:pt x="49" y="1440"/>
                  </a:cubicBezTo>
                  <a:cubicBezTo>
                    <a:pt x="70" y="1471"/>
                    <a:pt x="104" y="1489"/>
                    <a:pt x="138" y="1489"/>
                  </a:cubicBezTo>
                  <a:cubicBezTo>
                    <a:pt x="157" y="1489"/>
                    <a:pt x="176" y="1484"/>
                    <a:pt x="193" y="1472"/>
                  </a:cubicBezTo>
                  <a:cubicBezTo>
                    <a:pt x="209" y="1472"/>
                    <a:pt x="209" y="1440"/>
                    <a:pt x="225" y="1440"/>
                  </a:cubicBezTo>
                  <a:cubicBezTo>
                    <a:pt x="225" y="1440"/>
                    <a:pt x="241" y="1440"/>
                    <a:pt x="241" y="1472"/>
                  </a:cubicBezTo>
                  <a:cubicBezTo>
                    <a:pt x="273" y="1488"/>
                    <a:pt x="305" y="1488"/>
                    <a:pt x="353" y="1488"/>
                  </a:cubicBezTo>
                  <a:cubicBezTo>
                    <a:pt x="385" y="1488"/>
                    <a:pt x="433" y="1472"/>
                    <a:pt x="465" y="1440"/>
                  </a:cubicBezTo>
                  <a:cubicBezTo>
                    <a:pt x="529" y="1424"/>
                    <a:pt x="561" y="1408"/>
                    <a:pt x="609" y="1392"/>
                  </a:cubicBezTo>
                  <a:cubicBezTo>
                    <a:pt x="689" y="1344"/>
                    <a:pt x="769" y="1312"/>
                    <a:pt x="849" y="1248"/>
                  </a:cubicBezTo>
                  <a:cubicBezTo>
                    <a:pt x="1009" y="1152"/>
                    <a:pt x="1169" y="1024"/>
                    <a:pt x="1313" y="880"/>
                  </a:cubicBezTo>
                  <a:cubicBezTo>
                    <a:pt x="1393" y="800"/>
                    <a:pt x="1473" y="704"/>
                    <a:pt x="1505" y="608"/>
                  </a:cubicBezTo>
                  <a:cubicBezTo>
                    <a:pt x="1553" y="512"/>
                    <a:pt x="1553" y="400"/>
                    <a:pt x="1553" y="304"/>
                  </a:cubicBezTo>
                  <a:cubicBezTo>
                    <a:pt x="1553" y="240"/>
                    <a:pt x="1521" y="208"/>
                    <a:pt x="1489" y="144"/>
                  </a:cubicBezTo>
                  <a:lnTo>
                    <a:pt x="1425" y="80"/>
                  </a:lnTo>
                  <a:cubicBezTo>
                    <a:pt x="1409" y="64"/>
                    <a:pt x="1361" y="48"/>
                    <a:pt x="1329" y="32"/>
                  </a:cubicBezTo>
                  <a:cubicBezTo>
                    <a:pt x="1281" y="0"/>
                    <a:pt x="1265"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2"/>
            <p:cNvSpPr/>
            <p:nvPr/>
          </p:nvSpPr>
          <p:spPr>
            <a:xfrm>
              <a:off x="7852990" y="2120022"/>
              <a:ext cx="39223" cy="38244"/>
            </a:xfrm>
            <a:custGeom>
              <a:rect b="b" l="l" r="r" t="t"/>
              <a:pathLst>
                <a:path extrusionOk="0" h="781" w="801">
                  <a:moveTo>
                    <a:pt x="737" y="0"/>
                  </a:moveTo>
                  <a:cubicBezTo>
                    <a:pt x="689" y="32"/>
                    <a:pt x="673" y="48"/>
                    <a:pt x="657" y="64"/>
                  </a:cubicBezTo>
                  <a:cubicBezTo>
                    <a:pt x="657" y="80"/>
                    <a:pt x="641" y="112"/>
                    <a:pt x="641" y="128"/>
                  </a:cubicBezTo>
                  <a:cubicBezTo>
                    <a:pt x="609" y="160"/>
                    <a:pt x="577" y="208"/>
                    <a:pt x="529" y="224"/>
                  </a:cubicBezTo>
                  <a:lnTo>
                    <a:pt x="497" y="272"/>
                  </a:lnTo>
                  <a:cubicBezTo>
                    <a:pt x="481" y="288"/>
                    <a:pt x="433" y="304"/>
                    <a:pt x="417" y="352"/>
                  </a:cubicBezTo>
                  <a:cubicBezTo>
                    <a:pt x="353" y="384"/>
                    <a:pt x="289" y="448"/>
                    <a:pt x="241" y="464"/>
                  </a:cubicBezTo>
                  <a:cubicBezTo>
                    <a:pt x="177" y="512"/>
                    <a:pt x="113" y="528"/>
                    <a:pt x="49" y="560"/>
                  </a:cubicBezTo>
                  <a:cubicBezTo>
                    <a:pt x="17" y="592"/>
                    <a:pt x="1" y="672"/>
                    <a:pt x="17" y="704"/>
                  </a:cubicBezTo>
                  <a:cubicBezTo>
                    <a:pt x="33" y="752"/>
                    <a:pt x="49" y="768"/>
                    <a:pt x="81" y="768"/>
                  </a:cubicBezTo>
                  <a:cubicBezTo>
                    <a:pt x="89" y="776"/>
                    <a:pt x="101" y="780"/>
                    <a:pt x="117" y="780"/>
                  </a:cubicBezTo>
                  <a:cubicBezTo>
                    <a:pt x="133" y="780"/>
                    <a:pt x="153" y="776"/>
                    <a:pt x="177" y="768"/>
                  </a:cubicBezTo>
                  <a:cubicBezTo>
                    <a:pt x="209" y="752"/>
                    <a:pt x="241" y="720"/>
                    <a:pt x="273" y="704"/>
                  </a:cubicBezTo>
                  <a:cubicBezTo>
                    <a:pt x="321" y="688"/>
                    <a:pt x="337" y="672"/>
                    <a:pt x="369" y="640"/>
                  </a:cubicBezTo>
                  <a:cubicBezTo>
                    <a:pt x="417" y="624"/>
                    <a:pt x="449" y="592"/>
                    <a:pt x="481" y="544"/>
                  </a:cubicBezTo>
                  <a:cubicBezTo>
                    <a:pt x="497" y="512"/>
                    <a:pt x="529" y="480"/>
                    <a:pt x="561" y="448"/>
                  </a:cubicBezTo>
                  <a:lnTo>
                    <a:pt x="673" y="272"/>
                  </a:lnTo>
                  <a:cubicBezTo>
                    <a:pt x="721" y="208"/>
                    <a:pt x="737" y="144"/>
                    <a:pt x="769" y="80"/>
                  </a:cubicBezTo>
                  <a:cubicBezTo>
                    <a:pt x="801" y="64"/>
                    <a:pt x="769" y="32"/>
                    <a:pt x="7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2"/>
            <p:cNvSpPr/>
            <p:nvPr/>
          </p:nvSpPr>
          <p:spPr>
            <a:xfrm>
              <a:off x="7732334" y="2024437"/>
              <a:ext cx="65861" cy="132702"/>
            </a:xfrm>
            <a:custGeom>
              <a:rect b="b" l="l" r="r" t="t"/>
              <a:pathLst>
                <a:path extrusionOk="0" h="2710" w="1345">
                  <a:moveTo>
                    <a:pt x="273" y="496"/>
                  </a:moveTo>
                  <a:cubicBezTo>
                    <a:pt x="271" y="500"/>
                    <a:pt x="269" y="504"/>
                    <a:pt x="267" y="508"/>
                  </a:cubicBezTo>
                  <a:lnTo>
                    <a:pt x="267" y="508"/>
                  </a:lnTo>
                  <a:cubicBezTo>
                    <a:pt x="273" y="504"/>
                    <a:pt x="273" y="496"/>
                    <a:pt x="273" y="496"/>
                  </a:cubicBezTo>
                  <a:close/>
                  <a:moveTo>
                    <a:pt x="753" y="128"/>
                  </a:moveTo>
                  <a:cubicBezTo>
                    <a:pt x="801" y="176"/>
                    <a:pt x="833" y="176"/>
                    <a:pt x="881" y="176"/>
                  </a:cubicBezTo>
                  <a:cubicBezTo>
                    <a:pt x="897" y="176"/>
                    <a:pt x="913" y="192"/>
                    <a:pt x="945" y="192"/>
                  </a:cubicBezTo>
                  <a:cubicBezTo>
                    <a:pt x="961" y="208"/>
                    <a:pt x="977" y="208"/>
                    <a:pt x="993" y="240"/>
                  </a:cubicBezTo>
                  <a:cubicBezTo>
                    <a:pt x="1025" y="256"/>
                    <a:pt x="1041" y="272"/>
                    <a:pt x="1041" y="304"/>
                  </a:cubicBezTo>
                  <a:cubicBezTo>
                    <a:pt x="1057" y="320"/>
                    <a:pt x="1057" y="336"/>
                    <a:pt x="1073" y="352"/>
                  </a:cubicBezTo>
                  <a:cubicBezTo>
                    <a:pt x="1105" y="400"/>
                    <a:pt x="1105" y="448"/>
                    <a:pt x="1105" y="496"/>
                  </a:cubicBezTo>
                  <a:cubicBezTo>
                    <a:pt x="1105" y="592"/>
                    <a:pt x="1105" y="704"/>
                    <a:pt x="1073" y="800"/>
                  </a:cubicBezTo>
                  <a:lnTo>
                    <a:pt x="1073" y="816"/>
                  </a:lnTo>
                  <a:cubicBezTo>
                    <a:pt x="1057" y="912"/>
                    <a:pt x="1041" y="1008"/>
                    <a:pt x="993" y="1104"/>
                  </a:cubicBezTo>
                  <a:cubicBezTo>
                    <a:pt x="961" y="1216"/>
                    <a:pt x="897" y="1344"/>
                    <a:pt x="865" y="1456"/>
                  </a:cubicBezTo>
                  <a:cubicBezTo>
                    <a:pt x="705" y="1760"/>
                    <a:pt x="513" y="2032"/>
                    <a:pt x="385" y="2336"/>
                  </a:cubicBezTo>
                  <a:cubicBezTo>
                    <a:pt x="353" y="2304"/>
                    <a:pt x="337" y="2240"/>
                    <a:pt x="321" y="2192"/>
                  </a:cubicBezTo>
                  <a:lnTo>
                    <a:pt x="321" y="2208"/>
                  </a:lnTo>
                  <a:cubicBezTo>
                    <a:pt x="225" y="1936"/>
                    <a:pt x="161" y="1648"/>
                    <a:pt x="145" y="1360"/>
                  </a:cubicBezTo>
                  <a:cubicBezTo>
                    <a:pt x="113" y="1168"/>
                    <a:pt x="145" y="992"/>
                    <a:pt x="161" y="816"/>
                  </a:cubicBezTo>
                  <a:lnTo>
                    <a:pt x="161" y="832"/>
                  </a:lnTo>
                  <a:cubicBezTo>
                    <a:pt x="176" y="724"/>
                    <a:pt x="221" y="616"/>
                    <a:pt x="267" y="508"/>
                  </a:cubicBezTo>
                  <a:lnTo>
                    <a:pt x="267" y="508"/>
                  </a:lnTo>
                  <a:cubicBezTo>
                    <a:pt x="265" y="511"/>
                    <a:pt x="262" y="512"/>
                    <a:pt x="257" y="512"/>
                  </a:cubicBezTo>
                  <a:cubicBezTo>
                    <a:pt x="305" y="432"/>
                    <a:pt x="337" y="368"/>
                    <a:pt x="401" y="320"/>
                  </a:cubicBezTo>
                  <a:cubicBezTo>
                    <a:pt x="433" y="272"/>
                    <a:pt x="481" y="240"/>
                    <a:pt x="513" y="208"/>
                  </a:cubicBezTo>
                  <a:lnTo>
                    <a:pt x="641" y="160"/>
                  </a:lnTo>
                  <a:cubicBezTo>
                    <a:pt x="673" y="128"/>
                    <a:pt x="721" y="128"/>
                    <a:pt x="753" y="128"/>
                  </a:cubicBezTo>
                  <a:close/>
                  <a:moveTo>
                    <a:pt x="753" y="0"/>
                  </a:moveTo>
                  <a:cubicBezTo>
                    <a:pt x="721" y="0"/>
                    <a:pt x="673" y="16"/>
                    <a:pt x="641" y="16"/>
                  </a:cubicBezTo>
                  <a:cubicBezTo>
                    <a:pt x="545" y="32"/>
                    <a:pt x="465" y="96"/>
                    <a:pt x="385" y="160"/>
                  </a:cubicBezTo>
                  <a:cubicBezTo>
                    <a:pt x="321" y="208"/>
                    <a:pt x="257" y="272"/>
                    <a:pt x="209" y="336"/>
                  </a:cubicBezTo>
                  <a:cubicBezTo>
                    <a:pt x="161" y="416"/>
                    <a:pt x="113" y="496"/>
                    <a:pt x="97" y="576"/>
                  </a:cubicBezTo>
                  <a:cubicBezTo>
                    <a:pt x="49" y="656"/>
                    <a:pt x="33" y="736"/>
                    <a:pt x="33" y="832"/>
                  </a:cubicBezTo>
                  <a:cubicBezTo>
                    <a:pt x="17" y="944"/>
                    <a:pt x="17" y="1040"/>
                    <a:pt x="1" y="1136"/>
                  </a:cubicBezTo>
                  <a:cubicBezTo>
                    <a:pt x="1" y="1344"/>
                    <a:pt x="17" y="1536"/>
                    <a:pt x="33" y="1712"/>
                  </a:cubicBezTo>
                  <a:cubicBezTo>
                    <a:pt x="49" y="1872"/>
                    <a:pt x="97" y="2064"/>
                    <a:pt x="161" y="2224"/>
                  </a:cubicBezTo>
                  <a:cubicBezTo>
                    <a:pt x="193" y="2352"/>
                    <a:pt x="257" y="2496"/>
                    <a:pt x="321" y="2640"/>
                  </a:cubicBezTo>
                  <a:cubicBezTo>
                    <a:pt x="321" y="2656"/>
                    <a:pt x="337" y="2656"/>
                    <a:pt x="353" y="2672"/>
                  </a:cubicBezTo>
                  <a:lnTo>
                    <a:pt x="385" y="2704"/>
                  </a:lnTo>
                  <a:cubicBezTo>
                    <a:pt x="392" y="2708"/>
                    <a:pt x="402" y="2710"/>
                    <a:pt x="412" y="2710"/>
                  </a:cubicBezTo>
                  <a:cubicBezTo>
                    <a:pt x="444" y="2710"/>
                    <a:pt x="485" y="2689"/>
                    <a:pt x="497" y="2640"/>
                  </a:cubicBezTo>
                  <a:cubicBezTo>
                    <a:pt x="541" y="2523"/>
                    <a:pt x="585" y="2419"/>
                    <a:pt x="641" y="2304"/>
                  </a:cubicBezTo>
                  <a:lnTo>
                    <a:pt x="641" y="2304"/>
                  </a:lnTo>
                  <a:cubicBezTo>
                    <a:pt x="641" y="2304"/>
                    <a:pt x="641" y="2304"/>
                    <a:pt x="641" y="2304"/>
                  </a:cubicBezTo>
                  <a:lnTo>
                    <a:pt x="643" y="2299"/>
                  </a:lnTo>
                  <a:lnTo>
                    <a:pt x="643" y="2299"/>
                  </a:lnTo>
                  <a:cubicBezTo>
                    <a:pt x="643" y="2301"/>
                    <a:pt x="642" y="2303"/>
                    <a:pt x="641" y="2304"/>
                  </a:cubicBezTo>
                  <a:lnTo>
                    <a:pt x="641" y="2304"/>
                  </a:lnTo>
                  <a:cubicBezTo>
                    <a:pt x="655" y="2304"/>
                    <a:pt x="656" y="2280"/>
                    <a:pt x="657" y="2274"/>
                  </a:cubicBezTo>
                  <a:lnTo>
                    <a:pt x="657" y="2274"/>
                  </a:lnTo>
                  <a:lnTo>
                    <a:pt x="643" y="2299"/>
                  </a:lnTo>
                  <a:lnTo>
                    <a:pt x="643" y="2299"/>
                  </a:lnTo>
                  <a:cubicBezTo>
                    <a:pt x="648" y="2290"/>
                    <a:pt x="652" y="2281"/>
                    <a:pt x="657" y="2272"/>
                  </a:cubicBezTo>
                  <a:lnTo>
                    <a:pt x="657" y="2272"/>
                  </a:lnTo>
                  <a:cubicBezTo>
                    <a:pt x="657" y="2272"/>
                    <a:pt x="657" y="2273"/>
                    <a:pt x="657" y="2274"/>
                  </a:cubicBezTo>
                  <a:lnTo>
                    <a:pt x="657" y="2274"/>
                  </a:lnTo>
                  <a:lnTo>
                    <a:pt x="993" y="1632"/>
                  </a:lnTo>
                  <a:cubicBezTo>
                    <a:pt x="1057" y="1536"/>
                    <a:pt x="1105" y="1424"/>
                    <a:pt x="1137" y="1312"/>
                  </a:cubicBezTo>
                  <a:cubicBezTo>
                    <a:pt x="1185" y="1216"/>
                    <a:pt x="1217" y="1120"/>
                    <a:pt x="1233" y="992"/>
                  </a:cubicBezTo>
                  <a:cubicBezTo>
                    <a:pt x="1297" y="800"/>
                    <a:pt x="1345" y="576"/>
                    <a:pt x="1281" y="352"/>
                  </a:cubicBezTo>
                  <a:cubicBezTo>
                    <a:pt x="1249" y="256"/>
                    <a:pt x="1217" y="176"/>
                    <a:pt x="1137" y="112"/>
                  </a:cubicBezTo>
                  <a:cubicBezTo>
                    <a:pt x="1105" y="80"/>
                    <a:pt x="1073" y="64"/>
                    <a:pt x="1041" y="32"/>
                  </a:cubicBezTo>
                  <a:cubicBezTo>
                    <a:pt x="1009" y="32"/>
                    <a:pt x="993" y="16"/>
                    <a:pt x="977" y="16"/>
                  </a:cubicBezTo>
                  <a:cubicBezTo>
                    <a:pt x="961" y="0"/>
                    <a:pt x="913" y="0"/>
                    <a:pt x="8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2"/>
            <p:cNvSpPr/>
            <p:nvPr/>
          </p:nvSpPr>
          <p:spPr>
            <a:xfrm>
              <a:off x="7804414" y="2002451"/>
              <a:ext cx="97200" cy="101950"/>
            </a:xfrm>
            <a:custGeom>
              <a:rect b="b" l="l" r="r" t="t"/>
              <a:pathLst>
                <a:path extrusionOk="0" h="2082" w="1985">
                  <a:moveTo>
                    <a:pt x="1569" y="225"/>
                  </a:moveTo>
                  <a:cubicBezTo>
                    <a:pt x="1585" y="225"/>
                    <a:pt x="1633" y="241"/>
                    <a:pt x="1649" y="241"/>
                  </a:cubicBezTo>
                  <a:cubicBezTo>
                    <a:pt x="1665" y="257"/>
                    <a:pt x="1681" y="257"/>
                    <a:pt x="1713" y="289"/>
                  </a:cubicBezTo>
                  <a:cubicBezTo>
                    <a:pt x="1729" y="305"/>
                    <a:pt x="1745" y="321"/>
                    <a:pt x="1745" y="353"/>
                  </a:cubicBezTo>
                  <a:cubicBezTo>
                    <a:pt x="1761" y="369"/>
                    <a:pt x="1777" y="401"/>
                    <a:pt x="1777" y="433"/>
                  </a:cubicBezTo>
                  <a:cubicBezTo>
                    <a:pt x="1777" y="449"/>
                    <a:pt x="1809" y="465"/>
                    <a:pt x="1809" y="481"/>
                  </a:cubicBezTo>
                  <a:lnTo>
                    <a:pt x="1809" y="561"/>
                  </a:lnTo>
                  <a:cubicBezTo>
                    <a:pt x="1809" y="609"/>
                    <a:pt x="1777" y="641"/>
                    <a:pt x="1761" y="689"/>
                  </a:cubicBezTo>
                  <a:cubicBezTo>
                    <a:pt x="1729" y="753"/>
                    <a:pt x="1681" y="833"/>
                    <a:pt x="1649" y="881"/>
                  </a:cubicBezTo>
                  <a:cubicBezTo>
                    <a:pt x="1521" y="1025"/>
                    <a:pt x="1409" y="1153"/>
                    <a:pt x="1265" y="1265"/>
                  </a:cubicBezTo>
                  <a:cubicBezTo>
                    <a:pt x="1089" y="1409"/>
                    <a:pt x="865" y="1505"/>
                    <a:pt x="673" y="1601"/>
                  </a:cubicBezTo>
                  <a:cubicBezTo>
                    <a:pt x="561" y="1665"/>
                    <a:pt x="465" y="1713"/>
                    <a:pt x="369" y="1761"/>
                  </a:cubicBezTo>
                  <a:cubicBezTo>
                    <a:pt x="305" y="1793"/>
                    <a:pt x="273" y="1825"/>
                    <a:pt x="209" y="1873"/>
                  </a:cubicBezTo>
                  <a:cubicBezTo>
                    <a:pt x="273" y="1649"/>
                    <a:pt x="321" y="1425"/>
                    <a:pt x="401" y="1233"/>
                  </a:cubicBezTo>
                  <a:lnTo>
                    <a:pt x="401" y="1249"/>
                  </a:lnTo>
                  <a:cubicBezTo>
                    <a:pt x="481" y="1057"/>
                    <a:pt x="577" y="881"/>
                    <a:pt x="705" y="721"/>
                  </a:cubicBezTo>
                  <a:cubicBezTo>
                    <a:pt x="785" y="625"/>
                    <a:pt x="865" y="545"/>
                    <a:pt x="961" y="465"/>
                  </a:cubicBezTo>
                  <a:cubicBezTo>
                    <a:pt x="1041" y="401"/>
                    <a:pt x="1121" y="369"/>
                    <a:pt x="1201" y="321"/>
                  </a:cubicBezTo>
                  <a:cubicBezTo>
                    <a:pt x="1265" y="305"/>
                    <a:pt x="1329" y="289"/>
                    <a:pt x="1377" y="289"/>
                  </a:cubicBezTo>
                  <a:cubicBezTo>
                    <a:pt x="1473" y="225"/>
                    <a:pt x="1505" y="225"/>
                    <a:pt x="1569" y="225"/>
                  </a:cubicBezTo>
                  <a:close/>
                  <a:moveTo>
                    <a:pt x="1505" y="1"/>
                  </a:moveTo>
                  <a:cubicBezTo>
                    <a:pt x="1473" y="49"/>
                    <a:pt x="1473" y="49"/>
                    <a:pt x="1441" y="49"/>
                  </a:cubicBezTo>
                  <a:cubicBezTo>
                    <a:pt x="1265" y="65"/>
                    <a:pt x="1089" y="145"/>
                    <a:pt x="929" y="241"/>
                  </a:cubicBezTo>
                  <a:cubicBezTo>
                    <a:pt x="609" y="465"/>
                    <a:pt x="385" y="833"/>
                    <a:pt x="241" y="1201"/>
                  </a:cubicBezTo>
                  <a:cubicBezTo>
                    <a:pt x="145" y="1457"/>
                    <a:pt x="65" y="1729"/>
                    <a:pt x="33" y="1985"/>
                  </a:cubicBezTo>
                  <a:cubicBezTo>
                    <a:pt x="1" y="2033"/>
                    <a:pt x="49" y="2081"/>
                    <a:pt x="81" y="2081"/>
                  </a:cubicBezTo>
                  <a:cubicBezTo>
                    <a:pt x="113" y="2081"/>
                    <a:pt x="145" y="2081"/>
                    <a:pt x="161" y="2065"/>
                  </a:cubicBezTo>
                  <a:cubicBezTo>
                    <a:pt x="193" y="2065"/>
                    <a:pt x="209" y="2049"/>
                    <a:pt x="225" y="2049"/>
                  </a:cubicBezTo>
                  <a:cubicBezTo>
                    <a:pt x="433" y="1905"/>
                    <a:pt x="625" y="1809"/>
                    <a:pt x="833" y="1681"/>
                  </a:cubicBezTo>
                  <a:cubicBezTo>
                    <a:pt x="929" y="1633"/>
                    <a:pt x="1025" y="1585"/>
                    <a:pt x="1121" y="1521"/>
                  </a:cubicBezTo>
                  <a:cubicBezTo>
                    <a:pt x="1233" y="1473"/>
                    <a:pt x="1329" y="1409"/>
                    <a:pt x="1425" y="1329"/>
                  </a:cubicBezTo>
                  <a:cubicBezTo>
                    <a:pt x="1505" y="1265"/>
                    <a:pt x="1585" y="1185"/>
                    <a:pt x="1665" y="1105"/>
                  </a:cubicBezTo>
                  <a:cubicBezTo>
                    <a:pt x="1745" y="1025"/>
                    <a:pt x="1825" y="929"/>
                    <a:pt x="1889" y="833"/>
                  </a:cubicBezTo>
                  <a:cubicBezTo>
                    <a:pt x="1905" y="785"/>
                    <a:pt x="1921" y="721"/>
                    <a:pt x="1953" y="689"/>
                  </a:cubicBezTo>
                  <a:cubicBezTo>
                    <a:pt x="1969" y="641"/>
                    <a:pt x="1985" y="593"/>
                    <a:pt x="1985" y="545"/>
                  </a:cubicBezTo>
                  <a:lnTo>
                    <a:pt x="1985" y="385"/>
                  </a:lnTo>
                  <a:cubicBezTo>
                    <a:pt x="1985" y="369"/>
                    <a:pt x="1969" y="353"/>
                    <a:pt x="1969" y="305"/>
                  </a:cubicBezTo>
                  <a:cubicBezTo>
                    <a:pt x="1937" y="273"/>
                    <a:pt x="1937" y="241"/>
                    <a:pt x="1921" y="209"/>
                  </a:cubicBezTo>
                  <a:cubicBezTo>
                    <a:pt x="1889" y="129"/>
                    <a:pt x="1809" y="65"/>
                    <a:pt x="1729" y="49"/>
                  </a:cubicBezTo>
                  <a:cubicBezTo>
                    <a:pt x="1665" y="33"/>
                    <a:pt x="1585" y="1"/>
                    <a:pt x="15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2"/>
            <p:cNvSpPr/>
            <p:nvPr/>
          </p:nvSpPr>
          <p:spPr>
            <a:xfrm>
              <a:off x="7821651" y="2103569"/>
              <a:ext cx="87015" cy="78740"/>
            </a:xfrm>
            <a:custGeom>
              <a:rect b="b" l="l" r="r" t="t"/>
              <a:pathLst>
                <a:path extrusionOk="0" h="1608" w="1777">
                  <a:moveTo>
                    <a:pt x="1377" y="176"/>
                  </a:moveTo>
                  <a:cubicBezTo>
                    <a:pt x="1393" y="176"/>
                    <a:pt x="1441" y="192"/>
                    <a:pt x="1457" y="192"/>
                  </a:cubicBezTo>
                  <a:cubicBezTo>
                    <a:pt x="1473" y="192"/>
                    <a:pt x="1489" y="224"/>
                    <a:pt x="1489" y="224"/>
                  </a:cubicBezTo>
                  <a:lnTo>
                    <a:pt x="1537" y="256"/>
                  </a:lnTo>
                  <a:cubicBezTo>
                    <a:pt x="1553" y="272"/>
                    <a:pt x="1553" y="304"/>
                    <a:pt x="1553" y="304"/>
                  </a:cubicBezTo>
                  <a:cubicBezTo>
                    <a:pt x="1553" y="320"/>
                    <a:pt x="1569" y="336"/>
                    <a:pt x="1569" y="352"/>
                  </a:cubicBezTo>
                  <a:lnTo>
                    <a:pt x="1569" y="480"/>
                  </a:lnTo>
                  <a:cubicBezTo>
                    <a:pt x="1569" y="512"/>
                    <a:pt x="1553" y="576"/>
                    <a:pt x="1537" y="624"/>
                  </a:cubicBezTo>
                  <a:cubicBezTo>
                    <a:pt x="1489" y="672"/>
                    <a:pt x="1457" y="752"/>
                    <a:pt x="1409" y="816"/>
                  </a:cubicBezTo>
                  <a:cubicBezTo>
                    <a:pt x="1361" y="896"/>
                    <a:pt x="1281" y="976"/>
                    <a:pt x="1185" y="1040"/>
                  </a:cubicBezTo>
                  <a:cubicBezTo>
                    <a:pt x="1025" y="1152"/>
                    <a:pt x="833" y="1264"/>
                    <a:pt x="657" y="1344"/>
                  </a:cubicBezTo>
                  <a:lnTo>
                    <a:pt x="673" y="1344"/>
                  </a:lnTo>
                  <a:cubicBezTo>
                    <a:pt x="561" y="1376"/>
                    <a:pt x="433" y="1424"/>
                    <a:pt x="321" y="1440"/>
                  </a:cubicBezTo>
                  <a:lnTo>
                    <a:pt x="241" y="1440"/>
                  </a:lnTo>
                  <a:cubicBezTo>
                    <a:pt x="257" y="1392"/>
                    <a:pt x="289" y="1376"/>
                    <a:pt x="321" y="1344"/>
                  </a:cubicBezTo>
                  <a:lnTo>
                    <a:pt x="497" y="1040"/>
                  </a:lnTo>
                  <a:cubicBezTo>
                    <a:pt x="609" y="832"/>
                    <a:pt x="721" y="640"/>
                    <a:pt x="833" y="464"/>
                  </a:cubicBezTo>
                  <a:lnTo>
                    <a:pt x="1009" y="272"/>
                  </a:lnTo>
                  <a:lnTo>
                    <a:pt x="1137" y="224"/>
                  </a:lnTo>
                  <a:cubicBezTo>
                    <a:pt x="1169" y="192"/>
                    <a:pt x="1217" y="192"/>
                    <a:pt x="1249" y="192"/>
                  </a:cubicBezTo>
                  <a:cubicBezTo>
                    <a:pt x="1313" y="176"/>
                    <a:pt x="1361" y="176"/>
                    <a:pt x="1377" y="176"/>
                  </a:cubicBezTo>
                  <a:close/>
                  <a:moveTo>
                    <a:pt x="1201" y="0"/>
                  </a:moveTo>
                  <a:cubicBezTo>
                    <a:pt x="1137" y="16"/>
                    <a:pt x="1057" y="48"/>
                    <a:pt x="993" y="80"/>
                  </a:cubicBezTo>
                  <a:cubicBezTo>
                    <a:pt x="929" y="128"/>
                    <a:pt x="881" y="160"/>
                    <a:pt x="817" y="224"/>
                  </a:cubicBezTo>
                  <a:cubicBezTo>
                    <a:pt x="753" y="288"/>
                    <a:pt x="721" y="336"/>
                    <a:pt x="673" y="400"/>
                  </a:cubicBezTo>
                  <a:cubicBezTo>
                    <a:pt x="609" y="464"/>
                    <a:pt x="577" y="544"/>
                    <a:pt x="529" y="624"/>
                  </a:cubicBezTo>
                  <a:cubicBezTo>
                    <a:pt x="449" y="768"/>
                    <a:pt x="369" y="928"/>
                    <a:pt x="289" y="1056"/>
                  </a:cubicBezTo>
                  <a:cubicBezTo>
                    <a:pt x="257" y="1136"/>
                    <a:pt x="193" y="1216"/>
                    <a:pt x="161" y="1280"/>
                  </a:cubicBezTo>
                  <a:cubicBezTo>
                    <a:pt x="113" y="1344"/>
                    <a:pt x="81" y="1376"/>
                    <a:pt x="17" y="1424"/>
                  </a:cubicBezTo>
                  <a:cubicBezTo>
                    <a:pt x="1" y="1440"/>
                    <a:pt x="1" y="1456"/>
                    <a:pt x="1" y="1488"/>
                  </a:cubicBezTo>
                  <a:lnTo>
                    <a:pt x="1" y="1520"/>
                  </a:lnTo>
                  <a:cubicBezTo>
                    <a:pt x="1" y="1536"/>
                    <a:pt x="1" y="1568"/>
                    <a:pt x="17" y="1584"/>
                  </a:cubicBezTo>
                  <a:cubicBezTo>
                    <a:pt x="33" y="1600"/>
                    <a:pt x="49" y="1600"/>
                    <a:pt x="81" y="1600"/>
                  </a:cubicBezTo>
                  <a:cubicBezTo>
                    <a:pt x="113" y="1600"/>
                    <a:pt x="152" y="1607"/>
                    <a:pt x="193" y="1607"/>
                  </a:cubicBezTo>
                  <a:cubicBezTo>
                    <a:pt x="214" y="1607"/>
                    <a:pt x="236" y="1606"/>
                    <a:pt x="257" y="1600"/>
                  </a:cubicBezTo>
                  <a:cubicBezTo>
                    <a:pt x="321" y="1600"/>
                    <a:pt x="369" y="1584"/>
                    <a:pt x="433" y="1584"/>
                  </a:cubicBezTo>
                  <a:cubicBezTo>
                    <a:pt x="561" y="1568"/>
                    <a:pt x="673" y="1520"/>
                    <a:pt x="801" y="1456"/>
                  </a:cubicBezTo>
                  <a:cubicBezTo>
                    <a:pt x="897" y="1424"/>
                    <a:pt x="1009" y="1360"/>
                    <a:pt x="1121" y="1296"/>
                  </a:cubicBezTo>
                  <a:cubicBezTo>
                    <a:pt x="1217" y="1248"/>
                    <a:pt x="1313" y="1184"/>
                    <a:pt x="1409" y="1104"/>
                  </a:cubicBezTo>
                  <a:cubicBezTo>
                    <a:pt x="1569" y="960"/>
                    <a:pt x="1697" y="784"/>
                    <a:pt x="1761" y="576"/>
                  </a:cubicBezTo>
                  <a:cubicBezTo>
                    <a:pt x="1777" y="496"/>
                    <a:pt x="1777" y="416"/>
                    <a:pt x="1777" y="336"/>
                  </a:cubicBezTo>
                  <a:cubicBezTo>
                    <a:pt x="1777" y="304"/>
                    <a:pt x="1761" y="256"/>
                    <a:pt x="1761" y="240"/>
                  </a:cubicBezTo>
                  <a:cubicBezTo>
                    <a:pt x="1729" y="208"/>
                    <a:pt x="1713" y="160"/>
                    <a:pt x="1697" y="144"/>
                  </a:cubicBezTo>
                  <a:lnTo>
                    <a:pt x="1617" y="64"/>
                  </a:lnTo>
                  <a:cubicBezTo>
                    <a:pt x="1569" y="48"/>
                    <a:pt x="1537" y="16"/>
                    <a:pt x="1489" y="16"/>
                  </a:cubicBezTo>
                  <a:cubicBezTo>
                    <a:pt x="1457" y="0"/>
                    <a:pt x="1393" y="0"/>
                    <a:pt x="13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2"/>
            <p:cNvSpPr/>
            <p:nvPr/>
          </p:nvSpPr>
          <p:spPr>
            <a:xfrm>
              <a:off x="6690256" y="2074580"/>
              <a:ext cx="1668176" cy="1618033"/>
            </a:xfrm>
            <a:custGeom>
              <a:rect b="b" l="l" r="r" t="t"/>
              <a:pathLst>
                <a:path extrusionOk="0" h="33043" w="34067">
                  <a:moveTo>
                    <a:pt x="21314" y="6161"/>
                  </a:moveTo>
                  <a:lnTo>
                    <a:pt x="21314" y="6257"/>
                  </a:lnTo>
                  <a:lnTo>
                    <a:pt x="21554" y="6257"/>
                  </a:lnTo>
                  <a:cubicBezTo>
                    <a:pt x="21618" y="6257"/>
                    <a:pt x="21698" y="6273"/>
                    <a:pt x="21762" y="6273"/>
                  </a:cubicBezTo>
                  <a:lnTo>
                    <a:pt x="21826" y="6273"/>
                  </a:lnTo>
                  <a:cubicBezTo>
                    <a:pt x="21858" y="6273"/>
                    <a:pt x="21906" y="6289"/>
                    <a:pt x="21954" y="6289"/>
                  </a:cubicBezTo>
                  <a:lnTo>
                    <a:pt x="21986" y="6289"/>
                  </a:lnTo>
                  <a:cubicBezTo>
                    <a:pt x="22034" y="6289"/>
                    <a:pt x="22098" y="6305"/>
                    <a:pt x="22162" y="6305"/>
                  </a:cubicBezTo>
                  <a:cubicBezTo>
                    <a:pt x="22194" y="6305"/>
                    <a:pt x="22242" y="6337"/>
                    <a:pt x="22274" y="6337"/>
                  </a:cubicBezTo>
                  <a:lnTo>
                    <a:pt x="22386" y="6353"/>
                  </a:lnTo>
                  <a:cubicBezTo>
                    <a:pt x="22466" y="6369"/>
                    <a:pt x="22562" y="6369"/>
                    <a:pt x="22642" y="6417"/>
                  </a:cubicBezTo>
                  <a:cubicBezTo>
                    <a:pt x="22706" y="6433"/>
                    <a:pt x="22786" y="6449"/>
                    <a:pt x="22834" y="6465"/>
                  </a:cubicBezTo>
                  <a:lnTo>
                    <a:pt x="22882" y="6497"/>
                  </a:lnTo>
                  <a:cubicBezTo>
                    <a:pt x="22978" y="6529"/>
                    <a:pt x="23058" y="6545"/>
                    <a:pt x="23122" y="6593"/>
                  </a:cubicBezTo>
                  <a:cubicBezTo>
                    <a:pt x="23218" y="6625"/>
                    <a:pt x="23298" y="6673"/>
                    <a:pt x="23394" y="6737"/>
                  </a:cubicBezTo>
                  <a:cubicBezTo>
                    <a:pt x="23538" y="6817"/>
                    <a:pt x="23698" y="6897"/>
                    <a:pt x="23842" y="6993"/>
                  </a:cubicBezTo>
                  <a:cubicBezTo>
                    <a:pt x="23906" y="7025"/>
                    <a:pt x="23954" y="7073"/>
                    <a:pt x="24002" y="7105"/>
                  </a:cubicBezTo>
                  <a:cubicBezTo>
                    <a:pt x="24082" y="7169"/>
                    <a:pt x="24178" y="7233"/>
                    <a:pt x="24258" y="7297"/>
                  </a:cubicBezTo>
                  <a:cubicBezTo>
                    <a:pt x="24306" y="7313"/>
                    <a:pt x="24338" y="7345"/>
                    <a:pt x="24386" y="7393"/>
                  </a:cubicBezTo>
                  <a:cubicBezTo>
                    <a:pt x="24402" y="7409"/>
                    <a:pt x="24434" y="7425"/>
                    <a:pt x="24466" y="7457"/>
                  </a:cubicBezTo>
                  <a:cubicBezTo>
                    <a:pt x="24482" y="7473"/>
                    <a:pt x="24514" y="7489"/>
                    <a:pt x="24546" y="7505"/>
                  </a:cubicBezTo>
                  <a:cubicBezTo>
                    <a:pt x="24578" y="7537"/>
                    <a:pt x="24626" y="7569"/>
                    <a:pt x="24658" y="7585"/>
                  </a:cubicBezTo>
                  <a:cubicBezTo>
                    <a:pt x="24786" y="7665"/>
                    <a:pt x="24882" y="7777"/>
                    <a:pt x="24978" y="7857"/>
                  </a:cubicBezTo>
                  <a:lnTo>
                    <a:pt x="25042" y="7889"/>
                  </a:lnTo>
                  <a:lnTo>
                    <a:pt x="25058" y="7905"/>
                  </a:lnTo>
                  <a:cubicBezTo>
                    <a:pt x="25202" y="8033"/>
                    <a:pt x="25314" y="8145"/>
                    <a:pt x="25474" y="8289"/>
                  </a:cubicBezTo>
                  <a:cubicBezTo>
                    <a:pt x="25538" y="8353"/>
                    <a:pt x="25602" y="8417"/>
                    <a:pt x="25634" y="8465"/>
                  </a:cubicBezTo>
                  <a:cubicBezTo>
                    <a:pt x="25682" y="8513"/>
                    <a:pt x="25698" y="8545"/>
                    <a:pt x="25746" y="8593"/>
                  </a:cubicBezTo>
                  <a:lnTo>
                    <a:pt x="25826" y="8673"/>
                  </a:lnTo>
                  <a:lnTo>
                    <a:pt x="25874" y="8753"/>
                  </a:lnTo>
                  <a:cubicBezTo>
                    <a:pt x="25954" y="8849"/>
                    <a:pt x="26066" y="8945"/>
                    <a:pt x="26146" y="9057"/>
                  </a:cubicBezTo>
                  <a:cubicBezTo>
                    <a:pt x="26258" y="9217"/>
                    <a:pt x="26354" y="9345"/>
                    <a:pt x="26482" y="9505"/>
                  </a:cubicBezTo>
                  <a:cubicBezTo>
                    <a:pt x="26578" y="9649"/>
                    <a:pt x="26658" y="9793"/>
                    <a:pt x="26738" y="9937"/>
                  </a:cubicBezTo>
                  <a:cubicBezTo>
                    <a:pt x="26834" y="10097"/>
                    <a:pt x="26914" y="10225"/>
                    <a:pt x="26994" y="10385"/>
                  </a:cubicBezTo>
                  <a:cubicBezTo>
                    <a:pt x="27074" y="10529"/>
                    <a:pt x="27154" y="10689"/>
                    <a:pt x="27218" y="10849"/>
                  </a:cubicBezTo>
                  <a:cubicBezTo>
                    <a:pt x="27234" y="10929"/>
                    <a:pt x="27282" y="10993"/>
                    <a:pt x="27298" y="11073"/>
                  </a:cubicBezTo>
                  <a:lnTo>
                    <a:pt x="27314" y="11105"/>
                  </a:lnTo>
                  <a:cubicBezTo>
                    <a:pt x="27346" y="11185"/>
                    <a:pt x="27378" y="11265"/>
                    <a:pt x="27394" y="11329"/>
                  </a:cubicBezTo>
                  <a:cubicBezTo>
                    <a:pt x="27442" y="11489"/>
                    <a:pt x="27474" y="11649"/>
                    <a:pt x="27506" y="11809"/>
                  </a:cubicBezTo>
                  <a:lnTo>
                    <a:pt x="27506" y="11857"/>
                  </a:lnTo>
                  <a:cubicBezTo>
                    <a:pt x="27522" y="11937"/>
                    <a:pt x="27538" y="12017"/>
                    <a:pt x="27538" y="12113"/>
                  </a:cubicBezTo>
                  <a:cubicBezTo>
                    <a:pt x="27538" y="12145"/>
                    <a:pt x="27538" y="12177"/>
                    <a:pt x="27554" y="12209"/>
                  </a:cubicBezTo>
                  <a:cubicBezTo>
                    <a:pt x="27554" y="12257"/>
                    <a:pt x="27586" y="12305"/>
                    <a:pt x="27586" y="12353"/>
                  </a:cubicBezTo>
                  <a:cubicBezTo>
                    <a:pt x="27586" y="12433"/>
                    <a:pt x="27602" y="12513"/>
                    <a:pt x="27602" y="12593"/>
                  </a:cubicBezTo>
                  <a:cubicBezTo>
                    <a:pt x="27602" y="12657"/>
                    <a:pt x="27602" y="12689"/>
                    <a:pt x="27618" y="12753"/>
                  </a:cubicBezTo>
                  <a:lnTo>
                    <a:pt x="27634" y="12849"/>
                  </a:lnTo>
                  <a:lnTo>
                    <a:pt x="27634" y="12913"/>
                  </a:lnTo>
                  <a:cubicBezTo>
                    <a:pt x="27666" y="13057"/>
                    <a:pt x="27666" y="13185"/>
                    <a:pt x="27682" y="13329"/>
                  </a:cubicBezTo>
                  <a:lnTo>
                    <a:pt x="27682" y="13793"/>
                  </a:lnTo>
                  <a:cubicBezTo>
                    <a:pt x="27666" y="13953"/>
                    <a:pt x="27666" y="14113"/>
                    <a:pt x="27618" y="14289"/>
                  </a:cubicBezTo>
                  <a:lnTo>
                    <a:pt x="27618" y="14353"/>
                  </a:lnTo>
                  <a:cubicBezTo>
                    <a:pt x="27602" y="14433"/>
                    <a:pt x="27602" y="14497"/>
                    <a:pt x="27586" y="14577"/>
                  </a:cubicBezTo>
                  <a:cubicBezTo>
                    <a:pt x="27586" y="14609"/>
                    <a:pt x="27554" y="14657"/>
                    <a:pt x="27538" y="14689"/>
                  </a:cubicBezTo>
                  <a:lnTo>
                    <a:pt x="27522" y="14737"/>
                  </a:lnTo>
                  <a:cubicBezTo>
                    <a:pt x="27506" y="14817"/>
                    <a:pt x="27474" y="14897"/>
                    <a:pt x="27458" y="14945"/>
                  </a:cubicBezTo>
                  <a:cubicBezTo>
                    <a:pt x="27458" y="14993"/>
                    <a:pt x="27442" y="15025"/>
                    <a:pt x="27426" y="15073"/>
                  </a:cubicBezTo>
                  <a:lnTo>
                    <a:pt x="27362" y="15249"/>
                  </a:lnTo>
                  <a:cubicBezTo>
                    <a:pt x="27346" y="15313"/>
                    <a:pt x="27314" y="15377"/>
                    <a:pt x="27298" y="15409"/>
                  </a:cubicBezTo>
                  <a:cubicBezTo>
                    <a:pt x="27234" y="15569"/>
                    <a:pt x="27154" y="15729"/>
                    <a:pt x="27058" y="15889"/>
                  </a:cubicBezTo>
                  <a:cubicBezTo>
                    <a:pt x="27026" y="15969"/>
                    <a:pt x="26978" y="16049"/>
                    <a:pt x="26914" y="16113"/>
                  </a:cubicBezTo>
                  <a:cubicBezTo>
                    <a:pt x="26882" y="16177"/>
                    <a:pt x="26866" y="16209"/>
                    <a:pt x="26818" y="16273"/>
                  </a:cubicBezTo>
                  <a:lnTo>
                    <a:pt x="26786" y="16305"/>
                  </a:lnTo>
                  <a:lnTo>
                    <a:pt x="26754" y="16337"/>
                  </a:lnTo>
                  <a:lnTo>
                    <a:pt x="26642" y="16513"/>
                  </a:lnTo>
                  <a:cubicBezTo>
                    <a:pt x="26594" y="16577"/>
                    <a:pt x="26546" y="16625"/>
                    <a:pt x="26498" y="16689"/>
                  </a:cubicBezTo>
                  <a:lnTo>
                    <a:pt x="26482" y="16705"/>
                  </a:lnTo>
                  <a:cubicBezTo>
                    <a:pt x="26418" y="16785"/>
                    <a:pt x="26354" y="16849"/>
                    <a:pt x="26306" y="16913"/>
                  </a:cubicBezTo>
                  <a:lnTo>
                    <a:pt x="26114" y="17089"/>
                  </a:lnTo>
                  <a:lnTo>
                    <a:pt x="26066" y="17153"/>
                  </a:lnTo>
                  <a:cubicBezTo>
                    <a:pt x="25938" y="17249"/>
                    <a:pt x="25842" y="17345"/>
                    <a:pt x="25714" y="17425"/>
                  </a:cubicBezTo>
                  <a:cubicBezTo>
                    <a:pt x="25618" y="17489"/>
                    <a:pt x="25538" y="17553"/>
                    <a:pt x="25458" y="17585"/>
                  </a:cubicBezTo>
                  <a:lnTo>
                    <a:pt x="25426" y="17617"/>
                  </a:lnTo>
                  <a:cubicBezTo>
                    <a:pt x="25362" y="17649"/>
                    <a:pt x="25314" y="17665"/>
                    <a:pt x="25266" y="17713"/>
                  </a:cubicBezTo>
                  <a:lnTo>
                    <a:pt x="25218" y="17729"/>
                  </a:lnTo>
                  <a:cubicBezTo>
                    <a:pt x="25154" y="17777"/>
                    <a:pt x="25106" y="17793"/>
                    <a:pt x="25042" y="17825"/>
                  </a:cubicBezTo>
                  <a:cubicBezTo>
                    <a:pt x="24978" y="17857"/>
                    <a:pt x="24946" y="17889"/>
                    <a:pt x="24882" y="17905"/>
                  </a:cubicBezTo>
                  <a:lnTo>
                    <a:pt x="24834" y="17937"/>
                  </a:lnTo>
                  <a:cubicBezTo>
                    <a:pt x="24754" y="17969"/>
                    <a:pt x="24674" y="17985"/>
                    <a:pt x="24626" y="18033"/>
                  </a:cubicBezTo>
                  <a:cubicBezTo>
                    <a:pt x="24562" y="18049"/>
                    <a:pt x="24482" y="18065"/>
                    <a:pt x="24418" y="18113"/>
                  </a:cubicBezTo>
                  <a:lnTo>
                    <a:pt x="24354" y="18177"/>
                  </a:lnTo>
                  <a:cubicBezTo>
                    <a:pt x="24258" y="18209"/>
                    <a:pt x="24098" y="18257"/>
                    <a:pt x="23954" y="18273"/>
                  </a:cubicBezTo>
                  <a:cubicBezTo>
                    <a:pt x="23874" y="18273"/>
                    <a:pt x="23794" y="18289"/>
                    <a:pt x="23714" y="18289"/>
                  </a:cubicBezTo>
                  <a:lnTo>
                    <a:pt x="22754" y="18289"/>
                  </a:lnTo>
                  <a:cubicBezTo>
                    <a:pt x="22642" y="18289"/>
                    <a:pt x="22514" y="18273"/>
                    <a:pt x="22386" y="18257"/>
                  </a:cubicBezTo>
                  <a:cubicBezTo>
                    <a:pt x="22258" y="18241"/>
                    <a:pt x="22146" y="18209"/>
                    <a:pt x="22002" y="18193"/>
                  </a:cubicBezTo>
                  <a:cubicBezTo>
                    <a:pt x="21986" y="18193"/>
                    <a:pt x="21938" y="18177"/>
                    <a:pt x="21922" y="18177"/>
                  </a:cubicBezTo>
                  <a:lnTo>
                    <a:pt x="21874" y="18177"/>
                  </a:lnTo>
                  <a:cubicBezTo>
                    <a:pt x="21794" y="18161"/>
                    <a:pt x="21746" y="18161"/>
                    <a:pt x="21666" y="18129"/>
                  </a:cubicBezTo>
                  <a:cubicBezTo>
                    <a:pt x="21618" y="18129"/>
                    <a:pt x="21586" y="18113"/>
                    <a:pt x="21538" y="18113"/>
                  </a:cubicBezTo>
                  <a:lnTo>
                    <a:pt x="21458" y="18097"/>
                  </a:lnTo>
                  <a:lnTo>
                    <a:pt x="21346" y="18081"/>
                  </a:lnTo>
                  <a:cubicBezTo>
                    <a:pt x="21234" y="18049"/>
                    <a:pt x="21154" y="18033"/>
                    <a:pt x="21058" y="18017"/>
                  </a:cubicBezTo>
                  <a:lnTo>
                    <a:pt x="20882" y="17953"/>
                  </a:lnTo>
                  <a:lnTo>
                    <a:pt x="20818" y="17937"/>
                  </a:lnTo>
                  <a:cubicBezTo>
                    <a:pt x="20738" y="17921"/>
                    <a:pt x="20674" y="17873"/>
                    <a:pt x="20594" y="17857"/>
                  </a:cubicBezTo>
                  <a:lnTo>
                    <a:pt x="20482" y="17809"/>
                  </a:lnTo>
                  <a:lnTo>
                    <a:pt x="20354" y="17777"/>
                  </a:lnTo>
                  <a:cubicBezTo>
                    <a:pt x="20306" y="17761"/>
                    <a:pt x="20226" y="17713"/>
                    <a:pt x="20146" y="17681"/>
                  </a:cubicBezTo>
                  <a:lnTo>
                    <a:pt x="20114" y="17649"/>
                  </a:lnTo>
                  <a:cubicBezTo>
                    <a:pt x="20066" y="17617"/>
                    <a:pt x="20002" y="17601"/>
                    <a:pt x="19938" y="17553"/>
                  </a:cubicBezTo>
                  <a:cubicBezTo>
                    <a:pt x="19858" y="17521"/>
                    <a:pt x="19794" y="17457"/>
                    <a:pt x="19746" y="17393"/>
                  </a:cubicBezTo>
                  <a:cubicBezTo>
                    <a:pt x="19682" y="17329"/>
                    <a:pt x="19618" y="17297"/>
                    <a:pt x="19586" y="17217"/>
                  </a:cubicBezTo>
                  <a:cubicBezTo>
                    <a:pt x="19586" y="17201"/>
                    <a:pt x="19586" y="17201"/>
                    <a:pt x="19554" y="17169"/>
                  </a:cubicBezTo>
                  <a:lnTo>
                    <a:pt x="19538" y="17297"/>
                  </a:lnTo>
                  <a:lnTo>
                    <a:pt x="19506" y="17441"/>
                  </a:lnTo>
                  <a:cubicBezTo>
                    <a:pt x="19458" y="17633"/>
                    <a:pt x="19426" y="17793"/>
                    <a:pt x="19378" y="17953"/>
                  </a:cubicBezTo>
                  <a:cubicBezTo>
                    <a:pt x="19362" y="18017"/>
                    <a:pt x="19346" y="18049"/>
                    <a:pt x="19314" y="18113"/>
                  </a:cubicBezTo>
                  <a:cubicBezTo>
                    <a:pt x="19298" y="18129"/>
                    <a:pt x="19298" y="18177"/>
                    <a:pt x="19282" y="18193"/>
                  </a:cubicBezTo>
                  <a:cubicBezTo>
                    <a:pt x="19266" y="18241"/>
                    <a:pt x="19266" y="18273"/>
                    <a:pt x="19234" y="18321"/>
                  </a:cubicBezTo>
                  <a:cubicBezTo>
                    <a:pt x="19218" y="18353"/>
                    <a:pt x="19218" y="18401"/>
                    <a:pt x="19202" y="18449"/>
                  </a:cubicBezTo>
                  <a:cubicBezTo>
                    <a:pt x="19186" y="18529"/>
                    <a:pt x="19138" y="18593"/>
                    <a:pt x="19106" y="18673"/>
                  </a:cubicBezTo>
                  <a:cubicBezTo>
                    <a:pt x="19058" y="18769"/>
                    <a:pt x="18994" y="18849"/>
                    <a:pt x="18962" y="18929"/>
                  </a:cubicBezTo>
                  <a:cubicBezTo>
                    <a:pt x="18866" y="19074"/>
                    <a:pt x="18754" y="19202"/>
                    <a:pt x="18642" y="19314"/>
                  </a:cubicBezTo>
                  <a:cubicBezTo>
                    <a:pt x="18658" y="19298"/>
                    <a:pt x="18706" y="19282"/>
                    <a:pt x="18722" y="19250"/>
                  </a:cubicBezTo>
                  <a:lnTo>
                    <a:pt x="18738" y="19234"/>
                  </a:lnTo>
                  <a:cubicBezTo>
                    <a:pt x="18754" y="19218"/>
                    <a:pt x="18786" y="19218"/>
                    <a:pt x="18818" y="19218"/>
                  </a:cubicBezTo>
                  <a:cubicBezTo>
                    <a:pt x="18866" y="19218"/>
                    <a:pt x="18914" y="19234"/>
                    <a:pt x="18946" y="19282"/>
                  </a:cubicBezTo>
                  <a:cubicBezTo>
                    <a:pt x="18962" y="19314"/>
                    <a:pt x="18978" y="19362"/>
                    <a:pt x="18962" y="19394"/>
                  </a:cubicBezTo>
                  <a:cubicBezTo>
                    <a:pt x="18994" y="19410"/>
                    <a:pt x="19026" y="19442"/>
                    <a:pt x="19058" y="19474"/>
                  </a:cubicBezTo>
                  <a:lnTo>
                    <a:pt x="19106" y="19490"/>
                  </a:lnTo>
                  <a:cubicBezTo>
                    <a:pt x="19202" y="19554"/>
                    <a:pt x="19298" y="19618"/>
                    <a:pt x="19394" y="19650"/>
                  </a:cubicBezTo>
                  <a:cubicBezTo>
                    <a:pt x="19474" y="19698"/>
                    <a:pt x="19538" y="19714"/>
                    <a:pt x="19618" y="19762"/>
                  </a:cubicBezTo>
                  <a:lnTo>
                    <a:pt x="19714" y="19794"/>
                  </a:lnTo>
                  <a:cubicBezTo>
                    <a:pt x="19906" y="19890"/>
                    <a:pt x="20098" y="19970"/>
                    <a:pt x="20338" y="20050"/>
                  </a:cubicBezTo>
                  <a:lnTo>
                    <a:pt x="20514" y="20114"/>
                  </a:lnTo>
                  <a:lnTo>
                    <a:pt x="20546" y="20114"/>
                  </a:lnTo>
                  <a:cubicBezTo>
                    <a:pt x="20578" y="20130"/>
                    <a:pt x="20626" y="20130"/>
                    <a:pt x="20658" y="20162"/>
                  </a:cubicBezTo>
                  <a:lnTo>
                    <a:pt x="20754" y="20178"/>
                  </a:lnTo>
                  <a:cubicBezTo>
                    <a:pt x="20946" y="20210"/>
                    <a:pt x="21074" y="20258"/>
                    <a:pt x="21218" y="20274"/>
                  </a:cubicBezTo>
                  <a:cubicBezTo>
                    <a:pt x="21362" y="20290"/>
                    <a:pt x="21506" y="20322"/>
                    <a:pt x="21666" y="20338"/>
                  </a:cubicBezTo>
                  <a:cubicBezTo>
                    <a:pt x="21794" y="20354"/>
                    <a:pt x="21938" y="20370"/>
                    <a:pt x="22098" y="20370"/>
                  </a:cubicBezTo>
                  <a:lnTo>
                    <a:pt x="22402" y="20370"/>
                  </a:lnTo>
                  <a:cubicBezTo>
                    <a:pt x="22482" y="20370"/>
                    <a:pt x="22578" y="20354"/>
                    <a:pt x="22658" y="20354"/>
                  </a:cubicBezTo>
                  <a:cubicBezTo>
                    <a:pt x="22722" y="20354"/>
                    <a:pt x="22754" y="20338"/>
                    <a:pt x="22818" y="20338"/>
                  </a:cubicBezTo>
                  <a:lnTo>
                    <a:pt x="22882" y="20338"/>
                  </a:lnTo>
                  <a:cubicBezTo>
                    <a:pt x="22898" y="20338"/>
                    <a:pt x="22946" y="20338"/>
                    <a:pt x="22962" y="20322"/>
                  </a:cubicBezTo>
                  <a:lnTo>
                    <a:pt x="23074" y="20322"/>
                  </a:lnTo>
                  <a:cubicBezTo>
                    <a:pt x="23154" y="20322"/>
                    <a:pt x="23218" y="20338"/>
                    <a:pt x="23298" y="20370"/>
                  </a:cubicBezTo>
                  <a:cubicBezTo>
                    <a:pt x="23346" y="20402"/>
                    <a:pt x="23378" y="20418"/>
                    <a:pt x="23394" y="20434"/>
                  </a:cubicBezTo>
                  <a:lnTo>
                    <a:pt x="23442" y="20450"/>
                  </a:lnTo>
                  <a:cubicBezTo>
                    <a:pt x="23458" y="20482"/>
                    <a:pt x="23474" y="20482"/>
                    <a:pt x="23522" y="20498"/>
                  </a:cubicBezTo>
                  <a:cubicBezTo>
                    <a:pt x="23602" y="20530"/>
                    <a:pt x="23682" y="20594"/>
                    <a:pt x="23746" y="20658"/>
                  </a:cubicBezTo>
                  <a:lnTo>
                    <a:pt x="23762" y="20674"/>
                  </a:lnTo>
                  <a:cubicBezTo>
                    <a:pt x="23826" y="20722"/>
                    <a:pt x="23874" y="20770"/>
                    <a:pt x="23938" y="20818"/>
                  </a:cubicBezTo>
                  <a:cubicBezTo>
                    <a:pt x="24082" y="20962"/>
                    <a:pt x="24194" y="21074"/>
                    <a:pt x="24306" y="21218"/>
                  </a:cubicBezTo>
                  <a:cubicBezTo>
                    <a:pt x="24354" y="21298"/>
                    <a:pt x="24402" y="21378"/>
                    <a:pt x="24434" y="21458"/>
                  </a:cubicBezTo>
                  <a:cubicBezTo>
                    <a:pt x="24466" y="21490"/>
                    <a:pt x="24482" y="21538"/>
                    <a:pt x="24482" y="21570"/>
                  </a:cubicBezTo>
                  <a:cubicBezTo>
                    <a:pt x="24498" y="21634"/>
                    <a:pt x="24498" y="21698"/>
                    <a:pt x="24514" y="21730"/>
                  </a:cubicBezTo>
                  <a:cubicBezTo>
                    <a:pt x="24514" y="21778"/>
                    <a:pt x="24498" y="21842"/>
                    <a:pt x="24482" y="21858"/>
                  </a:cubicBezTo>
                  <a:lnTo>
                    <a:pt x="24466" y="21874"/>
                  </a:lnTo>
                  <a:cubicBezTo>
                    <a:pt x="24466" y="21938"/>
                    <a:pt x="24482" y="22002"/>
                    <a:pt x="24466" y="22050"/>
                  </a:cubicBezTo>
                  <a:cubicBezTo>
                    <a:pt x="24434" y="22130"/>
                    <a:pt x="24418" y="22178"/>
                    <a:pt x="24402" y="22242"/>
                  </a:cubicBezTo>
                  <a:cubicBezTo>
                    <a:pt x="24354" y="22290"/>
                    <a:pt x="24322" y="22338"/>
                    <a:pt x="24274" y="22370"/>
                  </a:cubicBezTo>
                  <a:cubicBezTo>
                    <a:pt x="24226" y="22434"/>
                    <a:pt x="24162" y="22498"/>
                    <a:pt x="24082" y="22562"/>
                  </a:cubicBezTo>
                  <a:cubicBezTo>
                    <a:pt x="23938" y="22658"/>
                    <a:pt x="23778" y="22738"/>
                    <a:pt x="23618" y="22818"/>
                  </a:cubicBezTo>
                  <a:cubicBezTo>
                    <a:pt x="23538" y="22850"/>
                    <a:pt x="23442" y="22882"/>
                    <a:pt x="23362" y="22898"/>
                  </a:cubicBezTo>
                  <a:cubicBezTo>
                    <a:pt x="23314" y="22898"/>
                    <a:pt x="23282" y="22914"/>
                    <a:pt x="23234" y="22914"/>
                  </a:cubicBezTo>
                  <a:lnTo>
                    <a:pt x="23138" y="22930"/>
                  </a:lnTo>
                  <a:lnTo>
                    <a:pt x="23122" y="22930"/>
                  </a:lnTo>
                  <a:lnTo>
                    <a:pt x="23042" y="22962"/>
                  </a:lnTo>
                  <a:lnTo>
                    <a:pt x="22994" y="22962"/>
                  </a:lnTo>
                  <a:cubicBezTo>
                    <a:pt x="23042" y="22978"/>
                    <a:pt x="23106" y="23010"/>
                    <a:pt x="23138" y="23042"/>
                  </a:cubicBezTo>
                  <a:cubicBezTo>
                    <a:pt x="23282" y="23122"/>
                    <a:pt x="23394" y="23202"/>
                    <a:pt x="23538" y="23282"/>
                  </a:cubicBezTo>
                  <a:lnTo>
                    <a:pt x="23586" y="23298"/>
                  </a:lnTo>
                  <a:lnTo>
                    <a:pt x="23698" y="23378"/>
                  </a:lnTo>
                  <a:cubicBezTo>
                    <a:pt x="23794" y="23442"/>
                    <a:pt x="23906" y="23490"/>
                    <a:pt x="23986" y="23554"/>
                  </a:cubicBezTo>
                  <a:lnTo>
                    <a:pt x="24002" y="23570"/>
                  </a:lnTo>
                  <a:cubicBezTo>
                    <a:pt x="24066" y="23618"/>
                    <a:pt x="24114" y="23650"/>
                    <a:pt x="24194" y="23682"/>
                  </a:cubicBezTo>
                  <a:lnTo>
                    <a:pt x="24226" y="23682"/>
                  </a:lnTo>
                  <a:cubicBezTo>
                    <a:pt x="24258" y="23698"/>
                    <a:pt x="24306" y="23730"/>
                    <a:pt x="24338" y="23762"/>
                  </a:cubicBezTo>
                  <a:cubicBezTo>
                    <a:pt x="24386" y="23778"/>
                    <a:pt x="24402" y="23810"/>
                    <a:pt x="24434" y="23842"/>
                  </a:cubicBezTo>
                  <a:cubicBezTo>
                    <a:pt x="24578" y="23954"/>
                    <a:pt x="24674" y="24098"/>
                    <a:pt x="24754" y="24210"/>
                  </a:cubicBezTo>
                  <a:cubicBezTo>
                    <a:pt x="24818" y="24322"/>
                    <a:pt x="24882" y="24418"/>
                    <a:pt x="24914" y="24514"/>
                  </a:cubicBezTo>
                  <a:cubicBezTo>
                    <a:pt x="24946" y="24562"/>
                    <a:pt x="24946" y="24594"/>
                    <a:pt x="24962" y="24642"/>
                  </a:cubicBezTo>
                  <a:lnTo>
                    <a:pt x="24978" y="24690"/>
                  </a:lnTo>
                  <a:cubicBezTo>
                    <a:pt x="24994" y="24738"/>
                    <a:pt x="24994" y="24802"/>
                    <a:pt x="24994" y="24834"/>
                  </a:cubicBezTo>
                  <a:lnTo>
                    <a:pt x="24994" y="25122"/>
                  </a:lnTo>
                  <a:lnTo>
                    <a:pt x="24994" y="25138"/>
                  </a:lnTo>
                  <a:lnTo>
                    <a:pt x="24994" y="25202"/>
                  </a:lnTo>
                  <a:cubicBezTo>
                    <a:pt x="24994" y="25218"/>
                    <a:pt x="24978" y="25250"/>
                    <a:pt x="24978" y="25282"/>
                  </a:cubicBezTo>
                  <a:cubicBezTo>
                    <a:pt x="24962" y="25330"/>
                    <a:pt x="24962" y="25378"/>
                    <a:pt x="24946" y="25410"/>
                  </a:cubicBezTo>
                  <a:cubicBezTo>
                    <a:pt x="24946" y="25442"/>
                    <a:pt x="24914" y="25474"/>
                    <a:pt x="24898" y="25490"/>
                  </a:cubicBezTo>
                  <a:cubicBezTo>
                    <a:pt x="24866" y="25570"/>
                    <a:pt x="24818" y="25634"/>
                    <a:pt x="24738" y="25698"/>
                  </a:cubicBezTo>
                  <a:cubicBezTo>
                    <a:pt x="24674" y="25762"/>
                    <a:pt x="24594" y="25810"/>
                    <a:pt x="24514" y="25874"/>
                  </a:cubicBezTo>
                  <a:cubicBezTo>
                    <a:pt x="24434" y="25922"/>
                    <a:pt x="24386" y="25954"/>
                    <a:pt x="24306" y="26002"/>
                  </a:cubicBezTo>
                  <a:cubicBezTo>
                    <a:pt x="24242" y="26018"/>
                    <a:pt x="24178" y="26034"/>
                    <a:pt x="24146" y="26050"/>
                  </a:cubicBezTo>
                  <a:cubicBezTo>
                    <a:pt x="24066" y="26082"/>
                    <a:pt x="23986" y="26098"/>
                    <a:pt x="23874" y="26114"/>
                  </a:cubicBezTo>
                  <a:cubicBezTo>
                    <a:pt x="23842" y="26114"/>
                    <a:pt x="23794" y="26130"/>
                    <a:pt x="23762" y="26130"/>
                  </a:cubicBezTo>
                  <a:lnTo>
                    <a:pt x="23602" y="26130"/>
                  </a:lnTo>
                  <a:cubicBezTo>
                    <a:pt x="23522" y="26130"/>
                    <a:pt x="23442" y="26130"/>
                    <a:pt x="23362" y="26114"/>
                  </a:cubicBezTo>
                  <a:cubicBezTo>
                    <a:pt x="23282" y="26114"/>
                    <a:pt x="23202" y="26098"/>
                    <a:pt x="23122" y="26082"/>
                  </a:cubicBezTo>
                  <a:cubicBezTo>
                    <a:pt x="23058" y="26050"/>
                    <a:pt x="22994" y="26050"/>
                    <a:pt x="22962" y="26034"/>
                  </a:cubicBezTo>
                  <a:lnTo>
                    <a:pt x="22962" y="26034"/>
                  </a:lnTo>
                  <a:lnTo>
                    <a:pt x="22978" y="26050"/>
                  </a:lnTo>
                  <a:lnTo>
                    <a:pt x="22994" y="26082"/>
                  </a:lnTo>
                  <a:cubicBezTo>
                    <a:pt x="23042" y="26098"/>
                    <a:pt x="23074" y="26114"/>
                    <a:pt x="23138" y="26130"/>
                  </a:cubicBezTo>
                  <a:lnTo>
                    <a:pt x="23266" y="26194"/>
                  </a:lnTo>
                  <a:cubicBezTo>
                    <a:pt x="23346" y="26242"/>
                    <a:pt x="23442" y="26322"/>
                    <a:pt x="23522" y="26370"/>
                  </a:cubicBezTo>
                  <a:cubicBezTo>
                    <a:pt x="23634" y="26498"/>
                    <a:pt x="23762" y="26610"/>
                    <a:pt x="23858" y="26754"/>
                  </a:cubicBezTo>
                  <a:lnTo>
                    <a:pt x="23922" y="26834"/>
                  </a:lnTo>
                  <a:cubicBezTo>
                    <a:pt x="23954" y="26882"/>
                    <a:pt x="23986" y="26914"/>
                    <a:pt x="24018" y="26962"/>
                  </a:cubicBezTo>
                  <a:cubicBezTo>
                    <a:pt x="24034" y="26994"/>
                    <a:pt x="24082" y="27042"/>
                    <a:pt x="24098" y="27074"/>
                  </a:cubicBezTo>
                  <a:lnTo>
                    <a:pt x="24114" y="27122"/>
                  </a:lnTo>
                  <a:cubicBezTo>
                    <a:pt x="24162" y="27170"/>
                    <a:pt x="24178" y="27234"/>
                    <a:pt x="24194" y="27298"/>
                  </a:cubicBezTo>
                  <a:cubicBezTo>
                    <a:pt x="24226" y="27378"/>
                    <a:pt x="24242" y="27458"/>
                    <a:pt x="24242" y="27522"/>
                  </a:cubicBezTo>
                  <a:lnTo>
                    <a:pt x="24242" y="27618"/>
                  </a:lnTo>
                  <a:cubicBezTo>
                    <a:pt x="24242" y="27682"/>
                    <a:pt x="24242" y="27714"/>
                    <a:pt x="24226" y="27778"/>
                  </a:cubicBezTo>
                  <a:cubicBezTo>
                    <a:pt x="24194" y="27842"/>
                    <a:pt x="24178" y="27922"/>
                    <a:pt x="24162" y="27970"/>
                  </a:cubicBezTo>
                  <a:cubicBezTo>
                    <a:pt x="24146" y="28050"/>
                    <a:pt x="24098" y="28130"/>
                    <a:pt x="24066" y="28210"/>
                  </a:cubicBezTo>
                  <a:cubicBezTo>
                    <a:pt x="24018" y="28290"/>
                    <a:pt x="23954" y="28370"/>
                    <a:pt x="23906" y="28434"/>
                  </a:cubicBezTo>
                  <a:cubicBezTo>
                    <a:pt x="23858" y="28498"/>
                    <a:pt x="23794" y="28562"/>
                    <a:pt x="23714" y="28610"/>
                  </a:cubicBezTo>
                  <a:cubicBezTo>
                    <a:pt x="23666" y="28674"/>
                    <a:pt x="23586" y="28738"/>
                    <a:pt x="23506" y="28802"/>
                  </a:cubicBezTo>
                  <a:cubicBezTo>
                    <a:pt x="23442" y="28834"/>
                    <a:pt x="23378" y="28882"/>
                    <a:pt x="23314" y="28930"/>
                  </a:cubicBezTo>
                  <a:lnTo>
                    <a:pt x="23298" y="28962"/>
                  </a:lnTo>
                  <a:cubicBezTo>
                    <a:pt x="23266" y="28978"/>
                    <a:pt x="23202" y="29010"/>
                    <a:pt x="23154" y="29042"/>
                  </a:cubicBezTo>
                  <a:cubicBezTo>
                    <a:pt x="23074" y="29074"/>
                    <a:pt x="22994" y="29122"/>
                    <a:pt x="22898" y="29138"/>
                  </a:cubicBezTo>
                  <a:cubicBezTo>
                    <a:pt x="22818" y="29170"/>
                    <a:pt x="22738" y="29170"/>
                    <a:pt x="22642" y="29202"/>
                  </a:cubicBezTo>
                  <a:lnTo>
                    <a:pt x="22578" y="29202"/>
                  </a:lnTo>
                  <a:cubicBezTo>
                    <a:pt x="22514" y="29218"/>
                    <a:pt x="22466" y="29218"/>
                    <a:pt x="22386" y="29234"/>
                  </a:cubicBezTo>
                  <a:lnTo>
                    <a:pt x="22322" y="29234"/>
                  </a:lnTo>
                  <a:cubicBezTo>
                    <a:pt x="22242" y="29234"/>
                    <a:pt x="22162" y="29218"/>
                    <a:pt x="22098" y="29218"/>
                  </a:cubicBezTo>
                  <a:lnTo>
                    <a:pt x="22018" y="29202"/>
                  </a:lnTo>
                  <a:cubicBezTo>
                    <a:pt x="21954" y="29202"/>
                    <a:pt x="21922" y="29170"/>
                    <a:pt x="21858" y="29170"/>
                  </a:cubicBezTo>
                  <a:cubicBezTo>
                    <a:pt x="21778" y="29154"/>
                    <a:pt x="21698" y="29138"/>
                    <a:pt x="21634" y="29122"/>
                  </a:cubicBezTo>
                  <a:lnTo>
                    <a:pt x="21586" y="29090"/>
                  </a:lnTo>
                  <a:cubicBezTo>
                    <a:pt x="21538" y="29074"/>
                    <a:pt x="21474" y="29074"/>
                    <a:pt x="21442" y="29058"/>
                  </a:cubicBezTo>
                  <a:cubicBezTo>
                    <a:pt x="21362" y="29042"/>
                    <a:pt x="21298" y="28994"/>
                    <a:pt x="21218" y="28962"/>
                  </a:cubicBezTo>
                  <a:cubicBezTo>
                    <a:pt x="21154" y="28914"/>
                    <a:pt x="21122" y="28882"/>
                    <a:pt x="21058" y="28818"/>
                  </a:cubicBezTo>
                  <a:cubicBezTo>
                    <a:pt x="21026" y="28770"/>
                    <a:pt x="20978" y="28754"/>
                    <a:pt x="20962" y="28722"/>
                  </a:cubicBezTo>
                  <a:cubicBezTo>
                    <a:pt x="20962" y="28754"/>
                    <a:pt x="20946" y="28770"/>
                    <a:pt x="20946" y="28818"/>
                  </a:cubicBezTo>
                  <a:lnTo>
                    <a:pt x="20914" y="28850"/>
                  </a:lnTo>
                  <a:cubicBezTo>
                    <a:pt x="20898" y="28914"/>
                    <a:pt x="20882" y="28962"/>
                    <a:pt x="20866" y="28994"/>
                  </a:cubicBezTo>
                  <a:cubicBezTo>
                    <a:pt x="20834" y="29074"/>
                    <a:pt x="20802" y="29154"/>
                    <a:pt x="20738" y="29234"/>
                  </a:cubicBezTo>
                  <a:cubicBezTo>
                    <a:pt x="20674" y="29330"/>
                    <a:pt x="20610" y="29410"/>
                    <a:pt x="20562" y="29474"/>
                  </a:cubicBezTo>
                  <a:lnTo>
                    <a:pt x="20514" y="29522"/>
                  </a:lnTo>
                  <a:cubicBezTo>
                    <a:pt x="20482" y="29570"/>
                    <a:pt x="20418" y="29634"/>
                    <a:pt x="20386" y="29682"/>
                  </a:cubicBezTo>
                  <a:cubicBezTo>
                    <a:pt x="20274" y="29794"/>
                    <a:pt x="20146" y="29890"/>
                    <a:pt x="19938" y="30018"/>
                  </a:cubicBezTo>
                  <a:cubicBezTo>
                    <a:pt x="19858" y="30082"/>
                    <a:pt x="19762" y="30114"/>
                    <a:pt x="19666" y="30162"/>
                  </a:cubicBezTo>
                  <a:cubicBezTo>
                    <a:pt x="19618" y="30178"/>
                    <a:pt x="19586" y="30194"/>
                    <a:pt x="19538" y="30194"/>
                  </a:cubicBezTo>
                  <a:cubicBezTo>
                    <a:pt x="19474" y="30210"/>
                    <a:pt x="19394" y="30210"/>
                    <a:pt x="19314" y="30242"/>
                  </a:cubicBezTo>
                  <a:cubicBezTo>
                    <a:pt x="19298" y="30242"/>
                    <a:pt x="19266" y="30242"/>
                    <a:pt x="19234" y="30210"/>
                  </a:cubicBezTo>
                  <a:cubicBezTo>
                    <a:pt x="19202" y="30242"/>
                    <a:pt x="19154" y="30242"/>
                    <a:pt x="19122" y="30258"/>
                  </a:cubicBezTo>
                  <a:cubicBezTo>
                    <a:pt x="18994" y="30290"/>
                    <a:pt x="18882" y="30290"/>
                    <a:pt x="18786" y="30290"/>
                  </a:cubicBezTo>
                  <a:cubicBezTo>
                    <a:pt x="18706" y="30290"/>
                    <a:pt x="18626" y="30274"/>
                    <a:pt x="18546" y="30258"/>
                  </a:cubicBezTo>
                  <a:cubicBezTo>
                    <a:pt x="18465" y="30242"/>
                    <a:pt x="18385" y="30194"/>
                    <a:pt x="18273" y="30162"/>
                  </a:cubicBezTo>
                  <a:cubicBezTo>
                    <a:pt x="18241" y="30130"/>
                    <a:pt x="18193" y="30130"/>
                    <a:pt x="18177" y="30114"/>
                  </a:cubicBezTo>
                  <a:cubicBezTo>
                    <a:pt x="18145" y="30098"/>
                    <a:pt x="18097" y="30082"/>
                    <a:pt x="18033" y="30034"/>
                  </a:cubicBezTo>
                  <a:cubicBezTo>
                    <a:pt x="17873" y="29938"/>
                    <a:pt x="17761" y="29810"/>
                    <a:pt x="17665" y="29682"/>
                  </a:cubicBezTo>
                  <a:cubicBezTo>
                    <a:pt x="17617" y="29634"/>
                    <a:pt x="17601" y="29570"/>
                    <a:pt x="17585" y="29538"/>
                  </a:cubicBezTo>
                  <a:lnTo>
                    <a:pt x="17553" y="29490"/>
                  </a:lnTo>
                  <a:cubicBezTo>
                    <a:pt x="17521" y="29410"/>
                    <a:pt x="17505" y="29330"/>
                    <a:pt x="17473" y="29282"/>
                  </a:cubicBezTo>
                  <a:lnTo>
                    <a:pt x="17425" y="29042"/>
                  </a:lnTo>
                  <a:lnTo>
                    <a:pt x="17425" y="29010"/>
                  </a:lnTo>
                  <a:cubicBezTo>
                    <a:pt x="17393" y="28930"/>
                    <a:pt x="17377" y="28834"/>
                    <a:pt x="17377" y="28754"/>
                  </a:cubicBezTo>
                  <a:cubicBezTo>
                    <a:pt x="17377" y="28674"/>
                    <a:pt x="17377" y="28594"/>
                    <a:pt x="17393" y="28498"/>
                  </a:cubicBezTo>
                  <a:cubicBezTo>
                    <a:pt x="17425" y="28418"/>
                    <a:pt x="17441" y="28322"/>
                    <a:pt x="17457" y="28242"/>
                  </a:cubicBezTo>
                  <a:cubicBezTo>
                    <a:pt x="17505" y="28082"/>
                    <a:pt x="17553" y="27922"/>
                    <a:pt x="17633" y="27762"/>
                  </a:cubicBezTo>
                  <a:lnTo>
                    <a:pt x="17681" y="27682"/>
                  </a:lnTo>
                  <a:lnTo>
                    <a:pt x="17681" y="27682"/>
                  </a:lnTo>
                  <a:cubicBezTo>
                    <a:pt x="17617" y="27714"/>
                    <a:pt x="17585" y="27762"/>
                    <a:pt x="17521" y="27794"/>
                  </a:cubicBezTo>
                  <a:lnTo>
                    <a:pt x="17505" y="27810"/>
                  </a:lnTo>
                  <a:cubicBezTo>
                    <a:pt x="17457" y="27842"/>
                    <a:pt x="17425" y="27874"/>
                    <a:pt x="17377" y="27890"/>
                  </a:cubicBezTo>
                  <a:lnTo>
                    <a:pt x="17313" y="27954"/>
                  </a:lnTo>
                  <a:cubicBezTo>
                    <a:pt x="17233" y="28018"/>
                    <a:pt x="17153" y="28050"/>
                    <a:pt x="17089" y="28098"/>
                  </a:cubicBezTo>
                  <a:cubicBezTo>
                    <a:pt x="17041" y="28130"/>
                    <a:pt x="16929" y="28194"/>
                    <a:pt x="16833" y="28242"/>
                  </a:cubicBezTo>
                  <a:cubicBezTo>
                    <a:pt x="16769" y="28258"/>
                    <a:pt x="16721" y="28274"/>
                    <a:pt x="16657" y="28322"/>
                  </a:cubicBezTo>
                  <a:lnTo>
                    <a:pt x="16593" y="28338"/>
                  </a:lnTo>
                  <a:cubicBezTo>
                    <a:pt x="16513" y="28370"/>
                    <a:pt x="16417" y="28402"/>
                    <a:pt x="16321" y="28418"/>
                  </a:cubicBezTo>
                  <a:cubicBezTo>
                    <a:pt x="16273" y="28418"/>
                    <a:pt x="16225" y="28434"/>
                    <a:pt x="16161" y="28434"/>
                  </a:cubicBezTo>
                  <a:lnTo>
                    <a:pt x="16065" y="28434"/>
                  </a:lnTo>
                  <a:cubicBezTo>
                    <a:pt x="15985" y="28434"/>
                    <a:pt x="15889" y="28418"/>
                    <a:pt x="15793" y="28370"/>
                  </a:cubicBezTo>
                  <a:cubicBezTo>
                    <a:pt x="15713" y="28338"/>
                    <a:pt x="15633" y="28274"/>
                    <a:pt x="15569" y="28210"/>
                  </a:cubicBezTo>
                  <a:cubicBezTo>
                    <a:pt x="15521" y="28146"/>
                    <a:pt x="15457" y="28082"/>
                    <a:pt x="15409" y="28018"/>
                  </a:cubicBezTo>
                  <a:cubicBezTo>
                    <a:pt x="15377" y="27938"/>
                    <a:pt x="15329" y="27874"/>
                    <a:pt x="15297" y="27778"/>
                  </a:cubicBezTo>
                  <a:cubicBezTo>
                    <a:pt x="15281" y="27698"/>
                    <a:pt x="15233" y="27586"/>
                    <a:pt x="15217" y="27506"/>
                  </a:cubicBezTo>
                  <a:cubicBezTo>
                    <a:pt x="15201" y="27426"/>
                    <a:pt x="15201" y="27346"/>
                    <a:pt x="15201" y="27298"/>
                  </a:cubicBezTo>
                  <a:lnTo>
                    <a:pt x="15201" y="27026"/>
                  </a:lnTo>
                  <a:cubicBezTo>
                    <a:pt x="15201" y="26930"/>
                    <a:pt x="15217" y="26850"/>
                    <a:pt x="15217" y="26754"/>
                  </a:cubicBezTo>
                  <a:cubicBezTo>
                    <a:pt x="15233" y="26690"/>
                    <a:pt x="15233" y="26626"/>
                    <a:pt x="15249" y="26578"/>
                  </a:cubicBezTo>
                  <a:lnTo>
                    <a:pt x="15281" y="26514"/>
                  </a:lnTo>
                  <a:cubicBezTo>
                    <a:pt x="15281" y="26466"/>
                    <a:pt x="15297" y="26450"/>
                    <a:pt x="15297" y="26418"/>
                  </a:cubicBezTo>
                  <a:cubicBezTo>
                    <a:pt x="15297" y="26370"/>
                    <a:pt x="15313" y="26338"/>
                    <a:pt x="15313" y="26306"/>
                  </a:cubicBezTo>
                  <a:cubicBezTo>
                    <a:pt x="15361" y="26146"/>
                    <a:pt x="15441" y="25986"/>
                    <a:pt x="15489" y="25826"/>
                  </a:cubicBezTo>
                  <a:cubicBezTo>
                    <a:pt x="15521" y="25778"/>
                    <a:pt x="15553" y="25698"/>
                    <a:pt x="15601" y="25634"/>
                  </a:cubicBezTo>
                  <a:lnTo>
                    <a:pt x="15617" y="25618"/>
                  </a:lnTo>
                  <a:lnTo>
                    <a:pt x="15681" y="25490"/>
                  </a:lnTo>
                  <a:lnTo>
                    <a:pt x="15745" y="25378"/>
                  </a:lnTo>
                  <a:cubicBezTo>
                    <a:pt x="15761" y="25330"/>
                    <a:pt x="15777" y="25298"/>
                    <a:pt x="15825" y="25250"/>
                  </a:cubicBezTo>
                  <a:cubicBezTo>
                    <a:pt x="15841" y="25218"/>
                    <a:pt x="15857" y="25170"/>
                    <a:pt x="15889" y="25138"/>
                  </a:cubicBezTo>
                  <a:cubicBezTo>
                    <a:pt x="15921" y="25106"/>
                    <a:pt x="15937" y="25074"/>
                    <a:pt x="15937" y="25058"/>
                  </a:cubicBezTo>
                  <a:lnTo>
                    <a:pt x="15937" y="25058"/>
                  </a:lnTo>
                  <a:cubicBezTo>
                    <a:pt x="15873" y="25074"/>
                    <a:pt x="15841" y="25090"/>
                    <a:pt x="15777" y="25106"/>
                  </a:cubicBezTo>
                  <a:lnTo>
                    <a:pt x="15713" y="25138"/>
                  </a:lnTo>
                  <a:cubicBezTo>
                    <a:pt x="15649" y="25154"/>
                    <a:pt x="15601" y="25186"/>
                    <a:pt x="15537" y="25218"/>
                  </a:cubicBezTo>
                  <a:cubicBezTo>
                    <a:pt x="15473" y="25234"/>
                    <a:pt x="15441" y="25250"/>
                    <a:pt x="15377" y="25250"/>
                  </a:cubicBezTo>
                  <a:lnTo>
                    <a:pt x="15281" y="25266"/>
                  </a:lnTo>
                  <a:cubicBezTo>
                    <a:pt x="15201" y="25298"/>
                    <a:pt x="15089" y="25314"/>
                    <a:pt x="15009" y="25330"/>
                  </a:cubicBezTo>
                  <a:lnTo>
                    <a:pt x="14961" y="25346"/>
                  </a:lnTo>
                  <a:cubicBezTo>
                    <a:pt x="14881" y="25378"/>
                    <a:pt x="14769" y="25394"/>
                    <a:pt x="14689" y="25394"/>
                  </a:cubicBezTo>
                  <a:lnTo>
                    <a:pt x="14673" y="25394"/>
                  </a:lnTo>
                  <a:cubicBezTo>
                    <a:pt x="14577" y="25394"/>
                    <a:pt x="14497" y="25378"/>
                    <a:pt x="14401" y="25346"/>
                  </a:cubicBezTo>
                  <a:cubicBezTo>
                    <a:pt x="14353" y="25346"/>
                    <a:pt x="14337" y="25330"/>
                    <a:pt x="14289" y="25314"/>
                  </a:cubicBezTo>
                  <a:cubicBezTo>
                    <a:pt x="14257" y="25298"/>
                    <a:pt x="14241" y="25282"/>
                    <a:pt x="14193" y="25250"/>
                  </a:cubicBezTo>
                  <a:cubicBezTo>
                    <a:pt x="14161" y="25218"/>
                    <a:pt x="14113" y="25186"/>
                    <a:pt x="14081" y="25154"/>
                  </a:cubicBezTo>
                  <a:cubicBezTo>
                    <a:pt x="14033" y="25106"/>
                    <a:pt x="13969" y="25074"/>
                    <a:pt x="13937" y="25010"/>
                  </a:cubicBezTo>
                  <a:cubicBezTo>
                    <a:pt x="13889" y="24946"/>
                    <a:pt x="13873" y="24914"/>
                    <a:pt x="13857" y="24850"/>
                  </a:cubicBezTo>
                  <a:cubicBezTo>
                    <a:pt x="13809" y="24770"/>
                    <a:pt x="13793" y="24706"/>
                    <a:pt x="13777" y="24626"/>
                  </a:cubicBezTo>
                  <a:cubicBezTo>
                    <a:pt x="13761" y="24530"/>
                    <a:pt x="13729" y="24450"/>
                    <a:pt x="13761" y="24354"/>
                  </a:cubicBezTo>
                  <a:cubicBezTo>
                    <a:pt x="13761" y="24274"/>
                    <a:pt x="13761" y="24178"/>
                    <a:pt x="13777" y="24098"/>
                  </a:cubicBezTo>
                  <a:cubicBezTo>
                    <a:pt x="13777" y="24018"/>
                    <a:pt x="13793" y="23938"/>
                    <a:pt x="13809" y="23874"/>
                  </a:cubicBezTo>
                  <a:cubicBezTo>
                    <a:pt x="13857" y="23698"/>
                    <a:pt x="13921" y="23538"/>
                    <a:pt x="13969" y="23394"/>
                  </a:cubicBezTo>
                  <a:cubicBezTo>
                    <a:pt x="14001" y="23330"/>
                    <a:pt x="14033" y="23250"/>
                    <a:pt x="14081" y="23186"/>
                  </a:cubicBezTo>
                  <a:cubicBezTo>
                    <a:pt x="14113" y="23106"/>
                    <a:pt x="14177" y="23026"/>
                    <a:pt x="14209" y="22946"/>
                  </a:cubicBezTo>
                  <a:cubicBezTo>
                    <a:pt x="14257" y="22898"/>
                    <a:pt x="14289" y="22818"/>
                    <a:pt x="14369" y="22754"/>
                  </a:cubicBezTo>
                  <a:cubicBezTo>
                    <a:pt x="14433" y="22690"/>
                    <a:pt x="14497" y="22626"/>
                    <a:pt x="14577" y="22594"/>
                  </a:cubicBezTo>
                  <a:lnTo>
                    <a:pt x="14689" y="22530"/>
                  </a:lnTo>
                  <a:cubicBezTo>
                    <a:pt x="14737" y="22514"/>
                    <a:pt x="14801" y="22466"/>
                    <a:pt x="14833" y="22450"/>
                  </a:cubicBezTo>
                  <a:cubicBezTo>
                    <a:pt x="14865" y="22434"/>
                    <a:pt x="14897" y="22418"/>
                    <a:pt x="14913" y="22386"/>
                  </a:cubicBezTo>
                  <a:cubicBezTo>
                    <a:pt x="14961" y="22370"/>
                    <a:pt x="14993" y="22354"/>
                    <a:pt x="15009" y="22306"/>
                  </a:cubicBezTo>
                  <a:lnTo>
                    <a:pt x="15201" y="22194"/>
                  </a:lnTo>
                  <a:cubicBezTo>
                    <a:pt x="15249" y="22146"/>
                    <a:pt x="15313" y="22098"/>
                    <a:pt x="15393" y="22034"/>
                  </a:cubicBezTo>
                  <a:cubicBezTo>
                    <a:pt x="15457" y="21986"/>
                    <a:pt x="15521" y="21938"/>
                    <a:pt x="15569" y="21874"/>
                  </a:cubicBezTo>
                  <a:lnTo>
                    <a:pt x="15601" y="21858"/>
                  </a:lnTo>
                  <a:lnTo>
                    <a:pt x="15617" y="21826"/>
                  </a:lnTo>
                  <a:cubicBezTo>
                    <a:pt x="15713" y="21746"/>
                    <a:pt x="15793" y="21666"/>
                    <a:pt x="15889" y="21570"/>
                  </a:cubicBezTo>
                  <a:lnTo>
                    <a:pt x="16177" y="21298"/>
                  </a:lnTo>
                  <a:lnTo>
                    <a:pt x="16209" y="21250"/>
                  </a:lnTo>
                  <a:cubicBezTo>
                    <a:pt x="16289" y="21154"/>
                    <a:pt x="16369" y="21074"/>
                    <a:pt x="16449" y="20978"/>
                  </a:cubicBezTo>
                  <a:cubicBezTo>
                    <a:pt x="16481" y="20930"/>
                    <a:pt x="16513" y="20914"/>
                    <a:pt x="16529" y="20866"/>
                  </a:cubicBezTo>
                  <a:cubicBezTo>
                    <a:pt x="16577" y="20818"/>
                    <a:pt x="16641" y="20754"/>
                    <a:pt x="16673" y="20690"/>
                  </a:cubicBezTo>
                  <a:lnTo>
                    <a:pt x="16689" y="20674"/>
                  </a:lnTo>
                  <a:lnTo>
                    <a:pt x="16737" y="20610"/>
                  </a:lnTo>
                  <a:lnTo>
                    <a:pt x="16753" y="20594"/>
                  </a:lnTo>
                  <a:lnTo>
                    <a:pt x="16753" y="20578"/>
                  </a:lnTo>
                  <a:lnTo>
                    <a:pt x="16769" y="20546"/>
                  </a:lnTo>
                  <a:cubicBezTo>
                    <a:pt x="16833" y="20466"/>
                    <a:pt x="16881" y="20386"/>
                    <a:pt x="16929" y="20306"/>
                  </a:cubicBezTo>
                  <a:cubicBezTo>
                    <a:pt x="16977" y="20258"/>
                    <a:pt x="17041" y="20178"/>
                    <a:pt x="17073" y="20098"/>
                  </a:cubicBezTo>
                  <a:cubicBezTo>
                    <a:pt x="17137" y="19986"/>
                    <a:pt x="17201" y="19874"/>
                    <a:pt x="17233" y="19746"/>
                  </a:cubicBezTo>
                  <a:cubicBezTo>
                    <a:pt x="17233" y="19730"/>
                    <a:pt x="17249" y="19714"/>
                    <a:pt x="17249" y="19666"/>
                  </a:cubicBezTo>
                  <a:cubicBezTo>
                    <a:pt x="17249" y="19634"/>
                    <a:pt x="17297" y="19586"/>
                    <a:pt x="17329" y="19586"/>
                  </a:cubicBezTo>
                  <a:lnTo>
                    <a:pt x="17153" y="19538"/>
                  </a:lnTo>
                  <a:cubicBezTo>
                    <a:pt x="16993" y="19474"/>
                    <a:pt x="16849" y="19394"/>
                    <a:pt x="16689" y="19298"/>
                  </a:cubicBezTo>
                  <a:lnTo>
                    <a:pt x="16641" y="19250"/>
                  </a:lnTo>
                  <a:cubicBezTo>
                    <a:pt x="16593" y="19234"/>
                    <a:pt x="16529" y="19186"/>
                    <a:pt x="16497" y="19170"/>
                  </a:cubicBezTo>
                  <a:cubicBezTo>
                    <a:pt x="16417" y="19138"/>
                    <a:pt x="16353" y="19074"/>
                    <a:pt x="16289" y="19026"/>
                  </a:cubicBezTo>
                  <a:cubicBezTo>
                    <a:pt x="16161" y="18930"/>
                    <a:pt x="16033" y="18834"/>
                    <a:pt x="15937" y="18738"/>
                  </a:cubicBezTo>
                  <a:lnTo>
                    <a:pt x="15937" y="18738"/>
                  </a:lnTo>
                  <a:lnTo>
                    <a:pt x="15953" y="18753"/>
                  </a:lnTo>
                  <a:cubicBezTo>
                    <a:pt x="15857" y="18657"/>
                    <a:pt x="15761" y="18577"/>
                    <a:pt x="15649" y="18465"/>
                  </a:cubicBezTo>
                  <a:lnTo>
                    <a:pt x="15633" y="18449"/>
                  </a:lnTo>
                  <a:lnTo>
                    <a:pt x="15633" y="18449"/>
                  </a:lnTo>
                  <a:cubicBezTo>
                    <a:pt x="15649" y="18497"/>
                    <a:pt x="15681" y="18529"/>
                    <a:pt x="15681" y="18577"/>
                  </a:cubicBezTo>
                  <a:cubicBezTo>
                    <a:pt x="15697" y="18625"/>
                    <a:pt x="15681" y="18689"/>
                    <a:pt x="15649" y="18769"/>
                  </a:cubicBezTo>
                  <a:cubicBezTo>
                    <a:pt x="15649" y="18817"/>
                    <a:pt x="15633" y="18833"/>
                    <a:pt x="15617" y="18865"/>
                  </a:cubicBezTo>
                  <a:cubicBezTo>
                    <a:pt x="15601" y="18897"/>
                    <a:pt x="15601" y="18913"/>
                    <a:pt x="15569" y="18929"/>
                  </a:cubicBezTo>
                  <a:cubicBezTo>
                    <a:pt x="15537" y="18994"/>
                    <a:pt x="15521" y="19058"/>
                    <a:pt x="15473" y="19106"/>
                  </a:cubicBezTo>
                  <a:cubicBezTo>
                    <a:pt x="15409" y="19218"/>
                    <a:pt x="15361" y="19298"/>
                    <a:pt x="15297" y="19378"/>
                  </a:cubicBezTo>
                  <a:cubicBezTo>
                    <a:pt x="15249" y="19410"/>
                    <a:pt x="15217" y="19458"/>
                    <a:pt x="15201" y="19490"/>
                  </a:cubicBezTo>
                  <a:cubicBezTo>
                    <a:pt x="15153" y="19554"/>
                    <a:pt x="15089" y="19586"/>
                    <a:pt x="15057" y="19634"/>
                  </a:cubicBezTo>
                  <a:lnTo>
                    <a:pt x="15041" y="19650"/>
                  </a:lnTo>
                  <a:lnTo>
                    <a:pt x="14993" y="19698"/>
                  </a:lnTo>
                  <a:cubicBezTo>
                    <a:pt x="14881" y="19810"/>
                    <a:pt x="14769" y="19938"/>
                    <a:pt x="14689" y="20050"/>
                  </a:cubicBezTo>
                  <a:cubicBezTo>
                    <a:pt x="14657" y="20114"/>
                    <a:pt x="14609" y="20146"/>
                    <a:pt x="14577" y="20210"/>
                  </a:cubicBezTo>
                  <a:cubicBezTo>
                    <a:pt x="14561" y="20226"/>
                    <a:pt x="14529" y="20274"/>
                    <a:pt x="14497" y="20290"/>
                  </a:cubicBezTo>
                  <a:cubicBezTo>
                    <a:pt x="14449" y="20338"/>
                    <a:pt x="14433" y="20370"/>
                    <a:pt x="14401" y="20418"/>
                  </a:cubicBezTo>
                  <a:cubicBezTo>
                    <a:pt x="14321" y="20514"/>
                    <a:pt x="14209" y="20610"/>
                    <a:pt x="14129" y="20674"/>
                  </a:cubicBezTo>
                  <a:cubicBezTo>
                    <a:pt x="14081" y="20706"/>
                    <a:pt x="14017" y="20770"/>
                    <a:pt x="13953" y="20818"/>
                  </a:cubicBezTo>
                  <a:lnTo>
                    <a:pt x="13937" y="20834"/>
                  </a:lnTo>
                  <a:lnTo>
                    <a:pt x="13857" y="20914"/>
                  </a:lnTo>
                  <a:cubicBezTo>
                    <a:pt x="13809" y="20930"/>
                    <a:pt x="13793" y="20946"/>
                    <a:pt x="13761" y="20978"/>
                  </a:cubicBezTo>
                  <a:cubicBezTo>
                    <a:pt x="13713" y="20994"/>
                    <a:pt x="13681" y="21010"/>
                    <a:pt x="13633" y="21058"/>
                  </a:cubicBezTo>
                  <a:cubicBezTo>
                    <a:pt x="13569" y="21090"/>
                    <a:pt x="13489" y="21138"/>
                    <a:pt x="13409" y="21170"/>
                  </a:cubicBezTo>
                  <a:lnTo>
                    <a:pt x="13297" y="21234"/>
                  </a:lnTo>
                  <a:lnTo>
                    <a:pt x="13233" y="21266"/>
                  </a:lnTo>
                  <a:cubicBezTo>
                    <a:pt x="13201" y="21298"/>
                    <a:pt x="13137" y="21314"/>
                    <a:pt x="13073" y="21346"/>
                  </a:cubicBezTo>
                  <a:lnTo>
                    <a:pt x="13041" y="21378"/>
                  </a:lnTo>
                  <a:cubicBezTo>
                    <a:pt x="12993" y="21394"/>
                    <a:pt x="12929" y="21426"/>
                    <a:pt x="12897" y="21458"/>
                  </a:cubicBezTo>
                  <a:cubicBezTo>
                    <a:pt x="12833" y="21474"/>
                    <a:pt x="12769" y="21506"/>
                    <a:pt x="12721" y="21538"/>
                  </a:cubicBezTo>
                  <a:cubicBezTo>
                    <a:pt x="12641" y="21554"/>
                    <a:pt x="12561" y="21586"/>
                    <a:pt x="12449" y="21618"/>
                  </a:cubicBezTo>
                  <a:lnTo>
                    <a:pt x="12417" y="21634"/>
                  </a:lnTo>
                  <a:cubicBezTo>
                    <a:pt x="12369" y="21650"/>
                    <a:pt x="12337" y="21650"/>
                    <a:pt x="12321" y="21666"/>
                  </a:cubicBezTo>
                  <a:lnTo>
                    <a:pt x="12257" y="21698"/>
                  </a:lnTo>
                  <a:lnTo>
                    <a:pt x="12193" y="21714"/>
                  </a:lnTo>
                  <a:cubicBezTo>
                    <a:pt x="12161" y="21714"/>
                    <a:pt x="12129" y="21730"/>
                    <a:pt x="12097" y="21730"/>
                  </a:cubicBezTo>
                  <a:cubicBezTo>
                    <a:pt x="12081" y="21730"/>
                    <a:pt x="12049" y="21746"/>
                    <a:pt x="12033" y="21746"/>
                  </a:cubicBezTo>
                  <a:cubicBezTo>
                    <a:pt x="12017" y="21746"/>
                    <a:pt x="12001" y="21778"/>
                    <a:pt x="11969" y="21778"/>
                  </a:cubicBezTo>
                  <a:cubicBezTo>
                    <a:pt x="11873" y="21810"/>
                    <a:pt x="11761" y="21810"/>
                    <a:pt x="11649" y="21826"/>
                  </a:cubicBezTo>
                  <a:lnTo>
                    <a:pt x="11633" y="21826"/>
                  </a:lnTo>
                  <a:cubicBezTo>
                    <a:pt x="11489" y="21858"/>
                    <a:pt x="11361" y="21858"/>
                    <a:pt x="11217" y="21858"/>
                  </a:cubicBezTo>
                  <a:lnTo>
                    <a:pt x="10849" y="21858"/>
                  </a:lnTo>
                  <a:cubicBezTo>
                    <a:pt x="10769" y="21858"/>
                    <a:pt x="10689" y="21826"/>
                    <a:pt x="10609" y="21810"/>
                  </a:cubicBezTo>
                  <a:cubicBezTo>
                    <a:pt x="10529" y="21794"/>
                    <a:pt x="10449" y="21794"/>
                    <a:pt x="10401" y="21778"/>
                  </a:cubicBezTo>
                  <a:cubicBezTo>
                    <a:pt x="10353" y="21746"/>
                    <a:pt x="10289" y="21746"/>
                    <a:pt x="10257" y="21746"/>
                  </a:cubicBezTo>
                  <a:lnTo>
                    <a:pt x="10161" y="21730"/>
                  </a:lnTo>
                  <a:lnTo>
                    <a:pt x="10097" y="21714"/>
                  </a:lnTo>
                  <a:cubicBezTo>
                    <a:pt x="9953" y="21698"/>
                    <a:pt x="9841" y="21650"/>
                    <a:pt x="9713" y="21634"/>
                  </a:cubicBezTo>
                  <a:lnTo>
                    <a:pt x="9633" y="21618"/>
                  </a:lnTo>
                  <a:lnTo>
                    <a:pt x="9393" y="21554"/>
                  </a:lnTo>
                  <a:lnTo>
                    <a:pt x="9409" y="21554"/>
                  </a:lnTo>
                  <a:cubicBezTo>
                    <a:pt x="9313" y="21538"/>
                    <a:pt x="9217" y="21490"/>
                    <a:pt x="9137" y="21474"/>
                  </a:cubicBezTo>
                  <a:cubicBezTo>
                    <a:pt x="9073" y="21458"/>
                    <a:pt x="9009" y="21410"/>
                    <a:pt x="8961" y="21378"/>
                  </a:cubicBezTo>
                  <a:lnTo>
                    <a:pt x="8929" y="21346"/>
                  </a:lnTo>
                  <a:lnTo>
                    <a:pt x="8817" y="21298"/>
                  </a:lnTo>
                  <a:lnTo>
                    <a:pt x="8753" y="21266"/>
                  </a:lnTo>
                  <a:cubicBezTo>
                    <a:pt x="8689" y="21234"/>
                    <a:pt x="8641" y="21218"/>
                    <a:pt x="8577" y="21170"/>
                  </a:cubicBezTo>
                  <a:cubicBezTo>
                    <a:pt x="8513" y="21138"/>
                    <a:pt x="8449" y="21106"/>
                    <a:pt x="8401" y="21058"/>
                  </a:cubicBezTo>
                  <a:cubicBezTo>
                    <a:pt x="8337" y="21010"/>
                    <a:pt x="8289" y="20978"/>
                    <a:pt x="8241" y="20930"/>
                  </a:cubicBezTo>
                  <a:lnTo>
                    <a:pt x="8177" y="20866"/>
                  </a:lnTo>
                  <a:cubicBezTo>
                    <a:pt x="8129" y="20850"/>
                    <a:pt x="8097" y="20818"/>
                    <a:pt x="8081" y="20786"/>
                  </a:cubicBezTo>
                  <a:cubicBezTo>
                    <a:pt x="7969" y="20706"/>
                    <a:pt x="7889" y="20626"/>
                    <a:pt x="7793" y="20530"/>
                  </a:cubicBezTo>
                  <a:lnTo>
                    <a:pt x="7681" y="20418"/>
                  </a:lnTo>
                  <a:cubicBezTo>
                    <a:pt x="7633" y="20370"/>
                    <a:pt x="7569" y="20338"/>
                    <a:pt x="7537" y="20290"/>
                  </a:cubicBezTo>
                  <a:cubicBezTo>
                    <a:pt x="7473" y="20226"/>
                    <a:pt x="7441" y="20194"/>
                    <a:pt x="7377" y="20146"/>
                  </a:cubicBezTo>
                  <a:lnTo>
                    <a:pt x="7201" y="19970"/>
                  </a:lnTo>
                  <a:cubicBezTo>
                    <a:pt x="7089" y="19874"/>
                    <a:pt x="7009" y="19746"/>
                    <a:pt x="6929" y="19650"/>
                  </a:cubicBezTo>
                  <a:lnTo>
                    <a:pt x="6897" y="19586"/>
                  </a:lnTo>
                  <a:cubicBezTo>
                    <a:pt x="6833" y="19490"/>
                    <a:pt x="6753" y="19394"/>
                    <a:pt x="6689" y="19298"/>
                  </a:cubicBezTo>
                  <a:lnTo>
                    <a:pt x="6641" y="19170"/>
                  </a:lnTo>
                  <a:lnTo>
                    <a:pt x="6577" y="19058"/>
                  </a:lnTo>
                  <a:lnTo>
                    <a:pt x="6529" y="18994"/>
                  </a:lnTo>
                  <a:cubicBezTo>
                    <a:pt x="6513" y="18929"/>
                    <a:pt x="6481" y="18897"/>
                    <a:pt x="6449" y="18833"/>
                  </a:cubicBezTo>
                  <a:cubicBezTo>
                    <a:pt x="6401" y="18689"/>
                    <a:pt x="6337" y="18545"/>
                    <a:pt x="6257" y="18385"/>
                  </a:cubicBezTo>
                  <a:cubicBezTo>
                    <a:pt x="6209" y="18273"/>
                    <a:pt x="6177" y="18177"/>
                    <a:pt x="6129" y="18049"/>
                  </a:cubicBezTo>
                  <a:lnTo>
                    <a:pt x="6097" y="17937"/>
                  </a:lnTo>
                  <a:cubicBezTo>
                    <a:pt x="6033" y="17745"/>
                    <a:pt x="5969" y="17585"/>
                    <a:pt x="5953" y="17457"/>
                  </a:cubicBezTo>
                  <a:cubicBezTo>
                    <a:pt x="5921" y="17265"/>
                    <a:pt x="5873" y="17105"/>
                    <a:pt x="5857" y="16945"/>
                  </a:cubicBezTo>
                  <a:cubicBezTo>
                    <a:pt x="5841" y="16785"/>
                    <a:pt x="5793" y="16625"/>
                    <a:pt x="5777" y="16465"/>
                  </a:cubicBezTo>
                  <a:cubicBezTo>
                    <a:pt x="5761" y="16337"/>
                    <a:pt x="5729" y="16177"/>
                    <a:pt x="5713" y="15969"/>
                  </a:cubicBezTo>
                  <a:lnTo>
                    <a:pt x="5713" y="15937"/>
                  </a:lnTo>
                  <a:cubicBezTo>
                    <a:pt x="5713" y="15857"/>
                    <a:pt x="5697" y="15793"/>
                    <a:pt x="5697" y="15713"/>
                  </a:cubicBezTo>
                  <a:lnTo>
                    <a:pt x="5697" y="15425"/>
                  </a:lnTo>
                  <a:cubicBezTo>
                    <a:pt x="5697" y="15297"/>
                    <a:pt x="5697" y="15137"/>
                    <a:pt x="5713" y="14993"/>
                  </a:cubicBezTo>
                  <a:lnTo>
                    <a:pt x="5777" y="14513"/>
                  </a:lnTo>
                  <a:cubicBezTo>
                    <a:pt x="5793" y="14385"/>
                    <a:pt x="5809" y="14257"/>
                    <a:pt x="5857" y="14129"/>
                  </a:cubicBezTo>
                  <a:lnTo>
                    <a:pt x="5873" y="14017"/>
                  </a:lnTo>
                  <a:cubicBezTo>
                    <a:pt x="5889" y="13889"/>
                    <a:pt x="5937" y="13777"/>
                    <a:pt x="5969" y="13633"/>
                  </a:cubicBezTo>
                  <a:lnTo>
                    <a:pt x="6001" y="13553"/>
                  </a:lnTo>
                  <a:cubicBezTo>
                    <a:pt x="6033" y="13409"/>
                    <a:pt x="6081" y="13265"/>
                    <a:pt x="6161" y="13105"/>
                  </a:cubicBezTo>
                  <a:lnTo>
                    <a:pt x="6177" y="13057"/>
                  </a:lnTo>
                  <a:cubicBezTo>
                    <a:pt x="6193" y="12993"/>
                    <a:pt x="6209" y="12929"/>
                    <a:pt x="6257" y="12897"/>
                  </a:cubicBezTo>
                  <a:lnTo>
                    <a:pt x="6289" y="12785"/>
                  </a:lnTo>
                  <a:lnTo>
                    <a:pt x="6353" y="12673"/>
                  </a:lnTo>
                  <a:cubicBezTo>
                    <a:pt x="6369" y="12657"/>
                    <a:pt x="6369" y="12609"/>
                    <a:pt x="6401" y="12593"/>
                  </a:cubicBezTo>
                  <a:cubicBezTo>
                    <a:pt x="6417" y="12545"/>
                    <a:pt x="6417" y="12529"/>
                    <a:pt x="6433" y="12497"/>
                  </a:cubicBezTo>
                  <a:lnTo>
                    <a:pt x="6481" y="12417"/>
                  </a:lnTo>
                  <a:lnTo>
                    <a:pt x="6513" y="12337"/>
                  </a:lnTo>
                  <a:lnTo>
                    <a:pt x="6529" y="12289"/>
                  </a:lnTo>
                  <a:cubicBezTo>
                    <a:pt x="6561" y="12257"/>
                    <a:pt x="6577" y="12209"/>
                    <a:pt x="6593" y="12145"/>
                  </a:cubicBezTo>
                  <a:lnTo>
                    <a:pt x="6641" y="12065"/>
                  </a:lnTo>
                  <a:cubicBezTo>
                    <a:pt x="6657" y="12033"/>
                    <a:pt x="6673" y="12017"/>
                    <a:pt x="6689" y="11969"/>
                  </a:cubicBezTo>
                  <a:lnTo>
                    <a:pt x="6689" y="11953"/>
                  </a:lnTo>
                  <a:lnTo>
                    <a:pt x="6721" y="11937"/>
                  </a:lnTo>
                  <a:lnTo>
                    <a:pt x="6721" y="11905"/>
                  </a:lnTo>
                  <a:cubicBezTo>
                    <a:pt x="6737" y="11873"/>
                    <a:pt x="6769" y="11809"/>
                    <a:pt x="6817" y="11777"/>
                  </a:cubicBezTo>
                  <a:lnTo>
                    <a:pt x="6897" y="11697"/>
                  </a:lnTo>
                  <a:lnTo>
                    <a:pt x="6913" y="11665"/>
                  </a:lnTo>
                  <a:lnTo>
                    <a:pt x="6929" y="11633"/>
                  </a:lnTo>
                  <a:cubicBezTo>
                    <a:pt x="6929" y="11633"/>
                    <a:pt x="6929" y="11617"/>
                    <a:pt x="6961" y="11617"/>
                  </a:cubicBezTo>
                  <a:cubicBezTo>
                    <a:pt x="6961" y="11601"/>
                    <a:pt x="6977" y="11601"/>
                    <a:pt x="6993" y="11569"/>
                  </a:cubicBezTo>
                  <a:cubicBezTo>
                    <a:pt x="7089" y="11441"/>
                    <a:pt x="7169" y="11297"/>
                    <a:pt x="7297" y="11169"/>
                  </a:cubicBezTo>
                  <a:lnTo>
                    <a:pt x="7313" y="11153"/>
                  </a:lnTo>
                  <a:cubicBezTo>
                    <a:pt x="7361" y="11089"/>
                    <a:pt x="7393" y="11057"/>
                    <a:pt x="7441" y="10993"/>
                  </a:cubicBezTo>
                  <a:cubicBezTo>
                    <a:pt x="7473" y="10961"/>
                    <a:pt x="7521" y="10913"/>
                    <a:pt x="7537" y="10881"/>
                  </a:cubicBezTo>
                  <a:lnTo>
                    <a:pt x="7585" y="10833"/>
                  </a:lnTo>
                  <a:lnTo>
                    <a:pt x="7617" y="10801"/>
                  </a:lnTo>
                  <a:lnTo>
                    <a:pt x="7761" y="10657"/>
                  </a:lnTo>
                  <a:cubicBezTo>
                    <a:pt x="7793" y="10609"/>
                    <a:pt x="7841" y="10593"/>
                    <a:pt x="7873" y="10561"/>
                  </a:cubicBezTo>
                  <a:lnTo>
                    <a:pt x="7937" y="10497"/>
                  </a:lnTo>
                  <a:lnTo>
                    <a:pt x="7985" y="10449"/>
                  </a:lnTo>
                  <a:cubicBezTo>
                    <a:pt x="8017" y="10433"/>
                    <a:pt x="8049" y="10401"/>
                    <a:pt x="8097" y="10369"/>
                  </a:cubicBezTo>
                  <a:cubicBezTo>
                    <a:pt x="8145" y="10353"/>
                    <a:pt x="8161" y="10337"/>
                    <a:pt x="8193" y="10321"/>
                  </a:cubicBezTo>
                  <a:cubicBezTo>
                    <a:pt x="8225" y="10289"/>
                    <a:pt x="8257" y="10273"/>
                    <a:pt x="8273" y="10257"/>
                  </a:cubicBezTo>
                  <a:lnTo>
                    <a:pt x="8449" y="10129"/>
                  </a:lnTo>
                  <a:cubicBezTo>
                    <a:pt x="8481" y="10113"/>
                    <a:pt x="8513" y="10097"/>
                    <a:pt x="8529" y="10081"/>
                  </a:cubicBezTo>
                  <a:lnTo>
                    <a:pt x="8657" y="10017"/>
                  </a:lnTo>
                  <a:cubicBezTo>
                    <a:pt x="8737" y="9953"/>
                    <a:pt x="8817" y="9921"/>
                    <a:pt x="8897" y="9889"/>
                  </a:cubicBezTo>
                  <a:cubicBezTo>
                    <a:pt x="8929" y="9873"/>
                    <a:pt x="8977" y="9857"/>
                    <a:pt x="8993" y="9841"/>
                  </a:cubicBezTo>
                  <a:lnTo>
                    <a:pt x="9121" y="9777"/>
                  </a:lnTo>
                  <a:cubicBezTo>
                    <a:pt x="9249" y="9713"/>
                    <a:pt x="9393" y="9649"/>
                    <a:pt x="9521" y="9617"/>
                  </a:cubicBezTo>
                  <a:lnTo>
                    <a:pt x="9585" y="9601"/>
                  </a:lnTo>
                  <a:lnTo>
                    <a:pt x="9633" y="9569"/>
                  </a:lnTo>
                  <a:cubicBezTo>
                    <a:pt x="9777" y="9537"/>
                    <a:pt x="9921" y="9473"/>
                    <a:pt x="10065" y="9441"/>
                  </a:cubicBezTo>
                  <a:cubicBezTo>
                    <a:pt x="10113" y="9409"/>
                    <a:pt x="10161" y="9409"/>
                    <a:pt x="10225" y="9393"/>
                  </a:cubicBezTo>
                  <a:cubicBezTo>
                    <a:pt x="10273" y="9377"/>
                    <a:pt x="10353" y="9361"/>
                    <a:pt x="10417" y="9329"/>
                  </a:cubicBezTo>
                  <a:cubicBezTo>
                    <a:pt x="10545" y="9297"/>
                    <a:pt x="10673" y="9281"/>
                    <a:pt x="10801" y="9281"/>
                  </a:cubicBezTo>
                  <a:cubicBezTo>
                    <a:pt x="10961" y="9281"/>
                    <a:pt x="11121" y="9249"/>
                    <a:pt x="11281" y="9249"/>
                  </a:cubicBezTo>
                  <a:cubicBezTo>
                    <a:pt x="11473" y="9249"/>
                    <a:pt x="11633" y="9281"/>
                    <a:pt x="11793" y="9297"/>
                  </a:cubicBezTo>
                  <a:cubicBezTo>
                    <a:pt x="11953" y="9313"/>
                    <a:pt x="12145" y="9361"/>
                    <a:pt x="12321" y="9409"/>
                  </a:cubicBezTo>
                  <a:cubicBezTo>
                    <a:pt x="12401" y="9441"/>
                    <a:pt x="12481" y="9457"/>
                    <a:pt x="12545" y="9489"/>
                  </a:cubicBezTo>
                  <a:lnTo>
                    <a:pt x="12593" y="9521"/>
                  </a:lnTo>
                  <a:cubicBezTo>
                    <a:pt x="12657" y="9537"/>
                    <a:pt x="12721" y="9553"/>
                    <a:pt x="12753" y="9569"/>
                  </a:cubicBezTo>
                  <a:cubicBezTo>
                    <a:pt x="13041" y="9697"/>
                    <a:pt x="13377" y="9841"/>
                    <a:pt x="13681" y="10017"/>
                  </a:cubicBezTo>
                  <a:cubicBezTo>
                    <a:pt x="13825" y="10097"/>
                    <a:pt x="13953" y="10193"/>
                    <a:pt x="14065" y="10289"/>
                  </a:cubicBezTo>
                  <a:lnTo>
                    <a:pt x="14081" y="10321"/>
                  </a:lnTo>
                  <a:cubicBezTo>
                    <a:pt x="14145" y="10353"/>
                    <a:pt x="14193" y="10417"/>
                    <a:pt x="14257" y="10449"/>
                  </a:cubicBezTo>
                  <a:cubicBezTo>
                    <a:pt x="14321" y="10513"/>
                    <a:pt x="14385" y="10561"/>
                    <a:pt x="14417" y="10609"/>
                  </a:cubicBezTo>
                  <a:lnTo>
                    <a:pt x="14433" y="10641"/>
                  </a:lnTo>
                  <a:lnTo>
                    <a:pt x="14657" y="10849"/>
                  </a:lnTo>
                  <a:cubicBezTo>
                    <a:pt x="14737" y="10929"/>
                    <a:pt x="14801" y="11009"/>
                    <a:pt x="14865" y="11121"/>
                  </a:cubicBezTo>
                  <a:cubicBezTo>
                    <a:pt x="14945" y="11217"/>
                    <a:pt x="15025" y="11329"/>
                    <a:pt x="15105" y="11441"/>
                  </a:cubicBezTo>
                  <a:cubicBezTo>
                    <a:pt x="15137" y="11489"/>
                    <a:pt x="15185" y="11569"/>
                    <a:pt x="15233" y="11633"/>
                  </a:cubicBezTo>
                  <a:cubicBezTo>
                    <a:pt x="15345" y="11777"/>
                    <a:pt x="15441" y="11937"/>
                    <a:pt x="15521" y="12049"/>
                  </a:cubicBezTo>
                  <a:cubicBezTo>
                    <a:pt x="15633" y="12241"/>
                    <a:pt x="15713" y="12369"/>
                    <a:pt x="15777" y="12513"/>
                  </a:cubicBezTo>
                  <a:cubicBezTo>
                    <a:pt x="15841" y="12609"/>
                    <a:pt x="15873" y="12721"/>
                    <a:pt x="15921" y="12817"/>
                  </a:cubicBezTo>
                  <a:cubicBezTo>
                    <a:pt x="15937" y="12849"/>
                    <a:pt x="15953" y="12913"/>
                    <a:pt x="15985" y="12961"/>
                  </a:cubicBezTo>
                  <a:lnTo>
                    <a:pt x="16001" y="12993"/>
                  </a:lnTo>
                  <a:cubicBezTo>
                    <a:pt x="16017" y="13057"/>
                    <a:pt x="16065" y="13121"/>
                    <a:pt x="16081" y="13169"/>
                  </a:cubicBezTo>
                  <a:cubicBezTo>
                    <a:pt x="16097" y="13233"/>
                    <a:pt x="16113" y="13297"/>
                    <a:pt x="16113" y="13329"/>
                  </a:cubicBezTo>
                  <a:lnTo>
                    <a:pt x="16145" y="13409"/>
                  </a:lnTo>
                  <a:cubicBezTo>
                    <a:pt x="16145" y="13441"/>
                    <a:pt x="16161" y="13473"/>
                    <a:pt x="16161" y="13489"/>
                  </a:cubicBezTo>
                  <a:cubicBezTo>
                    <a:pt x="16177" y="13537"/>
                    <a:pt x="16177" y="13553"/>
                    <a:pt x="16193" y="13601"/>
                  </a:cubicBezTo>
                  <a:cubicBezTo>
                    <a:pt x="16225" y="13633"/>
                    <a:pt x="16225" y="13697"/>
                    <a:pt x="16241" y="13729"/>
                  </a:cubicBezTo>
                  <a:lnTo>
                    <a:pt x="16241" y="13793"/>
                  </a:lnTo>
                  <a:cubicBezTo>
                    <a:pt x="16257" y="13873"/>
                    <a:pt x="16257" y="13937"/>
                    <a:pt x="16273" y="14017"/>
                  </a:cubicBezTo>
                  <a:cubicBezTo>
                    <a:pt x="16273" y="14033"/>
                    <a:pt x="16305" y="14049"/>
                    <a:pt x="16305" y="14097"/>
                  </a:cubicBezTo>
                  <a:cubicBezTo>
                    <a:pt x="16305" y="14113"/>
                    <a:pt x="16321" y="14161"/>
                    <a:pt x="16321" y="14193"/>
                  </a:cubicBezTo>
                  <a:cubicBezTo>
                    <a:pt x="16337" y="14321"/>
                    <a:pt x="16385" y="14433"/>
                    <a:pt x="16385" y="14561"/>
                  </a:cubicBezTo>
                  <a:lnTo>
                    <a:pt x="16385" y="14737"/>
                  </a:lnTo>
                  <a:cubicBezTo>
                    <a:pt x="16385" y="14801"/>
                    <a:pt x="16353" y="14881"/>
                    <a:pt x="16337" y="14913"/>
                  </a:cubicBezTo>
                  <a:lnTo>
                    <a:pt x="16337" y="14929"/>
                  </a:lnTo>
                  <a:cubicBezTo>
                    <a:pt x="16337" y="14977"/>
                    <a:pt x="16337" y="15009"/>
                    <a:pt x="16321" y="15041"/>
                  </a:cubicBezTo>
                  <a:lnTo>
                    <a:pt x="16353" y="15009"/>
                  </a:lnTo>
                  <a:cubicBezTo>
                    <a:pt x="16417" y="14977"/>
                    <a:pt x="16481" y="14961"/>
                    <a:pt x="16545" y="14929"/>
                  </a:cubicBezTo>
                  <a:cubicBezTo>
                    <a:pt x="16641" y="14897"/>
                    <a:pt x="16721" y="14881"/>
                    <a:pt x="16801" y="14849"/>
                  </a:cubicBezTo>
                  <a:cubicBezTo>
                    <a:pt x="16881" y="14833"/>
                    <a:pt x="16961" y="14817"/>
                    <a:pt x="17041" y="14817"/>
                  </a:cubicBezTo>
                  <a:cubicBezTo>
                    <a:pt x="17121" y="14801"/>
                    <a:pt x="17185" y="14801"/>
                    <a:pt x="17265" y="14801"/>
                  </a:cubicBezTo>
                  <a:lnTo>
                    <a:pt x="17473" y="14801"/>
                  </a:lnTo>
                  <a:cubicBezTo>
                    <a:pt x="17457" y="14801"/>
                    <a:pt x="17441" y="14769"/>
                    <a:pt x="17425" y="14753"/>
                  </a:cubicBezTo>
                  <a:cubicBezTo>
                    <a:pt x="17361" y="14753"/>
                    <a:pt x="17297" y="14721"/>
                    <a:pt x="17265" y="14657"/>
                  </a:cubicBezTo>
                  <a:cubicBezTo>
                    <a:pt x="17265" y="14641"/>
                    <a:pt x="17233" y="14609"/>
                    <a:pt x="17233" y="14593"/>
                  </a:cubicBezTo>
                  <a:cubicBezTo>
                    <a:pt x="17233" y="14577"/>
                    <a:pt x="17217" y="14577"/>
                    <a:pt x="17217" y="14561"/>
                  </a:cubicBezTo>
                  <a:cubicBezTo>
                    <a:pt x="17201" y="14529"/>
                    <a:pt x="17201" y="14513"/>
                    <a:pt x="17185" y="14481"/>
                  </a:cubicBezTo>
                  <a:cubicBezTo>
                    <a:pt x="17137" y="14417"/>
                    <a:pt x="17121" y="14337"/>
                    <a:pt x="17105" y="14257"/>
                  </a:cubicBezTo>
                  <a:lnTo>
                    <a:pt x="17105" y="14241"/>
                  </a:lnTo>
                  <a:cubicBezTo>
                    <a:pt x="17073" y="14177"/>
                    <a:pt x="17041" y="14097"/>
                    <a:pt x="17025" y="14033"/>
                  </a:cubicBezTo>
                  <a:cubicBezTo>
                    <a:pt x="16977" y="13937"/>
                    <a:pt x="16945" y="13857"/>
                    <a:pt x="16913" y="13761"/>
                  </a:cubicBezTo>
                  <a:cubicBezTo>
                    <a:pt x="16881" y="13649"/>
                    <a:pt x="16865" y="13553"/>
                    <a:pt x="16817" y="13457"/>
                  </a:cubicBezTo>
                  <a:cubicBezTo>
                    <a:pt x="16801" y="13393"/>
                    <a:pt x="16785" y="13329"/>
                    <a:pt x="16753" y="13249"/>
                  </a:cubicBezTo>
                  <a:cubicBezTo>
                    <a:pt x="16737" y="13169"/>
                    <a:pt x="16721" y="13089"/>
                    <a:pt x="16673" y="13009"/>
                  </a:cubicBezTo>
                  <a:lnTo>
                    <a:pt x="16657" y="12929"/>
                  </a:lnTo>
                  <a:cubicBezTo>
                    <a:pt x="16641" y="12881"/>
                    <a:pt x="16641" y="12833"/>
                    <a:pt x="16625" y="12769"/>
                  </a:cubicBezTo>
                  <a:cubicBezTo>
                    <a:pt x="16593" y="12689"/>
                    <a:pt x="16577" y="12641"/>
                    <a:pt x="16577" y="12561"/>
                  </a:cubicBezTo>
                  <a:lnTo>
                    <a:pt x="16577" y="12513"/>
                  </a:lnTo>
                  <a:cubicBezTo>
                    <a:pt x="16561" y="12433"/>
                    <a:pt x="16545" y="12337"/>
                    <a:pt x="16513" y="12257"/>
                  </a:cubicBezTo>
                  <a:lnTo>
                    <a:pt x="16513" y="12241"/>
                  </a:lnTo>
                  <a:cubicBezTo>
                    <a:pt x="16497" y="12161"/>
                    <a:pt x="16497" y="12097"/>
                    <a:pt x="16481" y="12017"/>
                  </a:cubicBezTo>
                  <a:cubicBezTo>
                    <a:pt x="16465" y="11937"/>
                    <a:pt x="16465" y="11841"/>
                    <a:pt x="16465" y="11729"/>
                  </a:cubicBezTo>
                  <a:lnTo>
                    <a:pt x="16465" y="11713"/>
                  </a:lnTo>
                  <a:cubicBezTo>
                    <a:pt x="16465" y="11601"/>
                    <a:pt x="16433" y="11473"/>
                    <a:pt x="16433" y="11377"/>
                  </a:cubicBezTo>
                  <a:lnTo>
                    <a:pt x="16433" y="11313"/>
                  </a:lnTo>
                  <a:lnTo>
                    <a:pt x="16433" y="11153"/>
                  </a:lnTo>
                  <a:lnTo>
                    <a:pt x="16433" y="11089"/>
                  </a:lnTo>
                  <a:lnTo>
                    <a:pt x="16433" y="10897"/>
                  </a:lnTo>
                  <a:lnTo>
                    <a:pt x="16433" y="10737"/>
                  </a:lnTo>
                  <a:cubicBezTo>
                    <a:pt x="16433" y="10641"/>
                    <a:pt x="16433" y="10561"/>
                    <a:pt x="16465" y="10449"/>
                  </a:cubicBezTo>
                  <a:cubicBezTo>
                    <a:pt x="16465" y="10401"/>
                    <a:pt x="16481" y="10353"/>
                    <a:pt x="16481" y="10289"/>
                  </a:cubicBezTo>
                  <a:lnTo>
                    <a:pt x="16481" y="10257"/>
                  </a:lnTo>
                  <a:cubicBezTo>
                    <a:pt x="16481" y="10177"/>
                    <a:pt x="16497" y="10113"/>
                    <a:pt x="16513" y="10033"/>
                  </a:cubicBezTo>
                  <a:lnTo>
                    <a:pt x="16577" y="9793"/>
                  </a:lnTo>
                  <a:lnTo>
                    <a:pt x="16593" y="9713"/>
                  </a:lnTo>
                  <a:cubicBezTo>
                    <a:pt x="16625" y="9649"/>
                    <a:pt x="16625" y="9617"/>
                    <a:pt x="16641" y="9553"/>
                  </a:cubicBezTo>
                  <a:cubicBezTo>
                    <a:pt x="16657" y="9489"/>
                    <a:pt x="16673" y="9457"/>
                    <a:pt x="16705" y="9393"/>
                  </a:cubicBezTo>
                  <a:lnTo>
                    <a:pt x="16737" y="9297"/>
                  </a:lnTo>
                  <a:cubicBezTo>
                    <a:pt x="16737" y="9281"/>
                    <a:pt x="16753" y="9233"/>
                    <a:pt x="16753" y="9217"/>
                  </a:cubicBezTo>
                  <a:cubicBezTo>
                    <a:pt x="16785" y="9153"/>
                    <a:pt x="16801" y="9121"/>
                    <a:pt x="16817" y="9057"/>
                  </a:cubicBezTo>
                  <a:cubicBezTo>
                    <a:pt x="16865" y="8977"/>
                    <a:pt x="16881" y="8897"/>
                    <a:pt x="16913" y="8817"/>
                  </a:cubicBezTo>
                  <a:cubicBezTo>
                    <a:pt x="16961" y="8737"/>
                    <a:pt x="16993" y="8641"/>
                    <a:pt x="17041" y="8561"/>
                  </a:cubicBezTo>
                  <a:cubicBezTo>
                    <a:pt x="17073" y="8481"/>
                    <a:pt x="17137" y="8417"/>
                    <a:pt x="17185" y="8337"/>
                  </a:cubicBezTo>
                  <a:cubicBezTo>
                    <a:pt x="17217" y="8273"/>
                    <a:pt x="17281" y="8209"/>
                    <a:pt x="17345" y="8161"/>
                  </a:cubicBezTo>
                  <a:cubicBezTo>
                    <a:pt x="17393" y="8081"/>
                    <a:pt x="17457" y="7969"/>
                    <a:pt x="17521" y="7889"/>
                  </a:cubicBezTo>
                  <a:lnTo>
                    <a:pt x="17553" y="7841"/>
                  </a:lnTo>
                  <a:lnTo>
                    <a:pt x="17585" y="7809"/>
                  </a:lnTo>
                  <a:cubicBezTo>
                    <a:pt x="17617" y="7777"/>
                    <a:pt x="17633" y="7713"/>
                    <a:pt x="17681" y="7681"/>
                  </a:cubicBezTo>
                  <a:lnTo>
                    <a:pt x="17713" y="7633"/>
                  </a:lnTo>
                  <a:lnTo>
                    <a:pt x="17777" y="7569"/>
                  </a:lnTo>
                  <a:cubicBezTo>
                    <a:pt x="17857" y="7489"/>
                    <a:pt x="17937" y="7393"/>
                    <a:pt x="18033" y="7313"/>
                  </a:cubicBezTo>
                  <a:cubicBezTo>
                    <a:pt x="18161" y="7217"/>
                    <a:pt x="18257" y="7137"/>
                    <a:pt x="18353" y="7073"/>
                  </a:cubicBezTo>
                  <a:cubicBezTo>
                    <a:pt x="18417" y="7041"/>
                    <a:pt x="18497" y="6993"/>
                    <a:pt x="18562" y="6961"/>
                  </a:cubicBezTo>
                  <a:lnTo>
                    <a:pt x="18594" y="6929"/>
                  </a:lnTo>
                  <a:cubicBezTo>
                    <a:pt x="18658" y="6897"/>
                    <a:pt x="18722" y="6881"/>
                    <a:pt x="18786" y="6833"/>
                  </a:cubicBezTo>
                  <a:lnTo>
                    <a:pt x="18818" y="6817"/>
                  </a:lnTo>
                  <a:cubicBezTo>
                    <a:pt x="18882" y="6801"/>
                    <a:pt x="18946" y="6753"/>
                    <a:pt x="19026" y="6721"/>
                  </a:cubicBezTo>
                  <a:lnTo>
                    <a:pt x="19058" y="6689"/>
                  </a:lnTo>
                  <a:cubicBezTo>
                    <a:pt x="19122" y="6673"/>
                    <a:pt x="19154" y="6641"/>
                    <a:pt x="19218" y="6609"/>
                  </a:cubicBezTo>
                  <a:lnTo>
                    <a:pt x="19282" y="6577"/>
                  </a:lnTo>
                  <a:cubicBezTo>
                    <a:pt x="19394" y="6513"/>
                    <a:pt x="19522" y="6449"/>
                    <a:pt x="19666" y="6401"/>
                  </a:cubicBezTo>
                  <a:cubicBezTo>
                    <a:pt x="19826" y="6337"/>
                    <a:pt x="19986" y="6257"/>
                    <a:pt x="20162" y="6241"/>
                  </a:cubicBezTo>
                  <a:cubicBezTo>
                    <a:pt x="20242" y="6209"/>
                    <a:pt x="20338" y="6193"/>
                    <a:pt x="20418" y="6193"/>
                  </a:cubicBezTo>
                  <a:lnTo>
                    <a:pt x="20658" y="6193"/>
                  </a:lnTo>
                  <a:lnTo>
                    <a:pt x="20786" y="6177"/>
                  </a:lnTo>
                  <a:cubicBezTo>
                    <a:pt x="20882" y="6161"/>
                    <a:pt x="20994" y="6161"/>
                    <a:pt x="21106" y="6161"/>
                  </a:cubicBezTo>
                  <a:close/>
                  <a:moveTo>
                    <a:pt x="26946" y="0"/>
                  </a:moveTo>
                  <a:cubicBezTo>
                    <a:pt x="26898" y="0"/>
                    <a:pt x="26866" y="16"/>
                    <a:pt x="26818" y="16"/>
                  </a:cubicBezTo>
                  <a:lnTo>
                    <a:pt x="26690" y="80"/>
                  </a:lnTo>
                  <a:cubicBezTo>
                    <a:pt x="26642" y="112"/>
                    <a:pt x="26594" y="160"/>
                    <a:pt x="26562" y="192"/>
                  </a:cubicBezTo>
                  <a:cubicBezTo>
                    <a:pt x="26482" y="288"/>
                    <a:pt x="26402" y="384"/>
                    <a:pt x="26354" y="496"/>
                  </a:cubicBezTo>
                  <a:cubicBezTo>
                    <a:pt x="26338" y="528"/>
                    <a:pt x="26322" y="576"/>
                    <a:pt x="26290" y="624"/>
                  </a:cubicBezTo>
                  <a:lnTo>
                    <a:pt x="26274" y="656"/>
                  </a:lnTo>
                  <a:lnTo>
                    <a:pt x="26258" y="672"/>
                  </a:lnTo>
                  <a:cubicBezTo>
                    <a:pt x="26210" y="736"/>
                    <a:pt x="26178" y="784"/>
                    <a:pt x="26162" y="864"/>
                  </a:cubicBezTo>
                  <a:cubicBezTo>
                    <a:pt x="26098" y="1008"/>
                    <a:pt x="26034" y="1168"/>
                    <a:pt x="26018" y="1312"/>
                  </a:cubicBezTo>
                  <a:cubicBezTo>
                    <a:pt x="26002" y="1376"/>
                    <a:pt x="26002" y="1456"/>
                    <a:pt x="25970" y="1536"/>
                  </a:cubicBezTo>
                  <a:cubicBezTo>
                    <a:pt x="25970" y="1552"/>
                    <a:pt x="25954" y="1568"/>
                    <a:pt x="25954" y="1584"/>
                  </a:cubicBezTo>
                  <a:lnTo>
                    <a:pt x="25938" y="1632"/>
                  </a:lnTo>
                  <a:cubicBezTo>
                    <a:pt x="25890" y="1712"/>
                    <a:pt x="25874" y="1792"/>
                    <a:pt x="25858" y="1872"/>
                  </a:cubicBezTo>
                  <a:lnTo>
                    <a:pt x="25842" y="1904"/>
                  </a:lnTo>
                  <a:cubicBezTo>
                    <a:pt x="25810" y="1968"/>
                    <a:pt x="25794" y="2016"/>
                    <a:pt x="25778" y="2064"/>
                  </a:cubicBezTo>
                  <a:lnTo>
                    <a:pt x="25714" y="2192"/>
                  </a:lnTo>
                  <a:lnTo>
                    <a:pt x="25698" y="2256"/>
                  </a:lnTo>
                  <a:lnTo>
                    <a:pt x="25682" y="2288"/>
                  </a:lnTo>
                  <a:cubicBezTo>
                    <a:pt x="25650" y="2336"/>
                    <a:pt x="25634" y="2384"/>
                    <a:pt x="25618" y="2432"/>
                  </a:cubicBezTo>
                  <a:cubicBezTo>
                    <a:pt x="25602" y="2464"/>
                    <a:pt x="25602" y="2496"/>
                    <a:pt x="25570" y="2528"/>
                  </a:cubicBezTo>
                  <a:cubicBezTo>
                    <a:pt x="25554" y="2576"/>
                    <a:pt x="25554" y="2608"/>
                    <a:pt x="25570" y="2656"/>
                  </a:cubicBezTo>
                  <a:cubicBezTo>
                    <a:pt x="25554" y="2704"/>
                    <a:pt x="25538" y="2768"/>
                    <a:pt x="25490" y="2832"/>
                  </a:cubicBezTo>
                  <a:cubicBezTo>
                    <a:pt x="25474" y="2912"/>
                    <a:pt x="25442" y="2976"/>
                    <a:pt x="25394" y="3056"/>
                  </a:cubicBezTo>
                  <a:lnTo>
                    <a:pt x="25378" y="3088"/>
                  </a:lnTo>
                  <a:cubicBezTo>
                    <a:pt x="25362" y="3152"/>
                    <a:pt x="25314" y="3184"/>
                    <a:pt x="25298" y="3248"/>
                  </a:cubicBezTo>
                  <a:lnTo>
                    <a:pt x="25282" y="3264"/>
                  </a:lnTo>
                  <a:cubicBezTo>
                    <a:pt x="25250" y="3296"/>
                    <a:pt x="25250" y="3312"/>
                    <a:pt x="25234" y="3328"/>
                  </a:cubicBezTo>
                  <a:lnTo>
                    <a:pt x="25218" y="3376"/>
                  </a:lnTo>
                  <a:cubicBezTo>
                    <a:pt x="25202" y="3392"/>
                    <a:pt x="25170" y="3408"/>
                    <a:pt x="25170" y="3456"/>
                  </a:cubicBezTo>
                  <a:cubicBezTo>
                    <a:pt x="25154" y="3488"/>
                    <a:pt x="25122" y="3536"/>
                    <a:pt x="25122" y="3568"/>
                  </a:cubicBezTo>
                  <a:cubicBezTo>
                    <a:pt x="25058" y="3648"/>
                    <a:pt x="24994" y="3712"/>
                    <a:pt x="24930" y="3776"/>
                  </a:cubicBezTo>
                  <a:lnTo>
                    <a:pt x="24770" y="3936"/>
                  </a:lnTo>
                  <a:cubicBezTo>
                    <a:pt x="24722" y="3984"/>
                    <a:pt x="24658" y="4032"/>
                    <a:pt x="24578" y="4064"/>
                  </a:cubicBezTo>
                  <a:cubicBezTo>
                    <a:pt x="24514" y="4096"/>
                    <a:pt x="24434" y="4112"/>
                    <a:pt x="24354" y="4128"/>
                  </a:cubicBezTo>
                  <a:lnTo>
                    <a:pt x="24274" y="4128"/>
                  </a:lnTo>
                  <a:cubicBezTo>
                    <a:pt x="24242" y="4128"/>
                    <a:pt x="24178" y="4112"/>
                    <a:pt x="24130" y="4096"/>
                  </a:cubicBezTo>
                  <a:cubicBezTo>
                    <a:pt x="24082" y="4064"/>
                    <a:pt x="24034" y="4048"/>
                    <a:pt x="23970" y="4016"/>
                  </a:cubicBezTo>
                  <a:lnTo>
                    <a:pt x="23858" y="3952"/>
                  </a:lnTo>
                  <a:lnTo>
                    <a:pt x="23794" y="3936"/>
                  </a:lnTo>
                  <a:cubicBezTo>
                    <a:pt x="23730" y="3904"/>
                    <a:pt x="23682" y="3872"/>
                    <a:pt x="23634" y="3856"/>
                  </a:cubicBezTo>
                  <a:cubicBezTo>
                    <a:pt x="23570" y="3808"/>
                    <a:pt x="23490" y="3792"/>
                    <a:pt x="23442" y="3744"/>
                  </a:cubicBezTo>
                  <a:cubicBezTo>
                    <a:pt x="23394" y="3728"/>
                    <a:pt x="23330" y="3712"/>
                    <a:pt x="23298" y="3664"/>
                  </a:cubicBezTo>
                  <a:cubicBezTo>
                    <a:pt x="23218" y="3632"/>
                    <a:pt x="23154" y="3584"/>
                    <a:pt x="23074" y="3568"/>
                  </a:cubicBezTo>
                  <a:cubicBezTo>
                    <a:pt x="23042" y="3552"/>
                    <a:pt x="22978" y="3536"/>
                    <a:pt x="22930" y="3504"/>
                  </a:cubicBezTo>
                  <a:cubicBezTo>
                    <a:pt x="22898" y="3488"/>
                    <a:pt x="22882" y="3472"/>
                    <a:pt x="22834" y="3456"/>
                  </a:cubicBezTo>
                  <a:cubicBezTo>
                    <a:pt x="22770" y="3424"/>
                    <a:pt x="22722" y="3392"/>
                    <a:pt x="22674" y="3376"/>
                  </a:cubicBezTo>
                  <a:cubicBezTo>
                    <a:pt x="22594" y="3344"/>
                    <a:pt x="22530" y="3328"/>
                    <a:pt x="22482" y="3312"/>
                  </a:cubicBezTo>
                  <a:lnTo>
                    <a:pt x="22434" y="3296"/>
                  </a:lnTo>
                  <a:cubicBezTo>
                    <a:pt x="22402" y="3264"/>
                    <a:pt x="22370" y="3264"/>
                    <a:pt x="22354" y="3264"/>
                  </a:cubicBezTo>
                  <a:cubicBezTo>
                    <a:pt x="22338" y="3248"/>
                    <a:pt x="22322" y="3248"/>
                    <a:pt x="22322" y="3248"/>
                  </a:cubicBezTo>
                  <a:lnTo>
                    <a:pt x="22274" y="3232"/>
                  </a:lnTo>
                  <a:cubicBezTo>
                    <a:pt x="22210" y="3216"/>
                    <a:pt x="22130" y="3184"/>
                    <a:pt x="22082" y="3168"/>
                  </a:cubicBezTo>
                  <a:lnTo>
                    <a:pt x="21842" y="3104"/>
                  </a:lnTo>
                  <a:lnTo>
                    <a:pt x="21362" y="2992"/>
                  </a:lnTo>
                  <a:cubicBezTo>
                    <a:pt x="21298" y="2976"/>
                    <a:pt x="21218" y="2976"/>
                    <a:pt x="21154" y="2944"/>
                  </a:cubicBezTo>
                  <a:cubicBezTo>
                    <a:pt x="21058" y="2928"/>
                    <a:pt x="20978" y="2912"/>
                    <a:pt x="20882" y="2896"/>
                  </a:cubicBezTo>
                  <a:lnTo>
                    <a:pt x="20802" y="2880"/>
                  </a:lnTo>
                  <a:cubicBezTo>
                    <a:pt x="20658" y="2832"/>
                    <a:pt x="20514" y="2816"/>
                    <a:pt x="20354" y="2800"/>
                  </a:cubicBezTo>
                  <a:cubicBezTo>
                    <a:pt x="20034" y="2752"/>
                    <a:pt x="19682" y="2704"/>
                    <a:pt x="19250" y="2672"/>
                  </a:cubicBezTo>
                  <a:lnTo>
                    <a:pt x="19234" y="2672"/>
                  </a:lnTo>
                  <a:cubicBezTo>
                    <a:pt x="18770" y="2640"/>
                    <a:pt x="18321" y="2640"/>
                    <a:pt x="17953" y="2640"/>
                  </a:cubicBezTo>
                  <a:lnTo>
                    <a:pt x="17233" y="2640"/>
                  </a:lnTo>
                  <a:cubicBezTo>
                    <a:pt x="17073" y="2640"/>
                    <a:pt x="16929" y="2656"/>
                    <a:pt x="16769" y="2656"/>
                  </a:cubicBezTo>
                  <a:lnTo>
                    <a:pt x="16721" y="2656"/>
                  </a:lnTo>
                  <a:cubicBezTo>
                    <a:pt x="16529" y="2672"/>
                    <a:pt x="16369" y="2672"/>
                    <a:pt x="16193" y="2688"/>
                  </a:cubicBezTo>
                  <a:cubicBezTo>
                    <a:pt x="16001" y="2704"/>
                    <a:pt x="15841" y="2736"/>
                    <a:pt x="15681" y="2752"/>
                  </a:cubicBezTo>
                  <a:cubicBezTo>
                    <a:pt x="15569" y="2768"/>
                    <a:pt x="15489" y="2768"/>
                    <a:pt x="15393" y="2800"/>
                  </a:cubicBezTo>
                  <a:cubicBezTo>
                    <a:pt x="15313" y="2816"/>
                    <a:pt x="15249" y="2816"/>
                    <a:pt x="15169" y="2832"/>
                  </a:cubicBezTo>
                  <a:cubicBezTo>
                    <a:pt x="15121" y="2832"/>
                    <a:pt x="15041" y="2848"/>
                    <a:pt x="14977" y="2880"/>
                  </a:cubicBezTo>
                  <a:lnTo>
                    <a:pt x="14929" y="2880"/>
                  </a:lnTo>
                  <a:cubicBezTo>
                    <a:pt x="14897" y="2880"/>
                    <a:pt x="14833" y="2896"/>
                    <a:pt x="14801" y="2896"/>
                  </a:cubicBezTo>
                  <a:lnTo>
                    <a:pt x="14689" y="2912"/>
                  </a:lnTo>
                  <a:cubicBezTo>
                    <a:pt x="14529" y="2928"/>
                    <a:pt x="14369" y="2976"/>
                    <a:pt x="14209" y="2992"/>
                  </a:cubicBezTo>
                  <a:cubicBezTo>
                    <a:pt x="13921" y="3040"/>
                    <a:pt x="13617" y="3104"/>
                    <a:pt x="13361" y="3200"/>
                  </a:cubicBezTo>
                  <a:cubicBezTo>
                    <a:pt x="13233" y="3232"/>
                    <a:pt x="13137" y="3248"/>
                    <a:pt x="13009" y="3296"/>
                  </a:cubicBezTo>
                  <a:lnTo>
                    <a:pt x="12833" y="3344"/>
                  </a:lnTo>
                  <a:lnTo>
                    <a:pt x="12657" y="3408"/>
                  </a:lnTo>
                  <a:cubicBezTo>
                    <a:pt x="12609" y="3408"/>
                    <a:pt x="12593" y="3456"/>
                    <a:pt x="12577" y="3472"/>
                  </a:cubicBezTo>
                  <a:cubicBezTo>
                    <a:pt x="12593" y="3488"/>
                    <a:pt x="12609" y="3504"/>
                    <a:pt x="12641" y="3552"/>
                  </a:cubicBezTo>
                  <a:cubicBezTo>
                    <a:pt x="12673" y="3600"/>
                    <a:pt x="12705" y="3648"/>
                    <a:pt x="12721" y="3696"/>
                  </a:cubicBezTo>
                  <a:cubicBezTo>
                    <a:pt x="12737" y="3728"/>
                    <a:pt x="12753" y="3744"/>
                    <a:pt x="12785" y="3792"/>
                  </a:cubicBezTo>
                  <a:cubicBezTo>
                    <a:pt x="12817" y="3856"/>
                    <a:pt x="12865" y="3904"/>
                    <a:pt x="12897" y="4000"/>
                  </a:cubicBezTo>
                  <a:lnTo>
                    <a:pt x="12961" y="4112"/>
                  </a:lnTo>
                  <a:cubicBezTo>
                    <a:pt x="12977" y="4128"/>
                    <a:pt x="12977" y="4144"/>
                    <a:pt x="12993" y="4192"/>
                  </a:cubicBezTo>
                  <a:cubicBezTo>
                    <a:pt x="12993" y="4208"/>
                    <a:pt x="13025" y="4240"/>
                    <a:pt x="13025" y="4256"/>
                  </a:cubicBezTo>
                  <a:lnTo>
                    <a:pt x="13025" y="4272"/>
                  </a:lnTo>
                  <a:cubicBezTo>
                    <a:pt x="13041" y="4304"/>
                    <a:pt x="13025" y="4352"/>
                    <a:pt x="13025" y="4416"/>
                  </a:cubicBezTo>
                  <a:cubicBezTo>
                    <a:pt x="13025" y="4448"/>
                    <a:pt x="12993" y="4496"/>
                    <a:pt x="12977" y="4528"/>
                  </a:cubicBezTo>
                  <a:lnTo>
                    <a:pt x="12977" y="4544"/>
                  </a:lnTo>
                  <a:cubicBezTo>
                    <a:pt x="12945" y="4688"/>
                    <a:pt x="12897" y="4832"/>
                    <a:pt x="12833" y="4928"/>
                  </a:cubicBezTo>
                  <a:cubicBezTo>
                    <a:pt x="12785" y="5072"/>
                    <a:pt x="12721" y="5184"/>
                    <a:pt x="12657" y="5312"/>
                  </a:cubicBezTo>
                  <a:lnTo>
                    <a:pt x="12641" y="5376"/>
                  </a:lnTo>
                  <a:lnTo>
                    <a:pt x="12625" y="5424"/>
                  </a:lnTo>
                  <a:cubicBezTo>
                    <a:pt x="12561" y="5537"/>
                    <a:pt x="12497" y="5633"/>
                    <a:pt x="12417" y="5729"/>
                  </a:cubicBezTo>
                  <a:lnTo>
                    <a:pt x="12401" y="5745"/>
                  </a:lnTo>
                  <a:cubicBezTo>
                    <a:pt x="12321" y="5857"/>
                    <a:pt x="12241" y="5969"/>
                    <a:pt x="12177" y="6065"/>
                  </a:cubicBezTo>
                  <a:cubicBezTo>
                    <a:pt x="12145" y="6113"/>
                    <a:pt x="12113" y="6145"/>
                    <a:pt x="12081" y="6193"/>
                  </a:cubicBezTo>
                  <a:lnTo>
                    <a:pt x="12017" y="6257"/>
                  </a:lnTo>
                  <a:cubicBezTo>
                    <a:pt x="12001" y="6289"/>
                    <a:pt x="11953" y="6305"/>
                    <a:pt x="11937" y="6353"/>
                  </a:cubicBezTo>
                  <a:cubicBezTo>
                    <a:pt x="11873" y="6417"/>
                    <a:pt x="11809" y="6497"/>
                    <a:pt x="11761" y="6545"/>
                  </a:cubicBezTo>
                  <a:lnTo>
                    <a:pt x="11681" y="6625"/>
                  </a:lnTo>
                  <a:cubicBezTo>
                    <a:pt x="11585" y="6753"/>
                    <a:pt x="11441" y="6833"/>
                    <a:pt x="11313" y="6929"/>
                  </a:cubicBezTo>
                  <a:lnTo>
                    <a:pt x="11281" y="6977"/>
                  </a:lnTo>
                  <a:cubicBezTo>
                    <a:pt x="11137" y="7073"/>
                    <a:pt x="10977" y="7169"/>
                    <a:pt x="10833" y="7265"/>
                  </a:cubicBezTo>
                  <a:lnTo>
                    <a:pt x="10817" y="7297"/>
                  </a:lnTo>
                  <a:cubicBezTo>
                    <a:pt x="10625" y="7409"/>
                    <a:pt x="10417" y="7537"/>
                    <a:pt x="10193" y="7649"/>
                  </a:cubicBezTo>
                  <a:cubicBezTo>
                    <a:pt x="10001" y="7745"/>
                    <a:pt x="9777" y="7825"/>
                    <a:pt x="9537" y="7905"/>
                  </a:cubicBezTo>
                  <a:cubicBezTo>
                    <a:pt x="9393" y="7953"/>
                    <a:pt x="9265" y="7985"/>
                    <a:pt x="9105" y="8017"/>
                  </a:cubicBezTo>
                  <a:lnTo>
                    <a:pt x="9057" y="8033"/>
                  </a:lnTo>
                  <a:cubicBezTo>
                    <a:pt x="8945" y="8065"/>
                    <a:pt x="8801" y="8113"/>
                    <a:pt x="8673" y="8129"/>
                  </a:cubicBezTo>
                  <a:cubicBezTo>
                    <a:pt x="8593" y="8145"/>
                    <a:pt x="8545" y="8145"/>
                    <a:pt x="8433" y="8177"/>
                  </a:cubicBezTo>
                  <a:lnTo>
                    <a:pt x="8305" y="8177"/>
                  </a:lnTo>
                  <a:cubicBezTo>
                    <a:pt x="8273" y="8177"/>
                    <a:pt x="8241" y="8177"/>
                    <a:pt x="8193" y="8145"/>
                  </a:cubicBezTo>
                  <a:lnTo>
                    <a:pt x="8177" y="8145"/>
                  </a:lnTo>
                  <a:cubicBezTo>
                    <a:pt x="8049" y="8145"/>
                    <a:pt x="7921" y="8177"/>
                    <a:pt x="7793" y="8177"/>
                  </a:cubicBezTo>
                  <a:lnTo>
                    <a:pt x="7537" y="8177"/>
                  </a:lnTo>
                  <a:cubicBezTo>
                    <a:pt x="7521" y="8177"/>
                    <a:pt x="7473" y="8177"/>
                    <a:pt x="7457" y="8145"/>
                  </a:cubicBezTo>
                  <a:lnTo>
                    <a:pt x="7425" y="8145"/>
                  </a:lnTo>
                  <a:cubicBezTo>
                    <a:pt x="7377" y="8145"/>
                    <a:pt x="7313" y="8145"/>
                    <a:pt x="7265" y="8129"/>
                  </a:cubicBezTo>
                  <a:cubicBezTo>
                    <a:pt x="7201" y="8129"/>
                    <a:pt x="7137" y="8113"/>
                    <a:pt x="7073" y="8097"/>
                  </a:cubicBezTo>
                  <a:cubicBezTo>
                    <a:pt x="7041" y="8097"/>
                    <a:pt x="6977" y="8065"/>
                    <a:pt x="6913" y="8033"/>
                  </a:cubicBezTo>
                  <a:cubicBezTo>
                    <a:pt x="6865" y="7969"/>
                    <a:pt x="6817" y="7937"/>
                    <a:pt x="6785" y="7857"/>
                  </a:cubicBezTo>
                  <a:cubicBezTo>
                    <a:pt x="6753" y="7809"/>
                    <a:pt x="6737" y="7777"/>
                    <a:pt x="6737" y="7729"/>
                  </a:cubicBezTo>
                  <a:cubicBezTo>
                    <a:pt x="6737" y="7713"/>
                    <a:pt x="6721" y="7713"/>
                    <a:pt x="6721" y="7697"/>
                  </a:cubicBezTo>
                  <a:cubicBezTo>
                    <a:pt x="6705" y="7665"/>
                    <a:pt x="6705" y="7665"/>
                    <a:pt x="6673" y="7665"/>
                  </a:cubicBezTo>
                  <a:cubicBezTo>
                    <a:pt x="6657" y="7649"/>
                    <a:pt x="6625" y="7633"/>
                    <a:pt x="6593" y="7633"/>
                  </a:cubicBezTo>
                  <a:cubicBezTo>
                    <a:pt x="6625" y="7569"/>
                    <a:pt x="6593" y="7473"/>
                    <a:pt x="6545" y="7425"/>
                  </a:cubicBezTo>
                  <a:cubicBezTo>
                    <a:pt x="6497" y="7409"/>
                    <a:pt x="6465" y="7393"/>
                    <a:pt x="6417" y="7393"/>
                  </a:cubicBezTo>
                  <a:cubicBezTo>
                    <a:pt x="6385" y="7393"/>
                    <a:pt x="6337" y="7409"/>
                    <a:pt x="6321" y="7425"/>
                  </a:cubicBezTo>
                  <a:cubicBezTo>
                    <a:pt x="6305" y="7457"/>
                    <a:pt x="6273" y="7473"/>
                    <a:pt x="6241" y="7489"/>
                  </a:cubicBezTo>
                  <a:lnTo>
                    <a:pt x="6225" y="7537"/>
                  </a:lnTo>
                  <a:lnTo>
                    <a:pt x="6193" y="7553"/>
                  </a:lnTo>
                  <a:cubicBezTo>
                    <a:pt x="6161" y="7585"/>
                    <a:pt x="6113" y="7649"/>
                    <a:pt x="6097" y="7697"/>
                  </a:cubicBezTo>
                  <a:lnTo>
                    <a:pt x="6081" y="7729"/>
                  </a:lnTo>
                  <a:lnTo>
                    <a:pt x="6017" y="7809"/>
                  </a:lnTo>
                  <a:lnTo>
                    <a:pt x="5921" y="7953"/>
                  </a:lnTo>
                  <a:cubicBezTo>
                    <a:pt x="5873" y="8017"/>
                    <a:pt x="5857" y="8049"/>
                    <a:pt x="5809" y="8113"/>
                  </a:cubicBezTo>
                  <a:lnTo>
                    <a:pt x="5777" y="8193"/>
                  </a:lnTo>
                  <a:lnTo>
                    <a:pt x="5649" y="8369"/>
                  </a:lnTo>
                  <a:cubicBezTo>
                    <a:pt x="5601" y="8465"/>
                    <a:pt x="5537" y="8545"/>
                    <a:pt x="5472" y="8657"/>
                  </a:cubicBezTo>
                  <a:cubicBezTo>
                    <a:pt x="5440" y="8737"/>
                    <a:pt x="5392" y="8801"/>
                    <a:pt x="5360" y="8865"/>
                  </a:cubicBezTo>
                  <a:cubicBezTo>
                    <a:pt x="5312" y="8945"/>
                    <a:pt x="5248" y="9025"/>
                    <a:pt x="5216" y="9105"/>
                  </a:cubicBezTo>
                  <a:cubicBezTo>
                    <a:pt x="5136" y="9217"/>
                    <a:pt x="5072" y="9329"/>
                    <a:pt x="4992" y="9425"/>
                  </a:cubicBezTo>
                  <a:cubicBezTo>
                    <a:pt x="4960" y="9489"/>
                    <a:pt x="4912" y="9553"/>
                    <a:pt x="4880" y="9585"/>
                  </a:cubicBezTo>
                  <a:cubicBezTo>
                    <a:pt x="4832" y="9633"/>
                    <a:pt x="4816" y="9697"/>
                    <a:pt x="4768" y="9729"/>
                  </a:cubicBezTo>
                  <a:cubicBezTo>
                    <a:pt x="4752" y="9745"/>
                    <a:pt x="4736" y="9777"/>
                    <a:pt x="4720" y="9777"/>
                  </a:cubicBezTo>
                  <a:lnTo>
                    <a:pt x="4672" y="9793"/>
                  </a:lnTo>
                  <a:cubicBezTo>
                    <a:pt x="4608" y="9809"/>
                    <a:pt x="4576" y="9857"/>
                    <a:pt x="4512" y="9873"/>
                  </a:cubicBezTo>
                  <a:lnTo>
                    <a:pt x="4400" y="9873"/>
                  </a:lnTo>
                  <a:cubicBezTo>
                    <a:pt x="4288" y="9857"/>
                    <a:pt x="4192" y="9825"/>
                    <a:pt x="4096" y="9793"/>
                  </a:cubicBezTo>
                  <a:cubicBezTo>
                    <a:pt x="4016" y="9745"/>
                    <a:pt x="3920" y="9713"/>
                    <a:pt x="3840" y="9665"/>
                  </a:cubicBezTo>
                  <a:cubicBezTo>
                    <a:pt x="3792" y="9649"/>
                    <a:pt x="3776" y="9633"/>
                    <a:pt x="3728" y="9617"/>
                  </a:cubicBezTo>
                  <a:lnTo>
                    <a:pt x="3696" y="9601"/>
                  </a:lnTo>
                  <a:cubicBezTo>
                    <a:pt x="3648" y="9569"/>
                    <a:pt x="3616" y="9553"/>
                    <a:pt x="3600" y="9537"/>
                  </a:cubicBezTo>
                  <a:cubicBezTo>
                    <a:pt x="3552" y="9489"/>
                    <a:pt x="3488" y="9473"/>
                    <a:pt x="3456" y="9441"/>
                  </a:cubicBezTo>
                  <a:lnTo>
                    <a:pt x="3440" y="9409"/>
                  </a:lnTo>
                  <a:cubicBezTo>
                    <a:pt x="3376" y="9377"/>
                    <a:pt x="3312" y="9329"/>
                    <a:pt x="3280" y="9297"/>
                  </a:cubicBezTo>
                  <a:lnTo>
                    <a:pt x="3232" y="9249"/>
                  </a:lnTo>
                  <a:cubicBezTo>
                    <a:pt x="3136" y="9169"/>
                    <a:pt x="3040" y="9121"/>
                    <a:pt x="2960" y="9041"/>
                  </a:cubicBezTo>
                  <a:cubicBezTo>
                    <a:pt x="2848" y="8961"/>
                    <a:pt x="2752" y="8881"/>
                    <a:pt x="2608" y="8801"/>
                  </a:cubicBezTo>
                  <a:lnTo>
                    <a:pt x="2256" y="8561"/>
                  </a:lnTo>
                  <a:cubicBezTo>
                    <a:pt x="2208" y="8529"/>
                    <a:pt x="2192" y="8513"/>
                    <a:pt x="2160" y="8481"/>
                  </a:cubicBezTo>
                  <a:lnTo>
                    <a:pt x="2112" y="8433"/>
                  </a:lnTo>
                  <a:cubicBezTo>
                    <a:pt x="2080" y="8401"/>
                    <a:pt x="2016" y="8369"/>
                    <a:pt x="1968" y="8337"/>
                  </a:cubicBezTo>
                  <a:lnTo>
                    <a:pt x="1936" y="8321"/>
                  </a:lnTo>
                  <a:lnTo>
                    <a:pt x="1696" y="8129"/>
                  </a:lnTo>
                  <a:lnTo>
                    <a:pt x="1616" y="8081"/>
                  </a:lnTo>
                  <a:lnTo>
                    <a:pt x="1552" y="8033"/>
                  </a:lnTo>
                  <a:cubicBezTo>
                    <a:pt x="1520" y="8001"/>
                    <a:pt x="1472" y="7969"/>
                    <a:pt x="1408" y="7937"/>
                  </a:cubicBezTo>
                  <a:cubicBezTo>
                    <a:pt x="1392" y="7921"/>
                    <a:pt x="1376" y="7889"/>
                    <a:pt x="1344" y="7873"/>
                  </a:cubicBezTo>
                  <a:cubicBezTo>
                    <a:pt x="1296" y="7841"/>
                    <a:pt x="1264" y="7809"/>
                    <a:pt x="1216" y="7777"/>
                  </a:cubicBezTo>
                  <a:cubicBezTo>
                    <a:pt x="1152" y="7729"/>
                    <a:pt x="1072" y="7697"/>
                    <a:pt x="1008" y="7649"/>
                  </a:cubicBezTo>
                  <a:cubicBezTo>
                    <a:pt x="944" y="7617"/>
                    <a:pt x="880" y="7601"/>
                    <a:pt x="800" y="7553"/>
                  </a:cubicBezTo>
                  <a:cubicBezTo>
                    <a:pt x="720" y="7521"/>
                    <a:pt x="608" y="7521"/>
                    <a:pt x="528" y="7521"/>
                  </a:cubicBezTo>
                  <a:lnTo>
                    <a:pt x="480" y="7521"/>
                  </a:lnTo>
                  <a:cubicBezTo>
                    <a:pt x="432" y="7521"/>
                    <a:pt x="368" y="7537"/>
                    <a:pt x="336" y="7537"/>
                  </a:cubicBezTo>
                  <a:cubicBezTo>
                    <a:pt x="320" y="7537"/>
                    <a:pt x="272" y="7553"/>
                    <a:pt x="256" y="7569"/>
                  </a:cubicBezTo>
                  <a:cubicBezTo>
                    <a:pt x="240" y="7569"/>
                    <a:pt x="240" y="7601"/>
                    <a:pt x="208" y="7601"/>
                  </a:cubicBezTo>
                  <a:cubicBezTo>
                    <a:pt x="176" y="7617"/>
                    <a:pt x="160" y="7633"/>
                    <a:pt x="144" y="7681"/>
                  </a:cubicBezTo>
                  <a:cubicBezTo>
                    <a:pt x="96" y="7713"/>
                    <a:pt x="80" y="7777"/>
                    <a:pt x="64" y="7809"/>
                  </a:cubicBezTo>
                  <a:cubicBezTo>
                    <a:pt x="16" y="7889"/>
                    <a:pt x="16" y="8001"/>
                    <a:pt x="0" y="8081"/>
                  </a:cubicBezTo>
                  <a:lnTo>
                    <a:pt x="0" y="8289"/>
                  </a:lnTo>
                  <a:cubicBezTo>
                    <a:pt x="16" y="8417"/>
                    <a:pt x="32" y="8545"/>
                    <a:pt x="112" y="8705"/>
                  </a:cubicBezTo>
                  <a:cubicBezTo>
                    <a:pt x="144" y="8753"/>
                    <a:pt x="160" y="8801"/>
                    <a:pt x="176" y="8849"/>
                  </a:cubicBezTo>
                  <a:lnTo>
                    <a:pt x="224" y="8945"/>
                  </a:lnTo>
                  <a:cubicBezTo>
                    <a:pt x="256" y="9057"/>
                    <a:pt x="304" y="9137"/>
                    <a:pt x="336" y="9217"/>
                  </a:cubicBezTo>
                  <a:cubicBezTo>
                    <a:pt x="352" y="9265"/>
                    <a:pt x="400" y="9313"/>
                    <a:pt x="432" y="9345"/>
                  </a:cubicBezTo>
                  <a:cubicBezTo>
                    <a:pt x="480" y="9409"/>
                    <a:pt x="512" y="9473"/>
                    <a:pt x="560" y="9505"/>
                  </a:cubicBezTo>
                  <a:cubicBezTo>
                    <a:pt x="640" y="9617"/>
                    <a:pt x="752" y="9729"/>
                    <a:pt x="864" y="9825"/>
                  </a:cubicBezTo>
                  <a:cubicBezTo>
                    <a:pt x="944" y="9905"/>
                    <a:pt x="1024" y="9969"/>
                    <a:pt x="1104" y="10049"/>
                  </a:cubicBezTo>
                  <a:lnTo>
                    <a:pt x="1136" y="10097"/>
                  </a:lnTo>
                  <a:cubicBezTo>
                    <a:pt x="1184" y="10129"/>
                    <a:pt x="1216" y="10177"/>
                    <a:pt x="1280" y="10209"/>
                  </a:cubicBezTo>
                  <a:cubicBezTo>
                    <a:pt x="1344" y="10257"/>
                    <a:pt x="1376" y="10289"/>
                    <a:pt x="1440" y="10305"/>
                  </a:cubicBezTo>
                  <a:cubicBezTo>
                    <a:pt x="1456" y="10337"/>
                    <a:pt x="1472" y="10337"/>
                    <a:pt x="1472" y="10353"/>
                  </a:cubicBezTo>
                  <a:cubicBezTo>
                    <a:pt x="1472" y="10369"/>
                    <a:pt x="1504" y="10369"/>
                    <a:pt x="1504" y="10385"/>
                  </a:cubicBezTo>
                  <a:cubicBezTo>
                    <a:pt x="1472" y="10385"/>
                    <a:pt x="1456" y="10417"/>
                    <a:pt x="1440" y="10417"/>
                  </a:cubicBezTo>
                  <a:lnTo>
                    <a:pt x="1056" y="10417"/>
                  </a:lnTo>
                  <a:cubicBezTo>
                    <a:pt x="992" y="10417"/>
                    <a:pt x="912" y="10433"/>
                    <a:pt x="864" y="10433"/>
                  </a:cubicBezTo>
                  <a:cubicBezTo>
                    <a:pt x="816" y="10433"/>
                    <a:pt x="800" y="10449"/>
                    <a:pt x="752" y="10449"/>
                  </a:cubicBezTo>
                  <a:lnTo>
                    <a:pt x="736" y="10449"/>
                  </a:lnTo>
                  <a:cubicBezTo>
                    <a:pt x="704" y="10449"/>
                    <a:pt x="656" y="10465"/>
                    <a:pt x="608" y="10497"/>
                  </a:cubicBezTo>
                  <a:cubicBezTo>
                    <a:pt x="560" y="10513"/>
                    <a:pt x="496" y="10545"/>
                    <a:pt x="448" y="10609"/>
                  </a:cubicBezTo>
                  <a:cubicBezTo>
                    <a:pt x="448" y="10625"/>
                    <a:pt x="432" y="10625"/>
                    <a:pt x="432" y="10657"/>
                  </a:cubicBezTo>
                  <a:cubicBezTo>
                    <a:pt x="352" y="10657"/>
                    <a:pt x="288" y="10705"/>
                    <a:pt x="272" y="10769"/>
                  </a:cubicBezTo>
                  <a:cubicBezTo>
                    <a:pt x="256" y="10849"/>
                    <a:pt x="256" y="10913"/>
                    <a:pt x="256" y="10977"/>
                  </a:cubicBezTo>
                  <a:cubicBezTo>
                    <a:pt x="272" y="11057"/>
                    <a:pt x="288" y="11153"/>
                    <a:pt x="336" y="11217"/>
                  </a:cubicBezTo>
                  <a:cubicBezTo>
                    <a:pt x="352" y="11265"/>
                    <a:pt x="400" y="11345"/>
                    <a:pt x="448" y="11425"/>
                  </a:cubicBezTo>
                  <a:cubicBezTo>
                    <a:pt x="496" y="11489"/>
                    <a:pt x="560" y="11553"/>
                    <a:pt x="592" y="11617"/>
                  </a:cubicBezTo>
                  <a:cubicBezTo>
                    <a:pt x="672" y="11697"/>
                    <a:pt x="752" y="11777"/>
                    <a:pt x="880" y="11857"/>
                  </a:cubicBezTo>
                  <a:lnTo>
                    <a:pt x="896" y="11873"/>
                  </a:lnTo>
                  <a:cubicBezTo>
                    <a:pt x="928" y="11905"/>
                    <a:pt x="992" y="11937"/>
                    <a:pt x="1040" y="11969"/>
                  </a:cubicBezTo>
                  <a:lnTo>
                    <a:pt x="1056" y="11985"/>
                  </a:lnTo>
                  <a:cubicBezTo>
                    <a:pt x="1120" y="12033"/>
                    <a:pt x="1200" y="12065"/>
                    <a:pt x="1248" y="12113"/>
                  </a:cubicBezTo>
                  <a:lnTo>
                    <a:pt x="1552" y="12225"/>
                  </a:lnTo>
                  <a:cubicBezTo>
                    <a:pt x="1632" y="12257"/>
                    <a:pt x="1728" y="12273"/>
                    <a:pt x="1840" y="12289"/>
                  </a:cubicBezTo>
                  <a:lnTo>
                    <a:pt x="2048" y="12289"/>
                  </a:lnTo>
                  <a:cubicBezTo>
                    <a:pt x="2096" y="12289"/>
                    <a:pt x="2128" y="12289"/>
                    <a:pt x="2176" y="12305"/>
                  </a:cubicBezTo>
                  <a:lnTo>
                    <a:pt x="2288" y="12305"/>
                  </a:lnTo>
                  <a:cubicBezTo>
                    <a:pt x="2352" y="12305"/>
                    <a:pt x="2400" y="12337"/>
                    <a:pt x="2448" y="12337"/>
                  </a:cubicBezTo>
                  <a:cubicBezTo>
                    <a:pt x="2432" y="12337"/>
                    <a:pt x="2432" y="12353"/>
                    <a:pt x="2416" y="12353"/>
                  </a:cubicBezTo>
                  <a:lnTo>
                    <a:pt x="2368" y="12369"/>
                  </a:lnTo>
                  <a:cubicBezTo>
                    <a:pt x="2288" y="12433"/>
                    <a:pt x="2208" y="12497"/>
                    <a:pt x="2112" y="12577"/>
                  </a:cubicBezTo>
                  <a:lnTo>
                    <a:pt x="2096" y="12593"/>
                  </a:lnTo>
                  <a:cubicBezTo>
                    <a:pt x="2048" y="12625"/>
                    <a:pt x="2000" y="12673"/>
                    <a:pt x="1952" y="12705"/>
                  </a:cubicBezTo>
                  <a:cubicBezTo>
                    <a:pt x="1936" y="12737"/>
                    <a:pt x="1888" y="12753"/>
                    <a:pt x="1872" y="12769"/>
                  </a:cubicBezTo>
                  <a:cubicBezTo>
                    <a:pt x="1840" y="12785"/>
                    <a:pt x="1808" y="12817"/>
                    <a:pt x="1776" y="12833"/>
                  </a:cubicBezTo>
                  <a:cubicBezTo>
                    <a:pt x="1680" y="12897"/>
                    <a:pt x="1600" y="12977"/>
                    <a:pt x="1536" y="13057"/>
                  </a:cubicBezTo>
                  <a:cubicBezTo>
                    <a:pt x="1440" y="13169"/>
                    <a:pt x="1376" y="13329"/>
                    <a:pt x="1360" y="13489"/>
                  </a:cubicBezTo>
                  <a:lnTo>
                    <a:pt x="1360" y="13569"/>
                  </a:lnTo>
                  <a:cubicBezTo>
                    <a:pt x="1360" y="13617"/>
                    <a:pt x="1376" y="13649"/>
                    <a:pt x="1376" y="13697"/>
                  </a:cubicBezTo>
                  <a:cubicBezTo>
                    <a:pt x="1408" y="13777"/>
                    <a:pt x="1440" y="13825"/>
                    <a:pt x="1472" y="13889"/>
                  </a:cubicBezTo>
                  <a:cubicBezTo>
                    <a:pt x="1520" y="13953"/>
                    <a:pt x="1584" y="14017"/>
                    <a:pt x="1632" y="14049"/>
                  </a:cubicBezTo>
                  <a:cubicBezTo>
                    <a:pt x="1696" y="14097"/>
                    <a:pt x="1776" y="14145"/>
                    <a:pt x="1840" y="14193"/>
                  </a:cubicBezTo>
                  <a:cubicBezTo>
                    <a:pt x="1920" y="14225"/>
                    <a:pt x="1984" y="14273"/>
                    <a:pt x="2064" y="14305"/>
                  </a:cubicBezTo>
                  <a:cubicBezTo>
                    <a:pt x="2144" y="14353"/>
                    <a:pt x="2240" y="14369"/>
                    <a:pt x="2320" y="14385"/>
                  </a:cubicBezTo>
                  <a:lnTo>
                    <a:pt x="2560" y="14449"/>
                  </a:lnTo>
                  <a:cubicBezTo>
                    <a:pt x="2656" y="14465"/>
                    <a:pt x="2752" y="14465"/>
                    <a:pt x="2816" y="14465"/>
                  </a:cubicBezTo>
                  <a:lnTo>
                    <a:pt x="2896" y="14465"/>
                  </a:lnTo>
                  <a:cubicBezTo>
                    <a:pt x="3024" y="14465"/>
                    <a:pt x="3136" y="14465"/>
                    <a:pt x="3280" y="14449"/>
                  </a:cubicBezTo>
                  <a:lnTo>
                    <a:pt x="3296" y="14449"/>
                  </a:lnTo>
                  <a:cubicBezTo>
                    <a:pt x="3392" y="14449"/>
                    <a:pt x="3472" y="14433"/>
                    <a:pt x="3584" y="14417"/>
                  </a:cubicBezTo>
                  <a:lnTo>
                    <a:pt x="3680" y="14385"/>
                  </a:lnTo>
                  <a:lnTo>
                    <a:pt x="3792" y="14369"/>
                  </a:lnTo>
                  <a:cubicBezTo>
                    <a:pt x="3872" y="14353"/>
                    <a:pt x="3952" y="14353"/>
                    <a:pt x="4064" y="14337"/>
                  </a:cubicBezTo>
                  <a:lnTo>
                    <a:pt x="4112" y="14305"/>
                  </a:lnTo>
                  <a:cubicBezTo>
                    <a:pt x="4176" y="14289"/>
                    <a:pt x="4240" y="14289"/>
                    <a:pt x="4304" y="14273"/>
                  </a:cubicBezTo>
                  <a:lnTo>
                    <a:pt x="4480" y="14209"/>
                  </a:lnTo>
                  <a:lnTo>
                    <a:pt x="4496" y="14209"/>
                  </a:lnTo>
                  <a:lnTo>
                    <a:pt x="4496" y="14257"/>
                  </a:lnTo>
                  <a:lnTo>
                    <a:pt x="4496" y="14385"/>
                  </a:lnTo>
                  <a:cubicBezTo>
                    <a:pt x="4496" y="14497"/>
                    <a:pt x="4496" y="14577"/>
                    <a:pt x="4480" y="14673"/>
                  </a:cubicBezTo>
                  <a:cubicBezTo>
                    <a:pt x="4480" y="14705"/>
                    <a:pt x="4480" y="14753"/>
                    <a:pt x="4448" y="14785"/>
                  </a:cubicBezTo>
                  <a:lnTo>
                    <a:pt x="4336" y="15121"/>
                  </a:lnTo>
                  <a:cubicBezTo>
                    <a:pt x="4336" y="15169"/>
                    <a:pt x="4320" y="15249"/>
                    <a:pt x="4320" y="15313"/>
                  </a:cubicBezTo>
                  <a:lnTo>
                    <a:pt x="4320" y="15345"/>
                  </a:lnTo>
                  <a:cubicBezTo>
                    <a:pt x="4320" y="15409"/>
                    <a:pt x="4288" y="15473"/>
                    <a:pt x="4288" y="15553"/>
                  </a:cubicBezTo>
                  <a:cubicBezTo>
                    <a:pt x="4272" y="15649"/>
                    <a:pt x="4272" y="15745"/>
                    <a:pt x="4256" y="15857"/>
                  </a:cubicBezTo>
                  <a:cubicBezTo>
                    <a:pt x="4240" y="16017"/>
                    <a:pt x="4240" y="16145"/>
                    <a:pt x="4240" y="16337"/>
                  </a:cubicBezTo>
                  <a:lnTo>
                    <a:pt x="4240" y="16529"/>
                  </a:lnTo>
                  <a:lnTo>
                    <a:pt x="4240" y="16593"/>
                  </a:lnTo>
                  <a:lnTo>
                    <a:pt x="4240" y="16657"/>
                  </a:lnTo>
                  <a:cubicBezTo>
                    <a:pt x="4240" y="16721"/>
                    <a:pt x="4240" y="16769"/>
                    <a:pt x="4256" y="16833"/>
                  </a:cubicBezTo>
                  <a:cubicBezTo>
                    <a:pt x="4272" y="16993"/>
                    <a:pt x="4288" y="17153"/>
                    <a:pt x="4336" y="17313"/>
                  </a:cubicBezTo>
                  <a:lnTo>
                    <a:pt x="4336" y="17329"/>
                  </a:lnTo>
                  <a:lnTo>
                    <a:pt x="4336" y="17361"/>
                  </a:lnTo>
                  <a:lnTo>
                    <a:pt x="4336" y="17377"/>
                  </a:lnTo>
                  <a:lnTo>
                    <a:pt x="4352" y="17457"/>
                  </a:lnTo>
                  <a:lnTo>
                    <a:pt x="4384" y="17537"/>
                  </a:lnTo>
                  <a:cubicBezTo>
                    <a:pt x="4400" y="17681"/>
                    <a:pt x="4416" y="17809"/>
                    <a:pt x="4448" y="17937"/>
                  </a:cubicBezTo>
                  <a:lnTo>
                    <a:pt x="4480" y="18017"/>
                  </a:lnTo>
                  <a:cubicBezTo>
                    <a:pt x="4512" y="18177"/>
                    <a:pt x="4560" y="18337"/>
                    <a:pt x="4592" y="18513"/>
                  </a:cubicBezTo>
                  <a:cubicBezTo>
                    <a:pt x="4640" y="18657"/>
                    <a:pt x="4672" y="18817"/>
                    <a:pt x="4720" y="18962"/>
                  </a:cubicBezTo>
                  <a:lnTo>
                    <a:pt x="4736" y="19058"/>
                  </a:lnTo>
                  <a:lnTo>
                    <a:pt x="4752" y="19138"/>
                  </a:lnTo>
                  <a:cubicBezTo>
                    <a:pt x="4800" y="19282"/>
                    <a:pt x="4832" y="19410"/>
                    <a:pt x="4896" y="19554"/>
                  </a:cubicBezTo>
                  <a:cubicBezTo>
                    <a:pt x="4960" y="19698"/>
                    <a:pt x="5024" y="19842"/>
                    <a:pt x="5120" y="20034"/>
                  </a:cubicBezTo>
                  <a:cubicBezTo>
                    <a:pt x="5200" y="20178"/>
                    <a:pt x="5280" y="20338"/>
                    <a:pt x="5360" y="20482"/>
                  </a:cubicBezTo>
                  <a:cubicBezTo>
                    <a:pt x="5392" y="20530"/>
                    <a:pt x="5424" y="20578"/>
                    <a:pt x="5440" y="20642"/>
                  </a:cubicBezTo>
                  <a:cubicBezTo>
                    <a:pt x="5504" y="20738"/>
                    <a:pt x="5537" y="20818"/>
                    <a:pt x="5601" y="20914"/>
                  </a:cubicBezTo>
                  <a:cubicBezTo>
                    <a:pt x="5681" y="21058"/>
                    <a:pt x="5777" y="21202"/>
                    <a:pt x="5857" y="21314"/>
                  </a:cubicBezTo>
                  <a:cubicBezTo>
                    <a:pt x="5921" y="21410"/>
                    <a:pt x="6001" y="21522"/>
                    <a:pt x="6097" y="21634"/>
                  </a:cubicBezTo>
                  <a:lnTo>
                    <a:pt x="6113" y="21650"/>
                  </a:lnTo>
                  <a:cubicBezTo>
                    <a:pt x="6225" y="21778"/>
                    <a:pt x="6305" y="21858"/>
                    <a:pt x="6401" y="21954"/>
                  </a:cubicBezTo>
                  <a:lnTo>
                    <a:pt x="6465" y="22018"/>
                  </a:lnTo>
                  <a:lnTo>
                    <a:pt x="6641" y="22194"/>
                  </a:lnTo>
                  <a:lnTo>
                    <a:pt x="6673" y="22242"/>
                  </a:lnTo>
                  <a:cubicBezTo>
                    <a:pt x="6721" y="22274"/>
                    <a:pt x="6785" y="22322"/>
                    <a:pt x="6817" y="22354"/>
                  </a:cubicBezTo>
                  <a:cubicBezTo>
                    <a:pt x="6865" y="22370"/>
                    <a:pt x="6897" y="22418"/>
                    <a:pt x="6913" y="22434"/>
                  </a:cubicBezTo>
                  <a:cubicBezTo>
                    <a:pt x="6961" y="22450"/>
                    <a:pt x="6977" y="22482"/>
                    <a:pt x="7025" y="22514"/>
                  </a:cubicBezTo>
                  <a:cubicBezTo>
                    <a:pt x="7073" y="22562"/>
                    <a:pt x="7153" y="22610"/>
                    <a:pt x="7265" y="22674"/>
                  </a:cubicBezTo>
                  <a:cubicBezTo>
                    <a:pt x="7313" y="22722"/>
                    <a:pt x="7393" y="22754"/>
                    <a:pt x="7457" y="22770"/>
                  </a:cubicBezTo>
                  <a:lnTo>
                    <a:pt x="7473" y="22770"/>
                  </a:lnTo>
                  <a:lnTo>
                    <a:pt x="7553" y="22818"/>
                  </a:lnTo>
                  <a:cubicBezTo>
                    <a:pt x="7617" y="22850"/>
                    <a:pt x="7697" y="22882"/>
                    <a:pt x="7761" y="22898"/>
                  </a:cubicBezTo>
                  <a:lnTo>
                    <a:pt x="7777" y="22914"/>
                  </a:lnTo>
                  <a:cubicBezTo>
                    <a:pt x="7841" y="22930"/>
                    <a:pt x="7905" y="22962"/>
                    <a:pt x="7937" y="22994"/>
                  </a:cubicBezTo>
                  <a:lnTo>
                    <a:pt x="8001" y="23010"/>
                  </a:lnTo>
                  <a:cubicBezTo>
                    <a:pt x="8081" y="23058"/>
                    <a:pt x="8161" y="23074"/>
                    <a:pt x="8257" y="23122"/>
                  </a:cubicBezTo>
                  <a:cubicBezTo>
                    <a:pt x="8337" y="23138"/>
                    <a:pt x="8433" y="23170"/>
                    <a:pt x="8513" y="23202"/>
                  </a:cubicBezTo>
                  <a:cubicBezTo>
                    <a:pt x="8593" y="23218"/>
                    <a:pt x="8657" y="23234"/>
                    <a:pt x="8737" y="23282"/>
                  </a:cubicBezTo>
                  <a:cubicBezTo>
                    <a:pt x="8881" y="23314"/>
                    <a:pt x="9041" y="23362"/>
                    <a:pt x="9185" y="23378"/>
                  </a:cubicBezTo>
                  <a:lnTo>
                    <a:pt x="9217" y="23378"/>
                  </a:lnTo>
                  <a:cubicBezTo>
                    <a:pt x="9345" y="23394"/>
                    <a:pt x="9457" y="23442"/>
                    <a:pt x="9601" y="23458"/>
                  </a:cubicBezTo>
                  <a:lnTo>
                    <a:pt x="9697" y="23474"/>
                  </a:lnTo>
                  <a:cubicBezTo>
                    <a:pt x="9777" y="23490"/>
                    <a:pt x="9857" y="23490"/>
                    <a:pt x="9921" y="23490"/>
                  </a:cubicBezTo>
                  <a:cubicBezTo>
                    <a:pt x="9953" y="23490"/>
                    <a:pt x="10001" y="23490"/>
                    <a:pt x="10033" y="23522"/>
                  </a:cubicBezTo>
                  <a:cubicBezTo>
                    <a:pt x="10097" y="23522"/>
                    <a:pt x="10161" y="23538"/>
                    <a:pt x="10225" y="23538"/>
                  </a:cubicBezTo>
                  <a:lnTo>
                    <a:pt x="10433" y="23538"/>
                  </a:lnTo>
                  <a:cubicBezTo>
                    <a:pt x="10513" y="23538"/>
                    <a:pt x="10593" y="23554"/>
                    <a:pt x="10657" y="23554"/>
                  </a:cubicBezTo>
                  <a:lnTo>
                    <a:pt x="10865" y="23554"/>
                  </a:lnTo>
                  <a:cubicBezTo>
                    <a:pt x="10961" y="23554"/>
                    <a:pt x="11025" y="23554"/>
                    <a:pt x="11105" y="23538"/>
                  </a:cubicBezTo>
                  <a:cubicBezTo>
                    <a:pt x="11185" y="23522"/>
                    <a:pt x="11265" y="23522"/>
                    <a:pt x="11313" y="23522"/>
                  </a:cubicBezTo>
                  <a:lnTo>
                    <a:pt x="11713" y="23522"/>
                  </a:lnTo>
                  <a:cubicBezTo>
                    <a:pt x="11825" y="23522"/>
                    <a:pt x="11937" y="23522"/>
                    <a:pt x="12065" y="23490"/>
                  </a:cubicBezTo>
                  <a:cubicBezTo>
                    <a:pt x="12113" y="23490"/>
                    <a:pt x="12161" y="23474"/>
                    <a:pt x="12225" y="23458"/>
                  </a:cubicBezTo>
                  <a:lnTo>
                    <a:pt x="12273" y="23442"/>
                  </a:lnTo>
                  <a:cubicBezTo>
                    <a:pt x="12337" y="23410"/>
                    <a:pt x="12401" y="23410"/>
                    <a:pt x="12433" y="23410"/>
                  </a:cubicBezTo>
                  <a:cubicBezTo>
                    <a:pt x="12481" y="23410"/>
                    <a:pt x="12545" y="23394"/>
                    <a:pt x="12577" y="23394"/>
                  </a:cubicBezTo>
                  <a:lnTo>
                    <a:pt x="12577" y="23442"/>
                  </a:lnTo>
                  <a:lnTo>
                    <a:pt x="12577" y="23458"/>
                  </a:lnTo>
                  <a:cubicBezTo>
                    <a:pt x="12561" y="23474"/>
                    <a:pt x="12561" y="23490"/>
                    <a:pt x="12545" y="23522"/>
                  </a:cubicBezTo>
                  <a:lnTo>
                    <a:pt x="12417" y="23634"/>
                  </a:lnTo>
                  <a:cubicBezTo>
                    <a:pt x="12353" y="23698"/>
                    <a:pt x="12305" y="23730"/>
                    <a:pt x="12241" y="23794"/>
                  </a:cubicBezTo>
                  <a:cubicBezTo>
                    <a:pt x="12193" y="23842"/>
                    <a:pt x="12161" y="23858"/>
                    <a:pt x="12097" y="23890"/>
                  </a:cubicBezTo>
                  <a:cubicBezTo>
                    <a:pt x="12065" y="23938"/>
                    <a:pt x="12001" y="23954"/>
                    <a:pt x="11953" y="24002"/>
                  </a:cubicBezTo>
                  <a:lnTo>
                    <a:pt x="11937" y="24018"/>
                  </a:lnTo>
                  <a:cubicBezTo>
                    <a:pt x="11873" y="24050"/>
                    <a:pt x="11793" y="24098"/>
                    <a:pt x="11713" y="24130"/>
                  </a:cubicBezTo>
                  <a:lnTo>
                    <a:pt x="11601" y="24194"/>
                  </a:lnTo>
                  <a:cubicBezTo>
                    <a:pt x="11537" y="24242"/>
                    <a:pt x="11473" y="24258"/>
                    <a:pt x="11425" y="24290"/>
                  </a:cubicBezTo>
                  <a:lnTo>
                    <a:pt x="11361" y="24322"/>
                  </a:lnTo>
                  <a:cubicBezTo>
                    <a:pt x="11313" y="24338"/>
                    <a:pt x="11281" y="24338"/>
                    <a:pt x="11265" y="24354"/>
                  </a:cubicBezTo>
                  <a:cubicBezTo>
                    <a:pt x="11137" y="24402"/>
                    <a:pt x="10993" y="24434"/>
                    <a:pt x="10833" y="24450"/>
                  </a:cubicBezTo>
                  <a:lnTo>
                    <a:pt x="9953" y="24450"/>
                  </a:lnTo>
                  <a:cubicBezTo>
                    <a:pt x="9793" y="24450"/>
                    <a:pt x="9633" y="24450"/>
                    <a:pt x="9473" y="24434"/>
                  </a:cubicBezTo>
                  <a:cubicBezTo>
                    <a:pt x="9377" y="24434"/>
                    <a:pt x="9281" y="24418"/>
                    <a:pt x="9153" y="24418"/>
                  </a:cubicBezTo>
                  <a:lnTo>
                    <a:pt x="8833" y="24418"/>
                  </a:lnTo>
                  <a:cubicBezTo>
                    <a:pt x="8721" y="24418"/>
                    <a:pt x="8593" y="24418"/>
                    <a:pt x="8481" y="24402"/>
                  </a:cubicBezTo>
                  <a:lnTo>
                    <a:pt x="8497" y="24402"/>
                  </a:lnTo>
                  <a:cubicBezTo>
                    <a:pt x="8449" y="24402"/>
                    <a:pt x="8417" y="24370"/>
                    <a:pt x="8353" y="24370"/>
                  </a:cubicBezTo>
                  <a:lnTo>
                    <a:pt x="8337" y="24370"/>
                  </a:lnTo>
                  <a:cubicBezTo>
                    <a:pt x="8161" y="24338"/>
                    <a:pt x="8017" y="24322"/>
                    <a:pt x="7873" y="24274"/>
                  </a:cubicBezTo>
                  <a:lnTo>
                    <a:pt x="7809" y="24258"/>
                  </a:lnTo>
                  <a:cubicBezTo>
                    <a:pt x="7761" y="24242"/>
                    <a:pt x="7697" y="24210"/>
                    <a:pt x="7633" y="24210"/>
                  </a:cubicBezTo>
                  <a:cubicBezTo>
                    <a:pt x="7537" y="24194"/>
                    <a:pt x="7457" y="24178"/>
                    <a:pt x="7377" y="24162"/>
                  </a:cubicBezTo>
                  <a:cubicBezTo>
                    <a:pt x="7281" y="24130"/>
                    <a:pt x="7201" y="24098"/>
                    <a:pt x="7089" y="24050"/>
                  </a:cubicBezTo>
                  <a:cubicBezTo>
                    <a:pt x="7041" y="24034"/>
                    <a:pt x="6961" y="24018"/>
                    <a:pt x="6897" y="24002"/>
                  </a:cubicBezTo>
                  <a:cubicBezTo>
                    <a:pt x="6801" y="23954"/>
                    <a:pt x="6689" y="23938"/>
                    <a:pt x="6593" y="23890"/>
                  </a:cubicBezTo>
                  <a:lnTo>
                    <a:pt x="6417" y="23842"/>
                  </a:lnTo>
                  <a:cubicBezTo>
                    <a:pt x="6385" y="23810"/>
                    <a:pt x="6337" y="23810"/>
                    <a:pt x="6289" y="23794"/>
                  </a:cubicBezTo>
                  <a:lnTo>
                    <a:pt x="6209" y="23778"/>
                  </a:lnTo>
                  <a:lnTo>
                    <a:pt x="6113" y="23730"/>
                  </a:lnTo>
                  <a:cubicBezTo>
                    <a:pt x="6081" y="23714"/>
                    <a:pt x="6033" y="23714"/>
                    <a:pt x="6001" y="23698"/>
                  </a:cubicBezTo>
                  <a:lnTo>
                    <a:pt x="5921" y="23650"/>
                  </a:lnTo>
                  <a:lnTo>
                    <a:pt x="5617" y="23538"/>
                  </a:lnTo>
                  <a:lnTo>
                    <a:pt x="5537" y="23490"/>
                  </a:lnTo>
                  <a:cubicBezTo>
                    <a:pt x="5504" y="23474"/>
                    <a:pt x="5456" y="23458"/>
                    <a:pt x="5408" y="23458"/>
                  </a:cubicBezTo>
                  <a:cubicBezTo>
                    <a:pt x="5344" y="23442"/>
                    <a:pt x="5248" y="23394"/>
                    <a:pt x="5200" y="23378"/>
                  </a:cubicBezTo>
                  <a:cubicBezTo>
                    <a:pt x="5136" y="23362"/>
                    <a:pt x="5056" y="23330"/>
                    <a:pt x="4992" y="23314"/>
                  </a:cubicBezTo>
                  <a:cubicBezTo>
                    <a:pt x="4912" y="23298"/>
                    <a:pt x="4848" y="23282"/>
                    <a:pt x="4768" y="23250"/>
                  </a:cubicBezTo>
                  <a:lnTo>
                    <a:pt x="4752" y="23250"/>
                  </a:lnTo>
                  <a:cubicBezTo>
                    <a:pt x="4672" y="23234"/>
                    <a:pt x="4592" y="23234"/>
                    <a:pt x="4528" y="23218"/>
                  </a:cubicBezTo>
                  <a:cubicBezTo>
                    <a:pt x="4480" y="23218"/>
                    <a:pt x="4432" y="23202"/>
                    <a:pt x="4368" y="23202"/>
                  </a:cubicBezTo>
                  <a:lnTo>
                    <a:pt x="4336" y="23202"/>
                  </a:lnTo>
                  <a:cubicBezTo>
                    <a:pt x="4272" y="23202"/>
                    <a:pt x="4208" y="23218"/>
                    <a:pt x="4160" y="23234"/>
                  </a:cubicBezTo>
                  <a:cubicBezTo>
                    <a:pt x="4112" y="23250"/>
                    <a:pt x="4080" y="23250"/>
                    <a:pt x="4048" y="23282"/>
                  </a:cubicBezTo>
                  <a:cubicBezTo>
                    <a:pt x="4032" y="23282"/>
                    <a:pt x="4016" y="23298"/>
                    <a:pt x="4016" y="23298"/>
                  </a:cubicBezTo>
                  <a:lnTo>
                    <a:pt x="3968" y="23314"/>
                  </a:lnTo>
                  <a:cubicBezTo>
                    <a:pt x="3920" y="23362"/>
                    <a:pt x="3872" y="23378"/>
                    <a:pt x="3840" y="23410"/>
                  </a:cubicBezTo>
                  <a:cubicBezTo>
                    <a:pt x="3792" y="23458"/>
                    <a:pt x="3760" y="23490"/>
                    <a:pt x="3728" y="23538"/>
                  </a:cubicBezTo>
                  <a:cubicBezTo>
                    <a:pt x="3696" y="23570"/>
                    <a:pt x="3680" y="23634"/>
                    <a:pt x="3648" y="23714"/>
                  </a:cubicBezTo>
                  <a:cubicBezTo>
                    <a:pt x="3632" y="23762"/>
                    <a:pt x="3632" y="23794"/>
                    <a:pt x="3616" y="23842"/>
                  </a:cubicBezTo>
                  <a:cubicBezTo>
                    <a:pt x="3600" y="23858"/>
                    <a:pt x="3552" y="23890"/>
                    <a:pt x="3536" y="23938"/>
                  </a:cubicBezTo>
                  <a:lnTo>
                    <a:pt x="3536" y="23970"/>
                  </a:lnTo>
                  <a:cubicBezTo>
                    <a:pt x="3536" y="24018"/>
                    <a:pt x="3520" y="24050"/>
                    <a:pt x="3520" y="24114"/>
                  </a:cubicBezTo>
                  <a:cubicBezTo>
                    <a:pt x="3520" y="24178"/>
                    <a:pt x="3520" y="24210"/>
                    <a:pt x="3536" y="24274"/>
                  </a:cubicBezTo>
                  <a:cubicBezTo>
                    <a:pt x="3552" y="24370"/>
                    <a:pt x="3600" y="24450"/>
                    <a:pt x="3616" y="24562"/>
                  </a:cubicBezTo>
                  <a:cubicBezTo>
                    <a:pt x="3648" y="24642"/>
                    <a:pt x="3680" y="24722"/>
                    <a:pt x="3712" y="24802"/>
                  </a:cubicBezTo>
                  <a:cubicBezTo>
                    <a:pt x="3760" y="24882"/>
                    <a:pt x="3792" y="24930"/>
                    <a:pt x="3840" y="24994"/>
                  </a:cubicBezTo>
                  <a:cubicBezTo>
                    <a:pt x="3904" y="25074"/>
                    <a:pt x="3936" y="25154"/>
                    <a:pt x="4000" y="25234"/>
                  </a:cubicBezTo>
                  <a:cubicBezTo>
                    <a:pt x="4032" y="25282"/>
                    <a:pt x="4080" y="25330"/>
                    <a:pt x="4112" y="25378"/>
                  </a:cubicBezTo>
                  <a:lnTo>
                    <a:pt x="4176" y="25442"/>
                  </a:lnTo>
                  <a:lnTo>
                    <a:pt x="4224" y="25474"/>
                  </a:lnTo>
                  <a:cubicBezTo>
                    <a:pt x="4320" y="25602"/>
                    <a:pt x="4416" y="25714"/>
                    <a:pt x="4544" y="25842"/>
                  </a:cubicBezTo>
                  <a:cubicBezTo>
                    <a:pt x="4624" y="25922"/>
                    <a:pt x="4720" y="25970"/>
                    <a:pt x="4816" y="26050"/>
                  </a:cubicBezTo>
                  <a:lnTo>
                    <a:pt x="4864" y="26082"/>
                  </a:lnTo>
                  <a:cubicBezTo>
                    <a:pt x="4896" y="26114"/>
                    <a:pt x="4960" y="26130"/>
                    <a:pt x="4992" y="26178"/>
                  </a:cubicBezTo>
                  <a:cubicBezTo>
                    <a:pt x="4944" y="26178"/>
                    <a:pt x="4896" y="26194"/>
                    <a:pt x="4832" y="26194"/>
                  </a:cubicBezTo>
                  <a:cubicBezTo>
                    <a:pt x="4800" y="26194"/>
                    <a:pt x="4752" y="26210"/>
                    <a:pt x="4720" y="26210"/>
                  </a:cubicBezTo>
                  <a:cubicBezTo>
                    <a:pt x="4640" y="26242"/>
                    <a:pt x="4560" y="26258"/>
                    <a:pt x="4496" y="26290"/>
                  </a:cubicBezTo>
                  <a:cubicBezTo>
                    <a:pt x="4480" y="26290"/>
                    <a:pt x="4448" y="26322"/>
                    <a:pt x="4448" y="26322"/>
                  </a:cubicBezTo>
                  <a:lnTo>
                    <a:pt x="4432" y="26338"/>
                  </a:lnTo>
                  <a:cubicBezTo>
                    <a:pt x="4416" y="26354"/>
                    <a:pt x="4400" y="26354"/>
                    <a:pt x="4368" y="26370"/>
                  </a:cubicBezTo>
                  <a:lnTo>
                    <a:pt x="4352" y="26402"/>
                  </a:lnTo>
                  <a:cubicBezTo>
                    <a:pt x="4288" y="26434"/>
                    <a:pt x="4240" y="26482"/>
                    <a:pt x="4176" y="26530"/>
                  </a:cubicBezTo>
                  <a:cubicBezTo>
                    <a:pt x="4112" y="26594"/>
                    <a:pt x="4096" y="26658"/>
                    <a:pt x="4080" y="26690"/>
                  </a:cubicBezTo>
                  <a:cubicBezTo>
                    <a:pt x="4048" y="26738"/>
                    <a:pt x="4048" y="26770"/>
                    <a:pt x="4048" y="26818"/>
                  </a:cubicBezTo>
                  <a:lnTo>
                    <a:pt x="4048" y="26962"/>
                  </a:lnTo>
                  <a:cubicBezTo>
                    <a:pt x="4048" y="26994"/>
                    <a:pt x="4080" y="27042"/>
                    <a:pt x="4096" y="27058"/>
                  </a:cubicBezTo>
                  <a:lnTo>
                    <a:pt x="4096" y="27154"/>
                  </a:lnTo>
                  <a:cubicBezTo>
                    <a:pt x="4096" y="27186"/>
                    <a:pt x="4112" y="27234"/>
                    <a:pt x="4128" y="27282"/>
                  </a:cubicBezTo>
                  <a:cubicBezTo>
                    <a:pt x="4160" y="27362"/>
                    <a:pt x="4192" y="27410"/>
                    <a:pt x="4208" y="27474"/>
                  </a:cubicBezTo>
                  <a:cubicBezTo>
                    <a:pt x="4240" y="27538"/>
                    <a:pt x="4240" y="27586"/>
                    <a:pt x="4256" y="27634"/>
                  </a:cubicBezTo>
                  <a:lnTo>
                    <a:pt x="4272" y="27698"/>
                  </a:lnTo>
                  <a:cubicBezTo>
                    <a:pt x="4288" y="27730"/>
                    <a:pt x="4288" y="27778"/>
                    <a:pt x="4320" y="27794"/>
                  </a:cubicBezTo>
                  <a:cubicBezTo>
                    <a:pt x="4336" y="27874"/>
                    <a:pt x="4368" y="27954"/>
                    <a:pt x="4448" y="28034"/>
                  </a:cubicBezTo>
                  <a:cubicBezTo>
                    <a:pt x="4496" y="28098"/>
                    <a:pt x="4528" y="28130"/>
                    <a:pt x="4576" y="28178"/>
                  </a:cubicBezTo>
                  <a:cubicBezTo>
                    <a:pt x="4672" y="28274"/>
                    <a:pt x="4800" y="28354"/>
                    <a:pt x="4896" y="28418"/>
                  </a:cubicBezTo>
                  <a:cubicBezTo>
                    <a:pt x="4960" y="28450"/>
                    <a:pt x="5008" y="28482"/>
                    <a:pt x="5072" y="28514"/>
                  </a:cubicBezTo>
                  <a:lnTo>
                    <a:pt x="5168" y="28578"/>
                  </a:lnTo>
                  <a:lnTo>
                    <a:pt x="5280" y="28642"/>
                  </a:lnTo>
                  <a:cubicBezTo>
                    <a:pt x="5296" y="28642"/>
                    <a:pt x="5312" y="28658"/>
                    <a:pt x="5328" y="28658"/>
                  </a:cubicBezTo>
                  <a:lnTo>
                    <a:pt x="5376" y="28658"/>
                  </a:lnTo>
                  <a:cubicBezTo>
                    <a:pt x="5440" y="28690"/>
                    <a:pt x="5488" y="28722"/>
                    <a:pt x="5553" y="28738"/>
                  </a:cubicBezTo>
                  <a:cubicBezTo>
                    <a:pt x="5617" y="28754"/>
                    <a:pt x="5681" y="28770"/>
                    <a:pt x="5713" y="28802"/>
                  </a:cubicBezTo>
                  <a:lnTo>
                    <a:pt x="5777" y="28818"/>
                  </a:lnTo>
                  <a:cubicBezTo>
                    <a:pt x="5857" y="28834"/>
                    <a:pt x="5921" y="28850"/>
                    <a:pt x="6001" y="28882"/>
                  </a:cubicBezTo>
                  <a:cubicBezTo>
                    <a:pt x="6049" y="28898"/>
                    <a:pt x="6129" y="28914"/>
                    <a:pt x="6209" y="28914"/>
                  </a:cubicBezTo>
                  <a:lnTo>
                    <a:pt x="6241" y="28914"/>
                  </a:lnTo>
                  <a:cubicBezTo>
                    <a:pt x="6353" y="28930"/>
                    <a:pt x="6481" y="28962"/>
                    <a:pt x="6593" y="28962"/>
                  </a:cubicBezTo>
                  <a:lnTo>
                    <a:pt x="6833" y="28962"/>
                  </a:lnTo>
                  <a:cubicBezTo>
                    <a:pt x="6897" y="28962"/>
                    <a:pt x="6945" y="28962"/>
                    <a:pt x="6993" y="28978"/>
                  </a:cubicBezTo>
                  <a:lnTo>
                    <a:pt x="6993" y="29010"/>
                  </a:lnTo>
                  <a:lnTo>
                    <a:pt x="6945" y="29186"/>
                  </a:lnTo>
                  <a:cubicBezTo>
                    <a:pt x="6897" y="29362"/>
                    <a:pt x="6865" y="29490"/>
                    <a:pt x="6865" y="29650"/>
                  </a:cubicBezTo>
                  <a:cubicBezTo>
                    <a:pt x="6865" y="29714"/>
                    <a:pt x="6865" y="29778"/>
                    <a:pt x="6881" y="29858"/>
                  </a:cubicBezTo>
                  <a:cubicBezTo>
                    <a:pt x="6881" y="29922"/>
                    <a:pt x="6913" y="29986"/>
                    <a:pt x="6945" y="30034"/>
                  </a:cubicBezTo>
                  <a:lnTo>
                    <a:pt x="6977" y="30098"/>
                  </a:lnTo>
                  <a:lnTo>
                    <a:pt x="6993" y="30130"/>
                  </a:lnTo>
                  <a:cubicBezTo>
                    <a:pt x="7025" y="30162"/>
                    <a:pt x="7025" y="30178"/>
                    <a:pt x="7041" y="30210"/>
                  </a:cubicBezTo>
                  <a:cubicBezTo>
                    <a:pt x="6993" y="30258"/>
                    <a:pt x="6993" y="30338"/>
                    <a:pt x="7041" y="30402"/>
                  </a:cubicBezTo>
                  <a:cubicBezTo>
                    <a:pt x="7057" y="30418"/>
                    <a:pt x="7073" y="30450"/>
                    <a:pt x="7105" y="30482"/>
                  </a:cubicBezTo>
                  <a:cubicBezTo>
                    <a:pt x="7121" y="30514"/>
                    <a:pt x="7137" y="30530"/>
                    <a:pt x="7153" y="30562"/>
                  </a:cubicBezTo>
                  <a:cubicBezTo>
                    <a:pt x="7217" y="30610"/>
                    <a:pt x="7265" y="30674"/>
                    <a:pt x="7345" y="30722"/>
                  </a:cubicBezTo>
                  <a:cubicBezTo>
                    <a:pt x="7457" y="30818"/>
                    <a:pt x="7585" y="30898"/>
                    <a:pt x="7713" y="30962"/>
                  </a:cubicBezTo>
                  <a:cubicBezTo>
                    <a:pt x="7793" y="30994"/>
                    <a:pt x="7905" y="31042"/>
                    <a:pt x="8001" y="31074"/>
                  </a:cubicBezTo>
                  <a:cubicBezTo>
                    <a:pt x="8081" y="31090"/>
                    <a:pt x="8161" y="31138"/>
                    <a:pt x="8241" y="31154"/>
                  </a:cubicBezTo>
                  <a:cubicBezTo>
                    <a:pt x="8417" y="31218"/>
                    <a:pt x="8593" y="31234"/>
                    <a:pt x="8785" y="31250"/>
                  </a:cubicBezTo>
                  <a:lnTo>
                    <a:pt x="9281" y="31250"/>
                  </a:lnTo>
                  <a:cubicBezTo>
                    <a:pt x="9361" y="31250"/>
                    <a:pt x="9409" y="31234"/>
                    <a:pt x="9505" y="31234"/>
                  </a:cubicBezTo>
                  <a:cubicBezTo>
                    <a:pt x="9585" y="31234"/>
                    <a:pt x="9665" y="31234"/>
                    <a:pt x="9745" y="31218"/>
                  </a:cubicBezTo>
                  <a:cubicBezTo>
                    <a:pt x="9841" y="31202"/>
                    <a:pt x="9937" y="31202"/>
                    <a:pt x="10033" y="31170"/>
                  </a:cubicBezTo>
                  <a:cubicBezTo>
                    <a:pt x="10097" y="31154"/>
                    <a:pt x="10161" y="31138"/>
                    <a:pt x="10209" y="31138"/>
                  </a:cubicBezTo>
                  <a:lnTo>
                    <a:pt x="10273" y="31122"/>
                  </a:lnTo>
                  <a:cubicBezTo>
                    <a:pt x="10353" y="31090"/>
                    <a:pt x="10433" y="31074"/>
                    <a:pt x="10513" y="31042"/>
                  </a:cubicBezTo>
                  <a:cubicBezTo>
                    <a:pt x="10593" y="31010"/>
                    <a:pt x="10673" y="30978"/>
                    <a:pt x="10785" y="30914"/>
                  </a:cubicBezTo>
                  <a:lnTo>
                    <a:pt x="10833" y="30898"/>
                  </a:lnTo>
                  <a:cubicBezTo>
                    <a:pt x="10897" y="30850"/>
                    <a:pt x="10961" y="30834"/>
                    <a:pt x="11041" y="30802"/>
                  </a:cubicBezTo>
                  <a:cubicBezTo>
                    <a:pt x="11105" y="30770"/>
                    <a:pt x="11137" y="30738"/>
                    <a:pt x="11185" y="30722"/>
                  </a:cubicBezTo>
                  <a:lnTo>
                    <a:pt x="11297" y="30658"/>
                  </a:lnTo>
                  <a:cubicBezTo>
                    <a:pt x="11377" y="30610"/>
                    <a:pt x="11473" y="30562"/>
                    <a:pt x="11553" y="30514"/>
                  </a:cubicBezTo>
                  <a:cubicBezTo>
                    <a:pt x="11633" y="30450"/>
                    <a:pt x="11713" y="30418"/>
                    <a:pt x="11793" y="30354"/>
                  </a:cubicBezTo>
                  <a:lnTo>
                    <a:pt x="11841" y="30338"/>
                  </a:lnTo>
                  <a:cubicBezTo>
                    <a:pt x="12033" y="30194"/>
                    <a:pt x="12241" y="30050"/>
                    <a:pt x="12417" y="29890"/>
                  </a:cubicBezTo>
                  <a:lnTo>
                    <a:pt x="12481" y="29842"/>
                  </a:lnTo>
                  <a:cubicBezTo>
                    <a:pt x="12497" y="29810"/>
                    <a:pt x="12545" y="29794"/>
                    <a:pt x="12561" y="29778"/>
                  </a:cubicBezTo>
                  <a:lnTo>
                    <a:pt x="12673" y="29650"/>
                  </a:lnTo>
                  <a:cubicBezTo>
                    <a:pt x="12737" y="29570"/>
                    <a:pt x="12817" y="29490"/>
                    <a:pt x="12881" y="29442"/>
                  </a:cubicBezTo>
                  <a:lnTo>
                    <a:pt x="12961" y="29330"/>
                  </a:lnTo>
                  <a:cubicBezTo>
                    <a:pt x="13025" y="29282"/>
                    <a:pt x="13057" y="29218"/>
                    <a:pt x="13121" y="29154"/>
                  </a:cubicBezTo>
                  <a:lnTo>
                    <a:pt x="13185" y="29090"/>
                  </a:lnTo>
                  <a:lnTo>
                    <a:pt x="13201" y="29074"/>
                  </a:lnTo>
                  <a:cubicBezTo>
                    <a:pt x="13217" y="29122"/>
                    <a:pt x="13217" y="29138"/>
                    <a:pt x="13233" y="29170"/>
                  </a:cubicBezTo>
                  <a:cubicBezTo>
                    <a:pt x="13265" y="29202"/>
                    <a:pt x="13265" y="29234"/>
                    <a:pt x="13281" y="29250"/>
                  </a:cubicBezTo>
                  <a:lnTo>
                    <a:pt x="13297" y="29298"/>
                  </a:lnTo>
                  <a:cubicBezTo>
                    <a:pt x="13313" y="29314"/>
                    <a:pt x="13313" y="29362"/>
                    <a:pt x="13345" y="29378"/>
                  </a:cubicBezTo>
                  <a:lnTo>
                    <a:pt x="13361" y="29394"/>
                  </a:lnTo>
                  <a:cubicBezTo>
                    <a:pt x="13393" y="29474"/>
                    <a:pt x="13441" y="29538"/>
                    <a:pt x="13473" y="29618"/>
                  </a:cubicBezTo>
                  <a:cubicBezTo>
                    <a:pt x="13521" y="29698"/>
                    <a:pt x="13553" y="29762"/>
                    <a:pt x="13601" y="29842"/>
                  </a:cubicBezTo>
                  <a:cubicBezTo>
                    <a:pt x="13633" y="29890"/>
                    <a:pt x="13681" y="29954"/>
                    <a:pt x="13745" y="30034"/>
                  </a:cubicBezTo>
                  <a:lnTo>
                    <a:pt x="13777" y="30082"/>
                  </a:lnTo>
                  <a:cubicBezTo>
                    <a:pt x="13825" y="30130"/>
                    <a:pt x="13873" y="30194"/>
                    <a:pt x="13921" y="30258"/>
                  </a:cubicBezTo>
                  <a:lnTo>
                    <a:pt x="14001" y="30338"/>
                  </a:lnTo>
                  <a:lnTo>
                    <a:pt x="14081" y="30418"/>
                  </a:lnTo>
                  <a:lnTo>
                    <a:pt x="14161" y="30498"/>
                  </a:lnTo>
                  <a:lnTo>
                    <a:pt x="14241" y="30578"/>
                  </a:lnTo>
                  <a:cubicBezTo>
                    <a:pt x="14289" y="30658"/>
                    <a:pt x="14369" y="30722"/>
                    <a:pt x="14433" y="30770"/>
                  </a:cubicBezTo>
                  <a:cubicBezTo>
                    <a:pt x="14481" y="30818"/>
                    <a:pt x="14513" y="30850"/>
                    <a:pt x="14561" y="30914"/>
                  </a:cubicBezTo>
                  <a:lnTo>
                    <a:pt x="14881" y="31234"/>
                  </a:lnTo>
                  <a:lnTo>
                    <a:pt x="14945" y="31282"/>
                  </a:lnTo>
                  <a:cubicBezTo>
                    <a:pt x="15185" y="31490"/>
                    <a:pt x="15441" y="31698"/>
                    <a:pt x="15777" y="31874"/>
                  </a:cubicBezTo>
                  <a:cubicBezTo>
                    <a:pt x="16065" y="32034"/>
                    <a:pt x="16305" y="32162"/>
                    <a:pt x="16545" y="32274"/>
                  </a:cubicBezTo>
                  <a:cubicBezTo>
                    <a:pt x="16641" y="32322"/>
                    <a:pt x="16721" y="32354"/>
                    <a:pt x="16817" y="32403"/>
                  </a:cubicBezTo>
                  <a:lnTo>
                    <a:pt x="16913" y="32435"/>
                  </a:lnTo>
                  <a:cubicBezTo>
                    <a:pt x="17057" y="32499"/>
                    <a:pt x="17201" y="32563"/>
                    <a:pt x="17313" y="32595"/>
                  </a:cubicBezTo>
                  <a:lnTo>
                    <a:pt x="17297" y="32579"/>
                  </a:lnTo>
                  <a:lnTo>
                    <a:pt x="17297" y="32579"/>
                  </a:lnTo>
                  <a:cubicBezTo>
                    <a:pt x="17601" y="32691"/>
                    <a:pt x="17921" y="32771"/>
                    <a:pt x="18257" y="32851"/>
                  </a:cubicBezTo>
                  <a:lnTo>
                    <a:pt x="18321" y="32883"/>
                  </a:lnTo>
                  <a:cubicBezTo>
                    <a:pt x="18465" y="32915"/>
                    <a:pt x="18594" y="32931"/>
                    <a:pt x="18738" y="32963"/>
                  </a:cubicBezTo>
                  <a:cubicBezTo>
                    <a:pt x="18914" y="32979"/>
                    <a:pt x="19074" y="32995"/>
                    <a:pt x="19266" y="33011"/>
                  </a:cubicBezTo>
                  <a:lnTo>
                    <a:pt x="19314" y="33011"/>
                  </a:lnTo>
                  <a:cubicBezTo>
                    <a:pt x="19362" y="33011"/>
                    <a:pt x="19394" y="33011"/>
                    <a:pt x="19458" y="33043"/>
                  </a:cubicBezTo>
                  <a:lnTo>
                    <a:pt x="20066" y="33043"/>
                  </a:lnTo>
                  <a:cubicBezTo>
                    <a:pt x="20226" y="33043"/>
                    <a:pt x="20338" y="33043"/>
                    <a:pt x="20466" y="33011"/>
                  </a:cubicBezTo>
                  <a:lnTo>
                    <a:pt x="20562" y="33011"/>
                  </a:lnTo>
                  <a:cubicBezTo>
                    <a:pt x="20642" y="33011"/>
                    <a:pt x="20722" y="32995"/>
                    <a:pt x="20786" y="32979"/>
                  </a:cubicBezTo>
                  <a:lnTo>
                    <a:pt x="20962" y="32979"/>
                  </a:lnTo>
                  <a:cubicBezTo>
                    <a:pt x="21042" y="32979"/>
                    <a:pt x="21106" y="32963"/>
                    <a:pt x="21186" y="32963"/>
                  </a:cubicBezTo>
                  <a:lnTo>
                    <a:pt x="21218" y="32963"/>
                  </a:lnTo>
                  <a:cubicBezTo>
                    <a:pt x="21378" y="32931"/>
                    <a:pt x="21554" y="32883"/>
                    <a:pt x="21714" y="32835"/>
                  </a:cubicBezTo>
                  <a:lnTo>
                    <a:pt x="21762" y="32819"/>
                  </a:lnTo>
                  <a:cubicBezTo>
                    <a:pt x="21826" y="32803"/>
                    <a:pt x="21858" y="32803"/>
                    <a:pt x="21922" y="32771"/>
                  </a:cubicBezTo>
                  <a:lnTo>
                    <a:pt x="22002" y="32755"/>
                  </a:lnTo>
                  <a:lnTo>
                    <a:pt x="22082" y="32739"/>
                  </a:lnTo>
                  <a:lnTo>
                    <a:pt x="22258" y="32675"/>
                  </a:lnTo>
                  <a:cubicBezTo>
                    <a:pt x="22338" y="32659"/>
                    <a:pt x="22402" y="32611"/>
                    <a:pt x="22466" y="32595"/>
                  </a:cubicBezTo>
                  <a:lnTo>
                    <a:pt x="22498" y="32579"/>
                  </a:lnTo>
                  <a:cubicBezTo>
                    <a:pt x="22578" y="32531"/>
                    <a:pt x="22658" y="32499"/>
                    <a:pt x="22738" y="32483"/>
                  </a:cubicBezTo>
                  <a:cubicBezTo>
                    <a:pt x="22834" y="32419"/>
                    <a:pt x="22962" y="32370"/>
                    <a:pt x="23058" y="32322"/>
                  </a:cubicBezTo>
                  <a:lnTo>
                    <a:pt x="23154" y="32274"/>
                  </a:lnTo>
                  <a:cubicBezTo>
                    <a:pt x="23298" y="32210"/>
                    <a:pt x="23442" y="32130"/>
                    <a:pt x="23602" y="32018"/>
                  </a:cubicBezTo>
                  <a:cubicBezTo>
                    <a:pt x="23714" y="31938"/>
                    <a:pt x="23842" y="31858"/>
                    <a:pt x="23954" y="31762"/>
                  </a:cubicBezTo>
                  <a:lnTo>
                    <a:pt x="24018" y="31714"/>
                  </a:lnTo>
                  <a:lnTo>
                    <a:pt x="24082" y="31682"/>
                  </a:lnTo>
                  <a:cubicBezTo>
                    <a:pt x="24178" y="31602"/>
                    <a:pt x="24306" y="31522"/>
                    <a:pt x="24402" y="31442"/>
                  </a:cubicBezTo>
                  <a:cubicBezTo>
                    <a:pt x="24466" y="31378"/>
                    <a:pt x="24546" y="31314"/>
                    <a:pt x="24594" y="31282"/>
                  </a:cubicBezTo>
                  <a:cubicBezTo>
                    <a:pt x="24658" y="31218"/>
                    <a:pt x="24722" y="31170"/>
                    <a:pt x="24786" y="31122"/>
                  </a:cubicBezTo>
                  <a:cubicBezTo>
                    <a:pt x="24866" y="31058"/>
                    <a:pt x="24946" y="30978"/>
                    <a:pt x="24994" y="30914"/>
                  </a:cubicBezTo>
                  <a:lnTo>
                    <a:pt x="25186" y="30738"/>
                  </a:lnTo>
                  <a:lnTo>
                    <a:pt x="25218" y="30674"/>
                  </a:lnTo>
                  <a:cubicBezTo>
                    <a:pt x="25314" y="30578"/>
                    <a:pt x="25426" y="30450"/>
                    <a:pt x="25522" y="30338"/>
                  </a:cubicBezTo>
                  <a:cubicBezTo>
                    <a:pt x="25602" y="30242"/>
                    <a:pt x="25698" y="30114"/>
                    <a:pt x="25778" y="30018"/>
                  </a:cubicBezTo>
                  <a:lnTo>
                    <a:pt x="25858" y="29890"/>
                  </a:lnTo>
                  <a:cubicBezTo>
                    <a:pt x="25922" y="29810"/>
                    <a:pt x="25986" y="29762"/>
                    <a:pt x="26018" y="29682"/>
                  </a:cubicBezTo>
                  <a:cubicBezTo>
                    <a:pt x="26066" y="29634"/>
                    <a:pt x="26082" y="29570"/>
                    <a:pt x="26114" y="29538"/>
                  </a:cubicBezTo>
                  <a:lnTo>
                    <a:pt x="26162" y="29474"/>
                  </a:lnTo>
                  <a:cubicBezTo>
                    <a:pt x="26258" y="29314"/>
                    <a:pt x="26354" y="29154"/>
                    <a:pt x="26434" y="29010"/>
                  </a:cubicBezTo>
                  <a:cubicBezTo>
                    <a:pt x="26498" y="28898"/>
                    <a:pt x="26546" y="28802"/>
                    <a:pt x="26594" y="28674"/>
                  </a:cubicBezTo>
                  <a:lnTo>
                    <a:pt x="26658" y="28530"/>
                  </a:lnTo>
                  <a:cubicBezTo>
                    <a:pt x="26722" y="28402"/>
                    <a:pt x="26786" y="28258"/>
                    <a:pt x="26834" y="28082"/>
                  </a:cubicBezTo>
                  <a:cubicBezTo>
                    <a:pt x="26898" y="27874"/>
                    <a:pt x="26962" y="27698"/>
                    <a:pt x="26994" y="27538"/>
                  </a:cubicBezTo>
                  <a:cubicBezTo>
                    <a:pt x="27026" y="27442"/>
                    <a:pt x="27042" y="27314"/>
                    <a:pt x="27058" y="27218"/>
                  </a:cubicBezTo>
                  <a:cubicBezTo>
                    <a:pt x="27074" y="27154"/>
                    <a:pt x="27074" y="27090"/>
                    <a:pt x="27106" y="27010"/>
                  </a:cubicBezTo>
                  <a:cubicBezTo>
                    <a:pt x="27122" y="26914"/>
                    <a:pt x="27138" y="26818"/>
                    <a:pt x="27154" y="26738"/>
                  </a:cubicBezTo>
                  <a:cubicBezTo>
                    <a:pt x="27186" y="26658"/>
                    <a:pt x="27186" y="26562"/>
                    <a:pt x="27202" y="26482"/>
                  </a:cubicBezTo>
                  <a:cubicBezTo>
                    <a:pt x="27218" y="26402"/>
                    <a:pt x="27218" y="26290"/>
                    <a:pt x="27218" y="26210"/>
                  </a:cubicBezTo>
                  <a:lnTo>
                    <a:pt x="27218" y="26130"/>
                  </a:lnTo>
                  <a:cubicBezTo>
                    <a:pt x="27218" y="26082"/>
                    <a:pt x="27234" y="26018"/>
                    <a:pt x="27234" y="25954"/>
                  </a:cubicBezTo>
                  <a:lnTo>
                    <a:pt x="27234" y="25602"/>
                  </a:lnTo>
                  <a:lnTo>
                    <a:pt x="27234" y="25522"/>
                  </a:lnTo>
                  <a:lnTo>
                    <a:pt x="27234" y="25298"/>
                  </a:lnTo>
                  <a:lnTo>
                    <a:pt x="27234" y="25138"/>
                  </a:lnTo>
                  <a:lnTo>
                    <a:pt x="27362" y="25202"/>
                  </a:lnTo>
                  <a:cubicBezTo>
                    <a:pt x="27426" y="25218"/>
                    <a:pt x="27458" y="25234"/>
                    <a:pt x="27522" y="25250"/>
                  </a:cubicBezTo>
                  <a:lnTo>
                    <a:pt x="27602" y="25298"/>
                  </a:lnTo>
                  <a:lnTo>
                    <a:pt x="27634" y="25314"/>
                  </a:lnTo>
                  <a:lnTo>
                    <a:pt x="27826" y="25378"/>
                  </a:lnTo>
                  <a:lnTo>
                    <a:pt x="28066" y="25442"/>
                  </a:lnTo>
                  <a:lnTo>
                    <a:pt x="28098" y="25442"/>
                  </a:lnTo>
                  <a:cubicBezTo>
                    <a:pt x="28242" y="25458"/>
                    <a:pt x="28402" y="25490"/>
                    <a:pt x="28578" y="25490"/>
                  </a:cubicBezTo>
                  <a:cubicBezTo>
                    <a:pt x="28738" y="25490"/>
                    <a:pt x="28898" y="25522"/>
                    <a:pt x="29058" y="25522"/>
                  </a:cubicBezTo>
                  <a:lnTo>
                    <a:pt x="29586" y="25522"/>
                  </a:lnTo>
                  <a:cubicBezTo>
                    <a:pt x="29634" y="25522"/>
                    <a:pt x="29714" y="25522"/>
                    <a:pt x="29778" y="25490"/>
                  </a:cubicBezTo>
                  <a:cubicBezTo>
                    <a:pt x="29858" y="25490"/>
                    <a:pt x="29938" y="25474"/>
                    <a:pt x="30034" y="25474"/>
                  </a:cubicBezTo>
                  <a:cubicBezTo>
                    <a:pt x="30114" y="25458"/>
                    <a:pt x="30178" y="25458"/>
                    <a:pt x="30258" y="25442"/>
                  </a:cubicBezTo>
                  <a:lnTo>
                    <a:pt x="30322" y="25442"/>
                  </a:lnTo>
                  <a:cubicBezTo>
                    <a:pt x="30402" y="25410"/>
                    <a:pt x="30466" y="25410"/>
                    <a:pt x="30514" y="25394"/>
                  </a:cubicBezTo>
                  <a:cubicBezTo>
                    <a:pt x="30674" y="25362"/>
                    <a:pt x="30834" y="25298"/>
                    <a:pt x="31026" y="25218"/>
                  </a:cubicBezTo>
                  <a:cubicBezTo>
                    <a:pt x="31314" y="25090"/>
                    <a:pt x="31603" y="24962"/>
                    <a:pt x="31875" y="24770"/>
                  </a:cubicBezTo>
                  <a:cubicBezTo>
                    <a:pt x="32019" y="24690"/>
                    <a:pt x="32163" y="24578"/>
                    <a:pt x="32323" y="24418"/>
                  </a:cubicBezTo>
                  <a:lnTo>
                    <a:pt x="32499" y="24242"/>
                  </a:lnTo>
                  <a:cubicBezTo>
                    <a:pt x="32547" y="24194"/>
                    <a:pt x="32579" y="24162"/>
                    <a:pt x="32595" y="24114"/>
                  </a:cubicBezTo>
                  <a:cubicBezTo>
                    <a:pt x="32627" y="24098"/>
                    <a:pt x="32643" y="24050"/>
                    <a:pt x="32659" y="24034"/>
                  </a:cubicBezTo>
                  <a:lnTo>
                    <a:pt x="32675" y="24018"/>
                  </a:lnTo>
                  <a:cubicBezTo>
                    <a:pt x="32739" y="23938"/>
                    <a:pt x="32787" y="23874"/>
                    <a:pt x="32819" y="23794"/>
                  </a:cubicBezTo>
                  <a:cubicBezTo>
                    <a:pt x="32867" y="23714"/>
                    <a:pt x="32899" y="23618"/>
                    <a:pt x="32947" y="23538"/>
                  </a:cubicBezTo>
                  <a:cubicBezTo>
                    <a:pt x="32963" y="23474"/>
                    <a:pt x="32995" y="23394"/>
                    <a:pt x="33027" y="23314"/>
                  </a:cubicBezTo>
                  <a:cubicBezTo>
                    <a:pt x="33043" y="23234"/>
                    <a:pt x="33059" y="23138"/>
                    <a:pt x="33075" y="23058"/>
                  </a:cubicBezTo>
                  <a:cubicBezTo>
                    <a:pt x="33107" y="22962"/>
                    <a:pt x="33075" y="22850"/>
                    <a:pt x="33059" y="22770"/>
                  </a:cubicBezTo>
                  <a:cubicBezTo>
                    <a:pt x="33043" y="22690"/>
                    <a:pt x="33043" y="22610"/>
                    <a:pt x="32995" y="22530"/>
                  </a:cubicBezTo>
                  <a:lnTo>
                    <a:pt x="32883" y="22290"/>
                  </a:lnTo>
                  <a:cubicBezTo>
                    <a:pt x="32819" y="22194"/>
                    <a:pt x="32755" y="22114"/>
                    <a:pt x="32707" y="22050"/>
                  </a:cubicBezTo>
                  <a:lnTo>
                    <a:pt x="32739" y="21922"/>
                  </a:lnTo>
                  <a:cubicBezTo>
                    <a:pt x="32659" y="21842"/>
                    <a:pt x="32595" y="21730"/>
                    <a:pt x="32499" y="21682"/>
                  </a:cubicBezTo>
                  <a:lnTo>
                    <a:pt x="32483" y="21650"/>
                  </a:lnTo>
                  <a:lnTo>
                    <a:pt x="32499" y="21634"/>
                  </a:lnTo>
                  <a:lnTo>
                    <a:pt x="32547" y="21618"/>
                  </a:lnTo>
                  <a:lnTo>
                    <a:pt x="32627" y="21554"/>
                  </a:lnTo>
                  <a:cubicBezTo>
                    <a:pt x="32659" y="21538"/>
                    <a:pt x="32691" y="21490"/>
                    <a:pt x="32755" y="21474"/>
                  </a:cubicBezTo>
                  <a:cubicBezTo>
                    <a:pt x="32835" y="21410"/>
                    <a:pt x="32899" y="21378"/>
                    <a:pt x="32979" y="21298"/>
                  </a:cubicBezTo>
                  <a:cubicBezTo>
                    <a:pt x="33027" y="21250"/>
                    <a:pt x="33075" y="21218"/>
                    <a:pt x="33123" y="21170"/>
                  </a:cubicBezTo>
                  <a:lnTo>
                    <a:pt x="33203" y="21090"/>
                  </a:lnTo>
                  <a:lnTo>
                    <a:pt x="33283" y="21010"/>
                  </a:lnTo>
                  <a:lnTo>
                    <a:pt x="33459" y="20834"/>
                  </a:lnTo>
                  <a:cubicBezTo>
                    <a:pt x="33571" y="20722"/>
                    <a:pt x="33699" y="20578"/>
                    <a:pt x="33779" y="20402"/>
                  </a:cubicBezTo>
                  <a:lnTo>
                    <a:pt x="33891" y="20162"/>
                  </a:lnTo>
                  <a:cubicBezTo>
                    <a:pt x="33939" y="20082"/>
                    <a:pt x="33955" y="20002"/>
                    <a:pt x="33971" y="19922"/>
                  </a:cubicBezTo>
                  <a:cubicBezTo>
                    <a:pt x="34003" y="19810"/>
                    <a:pt x="34035" y="19730"/>
                    <a:pt x="34035" y="19634"/>
                  </a:cubicBezTo>
                  <a:cubicBezTo>
                    <a:pt x="34067" y="19570"/>
                    <a:pt x="34067" y="19522"/>
                    <a:pt x="34067" y="19458"/>
                  </a:cubicBezTo>
                  <a:lnTo>
                    <a:pt x="34067" y="19394"/>
                  </a:lnTo>
                  <a:lnTo>
                    <a:pt x="34067" y="19298"/>
                  </a:lnTo>
                  <a:lnTo>
                    <a:pt x="34067" y="19154"/>
                  </a:lnTo>
                  <a:cubicBezTo>
                    <a:pt x="34067" y="19058"/>
                    <a:pt x="34035" y="18962"/>
                    <a:pt x="34035" y="18849"/>
                  </a:cubicBezTo>
                  <a:lnTo>
                    <a:pt x="34035" y="18817"/>
                  </a:lnTo>
                  <a:cubicBezTo>
                    <a:pt x="34035" y="18753"/>
                    <a:pt x="34019" y="18689"/>
                    <a:pt x="34003" y="18641"/>
                  </a:cubicBezTo>
                  <a:cubicBezTo>
                    <a:pt x="33971" y="18529"/>
                    <a:pt x="33939" y="18481"/>
                    <a:pt x="33891" y="18417"/>
                  </a:cubicBezTo>
                  <a:cubicBezTo>
                    <a:pt x="33859" y="18337"/>
                    <a:pt x="33795" y="18273"/>
                    <a:pt x="33715" y="18209"/>
                  </a:cubicBezTo>
                  <a:cubicBezTo>
                    <a:pt x="33667" y="18177"/>
                    <a:pt x="33603" y="18129"/>
                    <a:pt x="33539" y="18113"/>
                  </a:cubicBezTo>
                  <a:cubicBezTo>
                    <a:pt x="33459" y="18097"/>
                    <a:pt x="33395" y="18081"/>
                    <a:pt x="33347" y="18081"/>
                  </a:cubicBezTo>
                  <a:lnTo>
                    <a:pt x="33267" y="18081"/>
                  </a:lnTo>
                  <a:cubicBezTo>
                    <a:pt x="33203" y="18081"/>
                    <a:pt x="33139" y="18081"/>
                    <a:pt x="33059" y="18097"/>
                  </a:cubicBezTo>
                  <a:cubicBezTo>
                    <a:pt x="32995" y="18097"/>
                    <a:pt x="32947" y="18113"/>
                    <a:pt x="32883" y="18129"/>
                  </a:cubicBezTo>
                  <a:lnTo>
                    <a:pt x="32867" y="18129"/>
                  </a:lnTo>
                  <a:lnTo>
                    <a:pt x="32627" y="18193"/>
                  </a:lnTo>
                  <a:cubicBezTo>
                    <a:pt x="32595" y="18193"/>
                    <a:pt x="32595" y="18193"/>
                    <a:pt x="32579" y="18209"/>
                  </a:cubicBezTo>
                  <a:lnTo>
                    <a:pt x="32595" y="18161"/>
                  </a:lnTo>
                  <a:lnTo>
                    <a:pt x="32627" y="18113"/>
                  </a:lnTo>
                  <a:cubicBezTo>
                    <a:pt x="32643" y="18049"/>
                    <a:pt x="32659" y="18001"/>
                    <a:pt x="32707" y="17937"/>
                  </a:cubicBezTo>
                  <a:cubicBezTo>
                    <a:pt x="32739" y="17857"/>
                    <a:pt x="32755" y="17793"/>
                    <a:pt x="32803" y="17713"/>
                  </a:cubicBezTo>
                  <a:lnTo>
                    <a:pt x="32835" y="17633"/>
                  </a:lnTo>
                  <a:cubicBezTo>
                    <a:pt x="32867" y="17601"/>
                    <a:pt x="32883" y="17537"/>
                    <a:pt x="32899" y="17489"/>
                  </a:cubicBezTo>
                  <a:cubicBezTo>
                    <a:pt x="32947" y="17409"/>
                    <a:pt x="32947" y="17329"/>
                    <a:pt x="32963" y="17249"/>
                  </a:cubicBezTo>
                  <a:cubicBezTo>
                    <a:pt x="32963" y="17201"/>
                    <a:pt x="32979" y="17137"/>
                    <a:pt x="32979" y="17073"/>
                  </a:cubicBezTo>
                  <a:lnTo>
                    <a:pt x="32979" y="16881"/>
                  </a:lnTo>
                  <a:lnTo>
                    <a:pt x="32979" y="16849"/>
                  </a:lnTo>
                  <a:lnTo>
                    <a:pt x="32979" y="16737"/>
                  </a:lnTo>
                  <a:lnTo>
                    <a:pt x="32979" y="16657"/>
                  </a:lnTo>
                  <a:cubicBezTo>
                    <a:pt x="32979" y="16561"/>
                    <a:pt x="32963" y="16481"/>
                    <a:pt x="32963" y="16369"/>
                  </a:cubicBezTo>
                  <a:cubicBezTo>
                    <a:pt x="32947" y="16177"/>
                    <a:pt x="32883" y="16017"/>
                    <a:pt x="32819" y="15889"/>
                  </a:cubicBezTo>
                  <a:lnTo>
                    <a:pt x="32707" y="15713"/>
                  </a:lnTo>
                  <a:cubicBezTo>
                    <a:pt x="32659" y="15681"/>
                    <a:pt x="32643" y="15633"/>
                    <a:pt x="32595" y="15601"/>
                  </a:cubicBezTo>
                  <a:cubicBezTo>
                    <a:pt x="32547" y="15521"/>
                    <a:pt x="32435" y="15473"/>
                    <a:pt x="32355" y="15409"/>
                  </a:cubicBezTo>
                  <a:cubicBezTo>
                    <a:pt x="32339" y="15393"/>
                    <a:pt x="32307" y="15377"/>
                    <a:pt x="32275" y="15377"/>
                  </a:cubicBezTo>
                  <a:cubicBezTo>
                    <a:pt x="32243" y="15361"/>
                    <a:pt x="32227" y="15361"/>
                    <a:pt x="32179" y="15361"/>
                  </a:cubicBezTo>
                  <a:lnTo>
                    <a:pt x="32115" y="15361"/>
                  </a:lnTo>
                  <a:cubicBezTo>
                    <a:pt x="32035" y="15361"/>
                    <a:pt x="31955" y="15377"/>
                    <a:pt x="31907" y="15393"/>
                  </a:cubicBezTo>
                  <a:cubicBezTo>
                    <a:pt x="31827" y="15409"/>
                    <a:pt x="31763" y="15457"/>
                    <a:pt x="31683" y="15489"/>
                  </a:cubicBezTo>
                  <a:cubicBezTo>
                    <a:pt x="31603" y="15537"/>
                    <a:pt x="31539" y="15569"/>
                    <a:pt x="31458" y="15617"/>
                  </a:cubicBezTo>
                  <a:cubicBezTo>
                    <a:pt x="31442" y="15633"/>
                    <a:pt x="31426" y="15649"/>
                    <a:pt x="31378" y="15681"/>
                  </a:cubicBezTo>
                  <a:cubicBezTo>
                    <a:pt x="31362" y="15697"/>
                    <a:pt x="31314" y="15713"/>
                    <a:pt x="31298" y="15729"/>
                  </a:cubicBezTo>
                  <a:cubicBezTo>
                    <a:pt x="31234" y="15777"/>
                    <a:pt x="31202" y="15809"/>
                    <a:pt x="31138" y="15873"/>
                  </a:cubicBezTo>
                  <a:lnTo>
                    <a:pt x="31074" y="15937"/>
                  </a:lnTo>
                  <a:cubicBezTo>
                    <a:pt x="31042" y="15969"/>
                    <a:pt x="30994" y="16017"/>
                    <a:pt x="30978" y="16049"/>
                  </a:cubicBezTo>
                  <a:cubicBezTo>
                    <a:pt x="30946" y="16097"/>
                    <a:pt x="30898" y="16161"/>
                    <a:pt x="30866" y="16193"/>
                  </a:cubicBezTo>
                  <a:lnTo>
                    <a:pt x="30818" y="16257"/>
                  </a:lnTo>
                  <a:cubicBezTo>
                    <a:pt x="30786" y="16321"/>
                    <a:pt x="30738" y="16353"/>
                    <a:pt x="30706" y="16417"/>
                  </a:cubicBezTo>
                  <a:cubicBezTo>
                    <a:pt x="30674" y="16449"/>
                    <a:pt x="30658" y="16481"/>
                    <a:pt x="30642" y="16513"/>
                  </a:cubicBezTo>
                  <a:cubicBezTo>
                    <a:pt x="30626" y="16561"/>
                    <a:pt x="30594" y="16577"/>
                    <a:pt x="30578" y="16593"/>
                  </a:cubicBezTo>
                  <a:cubicBezTo>
                    <a:pt x="30562" y="16609"/>
                    <a:pt x="30546" y="16641"/>
                    <a:pt x="30514" y="16673"/>
                  </a:cubicBezTo>
                  <a:cubicBezTo>
                    <a:pt x="30498" y="16721"/>
                    <a:pt x="30482" y="16737"/>
                    <a:pt x="30466" y="16769"/>
                  </a:cubicBezTo>
                  <a:lnTo>
                    <a:pt x="30434" y="16801"/>
                  </a:lnTo>
                  <a:cubicBezTo>
                    <a:pt x="30402" y="16849"/>
                    <a:pt x="30354" y="16913"/>
                    <a:pt x="30322" y="16961"/>
                  </a:cubicBezTo>
                  <a:cubicBezTo>
                    <a:pt x="30290" y="16977"/>
                    <a:pt x="30274" y="16993"/>
                    <a:pt x="30258" y="17041"/>
                  </a:cubicBezTo>
                  <a:cubicBezTo>
                    <a:pt x="30210" y="17073"/>
                    <a:pt x="30178" y="17121"/>
                    <a:pt x="30130" y="17169"/>
                  </a:cubicBezTo>
                  <a:cubicBezTo>
                    <a:pt x="30114" y="17201"/>
                    <a:pt x="30098" y="17233"/>
                    <a:pt x="30082" y="17249"/>
                  </a:cubicBezTo>
                  <a:lnTo>
                    <a:pt x="30050" y="17297"/>
                  </a:lnTo>
                  <a:cubicBezTo>
                    <a:pt x="30034" y="17313"/>
                    <a:pt x="30018" y="17361"/>
                    <a:pt x="29970" y="17377"/>
                  </a:cubicBezTo>
                  <a:lnTo>
                    <a:pt x="29954" y="17393"/>
                  </a:lnTo>
                  <a:cubicBezTo>
                    <a:pt x="29938" y="17441"/>
                    <a:pt x="29890" y="17457"/>
                    <a:pt x="29874" y="17489"/>
                  </a:cubicBezTo>
                  <a:cubicBezTo>
                    <a:pt x="29842" y="17537"/>
                    <a:pt x="29810" y="17569"/>
                    <a:pt x="29778" y="17617"/>
                  </a:cubicBezTo>
                  <a:lnTo>
                    <a:pt x="29698" y="17697"/>
                  </a:lnTo>
                  <a:lnTo>
                    <a:pt x="29634" y="17761"/>
                  </a:lnTo>
                  <a:cubicBezTo>
                    <a:pt x="29602" y="17793"/>
                    <a:pt x="29538" y="17857"/>
                    <a:pt x="29490" y="17921"/>
                  </a:cubicBezTo>
                  <a:lnTo>
                    <a:pt x="29474" y="17937"/>
                  </a:lnTo>
                  <a:lnTo>
                    <a:pt x="29298" y="18113"/>
                  </a:lnTo>
                  <a:lnTo>
                    <a:pt x="29138" y="18273"/>
                  </a:lnTo>
                  <a:cubicBezTo>
                    <a:pt x="29090" y="18321"/>
                    <a:pt x="29074" y="18353"/>
                    <a:pt x="29042" y="18401"/>
                  </a:cubicBezTo>
                  <a:lnTo>
                    <a:pt x="28962" y="18481"/>
                  </a:lnTo>
                  <a:lnTo>
                    <a:pt x="28898" y="18529"/>
                  </a:lnTo>
                  <a:lnTo>
                    <a:pt x="28770" y="18657"/>
                  </a:lnTo>
                  <a:lnTo>
                    <a:pt x="28658" y="18769"/>
                  </a:lnTo>
                  <a:lnTo>
                    <a:pt x="28594" y="18833"/>
                  </a:lnTo>
                  <a:cubicBezTo>
                    <a:pt x="28530" y="18897"/>
                    <a:pt x="28482" y="18962"/>
                    <a:pt x="28418" y="18994"/>
                  </a:cubicBezTo>
                  <a:cubicBezTo>
                    <a:pt x="28354" y="19058"/>
                    <a:pt x="28274" y="19090"/>
                    <a:pt x="28210" y="19154"/>
                  </a:cubicBezTo>
                  <a:lnTo>
                    <a:pt x="28130" y="19234"/>
                  </a:lnTo>
                  <a:lnTo>
                    <a:pt x="28082" y="19298"/>
                  </a:lnTo>
                  <a:lnTo>
                    <a:pt x="28018" y="19362"/>
                  </a:lnTo>
                  <a:cubicBezTo>
                    <a:pt x="27970" y="19394"/>
                    <a:pt x="27938" y="19410"/>
                    <a:pt x="27890" y="19458"/>
                  </a:cubicBezTo>
                  <a:cubicBezTo>
                    <a:pt x="27730" y="19554"/>
                    <a:pt x="27554" y="19650"/>
                    <a:pt x="27394" y="19730"/>
                  </a:cubicBezTo>
                  <a:cubicBezTo>
                    <a:pt x="27330" y="19778"/>
                    <a:pt x="27250" y="19794"/>
                    <a:pt x="27202" y="19842"/>
                  </a:cubicBezTo>
                  <a:lnTo>
                    <a:pt x="27074" y="19890"/>
                  </a:lnTo>
                  <a:cubicBezTo>
                    <a:pt x="26962" y="19954"/>
                    <a:pt x="26850" y="20002"/>
                    <a:pt x="26754" y="20034"/>
                  </a:cubicBezTo>
                  <a:lnTo>
                    <a:pt x="26338" y="20162"/>
                  </a:lnTo>
                  <a:cubicBezTo>
                    <a:pt x="26194" y="20194"/>
                    <a:pt x="26050" y="20210"/>
                    <a:pt x="25938" y="20242"/>
                  </a:cubicBezTo>
                  <a:lnTo>
                    <a:pt x="25858" y="20242"/>
                  </a:lnTo>
                  <a:cubicBezTo>
                    <a:pt x="25698" y="20242"/>
                    <a:pt x="25538" y="20210"/>
                    <a:pt x="25410" y="20210"/>
                  </a:cubicBezTo>
                  <a:cubicBezTo>
                    <a:pt x="25330" y="20210"/>
                    <a:pt x="25234" y="20194"/>
                    <a:pt x="25154" y="20178"/>
                  </a:cubicBezTo>
                  <a:lnTo>
                    <a:pt x="25074" y="20178"/>
                  </a:lnTo>
                  <a:lnTo>
                    <a:pt x="24994" y="20114"/>
                  </a:lnTo>
                  <a:lnTo>
                    <a:pt x="24898" y="20018"/>
                  </a:lnTo>
                  <a:lnTo>
                    <a:pt x="24914" y="20002"/>
                  </a:lnTo>
                  <a:cubicBezTo>
                    <a:pt x="24962" y="19954"/>
                    <a:pt x="25010" y="19938"/>
                    <a:pt x="25058" y="19922"/>
                  </a:cubicBezTo>
                  <a:cubicBezTo>
                    <a:pt x="25090" y="19890"/>
                    <a:pt x="25138" y="19874"/>
                    <a:pt x="25154" y="19858"/>
                  </a:cubicBezTo>
                  <a:lnTo>
                    <a:pt x="25250" y="19810"/>
                  </a:lnTo>
                  <a:cubicBezTo>
                    <a:pt x="25314" y="19794"/>
                    <a:pt x="25378" y="19762"/>
                    <a:pt x="25442" y="19730"/>
                  </a:cubicBezTo>
                  <a:cubicBezTo>
                    <a:pt x="25522" y="19698"/>
                    <a:pt x="25602" y="19682"/>
                    <a:pt x="25650" y="19634"/>
                  </a:cubicBezTo>
                  <a:cubicBezTo>
                    <a:pt x="25762" y="19570"/>
                    <a:pt x="25842" y="19538"/>
                    <a:pt x="25938" y="19490"/>
                  </a:cubicBezTo>
                  <a:cubicBezTo>
                    <a:pt x="25970" y="19474"/>
                    <a:pt x="26034" y="19458"/>
                    <a:pt x="26082" y="19442"/>
                  </a:cubicBezTo>
                  <a:cubicBezTo>
                    <a:pt x="26162" y="19394"/>
                    <a:pt x="26242" y="19362"/>
                    <a:pt x="26290" y="19314"/>
                  </a:cubicBezTo>
                  <a:cubicBezTo>
                    <a:pt x="26370" y="19250"/>
                    <a:pt x="26482" y="19202"/>
                    <a:pt x="26562" y="19154"/>
                  </a:cubicBezTo>
                  <a:cubicBezTo>
                    <a:pt x="26594" y="19122"/>
                    <a:pt x="26658" y="19074"/>
                    <a:pt x="26690" y="19042"/>
                  </a:cubicBezTo>
                  <a:lnTo>
                    <a:pt x="26738" y="18994"/>
                  </a:lnTo>
                  <a:lnTo>
                    <a:pt x="26930" y="18833"/>
                  </a:lnTo>
                  <a:lnTo>
                    <a:pt x="27042" y="18753"/>
                  </a:lnTo>
                  <a:cubicBezTo>
                    <a:pt x="27122" y="18673"/>
                    <a:pt x="27218" y="18609"/>
                    <a:pt x="27298" y="18529"/>
                  </a:cubicBezTo>
                  <a:cubicBezTo>
                    <a:pt x="27410" y="18449"/>
                    <a:pt x="27538" y="18353"/>
                    <a:pt x="27650" y="18241"/>
                  </a:cubicBezTo>
                  <a:lnTo>
                    <a:pt x="27682" y="18209"/>
                  </a:lnTo>
                  <a:cubicBezTo>
                    <a:pt x="27714" y="18177"/>
                    <a:pt x="27778" y="18129"/>
                    <a:pt x="27810" y="18081"/>
                  </a:cubicBezTo>
                  <a:cubicBezTo>
                    <a:pt x="27842" y="18049"/>
                    <a:pt x="27858" y="18017"/>
                    <a:pt x="27890" y="18001"/>
                  </a:cubicBezTo>
                  <a:cubicBezTo>
                    <a:pt x="27922" y="18001"/>
                    <a:pt x="27938" y="17969"/>
                    <a:pt x="27938" y="17969"/>
                  </a:cubicBezTo>
                  <a:lnTo>
                    <a:pt x="28002" y="17921"/>
                  </a:lnTo>
                  <a:lnTo>
                    <a:pt x="28050" y="17857"/>
                  </a:lnTo>
                  <a:lnTo>
                    <a:pt x="28082" y="17841"/>
                  </a:lnTo>
                  <a:cubicBezTo>
                    <a:pt x="28130" y="17777"/>
                    <a:pt x="28178" y="17713"/>
                    <a:pt x="28242" y="17649"/>
                  </a:cubicBezTo>
                  <a:cubicBezTo>
                    <a:pt x="28274" y="17601"/>
                    <a:pt x="28338" y="17537"/>
                    <a:pt x="28370" y="17473"/>
                  </a:cubicBezTo>
                  <a:lnTo>
                    <a:pt x="28434" y="17393"/>
                  </a:lnTo>
                  <a:cubicBezTo>
                    <a:pt x="28498" y="17329"/>
                    <a:pt x="28530" y="17281"/>
                    <a:pt x="28594" y="17217"/>
                  </a:cubicBezTo>
                  <a:cubicBezTo>
                    <a:pt x="28690" y="17089"/>
                    <a:pt x="28770" y="16977"/>
                    <a:pt x="28850" y="16833"/>
                  </a:cubicBezTo>
                  <a:cubicBezTo>
                    <a:pt x="28898" y="16769"/>
                    <a:pt x="28914" y="16721"/>
                    <a:pt x="28962" y="16641"/>
                  </a:cubicBezTo>
                  <a:cubicBezTo>
                    <a:pt x="28994" y="16577"/>
                    <a:pt x="29010" y="16513"/>
                    <a:pt x="29042" y="16433"/>
                  </a:cubicBezTo>
                  <a:lnTo>
                    <a:pt x="29042" y="16417"/>
                  </a:lnTo>
                  <a:lnTo>
                    <a:pt x="29042" y="16401"/>
                  </a:lnTo>
                  <a:lnTo>
                    <a:pt x="29042" y="16369"/>
                  </a:lnTo>
                  <a:lnTo>
                    <a:pt x="29042" y="16353"/>
                  </a:lnTo>
                  <a:lnTo>
                    <a:pt x="29074" y="16273"/>
                  </a:lnTo>
                  <a:cubicBezTo>
                    <a:pt x="29138" y="16161"/>
                    <a:pt x="29170" y="16033"/>
                    <a:pt x="29234" y="15889"/>
                  </a:cubicBezTo>
                  <a:cubicBezTo>
                    <a:pt x="29298" y="15713"/>
                    <a:pt x="29330" y="15553"/>
                    <a:pt x="29378" y="15393"/>
                  </a:cubicBezTo>
                  <a:cubicBezTo>
                    <a:pt x="29378" y="15361"/>
                    <a:pt x="29394" y="15313"/>
                    <a:pt x="29394" y="15281"/>
                  </a:cubicBezTo>
                  <a:cubicBezTo>
                    <a:pt x="29394" y="15233"/>
                    <a:pt x="29410" y="15217"/>
                    <a:pt x="29410" y="15169"/>
                  </a:cubicBezTo>
                  <a:cubicBezTo>
                    <a:pt x="29442" y="15073"/>
                    <a:pt x="29458" y="14993"/>
                    <a:pt x="29458" y="14897"/>
                  </a:cubicBezTo>
                  <a:cubicBezTo>
                    <a:pt x="29474" y="14737"/>
                    <a:pt x="29474" y="14577"/>
                    <a:pt x="29490" y="14369"/>
                  </a:cubicBezTo>
                  <a:lnTo>
                    <a:pt x="29490" y="13969"/>
                  </a:lnTo>
                  <a:lnTo>
                    <a:pt x="29490" y="13841"/>
                  </a:lnTo>
                  <a:lnTo>
                    <a:pt x="29490" y="13809"/>
                  </a:lnTo>
                  <a:lnTo>
                    <a:pt x="29490" y="13569"/>
                  </a:lnTo>
                  <a:cubicBezTo>
                    <a:pt x="29490" y="13489"/>
                    <a:pt x="29474" y="13409"/>
                    <a:pt x="29474" y="13313"/>
                  </a:cubicBezTo>
                  <a:cubicBezTo>
                    <a:pt x="29458" y="13217"/>
                    <a:pt x="29458" y="13137"/>
                    <a:pt x="29442" y="13041"/>
                  </a:cubicBezTo>
                  <a:cubicBezTo>
                    <a:pt x="29410" y="12961"/>
                    <a:pt x="29410" y="12881"/>
                    <a:pt x="29394" y="12801"/>
                  </a:cubicBezTo>
                  <a:cubicBezTo>
                    <a:pt x="29378" y="12641"/>
                    <a:pt x="29330" y="12497"/>
                    <a:pt x="29282" y="12321"/>
                  </a:cubicBezTo>
                  <a:cubicBezTo>
                    <a:pt x="29218" y="12161"/>
                    <a:pt x="29170" y="12001"/>
                    <a:pt x="29122" y="11841"/>
                  </a:cubicBezTo>
                  <a:cubicBezTo>
                    <a:pt x="29074" y="11761"/>
                    <a:pt x="29058" y="11681"/>
                    <a:pt x="29010" y="11601"/>
                  </a:cubicBezTo>
                  <a:cubicBezTo>
                    <a:pt x="28994" y="11521"/>
                    <a:pt x="28962" y="11457"/>
                    <a:pt x="28930" y="11377"/>
                  </a:cubicBezTo>
                  <a:cubicBezTo>
                    <a:pt x="28914" y="11313"/>
                    <a:pt x="28898" y="11249"/>
                    <a:pt x="28882" y="11217"/>
                  </a:cubicBezTo>
                  <a:lnTo>
                    <a:pt x="28882" y="11137"/>
                  </a:lnTo>
                  <a:cubicBezTo>
                    <a:pt x="28850" y="11057"/>
                    <a:pt x="28834" y="10977"/>
                    <a:pt x="28802" y="10881"/>
                  </a:cubicBezTo>
                  <a:cubicBezTo>
                    <a:pt x="28754" y="10769"/>
                    <a:pt x="28722" y="10673"/>
                    <a:pt x="28674" y="10593"/>
                  </a:cubicBezTo>
                  <a:cubicBezTo>
                    <a:pt x="28642" y="10529"/>
                    <a:pt x="28594" y="10449"/>
                    <a:pt x="28530" y="10369"/>
                  </a:cubicBezTo>
                  <a:cubicBezTo>
                    <a:pt x="28482" y="10289"/>
                    <a:pt x="28434" y="10209"/>
                    <a:pt x="28402" y="10161"/>
                  </a:cubicBezTo>
                  <a:cubicBezTo>
                    <a:pt x="28354" y="10097"/>
                    <a:pt x="28338" y="10033"/>
                    <a:pt x="28290" y="9969"/>
                  </a:cubicBezTo>
                  <a:lnTo>
                    <a:pt x="28178" y="9729"/>
                  </a:lnTo>
                  <a:cubicBezTo>
                    <a:pt x="28162" y="9697"/>
                    <a:pt x="28130" y="9681"/>
                    <a:pt x="28114" y="9633"/>
                  </a:cubicBezTo>
                  <a:cubicBezTo>
                    <a:pt x="28098" y="9601"/>
                    <a:pt x="28050" y="9553"/>
                    <a:pt x="28034" y="9489"/>
                  </a:cubicBezTo>
                  <a:lnTo>
                    <a:pt x="27970" y="9377"/>
                  </a:lnTo>
                  <a:lnTo>
                    <a:pt x="27922" y="9249"/>
                  </a:lnTo>
                  <a:cubicBezTo>
                    <a:pt x="27842" y="9089"/>
                    <a:pt x="27730" y="8961"/>
                    <a:pt x="27634" y="8817"/>
                  </a:cubicBezTo>
                  <a:lnTo>
                    <a:pt x="27570" y="8737"/>
                  </a:lnTo>
                  <a:cubicBezTo>
                    <a:pt x="27554" y="8689"/>
                    <a:pt x="27522" y="8657"/>
                    <a:pt x="27490" y="8609"/>
                  </a:cubicBezTo>
                  <a:lnTo>
                    <a:pt x="27314" y="8369"/>
                  </a:lnTo>
                  <a:lnTo>
                    <a:pt x="27298" y="8353"/>
                  </a:lnTo>
                  <a:lnTo>
                    <a:pt x="27282" y="8337"/>
                  </a:lnTo>
                  <a:cubicBezTo>
                    <a:pt x="27234" y="8273"/>
                    <a:pt x="27202" y="8241"/>
                    <a:pt x="27154" y="8177"/>
                  </a:cubicBezTo>
                  <a:lnTo>
                    <a:pt x="27138" y="8161"/>
                  </a:lnTo>
                  <a:cubicBezTo>
                    <a:pt x="27090" y="8097"/>
                    <a:pt x="27058" y="8049"/>
                    <a:pt x="27042" y="8001"/>
                  </a:cubicBezTo>
                  <a:lnTo>
                    <a:pt x="27074" y="8001"/>
                  </a:lnTo>
                  <a:lnTo>
                    <a:pt x="27154" y="7969"/>
                  </a:lnTo>
                  <a:cubicBezTo>
                    <a:pt x="27218" y="7953"/>
                    <a:pt x="27282" y="7937"/>
                    <a:pt x="27314" y="7937"/>
                  </a:cubicBezTo>
                  <a:lnTo>
                    <a:pt x="27554" y="7873"/>
                  </a:lnTo>
                  <a:cubicBezTo>
                    <a:pt x="27650" y="7841"/>
                    <a:pt x="27730" y="7809"/>
                    <a:pt x="27810" y="7777"/>
                  </a:cubicBezTo>
                  <a:cubicBezTo>
                    <a:pt x="27858" y="7761"/>
                    <a:pt x="27890" y="7729"/>
                    <a:pt x="27922" y="7713"/>
                  </a:cubicBezTo>
                  <a:lnTo>
                    <a:pt x="28034" y="7649"/>
                  </a:lnTo>
                  <a:cubicBezTo>
                    <a:pt x="28114" y="7617"/>
                    <a:pt x="28178" y="7569"/>
                    <a:pt x="28258" y="7537"/>
                  </a:cubicBezTo>
                  <a:cubicBezTo>
                    <a:pt x="28370" y="7457"/>
                    <a:pt x="28514" y="7377"/>
                    <a:pt x="28658" y="7249"/>
                  </a:cubicBezTo>
                  <a:cubicBezTo>
                    <a:pt x="28802" y="7137"/>
                    <a:pt x="28914" y="7041"/>
                    <a:pt x="29010" y="6913"/>
                  </a:cubicBezTo>
                  <a:cubicBezTo>
                    <a:pt x="29074" y="6849"/>
                    <a:pt x="29138" y="6769"/>
                    <a:pt x="29170" y="6689"/>
                  </a:cubicBezTo>
                  <a:cubicBezTo>
                    <a:pt x="29234" y="6609"/>
                    <a:pt x="29282" y="6561"/>
                    <a:pt x="29314" y="6481"/>
                  </a:cubicBezTo>
                  <a:cubicBezTo>
                    <a:pt x="29362" y="6401"/>
                    <a:pt x="29378" y="6321"/>
                    <a:pt x="29410" y="6209"/>
                  </a:cubicBezTo>
                  <a:lnTo>
                    <a:pt x="29410" y="6193"/>
                  </a:lnTo>
                  <a:lnTo>
                    <a:pt x="29410" y="6177"/>
                  </a:lnTo>
                  <a:cubicBezTo>
                    <a:pt x="29410" y="6161"/>
                    <a:pt x="29442" y="6129"/>
                    <a:pt x="29442" y="6113"/>
                  </a:cubicBezTo>
                  <a:cubicBezTo>
                    <a:pt x="29458" y="6049"/>
                    <a:pt x="29458" y="6001"/>
                    <a:pt x="29442" y="5921"/>
                  </a:cubicBezTo>
                  <a:cubicBezTo>
                    <a:pt x="29410" y="5857"/>
                    <a:pt x="29394" y="5809"/>
                    <a:pt x="29362" y="5761"/>
                  </a:cubicBezTo>
                  <a:cubicBezTo>
                    <a:pt x="29330" y="5729"/>
                    <a:pt x="29330" y="5713"/>
                    <a:pt x="29314" y="5697"/>
                  </a:cubicBezTo>
                  <a:cubicBezTo>
                    <a:pt x="29282" y="5633"/>
                    <a:pt x="29234" y="5617"/>
                    <a:pt x="29186" y="5569"/>
                  </a:cubicBezTo>
                  <a:cubicBezTo>
                    <a:pt x="29122" y="5537"/>
                    <a:pt x="29058" y="5489"/>
                    <a:pt x="28962" y="5456"/>
                  </a:cubicBezTo>
                  <a:cubicBezTo>
                    <a:pt x="28898" y="5440"/>
                    <a:pt x="28834" y="5408"/>
                    <a:pt x="28754" y="5392"/>
                  </a:cubicBezTo>
                  <a:cubicBezTo>
                    <a:pt x="28722" y="5392"/>
                    <a:pt x="28674" y="5376"/>
                    <a:pt x="28642" y="5376"/>
                  </a:cubicBezTo>
                  <a:lnTo>
                    <a:pt x="28562" y="5360"/>
                  </a:lnTo>
                  <a:cubicBezTo>
                    <a:pt x="28434" y="5328"/>
                    <a:pt x="28322" y="5312"/>
                    <a:pt x="28194" y="5312"/>
                  </a:cubicBezTo>
                  <a:cubicBezTo>
                    <a:pt x="28082" y="5296"/>
                    <a:pt x="27954" y="5296"/>
                    <a:pt x="27826" y="5280"/>
                  </a:cubicBezTo>
                  <a:lnTo>
                    <a:pt x="27778" y="5280"/>
                  </a:lnTo>
                  <a:cubicBezTo>
                    <a:pt x="27826" y="5248"/>
                    <a:pt x="27842" y="5232"/>
                    <a:pt x="27874" y="5216"/>
                  </a:cubicBezTo>
                  <a:lnTo>
                    <a:pt x="27906" y="5200"/>
                  </a:lnTo>
                  <a:cubicBezTo>
                    <a:pt x="27922" y="5168"/>
                    <a:pt x="27954" y="5152"/>
                    <a:pt x="27986" y="5136"/>
                  </a:cubicBezTo>
                  <a:cubicBezTo>
                    <a:pt x="28066" y="5072"/>
                    <a:pt x="28114" y="5008"/>
                    <a:pt x="28178" y="4960"/>
                  </a:cubicBezTo>
                  <a:cubicBezTo>
                    <a:pt x="28242" y="4896"/>
                    <a:pt x="28274" y="4832"/>
                    <a:pt x="28338" y="4768"/>
                  </a:cubicBezTo>
                  <a:cubicBezTo>
                    <a:pt x="28402" y="4688"/>
                    <a:pt x="28466" y="4640"/>
                    <a:pt x="28498" y="4560"/>
                  </a:cubicBezTo>
                  <a:cubicBezTo>
                    <a:pt x="28546" y="4496"/>
                    <a:pt x="28594" y="4416"/>
                    <a:pt x="28642" y="4320"/>
                  </a:cubicBezTo>
                  <a:cubicBezTo>
                    <a:pt x="28674" y="4240"/>
                    <a:pt x="28706" y="4176"/>
                    <a:pt x="28722" y="4096"/>
                  </a:cubicBezTo>
                  <a:lnTo>
                    <a:pt x="28738" y="4032"/>
                  </a:lnTo>
                  <a:lnTo>
                    <a:pt x="28754" y="4000"/>
                  </a:lnTo>
                  <a:cubicBezTo>
                    <a:pt x="28754" y="3968"/>
                    <a:pt x="28786" y="3936"/>
                    <a:pt x="28786" y="3920"/>
                  </a:cubicBezTo>
                  <a:cubicBezTo>
                    <a:pt x="28802" y="3872"/>
                    <a:pt x="28802" y="3840"/>
                    <a:pt x="28802" y="3792"/>
                  </a:cubicBezTo>
                  <a:cubicBezTo>
                    <a:pt x="28818" y="3728"/>
                    <a:pt x="28818" y="3680"/>
                    <a:pt x="28818" y="3616"/>
                  </a:cubicBezTo>
                  <a:lnTo>
                    <a:pt x="28818" y="3552"/>
                  </a:lnTo>
                  <a:cubicBezTo>
                    <a:pt x="28834" y="3456"/>
                    <a:pt x="28834" y="3376"/>
                    <a:pt x="28818" y="3312"/>
                  </a:cubicBezTo>
                  <a:lnTo>
                    <a:pt x="28818" y="3248"/>
                  </a:lnTo>
                  <a:cubicBezTo>
                    <a:pt x="28818" y="3216"/>
                    <a:pt x="28818" y="3168"/>
                    <a:pt x="28802" y="3136"/>
                  </a:cubicBezTo>
                  <a:cubicBezTo>
                    <a:pt x="28802" y="3088"/>
                    <a:pt x="28786" y="3056"/>
                    <a:pt x="28786" y="3008"/>
                  </a:cubicBezTo>
                  <a:cubicBezTo>
                    <a:pt x="28754" y="2960"/>
                    <a:pt x="28722" y="2912"/>
                    <a:pt x="28674" y="2848"/>
                  </a:cubicBezTo>
                  <a:lnTo>
                    <a:pt x="28626" y="2800"/>
                  </a:lnTo>
                  <a:cubicBezTo>
                    <a:pt x="28578" y="2752"/>
                    <a:pt x="28546" y="2736"/>
                    <a:pt x="28498" y="2720"/>
                  </a:cubicBezTo>
                  <a:cubicBezTo>
                    <a:pt x="28482" y="2688"/>
                    <a:pt x="28434" y="2688"/>
                    <a:pt x="28402" y="2672"/>
                  </a:cubicBezTo>
                  <a:cubicBezTo>
                    <a:pt x="28354" y="2656"/>
                    <a:pt x="28322" y="2656"/>
                    <a:pt x="28274" y="2656"/>
                  </a:cubicBezTo>
                  <a:lnTo>
                    <a:pt x="28258" y="2656"/>
                  </a:lnTo>
                  <a:cubicBezTo>
                    <a:pt x="28226" y="2656"/>
                    <a:pt x="28178" y="2656"/>
                    <a:pt x="28130" y="2672"/>
                  </a:cubicBezTo>
                  <a:lnTo>
                    <a:pt x="28098" y="2672"/>
                  </a:lnTo>
                  <a:cubicBezTo>
                    <a:pt x="27922" y="2688"/>
                    <a:pt x="27762" y="2800"/>
                    <a:pt x="27634" y="2880"/>
                  </a:cubicBezTo>
                  <a:cubicBezTo>
                    <a:pt x="27554" y="2928"/>
                    <a:pt x="27458" y="2976"/>
                    <a:pt x="27378" y="3008"/>
                  </a:cubicBezTo>
                  <a:cubicBezTo>
                    <a:pt x="27394" y="2976"/>
                    <a:pt x="27410" y="2912"/>
                    <a:pt x="27410" y="2880"/>
                  </a:cubicBezTo>
                  <a:cubicBezTo>
                    <a:pt x="27442" y="2816"/>
                    <a:pt x="27474" y="2752"/>
                    <a:pt x="27490" y="2688"/>
                  </a:cubicBezTo>
                  <a:cubicBezTo>
                    <a:pt x="27538" y="2608"/>
                    <a:pt x="27554" y="2528"/>
                    <a:pt x="27570" y="2448"/>
                  </a:cubicBezTo>
                  <a:cubicBezTo>
                    <a:pt x="27570" y="2416"/>
                    <a:pt x="27602" y="2400"/>
                    <a:pt x="27602" y="2352"/>
                  </a:cubicBezTo>
                  <a:cubicBezTo>
                    <a:pt x="27618" y="2320"/>
                    <a:pt x="27618" y="2272"/>
                    <a:pt x="27634" y="2208"/>
                  </a:cubicBezTo>
                  <a:cubicBezTo>
                    <a:pt x="27650" y="2128"/>
                    <a:pt x="27682" y="2048"/>
                    <a:pt x="27682" y="1968"/>
                  </a:cubicBezTo>
                  <a:cubicBezTo>
                    <a:pt x="27698" y="1888"/>
                    <a:pt x="27698" y="1808"/>
                    <a:pt x="27698" y="1728"/>
                  </a:cubicBezTo>
                  <a:lnTo>
                    <a:pt x="27698" y="1696"/>
                  </a:lnTo>
                  <a:lnTo>
                    <a:pt x="27698" y="1632"/>
                  </a:lnTo>
                  <a:lnTo>
                    <a:pt x="27698" y="1472"/>
                  </a:lnTo>
                  <a:cubicBezTo>
                    <a:pt x="27698" y="1408"/>
                    <a:pt x="27698" y="1376"/>
                    <a:pt x="27682" y="1312"/>
                  </a:cubicBezTo>
                  <a:lnTo>
                    <a:pt x="27682" y="1216"/>
                  </a:lnTo>
                  <a:cubicBezTo>
                    <a:pt x="27682" y="1136"/>
                    <a:pt x="27650" y="1040"/>
                    <a:pt x="27650" y="960"/>
                  </a:cubicBezTo>
                  <a:cubicBezTo>
                    <a:pt x="27650" y="912"/>
                    <a:pt x="27634" y="880"/>
                    <a:pt x="27618" y="816"/>
                  </a:cubicBezTo>
                  <a:lnTo>
                    <a:pt x="27602" y="752"/>
                  </a:lnTo>
                  <a:lnTo>
                    <a:pt x="27570" y="688"/>
                  </a:lnTo>
                  <a:cubicBezTo>
                    <a:pt x="27554" y="656"/>
                    <a:pt x="27554" y="640"/>
                    <a:pt x="27538" y="592"/>
                  </a:cubicBezTo>
                  <a:cubicBezTo>
                    <a:pt x="27522" y="560"/>
                    <a:pt x="27490" y="496"/>
                    <a:pt x="27474" y="448"/>
                  </a:cubicBezTo>
                  <a:cubicBezTo>
                    <a:pt x="27458" y="400"/>
                    <a:pt x="27410" y="336"/>
                    <a:pt x="27378" y="272"/>
                  </a:cubicBezTo>
                  <a:cubicBezTo>
                    <a:pt x="27330" y="208"/>
                    <a:pt x="27298" y="176"/>
                    <a:pt x="27250" y="160"/>
                  </a:cubicBezTo>
                  <a:cubicBezTo>
                    <a:pt x="27234" y="128"/>
                    <a:pt x="27202" y="112"/>
                    <a:pt x="27170" y="96"/>
                  </a:cubicBezTo>
                  <a:cubicBezTo>
                    <a:pt x="27154" y="80"/>
                    <a:pt x="27122" y="80"/>
                    <a:pt x="27074" y="48"/>
                  </a:cubicBezTo>
                  <a:cubicBezTo>
                    <a:pt x="27042" y="48"/>
                    <a:pt x="26994" y="32"/>
                    <a:pt x="26962" y="32"/>
                  </a:cubicBezTo>
                  <a:cubicBezTo>
                    <a:pt x="26994" y="0"/>
                    <a:pt x="26978" y="0"/>
                    <a:pt x="269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2"/>
            <p:cNvSpPr/>
            <p:nvPr/>
          </p:nvSpPr>
          <p:spPr>
            <a:xfrm>
              <a:off x="7553700" y="2800915"/>
              <a:ext cx="32955" cy="5533"/>
            </a:xfrm>
            <a:custGeom>
              <a:rect b="b" l="l" r="r" t="t"/>
              <a:pathLst>
                <a:path extrusionOk="0" h="113" w="673">
                  <a:moveTo>
                    <a:pt x="64" y="0"/>
                  </a:moveTo>
                  <a:lnTo>
                    <a:pt x="0" y="16"/>
                  </a:lnTo>
                  <a:lnTo>
                    <a:pt x="144" y="16"/>
                  </a:lnTo>
                  <a:cubicBezTo>
                    <a:pt x="288" y="32"/>
                    <a:pt x="432" y="64"/>
                    <a:pt x="544" y="96"/>
                  </a:cubicBezTo>
                  <a:lnTo>
                    <a:pt x="640" y="112"/>
                  </a:lnTo>
                  <a:lnTo>
                    <a:pt x="672" y="112"/>
                  </a:lnTo>
                  <a:cubicBezTo>
                    <a:pt x="592" y="96"/>
                    <a:pt x="512" y="64"/>
                    <a:pt x="432" y="64"/>
                  </a:cubicBezTo>
                  <a:cubicBezTo>
                    <a:pt x="352" y="32"/>
                    <a:pt x="288" y="32"/>
                    <a:pt x="208" y="16"/>
                  </a:cubicBezTo>
                  <a:cubicBezTo>
                    <a:pt x="144" y="16"/>
                    <a:pt x="112" y="0"/>
                    <a:pt x="64" y="0"/>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2"/>
            <p:cNvSpPr/>
            <p:nvPr/>
          </p:nvSpPr>
          <p:spPr>
            <a:xfrm>
              <a:off x="7596792" y="2811100"/>
              <a:ext cx="58026" cy="31388"/>
            </a:xfrm>
            <a:custGeom>
              <a:rect b="b" l="l" r="r" t="t"/>
              <a:pathLst>
                <a:path extrusionOk="0" h="641" w="1185">
                  <a:moveTo>
                    <a:pt x="0" y="0"/>
                  </a:moveTo>
                  <a:cubicBezTo>
                    <a:pt x="33" y="16"/>
                    <a:pt x="49" y="16"/>
                    <a:pt x="65" y="16"/>
                  </a:cubicBezTo>
                  <a:lnTo>
                    <a:pt x="113" y="32"/>
                  </a:lnTo>
                  <a:cubicBezTo>
                    <a:pt x="65" y="16"/>
                    <a:pt x="33" y="0"/>
                    <a:pt x="0" y="0"/>
                  </a:cubicBezTo>
                  <a:close/>
                  <a:moveTo>
                    <a:pt x="113" y="32"/>
                  </a:moveTo>
                  <a:lnTo>
                    <a:pt x="241" y="96"/>
                  </a:lnTo>
                  <a:cubicBezTo>
                    <a:pt x="353" y="128"/>
                    <a:pt x="449" y="192"/>
                    <a:pt x="545" y="240"/>
                  </a:cubicBezTo>
                  <a:cubicBezTo>
                    <a:pt x="609" y="256"/>
                    <a:pt x="673" y="288"/>
                    <a:pt x="721" y="336"/>
                  </a:cubicBezTo>
                  <a:lnTo>
                    <a:pt x="801" y="368"/>
                  </a:lnTo>
                  <a:lnTo>
                    <a:pt x="929" y="432"/>
                  </a:lnTo>
                  <a:cubicBezTo>
                    <a:pt x="961" y="448"/>
                    <a:pt x="977" y="480"/>
                    <a:pt x="1025" y="496"/>
                  </a:cubicBezTo>
                  <a:cubicBezTo>
                    <a:pt x="1089" y="528"/>
                    <a:pt x="1153" y="576"/>
                    <a:pt x="1185" y="640"/>
                  </a:cubicBezTo>
                  <a:lnTo>
                    <a:pt x="1185" y="592"/>
                  </a:lnTo>
                  <a:lnTo>
                    <a:pt x="1169" y="576"/>
                  </a:lnTo>
                  <a:cubicBezTo>
                    <a:pt x="1137" y="528"/>
                    <a:pt x="1105" y="496"/>
                    <a:pt x="1057" y="480"/>
                  </a:cubicBezTo>
                  <a:cubicBezTo>
                    <a:pt x="1025" y="448"/>
                    <a:pt x="977" y="416"/>
                    <a:pt x="945" y="400"/>
                  </a:cubicBezTo>
                  <a:cubicBezTo>
                    <a:pt x="897" y="368"/>
                    <a:pt x="865" y="336"/>
                    <a:pt x="817" y="320"/>
                  </a:cubicBezTo>
                  <a:lnTo>
                    <a:pt x="769" y="272"/>
                  </a:lnTo>
                  <a:cubicBezTo>
                    <a:pt x="705" y="240"/>
                    <a:pt x="641" y="192"/>
                    <a:pt x="561" y="176"/>
                  </a:cubicBezTo>
                  <a:cubicBezTo>
                    <a:pt x="481" y="128"/>
                    <a:pt x="417" y="112"/>
                    <a:pt x="337" y="80"/>
                  </a:cubicBezTo>
                  <a:cubicBezTo>
                    <a:pt x="241" y="48"/>
                    <a:pt x="193" y="32"/>
                    <a:pt x="113" y="32"/>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2"/>
            <p:cNvSpPr/>
            <p:nvPr/>
          </p:nvSpPr>
          <p:spPr>
            <a:xfrm>
              <a:off x="7423643" y="2839305"/>
              <a:ext cx="33739" cy="36873"/>
            </a:xfrm>
            <a:custGeom>
              <a:rect b="b" l="l" r="r" t="t"/>
              <a:pathLst>
                <a:path extrusionOk="0" h="753" w="689">
                  <a:moveTo>
                    <a:pt x="688" y="0"/>
                  </a:moveTo>
                  <a:lnTo>
                    <a:pt x="688" y="0"/>
                  </a:lnTo>
                  <a:cubicBezTo>
                    <a:pt x="673" y="8"/>
                    <a:pt x="658" y="22"/>
                    <a:pt x="640" y="39"/>
                  </a:cubicBezTo>
                  <a:lnTo>
                    <a:pt x="640" y="39"/>
                  </a:lnTo>
                  <a:cubicBezTo>
                    <a:pt x="656" y="26"/>
                    <a:pt x="672" y="13"/>
                    <a:pt x="688" y="0"/>
                  </a:cubicBezTo>
                  <a:close/>
                  <a:moveTo>
                    <a:pt x="640" y="39"/>
                  </a:moveTo>
                  <a:cubicBezTo>
                    <a:pt x="623" y="52"/>
                    <a:pt x="606" y="66"/>
                    <a:pt x="589" y="80"/>
                  </a:cubicBezTo>
                  <a:lnTo>
                    <a:pt x="589" y="80"/>
                  </a:lnTo>
                  <a:cubicBezTo>
                    <a:pt x="609" y="66"/>
                    <a:pt x="626" y="52"/>
                    <a:pt x="640" y="39"/>
                  </a:cubicBezTo>
                  <a:close/>
                  <a:moveTo>
                    <a:pt x="589" y="80"/>
                  </a:moveTo>
                  <a:cubicBezTo>
                    <a:pt x="580" y="85"/>
                    <a:pt x="571" y="91"/>
                    <a:pt x="560" y="96"/>
                  </a:cubicBezTo>
                  <a:cubicBezTo>
                    <a:pt x="542" y="106"/>
                    <a:pt x="523" y="126"/>
                    <a:pt x="504" y="148"/>
                  </a:cubicBezTo>
                  <a:lnTo>
                    <a:pt x="504" y="148"/>
                  </a:lnTo>
                  <a:cubicBezTo>
                    <a:pt x="532" y="125"/>
                    <a:pt x="561" y="102"/>
                    <a:pt x="589" y="80"/>
                  </a:cubicBezTo>
                  <a:close/>
                  <a:moveTo>
                    <a:pt x="504" y="148"/>
                  </a:moveTo>
                  <a:lnTo>
                    <a:pt x="504" y="148"/>
                  </a:lnTo>
                  <a:cubicBezTo>
                    <a:pt x="485" y="162"/>
                    <a:pt x="467" y="177"/>
                    <a:pt x="448" y="192"/>
                  </a:cubicBezTo>
                  <a:cubicBezTo>
                    <a:pt x="368" y="272"/>
                    <a:pt x="288" y="352"/>
                    <a:pt x="224" y="432"/>
                  </a:cubicBezTo>
                  <a:cubicBezTo>
                    <a:pt x="171" y="499"/>
                    <a:pt x="118" y="565"/>
                    <a:pt x="74" y="649"/>
                  </a:cubicBezTo>
                  <a:lnTo>
                    <a:pt x="74" y="649"/>
                  </a:lnTo>
                  <a:cubicBezTo>
                    <a:pt x="121" y="588"/>
                    <a:pt x="173" y="526"/>
                    <a:pt x="224" y="464"/>
                  </a:cubicBezTo>
                  <a:cubicBezTo>
                    <a:pt x="288" y="384"/>
                    <a:pt x="336" y="320"/>
                    <a:pt x="400" y="256"/>
                  </a:cubicBezTo>
                  <a:lnTo>
                    <a:pt x="464" y="192"/>
                  </a:lnTo>
                  <a:cubicBezTo>
                    <a:pt x="478" y="179"/>
                    <a:pt x="491" y="163"/>
                    <a:pt x="504" y="148"/>
                  </a:cubicBezTo>
                  <a:close/>
                  <a:moveTo>
                    <a:pt x="74" y="649"/>
                  </a:moveTo>
                  <a:lnTo>
                    <a:pt x="74" y="649"/>
                  </a:lnTo>
                  <a:cubicBezTo>
                    <a:pt x="48" y="684"/>
                    <a:pt x="23" y="718"/>
                    <a:pt x="0" y="752"/>
                  </a:cubicBezTo>
                  <a:cubicBezTo>
                    <a:pt x="16" y="736"/>
                    <a:pt x="16" y="720"/>
                    <a:pt x="48" y="704"/>
                  </a:cubicBezTo>
                  <a:cubicBezTo>
                    <a:pt x="56" y="685"/>
                    <a:pt x="65" y="667"/>
                    <a:pt x="74" y="649"/>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2"/>
            <p:cNvSpPr/>
            <p:nvPr/>
          </p:nvSpPr>
          <p:spPr>
            <a:xfrm>
              <a:off x="7365665" y="3016323"/>
              <a:ext cx="550835" cy="547016"/>
            </a:xfrm>
            <a:custGeom>
              <a:rect b="b" l="l" r="r" t="t"/>
              <a:pathLst>
                <a:path extrusionOk="0" h="11171" w="11249">
                  <a:moveTo>
                    <a:pt x="5021" y="1"/>
                  </a:moveTo>
                  <a:cubicBezTo>
                    <a:pt x="5017" y="1"/>
                    <a:pt x="5013" y="2"/>
                    <a:pt x="5009" y="2"/>
                  </a:cubicBezTo>
                  <a:cubicBezTo>
                    <a:pt x="4961" y="50"/>
                    <a:pt x="4929" y="66"/>
                    <a:pt x="4913" y="82"/>
                  </a:cubicBezTo>
                  <a:lnTo>
                    <a:pt x="4881" y="98"/>
                  </a:lnTo>
                  <a:cubicBezTo>
                    <a:pt x="4801" y="178"/>
                    <a:pt x="4720" y="242"/>
                    <a:pt x="4672" y="290"/>
                  </a:cubicBezTo>
                  <a:cubicBezTo>
                    <a:pt x="4640" y="306"/>
                    <a:pt x="4608" y="322"/>
                    <a:pt x="4592" y="338"/>
                  </a:cubicBezTo>
                  <a:lnTo>
                    <a:pt x="4560" y="370"/>
                  </a:lnTo>
                  <a:lnTo>
                    <a:pt x="4528" y="386"/>
                  </a:lnTo>
                  <a:cubicBezTo>
                    <a:pt x="4496" y="402"/>
                    <a:pt x="4464" y="418"/>
                    <a:pt x="4448" y="418"/>
                  </a:cubicBezTo>
                  <a:cubicBezTo>
                    <a:pt x="4352" y="466"/>
                    <a:pt x="4272" y="482"/>
                    <a:pt x="4192" y="498"/>
                  </a:cubicBezTo>
                  <a:cubicBezTo>
                    <a:pt x="4128" y="498"/>
                    <a:pt x="4048" y="530"/>
                    <a:pt x="3984" y="530"/>
                  </a:cubicBezTo>
                  <a:lnTo>
                    <a:pt x="3904" y="530"/>
                  </a:lnTo>
                  <a:cubicBezTo>
                    <a:pt x="3808" y="530"/>
                    <a:pt x="3680" y="498"/>
                    <a:pt x="3584" y="466"/>
                  </a:cubicBezTo>
                  <a:cubicBezTo>
                    <a:pt x="3552" y="466"/>
                    <a:pt x="3520" y="498"/>
                    <a:pt x="3504" y="546"/>
                  </a:cubicBezTo>
                  <a:cubicBezTo>
                    <a:pt x="3504" y="578"/>
                    <a:pt x="3488" y="610"/>
                    <a:pt x="3488" y="626"/>
                  </a:cubicBezTo>
                  <a:cubicBezTo>
                    <a:pt x="3440" y="738"/>
                    <a:pt x="3392" y="866"/>
                    <a:pt x="3328" y="962"/>
                  </a:cubicBezTo>
                  <a:cubicBezTo>
                    <a:pt x="3264" y="1042"/>
                    <a:pt x="3232" y="1122"/>
                    <a:pt x="3184" y="1186"/>
                  </a:cubicBezTo>
                  <a:cubicBezTo>
                    <a:pt x="3120" y="1266"/>
                    <a:pt x="3072" y="1346"/>
                    <a:pt x="3024" y="1426"/>
                  </a:cubicBezTo>
                  <a:lnTo>
                    <a:pt x="3008" y="1442"/>
                  </a:lnTo>
                  <a:lnTo>
                    <a:pt x="3008" y="1458"/>
                  </a:lnTo>
                  <a:lnTo>
                    <a:pt x="2976" y="1474"/>
                  </a:lnTo>
                  <a:lnTo>
                    <a:pt x="2944" y="1538"/>
                  </a:lnTo>
                  <a:lnTo>
                    <a:pt x="2928" y="1554"/>
                  </a:lnTo>
                  <a:cubicBezTo>
                    <a:pt x="2880" y="1618"/>
                    <a:pt x="2848" y="1682"/>
                    <a:pt x="2784" y="1746"/>
                  </a:cubicBezTo>
                  <a:cubicBezTo>
                    <a:pt x="2768" y="1778"/>
                    <a:pt x="2720" y="1794"/>
                    <a:pt x="2704" y="1842"/>
                  </a:cubicBezTo>
                  <a:cubicBezTo>
                    <a:pt x="2624" y="1938"/>
                    <a:pt x="2544" y="2034"/>
                    <a:pt x="2464" y="2114"/>
                  </a:cubicBezTo>
                  <a:lnTo>
                    <a:pt x="2432" y="2162"/>
                  </a:lnTo>
                  <a:cubicBezTo>
                    <a:pt x="2352" y="2258"/>
                    <a:pt x="2240" y="2354"/>
                    <a:pt x="2144" y="2434"/>
                  </a:cubicBezTo>
                  <a:cubicBezTo>
                    <a:pt x="2064" y="2514"/>
                    <a:pt x="1968" y="2626"/>
                    <a:pt x="1872" y="2706"/>
                  </a:cubicBezTo>
                  <a:lnTo>
                    <a:pt x="1840" y="2722"/>
                  </a:lnTo>
                  <a:lnTo>
                    <a:pt x="1824" y="2738"/>
                  </a:lnTo>
                  <a:cubicBezTo>
                    <a:pt x="1760" y="2802"/>
                    <a:pt x="1696" y="2834"/>
                    <a:pt x="1648" y="2898"/>
                  </a:cubicBezTo>
                  <a:cubicBezTo>
                    <a:pt x="1584" y="2962"/>
                    <a:pt x="1520" y="2994"/>
                    <a:pt x="1440" y="3058"/>
                  </a:cubicBezTo>
                  <a:lnTo>
                    <a:pt x="1264" y="3186"/>
                  </a:lnTo>
                  <a:cubicBezTo>
                    <a:pt x="1232" y="3202"/>
                    <a:pt x="1184" y="3218"/>
                    <a:pt x="1168" y="3266"/>
                  </a:cubicBezTo>
                  <a:cubicBezTo>
                    <a:pt x="1152" y="3282"/>
                    <a:pt x="1104" y="3298"/>
                    <a:pt x="1088" y="3330"/>
                  </a:cubicBezTo>
                  <a:cubicBezTo>
                    <a:pt x="1040" y="3362"/>
                    <a:pt x="992" y="3378"/>
                    <a:pt x="944" y="3410"/>
                  </a:cubicBezTo>
                  <a:lnTo>
                    <a:pt x="832" y="3458"/>
                  </a:lnTo>
                  <a:cubicBezTo>
                    <a:pt x="752" y="3506"/>
                    <a:pt x="688" y="3586"/>
                    <a:pt x="624" y="3618"/>
                  </a:cubicBezTo>
                  <a:cubicBezTo>
                    <a:pt x="560" y="3682"/>
                    <a:pt x="512" y="3762"/>
                    <a:pt x="464" y="3826"/>
                  </a:cubicBezTo>
                  <a:cubicBezTo>
                    <a:pt x="400" y="3906"/>
                    <a:pt x="368" y="3986"/>
                    <a:pt x="320" y="4066"/>
                  </a:cubicBezTo>
                  <a:cubicBezTo>
                    <a:pt x="288" y="4130"/>
                    <a:pt x="272" y="4210"/>
                    <a:pt x="224" y="4258"/>
                  </a:cubicBezTo>
                  <a:cubicBezTo>
                    <a:pt x="160" y="4418"/>
                    <a:pt x="112" y="4578"/>
                    <a:pt x="64" y="4738"/>
                  </a:cubicBezTo>
                  <a:cubicBezTo>
                    <a:pt x="48" y="4802"/>
                    <a:pt x="32" y="4882"/>
                    <a:pt x="32" y="4962"/>
                  </a:cubicBezTo>
                  <a:cubicBezTo>
                    <a:pt x="0" y="5042"/>
                    <a:pt x="0" y="5138"/>
                    <a:pt x="0" y="5218"/>
                  </a:cubicBezTo>
                  <a:cubicBezTo>
                    <a:pt x="0" y="5330"/>
                    <a:pt x="0" y="5410"/>
                    <a:pt x="32" y="5506"/>
                  </a:cubicBezTo>
                  <a:cubicBezTo>
                    <a:pt x="48" y="5570"/>
                    <a:pt x="64" y="5650"/>
                    <a:pt x="112" y="5730"/>
                  </a:cubicBezTo>
                  <a:cubicBezTo>
                    <a:pt x="128" y="5762"/>
                    <a:pt x="144" y="5826"/>
                    <a:pt x="192" y="5890"/>
                  </a:cubicBezTo>
                  <a:cubicBezTo>
                    <a:pt x="224" y="5938"/>
                    <a:pt x="272" y="5986"/>
                    <a:pt x="320" y="6018"/>
                  </a:cubicBezTo>
                  <a:cubicBezTo>
                    <a:pt x="368" y="6066"/>
                    <a:pt x="400" y="6098"/>
                    <a:pt x="448" y="6130"/>
                  </a:cubicBezTo>
                  <a:cubicBezTo>
                    <a:pt x="480" y="6146"/>
                    <a:pt x="512" y="6162"/>
                    <a:pt x="544" y="6178"/>
                  </a:cubicBezTo>
                  <a:cubicBezTo>
                    <a:pt x="592" y="6210"/>
                    <a:pt x="608" y="6210"/>
                    <a:pt x="640" y="6226"/>
                  </a:cubicBezTo>
                  <a:cubicBezTo>
                    <a:pt x="752" y="6242"/>
                    <a:pt x="832" y="6258"/>
                    <a:pt x="928" y="6258"/>
                  </a:cubicBezTo>
                  <a:lnTo>
                    <a:pt x="944" y="6258"/>
                  </a:lnTo>
                  <a:cubicBezTo>
                    <a:pt x="1040" y="6258"/>
                    <a:pt x="1120" y="6242"/>
                    <a:pt x="1200" y="6226"/>
                  </a:cubicBezTo>
                  <a:lnTo>
                    <a:pt x="1264" y="6210"/>
                  </a:lnTo>
                  <a:cubicBezTo>
                    <a:pt x="1344" y="6178"/>
                    <a:pt x="1440" y="6162"/>
                    <a:pt x="1520" y="6146"/>
                  </a:cubicBezTo>
                  <a:lnTo>
                    <a:pt x="1632" y="6130"/>
                  </a:lnTo>
                  <a:cubicBezTo>
                    <a:pt x="1680" y="6098"/>
                    <a:pt x="1728" y="6098"/>
                    <a:pt x="1792" y="6082"/>
                  </a:cubicBezTo>
                  <a:cubicBezTo>
                    <a:pt x="1840" y="6066"/>
                    <a:pt x="1904" y="6050"/>
                    <a:pt x="1968" y="6002"/>
                  </a:cubicBezTo>
                  <a:lnTo>
                    <a:pt x="2032" y="5986"/>
                  </a:lnTo>
                  <a:cubicBezTo>
                    <a:pt x="2080" y="5970"/>
                    <a:pt x="2128" y="5938"/>
                    <a:pt x="2192" y="5922"/>
                  </a:cubicBezTo>
                  <a:lnTo>
                    <a:pt x="2192" y="5922"/>
                  </a:lnTo>
                  <a:cubicBezTo>
                    <a:pt x="2160" y="5938"/>
                    <a:pt x="2144" y="5986"/>
                    <a:pt x="2144" y="6002"/>
                  </a:cubicBezTo>
                  <a:cubicBezTo>
                    <a:pt x="2128" y="6050"/>
                    <a:pt x="2112" y="6082"/>
                    <a:pt x="2064" y="6130"/>
                  </a:cubicBezTo>
                  <a:cubicBezTo>
                    <a:pt x="2048" y="6162"/>
                    <a:pt x="2032" y="6210"/>
                    <a:pt x="1984" y="6242"/>
                  </a:cubicBezTo>
                  <a:lnTo>
                    <a:pt x="1920" y="6370"/>
                  </a:lnTo>
                  <a:lnTo>
                    <a:pt x="1872" y="6482"/>
                  </a:lnTo>
                  <a:lnTo>
                    <a:pt x="1840" y="6498"/>
                  </a:lnTo>
                  <a:cubicBezTo>
                    <a:pt x="1808" y="6562"/>
                    <a:pt x="1760" y="6626"/>
                    <a:pt x="1744" y="6706"/>
                  </a:cubicBezTo>
                  <a:lnTo>
                    <a:pt x="1568" y="7186"/>
                  </a:lnTo>
                  <a:cubicBezTo>
                    <a:pt x="1552" y="7218"/>
                    <a:pt x="1552" y="7266"/>
                    <a:pt x="1552" y="7282"/>
                  </a:cubicBezTo>
                  <a:cubicBezTo>
                    <a:pt x="1552" y="7330"/>
                    <a:pt x="1520" y="7346"/>
                    <a:pt x="1520" y="7378"/>
                  </a:cubicBezTo>
                  <a:lnTo>
                    <a:pt x="1504" y="7442"/>
                  </a:lnTo>
                  <a:cubicBezTo>
                    <a:pt x="1488" y="7506"/>
                    <a:pt x="1472" y="7570"/>
                    <a:pt x="1472" y="7618"/>
                  </a:cubicBezTo>
                  <a:cubicBezTo>
                    <a:pt x="1440" y="7698"/>
                    <a:pt x="1440" y="7810"/>
                    <a:pt x="1440" y="7906"/>
                  </a:cubicBezTo>
                  <a:lnTo>
                    <a:pt x="1440" y="8162"/>
                  </a:lnTo>
                  <a:cubicBezTo>
                    <a:pt x="1440" y="8242"/>
                    <a:pt x="1440" y="8322"/>
                    <a:pt x="1472" y="8386"/>
                  </a:cubicBezTo>
                  <a:cubicBezTo>
                    <a:pt x="1488" y="8482"/>
                    <a:pt x="1520" y="8562"/>
                    <a:pt x="1552" y="8642"/>
                  </a:cubicBezTo>
                  <a:cubicBezTo>
                    <a:pt x="1584" y="8738"/>
                    <a:pt x="1632" y="8818"/>
                    <a:pt x="1664" y="8882"/>
                  </a:cubicBezTo>
                  <a:cubicBezTo>
                    <a:pt x="1712" y="8946"/>
                    <a:pt x="1760" y="9026"/>
                    <a:pt x="1824" y="9090"/>
                  </a:cubicBezTo>
                  <a:cubicBezTo>
                    <a:pt x="1888" y="9138"/>
                    <a:pt x="1968" y="9202"/>
                    <a:pt x="2048" y="9250"/>
                  </a:cubicBezTo>
                  <a:cubicBezTo>
                    <a:pt x="2128" y="9282"/>
                    <a:pt x="2208" y="9298"/>
                    <a:pt x="2304" y="9298"/>
                  </a:cubicBezTo>
                  <a:lnTo>
                    <a:pt x="2400" y="9298"/>
                  </a:lnTo>
                  <a:cubicBezTo>
                    <a:pt x="2464" y="9298"/>
                    <a:pt x="2512" y="9298"/>
                    <a:pt x="2560" y="9282"/>
                  </a:cubicBezTo>
                  <a:cubicBezTo>
                    <a:pt x="2672" y="9266"/>
                    <a:pt x="2752" y="9218"/>
                    <a:pt x="2848" y="9202"/>
                  </a:cubicBezTo>
                  <a:lnTo>
                    <a:pt x="2912" y="9186"/>
                  </a:lnTo>
                  <a:cubicBezTo>
                    <a:pt x="2960" y="9170"/>
                    <a:pt x="3024" y="9138"/>
                    <a:pt x="3088" y="9106"/>
                  </a:cubicBezTo>
                  <a:cubicBezTo>
                    <a:pt x="3184" y="9058"/>
                    <a:pt x="3264" y="9010"/>
                    <a:pt x="3344" y="8962"/>
                  </a:cubicBezTo>
                  <a:cubicBezTo>
                    <a:pt x="3408" y="8930"/>
                    <a:pt x="3488" y="8882"/>
                    <a:pt x="3568" y="8818"/>
                  </a:cubicBezTo>
                  <a:lnTo>
                    <a:pt x="3632" y="8770"/>
                  </a:lnTo>
                  <a:cubicBezTo>
                    <a:pt x="3664" y="8738"/>
                    <a:pt x="3712" y="8706"/>
                    <a:pt x="3744" y="8690"/>
                  </a:cubicBezTo>
                  <a:lnTo>
                    <a:pt x="3760" y="8658"/>
                  </a:lnTo>
                  <a:cubicBezTo>
                    <a:pt x="3824" y="8626"/>
                    <a:pt x="3872" y="8578"/>
                    <a:pt x="3920" y="8546"/>
                  </a:cubicBezTo>
                  <a:lnTo>
                    <a:pt x="3920" y="8546"/>
                  </a:lnTo>
                  <a:lnTo>
                    <a:pt x="3888" y="8626"/>
                  </a:lnTo>
                  <a:cubicBezTo>
                    <a:pt x="3808" y="8786"/>
                    <a:pt x="3744" y="8946"/>
                    <a:pt x="3712" y="9106"/>
                  </a:cubicBezTo>
                  <a:cubicBezTo>
                    <a:pt x="3680" y="9202"/>
                    <a:pt x="3648" y="9282"/>
                    <a:pt x="3648" y="9362"/>
                  </a:cubicBezTo>
                  <a:cubicBezTo>
                    <a:pt x="3632" y="9458"/>
                    <a:pt x="3632" y="9570"/>
                    <a:pt x="3632" y="9618"/>
                  </a:cubicBezTo>
                  <a:cubicBezTo>
                    <a:pt x="3632" y="9698"/>
                    <a:pt x="3648" y="9810"/>
                    <a:pt x="3664" y="9890"/>
                  </a:cubicBezTo>
                  <a:lnTo>
                    <a:pt x="3664" y="9906"/>
                  </a:lnTo>
                  <a:lnTo>
                    <a:pt x="3728" y="10146"/>
                  </a:lnTo>
                  <a:cubicBezTo>
                    <a:pt x="3744" y="10210"/>
                    <a:pt x="3760" y="10290"/>
                    <a:pt x="3808" y="10370"/>
                  </a:cubicBezTo>
                  <a:lnTo>
                    <a:pt x="3824" y="10402"/>
                  </a:lnTo>
                  <a:cubicBezTo>
                    <a:pt x="3840" y="10466"/>
                    <a:pt x="3872" y="10498"/>
                    <a:pt x="3904" y="10546"/>
                  </a:cubicBezTo>
                  <a:cubicBezTo>
                    <a:pt x="4000" y="10690"/>
                    <a:pt x="4128" y="10802"/>
                    <a:pt x="4288" y="10898"/>
                  </a:cubicBezTo>
                  <a:cubicBezTo>
                    <a:pt x="4352" y="10946"/>
                    <a:pt x="4384" y="10962"/>
                    <a:pt x="4432" y="10978"/>
                  </a:cubicBezTo>
                  <a:cubicBezTo>
                    <a:pt x="4464" y="11010"/>
                    <a:pt x="4480" y="11026"/>
                    <a:pt x="4528" y="11026"/>
                  </a:cubicBezTo>
                  <a:cubicBezTo>
                    <a:pt x="4624" y="11058"/>
                    <a:pt x="4704" y="11090"/>
                    <a:pt x="4785" y="11122"/>
                  </a:cubicBezTo>
                  <a:cubicBezTo>
                    <a:pt x="4865" y="11138"/>
                    <a:pt x="4945" y="11170"/>
                    <a:pt x="5025" y="11170"/>
                  </a:cubicBezTo>
                  <a:cubicBezTo>
                    <a:pt x="5121" y="11170"/>
                    <a:pt x="5233" y="11138"/>
                    <a:pt x="5361" y="11122"/>
                  </a:cubicBezTo>
                  <a:cubicBezTo>
                    <a:pt x="5409" y="11122"/>
                    <a:pt x="5441" y="11106"/>
                    <a:pt x="5489" y="11090"/>
                  </a:cubicBezTo>
                  <a:cubicBezTo>
                    <a:pt x="5505" y="11106"/>
                    <a:pt x="5553" y="11106"/>
                    <a:pt x="5569" y="11106"/>
                  </a:cubicBezTo>
                  <a:cubicBezTo>
                    <a:pt x="5665" y="11106"/>
                    <a:pt x="5729" y="11090"/>
                    <a:pt x="5793" y="11058"/>
                  </a:cubicBezTo>
                  <a:cubicBezTo>
                    <a:pt x="5825" y="11042"/>
                    <a:pt x="5873" y="11042"/>
                    <a:pt x="5905" y="11026"/>
                  </a:cubicBezTo>
                  <a:cubicBezTo>
                    <a:pt x="6001" y="10978"/>
                    <a:pt x="6081" y="10930"/>
                    <a:pt x="6193" y="10882"/>
                  </a:cubicBezTo>
                  <a:cubicBezTo>
                    <a:pt x="6385" y="10770"/>
                    <a:pt x="6513" y="10658"/>
                    <a:pt x="6625" y="10546"/>
                  </a:cubicBezTo>
                  <a:cubicBezTo>
                    <a:pt x="6689" y="10482"/>
                    <a:pt x="6721" y="10418"/>
                    <a:pt x="6769" y="10386"/>
                  </a:cubicBezTo>
                  <a:lnTo>
                    <a:pt x="6801" y="10338"/>
                  </a:lnTo>
                  <a:cubicBezTo>
                    <a:pt x="6865" y="10290"/>
                    <a:pt x="6929" y="10178"/>
                    <a:pt x="6993" y="10098"/>
                  </a:cubicBezTo>
                  <a:lnTo>
                    <a:pt x="7105" y="9858"/>
                  </a:lnTo>
                  <a:cubicBezTo>
                    <a:pt x="7121" y="9826"/>
                    <a:pt x="7153" y="9762"/>
                    <a:pt x="7169" y="9730"/>
                  </a:cubicBezTo>
                  <a:lnTo>
                    <a:pt x="7185" y="9682"/>
                  </a:lnTo>
                  <a:cubicBezTo>
                    <a:pt x="7185" y="9650"/>
                    <a:pt x="7201" y="9618"/>
                    <a:pt x="7201" y="9586"/>
                  </a:cubicBezTo>
                  <a:cubicBezTo>
                    <a:pt x="7249" y="9618"/>
                    <a:pt x="7281" y="9650"/>
                    <a:pt x="7313" y="9682"/>
                  </a:cubicBezTo>
                  <a:cubicBezTo>
                    <a:pt x="7345" y="9730"/>
                    <a:pt x="7409" y="9778"/>
                    <a:pt x="7473" y="9826"/>
                  </a:cubicBezTo>
                  <a:cubicBezTo>
                    <a:pt x="7521" y="9858"/>
                    <a:pt x="7601" y="9906"/>
                    <a:pt x="7681" y="9922"/>
                  </a:cubicBezTo>
                  <a:cubicBezTo>
                    <a:pt x="7729" y="9938"/>
                    <a:pt x="7793" y="9938"/>
                    <a:pt x="7825" y="9970"/>
                  </a:cubicBezTo>
                  <a:lnTo>
                    <a:pt x="7889" y="9986"/>
                  </a:lnTo>
                  <a:cubicBezTo>
                    <a:pt x="7969" y="10002"/>
                    <a:pt x="8049" y="10018"/>
                    <a:pt x="8113" y="10050"/>
                  </a:cubicBezTo>
                  <a:cubicBezTo>
                    <a:pt x="8161" y="10050"/>
                    <a:pt x="8209" y="10066"/>
                    <a:pt x="8273" y="10066"/>
                  </a:cubicBezTo>
                  <a:lnTo>
                    <a:pt x="8353" y="10082"/>
                  </a:lnTo>
                  <a:cubicBezTo>
                    <a:pt x="8401" y="10082"/>
                    <a:pt x="8481" y="10098"/>
                    <a:pt x="8561" y="10098"/>
                  </a:cubicBezTo>
                  <a:lnTo>
                    <a:pt x="8625" y="10098"/>
                  </a:lnTo>
                  <a:cubicBezTo>
                    <a:pt x="8689" y="10098"/>
                    <a:pt x="8769" y="10082"/>
                    <a:pt x="8833" y="10066"/>
                  </a:cubicBezTo>
                  <a:lnTo>
                    <a:pt x="8881" y="10066"/>
                  </a:lnTo>
                  <a:cubicBezTo>
                    <a:pt x="8961" y="10050"/>
                    <a:pt x="9073" y="10018"/>
                    <a:pt x="9153" y="10002"/>
                  </a:cubicBezTo>
                  <a:cubicBezTo>
                    <a:pt x="9233" y="9970"/>
                    <a:pt x="9313" y="9938"/>
                    <a:pt x="9409" y="9906"/>
                  </a:cubicBezTo>
                  <a:cubicBezTo>
                    <a:pt x="9473" y="9890"/>
                    <a:pt x="9505" y="9842"/>
                    <a:pt x="9553" y="9826"/>
                  </a:cubicBezTo>
                  <a:lnTo>
                    <a:pt x="9569" y="9810"/>
                  </a:lnTo>
                  <a:cubicBezTo>
                    <a:pt x="9649" y="9762"/>
                    <a:pt x="9713" y="9730"/>
                    <a:pt x="9745" y="9666"/>
                  </a:cubicBezTo>
                  <a:cubicBezTo>
                    <a:pt x="9825" y="9602"/>
                    <a:pt x="9889" y="9538"/>
                    <a:pt x="9969" y="9490"/>
                  </a:cubicBezTo>
                  <a:lnTo>
                    <a:pt x="10145" y="9298"/>
                  </a:lnTo>
                  <a:cubicBezTo>
                    <a:pt x="10209" y="9250"/>
                    <a:pt x="10273" y="9170"/>
                    <a:pt x="10305" y="9090"/>
                  </a:cubicBezTo>
                  <a:cubicBezTo>
                    <a:pt x="10353" y="9010"/>
                    <a:pt x="10369" y="8930"/>
                    <a:pt x="10401" y="8850"/>
                  </a:cubicBezTo>
                  <a:cubicBezTo>
                    <a:pt x="10433" y="8786"/>
                    <a:pt x="10449" y="8706"/>
                    <a:pt x="10465" y="8642"/>
                  </a:cubicBezTo>
                  <a:cubicBezTo>
                    <a:pt x="10465" y="8610"/>
                    <a:pt x="10481" y="8546"/>
                    <a:pt x="10481" y="8482"/>
                  </a:cubicBezTo>
                  <a:lnTo>
                    <a:pt x="10481" y="8386"/>
                  </a:lnTo>
                  <a:cubicBezTo>
                    <a:pt x="10481" y="8306"/>
                    <a:pt x="10465" y="8226"/>
                    <a:pt x="10449" y="8162"/>
                  </a:cubicBezTo>
                  <a:cubicBezTo>
                    <a:pt x="10433" y="8098"/>
                    <a:pt x="10385" y="8050"/>
                    <a:pt x="10369" y="7986"/>
                  </a:cubicBezTo>
                  <a:lnTo>
                    <a:pt x="10353" y="7938"/>
                  </a:lnTo>
                  <a:cubicBezTo>
                    <a:pt x="10321" y="7906"/>
                    <a:pt x="10305" y="7858"/>
                    <a:pt x="10273" y="7826"/>
                  </a:cubicBezTo>
                  <a:cubicBezTo>
                    <a:pt x="10241" y="7778"/>
                    <a:pt x="10209" y="7746"/>
                    <a:pt x="10161" y="7698"/>
                  </a:cubicBezTo>
                  <a:lnTo>
                    <a:pt x="10113" y="7618"/>
                  </a:lnTo>
                  <a:cubicBezTo>
                    <a:pt x="10001" y="7490"/>
                    <a:pt x="9889" y="7362"/>
                    <a:pt x="9761" y="7250"/>
                  </a:cubicBezTo>
                  <a:cubicBezTo>
                    <a:pt x="9665" y="7170"/>
                    <a:pt x="9585" y="7106"/>
                    <a:pt x="9505" y="7058"/>
                  </a:cubicBezTo>
                  <a:lnTo>
                    <a:pt x="9393" y="7010"/>
                  </a:lnTo>
                  <a:cubicBezTo>
                    <a:pt x="9345" y="6978"/>
                    <a:pt x="9313" y="6962"/>
                    <a:pt x="9249" y="6946"/>
                  </a:cubicBezTo>
                  <a:lnTo>
                    <a:pt x="9233" y="6930"/>
                  </a:lnTo>
                  <a:lnTo>
                    <a:pt x="9201" y="6898"/>
                  </a:lnTo>
                  <a:lnTo>
                    <a:pt x="9201" y="6898"/>
                  </a:lnTo>
                  <a:cubicBezTo>
                    <a:pt x="9265" y="6930"/>
                    <a:pt x="9329" y="6946"/>
                    <a:pt x="9361" y="6946"/>
                  </a:cubicBezTo>
                  <a:cubicBezTo>
                    <a:pt x="9441" y="6962"/>
                    <a:pt x="9521" y="6962"/>
                    <a:pt x="9601" y="6978"/>
                  </a:cubicBezTo>
                  <a:cubicBezTo>
                    <a:pt x="9681" y="6978"/>
                    <a:pt x="9761" y="7010"/>
                    <a:pt x="9841" y="7010"/>
                  </a:cubicBezTo>
                  <a:lnTo>
                    <a:pt x="10001" y="7010"/>
                  </a:lnTo>
                  <a:cubicBezTo>
                    <a:pt x="10049" y="7010"/>
                    <a:pt x="10081" y="7010"/>
                    <a:pt x="10129" y="6978"/>
                  </a:cubicBezTo>
                  <a:cubicBezTo>
                    <a:pt x="10225" y="6962"/>
                    <a:pt x="10305" y="6946"/>
                    <a:pt x="10385" y="6930"/>
                  </a:cubicBezTo>
                  <a:cubicBezTo>
                    <a:pt x="10449" y="6898"/>
                    <a:pt x="10513" y="6882"/>
                    <a:pt x="10545" y="6866"/>
                  </a:cubicBezTo>
                  <a:cubicBezTo>
                    <a:pt x="10625" y="6818"/>
                    <a:pt x="10689" y="6786"/>
                    <a:pt x="10769" y="6738"/>
                  </a:cubicBezTo>
                  <a:cubicBezTo>
                    <a:pt x="10849" y="6690"/>
                    <a:pt x="10929" y="6626"/>
                    <a:pt x="10993" y="6562"/>
                  </a:cubicBezTo>
                  <a:cubicBezTo>
                    <a:pt x="11041" y="6498"/>
                    <a:pt x="11105" y="6450"/>
                    <a:pt x="11153" y="6370"/>
                  </a:cubicBezTo>
                  <a:cubicBezTo>
                    <a:pt x="11169" y="6338"/>
                    <a:pt x="11169" y="6306"/>
                    <a:pt x="11185" y="6290"/>
                  </a:cubicBezTo>
                  <a:cubicBezTo>
                    <a:pt x="11201" y="6242"/>
                    <a:pt x="11233" y="6178"/>
                    <a:pt x="11233" y="6146"/>
                  </a:cubicBezTo>
                  <a:cubicBezTo>
                    <a:pt x="11233" y="6098"/>
                    <a:pt x="11249" y="6082"/>
                    <a:pt x="11249" y="6066"/>
                  </a:cubicBezTo>
                  <a:lnTo>
                    <a:pt x="11249" y="6002"/>
                  </a:lnTo>
                  <a:lnTo>
                    <a:pt x="11249" y="5986"/>
                  </a:lnTo>
                  <a:lnTo>
                    <a:pt x="11249" y="5698"/>
                  </a:lnTo>
                  <a:cubicBezTo>
                    <a:pt x="11249" y="5666"/>
                    <a:pt x="11233" y="5602"/>
                    <a:pt x="11233" y="5570"/>
                  </a:cubicBezTo>
                  <a:lnTo>
                    <a:pt x="11201" y="5506"/>
                  </a:lnTo>
                  <a:cubicBezTo>
                    <a:pt x="11201" y="5458"/>
                    <a:pt x="11185" y="5426"/>
                    <a:pt x="11169" y="5378"/>
                  </a:cubicBezTo>
                  <a:cubicBezTo>
                    <a:pt x="11121" y="5266"/>
                    <a:pt x="11073" y="5170"/>
                    <a:pt x="11009" y="5090"/>
                  </a:cubicBezTo>
                  <a:cubicBezTo>
                    <a:pt x="10929" y="4962"/>
                    <a:pt x="10833" y="4818"/>
                    <a:pt x="10689" y="4706"/>
                  </a:cubicBezTo>
                  <a:cubicBezTo>
                    <a:pt x="10641" y="4690"/>
                    <a:pt x="10625" y="4642"/>
                    <a:pt x="10593" y="4626"/>
                  </a:cubicBezTo>
                  <a:cubicBezTo>
                    <a:pt x="10545" y="4578"/>
                    <a:pt x="10513" y="4562"/>
                    <a:pt x="10465" y="4546"/>
                  </a:cubicBezTo>
                  <a:lnTo>
                    <a:pt x="10449" y="4546"/>
                  </a:lnTo>
                  <a:cubicBezTo>
                    <a:pt x="10385" y="4498"/>
                    <a:pt x="10321" y="4466"/>
                    <a:pt x="10241" y="4450"/>
                  </a:cubicBezTo>
                  <a:lnTo>
                    <a:pt x="10225" y="4418"/>
                  </a:lnTo>
                  <a:cubicBezTo>
                    <a:pt x="10129" y="4370"/>
                    <a:pt x="10033" y="4306"/>
                    <a:pt x="9953" y="4242"/>
                  </a:cubicBezTo>
                  <a:lnTo>
                    <a:pt x="9825" y="4162"/>
                  </a:lnTo>
                  <a:lnTo>
                    <a:pt x="9793" y="4146"/>
                  </a:lnTo>
                  <a:cubicBezTo>
                    <a:pt x="9649" y="4066"/>
                    <a:pt x="9521" y="3986"/>
                    <a:pt x="9393" y="3906"/>
                  </a:cubicBezTo>
                  <a:cubicBezTo>
                    <a:pt x="9345" y="3890"/>
                    <a:pt x="9313" y="3842"/>
                    <a:pt x="9249" y="3826"/>
                  </a:cubicBezTo>
                  <a:lnTo>
                    <a:pt x="9281" y="3826"/>
                  </a:lnTo>
                  <a:lnTo>
                    <a:pt x="9361" y="3810"/>
                  </a:lnTo>
                  <a:lnTo>
                    <a:pt x="9393" y="3810"/>
                  </a:lnTo>
                  <a:lnTo>
                    <a:pt x="9489" y="3778"/>
                  </a:lnTo>
                  <a:cubicBezTo>
                    <a:pt x="9521" y="3778"/>
                    <a:pt x="9569" y="3762"/>
                    <a:pt x="9601" y="3762"/>
                  </a:cubicBezTo>
                  <a:cubicBezTo>
                    <a:pt x="9713" y="3746"/>
                    <a:pt x="9793" y="3730"/>
                    <a:pt x="9873" y="3682"/>
                  </a:cubicBezTo>
                  <a:cubicBezTo>
                    <a:pt x="10033" y="3602"/>
                    <a:pt x="10193" y="3522"/>
                    <a:pt x="10321" y="3426"/>
                  </a:cubicBezTo>
                  <a:cubicBezTo>
                    <a:pt x="10401" y="3362"/>
                    <a:pt x="10465" y="3298"/>
                    <a:pt x="10529" y="3250"/>
                  </a:cubicBezTo>
                  <a:cubicBezTo>
                    <a:pt x="10561" y="3202"/>
                    <a:pt x="10609" y="3170"/>
                    <a:pt x="10641" y="3106"/>
                  </a:cubicBezTo>
                  <a:cubicBezTo>
                    <a:pt x="10673" y="3058"/>
                    <a:pt x="10705" y="3010"/>
                    <a:pt x="10705" y="2930"/>
                  </a:cubicBezTo>
                  <a:cubicBezTo>
                    <a:pt x="10721" y="2866"/>
                    <a:pt x="10705" y="2802"/>
                    <a:pt x="10705" y="2738"/>
                  </a:cubicBezTo>
                  <a:cubicBezTo>
                    <a:pt x="10705" y="2738"/>
                    <a:pt x="10721" y="2738"/>
                    <a:pt x="10721" y="2722"/>
                  </a:cubicBezTo>
                  <a:cubicBezTo>
                    <a:pt x="10753" y="2690"/>
                    <a:pt x="10769" y="2642"/>
                    <a:pt x="10769" y="2610"/>
                  </a:cubicBezTo>
                  <a:cubicBezTo>
                    <a:pt x="10753" y="2546"/>
                    <a:pt x="10753" y="2482"/>
                    <a:pt x="10721" y="2450"/>
                  </a:cubicBezTo>
                  <a:cubicBezTo>
                    <a:pt x="10705" y="2402"/>
                    <a:pt x="10705" y="2370"/>
                    <a:pt x="10689" y="2322"/>
                  </a:cubicBezTo>
                  <a:cubicBezTo>
                    <a:pt x="10641" y="2226"/>
                    <a:pt x="10609" y="2146"/>
                    <a:pt x="10545" y="2082"/>
                  </a:cubicBezTo>
                  <a:cubicBezTo>
                    <a:pt x="10449" y="1970"/>
                    <a:pt x="10353" y="1826"/>
                    <a:pt x="10193" y="1682"/>
                  </a:cubicBezTo>
                  <a:cubicBezTo>
                    <a:pt x="10129" y="1618"/>
                    <a:pt x="10065" y="1586"/>
                    <a:pt x="10001" y="1538"/>
                  </a:cubicBezTo>
                  <a:lnTo>
                    <a:pt x="9985" y="1522"/>
                  </a:lnTo>
                  <a:cubicBezTo>
                    <a:pt x="9921" y="1458"/>
                    <a:pt x="9841" y="1426"/>
                    <a:pt x="9761" y="1362"/>
                  </a:cubicBezTo>
                  <a:cubicBezTo>
                    <a:pt x="9745" y="1346"/>
                    <a:pt x="9729" y="1346"/>
                    <a:pt x="9681" y="1330"/>
                  </a:cubicBezTo>
                  <a:lnTo>
                    <a:pt x="9649" y="1298"/>
                  </a:lnTo>
                  <a:cubicBezTo>
                    <a:pt x="9601" y="1282"/>
                    <a:pt x="9569" y="1266"/>
                    <a:pt x="9553" y="1250"/>
                  </a:cubicBezTo>
                  <a:cubicBezTo>
                    <a:pt x="9473" y="1218"/>
                    <a:pt x="9393" y="1202"/>
                    <a:pt x="9329" y="1186"/>
                  </a:cubicBezTo>
                  <a:lnTo>
                    <a:pt x="9201" y="1186"/>
                  </a:lnTo>
                  <a:cubicBezTo>
                    <a:pt x="9185" y="1186"/>
                    <a:pt x="9153" y="1186"/>
                    <a:pt x="9121" y="1202"/>
                  </a:cubicBezTo>
                  <a:lnTo>
                    <a:pt x="9073" y="1202"/>
                  </a:lnTo>
                  <a:cubicBezTo>
                    <a:pt x="9009" y="1202"/>
                    <a:pt x="8961" y="1218"/>
                    <a:pt x="8913" y="1218"/>
                  </a:cubicBezTo>
                  <a:cubicBezTo>
                    <a:pt x="8833" y="1250"/>
                    <a:pt x="8721" y="1250"/>
                    <a:pt x="8641" y="1250"/>
                  </a:cubicBezTo>
                  <a:lnTo>
                    <a:pt x="8353" y="1250"/>
                  </a:lnTo>
                  <a:cubicBezTo>
                    <a:pt x="8209" y="1250"/>
                    <a:pt x="8065" y="1218"/>
                    <a:pt x="7905" y="1202"/>
                  </a:cubicBezTo>
                  <a:cubicBezTo>
                    <a:pt x="7761" y="1186"/>
                    <a:pt x="7601" y="1170"/>
                    <a:pt x="7473" y="1138"/>
                  </a:cubicBezTo>
                  <a:cubicBezTo>
                    <a:pt x="7329" y="1122"/>
                    <a:pt x="7185" y="1090"/>
                    <a:pt x="7009" y="1042"/>
                  </a:cubicBezTo>
                  <a:lnTo>
                    <a:pt x="6913" y="1026"/>
                  </a:lnTo>
                  <a:cubicBezTo>
                    <a:pt x="6865" y="1010"/>
                    <a:pt x="6833" y="1010"/>
                    <a:pt x="6785" y="978"/>
                  </a:cubicBezTo>
                  <a:lnTo>
                    <a:pt x="6769" y="978"/>
                  </a:lnTo>
                  <a:lnTo>
                    <a:pt x="6593" y="930"/>
                  </a:lnTo>
                  <a:cubicBezTo>
                    <a:pt x="6369" y="850"/>
                    <a:pt x="6161" y="770"/>
                    <a:pt x="5969" y="658"/>
                  </a:cubicBezTo>
                  <a:lnTo>
                    <a:pt x="5873" y="626"/>
                  </a:lnTo>
                  <a:cubicBezTo>
                    <a:pt x="5793" y="578"/>
                    <a:pt x="5729" y="546"/>
                    <a:pt x="5649" y="530"/>
                  </a:cubicBezTo>
                  <a:cubicBezTo>
                    <a:pt x="5553" y="482"/>
                    <a:pt x="5425" y="418"/>
                    <a:pt x="5345" y="370"/>
                  </a:cubicBezTo>
                  <a:lnTo>
                    <a:pt x="5313" y="338"/>
                  </a:lnTo>
                  <a:cubicBezTo>
                    <a:pt x="5265" y="322"/>
                    <a:pt x="5233" y="290"/>
                    <a:pt x="5201" y="258"/>
                  </a:cubicBezTo>
                  <a:cubicBezTo>
                    <a:pt x="5233" y="226"/>
                    <a:pt x="5233" y="162"/>
                    <a:pt x="5185" y="146"/>
                  </a:cubicBezTo>
                  <a:cubicBezTo>
                    <a:pt x="5169" y="98"/>
                    <a:pt x="5105" y="82"/>
                    <a:pt x="5073" y="82"/>
                  </a:cubicBezTo>
                  <a:cubicBezTo>
                    <a:pt x="5049" y="10"/>
                    <a:pt x="5034" y="1"/>
                    <a:pt x="50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2"/>
            <p:cNvSpPr/>
            <p:nvPr/>
          </p:nvSpPr>
          <p:spPr>
            <a:xfrm>
              <a:off x="6969175" y="2532524"/>
              <a:ext cx="520329" cy="617088"/>
            </a:xfrm>
            <a:custGeom>
              <a:rect b="b" l="l" r="r" t="t"/>
              <a:pathLst>
                <a:path extrusionOk="0" h="12602" w="10626">
                  <a:moveTo>
                    <a:pt x="5355" y="1"/>
                  </a:moveTo>
                  <a:cubicBezTo>
                    <a:pt x="5281" y="1"/>
                    <a:pt x="5201" y="9"/>
                    <a:pt x="5121" y="9"/>
                  </a:cubicBezTo>
                  <a:cubicBezTo>
                    <a:pt x="4993" y="9"/>
                    <a:pt x="4881" y="25"/>
                    <a:pt x="4737" y="57"/>
                  </a:cubicBezTo>
                  <a:cubicBezTo>
                    <a:pt x="4689" y="89"/>
                    <a:pt x="4609" y="105"/>
                    <a:pt x="4545" y="121"/>
                  </a:cubicBezTo>
                  <a:cubicBezTo>
                    <a:pt x="4497" y="137"/>
                    <a:pt x="4449" y="137"/>
                    <a:pt x="4385" y="169"/>
                  </a:cubicBezTo>
                  <a:cubicBezTo>
                    <a:pt x="4241" y="201"/>
                    <a:pt x="4097" y="249"/>
                    <a:pt x="3953" y="297"/>
                  </a:cubicBezTo>
                  <a:lnTo>
                    <a:pt x="3905" y="329"/>
                  </a:lnTo>
                  <a:lnTo>
                    <a:pt x="3841" y="345"/>
                  </a:lnTo>
                  <a:cubicBezTo>
                    <a:pt x="3697" y="377"/>
                    <a:pt x="3553" y="441"/>
                    <a:pt x="3441" y="505"/>
                  </a:cubicBezTo>
                  <a:lnTo>
                    <a:pt x="3313" y="553"/>
                  </a:lnTo>
                  <a:cubicBezTo>
                    <a:pt x="3281" y="585"/>
                    <a:pt x="3233" y="601"/>
                    <a:pt x="3217" y="617"/>
                  </a:cubicBezTo>
                  <a:cubicBezTo>
                    <a:pt x="3137" y="665"/>
                    <a:pt x="3073" y="697"/>
                    <a:pt x="2977" y="745"/>
                  </a:cubicBezTo>
                  <a:cubicBezTo>
                    <a:pt x="2945" y="761"/>
                    <a:pt x="2897" y="777"/>
                    <a:pt x="2881" y="793"/>
                  </a:cubicBezTo>
                  <a:cubicBezTo>
                    <a:pt x="2865" y="825"/>
                    <a:pt x="2817" y="841"/>
                    <a:pt x="2801" y="857"/>
                  </a:cubicBezTo>
                  <a:lnTo>
                    <a:pt x="2625" y="985"/>
                  </a:lnTo>
                  <a:cubicBezTo>
                    <a:pt x="2593" y="1001"/>
                    <a:pt x="2561" y="1017"/>
                    <a:pt x="2513" y="1033"/>
                  </a:cubicBezTo>
                  <a:cubicBezTo>
                    <a:pt x="2481" y="1065"/>
                    <a:pt x="2465" y="1081"/>
                    <a:pt x="2417" y="1097"/>
                  </a:cubicBezTo>
                  <a:cubicBezTo>
                    <a:pt x="2385" y="1113"/>
                    <a:pt x="2337" y="1161"/>
                    <a:pt x="2305" y="1177"/>
                  </a:cubicBezTo>
                  <a:lnTo>
                    <a:pt x="2257" y="1225"/>
                  </a:lnTo>
                  <a:cubicBezTo>
                    <a:pt x="2241" y="1241"/>
                    <a:pt x="2225" y="1257"/>
                    <a:pt x="2177" y="1273"/>
                  </a:cubicBezTo>
                  <a:cubicBezTo>
                    <a:pt x="2145" y="1321"/>
                    <a:pt x="2097" y="1337"/>
                    <a:pt x="2065" y="1385"/>
                  </a:cubicBezTo>
                  <a:cubicBezTo>
                    <a:pt x="2001" y="1417"/>
                    <a:pt x="1953" y="1481"/>
                    <a:pt x="1921" y="1513"/>
                  </a:cubicBezTo>
                  <a:lnTo>
                    <a:pt x="1889" y="1561"/>
                  </a:lnTo>
                  <a:lnTo>
                    <a:pt x="1841" y="1593"/>
                  </a:lnTo>
                  <a:cubicBezTo>
                    <a:pt x="1809" y="1641"/>
                    <a:pt x="1761" y="1673"/>
                    <a:pt x="1745" y="1721"/>
                  </a:cubicBezTo>
                  <a:cubicBezTo>
                    <a:pt x="1697" y="1753"/>
                    <a:pt x="1665" y="1817"/>
                    <a:pt x="1617" y="1881"/>
                  </a:cubicBezTo>
                  <a:lnTo>
                    <a:pt x="1601" y="1897"/>
                  </a:lnTo>
                  <a:cubicBezTo>
                    <a:pt x="1505" y="2041"/>
                    <a:pt x="1393" y="2185"/>
                    <a:pt x="1297" y="2297"/>
                  </a:cubicBezTo>
                  <a:lnTo>
                    <a:pt x="1265" y="2345"/>
                  </a:lnTo>
                  <a:cubicBezTo>
                    <a:pt x="1265" y="2345"/>
                    <a:pt x="1265" y="2361"/>
                    <a:pt x="1233" y="2361"/>
                  </a:cubicBezTo>
                  <a:lnTo>
                    <a:pt x="1217" y="2393"/>
                  </a:lnTo>
                  <a:lnTo>
                    <a:pt x="1201" y="2425"/>
                  </a:lnTo>
                  <a:lnTo>
                    <a:pt x="1121" y="2505"/>
                  </a:lnTo>
                  <a:cubicBezTo>
                    <a:pt x="1073" y="2537"/>
                    <a:pt x="1057" y="2585"/>
                    <a:pt x="1025" y="2633"/>
                  </a:cubicBezTo>
                  <a:lnTo>
                    <a:pt x="1025" y="2665"/>
                  </a:lnTo>
                  <a:lnTo>
                    <a:pt x="993" y="2681"/>
                  </a:lnTo>
                  <a:lnTo>
                    <a:pt x="993" y="2697"/>
                  </a:lnTo>
                  <a:cubicBezTo>
                    <a:pt x="977" y="2745"/>
                    <a:pt x="961" y="2777"/>
                    <a:pt x="945" y="2793"/>
                  </a:cubicBezTo>
                  <a:lnTo>
                    <a:pt x="897" y="2873"/>
                  </a:lnTo>
                  <a:cubicBezTo>
                    <a:pt x="881" y="2921"/>
                    <a:pt x="865" y="2953"/>
                    <a:pt x="833" y="3017"/>
                  </a:cubicBezTo>
                  <a:lnTo>
                    <a:pt x="817" y="3065"/>
                  </a:lnTo>
                  <a:lnTo>
                    <a:pt x="785" y="3145"/>
                  </a:lnTo>
                  <a:lnTo>
                    <a:pt x="737" y="3225"/>
                  </a:lnTo>
                  <a:cubicBezTo>
                    <a:pt x="721" y="3257"/>
                    <a:pt x="721" y="3273"/>
                    <a:pt x="705" y="3321"/>
                  </a:cubicBezTo>
                  <a:cubicBezTo>
                    <a:pt x="673" y="3337"/>
                    <a:pt x="673" y="3385"/>
                    <a:pt x="657" y="3401"/>
                  </a:cubicBezTo>
                  <a:lnTo>
                    <a:pt x="593" y="3513"/>
                  </a:lnTo>
                  <a:lnTo>
                    <a:pt x="561" y="3625"/>
                  </a:lnTo>
                  <a:cubicBezTo>
                    <a:pt x="545" y="3673"/>
                    <a:pt x="513" y="3737"/>
                    <a:pt x="481" y="3785"/>
                  </a:cubicBezTo>
                  <a:lnTo>
                    <a:pt x="465" y="3833"/>
                  </a:lnTo>
                  <a:cubicBezTo>
                    <a:pt x="401" y="3993"/>
                    <a:pt x="337" y="4153"/>
                    <a:pt x="305" y="4281"/>
                  </a:cubicBezTo>
                  <a:lnTo>
                    <a:pt x="273" y="4361"/>
                  </a:lnTo>
                  <a:cubicBezTo>
                    <a:pt x="241" y="4473"/>
                    <a:pt x="225" y="4601"/>
                    <a:pt x="177" y="4745"/>
                  </a:cubicBezTo>
                  <a:lnTo>
                    <a:pt x="161" y="4857"/>
                  </a:lnTo>
                  <a:cubicBezTo>
                    <a:pt x="145" y="4985"/>
                    <a:pt x="97" y="5097"/>
                    <a:pt x="81" y="5241"/>
                  </a:cubicBezTo>
                  <a:lnTo>
                    <a:pt x="17" y="5721"/>
                  </a:lnTo>
                  <a:cubicBezTo>
                    <a:pt x="1" y="5865"/>
                    <a:pt x="1" y="6025"/>
                    <a:pt x="1" y="6153"/>
                  </a:cubicBezTo>
                  <a:lnTo>
                    <a:pt x="1" y="6441"/>
                  </a:lnTo>
                  <a:cubicBezTo>
                    <a:pt x="1" y="6521"/>
                    <a:pt x="1" y="6585"/>
                    <a:pt x="17" y="6665"/>
                  </a:cubicBezTo>
                  <a:lnTo>
                    <a:pt x="17" y="6697"/>
                  </a:lnTo>
                  <a:cubicBezTo>
                    <a:pt x="33" y="6905"/>
                    <a:pt x="65" y="7065"/>
                    <a:pt x="81" y="7193"/>
                  </a:cubicBezTo>
                  <a:cubicBezTo>
                    <a:pt x="97" y="7353"/>
                    <a:pt x="145" y="7513"/>
                    <a:pt x="161" y="7673"/>
                  </a:cubicBezTo>
                  <a:cubicBezTo>
                    <a:pt x="177" y="7817"/>
                    <a:pt x="225" y="7977"/>
                    <a:pt x="257" y="8185"/>
                  </a:cubicBezTo>
                  <a:cubicBezTo>
                    <a:pt x="305" y="8313"/>
                    <a:pt x="337" y="8473"/>
                    <a:pt x="401" y="8665"/>
                  </a:cubicBezTo>
                  <a:lnTo>
                    <a:pt x="433" y="8777"/>
                  </a:lnTo>
                  <a:cubicBezTo>
                    <a:pt x="481" y="8905"/>
                    <a:pt x="513" y="9001"/>
                    <a:pt x="561" y="9113"/>
                  </a:cubicBezTo>
                  <a:cubicBezTo>
                    <a:pt x="641" y="9305"/>
                    <a:pt x="705" y="9433"/>
                    <a:pt x="753" y="9561"/>
                  </a:cubicBezTo>
                  <a:cubicBezTo>
                    <a:pt x="785" y="9626"/>
                    <a:pt x="817" y="9658"/>
                    <a:pt x="833" y="9722"/>
                  </a:cubicBezTo>
                  <a:lnTo>
                    <a:pt x="881" y="9786"/>
                  </a:lnTo>
                  <a:lnTo>
                    <a:pt x="945" y="9898"/>
                  </a:lnTo>
                  <a:lnTo>
                    <a:pt x="993" y="10026"/>
                  </a:lnTo>
                  <a:cubicBezTo>
                    <a:pt x="1057" y="10122"/>
                    <a:pt x="1121" y="10218"/>
                    <a:pt x="1201" y="10314"/>
                  </a:cubicBezTo>
                  <a:lnTo>
                    <a:pt x="1233" y="10378"/>
                  </a:lnTo>
                  <a:cubicBezTo>
                    <a:pt x="1313" y="10506"/>
                    <a:pt x="1393" y="10602"/>
                    <a:pt x="1505" y="10698"/>
                  </a:cubicBezTo>
                  <a:lnTo>
                    <a:pt x="1681" y="10874"/>
                  </a:lnTo>
                  <a:cubicBezTo>
                    <a:pt x="1745" y="10922"/>
                    <a:pt x="1777" y="10986"/>
                    <a:pt x="1841" y="11018"/>
                  </a:cubicBezTo>
                  <a:cubicBezTo>
                    <a:pt x="1873" y="11066"/>
                    <a:pt x="1937" y="11098"/>
                    <a:pt x="1985" y="11146"/>
                  </a:cubicBezTo>
                  <a:lnTo>
                    <a:pt x="2097" y="11258"/>
                  </a:lnTo>
                  <a:cubicBezTo>
                    <a:pt x="2193" y="11354"/>
                    <a:pt x="2273" y="11434"/>
                    <a:pt x="2385" y="11514"/>
                  </a:cubicBezTo>
                  <a:cubicBezTo>
                    <a:pt x="2417" y="11546"/>
                    <a:pt x="2465" y="11578"/>
                    <a:pt x="2481" y="11594"/>
                  </a:cubicBezTo>
                  <a:lnTo>
                    <a:pt x="2545" y="11658"/>
                  </a:lnTo>
                  <a:cubicBezTo>
                    <a:pt x="2593" y="11706"/>
                    <a:pt x="2641" y="11738"/>
                    <a:pt x="2705" y="11786"/>
                  </a:cubicBezTo>
                  <a:lnTo>
                    <a:pt x="2881" y="11898"/>
                  </a:lnTo>
                  <a:cubicBezTo>
                    <a:pt x="2945" y="11946"/>
                    <a:pt x="2993" y="11962"/>
                    <a:pt x="3057" y="11994"/>
                  </a:cubicBezTo>
                  <a:lnTo>
                    <a:pt x="3121" y="12026"/>
                  </a:lnTo>
                  <a:lnTo>
                    <a:pt x="3233" y="12074"/>
                  </a:lnTo>
                  <a:lnTo>
                    <a:pt x="3265" y="12106"/>
                  </a:lnTo>
                  <a:cubicBezTo>
                    <a:pt x="3313" y="12138"/>
                    <a:pt x="3377" y="12154"/>
                    <a:pt x="3441" y="12202"/>
                  </a:cubicBezTo>
                  <a:cubicBezTo>
                    <a:pt x="3521" y="12234"/>
                    <a:pt x="3617" y="12266"/>
                    <a:pt x="3713" y="12282"/>
                  </a:cubicBezTo>
                  <a:lnTo>
                    <a:pt x="3697" y="12282"/>
                  </a:lnTo>
                  <a:lnTo>
                    <a:pt x="3937" y="12346"/>
                  </a:lnTo>
                  <a:lnTo>
                    <a:pt x="4017" y="12362"/>
                  </a:lnTo>
                  <a:cubicBezTo>
                    <a:pt x="4145" y="12394"/>
                    <a:pt x="4273" y="12426"/>
                    <a:pt x="4401" y="12442"/>
                  </a:cubicBezTo>
                  <a:lnTo>
                    <a:pt x="4465" y="12458"/>
                  </a:lnTo>
                  <a:lnTo>
                    <a:pt x="4561" y="12474"/>
                  </a:lnTo>
                  <a:cubicBezTo>
                    <a:pt x="4593" y="12474"/>
                    <a:pt x="4657" y="12506"/>
                    <a:pt x="4705" y="12522"/>
                  </a:cubicBezTo>
                  <a:cubicBezTo>
                    <a:pt x="4785" y="12538"/>
                    <a:pt x="4833" y="12554"/>
                    <a:pt x="4913" y="12554"/>
                  </a:cubicBezTo>
                  <a:cubicBezTo>
                    <a:pt x="4993" y="12586"/>
                    <a:pt x="5073" y="12586"/>
                    <a:pt x="5153" y="12602"/>
                  </a:cubicBezTo>
                  <a:lnTo>
                    <a:pt x="5521" y="12602"/>
                  </a:lnTo>
                  <a:cubicBezTo>
                    <a:pt x="5665" y="12602"/>
                    <a:pt x="5793" y="12586"/>
                    <a:pt x="5937" y="12586"/>
                  </a:cubicBezTo>
                  <a:lnTo>
                    <a:pt x="5953" y="12586"/>
                  </a:lnTo>
                  <a:cubicBezTo>
                    <a:pt x="6065" y="12586"/>
                    <a:pt x="6177" y="12554"/>
                    <a:pt x="6273" y="12522"/>
                  </a:cubicBezTo>
                  <a:cubicBezTo>
                    <a:pt x="6305" y="12522"/>
                    <a:pt x="6321" y="12506"/>
                    <a:pt x="6337" y="12506"/>
                  </a:cubicBezTo>
                  <a:cubicBezTo>
                    <a:pt x="6353" y="12506"/>
                    <a:pt x="6385" y="12474"/>
                    <a:pt x="6401" y="12474"/>
                  </a:cubicBezTo>
                  <a:cubicBezTo>
                    <a:pt x="6433" y="12458"/>
                    <a:pt x="6465" y="12458"/>
                    <a:pt x="6497" y="12458"/>
                  </a:cubicBezTo>
                  <a:lnTo>
                    <a:pt x="6561" y="12442"/>
                  </a:lnTo>
                  <a:lnTo>
                    <a:pt x="6625" y="12426"/>
                  </a:lnTo>
                  <a:cubicBezTo>
                    <a:pt x="6657" y="12426"/>
                    <a:pt x="6705" y="12394"/>
                    <a:pt x="6721" y="12378"/>
                  </a:cubicBezTo>
                  <a:lnTo>
                    <a:pt x="6753" y="12362"/>
                  </a:lnTo>
                  <a:cubicBezTo>
                    <a:pt x="6833" y="12346"/>
                    <a:pt x="6945" y="12314"/>
                    <a:pt x="7025" y="12282"/>
                  </a:cubicBezTo>
                  <a:cubicBezTo>
                    <a:pt x="7073" y="12266"/>
                    <a:pt x="7137" y="12234"/>
                    <a:pt x="7201" y="12202"/>
                  </a:cubicBezTo>
                  <a:cubicBezTo>
                    <a:pt x="7233" y="12186"/>
                    <a:pt x="7297" y="12138"/>
                    <a:pt x="7345" y="12122"/>
                  </a:cubicBezTo>
                  <a:lnTo>
                    <a:pt x="7377" y="12106"/>
                  </a:lnTo>
                  <a:cubicBezTo>
                    <a:pt x="7441" y="12058"/>
                    <a:pt x="7473" y="12042"/>
                    <a:pt x="7521" y="12026"/>
                  </a:cubicBezTo>
                  <a:lnTo>
                    <a:pt x="7585" y="11978"/>
                  </a:lnTo>
                  <a:lnTo>
                    <a:pt x="7697" y="11914"/>
                  </a:lnTo>
                  <a:cubicBezTo>
                    <a:pt x="7777" y="11882"/>
                    <a:pt x="7841" y="11834"/>
                    <a:pt x="7921" y="11802"/>
                  </a:cubicBezTo>
                  <a:cubicBezTo>
                    <a:pt x="7953" y="11786"/>
                    <a:pt x="8001" y="11738"/>
                    <a:pt x="8033" y="11722"/>
                  </a:cubicBezTo>
                  <a:cubicBezTo>
                    <a:pt x="8081" y="11706"/>
                    <a:pt x="8097" y="11674"/>
                    <a:pt x="8145" y="11658"/>
                  </a:cubicBezTo>
                  <a:cubicBezTo>
                    <a:pt x="8177" y="11642"/>
                    <a:pt x="8193" y="11594"/>
                    <a:pt x="8225" y="11578"/>
                  </a:cubicBezTo>
                  <a:lnTo>
                    <a:pt x="8241" y="11562"/>
                  </a:lnTo>
                  <a:cubicBezTo>
                    <a:pt x="8305" y="11498"/>
                    <a:pt x="8353" y="11466"/>
                    <a:pt x="8417" y="11418"/>
                  </a:cubicBezTo>
                  <a:cubicBezTo>
                    <a:pt x="8513" y="11338"/>
                    <a:pt x="8593" y="11258"/>
                    <a:pt x="8673" y="11162"/>
                  </a:cubicBezTo>
                  <a:cubicBezTo>
                    <a:pt x="8705" y="11114"/>
                    <a:pt x="8737" y="11082"/>
                    <a:pt x="8785" y="11034"/>
                  </a:cubicBezTo>
                  <a:cubicBezTo>
                    <a:pt x="8801" y="11018"/>
                    <a:pt x="8817" y="10986"/>
                    <a:pt x="8865" y="10954"/>
                  </a:cubicBezTo>
                  <a:cubicBezTo>
                    <a:pt x="8897" y="10906"/>
                    <a:pt x="8945" y="10858"/>
                    <a:pt x="8977" y="10794"/>
                  </a:cubicBezTo>
                  <a:cubicBezTo>
                    <a:pt x="9057" y="10682"/>
                    <a:pt x="9153" y="10586"/>
                    <a:pt x="9281" y="10442"/>
                  </a:cubicBezTo>
                  <a:lnTo>
                    <a:pt x="9313" y="10394"/>
                  </a:lnTo>
                  <a:lnTo>
                    <a:pt x="9345" y="10378"/>
                  </a:lnTo>
                  <a:lnTo>
                    <a:pt x="9473" y="10234"/>
                  </a:lnTo>
                  <a:cubicBezTo>
                    <a:pt x="9521" y="10202"/>
                    <a:pt x="9553" y="10154"/>
                    <a:pt x="9585" y="10122"/>
                  </a:cubicBezTo>
                  <a:cubicBezTo>
                    <a:pt x="9633" y="10042"/>
                    <a:pt x="9697" y="9962"/>
                    <a:pt x="9761" y="9866"/>
                  </a:cubicBezTo>
                  <a:cubicBezTo>
                    <a:pt x="9793" y="9802"/>
                    <a:pt x="9841" y="9738"/>
                    <a:pt x="9857" y="9674"/>
                  </a:cubicBezTo>
                  <a:cubicBezTo>
                    <a:pt x="9873" y="9658"/>
                    <a:pt x="9873" y="9642"/>
                    <a:pt x="9905" y="9626"/>
                  </a:cubicBezTo>
                  <a:cubicBezTo>
                    <a:pt x="9921" y="9594"/>
                    <a:pt x="9921" y="9561"/>
                    <a:pt x="9937" y="9513"/>
                  </a:cubicBezTo>
                  <a:cubicBezTo>
                    <a:pt x="9953" y="9433"/>
                    <a:pt x="9953" y="9385"/>
                    <a:pt x="9953" y="9321"/>
                  </a:cubicBezTo>
                  <a:cubicBezTo>
                    <a:pt x="9953" y="9273"/>
                    <a:pt x="9937" y="9241"/>
                    <a:pt x="9921" y="9193"/>
                  </a:cubicBezTo>
                  <a:cubicBezTo>
                    <a:pt x="9841" y="9113"/>
                    <a:pt x="9745" y="9033"/>
                    <a:pt x="9665" y="8937"/>
                  </a:cubicBezTo>
                  <a:cubicBezTo>
                    <a:pt x="9617" y="8905"/>
                    <a:pt x="9601" y="8857"/>
                    <a:pt x="9553" y="8825"/>
                  </a:cubicBezTo>
                  <a:cubicBezTo>
                    <a:pt x="9521" y="8761"/>
                    <a:pt x="9473" y="8713"/>
                    <a:pt x="9425" y="8665"/>
                  </a:cubicBezTo>
                  <a:lnTo>
                    <a:pt x="9393" y="8633"/>
                  </a:lnTo>
                  <a:cubicBezTo>
                    <a:pt x="9361" y="8601"/>
                    <a:pt x="9345" y="8553"/>
                    <a:pt x="9297" y="8537"/>
                  </a:cubicBezTo>
                  <a:cubicBezTo>
                    <a:pt x="9281" y="8505"/>
                    <a:pt x="9265" y="8473"/>
                    <a:pt x="9233" y="8441"/>
                  </a:cubicBezTo>
                  <a:cubicBezTo>
                    <a:pt x="9201" y="8393"/>
                    <a:pt x="9153" y="8345"/>
                    <a:pt x="9137" y="8297"/>
                  </a:cubicBezTo>
                  <a:lnTo>
                    <a:pt x="9121" y="8281"/>
                  </a:lnTo>
                  <a:cubicBezTo>
                    <a:pt x="9105" y="8265"/>
                    <a:pt x="9073" y="8233"/>
                    <a:pt x="9057" y="8201"/>
                  </a:cubicBezTo>
                  <a:cubicBezTo>
                    <a:pt x="9025" y="8137"/>
                    <a:pt x="8993" y="8105"/>
                    <a:pt x="8977" y="8057"/>
                  </a:cubicBezTo>
                  <a:cubicBezTo>
                    <a:pt x="8961" y="8025"/>
                    <a:pt x="8961" y="7977"/>
                    <a:pt x="8961" y="7945"/>
                  </a:cubicBezTo>
                  <a:lnTo>
                    <a:pt x="8961" y="7801"/>
                  </a:lnTo>
                  <a:cubicBezTo>
                    <a:pt x="8961" y="7737"/>
                    <a:pt x="8961" y="7705"/>
                    <a:pt x="8977" y="7641"/>
                  </a:cubicBezTo>
                  <a:cubicBezTo>
                    <a:pt x="8977" y="7625"/>
                    <a:pt x="8993" y="7593"/>
                    <a:pt x="8993" y="7577"/>
                  </a:cubicBezTo>
                  <a:lnTo>
                    <a:pt x="8993" y="7545"/>
                  </a:lnTo>
                  <a:cubicBezTo>
                    <a:pt x="8993" y="7513"/>
                    <a:pt x="8993" y="7497"/>
                    <a:pt x="9025" y="7481"/>
                  </a:cubicBezTo>
                  <a:cubicBezTo>
                    <a:pt x="9025" y="7465"/>
                    <a:pt x="9041" y="7417"/>
                    <a:pt x="9041" y="7401"/>
                  </a:cubicBezTo>
                  <a:lnTo>
                    <a:pt x="9153" y="7161"/>
                  </a:lnTo>
                  <a:cubicBezTo>
                    <a:pt x="9185" y="7113"/>
                    <a:pt x="9217" y="7081"/>
                    <a:pt x="9233" y="7033"/>
                  </a:cubicBezTo>
                  <a:cubicBezTo>
                    <a:pt x="9233" y="7017"/>
                    <a:pt x="9265" y="7001"/>
                    <a:pt x="9265" y="6985"/>
                  </a:cubicBezTo>
                  <a:cubicBezTo>
                    <a:pt x="9313" y="6905"/>
                    <a:pt x="9377" y="6793"/>
                    <a:pt x="9441" y="6713"/>
                  </a:cubicBezTo>
                  <a:cubicBezTo>
                    <a:pt x="9505" y="6633"/>
                    <a:pt x="9553" y="6553"/>
                    <a:pt x="9665" y="6473"/>
                  </a:cubicBezTo>
                  <a:cubicBezTo>
                    <a:pt x="9745" y="6425"/>
                    <a:pt x="9825" y="6345"/>
                    <a:pt x="9905" y="6281"/>
                  </a:cubicBezTo>
                  <a:cubicBezTo>
                    <a:pt x="9985" y="6217"/>
                    <a:pt x="10065" y="6137"/>
                    <a:pt x="10145" y="6073"/>
                  </a:cubicBezTo>
                  <a:lnTo>
                    <a:pt x="10193" y="6041"/>
                  </a:lnTo>
                  <a:cubicBezTo>
                    <a:pt x="10257" y="5993"/>
                    <a:pt x="10305" y="5961"/>
                    <a:pt x="10353" y="5945"/>
                  </a:cubicBezTo>
                  <a:cubicBezTo>
                    <a:pt x="10417" y="5897"/>
                    <a:pt x="10497" y="5865"/>
                    <a:pt x="10561" y="5817"/>
                  </a:cubicBezTo>
                  <a:cubicBezTo>
                    <a:pt x="10577" y="5785"/>
                    <a:pt x="10577" y="5753"/>
                    <a:pt x="10577" y="5721"/>
                  </a:cubicBezTo>
                  <a:lnTo>
                    <a:pt x="10577" y="5705"/>
                  </a:lnTo>
                  <a:cubicBezTo>
                    <a:pt x="10593" y="5641"/>
                    <a:pt x="10625" y="5577"/>
                    <a:pt x="10625" y="5513"/>
                  </a:cubicBezTo>
                  <a:lnTo>
                    <a:pt x="10625" y="5337"/>
                  </a:lnTo>
                  <a:cubicBezTo>
                    <a:pt x="10625" y="5225"/>
                    <a:pt x="10577" y="5097"/>
                    <a:pt x="10561" y="4985"/>
                  </a:cubicBezTo>
                  <a:cubicBezTo>
                    <a:pt x="10561" y="4937"/>
                    <a:pt x="10545" y="4921"/>
                    <a:pt x="10545" y="4873"/>
                  </a:cubicBezTo>
                  <a:cubicBezTo>
                    <a:pt x="10545" y="4857"/>
                    <a:pt x="10513" y="4841"/>
                    <a:pt x="10513" y="4793"/>
                  </a:cubicBezTo>
                  <a:cubicBezTo>
                    <a:pt x="10497" y="4713"/>
                    <a:pt x="10481" y="4665"/>
                    <a:pt x="10481" y="4585"/>
                  </a:cubicBezTo>
                  <a:lnTo>
                    <a:pt x="10481" y="4521"/>
                  </a:lnTo>
                  <a:cubicBezTo>
                    <a:pt x="10481" y="4473"/>
                    <a:pt x="10465" y="4425"/>
                    <a:pt x="10465" y="4377"/>
                  </a:cubicBezTo>
                  <a:cubicBezTo>
                    <a:pt x="10465" y="4345"/>
                    <a:pt x="10433" y="4313"/>
                    <a:pt x="10417" y="4281"/>
                  </a:cubicBezTo>
                  <a:cubicBezTo>
                    <a:pt x="10417" y="4265"/>
                    <a:pt x="10401" y="4217"/>
                    <a:pt x="10401" y="4201"/>
                  </a:cubicBezTo>
                  <a:lnTo>
                    <a:pt x="10385" y="4121"/>
                  </a:lnTo>
                  <a:cubicBezTo>
                    <a:pt x="10353" y="4057"/>
                    <a:pt x="10353" y="3993"/>
                    <a:pt x="10337" y="3961"/>
                  </a:cubicBezTo>
                  <a:cubicBezTo>
                    <a:pt x="10321" y="3897"/>
                    <a:pt x="10305" y="3833"/>
                    <a:pt x="10257" y="3785"/>
                  </a:cubicBezTo>
                  <a:lnTo>
                    <a:pt x="10241" y="3737"/>
                  </a:lnTo>
                  <a:cubicBezTo>
                    <a:pt x="10225" y="3705"/>
                    <a:pt x="10193" y="3641"/>
                    <a:pt x="10177" y="3593"/>
                  </a:cubicBezTo>
                  <a:cubicBezTo>
                    <a:pt x="10145" y="3497"/>
                    <a:pt x="10097" y="3401"/>
                    <a:pt x="10033" y="3305"/>
                  </a:cubicBezTo>
                  <a:cubicBezTo>
                    <a:pt x="9953" y="3161"/>
                    <a:pt x="9873" y="3017"/>
                    <a:pt x="9777" y="2841"/>
                  </a:cubicBezTo>
                  <a:cubicBezTo>
                    <a:pt x="9697" y="2713"/>
                    <a:pt x="9601" y="2553"/>
                    <a:pt x="9505" y="2425"/>
                  </a:cubicBezTo>
                  <a:cubicBezTo>
                    <a:pt x="9457" y="2361"/>
                    <a:pt x="9393" y="2281"/>
                    <a:pt x="9361" y="2217"/>
                  </a:cubicBezTo>
                  <a:cubicBezTo>
                    <a:pt x="9281" y="2121"/>
                    <a:pt x="9217" y="1993"/>
                    <a:pt x="9137" y="1897"/>
                  </a:cubicBezTo>
                  <a:cubicBezTo>
                    <a:pt x="9073" y="1817"/>
                    <a:pt x="8993" y="1721"/>
                    <a:pt x="8945" y="1641"/>
                  </a:cubicBezTo>
                  <a:cubicBezTo>
                    <a:pt x="8881" y="1561"/>
                    <a:pt x="8801" y="1481"/>
                    <a:pt x="8721" y="1417"/>
                  </a:cubicBezTo>
                  <a:lnTo>
                    <a:pt x="8705" y="1401"/>
                  </a:lnTo>
                  <a:cubicBezTo>
                    <a:pt x="8641" y="1337"/>
                    <a:pt x="8593" y="1273"/>
                    <a:pt x="8545" y="1241"/>
                  </a:cubicBezTo>
                  <a:cubicBezTo>
                    <a:pt x="8481" y="1177"/>
                    <a:pt x="8417" y="1145"/>
                    <a:pt x="8353" y="1097"/>
                  </a:cubicBezTo>
                  <a:lnTo>
                    <a:pt x="8337" y="1081"/>
                  </a:lnTo>
                  <a:cubicBezTo>
                    <a:pt x="8225" y="985"/>
                    <a:pt x="8097" y="873"/>
                    <a:pt x="7953" y="793"/>
                  </a:cubicBezTo>
                  <a:cubicBezTo>
                    <a:pt x="7665" y="617"/>
                    <a:pt x="7313" y="473"/>
                    <a:pt x="7041" y="361"/>
                  </a:cubicBezTo>
                  <a:cubicBezTo>
                    <a:pt x="6977" y="345"/>
                    <a:pt x="6913" y="313"/>
                    <a:pt x="6881" y="297"/>
                  </a:cubicBezTo>
                  <a:lnTo>
                    <a:pt x="6817" y="281"/>
                  </a:lnTo>
                  <a:cubicBezTo>
                    <a:pt x="6737" y="265"/>
                    <a:pt x="6673" y="217"/>
                    <a:pt x="6593" y="201"/>
                  </a:cubicBezTo>
                  <a:cubicBezTo>
                    <a:pt x="6417" y="137"/>
                    <a:pt x="6241" y="121"/>
                    <a:pt x="6081" y="73"/>
                  </a:cubicBezTo>
                  <a:cubicBezTo>
                    <a:pt x="5921" y="57"/>
                    <a:pt x="5761" y="41"/>
                    <a:pt x="5553" y="41"/>
                  </a:cubicBezTo>
                  <a:cubicBezTo>
                    <a:pt x="5497" y="9"/>
                    <a:pt x="5429" y="1"/>
                    <a:pt x="53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2"/>
            <p:cNvSpPr/>
            <p:nvPr/>
          </p:nvSpPr>
          <p:spPr>
            <a:xfrm>
              <a:off x="7499640" y="2380921"/>
              <a:ext cx="550884" cy="592409"/>
            </a:xfrm>
            <a:custGeom>
              <a:rect b="b" l="l" r="r" t="t"/>
              <a:pathLst>
                <a:path extrusionOk="0" h="12098" w="11250">
                  <a:moveTo>
                    <a:pt x="4673" y="1"/>
                  </a:moveTo>
                  <a:cubicBezTo>
                    <a:pt x="4561" y="1"/>
                    <a:pt x="4449" y="17"/>
                    <a:pt x="4353" y="17"/>
                  </a:cubicBezTo>
                  <a:lnTo>
                    <a:pt x="4225" y="33"/>
                  </a:lnTo>
                  <a:lnTo>
                    <a:pt x="3985" y="33"/>
                  </a:lnTo>
                  <a:cubicBezTo>
                    <a:pt x="3889" y="33"/>
                    <a:pt x="3793" y="49"/>
                    <a:pt x="3729" y="81"/>
                  </a:cubicBezTo>
                  <a:cubicBezTo>
                    <a:pt x="3553" y="113"/>
                    <a:pt x="3361" y="177"/>
                    <a:pt x="3233" y="241"/>
                  </a:cubicBezTo>
                  <a:cubicBezTo>
                    <a:pt x="3105" y="289"/>
                    <a:pt x="2961" y="353"/>
                    <a:pt x="2849" y="417"/>
                  </a:cubicBezTo>
                  <a:lnTo>
                    <a:pt x="2785" y="465"/>
                  </a:lnTo>
                  <a:cubicBezTo>
                    <a:pt x="2721" y="481"/>
                    <a:pt x="2689" y="513"/>
                    <a:pt x="2625" y="545"/>
                  </a:cubicBezTo>
                  <a:lnTo>
                    <a:pt x="2593" y="561"/>
                  </a:lnTo>
                  <a:cubicBezTo>
                    <a:pt x="2529" y="593"/>
                    <a:pt x="2465" y="625"/>
                    <a:pt x="2385" y="657"/>
                  </a:cubicBezTo>
                  <a:lnTo>
                    <a:pt x="2353" y="673"/>
                  </a:lnTo>
                  <a:cubicBezTo>
                    <a:pt x="2289" y="689"/>
                    <a:pt x="2225" y="737"/>
                    <a:pt x="2161" y="785"/>
                  </a:cubicBezTo>
                  <a:lnTo>
                    <a:pt x="2129" y="801"/>
                  </a:lnTo>
                  <a:cubicBezTo>
                    <a:pt x="2049" y="833"/>
                    <a:pt x="1984" y="881"/>
                    <a:pt x="1920" y="913"/>
                  </a:cubicBezTo>
                  <a:cubicBezTo>
                    <a:pt x="1824" y="977"/>
                    <a:pt x="1712" y="1057"/>
                    <a:pt x="1600" y="1153"/>
                  </a:cubicBezTo>
                  <a:cubicBezTo>
                    <a:pt x="1504" y="1233"/>
                    <a:pt x="1424" y="1313"/>
                    <a:pt x="1344" y="1409"/>
                  </a:cubicBezTo>
                  <a:lnTo>
                    <a:pt x="1280" y="1473"/>
                  </a:lnTo>
                  <a:lnTo>
                    <a:pt x="1248" y="1521"/>
                  </a:lnTo>
                  <a:cubicBezTo>
                    <a:pt x="1200" y="1553"/>
                    <a:pt x="1184" y="1601"/>
                    <a:pt x="1152" y="1649"/>
                  </a:cubicBezTo>
                  <a:lnTo>
                    <a:pt x="1120" y="1681"/>
                  </a:lnTo>
                  <a:lnTo>
                    <a:pt x="1088" y="1729"/>
                  </a:lnTo>
                  <a:cubicBezTo>
                    <a:pt x="1024" y="1809"/>
                    <a:pt x="960" y="1921"/>
                    <a:pt x="912" y="2001"/>
                  </a:cubicBezTo>
                  <a:cubicBezTo>
                    <a:pt x="848" y="2049"/>
                    <a:pt x="800" y="2113"/>
                    <a:pt x="752" y="2177"/>
                  </a:cubicBezTo>
                  <a:cubicBezTo>
                    <a:pt x="688" y="2257"/>
                    <a:pt x="640" y="2321"/>
                    <a:pt x="608" y="2401"/>
                  </a:cubicBezTo>
                  <a:cubicBezTo>
                    <a:pt x="544" y="2481"/>
                    <a:pt x="528" y="2577"/>
                    <a:pt x="480" y="2657"/>
                  </a:cubicBezTo>
                  <a:cubicBezTo>
                    <a:pt x="448" y="2737"/>
                    <a:pt x="432" y="2817"/>
                    <a:pt x="384" y="2897"/>
                  </a:cubicBezTo>
                  <a:cubicBezTo>
                    <a:pt x="368" y="2961"/>
                    <a:pt x="352" y="2993"/>
                    <a:pt x="320" y="3057"/>
                  </a:cubicBezTo>
                  <a:cubicBezTo>
                    <a:pt x="320" y="3073"/>
                    <a:pt x="304" y="3121"/>
                    <a:pt x="304" y="3137"/>
                  </a:cubicBezTo>
                  <a:lnTo>
                    <a:pt x="272" y="3233"/>
                  </a:lnTo>
                  <a:cubicBezTo>
                    <a:pt x="240" y="3297"/>
                    <a:pt x="224" y="3329"/>
                    <a:pt x="208" y="3393"/>
                  </a:cubicBezTo>
                  <a:cubicBezTo>
                    <a:pt x="192" y="3457"/>
                    <a:pt x="160" y="3489"/>
                    <a:pt x="160" y="3553"/>
                  </a:cubicBezTo>
                  <a:lnTo>
                    <a:pt x="144" y="3633"/>
                  </a:lnTo>
                  <a:lnTo>
                    <a:pt x="80" y="3873"/>
                  </a:lnTo>
                  <a:cubicBezTo>
                    <a:pt x="64" y="3953"/>
                    <a:pt x="64" y="4017"/>
                    <a:pt x="48" y="4097"/>
                  </a:cubicBezTo>
                  <a:lnTo>
                    <a:pt x="48" y="4129"/>
                  </a:lnTo>
                  <a:cubicBezTo>
                    <a:pt x="48" y="4193"/>
                    <a:pt x="32" y="4241"/>
                    <a:pt x="32" y="4289"/>
                  </a:cubicBezTo>
                  <a:cubicBezTo>
                    <a:pt x="32" y="4401"/>
                    <a:pt x="0" y="4481"/>
                    <a:pt x="0" y="4577"/>
                  </a:cubicBezTo>
                  <a:lnTo>
                    <a:pt x="0" y="4737"/>
                  </a:lnTo>
                  <a:lnTo>
                    <a:pt x="0" y="4929"/>
                  </a:lnTo>
                  <a:lnTo>
                    <a:pt x="0" y="4993"/>
                  </a:lnTo>
                  <a:lnTo>
                    <a:pt x="0" y="5153"/>
                  </a:lnTo>
                  <a:lnTo>
                    <a:pt x="0" y="5217"/>
                  </a:lnTo>
                  <a:cubicBezTo>
                    <a:pt x="0" y="5345"/>
                    <a:pt x="0" y="5457"/>
                    <a:pt x="32" y="5553"/>
                  </a:cubicBezTo>
                  <a:lnTo>
                    <a:pt x="32" y="5585"/>
                  </a:lnTo>
                  <a:cubicBezTo>
                    <a:pt x="32" y="5681"/>
                    <a:pt x="48" y="5761"/>
                    <a:pt x="48" y="5857"/>
                  </a:cubicBezTo>
                  <a:cubicBezTo>
                    <a:pt x="48" y="5937"/>
                    <a:pt x="64" y="6001"/>
                    <a:pt x="80" y="6081"/>
                  </a:cubicBezTo>
                  <a:lnTo>
                    <a:pt x="80" y="6097"/>
                  </a:lnTo>
                  <a:cubicBezTo>
                    <a:pt x="112" y="6177"/>
                    <a:pt x="128" y="6273"/>
                    <a:pt x="144" y="6353"/>
                  </a:cubicBezTo>
                  <a:lnTo>
                    <a:pt x="144" y="6401"/>
                  </a:lnTo>
                  <a:cubicBezTo>
                    <a:pt x="160" y="6481"/>
                    <a:pt x="192" y="6529"/>
                    <a:pt x="192" y="6609"/>
                  </a:cubicBezTo>
                  <a:cubicBezTo>
                    <a:pt x="208" y="6673"/>
                    <a:pt x="208" y="6721"/>
                    <a:pt x="224" y="6785"/>
                  </a:cubicBezTo>
                  <a:lnTo>
                    <a:pt x="240" y="6865"/>
                  </a:lnTo>
                  <a:cubicBezTo>
                    <a:pt x="272" y="6945"/>
                    <a:pt x="288" y="7025"/>
                    <a:pt x="320" y="7089"/>
                  </a:cubicBezTo>
                  <a:cubicBezTo>
                    <a:pt x="352" y="7153"/>
                    <a:pt x="368" y="7217"/>
                    <a:pt x="384" y="7297"/>
                  </a:cubicBezTo>
                  <a:cubicBezTo>
                    <a:pt x="400" y="7393"/>
                    <a:pt x="448" y="7489"/>
                    <a:pt x="480" y="7601"/>
                  </a:cubicBezTo>
                  <a:cubicBezTo>
                    <a:pt x="528" y="7697"/>
                    <a:pt x="544" y="7777"/>
                    <a:pt x="592" y="7873"/>
                  </a:cubicBezTo>
                  <a:cubicBezTo>
                    <a:pt x="608" y="7937"/>
                    <a:pt x="640" y="8017"/>
                    <a:pt x="672" y="8081"/>
                  </a:cubicBezTo>
                  <a:lnTo>
                    <a:pt x="672" y="8097"/>
                  </a:lnTo>
                  <a:cubicBezTo>
                    <a:pt x="688" y="8177"/>
                    <a:pt x="720" y="8241"/>
                    <a:pt x="752" y="8321"/>
                  </a:cubicBezTo>
                  <a:cubicBezTo>
                    <a:pt x="768" y="8337"/>
                    <a:pt x="768" y="8385"/>
                    <a:pt x="784" y="8401"/>
                  </a:cubicBezTo>
                  <a:cubicBezTo>
                    <a:pt x="784" y="8417"/>
                    <a:pt x="800" y="8417"/>
                    <a:pt x="800" y="8433"/>
                  </a:cubicBezTo>
                  <a:cubicBezTo>
                    <a:pt x="800" y="8449"/>
                    <a:pt x="832" y="8481"/>
                    <a:pt x="832" y="8497"/>
                  </a:cubicBezTo>
                  <a:cubicBezTo>
                    <a:pt x="848" y="8561"/>
                    <a:pt x="912" y="8593"/>
                    <a:pt x="992" y="8593"/>
                  </a:cubicBezTo>
                  <a:cubicBezTo>
                    <a:pt x="1008" y="8609"/>
                    <a:pt x="1024" y="8609"/>
                    <a:pt x="1040" y="8641"/>
                  </a:cubicBezTo>
                  <a:lnTo>
                    <a:pt x="1200" y="8641"/>
                  </a:lnTo>
                  <a:cubicBezTo>
                    <a:pt x="1248" y="8641"/>
                    <a:pt x="1312" y="8641"/>
                    <a:pt x="1344" y="8657"/>
                  </a:cubicBezTo>
                  <a:cubicBezTo>
                    <a:pt x="1424" y="8657"/>
                    <a:pt x="1488" y="8673"/>
                    <a:pt x="1568" y="8689"/>
                  </a:cubicBezTo>
                  <a:cubicBezTo>
                    <a:pt x="1648" y="8721"/>
                    <a:pt x="1728" y="8737"/>
                    <a:pt x="1824" y="8753"/>
                  </a:cubicBezTo>
                  <a:cubicBezTo>
                    <a:pt x="1872" y="8753"/>
                    <a:pt x="1904" y="8769"/>
                    <a:pt x="1952" y="8801"/>
                  </a:cubicBezTo>
                  <a:cubicBezTo>
                    <a:pt x="1968" y="8801"/>
                    <a:pt x="2001" y="8817"/>
                    <a:pt x="2033" y="8833"/>
                  </a:cubicBezTo>
                  <a:cubicBezTo>
                    <a:pt x="2049" y="8833"/>
                    <a:pt x="2065" y="8833"/>
                    <a:pt x="2081" y="8849"/>
                  </a:cubicBezTo>
                  <a:lnTo>
                    <a:pt x="2145" y="8881"/>
                  </a:lnTo>
                  <a:cubicBezTo>
                    <a:pt x="2209" y="8897"/>
                    <a:pt x="2289" y="8913"/>
                    <a:pt x="2353" y="8929"/>
                  </a:cubicBezTo>
                  <a:cubicBezTo>
                    <a:pt x="2433" y="8961"/>
                    <a:pt x="2513" y="8993"/>
                    <a:pt x="2561" y="9041"/>
                  </a:cubicBezTo>
                  <a:cubicBezTo>
                    <a:pt x="2625" y="9073"/>
                    <a:pt x="2689" y="9089"/>
                    <a:pt x="2769" y="9137"/>
                  </a:cubicBezTo>
                  <a:lnTo>
                    <a:pt x="2833" y="9169"/>
                  </a:lnTo>
                  <a:cubicBezTo>
                    <a:pt x="2865" y="9201"/>
                    <a:pt x="2913" y="9217"/>
                    <a:pt x="2945" y="9249"/>
                  </a:cubicBezTo>
                  <a:cubicBezTo>
                    <a:pt x="2993" y="9281"/>
                    <a:pt x="3025" y="9297"/>
                    <a:pt x="3073" y="9329"/>
                  </a:cubicBezTo>
                  <a:lnTo>
                    <a:pt x="3169" y="9441"/>
                  </a:lnTo>
                  <a:lnTo>
                    <a:pt x="3185" y="9457"/>
                  </a:lnTo>
                  <a:cubicBezTo>
                    <a:pt x="3185" y="9473"/>
                    <a:pt x="3185" y="9489"/>
                    <a:pt x="3217" y="9489"/>
                  </a:cubicBezTo>
                  <a:cubicBezTo>
                    <a:pt x="3233" y="9521"/>
                    <a:pt x="3233" y="9537"/>
                    <a:pt x="3249" y="9553"/>
                  </a:cubicBezTo>
                  <a:cubicBezTo>
                    <a:pt x="3265" y="9601"/>
                    <a:pt x="3297" y="9633"/>
                    <a:pt x="3297" y="9681"/>
                  </a:cubicBezTo>
                  <a:lnTo>
                    <a:pt x="3297" y="9777"/>
                  </a:lnTo>
                  <a:lnTo>
                    <a:pt x="3297" y="9857"/>
                  </a:lnTo>
                  <a:cubicBezTo>
                    <a:pt x="3297" y="9921"/>
                    <a:pt x="3297" y="9969"/>
                    <a:pt x="3265" y="10033"/>
                  </a:cubicBezTo>
                  <a:cubicBezTo>
                    <a:pt x="3265" y="10081"/>
                    <a:pt x="3265" y="10113"/>
                    <a:pt x="3249" y="10161"/>
                  </a:cubicBezTo>
                  <a:lnTo>
                    <a:pt x="3249" y="10193"/>
                  </a:lnTo>
                  <a:lnTo>
                    <a:pt x="3249" y="10209"/>
                  </a:lnTo>
                  <a:lnTo>
                    <a:pt x="3249" y="10289"/>
                  </a:lnTo>
                  <a:lnTo>
                    <a:pt x="3249" y="10353"/>
                  </a:lnTo>
                  <a:lnTo>
                    <a:pt x="3249" y="10433"/>
                  </a:lnTo>
                  <a:cubicBezTo>
                    <a:pt x="3249" y="10513"/>
                    <a:pt x="3233" y="10577"/>
                    <a:pt x="3201" y="10657"/>
                  </a:cubicBezTo>
                  <a:lnTo>
                    <a:pt x="3185" y="10753"/>
                  </a:lnTo>
                  <a:cubicBezTo>
                    <a:pt x="3185" y="10817"/>
                    <a:pt x="3169" y="10881"/>
                    <a:pt x="3153" y="10929"/>
                  </a:cubicBezTo>
                  <a:lnTo>
                    <a:pt x="3153" y="10977"/>
                  </a:lnTo>
                  <a:cubicBezTo>
                    <a:pt x="3153" y="10977"/>
                    <a:pt x="3153" y="10993"/>
                    <a:pt x="3169" y="11009"/>
                  </a:cubicBezTo>
                  <a:cubicBezTo>
                    <a:pt x="3201" y="11089"/>
                    <a:pt x="3265" y="11137"/>
                    <a:pt x="3329" y="11201"/>
                  </a:cubicBezTo>
                  <a:cubicBezTo>
                    <a:pt x="3393" y="11249"/>
                    <a:pt x="3457" y="11297"/>
                    <a:pt x="3537" y="11361"/>
                  </a:cubicBezTo>
                  <a:cubicBezTo>
                    <a:pt x="3585" y="11393"/>
                    <a:pt x="3649" y="11441"/>
                    <a:pt x="3713" y="11457"/>
                  </a:cubicBezTo>
                  <a:lnTo>
                    <a:pt x="3729" y="11473"/>
                  </a:lnTo>
                  <a:cubicBezTo>
                    <a:pt x="3809" y="11521"/>
                    <a:pt x="3889" y="11553"/>
                    <a:pt x="3953" y="11569"/>
                  </a:cubicBezTo>
                  <a:lnTo>
                    <a:pt x="4065" y="11617"/>
                  </a:lnTo>
                  <a:lnTo>
                    <a:pt x="4193" y="11649"/>
                  </a:lnTo>
                  <a:cubicBezTo>
                    <a:pt x="4273" y="11681"/>
                    <a:pt x="4337" y="11713"/>
                    <a:pt x="4417" y="11729"/>
                  </a:cubicBezTo>
                  <a:lnTo>
                    <a:pt x="4465" y="11761"/>
                  </a:lnTo>
                  <a:lnTo>
                    <a:pt x="4657" y="11809"/>
                  </a:lnTo>
                  <a:cubicBezTo>
                    <a:pt x="4753" y="11841"/>
                    <a:pt x="4833" y="11857"/>
                    <a:pt x="4929" y="11873"/>
                  </a:cubicBezTo>
                  <a:lnTo>
                    <a:pt x="5057" y="11889"/>
                  </a:lnTo>
                  <a:lnTo>
                    <a:pt x="5137" y="11921"/>
                  </a:lnTo>
                  <a:cubicBezTo>
                    <a:pt x="5169" y="11921"/>
                    <a:pt x="5217" y="11937"/>
                    <a:pt x="5249" y="11937"/>
                  </a:cubicBezTo>
                  <a:cubicBezTo>
                    <a:pt x="5329" y="11953"/>
                    <a:pt x="5393" y="11969"/>
                    <a:pt x="5473" y="11969"/>
                  </a:cubicBezTo>
                  <a:lnTo>
                    <a:pt x="5505" y="11969"/>
                  </a:lnTo>
                  <a:cubicBezTo>
                    <a:pt x="5537" y="11969"/>
                    <a:pt x="5569" y="12001"/>
                    <a:pt x="5585" y="12001"/>
                  </a:cubicBezTo>
                  <a:cubicBezTo>
                    <a:pt x="5713" y="12017"/>
                    <a:pt x="5825" y="12033"/>
                    <a:pt x="5969" y="12049"/>
                  </a:cubicBezTo>
                  <a:cubicBezTo>
                    <a:pt x="6113" y="12081"/>
                    <a:pt x="6225" y="12097"/>
                    <a:pt x="6353" y="12097"/>
                  </a:cubicBezTo>
                  <a:lnTo>
                    <a:pt x="7313" y="12097"/>
                  </a:lnTo>
                  <a:cubicBezTo>
                    <a:pt x="7393" y="12097"/>
                    <a:pt x="7473" y="12097"/>
                    <a:pt x="7553" y="12081"/>
                  </a:cubicBezTo>
                  <a:cubicBezTo>
                    <a:pt x="7713" y="12049"/>
                    <a:pt x="7857" y="12017"/>
                    <a:pt x="7953" y="11969"/>
                  </a:cubicBezTo>
                  <a:cubicBezTo>
                    <a:pt x="7969" y="11953"/>
                    <a:pt x="8017" y="11937"/>
                    <a:pt x="8017" y="11921"/>
                  </a:cubicBezTo>
                  <a:cubicBezTo>
                    <a:pt x="8097" y="11873"/>
                    <a:pt x="8145" y="11857"/>
                    <a:pt x="8209" y="11841"/>
                  </a:cubicBezTo>
                  <a:cubicBezTo>
                    <a:pt x="8289" y="11809"/>
                    <a:pt x="8369" y="11777"/>
                    <a:pt x="8433" y="11729"/>
                  </a:cubicBezTo>
                  <a:lnTo>
                    <a:pt x="8465" y="11713"/>
                  </a:lnTo>
                  <a:cubicBezTo>
                    <a:pt x="8529" y="11697"/>
                    <a:pt x="8593" y="11681"/>
                    <a:pt x="8625" y="11633"/>
                  </a:cubicBezTo>
                  <a:cubicBezTo>
                    <a:pt x="8689" y="11601"/>
                    <a:pt x="8753" y="11569"/>
                    <a:pt x="8817" y="11537"/>
                  </a:cubicBezTo>
                  <a:lnTo>
                    <a:pt x="8849" y="11521"/>
                  </a:lnTo>
                  <a:cubicBezTo>
                    <a:pt x="8913" y="11473"/>
                    <a:pt x="8945" y="11457"/>
                    <a:pt x="9009" y="11409"/>
                  </a:cubicBezTo>
                  <a:lnTo>
                    <a:pt x="9057" y="11393"/>
                  </a:lnTo>
                  <a:cubicBezTo>
                    <a:pt x="9137" y="11361"/>
                    <a:pt x="9217" y="11297"/>
                    <a:pt x="9297" y="11233"/>
                  </a:cubicBezTo>
                  <a:cubicBezTo>
                    <a:pt x="9409" y="11153"/>
                    <a:pt x="9537" y="11057"/>
                    <a:pt x="9633" y="10961"/>
                  </a:cubicBezTo>
                  <a:lnTo>
                    <a:pt x="9697" y="10897"/>
                  </a:lnTo>
                  <a:cubicBezTo>
                    <a:pt x="9761" y="10833"/>
                    <a:pt x="9825" y="10769"/>
                    <a:pt x="9873" y="10721"/>
                  </a:cubicBezTo>
                  <a:cubicBezTo>
                    <a:pt x="9937" y="10657"/>
                    <a:pt x="9985" y="10577"/>
                    <a:pt x="10049" y="10513"/>
                  </a:cubicBezTo>
                  <a:lnTo>
                    <a:pt x="10065" y="10497"/>
                  </a:lnTo>
                  <a:cubicBezTo>
                    <a:pt x="10129" y="10433"/>
                    <a:pt x="10161" y="10369"/>
                    <a:pt x="10209" y="10321"/>
                  </a:cubicBezTo>
                  <a:lnTo>
                    <a:pt x="10337" y="10129"/>
                  </a:lnTo>
                  <a:lnTo>
                    <a:pt x="10353" y="10113"/>
                  </a:lnTo>
                  <a:lnTo>
                    <a:pt x="10385" y="10081"/>
                  </a:lnTo>
                  <a:cubicBezTo>
                    <a:pt x="10433" y="10017"/>
                    <a:pt x="10449" y="9969"/>
                    <a:pt x="10497" y="9921"/>
                  </a:cubicBezTo>
                  <a:cubicBezTo>
                    <a:pt x="10529" y="9841"/>
                    <a:pt x="10593" y="9761"/>
                    <a:pt x="10625" y="9697"/>
                  </a:cubicBezTo>
                  <a:cubicBezTo>
                    <a:pt x="10737" y="9537"/>
                    <a:pt x="10801" y="9377"/>
                    <a:pt x="10865" y="9217"/>
                  </a:cubicBezTo>
                  <a:cubicBezTo>
                    <a:pt x="10897" y="9153"/>
                    <a:pt x="10913" y="9089"/>
                    <a:pt x="10929" y="9057"/>
                  </a:cubicBezTo>
                  <a:lnTo>
                    <a:pt x="10993" y="8881"/>
                  </a:lnTo>
                  <a:cubicBezTo>
                    <a:pt x="11009" y="8833"/>
                    <a:pt x="11009" y="8801"/>
                    <a:pt x="11009" y="8753"/>
                  </a:cubicBezTo>
                  <a:cubicBezTo>
                    <a:pt x="11025" y="8673"/>
                    <a:pt x="11057" y="8593"/>
                    <a:pt x="11073" y="8529"/>
                  </a:cubicBezTo>
                  <a:lnTo>
                    <a:pt x="11089" y="8497"/>
                  </a:lnTo>
                  <a:cubicBezTo>
                    <a:pt x="11105" y="8449"/>
                    <a:pt x="11105" y="8417"/>
                    <a:pt x="11137" y="8369"/>
                  </a:cubicBezTo>
                  <a:cubicBezTo>
                    <a:pt x="11153" y="8289"/>
                    <a:pt x="11169" y="8241"/>
                    <a:pt x="11169" y="8161"/>
                  </a:cubicBezTo>
                  <a:lnTo>
                    <a:pt x="11169" y="8097"/>
                  </a:lnTo>
                  <a:cubicBezTo>
                    <a:pt x="11217" y="7937"/>
                    <a:pt x="11217" y="7761"/>
                    <a:pt x="11233" y="7601"/>
                  </a:cubicBezTo>
                  <a:cubicBezTo>
                    <a:pt x="11249" y="7409"/>
                    <a:pt x="11249" y="7281"/>
                    <a:pt x="11233" y="7137"/>
                  </a:cubicBezTo>
                  <a:cubicBezTo>
                    <a:pt x="11233" y="6993"/>
                    <a:pt x="11217" y="6849"/>
                    <a:pt x="11217" y="6721"/>
                  </a:cubicBezTo>
                  <a:lnTo>
                    <a:pt x="11217" y="6657"/>
                  </a:lnTo>
                  <a:lnTo>
                    <a:pt x="11185" y="6561"/>
                  </a:lnTo>
                  <a:cubicBezTo>
                    <a:pt x="11185" y="6497"/>
                    <a:pt x="11169" y="6449"/>
                    <a:pt x="11169" y="6401"/>
                  </a:cubicBezTo>
                  <a:cubicBezTo>
                    <a:pt x="11169" y="6321"/>
                    <a:pt x="11153" y="6241"/>
                    <a:pt x="11153" y="6161"/>
                  </a:cubicBezTo>
                  <a:cubicBezTo>
                    <a:pt x="11153" y="6113"/>
                    <a:pt x="11121" y="6049"/>
                    <a:pt x="11121" y="6017"/>
                  </a:cubicBezTo>
                  <a:cubicBezTo>
                    <a:pt x="11121" y="5969"/>
                    <a:pt x="11105" y="5953"/>
                    <a:pt x="11105" y="5921"/>
                  </a:cubicBezTo>
                  <a:cubicBezTo>
                    <a:pt x="11089" y="5841"/>
                    <a:pt x="11089" y="5761"/>
                    <a:pt x="11073" y="5649"/>
                  </a:cubicBezTo>
                  <a:lnTo>
                    <a:pt x="11073" y="5617"/>
                  </a:lnTo>
                  <a:cubicBezTo>
                    <a:pt x="11025" y="5457"/>
                    <a:pt x="11009" y="5297"/>
                    <a:pt x="10961" y="5137"/>
                  </a:cubicBezTo>
                  <a:cubicBezTo>
                    <a:pt x="10945" y="5057"/>
                    <a:pt x="10929" y="4977"/>
                    <a:pt x="10881" y="4913"/>
                  </a:cubicBezTo>
                  <a:lnTo>
                    <a:pt x="10865" y="4881"/>
                  </a:lnTo>
                  <a:cubicBezTo>
                    <a:pt x="10849" y="4801"/>
                    <a:pt x="10801" y="4721"/>
                    <a:pt x="10785" y="4657"/>
                  </a:cubicBezTo>
                  <a:cubicBezTo>
                    <a:pt x="10721" y="4497"/>
                    <a:pt x="10641" y="4337"/>
                    <a:pt x="10561" y="4193"/>
                  </a:cubicBezTo>
                  <a:cubicBezTo>
                    <a:pt x="10481" y="4049"/>
                    <a:pt x="10401" y="3889"/>
                    <a:pt x="10305" y="3729"/>
                  </a:cubicBezTo>
                  <a:cubicBezTo>
                    <a:pt x="10225" y="3601"/>
                    <a:pt x="10129" y="3457"/>
                    <a:pt x="10049" y="3313"/>
                  </a:cubicBezTo>
                  <a:cubicBezTo>
                    <a:pt x="9953" y="3169"/>
                    <a:pt x="9825" y="3009"/>
                    <a:pt x="9713" y="2849"/>
                  </a:cubicBezTo>
                  <a:cubicBezTo>
                    <a:pt x="9633" y="2753"/>
                    <a:pt x="9553" y="2657"/>
                    <a:pt x="9441" y="2561"/>
                  </a:cubicBezTo>
                  <a:lnTo>
                    <a:pt x="9393" y="2481"/>
                  </a:lnTo>
                  <a:lnTo>
                    <a:pt x="9313" y="2401"/>
                  </a:lnTo>
                  <a:cubicBezTo>
                    <a:pt x="9265" y="2353"/>
                    <a:pt x="9249" y="2321"/>
                    <a:pt x="9201" y="2273"/>
                  </a:cubicBezTo>
                  <a:cubicBezTo>
                    <a:pt x="9153" y="2209"/>
                    <a:pt x="9105" y="2161"/>
                    <a:pt x="9041" y="2097"/>
                  </a:cubicBezTo>
                  <a:cubicBezTo>
                    <a:pt x="8881" y="1953"/>
                    <a:pt x="8769" y="1809"/>
                    <a:pt x="8625" y="1713"/>
                  </a:cubicBezTo>
                  <a:lnTo>
                    <a:pt x="8609" y="1697"/>
                  </a:lnTo>
                  <a:lnTo>
                    <a:pt x="8545" y="1649"/>
                  </a:lnTo>
                  <a:cubicBezTo>
                    <a:pt x="8449" y="1553"/>
                    <a:pt x="8321" y="1473"/>
                    <a:pt x="8225" y="1393"/>
                  </a:cubicBezTo>
                  <a:cubicBezTo>
                    <a:pt x="8193" y="1361"/>
                    <a:pt x="8145" y="1329"/>
                    <a:pt x="8113" y="1313"/>
                  </a:cubicBezTo>
                  <a:cubicBezTo>
                    <a:pt x="8081" y="1297"/>
                    <a:pt x="8049" y="1281"/>
                    <a:pt x="8033" y="1249"/>
                  </a:cubicBezTo>
                  <a:cubicBezTo>
                    <a:pt x="8001" y="1233"/>
                    <a:pt x="7969" y="1217"/>
                    <a:pt x="7953" y="1201"/>
                  </a:cubicBezTo>
                  <a:cubicBezTo>
                    <a:pt x="7905" y="1153"/>
                    <a:pt x="7873" y="1137"/>
                    <a:pt x="7825" y="1089"/>
                  </a:cubicBezTo>
                  <a:cubicBezTo>
                    <a:pt x="7745" y="1041"/>
                    <a:pt x="7649" y="977"/>
                    <a:pt x="7569" y="913"/>
                  </a:cubicBezTo>
                  <a:cubicBezTo>
                    <a:pt x="7505" y="881"/>
                    <a:pt x="7441" y="833"/>
                    <a:pt x="7409" y="801"/>
                  </a:cubicBezTo>
                  <a:cubicBezTo>
                    <a:pt x="7265" y="689"/>
                    <a:pt x="7105" y="609"/>
                    <a:pt x="6961" y="529"/>
                  </a:cubicBezTo>
                  <a:cubicBezTo>
                    <a:pt x="6881" y="497"/>
                    <a:pt x="6785" y="433"/>
                    <a:pt x="6689" y="401"/>
                  </a:cubicBezTo>
                  <a:cubicBezTo>
                    <a:pt x="6609" y="353"/>
                    <a:pt x="6529" y="337"/>
                    <a:pt x="6449" y="289"/>
                  </a:cubicBezTo>
                  <a:lnTo>
                    <a:pt x="6401" y="273"/>
                  </a:lnTo>
                  <a:cubicBezTo>
                    <a:pt x="6353" y="257"/>
                    <a:pt x="6289" y="241"/>
                    <a:pt x="6209" y="209"/>
                  </a:cubicBezTo>
                  <a:cubicBezTo>
                    <a:pt x="6129" y="193"/>
                    <a:pt x="6033" y="177"/>
                    <a:pt x="5953" y="161"/>
                  </a:cubicBezTo>
                  <a:lnTo>
                    <a:pt x="5841" y="129"/>
                  </a:lnTo>
                  <a:cubicBezTo>
                    <a:pt x="5809" y="129"/>
                    <a:pt x="5761" y="129"/>
                    <a:pt x="5729" y="113"/>
                  </a:cubicBezTo>
                  <a:cubicBezTo>
                    <a:pt x="5665" y="113"/>
                    <a:pt x="5601" y="97"/>
                    <a:pt x="5553" y="97"/>
                  </a:cubicBezTo>
                  <a:lnTo>
                    <a:pt x="5521" y="97"/>
                  </a:lnTo>
                  <a:cubicBezTo>
                    <a:pt x="5489" y="97"/>
                    <a:pt x="5425" y="81"/>
                    <a:pt x="5393" y="81"/>
                  </a:cubicBezTo>
                  <a:lnTo>
                    <a:pt x="5329" y="81"/>
                  </a:lnTo>
                  <a:cubicBezTo>
                    <a:pt x="5265" y="81"/>
                    <a:pt x="5185" y="49"/>
                    <a:pt x="5121" y="49"/>
                  </a:cubicBezTo>
                  <a:lnTo>
                    <a:pt x="5009" y="49"/>
                  </a:lnTo>
                  <a:cubicBezTo>
                    <a:pt x="4897" y="1"/>
                    <a:pt x="4865" y="1"/>
                    <a:pt x="48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2"/>
            <p:cNvSpPr/>
            <p:nvPr/>
          </p:nvSpPr>
          <p:spPr>
            <a:xfrm>
              <a:off x="7411891" y="2800131"/>
              <a:ext cx="246845" cy="237443"/>
            </a:xfrm>
            <a:custGeom>
              <a:rect b="b" l="l" r="r" t="t"/>
              <a:pathLst>
                <a:path extrusionOk="0" h="4849" w="5041">
                  <a:moveTo>
                    <a:pt x="3056" y="0"/>
                  </a:moveTo>
                  <a:cubicBezTo>
                    <a:pt x="2976" y="32"/>
                    <a:pt x="2928" y="32"/>
                    <a:pt x="2864" y="32"/>
                  </a:cubicBezTo>
                  <a:cubicBezTo>
                    <a:pt x="2784" y="32"/>
                    <a:pt x="2704" y="32"/>
                    <a:pt x="2624" y="48"/>
                  </a:cubicBezTo>
                  <a:lnTo>
                    <a:pt x="2560" y="48"/>
                  </a:lnTo>
                  <a:cubicBezTo>
                    <a:pt x="2480" y="48"/>
                    <a:pt x="2416" y="48"/>
                    <a:pt x="2336" y="80"/>
                  </a:cubicBezTo>
                  <a:cubicBezTo>
                    <a:pt x="2256" y="96"/>
                    <a:pt x="2176" y="96"/>
                    <a:pt x="2096" y="112"/>
                  </a:cubicBezTo>
                  <a:cubicBezTo>
                    <a:pt x="2016" y="128"/>
                    <a:pt x="1920" y="160"/>
                    <a:pt x="1840" y="192"/>
                  </a:cubicBezTo>
                  <a:cubicBezTo>
                    <a:pt x="1776" y="208"/>
                    <a:pt x="1728" y="256"/>
                    <a:pt x="1664" y="272"/>
                  </a:cubicBezTo>
                  <a:lnTo>
                    <a:pt x="1600" y="304"/>
                  </a:lnTo>
                  <a:cubicBezTo>
                    <a:pt x="1520" y="336"/>
                    <a:pt x="1456" y="384"/>
                    <a:pt x="1408" y="416"/>
                  </a:cubicBezTo>
                  <a:cubicBezTo>
                    <a:pt x="1344" y="448"/>
                    <a:pt x="1296" y="496"/>
                    <a:pt x="1248" y="512"/>
                  </a:cubicBezTo>
                  <a:lnTo>
                    <a:pt x="1184" y="560"/>
                  </a:lnTo>
                  <a:cubicBezTo>
                    <a:pt x="1040" y="656"/>
                    <a:pt x="928" y="768"/>
                    <a:pt x="848" y="848"/>
                  </a:cubicBezTo>
                  <a:cubicBezTo>
                    <a:pt x="800" y="896"/>
                    <a:pt x="784" y="928"/>
                    <a:pt x="736" y="960"/>
                  </a:cubicBezTo>
                  <a:lnTo>
                    <a:pt x="688" y="1024"/>
                  </a:lnTo>
                  <a:cubicBezTo>
                    <a:pt x="624" y="1072"/>
                    <a:pt x="560" y="1152"/>
                    <a:pt x="496" y="1216"/>
                  </a:cubicBezTo>
                  <a:lnTo>
                    <a:pt x="208" y="1632"/>
                  </a:lnTo>
                  <a:cubicBezTo>
                    <a:pt x="144" y="1712"/>
                    <a:pt x="96" y="1792"/>
                    <a:pt x="80" y="1872"/>
                  </a:cubicBezTo>
                  <a:cubicBezTo>
                    <a:pt x="64" y="1888"/>
                    <a:pt x="64" y="1920"/>
                    <a:pt x="64" y="1952"/>
                  </a:cubicBezTo>
                  <a:cubicBezTo>
                    <a:pt x="64" y="1968"/>
                    <a:pt x="64" y="2000"/>
                    <a:pt x="32" y="2016"/>
                  </a:cubicBezTo>
                  <a:lnTo>
                    <a:pt x="32" y="2048"/>
                  </a:lnTo>
                  <a:cubicBezTo>
                    <a:pt x="16" y="2080"/>
                    <a:pt x="16" y="2096"/>
                    <a:pt x="16" y="2112"/>
                  </a:cubicBezTo>
                  <a:cubicBezTo>
                    <a:pt x="0" y="2160"/>
                    <a:pt x="0" y="2224"/>
                    <a:pt x="0" y="2272"/>
                  </a:cubicBezTo>
                  <a:lnTo>
                    <a:pt x="0" y="2416"/>
                  </a:lnTo>
                  <a:cubicBezTo>
                    <a:pt x="0" y="2448"/>
                    <a:pt x="16" y="2496"/>
                    <a:pt x="16" y="2528"/>
                  </a:cubicBezTo>
                  <a:cubicBezTo>
                    <a:pt x="32" y="2576"/>
                    <a:pt x="64" y="2640"/>
                    <a:pt x="96" y="2672"/>
                  </a:cubicBezTo>
                  <a:cubicBezTo>
                    <a:pt x="112" y="2720"/>
                    <a:pt x="160" y="2752"/>
                    <a:pt x="192" y="2800"/>
                  </a:cubicBezTo>
                  <a:lnTo>
                    <a:pt x="240" y="2848"/>
                  </a:lnTo>
                  <a:lnTo>
                    <a:pt x="256" y="2896"/>
                  </a:lnTo>
                  <a:cubicBezTo>
                    <a:pt x="272" y="2928"/>
                    <a:pt x="304" y="2960"/>
                    <a:pt x="320" y="2992"/>
                  </a:cubicBezTo>
                  <a:cubicBezTo>
                    <a:pt x="336" y="3040"/>
                    <a:pt x="384" y="3072"/>
                    <a:pt x="416" y="3088"/>
                  </a:cubicBezTo>
                  <a:lnTo>
                    <a:pt x="432" y="3120"/>
                  </a:lnTo>
                  <a:cubicBezTo>
                    <a:pt x="480" y="3168"/>
                    <a:pt x="544" y="3216"/>
                    <a:pt x="576" y="3280"/>
                  </a:cubicBezTo>
                  <a:cubicBezTo>
                    <a:pt x="624" y="3312"/>
                    <a:pt x="640" y="3360"/>
                    <a:pt x="672" y="3392"/>
                  </a:cubicBezTo>
                  <a:cubicBezTo>
                    <a:pt x="752" y="3488"/>
                    <a:pt x="832" y="3568"/>
                    <a:pt x="944" y="3664"/>
                  </a:cubicBezTo>
                  <a:lnTo>
                    <a:pt x="960" y="3680"/>
                  </a:lnTo>
                  <a:cubicBezTo>
                    <a:pt x="1056" y="3776"/>
                    <a:pt x="1152" y="3856"/>
                    <a:pt x="1264" y="3952"/>
                  </a:cubicBezTo>
                  <a:lnTo>
                    <a:pt x="1232" y="3936"/>
                  </a:lnTo>
                  <a:lnTo>
                    <a:pt x="1232" y="3936"/>
                  </a:lnTo>
                  <a:cubicBezTo>
                    <a:pt x="1344" y="4032"/>
                    <a:pt x="1472" y="4145"/>
                    <a:pt x="1600" y="4241"/>
                  </a:cubicBezTo>
                  <a:cubicBezTo>
                    <a:pt x="1664" y="4305"/>
                    <a:pt x="1744" y="4337"/>
                    <a:pt x="1792" y="4369"/>
                  </a:cubicBezTo>
                  <a:cubicBezTo>
                    <a:pt x="1840" y="4417"/>
                    <a:pt x="1904" y="4433"/>
                    <a:pt x="1936" y="4465"/>
                  </a:cubicBezTo>
                  <a:lnTo>
                    <a:pt x="2000" y="4497"/>
                  </a:lnTo>
                  <a:cubicBezTo>
                    <a:pt x="2160" y="4577"/>
                    <a:pt x="2304" y="4657"/>
                    <a:pt x="2464" y="4737"/>
                  </a:cubicBezTo>
                  <a:cubicBezTo>
                    <a:pt x="2624" y="4817"/>
                    <a:pt x="2800" y="4849"/>
                    <a:pt x="2960" y="4849"/>
                  </a:cubicBezTo>
                  <a:lnTo>
                    <a:pt x="3040" y="4849"/>
                  </a:lnTo>
                  <a:cubicBezTo>
                    <a:pt x="3104" y="4849"/>
                    <a:pt x="3184" y="4849"/>
                    <a:pt x="3232" y="4833"/>
                  </a:cubicBezTo>
                  <a:cubicBezTo>
                    <a:pt x="3312" y="4833"/>
                    <a:pt x="3424" y="4801"/>
                    <a:pt x="3504" y="4753"/>
                  </a:cubicBezTo>
                  <a:cubicBezTo>
                    <a:pt x="3520" y="4737"/>
                    <a:pt x="3552" y="4721"/>
                    <a:pt x="3584" y="4721"/>
                  </a:cubicBezTo>
                  <a:lnTo>
                    <a:pt x="3616" y="4689"/>
                  </a:lnTo>
                  <a:lnTo>
                    <a:pt x="3632" y="4673"/>
                  </a:lnTo>
                  <a:cubicBezTo>
                    <a:pt x="3664" y="4657"/>
                    <a:pt x="3696" y="4641"/>
                    <a:pt x="3712" y="4641"/>
                  </a:cubicBezTo>
                  <a:cubicBezTo>
                    <a:pt x="3776" y="4593"/>
                    <a:pt x="3857" y="4545"/>
                    <a:pt x="3937" y="4465"/>
                  </a:cubicBezTo>
                  <a:cubicBezTo>
                    <a:pt x="4065" y="4337"/>
                    <a:pt x="4177" y="4193"/>
                    <a:pt x="4273" y="4064"/>
                  </a:cubicBezTo>
                  <a:cubicBezTo>
                    <a:pt x="4337" y="3968"/>
                    <a:pt x="4385" y="3920"/>
                    <a:pt x="4417" y="3792"/>
                  </a:cubicBezTo>
                  <a:cubicBezTo>
                    <a:pt x="4465" y="3712"/>
                    <a:pt x="4497" y="3632"/>
                    <a:pt x="4513" y="3568"/>
                  </a:cubicBezTo>
                  <a:cubicBezTo>
                    <a:pt x="4545" y="3536"/>
                    <a:pt x="4561" y="3488"/>
                    <a:pt x="4561" y="3440"/>
                  </a:cubicBezTo>
                  <a:cubicBezTo>
                    <a:pt x="4577" y="3392"/>
                    <a:pt x="4577" y="3360"/>
                    <a:pt x="4593" y="3312"/>
                  </a:cubicBezTo>
                  <a:cubicBezTo>
                    <a:pt x="4625" y="3296"/>
                    <a:pt x="4625" y="3248"/>
                    <a:pt x="4641" y="3232"/>
                  </a:cubicBezTo>
                  <a:cubicBezTo>
                    <a:pt x="4657" y="3168"/>
                    <a:pt x="4673" y="3136"/>
                    <a:pt x="4705" y="3072"/>
                  </a:cubicBezTo>
                  <a:cubicBezTo>
                    <a:pt x="4737" y="2912"/>
                    <a:pt x="4785" y="2752"/>
                    <a:pt x="4817" y="2560"/>
                  </a:cubicBezTo>
                  <a:lnTo>
                    <a:pt x="4865" y="2416"/>
                  </a:lnTo>
                  <a:lnTo>
                    <a:pt x="4897" y="2272"/>
                  </a:lnTo>
                  <a:cubicBezTo>
                    <a:pt x="4913" y="2224"/>
                    <a:pt x="4913" y="2160"/>
                    <a:pt x="4945" y="2096"/>
                  </a:cubicBezTo>
                  <a:lnTo>
                    <a:pt x="4961" y="2000"/>
                  </a:lnTo>
                  <a:cubicBezTo>
                    <a:pt x="4977" y="1920"/>
                    <a:pt x="4993" y="1840"/>
                    <a:pt x="4993" y="1776"/>
                  </a:cubicBezTo>
                  <a:lnTo>
                    <a:pt x="4993" y="1696"/>
                  </a:lnTo>
                  <a:lnTo>
                    <a:pt x="4993" y="1632"/>
                  </a:lnTo>
                  <a:lnTo>
                    <a:pt x="4993" y="1552"/>
                  </a:lnTo>
                  <a:lnTo>
                    <a:pt x="4993" y="1536"/>
                  </a:lnTo>
                  <a:lnTo>
                    <a:pt x="4993" y="1504"/>
                  </a:lnTo>
                  <a:cubicBezTo>
                    <a:pt x="4993" y="1456"/>
                    <a:pt x="4993" y="1424"/>
                    <a:pt x="5025" y="1376"/>
                  </a:cubicBezTo>
                  <a:cubicBezTo>
                    <a:pt x="5025" y="1312"/>
                    <a:pt x="5041" y="1264"/>
                    <a:pt x="5041" y="1200"/>
                  </a:cubicBezTo>
                  <a:lnTo>
                    <a:pt x="5041" y="1120"/>
                  </a:lnTo>
                  <a:lnTo>
                    <a:pt x="5041" y="1024"/>
                  </a:lnTo>
                  <a:cubicBezTo>
                    <a:pt x="5041" y="976"/>
                    <a:pt x="5025" y="928"/>
                    <a:pt x="4993" y="896"/>
                  </a:cubicBezTo>
                  <a:cubicBezTo>
                    <a:pt x="4961" y="816"/>
                    <a:pt x="4881" y="736"/>
                    <a:pt x="4801" y="672"/>
                  </a:cubicBezTo>
                  <a:cubicBezTo>
                    <a:pt x="4753" y="656"/>
                    <a:pt x="4737" y="640"/>
                    <a:pt x="4705" y="624"/>
                  </a:cubicBezTo>
                  <a:lnTo>
                    <a:pt x="4577" y="560"/>
                  </a:lnTo>
                  <a:lnTo>
                    <a:pt x="4497" y="512"/>
                  </a:lnTo>
                  <a:cubicBezTo>
                    <a:pt x="4433" y="480"/>
                    <a:pt x="4385" y="448"/>
                    <a:pt x="4321" y="416"/>
                  </a:cubicBezTo>
                  <a:cubicBezTo>
                    <a:pt x="4225" y="384"/>
                    <a:pt x="4129" y="320"/>
                    <a:pt x="4017" y="272"/>
                  </a:cubicBezTo>
                  <a:lnTo>
                    <a:pt x="3889" y="224"/>
                  </a:lnTo>
                  <a:cubicBezTo>
                    <a:pt x="3825" y="192"/>
                    <a:pt x="3760" y="160"/>
                    <a:pt x="3696" y="128"/>
                  </a:cubicBezTo>
                  <a:cubicBezTo>
                    <a:pt x="3664" y="112"/>
                    <a:pt x="3616" y="112"/>
                    <a:pt x="3584" y="96"/>
                  </a:cubicBezTo>
                  <a:lnTo>
                    <a:pt x="3552" y="96"/>
                  </a:lnTo>
                  <a:lnTo>
                    <a:pt x="3456" y="80"/>
                  </a:lnTo>
                  <a:cubicBezTo>
                    <a:pt x="3328" y="64"/>
                    <a:pt x="3200" y="16"/>
                    <a:pt x="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2"/>
            <p:cNvSpPr/>
            <p:nvPr/>
          </p:nvSpPr>
          <p:spPr>
            <a:xfrm>
              <a:off x="6819531" y="2428713"/>
              <a:ext cx="43140" cy="21203"/>
            </a:xfrm>
            <a:custGeom>
              <a:rect b="b" l="l" r="r" t="t"/>
              <a:pathLst>
                <a:path extrusionOk="0" h="433" w="881">
                  <a:moveTo>
                    <a:pt x="464" y="1"/>
                  </a:moveTo>
                  <a:cubicBezTo>
                    <a:pt x="400" y="1"/>
                    <a:pt x="336" y="17"/>
                    <a:pt x="272" y="49"/>
                  </a:cubicBezTo>
                  <a:cubicBezTo>
                    <a:pt x="256" y="49"/>
                    <a:pt x="256" y="65"/>
                    <a:pt x="240" y="65"/>
                  </a:cubicBezTo>
                  <a:lnTo>
                    <a:pt x="224" y="81"/>
                  </a:lnTo>
                  <a:cubicBezTo>
                    <a:pt x="176" y="81"/>
                    <a:pt x="144" y="97"/>
                    <a:pt x="112" y="97"/>
                  </a:cubicBezTo>
                  <a:cubicBezTo>
                    <a:pt x="112" y="97"/>
                    <a:pt x="96" y="97"/>
                    <a:pt x="96" y="113"/>
                  </a:cubicBezTo>
                  <a:cubicBezTo>
                    <a:pt x="80" y="113"/>
                    <a:pt x="80" y="145"/>
                    <a:pt x="64" y="145"/>
                  </a:cubicBezTo>
                  <a:lnTo>
                    <a:pt x="32" y="161"/>
                  </a:lnTo>
                  <a:cubicBezTo>
                    <a:pt x="32" y="161"/>
                    <a:pt x="32" y="177"/>
                    <a:pt x="16" y="177"/>
                  </a:cubicBezTo>
                  <a:lnTo>
                    <a:pt x="16" y="193"/>
                  </a:lnTo>
                  <a:cubicBezTo>
                    <a:pt x="16" y="225"/>
                    <a:pt x="0" y="241"/>
                    <a:pt x="0" y="257"/>
                  </a:cubicBezTo>
                  <a:cubicBezTo>
                    <a:pt x="0" y="321"/>
                    <a:pt x="32" y="385"/>
                    <a:pt x="80" y="401"/>
                  </a:cubicBezTo>
                  <a:cubicBezTo>
                    <a:pt x="112" y="417"/>
                    <a:pt x="160" y="417"/>
                    <a:pt x="192" y="417"/>
                  </a:cubicBezTo>
                  <a:lnTo>
                    <a:pt x="336" y="417"/>
                  </a:lnTo>
                  <a:cubicBezTo>
                    <a:pt x="368" y="417"/>
                    <a:pt x="400" y="433"/>
                    <a:pt x="432" y="433"/>
                  </a:cubicBezTo>
                  <a:lnTo>
                    <a:pt x="576" y="433"/>
                  </a:lnTo>
                  <a:cubicBezTo>
                    <a:pt x="608" y="433"/>
                    <a:pt x="672" y="417"/>
                    <a:pt x="720" y="401"/>
                  </a:cubicBezTo>
                  <a:cubicBezTo>
                    <a:pt x="736" y="385"/>
                    <a:pt x="768" y="353"/>
                    <a:pt x="768" y="337"/>
                  </a:cubicBezTo>
                  <a:cubicBezTo>
                    <a:pt x="800" y="337"/>
                    <a:pt x="816" y="321"/>
                    <a:pt x="816" y="321"/>
                  </a:cubicBezTo>
                  <a:cubicBezTo>
                    <a:pt x="832" y="305"/>
                    <a:pt x="848" y="273"/>
                    <a:pt x="848" y="257"/>
                  </a:cubicBezTo>
                  <a:cubicBezTo>
                    <a:pt x="880" y="225"/>
                    <a:pt x="880" y="177"/>
                    <a:pt x="848" y="145"/>
                  </a:cubicBezTo>
                  <a:cubicBezTo>
                    <a:pt x="848" y="113"/>
                    <a:pt x="832" y="113"/>
                    <a:pt x="832" y="97"/>
                  </a:cubicBezTo>
                  <a:cubicBezTo>
                    <a:pt x="816" y="65"/>
                    <a:pt x="768" y="65"/>
                    <a:pt x="736" y="33"/>
                  </a:cubicBezTo>
                  <a:lnTo>
                    <a:pt x="720" y="33"/>
                  </a:lnTo>
                  <a:cubicBezTo>
                    <a:pt x="688" y="33"/>
                    <a:pt x="672" y="33"/>
                    <a:pt x="656" y="17"/>
                  </a:cubicBezTo>
                  <a:lnTo>
                    <a:pt x="672" y="17"/>
                  </a:lnTo>
                  <a:cubicBezTo>
                    <a:pt x="656" y="17"/>
                    <a:pt x="608" y="1"/>
                    <a:pt x="5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2"/>
            <p:cNvSpPr/>
            <p:nvPr/>
          </p:nvSpPr>
          <p:spPr>
            <a:xfrm rot="-173">
              <a:off x="6821213" y="2428709"/>
              <a:ext cx="44599" cy="77318"/>
            </a:xfrm>
            <a:custGeom>
              <a:rect b="b" l="l" r="r" t="t"/>
              <a:pathLst>
                <a:path extrusionOk="0" h="1259" w="897">
                  <a:moveTo>
                    <a:pt x="496" y="1"/>
                  </a:moveTo>
                  <a:cubicBezTo>
                    <a:pt x="496" y="1"/>
                    <a:pt x="448" y="1"/>
                    <a:pt x="432" y="17"/>
                  </a:cubicBezTo>
                  <a:cubicBezTo>
                    <a:pt x="400" y="17"/>
                    <a:pt x="400" y="49"/>
                    <a:pt x="400" y="49"/>
                  </a:cubicBezTo>
                  <a:lnTo>
                    <a:pt x="320" y="49"/>
                  </a:lnTo>
                  <a:cubicBezTo>
                    <a:pt x="304" y="17"/>
                    <a:pt x="272" y="17"/>
                    <a:pt x="240" y="17"/>
                  </a:cubicBezTo>
                  <a:cubicBezTo>
                    <a:pt x="208" y="17"/>
                    <a:pt x="192" y="49"/>
                    <a:pt x="160" y="65"/>
                  </a:cubicBezTo>
                  <a:cubicBezTo>
                    <a:pt x="128" y="97"/>
                    <a:pt x="112" y="161"/>
                    <a:pt x="96" y="225"/>
                  </a:cubicBezTo>
                  <a:lnTo>
                    <a:pt x="32" y="465"/>
                  </a:lnTo>
                  <a:cubicBezTo>
                    <a:pt x="32" y="529"/>
                    <a:pt x="0" y="577"/>
                    <a:pt x="0" y="657"/>
                  </a:cubicBezTo>
                  <a:lnTo>
                    <a:pt x="0" y="769"/>
                  </a:lnTo>
                  <a:lnTo>
                    <a:pt x="0" y="849"/>
                  </a:lnTo>
                  <a:cubicBezTo>
                    <a:pt x="0" y="881"/>
                    <a:pt x="32" y="897"/>
                    <a:pt x="32" y="945"/>
                  </a:cubicBezTo>
                  <a:cubicBezTo>
                    <a:pt x="48" y="977"/>
                    <a:pt x="64" y="1009"/>
                    <a:pt x="96" y="1041"/>
                  </a:cubicBezTo>
                  <a:cubicBezTo>
                    <a:pt x="112" y="1089"/>
                    <a:pt x="128" y="1105"/>
                    <a:pt x="160" y="1137"/>
                  </a:cubicBezTo>
                  <a:cubicBezTo>
                    <a:pt x="208" y="1185"/>
                    <a:pt x="240" y="1201"/>
                    <a:pt x="288" y="1217"/>
                  </a:cubicBezTo>
                  <a:cubicBezTo>
                    <a:pt x="339" y="1247"/>
                    <a:pt x="396" y="1258"/>
                    <a:pt x="452" y="1258"/>
                  </a:cubicBezTo>
                  <a:cubicBezTo>
                    <a:pt x="484" y="1258"/>
                    <a:pt x="515" y="1255"/>
                    <a:pt x="544" y="1249"/>
                  </a:cubicBezTo>
                  <a:cubicBezTo>
                    <a:pt x="576" y="1249"/>
                    <a:pt x="608" y="1217"/>
                    <a:pt x="624" y="1217"/>
                  </a:cubicBezTo>
                  <a:lnTo>
                    <a:pt x="672" y="1217"/>
                  </a:lnTo>
                  <a:cubicBezTo>
                    <a:pt x="720" y="1201"/>
                    <a:pt x="752" y="1185"/>
                    <a:pt x="784" y="1137"/>
                  </a:cubicBezTo>
                  <a:cubicBezTo>
                    <a:pt x="816" y="1121"/>
                    <a:pt x="816" y="1105"/>
                    <a:pt x="816" y="1089"/>
                  </a:cubicBezTo>
                  <a:cubicBezTo>
                    <a:pt x="816" y="1057"/>
                    <a:pt x="832" y="1041"/>
                    <a:pt x="832" y="1025"/>
                  </a:cubicBezTo>
                  <a:cubicBezTo>
                    <a:pt x="864" y="945"/>
                    <a:pt x="896" y="865"/>
                    <a:pt x="864" y="785"/>
                  </a:cubicBezTo>
                  <a:cubicBezTo>
                    <a:pt x="864" y="609"/>
                    <a:pt x="832" y="449"/>
                    <a:pt x="768" y="289"/>
                  </a:cubicBezTo>
                  <a:cubicBezTo>
                    <a:pt x="752" y="225"/>
                    <a:pt x="736" y="161"/>
                    <a:pt x="688" y="129"/>
                  </a:cubicBezTo>
                  <a:cubicBezTo>
                    <a:pt x="656" y="81"/>
                    <a:pt x="608" y="49"/>
                    <a:pt x="576" y="17"/>
                  </a:cubicBezTo>
                  <a:cubicBezTo>
                    <a:pt x="544" y="17"/>
                    <a:pt x="528" y="1"/>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2"/>
            <p:cNvSpPr/>
            <p:nvPr/>
          </p:nvSpPr>
          <p:spPr>
            <a:xfrm>
              <a:off x="6861050" y="2013425"/>
              <a:ext cx="469391" cy="463923"/>
            </a:xfrm>
            <a:custGeom>
              <a:rect b="b" l="l" r="r" t="t"/>
              <a:pathLst>
                <a:path extrusionOk="0" h="9394" w="9426">
                  <a:moveTo>
                    <a:pt x="8785" y="1"/>
                  </a:moveTo>
                  <a:cubicBezTo>
                    <a:pt x="8769" y="1"/>
                    <a:pt x="8753" y="1"/>
                    <a:pt x="8721" y="17"/>
                  </a:cubicBezTo>
                  <a:cubicBezTo>
                    <a:pt x="8673" y="33"/>
                    <a:pt x="8625" y="81"/>
                    <a:pt x="8561" y="97"/>
                  </a:cubicBezTo>
                  <a:lnTo>
                    <a:pt x="8513" y="145"/>
                  </a:lnTo>
                  <a:cubicBezTo>
                    <a:pt x="8449" y="161"/>
                    <a:pt x="8401" y="209"/>
                    <a:pt x="8353" y="225"/>
                  </a:cubicBezTo>
                  <a:lnTo>
                    <a:pt x="8289" y="241"/>
                  </a:lnTo>
                  <a:cubicBezTo>
                    <a:pt x="8193" y="289"/>
                    <a:pt x="8113" y="337"/>
                    <a:pt x="8001" y="401"/>
                  </a:cubicBezTo>
                  <a:cubicBezTo>
                    <a:pt x="7953" y="449"/>
                    <a:pt x="7905" y="465"/>
                    <a:pt x="7841" y="481"/>
                  </a:cubicBezTo>
                  <a:lnTo>
                    <a:pt x="7761" y="529"/>
                  </a:lnTo>
                  <a:cubicBezTo>
                    <a:pt x="7729" y="545"/>
                    <a:pt x="7665" y="577"/>
                    <a:pt x="7633" y="609"/>
                  </a:cubicBezTo>
                  <a:cubicBezTo>
                    <a:pt x="7553" y="641"/>
                    <a:pt x="7473" y="689"/>
                    <a:pt x="7393" y="737"/>
                  </a:cubicBezTo>
                  <a:lnTo>
                    <a:pt x="7297" y="801"/>
                  </a:lnTo>
                  <a:lnTo>
                    <a:pt x="7169" y="865"/>
                  </a:lnTo>
                  <a:cubicBezTo>
                    <a:pt x="7105" y="897"/>
                    <a:pt x="7041" y="929"/>
                    <a:pt x="7009" y="961"/>
                  </a:cubicBezTo>
                  <a:lnTo>
                    <a:pt x="6961" y="977"/>
                  </a:lnTo>
                  <a:cubicBezTo>
                    <a:pt x="6801" y="1089"/>
                    <a:pt x="6641" y="1185"/>
                    <a:pt x="6465" y="1281"/>
                  </a:cubicBezTo>
                  <a:cubicBezTo>
                    <a:pt x="6321" y="1361"/>
                    <a:pt x="6193" y="1441"/>
                    <a:pt x="6065" y="1521"/>
                  </a:cubicBezTo>
                  <a:lnTo>
                    <a:pt x="5985" y="1585"/>
                  </a:lnTo>
                  <a:cubicBezTo>
                    <a:pt x="5873" y="1665"/>
                    <a:pt x="5729" y="1745"/>
                    <a:pt x="5617" y="1809"/>
                  </a:cubicBezTo>
                  <a:cubicBezTo>
                    <a:pt x="5553" y="1825"/>
                    <a:pt x="5505" y="1857"/>
                    <a:pt x="5457" y="1905"/>
                  </a:cubicBezTo>
                  <a:lnTo>
                    <a:pt x="5377" y="1969"/>
                  </a:lnTo>
                  <a:lnTo>
                    <a:pt x="5249" y="2017"/>
                  </a:lnTo>
                  <a:lnTo>
                    <a:pt x="5121" y="2081"/>
                  </a:lnTo>
                  <a:cubicBezTo>
                    <a:pt x="4913" y="2193"/>
                    <a:pt x="4705" y="2321"/>
                    <a:pt x="4497" y="2433"/>
                  </a:cubicBezTo>
                  <a:lnTo>
                    <a:pt x="4225" y="2577"/>
                  </a:lnTo>
                  <a:cubicBezTo>
                    <a:pt x="4129" y="2641"/>
                    <a:pt x="4049" y="2673"/>
                    <a:pt x="3953" y="2721"/>
                  </a:cubicBezTo>
                  <a:cubicBezTo>
                    <a:pt x="3889" y="2769"/>
                    <a:pt x="3825" y="2785"/>
                    <a:pt x="3745" y="2817"/>
                  </a:cubicBezTo>
                  <a:cubicBezTo>
                    <a:pt x="3649" y="2865"/>
                    <a:pt x="3569" y="2929"/>
                    <a:pt x="3473" y="2961"/>
                  </a:cubicBezTo>
                  <a:lnTo>
                    <a:pt x="3265" y="3057"/>
                  </a:lnTo>
                  <a:cubicBezTo>
                    <a:pt x="3185" y="3105"/>
                    <a:pt x="3137" y="3137"/>
                    <a:pt x="3057" y="3185"/>
                  </a:cubicBezTo>
                  <a:cubicBezTo>
                    <a:pt x="2945" y="3217"/>
                    <a:pt x="2865" y="3281"/>
                    <a:pt x="2769" y="3329"/>
                  </a:cubicBezTo>
                  <a:cubicBezTo>
                    <a:pt x="2609" y="3409"/>
                    <a:pt x="2465" y="3505"/>
                    <a:pt x="2305" y="3585"/>
                  </a:cubicBezTo>
                  <a:cubicBezTo>
                    <a:pt x="2193" y="3665"/>
                    <a:pt x="2049" y="3729"/>
                    <a:pt x="1936" y="3793"/>
                  </a:cubicBezTo>
                  <a:lnTo>
                    <a:pt x="1856" y="3841"/>
                  </a:lnTo>
                  <a:cubicBezTo>
                    <a:pt x="1776" y="3889"/>
                    <a:pt x="1664" y="3937"/>
                    <a:pt x="1584" y="4001"/>
                  </a:cubicBezTo>
                  <a:lnTo>
                    <a:pt x="1392" y="4097"/>
                  </a:lnTo>
                  <a:lnTo>
                    <a:pt x="1376" y="4113"/>
                  </a:lnTo>
                  <a:cubicBezTo>
                    <a:pt x="1312" y="4161"/>
                    <a:pt x="1248" y="4193"/>
                    <a:pt x="1184" y="4225"/>
                  </a:cubicBezTo>
                  <a:lnTo>
                    <a:pt x="1104" y="4257"/>
                  </a:lnTo>
                  <a:lnTo>
                    <a:pt x="992" y="4321"/>
                  </a:lnTo>
                  <a:lnTo>
                    <a:pt x="944" y="4337"/>
                  </a:lnTo>
                  <a:cubicBezTo>
                    <a:pt x="848" y="4401"/>
                    <a:pt x="736" y="4465"/>
                    <a:pt x="624" y="4513"/>
                  </a:cubicBezTo>
                  <a:cubicBezTo>
                    <a:pt x="576" y="4561"/>
                    <a:pt x="528" y="4625"/>
                    <a:pt x="512" y="4705"/>
                  </a:cubicBezTo>
                  <a:cubicBezTo>
                    <a:pt x="496" y="4785"/>
                    <a:pt x="464" y="4881"/>
                    <a:pt x="448" y="4961"/>
                  </a:cubicBezTo>
                  <a:cubicBezTo>
                    <a:pt x="448" y="4993"/>
                    <a:pt x="432" y="5041"/>
                    <a:pt x="432" y="5105"/>
                  </a:cubicBezTo>
                  <a:cubicBezTo>
                    <a:pt x="432" y="5137"/>
                    <a:pt x="400" y="5185"/>
                    <a:pt x="400" y="5217"/>
                  </a:cubicBezTo>
                  <a:cubicBezTo>
                    <a:pt x="400" y="5297"/>
                    <a:pt x="384" y="5377"/>
                    <a:pt x="400" y="5457"/>
                  </a:cubicBezTo>
                  <a:cubicBezTo>
                    <a:pt x="400" y="5521"/>
                    <a:pt x="400" y="5585"/>
                    <a:pt x="432" y="5649"/>
                  </a:cubicBezTo>
                  <a:lnTo>
                    <a:pt x="432" y="5697"/>
                  </a:lnTo>
                  <a:cubicBezTo>
                    <a:pt x="384" y="5713"/>
                    <a:pt x="384" y="5745"/>
                    <a:pt x="368" y="5761"/>
                  </a:cubicBezTo>
                  <a:cubicBezTo>
                    <a:pt x="352" y="5777"/>
                    <a:pt x="352" y="5825"/>
                    <a:pt x="352" y="5841"/>
                  </a:cubicBezTo>
                  <a:lnTo>
                    <a:pt x="352" y="5857"/>
                  </a:lnTo>
                  <a:cubicBezTo>
                    <a:pt x="320" y="5905"/>
                    <a:pt x="320" y="5937"/>
                    <a:pt x="304" y="5985"/>
                  </a:cubicBezTo>
                  <a:lnTo>
                    <a:pt x="288" y="6033"/>
                  </a:lnTo>
                  <a:cubicBezTo>
                    <a:pt x="272" y="6145"/>
                    <a:pt x="224" y="6241"/>
                    <a:pt x="224" y="6321"/>
                  </a:cubicBezTo>
                  <a:lnTo>
                    <a:pt x="160" y="6738"/>
                  </a:lnTo>
                  <a:lnTo>
                    <a:pt x="144" y="6834"/>
                  </a:lnTo>
                  <a:cubicBezTo>
                    <a:pt x="144" y="6882"/>
                    <a:pt x="144" y="6898"/>
                    <a:pt x="128" y="6946"/>
                  </a:cubicBezTo>
                  <a:cubicBezTo>
                    <a:pt x="112" y="7026"/>
                    <a:pt x="112" y="7106"/>
                    <a:pt x="112" y="7154"/>
                  </a:cubicBezTo>
                  <a:lnTo>
                    <a:pt x="112" y="7202"/>
                  </a:lnTo>
                  <a:lnTo>
                    <a:pt x="80" y="7218"/>
                  </a:lnTo>
                  <a:lnTo>
                    <a:pt x="64" y="7282"/>
                  </a:lnTo>
                  <a:lnTo>
                    <a:pt x="48" y="7314"/>
                  </a:lnTo>
                  <a:cubicBezTo>
                    <a:pt x="32" y="7362"/>
                    <a:pt x="32" y="7394"/>
                    <a:pt x="0" y="7442"/>
                  </a:cubicBezTo>
                  <a:cubicBezTo>
                    <a:pt x="0" y="7474"/>
                    <a:pt x="0" y="7522"/>
                    <a:pt x="32" y="7554"/>
                  </a:cubicBezTo>
                  <a:cubicBezTo>
                    <a:pt x="32" y="7586"/>
                    <a:pt x="48" y="7602"/>
                    <a:pt x="48" y="7618"/>
                  </a:cubicBezTo>
                  <a:cubicBezTo>
                    <a:pt x="48" y="7634"/>
                    <a:pt x="48" y="7666"/>
                    <a:pt x="64" y="7682"/>
                  </a:cubicBezTo>
                  <a:cubicBezTo>
                    <a:pt x="64" y="7698"/>
                    <a:pt x="80" y="7714"/>
                    <a:pt x="80" y="7762"/>
                  </a:cubicBezTo>
                  <a:cubicBezTo>
                    <a:pt x="112" y="7826"/>
                    <a:pt x="144" y="7858"/>
                    <a:pt x="208" y="7874"/>
                  </a:cubicBezTo>
                  <a:cubicBezTo>
                    <a:pt x="224" y="7906"/>
                    <a:pt x="272" y="7906"/>
                    <a:pt x="288" y="7906"/>
                  </a:cubicBezTo>
                  <a:cubicBezTo>
                    <a:pt x="368" y="7906"/>
                    <a:pt x="448" y="7858"/>
                    <a:pt x="512" y="7842"/>
                  </a:cubicBezTo>
                  <a:cubicBezTo>
                    <a:pt x="544" y="7826"/>
                    <a:pt x="592" y="7794"/>
                    <a:pt x="624" y="7762"/>
                  </a:cubicBezTo>
                  <a:lnTo>
                    <a:pt x="688" y="7762"/>
                  </a:lnTo>
                  <a:cubicBezTo>
                    <a:pt x="720" y="7746"/>
                    <a:pt x="784" y="7714"/>
                    <a:pt x="832" y="7698"/>
                  </a:cubicBezTo>
                  <a:lnTo>
                    <a:pt x="848" y="7682"/>
                  </a:lnTo>
                  <a:cubicBezTo>
                    <a:pt x="880" y="7666"/>
                    <a:pt x="912" y="7634"/>
                    <a:pt x="944" y="7618"/>
                  </a:cubicBezTo>
                  <a:lnTo>
                    <a:pt x="992" y="7602"/>
                  </a:lnTo>
                  <a:cubicBezTo>
                    <a:pt x="1040" y="7554"/>
                    <a:pt x="1104" y="7522"/>
                    <a:pt x="1168" y="7506"/>
                  </a:cubicBezTo>
                  <a:lnTo>
                    <a:pt x="1200" y="7458"/>
                  </a:lnTo>
                  <a:lnTo>
                    <a:pt x="1632" y="7218"/>
                  </a:lnTo>
                  <a:cubicBezTo>
                    <a:pt x="1728" y="7186"/>
                    <a:pt x="1808" y="7122"/>
                    <a:pt x="1904" y="7074"/>
                  </a:cubicBezTo>
                  <a:lnTo>
                    <a:pt x="1904" y="7106"/>
                  </a:lnTo>
                  <a:cubicBezTo>
                    <a:pt x="1920" y="7122"/>
                    <a:pt x="1952" y="7154"/>
                    <a:pt x="1968" y="7186"/>
                  </a:cubicBezTo>
                  <a:cubicBezTo>
                    <a:pt x="2000" y="7234"/>
                    <a:pt x="2049" y="7298"/>
                    <a:pt x="2113" y="7362"/>
                  </a:cubicBezTo>
                  <a:cubicBezTo>
                    <a:pt x="2145" y="7394"/>
                    <a:pt x="2193" y="7458"/>
                    <a:pt x="2225" y="7506"/>
                  </a:cubicBezTo>
                  <a:lnTo>
                    <a:pt x="2241" y="7538"/>
                  </a:lnTo>
                  <a:cubicBezTo>
                    <a:pt x="2273" y="7586"/>
                    <a:pt x="2305" y="7618"/>
                    <a:pt x="2321" y="7666"/>
                  </a:cubicBezTo>
                  <a:lnTo>
                    <a:pt x="2369" y="7698"/>
                  </a:lnTo>
                  <a:cubicBezTo>
                    <a:pt x="2385" y="7714"/>
                    <a:pt x="2401" y="7762"/>
                    <a:pt x="2433" y="7778"/>
                  </a:cubicBezTo>
                  <a:cubicBezTo>
                    <a:pt x="2449" y="7826"/>
                    <a:pt x="2465" y="7842"/>
                    <a:pt x="2481" y="7874"/>
                  </a:cubicBezTo>
                  <a:cubicBezTo>
                    <a:pt x="2481" y="7906"/>
                    <a:pt x="2513" y="7922"/>
                    <a:pt x="2513" y="7938"/>
                  </a:cubicBezTo>
                  <a:cubicBezTo>
                    <a:pt x="2529" y="7986"/>
                    <a:pt x="2529" y="8018"/>
                    <a:pt x="2545" y="8066"/>
                  </a:cubicBezTo>
                  <a:cubicBezTo>
                    <a:pt x="2625" y="8178"/>
                    <a:pt x="2689" y="8322"/>
                    <a:pt x="2785" y="8466"/>
                  </a:cubicBezTo>
                  <a:lnTo>
                    <a:pt x="2849" y="8562"/>
                  </a:lnTo>
                  <a:lnTo>
                    <a:pt x="2961" y="8738"/>
                  </a:lnTo>
                  <a:cubicBezTo>
                    <a:pt x="2993" y="8754"/>
                    <a:pt x="2993" y="8786"/>
                    <a:pt x="3009" y="8802"/>
                  </a:cubicBezTo>
                  <a:cubicBezTo>
                    <a:pt x="3025" y="8834"/>
                    <a:pt x="3041" y="8882"/>
                    <a:pt x="3073" y="8898"/>
                  </a:cubicBezTo>
                  <a:cubicBezTo>
                    <a:pt x="3089" y="8914"/>
                    <a:pt x="3105" y="8962"/>
                    <a:pt x="3105" y="8978"/>
                  </a:cubicBezTo>
                  <a:cubicBezTo>
                    <a:pt x="3121" y="9026"/>
                    <a:pt x="3153" y="9058"/>
                    <a:pt x="3153" y="9106"/>
                  </a:cubicBezTo>
                  <a:cubicBezTo>
                    <a:pt x="3185" y="9154"/>
                    <a:pt x="3233" y="9218"/>
                    <a:pt x="3281" y="9282"/>
                  </a:cubicBezTo>
                  <a:cubicBezTo>
                    <a:pt x="3329" y="9314"/>
                    <a:pt x="3409" y="9346"/>
                    <a:pt x="3441" y="9346"/>
                  </a:cubicBezTo>
                  <a:cubicBezTo>
                    <a:pt x="3505" y="9362"/>
                    <a:pt x="3569" y="9362"/>
                    <a:pt x="3601" y="9378"/>
                  </a:cubicBezTo>
                  <a:cubicBezTo>
                    <a:pt x="3665" y="9378"/>
                    <a:pt x="3713" y="9394"/>
                    <a:pt x="3761" y="9394"/>
                  </a:cubicBezTo>
                  <a:lnTo>
                    <a:pt x="3809" y="9394"/>
                  </a:lnTo>
                  <a:cubicBezTo>
                    <a:pt x="3841" y="9394"/>
                    <a:pt x="3905" y="9394"/>
                    <a:pt x="3953" y="9378"/>
                  </a:cubicBezTo>
                  <a:cubicBezTo>
                    <a:pt x="3985" y="9378"/>
                    <a:pt x="4033" y="9378"/>
                    <a:pt x="4065" y="9362"/>
                  </a:cubicBezTo>
                  <a:cubicBezTo>
                    <a:pt x="4145" y="9362"/>
                    <a:pt x="4225" y="9362"/>
                    <a:pt x="4305" y="9346"/>
                  </a:cubicBezTo>
                  <a:cubicBezTo>
                    <a:pt x="4369" y="9346"/>
                    <a:pt x="4433" y="9314"/>
                    <a:pt x="4481" y="9314"/>
                  </a:cubicBezTo>
                  <a:cubicBezTo>
                    <a:pt x="4513" y="9346"/>
                    <a:pt x="4529" y="9378"/>
                    <a:pt x="4561" y="9378"/>
                  </a:cubicBezTo>
                  <a:cubicBezTo>
                    <a:pt x="4609" y="9394"/>
                    <a:pt x="4625" y="9394"/>
                    <a:pt x="4673" y="9394"/>
                  </a:cubicBezTo>
                  <a:lnTo>
                    <a:pt x="4801" y="9394"/>
                  </a:lnTo>
                  <a:cubicBezTo>
                    <a:pt x="4913" y="9394"/>
                    <a:pt x="4961" y="9378"/>
                    <a:pt x="5041" y="9362"/>
                  </a:cubicBezTo>
                  <a:cubicBezTo>
                    <a:pt x="5185" y="9346"/>
                    <a:pt x="5313" y="9298"/>
                    <a:pt x="5425" y="9266"/>
                  </a:cubicBezTo>
                  <a:lnTo>
                    <a:pt x="5505" y="9234"/>
                  </a:lnTo>
                  <a:lnTo>
                    <a:pt x="5569" y="9218"/>
                  </a:lnTo>
                  <a:cubicBezTo>
                    <a:pt x="5729" y="9186"/>
                    <a:pt x="5889" y="9122"/>
                    <a:pt x="6033" y="9058"/>
                  </a:cubicBezTo>
                  <a:cubicBezTo>
                    <a:pt x="6081" y="9042"/>
                    <a:pt x="6145" y="9026"/>
                    <a:pt x="6209" y="8978"/>
                  </a:cubicBezTo>
                  <a:lnTo>
                    <a:pt x="6241" y="8978"/>
                  </a:lnTo>
                  <a:cubicBezTo>
                    <a:pt x="6321" y="8962"/>
                    <a:pt x="6433" y="8914"/>
                    <a:pt x="6529" y="8882"/>
                  </a:cubicBezTo>
                  <a:cubicBezTo>
                    <a:pt x="6609" y="8834"/>
                    <a:pt x="6689" y="8802"/>
                    <a:pt x="6753" y="8754"/>
                  </a:cubicBezTo>
                  <a:lnTo>
                    <a:pt x="6785" y="8738"/>
                  </a:lnTo>
                  <a:cubicBezTo>
                    <a:pt x="6849" y="8706"/>
                    <a:pt x="6929" y="8658"/>
                    <a:pt x="6993" y="8626"/>
                  </a:cubicBezTo>
                  <a:cubicBezTo>
                    <a:pt x="7025" y="8610"/>
                    <a:pt x="7073" y="8562"/>
                    <a:pt x="7105" y="8546"/>
                  </a:cubicBezTo>
                  <a:lnTo>
                    <a:pt x="7169" y="8498"/>
                  </a:lnTo>
                  <a:lnTo>
                    <a:pt x="7185" y="8482"/>
                  </a:lnTo>
                  <a:cubicBezTo>
                    <a:pt x="7249" y="8450"/>
                    <a:pt x="7297" y="8402"/>
                    <a:pt x="7345" y="8370"/>
                  </a:cubicBezTo>
                  <a:lnTo>
                    <a:pt x="7521" y="8242"/>
                  </a:lnTo>
                  <a:lnTo>
                    <a:pt x="7569" y="8226"/>
                  </a:lnTo>
                  <a:cubicBezTo>
                    <a:pt x="7697" y="8146"/>
                    <a:pt x="7809" y="8066"/>
                    <a:pt x="7905" y="7938"/>
                  </a:cubicBezTo>
                  <a:cubicBezTo>
                    <a:pt x="7953" y="7906"/>
                    <a:pt x="8001" y="7858"/>
                    <a:pt x="8049" y="7810"/>
                  </a:cubicBezTo>
                  <a:cubicBezTo>
                    <a:pt x="8113" y="7746"/>
                    <a:pt x="8145" y="7698"/>
                    <a:pt x="8193" y="7650"/>
                  </a:cubicBezTo>
                  <a:lnTo>
                    <a:pt x="8225" y="7602"/>
                  </a:lnTo>
                  <a:cubicBezTo>
                    <a:pt x="8273" y="7570"/>
                    <a:pt x="8289" y="7522"/>
                    <a:pt x="8321" y="7490"/>
                  </a:cubicBezTo>
                  <a:lnTo>
                    <a:pt x="8353" y="7458"/>
                  </a:lnTo>
                  <a:cubicBezTo>
                    <a:pt x="8369" y="7442"/>
                    <a:pt x="8385" y="7426"/>
                    <a:pt x="8401" y="7378"/>
                  </a:cubicBezTo>
                  <a:lnTo>
                    <a:pt x="8433" y="7362"/>
                  </a:lnTo>
                  <a:cubicBezTo>
                    <a:pt x="8465" y="7330"/>
                    <a:pt x="8497" y="7282"/>
                    <a:pt x="8529" y="7250"/>
                  </a:cubicBezTo>
                  <a:cubicBezTo>
                    <a:pt x="8545" y="7218"/>
                    <a:pt x="8561" y="7186"/>
                    <a:pt x="8593" y="7138"/>
                  </a:cubicBezTo>
                  <a:lnTo>
                    <a:pt x="8625" y="7090"/>
                  </a:lnTo>
                  <a:cubicBezTo>
                    <a:pt x="8657" y="7058"/>
                    <a:pt x="8657" y="7042"/>
                    <a:pt x="8673" y="7026"/>
                  </a:cubicBezTo>
                  <a:cubicBezTo>
                    <a:pt x="8689" y="6978"/>
                    <a:pt x="8705" y="6962"/>
                    <a:pt x="8721" y="6930"/>
                  </a:cubicBezTo>
                  <a:cubicBezTo>
                    <a:pt x="8753" y="6882"/>
                    <a:pt x="8769" y="6866"/>
                    <a:pt x="8785" y="6818"/>
                  </a:cubicBezTo>
                  <a:cubicBezTo>
                    <a:pt x="8817" y="6802"/>
                    <a:pt x="8817" y="6786"/>
                    <a:pt x="8833" y="6770"/>
                  </a:cubicBezTo>
                  <a:cubicBezTo>
                    <a:pt x="8865" y="6705"/>
                    <a:pt x="8897" y="6641"/>
                    <a:pt x="8929" y="6577"/>
                  </a:cubicBezTo>
                  <a:cubicBezTo>
                    <a:pt x="8945" y="6545"/>
                    <a:pt x="8993" y="6481"/>
                    <a:pt x="9009" y="6449"/>
                  </a:cubicBezTo>
                  <a:lnTo>
                    <a:pt x="9121" y="6209"/>
                  </a:lnTo>
                  <a:lnTo>
                    <a:pt x="9169" y="6129"/>
                  </a:lnTo>
                  <a:cubicBezTo>
                    <a:pt x="9185" y="6081"/>
                    <a:pt x="9201" y="6049"/>
                    <a:pt x="9249" y="6001"/>
                  </a:cubicBezTo>
                  <a:cubicBezTo>
                    <a:pt x="9265" y="5969"/>
                    <a:pt x="9313" y="5905"/>
                    <a:pt x="9329" y="5841"/>
                  </a:cubicBezTo>
                  <a:cubicBezTo>
                    <a:pt x="9361" y="5761"/>
                    <a:pt x="9393" y="5697"/>
                    <a:pt x="9409" y="5617"/>
                  </a:cubicBezTo>
                  <a:cubicBezTo>
                    <a:pt x="9425" y="5585"/>
                    <a:pt x="9425" y="5537"/>
                    <a:pt x="9409" y="5489"/>
                  </a:cubicBezTo>
                  <a:lnTo>
                    <a:pt x="9409" y="5457"/>
                  </a:lnTo>
                  <a:cubicBezTo>
                    <a:pt x="9409" y="5441"/>
                    <a:pt x="9393" y="5425"/>
                    <a:pt x="9393" y="5409"/>
                  </a:cubicBezTo>
                  <a:cubicBezTo>
                    <a:pt x="9361" y="5377"/>
                    <a:pt x="9361" y="5361"/>
                    <a:pt x="9345" y="5329"/>
                  </a:cubicBezTo>
                  <a:lnTo>
                    <a:pt x="9281" y="5201"/>
                  </a:lnTo>
                  <a:cubicBezTo>
                    <a:pt x="9249" y="5137"/>
                    <a:pt x="9201" y="5057"/>
                    <a:pt x="9169" y="5009"/>
                  </a:cubicBezTo>
                  <a:cubicBezTo>
                    <a:pt x="9153" y="4961"/>
                    <a:pt x="9121" y="4945"/>
                    <a:pt x="9105" y="4897"/>
                  </a:cubicBezTo>
                  <a:cubicBezTo>
                    <a:pt x="9089" y="4865"/>
                    <a:pt x="9041" y="4801"/>
                    <a:pt x="9025" y="4769"/>
                  </a:cubicBezTo>
                  <a:cubicBezTo>
                    <a:pt x="9009" y="4721"/>
                    <a:pt x="8993" y="4705"/>
                    <a:pt x="8945" y="4657"/>
                  </a:cubicBezTo>
                  <a:cubicBezTo>
                    <a:pt x="8929" y="4625"/>
                    <a:pt x="8913" y="4609"/>
                    <a:pt x="8881" y="4561"/>
                  </a:cubicBezTo>
                  <a:lnTo>
                    <a:pt x="8769" y="4385"/>
                  </a:lnTo>
                  <a:cubicBezTo>
                    <a:pt x="8689" y="4289"/>
                    <a:pt x="8593" y="4145"/>
                    <a:pt x="8481" y="4001"/>
                  </a:cubicBezTo>
                  <a:lnTo>
                    <a:pt x="8481" y="4017"/>
                  </a:lnTo>
                  <a:lnTo>
                    <a:pt x="8449" y="3969"/>
                  </a:lnTo>
                  <a:cubicBezTo>
                    <a:pt x="8401" y="3905"/>
                    <a:pt x="8385" y="3841"/>
                    <a:pt x="8353" y="3777"/>
                  </a:cubicBezTo>
                  <a:lnTo>
                    <a:pt x="8305" y="3729"/>
                  </a:lnTo>
                  <a:cubicBezTo>
                    <a:pt x="8289" y="3681"/>
                    <a:pt x="8273" y="3649"/>
                    <a:pt x="8225" y="3601"/>
                  </a:cubicBezTo>
                  <a:lnTo>
                    <a:pt x="8241" y="3585"/>
                  </a:lnTo>
                  <a:cubicBezTo>
                    <a:pt x="8289" y="3537"/>
                    <a:pt x="8353" y="3521"/>
                    <a:pt x="8385" y="3489"/>
                  </a:cubicBezTo>
                  <a:lnTo>
                    <a:pt x="8385" y="3489"/>
                  </a:lnTo>
                  <a:lnTo>
                    <a:pt x="8353" y="3505"/>
                  </a:lnTo>
                  <a:cubicBezTo>
                    <a:pt x="8401" y="3457"/>
                    <a:pt x="8449" y="3441"/>
                    <a:pt x="8481" y="3409"/>
                  </a:cubicBezTo>
                  <a:lnTo>
                    <a:pt x="8545" y="3345"/>
                  </a:lnTo>
                  <a:cubicBezTo>
                    <a:pt x="8561" y="3329"/>
                    <a:pt x="8609" y="3281"/>
                    <a:pt x="8625" y="3249"/>
                  </a:cubicBezTo>
                  <a:cubicBezTo>
                    <a:pt x="8641" y="3217"/>
                    <a:pt x="8673" y="3185"/>
                    <a:pt x="8689" y="3137"/>
                  </a:cubicBezTo>
                  <a:cubicBezTo>
                    <a:pt x="8705" y="3057"/>
                    <a:pt x="8721" y="3009"/>
                    <a:pt x="8753" y="2929"/>
                  </a:cubicBezTo>
                  <a:cubicBezTo>
                    <a:pt x="8753" y="2881"/>
                    <a:pt x="8769" y="2849"/>
                    <a:pt x="8769" y="2801"/>
                  </a:cubicBezTo>
                  <a:cubicBezTo>
                    <a:pt x="8769" y="2769"/>
                    <a:pt x="8785" y="2705"/>
                    <a:pt x="8785" y="2657"/>
                  </a:cubicBezTo>
                  <a:lnTo>
                    <a:pt x="8785" y="2641"/>
                  </a:lnTo>
                  <a:lnTo>
                    <a:pt x="8785" y="2625"/>
                  </a:lnTo>
                  <a:cubicBezTo>
                    <a:pt x="8785" y="2577"/>
                    <a:pt x="8817" y="2545"/>
                    <a:pt x="8817" y="2497"/>
                  </a:cubicBezTo>
                  <a:cubicBezTo>
                    <a:pt x="8817" y="2465"/>
                    <a:pt x="8817" y="2417"/>
                    <a:pt x="8833" y="2385"/>
                  </a:cubicBezTo>
                  <a:lnTo>
                    <a:pt x="8849" y="2321"/>
                  </a:lnTo>
                  <a:cubicBezTo>
                    <a:pt x="8865" y="2257"/>
                    <a:pt x="8865" y="2177"/>
                    <a:pt x="8865" y="2129"/>
                  </a:cubicBezTo>
                  <a:lnTo>
                    <a:pt x="8865" y="1985"/>
                  </a:lnTo>
                  <a:lnTo>
                    <a:pt x="8865" y="1857"/>
                  </a:lnTo>
                  <a:lnTo>
                    <a:pt x="8865" y="1825"/>
                  </a:lnTo>
                  <a:lnTo>
                    <a:pt x="8865" y="1697"/>
                  </a:lnTo>
                  <a:cubicBezTo>
                    <a:pt x="8865" y="1681"/>
                    <a:pt x="8897" y="1665"/>
                    <a:pt x="8897" y="1649"/>
                  </a:cubicBezTo>
                  <a:cubicBezTo>
                    <a:pt x="8913" y="1585"/>
                    <a:pt x="8929" y="1537"/>
                    <a:pt x="8929" y="1489"/>
                  </a:cubicBezTo>
                  <a:cubicBezTo>
                    <a:pt x="8945" y="1425"/>
                    <a:pt x="8945" y="1361"/>
                    <a:pt x="8945" y="1329"/>
                  </a:cubicBezTo>
                  <a:lnTo>
                    <a:pt x="8945" y="1281"/>
                  </a:lnTo>
                  <a:lnTo>
                    <a:pt x="8945" y="1169"/>
                  </a:lnTo>
                  <a:lnTo>
                    <a:pt x="8945" y="1121"/>
                  </a:lnTo>
                  <a:cubicBezTo>
                    <a:pt x="8945" y="1105"/>
                    <a:pt x="8977" y="1105"/>
                    <a:pt x="8977" y="1089"/>
                  </a:cubicBezTo>
                  <a:lnTo>
                    <a:pt x="9025" y="897"/>
                  </a:lnTo>
                  <a:lnTo>
                    <a:pt x="9089" y="769"/>
                  </a:lnTo>
                  <a:cubicBezTo>
                    <a:pt x="9105" y="721"/>
                    <a:pt x="9105" y="689"/>
                    <a:pt x="9137" y="641"/>
                  </a:cubicBezTo>
                  <a:cubicBezTo>
                    <a:pt x="9153" y="561"/>
                    <a:pt x="9153" y="481"/>
                    <a:pt x="9153" y="417"/>
                  </a:cubicBezTo>
                  <a:lnTo>
                    <a:pt x="9153" y="369"/>
                  </a:lnTo>
                  <a:lnTo>
                    <a:pt x="9153" y="337"/>
                  </a:lnTo>
                  <a:cubicBezTo>
                    <a:pt x="9153" y="305"/>
                    <a:pt x="9137" y="289"/>
                    <a:pt x="9137" y="257"/>
                  </a:cubicBezTo>
                  <a:cubicBezTo>
                    <a:pt x="9105" y="225"/>
                    <a:pt x="9073" y="177"/>
                    <a:pt x="9057" y="177"/>
                  </a:cubicBezTo>
                  <a:lnTo>
                    <a:pt x="9009" y="177"/>
                  </a:lnTo>
                  <a:cubicBezTo>
                    <a:pt x="8993" y="161"/>
                    <a:pt x="8993" y="145"/>
                    <a:pt x="8977" y="145"/>
                  </a:cubicBezTo>
                  <a:cubicBezTo>
                    <a:pt x="8977" y="129"/>
                    <a:pt x="8945" y="97"/>
                    <a:pt x="8929" y="65"/>
                  </a:cubicBezTo>
                  <a:lnTo>
                    <a:pt x="8913" y="49"/>
                  </a:lnTo>
                  <a:cubicBezTo>
                    <a:pt x="8897" y="49"/>
                    <a:pt x="8897" y="17"/>
                    <a:pt x="8865" y="17"/>
                  </a:cubicBezTo>
                  <a:lnTo>
                    <a:pt x="8785" y="17"/>
                  </a:lnTo>
                  <a:cubicBezTo>
                    <a:pt x="8865" y="17"/>
                    <a:pt x="8833" y="1"/>
                    <a:pt x="8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2"/>
            <p:cNvSpPr/>
            <p:nvPr/>
          </p:nvSpPr>
          <p:spPr>
            <a:xfrm>
              <a:off x="6589139" y="3009027"/>
              <a:ext cx="583791" cy="469158"/>
            </a:xfrm>
            <a:custGeom>
              <a:rect b="b" l="l" r="r" t="t"/>
              <a:pathLst>
                <a:path extrusionOk="0" h="9581" w="11922">
                  <a:moveTo>
                    <a:pt x="289" y="1"/>
                  </a:moveTo>
                  <a:cubicBezTo>
                    <a:pt x="224" y="1"/>
                    <a:pt x="197" y="19"/>
                    <a:pt x="161" y="55"/>
                  </a:cubicBezTo>
                  <a:cubicBezTo>
                    <a:pt x="145" y="71"/>
                    <a:pt x="129" y="87"/>
                    <a:pt x="129" y="119"/>
                  </a:cubicBezTo>
                  <a:lnTo>
                    <a:pt x="65" y="167"/>
                  </a:lnTo>
                  <a:lnTo>
                    <a:pt x="49" y="199"/>
                  </a:lnTo>
                  <a:cubicBezTo>
                    <a:pt x="17" y="231"/>
                    <a:pt x="1" y="247"/>
                    <a:pt x="1" y="295"/>
                  </a:cubicBezTo>
                  <a:cubicBezTo>
                    <a:pt x="1" y="327"/>
                    <a:pt x="17" y="359"/>
                    <a:pt x="49" y="375"/>
                  </a:cubicBezTo>
                  <a:lnTo>
                    <a:pt x="65" y="391"/>
                  </a:lnTo>
                  <a:lnTo>
                    <a:pt x="65" y="407"/>
                  </a:lnTo>
                  <a:cubicBezTo>
                    <a:pt x="65" y="455"/>
                    <a:pt x="97" y="487"/>
                    <a:pt x="145" y="519"/>
                  </a:cubicBezTo>
                  <a:cubicBezTo>
                    <a:pt x="161" y="535"/>
                    <a:pt x="209" y="551"/>
                    <a:pt x="241" y="567"/>
                  </a:cubicBezTo>
                  <a:cubicBezTo>
                    <a:pt x="289" y="599"/>
                    <a:pt x="305" y="615"/>
                    <a:pt x="337" y="631"/>
                  </a:cubicBezTo>
                  <a:lnTo>
                    <a:pt x="465" y="695"/>
                  </a:lnTo>
                  <a:cubicBezTo>
                    <a:pt x="465" y="695"/>
                    <a:pt x="481" y="695"/>
                    <a:pt x="481" y="711"/>
                  </a:cubicBezTo>
                  <a:cubicBezTo>
                    <a:pt x="529" y="759"/>
                    <a:pt x="577" y="791"/>
                    <a:pt x="625" y="839"/>
                  </a:cubicBezTo>
                  <a:cubicBezTo>
                    <a:pt x="657" y="871"/>
                    <a:pt x="721" y="919"/>
                    <a:pt x="769" y="951"/>
                  </a:cubicBezTo>
                  <a:cubicBezTo>
                    <a:pt x="785" y="967"/>
                    <a:pt x="801" y="967"/>
                    <a:pt x="817" y="967"/>
                  </a:cubicBezTo>
                  <a:cubicBezTo>
                    <a:pt x="865" y="1015"/>
                    <a:pt x="897" y="1031"/>
                    <a:pt x="945" y="1079"/>
                  </a:cubicBezTo>
                  <a:lnTo>
                    <a:pt x="977" y="1111"/>
                  </a:lnTo>
                  <a:cubicBezTo>
                    <a:pt x="1089" y="1207"/>
                    <a:pt x="1201" y="1319"/>
                    <a:pt x="1297" y="1415"/>
                  </a:cubicBezTo>
                  <a:cubicBezTo>
                    <a:pt x="1345" y="1447"/>
                    <a:pt x="1409" y="1495"/>
                    <a:pt x="1441" y="1527"/>
                  </a:cubicBezTo>
                  <a:lnTo>
                    <a:pt x="1489" y="1575"/>
                  </a:lnTo>
                  <a:cubicBezTo>
                    <a:pt x="1537" y="1607"/>
                    <a:pt x="1585" y="1671"/>
                    <a:pt x="1649" y="1703"/>
                  </a:cubicBezTo>
                  <a:cubicBezTo>
                    <a:pt x="1665" y="1735"/>
                    <a:pt x="1681" y="1735"/>
                    <a:pt x="1697" y="1735"/>
                  </a:cubicBezTo>
                  <a:cubicBezTo>
                    <a:pt x="1745" y="1767"/>
                    <a:pt x="1777" y="1799"/>
                    <a:pt x="1825" y="1831"/>
                  </a:cubicBezTo>
                  <a:cubicBezTo>
                    <a:pt x="1889" y="1895"/>
                    <a:pt x="1969" y="1943"/>
                    <a:pt x="2017" y="1991"/>
                  </a:cubicBezTo>
                  <a:cubicBezTo>
                    <a:pt x="2145" y="2087"/>
                    <a:pt x="2289" y="2215"/>
                    <a:pt x="2401" y="2311"/>
                  </a:cubicBezTo>
                  <a:cubicBezTo>
                    <a:pt x="2529" y="2407"/>
                    <a:pt x="2657" y="2535"/>
                    <a:pt x="2801" y="2631"/>
                  </a:cubicBezTo>
                  <a:cubicBezTo>
                    <a:pt x="2897" y="2695"/>
                    <a:pt x="2977" y="2775"/>
                    <a:pt x="3089" y="2823"/>
                  </a:cubicBezTo>
                  <a:cubicBezTo>
                    <a:pt x="3121" y="2855"/>
                    <a:pt x="3169" y="2887"/>
                    <a:pt x="3201" y="2903"/>
                  </a:cubicBezTo>
                  <a:cubicBezTo>
                    <a:pt x="3201" y="2935"/>
                    <a:pt x="3201" y="2967"/>
                    <a:pt x="3217" y="2999"/>
                  </a:cubicBezTo>
                  <a:cubicBezTo>
                    <a:pt x="3249" y="3015"/>
                    <a:pt x="3249" y="3031"/>
                    <a:pt x="3265" y="3047"/>
                  </a:cubicBezTo>
                  <a:cubicBezTo>
                    <a:pt x="3281" y="3079"/>
                    <a:pt x="3297" y="3079"/>
                    <a:pt x="3329" y="3095"/>
                  </a:cubicBezTo>
                  <a:cubicBezTo>
                    <a:pt x="3361" y="3127"/>
                    <a:pt x="3409" y="3175"/>
                    <a:pt x="3441" y="3191"/>
                  </a:cubicBezTo>
                  <a:cubicBezTo>
                    <a:pt x="3505" y="3255"/>
                    <a:pt x="3585" y="3303"/>
                    <a:pt x="3649" y="3367"/>
                  </a:cubicBezTo>
                  <a:cubicBezTo>
                    <a:pt x="3809" y="3495"/>
                    <a:pt x="3969" y="3607"/>
                    <a:pt x="4129" y="3751"/>
                  </a:cubicBezTo>
                  <a:cubicBezTo>
                    <a:pt x="4289" y="3879"/>
                    <a:pt x="4417" y="3991"/>
                    <a:pt x="4577" y="4119"/>
                  </a:cubicBezTo>
                  <a:cubicBezTo>
                    <a:pt x="4737" y="4231"/>
                    <a:pt x="4881" y="4327"/>
                    <a:pt x="5041" y="4455"/>
                  </a:cubicBezTo>
                  <a:cubicBezTo>
                    <a:pt x="5169" y="4551"/>
                    <a:pt x="5281" y="4631"/>
                    <a:pt x="5425" y="4727"/>
                  </a:cubicBezTo>
                  <a:cubicBezTo>
                    <a:pt x="5441" y="4759"/>
                    <a:pt x="5489" y="4775"/>
                    <a:pt x="5505" y="4791"/>
                  </a:cubicBezTo>
                  <a:cubicBezTo>
                    <a:pt x="5665" y="4967"/>
                    <a:pt x="5825" y="5111"/>
                    <a:pt x="6001" y="5271"/>
                  </a:cubicBezTo>
                  <a:cubicBezTo>
                    <a:pt x="6065" y="5335"/>
                    <a:pt x="6145" y="5399"/>
                    <a:pt x="6209" y="5447"/>
                  </a:cubicBezTo>
                  <a:cubicBezTo>
                    <a:pt x="6257" y="5511"/>
                    <a:pt x="6337" y="5575"/>
                    <a:pt x="6401" y="5607"/>
                  </a:cubicBezTo>
                  <a:lnTo>
                    <a:pt x="6881" y="5975"/>
                  </a:lnTo>
                  <a:cubicBezTo>
                    <a:pt x="6961" y="6039"/>
                    <a:pt x="7025" y="6071"/>
                    <a:pt x="7105" y="6135"/>
                  </a:cubicBezTo>
                  <a:cubicBezTo>
                    <a:pt x="7121" y="6135"/>
                    <a:pt x="7121" y="6151"/>
                    <a:pt x="7137" y="6151"/>
                  </a:cubicBezTo>
                  <a:cubicBezTo>
                    <a:pt x="7185" y="6199"/>
                    <a:pt x="7249" y="6231"/>
                    <a:pt x="7297" y="6279"/>
                  </a:cubicBezTo>
                  <a:cubicBezTo>
                    <a:pt x="7457" y="6391"/>
                    <a:pt x="7602" y="6487"/>
                    <a:pt x="7762" y="6615"/>
                  </a:cubicBezTo>
                  <a:lnTo>
                    <a:pt x="7890" y="6727"/>
                  </a:lnTo>
                  <a:cubicBezTo>
                    <a:pt x="7922" y="6775"/>
                    <a:pt x="7970" y="6807"/>
                    <a:pt x="8018" y="6855"/>
                  </a:cubicBezTo>
                  <a:cubicBezTo>
                    <a:pt x="8082" y="6919"/>
                    <a:pt x="8162" y="6967"/>
                    <a:pt x="8242" y="7031"/>
                  </a:cubicBezTo>
                  <a:cubicBezTo>
                    <a:pt x="8386" y="7159"/>
                    <a:pt x="8530" y="7255"/>
                    <a:pt x="8658" y="7367"/>
                  </a:cubicBezTo>
                  <a:cubicBezTo>
                    <a:pt x="8818" y="7495"/>
                    <a:pt x="8978" y="7607"/>
                    <a:pt x="9122" y="7735"/>
                  </a:cubicBezTo>
                  <a:cubicBezTo>
                    <a:pt x="9282" y="7847"/>
                    <a:pt x="9442" y="7959"/>
                    <a:pt x="9602" y="8071"/>
                  </a:cubicBezTo>
                  <a:lnTo>
                    <a:pt x="9730" y="8199"/>
                  </a:lnTo>
                  <a:cubicBezTo>
                    <a:pt x="9746" y="8215"/>
                    <a:pt x="9762" y="8215"/>
                    <a:pt x="9778" y="8231"/>
                  </a:cubicBezTo>
                  <a:cubicBezTo>
                    <a:pt x="9826" y="8279"/>
                    <a:pt x="9858" y="8311"/>
                    <a:pt x="9922" y="8359"/>
                  </a:cubicBezTo>
                  <a:lnTo>
                    <a:pt x="10018" y="8455"/>
                  </a:lnTo>
                  <a:cubicBezTo>
                    <a:pt x="10098" y="8519"/>
                    <a:pt x="10178" y="8599"/>
                    <a:pt x="10258" y="8647"/>
                  </a:cubicBezTo>
                  <a:lnTo>
                    <a:pt x="10306" y="8695"/>
                  </a:lnTo>
                  <a:cubicBezTo>
                    <a:pt x="10402" y="8791"/>
                    <a:pt x="10530" y="8871"/>
                    <a:pt x="10626" y="8951"/>
                  </a:cubicBezTo>
                  <a:cubicBezTo>
                    <a:pt x="10690" y="8999"/>
                    <a:pt x="10738" y="9047"/>
                    <a:pt x="10802" y="9095"/>
                  </a:cubicBezTo>
                  <a:cubicBezTo>
                    <a:pt x="10818" y="9111"/>
                    <a:pt x="10866" y="9127"/>
                    <a:pt x="10882" y="9159"/>
                  </a:cubicBezTo>
                  <a:lnTo>
                    <a:pt x="10898" y="9175"/>
                  </a:lnTo>
                  <a:cubicBezTo>
                    <a:pt x="10962" y="9207"/>
                    <a:pt x="11010" y="9271"/>
                    <a:pt x="11058" y="9303"/>
                  </a:cubicBezTo>
                  <a:cubicBezTo>
                    <a:pt x="11106" y="9351"/>
                    <a:pt x="11138" y="9367"/>
                    <a:pt x="11170" y="9399"/>
                  </a:cubicBezTo>
                  <a:cubicBezTo>
                    <a:pt x="11202" y="9415"/>
                    <a:pt x="11218" y="9447"/>
                    <a:pt x="11266" y="9479"/>
                  </a:cubicBezTo>
                  <a:cubicBezTo>
                    <a:pt x="11282" y="9495"/>
                    <a:pt x="11298" y="9495"/>
                    <a:pt x="11298" y="9511"/>
                  </a:cubicBezTo>
                  <a:cubicBezTo>
                    <a:pt x="11347" y="9560"/>
                    <a:pt x="11405" y="9581"/>
                    <a:pt x="11465" y="9581"/>
                  </a:cubicBezTo>
                  <a:cubicBezTo>
                    <a:pt x="11484" y="9581"/>
                    <a:pt x="11503" y="9579"/>
                    <a:pt x="11522" y="9575"/>
                  </a:cubicBezTo>
                  <a:cubicBezTo>
                    <a:pt x="11586" y="9559"/>
                    <a:pt x="11650" y="9495"/>
                    <a:pt x="11682" y="9431"/>
                  </a:cubicBezTo>
                  <a:cubicBezTo>
                    <a:pt x="11730" y="9399"/>
                    <a:pt x="11762" y="9335"/>
                    <a:pt x="11762" y="9271"/>
                  </a:cubicBezTo>
                  <a:lnTo>
                    <a:pt x="11762" y="9191"/>
                  </a:lnTo>
                  <a:cubicBezTo>
                    <a:pt x="11826" y="9191"/>
                    <a:pt x="11858" y="9159"/>
                    <a:pt x="11890" y="9095"/>
                  </a:cubicBezTo>
                  <a:cubicBezTo>
                    <a:pt x="11906" y="9047"/>
                    <a:pt x="11922" y="8999"/>
                    <a:pt x="11906" y="8935"/>
                  </a:cubicBezTo>
                  <a:cubicBezTo>
                    <a:pt x="11890" y="8887"/>
                    <a:pt x="11890" y="8871"/>
                    <a:pt x="11842" y="8855"/>
                  </a:cubicBezTo>
                  <a:cubicBezTo>
                    <a:pt x="11842" y="8855"/>
                    <a:pt x="11826" y="8855"/>
                    <a:pt x="11826" y="8823"/>
                  </a:cubicBezTo>
                  <a:lnTo>
                    <a:pt x="11650" y="8711"/>
                  </a:lnTo>
                  <a:cubicBezTo>
                    <a:pt x="11586" y="8679"/>
                    <a:pt x="11538" y="8631"/>
                    <a:pt x="11506" y="8599"/>
                  </a:cubicBezTo>
                  <a:cubicBezTo>
                    <a:pt x="11426" y="8535"/>
                    <a:pt x="11362" y="8471"/>
                    <a:pt x="11282" y="8407"/>
                  </a:cubicBezTo>
                  <a:cubicBezTo>
                    <a:pt x="11138" y="8311"/>
                    <a:pt x="10978" y="8215"/>
                    <a:pt x="10818" y="8087"/>
                  </a:cubicBezTo>
                  <a:cubicBezTo>
                    <a:pt x="10786" y="8055"/>
                    <a:pt x="10722" y="8007"/>
                    <a:pt x="10690" y="7975"/>
                  </a:cubicBezTo>
                  <a:cubicBezTo>
                    <a:pt x="10642" y="7927"/>
                    <a:pt x="10610" y="7911"/>
                    <a:pt x="10562" y="7879"/>
                  </a:cubicBezTo>
                  <a:lnTo>
                    <a:pt x="10530" y="7831"/>
                  </a:lnTo>
                  <a:cubicBezTo>
                    <a:pt x="10498" y="7815"/>
                    <a:pt x="10482" y="7815"/>
                    <a:pt x="10466" y="7799"/>
                  </a:cubicBezTo>
                  <a:cubicBezTo>
                    <a:pt x="10466" y="7799"/>
                    <a:pt x="10450" y="7799"/>
                    <a:pt x="10418" y="7767"/>
                  </a:cubicBezTo>
                  <a:cubicBezTo>
                    <a:pt x="10322" y="7687"/>
                    <a:pt x="10226" y="7639"/>
                    <a:pt x="10130" y="7559"/>
                  </a:cubicBezTo>
                  <a:cubicBezTo>
                    <a:pt x="10082" y="7527"/>
                    <a:pt x="10066" y="7511"/>
                    <a:pt x="10018" y="7479"/>
                  </a:cubicBezTo>
                  <a:cubicBezTo>
                    <a:pt x="9970" y="7431"/>
                    <a:pt x="9922" y="7399"/>
                    <a:pt x="9858" y="7351"/>
                  </a:cubicBezTo>
                  <a:cubicBezTo>
                    <a:pt x="9730" y="7255"/>
                    <a:pt x="9602" y="7159"/>
                    <a:pt x="9458" y="7047"/>
                  </a:cubicBezTo>
                  <a:cubicBezTo>
                    <a:pt x="9330" y="6951"/>
                    <a:pt x="9202" y="6839"/>
                    <a:pt x="9090" y="6727"/>
                  </a:cubicBezTo>
                  <a:cubicBezTo>
                    <a:pt x="9026" y="6695"/>
                    <a:pt x="8962" y="6631"/>
                    <a:pt x="8898" y="6599"/>
                  </a:cubicBezTo>
                  <a:cubicBezTo>
                    <a:pt x="8850" y="6535"/>
                    <a:pt x="8786" y="6487"/>
                    <a:pt x="8722" y="6439"/>
                  </a:cubicBezTo>
                  <a:cubicBezTo>
                    <a:pt x="8706" y="6407"/>
                    <a:pt x="8658" y="6391"/>
                    <a:pt x="8626" y="6391"/>
                  </a:cubicBezTo>
                  <a:cubicBezTo>
                    <a:pt x="8610" y="6375"/>
                    <a:pt x="8578" y="6359"/>
                    <a:pt x="8562" y="6359"/>
                  </a:cubicBezTo>
                  <a:cubicBezTo>
                    <a:pt x="8418" y="6231"/>
                    <a:pt x="8290" y="6119"/>
                    <a:pt x="8130" y="5991"/>
                  </a:cubicBezTo>
                  <a:cubicBezTo>
                    <a:pt x="7970" y="5879"/>
                    <a:pt x="7826" y="5751"/>
                    <a:pt x="7666" y="5639"/>
                  </a:cubicBezTo>
                  <a:cubicBezTo>
                    <a:pt x="7505" y="5511"/>
                    <a:pt x="7361" y="5399"/>
                    <a:pt x="7201" y="5271"/>
                  </a:cubicBezTo>
                  <a:lnTo>
                    <a:pt x="6897" y="5031"/>
                  </a:lnTo>
                  <a:cubicBezTo>
                    <a:pt x="6817" y="4951"/>
                    <a:pt x="6721" y="4887"/>
                    <a:pt x="6641" y="4839"/>
                  </a:cubicBezTo>
                  <a:cubicBezTo>
                    <a:pt x="6609" y="4791"/>
                    <a:pt x="6561" y="4775"/>
                    <a:pt x="6529" y="4727"/>
                  </a:cubicBezTo>
                  <a:cubicBezTo>
                    <a:pt x="6497" y="4711"/>
                    <a:pt x="6465" y="4711"/>
                    <a:pt x="6449" y="4711"/>
                  </a:cubicBezTo>
                  <a:cubicBezTo>
                    <a:pt x="6417" y="4711"/>
                    <a:pt x="6401" y="4711"/>
                    <a:pt x="6385" y="4727"/>
                  </a:cubicBezTo>
                  <a:lnTo>
                    <a:pt x="6369" y="4711"/>
                  </a:lnTo>
                  <a:lnTo>
                    <a:pt x="6337" y="4695"/>
                  </a:lnTo>
                  <a:lnTo>
                    <a:pt x="6337" y="4615"/>
                  </a:lnTo>
                  <a:lnTo>
                    <a:pt x="6321" y="4567"/>
                  </a:lnTo>
                  <a:lnTo>
                    <a:pt x="6257" y="4519"/>
                  </a:lnTo>
                  <a:cubicBezTo>
                    <a:pt x="6097" y="4391"/>
                    <a:pt x="5921" y="4295"/>
                    <a:pt x="5745" y="4167"/>
                  </a:cubicBezTo>
                  <a:cubicBezTo>
                    <a:pt x="5649" y="4087"/>
                    <a:pt x="5537" y="4039"/>
                    <a:pt x="5441" y="3959"/>
                  </a:cubicBezTo>
                  <a:cubicBezTo>
                    <a:pt x="5345" y="3879"/>
                    <a:pt x="5217" y="3799"/>
                    <a:pt x="5121" y="3719"/>
                  </a:cubicBezTo>
                  <a:cubicBezTo>
                    <a:pt x="5025" y="3639"/>
                    <a:pt x="4945" y="3575"/>
                    <a:pt x="4865" y="3495"/>
                  </a:cubicBezTo>
                  <a:cubicBezTo>
                    <a:pt x="4801" y="3447"/>
                    <a:pt x="4769" y="3415"/>
                    <a:pt x="4705" y="3351"/>
                  </a:cubicBezTo>
                  <a:lnTo>
                    <a:pt x="4657" y="3319"/>
                  </a:lnTo>
                  <a:cubicBezTo>
                    <a:pt x="4641" y="3287"/>
                    <a:pt x="4625" y="3287"/>
                    <a:pt x="4625" y="3271"/>
                  </a:cubicBezTo>
                  <a:cubicBezTo>
                    <a:pt x="4609" y="3255"/>
                    <a:pt x="4577" y="3239"/>
                    <a:pt x="4561" y="3239"/>
                  </a:cubicBezTo>
                  <a:cubicBezTo>
                    <a:pt x="4545" y="3207"/>
                    <a:pt x="4529" y="3207"/>
                    <a:pt x="4529" y="3191"/>
                  </a:cubicBezTo>
                  <a:cubicBezTo>
                    <a:pt x="4497" y="3191"/>
                    <a:pt x="4497" y="3175"/>
                    <a:pt x="4481" y="3175"/>
                  </a:cubicBezTo>
                  <a:cubicBezTo>
                    <a:pt x="4465" y="3159"/>
                    <a:pt x="4417" y="3159"/>
                    <a:pt x="4401" y="3159"/>
                  </a:cubicBezTo>
                  <a:cubicBezTo>
                    <a:pt x="4385" y="3159"/>
                    <a:pt x="4369" y="3159"/>
                    <a:pt x="4337" y="3175"/>
                  </a:cubicBezTo>
                  <a:lnTo>
                    <a:pt x="4321" y="3159"/>
                  </a:lnTo>
                  <a:lnTo>
                    <a:pt x="4321" y="3127"/>
                  </a:lnTo>
                  <a:lnTo>
                    <a:pt x="4321" y="3095"/>
                  </a:lnTo>
                  <a:cubicBezTo>
                    <a:pt x="4321" y="3079"/>
                    <a:pt x="4305" y="3031"/>
                    <a:pt x="4289" y="3015"/>
                  </a:cubicBezTo>
                  <a:cubicBezTo>
                    <a:pt x="4257" y="2967"/>
                    <a:pt x="4225" y="2951"/>
                    <a:pt x="4177" y="2935"/>
                  </a:cubicBezTo>
                  <a:cubicBezTo>
                    <a:pt x="4161" y="2919"/>
                    <a:pt x="4129" y="2887"/>
                    <a:pt x="4097" y="2871"/>
                  </a:cubicBezTo>
                  <a:lnTo>
                    <a:pt x="3969" y="2775"/>
                  </a:lnTo>
                  <a:cubicBezTo>
                    <a:pt x="3857" y="2695"/>
                    <a:pt x="3761" y="2631"/>
                    <a:pt x="3665" y="2551"/>
                  </a:cubicBezTo>
                  <a:lnTo>
                    <a:pt x="3361" y="2311"/>
                  </a:lnTo>
                  <a:cubicBezTo>
                    <a:pt x="3329" y="2279"/>
                    <a:pt x="3265" y="2231"/>
                    <a:pt x="3217" y="2199"/>
                  </a:cubicBezTo>
                  <a:lnTo>
                    <a:pt x="3201" y="2167"/>
                  </a:lnTo>
                  <a:lnTo>
                    <a:pt x="3185" y="2151"/>
                  </a:lnTo>
                  <a:cubicBezTo>
                    <a:pt x="3121" y="2087"/>
                    <a:pt x="3057" y="2055"/>
                    <a:pt x="3009" y="1991"/>
                  </a:cubicBezTo>
                  <a:lnTo>
                    <a:pt x="2929" y="1911"/>
                  </a:lnTo>
                  <a:cubicBezTo>
                    <a:pt x="2897" y="1895"/>
                    <a:pt x="2881" y="1895"/>
                    <a:pt x="2865" y="1879"/>
                  </a:cubicBezTo>
                  <a:lnTo>
                    <a:pt x="2817" y="1831"/>
                  </a:lnTo>
                  <a:cubicBezTo>
                    <a:pt x="2801" y="1815"/>
                    <a:pt x="2785" y="1815"/>
                    <a:pt x="2769" y="1799"/>
                  </a:cubicBezTo>
                  <a:cubicBezTo>
                    <a:pt x="2721" y="1767"/>
                    <a:pt x="2689" y="1735"/>
                    <a:pt x="2657" y="1719"/>
                  </a:cubicBezTo>
                  <a:lnTo>
                    <a:pt x="2417" y="1527"/>
                  </a:lnTo>
                  <a:cubicBezTo>
                    <a:pt x="2289" y="1431"/>
                    <a:pt x="2129" y="1319"/>
                    <a:pt x="1985" y="1207"/>
                  </a:cubicBezTo>
                  <a:cubicBezTo>
                    <a:pt x="1825" y="1095"/>
                    <a:pt x="1681" y="999"/>
                    <a:pt x="1537" y="871"/>
                  </a:cubicBezTo>
                  <a:cubicBezTo>
                    <a:pt x="1377" y="759"/>
                    <a:pt x="1217" y="615"/>
                    <a:pt x="1089" y="487"/>
                  </a:cubicBezTo>
                  <a:cubicBezTo>
                    <a:pt x="1025" y="439"/>
                    <a:pt x="945" y="391"/>
                    <a:pt x="881" y="359"/>
                  </a:cubicBezTo>
                  <a:lnTo>
                    <a:pt x="801" y="295"/>
                  </a:lnTo>
                  <a:cubicBezTo>
                    <a:pt x="737" y="247"/>
                    <a:pt x="705" y="231"/>
                    <a:pt x="641" y="215"/>
                  </a:cubicBezTo>
                  <a:lnTo>
                    <a:pt x="625" y="215"/>
                  </a:lnTo>
                  <a:cubicBezTo>
                    <a:pt x="577" y="199"/>
                    <a:pt x="561" y="167"/>
                    <a:pt x="529" y="151"/>
                  </a:cubicBezTo>
                  <a:cubicBezTo>
                    <a:pt x="529" y="87"/>
                    <a:pt x="481" y="39"/>
                    <a:pt x="401" y="7"/>
                  </a:cubicBezTo>
                  <a:lnTo>
                    <a:pt x="369" y="7"/>
                  </a:lnTo>
                  <a:cubicBezTo>
                    <a:pt x="337" y="3"/>
                    <a:pt x="311" y="1"/>
                    <a:pt x="2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2"/>
            <p:cNvSpPr/>
            <p:nvPr/>
          </p:nvSpPr>
          <p:spPr>
            <a:xfrm>
              <a:off x="7034988" y="3455953"/>
              <a:ext cx="303305" cy="145336"/>
            </a:xfrm>
            <a:custGeom>
              <a:rect b="b" l="l" r="r" t="t"/>
              <a:pathLst>
                <a:path extrusionOk="0" h="2968" w="6194">
                  <a:moveTo>
                    <a:pt x="5841" y="0"/>
                  </a:moveTo>
                  <a:cubicBezTo>
                    <a:pt x="5745" y="80"/>
                    <a:pt x="5713" y="112"/>
                    <a:pt x="5697" y="112"/>
                  </a:cubicBezTo>
                  <a:cubicBezTo>
                    <a:pt x="5681" y="112"/>
                    <a:pt x="5633" y="128"/>
                    <a:pt x="5617" y="144"/>
                  </a:cubicBezTo>
                  <a:lnTo>
                    <a:pt x="5601" y="160"/>
                  </a:lnTo>
                  <a:lnTo>
                    <a:pt x="5521" y="240"/>
                  </a:lnTo>
                  <a:cubicBezTo>
                    <a:pt x="5457" y="304"/>
                    <a:pt x="5377" y="368"/>
                    <a:pt x="5313" y="432"/>
                  </a:cubicBezTo>
                  <a:cubicBezTo>
                    <a:pt x="5233" y="512"/>
                    <a:pt x="5137" y="592"/>
                    <a:pt x="5057" y="672"/>
                  </a:cubicBezTo>
                  <a:cubicBezTo>
                    <a:pt x="4833" y="848"/>
                    <a:pt x="4625" y="1008"/>
                    <a:pt x="4401" y="1152"/>
                  </a:cubicBezTo>
                  <a:cubicBezTo>
                    <a:pt x="4161" y="1280"/>
                    <a:pt x="3921" y="1440"/>
                    <a:pt x="3665" y="1568"/>
                  </a:cubicBezTo>
                  <a:cubicBezTo>
                    <a:pt x="3537" y="1632"/>
                    <a:pt x="3425" y="1680"/>
                    <a:pt x="3297" y="1728"/>
                  </a:cubicBezTo>
                  <a:cubicBezTo>
                    <a:pt x="3233" y="1744"/>
                    <a:pt x="3153" y="1792"/>
                    <a:pt x="3105" y="1808"/>
                  </a:cubicBezTo>
                  <a:cubicBezTo>
                    <a:pt x="3041" y="1824"/>
                    <a:pt x="2961" y="1872"/>
                    <a:pt x="2897" y="1888"/>
                  </a:cubicBezTo>
                  <a:lnTo>
                    <a:pt x="2481" y="2000"/>
                  </a:lnTo>
                  <a:cubicBezTo>
                    <a:pt x="2337" y="2048"/>
                    <a:pt x="2193" y="2080"/>
                    <a:pt x="2049" y="2112"/>
                  </a:cubicBezTo>
                  <a:cubicBezTo>
                    <a:pt x="1953" y="2128"/>
                    <a:pt x="1841" y="2144"/>
                    <a:pt x="1729" y="2144"/>
                  </a:cubicBezTo>
                  <a:cubicBezTo>
                    <a:pt x="1617" y="2160"/>
                    <a:pt x="1521" y="2160"/>
                    <a:pt x="1393" y="2160"/>
                  </a:cubicBezTo>
                  <a:lnTo>
                    <a:pt x="769" y="2160"/>
                  </a:lnTo>
                  <a:cubicBezTo>
                    <a:pt x="593" y="2144"/>
                    <a:pt x="417" y="2096"/>
                    <a:pt x="257" y="2048"/>
                  </a:cubicBezTo>
                  <a:lnTo>
                    <a:pt x="129" y="1984"/>
                  </a:lnTo>
                  <a:cubicBezTo>
                    <a:pt x="120" y="1980"/>
                    <a:pt x="109" y="1978"/>
                    <a:pt x="98" y="1978"/>
                  </a:cubicBezTo>
                  <a:cubicBezTo>
                    <a:pt x="66" y="1978"/>
                    <a:pt x="28" y="1993"/>
                    <a:pt x="17" y="2016"/>
                  </a:cubicBezTo>
                  <a:cubicBezTo>
                    <a:pt x="1" y="2064"/>
                    <a:pt x="17" y="2128"/>
                    <a:pt x="49" y="2144"/>
                  </a:cubicBezTo>
                  <a:cubicBezTo>
                    <a:pt x="177" y="2208"/>
                    <a:pt x="289" y="2240"/>
                    <a:pt x="417" y="2304"/>
                  </a:cubicBezTo>
                  <a:cubicBezTo>
                    <a:pt x="401" y="2320"/>
                    <a:pt x="369" y="2368"/>
                    <a:pt x="401" y="2400"/>
                  </a:cubicBezTo>
                  <a:cubicBezTo>
                    <a:pt x="401" y="2448"/>
                    <a:pt x="433" y="2464"/>
                    <a:pt x="481" y="2480"/>
                  </a:cubicBezTo>
                  <a:cubicBezTo>
                    <a:pt x="497" y="2496"/>
                    <a:pt x="529" y="2528"/>
                    <a:pt x="561" y="2528"/>
                  </a:cubicBezTo>
                  <a:cubicBezTo>
                    <a:pt x="593" y="2544"/>
                    <a:pt x="657" y="2560"/>
                    <a:pt x="689" y="2576"/>
                  </a:cubicBezTo>
                  <a:cubicBezTo>
                    <a:pt x="737" y="2608"/>
                    <a:pt x="769" y="2624"/>
                    <a:pt x="801" y="2624"/>
                  </a:cubicBezTo>
                  <a:cubicBezTo>
                    <a:pt x="817" y="2656"/>
                    <a:pt x="833" y="2704"/>
                    <a:pt x="881" y="2720"/>
                  </a:cubicBezTo>
                  <a:cubicBezTo>
                    <a:pt x="897" y="2736"/>
                    <a:pt x="929" y="2736"/>
                    <a:pt x="961" y="2768"/>
                  </a:cubicBezTo>
                  <a:cubicBezTo>
                    <a:pt x="993" y="2784"/>
                    <a:pt x="1057" y="2800"/>
                    <a:pt x="1089" y="2816"/>
                  </a:cubicBezTo>
                  <a:cubicBezTo>
                    <a:pt x="1169" y="2848"/>
                    <a:pt x="1281" y="2864"/>
                    <a:pt x="1361" y="2880"/>
                  </a:cubicBezTo>
                  <a:cubicBezTo>
                    <a:pt x="1441" y="2896"/>
                    <a:pt x="1537" y="2928"/>
                    <a:pt x="1617" y="2928"/>
                  </a:cubicBezTo>
                  <a:cubicBezTo>
                    <a:pt x="1713" y="2944"/>
                    <a:pt x="1809" y="2960"/>
                    <a:pt x="1921" y="2960"/>
                  </a:cubicBezTo>
                  <a:cubicBezTo>
                    <a:pt x="1972" y="2965"/>
                    <a:pt x="2024" y="2967"/>
                    <a:pt x="2076" y="2967"/>
                  </a:cubicBezTo>
                  <a:cubicBezTo>
                    <a:pt x="2203" y="2967"/>
                    <a:pt x="2334" y="2956"/>
                    <a:pt x="2481" y="2944"/>
                  </a:cubicBezTo>
                  <a:cubicBezTo>
                    <a:pt x="2657" y="2928"/>
                    <a:pt x="2849" y="2896"/>
                    <a:pt x="3041" y="2864"/>
                  </a:cubicBezTo>
                  <a:cubicBezTo>
                    <a:pt x="3153" y="2848"/>
                    <a:pt x="3281" y="2816"/>
                    <a:pt x="3377" y="2784"/>
                  </a:cubicBezTo>
                  <a:lnTo>
                    <a:pt x="3553" y="2720"/>
                  </a:lnTo>
                  <a:cubicBezTo>
                    <a:pt x="3617" y="2704"/>
                    <a:pt x="3649" y="2688"/>
                    <a:pt x="3713" y="2656"/>
                  </a:cubicBezTo>
                  <a:cubicBezTo>
                    <a:pt x="3777" y="2640"/>
                    <a:pt x="3809" y="2608"/>
                    <a:pt x="3873" y="2576"/>
                  </a:cubicBezTo>
                  <a:cubicBezTo>
                    <a:pt x="3937" y="2560"/>
                    <a:pt x="3969" y="2544"/>
                    <a:pt x="4033" y="2496"/>
                  </a:cubicBezTo>
                  <a:cubicBezTo>
                    <a:pt x="4097" y="2480"/>
                    <a:pt x="4161" y="2448"/>
                    <a:pt x="4209" y="2416"/>
                  </a:cubicBezTo>
                  <a:cubicBezTo>
                    <a:pt x="4257" y="2400"/>
                    <a:pt x="4321" y="2384"/>
                    <a:pt x="4353" y="2336"/>
                  </a:cubicBezTo>
                  <a:cubicBezTo>
                    <a:pt x="4369" y="2336"/>
                    <a:pt x="4369" y="2320"/>
                    <a:pt x="4401" y="2320"/>
                  </a:cubicBezTo>
                  <a:lnTo>
                    <a:pt x="4449" y="2256"/>
                  </a:lnTo>
                  <a:cubicBezTo>
                    <a:pt x="4481" y="2240"/>
                    <a:pt x="4481" y="2224"/>
                    <a:pt x="4481" y="2176"/>
                  </a:cubicBezTo>
                  <a:cubicBezTo>
                    <a:pt x="4513" y="2160"/>
                    <a:pt x="4529" y="2160"/>
                    <a:pt x="4577" y="2144"/>
                  </a:cubicBezTo>
                  <a:cubicBezTo>
                    <a:pt x="4673" y="2096"/>
                    <a:pt x="4753" y="2064"/>
                    <a:pt x="4849" y="2016"/>
                  </a:cubicBezTo>
                  <a:cubicBezTo>
                    <a:pt x="4961" y="1984"/>
                    <a:pt x="5041" y="1936"/>
                    <a:pt x="5137" y="1888"/>
                  </a:cubicBezTo>
                  <a:cubicBezTo>
                    <a:pt x="5169" y="1856"/>
                    <a:pt x="5217" y="1840"/>
                    <a:pt x="5233" y="1808"/>
                  </a:cubicBezTo>
                  <a:cubicBezTo>
                    <a:pt x="5281" y="1760"/>
                    <a:pt x="5329" y="1728"/>
                    <a:pt x="5377" y="1680"/>
                  </a:cubicBezTo>
                  <a:cubicBezTo>
                    <a:pt x="5521" y="1568"/>
                    <a:pt x="5633" y="1440"/>
                    <a:pt x="5761" y="1328"/>
                  </a:cubicBezTo>
                  <a:cubicBezTo>
                    <a:pt x="5809" y="1264"/>
                    <a:pt x="5873" y="1184"/>
                    <a:pt x="5937" y="1120"/>
                  </a:cubicBezTo>
                  <a:cubicBezTo>
                    <a:pt x="6001" y="1040"/>
                    <a:pt x="6081" y="960"/>
                    <a:pt x="6113" y="880"/>
                  </a:cubicBezTo>
                  <a:cubicBezTo>
                    <a:pt x="6129" y="864"/>
                    <a:pt x="6129" y="848"/>
                    <a:pt x="6161" y="816"/>
                  </a:cubicBezTo>
                  <a:cubicBezTo>
                    <a:pt x="6177" y="784"/>
                    <a:pt x="6177" y="768"/>
                    <a:pt x="6193" y="720"/>
                  </a:cubicBezTo>
                  <a:cubicBezTo>
                    <a:pt x="6193" y="656"/>
                    <a:pt x="6193" y="576"/>
                    <a:pt x="6177" y="528"/>
                  </a:cubicBezTo>
                  <a:cubicBezTo>
                    <a:pt x="6161" y="448"/>
                    <a:pt x="6113" y="384"/>
                    <a:pt x="6081" y="304"/>
                  </a:cubicBezTo>
                  <a:cubicBezTo>
                    <a:pt x="6049" y="288"/>
                    <a:pt x="6049" y="240"/>
                    <a:pt x="6049" y="224"/>
                  </a:cubicBezTo>
                  <a:lnTo>
                    <a:pt x="6001" y="96"/>
                  </a:lnTo>
                  <a:cubicBezTo>
                    <a:pt x="5969" y="64"/>
                    <a:pt x="5937" y="16"/>
                    <a:pt x="5921" y="16"/>
                  </a:cubicBezTo>
                  <a:cubicBezTo>
                    <a:pt x="5889" y="0"/>
                    <a:pt x="5857" y="0"/>
                    <a:pt x="5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2"/>
            <p:cNvSpPr/>
            <p:nvPr/>
          </p:nvSpPr>
          <p:spPr>
            <a:xfrm>
              <a:off x="6887693" y="3392491"/>
              <a:ext cx="148127" cy="101901"/>
            </a:xfrm>
            <a:custGeom>
              <a:rect b="b" l="l" r="r" t="t"/>
              <a:pathLst>
                <a:path extrusionOk="0" h="2081" w="3025">
                  <a:moveTo>
                    <a:pt x="144" y="0"/>
                  </a:moveTo>
                  <a:cubicBezTo>
                    <a:pt x="128" y="16"/>
                    <a:pt x="112" y="16"/>
                    <a:pt x="112" y="16"/>
                  </a:cubicBezTo>
                  <a:cubicBezTo>
                    <a:pt x="64" y="48"/>
                    <a:pt x="0" y="96"/>
                    <a:pt x="32" y="144"/>
                  </a:cubicBezTo>
                  <a:cubicBezTo>
                    <a:pt x="64" y="224"/>
                    <a:pt x="80" y="304"/>
                    <a:pt x="128" y="384"/>
                  </a:cubicBezTo>
                  <a:cubicBezTo>
                    <a:pt x="128" y="400"/>
                    <a:pt x="144" y="400"/>
                    <a:pt x="144" y="416"/>
                  </a:cubicBezTo>
                  <a:cubicBezTo>
                    <a:pt x="128" y="432"/>
                    <a:pt x="128" y="464"/>
                    <a:pt x="128" y="480"/>
                  </a:cubicBezTo>
                  <a:cubicBezTo>
                    <a:pt x="128" y="512"/>
                    <a:pt x="128" y="544"/>
                    <a:pt x="144" y="576"/>
                  </a:cubicBezTo>
                  <a:lnTo>
                    <a:pt x="272" y="816"/>
                  </a:lnTo>
                  <a:cubicBezTo>
                    <a:pt x="304" y="896"/>
                    <a:pt x="368" y="976"/>
                    <a:pt x="432" y="1040"/>
                  </a:cubicBezTo>
                  <a:lnTo>
                    <a:pt x="608" y="1216"/>
                  </a:lnTo>
                  <a:cubicBezTo>
                    <a:pt x="672" y="1280"/>
                    <a:pt x="752" y="1344"/>
                    <a:pt x="832" y="1392"/>
                  </a:cubicBezTo>
                  <a:cubicBezTo>
                    <a:pt x="880" y="1440"/>
                    <a:pt x="960" y="1504"/>
                    <a:pt x="1024" y="1536"/>
                  </a:cubicBezTo>
                  <a:cubicBezTo>
                    <a:pt x="1104" y="1584"/>
                    <a:pt x="1184" y="1616"/>
                    <a:pt x="1264" y="1680"/>
                  </a:cubicBezTo>
                  <a:cubicBezTo>
                    <a:pt x="1344" y="1712"/>
                    <a:pt x="1440" y="1760"/>
                    <a:pt x="1521" y="1792"/>
                  </a:cubicBezTo>
                  <a:cubicBezTo>
                    <a:pt x="1601" y="1824"/>
                    <a:pt x="1681" y="1856"/>
                    <a:pt x="1761" y="1872"/>
                  </a:cubicBezTo>
                  <a:cubicBezTo>
                    <a:pt x="1873" y="1920"/>
                    <a:pt x="1953" y="1936"/>
                    <a:pt x="2049" y="1952"/>
                  </a:cubicBezTo>
                  <a:cubicBezTo>
                    <a:pt x="2129" y="1984"/>
                    <a:pt x="2225" y="2000"/>
                    <a:pt x="2321" y="2000"/>
                  </a:cubicBezTo>
                  <a:cubicBezTo>
                    <a:pt x="2433" y="2016"/>
                    <a:pt x="2529" y="2032"/>
                    <a:pt x="2609" y="2032"/>
                  </a:cubicBezTo>
                  <a:cubicBezTo>
                    <a:pt x="2641" y="2032"/>
                    <a:pt x="2689" y="2064"/>
                    <a:pt x="2753" y="2064"/>
                  </a:cubicBezTo>
                  <a:cubicBezTo>
                    <a:pt x="2785" y="2064"/>
                    <a:pt x="2801" y="2080"/>
                    <a:pt x="2849" y="2080"/>
                  </a:cubicBezTo>
                  <a:lnTo>
                    <a:pt x="2881" y="2080"/>
                  </a:lnTo>
                  <a:cubicBezTo>
                    <a:pt x="2929" y="2080"/>
                    <a:pt x="2977" y="2064"/>
                    <a:pt x="3009" y="2016"/>
                  </a:cubicBezTo>
                  <a:cubicBezTo>
                    <a:pt x="3025" y="1952"/>
                    <a:pt x="3025" y="1904"/>
                    <a:pt x="2977" y="1856"/>
                  </a:cubicBezTo>
                  <a:cubicBezTo>
                    <a:pt x="2945" y="1824"/>
                    <a:pt x="2881" y="1792"/>
                    <a:pt x="2849" y="1792"/>
                  </a:cubicBezTo>
                  <a:cubicBezTo>
                    <a:pt x="2801" y="1776"/>
                    <a:pt x="2785" y="1776"/>
                    <a:pt x="2753" y="1760"/>
                  </a:cubicBezTo>
                  <a:cubicBezTo>
                    <a:pt x="2705" y="1744"/>
                    <a:pt x="2673" y="1712"/>
                    <a:pt x="2625" y="1712"/>
                  </a:cubicBezTo>
                  <a:cubicBezTo>
                    <a:pt x="2577" y="1696"/>
                    <a:pt x="2545" y="1696"/>
                    <a:pt x="2481" y="1680"/>
                  </a:cubicBezTo>
                  <a:cubicBezTo>
                    <a:pt x="2417" y="1664"/>
                    <a:pt x="2385" y="1632"/>
                    <a:pt x="2321" y="1616"/>
                  </a:cubicBezTo>
                  <a:cubicBezTo>
                    <a:pt x="2257" y="1600"/>
                    <a:pt x="2225" y="1584"/>
                    <a:pt x="2177" y="1552"/>
                  </a:cubicBezTo>
                  <a:cubicBezTo>
                    <a:pt x="1969" y="1456"/>
                    <a:pt x="1745" y="1360"/>
                    <a:pt x="1521" y="1232"/>
                  </a:cubicBezTo>
                  <a:cubicBezTo>
                    <a:pt x="1424" y="1184"/>
                    <a:pt x="1328" y="1120"/>
                    <a:pt x="1248" y="1056"/>
                  </a:cubicBezTo>
                  <a:cubicBezTo>
                    <a:pt x="1152" y="992"/>
                    <a:pt x="1040" y="912"/>
                    <a:pt x="944" y="864"/>
                  </a:cubicBezTo>
                  <a:cubicBezTo>
                    <a:pt x="720" y="704"/>
                    <a:pt x="528" y="512"/>
                    <a:pt x="368" y="320"/>
                  </a:cubicBezTo>
                  <a:lnTo>
                    <a:pt x="368" y="320"/>
                  </a:lnTo>
                  <a:lnTo>
                    <a:pt x="384" y="336"/>
                  </a:lnTo>
                  <a:cubicBezTo>
                    <a:pt x="352" y="272"/>
                    <a:pt x="304" y="240"/>
                    <a:pt x="288" y="176"/>
                  </a:cubicBezTo>
                  <a:cubicBezTo>
                    <a:pt x="272" y="144"/>
                    <a:pt x="272" y="112"/>
                    <a:pt x="240" y="80"/>
                  </a:cubicBezTo>
                  <a:cubicBezTo>
                    <a:pt x="224" y="32"/>
                    <a:pt x="192"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2"/>
            <p:cNvSpPr/>
            <p:nvPr/>
          </p:nvSpPr>
          <p:spPr>
            <a:xfrm>
              <a:off x="6889260" y="3388574"/>
              <a:ext cx="29821" cy="37558"/>
            </a:xfrm>
            <a:custGeom>
              <a:rect b="b" l="l" r="r" t="t"/>
              <a:pathLst>
                <a:path extrusionOk="0" h="767" w="609">
                  <a:moveTo>
                    <a:pt x="80" y="0"/>
                  </a:moveTo>
                  <a:cubicBezTo>
                    <a:pt x="32" y="16"/>
                    <a:pt x="0" y="64"/>
                    <a:pt x="16" y="96"/>
                  </a:cubicBezTo>
                  <a:cubicBezTo>
                    <a:pt x="48" y="224"/>
                    <a:pt x="96" y="320"/>
                    <a:pt x="176" y="416"/>
                  </a:cubicBezTo>
                  <a:cubicBezTo>
                    <a:pt x="208" y="480"/>
                    <a:pt x="256" y="528"/>
                    <a:pt x="288" y="576"/>
                  </a:cubicBezTo>
                  <a:cubicBezTo>
                    <a:pt x="336" y="640"/>
                    <a:pt x="400" y="704"/>
                    <a:pt x="448" y="736"/>
                  </a:cubicBezTo>
                  <a:cubicBezTo>
                    <a:pt x="463" y="758"/>
                    <a:pt x="481" y="766"/>
                    <a:pt x="500" y="766"/>
                  </a:cubicBezTo>
                  <a:cubicBezTo>
                    <a:pt x="524" y="766"/>
                    <a:pt x="550" y="754"/>
                    <a:pt x="576" y="736"/>
                  </a:cubicBezTo>
                  <a:cubicBezTo>
                    <a:pt x="608" y="704"/>
                    <a:pt x="592" y="656"/>
                    <a:pt x="576" y="624"/>
                  </a:cubicBezTo>
                  <a:cubicBezTo>
                    <a:pt x="512" y="560"/>
                    <a:pt x="448" y="496"/>
                    <a:pt x="416" y="416"/>
                  </a:cubicBezTo>
                  <a:cubicBezTo>
                    <a:pt x="368" y="384"/>
                    <a:pt x="352" y="336"/>
                    <a:pt x="336" y="304"/>
                  </a:cubicBezTo>
                  <a:cubicBezTo>
                    <a:pt x="320" y="288"/>
                    <a:pt x="320" y="256"/>
                    <a:pt x="288" y="240"/>
                  </a:cubicBezTo>
                  <a:cubicBezTo>
                    <a:pt x="272" y="224"/>
                    <a:pt x="272" y="176"/>
                    <a:pt x="256" y="160"/>
                  </a:cubicBezTo>
                  <a:cubicBezTo>
                    <a:pt x="240" y="128"/>
                    <a:pt x="240" y="80"/>
                    <a:pt x="208" y="64"/>
                  </a:cubicBezTo>
                  <a:cubicBezTo>
                    <a:pt x="192" y="16"/>
                    <a:pt x="176" y="0"/>
                    <a:pt x="1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2"/>
            <p:cNvSpPr/>
            <p:nvPr/>
          </p:nvSpPr>
          <p:spPr>
            <a:xfrm>
              <a:off x="6865756" y="3256117"/>
              <a:ext cx="285236" cy="229658"/>
            </a:xfrm>
            <a:custGeom>
              <a:rect b="b" l="l" r="r" t="t"/>
              <a:pathLst>
                <a:path extrusionOk="0" h="4690" w="5825">
                  <a:moveTo>
                    <a:pt x="4961" y="4369"/>
                  </a:moveTo>
                  <a:lnTo>
                    <a:pt x="4977" y="4385"/>
                  </a:lnTo>
                  <a:cubicBezTo>
                    <a:pt x="4977" y="4369"/>
                    <a:pt x="4961" y="4369"/>
                    <a:pt x="4961" y="4369"/>
                  </a:cubicBezTo>
                  <a:close/>
                  <a:moveTo>
                    <a:pt x="5137" y="4513"/>
                  </a:moveTo>
                  <a:cubicBezTo>
                    <a:pt x="5153" y="4513"/>
                    <a:pt x="5153" y="4529"/>
                    <a:pt x="5169" y="4529"/>
                  </a:cubicBezTo>
                  <a:cubicBezTo>
                    <a:pt x="5153" y="4513"/>
                    <a:pt x="5153" y="4513"/>
                    <a:pt x="5137" y="4513"/>
                  </a:cubicBezTo>
                  <a:close/>
                  <a:moveTo>
                    <a:pt x="112" y="1"/>
                  </a:moveTo>
                  <a:cubicBezTo>
                    <a:pt x="80" y="65"/>
                    <a:pt x="48" y="81"/>
                    <a:pt x="32" y="113"/>
                  </a:cubicBezTo>
                  <a:cubicBezTo>
                    <a:pt x="0" y="145"/>
                    <a:pt x="0" y="225"/>
                    <a:pt x="32" y="273"/>
                  </a:cubicBezTo>
                  <a:cubicBezTo>
                    <a:pt x="96" y="321"/>
                    <a:pt x="160" y="369"/>
                    <a:pt x="208" y="433"/>
                  </a:cubicBezTo>
                  <a:lnTo>
                    <a:pt x="384" y="609"/>
                  </a:lnTo>
                  <a:cubicBezTo>
                    <a:pt x="512" y="721"/>
                    <a:pt x="624" y="833"/>
                    <a:pt x="752" y="929"/>
                  </a:cubicBezTo>
                  <a:cubicBezTo>
                    <a:pt x="816" y="993"/>
                    <a:pt x="864" y="1041"/>
                    <a:pt x="928" y="1089"/>
                  </a:cubicBezTo>
                  <a:cubicBezTo>
                    <a:pt x="992" y="1121"/>
                    <a:pt x="1024" y="1185"/>
                    <a:pt x="1088" y="1233"/>
                  </a:cubicBezTo>
                  <a:cubicBezTo>
                    <a:pt x="1216" y="1329"/>
                    <a:pt x="1312" y="1425"/>
                    <a:pt x="1424" y="1521"/>
                  </a:cubicBezTo>
                  <a:cubicBezTo>
                    <a:pt x="1552" y="1633"/>
                    <a:pt x="1648" y="1729"/>
                    <a:pt x="1776" y="1809"/>
                  </a:cubicBezTo>
                  <a:lnTo>
                    <a:pt x="2065" y="2049"/>
                  </a:lnTo>
                  <a:lnTo>
                    <a:pt x="2433" y="2353"/>
                  </a:lnTo>
                  <a:cubicBezTo>
                    <a:pt x="2545" y="2449"/>
                    <a:pt x="2673" y="2545"/>
                    <a:pt x="2817" y="2641"/>
                  </a:cubicBezTo>
                  <a:cubicBezTo>
                    <a:pt x="3089" y="2865"/>
                    <a:pt x="3345" y="3089"/>
                    <a:pt x="3633" y="3281"/>
                  </a:cubicBezTo>
                  <a:cubicBezTo>
                    <a:pt x="3745" y="3361"/>
                    <a:pt x="3857" y="3473"/>
                    <a:pt x="3969" y="3553"/>
                  </a:cubicBezTo>
                  <a:cubicBezTo>
                    <a:pt x="4065" y="3633"/>
                    <a:pt x="4193" y="3729"/>
                    <a:pt x="4289" y="3809"/>
                  </a:cubicBezTo>
                  <a:cubicBezTo>
                    <a:pt x="4529" y="3985"/>
                    <a:pt x="4753" y="4161"/>
                    <a:pt x="4993" y="4353"/>
                  </a:cubicBezTo>
                  <a:cubicBezTo>
                    <a:pt x="5025" y="4385"/>
                    <a:pt x="5089" y="4433"/>
                    <a:pt x="5137" y="4465"/>
                  </a:cubicBezTo>
                  <a:cubicBezTo>
                    <a:pt x="5233" y="4545"/>
                    <a:pt x="5313" y="4609"/>
                    <a:pt x="5425" y="4641"/>
                  </a:cubicBezTo>
                  <a:cubicBezTo>
                    <a:pt x="5473" y="4673"/>
                    <a:pt x="5505" y="4689"/>
                    <a:pt x="5569" y="4689"/>
                  </a:cubicBezTo>
                  <a:lnTo>
                    <a:pt x="5649" y="4689"/>
                  </a:lnTo>
                  <a:cubicBezTo>
                    <a:pt x="5697" y="4689"/>
                    <a:pt x="5713" y="4689"/>
                    <a:pt x="5729" y="4673"/>
                  </a:cubicBezTo>
                  <a:lnTo>
                    <a:pt x="5793" y="4609"/>
                  </a:lnTo>
                  <a:cubicBezTo>
                    <a:pt x="5825" y="4561"/>
                    <a:pt x="5825" y="4513"/>
                    <a:pt x="5809" y="4465"/>
                  </a:cubicBezTo>
                  <a:cubicBezTo>
                    <a:pt x="5795" y="4438"/>
                    <a:pt x="5745" y="4398"/>
                    <a:pt x="5691" y="4398"/>
                  </a:cubicBezTo>
                  <a:cubicBezTo>
                    <a:pt x="5682" y="4398"/>
                    <a:pt x="5674" y="4399"/>
                    <a:pt x="5665" y="4401"/>
                  </a:cubicBezTo>
                  <a:cubicBezTo>
                    <a:pt x="5633" y="4385"/>
                    <a:pt x="5617" y="4369"/>
                    <a:pt x="5569" y="4353"/>
                  </a:cubicBezTo>
                  <a:cubicBezTo>
                    <a:pt x="5505" y="4305"/>
                    <a:pt x="5457" y="4241"/>
                    <a:pt x="5393" y="4209"/>
                  </a:cubicBezTo>
                  <a:cubicBezTo>
                    <a:pt x="5313" y="4145"/>
                    <a:pt x="5233" y="4065"/>
                    <a:pt x="5153" y="4001"/>
                  </a:cubicBezTo>
                  <a:lnTo>
                    <a:pt x="5153" y="4001"/>
                  </a:lnTo>
                  <a:lnTo>
                    <a:pt x="5169" y="4033"/>
                  </a:lnTo>
                  <a:cubicBezTo>
                    <a:pt x="4929" y="3841"/>
                    <a:pt x="4689" y="3665"/>
                    <a:pt x="4465" y="3457"/>
                  </a:cubicBezTo>
                  <a:cubicBezTo>
                    <a:pt x="4353" y="3361"/>
                    <a:pt x="4225" y="3281"/>
                    <a:pt x="4129" y="3185"/>
                  </a:cubicBezTo>
                  <a:cubicBezTo>
                    <a:pt x="4001" y="3089"/>
                    <a:pt x="3857" y="2961"/>
                    <a:pt x="3713" y="2865"/>
                  </a:cubicBezTo>
                  <a:lnTo>
                    <a:pt x="3697" y="2849"/>
                  </a:lnTo>
                  <a:cubicBezTo>
                    <a:pt x="3713" y="2849"/>
                    <a:pt x="3713" y="2865"/>
                    <a:pt x="3729" y="2865"/>
                  </a:cubicBezTo>
                  <a:cubicBezTo>
                    <a:pt x="3473" y="2657"/>
                    <a:pt x="3217" y="2465"/>
                    <a:pt x="2977" y="2257"/>
                  </a:cubicBezTo>
                  <a:cubicBezTo>
                    <a:pt x="2833" y="2161"/>
                    <a:pt x="2705" y="2065"/>
                    <a:pt x="2577" y="1953"/>
                  </a:cubicBezTo>
                  <a:cubicBezTo>
                    <a:pt x="2465" y="1841"/>
                    <a:pt x="2353" y="1761"/>
                    <a:pt x="2257" y="1681"/>
                  </a:cubicBezTo>
                  <a:lnTo>
                    <a:pt x="1953" y="1441"/>
                  </a:lnTo>
                  <a:lnTo>
                    <a:pt x="1584" y="1153"/>
                  </a:lnTo>
                  <a:cubicBezTo>
                    <a:pt x="1472" y="1041"/>
                    <a:pt x="1376" y="961"/>
                    <a:pt x="1248" y="865"/>
                  </a:cubicBezTo>
                  <a:lnTo>
                    <a:pt x="896" y="561"/>
                  </a:lnTo>
                  <a:cubicBezTo>
                    <a:pt x="688" y="401"/>
                    <a:pt x="464" y="257"/>
                    <a:pt x="256" y="97"/>
                  </a:cubicBezTo>
                  <a:lnTo>
                    <a:pt x="192" y="49"/>
                  </a:lnTo>
                  <a:cubicBezTo>
                    <a:pt x="176" y="17"/>
                    <a:pt x="128" y="1"/>
                    <a:pt x="1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2"/>
            <p:cNvSpPr/>
            <p:nvPr/>
          </p:nvSpPr>
          <p:spPr>
            <a:xfrm>
              <a:off x="7268465" y="3237313"/>
              <a:ext cx="52591" cy="253799"/>
            </a:xfrm>
            <a:custGeom>
              <a:rect b="b" l="l" r="r" t="t"/>
              <a:pathLst>
                <a:path extrusionOk="0" h="5183" w="1074">
                  <a:moveTo>
                    <a:pt x="465" y="1"/>
                  </a:moveTo>
                  <a:cubicBezTo>
                    <a:pt x="465" y="17"/>
                    <a:pt x="401" y="49"/>
                    <a:pt x="401" y="97"/>
                  </a:cubicBezTo>
                  <a:cubicBezTo>
                    <a:pt x="385" y="177"/>
                    <a:pt x="353" y="257"/>
                    <a:pt x="305" y="337"/>
                  </a:cubicBezTo>
                  <a:cubicBezTo>
                    <a:pt x="289" y="369"/>
                    <a:pt x="273" y="417"/>
                    <a:pt x="273" y="449"/>
                  </a:cubicBezTo>
                  <a:cubicBezTo>
                    <a:pt x="241" y="481"/>
                    <a:pt x="241" y="529"/>
                    <a:pt x="225" y="561"/>
                  </a:cubicBezTo>
                  <a:cubicBezTo>
                    <a:pt x="209" y="641"/>
                    <a:pt x="193" y="753"/>
                    <a:pt x="177" y="833"/>
                  </a:cubicBezTo>
                  <a:lnTo>
                    <a:pt x="113" y="1073"/>
                  </a:lnTo>
                  <a:cubicBezTo>
                    <a:pt x="65" y="1265"/>
                    <a:pt x="49" y="1441"/>
                    <a:pt x="33" y="1649"/>
                  </a:cubicBezTo>
                  <a:cubicBezTo>
                    <a:pt x="1" y="1825"/>
                    <a:pt x="1" y="2033"/>
                    <a:pt x="1" y="2209"/>
                  </a:cubicBezTo>
                  <a:cubicBezTo>
                    <a:pt x="1" y="2417"/>
                    <a:pt x="33" y="2609"/>
                    <a:pt x="49" y="2817"/>
                  </a:cubicBezTo>
                  <a:lnTo>
                    <a:pt x="113" y="3345"/>
                  </a:lnTo>
                  <a:cubicBezTo>
                    <a:pt x="129" y="3537"/>
                    <a:pt x="177" y="3729"/>
                    <a:pt x="209" y="3905"/>
                  </a:cubicBezTo>
                  <a:cubicBezTo>
                    <a:pt x="225" y="4017"/>
                    <a:pt x="273" y="4097"/>
                    <a:pt x="289" y="4193"/>
                  </a:cubicBezTo>
                  <a:cubicBezTo>
                    <a:pt x="305" y="4289"/>
                    <a:pt x="353" y="4369"/>
                    <a:pt x="369" y="4465"/>
                  </a:cubicBezTo>
                  <a:cubicBezTo>
                    <a:pt x="401" y="4593"/>
                    <a:pt x="449" y="4705"/>
                    <a:pt x="513" y="4833"/>
                  </a:cubicBezTo>
                  <a:cubicBezTo>
                    <a:pt x="529" y="4865"/>
                    <a:pt x="545" y="4929"/>
                    <a:pt x="561" y="4977"/>
                  </a:cubicBezTo>
                  <a:cubicBezTo>
                    <a:pt x="609" y="5025"/>
                    <a:pt x="641" y="5105"/>
                    <a:pt x="705" y="5153"/>
                  </a:cubicBezTo>
                  <a:cubicBezTo>
                    <a:pt x="731" y="5174"/>
                    <a:pt x="762" y="5183"/>
                    <a:pt x="793" y="5183"/>
                  </a:cubicBezTo>
                  <a:cubicBezTo>
                    <a:pt x="858" y="5183"/>
                    <a:pt x="923" y="5143"/>
                    <a:pt x="945" y="5089"/>
                  </a:cubicBezTo>
                  <a:cubicBezTo>
                    <a:pt x="961" y="5073"/>
                    <a:pt x="961" y="5057"/>
                    <a:pt x="961" y="5025"/>
                  </a:cubicBezTo>
                  <a:lnTo>
                    <a:pt x="961" y="4961"/>
                  </a:lnTo>
                  <a:cubicBezTo>
                    <a:pt x="1009" y="4945"/>
                    <a:pt x="1041" y="4913"/>
                    <a:pt x="1073" y="4865"/>
                  </a:cubicBezTo>
                  <a:lnTo>
                    <a:pt x="1073" y="4833"/>
                  </a:lnTo>
                  <a:cubicBezTo>
                    <a:pt x="1073" y="4817"/>
                    <a:pt x="1073" y="4785"/>
                    <a:pt x="1041" y="4769"/>
                  </a:cubicBezTo>
                  <a:lnTo>
                    <a:pt x="1025" y="4705"/>
                  </a:lnTo>
                  <a:cubicBezTo>
                    <a:pt x="1009" y="4673"/>
                    <a:pt x="1009" y="4625"/>
                    <a:pt x="993" y="4593"/>
                  </a:cubicBezTo>
                  <a:cubicBezTo>
                    <a:pt x="961" y="4513"/>
                    <a:pt x="929" y="4433"/>
                    <a:pt x="913" y="4353"/>
                  </a:cubicBezTo>
                  <a:cubicBezTo>
                    <a:pt x="849" y="4193"/>
                    <a:pt x="785" y="4017"/>
                    <a:pt x="753" y="3841"/>
                  </a:cubicBezTo>
                  <a:cubicBezTo>
                    <a:pt x="641" y="3505"/>
                    <a:pt x="561" y="3169"/>
                    <a:pt x="545" y="2833"/>
                  </a:cubicBezTo>
                  <a:cubicBezTo>
                    <a:pt x="529" y="2673"/>
                    <a:pt x="529" y="2497"/>
                    <a:pt x="513" y="2337"/>
                  </a:cubicBezTo>
                  <a:lnTo>
                    <a:pt x="513" y="2049"/>
                  </a:lnTo>
                  <a:lnTo>
                    <a:pt x="513" y="1793"/>
                  </a:lnTo>
                  <a:lnTo>
                    <a:pt x="513" y="1521"/>
                  </a:lnTo>
                  <a:lnTo>
                    <a:pt x="513" y="1265"/>
                  </a:lnTo>
                  <a:lnTo>
                    <a:pt x="513" y="1025"/>
                  </a:lnTo>
                  <a:cubicBezTo>
                    <a:pt x="513" y="945"/>
                    <a:pt x="529" y="849"/>
                    <a:pt x="529" y="769"/>
                  </a:cubicBezTo>
                  <a:cubicBezTo>
                    <a:pt x="529" y="689"/>
                    <a:pt x="545" y="609"/>
                    <a:pt x="545" y="513"/>
                  </a:cubicBezTo>
                  <a:cubicBezTo>
                    <a:pt x="545" y="465"/>
                    <a:pt x="529" y="433"/>
                    <a:pt x="481" y="401"/>
                  </a:cubicBezTo>
                  <a:cubicBezTo>
                    <a:pt x="513" y="321"/>
                    <a:pt x="545" y="225"/>
                    <a:pt x="593" y="145"/>
                  </a:cubicBezTo>
                  <a:cubicBezTo>
                    <a:pt x="609" y="81"/>
                    <a:pt x="561" y="33"/>
                    <a:pt x="5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2"/>
            <p:cNvSpPr/>
            <p:nvPr/>
          </p:nvSpPr>
          <p:spPr>
            <a:xfrm>
              <a:off x="7305337" y="3198433"/>
              <a:ext cx="85448" cy="41280"/>
            </a:xfrm>
            <a:custGeom>
              <a:rect b="b" l="l" r="r" t="t"/>
              <a:pathLst>
                <a:path extrusionOk="0" h="843" w="1745">
                  <a:moveTo>
                    <a:pt x="1499" y="0"/>
                  </a:moveTo>
                  <a:cubicBezTo>
                    <a:pt x="1469" y="0"/>
                    <a:pt x="1449" y="11"/>
                    <a:pt x="1440" y="11"/>
                  </a:cubicBezTo>
                  <a:cubicBezTo>
                    <a:pt x="1440" y="11"/>
                    <a:pt x="1424" y="11"/>
                    <a:pt x="1424" y="27"/>
                  </a:cubicBezTo>
                  <a:cubicBezTo>
                    <a:pt x="1392" y="27"/>
                    <a:pt x="1392" y="43"/>
                    <a:pt x="1376" y="43"/>
                  </a:cubicBezTo>
                  <a:cubicBezTo>
                    <a:pt x="1360" y="59"/>
                    <a:pt x="1312" y="59"/>
                    <a:pt x="1296" y="75"/>
                  </a:cubicBezTo>
                  <a:lnTo>
                    <a:pt x="1184" y="139"/>
                  </a:lnTo>
                  <a:cubicBezTo>
                    <a:pt x="1024" y="203"/>
                    <a:pt x="864" y="267"/>
                    <a:pt x="704" y="299"/>
                  </a:cubicBezTo>
                  <a:cubicBezTo>
                    <a:pt x="560" y="347"/>
                    <a:pt x="400" y="363"/>
                    <a:pt x="240" y="411"/>
                  </a:cubicBezTo>
                  <a:cubicBezTo>
                    <a:pt x="224" y="411"/>
                    <a:pt x="176" y="411"/>
                    <a:pt x="160" y="427"/>
                  </a:cubicBezTo>
                  <a:cubicBezTo>
                    <a:pt x="144" y="427"/>
                    <a:pt x="112" y="443"/>
                    <a:pt x="96" y="459"/>
                  </a:cubicBezTo>
                  <a:cubicBezTo>
                    <a:pt x="80" y="475"/>
                    <a:pt x="64" y="523"/>
                    <a:pt x="64" y="555"/>
                  </a:cubicBezTo>
                  <a:cubicBezTo>
                    <a:pt x="64" y="587"/>
                    <a:pt x="64" y="603"/>
                    <a:pt x="80" y="619"/>
                  </a:cubicBezTo>
                  <a:cubicBezTo>
                    <a:pt x="32" y="635"/>
                    <a:pt x="0" y="683"/>
                    <a:pt x="0" y="731"/>
                  </a:cubicBezTo>
                  <a:cubicBezTo>
                    <a:pt x="0" y="779"/>
                    <a:pt x="64" y="843"/>
                    <a:pt x="112" y="843"/>
                  </a:cubicBezTo>
                  <a:cubicBezTo>
                    <a:pt x="272" y="843"/>
                    <a:pt x="416" y="827"/>
                    <a:pt x="576" y="779"/>
                  </a:cubicBezTo>
                  <a:cubicBezTo>
                    <a:pt x="736" y="763"/>
                    <a:pt x="880" y="699"/>
                    <a:pt x="1024" y="667"/>
                  </a:cubicBezTo>
                  <a:cubicBezTo>
                    <a:pt x="1152" y="603"/>
                    <a:pt x="1296" y="555"/>
                    <a:pt x="1440" y="475"/>
                  </a:cubicBezTo>
                  <a:cubicBezTo>
                    <a:pt x="1504" y="443"/>
                    <a:pt x="1552" y="427"/>
                    <a:pt x="1600" y="379"/>
                  </a:cubicBezTo>
                  <a:cubicBezTo>
                    <a:pt x="1616" y="363"/>
                    <a:pt x="1632" y="347"/>
                    <a:pt x="1680" y="315"/>
                  </a:cubicBezTo>
                  <a:cubicBezTo>
                    <a:pt x="1696" y="299"/>
                    <a:pt x="1744" y="267"/>
                    <a:pt x="1744" y="219"/>
                  </a:cubicBezTo>
                  <a:lnTo>
                    <a:pt x="1744" y="139"/>
                  </a:lnTo>
                  <a:cubicBezTo>
                    <a:pt x="1744" y="123"/>
                    <a:pt x="1712" y="75"/>
                    <a:pt x="1696" y="59"/>
                  </a:cubicBezTo>
                  <a:cubicBezTo>
                    <a:pt x="1680" y="43"/>
                    <a:pt x="1664" y="27"/>
                    <a:pt x="1616" y="27"/>
                  </a:cubicBezTo>
                  <a:lnTo>
                    <a:pt x="1584" y="27"/>
                  </a:lnTo>
                  <a:cubicBezTo>
                    <a:pt x="1550" y="6"/>
                    <a:pt x="1521" y="0"/>
                    <a:pt x="14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2"/>
            <p:cNvSpPr/>
            <p:nvPr/>
          </p:nvSpPr>
          <p:spPr>
            <a:xfrm>
              <a:off x="7614028" y="2923774"/>
              <a:ext cx="47058" cy="103028"/>
            </a:xfrm>
            <a:custGeom>
              <a:rect b="b" l="l" r="r" t="t"/>
              <a:pathLst>
                <a:path extrusionOk="0" h="2104" w="961">
                  <a:moveTo>
                    <a:pt x="808" y="0"/>
                  </a:moveTo>
                  <a:cubicBezTo>
                    <a:pt x="756" y="0"/>
                    <a:pt x="714" y="44"/>
                    <a:pt x="673" y="99"/>
                  </a:cubicBezTo>
                  <a:cubicBezTo>
                    <a:pt x="657" y="147"/>
                    <a:pt x="641" y="227"/>
                    <a:pt x="609" y="291"/>
                  </a:cubicBezTo>
                  <a:cubicBezTo>
                    <a:pt x="593" y="371"/>
                    <a:pt x="593" y="451"/>
                    <a:pt x="577" y="531"/>
                  </a:cubicBezTo>
                  <a:cubicBezTo>
                    <a:pt x="529" y="691"/>
                    <a:pt x="513" y="835"/>
                    <a:pt x="481" y="995"/>
                  </a:cubicBezTo>
                  <a:cubicBezTo>
                    <a:pt x="433" y="1139"/>
                    <a:pt x="369" y="1251"/>
                    <a:pt x="321" y="1395"/>
                  </a:cubicBezTo>
                  <a:cubicBezTo>
                    <a:pt x="257" y="1507"/>
                    <a:pt x="193" y="1652"/>
                    <a:pt x="113" y="1780"/>
                  </a:cubicBezTo>
                  <a:cubicBezTo>
                    <a:pt x="113" y="1796"/>
                    <a:pt x="97" y="1796"/>
                    <a:pt x="81" y="1812"/>
                  </a:cubicBezTo>
                  <a:lnTo>
                    <a:pt x="33" y="1844"/>
                  </a:lnTo>
                  <a:cubicBezTo>
                    <a:pt x="1" y="1908"/>
                    <a:pt x="17" y="1972"/>
                    <a:pt x="33" y="2036"/>
                  </a:cubicBezTo>
                  <a:cubicBezTo>
                    <a:pt x="73" y="2084"/>
                    <a:pt x="125" y="2104"/>
                    <a:pt x="179" y="2104"/>
                  </a:cubicBezTo>
                  <a:cubicBezTo>
                    <a:pt x="233" y="2104"/>
                    <a:pt x="289" y="2084"/>
                    <a:pt x="337" y="2052"/>
                  </a:cubicBezTo>
                  <a:cubicBezTo>
                    <a:pt x="353" y="2052"/>
                    <a:pt x="353" y="2036"/>
                    <a:pt x="369" y="2036"/>
                  </a:cubicBezTo>
                  <a:lnTo>
                    <a:pt x="433" y="1972"/>
                  </a:lnTo>
                  <a:cubicBezTo>
                    <a:pt x="481" y="1940"/>
                    <a:pt x="497" y="1876"/>
                    <a:pt x="529" y="1828"/>
                  </a:cubicBezTo>
                  <a:lnTo>
                    <a:pt x="593" y="1716"/>
                  </a:lnTo>
                  <a:cubicBezTo>
                    <a:pt x="673" y="1571"/>
                    <a:pt x="737" y="1443"/>
                    <a:pt x="769" y="1299"/>
                  </a:cubicBezTo>
                  <a:cubicBezTo>
                    <a:pt x="817" y="1139"/>
                    <a:pt x="849" y="979"/>
                    <a:pt x="881" y="819"/>
                  </a:cubicBezTo>
                  <a:cubicBezTo>
                    <a:pt x="881" y="723"/>
                    <a:pt x="897" y="675"/>
                    <a:pt x="897" y="595"/>
                  </a:cubicBezTo>
                  <a:cubicBezTo>
                    <a:pt x="897" y="515"/>
                    <a:pt x="913" y="435"/>
                    <a:pt x="913" y="355"/>
                  </a:cubicBezTo>
                  <a:lnTo>
                    <a:pt x="913" y="339"/>
                  </a:lnTo>
                  <a:cubicBezTo>
                    <a:pt x="913" y="275"/>
                    <a:pt x="929" y="211"/>
                    <a:pt x="929" y="147"/>
                  </a:cubicBezTo>
                  <a:cubicBezTo>
                    <a:pt x="961" y="99"/>
                    <a:pt x="897" y="35"/>
                    <a:pt x="833" y="19"/>
                  </a:cubicBezTo>
                  <a:lnTo>
                    <a:pt x="817" y="19"/>
                  </a:lnTo>
                  <a:lnTo>
                    <a:pt x="833" y="3"/>
                  </a:lnTo>
                  <a:cubicBezTo>
                    <a:pt x="824" y="1"/>
                    <a:pt x="816" y="0"/>
                    <a:pt x="808" y="0"/>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2"/>
            <p:cNvSpPr/>
            <p:nvPr/>
          </p:nvSpPr>
          <p:spPr>
            <a:xfrm rot="-737843">
              <a:off x="7594523" y="2929200"/>
              <a:ext cx="79199" cy="94578"/>
            </a:xfrm>
            <a:custGeom>
              <a:rect b="b" l="l" r="r" t="t"/>
              <a:pathLst>
                <a:path extrusionOk="0" h="1931" w="937">
                  <a:moveTo>
                    <a:pt x="265" y="1444"/>
                  </a:moveTo>
                  <a:lnTo>
                    <a:pt x="233" y="1460"/>
                  </a:lnTo>
                  <a:cubicBezTo>
                    <a:pt x="265" y="1460"/>
                    <a:pt x="265" y="1445"/>
                    <a:pt x="265" y="1444"/>
                  </a:cubicBezTo>
                  <a:close/>
                  <a:moveTo>
                    <a:pt x="807" y="0"/>
                  </a:moveTo>
                  <a:cubicBezTo>
                    <a:pt x="778" y="0"/>
                    <a:pt x="745" y="31"/>
                    <a:pt x="745" y="84"/>
                  </a:cubicBezTo>
                  <a:cubicBezTo>
                    <a:pt x="713" y="276"/>
                    <a:pt x="681" y="484"/>
                    <a:pt x="617" y="660"/>
                  </a:cubicBezTo>
                  <a:cubicBezTo>
                    <a:pt x="585" y="804"/>
                    <a:pt x="521" y="964"/>
                    <a:pt x="457" y="1108"/>
                  </a:cubicBezTo>
                  <a:cubicBezTo>
                    <a:pt x="393" y="1236"/>
                    <a:pt x="329" y="1364"/>
                    <a:pt x="265" y="1476"/>
                  </a:cubicBezTo>
                  <a:cubicBezTo>
                    <a:pt x="217" y="1525"/>
                    <a:pt x="201" y="1589"/>
                    <a:pt x="153" y="1621"/>
                  </a:cubicBezTo>
                  <a:cubicBezTo>
                    <a:pt x="121" y="1653"/>
                    <a:pt x="89" y="1701"/>
                    <a:pt x="57" y="1733"/>
                  </a:cubicBezTo>
                  <a:cubicBezTo>
                    <a:pt x="0" y="1831"/>
                    <a:pt x="93" y="1930"/>
                    <a:pt x="182" y="1930"/>
                  </a:cubicBezTo>
                  <a:cubicBezTo>
                    <a:pt x="193" y="1930"/>
                    <a:pt x="205" y="1928"/>
                    <a:pt x="217" y="1925"/>
                  </a:cubicBezTo>
                  <a:cubicBezTo>
                    <a:pt x="230" y="1911"/>
                    <a:pt x="256" y="1909"/>
                    <a:pt x="284" y="1888"/>
                  </a:cubicBezTo>
                  <a:lnTo>
                    <a:pt x="284" y="1888"/>
                  </a:lnTo>
                  <a:cubicBezTo>
                    <a:pt x="282" y="1892"/>
                    <a:pt x="281" y="1899"/>
                    <a:pt x="281" y="1909"/>
                  </a:cubicBezTo>
                  <a:lnTo>
                    <a:pt x="297" y="1877"/>
                  </a:lnTo>
                  <a:lnTo>
                    <a:pt x="297" y="1877"/>
                  </a:lnTo>
                  <a:cubicBezTo>
                    <a:pt x="297" y="1877"/>
                    <a:pt x="297" y="1877"/>
                    <a:pt x="297" y="1877"/>
                  </a:cubicBezTo>
                  <a:cubicBezTo>
                    <a:pt x="313" y="1877"/>
                    <a:pt x="329" y="1861"/>
                    <a:pt x="361" y="1845"/>
                  </a:cubicBezTo>
                  <a:lnTo>
                    <a:pt x="425" y="1781"/>
                  </a:lnTo>
                  <a:cubicBezTo>
                    <a:pt x="457" y="1717"/>
                    <a:pt x="489" y="1685"/>
                    <a:pt x="537" y="1621"/>
                  </a:cubicBezTo>
                  <a:cubicBezTo>
                    <a:pt x="617" y="1509"/>
                    <a:pt x="697" y="1332"/>
                    <a:pt x="745" y="1204"/>
                  </a:cubicBezTo>
                  <a:cubicBezTo>
                    <a:pt x="777" y="1124"/>
                    <a:pt x="793" y="1028"/>
                    <a:pt x="825" y="932"/>
                  </a:cubicBezTo>
                  <a:lnTo>
                    <a:pt x="873" y="708"/>
                  </a:lnTo>
                  <a:cubicBezTo>
                    <a:pt x="921" y="532"/>
                    <a:pt x="921" y="356"/>
                    <a:pt x="937" y="196"/>
                  </a:cubicBezTo>
                  <a:lnTo>
                    <a:pt x="937" y="116"/>
                  </a:lnTo>
                  <a:cubicBezTo>
                    <a:pt x="937" y="84"/>
                    <a:pt x="937" y="52"/>
                    <a:pt x="921" y="36"/>
                  </a:cubicBezTo>
                  <a:cubicBezTo>
                    <a:pt x="889" y="20"/>
                    <a:pt x="873" y="4"/>
                    <a:pt x="841" y="4"/>
                  </a:cubicBezTo>
                  <a:lnTo>
                    <a:pt x="825" y="4"/>
                  </a:lnTo>
                  <a:cubicBezTo>
                    <a:pt x="819" y="2"/>
                    <a:pt x="813" y="0"/>
                    <a:pt x="8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2"/>
            <p:cNvSpPr/>
            <p:nvPr/>
          </p:nvSpPr>
          <p:spPr>
            <a:xfrm>
              <a:off x="7451848" y="2988950"/>
              <a:ext cx="86232" cy="62727"/>
            </a:xfrm>
            <a:custGeom>
              <a:rect b="b" l="l" r="r" t="t"/>
              <a:pathLst>
                <a:path extrusionOk="0" h="1281" w="1761">
                  <a:moveTo>
                    <a:pt x="144" y="0"/>
                  </a:moveTo>
                  <a:cubicBezTo>
                    <a:pt x="80" y="16"/>
                    <a:pt x="32" y="96"/>
                    <a:pt x="48" y="160"/>
                  </a:cubicBezTo>
                  <a:lnTo>
                    <a:pt x="48" y="176"/>
                  </a:lnTo>
                  <a:cubicBezTo>
                    <a:pt x="32" y="224"/>
                    <a:pt x="0" y="256"/>
                    <a:pt x="48" y="305"/>
                  </a:cubicBezTo>
                  <a:cubicBezTo>
                    <a:pt x="80" y="369"/>
                    <a:pt x="144" y="401"/>
                    <a:pt x="192" y="465"/>
                  </a:cubicBezTo>
                  <a:cubicBezTo>
                    <a:pt x="224" y="529"/>
                    <a:pt x="288" y="561"/>
                    <a:pt x="352" y="625"/>
                  </a:cubicBezTo>
                  <a:cubicBezTo>
                    <a:pt x="400" y="657"/>
                    <a:pt x="464" y="705"/>
                    <a:pt x="512" y="769"/>
                  </a:cubicBezTo>
                  <a:lnTo>
                    <a:pt x="688" y="881"/>
                  </a:lnTo>
                  <a:cubicBezTo>
                    <a:pt x="672" y="881"/>
                    <a:pt x="672" y="865"/>
                    <a:pt x="640" y="865"/>
                  </a:cubicBezTo>
                  <a:cubicBezTo>
                    <a:pt x="720" y="929"/>
                    <a:pt x="832" y="977"/>
                    <a:pt x="928" y="1041"/>
                  </a:cubicBezTo>
                  <a:cubicBezTo>
                    <a:pt x="1008" y="1089"/>
                    <a:pt x="1088" y="1121"/>
                    <a:pt x="1184" y="1169"/>
                  </a:cubicBezTo>
                  <a:cubicBezTo>
                    <a:pt x="1280" y="1201"/>
                    <a:pt x="1360" y="1249"/>
                    <a:pt x="1472" y="1265"/>
                  </a:cubicBezTo>
                  <a:cubicBezTo>
                    <a:pt x="1488" y="1265"/>
                    <a:pt x="1504" y="1265"/>
                    <a:pt x="1536" y="1281"/>
                  </a:cubicBezTo>
                  <a:cubicBezTo>
                    <a:pt x="1600" y="1281"/>
                    <a:pt x="1664" y="1281"/>
                    <a:pt x="1712" y="1265"/>
                  </a:cubicBezTo>
                  <a:cubicBezTo>
                    <a:pt x="1744" y="1249"/>
                    <a:pt x="1760" y="1201"/>
                    <a:pt x="1760" y="1169"/>
                  </a:cubicBezTo>
                  <a:cubicBezTo>
                    <a:pt x="1760" y="1105"/>
                    <a:pt x="1760" y="1041"/>
                    <a:pt x="1712" y="1025"/>
                  </a:cubicBezTo>
                  <a:cubicBezTo>
                    <a:pt x="1648" y="977"/>
                    <a:pt x="1568" y="945"/>
                    <a:pt x="1488" y="929"/>
                  </a:cubicBezTo>
                  <a:cubicBezTo>
                    <a:pt x="1408" y="881"/>
                    <a:pt x="1344" y="865"/>
                    <a:pt x="1264" y="817"/>
                  </a:cubicBezTo>
                  <a:cubicBezTo>
                    <a:pt x="1120" y="737"/>
                    <a:pt x="976" y="689"/>
                    <a:pt x="864" y="609"/>
                  </a:cubicBezTo>
                  <a:cubicBezTo>
                    <a:pt x="784" y="545"/>
                    <a:pt x="688" y="481"/>
                    <a:pt x="608" y="417"/>
                  </a:cubicBezTo>
                  <a:cubicBezTo>
                    <a:pt x="528" y="369"/>
                    <a:pt x="464" y="305"/>
                    <a:pt x="400" y="224"/>
                  </a:cubicBezTo>
                  <a:cubicBezTo>
                    <a:pt x="368" y="176"/>
                    <a:pt x="336" y="128"/>
                    <a:pt x="304" y="96"/>
                  </a:cubicBezTo>
                  <a:lnTo>
                    <a:pt x="256" y="64"/>
                  </a:lnTo>
                  <a:cubicBezTo>
                    <a:pt x="240" y="48"/>
                    <a:pt x="224" y="48"/>
                    <a:pt x="208" y="48"/>
                  </a:cubicBezTo>
                  <a:cubicBezTo>
                    <a:pt x="160" y="0"/>
                    <a:pt x="160"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2"/>
            <p:cNvSpPr/>
            <p:nvPr/>
          </p:nvSpPr>
          <p:spPr>
            <a:xfrm>
              <a:off x="7626564" y="2796899"/>
              <a:ext cx="509360" cy="275932"/>
            </a:xfrm>
            <a:custGeom>
              <a:rect b="b" l="l" r="r" t="t"/>
              <a:pathLst>
                <a:path extrusionOk="0" h="5635" w="10402">
                  <a:moveTo>
                    <a:pt x="6881" y="3890"/>
                  </a:moveTo>
                  <a:lnTo>
                    <a:pt x="6865" y="3906"/>
                  </a:lnTo>
                  <a:cubicBezTo>
                    <a:pt x="6865" y="3906"/>
                    <a:pt x="6881" y="3906"/>
                    <a:pt x="6881" y="3890"/>
                  </a:cubicBezTo>
                  <a:close/>
                  <a:moveTo>
                    <a:pt x="10262" y="1"/>
                  </a:moveTo>
                  <a:cubicBezTo>
                    <a:pt x="10259" y="1"/>
                    <a:pt x="10257" y="2"/>
                    <a:pt x="10257" y="2"/>
                  </a:cubicBezTo>
                  <a:cubicBezTo>
                    <a:pt x="10241" y="18"/>
                    <a:pt x="10225" y="66"/>
                    <a:pt x="10193" y="98"/>
                  </a:cubicBezTo>
                  <a:cubicBezTo>
                    <a:pt x="10193" y="114"/>
                    <a:pt x="10177" y="146"/>
                    <a:pt x="10177" y="162"/>
                  </a:cubicBezTo>
                  <a:cubicBezTo>
                    <a:pt x="10161" y="242"/>
                    <a:pt x="10113" y="338"/>
                    <a:pt x="10081" y="418"/>
                  </a:cubicBezTo>
                  <a:cubicBezTo>
                    <a:pt x="10033" y="530"/>
                    <a:pt x="9969" y="626"/>
                    <a:pt x="9937" y="738"/>
                  </a:cubicBezTo>
                  <a:cubicBezTo>
                    <a:pt x="9921" y="802"/>
                    <a:pt x="9873" y="850"/>
                    <a:pt x="9857" y="898"/>
                  </a:cubicBezTo>
                  <a:cubicBezTo>
                    <a:pt x="9825" y="962"/>
                    <a:pt x="9793" y="1026"/>
                    <a:pt x="9761" y="1090"/>
                  </a:cubicBezTo>
                  <a:cubicBezTo>
                    <a:pt x="9713" y="1138"/>
                    <a:pt x="9681" y="1218"/>
                    <a:pt x="9633" y="1282"/>
                  </a:cubicBezTo>
                  <a:cubicBezTo>
                    <a:pt x="9601" y="1346"/>
                    <a:pt x="9553" y="1426"/>
                    <a:pt x="9521" y="1490"/>
                  </a:cubicBezTo>
                  <a:lnTo>
                    <a:pt x="9537" y="1458"/>
                  </a:lnTo>
                  <a:lnTo>
                    <a:pt x="9537" y="1458"/>
                  </a:lnTo>
                  <a:cubicBezTo>
                    <a:pt x="9473" y="1538"/>
                    <a:pt x="9409" y="1618"/>
                    <a:pt x="9377" y="1698"/>
                  </a:cubicBezTo>
                  <a:cubicBezTo>
                    <a:pt x="9313" y="1778"/>
                    <a:pt x="9249" y="1890"/>
                    <a:pt x="9201" y="1986"/>
                  </a:cubicBezTo>
                  <a:lnTo>
                    <a:pt x="9025" y="2226"/>
                  </a:lnTo>
                  <a:cubicBezTo>
                    <a:pt x="8961" y="2306"/>
                    <a:pt x="8881" y="2386"/>
                    <a:pt x="8817" y="2466"/>
                  </a:cubicBezTo>
                  <a:cubicBezTo>
                    <a:pt x="8673" y="2626"/>
                    <a:pt x="8545" y="2770"/>
                    <a:pt x="8385" y="2898"/>
                  </a:cubicBezTo>
                  <a:cubicBezTo>
                    <a:pt x="8257" y="2994"/>
                    <a:pt x="8145" y="3106"/>
                    <a:pt x="8017" y="3186"/>
                  </a:cubicBezTo>
                  <a:cubicBezTo>
                    <a:pt x="7905" y="3282"/>
                    <a:pt x="7777" y="3362"/>
                    <a:pt x="7633" y="3442"/>
                  </a:cubicBezTo>
                  <a:cubicBezTo>
                    <a:pt x="7505" y="3522"/>
                    <a:pt x="7377" y="3618"/>
                    <a:pt x="7233" y="3698"/>
                  </a:cubicBezTo>
                  <a:cubicBezTo>
                    <a:pt x="7185" y="3746"/>
                    <a:pt x="7105" y="3778"/>
                    <a:pt x="7041" y="3826"/>
                  </a:cubicBezTo>
                  <a:cubicBezTo>
                    <a:pt x="6977" y="3858"/>
                    <a:pt x="6897" y="3906"/>
                    <a:pt x="6833" y="3938"/>
                  </a:cubicBezTo>
                  <a:cubicBezTo>
                    <a:pt x="6705" y="4002"/>
                    <a:pt x="6561" y="4082"/>
                    <a:pt x="6417" y="4146"/>
                  </a:cubicBezTo>
                  <a:cubicBezTo>
                    <a:pt x="6257" y="4227"/>
                    <a:pt x="6081" y="4259"/>
                    <a:pt x="5905" y="4323"/>
                  </a:cubicBezTo>
                  <a:cubicBezTo>
                    <a:pt x="5713" y="4387"/>
                    <a:pt x="5553" y="4451"/>
                    <a:pt x="5377" y="4499"/>
                  </a:cubicBezTo>
                  <a:cubicBezTo>
                    <a:pt x="5201" y="4547"/>
                    <a:pt x="5041" y="4611"/>
                    <a:pt x="4849" y="4643"/>
                  </a:cubicBezTo>
                  <a:cubicBezTo>
                    <a:pt x="4737" y="4659"/>
                    <a:pt x="4609" y="4707"/>
                    <a:pt x="4497" y="4723"/>
                  </a:cubicBezTo>
                  <a:lnTo>
                    <a:pt x="4529" y="4723"/>
                  </a:lnTo>
                  <a:cubicBezTo>
                    <a:pt x="4209" y="4787"/>
                    <a:pt x="3889" y="4819"/>
                    <a:pt x="3569" y="4867"/>
                  </a:cubicBezTo>
                  <a:cubicBezTo>
                    <a:pt x="3409" y="4883"/>
                    <a:pt x="3249" y="4883"/>
                    <a:pt x="3089" y="4883"/>
                  </a:cubicBezTo>
                  <a:lnTo>
                    <a:pt x="2513" y="4883"/>
                  </a:lnTo>
                  <a:cubicBezTo>
                    <a:pt x="2369" y="4883"/>
                    <a:pt x="2209" y="4867"/>
                    <a:pt x="2081" y="4819"/>
                  </a:cubicBezTo>
                  <a:lnTo>
                    <a:pt x="1649" y="4755"/>
                  </a:lnTo>
                  <a:cubicBezTo>
                    <a:pt x="1521" y="4739"/>
                    <a:pt x="1377" y="4707"/>
                    <a:pt x="1233" y="4659"/>
                  </a:cubicBezTo>
                  <a:cubicBezTo>
                    <a:pt x="1153" y="4643"/>
                    <a:pt x="1089" y="4627"/>
                    <a:pt x="1009" y="4595"/>
                  </a:cubicBezTo>
                  <a:cubicBezTo>
                    <a:pt x="929" y="4579"/>
                    <a:pt x="881" y="4563"/>
                    <a:pt x="801" y="4547"/>
                  </a:cubicBezTo>
                  <a:cubicBezTo>
                    <a:pt x="721" y="4515"/>
                    <a:pt x="657" y="4483"/>
                    <a:pt x="593" y="4467"/>
                  </a:cubicBezTo>
                  <a:cubicBezTo>
                    <a:pt x="513" y="4419"/>
                    <a:pt x="433" y="4387"/>
                    <a:pt x="369" y="4339"/>
                  </a:cubicBezTo>
                  <a:cubicBezTo>
                    <a:pt x="361" y="4335"/>
                    <a:pt x="352" y="4333"/>
                    <a:pt x="342" y="4333"/>
                  </a:cubicBezTo>
                  <a:cubicBezTo>
                    <a:pt x="315" y="4333"/>
                    <a:pt x="285" y="4351"/>
                    <a:pt x="273" y="4387"/>
                  </a:cubicBezTo>
                  <a:lnTo>
                    <a:pt x="273" y="4419"/>
                  </a:lnTo>
                  <a:cubicBezTo>
                    <a:pt x="241" y="4403"/>
                    <a:pt x="209" y="4403"/>
                    <a:pt x="177" y="4403"/>
                  </a:cubicBezTo>
                  <a:cubicBezTo>
                    <a:pt x="129" y="4403"/>
                    <a:pt x="113" y="4419"/>
                    <a:pt x="81" y="4435"/>
                  </a:cubicBezTo>
                  <a:cubicBezTo>
                    <a:pt x="33" y="4467"/>
                    <a:pt x="17" y="4499"/>
                    <a:pt x="17" y="4547"/>
                  </a:cubicBezTo>
                  <a:cubicBezTo>
                    <a:pt x="1" y="4595"/>
                    <a:pt x="17" y="4659"/>
                    <a:pt x="81" y="4707"/>
                  </a:cubicBezTo>
                  <a:cubicBezTo>
                    <a:pt x="97" y="4723"/>
                    <a:pt x="97" y="4723"/>
                    <a:pt x="113" y="4723"/>
                  </a:cubicBezTo>
                  <a:lnTo>
                    <a:pt x="113" y="4819"/>
                  </a:lnTo>
                  <a:cubicBezTo>
                    <a:pt x="129" y="4867"/>
                    <a:pt x="161" y="4899"/>
                    <a:pt x="193" y="4915"/>
                  </a:cubicBezTo>
                  <a:cubicBezTo>
                    <a:pt x="241" y="4947"/>
                    <a:pt x="273" y="4963"/>
                    <a:pt x="337" y="4979"/>
                  </a:cubicBezTo>
                  <a:cubicBezTo>
                    <a:pt x="369" y="4995"/>
                    <a:pt x="417" y="5027"/>
                    <a:pt x="433" y="5043"/>
                  </a:cubicBezTo>
                  <a:cubicBezTo>
                    <a:pt x="529" y="5075"/>
                    <a:pt x="609" y="5139"/>
                    <a:pt x="721" y="5187"/>
                  </a:cubicBezTo>
                  <a:cubicBezTo>
                    <a:pt x="801" y="5219"/>
                    <a:pt x="881" y="5267"/>
                    <a:pt x="961" y="5283"/>
                  </a:cubicBezTo>
                  <a:cubicBezTo>
                    <a:pt x="993" y="5299"/>
                    <a:pt x="1057" y="5315"/>
                    <a:pt x="1089" y="5347"/>
                  </a:cubicBezTo>
                  <a:cubicBezTo>
                    <a:pt x="1121" y="5363"/>
                    <a:pt x="1153" y="5363"/>
                    <a:pt x="1169" y="5363"/>
                  </a:cubicBezTo>
                  <a:cubicBezTo>
                    <a:pt x="1201" y="5363"/>
                    <a:pt x="1233" y="5379"/>
                    <a:pt x="1249" y="5379"/>
                  </a:cubicBezTo>
                  <a:lnTo>
                    <a:pt x="1329" y="5379"/>
                  </a:lnTo>
                  <a:cubicBezTo>
                    <a:pt x="1361" y="5379"/>
                    <a:pt x="1361" y="5363"/>
                    <a:pt x="1377" y="5363"/>
                  </a:cubicBezTo>
                  <a:cubicBezTo>
                    <a:pt x="1441" y="5379"/>
                    <a:pt x="1473" y="5379"/>
                    <a:pt x="1537" y="5395"/>
                  </a:cubicBezTo>
                  <a:cubicBezTo>
                    <a:pt x="1729" y="5459"/>
                    <a:pt x="1953" y="5523"/>
                    <a:pt x="2161" y="5539"/>
                  </a:cubicBezTo>
                  <a:cubicBezTo>
                    <a:pt x="2337" y="5555"/>
                    <a:pt x="2529" y="5603"/>
                    <a:pt x="2721" y="5619"/>
                  </a:cubicBezTo>
                  <a:cubicBezTo>
                    <a:pt x="2817" y="5619"/>
                    <a:pt x="2913" y="5635"/>
                    <a:pt x="3041" y="5635"/>
                  </a:cubicBezTo>
                  <a:lnTo>
                    <a:pt x="3569" y="5635"/>
                  </a:lnTo>
                  <a:cubicBezTo>
                    <a:pt x="3633" y="5635"/>
                    <a:pt x="3697" y="5635"/>
                    <a:pt x="3729" y="5619"/>
                  </a:cubicBezTo>
                  <a:cubicBezTo>
                    <a:pt x="3793" y="5619"/>
                    <a:pt x="3857" y="5603"/>
                    <a:pt x="3921" y="5603"/>
                  </a:cubicBezTo>
                  <a:cubicBezTo>
                    <a:pt x="4193" y="5587"/>
                    <a:pt x="4449" y="5555"/>
                    <a:pt x="4737" y="5507"/>
                  </a:cubicBezTo>
                  <a:cubicBezTo>
                    <a:pt x="4817" y="5475"/>
                    <a:pt x="4913" y="5459"/>
                    <a:pt x="4993" y="5443"/>
                  </a:cubicBezTo>
                  <a:cubicBezTo>
                    <a:pt x="5057" y="5427"/>
                    <a:pt x="5137" y="5395"/>
                    <a:pt x="5201" y="5379"/>
                  </a:cubicBezTo>
                  <a:cubicBezTo>
                    <a:pt x="5281" y="5363"/>
                    <a:pt x="5361" y="5347"/>
                    <a:pt x="5409" y="5299"/>
                  </a:cubicBezTo>
                  <a:cubicBezTo>
                    <a:pt x="5457" y="5283"/>
                    <a:pt x="5473" y="5283"/>
                    <a:pt x="5521" y="5267"/>
                  </a:cubicBezTo>
                  <a:cubicBezTo>
                    <a:pt x="5537" y="5235"/>
                    <a:pt x="5569" y="5235"/>
                    <a:pt x="5601" y="5219"/>
                  </a:cubicBezTo>
                  <a:cubicBezTo>
                    <a:pt x="5633" y="5203"/>
                    <a:pt x="5681" y="5187"/>
                    <a:pt x="5713" y="5139"/>
                  </a:cubicBezTo>
                  <a:cubicBezTo>
                    <a:pt x="5729" y="5123"/>
                    <a:pt x="5729" y="5107"/>
                    <a:pt x="5761" y="5075"/>
                  </a:cubicBezTo>
                  <a:lnTo>
                    <a:pt x="5777" y="5075"/>
                  </a:lnTo>
                  <a:cubicBezTo>
                    <a:pt x="5857" y="5059"/>
                    <a:pt x="5953" y="5027"/>
                    <a:pt x="6033" y="4995"/>
                  </a:cubicBezTo>
                  <a:cubicBezTo>
                    <a:pt x="6113" y="4963"/>
                    <a:pt x="6209" y="4947"/>
                    <a:pt x="6289" y="4899"/>
                  </a:cubicBezTo>
                  <a:lnTo>
                    <a:pt x="6833" y="4659"/>
                  </a:lnTo>
                  <a:lnTo>
                    <a:pt x="7073" y="4547"/>
                  </a:lnTo>
                  <a:cubicBezTo>
                    <a:pt x="7153" y="4499"/>
                    <a:pt x="7233" y="4435"/>
                    <a:pt x="7313" y="4403"/>
                  </a:cubicBezTo>
                  <a:cubicBezTo>
                    <a:pt x="7457" y="4307"/>
                    <a:pt x="7601" y="4227"/>
                    <a:pt x="7729" y="4114"/>
                  </a:cubicBezTo>
                  <a:lnTo>
                    <a:pt x="8161" y="3826"/>
                  </a:lnTo>
                  <a:cubicBezTo>
                    <a:pt x="8241" y="3762"/>
                    <a:pt x="8321" y="3698"/>
                    <a:pt x="8369" y="3634"/>
                  </a:cubicBezTo>
                  <a:lnTo>
                    <a:pt x="8433" y="3586"/>
                  </a:lnTo>
                  <a:lnTo>
                    <a:pt x="8449" y="3554"/>
                  </a:lnTo>
                  <a:cubicBezTo>
                    <a:pt x="8497" y="3522"/>
                    <a:pt x="8529" y="3506"/>
                    <a:pt x="8561" y="3458"/>
                  </a:cubicBezTo>
                  <a:lnTo>
                    <a:pt x="8609" y="3394"/>
                  </a:lnTo>
                  <a:cubicBezTo>
                    <a:pt x="8689" y="3346"/>
                    <a:pt x="8753" y="3266"/>
                    <a:pt x="8833" y="3202"/>
                  </a:cubicBezTo>
                  <a:cubicBezTo>
                    <a:pt x="8897" y="3138"/>
                    <a:pt x="8961" y="3058"/>
                    <a:pt x="9009" y="2994"/>
                  </a:cubicBezTo>
                  <a:cubicBezTo>
                    <a:pt x="9073" y="2914"/>
                    <a:pt x="9153" y="2834"/>
                    <a:pt x="9201" y="2754"/>
                  </a:cubicBezTo>
                  <a:cubicBezTo>
                    <a:pt x="9249" y="2674"/>
                    <a:pt x="9313" y="2578"/>
                    <a:pt x="9377" y="2498"/>
                  </a:cubicBezTo>
                  <a:lnTo>
                    <a:pt x="9377" y="2498"/>
                  </a:lnTo>
                  <a:lnTo>
                    <a:pt x="9361" y="2514"/>
                  </a:lnTo>
                  <a:cubicBezTo>
                    <a:pt x="9377" y="2498"/>
                    <a:pt x="9377" y="2482"/>
                    <a:pt x="9393" y="2466"/>
                  </a:cubicBezTo>
                  <a:lnTo>
                    <a:pt x="9393" y="2434"/>
                  </a:lnTo>
                  <a:cubicBezTo>
                    <a:pt x="9489" y="2306"/>
                    <a:pt x="9601" y="2146"/>
                    <a:pt x="9681" y="1986"/>
                  </a:cubicBezTo>
                  <a:cubicBezTo>
                    <a:pt x="9761" y="1826"/>
                    <a:pt x="9841" y="1666"/>
                    <a:pt x="9921" y="1474"/>
                  </a:cubicBezTo>
                  <a:cubicBezTo>
                    <a:pt x="9953" y="1394"/>
                    <a:pt x="9969" y="1314"/>
                    <a:pt x="10017" y="1234"/>
                  </a:cubicBezTo>
                  <a:cubicBezTo>
                    <a:pt x="10049" y="1154"/>
                    <a:pt x="10081" y="1074"/>
                    <a:pt x="10113" y="978"/>
                  </a:cubicBezTo>
                  <a:cubicBezTo>
                    <a:pt x="10113" y="962"/>
                    <a:pt x="10129" y="946"/>
                    <a:pt x="10129" y="914"/>
                  </a:cubicBezTo>
                  <a:lnTo>
                    <a:pt x="10193" y="738"/>
                  </a:lnTo>
                  <a:lnTo>
                    <a:pt x="10193" y="754"/>
                  </a:lnTo>
                  <a:cubicBezTo>
                    <a:pt x="10209" y="722"/>
                    <a:pt x="10209" y="706"/>
                    <a:pt x="10241" y="658"/>
                  </a:cubicBezTo>
                  <a:lnTo>
                    <a:pt x="10241" y="674"/>
                  </a:lnTo>
                  <a:cubicBezTo>
                    <a:pt x="10273" y="578"/>
                    <a:pt x="10321" y="482"/>
                    <a:pt x="10337" y="386"/>
                  </a:cubicBezTo>
                  <a:cubicBezTo>
                    <a:pt x="10353" y="338"/>
                    <a:pt x="10353" y="306"/>
                    <a:pt x="10369" y="242"/>
                  </a:cubicBezTo>
                  <a:cubicBezTo>
                    <a:pt x="10369" y="226"/>
                    <a:pt x="10369" y="194"/>
                    <a:pt x="10401" y="178"/>
                  </a:cubicBezTo>
                  <a:lnTo>
                    <a:pt x="10401" y="146"/>
                  </a:lnTo>
                  <a:cubicBezTo>
                    <a:pt x="10401" y="114"/>
                    <a:pt x="10401" y="98"/>
                    <a:pt x="10369" y="98"/>
                  </a:cubicBezTo>
                  <a:cubicBezTo>
                    <a:pt x="10353" y="82"/>
                    <a:pt x="10337" y="66"/>
                    <a:pt x="10321" y="66"/>
                  </a:cubicBezTo>
                  <a:cubicBezTo>
                    <a:pt x="10287" y="9"/>
                    <a:pt x="10269" y="1"/>
                    <a:pt x="10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2"/>
            <p:cNvSpPr/>
            <p:nvPr/>
          </p:nvSpPr>
          <p:spPr>
            <a:xfrm>
              <a:off x="8274551" y="2953693"/>
              <a:ext cx="82314" cy="175353"/>
            </a:xfrm>
            <a:custGeom>
              <a:rect b="b" l="l" r="r" t="t"/>
              <a:pathLst>
                <a:path extrusionOk="0" h="3581" w="1681">
                  <a:moveTo>
                    <a:pt x="657" y="0"/>
                  </a:moveTo>
                  <a:cubicBezTo>
                    <a:pt x="641" y="64"/>
                    <a:pt x="625" y="80"/>
                    <a:pt x="625" y="96"/>
                  </a:cubicBezTo>
                  <a:cubicBezTo>
                    <a:pt x="625" y="112"/>
                    <a:pt x="641" y="144"/>
                    <a:pt x="673" y="160"/>
                  </a:cubicBezTo>
                  <a:cubicBezTo>
                    <a:pt x="721" y="160"/>
                    <a:pt x="769" y="176"/>
                    <a:pt x="833" y="208"/>
                  </a:cubicBezTo>
                  <a:lnTo>
                    <a:pt x="801" y="208"/>
                  </a:lnTo>
                  <a:cubicBezTo>
                    <a:pt x="865" y="224"/>
                    <a:pt x="929" y="240"/>
                    <a:pt x="961" y="256"/>
                  </a:cubicBezTo>
                  <a:cubicBezTo>
                    <a:pt x="993" y="288"/>
                    <a:pt x="1025" y="304"/>
                    <a:pt x="1041" y="320"/>
                  </a:cubicBezTo>
                  <a:cubicBezTo>
                    <a:pt x="1089" y="368"/>
                    <a:pt x="1105" y="400"/>
                    <a:pt x="1121" y="448"/>
                  </a:cubicBezTo>
                  <a:cubicBezTo>
                    <a:pt x="1169" y="496"/>
                    <a:pt x="1185" y="560"/>
                    <a:pt x="1201" y="624"/>
                  </a:cubicBezTo>
                  <a:cubicBezTo>
                    <a:pt x="1217" y="704"/>
                    <a:pt x="1217" y="800"/>
                    <a:pt x="1217" y="880"/>
                  </a:cubicBezTo>
                  <a:cubicBezTo>
                    <a:pt x="1217" y="1009"/>
                    <a:pt x="1185" y="1137"/>
                    <a:pt x="1169" y="1265"/>
                  </a:cubicBezTo>
                  <a:cubicBezTo>
                    <a:pt x="1137" y="1409"/>
                    <a:pt x="1105" y="1537"/>
                    <a:pt x="1089" y="1665"/>
                  </a:cubicBezTo>
                  <a:cubicBezTo>
                    <a:pt x="1089" y="1681"/>
                    <a:pt x="1057" y="1697"/>
                    <a:pt x="1057" y="1729"/>
                  </a:cubicBezTo>
                  <a:cubicBezTo>
                    <a:pt x="1057" y="1745"/>
                    <a:pt x="1057" y="1761"/>
                    <a:pt x="1041" y="1761"/>
                  </a:cubicBezTo>
                  <a:cubicBezTo>
                    <a:pt x="1025" y="1809"/>
                    <a:pt x="1025" y="1857"/>
                    <a:pt x="1009" y="1905"/>
                  </a:cubicBezTo>
                  <a:lnTo>
                    <a:pt x="945" y="2081"/>
                  </a:lnTo>
                  <a:cubicBezTo>
                    <a:pt x="897" y="2161"/>
                    <a:pt x="881" y="2225"/>
                    <a:pt x="849" y="2305"/>
                  </a:cubicBezTo>
                  <a:cubicBezTo>
                    <a:pt x="785" y="2449"/>
                    <a:pt x="721" y="2577"/>
                    <a:pt x="641" y="2721"/>
                  </a:cubicBezTo>
                  <a:cubicBezTo>
                    <a:pt x="625" y="2737"/>
                    <a:pt x="609" y="2785"/>
                    <a:pt x="609" y="2801"/>
                  </a:cubicBezTo>
                  <a:cubicBezTo>
                    <a:pt x="609" y="2801"/>
                    <a:pt x="609" y="2817"/>
                    <a:pt x="577" y="2817"/>
                  </a:cubicBezTo>
                  <a:cubicBezTo>
                    <a:pt x="577" y="2817"/>
                    <a:pt x="577" y="2849"/>
                    <a:pt x="561" y="2849"/>
                  </a:cubicBezTo>
                  <a:lnTo>
                    <a:pt x="561" y="2817"/>
                  </a:lnTo>
                  <a:cubicBezTo>
                    <a:pt x="545" y="2849"/>
                    <a:pt x="545" y="2865"/>
                    <a:pt x="529" y="2881"/>
                  </a:cubicBezTo>
                  <a:lnTo>
                    <a:pt x="497" y="2897"/>
                  </a:lnTo>
                  <a:cubicBezTo>
                    <a:pt x="417" y="3025"/>
                    <a:pt x="337" y="3137"/>
                    <a:pt x="225" y="3249"/>
                  </a:cubicBezTo>
                  <a:lnTo>
                    <a:pt x="129" y="3345"/>
                  </a:lnTo>
                  <a:cubicBezTo>
                    <a:pt x="81" y="3377"/>
                    <a:pt x="49" y="3425"/>
                    <a:pt x="17" y="3457"/>
                  </a:cubicBezTo>
                  <a:cubicBezTo>
                    <a:pt x="1" y="3505"/>
                    <a:pt x="17" y="3537"/>
                    <a:pt x="49" y="3569"/>
                  </a:cubicBezTo>
                  <a:cubicBezTo>
                    <a:pt x="65" y="3577"/>
                    <a:pt x="85" y="3581"/>
                    <a:pt x="103" y="3581"/>
                  </a:cubicBezTo>
                  <a:cubicBezTo>
                    <a:pt x="121" y="3581"/>
                    <a:pt x="137" y="3577"/>
                    <a:pt x="145" y="3569"/>
                  </a:cubicBezTo>
                  <a:cubicBezTo>
                    <a:pt x="161" y="3537"/>
                    <a:pt x="177" y="3537"/>
                    <a:pt x="209" y="3521"/>
                  </a:cubicBezTo>
                  <a:cubicBezTo>
                    <a:pt x="241" y="3489"/>
                    <a:pt x="289" y="3457"/>
                    <a:pt x="337" y="3425"/>
                  </a:cubicBezTo>
                  <a:cubicBezTo>
                    <a:pt x="401" y="3361"/>
                    <a:pt x="481" y="3297"/>
                    <a:pt x="545" y="3217"/>
                  </a:cubicBezTo>
                  <a:cubicBezTo>
                    <a:pt x="577" y="3185"/>
                    <a:pt x="609" y="3137"/>
                    <a:pt x="641" y="3105"/>
                  </a:cubicBezTo>
                  <a:lnTo>
                    <a:pt x="657" y="3089"/>
                  </a:lnTo>
                  <a:cubicBezTo>
                    <a:pt x="689" y="3089"/>
                    <a:pt x="705" y="3057"/>
                    <a:pt x="721" y="3057"/>
                  </a:cubicBezTo>
                  <a:cubicBezTo>
                    <a:pt x="785" y="3009"/>
                    <a:pt x="865" y="2961"/>
                    <a:pt x="929" y="2897"/>
                  </a:cubicBezTo>
                  <a:cubicBezTo>
                    <a:pt x="1009" y="2849"/>
                    <a:pt x="1057" y="2769"/>
                    <a:pt x="1121" y="2705"/>
                  </a:cubicBezTo>
                  <a:cubicBezTo>
                    <a:pt x="1217" y="2561"/>
                    <a:pt x="1329" y="2417"/>
                    <a:pt x="1409" y="2257"/>
                  </a:cubicBezTo>
                  <a:cubicBezTo>
                    <a:pt x="1457" y="2177"/>
                    <a:pt x="1505" y="2081"/>
                    <a:pt x="1537" y="2001"/>
                  </a:cubicBezTo>
                  <a:cubicBezTo>
                    <a:pt x="1585" y="1921"/>
                    <a:pt x="1601" y="1825"/>
                    <a:pt x="1617" y="1745"/>
                  </a:cubicBezTo>
                  <a:cubicBezTo>
                    <a:pt x="1649" y="1665"/>
                    <a:pt x="1665" y="1585"/>
                    <a:pt x="1665" y="1489"/>
                  </a:cubicBezTo>
                  <a:cubicBezTo>
                    <a:pt x="1665" y="1409"/>
                    <a:pt x="1681" y="1297"/>
                    <a:pt x="1681" y="1217"/>
                  </a:cubicBezTo>
                  <a:cubicBezTo>
                    <a:pt x="1681" y="1057"/>
                    <a:pt x="1681" y="928"/>
                    <a:pt x="1649" y="752"/>
                  </a:cubicBezTo>
                  <a:cubicBezTo>
                    <a:pt x="1617" y="672"/>
                    <a:pt x="1601" y="592"/>
                    <a:pt x="1585" y="544"/>
                  </a:cubicBezTo>
                  <a:cubicBezTo>
                    <a:pt x="1569" y="496"/>
                    <a:pt x="1537" y="432"/>
                    <a:pt x="1521" y="400"/>
                  </a:cubicBezTo>
                  <a:cubicBezTo>
                    <a:pt x="1505" y="368"/>
                    <a:pt x="1457" y="336"/>
                    <a:pt x="1441" y="304"/>
                  </a:cubicBezTo>
                  <a:cubicBezTo>
                    <a:pt x="1425" y="304"/>
                    <a:pt x="1409" y="288"/>
                    <a:pt x="1409" y="288"/>
                  </a:cubicBezTo>
                  <a:cubicBezTo>
                    <a:pt x="1398" y="278"/>
                    <a:pt x="1389" y="274"/>
                    <a:pt x="1381" y="274"/>
                  </a:cubicBezTo>
                  <a:cubicBezTo>
                    <a:pt x="1364" y="274"/>
                    <a:pt x="1350" y="288"/>
                    <a:pt x="1329" y="288"/>
                  </a:cubicBezTo>
                  <a:cubicBezTo>
                    <a:pt x="1297" y="288"/>
                    <a:pt x="1281" y="288"/>
                    <a:pt x="1265" y="304"/>
                  </a:cubicBezTo>
                  <a:cubicBezTo>
                    <a:pt x="1217" y="240"/>
                    <a:pt x="1169" y="176"/>
                    <a:pt x="1105" y="144"/>
                  </a:cubicBezTo>
                  <a:cubicBezTo>
                    <a:pt x="1041" y="96"/>
                    <a:pt x="961" y="64"/>
                    <a:pt x="881" y="32"/>
                  </a:cubicBezTo>
                  <a:cubicBezTo>
                    <a:pt x="801" y="16"/>
                    <a:pt x="721" y="0"/>
                    <a:pt x="6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2"/>
            <p:cNvSpPr/>
            <p:nvPr/>
          </p:nvSpPr>
          <p:spPr>
            <a:xfrm>
              <a:off x="8247129" y="2820502"/>
              <a:ext cx="55676" cy="149694"/>
            </a:xfrm>
            <a:custGeom>
              <a:rect b="b" l="l" r="r" t="t"/>
              <a:pathLst>
                <a:path extrusionOk="0" h="3057" w="1137">
                  <a:moveTo>
                    <a:pt x="825" y="413"/>
                  </a:moveTo>
                  <a:cubicBezTo>
                    <a:pt x="834" y="426"/>
                    <a:pt x="842" y="437"/>
                    <a:pt x="849" y="446"/>
                  </a:cubicBezTo>
                  <a:lnTo>
                    <a:pt x="849" y="446"/>
                  </a:lnTo>
                  <a:cubicBezTo>
                    <a:pt x="847" y="427"/>
                    <a:pt x="834" y="420"/>
                    <a:pt x="825" y="413"/>
                  </a:cubicBezTo>
                  <a:close/>
                  <a:moveTo>
                    <a:pt x="33" y="0"/>
                  </a:moveTo>
                  <a:cubicBezTo>
                    <a:pt x="65" y="16"/>
                    <a:pt x="33" y="48"/>
                    <a:pt x="33" y="64"/>
                  </a:cubicBezTo>
                  <a:cubicBezTo>
                    <a:pt x="1" y="96"/>
                    <a:pt x="33" y="144"/>
                    <a:pt x="65" y="160"/>
                  </a:cubicBezTo>
                  <a:lnTo>
                    <a:pt x="193" y="224"/>
                  </a:lnTo>
                  <a:lnTo>
                    <a:pt x="225" y="256"/>
                  </a:lnTo>
                  <a:cubicBezTo>
                    <a:pt x="305" y="368"/>
                    <a:pt x="369" y="464"/>
                    <a:pt x="433" y="560"/>
                  </a:cubicBezTo>
                  <a:cubicBezTo>
                    <a:pt x="449" y="608"/>
                    <a:pt x="465" y="640"/>
                    <a:pt x="481" y="704"/>
                  </a:cubicBezTo>
                  <a:cubicBezTo>
                    <a:pt x="513" y="768"/>
                    <a:pt x="529" y="800"/>
                    <a:pt x="545" y="864"/>
                  </a:cubicBezTo>
                  <a:cubicBezTo>
                    <a:pt x="561" y="960"/>
                    <a:pt x="593" y="1056"/>
                    <a:pt x="593" y="1168"/>
                  </a:cubicBezTo>
                  <a:cubicBezTo>
                    <a:pt x="609" y="1264"/>
                    <a:pt x="593" y="1376"/>
                    <a:pt x="609" y="1488"/>
                  </a:cubicBezTo>
                  <a:cubicBezTo>
                    <a:pt x="625" y="1680"/>
                    <a:pt x="641" y="1904"/>
                    <a:pt x="641" y="2096"/>
                  </a:cubicBezTo>
                  <a:cubicBezTo>
                    <a:pt x="641" y="2160"/>
                    <a:pt x="641" y="2224"/>
                    <a:pt x="625" y="2288"/>
                  </a:cubicBezTo>
                  <a:cubicBezTo>
                    <a:pt x="625" y="2336"/>
                    <a:pt x="609" y="2400"/>
                    <a:pt x="609" y="2464"/>
                  </a:cubicBezTo>
                  <a:cubicBezTo>
                    <a:pt x="609" y="2528"/>
                    <a:pt x="577" y="2576"/>
                    <a:pt x="577" y="2640"/>
                  </a:cubicBezTo>
                  <a:cubicBezTo>
                    <a:pt x="561" y="2704"/>
                    <a:pt x="561" y="2768"/>
                    <a:pt x="545" y="2816"/>
                  </a:cubicBezTo>
                  <a:lnTo>
                    <a:pt x="545" y="2896"/>
                  </a:lnTo>
                  <a:lnTo>
                    <a:pt x="545" y="2976"/>
                  </a:lnTo>
                  <a:cubicBezTo>
                    <a:pt x="561" y="3024"/>
                    <a:pt x="609" y="3056"/>
                    <a:pt x="673" y="3056"/>
                  </a:cubicBezTo>
                  <a:cubicBezTo>
                    <a:pt x="721" y="3056"/>
                    <a:pt x="737" y="3008"/>
                    <a:pt x="785" y="2960"/>
                  </a:cubicBezTo>
                  <a:cubicBezTo>
                    <a:pt x="801" y="2928"/>
                    <a:pt x="833" y="2880"/>
                    <a:pt x="865" y="2848"/>
                  </a:cubicBezTo>
                  <a:cubicBezTo>
                    <a:pt x="945" y="2688"/>
                    <a:pt x="993" y="2544"/>
                    <a:pt x="1025" y="2384"/>
                  </a:cubicBezTo>
                  <a:cubicBezTo>
                    <a:pt x="1073" y="2224"/>
                    <a:pt x="1105" y="2064"/>
                    <a:pt x="1105" y="1904"/>
                  </a:cubicBezTo>
                  <a:cubicBezTo>
                    <a:pt x="1121" y="1728"/>
                    <a:pt x="1137" y="1568"/>
                    <a:pt x="1121" y="1376"/>
                  </a:cubicBezTo>
                  <a:cubicBezTo>
                    <a:pt x="1121" y="1296"/>
                    <a:pt x="1121" y="1216"/>
                    <a:pt x="1105" y="1136"/>
                  </a:cubicBezTo>
                  <a:cubicBezTo>
                    <a:pt x="1105" y="1056"/>
                    <a:pt x="1089" y="976"/>
                    <a:pt x="1041" y="896"/>
                  </a:cubicBezTo>
                  <a:cubicBezTo>
                    <a:pt x="1025" y="864"/>
                    <a:pt x="1025" y="816"/>
                    <a:pt x="1009" y="784"/>
                  </a:cubicBezTo>
                  <a:cubicBezTo>
                    <a:pt x="977" y="736"/>
                    <a:pt x="977" y="704"/>
                    <a:pt x="961" y="656"/>
                  </a:cubicBezTo>
                  <a:cubicBezTo>
                    <a:pt x="945" y="624"/>
                    <a:pt x="929" y="576"/>
                    <a:pt x="897" y="560"/>
                  </a:cubicBezTo>
                  <a:cubicBezTo>
                    <a:pt x="897" y="544"/>
                    <a:pt x="881" y="544"/>
                    <a:pt x="881" y="528"/>
                  </a:cubicBezTo>
                  <a:cubicBezTo>
                    <a:pt x="881" y="497"/>
                    <a:pt x="865" y="496"/>
                    <a:pt x="865" y="481"/>
                  </a:cubicBezTo>
                  <a:lnTo>
                    <a:pt x="865" y="481"/>
                  </a:lnTo>
                  <a:cubicBezTo>
                    <a:pt x="865" y="496"/>
                    <a:pt x="881" y="496"/>
                    <a:pt x="881" y="496"/>
                  </a:cubicBezTo>
                  <a:cubicBezTo>
                    <a:pt x="871" y="477"/>
                    <a:pt x="861" y="464"/>
                    <a:pt x="849" y="446"/>
                  </a:cubicBezTo>
                  <a:lnTo>
                    <a:pt x="849" y="446"/>
                  </a:lnTo>
                  <a:cubicBezTo>
                    <a:pt x="849" y="447"/>
                    <a:pt x="849" y="447"/>
                    <a:pt x="849" y="448"/>
                  </a:cubicBezTo>
                  <a:cubicBezTo>
                    <a:pt x="839" y="434"/>
                    <a:pt x="831" y="422"/>
                    <a:pt x="823" y="412"/>
                  </a:cubicBezTo>
                  <a:lnTo>
                    <a:pt x="823" y="412"/>
                  </a:lnTo>
                  <a:cubicBezTo>
                    <a:pt x="824" y="412"/>
                    <a:pt x="825" y="412"/>
                    <a:pt x="825" y="413"/>
                  </a:cubicBezTo>
                  <a:lnTo>
                    <a:pt x="825" y="413"/>
                  </a:lnTo>
                  <a:cubicBezTo>
                    <a:pt x="822" y="409"/>
                    <a:pt x="820" y="405"/>
                    <a:pt x="817" y="400"/>
                  </a:cubicBezTo>
                  <a:lnTo>
                    <a:pt x="817" y="400"/>
                  </a:lnTo>
                  <a:cubicBezTo>
                    <a:pt x="817" y="401"/>
                    <a:pt x="817" y="401"/>
                    <a:pt x="817" y="402"/>
                  </a:cubicBezTo>
                  <a:lnTo>
                    <a:pt x="817" y="402"/>
                  </a:lnTo>
                  <a:cubicBezTo>
                    <a:pt x="804" y="382"/>
                    <a:pt x="794" y="365"/>
                    <a:pt x="785" y="336"/>
                  </a:cubicBezTo>
                  <a:cubicBezTo>
                    <a:pt x="769" y="304"/>
                    <a:pt x="737" y="288"/>
                    <a:pt x="705" y="240"/>
                  </a:cubicBezTo>
                  <a:cubicBezTo>
                    <a:pt x="641" y="176"/>
                    <a:pt x="577" y="160"/>
                    <a:pt x="529" y="128"/>
                  </a:cubicBezTo>
                  <a:cubicBezTo>
                    <a:pt x="510" y="119"/>
                    <a:pt x="491" y="115"/>
                    <a:pt x="473" y="115"/>
                  </a:cubicBezTo>
                  <a:cubicBezTo>
                    <a:pt x="430" y="115"/>
                    <a:pt x="391" y="138"/>
                    <a:pt x="369" y="160"/>
                  </a:cubicBezTo>
                  <a:lnTo>
                    <a:pt x="337" y="176"/>
                  </a:lnTo>
                  <a:cubicBezTo>
                    <a:pt x="305" y="144"/>
                    <a:pt x="273" y="96"/>
                    <a:pt x="209" y="64"/>
                  </a:cubicBezTo>
                  <a:cubicBezTo>
                    <a:pt x="161" y="48"/>
                    <a:pt x="97" y="16"/>
                    <a:pt x="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2"/>
            <p:cNvSpPr/>
            <p:nvPr/>
          </p:nvSpPr>
          <p:spPr>
            <a:xfrm>
              <a:off x="7620296" y="3050845"/>
              <a:ext cx="687993" cy="644902"/>
            </a:xfrm>
            <a:custGeom>
              <a:rect b="b" l="l" r="r" t="t"/>
              <a:pathLst>
                <a:path extrusionOk="0" h="13170" w="14050">
                  <a:moveTo>
                    <a:pt x="13890" y="2625"/>
                  </a:moveTo>
                  <a:lnTo>
                    <a:pt x="13906" y="2641"/>
                  </a:lnTo>
                  <a:cubicBezTo>
                    <a:pt x="13906" y="2673"/>
                    <a:pt x="13890" y="2721"/>
                    <a:pt x="13890" y="2753"/>
                  </a:cubicBezTo>
                  <a:cubicBezTo>
                    <a:pt x="13874" y="2737"/>
                    <a:pt x="13842" y="2737"/>
                    <a:pt x="13826" y="2737"/>
                  </a:cubicBezTo>
                  <a:lnTo>
                    <a:pt x="13842" y="2705"/>
                  </a:lnTo>
                  <a:cubicBezTo>
                    <a:pt x="13874" y="2673"/>
                    <a:pt x="13890" y="2657"/>
                    <a:pt x="13890" y="2625"/>
                  </a:cubicBezTo>
                  <a:close/>
                  <a:moveTo>
                    <a:pt x="8177" y="3697"/>
                  </a:moveTo>
                  <a:lnTo>
                    <a:pt x="8209" y="3745"/>
                  </a:lnTo>
                  <a:cubicBezTo>
                    <a:pt x="8241" y="3905"/>
                    <a:pt x="8289" y="4033"/>
                    <a:pt x="8305" y="4193"/>
                  </a:cubicBezTo>
                  <a:lnTo>
                    <a:pt x="8321" y="4337"/>
                  </a:lnTo>
                  <a:lnTo>
                    <a:pt x="8353" y="4481"/>
                  </a:lnTo>
                  <a:cubicBezTo>
                    <a:pt x="8353" y="4497"/>
                    <a:pt x="8353" y="4513"/>
                    <a:pt x="8369" y="4545"/>
                  </a:cubicBezTo>
                  <a:cubicBezTo>
                    <a:pt x="8321" y="4545"/>
                    <a:pt x="8321" y="4545"/>
                    <a:pt x="8321" y="4561"/>
                  </a:cubicBezTo>
                  <a:cubicBezTo>
                    <a:pt x="8321" y="4481"/>
                    <a:pt x="8305" y="4417"/>
                    <a:pt x="8305" y="4353"/>
                  </a:cubicBezTo>
                  <a:cubicBezTo>
                    <a:pt x="8305" y="4321"/>
                    <a:pt x="8289" y="4273"/>
                    <a:pt x="8289" y="4241"/>
                  </a:cubicBezTo>
                  <a:cubicBezTo>
                    <a:pt x="8289" y="4193"/>
                    <a:pt x="8257" y="4177"/>
                    <a:pt x="8257" y="4145"/>
                  </a:cubicBezTo>
                  <a:cubicBezTo>
                    <a:pt x="8241" y="4001"/>
                    <a:pt x="8209" y="3857"/>
                    <a:pt x="8177" y="3697"/>
                  </a:cubicBezTo>
                  <a:close/>
                  <a:moveTo>
                    <a:pt x="5793" y="1"/>
                  </a:moveTo>
                  <a:cubicBezTo>
                    <a:pt x="5745" y="1"/>
                    <a:pt x="5729" y="17"/>
                    <a:pt x="5713" y="17"/>
                  </a:cubicBezTo>
                  <a:lnTo>
                    <a:pt x="5665" y="17"/>
                  </a:lnTo>
                  <a:cubicBezTo>
                    <a:pt x="5649" y="17"/>
                    <a:pt x="5601" y="33"/>
                    <a:pt x="5585" y="33"/>
                  </a:cubicBezTo>
                  <a:lnTo>
                    <a:pt x="5489" y="49"/>
                  </a:lnTo>
                  <a:lnTo>
                    <a:pt x="5393" y="81"/>
                  </a:lnTo>
                  <a:cubicBezTo>
                    <a:pt x="5281" y="113"/>
                    <a:pt x="5169" y="145"/>
                    <a:pt x="5025" y="177"/>
                  </a:cubicBezTo>
                  <a:lnTo>
                    <a:pt x="4929" y="193"/>
                  </a:lnTo>
                  <a:lnTo>
                    <a:pt x="4833" y="209"/>
                  </a:lnTo>
                  <a:cubicBezTo>
                    <a:pt x="4785" y="209"/>
                    <a:pt x="4769" y="241"/>
                    <a:pt x="4721" y="241"/>
                  </a:cubicBezTo>
                  <a:lnTo>
                    <a:pt x="4641" y="241"/>
                  </a:lnTo>
                  <a:cubicBezTo>
                    <a:pt x="4625" y="241"/>
                    <a:pt x="4609" y="257"/>
                    <a:pt x="4593" y="257"/>
                  </a:cubicBezTo>
                  <a:cubicBezTo>
                    <a:pt x="4561" y="273"/>
                    <a:pt x="4545" y="289"/>
                    <a:pt x="4545" y="321"/>
                  </a:cubicBezTo>
                  <a:cubicBezTo>
                    <a:pt x="4529" y="353"/>
                    <a:pt x="4529" y="401"/>
                    <a:pt x="4545" y="433"/>
                  </a:cubicBezTo>
                  <a:cubicBezTo>
                    <a:pt x="4561" y="481"/>
                    <a:pt x="4593" y="497"/>
                    <a:pt x="4609" y="513"/>
                  </a:cubicBezTo>
                  <a:cubicBezTo>
                    <a:pt x="4625" y="561"/>
                    <a:pt x="4673" y="593"/>
                    <a:pt x="4705" y="593"/>
                  </a:cubicBezTo>
                  <a:lnTo>
                    <a:pt x="4753" y="593"/>
                  </a:lnTo>
                  <a:cubicBezTo>
                    <a:pt x="4753" y="641"/>
                    <a:pt x="4769" y="657"/>
                    <a:pt x="4801" y="657"/>
                  </a:cubicBezTo>
                  <a:lnTo>
                    <a:pt x="5169" y="657"/>
                  </a:lnTo>
                  <a:cubicBezTo>
                    <a:pt x="5281" y="657"/>
                    <a:pt x="5425" y="625"/>
                    <a:pt x="5521" y="593"/>
                  </a:cubicBezTo>
                  <a:lnTo>
                    <a:pt x="5569" y="593"/>
                  </a:lnTo>
                  <a:lnTo>
                    <a:pt x="5585" y="609"/>
                  </a:lnTo>
                  <a:cubicBezTo>
                    <a:pt x="5649" y="689"/>
                    <a:pt x="5729" y="769"/>
                    <a:pt x="5793" y="849"/>
                  </a:cubicBezTo>
                  <a:cubicBezTo>
                    <a:pt x="5873" y="961"/>
                    <a:pt x="5969" y="1073"/>
                    <a:pt x="6049" y="1217"/>
                  </a:cubicBezTo>
                  <a:cubicBezTo>
                    <a:pt x="6193" y="1409"/>
                    <a:pt x="6289" y="1633"/>
                    <a:pt x="6401" y="1857"/>
                  </a:cubicBezTo>
                  <a:lnTo>
                    <a:pt x="6449" y="1937"/>
                  </a:lnTo>
                  <a:lnTo>
                    <a:pt x="6481" y="2017"/>
                  </a:lnTo>
                  <a:cubicBezTo>
                    <a:pt x="6545" y="2113"/>
                    <a:pt x="6593" y="2209"/>
                    <a:pt x="6625" y="2321"/>
                  </a:cubicBezTo>
                  <a:cubicBezTo>
                    <a:pt x="6689" y="2433"/>
                    <a:pt x="6721" y="2577"/>
                    <a:pt x="6769" y="2689"/>
                  </a:cubicBezTo>
                  <a:lnTo>
                    <a:pt x="6785" y="2737"/>
                  </a:lnTo>
                  <a:lnTo>
                    <a:pt x="6833" y="2881"/>
                  </a:lnTo>
                  <a:cubicBezTo>
                    <a:pt x="6865" y="2977"/>
                    <a:pt x="6881" y="3073"/>
                    <a:pt x="6929" y="3201"/>
                  </a:cubicBezTo>
                  <a:lnTo>
                    <a:pt x="6929" y="3169"/>
                  </a:lnTo>
                  <a:cubicBezTo>
                    <a:pt x="6993" y="3393"/>
                    <a:pt x="7041" y="3633"/>
                    <a:pt x="7105" y="3921"/>
                  </a:cubicBezTo>
                  <a:cubicBezTo>
                    <a:pt x="7153" y="4161"/>
                    <a:pt x="7169" y="4417"/>
                    <a:pt x="7201" y="4673"/>
                  </a:cubicBezTo>
                  <a:lnTo>
                    <a:pt x="7201" y="4721"/>
                  </a:lnTo>
                  <a:cubicBezTo>
                    <a:pt x="7201" y="4897"/>
                    <a:pt x="7233" y="5073"/>
                    <a:pt x="7233" y="5249"/>
                  </a:cubicBezTo>
                  <a:cubicBezTo>
                    <a:pt x="7233" y="5441"/>
                    <a:pt x="7233" y="5617"/>
                    <a:pt x="7201" y="5793"/>
                  </a:cubicBezTo>
                  <a:cubicBezTo>
                    <a:pt x="7185" y="6129"/>
                    <a:pt x="7153" y="6497"/>
                    <a:pt x="7073" y="6833"/>
                  </a:cubicBezTo>
                  <a:lnTo>
                    <a:pt x="7073" y="6881"/>
                  </a:lnTo>
                  <a:cubicBezTo>
                    <a:pt x="7041" y="6929"/>
                    <a:pt x="7041" y="7009"/>
                    <a:pt x="7025" y="7073"/>
                  </a:cubicBezTo>
                  <a:cubicBezTo>
                    <a:pt x="7009" y="7121"/>
                    <a:pt x="7009" y="7153"/>
                    <a:pt x="6993" y="7217"/>
                  </a:cubicBezTo>
                  <a:lnTo>
                    <a:pt x="6961" y="7297"/>
                  </a:lnTo>
                  <a:cubicBezTo>
                    <a:pt x="6929" y="7441"/>
                    <a:pt x="6881" y="7569"/>
                    <a:pt x="6849" y="7697"/>
                  </a:cubicBezTo>
                  <a:cubicBezTo>
                    <a:pt x="6833" y="7761"/>
                    <a:pt x="6785" y="7841"/>
                    <a:pt x="6769" y="7889"/>
                  </a:cubicBezTo>
                  <a:cubicBezTo>
                    <a:pt x="6753" y="7841"/>
                    <a:pt x="6705" y="7793"/>
                    <a:pt x="6641" y="7761"/>
                  </a:cubicBezTo>
                  <a:cubicBezTo>
                    <a:pt x="6609" y="7713"/>
                    <a:pt x="6545" y="7697"/>
                    <a:pt x="6481" y="7681"/>
                  </a:cubicBezTo>
                  <a:cubicBezTo>
                    <a:pt x="6449" y="7649"/>
                    <a:pt x="6433" y="7649"/>
                    <a:pt x="6385" y="7649"/>
                  </a:cubicBezTo>
                  <a:cubicBezTo>
                    <a:pt x="6321" y="7649"/>
                    <a:pt x="6289" y="7681"/>
                    <a:pt x="6225" y="7697"/>
                  </a:cubicBezTo>
                  <a:cubicBezTo>
                    <a:pt x="6145" y="7729"/>
                    <a:pt x="6065" y="7793"/>
                    <a:pt x="6001" y="7857"/>
                  </a:cubicBezTo>
                  <a:cubicBezTo>
                    <a:pt x="5889" y="7969"/>
                    <a:pt x="5793" y="8097"/>
                    <a:pt x="5681" y="8257"/>
                  </a:cubicBezTo>
                  <a:cubicBezTo>
                    <a:pt x="5601" y="8369"/>
                    <a:pt x="5521" y="8513"/>
                    <a:pt x="5473" y="8641"/>
                  </a:cubicBezTo>
                  <a:lnTo>
                    <a:pt x="5441" y="8673"/>
                  </a:lnTo>
                  <a:lnTo>
                    <a:pt x="5361" y="8833"/>
                  </a:lnTo>
                  <a:cubicBezTo>
                    <a:pt x="5313" y="8929"/>
                    <a:pt x="5249" y="9041"/>
                    <a:pt x="5201" y="9137"/>
                  </a:cubicBezTo>
                  <a:lnTo>
                    <a:pt x="5121" y="9249"/>
                  </a:lnTo>
                  <a:cubicBezTo>
                    <a:pt x="5073" y="9361"/>
                    <a:pt x="5009" y="9473"/>
                    <a:pt x="4945" y="9569"/>
                  </a:cubicBezTo>
                  <a:cubicBezTo>
                    <a:pt x="4865" y="9713"/>
                    <a:pt x="4785" y="9857"/>
                    <a:pt x="4689" y="10001"/>
                  </a:cubicBezTo>
                  <a:cubicBezTo>
                    <a:pt x="4609" y="10113"/>
                    <a:pt x="4529" y="10241"/>
                    <a:pt x="4433" y="10369"/>
                  </a:cubicBezTo>
                  <a:cubicBezTo>
                    <a:pt x="4321" y="10513"/>
                    <a:pt x="4225" y="10657"/>
                    <a:pt x="4129" y="10769"/>
                  </a:cubicBezTo>
                  <a:cubicBezTo>
                    <a:pt x="4113" y="10817"/>
                    <a:pt x="4065" y="10833"/>
                    <a:pt x="4049" y="10881"/>
                  </a:cubicBezTo>
                  <a:cubicBezTo>
                    <a:pt x="3985" y="10961"/>
                    <a:pt x="3905" y="11009"/>
                    <a:pt x="3809" y="11121"/>
                  </a:cubicBezTo>
                  <a:cubicBezTo>
                    <a:pt x="3729" y="11201"/>
                    <a:pt x="3649" y="11249"/>
                    <a:pt x="3553" y="11313"/>
                  </a:cubicBezTo>
                  <a:lnTo>
                    <a:pt x="3505" y="11329"/>
                  </a:lnTo>
                  <a:cubicBezTo>
                    <a:pt x="3441" y="11377"/>
                    <a:pt x="3361" y="11441"/>
                    <a:pt x="3313" y="11473"/>
                  </a:cubicBezTo>
                  <a:cubicBezTo>
                    <a:pt x="3185" y="11569"/>
                    <a:pt x="3041" y="11649"/>
                    <a:pt x="2929" y="11761"/>
                  </a:cubicBezTo>
                  <a:cubicBezTo>
                    <a:pt x="2785" y="11857"/>
                    <a:pt x="2641" y="11937"/>
                    <a:pt x="2513" y="12017"/>
                  </a:cubicBezTo>
                  <a:cubicBezTo>
                    <a:pt x="2449" y="12049"/>
                    <a:pt x="2385" y="12081"/>
                    <a:pt x="2321" y="12113"/>
                  </a:cubicBezTo>
                  <a:lnTo>
                    <a:pt x="2289" y="12129"/>
                  </a:lnTo>
                  <a:cubicBezTo>
                    <a:pt x="2209" y="12177"/>
                    <a:pt x="2129" y="12209"/>
                    <a:pt x="2065" y="12257"/>
                  </a:cubicBezTo>
                  <a:cubicBezTo>
                    <a:pt x="1953" y="12321"/>
                    <a:pt x="1809" y="12369"/>
                    <a:pt x="1649" y="12433"/>
                  </a:cubicBezTo>
                  <a:lnTo>
                    <a:pt x="1601" y="12449"/>
                  </a:lnTo>
                  <a:cubicBezTo>
                    <a:pt x="1505" y="12498"/>
                    <a:pt x="1409" y="12530"/>
                    <a:pt x="1281" y="12578"/>
                  </a:cubicBezTo>
                  <a:cubicBezTo>
                    <a:pt x="1249" y="12594"/>
                    <a:pt x="1201" y="12610"/>
                    <a:pt x="1153" y="12642"/>
                  </a:cubicBezTo>
                  <a:cubicBezTo>
                    <a:pt x="1105" y="12658"/>
                    <a:pt x="1073" y="12658"/>
                    <a:pt x="1041" y="12674"/>
                  </a:cubicBezTo>
                  <a:lnTo>
                    <a:pt x="1009" y="12690"/>
                  </a:lnTo>
                  <a:lnTo>
                    <a:pt x="849" y="12754"/>
                  </a:lnTo>
                  <a:lnTo>
                    <a:pt x="801" y="12770"/>
                  </a:lnTo>
                  <a:cubicBezTo>
                    <a:pt x="785" y="12770"/>
                    <a:pt x="753" y="12802"/>
                    <a:pt x="721" y="12818"/>
                  </a:cubicBezTo>
                  <a:lnTo>
                    <a:pt x="673" y="12834"/>
                  </a:lnTo>
                  <a:lnTo>
                    <a:pt x="609" y="12850"/>
                  </a:lnTo>
                  <a:cubicBezTo>
                    <a:pt x="513" y="12882"/>
                    <a:pt x="433" y="12898"/>
                    <a:pt x="321" y="12914"/>
                  </a:cubicBezTo>
                  <a:lnTo>
                    <a:pt x="33" y="12978"/>
                  </a:lnTo>
                  <a:cubicBezTo>
                    <a:pt x="1" y="12978"/>
                    <a:pt x="1" y="12978"/>
                    <a:pt x="1" y="12994"/>
                  </a:cubicBezTo>
                  <a:lnTo>
                    <a:pt x="1" y="13042"/>
                  </a:lnTo>
                  <a:cubicBezTo>
                    <a:pt x="1" y="13058"/>
                    <a:pt x="33" y="13074"/>
                    <a:pt x="49" y="13074"/>
                  </a:cubicBezTo>
                  <a:lnTo>
                    <a:pt x="145" y="13074"/>
                  </a:lnTo>
                  <a:cubicBezTo>
                    <a:pt x="241" y="13074"/>
                    <a:pt x="321" y="13074"/>
                    <a:pt x="401" y="13058"/>
                  </a:cubicBezTo>
                  <a:cubicBezTo>
                    <a:pt x="401" y="13058"/>
                    <a:pt x="401" y="13074"/>
                    <a:pt x="433" y="13074"/>
                  </a:cubicBezTo>
                  <a:cubicBezTo>
                    <a:pt x="465" y="13090"/>
                    <a:pt x="513" y="13090"/>
                    <a:pt x="545" y="13090"/>
                  </a:cubicBezTo>
                  <a:lnTo>
                    <a:pt x="673" y="13090"/>
                  </a:lnTo>
                  <a:cubicBezTo>
                    <a:pt x="689" y="13138"/>
                    <a:pt x="705" y="13154"/>
                    <a:pt x="753" y="13154"/>
                  </a:cubicBezTo>
                  <a:cubicBezTo>
                    <a:pt x="769" y="13154"/>
                    <a:pt x="785" y="13170"/>
                    <a:pt x="801" y="13170"/>
                  </a:cubicBezTo>
                  <a:lnTo>
                    <a:pt x="849" y="13170"/>
                  </a:lnTo>
                  <a:cubicBezTo>
                    <a:pt x="865" y="13170"/>
                    <a:pt x="881" y="13154"/>
                    <a:pt x="881" y="13154"/>
                  </a:cubicBezTo>
                  <a:lnTo>
                    <a:pt x="913" y="13154"/>
                  </a:lnTo>
                  <a:cubicBezTo>
                    <a:pt x="945" y="13138"/>
                    <a:pt x="1009" y="13122"/>
                    <a:pt x="1041" y="13122"/>
                  </a:cubicBezTo>
                  <a:cubicBezTo>
                    <a:pt x="1089" y="13090"/>
                    <a:pt x="1121" y="13090"/>
                    <a:pt x="1185" y="13074"/>
                  </a:cubicBezTo>
                  <a:lnTo>
                    <a:pt x="1409" y="13074"/>
                  </a:lnTo>
                  <a:cubicBezTo>
                    <a:pt x="1473" y="13074"/>
                    <a:pt x="1521" y="13090"/>
                    <a:pt x="1585" y="13090"/>
                  </a:cubicBezTo>
                  <a:cubicBezTo>
                    <a:pt x="1745" y="13090"/>
                    <a:pt x="1905" y="13058"/>
                    <a:pt x="2049" y="13042"/>
                  </a:cubicBezTo>
                  <a:lnTo>
                    <a:pt x="2113" y="13010"/>
                  </a:lnTo>
                  <a:cubicBezTo>
                    <a:pt x="2273" y="12978"/>
                    <a:pt x="2449" y="12962"/>
                    <a:pt x="2609" y="12898"/>
                  </a:cubicBezTo>
                  <a:lnTo>
                    <a:pt x="2673" y="12882"/>
                  </a:lnTo>
                  <a:cubicBezTo>
                    <a:pt x="2753" y="12850"/>
                    <a:pt x="2833" y="12834"/>
                    <a:pt x="2913" y="12802"/>
                  </a:cubicBezTo>
                  <a:cubicBezTo>
                    <a:pt x="2961" y="12770"/>
                    <a:pt x="3025" y="12754"/>
                    <a:pt x="3073" y="12738"/>
                  </a:cubicBezTo>
                  <a:lnTo>
                    <a:pt x="3153" y="12690"/>
                  </a:lnTo>
                  <a:cubicBezTo>
                    <a:pt x="3329" y="12642"/>
                    <a:pt x="3473" y="12578"/>
                    <a:pt x="3601" y="12514"/>
                  </a:cubicBezTo>
                  <a:cubicBezTo>
                    <a:pt x="3681" y="12482"/>
                    <a:pt x="3761" y="12449"/>
                    <a:pt x="3841" y="12417"/>
                  </a:cubicBezTo>
                  <a:cubicBezTo>
                    <a:pt x="3905" y="12401"/>
                    <a:pt x="3953" y="12353"/>
                    <a:pt x="4001" y="12337"/>
                  </a:cubicBezTo>
                  <a:lnTo>
                    <a:pt x="4065" y="12289"/>
                  </a:lnTo>
                  <a:cubicBezTo>
                    <a:pt x="4145" y="12257"/>
                    <a:pt x="4209" y="12209"/>
                    <a:pt x="4289" y="12177"/>
                  </a:cubicBezTo>
                  <a:cubicBezTo>
                    <a:pt x="4369" y="12129"/>
                    <a:pt x="4433" y="12097"/>
                    <a:pt x="4513" y="12049"/>
                  </a:cubicBezTo>
                  <a:cubicBezTo>
                    <a:pt x="4593" y="12017"/>
                    <a:pt x="4641" y="11969"/>
                    <a:pt x="4721" y="11937"/>
                  </a:cubicBezTo>
                  <a:cubicBezTo>
                    <a:pt x="4769" y="11921"/>
                    <a:pt x="4801" y="11873"/>
                    <a:pt x="4849" y="11857"/>
                  </a:cubicBezTo>
                  <a:lnTo>
                    <a:pt x="4865" y="11841"/>
                  </a:lnTo>
                  <a:cubicBezTo>
                    <a:pt x="4913" y="11809"/>
                    <a:pt x="4929" y="11793"/>
                    <a:pt x="4961" y="11761"/>
                  </a:cubicBezTo>
                  <a:lnTo>
                    <a:pt x="4993" y="11729"/>
                  </a:lnTo>
                  <a:lnTo>
                    <a:pt x="5009" y="11713"/>
                  </a:lnTo>
                  <a:cubicBezTo>
                    <a:pt x="5009" y="11713"/>
                    <a:pt x="5025" y="11697"/>
                    <a:pt x="5025" y="11681"/>
                  </a:cubicBezTo>
                  <a:lnTo>
                    <a:pt x="5041" y="11649"/>
                  </a:lnTo>
                  <a:cubicBezTo>
                    <a:pt x="5121" y="11617"/>
                    <a:pt x="5201" y="11553"/>
                    <a:pt x="5265" y="11521"/>
                  </a:cubicBezTo>
                  <a:cubicBezTo>
                    <a:pt x="5329" y="11473"/>
                    <a:pt x="5409" y="11409"/>
                    <a:pt x="5473" y="11377"/>
                  </a:cubicBezTo>
                  <a:cubicBezTo>
                    <a:pt x="5521" y="11329"/>
                    <a:pt x="5569" y="11297"/>
                    <a:pt x="5633" y="11249"/>
                  </a:cubicBezTo>
                  <a:lnTo>
                    <a:pt x="5873" y="11073"/>
                  </a:lnTo>
                  <a:cubicBezTo>
                    <a:pt x="5905" y="11041"/>
                    <a:pt x="5953" y="11009"/>
                    <a:pt x="5969" y="10977"/>
                  </a:cubicBezTo>
                  <a:cubicBezTo>
                    <a:pt x="5985" y="10961"/>
                    <a:pt x="6001" y="10929"/>
                    <a:pt x="6049" y="10913"/>
                  </a:cubicBezTo>
                  <a:lnTo>
                    <a:pt x="6113" y="10849"/>
                  </a:lnTo>
                  <a:lnTo>
                    <a:pt x="6225" y="10737"/>
                  </a:lnTo>
                  <a:cubicBezTo>
                    <a:pt x="6305" y="10657"/>
                    <a:pt x="6369" y="10577"/>
                    <a:pt x="6433" y="10513"/>
                  </a:cubicBezTo>
                  <a:cubicBezTo>
                    <a:pt x="6465" y="10481"/>
                    <a:pt x="6513" y="10433"/>
                    <a:pt x="6545" y="10369"/>
                  </a:cubicBezTo>
                  <a:lnTo>
                    <a:pt x="6561" y="10337"/>
                  </a:lnTo>
                  <a:lnTo>
                    <a:pt x="6593" y="10321"/>
                  </a:lnTo>
                  <a:cubicBezTo>
                    <a:pt x="6641" y="10257"/>
                    <a:pt x="6689" y="10193"/>
                    <a:pt x="6721" y="10161"/>
                  </a:cubicBezTo>
                  <a:cubicBezTo>
                    <a:pt x="6769" y="10097"/>
                    <a:pt x="6833" y="10033"/>
                    <a:pt x="6865" y="9969"/>
                  </a:cubicBezTo>
                  <a:cubicBezTo>
                    <a:pt x="6961" y="9857"/>
                    <a:pt x="7041" y="9713"/>
                    <a:pt x="7153" y="9601"/>
                  </a:cubicBezTo>
                  <a:cubicBezTo>
                    <a:pt x="7233" y="9473"/>
                    <a:pt x="7313" y="9361"/>
                    <a:pt x="7393" y="9201"/>
                  </a:cubicBezTo>
                  <a:cubicBezTo>
                    <a:pt x="7425" y="9137"/>
                    <a:pt x="7473" y="9073"/>
                    <a:pt x="7505" y="8993"/>
                  </a:cubicBezTo>
                  <a:cubicBezTo>
                    <a:pt x="7521" y="8961"/>
                    <a:pt x="7553" y="8929"/>
                    <a:pt x="7569" y="8897"/>
                  </a:cubicBezTo>
                  <a:cubicBezTo>
                    <a:pt x="7585" y="8881"/>
                    <a:pt x="7585" y="8849"/>
                    <a:pt x="7601" y="8833"/>
                  </a:cubicBezTo>
                  <a:cubicBezTo>
                    <a:pt x="7633" y="8801"/>
                    <a:pt x="7633" y="8769"/>
                    <a:pt x="7649" y="8737"/>
                  </a:cubicBezTo>
                  <a:cubicBezTo>
                    <a:pt x="7665" y="8673"/>
                    <a:pt x="7665" y="8641"/>
                    <a:pt x="7649" y="8593"/>
                  </a:cubicBezTo>
                  <a:lnTo>
                    <a:pt x="7649" y="8577"/>
                  </a:lnTo>
                  <a:cubicBezTo>
                    <a:pt x="7665" y="8561"/>
                    <a:pt x="7665" y="8529"/>
                    <a:pt x="7681" y="8497"/>
                  </a:cubicBezTo>
                  <a:lnTo>
                    <a:pt x="7681" y="8481"/>
                  </a:lnTo>
                  <a:cubicBezTo>
                    <a:pt x="7729" y="8401"/>
                    <a:pt x="7761" y="8289"/>
                    <a:pt x="7793" y="8193"/>
                  </a:cubicBezTo>
                  <a:lnTo>
                    <a:pt x="7825" y="8081"/>
                  </a:lnTo>
                  <a:cubicBezTo>
                    <a:pt x="7921" y="7841"/>
                    <a:pt x="8001" y="7569"/>
                    <a:pt x="8081" y="7297"/>
                  </a:cubicBezTo>
                  <a:lnTo>
                    <a:pt x="8081" y="7313"/>
                  </a:lnTo>
                  <a:cubicBezTo>
                    <a:pt x="8161" y="7041"/>
                    <a:pt x="8241" y="6753"/>
                    <a:pt x="8305" y="6433"/>
                  </a:cubicBezTo>
                  <a:cubicBezTo>
                    <a:pt x="8368" y="6166"/>
                    <a:pt x="8369" y="5900"/>
                    <a:pt x="8369" y="5588"/>
                  </a:cubicBezTo>
                  <a:lnTo>
                    <a:pt x="8369" y="5588"/>
                  </a:lnTo>
                  <a:cubicBezTo>
                    <a:pt x="8369" y="5592"/>
                    <a:pt x="8369" y="5597"/>
                    <a:pt x="8369" y="5601"/>
                  </a:cubicBezTo>
                  <a:lnTo>
                    <a:pt x="8369" y="5569"/>
                  </a:lnTo>
                  <a:cubicBezTo>
                    <a:pt x="8369" y="5575"/>
                    <a:pt x="8369" y="5581"/>
                    <a:pt x="8369" y="5588"/>
                  </a:cubicBezTo>
                  <a:lnTo>
                    <a:pt x="8369" y="5588"/>
                  </a:lnTo>
                  <a:cubicBezTo>
                    <a:pt x="8369" y="5449"/>
                    <a:pt x="8369" y="5324"/>
                    <a:pt x="8353" y="5169"/>
                  </a:cubicBezTo>
                  <a:lnTo>
                    <a:pt x="8353" y="5169"/>
                  </a:lnTo>
                  <a:cubicBezTo>
                    <a:pt x="8385" y="5201"/>
                    <a:pt x="8401" y="5201"/>
                    <a:pt x="8449" y="5201"/>
                  </a:cubicBezTo>
                  <a:lnTo>
                    <a:pt x="8529" y="5201"/>
                  </a:lnTo>
                  <a:cubicBezTo>
                    <a:pt x="8545" y="5217"/>
                    <a:pt x="8593" y="5233"/>
                    <a:pt x="8625" y="5249"/>
                  </a:cubicBezTo>
                  <a:cubicBezTo>
                    <a:pt x="8721" y="5297"/>
                    <a:pt x="8801" y="5313"/>
                    <a:pt x="8881" y="5329"/>
                  </a:cubicBezTo>
                  <a:cubicBezTo>
                    <a:pt x="9025" y="5361"/>
                    <a:pt x="9153" y="5377"/>
                    <a:pt x="9281" y="5377"/>
                  </a:cubicBezTo>
                  <a:lnTo>
                    <a:pt x="9409" y="5377"/>
                  </a:lnTo>
                  <a:cubicBezTo>
                    <a:pt x="9489" y="5377"/>
                    <a:pt x="9569" y="5393"/>
                    <a:pt x="9633" y="5393"/>
                  </a:cubicBezTo>
                  <a:cubicBezTo>
                    <a:pt x="9729" y="5393"/>
                    <a:pt x="9825" y="5409"/>
                    <a:pt x="9921" y="5409"/>
                  </a:cubicBezTo>
                  <a:lnTo>
                    <a:pt x="10161" y="5409"/>
                  </a:lnTo>
                  <a:cubicBezTo>
                    <a:pt x="10193" y="5441"/>
                    <a:pt x="10209" y="5441"/>
                    <a:pt x="10225" y="5457"/>
                  </a:cubicBezTo>
                  <a:lnTo>
                    <a:pt x="10561" y="5457"/>
                  </a:lnTo>
                  <a:cubicBezTo>
                    <a:pt x="10673" y="5457"/>
                    <a:pt x="10769" y="5457"/>
                    <a:pt x="10865" y="5441"/>
                  </a:cubicBezTo>
                  <a:cubicBezTo>
                    <a:pt x="10961" y="5441"/>
                    <a:pt x="11073" y="5409"/>
                    <a:pt x="11169" y="5393"/>
                  </a:cubicBezTo>
                  <a:cubicBezTo>
                    <a:pt x="11201" y="5393"/>
                    <a:pt x="11249" y="5377"/>
                    <a:pt x="11281" y="5377"/>
                  </a:cubicBezTo>
                  <a:lnTo>
                    <a:pt x="11361" y="5377"/>
                  </a:lnTo>
                  <a:cubicBezTo>
                    <a:pt x="11441" y="5377"/>
                    <a:pt x="11521" y="5361"/>
                    <a:pt x="11585" y="5329"/>
                  </a:cubicBezTo>
                  <a:cubicBezTo>
                    <a:pt x="11665" y="5313"/>
                    <a:pt x="11745" y="5281"/>
                    <a:pt x="11825" y="5249"/>
                  </a:cubicBezTo>
                  <a:cubicBezTo>
                    <a:pt x="11953" y="5201"/>
                    <a:pt x="12065" y="5137"/>
                    <a:pt x="12209" y="5073"/>
                  </a:cubicBezTo>
                  <a:cubicBezTo>
                    <a:pt x="12289" y="5041"/>
                    <a:pt x="12353" y="4993"/>
                    <a:pt x="12433" y="4961"/>
                  </a:cubicBezTo>
                  <a:lnTo>
                    <a:pt x="12465" y="4929"/>
                  </a:lnTo>
                  <a:lnTo>
                    <a:pt x="12513" y="4913"/>
                  </a:lnTo>
                  <a:cubicBezTo>
                    <a:pt x="12546" y="4913"/>
                    <a:pt x="12594" y="4897"/>
                    <a:pt x="12610" y="4897"/>
                  </a:cubicBezTo>
                  <a:cubicBezTo>
                    <a:pt x="12642" y="4881"/>
                    <a:pt x="12706" y="4849"/>
                    <a:pt x="12754" y="4833"/>
                  </a:cubicBezTo>
                  <a:lnTo>
                    <a:pt x="12786" y="4817"/>
                  </a:lnTo>
                  <a:cubicBezTo>
                    <a:pt x="12834" y="4801"/>
                    <a:pt x="12866" y="4753"/>
                    <a:pt x="12930" y="4737"/>
                  </a:cubicBezTo>
                  <a:lnTo>
                    <a:pt x="12946" y="4721"/>
                  </a:lnTo>
                  <a:cubicBezTo>
                    <a:pt x="12962" y="4689"/>
                    <a:pt x="13010" y="4673"/>
                    <a:pt x="13026" y="4657"/>
                  </a:cubicBezTo>
                  <a:cubicBezTo>
                    <a:pt x="13074" y="4609"/>
                    <a:pt x="13106" y="4593"/>
                    <a:pt x="13154" y="4561"/>
                  </a:cubicBezTo>
                  <a:cubicBezTo>
                    <a:pt x="13234" y="4497"/>
                    <a:pt x="13282" y="4417"/>
                    <a:pt x="13362" y="4337"/>
                  </a:cubicBezTo>
                  <a:cubicBezTo>
                    <a:pt x="13394" y="4321"/>
                    <a:pt x="13426" y="4273"/>
                    <a:pt x="13442" y="4241"/>
                  </a:cubicBezTo>
                  <a:lnTo>
                    <a:pt x="13474" y="4209"/>
                  </a:lnTo>
                  <a:cubicBezTo>
                    <a:pt x="13570" y="4113"/>
                    <a:pt x="13650" y="4033"/>
                    <a:pt x="13714" y="3937"/>
                  </a:cubicBezTo>
                  <a:lnTo>
                    <a:pt x="13730" y="3921"/>
                  </a:lnTo>
                  <a:cubicBezTo>
                    <a:pt x="13794" y="3841"/>
                    <a:pt x="13842" y="3729"/>
                    <a:pt x="13842" y="3633"/>
                  </a:cubicBezTo>
                  <a:lnTo>
                    <a:pt x="13874" y="3617"/>
                  </a:lnTo>
                  <a:lnTo>
                    <a:pt x="13890" y="3601"/>
                  </a:lnTo>
                  <a:cubicBezTo>
                    <a:pt x="13922" y="3537"/>
                    <a:pt x="13954" y="3457"/>
                    <a:pt x="13986" y="3377"/>
                  </a:cubicBezTo>
                  <a:cubicBezTo>
                    <a:pt x="14002" y="3329"/>
                    <a:pt x="14002" y="3281"/>
                    <a:pt x="14034" y="3233"/>
                  </a:cubicBezTo>
                  <a:cubicBezTo>
                    <a:pt x="14050" y="3201"/>
                    <a:pt x="14050" y="3153"/>
                    <a:pt x="14050" y="3121"/>
                  </a:cubicBezTo>
                  <a:lnTo>
                    <a:pt x="14050" y="2849"/>
                  </a:lnTo>
                  <a:cubicBezTo>
                    <a:pt x="14050" y="2817"/>
                    <a:pt x="14050" y="2769"/>
                    <a:pt x="14034" y="2737"/>
                  </a:cubicBezTo>
                  <a:cubicBezTo>
                    <a:pt x="14034" y="2689"/>
                    <a:pt x="14002" y="2657"/>
                    <a:pt x="14002" y="2609"/>
                  </a:cubicBezTo>
                  <a:cubicBezTo>
                    <a:pt x="13986" y="2561"/>
                    <a:pt x="13970" y="2529"/>
                    <a:pt x="13954" y="2529"/>
                  </a:cubicBezTo>
                  <a:cubicBezTo>
                    <a:pt x="13970" y="2497"/>
                    <a:pt x="13970" y="2481"/>
                    <a:pt x="13986" y="2433"/>
                  </a:cubicBezTo>
                  <a:lnTo>
                    <a:pt x="13986" y="2353"/>
                  </a:lnTo>
                  <a:lnTo>
                    <a:pt x="13986" y="2321"/>
                  </a:lnTo>
                  <a:cubicBezTo>
                    <a:pt x="13986" y="2257"/>
                    <a:pt x="13954" y="2209"/>
                    <a:pt x="13906" y="2209"/>
                  </a:cubicBezTo>
                  <a:cubicBezTo>
                    <a:pt x="13842" y="2209"/>
                    <a:pt x="13810" y="2257"/>
                    <a:pt x="13810" y="2289"/>
                  </a:cubicBezTo>
                  <a:lnTo>
                    <a:pt x="13810" y="2337"/>
                  </a:lnTo>
                  <a:cubicBezTo>
                    <a:pt x="13810" y="2369"/>
                    <a:pt x="13810" y="2417"/>
                    <a:pt x="13794" y="2449"/>
                  </a:cubicBezTo>
                  <a:cubicBezTo>
                    <a:pt x="13762" y="2497"/>
                    <a:pt x="13762" y="2513"/>
                    <a:pt x="13746" y="2561"/>
                  </a:cubicBezTo>
                  <a:cubicBezTo>
                    <a:pt x="13682" y="2641"/>
                    <a:pt x="13650" y="2721"/>
                    <a:pt x="13586" y="2769"/>
                  </a:cubicBezTo>
                  <a:cubicBezTo>
                    <a:pt x="13522" y="2849"/>
                    <a:pt x="13474" y="2913"/>
                    <a:pt x="13410" y="2993"/>
                  </a:cubicBezTo>
                  <a:cubicBezTo>
                    <a:pt x="13250" y="3137"/>
                    <a:pt x="13090" y="3281"/>
                    <a:pt x="12850" y="3441"/>
                  </a:cubicBezTo>
                  <a:cubicBezTo>
                    <a:pt x="12754" y="3521"/>
                    <a:pt x="12642" y="3569"/>
                    <a:pt x="12546" y="3649"/>
                  </a:cubicBezTo>
                  <a:lnTo>
                    <a:pt x="12241" y="3841"/>
                  </a:lnTo>
                  <a:cubicBezTo>
                    <a:pt x="12081" y="3921"/>
                    <a:pt x="11953" y="4001"/>
                    <a:pt x="11809" y="4049"/>
                  </a:cubicBezTo>
                  <a:cubicBezTo>
                    <a:pt x="11649" y="4113"/>
                    <a:pt x="11505" y="4177"/>
                    <a:pt x="11345" y="4241"/>
                  </a:cubicBezTo>
                  <a:cubicBezTo>
                    <a:pt x="11185" y="4289"/>
                    <a:pt x="11041" y="4353"/>
                    <a:pt x="10881" y="4401"/>
                  </a:cubicBezTo>
                  <a:cubicBezTo>
                    <a:pt x="10753" y="4433"/>
                    <a:pt x="10609" y="4481"/>
                    <a:pt x="10449" y="4513"/>
                  </a:cubicBezTo>
                  <a:lnTo>
                    <a:pt x="10193" y="4577"/>
                  </a:lnTo>
                  <a:cubicBezTo>
                    <a:pt x="10081" y="4593"/>
                    <a:pt x="9985" y="4609"/>
                    <a:pt x="9905" y="4609"/>
                  </a:cubicBezTo>
                  <a:cubicBezTo>
                    <a:pt x="9809" y="4641"/>
                    <a:pt x="9713" y="4641"/>
                    <a:pt x="9633" y="4641"/>
                  </a:cubicBezTo>
                  <a:lnTo>
                    <a:pt x="9361" y="4641"/>
                  </a:lnTo>
                  <a:cubicBezTo>
                    <a:pt x="9313" y="4641"/>
                    <a:pt x="9233" y="4641"/>
                    <a:pt x="9169" y="4609"/>
                  </a:cubicBezTo>
                  <a:lnTo>
                    <a:pt x="8865" y="4609"/>
                  </a:lnTo>
                  <a:cubicBezTo>
                    <a:pt x="8865" y="4561"/>
                    <a:pt x="8849" y="4513"/>
                    <a:pt x="8849" y="4481"/>
                  </a:cubicBezTo>
                  <a:cubicBezTo>
                    <a:pt x="8833" y="4417"/>
                    <a:pt x="8833" y="4369"/>
                    <a:pt x="8801" y="4337"/>
                  </a:cubicBezTo>
                  <a:lnTo>
                    <a:pt x="8785" y="4209"/>
                  </a:lnTo>
                  <a:cubicBezTo>
                    <a:pt x="8769" y="4161"/>
                    <a:pt x="8753" y="4097"/>
                    <a:pt x="8753" y="4017"/>
                  </a:cubicBezTo>
                  <a:lnTo>
                    <a:pt x="8721" y="3969"/>
                  </a:lnTo>
                  <a:lnTo>
                    <a:pt x="8721" y="3953"/>
                  </a:lnTo>
                  <a:cubicBezTo>
                    <a:pt x="8705" y="3857"/>
                    <a:pt x="8689" y="3777"/>
                    <a:pt x="8641" y="3681"/>
                  </a:cubicBezTo>
                  <a:lnTo>
                    <a:pt x="8625" y="3633"/>
                  </a:lnTo>
                  <a:cubicBezTo>
                    <a:pt x="8561" y="3473"/>
                    <a:pt x="8529" y="3313"/>
                    <a:pt x="8449" y="3153"/>
                  </a:cubicBezTo>
                  <a:lnTo>
                    <a:pt x="8385" y="3009"/>
                  </a:lnTo>
                  <a:cubicBezTo>
                    <a:pt x="8321" y="2897"/>
                    <a:pt x="8289" y="2753"/>
                    <a:pt x="8225" y="2641"/>
                  </a:cubicBezTo>
                  <a:cubicBezTo>
                    <a:pt x="8145" y="2449"/>
                    <a:pt x="8065" y="2289"/>
                    <a:pt x="7985" y="2161"/>
                  </a:cubicBezTo>
                  <a:cubicBezTo>
                    <a:pt x="7969" y="2113"/>
                    <a:pt x="7953" y="2081"/>
                    <a:pt x="7905" y="2033"/>
                  </a:cubicBezTo>
                  <a:lnTo>
                    <a:pt x="7841" y="1953"/>
                  </a:lnTo>
                  <a:cubicBezTo>
                    <a:pt x="7825" y="1921"/>
                    <a:pt x="7793" y="1857"/>
                    <a:pt x="7761" y="1809"/>
                  </a:cubicBezTo>
                  <a:lnTo>
                    <a:pt x="7713" y="1729"/>
                  </a:lnTo>
                  <a:cubicBezTo>
                    <a:pt x="7665" y="1649"/>
                    <a:pt x="7601" y="1569"/>
                    <a:pt x="7553" y="1489"/>
                  </a:cubicBezTo>
                  <a:cubicBezTo>
                    <a:pt x="7489" y="1409"/>
                    <a:pt x="7441" y="1361"/>
                    <a:pt x="7393" y="1297"/>
                  </a:cubicBezTo>
                  <a:cubicBezTo>
                    <a:pt x="7281" y="1169"/>
                    <a:pt x="7169" y="1041"/>
                    <a:pt x="7025" y="913"/>
                  </a:cubicBezTo>
                  <a:cubicBezTo>
                    <a:pt x="6961" y="849"/>
                    <a:pt x="6881" y="801"/>
                    <a:pt x="6833" y="737"/>
                  </a:cubicBezTo>
                  <a:lnTo>
                    <a:pt x="6753" y="673"/>
                  </a:lnTo>
                  <a:cubicBezTo>
                    <a:pt x="6625" y="561"/>
                    <a:pt x="6513" y="449"/>
                    <a:pt x="6369" y="353"/>
                  </a:cubicBezTo>
                  <a:cubicBezTo>
                    <a:pt x="6353" y="337"/>
                    <a:pt x="6321" y="337"/>
                    <a:pt x="6305" y="337"/>
                  </a:cubicBezTo>
                  <a:cubicBezTo>
                    <a:pt x="6273" y="337"/>
                    <a:pt x="6241" y="353"/>
                    <a:pt x="6225" y="369"/>
                  </a:cubicBezTo>
                  <a:cubicBezTo>
                    <a:pt x="6193" y="417"/>
                    <a:pt x="6209" y="497"/>
                    <a:pt x="6241" y="529"/>
                  </a:cubicBezTo>
                  <a:cubicBezTo>
                    <a:pt x="6289" y="577"/>
                    <a:pt x="6353" y="609"/>
                    <a:pt x="6385" y="657"/>
                  </a:cubicBezTo>
                  <a:cubicBezTo>
                    <a:pt x="6465" y="721"/>
                    <a:pt x="6529" y="801"/>
                    <a:pt x="6593" y="881"/>
                  </a:cubicBezTo>
                  <a:lnTo>
                    <a:pt x="6689" y="977"/>
                  </a:lnTo>
                  <a:cubicBezTo>
                    <a:pt x="6753" y="1041"/>
                    <a:pt x="6785" y="1089"/>
                    <a:pt x="6849" y="1153"/>
                  </a:cubicBezTo>
                  <a:cubicBezTo>
                    <a:pt x="6961" y="1297"/>
                    <a:pt x="7089" y="1473"/>
                    <a:pt x="7233" y="1649"/>
                  </a:cubicBezTo>
                  <a:cubicBezTo>
                    <a:pt x="7265" y="1729"/>
                    <a:pt x="7313" y="1793"/>
                    <a:pt x="7345" y="1873"/>
                  </a:cubicBezTo>
                  <a:lnTo>
                    <a:pt x="7393" y="1953"/>
                  </a:lnTo>
                  <a:lnTo>
                    <a:pt x="7409" y="2001"/>
                  </a:lnTo>
                  <a:cubicBezTo>
                    <a:pt x="7393" y="2033"/>
                    <a:pt x="7361" y="2081"/>
                    <a:pt x="7393" y="2129"/>
                  </a:cubicBezTo>
                  <a:cubicBezTo>
                    <a:pt x="7409" y="2193"/>
                    <a:pt x="7425" y="2241"/>
                    <a:pt x="7441" y="2289"/>
                  </a:cubicBezTo>
                  <a:cubicBezTo>
                    <a:pt x="7409" y="2241"/>
                    <a:pt x="7361" y="2161"/>
                    <a:pt x="7329" y="2097"/>
                  </a:cubicBezTo>
                  <a:cubicBezTo>
                    <a:pt x="7281" y="2033"/>
                    <a:pt x="7249" y="2001"/>
                    <a:pt x="7233" y="1937"/>
                  </a:cubicBezTo>
                  <a:lnTo>
                    <a:pt x="7201" y="1873"/>
                  </a:lnTo>
                  <a:cubicBezTo>
                    <a:pt x="7185" y="1809"/>
                    <a:pt x="7153" y="1777"/>
                    <a:pt x="7121" y="1729"/>
                  </a:cubicBezTo>
                  <a:cubicBezTo>
                    <a:pt x="7105" y="1697"/>
                    <a:pt x="7089" y="1681"/>
                    <a:pt x="7073" y="1633"/>
                  </a:cubicBezTo>
                  <a:cubicBezTo>
                    <a:pt x="7041" y="1601"/>
                    <a:pt x="7025" y="1569"/>
                    <a:pt x="7009" y="1537"/>
                  </a:cubicBezTo>
                  <a:cubicBezTo>
                    <a:pt x="6993" y="1521"/>
                    <a:pt x="6961" y="1473"/>
                    <a:pt x="6961" y="1457"/>
                  </a:cubicBezTo>
                  <a:cubicBezTo>
                    <a:pt x="6945" y="1409"/>
                    <a:pt x="6929" y="1377"/>
                    <a:pt x="6881" y="1329"/>
                  </a:cubicBezTo>
                  <a:cubicBezTo>
                    <a:pt x="6849" y="1297"/>
                    <a:pt x="6833" y="1249"/>
                    <a:pt x="6785" y="1217"/>
                  </a:cubicBezTo>
                  <a:lnTo>
                    <a:pt x="6753" y="1153"/>
                  </a:lnTo>
                  <a:lnTo>
                    <a:pt x="6721" y="1137"/>
                  </a:lnTo>
                  <a:cubicBezTo>
                    <a:pt x="6689" y="1073"/>
                    <a:pt x="6641" y="1041"/>
                    <a:pt x="6609" y="977"/>
                  </a:cubicBezTo>
                  <a:cubicBezTo>
                    <a:pt x="6561" y="913"/>
                    <a:pt x="6529" y="881"/>
                    <a:pt x="6465" y="833"/>
                  </a:cubicBezTo>
                  <a:lnTo>
                    <a:pt x="6449" y="817"/>
                  </a:lnTo>
                  <a:cubicBezTo>
                    <a:pt x="6369" y="737"/>
                    <a:pt x="6305" y="657"/>
                    <a:pt x="6225" y="577"/>
                  </a:cubicBezTo>
                  <a:lnTo>
                    <a:pt x="6145" y="481"/>
                  </a:lnTo>
                  <a:cubicBezTo>
                    <a:pt x="6145" y="449"/>
                    <a:pt x="6145" y="417"/>
                    <a:pt x="6129" y="401"/>
                  </a:cubicBezTo>
                  <a:lnTo>
                    <a:pt x="6065" y="337"/>
                  </a:lnTo>
                  <a:cubicBezTo>
                    <a:pt x="6049" y="321"/>
                    <a:pt x="6033" y="321"/>
                    <a:pt x="5985" y="321"/>
                  </a:cubicBezTo>
                  <a:lnTo>
                    <a:pt x="5921" y="321"/>
                  </a:lnTo>
                  <a:cubicBezTo>
                    <a:pt x="5921" y="257"/>
                    <a:pt x="5889" y="177"/>
                    <a:pt x="5825" y="161"/>
                  </a:cubicBezTo>
                  <a:cubicBezTo>
                    <a:pt x="5809" y="161"/>
                    <a:pt x="5793" y="129"/>
                    <a:pt x="5793" y="129"/>
                  </a:cubicBezTo>
                  <a:cubicBezTo>
                    <a:pt x="5825" y="1"/>
                    <a:pt x="5825" y="1"/>
                    <a:pt x="58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2"/>
            <p:cNvSpPr/>
            <p:nvPr/>
          </p:nvSpPr>
          <p:spPr>
            <a:xfrm>
              <a:off x="7988581" y="2074090"/>
              <a:ext cx="136374" cy="393846"/>
            </a:xfrm>
            <a:custGeom>
              <a:rect b="b" l="l" r="r" t="t"/>
              <a:pathLst>
                <a:path extrusionOk="0" h="8043" w="2785">
                  <a:moveTo>
                    <a:pt x="832" y="5210"/>
                  </a:moveTo>
                  <a:lnTo>
                    <a:pt x="832" y="5226"/>
                  </a:lnTo>
                  <a:lnTo>
                    <a:pt x="832" y="5242"/>
                  </a:lnTo>
                  <a:lnTo>
                    <a:pt x="800" y="5242"/>
                  </a:lnTo>
                  <a:cubicBezTo>
                    <a:pt x="800" y="5226"/>
                    <a:pt x="832" y="5210"/>
                    <a:pt x="832" y="5210"/>
                  </a:cubicBezTo>
                  <a:close/>
                  <a:moveTo>
                    <a:pt x="98" y="1"/>
                  </a:moveTo>
                  <a:cubicBezTo>
                    <a:pt x="79" y="1"/>
                    <a:pt x="58" y="16"/>
                    <a:pt x="48" y="26"/>
                  </a:cubicBezTo>
                  <a:cubicBezTo>
                    <a:pt x="32" y="42"/>
                    <a:pt x="0" y="90"/>
                    <a:pt x="0" y="122"/>
                  </a:cubicBezTo>
                  <a:cubicBezTo>
                    <a:pt x="0" y="170"/>
                    <a:pt x="32" y="186"/>
                    <a:pt x="48" y="218"/>
                  </a:cubicBezTo>
                  <a:cubicBezTo>
                    <a:pt x="64" y="234"/>
                    <a:pt x="112" y="266"/>
                    <a:pt x="144" y="266"/>
                  </a:cubicBezTo>
                  <a:lnTo>
                    <a:pt x="208" y="266"/>
                  </a:lnTo>
                  <a:cubicBezTo>
                    <a:pt x="208" y="266"/>
                    <a:pt x="224" y="266"/>
                    <a:pt x="224" y="282"/>
                  </a:cubicBezTo>
                  <a:cubicBezTo>
                    <a:pt x="240" y="298"/>
                    <a:pt x="272" y="330"/>
                    <a:pt x="272" y="346"/>
                  </a:cubicBezTo>
                  <a:lnTo>
                    <a:pt x="448" y="634"/>
                  </a:lnTo>
                  <a:cubicBezTo>
                    <a:pt x="528" y="826"/>
                    <a:pt x="592" y="1018"/>
                    <a:pt x="608" y="1194"/>
                  </a:cubicBezTo>
                  <a:cubicBezTo>
                    <a:pt x="608" y="1258"/>
                    <a:pt x="608" y="1322"/>
                    <a:pt x="624" y="1402"/>
                  </a:cubicBezTo>
                  <a:cubicBezTo>
                    <a:pt x="624" y="1466"/>
                    <a:pt x="624" y="1514"/>
                    <a:pt x="640" y="1594"/>
                  </a:cubicBezTo>
                  <a:cubicBezTo>
                    <a:pt x="640" y="1738"/>
                    <a:pt x="640" y="1866"/>
                    <a:pt x="624" y="2010"/>
                  </a:cubicBezTo>
                  <a:cubicBezTo>
                    <a:pt x="608" y="2154"/>
                    <a:pt x="560" y="2314"/>
                    <a:pt x="544" y="2490"/>
                  </a:cubicBezTo>
                  <a:cubicBezTo>
                    <a:pt x="512" y="2650"/>
                    <a:pt x="480" y="2810"/>
                    <a:pt x="432" y="2970"/>
                  </a:cubicBezTo>
                  <a:cubicBezTo>
                    <a:pt x="384" y="3130"/>
                    <a:pt x="352" y="3290"/>
                    <a:pt x="288" y="3418"/>
                  </a:cubicBezTo>
                  <a:cubicBezTo>
                    <a:pt x="240" y="3530"/>
                    <a:pt x="192" y="3642"/>
                    <a:pt x="240" y="3738"/>
                  </a:cubicBezTo>
                  <a:cubicBezTo>
                    <a:pt x="288" y="3802"/>
                    <a:pt x="352" y="3818"/>
                    <a:pt x="400" y="3850"/>
                  </a:cubicBezTo>
                  <a:cubicBezTo>
                    <a:pt x="448" y="3850"/>
                    <a:pt x="480" y="3818"/>
                    <a:pt x="528" y="3802"/>
                  </a:cubicBezTo>
                  <a:cubicBezTo>
                    <a:pt x="544" y="3786"/>
                    <a:pt x="592" y="3754"/>
                    <a:pt x="608" y="3738"/>
                  </a:cubicBezTo>
                  <a:cubicBezTo>
                    <a:pt x="640" y="3722"/>
                    <a:pt x="672" y="3706"/>
                    <a:pt x="704" y="3690"/>
                  </a:cubicBezTo>
                  <a:cubicBezTo>
                    <a:pt x="752" y="3658"/>
                    <a:pt x="784" y="3658"/>
                    <a:pt x="832" y="3642"/>
                  </a:cubicBezTo>
                  <a:lnTo>
                    <a:pt x="928" y="3642"/>
                  </a:lnTo>
                  <a:cubicBezTo>
                    <a:pt x="944" y="3642"/>
                    <a:pt x="960" y="3642"/>
                    <a:pt x="960" y="3658"/>
                  </a:cubicBezTo>
                  <a:lnTo>
                    <a:pt x="992" y="3658"/>
                  </a:lnTo>
                  <a:lnTo>
                    <a:pt x="1008" y="3674"/>
                  </a:lnTo>
                  <a:cubicBezTo>
                    <a:pt x="1024" y="3706"/>
                    <a:pt x="1024" y="3722"/>
                    <a:pt x="1040" y="3738"/>
                  </a:cubicBezTo>
                  <a:cubicBezTo>
                    <a:pt x="1072" y="3802"/>
                    <a:pt x="1088" y="3834"/>
                    <a:pt x="1088" y="3898"/>
                  </a:cubicBezTo>
                  <a:lnTo>
                    <a:pt x="1088" y="4074"/>
                  </a:lnTo>
                  <a:cubicBezTo>
                    <a:pt x="1072" y="4186"/>
                    <a:pt x="1040" y="4266"/>
                    <a:pt x="1008" y="4346"/>
                  </a:cubicBezTo>
                  <a:cubicBezTo>
                    <a:pt x="944" y="4458"/>
                    <a:pt x="880" y="4554"/>
                    <a:pt x="832" y="4666"/>
                  </a:cubicBezTo>
                  <a:cubicBezTo>
                    <a:pt x="768" y="4746"/>
                    <a:pt x="688" y="4842"/>
                    <a:pt x="608" y="4922"/>
                  </a:cubicBezTo>
                  <a:cubicBezTo>
                    <a:pt x="528" y="5002"/>
                    <a:pt x="432" y="5082"/>
                    <a:pt x="352" y="5178"/>
                  </a:cubicBezTo>
                  <a:cubicBezTo>
                    <a:pt x="304" y="5226"/>
                    <a:pt x="240" y="5258"/>
                    <a:pt x="224" y="5322"/>
                  </a:cubicBezTo>
                  <a:cubicBezTo>
                    <a:pt x="208" y="5354"/>
                    <a:pt x="192" y="5418"/>
                    <a:pt x="208" y="5466"/>
                  </a:cubicBezTo>
                  <a:cubicBezTo>
                    <a:pt x="224" y="5499"/>
                    <a:pt x="240" y="5547"/>
                    <a:pt x="288" y="5579"/>
                  </a:cubicBezTo>
                  <a:cubicBezTo>
                    <a:pt x="320" y="5595"/>
                    <a:pt x="384" y="5627"/>
                    <a:pt x="432" y="5627"/>
                  </a:cubicBezTo>
                  <a:lnTo>
                    <a:pt x="720" y="5627"/>
                  </a:lnTo>
                  <a:lnTo>
                    <a:pt x="912" y="5675"/>
                  </a:lnTo>
                  <a:cubicBezTo>
                    <a:pt x="1008" y="5723"/>
                    <a:pt x="1088" y="5787"/>
                    <a:pt x="1168" y="5835"/>
                  </a:cubicBezTo>
                  <a:cubicBezTo>
                    <a:pt x="1200" y="5883"/>
                    <a:pt x="1264" y="5915"/>
                    <a:pt x="1312" y="5963"/>
                  </a:cubicBezTo>
                  <a:cubicBezTo>
                    <a:pt x="1328" y="5995"/>
                    <a:pt x="1344" y="6027"/>
                    <a:pt x="1360" y="6059"/>
                  </a:cubicBezTo>
                  <a:cubicBezTo>
                    <a:pt x="1408" y="6187"/>
                    <a:pt x="1424" y="6283"/>
                    <a:pt x="1440" y="6395"/>
                  </a:cubicBezTo>
                  <a:cubicBezTo>
                    <a:pt x="1472" y="6507"/>
                    <a:pt x="1472" y="6603"/>
                    <a:pt x="1472" y="6699"/>
                  </a:cubicBezTo>
                  <a:cubicBezTo>
                    <a:pt x="1440" y="6763"/>
                    <a:pt x="1440" y="6827"/>
                    <a:pt x="1424" y="6859"/>
                  </a:cubicBezTo>
                  <a:cubicBezTo>
                    <a:pt x="1392" y="6939"/>
                    <a:pt x="1328" y="7019"/>
                    <a:pt x="1264" y="7099"/>
                  </a:cubicBezTo>
                  <a:lnTo>
                    <a:pt x="1088" y="7275"/>
                  </a:lnTo>
                  <a:cubicBezTo>
                    <a:pt x="1040" y="7323"/>
                    <a:pt x="1008" y="7387"/>
                    <a:pt x="944" y="7419"/>
                  </a:cubicBezTo>
                  <a:cubicBezTo>
                    <a:pt x="864" y="7483"/>
                    <a:pt x="800" y="7515"/>
                    <a:pt x="720" y="7563"/>
                  </a:cubicBezTo>
                  <a:cubicBezTo>
                    <a:pt x="688" y="7579"/>
                    <a:pt x="640" y="7627"/>
                    <a:pt x="592" y="7643"/>
                  </a:cubicBezTo>
                  <a:cubicBezTo>
                    <a:pt x="528" y="7675"/>
                    <a:pt x="464" y="7707"/>
                    <a:pt x="448" y="7755"/>
                  </a:cubicBezTo>
                  <a:cubicBezTo>
                    <a:pt x="400" y="7819"/>
                    <a:pt x="400" y="7915"/>
                    <a:pt x="464" y="7979"/>
                  </a:cubicBezTo>
                  <a:cubicBezTo>
                    <a:pt x="512" y="8027"/>
                    <a:pt x="544" y="8043"/>
                    <a:pt x="608" y="8043"/>
                  </a:cubicBezTo>
                  <a:cubicBezTo>
                    <a:pt x="640" y="8043"/>
                    <a:pt x="672" y="8043"/>
                    <a:pt x="688" y="8027"/>
                  </a:cubicBezTo>
                  <a:cubicBezTo>
                    <a:pt x="720" y="8027"/>
                    <a:pt x="768" y="7995"/>
                    <a:pt x="784" y="7979"/>
                  </a:cubicBezTo>
                  <a:cubicBezTo>
                    <a:pt x="880" y="7947"/>
                    <a:pt x="960" y="7899"/>
                    <a:pt x="1040" y="7867"/>
                  </a:cubicBezTo>
                  <a:cubicBezTo>
                    <a:pt x="1120" y="7819"/>
                    <a:pt x="1184" y="7787"/>
                    <a:pt x="1248" y="7739"/>
                  </a:cubicBezTo>
                  <a:cubicBezTo>
                    <a:pt x="1312" y="7707"/>
                    <a:pt x="1392" y="7659"/>
                    <a:pt x="1440" y="7627"/>
                  </a:cubicBezTo>
                  <a:cubicBezTo>
                    <a:pt x="1552" y="7563"/>
                    <a:pt x="1600" y="7483"/>
                    <a:pt x="1680" y="7403"/>
                  </a:cubicBezTo>
                  <a:cubicBezTo>
                    <a:pt x="1744" y="7339"/>
                    <a:pt x="1808" y="7307"/>
                    <a:pt x="1872" y="7259"/>
                  </a:cubicBezTo>
                  <a:cubicBezTo>
                    <a:pt x="1920" y="7211"/>
                    <a:pt x="1984" y="7163"/>
                    <a:pt x="2048" y="7099"/>
                  </a:cubicBezTo>
                  <a:cubicBezTo>
                    <a:pt x="2112" y="7067"/>
                    <a:pt x="2160" y="7003"/>
                    <a:pt x="2224" y="6939"/>
                  </a:cubicBezTo>
                  <a:cubicBezTo>
                    <a:pt x="2352" y="6811"/>
                    <a:pt x="2464" y="6667"/>
                    <a:pt x="2560" y="6523"/>
                  </a:cubicBezTo>
                  <a:cubicBezTo>
                    <a:pt x="2608" y="6459"/>
                    <a:pt x="2640" y="6427"/>
                    <a:pt x="2672" y="6363"/>
                  </a:cubicBezTo>
                  <a:cubicBezTo>
                    <a:pt x="2704" y="6283"/>
                    <a:pt x="2720" y="6219"/>
                    <a:pt x="2768" y="6139"/>
                  </a:cubicBezTo>
                  <a:cubicBezTo>
                    <a:pt x="2784" y="6107"/>
                    <a:pt x="2784" y="6043"/>
                    <a:pt x="2784" y="6011"/>
                  </a:cubicBezTo>
                  <a:lnTo>
                    <a:pt x="2784" y="5883"/>
                  </a:lnTo>
                  <a:cubicBezTo>
                    <a:pt x="2784" y="5851"/>
                    <a:pt x="2784" y="5803"/>
                    <a:pt x="2768" y="5771"/>
                  </a:cubicBezTo>
                  <a:lnTo>
                    <a:pt x="2704" y="5643"/>
                  </a:lnTo>
                  <a:cubicBezTo>
                    <a:pt x="2624" y="5499"/>
                    <a:pt x="2464" y="5418"/>
                    <a:pt x="2320" y="5370"/>
                  </a:cubicBezTo>
                  <a:cubicBezTo>
                    <a:pt x="2224" y="5322"/>
                    <a:pt x="2128" y="5306"/>
                    <a:pt x="2000" y="5290"/>
                  </a:cubicBezTo>
                  <a:cubicBezTo>
                    <a:pt x="1952" y="5258"/>
                    <a:pt x="1872" y="5258"/>
                    <a:pt x="1808" y="5258"/>
                  </a:cubicBezTo>
                  <a:cubicBezTo>
                    <a:pt x="1744" y="5258"/>
                    <a:pt x="1680" y="5258"/>
                    <a:pt x="1632" y="5242"/>
                  </a:cubicBezTo>
                  <a:lnTo>
                    <a:pt x="1440" y="5242"/>
                  </a:lnTo>
                  <a:cubicBezTo>
                    <a:pt x="1392" y="5242"/>
                    <a:pt x="1328" y="5242"/>
                    <a:pt x="1264" y="5226"/>
                  </a:cubicBezTo>
                  <a:lnTo>
                    <a:pt x="1248" y="5226"/>
                  </a:lnTo>
                  <a:cubicBezTo>
                    <a:pt x="1232" y="5226"/>
                    <a:pt x="1200" y="5226"/>
                    <a:pt x="1168" y="5210"/>
                  </a:cubicBezTo>
                  <a:cubicBezTo>
                    <a:pt x="1168" y="5178"/>
                    <a:pt x="1184" y="5162"/>
                    <a:pt x="1184" y="5146"/>
                  </a:cubicBezTo>
                  <a:cubicBezTo>
                    <a:pt x="1206" y="5157"/>
                    <a:pt x="1229" y="5162"/>
                    <a:pt x="1252" y="5162"/>
                  </a:cubicBezTo>
                  <a:cubicBezTo>
                    <a:pt x="1300" y="5162"/>
                    <a:pt x="1350" y="5141"/>
                    <a:pt x="1392" y="5098"/>
                  </a:cubicBezTo>
                  <a:lnTo>
                    <a:pt x="1424" y="5066"/>
                  </a:lnTo>
                  <a:lnTo>
                    <a:pt x="1488" y="5002"/>
                  </a:lnTo>
                  <a:cubicBezTo>
                    <a:pt x="1504" y="4986"/>
                    <a:pt x="1504" y="4970"/>
                    <a:pt x="1520" y="4970"/>
                  </a:cubicBezTo>
                  <a:cubicBezTo>
                    <a:pt x="1568" y="4970"/>
                    <a:pt x="1584" y="4970"/>
                    <a:pt x="1632" y="4938"/>
                  </a:cubicBezTo>
                  <a:cubicBezTo>
                    <a:pt x="1648" y="4922"/>
                    <a:pt x="1664" y="4922"/>
                    <a:pt x="1664" y="4906"/>
                  </a:cubicBezTo>
                  <a:cubicBezTo>
                    <a:pt x="1680" y="4890"/>
                    <a:pt x="1712" y="4858"/>
                    <a:pt x="1712" y="4842"/>
                  </a:cubicBezTo>
                  <a:lnTo>
                    <a:pt x="1728" y="4826"/>
                  </a:lnTo>
                  <a:cubicBezTo>
                    <a:pt x="1728" y="4826"/>
                    <a:pt x="1728" y="4810"/>
                    <a:pt x="1744" y="4810"/>
                  </a:cubicBezTo>
                  <a:cubicBezTo>
                    <a:pt x="1760" y="4778"/>
                    <a:pt x="1792" y="4746"/>
                    <a:pt x="1808" y="4698"/>
                  </a:cubicBezTo>
                  <a:cubicBezTo>
                    <a:pt x="1840" y="4618"/>
                    <a:pt x="1888" y="4570"/>
                    <a:pt x="1952" y="4490"/>
                  </a:cubicBezTo>
                  <a:cubicBezTo>
                    <a:pt x="1984" y="4426"/>
                    <a:pt x="2000" y="4378"/>
                    <a:pt x="2048" y="4330"/>
                  </a:cubicBezTo>
                  <a:lnTo>
                    <a:pt x="2160" y="4090"/>
                  </a:lnTo>
                  <a:cubicBezTo>
                    <a:pt x="2208" y="4010"/>
                    <a:pt x="2240" y="3898"/>
                    <a:pt x="2272" y="3802"/>
                  </a:cubicBezTo>
                  <a:cubicBezTo>
                    <a:pt x="2304" y="3658"/>
                    <a:pt x="2320" y="3546"/>
                    <a:pt x="2320" y="3402"/>
                  </a:cubicBezTo>
                  <a:cubicBezTo>
                    <a:pt x="2320" y="3226"/>
                    <a:pt x="2288" y="3018"/>
                    <a:pt x="2208" y="2858"/>
                  </a:cubicBezTo>
                  <a:cubicBezTo>
                    <a:pt x="2160" y="2778"/>
                    <a:pt x="2080" y="2698"/>
                    <a:pt x="2000" y="2650"/>
                  </a:cubicBezTo>
                  <a:cubicBezTo>
                    <a:pt x="1952" y="2618"/>
                    <a:pt x="1892" y="2602"/>
                    <a:pt x="1832" y="2602"/>
                  </a:cubicBezTo>
                  <a:cubicBezTo>
                    <a:pt x="1772" y="2602"/>
                    <a:pt x="1712" y="2618"/>
                    <a:pt x="1664" y="2650"/>
                  </a:cubicBezTo>
                  <a:cubicBezTo>
                    <a:pt x="1632" y="2666"/>
                    <a:pt x="1584" y="2698"/>
                    <a:pt x="1552" y="2746"/>
                  </a:cubicBezTo>
                  <a:lnTo>
                    <a:pt x="1520" y="2762"/>
                  </a:lnTo>
                  <a:cubicBezTo>
                    <a:pt x="1424" y="2778"/>
                    <a:pt x="1328" y="2842"/>
                    <a:pt x="1232" y="2906"/>
                  </a:cubicBezTo>
                  <a:cubicBezTo>
                    <a:pt x="1200" y="2906"/>
                    <a:pt x="1184" y="2922"/>
                    <a:pt x="1168" y="2922"/>
                  </a:cubicBezTo>
                  <a:lnTo>
                    <a:pt x="1152" y="2922"/>
                  </a:lnTo>
                  <a:cubicBezTo>
                    <a:pt x="1120" y="2922"/>
                    <a:pt x="1088" y="2938"/>
                    <a:pt x="1072" y="2938"/>
                  </a:cubicBezTo>
                  <a:cubicBezTo>
                    <a:pt x="1008" y="2970"/>
                    <a:pt x="944" y="3002"/>
                    <a:pt x="880" y="3018"/>
                  </a:cubicBezTo>
                  <a:cubicBezTo>
                    <a:pt x="864" y="3050"/>
                    <a:pt x="832" y="3066"/>
                    <a:pt x="800" y="3082"/>
                  </a:cubicBezTo>
                  <a:cubicBezTo>
                    <a:pt x="768" y="3098"/>
                    <a:pt x="720" y="3146"/>
                    <a:pt x="688" y="3162"/>
                  </a:cubicBezTo>
                  <a:cubicBezTo>
                    <a:pt x="704" y="3130"/>
                    <a:pt x="704" y="3082"/>
                    <a:pt x="720" y="3018"/>
                  </a:cubicBezTo>
                  <a:cubicBezTo>
                    <a:pt x="752" y="2938"/>
                    <a:pt x="768" y="2858"/>
                    <a:pt x="784" y="2762"/>
                  </a:cubicBezTo>
                  <a:cubicBezTo>
                    <a:pt x="832" y="2602"/>
                    <a:pt x="848" y="2442"/>
                    <a:pt x="880" y="2282"/>
                  </a:cubicBezTo>
                  <a:cubicBezTo>
                    <a:pt x="928" y="2106"/>
                    <a:pt x="944" y="1930"/>
                    <a:pt x="944" y="1770"/>
                  </a:cubicBezTo>
                  <a:lnTo>
                    <a:pt x="944" y="1530"/>
                  </a:lnTo>
                  <a:cubicBezTo>
                    <a:pt x="944" y="1450"/>
                    <a:pt x="944" y="1370"/>
                    <a:pt x="928" y="1258"/>
                  </a:cubicBezTo>
                  <a:cubicBezTo>
                    <a:pt x="912" y="1098"/>
                    <a:pt x="864" y="922"/>
                    <a:pt x="800" y="762"/>
                  </a:cubicBezTo>
                  <a:cubicBezTo>
                    <a:pt x="768" y="682"/>
                    <a:pt x="752" y="602"/>
                    <a:pt x="704" y="522"/>
                  </a:cubicBezTo>
                  <a:cubicBezTo>
                    <a:pt x="672" y="442"/>
                    <a:pt x="608" y="362"/>
                    <a:pt x="560" y="298"/>
                  </a:cubicBezTo>
                  <a:cubicBezTo>
                    <a:pt x="528" y="250"/>
                    <a:pt x="480" y="186"/>
                    <a:pt x="432" y="138"/>
                  </a:cubicBezTo>
                  <a:cubicBezTo>
                    <a:pt x="384" y="106"/>
                    <a:pt x="352" y="90"/>
                    <a:pt x="304" y="58"/>
                  </a:cubicBezTo>
                  <a:cubicBezTo>
                    <a:pt x="240" y="42"/>
                    <a:pt x="192" y="42"/>
                    <a:pt x="128" y="26"/>
                  </a:cubicBezTo>
                  <a:cubicBezTo>
                    <a:pt x="122" y="7"/>
                    <a:pt x="111" y="1"/>
                    <a:pt x="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2"/>
            <p:cNvSpPr/>
            <p:nvPr/>
          </p:nvSpPr>
          <p:spPr>
            <a:xfrm>
              <a:off x="8003467" y="2070662"/>
              <a:ext cx="49408" cy="160662"/>
            </a:xfrm>
            <a:custGeom>
              <a:rect b="b" l="l" r="r" t="t"/>
              <a:pathLst>
                <a:path extrusionOk="0" h="3281" w="1009">
                  <a:moveTo>
                    <a:pt x="240" y="0"/>
                  </a:moveTo>
                  <a:cubicBezTo>
                    <a:pt x="208" y="16"/>
                    <a:pt x="176" y="16"/>
                    <a:pt x="176" y="16"/>
                  </a:cubicBezTo>
                  <a:cubicBezTo>
                    <a:pt x="128" y="32"/>
                    <a:pt x="80" y="48"/>
                    <a:pt x="48" y="112"/>
                  </a:cubicBezTo>
                  <a:cubicBezTo>
                    <a:pt x="0" y="176"/>
                    <a:pt x="16" y="256"/>
                    <a:pt x="64" y="304"/>
                  </a:cubicBezTo>
                  <a:cubicBezTo>
                    <a:pt x="80" y="352"/>
                    <a:pt x="128" y="400"/>
                    <a:pt x="144" y="416"/>
                  </a:cubicBezTo>
                  <a:cubicBezTo>
                    <a:pt x="208" y="496"/>
                    <a:pt x="240" y="592"/>
                    <a:pt x="304" y="672"/>
                  </a:cubicBezTo>
                  <a:cubicBezTo>
                    <a:pt x="368" y="784"/>
                    <a:pt x="448" y="896"/>
                    <a:pt x="496" y="1008"/>
                  </a:cubicBezTo>
                  <a:cubicBezTo>
                    <a:pt x="544" y="1104"/>
                    <a:pt x="576" y="1232"/>
                    <a:pt x="608" y="1360"/>
                  </a:cubicBezTo>
                  <a:cubicBezTo>
                    <a:pt x="608" y="1440"/>
                    <a:pt x="624" y="1504"/>
                    <a:pt x="624" y="1600"/>
                  </a:cubicBezTo>
                  <a:lnTo>
                    <a:pt x="624" y="1760"/>
                  </a:lnTo>
                  <a:cubicBezTo>
                    <a:pt x="624" y="1792"/>
                    <a:pt x="608" y="1856"/>
                    <a:pt x="608" y="1888"/>
                  </a:cubicBezTo>
                  <a:lnTo>
                    <a:pt x="544" y="2256"/>
                  </a:lnTo>
                  <a:cubicBezTo>
                    <a:pt x="544" y="2288"/>
                    <a:pt x="544" y="2320"/>
                    <a:pt x="560" y="2336"/>
                  </a:cubicBezTo>
                  <a:cubicBezTo>
                    <a:pt x="576" y="2352"/>
                    <a:pt x="576" y="2368"/>
                    <a:pt x="608" y="2368"/>
                  </a:cubicBezTo>
                  <a:lnTo>
                    <a:pt x="608" y="2400"/>
                  </a:lnTo>
                  <a:cubicBezTo>
                    <a:pt x="576" y="2512"/>
                    <a:pt x="560" y="2656"/>
                    <a:pt x="528" y="2768"/>
                  </a:cubicBezTo>
                  <a:cubicBezTo>
                    <a:pt x="496" y="2832"/>
                    <a:pt x="480" y="2912"/>
                    <a:pt x="464" y="2976"/>
                  </a:cubicBezTo>
                  <a:lnTo>
                    <a:pt x="400" y="3152"/>
                  </a:lnTo>
                  <a:cubicBezTo>
                    <a:pt x="384" y="3216"/>
                    <a:pt x="416" y="3280"/>
                    <a:pt x="480" y="3280"/>
                  </a:cubicBezTo>
                  <a:cubicBezTo>
                    <a:pt x="496" y="3280"/>
                    <a:pt x="544" y="3280"/>
                    <a:pt x="560" y="3248"/>
                  </a:cubicBezTo>
                  <a:cubicBezTo>
                    <a:pt x="576" y="3232"/>
                    <a:pt x="608" y="3216"/>
                    <a:pt x="608" y="3200"/>
                  </a:cubicBezTo>
                  <a:lnTo>
                    <a:pt x="784" y="2720"/>
                  </a:lnTo>
                  <a:cubicBezTo>
                    <a:pt x="800" y="2640"/>
                    <a:pt x="848" y="2560"/>
                    <a:pt x="864" y="2496"/>
                  </a:cubicBezTo>
                  <a:cubicBezTo>
                    <a:pt x="880" y="2416"/>
                    <a:pt x="896" y="2336"/>
                    <a:pt x="896" y="2240"/>
                  </a:cubicBezTo>
                  <a:cubicBezTo>
                    <a:pt x="912" y="2160"/>
                    <a:pt x="912" y="2048"/>
                    <a:pt x="912" y="1968"/>
                  </a:cubicBezTo>
                  <a:cubicBezTo>
                    <a:pt x="944" y="1872"/>
                    <a:pt x="960" y="1792"/>
                    <a:pt x="976" y="1696"/>
                  </a:cubicBezTo>
                  <a:cubicBezTo>
                    <a:pt x="1008" y="1600"/>
                    <a:pt x="1008" y="1488"/>
                    <a:pt x="1008" y="1392"/>
                  </a:cubicBezTo>
                  <a:cubicBezTo>
                    <a:pt x="1008" y="1312"/>
                    <a:pt x="976" y="1216"/>
                    <a:pt x="976" y="1136"/>
                  </a:cubicBezTo>
                  <a:cubicBezTo>
                    <a:pt x="976" y="1088"/>
                    <a:pt x="960" y="1056"/>
                    <a:pt x="960" y="1008"/>
                  </a:cubicBezTo>
                  <a:lnTo>
                    <a:pt x="960" y="1056"/>
                  </a:lnTo>
                  <a:cubicBezTo>
                    <a:pt x="944" y="912"/>
                    <a:pt x="912" y="800"/>
                    <a:pt x="880" y="656"/>
                  </a:cubicBezTo>
                  <a:cubicBezTo>
                    <a:pt x="864" y="592"/>
                    <a:pt x="848" y="528"/>
                    <a:pt x="816" y="496"/>
                  </a:cubicBezTo>
                  <a:cubicBezTo>
                    <a:pt x="800" y="432"/>
                    <a:pt x="752" y="352"/>
                    <a:pt x="720" y="288"/>
                  </a:cubicBezTo>
                  <a:cubicBezTo>
                    <a:pt x="704" y="256"/>
                    <a:pt x="656" y="208"/>
                    <a:pt x="640" y="192"/>
                  </a:cubicBezTo>
                  <a:cubicBezTo>
                    <a:pt x="624" y="176"/>
                    <a:pt x="608" y="160"/>
                    <a:pt x="576" y="160"/>
                  </a:cubicBezTo>
                  <a:cubicBezTo>
                    <a:pt x="560" y="128"/>
                    <a:pt x="544" y="112"/>
                    <a:pt x="512" y="112"/>
                  </a:cubicBezTo>
                  <a:cubicBezTo>
                    <a:pt x="496" y="96"/>
                    <a:pt x="480" y="80"/>
                    <a:pt x="448" y="80"/>
                  </a:cubicBezTo>
                  <a:lnTo>
                    <a:pt x="320" y="16"/>
                  </a:lnTo>
                  <a:cubicBezTo>
                    <a:pt x="304" y="16"/>
                    <a:pt x="256" y="0"/>
                    <a:pt x="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2"/>
            <p:cNvSpPr/>
            <p:nvPr/>
          </p:nvSpPr>
          <p:spPr>
            <a:xfrm>
              <a:off x="7310822" y="2213256"/>
              <a:ext cx="561804" cy="70562"/>
            </a:xfrm>
            <a:custGeom>
              <a:rect b="b" l="l" r="r" t="t"/>
              <a:pathLst>
                <a:path extrusionOk="0" h="1441" w="11473">
                  <a:moveTo>
                    <a:pt x="5152" y="0"/>
                  </a:moveTo>
                  <a:cubicBezTo>
                    <a:pt x="5008" y="0"/>
                    <a:pt x="4880" y="16"/>
                    <a:pt x="4752" y="16"/>
                  </a:cubicBezTo>
                  <a:cubicBezTo>
                    <a:pt x="4560" y="16"/>
                    <a:pt x="4400" y="32"/>
                    <a:pt x="4224" y="32"/>
                  </a:cubicBezTo>
                  <a:cubicBezTo>
                    <a:pt x="4048" y="32"/>
                    <a:pt x="3872" y="64"/>
                    <a:pt x="3680" y="96"/>
                  </a:cubicBezTo>
                  <a:cubicBezTo>
                    <a:pt x="3584" y="112"/>
                    <a:pt x="3504" y="144"/>
                    <a:pt x="3408" y="144"/>
                  </a:cubicBezTo>
                  <a:cubicBezTo>
                    <a:pt x="3328" y="160"/>
                    <a:pt x="3248" y="160"/>
                    <a:pt x="3168" y="176"/>
                  </a:cubicBezTo>
                  <a:cubicBezTo>
                    <a:pt x="2992" y="192"/>
                    <a:pt x="2800" y="240"/>
                    <a:pt x="2640" y="272"/>
                  </a:cubicBezTo>
                  <a:cubicBezTo>
                    <a:pt x="2544" y="304"/>
                    <a:pt x="2464" y="320"/>
                    <a:pt x="2368" y="336"/>
                  </a:cubicBezTo>
                  <a:lnTo>
                    <a:pt x="2064" y="400"/>
                  </a:lnTo>
                  <a:cubicBezTo>
                    <a:pt x="1888" y="432"/>
                    <a:pt x="1712" y="496"/>
                    <a:pt x="1520" y="544"/>
                  </a:cubicBezTo>
                  <a:cubicBezTo>
                    <a:pt x="1444" y="559"/>
                    <a:pt x="1369" y="575"/>
                    <a:pt x="1279" y="617"/>
                  </a:cubicBezTo>
                  <a:lnTo>
                    <a:pt x="1279" y="617"/>
                  </a:lnTo>
                  <a:cubicBezTo>
                    <a:pt x="1165" y="648"/>
                    <a:pt x="1060" y="690"/>
                    <a:pt x="928" y="704"/>
                  </a:cubicBezTo>
                  <a:cubicBezTo>
                    <a:pt x="784" y="736"/>
                    <a:pt x="640" y="800"/>
                    <a:pt x="512" y="848"/>
                  </a:cubicBezTo>
                  <a:cubicBezTo>
                    <a:pt x="448" y="864"/>
                    <a:pt x="368" y="880"/>
                    <a:pt x="304" y="928"/>
                  </a:cubicBezTo>
                  <a:cubicBezTo>
                    <a:pt x="224" y="960"/>
                    <a:pt x="144" y="1008"/>
                    <a:pt x="64" y="1056"/>
                  </a:cubicBezTo>
                  <a:cubicBezTo>
                    <a:pt x="32" y="1088"/>
                    <a:pt x="32" y="1120"/>
                    <a:pt x="0" y="1168"/>
                  </a:cubicBezTo>
                  <a:cubicBezTo>
                    <a:pt x="0" y="1200"/>
                    <a:pt x="0" y="1248"/>
                    <a:pt x="48" y="1264"/>
                  </a:cubicBezTo>
                  <a:cubicBezTo>
                    <a:pt x="64" y="1280"/>
                    <a:pt x="112" y="1296"/>
                    <a:pt x="144" y="1328"/>
                  </a:cubicBezTo>
                  <a:cubicBezTo>
                    <a:pt x="192" y="1328"/>
                    <a:pt x="224" y="1296"/>
                    <a:pt x="240" y="1280"/>
                  </a:cubicBezTo>
                  <a:cubicBezTo>
                    <a:pt x="272" y="1264"/>
                    <a:pt x="288" y="1264"/>
                    <a:pt x="304" y="1248"/>
                  </a:cubicBezTo>
                  <a:cubicBezTo>
                    <a:pt x="368" y="1200"/>
                    <a:pt x="432" y="1184"/>
                    <a:pt x="512" y="1168"/>
                  </a:cubicBezTo>
                  <a:cubicBezTo>
                    <a:pt x="544" y="1136"/>
                    <a:pt x="608" y="1136"/>
                    <a:pt x="640" y="1120"/>
                  </a:cubicBezTo>
                  <a:cubicBezTo>
                    <a:pt x="704" y="1104"/>
                    <a:pt x="752" y="1072"/>
                    <a:pt x="800" y="1072"/>
                  </a:cubicBezTo>
                  <a:cubicBezTo>
                    <a:pt x="864" y="1056"/>
                    <a:pt x="912" y="1040"/>
                    <a:pt x="960" y="1040"/>
                  </a:cubicBezTo>
                  <a:cubicBezTo>
                    <a:pt x="1104" y="992"/>
                    <a:pt x="1264" y="960"/>
                    <a:pt x="1424" y="912"/>
                  </a:cubicBezTo>
                  <a:lnTo>
                    <a:pt x="1904" y="800"/>
                  </a:lnTo>
                  <a:cubicBezTo>
                    <a:pt x="2000" y="784"/>
                    <a:pt x="2080" y="768"/>
                    <a:pt x="2192" y="736"/>
                  </a:cubicBezTo>
                  <a:cubicBezTo>
                    <a:pt x="2272" y="720"/>
                    <a:pt x="2352" y="704"/>
                    <a:pt x="2448" y="704"/>
                  </a:cubicBezTo>
                  <a:lnTo>
                    <a:pt x="2992" y="576"/>
                  </a:lnTo>
                  <a:cubicBezTo>
                    <a:pt x="3104" y="560"/>
                    <a:pt x="3248" y="544"/>
                    <a:pt x="3360" y="528"/>
                  </a:cubicBezTo>
                  <a:cubicBezTo>
                    <a:pt x="3504" y="496"/>
                    <a:pt x="3648" y="480"/>
                    <a:pt x="3760" y="464"/>
                  </a:cubicBezTo>
                  <a:cubicBezTo>
                    <a:pt x="3888" y="448"/>
                    <a:pt x="4032" y="416"/>
                    <a:pt x="4144" y="416"/>
                  </a:cubicBezTo>
                  <a:cubicBezTo>
                    <a:pt x="4288" y="416"/>
                    <a:pt x="4400" y="400"/>
                    <a:pt x="4544" y="400"/>
                  </a:cubicBezTo>
                  <a:lnTo>
                    <a:pt x="4560" y="400"/>
                  </a:lnTo>
                  <a:cubicBezTo>
                    <a:pt x="4688" y="400"/>
                    <a:pt x="4784" y="400"/>
                    <a:pt x="4896" y="384"/>
                  </a:cubicBezTo>
                  <a:cubicBezTo>
                    <a:pt x="5008" y="384"/>
                    <a:pt x="5120" y="368"/>
                    <a:pt x="5216" y="368"/>
                  </a:cubicBezTo>
                  <a:lnTo>
                    <a:pt x="5728" y="368"/>
                  </a:lnTo>
                  <a:cubicBezTo>
                    <a:pt x="5835" y="368"/>
                    <a:pt x="5949" y="375"/>
                    <a:pt x="6060" y="375"/>
                  </a:cubicBezTo>
                  <a:cubicBezTo>
                    <a:pt x="6116" y="375"/>
                    <a:pt x="6171" y="374"/>
                    <a:pt x="6225" y="368"/>
                  </a:cubicBezTo>
                  <a:cubicBezTo>
                    <a:pt x="6401" y="368"/>
                    <a:pt x="6561" y="368"/>
                    <a:pt x="6753" y="384"/>
                  </a:cubicBezTo>
                  <a:cubicBezTo>
                    <a:pt x="6817" y="384"/>
                    <a:pt x="6913" y="400"/>
                    <a:pt x="6993" y="400"/>
                  </a:cubicBezTo>
                  <a:cubicBezTo>
                    <a:pt x="7057" y="400"/>
                    <a:pt x="7153" y="400"/>
                    <a:pt x="7217" y="416"/>
                  </a:cubicBezTo>
                  <a:cubicBezTo>
                    <a:pt x="7489" y="448"/>
                    <a:pt x="7761" y="480"/>
                    <a:pt x="8017" y="496"/>
                  </a:cubicBezTo>
                  <a:lnTo>
                    <a:pt x="8449" y="560"/>
                  </a:lnTo>
                  <a:lnTo>
                    <a:pt x="8801" y="624"/>
                  </a:lnTo>
                  <a:cubicBezTo>
                    <a:pt x="8849" y="640"/>
                    <a:pt x="8881" y="640"/>
                    <a:pt x="8929" y="656"/>
                  </a:cubicBezTo>
                  <a:lnTo>
                    <a:pt x="8913" y="656"/>
                  </a:lnTo>
                  <a:cubicBezTo>
                    <a:pt x="8929" y="656"/>
                    <a:pt x="8929" y="656"/>
                    <a:pt x="8945" y="688"/>
                  </a:cubicBezTo>
                  <a:cubicBezTo>
                    <a:pt x="9105" y="720"/>
                    <a:pt x="9249" y="768"/>
                    <a:pt x="9409" y="800"/>
                  </a:cubicBezTo>
                  <a:cubicBezTo>
                    <a:pt x="9585" y="864"/>
                    <a:pt x="9745" y="912"/>
                    <a:pt x="9921" y="976"/>
                  </a:cubicBezTo>
                  <a:cubicBezTo>
                    <a:pt x="10113" y="1040"/>
                    <a:pt x="10273" y="1104"/>
                    <a:pt x="10433" y="1136"/>
                  </a:cubicBezTo>
                  <a:cubicBezTo>
                    <a:pt x="10593" y="1200"/>
                    <a:pt x="10753" y="1248"/>
                    <a:pt x="10913" y="1296"/>
                  </a:cubicBezTo>
                  <a:cubicBezTo>
                    <a:pt x="10961" y="1312"/>
                    <a:pt x="11041" y="1344"/>
                    <a:pt x="11105" y="1376"/>
                  </a:cubicBezTo>
                  <a:cubicBezTo>
                    <a:pt x="11185" y="1408"/>
                    <a:pt x="11265" y="1440"/>
                    <a:pt x="11345" y="1440"/>
                  </a:cubicBezTo>
                  <a:cubicBezTo>
                    <a:pt x="11409" y="1440"/>
                    <a:pt x="11441" y="1408"/>
                    <a:pt x="11473" y="1344"/>
                  </a:cubicBezTo>
                  <a:cubicBezTo>
                    <a:pt x="11473" y="1328"/>
                    <a:pt x="11473" y="1280"/>
                    <a:pt x="11441" y="1264"/>
                  </a:cubicBezTo>
                  <a:cubicBezTo>
                    <a:pt x="11425" y="1248"/>
                    <a:pt x="11409" y="1248"/>
                    <a:pt x="11393" y="1216"/>
                  </a:cubicBezTo>
                  <a:cubicBezTo>
                    <a:pt x="11345" y="1216"/>
                    <a:pt x="11329" y="1200"/>
                    <a:pt x="11281" y="1184"/>
                  </a:cubicBezTo>
                  <a:lnTo>
                    <a:pt x="11169" y="1120"/>
                  </a:lnTo>
                  <a:cubicBezTo>
                    <a:pt x="11089" y="1072"/>
                    <a:pt x="11009" y="1056"/>
                    <a:pt x="10929" y="1024"/>
                  </a:cubicBezTo>
                  <a:cubicBezTo>
                    <a:pt x="10769" y="960"/>
                    <a:pt x="10609" y="880"/>
                    <a:pt x="10449" y="816"/>
                  </a:cubicBezTo>
                  <a:cubicBezTo>
                    <a:pt x="10289" y="736"/>
                    <a:pt x="10113" y="672"/>
                    <a:pt x="9953" y="624"/>
                  </a:cubicBezTo>
                  <a:cubicBezTo>
                    <a:pt x="9873" y="576"/>
                    <a:pt x="9761" y="560"/>
                    <a:pt x="9681" y="512"/>
                  </a:cubicBezTo>
                  <a:cubicBezTo>
                    <a:pt x="9601" y="480"/>
                    <a:pt x="9521" y="464"/>
                    <a:pt x="9441" y="432"/>
                  </a:cubicBezTo>
                  <a:cubicBezTo>
                    <a:pt x="9281" y="384"/>
                    <a:pt x="9105" y="336"/>
                    <a:pt x="8945" y="304"/>
                  </a:cubicBezTo>
                  <a:cubicBezTo>
                    <a:pt x="8785" y="256"/>
                    <a:pt x="8625" y="224"/>
                    <a:pt x="8449" y="192"/>
                  </a:cubicBezTo>
                  <a:cubicBezTo>
                    <a:pt x="8289" y="176"/>
                    <a:pt x="8129" y="144"/>
                    <a:pt x="7969" y="144"/>
                  </a:cubicBezTo>
                  <a:cubicBezTo>
                    <a:pt x="7809" y="112"/>
                    <a:pt x="7649" y="96"/>
                    <a:pt x="7473" y="80"/>
                  </a:cubicBezTo>
                  <a:cubicBezTo>
                    <a:pt x="7313" y="64"/>
                    <a:pt x="7169" y="64"/>
                    <a:pt x="7009" y="32"/>
                  </a:cubicBezTo>
                  <a:cubicBezTo>
                    <a:pt x="6929" y="32"/>
                    <a:pt x="6849" y="16"/>
                    <a:pt x="6769" y="16"/>
                  </a:cubicBezTo>
                  <a:lnTo>
                    <a:pt x="5648" y="16"/>
                  </a:lnTo>
                  <a:cubicBezTo>
                    <a:pt x="5664" y="0"/>
                    <a:pt x="5632" y="0"/>
                    <a:pt x="55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2"/>
            <p:cNvSpPr/>
            <p:nvPr/>
          </p:nvSpPr>
          <p:spPr>
            <a:xfrm>
              <a:off x="7302203" y="2203854"/>
              <a:ext cx="419994" cy="61944"/>
            </a:xfrm>
            <a:custGeom>
              <a:rect b="b" l="l" r="r" t="t"/>
              <a:pathLst>
                <a:path extrusionOk="0" h="1265" w="8577">
                  <a:moveTo>
                    <a:pt x="5216" y="0"/>
                  </a:moveTo>
                  <a:cubicBezTo>
                    <a:pt x="5120" y="0"/>
                    <a:pt x="5024" y="0"/>
                    <a:pt x="4928" y="16"/>
                  </a:cubicBezTo>
                  <a:lnTo>
                    <a:pt x="4560" y="16"/>
                  </a:lnTo>
                  <a:cubicBezTo>
                    <a:pt x="4464" y="16"/>
                    <a:pt x="4368" y="16"/>
                    <a:pt x="4256" y="32"/>
                  </a:cubicBezTo>
                  <a:cubicBezTo>
                    <a:pt x="4176" y="32"/>
                    <a:pt x="4080" y="32"/>
                    <a:pt x="4000" y="48"/>
                  </a:cubicBezTo>
                  <a:cubicBezTo>
                    <a:pt x="3792" y="64"/>
                    <a:pt x="3600" y="96"/>
                    <a:pt x="3376" y="112"/>
                  </a:cubicBezTo>
                  <a:cubicBezTo>
                    <a:pt x="3296" y="112"/>
                    <a:pt x="3216" y="128"/>
                    <a:pt x="3136" y="144"/>
                  </a:cubicBezTo>
                  <a:cubicBezTo>
                    <a:pt x="3120" y="144"/>
                    <a:pt x="3120" y="176"/>
                    <a:pt x="3104" y="176"/>
                  </a:cubicBezTo>
                  <a:cubicBezTo>
                    <a:pt x="3056" y="176"/>
                    <a:pt x="3024" y="192"/>
                    <a:pt x="2960" y="192"/>
                  </a:cubicBezTo>
                  <a:cubicBezTo>
                    <a:pt x="2880" y="192"/>
                    <a:pt x="2800" y="208"/>
                    <a:pt x="2736" y="224"/>
                  </a:cubicBezTo>
                  <a:cubicBezTo>
                    <a:pt x="2704" y="224"/>
                    <a:pt x="2656" y="256"/>
                    <a:pt x="2624" y="256"/>
                  </a:cubicBezTo>
                  <a:cubicBezTo>
                    <a:pt x="2576" y="256"/>
                    <a:pt x="2544" y="272"/>
                    <a:pt x="2496" y="288"/>
                  </a:cubicBezTo>
                  <a:cubicBezTo>
                    <a:pt x="2480" y="288"/>
                    <a:pt x="2432" y="304"/>
                    <a:pt x="2416" y="304"/>
                  </a:cubicBezTo>
                  <a:cubicBezTo>
                    <a:pt x="2400" y="304"/>
                    <a:pt x="2384" y="336"/>
                    <a:pt x="2352" y="352"/>
                  </a:cubicBezTo>
                  <a:cubicBezTo>
                    <a:pt x="2320" y="352"/>
                    <a:pt x="2272" y="368"/>
                    <a:pt x="2224" y="368"/>
                  </a:cubicBezTo>
                  <a:cubicBezTo>
                    <a:pt x="2016" y="384"/>
                    <a:pt x="1840" y="416"/>
                    <a:pt x="1632" y="448"/>
                  </a:cubicBezTo>
                  <a:cubicBezTo>
                    <a:pt x="1456" y="464"/>
                    <a:pt x="1264" y="512"/>
                    <a:pt x="1072" y="528"/>
                  </a:cubicBezTo>
                  <a:lnTo>
                    <a:pt x="784" y="592"/>
                  </a:lnTo>
                  <a:cubicBezTo>
                    <a:pt x="736" y="592"/>
                    <a:pt x="672" y="608"/>
                    <a:pt x="640" y="608"/>
                  </a:cubicBezTo>
                  <a:lnTo>
                    <a:pt x="464" y="672"/>
                  </a:lnTo>
                  <a:cubicBezTo>
                    <a:pt x="416" y="688"/>
                    <a:pt x="400" y="688"/>
                    <a:pt x="368" y="704"/>
                  </a:cubicBezTo>
                  <a:lnTo>
                    <a:pt x="240" y="768"/>
                  </a:lnTo>
                  <a:cubicBezTo>
                    <a:pt x="224" y="768"/>
                    <a:pt x="192" y="784"/>
                    <a:pt x="176" y="816"/>
                  </a:cubicBezTo>
                  <a:lnTo>
                    <a:pt x="160" y="816"/>
                  </a:lnTo>
                  <a:cubicBezTo>
                    <a:pt x="144" y="816"/>
                    <a:pt x="96" y="832"/>
                    <a:pt x="80" y="832"/>
                  </a:cubicBezTo>
                  <a:cubicBezTo>
                    <a:pt x="32" y="848"/>
                    <a:pt x="0" y="896"/>
                    <a:pt x="0" y="944"/>
                  </a:cubicBezTo>
                  <a:cubicBezTo>
                    <a:pt x="0" y="976"/>
                    <a:pt x="0" y="1008"/>
                    <a:pt x="16" y="1024"/>
                  </a:cubicBezTo>
                  <a:lnTo>
                    <a:pt x="80" y="1088"/>
                  </a:lnTo>
                  <a:cubicBezTo>
                    <a:pt x="80" y="1088"/>
                    <a:pt x="80" y="1104"/>
                    <a:pt x="96" y="1104"/>
                  </a:cubicBezTo>
                  <a:cubicBezTo>
                    <a:pt x="128" y="1152"/>
                    <a:pt x="128" y="1152"/>
                    <a:pt x="160" y="1168"/>
                  </a:cubicBezTo>
                  <a:cubicBezTo>
                    <a:pt x="176" y="1184"/>
                    <a:pt x="224" y="1216"/>
                    <a:pt x="240" y="1216"/>
                  </a:cubicBezTo>
                  <a:cubicBezTo>
                    <a:pt x="256" y="1248"/>
                    <a:pt x="288" y="1248"/>
                    <a:pt x="320" y="1248"/>
                  </a:cubicBezTo>
                  <a:cubicBezTo>
                    <a:pt x="331" y="1248"/>
                    <a:pt x="356" y="1255"/>
                    <a:pt x="376" y="1255"/>
                  </a:cubicBezTo>
                  <a:cubicBezTo>
                    <a:pt x="386" y="1255"/>
                    <a:pt x="395" y="1254"/>
                    <a:pt x="400" y="1248"/>
                  </a:cubicBezTo>
                  <a:lnTo>
                    <a:pt x="416" y="1248"/>
                  </a:lnTo>
                  <a:cubicBezTo>
                    <a:pt x="464" y="1264"/>
                    <a:pt x="480" y="1264"/>
                    <a:pt x="528" y="1264"/>
                  </a:cubicBezTo>
                  <a:cubicBezTo>
                    <a:pt x="592" y="1264"/>
                    <a:pt x="656" y="1248"/>
                    <a:pt x="720" y="1232"/>
                  </a:cubicBezTo>
                  <a:cubicBezTo>
                    <a:pt x="768" y="1216"/>
                    <a:pt x="784" y="1216"/>
                    <a:pt x="800" y="1184"/>
                  </a:cubicBezTo>
                  <a:cubicBezTo>
                    <a:pt x="816" y="1168"/>
                    <a:pt x="864" y="1168"/>
                    <a:pt x="880" y="1152"/>
                  </a:cubicBezTo>
                  <a:cubicBezTo>
                    <a:pt x="912" y="1136"/>
                    <a:pt x="944" y="1104"/>
                    <a:pt x="960" y="1072"/>
                  </a:cubicBezTo>
                  <a:cubicBezTo>
                    <a:pt x="992" y="1056"/>
                    <a:pt x="1056" y="1056"/>
                    <a:pt x="1104" y="1024"/>
                  </a:cubicBezTo>
                  <a:cubicBezTo>
                    <a:pt x="1184" y="1008"/>
                    <a:pt x="1264" y="992"/>
                    <a:pt x="1312" y="976"/>
                  </a:cubicBezTo>
                  <a:cubicBezTo>
                    <a:pt x="1360" y="976"/>
                    <a:pt x="1392" y="944"/>
                    <a:pt x="1440" y="928"/>
                  </a:cubicBezTo>
                  <a:cubicBezTo>
                    <a:pt x="1472" y="928"/>
                    <a:pt x="1504" y="912"/>
                    <a:pt x="1536" y="912"/>
                  </a:cubicBezTo>
                  <a:cubicBezTo>
                    <a:pt x="1568" y="912"/>
                    <a:pt x="1600" y="896"/>
                    <a:pt x="1616" y="896"/>
                  </a:cubicBezTo>
                  <a:lnTo>
                    <a:pt x="1632" y="896"/>
                  </a:lnTo>
                  <a:cubicBezTo>
                    <a:pt x="1680" y="896"/>
                    <a:pt x="1712" y="896"/>
                    <a:pt x="1744" y="864"/>
                  </a:cubicBezTo>
                  <a:cubicBezTo>
                    <a:pt x="1776" y="848"/>
                    <a:pt x="1792" y="832"/>
                    <a:pt x="1824" y="784"/>
                  </a:cubicBezTo>
                  <a:cubicBezTo>
                    <a:pt x="1872" y="768"/>
                    <a:pt x="1952" y="768"/>
                    <a:pt x="2016" y="752"/>
                  </a:cubicBezTo>
                  <a:cubicBezTo>
                    <a:pt x="2080" y="752"/>
                    <a:pt x="2112" y="736"/>
                    <a:pt x="2176" y="736"/>
                  </a:cubicBezTo>
                  <a:cubicBezTo>
                    <a:pt x="2256" y="736"/>
                    <a:pt x="2336" y="704"/>
                    <a:pt x="2416" y="688"/>
                  </a:cubicBezTo>
                  <a:lnTo>
                    <a:pt x="2784" y="624"/>
                  </a:lnTo>
                  <a:lnTo>
                    <a:pt x="2800" y="624"/>
                  </a:lnTo>
                  <a:cubicBezTo>
                    <a:pt x="2944" y="608"/>
                    <a:pt x="3056" y="592"/>
                    <a:pt x="3200" y="592"/>
                  </a:cubicBezTo>
                  <a:cubicBezTo>
                    <a:pt x="3296" y="592"/>
                    <a:pt x="3392" y="576"/>
                    <a:pt x="3472" y="576"/>
                  </a:cubicBezTo>
                  <a:lnTo>
                    <a:pt x="3600" y="576"/>
                  </a:lnTo>
                  <a:cubicBezTo>
                    <a:pt x="3664" y="576"/>
                    <a:pt x="3744" y="576"/>
                    <a:pt x="3776" y="528"/>
                  </a:cubicBezTo>
                  <a:lnTo>
                    <a:pt x="3824" y="496"/>
                  </a:lnTo>
                  <a:cubicBezTo>
                    <a:pt x="3840" y="464"/>
                    <a:pt x="3840" y="448"/>
                    <a:pt x="3840" y="432"/>
                  </a:cubicBezTo>
                  <a:cubicBezTo>
                    <a:pt x="3968" y="432"/>
                    <a:pt x="4064" y="416"/>
                    <a:pt x="4176" y="416"/>
                  </a:cubicBezTo>
                  <a:cubicBezTo>
                    <a:pt x="4240" y="416"/>
                    <a:pt x="4272" y="416"/>
                    <a:pt x="4336" y="384"/>
                  </a:cubicBezTo>
                  <a:lnTo>
                    <a:pt x="4496" y="384"/>
                  </a:lnTo>
                  <a:cubicBezTo>
                    <a:pt x="4544" y="384"/>
                    <a:pt x="4576" y="368"/>
                    <a:pt x="4592" y="336"/>
                  </a:cubicBezTo>
                  <a:lnTo>
                    <a:pt x="6097" y="336"/>
                  </a:lnTo>
                  <a:cubicBezTo>
                    <a:pt x="6129" y="336"/>
                    <a:pt x="6129" y="352"/>
                    <a:pt x="6145" y="352"/>
                  </a:cubicBezTo>
                  <a:cubicBezTo>
                    <a:pt x="6369" y="384"/>
                    <a:pt x="6577" y="368"/>
                    <a:pt x="6801" y="384"/>
                  </a:cubicBezTo>
                  <a:lnTo>
                    <a:pt x="6929" y="384"/>
                  </a:lnTo>
                  <a:cubicBezTo>
                    <a:pt x="7041" y="416"/>
                    <a:pt x="7169" y="416"/>
                    <a:pt x="7281" y="432"/>
                  </a:cubicBezTo>
                  <a:cubicBezTo>
                    <a:pt x="7457" y="448"/>
                    <a:pt x="7649" y="464"/>
                    <a:pt x="7841" y="512"/>
                  </a:cubicBezTo>
                  <a:cubicBezTo>
                    <a:pt x="7921" y="528"/>
                    <a:pt x="8001" y="528"/>
                    <a:pt x="8097" y="544"/>
                  </a:cubicBezTo>
                  <a:cubicBezTo>
                    <a:pt x="8209" y="576"/>
                    <a:pt x="8305" y="592"/>
                    <a:pt x="8417" y="592"/>
                  </a:cubicBezTo>
                  <a:cubicBezTo>
                    <a:pt x="8497" y="592"/>
                    <a:pt x="8561" y="544"/>
                    <a:pt x="8577" y="464"/>
                  </a:cubicBezTo>
                  <a:cubicBezTo>
                    <a:pt x="8577" y="432"/>
                    <a:pt x="8577" y="384"/>
                    <a:pt x="8561" y="368"/>
                  </a:cubicBezTo>
                  <a:cubicBezTo>
                    <a:pt x="8545" y="336"/>
                    <a:pt x="8497" y="336"/>
                    <a:pt x="8465" y="304"/>
                  </a:cubicBezTo>
                  <a:cubicBezTo>
                    <a:pt x="8289" y="288"/>
                    <a:pt x="8081" y="256"/>
                    <a:pt x="7905" y="224"/>
                  </a:cubicBezTo>
                  <a:cubicBezTo>
                    <a:pt x="7729" y="208"/>
                    <a:pt x="7521" y="192"/>
                    <a:pt x="7345" y="176"/>
                  </a:cubicBezTo>
                  <a:cubicBezTo>
                    <a:pt x="7249" y="176"/>
                    <a:pt x="7137" y="144"/>
                    <a:pt x="7057" y="144"/>
                  </a:cubicBezTo>
                  <a:cubicBezTo>
                    <a:pt x="7041" y="128"/>
                    <a:pt x="7025" y="112"/>
                    <a:pt x="7009" y="112"/>
                  </a:cubicBezTo>
                  <a:cubicBezTo>
                    <a:pt x="6961" y="96"/>
                    <a:pt x="6929" y="96"/>
                    <a:pt x="6865" y="96"/>
                  </a:cubicBezTo>
                  <a:lnTo>
                    <a:pt x="5824" y="96"/>
                  </a:lnTo>
                  <a:cubicBezTo>
                    <a:pt x="5808" y="96"/>
                    <a:pt x="5808" y="64"/>
                    <a:pt x="5776" y="64"/>
                  </a:cubicBezTo>
                  <a:cubicBezTo>
                    <a:pt x="5744" y="48"/>
                    <a:pt x="5728" y="48"/>
                    <a:pt x="5680" y="48"/>
                  </a:cubicBezTo>
                  <a:lnTo>
                    <a:pt x="5328" y="48"/>
                  </a:lnTo>
                  <a:cubicBezTo>
                    <a:pt x="5328" y="0"/>
                    <a:pt x="5280" y="0"/>
                    <a:pt x="52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2"/>
            <p:cNvSpPr/>
            <p:nvPr/>
          </p:nvSpPr>
          <p:spPr>
            <a:xfrm>
              <a:off x="7024019" y="2256004"/>
              <a:ext cx="329160" cy="237786"/>
            </a:xfrm>
            <a:custGeom>
              <a:rect b="b" l="l" r="r" t="t"/>
              <a:pathLst>
                <a:path extrusionOk="0" h="4856" w="6722">
                  <a:moveTo>
                    <a:pt x="5377" y="2296"/>
                  </a:moveTo>
                  <a:cubicBezTo>
                    <a:pt x="5361" y="2296"/>
                    <a:pt x="5361" y="2312"/>
                    <a:pt x="5361" y="2312"/>
                  </a:cubicBezTo>
                  <a:lnTo>
                    <a:pt x="5377" y="2296"/>
                  </a:lnTo>
                  <a:close/>
                  <a:moveTo>
                    <a:pt x="6167" y="0"/>
                  </a:moveTo>
                  <a:cubicBezTo>
                    <a:pt x="6122" y="0"/>
                    <a:pt x="6086" y="29"/>
                    <a:pt x="6065" y="71"/>
                  </a:cubicBezTo>
                  <a:cubicBezTo>
                    <a:pt x="6017" y="135"/>
                    <a:pt x="6017" y="215"/>
                    <a:pt x="6065" y="263"/>
                  </a:cubicBezTo>
                  <a:cubicBezTo>
                    <a:pt x="6081" y="311"/>
                    <a:pt x="6081" y="327"/>
                    <a:pt x="6097" y="375"/>
                  </a:cubicBezTo>
                  <a:cubicBezTo>
                    <a:pt x="6129" y="407"/>
                    <a:pt x="6129" y="455"/>
                    <a:pt x="6145" y="503"/>
                  </a:cubicBezTo>
                  <a:cubicBezTo>
                    <a:pt x="6145" y="631"/>
                    <a:pt x="6145" y="743"/>
                    <a:pt x="6113" y="855"/>
                  </a:cubicBezTo>
                  <a:cubicBezTo>
                    <a:pt x="6097" y="951"/>
                    <a:pt x="6081" y="1031"/>
                    <a:pt x="6049" y="1127"/>
                  </a:cubicBezTo>
                  <a:cubicBezTo>
                    <a:pt x="6017" y="1207"/>
                    <a:pt x="6001" y="1287"/>
                    <a:pt x="5969" y="1367"/>
                  </a:cubicBezTo>
                  <a:cubicBezTo>
                    <a:pt x="5921" y="1447"/>
                    <a:pt x="5889" y="1527"/>
                    <a:pt x="5841" y="1591"/>
                  </a:cubicBezTo>
                  <a:cubicBezTo>
                    <a:pt x="5793" y="1671"/>
                    <a:pt x="5745" y="1767"/>
                    <a:pt x="5697" y="1848"/>
                  </a:cubicBezTo>
                  <a:cubicBezTo>
                    <a:pt x="5633" y="1928"/>
                    <a:pt x="5585" y="2008"/>
                    <a:pt x="5521" y="2104"/>
                  </a:cubicBezTo>
                  <a:cubicBezTo>
                    <a:pt x="5457" y="2184"/>
                    <a:pt x="5425" y="2264"/>
                    <a:pt x="5361" y="2328"/>
                  </a:cubicBezTo>
                  <a:cubicBezTo>
                    <a:pt x="5329" y="2376"/>
                    <a:pt x="5281" y="2424"/>
                    <a:pt x="5233" y="2472"/>
                  </a:cubicBezTo>
                  <a:cubicBezTo>
                    <a:pt x="5201" y="2536"/>
                    <a:pt x="5137" y="2568"/>
                    <a:pt x="5073" y="2632"/>
                  </a:cubicBezTo>
                  <a:cubicBezTo>
                    <a:pt x="4977" y="2728"/>
                    <a:pt x="4881" y="2840"/>
                    <a:pt x="4753" y="2952"/>
                  </a:cubicBezTo>
                  <a:cubicBezTo>
                    <a:pt x="4641" y="3048"/>
                    <a:pt x="4513" y="3144"/>
                    <a:pt x="4401" y="3272"/>
                  </a:cubicBezTo>
                  <a:lnTo>
                    <a:pt x="4225" y="3448"/>
                  </a:lnTo>
                  <a:cubicBezTo>
                    <a:pt x="4161" y="3512"/>
                    <a:pt x="4097" y="3544"/>
                    <a:pt x="4033" y="3592"/>
                  </a:cubicBezTo>
                  <a:cubicBezTo>
                    <a:pt x="3985" y="3624"/>
                    <a:pt x="3921" y="3640"/>
                    <a:pt x="3857" y="3688"/>
                  </a:cubicBezTo>
                  <a:cubicBezTo>
                    <a:pt x="3825" y="3704"/>
                    <a:pt x="3761" y="3736"/>
                    <a:pt x="3729" y="3752"/>
                  </a:cubicBezTo>
                  <a:cubicBezTo>
                    <a:pt x="3601" y="3800"/>
                    <a:pt x="3489" y="3864"/>
                    <a:pt x="3345" y="3928"/>
                  </a:cubicBezTo>
                  <a:cubicBezTo>
                    <a:pt x="3281" y="3976"/>
                    <a:pt x="3265" y="4040"/>
                    <a:pt x="3281" y="4104"/>
                  </a:cubicBezTo>
                  <a:cubicBezTo>
                    <a:pt x="3217" y="4152"/>
                    <a:pt x="3137" y="4168"/>
                    <a:pt x="3057" y="4216"/>
                  </a:cubicBezTo>
                  <a:cubicBezTo>
                    <a:pt x="2817" y="4296"/>
                    <a:pt x="2593" y="4376"/>
                    <a:pt x="2369" y="4408"/>
                  </a:cubicBezTo>
                  <a:cubicBezTo>
                    <a:pt x="2241" y="4424"/>
                    <a:pt x="2097" y="4456"/>
                    <a:pt x="1985" y="4488"/>
                  </a:cubicBezTo>
                  <a:cubicBezTo>
                    <a:pt x="1921" y="4504"/>
                    <a:pt x="1857" y="4504"/>
                    <a:pt x="1777" y="4536"/>
                  </a:cubicBezTo>
                  <a:cubicBezTo>
                    <a:pt x="1745" y="4552"/>
                    <a:pt x="1681" y="4552"/>
                    <a:pt x="1649" y="4552"/>
                  </a:cubicBezTo>
                  <a:lnTo>
                    <a:pt x="1361" y="4552"/>
                  </a:lnTo>
                  <a:cubicBezTo>
                    <a:pt x="1265" y="4552"/>
                    <a:pt x="1137" y="4536"/>
                    <a:pt x="1041" y="4536"/>
                  </a:cubicBezTo>
                  <a:cubicBezTo>
                    <a:pt x="945" y="4536"/>
                    <a:pt x="849" y="4504"/>
                    <a:pt x="737" y="4504"/>
                  </a:cubicBezTo>
                  <a:cubicBezTo>
                    <a:pt x="641" y="4504"/>
                    <a:pt x="545" y="4504"/>
                    <a:pt x="449" y="4488"/>
                  </a:cubicBezTo>
                  <a:cubicBezTo>
                    <a:pt x="401" y="4488"/>
                    <a:pt x="337" y="4472"/>
                    <a:pt x="305" y="4472"/>
                  </a:cubicBezTo>
                  <a:cubicBezTo>
                    <a:pt x="241" y="4456"/>
                    <a:pt x="177" y="4424"/>
                    <a:pt x="129" y="4424"/>
                  </a:cubicBezTo>
                  <a:cubicBezTo>
                    <a:pt x="122" y="4422"/>
                    <a:pt x="115" y="4421"/>
                    <a:pt x="108" y="4421"/>
                  </a:cubicBezTo>
                  <a:cubicBezTo>
                    <a:pt x="64" y="4421"/>
                    <a:pt x="17" y="4460"/>
                    <a:pt x="17" y="4488"/>
                  </a:cubicBezTo>
                  <a:cubicBezTo>
                    <a:pt x="1" y="4536"/>
                    <a:pt x="49" y="4584"/>
                    <a:pt x="81" y="4584"/>
                  </a:cubicBezTo>
                  <a:cubicBezTo>
                    <a:pt x="209" y="4632"/>
                    <a:pt x="321" y="4664"/>
                    <a:pt x="449" y="4696"/>
                  </a:cubicBezTo>
                  <a:cubicBezTo>
                    <a:pt x="497" y="4712"/>
                    <a:pt x="577" y="4712"/>
                    <a:pt x="657" y="4728"/>
                  </a:cubicBezTo>
                  <a:cubicBezTo>
                    <a:pt x="721" y="4728"/>
                    <a:pt x="785" y="4744"/>
                    <a:pt x="849" y="4744"/>
                  </a:cubicBezTo>
                  <a:lnTo>
                    <a:pt x="881" y="4744"/>
                  </a:lnTo>
                  <a:cubicBezTo>
                    <a:pt x="1057" y="4792"/>
                    <a:pt x="1249" y="4808"/>
                    <a:pt x="1425" y="4824"/>
                  </a:cubicBezTo>
                  <a:cubicBezTo>
                    <a:pt x="1505" y="4856"/>
                    <a:pt x="1601" y="4856"/>
                    <a:pt x="1681" y="4856"/>
                  </a:cubicBezTo>
                  <a:cubicBezTo>
                    <a:pt x="1761" y="4856"/>
                    <a:pt x="1857" y="4824"/>
                    <a:pt x="1937" y="4824"/>
                  </a:cubicBezTo>
                  <a:cubicBezTo>
                    <a:pt x="2129" y="4792"/>
                    <a:pt x="2305" y="4776"/>
                    <a:pt x="2481" y="4744"/>
                  </a:cubicBezTo>
                  <a:cubicBezTo>
                    <a:pt x="2657" y="4712"/>
                    <a:pt x="2817" y="4664"/>
                    <a:pt x="2977" y="4616"/>
                  </a:cubicBezTo>
                  <a:cubicBezTo>
                    <a:pt x="3169" y="4552"/>
                    <a:pt x="3361" y="4488"/>
                    <a:pt x="3537" y="4392"/>
                  </a:cubicBezTo>
                  <a:cubicBezTo>
                    <a:pt x="3697" y="4312"/>
                    <a:pt x="3889" y="4232"/>
                    <a:pt x="4049" y="4136"/>
                  </a:cubicBezTo>
                  <a:cubicBezTo>
                    <a:pt x="4129" y="4088"/>
                    <a:pt x="4225" y="4056"/>
                    <a:pt x="4305" y="3992"/>
                  </a:cubicBezTo>
                  <a:cubicBezTo>
                    <a:pt x="4385" y="3944"/>
                    <a:pt x="4465" y="3896"/>
                    <a:pt x="4545" y="3832"/>
                  </a:cubicBezTo>
                  <a:lnTo>
                    <a:pt x="4785" y="3656"/>
                  </a:lnTo>
                  <a:cubicBezTo>
                    <a:pt x="4849" y="3592"/>
                    <a:pt x="4929" y="3544"/>
                    <a:pt x="4977" y="3496"/>
                  </a:cubicBezTo>
                  <a:cubicBezTo>
                    <a:pt x="5121" y="3368"/>
                    <a:pt x="5265" y="3256"/>
                    <a:pt x="5377" y="3128"/>
                  </a:cubicBezTo>
                  <a:cubicBezTo>
                    <a:pt x="5505" y="3016"/>
                    <a:pt x="5649" y="2888"/>
                    <a:pt x="5745" y="2744"/>
                  </a:cubicBezTo>
                  <a:cubicBezTo>
                    <a:pt x="5809" y="2664"/>
                    <a:pt x="5889" y="2584"/>
                    <a:pt x="5937" y="2488"/>
                  </a:cubicBezTo>
                  <a:cubicBezTo>
                    <a:pt x="6001" y="2424"/>
                    <a:pt x="6049" y="2344"/>
                    <a:pt x="6097" y="2296"/>
                  </a:cubicBezTo>
                  <a:cubicBezTo>
                    <a:pt x="6209" y="2136"/>
                    <a:pt x="6305" y="1992"/>
                    <a:pt x="6401" y="1832"/>
                  </a:cubicBezTo>
                  <a:cubicBezTo>
                    <a:pt x="6449" y="1751"/>
                    <a:pt x="6481" y="1671"/>
                    <a:pt x="6529" y="1607"/>
                  </a:cubicBezTo>
                  <a:lnTo>
                    <a:pt x="6641" y="1303"/>
                  </a:lnTo>
                  <a:cubicBezTo>
                    <a:pt x="6657" y="1223"/>
                    <a:pt x="6705" y="1143"/>
                    <a:pt x="6705" y="1063"/>
                  </a:cubicBezTo>
                  <a:cubicBezTo>
                    <a:pt x="6705" y="1015"/>
                    <a:pt x="6721" y="967"/>
                    <a:pt x="6721" y="903"/>
                  </a:cubicBezTo>
                  <a:lnTo>
                    <a:pt x="6721" y="743"/>
                  </a:lnTo>
                  <a:cubicBezTo>
                    <a:pt x="6705" y="583"/>
                    <a:pt x="6657" y="407"/>
                    <a:pt x="6561" y="263"/>
                  </a:cubicBezTo>
                  <a:cubicBezTo>
                    <a:pt x="6497" y="183"/>
                    <a:pt x="6449" y="103"/>
                    <a:pt x="6369" y="71"/>
                  </a:cubicBezTo>
                  <a:cubicBezTo>
                    <a:pt x="6321" y="55"/>
                    <a:pt x="6289" y="23"/>
                    <a:pt x="6241" y="23"/>
                  </a:cubicBezTo>
                  <a:cubicBezTo>
                    <a:pt x="6214" y="7"/>
                    <a:pt x="6190" y="0"/>
                    <a:pt x="61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2"/>
            <p:cNvSpPr/>
            <p:nvPr/>
          </p:nvSpPr>
          <p:spPr>
            <a:xfrm>
              <a:off x="6689471" y="2436790"/>
              <a:ext cx="336162" cy="148127"/>
            </a:xfrm>
            <a:custGeom>
              <a:rect b="b" l="l" r="r" t="t"/>
              <a:pathLst>
                <a:path extrusionOk="0" h="3025" w="6865">
                  <a:moveTo>
                    <a:pt x="5793" y="929"/>
                  </a:moveTo>
                  <a:cubicBezTo>
                    <a:pt x="5793" y="929"/>
                    <a:pt x="5792" y="945"/>
                    <a:pt x="5761" y="945"/>
                  </a:cubicBezTo>
                  <a:lnTo>
                    <a:pt x="5793" y="929"/>
                  </a:lnTo>
                  <a:close/>
                  <a:moveTo>
                    <a:pt x="6641" y="1"/>
                  </a:moveTo>
                  <a:cubicBezTo>
                    <a:pt x="6609" y="1"/>
                    <a:pt x="6561" y="17"/>
                    <a:pt x="6529" y="49"/>
                  </a:cubicBezTo>
                  <a:cubicBezTo>
                    <a:pt x="6497" y="65"/>
                    <a:pt x="6465" y="81"/>
                    <a:pt x="6449" y="97"/>
                  </a:cubicBezTo>
                  <a:cubicBezTo>
                    <a:pt x="6369" y="161"/>
                    <a:pt x="6305" y="225"/>
                    <a:pt x="6241" y="305"/>
                  </a:cubicBezTo>
                  <a:cubicBezTo>
                    <a:pt x="6193" y="369"/>
                    <a:pt x="6129" y="417"/>
                    <a:pt x="6081" y="481"/>
                  </a:cubicBezTo>
                  <a:cubicBezTo>
                    <a:pt x="6017" y="545"/>
                    <a:pt x="5985" y="625"/>
                    <a:pt x="5921" y="689"/>
                  </a:cubicBezTo>
                  <a:cubicBezTo>
                    <a:pt x="5889" y="737"/>
                    <a:pt x="5825" y="817"/>
                    <a:pt x="5793" y="881"/>
                  </a:cubicBezTo>
                  <a:cubicBezTo>
                    <a:pt x="5761" y="897"/>
                    <a:pt x="5761" y="929"/>
                    <a:pt x="5745" y="961"/>
                  </a:cubicBezTo>
                  <a:cubicBezTo>
                    <a:pt x="5680" y="1041"/>
                    <a:pt x="5616" y="1121"/>
                    <a:pt x="5568" y="1217"/>
                  </a:cubicBezTo>
                  <a:cubicBezTo>
                    <a:pt x="5504" y="1329"/>
                    <a:pt x="5424" y="1425"/>
                    <a:pt x="5360" y="1521"/>
                  </a:cubicBezTo>
                  <a:cubicBezTo>
                    <a:pt x="5328" y="1601"/>
                    <a:pt x="5264" y="1697"/>
                    <a:pt x="5232" y="1777"/>
                  </a:cubicBezTo>
                  <a:cubicBezTo>
                    <a:pt x="5168" y="1889"/>
                    <a:pt x="5120" y="1969"/>
                    <a:pt x="5072" y="2065"/>
                  </a:cubicBezTo>
                  <a:cubicBezTo>
                    <a:pt x="5040" y="2097"/>
                    <a:pt x="5024" y="2145"/>
                    <a:pt x="5008" y="2161"/>
                  </a:cubicBezTo>
                  <a:cubicBezTo>
                    <a:pt x="5008" y="2145"/>
                    <a:pt x="5024" y="2145"/>
                    <a:pt x="5024" y="2129"/>
                  </a:cubicBezTo>
                  <a:lnTo>
                    <a:pt x="5024" y="2129"/>
                  </a:lnTo>
                  <a:cubicBezTo>
                    <a:pt x="5008" y="2161"/>
                    <a:pt x="4960" y="2209"/>
                    <a:pt x="4944" y="2241"/>
                  </a:cubicBezTo>
                  <a:cubicBezTo>
                    <a:pt x="4928" y="2289"/>
                    <a:pt x="4880" y="2305"/>
                    <a:pt x="4864" y="2321"/>
                  </a:cubicBezTo>
                  <a:cubicBezTo>
                    <a:pt x="4848" y="2337"/>
                    <a:pt x="4832" y="2369"/>
                    <a:pt x="4784" y="2385"/>
                  </a:cubicBezTo>
                  <a:cubicBezTo>
                    <a:pt x="4752" y="2401"/>
                    <a:pt x="4720" y="2401"/>
                    <a:pt x="4688" y="2417"/>
                  </a:cubicBezTo>
                  <a:cubicBezTo>
                    <a:pt x="4640" y="2417"/>
                    <a:pt x="4592" y="2449"/>
                    <a:pt x="4544" y="2449"/>
                  </a:cubicBezTo>
                  <a:cubicBezTo>
                    <a:pt x="4480" y="2449"/>
                    <a:pt x="4432" y="2465"/>
                    <a:pt x="4368" y="2465"/>
                  </a:cubicBezTo>
                  <a:cubicBezTo>
                    <a:pt x="4304" y="2465"/>
                    <a:pt x="4224" y="2449"/>
                    <a:pt x="4144" y="2449"/>
                  </a:cubicBezTo>
                  <a:cubicBezTo>
                    <a:pt x="4064" y="2449"/>
                    <a:pt x="3984" y="2417"/>
                    <a:pt x="3904" y="2401"/>
                  </a:cubicBezTo>
                  <a:lnTo>
                    <a:pt x="3600" y="2289"/>
                  </a:lnTo>
                  <a:cubicBezTo>
                    <a:pt x="3504" y="2241"/>
                    <a:pt x="3408" y="2209"/>
                    <a:pt x="3312" y="2145"/>
                  </a:cubicBezTo>
                  <a:cubicBezTo>
                    <a:pt x="3184" y="2065"/>
                    <a:pt x="3088" y="1969"/>
                    <a:pt x="2960" y="1889"/>
                  </a:cubicBezTo>
                  <a:cubicBezTo>
                    <a:pt x="2912" y="1841"/>
                    <a:pt x="2848" y="1809"/>
                    <a:pt x="2784" y="1745"/>
                  </a:cubicBezTo>
                  <a:cubicBezTo>
                    <a:pt x="2720" y="1681"/>
                    <a:pt x="2672" y="1617"/>
                    <a:pt x="2592" y="1569"/>
                  </a:cubicBezTo>
                  <a:cubicBezTo>
                    <a:pt x="2528" y="1505"/>
                    <a:pt x="2448" y="1457"/>
                    <a:pt x="2384" y="1409"/>
                  </a:cubicBezTo>
                  <a:cubicBezTo>
                    <a:pt x="2320" y="1361"/>
                    <a:pt x="2272" y="1297"/>
                    <a:pt x="2208" y="1265"/>
                  </a:cubicBezTo>
                  <a:cubicBezTo>
                    <a:pt x="2144" y="1201"/>
                    <a:pt x="2064" y="1137"/>
                    <a:pt x="2000" y="1073"/>
                  </a:cubicBezTo>
                  <a:cubicBezTo>
                    <a:pt x="1952" y="1025"/>
                    <a:pt x="1888" y="977"/>
                    <a:pt x="1824" y="929"/>
                  </a:cubicBezTo>
                  <a:cubicBezTo>
                    <a:pt x="1728" y="833"/>
                    <a:pt x="1632" y="737"/>
                    <a:pt x="1504" y="657"/>
                  </a:cubicBezTo>
                  <a:cubicBezTo>
                    <a:pt x="1408" y="577"/>
                    <a:pt x="1280" y="529"/>
                    <a:pt x="1168" y="449"/>
                  </a:cubicBezTo>
                  <a:cubicBezTo>
                    <a:pt x="1152" y="417"/>
                    <a:pt x="1120" y="401"/>
                    <a:pt x="1088" y="385"/>
                  </a:cubicBezTo>
                  <a:cubicBezTo>
                    <a:pt x="1024" y="337"/>
                    <a:pt x="944" y="305"/>
                    <a:pt x="880" y="257"/>
                  </a:cubicBezTo>
                  <a:cubicBezTo>
                    <a:pt x="832" y="225"/>
                    <a:pt x="768" y="209"/>
                    <a:pt x="704" y="177"/>
                  </a:cubicBezTo>
                  <a:cubicBezTo>
                    <a:pt x="672" y="161"/>
                    <a:pt x="624" y="161"/>
                    <a:pt x="560" y="145"/>
                  </a:cubicBezTo>
                  <a:cubicBezTo>
                    <a:pt x="528" y="145"/>
                    <a:pt x="480" y="129"/>
                    <a:pt x="448" y="129"/>
                  </a:cubicBezTo>
                  <a:lnTo>
                    <a:pt x="320" y="129"/>
                  </a:lnTo>
                  <a:cubicBezTo>
                    <a:pt x="288" y="129"/>
                    <a:pt x="240" y="145"/>
                    <a:pt x="208" y="161"/>
                  </a:cubicBezTo>
                  <a:cubicBezTo>
                    <a:pt x="144" y="209"/>
                    <a:pt x="128" y="289"/>
                    <a:pt x="128" y="337"/>
                  </a:cubicBezTo>
                  <a:cubicBezTo>
                    <a:pt x="128" y="385"/>
                    <a:pt x="144" y="449"/>
                    <a:pt x="192" y="465"/>
                  </a:cubicBezTo>
                  <a:cubicBezTo>
                    <a:pt x="144" y="465"/>
                    <a:pt x="128" y="481"/>
                    <a:pt x="80" y="481"/>
                  </a:cubicBezTo>
                  <a:cubicBezTo>
                    <a:pt x="32" y="497"/>
                    <a:pt x="0" y="561"/>
                    <a:pt x="32" y="625"/>
                  </a:cubicBezTo>
                  <a:cubicBezTo>
                    <a:pt x="44" y="674"/>
                    <a:pt x="85" y="694"/>
                    <a:pt x="124" y="694"/>
                  </a:cubicBezTo>
                  <a:cubicBezTo>
                    <a:pt x="137" y="694"/>
                    <a:pt x="149" y="692"/>
                    <a:pt x="160" y="689"/>
                  </a:cubicBezTo>
                  <a:cubicBezTo>
                    <a:pt x="208" y="689"/>
                    <a:pt x="224" y="657"/>
                    <a:pt x="272" y="657"/>
                  </a:cubicBezTo>
                  <a:lnTo>
                    <a:pt x="352" y="657"/>
                  </a:lnTo>
                  <a:cubicBezTo>
                    <a:pt x="384" y="657"/>
                    <a:pt x="432" y="689"/>
                    <a:pt x="464" y="689"/>
                  </a:cubicBezTo>
                  <a:cubicBezTo>
                    <a:pt x="592" y="721"/>
                    <a:pt x="688" y="785"/>
                    <a:pt x="784" y="849"/>
                  </a:cubicBezTo>
                  <a:cubicBezTo>
                    <a:pt x="928" y="929"/>
                    <a:pt x="1040" y="1041"/>
                    <a:pt x="1184" y="1137"/>
                  </a:cubicBezTo>
                  <a:cubicBezTo>
                    <a:pt x="1312" y="1249"/>
                    <a:pt x="1424" y="1361"/>
                    <a:pt x="1552" y="1457"/>
                  </a:cubicBezTo>
                  <a:cubicBezTo>
                    <a:pt x="1664" y="1585"/>
                    <a:pt x="1792" y="1681"/>
                    <a:pt x="1904" y="1777"/>
                  </a:cubicBezTo>
                  <a:cubicBezTo>
                    <a:pt x="2048" y="1873"/>
                    <a:pt x="2160" y="2001"/>
                    <a:pt x="2288" y="2097"/>
                  </a:cubicBezTo>
                  <a:cubicBezTo>
                    <a:pt x="2432" y="2225"/>
                    <a:pt x="2560" y="2321"/>
                    <a:pt x="2704" y="2417"/>
                  </a:cubicBezTo>
                  <a:cubicBezTo>
                    <a:pt x="2864" y="2513"/>
                    <a:pt x="3008" y="2625"/>
                    <a:pt x="3168" y="2721"/>
                  </a:cubicBezTo>
                  <a:lnTo>
                    <a:pt x="3408" y="2833"/>
                  </a:lnTo>
                  <a:cubicBezTo>
                    <a:pt x="3488" y="2881"/>
                    <a:pt x="3584" y="2897"/>
                    <a:pt x="3680" y="2945"/>
                  </a:cubicBezTo>
                  <a:cubicBezTo>
                    <a:pt x="3840" y="2993"/>
                    <a:pt x="4032" y="3025"/>
                    <a:pt x="4208" y="3025"/>
                  </a:cubicBezTo>
                  <a:cubicBezTo>
                    <a:pt x="4384" y="3025"/>
                    <a:pt x="4560" y="2977"/>
                    <a:pt x="4752" y="2945"/>
                  </a:cubicBezTo>
                  <a:cubicBezTo>
                    <a:pt x="4928" y="2897"/>
                    <a:pt x="5088" y="2801"/>
                    <a:pt x="5232" y="2705"/>
                  </a:cubicBezTo>
                  <a:cubicBezTo>
                    <a:pt x="5360" y="2593"/>
                    <a:pt x="5504" y="2465"/>
                    <a:pt x="5600" y="2321"/>
                  </a:cubicBezTo>
                  <a:cubicBezTo>
                    <a:pt x="5712" y="2177"/>
                    <a:pt x="5809" y="2017"/>
                    <a:pt x="5905" y="1873"/>
                  </a:cubicBezTo>
                  <a:cubicBezTo>
                    <a:pt x="5921" y="1841"/>
                    <a:pt x="5969" y="1793"/>
                    <a:pt x="5985" y="1761"/>
                  </a:cubicBezTo>
                  <a:lnTo>
                    <a:pt x="5985" y="1761"/>
                  </a:lnTo>
                  <a:lnTo>
                    <a:pt x="5969" y="1777"/>
                  </a:lnTo>
                  <a:cubicBezTo>
                    <a:pt x="6033" y="1681"/>
                    <a:pt x="6113" y="1553"/>
                    <a:pt x="6193" y="1457"/>
                  </a:cubicBezTo>
                  <a:cubicBezTo>
                    <a:pt x="6241" y="1361"/>
                    <a:pt x="6321" y="1265"/>
                    <a:pt x="6385" y="1153"/>
                  </a:cubicBezTo>
                  <a:cubicBezTo>
                    <a:pt x="6465" y="1057"/>
                    <a:pt x="6529" y="961"/>
                    <a:pt x="6609" y="865"/>
                  </a:cubicBezTo>
                  <a:cubicBezTo>
                    <a:pt x="6641" y="817"/>
                    <a:pt x="6673" y="753"/>
                    <a:pt x="6705" y="721"/>
                  </a:cubicBezTo>
                  <a:cubicBezTo>
                    <a:pt x="6721" y="705"/>
                    <a:pt x="6753" y="657"/>
                    <a:pt x="6769" y="641"/>
                  </a:cubicBezTo>
                  <a:cubicBezTo>
                    <a:pt x="6785" y="625"/>
                    <a:pt x="6801" y="625"/>
                    <a:pt x="6801" y="593"/>
                  </a:cubicBezTo>
                  <a:cubicBezTo>
                    <a:pt x="6849" y="545"/>
                    <a:pt x="6865" y="481"/>
                    <a:pt x="6865" y="417"/>
                  </a:cubicBezTo>
                  <a:cubicBezTo>
                    <a:pt x="6865" y="353"/>
                    <a:pt x="6849" y="305"/>
                    <a:pt x="6833" y="257"/>
                  </a:cubicBezTo>
                  <a:cubicBezTo>
                    <a:pt x="6801" y="193"/>
                    <a:pt x="6785" y="113"/>
                    <a:pt x="6721" y="81"/>
                  </a:cubicBezTo>
                  <a:cubicBezTo>
                    <a:pt x="6769" y="17"/>
                    <a:pt x="6705" y="1"/>
                    <a:pt x="66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2"/>
            <p:cNvSpPr/>
            <p:nvPr/>
          </p:nvSpPr>
          <p:spPr>
            <a:xfrm>
              <a:off x="6698875" y="2587759"/>
              <a:ext cx="62727" cy="43924"/>
            </a:xfrm>
            <a:custGeom>
              <a:rect b="b" l="l" r="r" t="t"/>
              <a:pathLst>
                <a:path extrusionOk="0" h="897" w="1281">
                  <a:moveTo>
                    <a:pt x="1088" y="1"/>
                  </a:moveTo>
                  <a:cubicBezTo>
                    <a:pt x="1008" y="1"/>
                    <a:pt x="896" y="1"/>
                    <a:pt x="816" y="17"/>
                  </a:cubicBezTo>
                  <a:cubicBezTo>
                    <a:pt x="720" y="17"/>
                    <a:pt x="640" y="33"/>
                    <a:pt x="544" y="65"/>
                  </a:cubicBezTo>
                  <a:cubicBezTo>
                    <a:pt x="464" y="97"/>
                    <a:pt x="384" y="129"/>
                    <a:pt x="304" y="177"/>
                  </a:cubicBezTo>
                  <a:cubicBezTo>
                    <a:pt x="256" y="193"/>
                    <a:pt x="224" y="209"/>
                    <a:pt x="176" y="257"/>
                  </a:cubicBezTo>
                  <a:cubicBezTo>
                    <a:pt x="160" y="273"/>
                    <a:pt x="144" y="321"/>
                    <a:pt x="96" y="353"/>
                  </a:cubicBezTo>
                  <a:cubicBezTo>
                    <a:pt x="80" y="369"/>
                    <a:pt x="80" y="401"/>
                    <a:pt x="80" y="433"/>
                  </a:cubicBezTo>
                  <a:cubicBezTo>
                    <a:pt x="80" y="449"/>
                    <a:pt x="80" y="465"/>
                    <a:pt x="96" y="497"/>
                  </a:cubicBezTo>
                  <a:cubicBezTo>
                    <a:pt x="80" y="513"/>
                    <a:pt x="64" y="529"/>
                    <a:pt x="64" y="577"/>
                  </a:cubicBezTo>
                  <a:cubicBezTo>
                    <a:pt x="16" y="641"/>
                    <a:pt x="0" y="721"/>
                    <a:pt x="0" y="801"/>
                  </a:cubicBezTo>
                  <a:cubicBezTo>
                    <a:pt x="0" y="833"/>
                    <a:pt x="16" y="881"/>
                    <a:pt x="64" y="897"/>
                  </a:cubicBezTo>
                  <a:cubicBezTo>
                    <a:pt x="96" y="897"/>
                    <a:pt x="144" y="881"/>
                    <a:pt x="144" y="833"/>
                  </a:cubicBezTo>
                  <a:cubicBezTo>
                    <a:pt x="144" y="817"/>
                    <a:pt x="144" y="769"/>
                    <a:pt x="160" y="753"/>
                  </a:cubicBezTo>
                  <a:cubicBezTo>
                    <a:pt x="160" y="737"/>
                    <a:pt x="176" y="721"/>
                    <a:pt x="176" y="689"/>
                  </a:cubicBezTo>
                  <a:cubicBezTo>
                    <a:pt x="208" y="673"/>
                    <a:pt x="224" y="625"/>
                    <a:pt x="240" y="609"/>
                  </a:cubicBezTo>
                  <a:cubicBezTo>
                    <a:pt x="304" y="545"/>
                    <a:pt x="368" y="529"/>
                    <a:pt x="416" y="497"/>
                  </a:cubicBezTo>
                  <a:cubicBezTo>
                    <a:pt x="448" y="465"/>
                    <a:pt x="464" y="465"/>
                    <a:pt x="480" y="449"/>
                  </a:cubicBezTo>
                  <a:cubicBezTo>
                    <a:pt x="528" y="433"/>
                    <a:pt x="576" y="417"/>
                    <a:pt x="624" y="401"/>
                  </a:cubicBezTo>
                  <a:lnTo>
                    <a:pt x="800" y="337"/>
                  </a:lnTo>
                  <a:cubicBezTo>
                    <a:pt x="896" y="321"/>
                    <a:pt x="1008" y="289"/>
                    <a:pt x="1088" y="289"/>
                  </a:cubicBezTo>
                  <a:cubicBezTo>
                    <a:pt x="1168" y="289"/>
                    <a:pt x="1248" y="273"/>
                    <a:pt x="1264" y="193"/>
                  </a:cubicBezTo>
                  <a:cubicBezTo>
                    <a:pt x="1280" y="161"/>
                    <a:pt x="1264" y="97"/>
                    <a:pt x="1216" y="81"/>
                  </a:cubicBezTo>
                  <a:cubicBezTo>
                    <a:pt x="1200" y="49"/>
                    <a:pt x="1168" y="49"/>
                    <a:pt x="1136" y="33"/>
                  </a:cubicBezTo>
                  <a:cubicBezTo>
                    <a:pt x="1136" y="1"/>
                    <a:pt x="1120" y="1"/>
                    <a:pt x="10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2"/>
            <p:cNvSpPr/>
            <p:nvPr/>
          </p:nvSpPr>
          <p:spPr>
            <a:xfrm>
              <a:off x="6750584" y="2687506"/>
              <a:ext cx="61160" cy="84469"/>
            </a:xfrm>
            <a:custGeom>
              <a:rect b="b" l="l" r="r" t="t"/>
              <a:pathLst>
                <a:path extrusionOk="0" h="1725" w="1249">
                  <a:moveTo>
                    <a:pt x="1034" y="0"/>
                  </a:moveTo>
                  <a:cubicBezTo>
                    <a:pt x="1016" y="0"/>
                    <a:pt x="1000" y="4"/>
                    <a:pt x="976" y="12"/>
                  </a:cubicBezTo>
                  <a:cubicBezTo>
                    <a:pt x="960" y="12"/>
                    <a:pt x="960" y="28"/>
                    <a:pt x="944" y="28"/>
                  </a:cubicBezTo>
                  <a:lnTo>
                    <a:pt x="816" y="92"/>
                  </a:lnTo>
                  <a:cubicBezTo>
                    <a:pt x="768" y="140"/>
                    <a:pt x="688" y="204"/>
                    <a:pt x="624" y="236"/>
                  </a:cubicBezTo>
                  <a:lnTo>
                    <a:pt x="528" y="332"/>
                  </a:lnTo>
                  <a:cubicBezTo>
                    <a:pt x="496" y="380"/>
                    <a:pt x="464" y="396"/>
                    <a:pt x="448" y="428"/>
                  </a:cubicBezTo>
                  <a:cubicBezTo>
                    <a:pt x="400" y="492"/>
                    <a:pt x="352" y="540"/>
                    <a:pt x="304" y="604"/>
                  </a:cubicBezTo>
                  <a:lnTo>
                    <a:pt x="176" y="780"/>
                  </a:lnTo>
                  <a:lnTo>
                    <a:pt x="64" y="956"/>
                  </a:lnTo>
                  <a:cubicBezTo>
                    <a:pt x="48" y="1004"/>
                    <a:pt x="16" y="1020"/>
                    <a:pt x="16" y="1052"/>
                  </a:cubicBezTo>
                  <a:cubicBezTo>
                    <a:pt x="16" y="1084"/>
                    <a:pt x="0" y="1100"/>
                    <a:pt x="0" y="1116"/>
                  </a:cubicBezTo>
                  <a:lnTo>
                    <a:pt x="0" y="1196"/>
                  </a:lnTo>
                  <a:cubicBezTo>
                    <a:pt x="0" y="1260"/>
                    <a:pt x="64" y="1292"/>
                    <a:pt x="128" y="1324"/>
                  </a:cubicBezTo>
                  <a:lnTo>
                    <a:pt x="144" y="1324"/>
                  </a:lnTo>
                  <a:cubicBezTo>
                    <a:pt x="144" y="1340"/>
                    <a:pt x="144" y="1356"/>
                    <a:pt x="128" y="1372"/>
                  </a:cubicBezTo>
                  <a:cubicBezTo>
                    <a:pt x="96" y="1452"/>
                    <a:pt x="96" y="1532"/>
                    <a:pt x="128" y="1644"/>
                  </a:cubicBezTo>
                  <a:cubicBezTo>
                    <a:pt x="128" y="1692"/>
                    <a:pt x="176" y="1724"/>
                    <a:pt x="224" y="1724"/>
                  </a:cubicBezTo>
                  <a:cubicBezTo>
                    <a:pt x="288" y="1724"/>
                    <a:pt x="320" y="1660"/>
                    <a:pt x="304" y="1612"/>
                  </a:cubicBezTo>
                  <a:lnTo>
                    <a:pt x="304" y="1516"/>
                  </a:lnTo>
                  <a:cubicBezTo>
                    <a:pt x="304" y="1484"/>
                    <a:pt x="320" y="1436"/>
                    <a:pt x="320" y="1420"/>
                  </a:cubicBezTo>
                  <a:cubicBezTo>
                    <a:pt x="352" y="1340"/>
                    <a:pt x="384" y="1260"/>
                    <a:pt x="416" y="1180"/>
                  </a:cubicBezTo>
                  <a:cubicBezTo>
                    <a:pt x="480" y="1084"/>
                    <a:pt x="544" y="1004"/>
                    <a:pt x="624" y="924"/>
                  </a:cubicBezTo>
                  <a:cubicBezTo>
                    <a:pt x="688" y="860"/>
                    <a:pt x="720" y="796"/>
                    <a:pt x="784" y="732"/>
                  </a:cubicBezTo>
                  <a:lnTo>
                    <a:pt x="800" y="716"/>
                  </a:lnTo>
                  <a:cubicBezTo>
                    <a:pt x="880" y="636"/>
                    <a:pt x="944" y="556"/>
                    <a:pt x="1024" y="476"/>
                  </a:cubicBezTo>
                  <a:cubicBezTo>
                    <a:pt x="1072" y="412"/>
                    <a:pt x="1120" y="364"/>
                    <a:pt x="1184" y="284"/>
                  </a:cubicBezTo>
                  <a:cubicBezTo>
                    <a:pt x="1200" y="252"/>
                    <a:pt x="1232" y="236"/>
                    <a:pt x="1232" y="220"/>
                  </a:cubicBezTo>
                  <a:cubicBezTo>
                    <a:pt x="1232" y="204"/>
                    <a:pt x="1248" y="172"/>
                    <a:pt x="1248" y="140"/>
                  </a:cubicBezTo>
                  <a:cubicBezTo>
                    <a:pt x="1248" y="92"/>
                    <a:pt x="1232" y="92"/>
                    <a:pt x="1232" y="76"/>
                  </a:cubicBezTo>
                  <a:cubicBezTo>
                    <a:pt x="1200" y="44"/>
                    <a:pt x="1168" y="12"/>
                    <a:pt x="1120" y="12"/>
                  </a:cubicBezTo>
                  <a:lnTo>
                    <a:pt x="1104" y="12"/>
                  </a:lnTo>
                  <a:cubicBezTo>
                    <a:pt x="1072" y="4"/>
                    <a:pt x="1052" y="0"/>
                    <a:pt x="1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2"/>
            <p:cNvSpPr/>
            <p:nvPr/>
          </p:nvSpPr>
          <p:spPr>
            <a:xfrm>
              <a:off x="7490239" y="2782111"/>
              <a:ext cx="43140" cy="26883"/>
            </a:xfrm>
            <a:custGeom>
              <a:rect b="b" l="l" r="r" t="t"/>
              <a:pathLst>
                <a:path extrusionOk="0" h="549" w="881">
                  <a:moveTo>
                    <a:pt x="576" y="0"/>
                  </a:moveTo>
                  <a:cubicBezTo>
                    <a:pt x="528" y="32"/>
                    <a:pt x="480" y="48"/>
                    <a:pt x="416" y="64"/>
                  </a:cubicBezTo>
                  <a:lnTo>
                    <a:pt x="304" y="128"/>
                  </a:lnTo>
                  <a:lnTo>
                    <a:pt x="288" y="128"/>
                  </a:lnTo>
                  <a:cubicBezTo>
                    <a:pt x="256" y="128"/>
                    <a:pt x="240" y="144"/>
                    <a:pt x="224" y="144"/>
                  </a:cubicBezTo>
                  <a:cubicBezTo>
                    <a:pt x="192" y="160"/>
                    <a:pt x="176" y="160"/>
                    <a:pt x="144" y="192"/>
                  </a:cubicBezTo>
                  <a:cubicBezTo>
                    <a:pt x="128" y="208"/>
                    <a:pt x="96" y="208"/>
                    <a:pt x="80" y="224"/>
                  </a:cubicBezTo>
                  <a:cubicBezTo>
                    <a:pt x="64" y="256"/>
                    <a:pt x="48" y="288"/>
                    <a:pt x="64" y="320"/>
                  </a:cubicBezTo>
                  <a:lnTo>
                    <a:pt x="64" y="368"/>
                  </a:lnTo>
                  <a:cubicBezTo>
                    <a:pt x="16" y="384"/>
                    <a:pt x="0" y="448"/>
                    <a:pt x="16" y="480"/>
                  </a:cubicBezTo>
                  <a:cubicBezTo>
                    <a:pt x="43" y="520"/>
                    <a:pt x="80" y="548"/>
                    <a:pt x="119" y="548"/>
                  </a:cubicBezTo>
                  <a:cubicBezTo>
                    <a:pt x="127" y="548"/>
                    <a:pt x="136" y="547"/>
                    <a:pt x="144" y="544"/>
                  </a:cubicBezTo>
                  <a:cubicBezTo>
                    <a:pt x="208" y="528"/>
                    <a:pt x="256" y="496"/>
                    <a:pt x="320" y="464"/>
                  </a:cubicBezTo>
                  <a:cubicBezTo>
                    <a:pt x="400" y="448"/>
                    <a:pt x="464" y="416"/>
                    <a:pt x="544" y="400"/>
                  </a:cubicBezTo>
                  <a:lnTo>
                    <a:pt x="528" y="400"/>
                  </a:lnTo>
                  <a:cubicBezTo>
                    <a:pt x="560" y="400"/>
                    <a:pt x="592" y="384"/>
                    <a:pt x="656" y="384"/>
                  </a:cubicBezTo>
                  <a:lnTo>
                    <a:pt x="784" y="384"/>
                  </a:lnTo>
                  <a:cubicBezTo>
                    <a:pt x="816" y="384"/>
                    <a:pt x="864" y="336"/>
                    <a:pt x="880" y="288"/>
                  </a:cubicBezTo>
                  <a:cubicBezTo>
                    <a:pt x="880" y="240"/>
                    <a:pt x="880" y="208"/>
                    <a:pt x="848" y="176"/>
                  </a:cubicBezTo>
                  <a:lnTo>
                    <a:pt x="848" y="128"/>
                  </a:lnTo>
                  <a:cubicBezTo>
                    <a:pt x="816" y="96"/>
                    <a:pt x="800" y="64"/>
                    <a:pt x="784" y="48"/>
                  </a:cubicBezTo>
                  <a:cubicBezTo>
                    <a:pt x="736" y="16"/>
                    <a:pt x="720" y="16"/>
                    <a:pt x="6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2"/>
            <p:cNvSpPr/>
            <p:nvPr/>
          </p:nvSpPr>
          <p:spPr>
            <a:xfrm>
              <a:off x="7163478" y="3031258"/>
              <a:ext cx="369900" cy="196702"/>
            </a:xfrm>
            <a:custGeom>
              <a:rect b="b" l="l" r="r" t="t"/>
              <a:pathLst>
                <a:path extrusionOk="0" h="4017" w="7554">
                  <a:moveTo>
                    <a:pt x="6753" y="593"/>
                  </a:moveTo>
                  <a:cubicBezTo>
                    <a:pt x="6741" y="593"/>
                    <a:pt x="6738" y="611"/>
                    <a:pt x="6738" y="620"/>
                  </a:cubicBezTo>
                  <a:lnTo>
                    <a:pt x="6738" y="620"/>
                  </a:lnTo>
                  <a:cubicBezTo>
                    <a:pt x="6743" y="611"/>
                    <a:pt x="6748" y="602"/>
                    <a:pt x="6753" y="593"/>
                  </a:cubicBezTo>
                  <a:close/>
                  <a:moveTo>
                    <a:pt x="7233" y="1"/>
                  </a:moveTo>
                  <a:cubicBezTo>
                    <a:pt x="7153" y="17"/>
                    <a:pt x="7121" y="33"/>
                    <a:pt x="7089" y="65"/>
                  </a:cubicBezTo>
                  <a:cubicBezTo>
                    <a:pt x="7073" y="81"/>
                    <a:pt x="7057" y="81"/>
                    <a:pt x="7057" y="97"/>
                  </a:cubicBezTo>
                  <a:cubicBezTo>
                    <a:pt x="7041" y="113"/>
                    <a:pt x="7041" y="145"/>
                    <a:pt x="7009" y="161"/>
                  </a:cubicBezTo>
                  <a:cubicBezTo>
                    <a:pt x="6993" y="177"/>
                    <a:pt x="6993" y="193"/>
                    <a:pt x="6977" y="225"/>
                  </a:cubicBezTo>
                  <a:cubicBezTo>
                    <a:pt x="6961" y="257"/>
                    <a:pt x="6913" y="321"/>
                    <a:pt x="6897" y="353"/>
                  </a:cubicBezTo>
                  <a:cubicBezTo>
                    <a:pt x="6849" y="433"/>
                    <a:pt x="6801" y="545"/>
                    <a:pt x="6737" y="625"/>
                  </a:cubicBezTo>
                  <a:cubicBezTo>
                    <a:pt x="6737" y="625"/>
                    <a:pt x="6737" y="623"/>
                    <a:pt x="6738" y="620"/>
                  </a:cubicBezTo>
                  <a:lnTo>
                    <a:pt x="6738" y="620"/>
                  </a:lnTo>
                  <a:cubicBezTo>
                    <a:pt x="6681" y="718"/>
                    <a:pt x="6636" y="793"/>
                    <a:pt x="6577" y="881"/>
                  </a:cubicBezTo>
                  <a:cubicBezTo>
                    <a:pt x="6513" y="961"/>
                    <a:pt x="6449" y="1041"/>
                    <a:pt x="6401" y="1137"/>
                  </a:cubicBezTo>
                  <a:cubicBezTo>
                    <a:pt x="6337" y="1217"/>
                    <a:pt x="6273" y="1313"/>
                    <a:pt x="6193" y="1393"/>
                  </a:cubicBezTo>
                  <a:cubicBezTo>
                    <a:pt x="6049" y="1553"/>
                    <a:pt x="5889" y="1713"/>
                    <a:pt x="5729" y="1857"/>
                  </a:cubicBezTo>
                  <a:lnTo>
                    <a:pt x="5777" y="1825"/>
                  </a:lnTo>
                  <a:lnTo>
                    <a:pt x="5777" y="1825"/>
                  </a:lnTo>
                  <a:cubicBezTo>
                    <a:pt x="5713" y="1873"/>
                    <a:pt x="5649" y="1921"/>
                    <a:pt x="5601" y="1985"/>
                  </a:cubicBezTo>
                  <a:cubicBezTo>
                    <a:pt x="5537" y="2033"/>
                    <a:pt x="5473" y="2081"/>
                    <a:pt x="5409" y="2145"/>
                  </a:cubicBezTo>
                  <a:cubicBezTo>
                    <a:pt x="5297" y="2241"/>
                    <a:pt x="5153" y="2337"/>
                    <a:pt x="5041" y="2433"/>
                  </a:cubicBezTo>
                  <a:cubicBezTo>
                    <a:pt x="4897" y="2545"/>
                    <a:pt x="4753" y="2625"/>
                    <a:pt x="4641" y="2705"/>
                  </a:cubicBezTo>
                  <a:cubicBezTo>
                    <a:pt x="4513" y="2785"/>
                    <a:pt x="4369" y="2865"/>
                    <a:pt x="4257" y="2913"/>
                  </a:cubicBezTo>
                  <a:cubicBezTo>
                    <a:pt x="4209" y="2945"/>
                    <a:pt x="4193" y="2961"/>
                    <a:pt x="4161" y="2977"/>
                  </a:cubicBezTo>
                  <a:cubicBezTo>
                    <a:pt x="4017" y="3057"/>
                    <a:pt x="3857" y="3121"/>
                    <a:pt x="3713" y="3201"/>
                  </a:cubicBezTo>
                  <a:cubicBezTo>
                    <a:pt x="3633" y="3233"/>
                    <a:pt x="3569" y="3265"/>
                    <a:pt x="3489" y="3297"/>
                  </a:cubicBezTo>
                  <a:cubicBezTo>
                    <a:pt x="3409" y="3345"/>
                    <a:pt x="3329" y="3361"/>
                    <a:pt x="3233" y="3393"/>
                  </a:cubicBezTo>
                  <a:cubicBezTo>
                    <a:pt x="3153" y="3425"/>
                    <a:pt x="3089" y="3457"/>
                    <a:pt x="3009" y="3473"/>
                  </a:cubicBezTo>
                  <a:cubicBezTo>
                    <a:pt x="2929" y="3505"/>
                    <a:pt x="2849" y="3537"/>
                    <a:pt x="2801" y="3553"/>
                  </a:cubicBezTo>
                  <a:cubicBezTo>
                    <a:pt x="2641" y="3601"/>
                    <a:pt x="2497" y="3633"/>
                    <a:pt x="2337" y="3681"/>
                  </a:cubicBezTo>
                  <a:cubicBezTo>
                    <a:pt x="2049" y="3745"/>
                    <a:pt x="1761" y="3793"/>
                    <a:pt x="1473" y="3825"/>
                  </a:cubicBezTo>
                  <a:cubicBezTo>
                    <a:pt x="1393" y="3825"/>
                    <a:pt x="1329" y="3841"/>
                    <a:pt x="1249" y="3841"/>
                  </a:cubicBezTo>
                  <a:cubicBezTo>
                    <a:pt x="1169" y="3841"/>
                    <a:pt x="1121" y="3857"/>
                    <a:pt x="1041" y="3857"/>
                  </a:cubicBezTo>
                  <a:cubicBezTo>
                    <a:pt x="993" y="3862"/>
                    <a:pt x="943" y="3864"/>
                    <a:pt x="893" y="3864"/>
                  </a:cubicBezTo>
                  <a:cubicBezTo>
                    <a:pt x="792" y="3864"/>
                    <a:pt x="689" y="3857"/>
                    <a:pt x="593" y="3857"/>
                  </a:cubicBezTo>
                  <a:cubicBezTo>
                    <a:pt x="497" y="3857"/>
                    <a:pt x="417" y="3841"/>
                    <a:pt x="321" y="3841"/>
                  </a:cubicBezTo>
                  <a:cubicBezTo>
                    <a:pt x="241" y="3825"/>
                    <a:pt x="129" y="3825"/>
                    <a:pt x="49" y="3793"/>
                  </a:cubicBezTo>
                  <a:cubicBezTo>
                    <a:pt x="33" y="3793"/>
                    <a:pt x="1" y="3825"/>
                    <a:pt x="1" y="3841"/>
                  </a:cubicBezTo>
                  <a:cubicBezTo>
                    <a:pt x="1" y="3857"/>
                    <a:pt x="17" y="3905"/>
                    <a:pt x="33" y="3905"/>
                  </a:cubicBezTo>
                  <a:cubicBezTo>
                    <a:pt x="113" y="3921"/>
                    <a:pt x="193" y="3937"/>
                    <a:pt x="273" y="3937"/>
                  </a:cubicBezTo>
                  <a:cubicBezTo>
                    <a:pt x="369" y="3953"/>
                    <a:pt x="449" y="3953"/>
                    <a:pt x="561" y="3985"/>
                  </a:cubicBezTo>
                  <a:cubicBezTo>
                    <a:pt x="737" y="4001"/>
                    <a:pt x="913" y="4001"/>
                    <a:pt x="1089" y="4017"/>
                  </a:cubicBezTo>
                  <a:lnTo>
                    <a:pt x="1633" y="4017"/>
                  </a:lnTo>
                  <a:cubicBezTo>
                    <a:pt x="1809" y="4017"/>
                    <a:pt x="1969" y="4001"/>
                    <a:pt x="2161" y="3985"/>
                  </a:cubicBezTo>
                  <a:cubicBezTo>
                    <a:pt x="2337" y="3953"/>
                    <a:pt x="2513" y="3921"/>
                    <a:pt x="2689" y="3873"/>
                  </a:cubicBezTo>
                  <a:cubicBezTo>
                    <a:pt x="2801" y="3857"/>
                    <a:pt x="2881" y="3841"/>
                    <a:pt x="2977" y="3825"/>
                  </a:cubicBezTo>
                  <a:cubicBezTo>
                    <a:pt x="3057" y="3793"/>
                    <a:pt x="3137" y="3761"/>
                    <a:pt x="3217" y="3745"/>
                  </a:cubicBezTo>
                  <a:cubicBezTo>
                    <a:pt x="3361" y="3697"/>
                    <a:pt x="3489" y="3665"/>
                    <a:pt x="3633" y="3601"/>
                  </a:cubicBezTo>
                  <a:cubicBezTo>
                    <a:pt x="3649" y="3601"/>
                    <a:pt x="3681" y="3585"/>
                    <a:pt x="3697" y="3585"/>
                  </a:cubicBezTo>
                  <a:cubicBezTo>
                    <a:pt x="3777" y="3553"/>
                    <a:pt x="3857" y="3521"/>
                    <a:pt x="3953" y="3505"/>
                  </a:cubicBezTo>
                  <a:cubicBezTo>
                    <a:pt x="4033" y="3457"/>
                    <a:pt x="4113" y="3441"/>
                    <a:pt x="4193" y="3393"/>
                  </a:cubicBezTo>
                  <a:cubicBezTo>
                    <a:pt x="4273" y="3361"/>
                    <a:pt x="4353" y="3345"/>
                    <a:pt x="4433" y="3297"/>
                  </a:cubicBezTo>
                  <a:cubicBezTo>
                    <a:pt x="4513" y="3265"/>
                    <a:pt x="4593" y="3233"/>
                    <a:pt x="4689" y="3201"/>
                  </a:cubicBezTo>
                  <a:lnTo>
                    <a:pt x="4817" y="3137"/>
                  </a:lnTo>
                  <a:cubicBezTo>
                    <a:pt x="4833" y="3137"/>
                    <a:pt x="4833" y="3137"/>
                    <a:pt x="4849" y="3121"/>
                  </a:cubicBezTo>
                  <a:cubicBezTo>
                    <a:pt x="4881" y="3121"/>
                    <a:pt x="4897" y="3105"/>
                    <a:pt x="4913" y="3105"/>
                  </a:cubicBezTo>
                  <a:cubicBezTo>
                    <a:pt x="4961" y="3073"/>
                    <a:pt x="4993" y="3057"/>
                    <a:pt x="5009" y="3041"/>
                  </a:cubicBezTo>
                  <a:cubicBezTo>
                    <a:pt x="5073" y="2993"/>
                    <a:pt x="5153" y="2977"/>
                    <a:pt x="5217" y="2945"/>
                  </a:cubicBezTo>
                  <a:cubicBezTo>
                    <a:pt x="5281" y="2897"/>
                    <a:pt x="5361" y="2865"/>
                    <a:pt x="5409" y="2817"/>
                  </a:cubicBezTo>
                  <a:cubicBezTo>
                    <a:pt x="5457" y="2801"/>
                    <a:pt x="5473" y="2785"/>
                    <a:pt x="5521" y="2753"/>
                  </a:cubicBezTo>
                  <a:cubicBezTo>
                    <a:pt x="5553" y="2737"/>
                    <a:pt x="5601" y="2721"/>
                    <a:pt x="5633" y="2673"/>
                  </a:cubicBezTo>
                  <a:cubicBezTo>
                    <a:pt x="5697" y="2641"/>
                    <a:pt x="5729" y="2593"/>
                    <a:pt x="5793" y="2577"/>
                  </a:cubicBezTo>
                  <a:cubicBezTo>
                    <a:pt x="5873" y="2513"/>
                    <a:pt x="5953" y="2465"/>
                    <a:pt x="6017" y="2401"/>
                  </a:cubicBezTo>
                  <a:cubicBezTo>
                    <a:pt x="6097" y="2337"/>
                    <a:pt x="6161" y="2273"/>
                    <a:pt x="6241" y="2225"/>
                  </a:cubicBezTo>
                  <a:cubicBezTo>
                    <a:pt x="6321" y="2161"/>
                    <a:pt x="6401" y="2081"/>
                    <a:pt x="6481" y="2001"/>
                  </a:cubicBezTo>
                  <a:lnTo>
                    <a:pt x="6497" y="1985"/>
                  </a:lnTo>
                  <a:cubicBezTo>
                    <a:pt x="6577" y="1921"/>
                    <a:pt x="6657" y="1841"/>
                    <a:pt x="6721" y="1761"/>
                  </a:cubicBezTo>
                  <a:cubicBezTo>
                    <a:pt x="6769" y="1697"/>
                    <a:pt x="6833" y="1633"/>
                    <a:pt x="6897" y="1553"/>
                  </a:cubicBezTo>
                  <a:cubicBezTo>
                    <a:pt x="6961" y="1473"/>
                    <a:pt x="7009" y="1425"/>
                    <a:pt x="7073" y="1345"/>
                  </a:cubicBezTo>
                  <a:cubicBezTo>
                    <a:pt x="7137" y="1265"/>
                    <a:pt x="7201" y="1185"/>
                    <a:pt x="7249" y="1073"/>
                  </a:cubicBezTo>
                  <a:cubicBezTo>
                    <a:pt x="7313" y="993"/>
                    <a:pt x="7361" y="897"/>
                    <a:pt x="7409" y="817"/>
                  </a:cubicBezTo>
                  <a:cubicBezTo>
                    <a:pt x="7441" y="753"/>
                    <a:pt x="7473" y="721"/>
                    <a:pt x="7489" y="657"/>
                  </a:cubicBezTo>
                  <a:cubicBezTo>
                    <a:pt x="7521" y="625"/>
                    <a:pt x="7521" y="577"/>
                    <a:pt x="7537" y="545"/>
                  </a:cubicBezTo>
                  <a:lnTo>
                    <a:pt x="7537" y="497"/>
                  </a:lnTo>
                  <a:cubicBezTo>
                    <a:pt x="7553" y="465"/>
                    <a:pt x="7537" y="417"/>
                    <a:pt x="7521" y="385"/>
                  </a:cubicBezTo>
                  <a:cubicBezTo>
                    <a:pt x="7489" y="337"/>
                    <a:pt x="7457" y="321"/>
                    <a:pt x="7409" y="321"/>
                  </a:cubicBezTo>
                  <a:cubicBezTo>
                    <a:pt x="7409" y="305"/>
                    <a:pt x="7409" y="273"/>
                    <a:pt x="7441" y="257"/>
                  </a:cubicBezTo>
                  <a:lnTo>
                    <a:pt x="7441" y="161"/>
                  </a:lnTo>
                  <a:cubicBezTo>
                    <a:pt x="7441" y="113"/>
                    <a:pt x="7409" y="97"/>
                    <a:pt x="7393" y="81"/>
                  </a:cubicBezTo>
                  <a:cubicBezTo>
                    <a:pt x="7377" y="65"/>
                    <a:pt x="7361" y="33"/>
                    <a:pt x="7313" y="17"/>
                  </a:cubicBezTo>
                  <a:cubicBezTo>
                    <a:pt x="7297" y="1"/>
                    <a:pt x="7281" y="1"/>
                    <a:pt x="7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2"/>
            <p:cNvSpPr/>
            <p:nvPr/>
          </p:nvSpPr>
          <p:spPr>
            <a:xfrm>
              <a:off x="7288101" y="3236530"/>
              <a:ext cx="266432" cy="434929"/>
            </a:xfrm>
            <a:custGeom>
              <a:rect b="b" l="l" r="r" t="t"/>
              <a:pathLst>
                <a:path extrusionOk="0" h="8882" w="5441">
                  <a:moveTo>
                    <a:pt x="2688" y="6865"/>
                  </a:moveTo>
                  <a:lnTo>
                    <a:pt x="2692" y="6878"/>
                  </a:lnTo>
                  <a:lnTo>
                    <a:pt x="2692" y="6878"/>
                  </a:lnTo>
                  <a:cubicBezTo>
                    <a:pt x="2690" y="6874"/>
                    <a:pt x="2688" y="6871"/>
                    <a:pt x="2688" y="6865"/>
                  </a:cubicBezTo>
                  <a:close/>
                  <a:moveTo>
                    <a:pt x="320" y="1"/>
                  </a:moveTo>
                  <a:cubicBezTo>
                    <a:pt x="304" y="65"/>
                    <a:pt x="272" y="81"/>
                    <a:pt x="272" y="129"/>
                  </a:cubicBezTo>
                  <a:cubicBezTo>
                    <a:pt x="272" y="289"/>
                    <a:pt x="224" y="433"/>
                    <a:pt x="208" y="593"/>
                  </a:cubicBezTo>
                  <a:cubicBezTo>
                    <a:pt x="192" y="673"/>
                    <a:pt x="192" y="769"/>
                    <a:pt x="176" y="849"/>
                  </a:cubicBezTo>
                  <a:cubicBezTo>
                    <a:pt x="176" y="945"/>
                    <a:pt x="144" y="1025"/>
                    <a:pt x="144" y="1121"/>
                  </a:cubicBezTo>
                  <a:lnTo>
                    <a:pt x="144" y="1681"/>
                  </a:lnTo>
                  <a:lnTo>
                    <a:pt x="144" y="1793"/>
                  </a:lnTo>
                  <a:cubicBezTo>
                    <a:pt x="64" y="1809"/>
                    <a:pt x="0" y="1873"/>
                    <a:pt x="0" y="1969"/>
                  </a:cubicBezTo>
                  <a:cubicBezTo>
                    <a:pt x="0" y="2065"/>
                    <a:pt x="0" y="2161"/>
                    <a:pt x="32" y="2241"/>
                  </a:cubicBezTo>
                  <a:cubicBezTo>
                    <a:pt x="32" y="2321"/>
                    <a:pt x="48" y="2433"/>
                    <a:pt x="64" y="2513"/>
                  </a:cubicBezTo>
                  <a:cubicBezTo>
                    <a:pt x="64" y="2593"/>
                    <a:pt x="96" y="2689"/>
                    <a:pt x="112" y="2769"/>
                  </a:cubicBezTo>
                  <a:cubicBezTo>
                    <a:pt x="128" y="2849"/>
                    <a:pt x="144" y="2929"/>
                    <a:pt x="144" y="3025"/>
                  </a:cubicBezTo>
                  <a:lnTo>
                    <a:pt x="272" y="3569"/>
                  </a:lnTo>
                  <a:cubicBezTo>
                    <a:pt x="304" y="3729"/>
                    <a:pt x="368" y="3889"/>
                    <a:pt x="400" y="4033"/>
                  </a:cubicBezTo>
                  <a:cubicBezTo>
                    <a:pt x="480" y="4225"/>
                    <a:pt x="544" y="4433"/>
                    <a:pt x="624" y="4625"/>
                  </a:cubicBezTo>
                  <a:cubicBezTo>
                    <a:pt x="672" y="4721"/>
                    <a:pt x="704" y="4833"/>
                    <a:pt x="752" y="4945"/>
                  </a:cubicBezTo>
                  <a:cubicBezTo>
                    <a:pt x="784" y="5041"/>
                    <a:pt x="848" y="5153"/>
                    <a:pt x="912" y="5249"/>
                  </a:cubicBezTo>
                  <a:lnTo>
                    <a:pt x="912" y="5233"/>
                  </a:lnTo>
                  <a:cubicBezTo>
                    <a:pt x="1008" y="5409"/>
                    <a:pt x="1104" y="5569"/>
                    <a:pt x="1216" y="5729"/>
                  </a:cubicBezTo>
                  <a:cubicBezTo>
                    <a:pt x="1312" y="5889"/>
                    <a:pt x="1392" y="6033"/>
                    <a:pt x="1488" y="6193"/>
                  </a:cubicBezTo>
                  <a:cubicBezTo>
                    <a:pt x="1584" y="6353"/>
                    <a:pt x="1712" y="6481"/>
                    <a:pt x="1824" y="6625"/>
                  </a:cubicBezTo>
                  <a:cubicBezTo>
                    <a:pt x="1888" y="6705"/>
                    <a:pt x="1952" y="6785"/>
                    <a:pt x="2032" y="6865"/>
                  </a:cubicBezTo>
                  <a:cubicBezTo>
                    <a:pt x="2096" y="6945"/>
                    <a:pt x="2144" y="7009"/>
                    <a:pt x="2224" y="7073"/>
                  </a:cubicBezTo>
                  <a:cubicBezTo>
                    <a:pt x="2288" y="7121"/>
                    <a:pt x="2352" y="7185"/>
                    <a:pt x="2432" y="7249"/>
                  </a:cubicBezTo>
                  <a:cubicBezTo>
                    <a:pt x="2496" y="7313"/>
                    <a:pt x="2576" y="7393"/>
                    <a:pt x="2656" y="7441"/>
                  </a:cubicBezTo>
                  <a:cubicBezTo>
                    <a:pt x="2784" y="7569"/>
                    <a:pt x="2944" y="7665"/>
                    <a:pt x="3088" y="7761"/>
                  </a:cubicBezTo>
                  <a:lnTo>
                    <a:pt x="3328" y="7953"/>
                  </a:lnTo>
                  <a:cubicBezTo>
                    <a:pt x="3408" y="8001"/>
                    <a:pt x="3488" y="8049"/>
                    <a:pt x="3568" y="8113"/>
                  </a:cubicBezTo>
                  <a:cubicBezTo>
                    <a:pt x="3584" y="8129"/>
                    <a:pt x="3616" y="8129"/>
                    <a:pt x="3632" y="8145"/>
                  </a:cubicBezTo>
                  <a:cubicBezTo>
                    <a:pt x="3664" y="8161"/>
                    <a:pt x="3696" y="8193"/>
                    <a:pt x="3728" y="8209"/>
                  </a:cubicBezTo>
                  <a:cubicBezTo>
                    <a:pt x="3808" y="8273"/>
                    <a:pt x="3888" y="8321"/>
                    <a:pt x="3968" y="8369"/>
                  </a:cubicBezTo>
                  <a:cubicBezTo>
                    <a:pt x="4032" y="8401"/>
                    <a:pt x="4096" y="8449"/>
                    <a:pt x="4144" y="8465"/>
                  </a:cubicBezTo>
                  <a:cubicBezTo>
                    <a:pt x="4208" y="8513"/>
                    <a:pt x="4272" y="8529"/>
                    <a:pt x="4320" y="8545"/>
                  </a:cubicBezTo>
                  <a:cubicBezTo>
                    <a:pt x="4384" y="8561"/>
                    <a:pt x="4432" y="8593"/>
                    <a:pt x="4480" y="8609"/>
                  </a:cubicBezTo>
                  <a:cubicBezTo>
                    <a:pt x="4544" y="8625"/>
                    <a:pt x="4608" y="8641"/>
                    <a:pt x="4656" y="8674"/>
                  </a:cubicBezTo>
                  <a:cubicBezTo>
                    <a:pt x="4688" y="8690"/>
                    <a:pt x="4720" y="8690"/>
                    <a:pt x="4784" y="8706"/>
                  </a:cubicBezTo>
                  <a:cubicBezTo>
                    <a:pt x="4848" y="8722"/>
                    <a:pt x="4880" y="8754"/>
                    <a:pt x="4944" y="8770"/>
                  </a:cubicBezTo>
                  <a:lnTo>
                    <a:pt x="5120" y="8834"/>
                  </a:lnTo>
                  <a:cubicBezTo>
                    <a:pt x="5168" y="8850"/>
                    <a:pt x="5184" y="8850"/>
                    <a:pt x="5232" y="8866"/>
                  </a:cubicBezTo>
                  <a:cubicBezTo>
                    <a:pt x="5248" y="8882"/>
                    <a:pt x="5280" y="8882"/>
                    <a:pt x="5328" y="8882"/>
                  </a:cubicBezTo>
                  <a:cubicBezTo>
                    <a:pt x="5344" y="8882"/>
                    <a:pt x="5392" y="8882"/>
                    <a:pt x="5408" y="8866"/>
                  </a:cubicBezTo>
                  <a:cubicBezTo>
                    <a:pt x="5440" y="8834"/>
                    <a:pt x="5424" y="8786"/>
                    <a:pt x="5392" y="8754"/>
                  </a:cubicBezTo>
                  <a:cubicBezTo>
                    <a:pt x="5360" y="8722"/>
                    <a:pt x="5328" y="8706"/>
                    <a:pt x="5280" y="8690"/>
                  </a:cubicBezTo>
                  <a:lnTo>
                    <a:pt x="5168" y="8625"/>
                  </a:lnTo>
                  <a:cubicBezTo>
                    <a:pt x="5104" y="8593"/>
                    <a:pt x="5024" y="8561"/>
                    <a:pt x="4960" y="8529"/>
                  </a:cubicBezTo>
                  <a:cubicBezTo>
                    <a:pt x="4848" y="8465"/>
                    <a:pt x="4752" y="8401"/>
                    <a:pt x="4624" y="8353"/>
                  </a:cubicBezTo>
                  <a:lnTo>
                    <a:pt x="4624" y="8353"/>
                  </a:lnTo>
                  <a:lnTo>
                    <a:pt x="4640" y="8369"/>
                  </a:lnTo>
                  <a:cubicBezTo>
                    <a:pt x="4560" y="8321"/>
                    <a:pt x="4480" y="8273"/>
                    <a:pt x="4432" y="8225"/>
                  </a:cubicBezTo>
                  <a:cubicBezTo>
                    <a:pt x="4368" y="8193"/>
                    <a:pt x="4320" y="8145"/>
                    <a:pt x="4272" y="8129"/>
                  </a:cubicBezTo>
                  <a:lnTo>
                    <a:pt x="4288" y="8129"/>
                  </a:lnTo>
                  <a:cubicBezTo>
                    <a:pt x="4144" y="8049"/>
                    <a:pt x="4032" y="7953"/>
                    <a:pt x="3904" y="7841"/>
                  </a:cubicBezTo>
                  <a:cubicBezTo>
                    <a:pt x="3840" y="7809"/>
                    <a:pt x="3760" y="7745"/>
                    <a:pt x="3712" y="7713"/>
                  </a:cubicBezTo>
                  <a:cubicBezTo>
                    <a:pt x="3648" y="7649"/>
                    <a:pt x="3568" y="7601"/>
                    <a:pt x="3504" y="7553"/>
                  </a:cubicBezTo>
                  <a:cubicBezTo>
                    <a:pt x="3440" y="7489"/>
                    <a:pt x="3392" y="7441"/>
                    <a:pt x="3312" y="7393"/>
                  </a:cubicBezTo>
                  <a:cubicBezTo>
                    <a:pt x="3248" y="7329"/>
                    <a:pt x="3168" y="7265"/>
                    <a:pt x="3104" y="7201"/>
                  </a:cubicBezTo>
                  <a:lnTo>
                    <a:pt x="2928" y="7025"/>
                  </a:lnTo>
                  <a:lnTo>
                    <a:pt x="2752" y="6849"/>
                  </a:lnTo>
                  <a:cubicBezTo>
                    <a:pt x="2688" y="6785"/>
                    <a:pt x="2656" y="6721"/>
                    <a:pt x="2592" y="6673"/>
                  </a:cubicBezTo>
                  <a:cubicBezTo>
                    <a:pt x="2544" y="6609"/>
                    <a:pt x="2480" y="6545"/>
                    <a:pt x="2432" y="6481"/>
                  </a:cubicBezTo>
                  <a:cubicBezTo>
                    <a:pt x="2368" y="6433"/>
                    <a:pt x="2320" y="6369"/>
                    <a:pt x="2288" y="6305"/>
                  </a:cubicBezTo>
                  <a:cubicBezTo>
                    <a:pt x="2224" y="6241"/>
                    <a:pt x="2192" y="6193"/>
                    <a:pt x="2144" y="6113"/>
                  </a:cubicBezTo>
                  <a:cubicBezTo>
                    <a:pt x="2048" y="5969"/>
                    <a:pt x="1968" y="5825"/>
                    <a:pt x="1872" y="5681"/>
                  </a:cubicBezTo>
                  <a:cubicBezTo>
                    <a:pt x="1792" y="5553"/>
                    <a:pt x="1696" y="5409"/>
                    <a:pt x="1616" y="5265"/>
                  </a:cubicBezTo>
                  <a:cubicBezTo>
                    <a:pt x="1536" y="5105"/>
                    <a:pt x="1456" y="4961"/>
                    <a:pt x="1376" y="4801"/>
                  </a:cubicBezTo>
                  <a:cubicBezTo>
                    <a:pt x="1328" y="4721"/>
                    <a:pt x="1296" y="4641"/>
                    <a:pt x="1248" y="4545"/>
                  </a:cubicBezTo>
                  <a:cubicBezTo>
                    <a:pt x="1216" y="4465"/>
                    <a:pt x="1168" y="4385"/>
                    <a:pt x="1120" y="4289"/>
                  </a:cubicBezTo>
                  <a:cubicBezTo>
                    <a:pt x="992" y="3953"/>
                    <a:pt x="864" y="3585"/>
                    <a:pt x="768" y="3233"/>
                  </a:cubicBezTo>
                  <a:cubicBezTo>
                    <a:pt x="720" y="3073"/>
                    <a:pt x="688" y="2929"/>
                    <a:pt x="640" y="2769"/>
                  </a:cubicBezTo>
                  <a:cubicBezTo>
                    <a:pt x="608" y="2609"/>
                    <a:pt x="560" y="2433"/>
                    <a:pt x="544" y="2273"/>
                  </a:cubicBezTo>
                  <a:cubicBezTo>
                    <a:pt x="528" y="2081"/>
                    <a:pt x="512" y="1905"/>
                    <a:pt x="464" y="1729"/>
                  </a:cubicBezTo>
                  <a:cubicBezTo>
                    <a:pt x="432" y="1361"/>
                    <a:pt x="384" y="1009"/>
                    <a:pt x="384" y="641"/>
                  </a:cubicBezTo>
                  <a:lnTo>
                    <a:pt x="384" y="609"/>
                  </a:lnTo>
                  <a:cubicBezTo>
                    <a:pt x="384" y="433"/>
                    <a:pt x="400" y="273"/>
                    <a:pt x="400" y="81"/>
                  </a:cubicBezTo>
                  <a:cubicBezTo>
                    <a:pt x="400" y="49"/>
                    <a:pt x="384" y="1"/>
                    <a:pt x="3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2"/>
            <p:cNvSpPr/>
            <p:nvPr/>
          </p:nvSpPr>
          <p:spPr>
            <a:xfrm>
              <a:off x="6901796" y="2781328"/>
              <a:ext cx="329894" cy="450550"/>
            </a:xfrm>
            <a:custGeom>
              <a:rect b="b" l="l" r="r" t="t"/>
              <a:pathLst>
                <a:path extrusionOk="0" h="9201" w="6737">
                  <a:moveTo>
                    <a:pt x="96" y="0"/>
                  </a:moveTo>
                  <a:cubicBezTo>
                    <a:pt x="32" y="0"/>
                    <a:pt x="0" y="64"/>
                    <a:pt x="16" y="96"/>
                  </a:cubicBezTo>
                  <a:lnTo>
                    <a:pt x="16" y="256"/>
                  </a:lnTo>
                  <a:lnTo>
                    <a:pt x="16" y="448"/>
                  </a:lnTo>
                  <a:lnTo>
                    <a:pt x="16" y="528"/>
                  </a:lnTo>
                  <a:cubicBezTo>
                    <a:pt x="16" y="704"/>
                    <a:pt x="0" y="864"/>
                    <a:pt x="16" y="1040"/>
                  </a:cubicBezTo>
                  <a:cubicBezTo>
                    <a:pt x="16" y="1216"/>
                    <a:pt x="16" y="1408"/>
                    <a:pt x="32" y="1584"/>
                  </a:cubicBezTo>
                  <a:cubicBezTo>
                    <a:pt x="64" y="1760"/>
                    <a:pt x="64" y="1936"/>
                    <a:pt x="80" y="2144"/>
                  </a:cubicBezTo>
                  <a:lnTo>
                    <a:pt x="144" y="2688"/>
                  </a:lnTo>
                  <a:cubicBezTo>
                    <a:pt x="160" y="2784"/>
                    <a:pt x="176" y="2896"/>
                    <a:pt x="192" y="3008"/>
                  </a:cubicBezTo>
                  <a:cubicBezTo>
                    <a:pt x="224" y="3136"/>
                    <a:pt x="240" y="3264"/>
                    <a:pt x="256" y="3408"/>
                  </a:cubicBezTo>
                  <a:cubicBezTo>
                    <a:pt x="272" y="3488"/>
                    <a:pt x="272" y="3568"/>
                    <a:pt x="304" y="3632"/>
                  </a:cubicBezTo>
                  <a:lnTo>
                    <a:pt x="304" y="3680"/>
                  </a:lnTo>
                  <a:lnTo>
                    <a:pt x="304" y="3696"/>
                  </a:lnTo>
                  <a:lnTo>
                    <a:pt x="304" y="3712"/>
                  </a:lnTo>
                  <a:cubicBezTo>
                    <a:pt x="304" y="3744"/>
                    <a:pt x="304" y="3760"/>
                    <a:pt x="320" y="3792"/>
                  </a:cubicBezTo>
                  <a:cubicBezTo>
                    <a:pt x="320" y="3824"/>
                    <a:pt x="320" y="3840"/>
                    <a:pt x="336" y="3856"/>
                  </a:cubicBezTo>
                  <a:lnTo>
                    <a:pt x="336" y="3904"/>
                  </a:lnTo>
                  <a:cubicBezTo>
                    <a:pt x="352" y="3984"/>
                    <a:pt x="352" y="4080"/>
                    <a:pt x="384" y="4160"/>
                  </a:cubicBezTo>
                  <a:cubicBezTo>
                    <a:pt x="416" y="4336"/>
                    <a:pt x="480" y="4545"/>
                    <a:pt x="544" y="4721"/>
                  </a:cubicBezTo>
                  <a:cubicBezTo>
                    <a:pt x="592" y="4897"/>
                    <a:pt x="656" y="5089"/>
                    <a:pt x="736" y="5265"/>
                  </a:cubicBezTo>
                  <a:cubicBezTo>
                    <a:pt x="784" y="5361"/>
                    <a:pt x="816" y="5457"/>
                    <a:pt x="864" y="5537"/>
                  </a:cubicBezTo>
                  <a:cubicBezTo>
                    <a:pt x="880" y="5585"/>
                    <a:pt x="896" y="5617"/>
                    <a:pt x="912" y="5649"/>
                  </a:cubicBezTo>
                  <a:lnTo>
                    <a:pt x="912" y="5697"/>
                  </a:lnTo>
                  <a:cubicBezTo>
                    <a:pt x="912" y="5745"/>
                    <a:pt x="944" y="5809"/>
                    <a:pt x="960" y="5841"/>
                  </a:cubicBezTo>
                  <a:lnTo>
                    <a:pt x="1024" y="5953"/>
                  </a:lnTo>
                  <a:cubicBezTo>
                    <a:pt x="1056" y="6049"/>
                    <a:pt x="1104" y="6129"/>
                    <a:pt x="1120" y="6193"/>
                  </a:cubicBezTo>
                  <a:cubicBezTo>
                    <a:pt x="1200" y="6385"/>
                    <a:pt x="1297" y="6561"/>
                    <a:pt x="1425" y="6721"/>
                  </a:cubicBezTo>
                  <a:cubicBezTo>
                    <a:pt x="1537" y="6881"/>
                    <a:pt x="1681" y="6993"/>
                    <a:pt x="1793" y="7153"/>
                  </a:cubicBezTo>
                  <a:cubicBezTo>
                    <a:pt x="1857" y="7233"/>
                    <a:pt x="1937" y="7297"/>
                    <a:pt x="2001" y="7377"/>
                  </a:cubicBezTo>
                  <a:lnTo>
                    <a:pt x="2001" y="7393"/>
                  </a:lnTo>
                  <a:cubicBezTo>
                    <a:pt x="2017" y="7441"/>
                    <a:pt x="2033" y="7473"/>
                    <a:pt x="2081" y="7505"/>
                  </a:cubicBezTo>
                  <a:cubicBezTo>
                    <a:pt x="2145" y="7585"/>
                    <a:pt x="2225" y="7633"/>
                    <a:pt x="2305" y="7713"/>
                  </a:cubicBezTo>
                  <a:lnTo>
                    <a:pt x="2545" y="7905"/>
                  </a:lnTo>
                  <a:cubicBezTo>
                    <a:pt x="2593" y="7953"/>
                    <a:pt x="2673" y="8001"/>
                    <a:pt x="2737" y="8065"/>
                  </a:cubicBezTo>
                  <a:cubicBezTo>
                    <a:pt x="2817" y="8113"/>
                    <a:pt x="2913" y="8177"/>
                    <a:pt x="2993" y="8241"/>
                  </a:cubicBezTo>
                  <a:cubicBezTo>
                    <a:pt x="3073" y="8273"/>
                    <a:pt x="3153" y="8321"/>
                    <a:pt x="3233" y="8385"/>
                  </a:cubicBezTo>
                  <a:lnTo>
                    <a:pt x="3473" y="8497"/>
                  </a:lnTo>
                  <a:cubicBezTo>
                    <a:pt x="3553" y="8545"/>
                    <a:pt x="3633" y="8561"/>
                    <a:pt x="3713" y="8593"/>
                  </a:cubicBezTo>
                  <a:cubicBezTo>
                    <a:pt x="3905" y="8657"/>
                    <a:pt x="4065" y="8737"/>
                    <a:pt x="4241" y="8785"/>
                  </a:cubicBezTo>
                  <a:lnTo>
                    <a:pt x="4481" y="8833"/>
                  </a:lnTo>
                  <a:lnTo>
                    <a:pt x="4721" y="8897"/>
                  </a:lnTo>
                  <a:cubicBezTo>
                    <a:pt x="4801" y="8913"/>
                    <a:pt x="4881" y="8913"/>
                    <a:pt x="4961" y="8945"/>
                  </a:cubicBezTo>
                  <a:lnTo>
                    <a:pt x="5201" y="8993"/>
                  </a:lnTo>
                  <a:cubicBezTo>
                    <a:pt x="5361" y="9041"/>
                    <a:pt x="5537" y="9057"/>
                    <a:pt x="5697" y="9105"/>
                  </a:cubicBezTo>
                  <a:cubicBezTo>
                    <a:pt x="5857" y="9137"/>
                    <a:pt x="6017" y="9137"/>
                    <a:pt x="6193" y="9185"/>
                  </a:cubicBezTo>
                  <a:cubicBezTo>
                    <a:pt x="6273" y="9201"/>
                    <a:pt x="6385" y="9201"/>
                    <a:pt x="6465" y="9201"/>
                  </a:cubicBezTo>
                  <a:cubicBezTo>
                    <a:pt x="6497" y="9201"/>
                    <a:pt x="6545" y="9201"/>
                    <a:pt x="6577" y="9185"/>
                  </a:cubicBezTo>
                  <a:lnTo>
                    <a:pt x="6641" y="9185"/>
                  </a:lnTo>
                  <a:cubicBezTo>
                    <a:pt x="6657" y="9185"/>
                    <a:pt x="6705" y="9153"/>
                    <a:pt x="6721" y="9137"/>
                  </a:cubicBezTo>
                  <a:cubicBezTo>
                    <a:pt x="6737" y="9121"/>
                    <a:pt x="6737" y="9073"/>
                    <a:pt x="6721" y="9057"/>
                  </a:cubicBezTo>
                  <a:cubicBezTo>
                    <a:pt x="6705" y="9025"/>
                    <a:pt x="6641" y="9025"/>
                    <a:pt x="6625" y="9025"/>
                  </a:cubicBezTo>
                  <a:cubicBezTo>
                    <a:pt x="6577" y="9025"/>
                    <a:pt x="6545" y="9009"/>
                    <a:pt x="6497" y="9009"/>
                  </a:cubicBezTo>
                  <a:cubicBezTo>
                    <a:pt x="6417" y="8977"/>
                    <a:pt x="6321" y="8961"/>
                    <a:pt x="6241" y="8945"/>
                  </a:cubicBezTo>
                  <a:cubicBezTo>
                    <a:pt x="6081" y="8897"/>
                    <a:pt x="5921" y="8865"/>
                    <a:pt x="5761" y="8801"/>
                  </a:cubicBezTo>
                  <a:lnTo>
                    <a:pt x="5681" y="8785"/>
                  </a:lnTo>
                  <a:lnTo>
                    <a:pt x="5697" y="8785"/>
                  </a:lnTo>
                  <a:cubicBezTo>
                    <a:pt x="5681" y="8785"/>
                    <a:pt x="5681" y="8785"/>
                    <a:pt x="5665" y="8769"/>
                  </a:cubicBezTo>
                  <a:lnTo>
                    <a:pt x="5681" y="8769"/>
                  </a:lnTo>
                  <a:cubicBezTo>
                    <a:pt x="5617" y="8737"/>
                    <a:pt x="5537" y="8721"/>
                    <a:pt x="5473" y="8705"/>
                  </a:cubicBezTo>
                  <a:cubicBezTo>
                    <a:pt x="5393" y="8689"/>
                    <a:pt x="5297" y="8641"/>
                    <a:pt x="5217" y="8609"/>
                  </a:cubicBezTo>
                  <a:cubicBezTo>
                    <a:pt x="5121" y="8561"/>
                    <a:pt x="5025" y="8545"/>
                    <a:pt x="4913" y="8497"/>
                  </a:cubicBezTo>
                  <a:cubicBezTo>
                    <a:pt x="4865" y="8481"/>
                    <a:pt x="4817" y="8465"/>
                    <a:pt x="4753" y="8449"/>
                  </a:cubicBezTo>
                  <a:cubicBezTo>
                    <a:pt x="4705" y="8417"/>
                    <a:pt x="4657" y="8401"/>
                    <a:pt x="4593" y="8385"/>
                  </a:cubicBezTo>
                  <a:cubicBezTo>
                    <a:pt x="4497" y="8337"/>
                    <a:pt x="4385" y="8305"/>
                    <a:pt x="4273" y="8241"/>
                  </a:cubicBezTo>
                  <a:cubicBezTo>
                    <a:pt x="4225" y="8225"/>
                    <a:pt x="4177" y="8209"/>
                    <a:pt x="4113" y="8161"/>
                  </a:cubicBezTo>
                  <a:cubicBezTo>
                    <a:pt x="4065" y="8145"/>
                    <a:pt x="4017" y="8097"/>
                    <a:pt x="3985" y="8081"/>
                  </a:cubicBezTo>
                  <a:cubicBezTo>
                    <a:pt x="3921" y="8049"/>
                    <a:pt x="3857" y="8017"/>
                    <a:pt x="3793" y="7985"/>
                  </a:cubicBezTo>
                  <a:cubicBezTo>
                    <a:pt x="3745" y="7953"/>
                    <a:pt x="3681" y="7921"/>
                    <a:pt x="3633" y="7873"/>
                  </a:cubicBezTo>
                  <a:cubicBezTo>
                    <a:pt x="3601" y="7841"/>
                    <a:pt x="3537" y="7825"/>
                    <a:pt x="3505" y="7777"/>
                  </a:cubicBezTo>
                  <a:cubicBezTo>
                    <a:pt x="3441" y="7745"/>
                    <a:pt x="3377" y="7697"/>
                    <a:pt x="3345" y="7665"/>
                  </a:cubicBezTo>
                  <a:cubicBezTo>
                    <a:pt x="3281" y="7617"/>
                    <a:pt x="3233" y="7585"/>
                    <a:pt x="3185" y="7537"/>
                  </a:cubicBezTo>
                  <a:cubicBezTo>
                    <a:pt x="3121" y="7505"/>
                    <a:pt x="3057" y="7457"/>
                    <a:pt x="2993" y="7409"/>
                  </a:cubicBezTo>
                  <a:cubicBezTo>
                    <a:pt x="2881" y="7297"/>
                    <a:pt x="2785" y="7201"/>
                    <a:pt x="2673" y="7105"/>
                  </a:cubicBezTo>
                  <a:lnTo>
                    <a:pt x="2401" y="6817"/>
                  </a:lnTo>
                  <a:cubicBezTo>
                    <a:pt x="2353" y="6785"/>
                    <a:pt x="2321" y="6737"/>
                    <a:pt x="2305" y="6705"/>
                  </a:cubicBezTo>
                  <a:cubicBezTo>
                    <a:pt x="2257" y="6641"/>
                    <a:pt x="2225" y="6609"/>
                    <a:pt x="2177" y="6545"/>
                  </a:cubicBezTo>
                  <a:cubicBezTo>
                    <a:pt x="2097" y="6449"/>
                    <a:pt x="2017" y="6321"/>
                    <a:pt x="1937" y="6225"/>
                  </a:cubicBezTo>
                  <a:cubicBezTo>
                    <a:pt x="1793" y="6017"/>
                    <a:pt x="1665" y="5809"/>
                    <a:pt x="1537" y="5585"/>
                  </a:cubicBezTo>
                  <a:cubicBezTo>
                    <a:pt x="1377" y="5265"/>
                    <a:pt x="1217" y="4929"/>
                    <a:pt x="1072" y="4577"/>
                  </a:cubicBezTo>
                  <a:cubicBezTo>
                    <a:pt x="1040" y="4496"/>
                    <a:pt x="1024" y="4416"/>
                    <a:pt x="976" y="4336"/>
                  </a:cubicBezTo>
                  <a:cubicBezTo>
                    <a:pt x="944" y="4256"/>
                    <a:pt x="912" y="4160"/>
                    <a:pt x="880" y="4080"/>
                  </a:cubicBezTo>
                  <a:cubicBezTo>
                    <a:pt x="816" y="3904"/>
                    <a:pt x="752" y="3728"/>
                    <a:pt x="720" y="3568"/>
                  </a:cubicBezTo>
                  <a:lnTo>
                    <a:pt x="592" y="3088"/>
                  </a:lnTo>
                  <a:lnTo>
                    <a:pt x="592" y="3120"/>
                  </a:lnTo>
                  <a:cubicBezTo>
                    <a:pt x="576" y="3040"/>
                    <a:pt x="560" y="2944"/>
                    <a:pt x="544" y="2864"/>
                  </a:cubicBezTo>
                  <a:lnTo>
                    <a:pt x="544" y="2896"/>
                  </a:lnTo>
                  <a:cubicBezTo>
                    <a:pt x="496" y="2720"/>
                    <a:pt x="464" y="2560"/>
                    <a:pt x="432" y="2384"/>
                  </a:cubicBezTo>
                  <a:cubicBezTo>
                    <a:pt x="416" y="2192"/>
                    <a:pt x="400" y="2016"/>
                    <a:pt x="384" y="1824"/>
                  </a:cubicBezTo>
                  <a:lnTo>
                    <a:pt x="320" y="1280"/>
                  </a:lnTo>
                  <a:cubicBezTo>
                    <a:pt x="288" y="1104"/>
                    <a:pt x="272" y="912"/>
                    <a:pt x="272" y="736"/>
                  </a:cubicBezTo>
                  <a:cubicBezTo>
                    <a:pt x="272" y="640"/>
                    <a:pt x="272" y="512"/>
                    <a:pt x="256" y="416"/>
                  </a:cubicBezTo>
                  <a:lnTo>
                    <a:pt x="256" y="80"/>
                  </a:lnTo>
                  <a:cubicBezTo>
                    <a:pt x="192" y="48"/>
                    <a:pt x="160"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2"/>
            <p:cNvSpPr/>
            <p:nvPr/>
          </p:nvSpPr>
          <p:spPr>
            <a:xfrm>
              <a:off x="6884560" y="3205974"/>
              <a:ext cx="412992" cy="87603"/>
            </a:xfrm>
            <a:custGeom>
              <a:rect b="b" l="l" r="r" t="t"/>
              <a:pathLst>
                <a:path extrusionOk="0" h="1789" w="8434">
                  <a:moveTo>
                    <a:pt x="2977" y="609"/>
                  </a:moveTo>
                  <a:cubicBezTo>
                    <a:pt x="2980" y="610"/>
                    <a:pt x="2983" y="611"/>
                    <a:pt x="2987" y="612"/>
                  </a:cubicBezTo>
                  <a:lnTo>
                    <a:pt x="2987" y="612"/>
                  </a:lnTo>
                  <a:cubicBezTo>
                    <a:pt x="2984" y="610"/>
                    <a:pt x="2981" y="609"/>
                    <a:pt x="2977" y="609"/>
                  </a:cubicBezTo>
                  <a:close/>
                  <a:moveTo>
                    <a:pt x="704" y="1"/>
                  </a:moveTo>
                  <a:cubicBezTo>
                    <a:pt x="704" y="49"/>
                    <a:pt x="688" y="65"/>
                    <a:pt x="672" y="65"/>
                  </a:cubicBezTo>
                  <a:cubicBezTo>
                    <a:pt x="576" y="65"/>
                    <a:pt x="448" y="97"/>
                    <a:pt x="352" y="97"/>
                  </a:cubicBezTo>
                  <a:lnTo>
                    <a:pt x="128" y="97"/>
                  </a:lnTo>
                  <a:cubicBezTo>
                    <a:pt x="80" y="97"/>
                    <a:pt x="48" y="129"/>
                    <a:pt x="32" y="145"/>
                  </a:cubicBezTo>
                  <a:cubicBezTo>
                    <a:pt x="32" y="177"/>
                    <a:pt x="0" y="177"/>
                    <a:pt x="0" y="193"/>
                  </a:cubicBezTo>
                  <a:lnTo>
                    <a:pt x="0" y="257"/>
                  </a:lnTo>
                  <a:cubicBezTo>
                    <a:pt x="0" y="289"/>
                    <a:pt x="48" y="305"/>
                    <a:pt x="64" y="337"/>
                  </a:cubicBezTo>
                  <a:cubicBezTo>
                    <a:pt x="80" y="353"/>
                    <a:pt x="112" y="353"/>
                    <a:pt x="128" y="353"/>
                  </a:cubicBezTo>
                  <a:lnTo>
                    <a:pt x="128" y="385"/>
                  </a:lnTo>
                  <a:cubicBezTo>
                    <a:pt x="128" y="443"/>
                    <a:pt x="182" y="515"/>
                    <a:pt x="252" y="515"/>
                  </a:cubicBezTo>
                  <a:cubicBezTo>
                    <a:pt x="258" y="515"/>
                    <a:pt x="265" y="514"/>
                    <a:pt x="272" y="513"/>
                  </a:cubicBezTo>
                  <a:cubicBezTo>
                    <a:pt x="320" y="513"/>
                    <a:pt x="384" y="497"/>
                    <a:pt x="464" y="497"/>
                  </a:cubicBezTo>
                  <a:cubicBezTo>
                    <a:pt x="528" y="497"/>
                    <a:pt x="608" y="497"/>
                    <a:pt x="672" y="513"/>
                  </a:cubicBezTo>
                  <a:cubicBezTo>
                    <a:pt x="784" y="529"/>
                    <a:pt x="912" y="545"/>
                    <a:pt x="1040" y="593"/>
                  </a:cubicBezTo>
                  <a:cubicBezTo>
                    <a:pt x="1168" y="625"/>
                    <a:pt x="1280" y="657"/>
                    <a:pt x="1392" y="689"/>
                  </a:cubicBezTo>
                  <a:cubicBezTo>
                    <a:pt x="1504" y="737"/>
                    <a:pt x="1649" y="769"/>
                    <a:pt x="1761" y="833"/>
                  </a:cubicBezTo>
                  <a:cubicBezTo>
                    <a:pt x="1905" y="865"/>
                    <a:pt x="2033" y="929"/>
                    <a:pt x="2161" y="977"/>
                  </a:cubicBezTo>
                  <a:cubicBezTo>
                    <a:pt x="2321" y="1025"/>
                    <a:pt x="2481" y="1105"/>
                    <a:pt x="2673" y="1169"/>
                  </a:cubicBezTo>
                  <a:cubicBezTo>
                    <a:pt x="2753" y="1201"/>
                    <a:pt x="2849" y="1233"/>
                    <a:pt x="2929" y="1265"/>
                  </a:cubicBezTo>
                  <a:cubicBezTo>
                    <a:pt x="3009" y="1281"/>
                    <a:pt x="3089" y="1329"/>
                    <a:pt x="3169" y="1345"/>
                  </a:cubicBezTo>
                  <a:cubicBezTo>
                    <a:pt x="3249" y="1377"/>
                    <a:pt x="3345" y="1409"/>
                    <a:pt x="3425" y="1425"/>
                  </a:cubicBezTo>
                  <a:cubicBezTo>
                    <a:pt x="3505" y="1457"/>
                    <a:pt x="3585" y="1489"/>
                    <a:pt x="3681" y="1505"/>
                  </a:cubicBezTo>
                  <a:lnTo>
                    <a:pt x="3921" y="1569"/>
                  </a:lnTo>
                  <a:cubicBezTo>
                    <a:pt x="4001" y="1585"/>
                    <a:pt x="4113" y="1617"/>
                    <a:pt x="4193" y="1633"/>
                  </a:cubicBezTo>
                  <a:cubicBezTo>
                    <a:pt x="4273" y="1649"/>
                    <a:pt x="4369" y="1665"/>
                    <a:pt x="4449" y="1697"/>
                  </a:cubicBezTo>
                  <a:cubicBezTo>
                    <a:pt x="4545" y="1713"/>
                    <a:pt x="4673" y="1729"/>
                    <a:pt x="4769" y="1729"/>
                  </a:cubicBezTo>
                  <a:cubicBezTo>
                    <a:pt x="4865" y="1745"/>
                    <a:pt x="4945" y="1745"/>
                    <a:pt x="5041" y="1745"/>
                  </a:cubicBezTo>
                  <a:cubicBezTo>
                    <a:pt x="5153" y="1745"/>
                    <a:pt x="5233" y="1745"/>
                    <a:pt x="5329" y="1777"/>
                  </a:cubicBezTo>
                  <a:cubicBezTo>
                    <a:pt x="5409" y="1785"/>
                    <a:pt x="5493" y="1789"/>
                    <a:pt x="5577" y="1789"/>
                  </a:cubicBezTo>
                  <a:cubicBezTo>
                    <a:pt x="5661" y="1789"/>
                    <a:pt x="5745" y="1785"/>
                    <a:pt x="5825" y="1777"/>
                  </a:cubicBezTo>
                  <a:cubicBezTo>
                    <a:pt x="6001" y="1745"/>
                    <a:pt x="6161" y="1729"/>
                    <a:pt x="6353" y="1713"/>
                  </a:cubicBezTo>
                  <a:cubicBezTo>
                    <a:pt x="6449" y="1697"/>
                    <a:pt x="6545" y="1697"/>
                    <a:pt x="6625" y="1665"/>
                  </a:cubicBezTo>
                  <a:lnTo>
                    <a:pt x="6865" y="1617"/>
                  </a:lnTo>
                  <a:cubicBezTo>
                    <a:pt x="7025" y="1569"/>
                    <a:pt x="7185" y="1505"/>
                    <a:pt x="7345" y="1457"/>
                  </a:cubicBezTo>
                  <a:cubicBezTo>
                    <a:pt x="7489" y="1393"/>
                    <a:pt x="7633" y="1329"/>
                    <a:pt x="7761" y="1249"/>
                  </a:cubicBezTo>
                  <a:cubicBezTo>
                    <a:pt x="7873" y="1185"/>
                    <a:pt x="7969" y="1137"/>
                    <a:pt x="8049" y="1073"/>
                  </a:cubicBezTo>
                  <a:cubicBezTo>
                    <a:pt x="8081" y="1057"/>
                    <a:pt x="8129" y="1009"/>
                    <a:pt x="8161" y="977"/>
                  </a:cubicBezTo>
                  <a:lnTo>
                    <a:pt x="8145" y="977"/>
                  </a:lnTo>
                  <a:cubicBezTo>
                    <a:pt x="8161" y="945"/>
                    <a:pt x="8193" y="929"/>
                    <a:pt x="8209" y="929"/>
                  </a:cubicBezTo>
                  <a:cubicBezTo>
                    <a:pt x="8241" y="897"/>
                    <a:pt x="8289" y="865"/>
                    <a:pt x="8321" y="833"/>
                  </a:cubicBezTo>
                  <a:cubicBezTo>
                    <a:pt x="8369" y="785"/>
                    <a:pt x="8433" y="753"/>
                    <a:pt x="8433" y="689"/>
                  </a:cubicBezTo>
                  <a:cubicBezTo>
                    <a:pt x="8433" y="657"/>
                    <a:pt x="8401" y="609"/>
                    <a:pt x="8369" y="609"/>
                  </a:cubicBezTo>
                  <a:cubicBezTo>
                    <a:pt x="8357" y="605"/>
                    <a:pt x="8346" y="603"/>
                    <a:pt x="8336" y="603"/>
                  </a:cubicBezTo>
                  <a:cubicBezTo>
                    <a:pt x="8304" y="603"/>
                    <a:pt x="8277" y="621"/>
                    <a:pt x="8241" y="657"/>
                  </a:cubicBezTo>
                  <a:cubicBezTo>
                    <a:pt x="8225" y="673"/>
                    <a:pt x="8193" y="673"/>
                    <a:pt x="8161" y="689"/>
                  </a:cubicBezTo>
                  <a:cubicBezTo>
                    <a:pt x="8129" y="705"/>
                    <a:pt x="8065" y="753"/>
                    <a:pt x="8033" y="769"/>
                  </a:cubicBezTo>
                  <a:cubicBezTo>
                    <a:pt x="7969" y="801"/>
                    <a:pt x="7921" y="833"/>
                    <a:pt x="7873" y="865"/>
                  </a:cubicBezTo>
                  <a:cubicBezTo>
                    <a:pt x="7809" y="913"/>
                    <a:pt x="7745" y="929"/>
                    <a:pt x="7681" y="945"/>
                  </a:cubicBezTo>
                  <a:cubicBezTo>
                    <a:pt x="7601" y="993"/>
                    <a:pt x="7521" y="1009"/>
                    <a:pt x="7441" y="1057"/>
                  </a:cubicBezTo>
                  <a:lnTo>
                    <a:pt x="7089" y="1169"/>
                  </a:lnTo>
                  <a:lnTo>
                    <a:pt x="6913" y="1233"/>
                  </a:lnTo>
                  <a:cubicBezTo>
                    <a:pt x="6849" y="1249"/>
                    <a:pt x="6785" y="1265"/>
                    <a:pt x="6721" y="1265"/>
                  </a:cubicBezTo>
                  <a:cubicBezTo>
                    <a:pt x="6609" y="1313"/>
                    <a:pt x="6481" y="1313"/>
                    <a:pt x="6369" y="1329"/>
                  </a:cubicBezTo>
                  <a:cubicBezTo>
                    <a:pt x="6241" y="1345"/>
                    <a:pt x="6129" y="1345"/>
                    <a:pt x="6001" y="1377"/>
                  </a:cubicBezTo>
                  <a:lnTo>
                    <a:pt x="5921" y="1377"/>
                  </a:lnTo>
                  <a:cubicBezTo>
                    <a:pt x="5809" y="1377"/>
                    <a:pt x="5713" y="1377"/>
                    <a:pt x="5585" y="1345"/>
                  </a:cubicBezTo>
                  <a:cubicBezTo>
                    <a:pt x="5425" y="1329"/>
                    <a:pt x="5265" y="1281"/>
                    <a:pt x="5089" y="1265"/>
                  </a:cubicBezTo>
                  <a:cubicBezTo>
                    <a:pt x="4929" y="1249"/>
                    <a:pt x="4769" y="1201"/>
                    <a:pt x="4609" y="1169"/>
                  </a:cubicBezTo>
                  <a:lnTo>
                    <a:pt x="4369" y="1105"/>
                  </a:lnTo>
                  <a:cubicBezTo>
                    <a:pt x="4289" y="1089"/>
                    <a:pt x="4225" y="1073"/>
                    <a:pt x="4145" y="1025"/>
                  </a:cubicBezTo>
                  <a:cubicBezTo>
                    <a:pt x="3985" y="961"/>
                    <a:pt x="3841" y="929"/>
                    <a:pt x="3681" y="865"/>
                  </a:cubicBezTo>
                  <a:cubicBezTo>
                    <a:pt x="3569" y="833"/>
                    <a:pt x="3441" y="785"/>
                    <a:pt x="3345" y="753"/>
                  </a:cubicBezTo>
                  <a:cubicBezTo>
                    <a:pt x="3236" y="706"/>
                    <a:pt x="3097" y="645"/>
                    <a:pt x="2987" y="612"/>
                  </a:cubicBezTo>
                  <a:lnTo>
                    <a:pt x="2987" y="612"/>
                  </a:lnTo>
                  <a:cubicBezTo>
                    <a:pt x="2990" y="614"/>
                    <a:pt x="2992" y="616"/>
                    <a:pt x="2994" y="618"/>
                  </a:cubicBezTo>
                  <a:lnTo>
                    <a:pt x="2994" y="618"/>
                  </a:lnTo>
                  <a:cubicBezTo>
                    <a:pt x="2824" y="541"/>
                    <a:pt x="2667" y="480"/>
                    <a:pt x="2481" y="433"/>
                  </a:cubicBezTo>
                  <a:cubicBezTo>
                    <a:pt x="2321" y="369"/>
                    <a:pt x="2161" y="321"/>
                    <a:pt x="2017" y="273"/>
                  </a:cubicBezTo>
                  <a:cubicBezTo>
                    <a:pt x="1937" y="241"/>
                    <a:pt x="1825" y="225"/>
                    <a:pt x="1745" y="193"/>
                  </a:cubicBezTo>
                  <a:lnTo>
                    <a:pt x="1504" y="129"/>
                  </a:lnTo>
                  <a:lnTo>
                    <a:pt x="1264" y="65"/>
                  </a:lnTo>
                  <a:cubicBezTo>
                    <a:pt x="1184" y="49"/>
                    <a:pt x="1104" y="33"/>
                    <a:pt x="1024" y="33"/>
                  </a:cubicBezTo>
                  <a:cubicBezTo>
                    <a:pt x="928" y="1"/>
                    <a:pt x="816" y="1"/>
                    <a:pt x="7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2"/>
            <p:cNvSpPr/>
            <p:nvPr/>
          </p:nvSpPr>
          <p:spPr>
            <a:xfrm>
              <a:off x="6694957" y="2613614"/>
              <a:ext cx="112870" cy="77222"/>
            </a:xfrm>
            <a:custGeom>
              <a:rect b="b" l="l" r="r" t="t"/>
              <a:pathLst>
                <a:path extrusionOk="0" h="1577" w="2305">
                  <a:moveTo>
                    <a:pt x="80" y="1"/>
                  </a:moveTo>
                  <a:cubicBezTo>
                    <a:pt x="96" y="33"/>
                    <a:pt x="80" y="33"/>
                    <a:pt x="64" y="33"/>
                  </a:cubicBezTo>
                  <a:cubicBezTo>
                    <a:pt x="16" y="65"/>
                    <a:pt x="0" y="129"/>
                    <a:pt x="48" y="161"/>
                  </a:cubicBezTo>
                  <a:cubicBezTo>
                    <a:pt x="80" y="225"/>
                    <a:pt x="112" y="305"/>
                    <a:pt x="160" y="369"/>
                  </a:cubicBezTo>
                  <a:cubicBezTo>
                    <a:pt x="208" y="433"/>
                    <a:pt x="240" y="481"/>
                    <a:pt x="304" y="545"/>
                  </a:cubicBezTo>
                  <a:cubicBezTo>
                    <a:pt x="416" y="689"/>
                    <a:pt x="544" y="801"/>
                    <a:pt x="656" y="929"/>
                  </a:cubicBezTo>
                  <a:cubicBezTo>
                    <a:pt x="720" y="993"/>
                    <a:pt x="784" y="1025"/>
                    <a:pt x="864" y="1089"/>
                  </a:cubicBezTo>
                  <a:lnTo>
                    <a:pt x="1104" y="1265"/>
                  </a:lnTo>
                  <a:cubicBezTo>
                    <a:pt x="1168" y="1313"/>
                    <a:pt x="1216" y="1345"/>
                    <a:pt x="1296" y="1361"/>
                  </a:cubicBezTo>
                  <a:lnTo>
                    <a:pt x="1488" y="1425"/>
                  </a:lnTo>
                  <a:cubicBezTo>
                    <a:pt x="1520" y="1441"/>
                    <a:pt x="1552" y="1441"/>
                    <a:pt x="1600" y="1441"/>
                  </a:cubicBezTo>
                  <a:cubicBezTo>
                    <a:pt x="1648" y="1441"/>
                    <a:pt x="1664" y="1473"/>
                    <a:pt x="1696" y="1473"/>
                  </a:cubicBezTo>
                  <a:cubicBezTo>
                    <a:pt x="1744" y="1489"/>
                    <a:pt x="1808" y="1505"/>
                    <a:pt x="1840" y="1505"/>
                  </a:cubicBezTo>
                  <a:cubicBezTo>
                    <a:pt x="1888" y="1521"/>
                    <a:pt x="1920" y="1521"/>
                    <a:pt x="1968" y="1537"/>
                  </a:cubicBezTo>
                  <a:cubicBezTo>
                    <a:pt x="2000" y="1537"/>
                    <a:pt x="2048" y="1537"/>
                    <a:pt x="2064" y="1569"/>
                  </a:cubicBezTo>
                  <a:cubicBezTo>
                    <a:pt x="2107" y="1569"/>
                    <a:pt x="2142" y="1576"/>
                    <a:pt x="2176" y="1576"/>
                  </a:cubicBezTo>
                  <a:cubicBezTo>
                    <a:pt x="2192" y="1576"/>
                    <a:pt x="2208" y="1574"/>
                    <a:pt x="2224" y="1569"/>
                  </a:cubicBezTo>
                  <a:cubicBezTo>
                    <a:pt x="2288" y="1537"/>
                    <a:pt x="2304" y="1505"/>
                    <a:pt x="2304" y="1441"/>
                  </a:cubicBezTo>
                  <a:cubicBezTo>
                    <a:pt x="2304" y="1377"/>
                    <a:pt x="2256" y="1361"/>
                    <a:pt x="2224" y="1345"/>
                  </a:cubicBezTo>
                  <a:cubicBezTo>
                    <a:pt x="2160" y="1313"/>
                    <a:pt x="2080" y="1313"/>
                    <a:pt x="2000" y="1281"/>
                  </a:cubicBezTo>
                  <a:cubicBezTo>
                    <a:pt x="1936" y="1265"/>
                    <a:pt x="1888" y="1249"/>
                    <a:pt x="1824" y="1201"/>
                  </a:cubicBezTo>
                  <a:cubicBezTo>
                    <a:pt x="1760" y="1169"/>
                    <a:pt x="1680" y="1137"/>
                    <a:pt x="1600" y="1121"/>
                  </a:cubicBezTo>
                  <a:cubicBezTo>
                    <a:pt x="1584" y="1121"/>
                    <a:pt x="1584" y="1121"/>
                    <a:pt x="1568" y="1105"/>
                  </a:cubicBezTo>
                  <a:lnTo>
                    <a:pt x="1536" y="1105"/>
                  </a:lnTo>
                  <a:cubicBezTo>
                    <a:pt x="1504" y="1089"/>
                    <a:pt x="1440" y="1089"/>
                    <a:pt x="1408" y="1057"/>
                  </a:cubicBezTo>
                  <a:cubicBezTo>
                    <a:pt x="1296" y="1025"/>
                    <a:pt x="1200" y="961"/>
                    <a:pt x="1104" y="897"/>
                  </a:cubicBezTo>
                  <a:cubicBezTo>
                    <a:pt x="1040" y="865"/>
                    <a:pt x="1008" y="849"/>
                    <a:pt x="944" y="801"/>
                  </a:cubicBezTo>
                  <a:lnTo>
                    <a:pt x="960" y="801"/>
                  </a:lnTo>
                  <a:cubicBezTo>
                    <a:pt x="960" y="801"/>
                    <a:pt x="944" y="801"/>
                    <a:pt x="944" y="785"/>
                  </a:cubicBezTo>
                  <a:cubicBezTo>
                    <a:pt x="816" y="705"/>
                    <a:pt x="720" y="625"/>
                    <a:pt x="608" y="545"/>
                  </a:cubicBezTo>
                  <a:cubicBezTo>
                    <a:pt x="496" y="465"/>
                    <a:pt x="400" y="385"/>
                    <a:pt x="320" y="289"/>
                  </a:cubicBezTo>
                  <a:cubicBezTo>
                    <a:pt x="304" y="241"/>
                    <a:pt x="256" y="225"/>
                    <a:pt x="240" y="177"/>
                  </a:cubicBezTo>
                  <a:cubicBezTo>
                    <a:pt x="208" y="145"/>
                    <a:pt x="176" y="97"/>
                    <a:pt x="160" y="49"/>
                  </a:cubicBezTo>
                  <a:cubicBezTo>
                    <a:pt x="144" y="33"/>
                    <a:pt x="128" y="1"/>
                    <a:pt x="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2"/>
            <p:cNvSpPr/>
            <p:nvPr/>
          </p:nvSpPr>
          <p:spPr>
            <a:xfrm>
              <a:off x="6749801" y="2753906"/>
              <a:ext cx="156745" cy="38439"/>
            </a:xfrm>
            <a:custGeom>
              <a:rect b="b" l="l" r="r" t="t"/>
              <a:pathLst>
                <a:path extrusionOk="0" h="785" w="3201">
                  <a:moveTo>
                    <a:pt x="64" y="0"/>
                  </a:moveTo>
                  <a:cubicBezTo>
                    <a:pt x="16" y="48"/>
                    <a:pt x="0" y="128"/>
                    <a:pt x="32" y="160"/>
                  </a:cubicBezTo>
                  <a:cubicBezTo>
                    <a:pt x="96" y="240"/>
                    <a:pt x="176" y="304"/>
                    <a:pt x="256" y="368"/>
                  </a:cubicBezTo>
                  <a:cubicBezTo>
                    <a:pt x="320" y="400"/>
                    <a:pt x="400" y="448"/>
                    <a:pt x="464" y="480"/>
                  </a:cubicBezTo>
                  <a:cubicBezTo>
                    <a:pt x="624" y="560"/>
                    <a:pt x="784" y="624"/>
                    <a:pt x="944" y="688"/>
                  </a:cubicBezTo>
                  <a:cubicBezTo>
                    <a:pt x="1024" y="704"/>
                    <a:pt x="1104" y="720"/>
                    <a:pt x="1200" y="736"/>
                  </a:cubicBezTo>
                  <a:cubicBezTo>
                    <a:pt x="1280" y="768"/>
                    <a:pt x="1360" y="768"/>
                    <a:pt x="1424" y="768"/>
                  </a:cubicBezTo>
                  <a:cubicBezTo>
                    <a:pt x="1504" y="768"/>
                    <a:pt x="1584" y="784"/>
                    <a:pt x="1664" y="784"/>
                  </a:cubicBezTo>
                  <a:lnTo>
                    <a:pt x="1856" y="784"/>
                  </a:lnTo>
                  <a:cubicBezTo>
                    <a:pt x="1920" y="784"/>
                    <a:pt x="1984" y="784"/>
                    <a:pt x="2032" y="768"/>
                  </a:cubicBezTo>
                  <a:cubicBezTo>
                    <a:pt x="2080" y="768"/>
                    <a:pt x="2144" y="736"/>
                    <a:pt x="2176" y="736"/>
                  </a:cubicBezTo>
                  <a:cubicBezTo>
                    <a:pt x="2272" y="736"/>
                    <a:pt x="2384" y="720"/>
                    <a:pt x="2480" y="704"/>
                  </a:cubicBezTo>
                  <a:lnTo>
                    <a:pt x="3072" y="704"/>
                  </a:lnTo>
                  <a:cubicBezTo>
                    <a:pt x="3136" y="704"/>
                    <a:pt x="3200" y="624"/>
                    <a:pt x="3200" y="560"/>
                  </a:cubicBezTo>
                  <a:cubicBezTo>
                    <a:pt x="3200" y="528"/>
                    <a:pt x="3200" y="480"/>
                    <a:pt x="3168" y="464"/>
                  </a:cubicBezTo>
                  <a:cubicBezTo>
                    <a:pt x="3136" y="416"/>
                    <a:pt x="3104" y="416"/>
                    <a:pt x="3056" y="416"/>
                  </a:cubicBezTo>
                  <a:cubicBezTo>
                    <a:pt x="2960" y="400"/>
                    <a:pt x="2864" y="400"/>
                    <a:pt x="2768" y="400"/>
                  </a:cubicBezTo>
                  <a:lnTo>
                    <a:pt x="2336" y="400"/>
                  </a:lnTo>
                  <a:lnTo>
                    <a:pt x="1744" y="464"/>
                  </a:lnTo>
                  <a:lnTo>
                    <a:pt x="1488" y="464"/>
                  </a:lnTo>
                  <a:cubicBezTo>
                    <a:pt x="1424" y="464"/>
                    <a:pt x="1344" y="464"/>
                    <a:pt x="1280" y="448"/>
                  </a:cubicBezTo>
                  <a:cubicBezTo>
                    <a:pt x="1168" y="448"/>
                    <a:pt x="1024" y="416"/>
                    <a:pt x="896" y="400"/>
                  </a:cubicBezTo>
                  <a:lnTo>
                    <a:pt x="880" y="400"/>
                  </a:lnTo>
                  <a:cubicBezTo>
                    <a:pt x="720" y="368"/>
                    <a:pt x="560" y="304"/>
                    <a:pt x="400" y="240"/>
                  </a:cubicBezTo>
                  <a:cubicBezTo>
                    <a:pt x="336" y="224"/>
                    <a:pt x="304" y="176"/>
                    <a:pt x="240" y="144"/>
                  </a:cubicBezTo>
                  <a:lnTo>
                    <a:pt x="144" y="48"/>
                  </a:lnTo>
                  <a:cubicBezTo>
                    <a:pt x="128" y="16"/>
                    <a:pt x="80" y="0"/>
                    <a:pt x="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2"/>
            <p:cNvSpPr/>
            <p:nvPr/>
          </p:nvSpPr>
          <p:spPr>
            <a:xfrm>
              <a:off x="7893731" y="2076147"/>
              <a:ext cx="101950" cy="206251"/>
            </a:xfrm>
            <a:custGeom>
              <a:rect b="b" l="l" r="r" t="t"/>
              <a:pathLst>
                <a:path extrusionOk="0" h="4212" w="2082">
                  <a:moveTo>
                    <a:pt x="1271" y="2741"/>
                  </a:moveTo>
                  <a:cubicBezTo>
                    <a:pt x="1268" y="2747"/>
                    <a:pt x="1265" y="2755"/>
                    <a:pt x="1265" y="2768"/>
                  </a:cubicBezTo>
                  <a:cubicBezTo>
                    <a:pt x="1267" y="2759"/>
                    <a:pt x="1269" y="2750"/>
                    <a:pt x="1271" y="2741"/>
                  </a:cubicBezTo>
                  <a:close/>
                  <a:moveTo>
                    <a:pt x="865" y="3520"/>
                  </a:moveTo>
                  <a:cubicBezTo>
                    <a:pt x="865" y="3527"/>
                    <a:pt x="860" y="3530"/>
                    <a:pt x="854" y="3535"/>
                  </a:cubicBezTo>
                  <a:lnTo>
                    <a:pt x="854" y="3535"/>
                  </a:lnTo>
                  <a:cubicBezTo>
                    <a:pt x="858" y="3530"/>
                    <a:pt x="861" y="3525"/>
                    <a:pt x="865" y="3520"/>
                  </a:cubicBezTo>
                  <a:close/>
                  <a:moveTo>
                    <a:pt x="2017" y="0"/>
                  </a:moveTo>
                  <a:cubicBezTo>
                    <a:pt x="2049" y="0"/>
                    <a:pt x="2017" y="16"/>
                    <a:pt x="2017" y="48"/>
                  </a:cubicBezTo>
                  <a:cubicBezTo>
                    <a:pt x="2001" y="80"/>
                    <a:pt x="1985" y="96"/>
                    <a:pt x="1969" y="144"/>
                  </a:cubicBezTo>
                  <a:cubicBezTo>
                    <a:pt x="1937" y="176"/>
                    <a:pt x="1921" y="192"/>
                    <a:pt x="1905" y="240"/>
                  </a:cubicBezTo>
                  <a:cubicBezTo>
                    <a:pt x="1889" y="288"/>
                    <a:pt x="1841" y="320"/>
                    <a:pt x="1825" y="352"/>
                  </a:cubicBezTo>
                  <a:cubicBezTo>
                    <a:pt x="1777" y="416"/>
                    <a:pt x="1745" y="496"/>
                    <a:pt x="1697" y="560"/>
                  </a:cubicBezTo>
                  <a:cubicBezTo>
                    <a:pt x="1665" y="624"/>
                    <a:pt x="1617" y="704"/>
                    <a:pt x="1585" y="752"/>
                  </a:cubicBezTo>
                  <a:cubicBezTo>
                    <a:pt x="1537" y="848"/>
                    <a:pt x="1521" y="896"/>
                    <a:pt x="1505" y="976"/>
                  </a:cubicBezTo>
                  <a:cubicBezTo>
                    <a:pt x="1457" y="1120"/>
                    <a:pt x="1425" y="1280"/>
                    <a:pt x="1377" y="1424"/>
                  </a:cubicBezTo>
                  <a:cubicBezTo>
                    <a:pt x="1345" y="1584"/>
                    <a:pt x="1297" y="1744"/>
                    <a:pt x="1249" y="1904"/>
                  </a:cubicBezTo>
                  <a:cubicBezTo>
                    <a:pt x="1201" y="2064"/>
                    <a:pt x="1137" y="2224"/>
                    <a:pt x="1089" y="2400"/>
                  </a:cubicBezTo>
                  <a:cubicBezTo>
                    <a:pt x="1057" y="2480"/>
                    <a:pt x="1041" y="2544"/>
                    <a:pt x="1009" y="2624"/>
                  </a:cubicBezTo>
                  <a:lnTo>
                    <a:pt x="945" y="2800"/>
                  </a:lnTo>
                  <a:lnTo>
                    <a:pt x="945" y="2784"/>
                  </a:lnTo>
                  <a:cubicBezTo>
                    <a:pt x="945" y="2800"/>
                    <a:pt x="913" y="2848"/>
                    <a:pt x="913" y="2864"/>
                  </a:cubicBezTo>
                  <a:cubicBezTo>
                    <a:pt x="897" y="2928"/>
                    <a:pt x="865" y="2976"/>
                    <a:pt x="817" y="3056"/>
                  </a:cubicBezTo>
                  <a:cubicBezTo>
                    <a:pt x="785" y="3136"/>
                    <a:pt x="737" y="3216"/>
                    <a:pt x="705" y="3280"/>
                  </a:cubicBezTo>
                  <a:cubicBezTo>
                    <a:pt x="657" y="3344"/>
                    <a:pt x="625" y="3408"/>
                    <a:pt x="577" y="3488"/>
                  </a:cubicBezTo>
                  <a:cubicBezTo>
                    <a:pt x="545" y="3536"/>
                    <a:pt x="513" y="3584"/>
                    <a:pt x="481" y="3648"/>
                  </a:cubicBezTo>
                  <a:cubicBezTo>
                    <a:pt x="465" y="3664"/>
                    <a:pt x="433" y="3696"/>
                    <a:pt x="417" y="3728"/>
                  </a:cubicBezTo>
                  <a:lnTo>
                    <a:pt x="433" y="3696"/>
                  </a:lnTo>
                  <a:lnTo>
                    <a:pt x="401" y="3744"/>
                  </a:lnTo>
                  <a:lnTo>
                    <a:pt x="385" y="3760"/>
                  </a:lnTo>
                  <a:cubicBezTo>
                    <a:pt x="337" y="3808"/>
                    <a:pt x="305" y="3856"/>
                    <a:pt x="257" y="3904"/>
                  </a:cubicBezTo>
                  <a:cubicBezTo>
                    <a:pt x="241" y="3920"/>
                    <a:pt x="225" y="3920"/>
                    <a:pt x="193" y="3936"/>
                  </a:cubicBezTo>
                  <a:cubicBezTo>
                    <a:pt x="161" y="3968"/>
                    <a:pt x="145" y="3984"/>
                    <a:pt x="97" y="4016"/>
                  </a:cubicBezTo>
                  <a:cubicBezTo>
                    <a:pt x="81" y="4048"/>
                    <a:pt x="81" y="4048"/>
                    <a:pt x="65" y="4048"/>
                  </a:cubicBezTo>
                  <a:cubicBezTo>
                    <a:pt x="17" y="4064"/>
                    <a:pt x="1" y="4096"/>
                    <a:pt x="17" y="4144"/>
                  </a:cubicBezTo>
                  <a:cubicBezTo>
                    <a:pt x="31" y="4172"/>
                    <a:pt x="68" y="4212"/>
                    <a:pt x="120" y="4212"/>
                  </a:cubicBezTo>
                  <a:cubicBezTo>
                    <a:pt x="128" y="4212"/>
                    <a:pt x="136" y="4211"/>
                    <a:pt x="145" y="4208"/>
                  </a:cubicBezTo>
                  <a:cubicBezTo>
                    <a:pt x="177" y="4176"/>
                    <a:pt x="225" y="4160"/>
                    <a:pt x="241" y="4144"/>
                  </a:cubicBezTo>
                  <a:cubicBezTo>
                    <a:pt x="273" y="4128"/>
                    <a:pt x="305" y="4096"/>
                    <a:pt x="337" y="4080"/>
                  </a:cubicBezTo>
                  <a:cubicBezTo>
                    <a:pt x="401" y="4064"/>
                    <a:pt x="433" y="4016"/>
                    <a:pt x="497" y="3968"/>
                  </a:cubicBezTo>
                  <a:lnTo>
                    <a:pt x="625" y="3840"/>
                  </a:lnTo>
                  <a:cubicBezTo>
                    <a:pt x="641" y="3824"/>
                    <a:pt x="657" y="3776"/>
                    <a:pt x="689" y="3760"/>
                  </a:cubicBezTo>
                  <a:cubicBezTo>
                    <a:pt x="705" y="3728"/>
                    <a:pt x="737" y="3680"/>
                    <a:pt x="753" y="3664"/>
                  </a:cubicBezTo>
                  <a:lnTo>
                    <a:pt x="753" y="3664"/>
                  </a:lnTo>
                  <a:lnTo>
                    <a:pt x="737" y="3680"/>
                  </a:lnTo>
                  <a:cubicBezTo>
                    <a:pt x="774" y="3631"/>
                    <a:pt x="801" y="3601"/>
                    <a:pt x="834" y="3561"/>
                  </a:cubicBezTo>
                  <a:lnTo>
                    <a:pt x="834" y="3561"/>
                  </a:lnTo>
                  <a:cubicBezTo>
                    <a:pt x="833" y="3563"/>
                    <a:pt x="833" y="3566"/>
                    <a:pt x="833" y="3568"/>
                  </a:cubicBezTo>
                  <a:cubicBezTo>
                    <a:pt x="897" y="3488"/>
                    <a:pt x="945" y="3424"/>
                    <a:pt x="977" y="3344"/>
                  </a:cubicBezTo>
                  <a:cubicBezTo>
                    <a:pt x="1025" y="3280"/>
                    <a:pt x="1057" y="3200"/>
                    <a:pt x="1105" y="3136"/>
                  </a:cubicBezTo>
                  <a:cubicBezTo>
                    <a:pt x="1137" y="3088"/>
                    <a:pt x="1153" y="3024"/>
                    <a:pt x="1185" y="2960"/>
                  </a:cubicBezTo>
                  <a:cubicBezTo>
                    <a:pt x="1215" y="2885"/>
                    <a:pt x="1231" y="2810"/>
                    <a:pt x="1273" y="2734"/>
                  </a:cubicBezTo>
                  <a:lnTo>
                    <a:pt x="1273" y="2734"/>
                  </a:lnTo>
                  <a:cubicBezTo>
                    <a:pt x="1272" y="2737"/>
                    <a:pt x="1272" y="2739"/>
                    <a:pt x="1271" y="2741"/>
                  </a:cubicBezTo>
                  <a:lnTo>
                    <a:pt x="1271" y="2741"/>
                  </a:lnTo>
                  <a:cubicBezTo>
                    <a:pt x="1276" y="2733"/>
                    <a:pt x="1281" y="2730"/>
                    <a:pt x="1281" y="2720"/>
                  </a:cubicBezTo>
                  <a:lnTo>
                    <a:pt x="1281" y="2720"/>
                  </a:lnTo>
                  <a:cubicBezTo>
                    <a:pt x="1278" y="2725"/>
                    <a:pt x="1276" y="2730"/>
                    <a:pt x="1273" y="2734"/>
                  </a:cubicBezTo>
                  <a:lnTo>
                    <a:pt x="1273" y="2734"/>
                  </a:lnTo>
                  <a:cubicBezTo>
                    <a:pt x="1290" y="2669"/>
                    <a:pt x="1318" y="2613"/>
                    <a:pt x="1345" y="2544"/>
                  </a:cubicBezTo>
                  <a:cubicBezTo>
                    <a:pt x="1361" y="2480"/>
                    <a:pt x="1393" y="2400"/>
                    <a:pt x="1425" y="2336"/>
                  </a:cubicBezTo>
                  <a:cubicBezTo>
                    <a:pt x="1441" y="2256"/>
                    <a:pt x="1473" y="2176"/>
                    <a:pt x="1505" y="2096"/>
                  </a:cubicBezTo>
                  <a:cubicBezTo>
                    <a:pt x="1521" y="2016"/>
                    <a:pt x="1537" y="1968"/>
                    <a:pt x="1553" y="1888"/>
                  </a:cubicBezTo>
                  <a:cubicBezTo>
                    <a:pt x="1585" y="1808"/>
                    <a:pt x="1601" y="1728"/>
                    <a:pt x="1617" y="1616"/>
                  </a:cubicBezTo>
                  <a:cubicBezTo>
                    <a:pt x="1633" y="1536"/>
                    <a:pt x="1665" y="1456"/>
                    <a:pt x="1665" y="1376"/>
                  </a:cubicBezTo>
                  <a:cubicBezTo>
                    <a:pt x="1681" y="1296"/>
                    <a:pt x="1681" y="1216"/>
                    <a:pt x="1681" y="1136"/>
                  </a:cubicBezTo>
                  <a:cubicBezTo>
                    <a:pt x="1681" y="1056"/>
                    <a:pt x="1697" y="1008"/>
                    <a:pt x="1697" y="928"/>
                  </a:cubicBezTo>
                  <a:cubicBezTo>
                    <a:pt x="1713" y="848"/>
                    <a:pt x="1713" y="784"/>
                    <a:pt x="1745" y="704"/>
                  </a:cubicBezTo>
                  <a:cubicBezTo>
                    <a:pt x="1777" y="608"/>
                    <a:pt x="1825" y="496"/>
                    <a:pt x="1873" y="400"/>
                  </a:cubicBezTo>
                  <a:cubicBezTo>
                    <a:pt x="1937" y="304"/>
                    <a:pt x="2001" y="176"/>
                    <a:pt x="2065" y="80"/>
                  </a:cubicBezTo>
                  <a:cubicBezTo>
                    <a:pt x="2081" y="64"/>
                    <a:pt x="2065" y="16"/>
                    <a:pt x="20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2"/>
            <p:cNvSpPr/>
            <p:nvPr/>
          </p:nvSpPr>
          <p:spPr>
            <a:xfrm>
              <a:off x="7929036" y="2818151"/>
              <a:ext cx="331461" cy="265991"/>
            </a:xfrm>
            <a:custGeom>
              <a:rect b="b" l="l" r="r" t="t"/>
              <a:pathLst>
                <a:path extrusionOk="0" h="5432" w="6769">
                  <a:moveTo>
                    <a:pt x="5936" y="944"/>
                  </a:moveTo>
                  <a:cubicBezTo>
                    <a:pt x="5934" y="949"/>
                    <a:pt x="5932" y="953"/>
                    <a:pt x="5930" y="958"/>
                  </a:cubicBezTo>
                  <a:lnTo>
                    <a:pt x="5930" y="958"/>
                  </a:lnTo>
                  <a:cubicBezTo>
                    <a:pt x="5936" y="953"/>
                    <a:pt x="5936" y="944"/>
                    <a:pt x="5936" y="944"/>
                  </a:cubicBezTo>
                  <a:close/>
                  <a:moveTo>
                    <a:pt x="6689" y="0"/>
                  </a:moveTo>
                  <a:cubicBezTo>
                    <a:pt x="6641" y="48"/>
                    <a:pt x="6625" y="48"/>
                    <a:pt x="6609" y="48"/>
                  </a:cubicBezTo>
                  <a:lnTo>
                    <a:pt x="6369" y="160"/>
                  </a:lnTo>
                  <a:cubicBezTo>
                    <a:pt x="6305" y="208"/>
                    <a:pt x="6225" y="256"/>
                    <a:pt x="6160" y="304"/>
                  </a:cubicBezTo>
                  <a:cubicBezTo>
                    <a:pt x="6016" y="400"/>
                    <a:pt x="5904" y="528"/>
                    <a:pt x="5776" y="672"/>
                  </a:cubicBezTo>
                  <a:cubicBezTo>
                    <a:pt x="5728" y="736"/>
                    <a:pt x="5664" y="784"/>
                    <a:pt x="5616" y="848"/>
                  </a:cubicBezTo>
                  <a:cubicBezTo>
                    <a:pt x="5568" y="912"/>
                    <a:pt x="5520" y="960"/>
                    <a:pt x="5488" y="1024"/>
                  </a:cubicBezTo>
                  <a:cubicBezTo>
                    <a:pt x="5376" y="1168"/>
                    <a:pt x="5280" y="1312"/>
                    <a:pt x="5200" y="1456"/>
                  </a:cubicBezTo>
                  <a:cubicBezTo>
                    <a:pt x="5136" y="1536"/>
                    <a:pt x="5104" y="1616"/>
                    <a:pt x="5040" y="1680"/>
                  </a:cubicBezTo>
                  <a:lnTo>
                    <a:pt x="4976" y="1744"/>
                  </a:lnTo>
                  <a:cubicBezTo>
                    <a:pt x="4928" y="1808"/>
                    <a:pt x="4880" y="1872"/>
                    <a:pt x="4816" y="1952"/>
                  </a:cubicBezTo>
                  <a:cubicBezTo>
                    <a:pt x="4720" y="2064"/>
                    <a:pt x="4624" y="2160"/>
                    <a:pt x="4528" y="2288"/>
                  </a:cubicBezTo>
                  <a:cubicBezTo>
                    <a:pt x="4400" y="2400"/>
                    <a:pt x="4304" y="2528"/>
                    <a:pt x="4176" y="2624"/>
                  </a:cubicBezTo>
                  <a:lnTo>
                    <a:pt x="4000" y="2800"/>
                  </a:lnTo>
                  <a:lnTo>
                    <a:pt x="3824" y="2992"/>
                  </a:lnTo>
                  <a:cubicBezTo>
                    <a:pt x="3696" y="3104"/>
                    <a:pt x="3584" y="3200"/>
                    <a:pt x="3456" y="3328"/>
                  </a:cubicBezTo>
                  <a:cubicBezTo>
                    <a:pt x="3344" y="3440"/>
                    <a:pt x="3248" y="3568"/>
                    <a:pt x="3120" y="3664"/>
                  </a:cubicBezTo>
                  <a:cubicBezTo>
                    <a:pt x="3008" y="3761"/>
                    <a:pt x="2880" y="3889"/>
                    <a:pt x="2736" y="3985"/>
                  </a:cubicBezTo>
                  <a:cubicBezTo>
                    <a:pt x="2608" y="4081"/>
                    <a:pt x="2448" y="4193"/>
                    <a:pt x="2304" y="4289"/>
                  </a:cubicBezTo>
                  <a:cubicBezTo>
                    <a:pt x="2224" y="4321"/>
                    <a:pt x="2160" y="4385"/>
                    <a:pt x="2096" y="4433"/>
                  </a:cubicBezTo>
                  <a:cubicBezTo>
                    <a:pt x="2080" y="4449"/>
                    <a:pt x="2064" y="4449"/>
                    <a:pt x="2048" y="4465"/>
                  </a:cubicBezTo>
                  <a:cubicBezTo>
                    <a:pt x="2048" y="4465"/>
                    <a:pt x="2016" y="4465"/>
                    <a:pt x="2016" y="4481"/>
                  </a:cubicBezTo>
                  <a:cubicBezTo>
                    <a:pt x="2016" y="4481"/>
                    <a:pt x="2000" y="4481"/>
                    <a:pt x="2000" y="4513"/>
                  </a:cubicBezTo>
                  <a:lnTo>
                    <a:pt x="1888" y="4561"/>
                  </a:lnTo>
                  <a:cubicBezTo>
                    <a:pt x="1808" y="4609"/>
                    <a:pt x="1696" y="4641"/>
                    <a:pt x="1616" y="4673"/>
                  </a:cubicBezTo>
                  <a:cubicBezTo>
                    <a:pt x="1536" y="4705"/>
                    <a:pt x="1456" y="4721"/>
                    <a:pt x="1376" y="4753"/>
                  </a:cubicBezTo>
                  <a:cubicBezTo>
                    <a:pt x="1296" y="4769"/>
                    <a:pt x="1216" y="4785"/>
                    <a:pt x="1136" y="4833"/>
                  </a:cubicBezTo>
                  <a:cubicBezTo>
                    <a:pt x="1056" y="4849"/>
                    <a:pt x="976" y="4881"/>
                    <a:pt x="880" y="4913"/>
                  </a:cubicBezTo>
                  <a:cubicBezTo>
                    <a:pt x="816" y="4929"/>
                    <a:pt x="736" y="4945"/>
                    <a:pt x="688" y="4945"/>
                  </a:cubicBezTo>
                  <a:cubicBezTo>
                    <a:pt x="608" y="4961"/>
                    <a:pt x="528" y="4961"/>
                    <a:pt x="416" y="4993"/>
                  </a:cubicBezTo>
                  <a:cubicBezTo>
                    <a:pt x="368" y="4993"/>
                    <a:pt x="288" y="5009"/>
                    <a:pt x="224" y="5009"/>
                  </a:cubicBezTo>
                  <a:lnTo>
                    <a:pt x="208" y="5009"/>
                  </a:lnTo>
                  <a:cubicBezTo>
                    <a:pt x="176" y="5009"/>
                    <a:pt x="144" y="5009"/>
                    <a:pt x="128" y="5025"/>
                  </a:cubicBezTo>
                  <a:lnTo>
                    <a:pt x="128" y="5041"/>
                  </a:lnTo>
                  <a:cubicBezTo>
                    <a:pt x="64" y="5041"/>
                    <a:pt x="0" y="5105"/>
                    <a:pt x="0" y="5169"/>
                  </a:cubicBezTo>
                  <a:cubicBezTo>
                    <a:pt x="0" y="5233"/>
                    <a:pt x="0" y="5281"/>
                    <a:pt x="64" y="5329"/>
                  </a:cubicBezTo>
                  <a:cubicBezTo>
                    <a:pt x="80" y="5345"/>
                    <a:pt x="96" y="5345"/>
                    <a:pt x="128" y="5361"/>
                  </a:cubicBezTo>
                  <a:cubicBezTo>
                    <a:pt x="160" y="5393"/>
                    <a:pt x="176" y="5393"/>
                    <a:pt x="224" y="5409"/>
                  </a:cubicBezTo>
                  <a:cubicBezTo>
                    <a:pt x="256" y="5425"/>
                    <a:pt x="320" y="5425"/>
                    <a:pt x="368" y="5425"/>
                  </a:cubicBezTo>
                  <a:cubicBezTo>
                    <a:pt x="400" y="5425"/>
                    <a:pt x="446" y="5432"/>
                    <a:pt x="493" y="5432"/>
                  </a:cubicBezTo>
                  <a:cubicBezTo>
                    <a:pt x="516" y="5432"/>
                    <a:pt x="539" y="5430"/>
                    <a:pt x="560" y="5425"/>
                  </a:cubicBezTo>
                  <a:cubicBezTo>
                    <a:pt x="624" y="5425"/>
                    <a:pt x="704" y="5409"/>
                    <a:pt x="768" y="5409"/>
                  </a:cubicBezTo>
                  <a:cubicBezTo>
                    <a:pt x="816" y="5409"/>
                    <a:pt x="880" y="5393"/>
                    <a:pt x="944" y="5393"/>
                  </a:cubicBezTo>
                  <a:lnTo>
                    <a:pt x="1184" y="5329"/>
                  </a:lnTo>
                  <a:cubicBezTo>
                    <a:pt x="1344" y="5281"/>
                    <a:pt x="1504" y="5233"/>
                    <a:pt x="1664" y="5169"/>
                  </a:cubicBezTo>
                  <a:cubicBezTo>
                    <a:pt x="1744" y="5153"/>
                    <a:pt x="1792" y="5105"/>
                    <a:pt x="1888" y="5073"/>
                  </a:cubicBezTo>
                  <a:cubicBezTo>
                    <a:pt x="1968" y="5025"/>
                    <a:pt x="2064" y="4993"/>
                    <a:pt x="2144" y="4929"/>
                  </a:cubicBezTo>
                  <a:cubicBezTo>
                    <a:pt x="2304" y="4849"/>
                    <a:pt x="2448" y="4769"/>
                    <a:pt x="2576" y="4673"/>
                  </a:cubicBezTo>
                  <a:cubicBezTo>
                    <a:pt x="2720" y="4561"/>
                    <a:pt x="2880" y="4465"/>
                    <a:pt x="3024" y="4369"/>
                  </a:cubicBezTo>
                  <a:cubicBezTo>
                    <a:pt x="3168" y="4273"/>
                    <a:pt x="3296" y="4161"/>
                    <a:pt x="3440" y="4049"/>
                  </a:cubicBezTo>
                  <a:cubicBezTo>
                    <a:pt x="3504" y="3985"/>
                    <a:pt x="3584" y="3953"/>
                    <a:pt x="3648" y="3889"/>
                  </a:cubicBezTo>
                  <a:cubicBezTo>
                    <a:pt x="3696" y="3825"/>
                    <a:pt x="3776" y="3761"/>
                    <a:pt x="3840" y="3728"/>
                  </a:cubicBezTo>
                  <a:cubicBezTo>
                    <a:pt x="3984" y="3600"/>
                    <a:pt x="4096" y="3488"/>
                    <a:pt x="4240" y="3344"/>
                  </a:cubicBezTo>
                  <a:cubicBezTo>
                    <a:pt x="4336" y="3232"/>
                    <a:pt x="4464" y="3104"/>
                    <a:pt x="4544" y="2992"/>
                  </a:cubicBezTo>
                  <a:cubicBezTo>
                    <a:pt x="4640" y="2848"/>
                    <a:pt x="4736" y="2720"/>
                    <a:pt x="4848" y="2592"/>
                  </a:cubicBezTo>
                  <a:cubicBezTo>
                    <a:pt x="4880" y="2528"/>
                    <a:pt x="4944" y="2464"/>
                    <a:pt x="4976" y="2400"/>
                  </a:cubicBezTo>
                  <a:cubicBezTo>
                    <a:pt x="5024" y="2352"/>
                    <a:pt x="5056" y="2288"/>
                    <a:pt x="5120" y="2224"/>
                  </a:cubicBezTo>
                  <a:cubicBezTo>
                    <a:pt x="5216" y="2080"/>
                    <a:pt x="5296" y="1968"/>
                    <a:pt x="5376" y="1824"/>
                  </a:cubicBezTo>
                  <a:cubicBezTo>
                    <a:pt x="5440" y="1744"/>
                    <a:pt x="5488" y="1664"/>
                    <a:pt x="5536" y="1584"/>
                  </a:cubicBezTo>
                  <a:lnTo>
                    <a:pt x="5536" y="1584"/>
                  </a:lnTo>
                  <a:cubicBezTo>
                    <a:pt x="5536" y="1600"/>
                    <a:pt x="5520" y="1600"/>
                    <a:pt x="5520" y="1632"/>
                  </a:cubicBezTo>
                  <a:cubicBezTo>
                    <a:pt x="5600" y="1504"/>
                    <a:pt x="5680" y="1392"/>
                    <a:pt x="5744" y="1264"/>
                  </a:cubicBezTo>
                  <a:cubicBezTo>
                    <a:pt x="5776" y="1200"/>
                    <a:pt x="5808" y="1168"/>
                    <a:pt x="5840" y="1104"/>
                  </a:cubicBezTo>
                  <a:cubicBezTo>
                    <a:pt x="5885" y="1045"/>
                    <a:pt x="5902" y="1013"/>
                    <a:pt x="5930" y="958"/>
                  </a:cubicBezTo>
                  <a:lnTo>
                    <a:pt x="5930" y="958"/>
                  </a:lnTo>
                  <a:cubicBezTo>
                    <a:pt x="5927" y="959"/>
                    <a:pt x="5924" y="960"/>
                    <a:pt x="5920" y="960"/>
                  </a:cubicBezTo>
                  <a:cubicBezTo>
                    <a:pt x="6000" y="848"/>
                    <a:pt x="6064" y="752"/>
                    <a:pt x="6144" y="640"/>
                  </a:cubicBezTo>
                  <a:cubicBezTo>
                    <a:pt x="6225" y="544"/>
                    <a:pt x="6305" y="464"/>
                    <a:pt x="6385" y="368"/>
                  </a:cubicBezTo>
                  <a:cubicBezTo>
                    <a:pt x="6465" y="304"/>
                    <a:pt x="6545" y="240"/>
                    <a:pt x="6625" y="208"/>
                  </a:cubicBezTo>
                  <a:lnTo>
                    <a:pt x="6593" y="208"/>
                  </a:lnTo>
                  <a:lnTo>
                    <a:pt x="6721" y="144"/>
                  </a:lnTo>
                  <a:cubicBezTo>
                    <a:pt x="6769" y="128"/>
                    <a:pt x="6769" y="64"/>
                    <a:pt x="6737" y="48"/>
                  </a:cubicBezTo>
                  <a:cubicBezTo>
                    <a:pt x="6721" y="32"/>
                    <a:pt x="6705" y="0"/>
                    <a:pt x="66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2"/>
            <p:cNvSpPr/>
            <p:nvPr/>
          </p:nvSpPr>
          <p:spPr>
            <a:xfrm>
              <a:off x="6864189" y="2159196"/>
              <a:ext cx="419211" cy="248706"/>
            </a:xfrm>
            <a:custGeom>
              <a:rect b="b" l="l" r="r" t="t"/>
              <a:pathLst>
                <a:path extrusionOk="0" h="5079" w="8561">
                  <a:moveTo>
                    <a:pt x="8385" y="0"/>
                  </a:moveTo>
                  <a:cubicBezTo>
                    <a:pt x="8257" y="48"/>
                    <a:pt x="8145" y="128"/>
                    <a:pt x="8033" y="192"/>
                  </a:cubicBezTo>
                  <a:cubicBezTo>
                    <a:pt x="7953" y="224"/>
                    <a:pt x="7857" y="288"/>
                    <a:pt x="7761" y="320"/>
                  </a:cubicBezTo>
                  <a:cubicBezTo>
                    <a:pt x="7601" y="400"/>
                    <a:pt x="7457" y="480"/>
                    <a:pt x="7297" y="560"/>
                  </a:cubicBezTo>
                  <a:cubicBezTo>
                    <a:pt x="7265" y="592"/>
                    <a:pt x="7201" y="608"/>
                    <a:pt x="7169" y="624"/>
                  </a:cubicBezTo>
                  <a:lnTo>
                    <a:pt x="6737" y="864"/>
                  </a:lnTo>
                  <a:cubicBezTo>
                    <a:pt x="6689" y="912"/>
                    <a:pt x="6625" y="944"/>
                    <a:pt x="6545" y="992"/>
                  </a:cubicBezTo>
                  <a:cubicBezTo>
                    <a:pt x="6529" y="1008"/>
                    <a:pt x="6481" y="1008"/>
                    <a:pt x="6465" y="1024"/>
                  </a:cubicBezTo>
                  <a:cubicBezTo>
                    <a:pt x="6433" y="1040"/>
                    <a:pt x="6385" y="1072"/>
                    <a:pt x="6337" y="1104"/>
                  </a:cubicBezTo>
                  <a:lnTo>
                    <a:pt x="6289" y="1168"/>
                  </a:lnTo>
                  <a:cubicBezTo>
                    <a:pt x="6289" y="1184"/>
                    <a:pt x="6257" y="1184"/>
                    <a:pt x="6257" y="1200"/>
                  </a:cubicBezTo>
                  <a:cubicBezTo>
                    <a:pt x="6145" y="1280"/>
                    <a:pt x="6017" y="1344"/>
                    <a:pt x="5889" y="1424"/>
                  </a:cubicBezTo>
                  <a:cubicBezTo>
                    <a:pt x="5857" y="1440"/>
                    <a:pt x="5825" y="1440"/>
                    <a:pt x="5809" y="1472"/>
                  </a:cubicBezTo>
                  <a:cubicBezTo>
                    <a:pt x="5761" y="1488"/>
                    <a:pt x="5745" y="1504"/>
                    <a:pt x="5697" y="1520"/>
                  </a:cubicBezTo>
                  <a:cubicBezTo>
                    <a:pt x="5633" y="1568"/>
                    <a:pt x="5521" y="1632"/>
                    <a:pt x="5441" y="1664"/>
                  </a:cubicBezTo>
                  <a:cubicBezTo>
                    <a:pt x="5265" y="1760"/>
                    <a:pt x="5089" y="1872"/>
                    <a:pt x="4929" y="1952"/>
                  </a:cubicBezTo>
                  <a:cubicBezTo>
                    <a:pt x="4737" y="2048"/>
                    <a:pt x="4577" y="2144"/>
                    <a:pt x="4401" y="2224"/>
                  </a:cubicBezTo>
                  <a:cubicBezTo>
                    <a:pt x="4369" y="2240"/>
                    <a:pt x="4321" y="2272"/>
                    <a:pt x="4305" y="2288"/>
                  </a:cubicBezTo>
                  <a:cubicBezTo>
                    <a:pt x="4257" y="2304"/>
                    <a:pt x="4209" y="2352"/>
                    <a:pt x="4161" y="2384"/>
                  </a:cubicBezTo>
                  <a:cubicBezTo>
                    <a:pt x="4145" y="2400"/>
                    <a:pt x="4145" y="2400"/>
                    <a:pt x="4145" y="2432"/>
                  </a:cubicBezTo>
                  <a:cubicBezTo>
                    <a:pt x="4129" y="2448"/>
                    <a:pt x="4097" y="2448"/>
                    <a:pt x="4081" y="2464"/>
                  </a:cubicBezTo>
                  <a:cubicBezTo>
                    <a:pt x="3985" y="2528"/>
                    <a:pt x="3889" y="2560"/>
                    <a:pt x="3809" y="2624"/>
                  </a:cubicBezTo>
                  <a:cubicBezTo>
                    <a:pt x="3777" y="2640"/>
                    <a:pt x="3761" y="2640"/>
                    <a:pt x="3745" y="2672"/>
                  </a:cubicBezTo>
                  <a:cubicBezTo>
                    <a:pt x="3697" y="2688"/>
                    <a:pt x="3649" y="2704"/>
                    <a:pt x="3601" y="2720"/>
                  </a:cubicBezTo>
                  <a:cubicBezTo>
                    <a:pt x="3505" y="2768"/>
                    <a:pt x="3425" y="2800"/>
                    <a:pt x="3345" y="2848"/>
                  </a:cubicBezTo>
                  <a:cubicBezTo>
                    <a:pt x="3169" y="2928"/>
                    <a:pt x="3009" y="3008"/>
                    <a:pt x="2817" y="3104"/>
                  </a:cubicBezTo>
                  <a:cubicBezTo>
                    <a:pt x="2737" y="3152"/>
                    <a:pt x="2641" y="3200"/>
                    <a:pt x="2561" y="3248"/>
                  </a:cubicBezTo>
                  <a:cubicBezTo>
                    <a:pt x="2545" y="3248"/>
                    <a:pt x="2545" y="3264"/>
                    <a:pt x="2529" y="3264"/>
                  </a:cubicBezTo>
                  <a:cubicBezTo>
                    <a:pt x="2497" y="3264"/>
                    <a:pt x="2481" y="3280"/>
                    <a:pt x="2465" y="3280"/>
                  </a:cubicBezTo>
                  <a:cubicBezTo>
                    <a:pt x="2449" y="3312"/>
                    <a:pt x="2401" y="3328"/>
                    <a:pt x="2369" y="3328"/>
                  </a:cubicBezTo>
                  <a:cubicBezTo>
                    <a:pt x="2289" y="3360"/>
                    <a:pt x="2225" y="3408"/>
                    <a:pt x="2145" y="3440"/>
                  </a:cubicBezTo>
                  <a:cubicBezTo>
                    <a:pt x="2065" y="3488"/>
                    <a:pt x="2001" y="3520"/>
                    <a:pt x="1920" y="3584"/>
                  </a:cubicBezTo>
                  <a:cubicBezTo>
                    <a:pt x="1856" y="3632"/>
                    <a:pt x="1776" y="3664"/>
                    <a:pt x="1728" y="3712"/>
                  </a:cubicBezTo>
                  <a:cubicBezTo>
                    <a:pt x="1696" y="3728"/>
                    <a:pt x="1664" y="3744"/>
                    <a:pt x="1648" y="3761"/>
                  </a:cubicBezTo>
                  <a:cubicBezTo>
                    <a:pt x="1616" y="3777"/>
                    <a:pt x="1600" y="3777"/>
                    <a:pt x="1584" y="3809"/>
                  </a:cubicBezTo>
                  <a:cubicBezTo>
                    <a:pt x="1568" y="3825"/>
                    <a:pt x="1520" y="3825"/>
                    <a:pt x="1504" y="3841"/>
                  </a:cubicBezTo>
                  <a:cubicBezTo>
                    <a:pt x="1488" y="3841"/>
                    <a:pt x="1456" y="3873"/>
                    <a:pt x="1456" y="3889"/>
                  </a:cubicBezTo>
                  <a:cubicBezTo>
                    <a:pt x="1360" y="3953"/>
                    <a:pt x="1248" y="4001"/>
                    <a:pt x="1136" y="4065"/>
                  </a:cubicBezTo>
                  <a:cubicBezTo>
                    <a:pt x="1056" y="4113"/>
                    <a:pt x="976" y="4161"/>
                    <a:pt x="880" y="4209"/>
                  </a:cubicBezTo>
                  <a:cubicBezTo>
                    <a:pt x="848" y="4225"/>
                    <a:pt x="800" y="4241"/>
                    <a:pt x="768" y="4289"/>
                  </a:cubicBezTo>
                  <a:cubicBezTo>
                    <a:pt x="704" y="4321"/>
                    <a:pt x="656" y="4353"/>
                    <a:pt x="608" y="4385"/>
                  </a:cubicBezTo>
                  <a:cubicBezTo>
                    <a:pt x="560" y="4385"/>
                    <a:pt x="528" y="4401"/>
                    <a:pt x="496" y="4401"/>
                  </a:cubicBezTo>
                  <a:cubicBezTo>
                    <a:pt x="470" y="4427"/>
                    <a:pt x="432" y="4443"/>
                    <a:pt x="392" y="4456"/>
                  </a:cubicBezTo>
                  <a:lnTo>
                    <a:pt x="392" y="4456"/>
                  </a:lnTo>
                  <a:cubicBezTo>
                    <a:pt x="395" y="4454"/>
                    <a:pt x="397" y="4452"/>
                    <a:pt x="400" y="4449"/>
                  </a:cubicBezTo>
                  <a:lnTo>
                    <a:pt x="400" y="4449"/>
                  </a:lnTo>
                  <a:cubicBezTo>
                    <a:pt x="336" y="4465"/>
                    <a:pt x="288" y="4481"/>
                    <a:pt x="224" y="4529"/>
                  </a:cubicBezTo>
                  <a:cubicBezTo>
                    <a:pt x="208" y="4545"/>
                    <a:pt x="176" y="4545"/>
                    <a:pt x="160" y="4561"/>
                  </a:cubicBezTo>
                  <a:cubicBezTo>
                    <a:pt x="128" y="4593"/>
                    <a:pt x="80" y="4609"/>
                    <a:pt x="64" y="4641"/>
                  </a:cubicBezTo>
                  <a:cubicBezTo>
                    <a:pt x="48" y="4673"/>
                    <a:pt x="48" y="4689"/>
                    <a:pt x="48" y="4705"/>
                  </a:cubicBezTo>
                  <a:lnTo>
                    <a:pt x="16" y="4721"/>
                  </a:lnTo>
                  <a:cubicBezTo>
                    <a:pt x="16" y="4753"/>
                    <a:pt x="0" y="4769"/>
                    <a:pt x="0" y="4769"/>
                  </a:cubicBezTo>
                  <a:lnTo>
                    <a:pt x="0" y="4833"/>
                  </a:lnTo>
                  <a:cubicBezTo>
                    <a:pt x="0" y="4849"/>
                    <a:pt x="0" y="4881"/>
                    <a:pt x="16" y="4913"/>
                  </a:cubicBezTo>
                  <a:cubicBezTo>
                    <a:pt x="16" y="4929"/>
                    <a:pt x="48" y="4945"/>
                    <a:pt x="64" y="4945"/>
                  </a:cubicBezTo>
                  <a:cubicBezTo>
                    <a:pt x="80" y="4961"/>
                    <a:pt x="128" y="5009"/>
                    <a:pt x="160" y="5009"/>
                  </a:cubicBezTo>
                  <a:lnTo>
                    <a:pt x="176" y="5009"/>
                  </a:lnTo>
                  <a:cubicBezTo>
                    <a:pt x="176" y="5009"/>
                    <a:pt x="176" y="5025"/>
                    <a:pt x="208" y="5025"/>
                  </a:cubicBezTo>
                  <a:cubicBezTo>
                    <a:pt x="232" y="5061"/>
                    <a:pt x="274" y="5079"/>
                    <a:pt x="321" y="5079"/>
                  </a:cubicBezTo>
                  <a:cubicBezTo>
                    <a:pt x="336" y="5079"/>
                    <a:pt x="352" y="5077"/>
                    <a:pt x="368" y="5073"/>
                  </a:cubicBezTo>
                  <a:cubicBezTo>
                    <a:pt x="416" y="5041"/>
                    <a:pt x="464" y="5025"/>
                    <a:pt x="480" y="4961"/>
                  </a:cubicBezTo>
                  <a:cubicBezTo>
                    <a:pt x="544" y="4945"/>
                    <a:pt x="576" y="4913"/>
                    <a:pt x="624" y="4865"/>
                  </a:cubicBezTo>
                  <a:lnTo>
                    <a:pt x="656" y="4865"/>
                  </a:lnTo>
                  <a:cubicBezTo>
                    <a:pt x="688" y="4865"/>
                    <a:pt x="688" y="4849"/>
                    <a:pt x="704" y="4849"/>
                  </a:cubicBezTo>
                  <a:cubicBezTo>
                    <a:pt x="736" y="4833"/>
                    <a:pt x="784" y="4801"/>
                    <a:pt x="848" y="4769"/>
                  </a:cubicBezTo>
                  <a:cubicBezTo>
                    <a:pt x="880" y="4753"/>
                    <a:pt x="928" y="4721"/>
                    <a:pt x="944" y="4705"/>
                  </a:cubicBezTo>
                  <a:cubicBezTo>
                    <a:pt x="1008" y="4673"/>
                    <a:pt x="1088" y="4625"/>
                    <a:pt x="1136" y="4593"/>
                  </a:cubicBezTo>
                  <a:lnTo>
                    <a:pt x="1344" y="4465"/>
                  </a:lnTo>
                  <a:cubicBezTo>
                    <a:pt x="1376" y="4449"/>
                    <a:pt x="1408" y="4433"/>
                    <a:pt x="1440" y="4401"/>
                  </a:cubicBezTo>
                  <a:cubicBezTo>
                    <a:pt x="1456" y="4401"/>
                    <a:pt x="1488" y="4385"/>
                    <a:pt x="1488" y="4385"/>
                  </a:cubicBezTo>
                  <a:cubicBezTo>
                    <a:pt x="1504" y="4385"/>
                    <a:pt x="1504" y="4369"/>
                    <a:pt x="1504" y="4369"/>
                  </a:cubicBezTo>
                  <a:cubicBezTo>
                    <a:pt x="1568" y="4321"/>
                    <a:pt x="1616" y="4305"/>
                    <a:pt x="1680" y="4273"/>
                  </a:cubicBezTo>
                  <a:cubicBezTo>
                    <a:pt x="1728" y="4241"/>
                    <a:pt x="1776" y="4209"/>
                    <a:pt x="1824" y="4193"/>
                  </a:cubicBezTo>
                  <a:lnTo>
                    <a:pt x="1840" y="4193"/>
                  </a:lnTo>
                  <a:cubicBezTo>
                    <a:pt x="1904" y="4145"/>
                    <a:pt x="1968" y="4129"/>
                    <a:pt x="2017" y="4081"/>
                  </a:cubicBezTo>
                  <a:cubicBezTo>
                    <a:pt x="2049" y="4081"/>
                    <a:pt x="2049" y="4065"/>
                    <a:pt x="2065" y="4049"/>
                  </a:cubicBezTo>
                  <a:cubicBezTo>
                    <a:pt x="2081" y="4049"/>
                    <a:pt x="2097" y="4033"/>
                    <a:pt x="2129" y="4033"/>
                  </a:cubicBezTo>
                  <a:cubicBezTo>
                    <a:pt x="2161" y="4001"/>
                    <a:pt x="2225" y="3969"/>
                    <a:pt x="2257" y="3953"/>
                  </a:cubicBezTo>
                  <a:cubicBezTo>
                    <a:pt x="2337" y="3905"/>
                    <a:pt x="2417" y="3873"/>
                    <a:pt x="2481" y="3825"/>
                  </a:cubicBezTo>
                  <a:lnTo>
                    <a:pt x="3025" y="3520"/>
                  </a:lnTo>
                  <a:lnTo>
                    <a:pt x="3041" y="3520"/>
                  </a:lnTo>
                  <a:cubicBezTo>
                    <a:pt x="3057" y="3520"/>
                    <a:pt x="3089" y="3520"/>
                    <a:pt x="3105" y="3504"/>
                  </a:cubicBezTo>
                  <a:cubicBezTo>
                    <a:pt x="3361" y="3360"/>
                    <a:pt x="3601" y="3232"/>
                    <a:pt x="3857" y="3088"/>
                  </a:cubicBezTo>
                  <a:cubicBezTo>
                    <a:pt x="3985" y="3024"/>
                    <a:pt x="4081" y="2960"/>
                    <a:pt x="4209" y="2912"/>
                  </a:cubicBezTo>
                  <a:cubicBezTo>
                    <a:pt x="4321" y="2848"/>
                    <a:pt x="4449" y="2784"/>
                    <a:pt x="4545" y="2720"/>
                  </a:cubicBezTo>
                  <a:cubicBezTo>
                    <a:pt x="4561" y="2720"/>
                    <a:pt x="4561" y="2704"/>
                    <a:pt x="4561" y="2704"/>
                  </a:cubicBezTo>
                  <a:cubicBezTo>
                    <a:pt x="4577" y="2704"/>
                    <a:pt x="4577" y="2688"/>
                    <a:pt x="4609" y="2688"/>
                  </a:cubicBezTo>
                  <a:cubicBezTo>
                    <a:pt x="4785" y="2608"/>
                    <a:pt x="4945" y="2512"/>
                    <a:pt x="5121" y="2432"/>
                  </a:cubicBezTo>
                  <a:cubicBezTo>
                    <a:pt x="5201" y="2384"/>
                    <a:pt x="5297" y="2352"/>
                    <a:pt x="5377" y="2288"/>
                  </a:cubicBezTo>
                  <a:cubicBezTo>
                    <a:pt x="5425" y="2272"/>
                    <a:pt x="5441" y="2224"/>
                    <a:pt x="5441" y="2192"/>
                  </a:cubicBezTo>
                  <a:cubicBezTo>
                    <a:pt x="5569" y="2128"/>
                    <a:pt x="5697" y="2048"/>
                    <a:pt x="5825" y="1968"/>
                  </a:cubicBezTo>
                  <a:cubicBezTo>
                    <a:pt x="6161" y="1760"/>
                    <a:pt x="6497" y="1568"/>
                    <a:pt x="6865" y="1392"/>
                  </a:cubicBezTo>
                  <a:cubicBezTo>
                    <a:pt x="6977" y="1328"/>
                    <a:pt x="7121" y="1248"/>
                    <a:pt x="7249" y="1168"/>
                  </a:cubicBezTo>
                  <a:cubicBezTo>
                    <a:pt x="7297" y="1120"/>
                    <a:pt x="7361" y="1104"/>
                    <a:pt x="7425" y="1072"/>
                  </a:cubicBezTo>
                  <a:cubicBezTo>
                    <a:pt x="7441" y="1040"/>
                    <a:pt x="7457" y="1040"/>
                    <a:pt x="7489" y="1024"/>
                  </a:cubicBezTo>
                  <a:cubicBezTo>
                    <a:pt x="7521" y="1008"/>
                    <a:pt x="7537" y="992"/>
                    <a:pt x="7585" y="960"/>
                  </a:cubicBezTo>
                  <a:cubicBezTo>
                    <a:pt x="7665" y="928"/>
                    <a:pt x="7729" y="880"/>
                    <a:pt x="7777" y="832"/>
                  </a:cubicBezTo>
                  <a:cubicBezTo>
                    <a:pt x="7825" y="800"/>
                    <a:pt x="7889" y="784"/>
                    <a:pt x="7921" y="768"/>
                  </a:cubicBezTo>
                  <a:cubicBezTo>
                    <a:pt x="7985" y="720"/>
                    <a:pt x="8065" y="704"/>
                    <a:pt x="8129" y="672"/>
                  </a:cubicBezTo>
                  <a:cubicBezTo>
                    <a:pt x="8177" y="624"/>
                    <a:pt x="8257" y="608"/>
                    <a:pt x="8321" y="560"/>
                  </a:cubicBezTo>
                  <a:cubicBezTo>
                    <a:pt x="8369" y="544"/>
                    <a:pt x="8385" y="528"/>
                    <a:pt x="8417" y="512"/>
                  </a:cubicBezTo>
                  <a:cubicBezTo>
                    <a:pt x="8449" y="512"/>
                    <a:pt x="8449" y="480"/>
                    <a:pt x="8465" y="480"/>
                  </a:cubicBezTo>
                  <a:cubicBezTo>
                    <a:pt x="8481" y="464"/>
                    <a:pt x="8497" y="464"/>
                    <a:pt x="8497" y="448"/>
                  </a:cubicBezTo>
                  <a:cubicBezTo>
                    <a:pt x="8529" y="432"/>
                    <a:pt x="8545" y="400"/>
                    <a:pt x="8545" y="384"/>
                  </a:cubicBezTo>
                  <a:cubicBezTo>
                    <a:pt x="8545" y="368"/>
                    <a:pt x="8561" y="368"/>
                    <a:pt x="8561" y="352"/>
                  </a:cubicBezTo>
                  <a:lnTo>
                    <a:pt x="8561" y="304"/>
                  </a:lnTo>
                  <a:cubicBezTo>
                    <a:pt x="8561" y="288"/>
                    <a:pt x="8561" y="240"/>
                    <a:pt x="8545" y="224"/>
                  </a:cubicBezTo>
                  <a:cubicBezTo>
                    <a:pt x="8545" y="208"/>
                    <a:pt x="8529" y="192"/>
                    <a:pt x="8497" y="160"/>
                  </a:cubicBezTo>
                  <a:cubicBezTo>
                    <a:pt x="8481" y="144"/>
                    <a:pt x="8449" y="128"/>
                    <a:pt x="8417" y="128"/>
                  </a:cubicBezTo>
                  <a:lnTo>
                    <a:pt x="8385" y="128"/>
                  </a:lnTo>
                  <a:lnTo>
                    <a:pt x="8369" y="112"/>
                  </a:lnTo>
                  <a:cubicBezTo>
                    <a:pt x="8337" y="80"/>
                    <a:pt x="8321" y="80"/>
                    <a:pt x="8305" y="80"/>
                  </a:cubicBezTo>
                  <a:lnTo>
                    <a:pt x="838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2"/>
            <p:cNvSpPr/>
            <p:nvPr/>
          </p:nvSpPr>
          <p:spPr>
            <a:xfrm>
              <a:off x="6913548" y="2186618"/>
              <a:ext cx="251546" cy="148469"/>
            </a:xfrm>
            <a:custGeom>
              <a:rect b="b" l="l" r="r" t="t"/>
              <a:pathLst>
                <a:path extrusionOk="0" h="3032" w="5137">
                  <a:moveTo>
                    <a:pt x="5041" y="0"/>
                  </a:moveTo>
                  <a:cubicBezTo>
                    <a:pt x="4897" y="80"/>
                    <a:pt x="4753" y="144"/>
                    <a:pt x="4625" y="208"/>
                  </a:cubicBezTo>
                  <a:cubicBezTo>
                    <a:pt x="4545" y="240"/>
                    <a:pt x="4481" y="288"/>
                    <a:pt x="4401" y="320"/>
                  </a:cubicBezTo>
                  <a:cubicBezTo>
                    <a:pt x="4321" y="368"/>
                    <a:pt x="4241" y="400"/>
                    <a:pt x="4177" y="448"/>
                  </a:cubicBezTo>
                  <a:cubicBezTo>
                    <a:pt x="4097" y="480"/>
                    <a:pt x="4017" y="528"/>
                    <a:pt x="3937" y="592"/>
                  </a:cubicBezTo>
                  <a:cubicBezTo>
                    <a:pt x="3857" y="624"/>
                    <a:pt x="3793" y="672"/>
                    <a:pt x="3713" y="704"/>
                  </a:cubicBezTo>
                  <a:cubicBezTo>
                    <a:pt x="3553" y="784"/>
                    <a:pt x="3393" y="864"/>
                    <a:pt x="3249" y="944"/>
                  </a:cubicBezTo>
                  <a:cubicBezTo>
                    <a:pt x="3121" y="1024"/>
                    <a:pt x="2961" y="1104"/>
                    <a:pt x="2817" y="1184"/>
                  </a:cubicBezTo>
                  <a:cubicBezTo>
                    <a:pt x="2673" y="1264"/>
                    <a:pt x="2529" y="1328"/>
                    <a:pt x="2401" y="1408"/>
                  </a:cubicBezTo>
                  <a:cubicBezTo>
                    <a:pt x="2257" y="1488"/>
                    <a:pt x="2129" y="1552"/>
                    <a:pt x="2001" y="1616"/>
                  </a:cubicBezTo>
                  <a:lnTo>
                    <a:pt x="1569" y="1856"/>
                  </a:lnTo>
                  <a:cubicBezTo>
                    <a:pt x="1457" y="1952"/>
                    <a:pt x="1313" y="2000"/>
                    <a:pt x="1201" y="2080"/>
                  </a:cubicBezTo>
                  <a:cubicBezTo>
                    <a:pt x="1073" y="2160"/>
                    <a:pt x="928" y="2224"/>
                    <a:pt x="816" y="2304"/>
                  </a:cubicBezTo>
                  <a:cubicBezTo>
                    <a:pt x="688" y="2384"/>
                    <a:pt x="576" y="2448"/>
                    <a:pt x="448" y="2496"/>
                  </a:cubicBezTo>
                  <a:cubicBezTo>
                    <a:pt x="400" y="2544"/>
                    <a:pt x="336" y="2576"/>
                    <a:pt x="272" y="2608"/>
                  </a:cubicBezTo>
                  <a:cubicBezTo>
                    <a:pt x="208" y="2640"/>
                    <a:pt x="160" y="2656"/>
                    <a:pt x="96" y="2704"/>
                  </a:cubicBezTo>
                  <a:cubicBezTo>
                    <a:pt x="48" y="2720"/>
                    <a:pt x="32" y="2768"/>
                    <a:pt x="16" y="2800"/>
                  </a:cubicBezTo>
                  <a:cubicBezTo>
                    <a:pt x="0" y="2848"/>
                    <a:pt x="16" y="2896"/>
                    <a:pt x="32" y="2944"/>
                  </a:cubicBezTo>
                  <a:cubicBezTo>
                    <a:pt x="76" y="2999"/>
                    <a:pt x="134" y="3031"/>
                    <a:pt x="192" y="3031"/>
                  </a:cubicBezTo>
                  <a:cubicBezTo>
                    <a:pt x="220" y="3031"/>
                    <a:pt x="247" y="3024"/>
                    <a:pt x="272" y="3008"/>
                  </a:cubicBezTo>
                  <a:cubicBezTo>
                    <a:pt x="336" y="2960"/>
                    <a:pt x="416" y="2928"/>
                    <a:pt x="496" y="2880"/>
                  </a:cubicBezTo>
                  <a:cubicBezTo>
                    <a:pt x="576" y="2848"/>
                    <a:pt x="640" y="2800"/>
                    <a:pt x="720" y="2768"/>
                  </a:cubicBezTo>
                  <a:cubicBezTo>
                    <a:pt x="800" y="2720"/>
                    <a:pt x="880" y="2688"/>
                    <a:pt x="944" y="2640"/>
                  </a:cubicBezTo>
                  <a:cubicBezTo>
                    <a:pt x="993" y="2608"/>
                    <a:pt x="1073" y="2560"/>
                    <a:pt x="1153" y="2528"/>
                  </a:cubicBezTo>
                  <a:cubicBezTo>
                    <a:pt x="1233" y="2480"/>
                    <a:pt x="1297" y="2448"/>
                    <a:pt x="1377" y="2400"/>
                  </a:cubicBezTo>
                  <a:cubicBezTo>
                    <a:pt x="1457" y="2368"/>
                    <a:pt x="1521" y="2320"/>
                    <a:pt x="1601" y="2288"/>
                  </a:cubicBezTo>
                  <a:cubicBezTo>
                    <a:pt x="1761" y="2208"/>
                    <a:pt x="1905" y="2112"/>
                    <a:pt x="2033" y="2032"/>
                  </a:cubicBezTo>
                  <a:cubicBezTo>
                    <a:pt x="2161" y="1952"/>
                    <a:pt x="2305" y="1888"/>
                    <a:pt x="2417" y="1808"/>
                  </a:cubicBezTo>
                  <a:cubicBezTo>
                    <a:pt x="2561" y="1728"/>
                    <a:pt x="2673" y="1664"/>
                    <a:pt x="2817" y="1584"/>
                  </a:cubicBezTo>
                  <a:cubicBezTo>
                    <a:pt x="2897" y="1552"/>
                    <a:pt x="2961" y="1504"/>
                    <a:pt x="3041" y="1472"/>
                  </a:cubicBezTo>
                  <a:cubicBezTo>
                    <a:pt x="3121" y="1424"/>
                    <a:pt x="3201" y="1392"/>
                    <a:pt x="3265" y="1344"/>
                  </a:cubicBezTo>
                  <a:cubicBezTo>
                    <a:pt x="3393" y="1264"/>
                    <a:pt x="3553" y="1168"/>
                    <a:pt x="3697" y="1088"/>
                  </a:cubicBezTo>
                  <a:cubicBezTo>
                    <a:pt x="3825" y="1008"/>
                    <a:pt x="3937" y="944"/>
                    <a:pt x="4065" y="864"/>
                  </a:cubicBezTo>
                  <a:cubicBezTo>
                    <a:pt x="4177" y="784"/>
                    <a:pt x="4305" y="688"/>
                    <a:pt x="4417" y="592"/>
                  </a:cubicBezTo>
                  <a:cubicBezTo>
                    <a:pt x="4513" y="512"/>
                    <a:pt x="4641" y="432"/>
                    <a:pt x="4753" y="352"/>
                  </a:cubicBezTo>
                  <a:cubicBezTo>
                    <a:pt x="4817" y="304"/>
                    <a:pt x="4881" y="272"/>
                    <a:pt x="4913" y="240"/>
                  </a:cubicBezTo>
                  <a:cubicBezTo>
                    <a:pt x="4977" y="208"/>
                    <a:pt x="5041" y="160"/>
                    <a:pt x="5105" y="144"/>
                  </a:cubicBezTo>
                  <a:cubicBezTo>
                    <a:pt x="5121" y="128"/>
                    <a:pt x="5137" y="80"/>
                    <a:pt x="5121" y="64"/>
                  </a:cubicBezTo>
                  <a:cubicBezTo>
                    <a:pt x="5105" y="48"/>
                    <a:pt x="5105" y="48"/>
                    <a:pt x="5073" y="48"/>
                  </a:cubicBezTo>
                  <a:cubicBezTo>
                    <a:pt x="5057" y="0"/>
                    <a:pt x="5057" y="0"/>
                    <a:pt x="5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2"/>
            <p:cNvSpPr/>
            <p:nvPr/>
          </p:nvSpPr>
          <p:spPr>
            <a:xfrm>
              <a:off x="6891611" y="2262615"/>
              <a:ext cx="83098" cy="49408"/>
            </a:xfrm>
            <a:custGeom>
              <a:rect b="b" l="l" r="r" t="t"/>
              <a:pathLst>
                <a:path extrusionOk="0" h="1009" w="1697">
                  <a:moveTo>
                    <a:pt x="1633" y="0"/>
                  </a:moveTo>
                  <a:lnTo>
                    <a:pt x="1264" y="176"/>
                  </a:lnTo>
                  <a:cubicBezTo>
                    <a:pt x="1200" y="208"/>
                    <a:pt x="1136" y="240"/>
                    <a:pt x="1088" y="272"/>
                  </a:cubicBezTo>
                  <a:cubicBezTo>
                    <a:pt x="1024" y="320"/>
                    <a:pt x="960" y="336"/>
                    <a:pt x="880" y="368"/>
                  </a:cubicBezTo>
                  <a:lnTo>
                    <a:pt x="528" y="560"/>
                  </a:lnTo>
                  <a:cubicBezTo>
                    <a:pt x="464" y="576"/>
                    <a:pt x="432" y="608"/>
                    <a:pt x="368" y="640"/>
                  </a:cubicBezTo>
                  <a:cubicBezTo>
                    <a:pt x="304" y="656"/>
                    <a:pt x="240" y="688"/>
                    <a:pt x="208" y="720"/>
                  </a:cubicBezTo>
                  <a:lnTo>
                    <a:pt x="80" y="768"/>
                  </a:lnTo>
                  <a:cubicBezTo>
                    <a:pt x="16" y="816"/>
                    <a:pt x="0" y="896"/>
                    <a:pt x="48" y="960"/>
                  </a:cubicBezTo>
                  <a:cubicBezTo>
                    <a:pt x="64" y="976"/>
                    <a:pt x="80" y="992"/>
                    <a:pt x="128" y="1008"/>
                  </a:cubicBezTo>
                  <a:cubicBezTo>
                    <a:pt x="160" y="1008"/>
                    <a:pt x="176" y="1008"/>
                    <a:pt x="224" y="992"/>
                  </a:cubicBezTo>
                  <a:cubicBezTo>
                    <a:pt x="336" y="928"/>
                    <a:pt x="464" y="848"/>
                    <a:pt x="560" y="768"/>
                  </a:cubicBezTo>
                  <a:cubicBezTo>
                    <a:pt x="688" y="688"/>
                    <a:pt x="800" y="608"/>
                    <a:pt x="896" y="560"/>
                  </a:cubicBezTo>
                  <a:lnTo>
                    <a:pt x="1088" y="432"/>
                  </a:lnTo>
                  <a:cubicBezTo>
                    <a:pt x="1136" y="400"/>
                    <a:pt x="1216" y="352"/>
                    <a:pt x="1280" y="320"/>
                  </a:cubicBezTo>
                  <a:cubicBezTo>
                    <a:pt x="1408" y="240"/>
                    <a:pt x="1537" y="176"/>
                    <a:pt x="1665" y="96"/>
                  </a:cubicBezTo>
                  <a:cubicBezTo>
                    <a:pt x="1681" y="80"/>
                    <a:pt x="1697" y="32"/>
                    <a:pt x="1681" y="16"/>
                  </a:cubicBezTo>
                  <a:cubicBezTo>
                    <a:pt x="1665" y="0"/>
                    <a:pt x="1665" y="0"/>
                    <a:pt x="1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2"/>
            <p:cNvSpPr/>
            <p:nvPr/>
          </p:nvSpPr>
          <p:spPr>
            <a:xfrm>
              <a:off x="6961341" y="2340963"/>
              <a:ext cx="121488" cy="137648"/>
            </a:xfrm>
            <a:custGeom>
              <a:rect b="b" l="l" r="r" t="t"/>
              <a:pathLst>
                <a:path extrusionOk="0" h="2811" w="2481">
                  <a:moveTo>
                    <a:pt x="2401" y="2497"/>
                  </a:moveTo>
                  <a:cubicBezTo>
                    <a:pt x="2401" y="2508"/>
                    <a:pt x="2408" y="2511"/>
                    <a:pt x="2413" y="2517"/>
                  </a:cubicBezTo>
                  <a:lnTo>
                    <a:pt x="2413" y="2517"/>
                  </a:lnTo>
                  <a:cubicBezTo>
                    <a:pt x="2408" y="2510"/>
                    <a:pt x="2404" y="2504"/>
                    <a:pt x="2401" y="2497"/>
                  </a:cubicBezTo>
                  <a:close/>
                  <a:moveTo>
                    <a:pt x="2413" y="2517"/>
                  </a:moveTo>
                  <a:cubicBezTo>
                    <a:pt x="2413" y="2518"/>
                    <a:pt x="2414" y="2519"/>
                    <a:pt x="2414" y="2519"/>
                  </a:cubicBezTo>
                  <a:lnTo>
                    <a:pt x="2414" y="2519"/>
                  </a:lnTo>
                  <a:cubicBezTo>
                    <a:pt x="2414" y="2519"/>
                    <a:pt x="2413" y="2518"/>
                    <a:pt x="2413" y="2517"/>
                  </a:cubicBezTo>
                  <a:close/>
                  <a:moveTo>
                    <a:pt x="721" y="0"/>
                  </a:moveTo>
                  <a:cubicBezTo>
                    <a:pt x="673" y="16"/>
                    <a:pt x="657" y="16"/>
                    <a:pt x="641" y="32"/>
                  </a:cubicBezTo>
                  <a:cubicBezTo>
                    <a:pt x="625" y="49"/>
                    <a:pt x="625" y="81"/>
                    <a:pt x="625" y="97"/>
                  </a:cubicBezTo>
                  <a:lnTo>
                    <a:pt x="593" y="97"/>
                  </a:lnTo>
                  <a:cubicBezTo>
                    <a:pt x="585" y="89"/>
                    <a:pt x="573" y="85"/>
                    <a:pt x="559" y="85"/>
                  </a:cubicBezTo>
                  <a:cubicBezTo>
                    <a:pt x="545" y="85"/>
                    <a:pt x="529" y="89"/>
                    <a:pt x="513" y="97"/>
                  </a:cubicBezTo>
                  <a:cubicBezTo>
                    <a:pt x="497" y="97"/>
                    <a:pt x="465" y="113"/>
                    <a:pt x="449" y="113"/>
                  </a:cubicBezTo>
                  <a:lnTo>
                    <a:pt x="385" y="129"/>
                  </a:lnTo>
                  <a:cubicBezTo>
                    <a:pt x="321" y="145"/>
                    <a:pt x="273" y="193"/>
                    <a:pt x="225" y="209"/>
                  </a:cubicBezTo>
                  <a:cubicBezTo>
                    <a:pt x="177" y="225"/>
                    <a:pt x="161" y="257"/>
                    <a:pt x="113" y="289"/>
                  </a:cubicBezTo>
                  <a:lnTo>
                    <a:pt x="81" y="337"/>
                  </a:lnTo>
                  <a:cubicBezTo>
                    <a:pt x="49" y="369"/>
                    <a:pt x="1" y="433"/>
                    <a:pt x="1" y="497"/>
                  </a:cubicBezTo>
                  <a:cubicBezTo>
                    <a:pt x="1" y="561"/>
                    <a:pt x="1" y="593"/>
                    <a:pt x="49" y="641"/>
                  </a:cubicBezTo>
                  <a:cubicBezTo>
                    <a:pt x="65" y="657"/>
                    <a:pt x="65" y="673"/>
                    <a:pt x="65" y="689"/>
                  </a:cubicBezTo>
                  <a:cubicBezTo>
                    <a:pt x="97" y="769"/>
                    <a:pt x="145" y="849"/>
                    <a:pt x="209" y="913"/>
                  </a:cubicBezTo>
                  <a:cubicBezTo>
                    <a:pt x="225" y="929"/>
                    <a:pt x="241" y="977"/>
                    <a:pt x="241" y="993"/>
                  </a:cubicBezTo>
                  <a:cubicBezTo>
                    <a:pt x="337" y="1153"/>
                    <a:pt x="417" y="1313"/>
                    <a:pt x="497" y="1457"/>
                  </a:cubicBezTo>
                  <a:cubicBezTo>
                    <a:pt x="577" y="1617"/>
                    <a:pt x="673" y="1777"/>
                    <a:pt x="785" y="1937"/>
                  </a:cubicBezTo>
                  <a:cubicBezTo>
                    <a:pt x="817" y="2017"/>
                    <a:pt x="865" y="2097"/>
                    <a:pt x="913" y="2177"/>
                  </a:cubicBezTo>
                  <a:cubicBezTo>
                    <a:pt x="913" y="2193"/>
                    <a:pt x="945" y="2193"/>
                    <a:pt x="945" y="2209"/>
                  </a:cubicBezTo>
                  <a:lnTo>
                    <a:pt x="945" y="2193"/>
                  </a:lnTo>
                  <a:cubicBezTo>
                    <a:pt x="1009" y="2321"/>
                    <a:pt x="1073" y="2417"/>
                    <a:pt x="1169" y="2529"/>
                  </a:cubicBezTo>
                  <a:cubicBezTo>
                    <a:pt x="1201" y="2593"/>
                    <a:pt x="1249" y="2657"/>
                    <a:pt x="1297" y="2689"/>
                  </a:cubicBezTo>
                  <a:cubicBezTo>
                    <a:pt x="1345" y="2737"/>
                    <a:pt x="1409" y="2753"/>
                    <a:pt x="1457" y="2753"/>
                  </a:cubicBezTo>
                  <a:lnTo>
                    <a:pt x="1681" y="2753"/>
                  </a:lnTo>
                  <a:cubicBezTo>
                    <a:pt x="1761" y="2753"/>
                    <a:pt x="1857" y="2737"/>
                    <a:pt x="1937" y="2737"/>
                  </a:cubicBezTo>
                  <a:lnTo>
                    <a:pt x="1969" y="2737"/>
                  </a:lnTo>
                  <a:cubicBezTo>
                    <a:pt x="2001" y="2737"/>
                    <a:pt x="2065" y="2737"/>
                    <a:pt x="2097" y="2753"/>
                  </a:cubicBezTo>
                  <a:cubicBezTo>
                    <a:pt x="2145" y="2769"/>
                    <a:pt x="2209" y="2801"/>
                    <a:pt x="2241" y="2801"/>
                  </a:cubicBezTo>
                  <a:cubicBezTo>
                    <a:pt x="2264" y="2807"/>
                    <a:pt x="2288" y="2810"/>
                    <a:pt x="2310" y="2810"/>
                  </a:cubicBezTo>
                  <a:cubicBezTo>
                    <a:pt x="2349" y="2810"/>
                    <a:pt x="2386" y="2799"/>
                    <a:pt x="2417" y="2769"/>
                  </a:cubicBezTo>
                  <a:cubicBezTo>
                    <a:pt x="2465" y="2753"/>
                    <a:pt x="2481" y="2721"/>
                    <a:pt x="2481" y="2673"/>
                  </a:cubicBezTo>
                  <a:cubicBezTo>
                    <a:pt x="2481" y="2647"/>
                    <a:pt x="2470" y="2610"/>
                    <a:pt x="2457" y="2580"/>
                  </a:cubicBezTo>
                  <a:lnTo>
                    <a:pt x="2457" y="2580"/>
                  </a:lnTo>
                  <a:cubicBezTo>
                    <a:pt x="2460" y="2584"/>
                    <a:pt x="2463" y="2588"/>
                    <a:pt x="2465" y="2593"/>
                  </a:cubicBezTo>
                  <a:cubicBezTo>
                    <a:pt x="2465" y="2584"/>
                    <a:pt x="2460" y="2580"/>
                    <a:pt x="2456" y="2576"/>
                  </a:cubicBezTo>
                  <a:lnTo>
                    <a:pt x="2456" y="2576"/>
                  </a:lnTo>
                  <a:cubicBezTo>
                    <a:pt x="2456" y="2577"/>
                    <a:pt x="2457" y="2578"/>
                    <a:pt x="2457" y="2580"/>
                  </a:cubicBezTo>
                  <a:lnTo>
                    <a:pt x="2457" y="2580"/>
                  </a:lnTo>
                  <a:cubicBezTo>
                    <a:pt x="2456" y="2577"/>
                    <a:pt x="2454" y="2575"/>
                    <a:pt x="2453" y="2572"/>
                  </a:cubicBezTo>
                  <a:lnTo>
                    <a:pt x="2453" y="2572"/>
                  </a:lnTo>
                  <a:cubicBezTo>
                    <a:pt x="2454" y="2573"/>
                    <a:pt x="2455" y="2575"/>
                    <a:pt x="2456" y="2576"/>
                  </a:cubicBezTo>
                  <a:lnTo>
                    <a:pt x="2456" y="2576"/>
                  </a:lnTo>
                  <a:cubicBezTo>
                    <a:pt x="2453" y="2570"/>
                    <a:pt x="2451" y="2565"/>
                    <a:pt x="2449" y="2561"/>
                  </a:cubicBezTo>
                  <a:lnTo>
                    <a:pt x="2449" y="2561"/>
                  </a:lnTo>
                  <a:cubicBezTo>
                    <a:pt x="2449" y="2565"/>
                    <a:pt x="2450" y="2567"/>
                    <a:pt x="2451" y="2570"/>
                  </a:cubicBezTo>
                  <a:lnTo>
                    <a:pt x="2451" y="2570"/>
                  </a:lnTo>
                  <a:cubicBezTo>
                    <a:pt x="2440" y="2553"/>
                    <a:pt x="2426" y="2536"/>
                    <a:pt x="2414" y="2519"/>
                  </a:cubicBezTo>
                  <a:lnTo>
                    <a:pt x="2414" y="2519"/>
                  </a:lnTo>
                  <a:cubicBezTo>
                    <a:pt x="2416" y="2522"/>
                    <a:pt x="2417" y="2525"/>
                    <a:pt x="2417" y="2529"/>
                  </a:cubicBezTo>
                  <a:cubicBezTo>
                    <a:pt x="2401" y="2513"/>
                    <a:pt x="2385" y="2481"/>
                    <a:pt x="2369" y="2449"/>
                  </a:cubicBezTo>
                  <a:cubicBezTo>
                    <a:pt x="2345" y="2437"/>
                    <a:pt x="2330" y="2417"/>
                    <a:pt x="2324" y="2394"/>
                  </a:cubicBezTo>
                  <a:lnTo>
                    <a:pt x="2324" y="2394"/>
                  </a:lnTo>
                  <a:cubicBezTo>
                    <a:pt x="2328" y="2402"/>
                    <a:pt x="2333" y="2409"/>
                    <a:pt x="2337" y="2417"/>
                  </a:cubicBezTo>
                  <a:cubicBezTo>
                    <a:pt x="2337" y="2401"/>
                    <a:pt x="2321" y="2401"/>
                    <a:pt x="2321" y="2369"/>
                  </a:cubicBezTo>
                  <a:lnTo>
                    <a:pt x="2321" y="2369"/>
                  </a:lnTo>
                  <a:cubicBezTo>
                    <a:pt x="2321" y="2378"/>
                    <a:pt x="2322" y="2386"/>
                    <a:pt x="2324" y="2394"/>
                  </a:cubicBezTo>
                  <a:lnTo>
                    <a:pt x="2324" y="2394"/>
                  </a:lnTo>
                  <a:cubicBezTo>
                    <a:pt x="2247" y="2256"/>
                    <a:pt x="2156" y="2105"/>
                    <a:pt x="2065" y="1969"/>
                  </a:cubicBezTo>
                  <a:cubicBezTo>
                    <a:pt x="2001" y="1889"/>
                    <a:pt x="1937" y="1809"/>
                    <a:pt x="1905" y="1713"/>
                  </a:cubicBezTo>
                  <a:cubicBezTo>
                    <a:pt x="1841" y="1617"/>
                    <a:pt x="1777" y="1537"/>
                    <a:pt x="1729" y="1441"/>
                  </a:cubicBezTo>
                  <a:cubicBezTo>
                    <a:pt x="1585" y="1201"/>
                    <a:pt x="1425" y="961"/>
                    <a:pt x="1265" y="721"/>
                  </a:cubicBezTo>
                  <a:cubicBezTo>
                    <a:pt x="1105" y="497"/>
                    <a:pt x="945" y="257"/>
                    <a:pt x="785" y="32"/>
                  </a:cubicBezTo>
                  <a:cubicBezTo>
                    <a:pt x="769" y="16"/>
                    <a:pt x="737" y="0"/>
                    <a:pt x="7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2"/>
            <p:cNvSpPr/>
            <p:nvPr/>
          </p:nvSpPr>
          <p:spPr>
            <a:xfrm>
              <a:off x="6997381" y="2338613"/>
              <a:ext cx="40006" cy="65665"/>
            </a:xfrm>
            <a:custGeom>
              <a:rect b="b" l="l" r="r" t="t"/>
              <a:pathLst>
                <a:path extrusionOk="0" h="1341" w="817">
                  <a:moveTo>
                    <a:pt x="49" y="0"/>
                  </a:moveTo>
                  <a:cubicBezTo>
                    <a:pt x="17" y="0"/>
                    <a:pt x="1" y="48"/>
                    <a:pt x="17" y="64"/>
                  </a:cubicBezTo>
                  <a:cubicBezTo>
                    <a:pt x="17" y="80"/>
                    <a:pt x="49" y="129"/>
                    <a:pt x="65" y="145"/>
                  </a:cubicBezTo>
                  <a:cubicBezTo>
                    <a:pt x="65" y="161"/>
                    <a:pt x="81" y="177"/>
                    <a:pt x="81" y="177"/>
                  </a:cubicBezTo>
                  <a:cubicBezTo>
                    <a:pt x="81" y="209"/>
                    <a:pt x="81" y="209"/>
                    <a:pt x="113" y="225"/>
                  </a:cubicBezTo>
                  <a:cubicBezTo>
                    <a:pt x="129" y="257"/>
                    <a:pt x="145" y="321"/>
                    <a:pt x="177" y="369"/>
                  </a:cubicBezTo>
                  <a:cubicBezTo>
                    <a:pt x="241" y="465"/>
                    <a:pt x="305" y="577"/>
                    <a:pt x="337" y="689"/>
                  </a:cubicBezTo>
                  <a:cubicBezTo>
                    <a:pt x="401" y="785"/>
                    <a:pt x="465" y="897"/>
                    <a:pt x="529" y="1009"/>
                  </a:cubicBezTo>
                  <a:cubicBezTo>
                    <a:pt x="545" y="1041"/>
                    <a:pt x="577" y="1089"/>
                    <a:pt x="609" y="1137"/>
                  </a:cubicBezTo>
                  <a:lnTo>
                    <a:pt x="721" y="1329"/>
                  </a:lnTo>
                  <a:cubicBezTo>
                    <a:pt x="729" y="1337"/>
                    <a:pt x="745" y="1341"/>
                    <a:pt x="761" y="1341"/>
                  </a:cubicBezTo>
                  <a:cubicBezTo>
                    <a:pt x="777" y="1341"/>
                    <a:pt x="793" y="1337"/>
                    <a:pt x="801" y="1329"/>
                  </a:cubicBezTo>
                  <a:cubicBezTo>
                    <a:pt x="817" y="1297"/>
                    <a:pt x="817" y="1265"/>
                    <a:pt x="801" y="1249"/>
                  </a:cubicBezTo>
                  <a:cubicBezTo>
                    <a:pt x="769" y="1185"/>
                    <a:pt x="705" y="1121"/>
                    <a:pt x="657" y="1041"/>
                  </a:cubicBezTo>
                  <a:cubicBezTo>
                    <a:pt x="641" y="1025"/>
                    <a:pt x="625" y="977"/>
                    <a:pt x="609" y="961"/>
                  </a:cubicBezTo>
                  <a:cubicBezTo>
                    <a:pt x="577" y="945"/>
                    <a:pt x="561" y="897"/>
                    <a:pt x="545" y="881"/>
                  </a:cubicBezTo>
                  <a:cubicBezTo>
                    <a:pt x="497" y="817"/>
                    <a:pt x="465" y="737"/>
                    <a:pt x="417" y="689"/>
                  </a:cubicBezTo>
                  <a:lnTo>
                    <a:pt x="305" y="449"/>
                  </a:lnTo>
                  <a:cubicBezTo>
                    <a:pt x="289" y="417"/>
                    <a:pt x="289" y="385"/>
                    <a:pt x="257" y="353"/>
                  </a:cubicBezTo>
                  <a:cubicBezTo>
                    <a:pt x="241" y="321"/>
                    <a:pt x="225" y="305"/>
                    <a:pt x="209" y="257"/>
                  </a:cubicBezTo>
                  <a:lnTo>
                    <a:pt x="145" y="145"/>
                  </a:lnTo>
                  <a:cubicBezTo>
                    <a:pt x="129" y="97"/>
                    <a:pt x="97" y="64"/>
                    <a:pt x="81" y="0"/>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2"/>
            <p:cNvSpPr/>
            <p:nvPr/>
          </p:nvSpPr>
          <p:spPr>
            <a:xfrm>
              <a:off x="6998948" y="2339396"/>
              <a:ext cx="40790" cy="68701"/>
            </a:xfrm>
            <a:custGeom>
              <a:rect b="b" l="l" r="r" t="t"/>
              <a:pathLst>
                <a:path extrusionOk="0" h="1403" w="833">
                  <a:moveTo>
                    <a:pt x="33" y="0"/>
                  </a:moveTo>
                  <a:cubicBezTo>
                    <a:pt x="17" y="0"/>
                    <a:pt x="17" y="32"/>
                    <a:pt x="1" y="48"/>
                  </a:cubicBezTo>
                  <a:lnTo>
                    <a:pt x="1" y="113"/>
                  </a:lnTo>
                  <a:cubicBezTo>
                    <a:pt x="49" y="209"/>
                    <a:pt x="113" y="305"/>
                    <a:pt x="177" y="433"/>
                  </a:cubicBezTo>
                  <a:lnTo>
                    <a:pt x="273" y="593"/>
                  </a:lnTo>
                  <a:cubicBezTo>
                    <a:pt x="289" y="625"/>
                    <a:pt x="305" y="689"/>
                    <a:pt x="353" y="721"/>
                  </a:cubicBezTo>
                  <a:cubicBezTo>
                    <a:pt x="417" y="833"/>
                    <a:pt x="449" y="929"/>
                    <a:pt x="513" y="1025"/>
                  </a:cubicBezTo>
                  <a:cubicBezTo>
                    <a:pt x="529" y="1089"/>
                    <a:pt x="577" y="1121"/>
                    <a:pt x="593" y="1169"/>
                  </a:cubicBezTo>
                  <a:cubicBezTo>
                    <a:pt x="625" y="1233"/>
                    <a:pt x="673" y="1281"/>
                    <a:pt x="705" y="1361"/>
                  </a:cubicBezTo>
                  <a:cubicBezTo>
                    <a:pt x="725" y="1391"/>
                    <a:pt x="752" y="1402"/>
                    <a:pt x="777" y="1402"/>
                  </a:cubicBezTo>
                  <a:cubicBezTo>
                    <a:pt x="791" y="1402"/>
                    <a:pt x="805" y="1398"/>
                    <a:pt x="817" y="1393"/>
                  </a:cubicBezTo>
                  <a:cubicBezTo>
                    <a:pt x="833" y="1361"/>
                    <a:pt x="833" y="1345"/>
                    <a:pt x="833" y="1329"/>
                  </a:cubicBezTo>
                  <a:cubicBezTo>
                    <a:pt x="833" y="1313"/>
                    <a:pt x="833" y="1281"/>
                    <a:pt x="817" y="1265"/>
                  </a:cubicBezTo>
                  <a:cubicBezTo>
                    <a:pt x="769" y="1201"/>
                    <a:pt x="737" y="1121"/>
                    <a:pt x="673" y="1073"/>
                  </a:cubicBezTo>
                  <a:cubicBezTo>
                    <a:pt x="641" y="993"/>
                    <a:pt x="593" y="913"/>
                    <a:pt x="545" y="849"/>
                  </a:cubicBezTo>
                  <a:cubicBezTo>
                    <a:pt x="513" y="769"/>
                    <a:pt x="449" y="689"/>
                    <a:pt x="417" y="593"/>
                  </a:cubicBezTo>
                  <a:cubicBezTo>
                    <a:pt x="305" y="401"/>
                    <a:pt x="209" y="225"/>
                    <a:pt x="97" y="48"/>
                  </a:cubicBezTo>
                  <a:cubicBezTo>
                    <a:pt x="97" y="32"/>
                    <a:pt x="65" y="32"/>
                    <a:pt x="49" y="0"/>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2"/>
            <p:cNvSpPr/>
            <p:nvPr/>
          </p:nvSpPr>
          <p:spPr>
            <a:xfrm>
              <a:off x="6998948" y="2339396"/>
              <a:ext cx="51759" cy="85448"/>
            </a:xfrm>
            <a:custGeom>
              <a:rect b="b" l="l" r="r" t="t"/>
              <a:pathLst>
                <a:path extrusionOk="0" h="1745" w="1057">
                  <a:moveTo>
                    <a:pt x="49" y="0"/>
                  </a:moveTo>
                  <a:cubicBezTo>
                    <a:pt x="17" y="32"/>
                    <a:pt x="1" y="64"/>
                    <a:pt x="17" y="81"/>
                  </a:cubicBezTo>
                  <a:cubicBezTo>
                    <a:pt x="49" y="161"/>
                    <a:pt x="97" y="225"/>
                    <a:pt x="129" y="305"/>
                  </a:cubicBezTo>
                  <a:cubicBezTo>
                    <a:pt x="177" y="369"/>
                    <a:pt x="193" y="433"/>
                    <a:pt x="241" y="481"/>
                  </a:cubicBezTo>
                  <a:cubicBezTo>
                    <a:pt x="273" y="545"/>
                    <a:pt x="321" y="625"/>
                    <a:pt x="353" y="705"/>
                  </a:cubicBezTo>
                  <a:cubicBezTo>
                    <a:pt x="401" y="769"/>
                    <a:pt x="417" y="833"/>
                    <a:pt x="449" y="881"/>
                  </a:cubicBezTo>
                  <a:cubicBezTo>
                    <a:pt x="497" y="945"/>
                    <a:pt x="529" y="1025"/>
                    <a:pt x="577" y="1089"/>
                  </a:cubicBezTo>
                  <a:cubicBezTo>
                    <a:pt x="609" y="1153"/>
                    <a:pt x="641" y="1233"/>
                    <a:pt x="673" y="1281"/>
                  </a:cubicBezTo>
                  <a:cubicBezTo>
                    <a:pt x="721" y="1345"/>
                    <a:pt x="753" y="1425"/>
                    <a:pt x="801" y="1489"/>
                  </a:cubicBezTo>
                  <a:cubicBezTo>
                    <a:pt x="833" y="1569"/>
                    <a:pt x="897" y="1649"/>
                    <a:pt x="929" y="1729"/>
                  </a:cubicBezTo>
                  <a:cubicBezTo>
                    <a:pt x="929" y="1745"/>
                    <a:pt x="977" y="1745"/>
                    <a:pt x="977" y="1745"/>
                  </a:cubicBezTo>
                  <a:cubicBezTo>
                    <a:pt x="993" y="1745"/>
                    <a:pt x="1009" y="1745"/>
                    <a:pt x="1041" y="1729"/>
                  </a:cubicBezTo>
                  <a:cubicBezTo>
                    <a:pt x="1057" y="1713"/>
                    <a:pt x="1057" y="1713"/>
                    <a:pt x="1057" y="1681"/>
                  </a:cubicBezTo>
                  <a:cubicBezTo>
                    <a:pt x="1057" y="1665"/>
                    <a:pt x="1057" y="1649"/>
                    <a:pt x="1041" y="1633"/>
                  </a:cubicBezTo>
                  <a:cubicBezTo>
                    <a:pt x="995" y="1557"/>
                    <a:pt x="935" y="1481"/>
                    <a:pt x="902" y="1405"/>
                  </a:cubicBezTo>
                  <a:lnTo>
                    <a:pt x="902" y="1405"/>
                  </a:lnTo>
                  <a:cubicBezTo>
                    <a:pt x="904" y="1407"/>
                    <a:pt x="908" y="1409"/>
                    <a:pt x="913" y="1409"/>
                  </a:cubicBezTo>
                  <a:cubicBezTo>
                    <a:pt x="849" y="1313"/>
                    <a:pt x="801" y="1185"/>
                    <a:pt x="737" y="1089"/>
                  </a:cubicBezTo>
                  <a:cubicBezTo>
                    <a:pt x="673" y="961"/>
                    <a:pt x="593" y="849"/>
                    <a:pt x="529" y="721"/>
                  </a:cubicBezTo>
                  <a:cubicBezTo>
                    <a:pt x="481" y="609"/>
                    <a:pt x="417" y="513"/>
                    <a:pt x="353" y="385"/>
                  </a:cubicBezTo>
                  <a:cubicBezTo>
                    <a:pt x="289" y="273"/>
                    <a:pt x="241" y="145"/>
                    <a:pt x="161" y="48"/>
                  </a:cubicBezTo>
                  <a:cubicBezTo>
                    <a:pt x="129" y="32"/>
                    <a:pt x="113" y="0"/>
                    <a:pt x="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2"/>
            <p:cNvSpPr/>
            <p:nvPr/>
          </p:nvSpPr>
          <p:spPr>
            <a:xfrm>
              <a:off x="7000515" y="2338613"/>
              <a:ext cx="42357" cy="72913"/>
            </a:xfrm>
            <a:custGeom>
              <a:rect b="b" l="l" r="r" t="t"/>
              <a:pathLst>
                <a:path extrusionOk="0" h="1489" w="865">
                  <a:moveTo>
                    <a:pt x="49" y="0"/>
                  </a:moveTo>
                  <a:cubicBezTo>
                    <a:pt x="17" y="0"/>
                    <a:pt x="1" y="48"/>
                    <a:pt x="17" y="64"/>
                  </a:cubicBezTo>
                  <a:cubicBezTo>
                    <a:pt x="81" y="177"/>
                    <a:pt x="145" y="305"/>
                    <a:pt x="193" y="401"/>
                  </a:cubicBezTo>
                  <a:cubicBezTo>
                    <a:pt x="257" y="529"/>
                    <a:pt x="337" y="641"/>
                    <a:pt x="401" y="769"/>
                  </a:cubicBezTo>
                  <a:cubicBezTo>
                    <a:pt x="465" y="865"/>
                    <a:pt x="513" y="977"/>
                    <a:pt x="561" y="1089"/>
                  </a:cubicBezTo>
                  <a:cubicBezTo>
                    <a:pt x="625" y="1201"/>
                    <a:pt x="705" y="1345"/>
                    <a:pt x="753" y="1457"/>
                  </a:cubicBezTo>
                  <a:cubicBezTo>
                    <a:pt x="753" y="1489"/>
                    <a:pt x="785" y="1489"/>
                    <a:pt x="785" y="1489"/>
                  </a:cubicBezTo>
                  <a:lnTo>
                    <a:pt x="817" y="1489"/>
                  </a:lnTo>
                  <a:cubicBezTo>
                    <a:pt x="849" y="1457"/>
                    <a:pt x="865" y="1441"/>
                    <a:pt x="849" y="1425"/>
                  </a:cubicBezTo>
                  <a:cubicBezTo>
                    <a:pt x="785" y="1297"/>
                    <a:pt x="705" y="1169"/>
                    <a:pt x="641" y="1041"/>
                  </a:cubicBezTo>
                  <a:cubicBezTo>
                    <a:pt x="577" y="945"/>
                    <a:pt x="513" y="817"/>
                    <a:pt x="465" y="721"/>
                  </a:cubicBezTo>
                  <a:cubicBezTo>
                    <a:pt x="401" y="609"/>
                    <a:pt x="321" y="481"/>
                    <a:pt x="241" y="369"/>
                  </a:cubicBezTo>
                  <a:cubicBezTo>
                    <a:pt x="177" y="241"/>
                    <a:pt x="113" y="145"/>
                    <a:pt x="65" y="16"/>
                  </a:cubicBezTo>
                  <a:cubicBezTo>
                    <a:pt x="97" y="0"/>
                    <a:pt x="81" y="0"/>
                    <a:pt x="49" y="0"/>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2"/>
            <p:cNvSpPr/>
            <p:nvPr/>
          </p:nvSpPr>
          <p:spPr>
            <a:xfrm>
              <a:off x="7003648" y="2340180"/>
              <a:ext cx="82314" cy="137158"/>
            </a:xfrm>
            <a:custGeom>
              <a:rect b="b" l="l" r="r" t="t"/>
              <a:pathLst>
                <a:path extrusionOk="0" h="2801" w="1681">
                  <a:moveTo>
                    <a:pt x="81" y="0"/>
                  </a:moveTo>
                  <a:lnTo>
                    <a:pt x="17" y="16"/>
                  </a:lnTo>
                  <a:cubicBezTo>
                    <a:pt x="1" y="32"/>
                    <a:pt x="1" y="48"/>
                    <a:pt x="17" y="65"/>
                  </a:cubicBezTo>
                  <a:lnTo>
                    <a:pt x="33" y="81"/>
                  </a:lnTo>
                  <a:cubicBezTo>
                    <a:pt x="81" y="177"/>
                    <a:pt x="113" y="241"/>
                    <a:pt x="161" y="305"/>
                  </a:cubicBezTo>
                  <a:cubicBezTo>
                    <a:pt x="193" y="385"/>
                    <a:pt x="241" y="465"/>
                    <a:pt x="273" y="561"/>
                  </a:cubicBezTo>
                  <a:lnTo>
                    <a:pt x="337" y="689"/>
                  </a:lnTo>
                  <a:cubicBezTo>
                    <a:pt x="353" y="721"/>
                    <a:pt x="385" y="753"/>
                    <a:pt x="401" y="785"/>
                  </a:cubicBezTo>
                  <a:cubicBezTo>
                    <a:pt x="433" y="849"/>
                    <a:pt x="481" y="929"/>
                    <a:pt x="513" y="993"/>
                  </a:cubicBezTo>
                  <a:cubicBezTo>
                    <a:pt x="561" y="1073"/>
                    <a:pt x="593" y="1121"/>
                    <a:pt x="641" y="1201"/>
                  </a:cubicBezTo>
                  <a:cubicBezTo>
                    <a:pt x="657" y="1249"/>
                    <a:pt x="673" y="1265"/>
                    <a:pt x="705" y="1313"/>
                  </a:cubicBezTo>
                  <a:lnTo>
                    <a:pt x="753" y="1425"/>
                  </a:lnTo>
                  <a:cubicBezTo>
                    <a:pt x="801" y="1505"/>
                    <a:pt x="833" y="1569"/>
                    <a:pt x="881" y="1649"/>
                  </a:cubicBezTo>
                  <a:cubicBezTo>
                    <a:pt x="913" y="1713"/>
                    <a:pt x="961" y="1793"/>
                    <a:pt x="993" y="1873"/>
                  </a:cubicBezTo>
                  <a:cubicBezTo>
                    <a:pt x="1105" y="2049"/>
                    <a:pt x="1185" y="2209"/>
                    <a:pt x="1281" y="2369"/>
                  </a:cubicBezTo>
                  <a:lnTo>
                    <a:pt x="1393" y="2609"/>
                  </a:lnTo>
                  <a:cubicBezTo>
                    <a:pt x="1425" y="2641"/>
                    <a:pt x="1441" y="2673"/>
                    <a:pt x="1457" y="2705"/>
                  </a:cubicBezTo>
                  <a:cubicBezTo>
                    <a:pt x="1473" y="2721"/>
                    <a:pt x="1505" y="2769"/>
                    <a:pt x="1521" y="2785"/>
                  </a:cubicBezTo>
                  <a:cubicBezTo>
                    <a:pt x="1537" y="2785"/>
                    <a:pt x="1537" y="2801"/>
                    <a:pt x="1553" y="2801"/>
                  </a:cubicBezTo>
                  <a:cubicBezTo>
                    <a:pt x="1585" y="2801"/>
                    <a:pt x="1617" y="2801"/>
                    <a:pt x="1633" y="2785"/>
                  </a:cubicBezTo>
                  <a:cubicBezTo>
                    <a:pt x="1665" y="2769"/>
                    <a:pt x="1681" y="2721"/>
                    <a:pt x="1681" y="2705"/>
                  </a:cubicBezTo>
                  <a:cubicBezTo>
                    <a:pt x="1681" y="2673"/>
                    <a:pt x="1665" y="2641"/>
                    <a:pt x="1633" y="2609"/>
                  </a:cubicBezTo>
                  <a:lnTo>
                    <a:pt x="1585" y="2481"/>
                  </a:lnTo>
                  <a:cubicBezTo>
                    <a:pt x="1521" y="2385"/>
                    <a:pt x="1473" y="2289"/>
                    <a:pt x="1425" y="2193"/>
                  </a:cubicBezTo>
                  <a:cubicBezTo>
                    <a:pt x="1361" y="2081"/>
                    <a:pt x="1313" y="1985"/>
                    <a:pt x="1281" y="1905"/>
                  </a:cubicBezTo>
                  <a:cubicBezTo>
                    <a:pt x="1217" y="1793"/>
                    <a:pt x="1153" y="1681"/>
                    <a:pt x="1073" y="1569"/>
                  </a:cubicBezTo>
                  <a:lnTo>
                    <a:pt x="897" y="1265"/>
                  </a:lnTo>
                  <a:cubicBezTo>
                    <a:pt x="833" y="1169"/>
                    <a:pt x="785" y="1089"/>
                    <a:pt x="721" y="993"/>
                  </a:cubicBezTo>
                  <a:cubicBezTo>
                    <a:pt x="705" y="945"/>
                    <a:pt x="657" y="913"/>
                    <a:pt x="625" y="849"/>
                  </a:cubicBezTo>
                  <a:cubicBezTo>
                    <a:pt x="593" y="801"/>
                    <a:pt x="561" y="769"/>
                    <a:pt x="545" y="721"/>
                  </a:cubicBezTo>
                  <a:cubicBezTo>
                    <a:pt x="481" y="625"/>
                    <a:pt x="417" y="545"/>
                    <a:pt x="353" y="449"/>
                  </a:cubicBezTo>
                  <a:cubicBezTo>
                    <a:pt x="321" y="369"/>
                    <a:pt x="273" y="305"/>
                    <a:pt x="241" y="225"/>
                  </a:cubicBezTo>
                  <a:cubicBezTo>
                    <a:pt x="193" y="161"/>
                    <a:pt x="161" y="81"/>
                    <a:pt x="113" y="32"/>
                  </a:cubicBezTo>
                  <a:cubicBezTo>
                    <a:pt x="113" y="0"/>
                    <a:pt x="97" y="0"/>
                    <a:pt x="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2"/>
            <p:cNvSpPr/>
            <p:nvPr/>
          </p:nvSpPr>
          <p:spPr>
            <a:xfrm>
              <a:off x="7004432" y="2335479"/>
              <a:ext cx="45491" cy="72717"/>
            </a:xfrm>
            <a:custGeom>
              <a:rect b="b" l="l" r="r" t="t"/>
              <a:pathLst>
                <a:path extrusionOk="0" h="1485" w="929">
                  <a:moveTo>
                    <a:pt x="49" y="0"/>
                  </a:moveTo>
                  <a:cubicBezTo>
                    <a:pt x="17" y="0"/>
                    <a:pt x="1" y="48"/>
                    <a:pt x="17" y="64"/>
                  </a:cubicBezTo>
                  <a:cubicBezTo>
                    <a:pt x="49" y="112"/>
                    <a:pt x="49" y="128"/>
                    <a:pt x="65" y="161"/>
                  </a:cubicBezTo>
                  <a:cubicBezTo>
                    <a:pt x="65" y="177"/>
                    <a:pt x="81" y="177"/>
                    <a:pt x="81" y="209"/>
                  </a:cubicBezTo>
                  <a:cubicBezTo>
                    <a:pt x="97" y="225"/>
                    <a:pt x="97" y="241"/>
                    <a:pt x="129" y="273"/>
                  </a:cubicBezTo>
                  <a:cubicBezTo>
                    <a:pt x="161" y="321"/>
                    <a:pt x="177" y="385"/>
                    <a:pt x="225" y="449"/>
                  </a:cubicBezTo>
                  <a:cubicBezTo>
                    <a:pt x="289" y="561"/>
                    <a:pt x="337" y="673"/>
                    <a:pt x="417" y="785"/>
                  </a:cubicBezTo>
                  <a:cubicBezTo>
                    <a:pt x="481" y="913"/>
                    <a:pt x="561" y="1025"/>
                    <a:pt x="625" y="1121"/>
                  </a:cubicBezTo>
                  <a:cubicBezTo>
                    <a:pt x="657" y="1185"/>
                    <a:pt x="689" y="1249"/>
                    <a:pt x="721" y="1281"/>
                  </a:cubicBezTo>
                  <a:lnTo>
                    <a:pt x="849" y="1473"/>
                  </a:lnTo>
                  <a:cubicBezTo>
                    <a:pt x="857" y="1481"/>
                    <a:pt x="865" y="1485"/>
                    <a:pt x="873" y="1485"/>
                  </a:cubicBezTo>
                  <a:cubicBezTo>
                    <a:pt x="881" y="1485"/>
                    <a:pt x="889" y="1481"/>
                    <a:pt x="897" y="1473"/>
                  </a:cubicBezTo>
                  <a:cubicBezTo>
                    <a:pt x="897" y="1473"/>
                    <a:pt x="929" y="1441"/>
                    <a:pt x="929" y="1425"/>
                  </a:cubicBezTo>
                  <a:lnTo>
                    <a:pt x="929" y="1393"/>
                  </a:lnTo>
                  <a:cubicBezTo>
                    <a:pt x="881" y="1329"/>
                    <a:pt x="817" y="1249"/>
                    <a:pt x="785" y="1169"/>
                  </a:cubicBezTo>
                  <a:lnTo>
                    <a:pt x="657" y="993"/>
                  </a:lnTo>
                  <a:cubicBezTo>
                    <a:pt x="625" y="913"/>
                    <a:pt x="561" y="833"/>
                    <a:pt x="529" y="753"/>
                  </a:cubicBezTo>
                  <a:cubicBezTo>
                    <a:pt x="481" y="673"/>
                    <a:pt x="449" y="593"/>
                    <a:pt x="385" y="529"/>
                  </a:cubicBezTo>
                  <a:cubicBezTo>
                    <a:pt x="337" y="449"/>
                    <a:pt x="305" y="369"/>
                    <a:pt x="241" y="289"/>
                  </a:cubicBezTo>
                  <a:lnTo>
                    <a:pt x="177" y="161"/>
                  </a:lnTo>
                  <a:cubicBezTo>
                    <a:pt x="177" y="144"/>
                    <a:pt x="161" y="128"/>
                    <a:pt x="161" y="112"/>
                  </a:cubicBezTo>
                  <a:cubicBezTo>
                    <a:pt x="145" y="64"/>
                    <a:pt x="145" y="48"/>
                    <a:pt x="129" y="0"/>
                  </a:cubicBezTo>
                  <a:cubicBezTo>
                    <a:pt x="118" y="11"/>
                    <a:pt x="109" y="15"/>
                    <a:pt x="101" y="15"/>
                  </a:cubicBezTo>
                  <a:cubicBezTo>
                    <a:pt x="84" y="15"/>
                    <a:pt x="70" y="0"/>
                    <a:pt x="49" y="0"/>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2"/>
            <p:cNvSpPr/>
            <p:nvPr/>
          </p:nvSpPr>
          <p:spPr>
            <a:xfrm>
              <a:off x="7005215" y="2335479"/>
              <a:ext cx="57243" cy="97200"/>
            </a:xfrm>
            <a:custGeom>
              <a:rect b="b" l="l" r="r" t="t"/>
              <a:pathLst>
                <a:path extrusionOk="0" h="1985" w="1169">
                  <a:moveTo>
                    <a:pt x="49" y="0"/>
                  </a:moveTo>
                  <a:cubicBezTo>
                    <a:pt x="65" y="32"/>
                    <a:pt x="65" y="48"/>
                    <a:pt x="49" y="48"/>
                  </a:cubicBezTo>
                  <a:cubicBezTo>
                    <a:pt x="17" y="64"/>
                    <a:pt x="1" y="112"/>
                    <a:pt x="1" y="128"/>
                  </a:cubicBezTo>
                  <a:cubicBezTo>
                    <a:pt x="161" y="433"/>
                    <a:pt x="353" y="721"/>
                    <a:pt x="513" y="1041"/>
                  </a:cubicBezTo>
                  <a:cubicBezTo>
                    <a:pt x="577" y="1185"/>
                    <a:pt x="673" y="1345"/>
                    <a:pt x="753" y="1489"/>
                  </a:cubicBezTo>
                  <a:lnTo>
                    <a:pt x="1041" y="1969"/>
                  </a:lnTo>
                  <a:lnTo>
                    <a:pt x="1073" y="1985"/>
                  </a:lnTo>
                  <a:lnTo>
                    <a:pt x="1121" y="1985"/>
                  </a:lnTo>
                  <a:cubicBezTo>
                    <a:pt x="1153" y="1985"/>
                    <a:pt x="1153" y="1969"/>
                    <a:pt x="1169" y="1953"/>
                  </a:cubicBezTo>
                  <a:lnTo>
                    <a:pt x="1169" y="1889"/>
                  </a:lnTo>
                  <a:cubicBezTo>
                    <a:pt x="1105" y="1793"/>
                    <a:pt x="1073" y="1713"/>
                    <a:pt x="1009" y="1601"/>
                  </a:cubicBezTo>
                  <a:lnTo>
                    <a:pt x="1009" y="1617"/>
                  </a:lnTo>
                  <a:cubicBezTo>
                    <a:pt x="913" y="1473"/>
                    <a:pt x="801" y="1281"/>
                    <a:pt x="705" y="1105"/>
                  </a:cubicBezTo>
                  <a:cubicBezTo>
                    <a:pt x="609" y="929"/>
                    <a:pt x="513" y="769"/>
                    <a:pt x="401" y="593"/>
                  </a:cubicBezTo>
                  <a:lnTo>
                    <a:pt x="113" y="48"/>
                  </a:lnTo>
                  <a:cubicBezTo>
                    <a:pt x="81" y="32"/>
                    <a:pt x="65" y="0"/>
                    <a:pt x="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2"/>
            <p:cNvSpPr/>
            <p:nvPr/>
          </p:nvSpPr>
          <p:spPr>
            <a:xfrm>
              <a:off x="7011483" y="2345664"/>
              <a:ext cx="69779" cy="121831"/>
            </a:xfrm>
            <a:custGeom>
              <a:rect b="b" l="l" r="r" t="t"/>
              <a:pathLst>
                <a:path extrusionOk="0" h="2488" w="1425">
                  <a:moveTo>
                    <a:pt x="33" y="1"/>
                  </a:moveTo>
                  <a:cubicBezTo>
                    <a:pt x="17" y="1"/>
                    <a:pt x="1" y="33"/>
                    <a:pt x="17" y="65"/>
                  </a:cubicBezTo>
                  <a:cubicBezTo>
                    <a:pt x="97" y="209"/>
                    <a:pt x="193" y="401"/>
                    <a:pt x="273" y="561"/>
                  </a:cubicBezTo>
                  <a:cubicBezTo>
                    <a:pt x="385" y="737"/>
                    <a:pt x="481" y="897"/>
                    <a:pt x="561" y="1073"/>
                  </a:cubicBezTo>
                  <a:cubicBezTo>
                    <a:pt x="593" y="1153"/>
                    <a:pt x="641" y="1233"/>
                    <a:pt x="673" y="1329"/>
                  </a:cubicBezTo>
                  <a:cubicBezTo>
                    <a:pt x="721" y="1409"/>
                    <a:pt x="753" y="1521"/>
                    <a:pt x="817" y="1601"/>
                  </a:cubicBezTo>
                  <a:lnTo>
                    <a:pt x="945" y="1841"/>
                  </a:lnTo>
                  <a:lnTo>
                    <a:pt x="1057" y="2081"/>
                  </a:lnTo>
                  <a:cubicBezTo>
                    <a:pt x="1105" y="2129"/>
                    <a:pt x="1137" y="2193"/>
                    <a:pt x="1185" y="2273"/>
                  </a:cubicBezTo>
                  <a:lnTo>
                    <a:pt x="1297" y="2465"/>
                  </a:lnTo>
                  <a:cubicBezTo>
                    <a:pt x="1308" y="2476"/>
                    <a:pt x="1335" y="2487"/>
                    <a:pt x="1356" y="2487"/>
                  </a:cubicBezTo>
                  <a:cubicBezTo>
                    <a:pt x="1365" y="2487"/>
                    <a:pt x="1372" y="2485"/>
                    <a:pt x="1377" y="2481"/>
                  </a:cubicBezTo>
                  <a:cubicBezTo>
                    <a:pt x="1393" y="2481"/>
                    <a:pt x="1393" y="2465"/>
                    <a:pt x="1425" y="2433"/>
                  </a:cubicBezTo>
                  <a:lnTo>
                    <a:pt x="1425" y="2369"/>
                  </a:lnTo>
                  <a:lnTo>
                    <a:pt x="1361" y="2257"/>
                  </a:lnTo>
                  <a:lnTo>
                    <a:pt x="1297" y="2145"/>
                  </a:lnTo>
                  <a:cubicBezTo>
                    <a:pt x="1265" y="2065"/>
                    <a:pt x="1201" y="1985"/>
                    <a:pt x="1153" y="1905"/>
                  </a:cubicBezTo>
                  <a:cubicBezTo>
                    <a:pt x="1121" y="1809"/>
                    <a:pt x="1057" y="1745"/>
                    <a:pt x="1025" y="1665"/>
                  </a:cubicBezTo>
                  <a:cubicBezTo>
                    <a:pt x="977" y="1569"/>
                    <a:pt x="913" y="1505"/>
                    <a:pt x="881" y="1393"/>
                  </a:cubicBezTo>
                  <a:cubicBezTo>
                    <a:pt x="833" y="1313"/>
                    <a:pt x="801" y="1233"/>
                    <a:pt x="737" y="1153"/>
                  </a:cubicBezTo>
                  <a:cubicBezTo>
                    <a:pt x="705" y="1073"/>
                    <a:pt x="641" y="993"/>
                    <a:pt x="593" y="897"/>
                  </a:cubicBezTo>
                  <a:cubicBezTo>
                    <a:pt x="497" y="737"/>
                    <a:pt x="417" y="577"/>
                    <a:pt x="321" y="401"/>
                  </a:cubicBezTo>
                  <a:cubicBezTo>
                    <a:pt x="241" y="257"/>
                    <a:pt x="177" y="145"/>
                    <a:pt x="113" y="1"/>
                  </a:cubicBezTo>
                  <a:cubicBezTo>
                    <a:pt x="102" y="6"/>
                    <a:pt x="95" y="8"/>
                    <a:pt x="88" y="8"/>
                  </a:cubicBezTo>
                  <a:cubicBezTo>
                    <a:pt x="75" y="8"/>
                    <a:pt x="65" y="1"/>
                    <a:pt x="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2"/>
            <p:cNvSpPr/>
            <p:nvPr/>
          </p:nvSpPr>
          <p:spPr>
            <a:xfrm>
              <a:off x="7035771" y="2392673"/>
              <a:ext cx="51759" cy="83881"/>
            </a:xfrm>
            <a:custGeom>
              <a:rect b="b" l="l" r="r" t="t"/>
              <a:pathLst>
                <a:path extrusionOk="0" h="1713" w="1057">
                  <a:moveTo>
                    <a:pt x="33" y="1"/>
                  </a:moveTo>
                  <a:cubicBezTo>
                    <a:pt x="49" y="17"/>
                    <a:pt x="17" y="17"/>
                    <a:pt x="17" y="17"/>
                  </a:cubicBezTo>
                  <a:cubicBezTo>
                    <a:pt x="1" y="33"/>
                    <a:pt x="1" y="65"/>
                    <a:pt x="17" y="81"/>
                  </a:cubicBezTo>
                  <a:cubicBezTo>
                    <a:pt x="49" y="113"/>
                    <a:pt x="81" y="161"/>
                    <a:pt x="97" y="193"/>
                  </a:cubicBezTo>
                  <a:cubicBezTo>
                    <a:pt x="129" y="209"/>
                    <a:pt x="129" y="241"/>
                    <a:pt x="145" y="273"/>
                  </a:cubicBezTo>
                  <a:cubicBezTo>
                    <a:pt x="145" y="305"/>
                    <a:pt x="161" y="305"/>
                    <a:pt x="161" y="321"/>
                  </a:cubicBezTo>
                  <a:lnTo>
                    <a:pt x="193" y="385"/>
                  </a:lnTo>
                  <a:cubicBezTo>
                    <a:pt x="257" y="497"/>
                    <a:pt x="337" y="593"/>
                    <a:pt x="401" y="721"/>
                  </a:cubicBezTo>
                  <a:cubicBezTo>
                    <a:pt x="433" y="785"/>
                    <a:pt x="465" y="833"/>
                    <a:pt x="497" y="881"/>
                  </a:cubicBezTo>
                  <a:cubicBezTo>
                    <a:pt x="529" y="945"/>
                    <a:pt x="561" y="977"/>
                    <a:pt x="577" y="1041"/>
                  </a:cubicBezTo>
                  <a:cubicBezTo>
                    <a:pt x="593" y="1105"/>
                    <a:pt x="641" y="1137"/>
                    <a:pt x="657" y="1201"/>
                  </a:cubicBezTo>
                  <a:cubicBezTo>
                    <a:pt x="673" y="1249"/>
                    <a:pt x="721" y="1313"/>
                    <a:pt x="737" y="1361"/>
                  </a:cubicBezTo>
                  <a:cubicBezTo>
                    <a:pt x="753" y="1409"/>
                    <a:pt x="801" y="1473"/>
                    <a:pt x="817" y="1537"/>
                  </a:cubicBezTo>
                  <a:cubicBezTo>
                    <a:pt x="833" y="1601"/>
                    <a:pt x="881" y="1649"/>
                    <a:pt x="913" y="1697"/>
                  </a:cubicBezTo>
                  <a:lnTo>
                    <a:pt x="945" y="1713"/>
                  </a:lnTo>
                  <a:lnTo>
                    <a:pt x="993" y="1713"/>
                  </a:lnTo>
                  <a:cubicBezTo>
                    <a:pt x="1041" y="1697"/>
                    <a:pt x="1057" y="1649"/>
                    <a:pt x="1041" y="1633"/>
                  </a:cubicBezTo>
                  <a:cubicBezTo>
                    <a:pt x="993" y="1569"/>
                    <a:pt x="961" y="1489"/>
                    <a:pt x="913" y="1441"/>
                  </a:cubicBezTo>
                  <a:cubicBezTo>
                    <a:pt x="881" y="1361"/>
                    <a:pt x="833" y="1281"/>
                    <a:pt x="785" y="1201"/>
                  </a:cubicBezTo>
                  <a:cubicBezTo>
                    <a:pt x="705" y="1057"/>
                    <a:pt x="625" y="913"/>
                    <a:pt x="513" y="769"/>
                  </a:cubicBezTo>
                  <a:cubicBezTo>
                    <a:pt x="481" y="689"/>
                    <a:pt x="417" y="609"/>
                    <a:pt x="385" y="529"/>
                  </a:cubicBezTo>
                  <a:lnTo>
                    <a:pt x="321" y="417"/>
                  </a:lnTo>
                  <a:cubicBezTo>
                    <a:pt x="305" y="401"/>
                    <a:pt x="273" y="353"/>
                    <a:pt x="273" y="337"/>
                  </a:cubicBezTo>
                  <a:lnTo>
                    <a:pt x="273" y="321"/>
                  </a:lnTo>
                  <a:lnTo>
                    <a:pt x="273" y="305"/>
                  </a:lnTo>
                  <a:cubicBezTo>
                    <a:pt x="257" y="273"/>
                    <a:pt x="257" y="257"/>
                    <a:pt x="241" y="241"/>
                  </a:cubicBezTo>
                  <a:cubicBezTo>
                    <a:pt x="241" y="241"/>
                    <a:pt x="241" y="225"/>
                    <a:pt x="225" y="225"/>
                  </a:cubicBezTo>
                  <a:cubicBezTo>
                    <a:pt x="177" y="145"/>
                    <a:pt x="145" y="81"/>
                    <a:pt x="81" y="17"/>
                  </a:cubicBezTo>
                  <a:cubicBezTo>
                    <a:pt x="81" y="1"/>
                    <a:pt x="65" y="1"/>
                    <a:pt x="33" y="1"/>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2"/>
            <p:cNvSpPr/>
            <p:nvPr/>
          </p:nvSpPr>
          <p:spPr>
            <a:xfrm>
              <a:off x="7049874" y="2413827"/>
              <a:ext cx="36873" cy="61748"/>
            </a:xfrm>
            <a:custGeom>
              <a:rect b="b" l="l" r="r" t="t"/>
              <a:pathLst>
                <a:path extrusionOk="0" h="1261" w="753">
                  <a:moveTo>
                    <a:pt x="49" y="1"/>
                  </a:moveTo>
                  <a:lnTo>
                    <a:pt x="49" y="1"/>
                  </a:lnTo>
                  <a:cubicBezTo>
                    <a:pt x="65" y="33"/>
                    <a:pt x="65" y="33"/>
                    <a:pt x="33" y="33"/>
                  </a:cubicBezTo>
                  <a:cubicBezTo>
                    <a:pt x="17" y="33"/>
                    <a:pt x="1" y="65"/>
                    <a:pt x="17" y="81"/>
                  </a:cubicBezTo>
                  <a:cubicBezTo>
                    <a:pt x="49" y="145"/>
                    <a:pt x="97" y="225"/>
                    <a:pt x="129" y="289"/>
                  </a:cubicBezTo>
                  <a:cubicBezTo>
                    <a:pt x="177" y="353"/>
                    <a:pt x="209" y="401"/>
                    <a:pt x="241" y="465"/>
                  </a:cubicBezTo>
                  <a:cubicBezTo>
                    <a:pt x="273" y="529"/>
                    <a:pt x="305" y="593"/>
                    <a:pt x="337" y="641"/>
                  </a:cubicBezTo>
                  <a:cubicBezTo>
                    <a:pt x="369" y="705"/>
                    <a:pt x="401" y="769"/>
                    <a:pt x="433" y="833"/>
                  </a:cubicBezTo>
                  <a:cubicBezTo>
                    <a:pt x="465" y="881"/>
                    <a:pt x="497" y="961"/>
                    <a:pt x="529" y="1025"/>
                  </a:cubicBezTo>
                  <a:cubicBezTo>
                    <a:pt x="577" y="1105"/>
                    <a:pt x="609" y="1169"/>
                    <a:pt x="657" y="1249"/>
                  </a:cubicBezTo>
                  <a:cubicBezTo>
                    <a:pt x="665" y="1257"/>
                    <a:pt x="681" y="1261"/>
                    <a:pt x="697" y="1261"/>
                  </a:cubicBezTo>
                  <a:cubicBezTo>
                    <a:pt x="713" y="1261"/>
                    <a:pt x="729" y="1257"/>
                    <a:pt x="737" y="1249"/>
                  </a:cubicBezTo>
                  <a:cubicBezTo>
                    <a:pt x="753" y="1249"/>
                    <a:pt x="753" y="1233"/>
                    <a:pt x="753" y="1201"/>
                  </a:cubicBezTo>
                  <a:cubicBezTo>
                    <a:pt x="753" y="1185"/>
                    <a:pt x="753" y="1169"/>
                    <a:pt x="737" y="1169"/>
                  </a:cubicBezTo>
                  <a:cubicBezTo>
                    <a:pt x="705" y="1153"/>
                    <a:pt x="705" y="1121"/>
                    <a:pt x="705" y="1121"/>
                  </a:cubicBezTo>
                  <a:cubicBezTo>
                    <a:pt x="673" y="1073"/>
                    <a:pt x="641" y="993"/>
                    <a:pt x="593" y="913"/>
                  </a:cubicBezTo>
                  <a:lnTo>
                    <a:pt x="513" y="769"/>
                  </a:lnTo>
                  <a:lnTo>
                    <a:pt x="449" y="641"/>
                  </a:lnTo>
                  <a:cubicBezTo>
                    <a:pt x="385" y="561"/>
                    <a:pt x="353" y="465"/>
                    <a:pt x="289" y="385"/>
                  </a:cubicBezTo>
                  <a:cubicBezTo>
                    <a:pt x="257" y="305"/>
                    <a:pt x="193" y="225"/>
                    <a:pt x="145" y="145"/>
                  </a:cubicBezTo>
                  <a:cubicBezTo>
                    <a:pt x="129" y="113"/>
                    <a:pt x="113" y="65"/>
                    <a:pt x="65" y="33"/>
                  </a:cubicBezTo>
                  <a:cubicBezTo>
                    <a:pt x="65" y="1"/>
                    <a:pt x="49" y="1"/>
                    <a:pt x="49" y="1"/>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2"/>
            <p:cNvSpPr/>
            <p:nvPr/>
          </p:nvSpPr>
          <p:spPr>
            <a:xfrm>
              <a:off x="7007566" y="2335136"/>
              <a:ext cx="84665" cy="140977"/>
            </a:xfrm>
            <a:custGeom>
              <a:rect b="b" l="l" r="r" t="t"/>
              <a:pathLst>
                <a:path extrusionOk="0" h="2879" w="1729">
                  <a:moveTo>
                    <a:pt x="54" y="0"/>
                  </a:moveTo>
                  <a:cubicBezTo>
                    <a:pt x="50" y="0"/>
                    <a:pt x="43" y="2"/>
                    <a:pt x="33" y="7"/>
                  </a:cubicBezTo>
                  <a:cubicBezTo>
                    <a:pt x="42" y="4"/>
                    <a:pt x="50" y="3"/>
                    <a:pt x="56" y="2"/>
                  </a:cubicBezTo>
                  <a:lnTo>
                    <a:pt x="56" y="2"/>
                  </a:lnTo>
                  <a:cubicBezTo>
                    <a:pt x="56" y="4"/>
                    <a:pt x="48" y="7"/>
                    <a:pt x="33" y="7"/>
                  </a:cubicBezTo>
                  <a:cubicBezTo>
                    <a:pt x="17" y="7"/>
                    <a:pt x="1" y="55"/>
                    <a:pt x="17" y="71"/>
                  </a:cubicBezTo>
                  <a:cubicBezTo>
                    <a:pt x="49" y="135"/>
                    <a:pt x="81" y="184"/>
                    <a:pt x="113" y="280"/>
                  </a:cubicBezTo>
                  <a:cubicBezTo>
                    <a:pt x="161" y="328"/>
                    <a:pt x="193" y="408"/>
                    <a:pt x="241" y="472"/>
                  </a:cubicBezTo>
                  <a:cubicBezTo>
                    <a:pt x="257" y="520"/>
                    <a:pt x="273" y="552"/>
                    <a:pt x="305" y="568"/>
                  </a:cubicBezTo>
                  <a:lnTo>
                    <a:pt x="353" y="696"/>
                  </a:lnTo>
                  <a:cubicBezTo>
                    <a:pt x="401" y="776"/>
                    <a:pt x="417" y="824"/>
                    <a:pt x="465" y="904"/>
                  </a:cubicBezTo>
                  <a:cubicBezTo>
                    <a:pt x="529" y="1048"/>
                    <a:pt x="593" y="1192"/>
                    <a:pt x="673" y="1336"/>
                  </a:cubicBezTo>
                  <a:cubicBezTo>
                    <a:pt x="721" y="1384"/>
                    <a:pt x="753" y="1464"/>
                    <a:pt x="801" y="1528"/>
                  </a:cubicBezTo>
                  <a:cubicBezTo>
                    <a:pt x="833" y="1608"/>
                    <a:pt x="881" y="1672"/>
                    <a:pt x="913" y="1752"/>
                  </a:cubicBezTo>
                  <a:cubicBezTo>
                    <a:pt x="945" y="1816"/>
                    <a:pt x="977" y="1848"/>
                    <a:pt x="1025" y="1912"/>
                  </a:cubicBezTo>
                  <a:cubicBezTo>
                    <a:pt x="1041" y="1976"/>
                    <a:pt x="1073" y="2024"/>
                    <a:pt x="1121" y="2072"/>
                  </a:cubicBezTo>
                  <a:lnTo>
                    <a:pt x="1121" y="2088"/>
                  </a:lnTo>
                  <a:cubicBezTo>
                    <a:pt x="1137" y="2104"/>
                    <a:pt x="1153" y="2152"/>
                    <a:pt x="1153" y="2168"/>
                  </a:cubicBezTo>
                  <a:lnTo>
                    <a:pt x="1153" y="2152"/>
                  </a:lnTo>
                  <a:lnTo>
                    <a:pt x="1201" y="2216"/>
                  </a:lnTo>
                  <a:lnTo>
                    <a:pt x="1201" y="2184"/>
                  </a:lnTo>
                  <a:cubicBezTo>
                    <a:pt x="1217" y="2232"/>
                    <a:pt x="1265" y="2296"/>
                    <a:pt x="1281" y="2328"/>
                  </a:cubicBezTo>
                  <a:cubicBezTo>
                    <a:pt x="1297" y="2376"/>
                    <a:pt x="1345" y="2408"/>
                    <a:pt x="1361" y="2456"/>
                  </a:cubicBezTo>
                  <a:cubicBezTo>
                    <a:pt x="1377" y="2472"/>
                    <a:pt x="1377" y="2488"/>
                    <a:pt x="1393" y="2536"/>
                  </a:cubicBezTo>
                  <a:lnTo>
                    <a:pt x="1393" y="2504"/>
                  </a:lnTo>
                  <a:cubicBezTo>
                    <a:pt x="1425" y="2536"/>
                    <a:pt x="1425" y="2552"/>
                    <a:pt x="1441" y="2568"/>
                  </a:cubicBezTo>
                  <a:cubicBezTo>
                    <a:pt x="1457" y="2584"/>
                    <a:pt x="1473" y="2632"/>
                    <a:pt x="1473" y="2648"/>
                  </a:cubicBezTo>
                  <a:lnTo>
                    <a:pt x="1473" y="2632"/>
                  </a:lnTo>
                  <a:cubicBezTo>
                    <a:pt x="1505" y="2680"/>
                    <a:pt x="1521" y="2712"/>
                    <a:pt x="1553" y="2744"/>
                  </a:cubicBezTo>
                  <a:cubicBezTo>
                    <a:pt x="1569" y="2776"/>
                    <a:pt x="1601" y="2808"/>
                    <a:pt x="1617" y="2824"/>
                  </a:cubicBezTo>
                  <a:cubicBezTo>
                    <a:pt x="1617" y="2824"/>
                    <a:pt x="1617" y="2856"/>
                    <a:pt x="1633" y="2856"/>
                  </a:cubicBezTo>
                  <a:cubicBezTo>
                    <a:pt x="1655" y="2867"/>
                    <a:pt x="1670" y="2878"/>
                    <a:pt x="1682" y="2878"/>
                  </a:cubicBezTo>
                  <a:cubicBezTo>
                    <a:pt x="1687" y="2878"/>
                    <a:pt x="1692" y="2876"/>
                    <a:pt x="1697" y="2872"/>
                  </a:cubicBezTo>
                  <a:cubicBezTo>
                    <a:pt x="1713" y="2856"/>
                    <a:pt x="1729" y="2824"/>
                    <a:pt x="1713" y="2808"/>
                  </a:cubicBezTo>
                  <a:cubicBezTo>
                    <a:pt x="1697" y="2792"/>
                    <a:pt x="1697" y="2744"/>
                    <a:pt x="1681" y="2728"/>
                  </a:cubicBezTo>
                  <a:cubicBezTo>
                    <a:pt x="1665" y="2712"/>
                    <a:pt x="1665" y="2696"/>
                    <a:pt x="1633" y="2664"/>
                  </a:cubicBezTo>
                  <a:cubicBezTo>
                    <a:pt x="1617" y="2632"/>
                    <a:pt x="1585" y="2584"/>
                    <a:pt x="1553" y="2536"/>
                  </a:cubicBezTo>
                  <a:cubicBezTo>
                    <a:pt x="1521" y="2456"/>
                    <a:pt x="1473" y="2376"/>
                    <a:pt x="1425" y="2312"/>
                  </a:cubicBezTo>
                  <a:lnTo>
                    <a:pt x="1425" y="2328"/>
                  </a:lnTo>
                  <a:cubicBezTo>
                    <a:pt x="1393" y="2312"/>
                    <a:pt x="1393" y="2296"/>
                    <a:pt x="1377" y="2264"/>
                  </a:cubicBezTo>
                  <a:cubicBezTo>
                    <a:pt x="1377" y="2248"/>
                    <a:pt x="1361" y="2232"/>
                    <a:pt x="1361" y="2232"/>
                  </a:cubicBezTo>
                  <a:cubicBezTo>
                    <a:pt x="1313" y="2168"/>
                    <a:pt x="1297" y="2136"/>
                    <a:pt x="1265" y="2072"/>
                  </a:cubicBezTo>
                  <a:cubicBezTo>
                    <a:pt x="1217" y="2008"/>
                    <a:pt x="1185" y="1928"/>
                    <a:pt x="1137" y="1848"/>
                  </a:cubicBezTo>
                  <a:cubicBezTo>
                    <a:pt x="1105" y="1784"/>
                    <a:pt x="1057" y="1704"/>
                    <a:pt x="1025" y="1656"/>
                  </a:cubicBezTo>
                  <a:cubicBezTo>
                    <a:pt x="977" y="1592"/>
                    <a:pt x="945" y="1512"/>
                    <a:pt x="897" y="1448"/>
                  </a:cubicBezTo>
                  <a:lnTo>
                    <a:pt x="897" y="1464"/>
                  </a:lnTo>
                  <a:cubicBezTo>
                    <a:pt x="865" y="1416"/>
                    <a:pt x="833" y="1352"/>
                    <a:pt x="801" y="1288"/>
                  </a:cubicBezTo>
                  <a:cubicBezTo>
                    <a:pt x="753" y="1224"/>
                    <a:pt x="721" y="1176"/>
                    <a:pt x="705" y="1112"/>
                  </a:cubicBezTo>
                  <a:cubicBezTo>
                    <a:pt x="641" y="984"/>
                    <a:pt x="561" y="888"/>
                    <a:pt x="497" y="776"/>
                  </a:cubicBezTo>
                  <a:cubicBezTo>
                    <a:pt x="465" y="712"/>
                    <a:pt x="433" y="648"/>
                    <a:pt x="401" y="584"/>
                  </a:cubicBezTo>
                  <a:cubicBezTo>
                    <a:pt x="353" y="536"/>
                    <a:pt x="337" y="472"/>
                    <a:pt x="305" y="392"/>
                  </a:cubicBezTo>
                  <a:cubicBezTo>
                    <a:pt x="257" y="328"/>
                    <a:pt x="241" y="264"/>
                    <a:pt x="193" y="216"/>
                  </a:cubicBezTo>
                  <a:cubicBezTo>
                    <a:pt x="177" y="151"/>
                    <a:pt x="129" y="103"/>
                    <a:pt x="113" y="55"/>
                  </a:cubicBezTo>
                  <a:cubicBezTo>
                    <a:pt x="101" y="19"/>
                    <a:pt x="89" y="1"/>
                    <a:pt x="63" y="1"/>
                  </a:cubicBezTo>
                  <a:cubicBezTo>
                    <a:pt x="61" y="1"/>
                    <a:pt x="59" y="2"/>
                    <a:pt x="56" y="2"/>
                  </a:cubicBezTo>
                  <a:lnTo>
                    <a:pt x="56" y="2"/>
                  </a:lnTo>
                  <a:cubicBezTo>
                    <a:pt x="57" y="1"/>
                    <a:pt x="56"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2"/>
            <p:cNvSpPr/>
            <p:nvPr/>
          </p:nvSpPr>
          <p:spPr>
            <a:xfrm>
              <a:off x="7032637" y="2338319"/>
              <a:ext cx="66645" cy="113164"/>
            </a:xfrm>
            <a:custGeom>
              <a:rect b="b" l="l" r="r" t="t"/>
              <a:pathLst>
                <a:path extrusionOk="0" h="2311" w="1361">
                  <a:moveTo>
                    <a:pt x="68" y="0"/>
                  </a:moveTo>
                  <a:cubicBezTo>
                    <a:pt x="63" y="0"/>
                    <a:pt x="57" y="2"/>
                    <a:pt x="49" y="6"/>
                  </a:cubicBezTo>
                  <a:cubicBezTo>
                    <a:pt x="17" y="6"/>
                    <a:pt x="1" y="54"/>
                    <a:pt x="17" y="70"/>
                  </a:cubicBezTo>
                  <a:cubicBezTo>
                    <a:pt x="65" y="151"/>
                    <a:pt x="97" y="215"/>
                    <a:pt x="129" y="295"/>
                  </a:cubicBezTo>
                  <a:cubicBezTo>
                    <a:pt x="161" y="375"/>
                    <a:pt x="209" y="423"/>
                    <a:pt x="241" y="503"/>
                  </a:cubicBezTo>
                  <a:cubicBezTo>
                    <a:pt x="289" y="567"/>
                    <a:pt x="321" y="647"/>
                    <a:pt x="353" y="727"/>
                  </a:cubicBezTo>
                  <a:cubicBezTo>
                    <a:pt x="385" y="807"/>
                    <a:pt x="417" y="871"/>
                    <a:pt x="465" y="951"/>
                  </a:cubicBezTo>
                  <a:cubicBezTo>
                    <a:pt x="513" y="999"/>
                    <a:pt x="545" y="1079"/>
                    <a:pt x="561" y="1143"/>
                  </a:cubicBezTo>
                  <a:cubicBezTo>
                    <a:pt x="609" y="1223"/>
                    <a:pt x="641" y="1287"/>
                    <a:pt x="673" y="1367"/>
                  </a:cubicBezTo>
                  <a:cubicBezTo>
                    <a:pt x="705" y="1447"/>
                    <a:pt x="753" y="1511"/>
                    <a:pt x="769" y="1591"/>
                  </a:cubicBezTo>
                  <a:cubicBezTo>
                    <a:pt x="801" y="1671"/>
                    <a:pt x="849" y="1719"/>
                    <a:pt x="881" y="1799"/>
                  </a:cubicBezTo>
                  <a:cubicBezTo>
                    <a:pt x="929" y="1879"/>
                    <a:pt x="993" y="1991"/>
                    <a:pt x="1025" y="2071"/>
                  </a:cubicBezTo>
                  <a:lnTo>
                    <a:pt x="1089" y="2183"/>
                  </a:lnTo>
                  <a:cubicBezTo>
                    <a:pt x="1105" y="2231"/>
                    <a:pt x="1121" y="2263"/>
                    <a:pt x="1169" y="2279"/>
                  </a:cubicBezTo>
                  <a:cubicBezTo>
                    <a:pt x="1185" y="2311"/>
                    <a:pt x="1185" y="2311"/>
                    <a:pt x="1201" y="2311"/>
                  </a:cubicBezTo>
                  <a:lnTo>
                    <a:pt x="1281" y="2311"/>
                  </a:lnTo>
                  <a:lnTo>
                    <a:pt x="1345" y="2247"/>
                  </a:lnTo>
                  <a:cubicBezTo>
                    <a:pt x="1345" y="2231"/>
                    <a:pt x="1361" y="2183"/>
                    <a:pt x="1345" y="2167"/>
                  </a:cubicBezTo>
                  <a:cubicBezTo>
                    <a:pt x="1329" y="2151"/>
                    <a:pt x="1329" y="2119"/>
                    <a:pt x="1313" y="2103"/>
                  </a:cubicBezTo>
                  <a:cubicBezTo>
                    <a:pt x="1281" y="2087"/>
                    <a:pt x="1281" y="2039"/>
                    <a:pt x="1265" y="2023"/>
                  </a:cubicBezTo>
                  <a:cubicBezTo>
                    <a:pt x="1233" y="1959"/>
                    <a:pt x="1201" y="1911"/>
                    <a:pt x="1169" y="1847"/>
                  </a:cubicBezTo>
                  <a:cubicBezTo>
                    <a:pt x="1121" y="1783"/>
                    <a:pt x="1105" y="1719"/>
                    <a:pt x="1073" y="1671"/>
                  </a:cubicBezTo>
                  <a:cubicBezTo>
                    <a:pt x="1025" y="1607"/>
                    <a:pt x="993" y="1527"/>
                    <a:pt x="945" y="1463"/>
                  </a:cubicBezTo>
                  <a:cubicBezTo>
                    <a:pt x="929" y="1447"/>
                    <a:pt x="929" y="1431"/>
                    <a:pt x="913" y="1399"/>
                  </a:cubicBezTo>
                  <a:cubicBezTo>
                    <a:pt x="881" y="1383"/>
                    <a:pt x="865" y="1351"/>
                    <a:pt x="849" y="1319"/>
                  </a:cubicBezTo>
                  <a:cubicBezTo>
                    <a:pt x="817" y="1287"/>
                    <a:pt x="801" y="1271"/>
                    <a:pt x="785" y="1223"/>
                  </a:cubicBezTo>
                  <a:cubicBezTo>
                    <a:pt x="753" y="1159"/>
                    <a:pt x="721" y="1127"/>
                    <a:pt x="689" y="1063"/>
                  </a:cubicBezTo>
                  <a:lnTo>
                    <a:pt x="689" y="1047"/>
                  </a:lnTo>
                  <a:cubicBezTo>
                    <a:pt x="657" y="999"/>
                    <a:pt x="625" y="951"/>
                    <a:pt x="593" y="903"/>
                  </a:cubicBezTo>
                  <a:cubicBezTo>
                    <a:pt x="545" y="839"/>
                    <a:pt x="513" y="791"/>
                    <a:pt x="481" y="727"/>
                  </a:cubicBezTo>
                  <a:cubicBezTo>
                    <a:pt x="449" y="679"/>
                    <a:pt x="417" y="631"/>
                    <a:pt x="385" y="583"/>
                  </a:cubicBezTo>
                  <a:cubicBezTo>
                    <a:pt x="353" y="519"/>
                    <a:pt x="305" y="471"/>
                    <a:pt x="289" y="407"/>
                  </a:cubicBezTo>
                  <a:cubicBezTo>
                    <a:pt x="241" y="343"/>
                    <a:pt x="225" y="279"/>
                    <a:pt x="193" y="231"/>
                  </a:cubicBezTo>
                  <a:cubicBezTo>
                    <a:pt x="145" y="167"/>
                    <a:pt x="129" y="103"/>
                    <a:pt x="81" y="38"/>
                  </a:cubicBezTo>
                  <a:cubicBezTo>
                    <a:pt x="81" y="15"/>
                    <a:pt x="81" y="0"/>
                    <a:pt x="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2"/>
            <p:cNvSpPr/>
            <p:nvPr/>
          </p:nvSpPr>
          <p:spPr>
            <a:xfrm>
              <a:off x="7071811" y="2368385"/>
              <a:ext cx="48625" cy="84224"/>
            </a:xfrm>
            <a:custGeom>
              <a:rect b="b" l="l" r="r" t="t"/>
              <a:pathLst>
                <a:path extrusionOk="0" h="1720" w="993">
                  <a:moveTo>
                    <a:pt x="49" y="1"/>
                  </a:moveTo>
                  <a:cubicBezTo>
                    <a:pt x="17" y="1"/>
                    <a:pt x="1" y="33"/>
                    <a:pt x="17" y="49"/>
                  </a:cubicBezTo>
                  <a:cubicBezTo>
                    <a:pt x="49" y="97"/>
                    <a:pt x="65" y="129"/>
                    <a:pt x="65" y="161"/>
                  </a:cubicBezTo>
                  <a:lnTo>
                    <a:pt x="129" y="273"/>
                  </a:lnTo>
                  <a:cubicBezTo>
                    <a:pt x="161" y="337"/>
                    <a:pt x="209" y="417"/>
                    <a:pt x="225" y="481"/>
                  </a:cubicBezTo>
                  <a:cubicBezTo>
                    <a:pt x="257" y="529"/>
                    <a:pt x="289" y="609"/>
                    <a:pt x="321" y="689"/>
                  </a:cubicBezTo>
                  <a:cubicBezTo>
                    <a:pt x="369" y="753"/>
                    <a:pt x="385" y="833"/>
                    <a:pt x="417" y="897"/>
                  </a:cubicBezTo>
                  <a:cubicBezTo>
                    <a:pt x="465" y="945"/>
                    <a:pt x="481" y="1041"/>
                    <a:pt x="529" y="1089"/>
                  </a:cubicBezTo>
                  <a:cubicBezTo>
                    <a:pt x="561" y="1153"/>
                    <a:pt x="593" y="1233"/>
                    <a:pt x="625" y="1297"/>
                  </a:cubicBezTo>
                  <a:cubicBezTo>
                    <a:pt x="641" y="1329"/>
                    <a:pt x="657" y="1345"/>
                    <a:pt x="657" y="1393"/>
                  </a:cubicBezTo>
                  <a:cubicBezTo>
                    <a:pt x="689" y="1441"/>
                    <a:pt x="705" y="1457"/>
                    <a:pt x="721" y="1489"/>
                  </a:cubicBezTo>
                  <a:cubicBezTo>
                    <a:pt x="753" y="1537"/>
                    <a:pt x="769" y="1553"/>
                    <a:pt x="769" y="1601"/>
                  </a:cubicBezTo>
                  <a:cubicBezTo>
                    <a:pt x="785" y="1633"/>
                    <a:pt x="801" y="1649"/>
                    <a:pt x="817" y="1697"/>
                  </a:cubicBezTo>
                  <a:cubicBezTo>
                    <a:pt x="839" y="1708"/>
                    <a:pt x="862" y="1719"/>
                    <a:pt x="890" y="1719"/>
                  </a:cubicBezTo>
                  <a:cubicBezTo>
                    <a:pt x="902" y="1719"/>
                    <a:pt x="915" y="1717"/>
                    <a:pt x="929" y="1713"/>
                  </a:cubicBezTo>
                  <a:cubicBezTo>
                    <a:pt x="961" y="1697"/>
                    <a:pt x="993" y="1649"/>
                    <a:pt x="961" y="1601"/>
                  </a:cubicBezTo>
                  <a:lnTo>
                    <a:pt x="785" y="1297"/>
                  </a:lnTo>
                  <a:cubicBezTo>
                    <a:pt x="769" y="1233"/>
                    <a:pt x="721" y="1201"/>
                    <a:pt x="705" y="1137"/>
                  </a:cubicBezTo>
                  <a:cubicBezTo>
                    <a:pt x="673" y="1073"/>
                    <a:pt x="641" y="1009"/>
                    <a:pt x="609" y="977"/>
                  </a:cubicBezTo>
                  <a:cubicBezTo>
                    <a:pt x="561" y="897"/>
                    <a:pt x="529" y="833"/>
                    <a:pt x="481" y="753"/>
                  </a:cubicBezTo>
                  <a:cubicBezTo>
                    <a:pt x="449" y="673"/>
                    <a:pt x="385" y="593"/>
                    <a:pt x="353" y="513"/>
                  </a:cubicBezTo>
                  <a:lnTo>
                    <a:pt x="225" y="273"/>
                  </a:lnTo>
                  <a:lnTo>
                    <a:pt x="161" y="161"/>
                  </a:lnTo>
                  <a:cubicBezTo>
                    <a:pt x="145" y="113"/>
                    <a:pt x="129" y="49"/>
                    <a:pt x="97" y="17"/>
                  </a:cubicBezTo>
                  <a:cubicBezTo>
                    <a:pt x="81" y="1"/>
                    <a:pt x="81"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2"/>
            <p:cNvSpPr/>
            <p:nvPr/>
          </p:nvSpPr>
          <p:spPr>
            <a:xfrm>
              <a:off x="7121170" y="2458681"/>
              <a:ext cx="3966" cy="4554"/>
            </a:xfrm>
            <a:custGeom>
              <a:rect b="b" l="l" r="r" t="t"/>
              <a:pathLst>
                <a:path extrusionOk="0" h="93" w="81">
                  <a:moveTo>
                    <a:pt x="27" y="1"/>
                  </a:moveTo>
                  <a:cubicBezTo>
                    <a:pt x="21" y="1"/>
                    <a:pt x="17" y="5"/>
                    <a:pt x="17" y="13"/>
                  </a:cubicBezTo>
                  <a:lnTo>
                    <a:pt x="1" y="29"/>
                  </a:lnTo>
                  <a:lnTo>
                    <a:pt x="1" y="77"/>
                  </a:lnTo>
                  <a:lnTo>
                    <a:pt x="17" y="93"/>
                  </a:lnTo>
                  <a:lnTo>
                    <a:pt x="49" y="93"/>
                  </a:lnTo>
                  <a:lnTo>
                    <a:pt x="81" y="77"/>
                  </a:lnTo>
                  <a:lnTo>
                    <a:pt x="81" y="29"/>
                  </a:lnTo>
                  <a:lnTo>
                    <a:pt x="49" y="13"/>
                  </a:lnTo>
                  <a:cubicBezTo>
                    <a:pt x="41" y="5"/>
                    <a:pt x="33" y="1"/>
                    <a:pt x="27" y="1"/>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2"/>
            <p:cNvSpPr/>
            <p:nvPr/>
          </p:nvSpPr>
          <p:spPr>
            <a:xfrm>
              <a:off x="6976227" y="2550152"/>
              <a:ext cx="166147" cy="560090"/>
            </a:xfrm>
            <a:custGeom>
              <a:rect b="b" l="l" r="r" t="t"/>
              <a:pathLst>
                <a:path extrusionOk="0" h="11438" w="3393">
                  <a:moveTo>
                    <a:pt x="1201" y="9810"/>
                  </a:moveTo>
                  <a:cubicBezTo>
                    <a:pt x="1201" y="9810"/>
                    <a:pt x="1201" y="9816"/>
                    <a:pt x="1205" y="9821"/>
                  </a:cubicBezTo>
                  <a:lnTo>
                    <a:pt x="1205" y="9821"/>
                  </a:lnTo>
                  <a:cubicBezTo>
                    <a:pt x="1203" y="9819"/>
                    <a:pt x="1201" y="9815"/>
                    <a:pt x="1201" y="9810"/>
                  </a:cubicBezTo>
                  <a:close/>
                  <a:moveTo>
                    <a:pt x="3297" y="1"/>
                  </a:moveTo>
                  <a:cubicBezTo>
                    <a:pt x="3233" y="49"/>
                    <a:pt x="3217" y="49"/>
                    <a:pt x="3201" y="65"/>
                  </a:cubicBezTo>
                  <a:lnTo>
                    <a:pt x="2769" y="369"/>
                  </a:lnTo>
                  <a:cubicBezTo>
                    <a:pt x="2705" y="417"/>
                    <a:pt x="2641" y="481"/>
                    <a:pt x="2577" y="545"/>
                  </a:cubicBezTo>
                  <a:lnTo>
                    <a:pt x="2401" y="721"/>
                  </a:lnTo>
                  <a:lnTo>
                    <a:pt x="2225" y="897"/>
                  </a:lnTo>
                  <a:cubicBezTo>
                    <a:pt x="2161" y="977"/>
                    <a:pt x="2081" y="1041"/>
                    <a:pt x="2017" y="1121"/>
                  </a:cubicBezTo>
                  <a:cubicBezTo>
                    <a:pt x="2001" y="1169"/>
                    <a:pt x="1985" y="1185"/>
                    <a:pt x="1937" y="1217"/>
                  </a:cubicBezTo>
                  <a:cubicBezTo>
                    <a:pt x="1928" y="1213"/>
                    <a:pt x="1918" y="1211"/>
                    <a:pt x="1908" y="1211"/>
                  </a:cubicBezTo>
                  <a:cubicBezTo>
                    <a:pt x="1881" y="1211"/>
                    <a:pt x="1852" y="1225"/>
                    <a:pt x="1841" y="1249"/>
                  </a:cubicBezTo>
                  <a:cubicBezTo>
                    <a:pt x="1761" y="1297"/>
                    <a:pt x="1681" y="1377"/>
                    <a:pt x="1617" y="1457"/>
                  </a:cubicBezTo>
                  <a:cubicBezTo>
                    <a:pt x="1553" y="1521"/>
                    <a:pt x="1521" y="1601"/>
                    <a:pt x="1457" y="1665"/>
                  </a:cubicBezTo>
                  <a:cubicBezTo>
                    <a:pt x="1425" y="1745"/>
                    <a:pt x="1361" y="1809"/>
                    <a:pt x="1313" y="1889"/>
                  </a:cubicBezTo>
                  <a:cubicBezTo>
                    <a:pt x="1265" y="1969"/>
                    <a:pt x="1217" y="2065"/>
                    <a:pt x="1153" y="2145"/>
                  </a:cubicBezTo>
                  <a:cubicBezTo>
                    <a:pt x="1105" y="2241"/>
                    <a:pt x="1057" y="2337"/>
                    <a:pt x="993" y="2417"/>
                  </a:cubicBezTo>
                  <a:cubicBezTo>
                    <a:pt x="977" y="2449"/>
                    <a:pt x="961" y="2449"/>
                    <a:pt x="945" y="2481"/>
                  </a:cubicBezTo>
                  <a:cubicBezTo>
                    <a:pt x="913" y="2497"/>
                    <a:pt x="897" y="2545"/>
                    <a:pt x="897" y="2561"/>
                  </a:cubicBezTo>
                  <a:cubicBezTo>
                    <a:pt x="865" y="2625"/>
                    <a:pt x="817" y="2705"/>
                    <a:pt x="769" y="2769"/>
                  </a:cubicBezTo>
                  <a:cubicBezTo>
                    <a:pt x="721" y="2865"/>
                    <a:pt x="657" y="2977"/>
                    <a:pt x="609" y="3089"/>
                  </a:cubicBezTo>
                  <a:cubicBezTo>
                    <a:pt x="577" y="3185"/>
                    <a:pt x="545" y="3265"/>
                    <a:pt x="497" y="3361"/>
                  </a:cubicBezTo>
                  <a:cubicBezTo>
                    <a:pt x="481" y="3425"/>
                    <a:pt x="449" y="3457"/>
                    <a:pt x="433" y="3521"/>
                  </a:cubicBezTo>
                  <a:cubicBezTo>
                    <a:pt x="433" y="3537"/>
                    <a:pt x="417" y="3585"/>
                    <a:pt x="417" y="3601"/>
                  </a:cubicBezTo>
                  <a:cubicBezTo>
                    <a:pt x="417" y="3617"/>
                    <a:pt x="401" y="3665"/>
                    <a:pt x="401" y="3681"/>
                  </a:cubicBezTo>
                  <a:lnTo>
                    <a:pt x="401" y="3729"/>
                  </a:lnTo>
                  <a:lnTo>
                    <a:pt x="337" y="3841"/>
                  </a:lnTo>
                  <a:cubicBezTo>
                    <a:pt x="289" y="3921"/>
                    <a:pt x="273" y="4001"/>
                    <a:pt x="257" y="4081"/>
                  </a:cubicBezTo>
                  <a:cubicBezTo>
                    <a:pt x="241" y="4161"/>
                    <a:pt x="193" y="4257"/>
                    <a:pt x="177" y="4337"/>
                  </a:cubicBezTo>
                  <a:cubicBezTo>
                    <a:pt x="129" y="4529"/>
                    <a:pt x="97" y="4689"/>
                    <a:pt x="49" y="4865"/>
                  </a:cubicBezTo>
                  <a:cubicBezTo>
                    <a:pt x="33" y="4945"/>
                    <a:pt x="33" y="5025"/>
                    <a:pt x="17" y="5105"/>
                  </a:cubicBezTo>
                  <a:cubicBezTo>
                    <a:pt x="1" y="5185"/>
                    <a:pt x="1" y="5265"/>
                    <a:pt x="1" y="5361"/>
                  </a:cubicBezTo>
                  <a:cubicBezTo>
                    <a:pt x="1" y="5425"/>
                    <a:pt x="17" y="5489"/>
                    <a:pt x="81" y="5521"/>
                  </a:cubicBezTo>
                  <a:lnTo>
                    <a:pt x="81" y="5601"/>
                  </a:lnTo>
                  <a:cubicBezTo>
                    <a:pt x="49" y="5825"/>
                    <a:pt x="49" y="6017"/>
                    <a:pt x="49" y="6241"/>
                  </a:cubicBezTo>
                  <a:lnTo>
                    <a:pt x="49" y="6369"/>
                  </a:lnTo>
                  <a:lnTo>
                    <a:pt x="49" y="6417"/>
                  </a:lnTo>
                  <a:lnTo>
                    <a:pt x="49" y="6721"/>
                  </a:lnTo>
                  <a:lnTo>
                    <a:pt x="49" y="6929"/>
                  </a:lnTo>
                  <a:lnTo>
                    <a:pt x="49" y="6945"/>
                  </a:lnTo>
                  <a:cubicBezTo>
                    <a:pt x="49" y="7057"/>
                    <a:pt x="81" y="7169"/>
                    <a:pt x="81" y="7281"/>
                  </a:cubicBezTo>
                  <a:cubicBezTo>
                    <a:pt x="81" y="7345"/>
                    <a:pt x="97" y="7425"/>
                    <a:pt x="97" y="7489"/>
                  </a:cubicBezTo>
                  <a:cubicBezTo>
                    <a:pt x="113" y="7585"/>
                    <a:pt x="113" y="7665"/>
                    <a:pt x="129" y="7761"/>
                  </a:cubicBezTo>
                  <a:cubicBezTo>
                    <a:pt x="161" y="7841"/>
                    <a:pt x="161" y="7937"/>
                    <a:pt x="193" y="8017"/>
                  </a:cubicBezTo>
                  <a:cubicBezTo>
                    <a:pt x="241" y="8129"/>
                    <a:pt x="257" y="8225"/>
                    <a:pt x="289" y="8337"/>
                  </a:cubicBezTo>
                  <a:cubicBezTo>
                    <a:pt x="321" y="8417"/>
                    <a:pt x="353" y="8497"/>
                    <a:pt x="401" y="8577"/>
                  </a:cubicBezTo>
                  <a:cubicBezTo>
                    <a:pt x="433" y="8689"/>
                    <a:pt x="449" y="8769"/>
                    <a:pt x="497" y="8865"/>
                  </a:cubicBezTo>
                  <a:cubicBezTo>
                    <a:pt x="529" y="8961"/>
                    <a:pt x="577" y="9041"/>
                    <a:pt x="609" y="9121"/>
                  </a:cubicBezTo>
                  <a:cubicBezTo>
                    <a:pt x="657" y="9217"/>
                    <a:pt x="721" y="9298"/>
                    <a:pt x="769" y="9378"/>
                  </a:cubicBezTo>
                  <a:cubicBezTo>
                    <a:pt x="833" y="9458"/>
                    <a:pt x="881" y="9538"/>
                    <a:pt x="929" y="9618"/>
                  </a:cubicBezTo>
                  <a:cubicBezTo>
                    <a:pt x="993" y="9698"/>
                    <a:pt x="1041" y="9778"/>
                    <a:pt x="1089" y="9858"/>
                  </a:cubicBezTo>
                  <a:cubicBezTo>
                    <a:pt x="1153" y="9938"/>
                    <a:pt x="1217" y="10002"/>
                    <a:pt x="1281" y="10082"/>
                  </a:cubicBezTo>
                  <a:cubicBezTo>
                    <a:pt x="1329" y="10146"/>
                    <a:pt x="1393" y="10226"/>
                    <a:pt x="1457" y="10290"/>
                  </a:cubicBezTo>
                  <a:cubicBezTo>
                    <a:pt x="1521" y="10370"/>
                    <a:pt x="1569" y="10418"/>
                    <a:pt x="1633" y="10498"/>
                  </a:cubicBezTo>
                  <a:lnTo>
                    <a:pt x="1809" y="10690"/>
                  </a:lnTo>
                  <a:cubicBezTo>
                    <a:pt x="1873" y="10738"/>
                    <a:pt x="1937" y="10818"/>
                    <a:pt x="2017" y="10882"/>
                  </a:cubicBezTo>
                  <a:cubicBezTo>
                    <a:pt x="2129" y="11026"/>
                    <a:pt x="2273" y="11138"/>
                    <a:pt x="2417" y="11266"/>
                  </a:cubicBezTo>
                  <a:cubicBezTo>
                    <a:pt x="2449" y="11282"/>
                    <a:pt x="2481" y="11330"/>
                    <a:pt x="2513" y="11346"/>
                  </a:cubicBezTo>
                  <a:cubicBezTo>
                    <a:pt x="2561" y="11378"/>
                    <a:pt x="2593" y="11410"/>
                    <a:pt x="2641" y="11426"/>
                  </a:cubicBezTo>
                  <a:cubicBezTo>
                    <a:pt x="2649" y="11434"/>
                    <a:pt x="2661" y="11438"/>
                    <a:pt x="2675" y="11438"/>
                  </a:cubicBezTo>
                  <a:cubicBezTo>
                    <a:pt x="2689" y="11438"/>
                    <a:pt x="2705" y="11434"/>
                    <a:pt x="2721" y="11426"/>
                  </a:cubicBezTo>
                  <a:cubicBezTo>
                    <a:pt x="2753" y="11410"/>
                    <a:pt x="2769" y="11362"/>
                    <a:pt x="2753" y="11346"/>
                  </a:cubicBezTo>
                  <a:cubicBezTo>
                    <a:pt x="2753" y="11330"/>
                    <a:pt x="2737" y="11282"/>
                    <a:pt x="2721" y="11266"/>
                  </a:cubicBezTo>
                  <a:cubicBezTo>
                    <a:pt x="2657" y="11186"/>
                    <a:pt x="2577" y="11122"/>
                    <a:pt x="2513" y="11042"/>
                  </a:cubicBezTo>
                  <a:cubicBezTo>
                    <a:pt x="2433" y="10946"/>
                    <a:pt x="2337" y="10850"/>
                    <a:pt x="2257" y="10738"/>
                  </a:cubicBezTo>
                  <a:cubicBezTo>
                    <a:pt x="2209" y="10690"/>
                    <a:pt x="2177" y="10642"/>
                    <a:pt x="2129" y="10578"/>
                  </a:cubicBezTo>
                  <a:cubicBezTo>
                    <a:pt x="2097" y="10530"/>
                    <a:pt x="2033" y="10450"/>
                    <a:pt x="2001" y="10386"/>
                  </a:cubicBezTo>
                  <a:cubicBezTo>
                    <a:pt x="1953" y="10322"/>
                    <a:pt x="1921" y="10258"/>
                    <a:pt x="1873" y="10178"/>
                  </a:cubicBezTo>
                  <a:lnTo>
                    <a:pt x="1761" y="10002"/>
                  </a:lnTo>
                  <a:cubicBezTo>
                    <a:pt x="1697" y="9890"/>
                    <a:pt x="1617" y="9762"/>
                    <a:pt x="1553" y="9650"/>
                  </a:cubicBezTo>
                  <a:cubicBezTo>
                    <a:pt x="1473" y="9506"/>
                    <a:pt x="1393" y="9362"/>
                    <a:pt x="1329" y="9201"/>
                  </a:cubicBezTo>
                  <a:lnTo>
                    <a:pt x="1153" y="8721"/>
                  </a:lnTo>
                  <a:cubicBezTo>
                    <a:pt x="1137" y="8641"/>
                    <a:pt x="1089" y="8561"/>
                    <a:pt x="1073" y="8465"/>
                  </a:cubicBezTo>
                  <a:cubicBezTo>
                    <a:pt x="1057" y="8385"/>
                    <a:pt x="1041" y="8321"/>
                    <a:pt x="993" y="8241"/>
                  </a:cubicBezTo>
                  <a:cubicBezTo>
                    <a:pt x="913" y="7937"/>
                    <a:pt x="849" y="7649"/>
                    <a:pt x="817" y="7345"/>
                  </a:cubicBezTo>
                  <a:cubicBezTo>
                    <a:pt x="801" y="7185"/>
                    <a:pt x="769" y="7009"/>
                    <a:pt x="753" y="6849"/>
                  </a:cubicBezTo>
                  <a:cubicBezTo>
                    <a:pt x="737" y="6689"/>
                    <a:pt x="737" y="6529"/>
                    <a:pt x="737" y="6369"/>
                  </a:cubicBezTo>
                  <a:lnTo>
                    <a:pt x="737" y="6145"/>
                  </a:lnTo>
                  <a:lnTo>
                    <a:pt x="737" y="5873"/>
                  </a:lnTo>
                  <a:cubicBezTo>
                    <a:pt x="753" y="5697"/>
                    <a:pt x="769" y="5537"/>
                    <a:pt x="801" y="5361"/>
                  </a:cubicBezTo>
                  <a:cubicBezTo>
                    <a:pt x="833" y="4993"/>
                    <a:pt x="881" y="4641"/>
                    <a:pt x="977" y="4305"/>
                  </a:cubicBezTo>
                  <a:cubicBezTo>
                    <a:pt x="977" y="4273"/>
                    <a:pt x="977" y="4257"/>
                    <a:pt x="993" y="4257"/>
                  </a:cubicBezTo>
                  <a:lnTo>
                    <a:pt x="993" y="4241"/>
                  </a:lnTo>
                  <a:lnTo>
                    <a:pt x="993" y="4225"/>
                  </a:lnTo>
                  <a:lnTo>
                    <a:pt x="1121" y="3745"/>
                  </a:lnTo>
                  <a:cubicBezTo>
                    <a:pt x="1153" y="3553"/>
                    <a:pt x="1217" y="3409"/>
                    <a:pt x="1281" y="3233"/>
                  </a:cubicBezTo>
                  <a:cubicBezTo>
                    <a:pt x="1329" y="3073"/>
                    <a:pt x="1377" y="2945"/>
                    <a:pt x="1457" y="2785"/>
                  </a:cubicBezTo>
                  <a:cubicBezTo>
                    <a:pt x="1521" y="2625"/>
                    <a:pt x="1601" y="2465"/>
                    <a:pt x="1681" y="2305"/>
                  </a:cubicBezTo>
                  <a:lnTo>
                    <a:pt x="1729" y="2177"/>
                  </a:lnTo>
                  <a:lnTo>
                    <a:pt x="1969" y="1761"/>
                  </a:lnTo>
                  <a:cubicBezTo>
                    <a:pt x="2049" y="1617"/>
                    <a:pt x="2129" y="1473"/>
                    <a:pt x="2241" y="1345"/>
                  </a:cubicBezTo>
                  <a:cubicBezTo>
                    <a:pt x="2273" y="1281"/>
                    <a:pt x="2337" y="1201"/>
                    <a:pt x="2369" y="1137"/>
                  </a:cubicBezTo>
                  <a:cubicBezTo>
                    <a:pt x="2417" y="1089"/>
                    <a:pt x="2481" y="1025"/>
                    <a:pt x="2513" y="961"/>
                  </a:cubicBezTo>
                  <a:cubicBezTo>
                    <a:pt x="2609" y="833"/>
                    <a:pt x="2721" y="721"/>
                    <a:pt x="2833" y="593"/>
                  </a:cubicBezTo>
                  <a:lnTo>
                    <a:pt x="2849" y="577"/>
                  </a:lnTo>
                  <a:cubicBezTo>
                    <a:pt x="2929" y="497"/>
                    <a:pt x="2993" y="433"/>
                    <a:pt x="3073" y="385"/>
                  </a:cubicBezTo>
                  <a:cubicBezTo>
                    <a:pt x="3121" y="337"/>
                    <a:pt x="3153" y="321"/>
                    <a:pt x="3201" y="289"/>
                  </a:cubicBezTo>
                  <a:cubicBezTo>
                    <a:pt x="3249" y="241"/>
                    <a:pt x="3297" y="193"/>
                    <a:pt x="3361" y="177"/>
                  </a:cubicBezTo>
                  <a:cubicBezTo>
                    <a:pt x="3393" y="161"/>
                    <a:pt x="3393" y="81"/>
                    <a:pt x="3377" y="33"/>
                  </a:cubicBezTo>
                  <a:cubicBezTo>
                    <a:pt x="3361" y="17"/>
                    <a:pt x="3345" y="1"/>
                    <a:pt x="33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2"/>
            <p:cNvSpPr/>
            <p:nvPr/>
          </p:nvSpPr>
          <p:spPr>
            <a:xfrm>
              <a:off x="7498857" y="2404425"/>
              <a:ext cx="117571" cy="395951"/>
            </a:xfrm>
            <a:custGeom>
              <a:rect b="b" l="l" r="r" t="t"/>
              <a:pathLst>
                <a:path extrusionOk="0" h="8086" w="2401">
                  <a:moveTo>
                    <a:pt x="1664" y="1265"/>
                  </a:moveTo>
                  <a:lnTo>
                    <a:pt x="1664" y="1265"/>
                  </a:lnTo>
                  <a:cubicBezTo>
                    <a:pt x="1662" y="1270"/>
                    <a:pt x="1659" y="1275"/>
                    <a:pt x="1656" y="1281"/>
                  </a:cubicBezTo>
                  <a:lnTo>
                    <a:pt x="1656" y="1281"/>
                  </a:lnTo>
                  <a:cubicBezTo>
                    <a:pt x="1660" y="1277"/>
                    <a:pt x="1664" y="1273"/>
                    <a:pt x="1664" y="1265"/>
                  </a:cubicBezTo>
                  <a:close/>
                  <a:moveTo>
                    <a:pt x="2257" y="1"/>
                  </a:moveTo>
                  <a:cubicBezTo>
                    <a:pt x="2161" y="145"/>
                    <a:pt x="2145" y="145"/>
                    <a:pt x="2129" y="161"/>
                  </a:cubicBezTo>
                  <a:cubicBezTo>
                    <a:pt x="2065" y="225"/>
                    <a:pt x="2000" y="273"/>
                    <a:pt x="1968" y="337"/>
                  </a:cubicBezTo>
                  <a:lnTo>
                    <a:pt x="1984" y="321"/>
                  </a:lnTo>
                  <a:lnTo>
                    <a:pt x="1984" y="321"/>
                  </a:lnTo>
                  <a:cubicBezTo>
                    <a:pt x="1872" y="465"/>
                    <a:pt x="1744" y="593"/>
                    <a:pt x="1632" y="753"/>
                  </a:cubicBezTo>
                  <a:cubicBezTo>
                    <a:pt x="1584" y="817"/>
                    <a:pt x="1552" y="881"/>
                    <a:pt x="1504" y="913"/>
                  </a:cubicBezTo>
                  <a:lnTo>
                    <a:pt x="1488" y="897"/>
                  </a:lnTo>
                  <a:cubicBezTo>
                    <a:pt x="1464" y="889"/>
                    <a:pt x="1444" y="885"/>
                    <a:pt x="1426" y="885"/>
                  </a:cubicBezTo>
                  <a:cubicBezTo>
                    <a:pt x="1408" y="885"/>
                    <a:pt x="1392" y="889"/>
                    <a:pt x="1376" y="897"/>
                  </a:cubicBezTo>
                  <a:cubicBezTo>
                    <a:pt x="1360" y="913"/>
                    <a:pt x="1328" y="945"/>
                    <a:pt x="1312" y="961"/>
                  </a:cubicBezTo>
                  <a:cubicBezTo>
                    <a:pt x="1280" y="977"/>
                    <a:pt x="1264" y="993"/>
                    <a:pt x="1264" y="1025"/>
                  </a:cubicBezTo>
                  <a:cubicBezTo>
                    <a:pt x="1248" y="1041"/>
                    <a:pt x="1232" y="1073"/>
                    <a:pt x="1200" y="1105"/>
                  </a:cubicBezTo>
                  <a:cubicBezTo>
                    <a:pt x="1200" y="1121"/>
                    <a:pt x="1184" y="1121"/>
                    <a:pt x="1184" y="1137"/>
                  </a:cubicBezTo>
                  <a:cubicBezTo>
                    <a:pt x="1168" y="1137"/>
                    <a:pt x="1168" y="1137"/>
                    <a:pt x="1152" y="1153"/>
                  </a:cubicBezTo>
                  <a:cubicBezTo>
                    <a:pt x="1104" y="1185"/>
                    <a:pt x="1088" y="1201"/>
                    <a:pt x="1088" y="1217"/>
                  </a:cubicBezTo>
                  <a:cubicBezTo>
                    <a:pt x="1040" y="1297"/>
                    <a:pt x="1008" y="1393"/>
                    <a:pt x="960" y="1473"/>
                  </a:cubicBezTo>
                  <a:cubicBezTo>
                    <a:pt x="944" y="1505"/>
                    <a:pt x="944" y="1537"/>
                    <a:pt x="928" y="1553"/>
                  </a:cubicBezTo>
                  <a:cubicBezTo>
                    <a:pt x="880" y="1553"/>
                    <a:pt x="848" y="1585"/>
                    <a:pt x="800" y="1601"/>
                  </a:cubicBezTo>
                  <a:cubicBezTo>
                    <a:pt x="768" y="1633"/>
                    <a:pt x="736" y="1697"/>
                    <a:pt x="720" y="1745"/>
                  </a:cubicBezTo>
                  <a:cubicBezTo>
                    <a:pt x="704" y="1777"/>
                    <a:pt x="704" y="1793"/>
                    <a:pt x="688" y="1825"/>
                  </a:cubicBezTo>
                  <a:cubicBezTo>
                    <a:pt x="640" y="1905"/>
                    <a:pt x="608" y="1953"/>
                    <a:pt x="576" y="2033"/>
                  </a:cubicBezTo>
                  <a:cubicBezTo>
                    <a:pt x="544" y="2113"/>
                    <a:pt x="512" y="2193"/>
                    <a:pt x="480" y="2305"/>
                  </a:cubicBezTo>
                  <a:cubicBezTo>
                    <a:pt x="464" y="2385"/>
                    <a:pt x="416" y="2433"/>
                    <a:pt x="400" y="2513"/>
                  </a:cubicBezTo>
                  <a:cubicBezTo>
                    <a:pt x="384" y="2545"/>
                    <a:pt x="384" y="2577"/>
                    <a:pt x="384" y="2593"/>
                  </a:cubicBezTo>
                  <a:cubicBezTo>
                    <a:pt x="320" y="2625"/>
                    <a:pt x="288" y="2657"/>
                    <a:pt x="256" y="2721"/>
                  </a:cubicBezTo>
                  <a:cubicBezTo>
                    <a:pt x="256" y="2737"/>
                    <a:pt x="240" y="2753"/>
                    <a:pt x="240" y="2785"/>
                  </a:cubicBezTo>
                  <a:cubicBezTo>
                    <a:pt x="224" y="2897"/>
                    <a:pt x="176" y="3025"/>
                    <a:pt x="144" y="3137"/>
                  </a:cubicBezTo>
                  <a:lnTo>
                    <a:pt x="80" y="3377"/>
                  </a:lnTo>
                  <a:cubicBezTo>
                    <a:pt x="64" y="3457"/>
                    <a:pt x="48" y="3521"/>
                    <a:pt x="48" y="3601"/>
                  </a:cubicBezTo>
                  <a:cubicBezTo>
                    <a:pt x="16" y="3761"/>
                    <a:pt x="0" y="3905"/>
                    <a:pt x="0" y="4033"/>
                  </a:cubicBezTo>
                  <a:lnTo>
                    <a:pt x="0" y="4225"/>
                  </a:lnTo>
                  <a:lnTo>
                    <a:pt x="0" y="4257"/>
                  </a:lnTo>
                  <a:lnTo>
                    <a:pt x="0" y="4417"/>
                  </a:lnTo>
                  <a:lnTo>
                    <a:pt x="0" y="4721"/>
                  </a:lnTo>
                  <a:cubicBezTo>
                    <a:pt x="0" y="4785"/>
                    <a:pt x="0" y="4817"/>
                    <a:pt x="16" y="4881"/>
                  </a:cubicBezTo>
                  <a:cubicBezTo>
                    <a:pt x="16" y="4961"/>
                    <a:pt x="48" y="5041"/>
                    <a:pt x="48" y="5121"/>
                  </a:cubicBezTo>
                  <a:cubicBezTo>
                    <a:pt x="48" y="5153"/>
                    <a:pt x="64" y="5217"/>
                    <a:pt x="80" y="5233"/>
                  </a:cubicBezTo>
                  <a:cubicBezTo>
                    <a:pt x="112" y="5265"/>
                    <a:pt x="112" y="5281"/>
                    <a:pt x="128" y="5297"/>
                  </a:cubicBezTo>
                  <a:lnTo>
                    <a:pt x="128" y="5345"/>
                  </a:lnTo>
                  <a:lnTo>
                    <a:pt x="128" y="5601"/>
                  </a:lnTo>
                  <a:cubicBezTo>
                    <a:pt x="128" y="5697"/>
                    <a:pt x="128" y="5793"/>
                    <a:pt x="144" y="5905"/>
                  </a:cubicBezTo>
                  <a:cubicBezTo>
                    <a:pt x="160" y="6001"/>
                    <a:pt x="176" y="6097"/>
                    <a:pt x="208" y="6177"/>
                  </a:cubicBezTo>
                  <a:cubicBezTo>
                    <a:pt x="224" y="6273"/>
                    <a:pt x="240" y="6353"/>
                    <a:pt x="272" y="6465"/>
                  </a:cubicBezTo>
                  <a:cubicBezTo>
                    <a:pt x="288" y="6561"/>
                    <a:pt x="304" y="6641"/>
                    <a:pt x="352" y="6737"/>
                  </a:cubicBezTo>
                  <a:cubicBezTo>
                    <a:pt x="368" y="6833"/>
                    <a:pt x="400" y="6913"/>
                    <a:pt x="416" y="7025"/>
                  </a:cubicBezTo>
                  <a:cubicBezTo>
                    <a:pt x="464" y="7121"/>
                    <a:pt x="496" y="7233"/>
                    <a:pt x="544" y="7345"/>
                  </a:cubicBezTo>
                  <a:cubicBezTo>
                    <a:pt x="608" y="7473"/>
                    <a:pt x="672" y="7633"/>
                    <a:pt x="768" y="7761"/>
                  </a:cubicBezTo>
                  <a:cubicBezTo>
                    <a:pt x="832" y="7841"/>
                    <a:pt x="864" y="7921"/>
                    <a:pt x="928" y="7985"/>
                  </a:cubicBezTo>
                  <a:cubicBezTo>
                    <a:pt x="995" y="8052"/>
                    <a:pt x="1062" y="8085"/>
                    <a:pt x="1138" y="8085"/>
                  </a:cubicBezTo>
                  <a:cubicBezTo>
                    <a:pt x="1153" y="8085"/>
                    <a:pt x="1168" y="8084"/>
                    <a:pt x="1184" y="8081"/>
                  </a:cubicBezTo>
                  <a:lnTo>
                    <a:pt x="1504" y="8081"/>
                  </a:lnTo>
                  <a:cubicBezTo>
                    <a:pt x="1552" y="8065"/>
                    <a:pt x="1600" y="8033"/>
                    <a:pt x="1632" y="8001"/>
                  </a:cubicBezTo>
                  <a:cubicBezTo>
                    <a:pt x="1648" y="7985"/>
                    <a:pt x="1648" y="7937"/>
                    <a:pt x="1648" y="7921"/>
                  </a:cubicBezTo>
                  <a:lnTo>
                    <a:pt x="1648" y="7857"/>
                  </a:lnTo>
                  <a:cubicBezTo>
                    <a:pt x="1648" y="7841"/>
                    <a:pt x="1632" y="7825"/>
                    <a:pt x="1632" y="7777"/>
                  </a:cubicBezTo>
                  <a:cubicBezTo>
                    <a:pt x="1632" y="7761"/>
                    <a:pt x="1600" y="7745"/>
                    <a:pt x="1600" y="7713"/>
                  </a:cubicBezTo>
                  <a:cubicBezTo>
                    <a:pt x="1584" y="7649"/>
                    <a:pt x="1552" y="7585"/>
                    <a:pt x="1520" y="7521"/>
                  </a:cubicBezTo>
                  <a:cubicBezTo>
                    <a:pt x="1488" y="7377"/>
                    <a:pt x="1424" y="7217"/>
                    <a:pt x="1408" y="7073"/>
                  </a:cubicBezTo>
                  <a:cubicBezTo>
                    <a:pt x="1360" y="6897"/>
                    <a:pt x="1328" y="6721"/>
                    <a:pt x="1312" y="6545"/>
                  </a:cubicBezTo>
                  <a:cubicBezTo>
                    <a:pt x="1264" y="6353"/>
                    <a:pt x="1232" y="6177"/>
                    <a:pt x="1200" y="6001"/>
                  </a:cubicBezTo>
                  <a:cubicBezTo>
                    <a:pt x="1168" y="5825"/>
                    <a:pt x="1152" y="5633"/>
                    <a:pt x="1120" y="5457"/>
                  </a:cubicBezTo>
                  <a:cubicBezTo>
                    <a:pt x="1104" y="5345"/>
                    <a:pt x="1104" y="5233"/>
                    <a:pt x="1088" y="5121"/>
                  </a:cubicBezTo>
                  <a:lnTo>
                    <a:pt x="1088" y="4977"/>
                  </a:lnTo>
                  <a:lnTo>
                    <a:pt x="1088" y="4961"/>
                  </a:lnTo>
                  <a:cubicBezTo>
                    <a:pt x="1072" y="4785"/>
                    <a:pt x="1072" y="4593"/>
                    <a:pt x="1072" y="4417"/>
                  </a:cubicBezTo>
                  <a:lnTo>
                    <a:pt x="1072" y="3905"/>
                  </a:lnTo>
                  <a:cubicBezTo>
                    <a:pt x="1072" y="3537"/>
                    <a:pt x="1120" y="3201"/>
                    <a:pt x="1200" y="2833"/>
                  </a:cubicBezTo>
                  <a:lnTo>
                    <a:pt x="1200" y="2881"/>
                  </a:lnTo>
                  <a:cubicBezTo>
                    <a:pt x="1232" y="2817"/>
                    <a:pt x="1232" y="2753"/>
                    <a:pt x="1248" y="2705"/>
                  </a:cubicBezTo>
                  <a:cubicBezTo>
                    <a:pt x="1264" y="2577"/>
                    <a:pt x="1280" y="2481"/>
                    <a:pt x="1328" y="2353"/>
                  </a:cubicBezTo>
                  <a:cubicBezTo>
                    <a:pt x="1344" y="2305"/>
                    <a:pt x="1344" y="2241"/>
                    <a:pt x="1360" y="2177"/>
                  </a:cubicBezTo>
                  <a:cubicBezTo>
                    <a:pt x="1376" y="2113"/>
                    <a:pt x="1376" y="2065"/>
                    <a:pt x="1408" y="2001"/>
                  </a:cubicBezTo>
                  <a:cubicBezTo>
                    <a:pt x="1424" y="1873"/>
                    <a:pt x="1456" y="1761"/>
                    <a:pt x="1504" y="1665"/>
                  </a:cubicBezTo>
                  <a:cubicBezTo>
                    <a:pt x="1535" y="1527"/>
                    <a:pt x="1595" y="1403"/>
                    <a:pt x="1656" y="1281"/>
                  </a:cubicBezTo>
                  <a:lnTo>
                    <a:pt x="1656" y="1281"/>
                  </a:lnTo>
                  <a:cubicBezTo>
                    <a:pt x="1656" y="1281"/>
                    <a:pt x="1656" y="1282"/>
                    <a:pt x="1655" y="1282"/>
                  </a:cubicBezTo>
                  <a:lnTo>
                    <a:pt x="1655" y="1282"/>
                  </a:lnTo>
                  <a:cubicBezTo>
                    <a:pt x="1734" y="1111"/>
                    <a:pt x="1827" y="939"/>
                    <a:pt x="1920" y="753"/>
                  </a:cubicBezTo>
                  <a:cubicBezTo>
                    <a:pt x="2017" y="593"/>
                    <a:pt x="2145" y="433"/>
                    <a:pt x="2257" y="273"/>
                  </a:cubicBezTo>
                  <a:lnTo>
                    <a:pt x="2337" y="193"/>
                  </a:lnTo>
                  <a:cubicBezTo>
                    <a:pt x="2385" y="161"/>
                    <a:pt x="2401" y="81"/>
                    <a:pt x="2337" y="33"/>
                  </a:cubicBezTo>
                  <a:cubicBezTo>
                    <a:pt x="2321" y="17"/>
                    <a:pt x="2289" y="1"/>
                    <a:pt x="2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2"/>
            <p:cNvSpPr/>
            <p:nvPr/>
          </p:nvSpPr>
          <p:spPr>
            <a:xfrm>
              <a:off x="7368799" y="3178601"/>
              <a:ext cx="148910" cy="296204"/>
            </a:xfrm>
            <a:custGeom>
              <a:rect b="b" l="l" r="r" t="t"/>
              <a:pathLst>
                <a:path extrusionOk="0" h="6049" w="3041">
                  <a:moveTo>
                    <a:pt x="2608" y="2192"/>
                  </a:moveTo>
                  <a:cubicBezTo>
                    <a:pt x="2608" y="2208"/>
                    <a:pt x="2640" y="2208"/>
                    <a:pt x="2656" y="2208"/>
                  </a:cubicBezTo>
                  <a:cubicBezTo>
                    <a:pt x="2688" y="2224"/>
                    <a:pt x="2688" y="2272"/>
                    <a:pt x="2704" y="2288"/>
                  </a:cubicBezTo>
                  <a:lnTo>
                    <a:pt x="2704" y="2384"/>
                  </a:lnTo>
                  <a:lnTo>
                    <a:pt x="2704" y="2432"/>
                  </a:lnTo>
                  <a:cubicBezTo>
                    <a:pt x="2704" y="2384"/>
                    <a:pt x="2672" y="2352"/>
                    <a:pt x="2656" y="2336"/>
                  </a:cubicBezTo>
                  <a:cubicBezTo>
                    <a:pt x="2640" y="2304"/>
                    <a:pt x="2624" y="2288"/>
                    <a:pt x="2624" y="2272"/>
                  </a:cubicBezTo>
                  <a:lnTo>
                    <a:pt x="2576" y="2224"/>
                  </a:lnTo>
                  <a:cubicBezTo>
                    <a:pt x="2576" y="2224"/>
                    <a:pt x="2560" y="2224"/>
                    <a:pt x="2560" y="2208"/>
                  </a:cubicBezTo>
                  <a:cubicBezTo>
                    <a:pt x="2576" y="2208"/>
                    <a:pt x="2576" y="2208"/>
                    <a:pt x="2608" y="2192"/>
                  </a:cubicBezTo>
                  <a:close/>
                  <a:moveTo>
                    <a:pt x="966" y="0"/>
                  </a:moveTo>
                  <a:cubicBezTo>
                    <a:pt x="937" y="0"/>
                    <a:pt x="917" y="27"/>
                    <a:pt x="896" y="48"/>
                  </a:cubicBezTo>
                  <a:cubicBezTo>
                    <a:pt x="880" y="96"/>
                    <a:pt x="880" y="112"/>
                    <a:pt x="864" y="144"/>
                  </a:cubicBezTo>
                  <a:cubicBezTo>
                    <a:pt x="848" y="128"/>
                    <a:pt x="800" y="112"/>
                    <a:pt x="784" y="112"/>
                  </a:cubicBezTo>
                  <a:cubicBezTo>
                    <a:pt x="736" y="112"/>
                    <a:pt x="688" y="112"/>
                    <a:pt x="640" y="128"/>
                  </a:cubicBezTo>
                  <a:cubicBezTo>
                    <a:pt x="608" y="144"/>
                    <a:pt x="608" y="176"/>
                    <a:pt x="576" y="208"/>
                  </a:cubicBezTo>
                  <a:cubicBezTo>
                    <a:pt x="560" y="256"/>
                    <a:pt x="560" y="288"/>
                    <a:pt x="544" y="304"/>
                  </a:cubicBezTo>
                  <a:cubicBezTo>
                    <a:pt x="528" y="384"/>
                    <a:pt x="480" y="448"/>
                    <a:pt x="448" y="528"/>
                  </a:cubicBezTo>
                  <a:cubicBezTo>
                    <a:pt x="400" y="608"/>
                    <a:pt x="368" y="688"/>
                    <a:pt x="336" y="784"/>
                  </a:cubicBezTo>
                  <a:lnTo>
                    <a:pt x="320" y="784"/>
                  </a:lnTo>
                  <a:cubicBezTo>
                    <a:pt x="240" y="816"/>
                    <a:pt x="208" y="896"/>
                    <a:pt x="160" y="976"/>
                  </a:cubicBezTo>
                  <a:cubicBezTo>
                    <a:pt x="144" y="1024"/>
                    <a:pt x="128" y="1072"/>
                    <a:pt x="96" y="1136"/>
                  </a:cubicBezTo>
                  <a:cubicBezTo>
                    <a:pt x="80" y="1216"/>
                    <a:pt x="64" y="1296"/>
                    <a:pt x="48" y="1392"/>
                  </a:cubicBezTo>
                  <a:cubicBezTo>
                    <a:pt x="16" y="1488"/>
                    <a:pt x="0" y="1584"/>
                    <a:pt x="0" y="1712"/>
                  </a:cubicBezTo>
                  <a:lnTo>
                    <a:pt x="0" y="1936"/>
                  </a:lnTo>
                  <a:cubicBezTo>
                    <a:pt x="0" y="2016"/>
                    <a:pt x="16" y="2112"/>
                    <a:pt x="48" y="2192"/>
                  </a:cubicBezTo>
                  <a:cubicBezTo>
                    <a:pt x="64" y="2272"/>
                    <a:pt x="96" y="2352"/>
                    <a:pt x="144" y="2432"/>
                  </a:cubicBezTo>
                  <a:cubicBezTo>
                    <a:pt x="176" y="2512"/>
                    <a:pt x="224" y="2608"/>
                    <a:pt x="288" y="2688"/>
                  </a:cubicBezTo>
                  <a:cubicBezTo>
                    <a:pt x="336" y="2768"/>
                    <a:pt x="400" y="2832"/>
                    <a:pt x="480" y="2864"/>
                  </a:cubicBezTo>
                  <a:cubicBezTo>
                    <a:pt x="560" y="2928"/>
                    <a:pt x="656" y="2976"/>
                    <a:pt x="768" y="3008"/>
                  </a:cubicBezTo>
                  <a:cubicBezTo>
                    <a:pt x="818" y="3027"/>
                    <a:pt x="869" y="3033"/>
                    <a:pt x="920" y="3033"/>
                  </a:cubicBezTo>
                  <a:cubicBezTo>
                    <a:pt x="999" y="3033"/>
                    <a:pt x="1081" y="3018"/>
                    <a:pt x="1168" y="3008"/>
                  </a:cubicBezTo>
                  <a:cubicBezTo>
                    <a:pt x="1296" y="2992"/>
                    <a:pt x="1440" y="2944"/>
                    <a:pt x="1584" y="2912"/>
                  </a:cubicBezTo>
                  <a:lnTo>
                    <a:pt x="1760" y="2848"/>
                  </a:lnTo>
                  <a:cubicBezTo>
                    <a:pt x="1824" y="2832"/>
                    <a:pt x="1888" y="2784"/>
                    <a:pt x="1968" y="2768"/>
                  </a:cubicBezTo>
                  <a:cubicBezTo>
                    <a:pt x="2000" y="2752"/>
                    <a:pt x="2032" y="2736"/>
                    <a:pt x="2080" y="2688"/>
                  </a:cubicBezTo>
                  <a:cubicBezTo>
                    <a:pt x="2080" y="2688"/>
                    <a:pt x="2096" y="2688"/>
                    <a:pt x="2096" y="2673"/>
                  </a:cubicBezTo>
                  <a:lnTo>
                    <a:pt x="2096" y="2673"/>
                  </a:lnTo>
                  <a:cubicBezTo>
                    <a:pt x="2096" y="2688"/>
                    <a:pt x="2080" y="2688"/>
                    <a:pt x="2080" y="2704"/>
                  </a:cubicBezTo>
                  <a:cubicBezTo>
                    <a:pt x="2064" y="2752"/>
                    <a:pt x="2048" y="2768"/>
                    <a:pt x="2016" y="2816"/>
                  </a:cubicBezTo>
                  <a:cubicBezTo>
                    <a:pt x="1984" y="2896"/>
                    <a:pt x="1920" y="2976"/>
                    <a:pt x="1888" y="3056"/>
                  </a:cubicBezTo>
                  <a:cubicBezTo>
                    <a:pt x="1808" y="3184"/>
                    <a:pt x="1744" y="3344"/>
                    <a:pt x="1680" y="3536"/>
                  </a:cubicBezTo>
                  <a:cubicBezTo>
                    <a:pt x="1664" y="3536"/>
                    <a:pt x="1648" y="3552"/>
                    <a:pt x="1616" y="3568"/>
                  </a:cubicBezTo>
                  <a:cubicBezTo>
                    <a:pt x="1568" y="3648"/>
                    <a:pt x="1536" y="3728"/>
                    <a:pt x="1504" y="3808"/>
                  </a:cubicBezTo>
                  <a:cubicBezTo>
                    <a:pt x="1456" y="3904"/>
                    <a:pt x="1440" y="4016"/>
                    <a:pt x="1424" y="4112"/>
                  </a:cubicBezTo>
                  <a:cubicBezTo>
                    <a:pt x="1376" y="4304"/>
                    <a:pt x="1360" y="4512"/>
                    <a:pt x="1376" y="4688"/>
                  </a:cubicBezTo>
                  <a:cubicBezTo>
                    <a:pt x="1376" y="4784"/>
                    <a:pt x="1408" y="4864"/>
                    <a:pt x="1424" y="4976"/>
                  </a:cubicBezTo>
                  <a:cubicBezTo>
                    <a:pt x="1424" y="5024"/>
                    <a:pt x="1440" y="5072"/>
                    <a:pt x="1440" y="5136"/>
                  </a:cubicBezTo>
                  <a:lnTo>
                    <a:pt x="1504" y="5376"/>
                  </a:lnTo>
                  <a:cubicBezTo>
                    <a:pt x="1536" y="5472"/>
                    <a:pt x="1600" y="5568"/>
                    <a:pt x="1664" y="5664"/>
                  </a:cubicBezTo>
                  <a:cubicBezTo>
                    <a:pt x="1728" y="5744"/>
                    <a:pt x="1776" y="5824"/>
                    <a:pt x="1856" y="5904"/>
                  </a:cubicBezTo>
                  <a:cubicBezTo>
                    <a:pt x="1936" y="5968"/>
                    <a:pt x="2016" y="6032"/>
                    <a:pt x="2128" y="6048"/>
                  </a:cubicBezTo>
                  <a:lnTo>
                    <a:pt x="2208" y="6048"/>
                  </a:lnTo>
                  <a:cubicBezTo>
                    <a:pt x="2240" y="6048"/>
                    <a:pt x="2256" y="6032"/>
                    <a:pt x="2304" y="6016"/>
                  </a:cubicBezTo>
                  <a:cubicBezTo>
                    <a:pt x="2336" y="5984"/>
                    <a:pt x="2368" y="5936"/>
                    <a:pt x="2384" y="5888"/>
                  </a:cubicBezTo>
                  <a:cubicBezTo>
                    <a:pt x="2384" y="5824"/>
                    <a:pt x="2384" y="5792"/>
                    <a:pt x="2336" y="5744"/>
                  </a:cubicBezTo>
                  <a:cubicBezTo>
                    <a:pt x="2320" y="5728"/>
                    <a:pt x="2304" y="5712"/>
                    <a:pt x="2304" y="5664"/>
                  </a:cubicBezTo>
                  <a:cubicBezTo>
                    <a:pt x="2288" y="5632"/>
                    <a:pt x="2240" y="5584"/>
                    <a:pt x="2224" y="5552"/>
                  </a:cubicBezTo>
                  <a:cubicBezTo>
                    <a:pt x="2176" y="5488"/>
                    <a:pt x="2160" y="5408"/>
                    <a:pt x="2160" y="5328"/>
                  </a:cubicBezTo>
                  <a:cubicBezTo>
                    <a:pt x="2144" y="5232"/>
                    <a:pt x="2144" y="5136"/>
                    <a:pt x="2144" y="5056"/>
                  </a:cubicBezTo>
                  <a:cubicBezTo>
                    <a:pt x="2144" y="4944"/>
                    <a:pt x="2128" y="4848"/>
                    <a:pt x="2144" y="4752"/>
                  </a:cubicBezTo>
                  <a:cubicBezTo>
                    <a:pt x="2160" y="4544"/>
                    <a:pt x="2208" y="4368"/>
                    <a:pt x="2256" y="4192"/>
                  </a:cubicBezTo>
                  <a:cubicBezTo>
                    <a:pt x="2320" y="4032"/>
                    <a:pt x="2400" y="3888"/>
                    <a:pt x="2464" y="3728"/>
                  </a:cubicBezTo>
                  <a:cubicBezTo>
                    <a:pt x="2544" y="3568"/>
                    <a:pt x="2624" y="3424"/>
                    <a:pt x="2704" y="3264"/>
                  </a:cubicBezTo>
                  <a:cubicBezTo>
                    <a:pt x="2784" y="3104"/>
                    <a:pt x="2880" y="2960"/>
                    <a:pt x="2944" y="2800"/>
                  </a:cubicBezTo>
                  <a:cubicBezTo>
                    <a:pt x="2976" y="2720"/>
                    <a:pt x="3024" y="2624"/>
                    <a:pt x="3024" y="2544"/>
                  </a:cubicBezTo>
                  <a:cubicBezTo>
                    <a:pt x="3040" y="2432"/>
                    <a:pt x="3024" y="2320"/>
                    <a:pt x="3008" y="2208"/>
                  </a:cubicBezTo>
                  <a:cubicBezTo>
                    <a:pt x="2976" y="2144"/>
                    <a:pt x="2960" y="2112"/>
                    <a:pt x="2944" y="2064"/>
                  </a:cubicBezTo>
                  <a:cubicBezTo>
                    <a:pt x="2896" y="1984"/>
                    <a:pt x="2816" y="1936"/>
                    <a:pt x="2736" y="1904"/>
                  </a:cubicBezTo>
                  <a:cubicBezTo>
                    <a:pt x="2697" y="1897"/>
                    <a:pt x="2657" y="1893"/>
                    <a:pt x="2616" y="1893"/>
                  </a:cubicBezTo>
                  <a:cubicBezTo>
                    <a:pt x="2558" y="1893"/>
                    <a:pt x="2498" y="1901"/>
                    <a:pt x="2432" y="1920"/>
                  </a:cubicBezTo>
                  <a:cubicBezTo>
                    <a:pt x="2384" y="1952"/>
                    <a:pt x="2320" y="1968"/>
                    <a:pt x="2272" y="1984"/>
                  </a:cubicBezTo>
                  <a:cubicBezTo>
                    <a:pt x="2224" y="2000"/>
                    <a:pt x="2160" y="2032"/>
                    <a:pt x="2112" y="2048"/>
                  </a:cubicBezTo>
                  <a:cubicBezTo>
                    <a:pt x="2016" y="2080"/>
                    <a:pt x="1920" y="2128"/>
                    <a:pt x="1824" y="2144"/>
                  </a:cubicBezTo>
                  <a:cubicBezTo>
                    <a:pt x="1712" y="2192"/>
                    <a:pt x="1616" y="2208"/>
                    <a:pt x="1520" y="2224"/>
                  </a:cubicBezTo>
                  <a:cubicBezTo>
                    <a:pt x="1472" y="2224"/>
                    <a:pt x="1440" y="2240"/>
                    <a:pt x="1392" y="2240"/>
                  </a:cubicBezTo>
                  <a:lnTo>
                    <a:pt x="1232" y="2240"/>
                  </a:lnTo>
                  <a:cubicBezTo>
                    <a:pt x="1200" y="2240"/>
                    <a:pt x="1152" y="2224"/>
                    <a:pt x="1104" y="2224"/>
                  </a:cubicBezTo>
                  <a:cubicBezTo>
                    <a:pt x="1040" y="2208"/>
                    <a:pt x="976" y="2160"/>
                    <a:pt x="912" y="2128"/>
                  </a:cubicBezTo>
                  <a:cubicBezTo>
                    <a:pt x="880" y="2112"/>
                    <a:pt x="864" y="2064"/>
                    <a:pt x="816" y="2048"/>
                  </a:cubicBezTo>
                  <a:cubicBezTo>
                    <a:pt x="800" y="2032"/>
                    <a:pt x="784" y="1984"/>
                    <a:pt x="752" y="1968"/>
                  </a:cubicBezTo>
                  <a:cubicBezTo>
                    <a:pt x="736" y="1952"/>
                    <a:pt x="736" y="1904"/>
                    <a:pt x="736" y="1888"/>
                  </a:cubicBezTo>
                  <a:cubicBezTo>
                    <a:pt x="720" y="1744"/>
                    <a:pt x="720" y="1632"/>
                    <a:pt x="720" y="1488"/>
                  </a:cubicBezTo>
                  <a:cubicBezTo>
                    <a:pt x="736" y="1280"/>
                    <a:pt x="784" y="1072"/>
                    <a:pt x="864" y="880"/>
                  </a:cubicBezTo>
                  <a:cubicBezTo>
                    <a:pt x="896" y="784"/>
                    <a:pt x="944" y="672"/>
                    <a:pt x="976" y="560"/>
                  </a:cubicBezTo>
                  <a:cubicBezTo>
                    <a:pt x="1024" y="448"/>
                    <a:pt x="1072" y="336"/>
                    <a:pt x="1136" y="208"/>
                  </a:cubicBezTo>
                  <a:cubicBezTo>
                    <a:pt x="1152" y="144"/>
                    <a:pt x="1136" y="64"/>
                    <a:pt x="1072" y="48"/>
                  </a:cubicBezTo>
                  <a:cubicBezTo>
                    <a:pt x="1056" y="48"/>
                    <a:pt x="1040" y="32"/>
                    <a:pt x="1024" y="32"/>
                  </a:cubicBezTo>
                  <a:cubicBezTo>
                    <a:pt x="1001" y="9"/>
                    <a:pt x="982" y="0"/>
                    <a:pt x="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2"/>
            <p:cNvSpPr/>
            <p:nvPr/>
          </p:nvSpPr>
          <p:spPr>
            <a:xfrm>
              <a:off x="7651635" y="2842439"/>
              <a:ext cx="19636" cy="86232"/>
            </a:xfrm>
            <a:custGeom>
              <a:rect b="b" l="l" r="r" t="t"/>
              <a:pathLst>
                <a:path extrusionOk="0" h="1761" w="401">
                  <a:moveTo>
                    <a:pt x="65" y="0"/>
                  </a:moveTo>
                  <a:cubicBezTo>
                    <a:pt x="33" y="0"/>
                    <a:pt x="1" y="32"/>
                    <a:pt x="33" y="80"/>
                  </a:cubicBezTo>
                  <a:cubicBezTo>
                    <a:pt x="49" y="160"/>
                    <a:pt x="49" y="240"/>
                    <a:pt x="65" y="320"/>
                  </a:cubicBezTo>
                  <a:lnTo>
                    <a:pt x="65" y="672"/>
                  </a:lnTo>
                  <a:cubicBezTo>
                    <a:pt x="65" y="736"/>
                    <a:pt x="65" y="768"/>
                    <a:pt x="49" y="832"/>
                  </a:cubicBezTo>
                  <a:lnTo>
                    <a:pt x="49" y="992"/>
                  </a:lnTo>
                  <a:cubicBezTo>
                    <a:pt x="49" y="1088"/>
                    <a:pt x="49" y="1216"/>
                    <a:pt x="33" y="1312"/>
                  </a:cubicBezTo>
                  <a:cubicBezTo>
                    <a:pt x="33" y="1392"/>
                    <a:pt x="1" y="1456"/>
                    <a:pt x="1" y="1536"/>
                  </a:cubicBezTo>
                  <a:lnTo>
                    <a:pt x="1" y="1568"/>
                  </a:lnTo>
                  <a:cubicBezTo>
                    <a:pt x="1" y="1616"/>
                    <a:pt x="1" y="1648"/>
                    <a:pt x="33" y="1680"/>
                  </a:cubicBezTo>
                  <a:cubicBezTo>
                    <a:pt x="65" y="1728"/>
                    <a:pt x="97" y="1760"/>
                    <a:pt x="161" y="1760"/>
                  </a:cubicBezTo>
                  <a:cubicBezTo>
                    <a:pt x="225" y="1760"/>
                    <a:pt x="257" y="1728"/>
                    <a:pt x="305" y="1696"/>
                  </a:cubicBezTo>
                  <a:lnTo>
                    <a:pt x="305" y="1712"/>
                  </a:lnTo>
                  <a:cubicBezTo>
                    <a:pt x="321" y="1696"/>
                    <a:pt x="337" y="1648"/>
                    <a:pt x="369" y="1616"/>
                  </a:cubicBezTo>
                  <a:cubicBezTo>
                    <a:pt x="369" y="1600"/>
                    <a:pt x="369" y="1568"/>
                    <a:pt x="385" y="1552"/>
                  </a:cubicBezTo>
                  <a:lnTo>
                    <a:pt x="385" y="1488"/>
                  </a:lnTo>
                  <a:cubicBezTo>
                    <a:pt x="385" y="1456"/>
                    <a:pt x="385" y="1408"/>
                    <a:pt x="401" y="1376"/>
                  </a:cubicBezTo>
                  <a:lnTo>
                    <a:pt x="401" y="1056"/>
                  </a:lnTo>
                  <a:cubicBezTo>
                    <a:pt x="401" y="992"/>
                    <a:pt x="401" y="912"/>
                    <a:pt x="385" y="848"/>
                  </a:cubicBezTo>
                  <a:cubicBezTo>
                    <a:pt x="385" y="784"/>
                    <a:pt x="369" y="736"/>
                    <a:pt x="353" y="688"/>
                  </a:cubicBezTo>
                  <a:cubicBezTo>
                    <a:pt x="321" y="624"/>
                    <a:pt x="321" y="576"/>
                    <a:pt x="305" y="512"/>
                  </a:cubicBezTo>
                  <a:cubicBezTo>
                    <a:pt x="305" y="464"/>
                    <a:pt x="289" y="448"/>
                    <a:pt x="289" y="416"/>
                  </a:cubicBezTo>
                  <a:cubicBezTo>
                    <a:pt x="257" y="368"/>
                    <a:pt x="257" y="336"/>
                    <a:pt x="241" y="288"/>
                  </a:cubicBezTo>
                  <a:cubicBezTo>
                    <a:pt x="225" y="208"/>
                    <a:pt x="193" y="128"/>
                    <a:pt x="193" y="48"/>
                  </a:cubicBezTo>
                  <a:cubicBezTo>
                    <a:pt x="129" y="16"/>
                    <a:pt x="113" y="0"/>
                    <a:pt x="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2"/>
            <p:cNvSpPr/>
            <p:nvPr/>
          </p:nvSpPr>
          <p:spPr>
            <a:xfrm>
              <a:off x="7403272" y="2921571"/>
              <a:ext cx="56460" cy="77613"/>
            </a:xfrm>
            <a:custGeom>
              <a:rect b="b" l="l" r="r" t="t"/>
              <a:pathLst>
                <a:path extrusionOk="0" h="1585" w="1153">
                  <a:moveTo>
                    <a:pt x="96" y="0"/>
                  </a:moveTo>
                  <a:cubicBezTo>
                    <a:pt x="80" y="16"/>
                    <a:pt x="80" y="16"/>
                    <a:pt x="64" y="16"/>
                  </a:cubicBezTo>
                  <a:cubicBezTo>
                    <a:pt x="16" y="32"/>
                    <a:pt x="0" y="96"/>
                    <a:pt x="16" y="144"/>
                  </a:cubicBezTo>
                  <a:cubicBezTo>
                    <a:pt x="16" y="160"/>
                    <a:pt x="32" y="176"/>
                    <a:pt x="32" y="192"/>
                  </a:cubicBezTo>
                  <a:cubicBezTo>
                    <a:pt x="64" y="256"/>
                    <a:pt x="80" y="304"/>
                    <a:pt x="96" y="352"/>
                  </a:cubicBezTo>
                  <a:cubicBezTo>
                    <a:pt x="144" y="432"/>
                    <a:pt x="176" y="496"/>
                    <a:pt x="192" y="576"/>
                  </a:cubicBezTo>
                  <a:cubicBezTo>
                    <a:pt x="256" y="704"/>
                    <a:pt x="320" y="800"/>
                    <a:pt x="384" y="912"/>
                  </a:cubicBezTo>
                  <a:cubicBezTo>
                    <a:pt x="416" y="976"/>
                    <a:pt x="464" y="1040"/>
                    <a:pt x="480" y="1104"/>
                  </a:cubicBezTo>
                  <a:cubicBezTo>
                    <a:pt x="512" y="1136"/>
                    <a:pt x="544" y="1200"/>
                    <a:pt x="576" y="1232"/>
                  </a:cubicBezTo>
                  <a:cubicBezTo>
                    <a:pt x="624" y="1296"/>
                    <a:pt x="672" y="1360"/>
                    <a:pt x="736" y="1424"/>
                  </a:cubicBezTo>
                  <a:lnTo>
                    <a:pt x="800" y="1472"/>
                  </a:lnTo>
                  <a:lnTo>
                    <a:pt x="816" y="1504"/>
                  </a:lnTo>
                  <a:lnTo>
                    <a:pt x="864" y="1536"/>
                  </a:lnTo>
                  <a:cubicBezTo>
                    <a:pt x="896" y="1552"/>
                    <a:pt x="944" y="1584"/>
                    <a:pt x="976" y="1584"/>
                  </a:cubicBezTo>
                  <a:cubicBezTo>
                    <a:pt x="1056" y="1584"/>
                    <a:pt x="1120" y="1536"/>
                    <a:pt x="1136" y="1456"/>
                  </a:cubicBezTo>
                  <a:cubicBezTo>
                    <a:pt x="1152" y="1392"/>
                    <a:pt x="1136" y="1296"/>
                    <a:pt x="1072" y="1264"/>
                  </a:cubicBezTo>
                  <a:cubicBezTo>
                    <a:pt x="1056" y="1232"/>
                    <a:pt x="1024" y="1216"/>
                    <a:pt x="992" y="1184"/>
                  </a:cubicBezTo>
                  <a:cubicBezTo>
                    <a:pt x="960" y="1136"/>
                    <a:pt x="912" y="1088"/>
                    <a:pt x="896" y="1056"/>
                  </a:cubicBezTo>
                  <a:cubicBezTo>
                    <a:pt x="816" y="960"/>
                    <a:pt x="736" y="864"/>
                    <a:pt x="656" y="736"/>
                  </a:cubicBezTo>
                  <a:cubicBezTo>
                    <a:pt x="592" y="656"/>
                    <a:pt x="560" y="592"/>
                    <a:pt x="496" y="512"/>
                  </a:cubicBezTo>
                  <a:cubicBezTo>
                    <a:pt x="432" y="432"/>
                    <a:pt x="384" y="384"/>
                    <a:pt x="320" y="304"/>
                  </a:cubicBezTo>
                  <a:cubicBezTo>
                    <a:pt x="304" y="256"/>
                    <a:pt x="256" y="224"/>
                    <a:pt x="240" y="176"/>
                  </a:cubicBezTo>
                  <a:cubicBezTo>
                    <a:pt x="224" y="144"/>
                    <a:pt x="192" y="96"/>
                    <a:pt x="176" y="32"/>
                  </a:cubicBezTo>
                  <a:cubicBezTo>
                    <a:pt x="160" y="0"/>
                    <a:pt x="144" y="0"/>
                    <a:pt x="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2"/>
            <p:cNvSpPr/>
            <p:nvPr/>
          </p:nvSpPr>
          <p:spPr>
            <a:xfrm>
              <a:off x="7529413" y="3017155"/>
              <a:ext cx="94850" cy="46274"/>
            </a:xfrm>
            <a:custGeom>
              <a:rect b="b" l="l" r="r" t="t"/>
              <a:pathLst>
                <a:path extrusionOk="0" h="945" w="1937">
                  <a:moveTo>
                    <a:pt x="1745" y="1"/>
                  </a:moveTo>
                  <a:cubicBezTo>
                    <a:pt x="1745" y="33"/>
                    <a:pt x="1697" y="49"/>
                    <a:pt x="1665" y="49"/>
                  </a:cubicBezTo>
                  <a:cubicBezTo>
                    <a:pt x="1649" y="49"/>
                    <a:pt x="1617" y="65"/>
                    <a:pt x="1617" y="65"/>
                  </a:cubicBezTo>
                  <a:lnTo>
                    <a:pt x="1585" y="81"/>
                  </a:lnTo>
                  <a:cubicBezTo>
                    <a:pt x="1569" y="113"/>
                    <a:pt x="1521" y="129"/>
                    <a:pt x="1505" y="129"/>
                  </a:cubicBezTo>
                  <a:cubicBezTo>
                    <a:pt x="1409" y="193"/>
                    <a:pt x="1280" y="241"/>
                    <a:pt x="1168" y="289"/>
                  </a:cubicBezTo>
                  <a:cubicBezTo>
                    <a:pt x="1040" y="321"/>
                    <a:pt x="928" y="369"/>
                    <a:pt x="800" y="385"/>
                  </a:cubicBezTo>
                  <a:lnTo>
                    <a:pt x="608" y="385"/>
                  </a:lnTo>
                  <a:cubicBezTo>
                    <a:pt x="576" y="385"/>
                    <a:pt x="544" y="369"/>
                    <a:pt x="528" y="369"/>
                  </a:cubicBezTo>
                  <a:cubicBezTo>
                    <a:pt x="484" y="358"/>
                    <a:pt x="440" y="339"/>
                    <a:pt x="396" y="339"/>
                  </a:cubicBezTo>
                  <a:cubicBezTo>
                    <a:pt x="376" y="339"/>
                    <a:pt x="356" y="343"/>
                    <a:pt x="336" y="353"/>
                  </a:cubicBezTo>
                  <a:cubicBezTo>
                    <a:pt x="288" y="353"/>
                    <a:pt x="224" y="401"/>
                    <a:pt x="208" y="465"/>
                  </a:cubicBezTo>
                  <a:lnTo>
                    <a:pt x="208" y="513"/>
                  </a:lnTo>
                  <a:cubicBezTo>
                    <a:pt x="208" y="529"/>
                    <a:pt x="208" y="561"/>
                    <a:pt x="224" y="593"/>
                  </a:cubicBezTo>
                  <a:lnTo>
                    <a:pt x="208" y="593"/>
                  </a:lnTo>
                  <a:cubicBezTo>
                    <a:pt x="191" y="586"/>
                    <a:pt x="174" y="583"/>
                    <a:pt x="158" y="583"/>
                  </a:cubicBezTo>
                  <a:cubicBezTo>
                    <a:pt x="96" y="583"/>
                    <a:pt x="42" y="626"/>
                    <a:pt x="16" y="689"/>
                  </a:cubicBezTo>
                  <a:cubicBezTo>
                    <a:pt x="0" y="769"/>
                    <a:pt x="48" y="849"/>
                    <a:pt x="128" y="865"/>
                  </a:cubicBezTo>
                  <a:cubicBezTo>
                    <a:pt x="160" y="881"/>
                    <a:pt x="208" y="881"/>
                    <a:pt x="224" y="913"/>
                  </a:cubicBezTo>
                  <a:cubicBezTo>
                    <a:pt x="256" y="929"/>
                    <a:pt x="320" y="929"/>
                    <a:pt x="368" y="929"/>
                  </a:cubicBezTo>
                  <a:cubicBezTo>
                    <a:pt x="448" y="945"/>
                    <a:pt x="528" y="945"/>
                    <a:pt x="608" y="945"/>
                  </a:cubicBezTo>
                  <a:cubicBezTo>
                    <a:pt x="784" y="945"/>
                    <a:pt x="960" y="913"/>
                    <a:pt x="1120" y="865"/>
                  </a:cubicBezTo>
                  <a:cubicBezTo>
                    <a:pt x="1280" y="833"/>
                    <a:pt x="1441" y="737"/>
                    <a:pt x="1585" y="641"/>
                  </a:cubicBezTo>
                  <a:cubicBezTo>
                    <a:pt x="1649" y="609"/>
                    <a:pt x="1697" y="545"/>
                    <a:pt x="1761" y="513"/>
                  </a:cubicBezTo>
                  <a:lnTo>
                    <a:pt x="1777" y="481"/>
                  </a:lnTo>
                  <a:cubicBezTo>
                    <a:pt x="1857" y="433"/>
                    <a:pt x="1937" y="369"/>
                    <a:pt x="1921" y="273"/>
                  </a:cubicBezTo>
                  <a:lnTo>
                    <a:pt x="1921" y="241"/>
                  </a:lnTo>
                  <a:lnTo>
                    <a:pt x="1921" y="161"/>
                  </a:lnTo>
                  <a:cubicBezTo>
                    <a:pt x="1905" y="113"/>
                    <a:pt x="1857" y="65"/>
                    <a:pt x="1809" y="33"/>
                  </a:cubicBezTo>
                  <a:cubicBezTo>
                    <a:pt x="1777" y="33"/>
                    <a:pt x="1761" y="1"/>
                    <a:pt x="17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2"/>
            <p:cNvSpPr/>
            <p:nvPr/>
          </p:nvSpPr>
          <p:spPr>
            <a:xfrm>
              <a:off x="7602276" y="3027341"/>
              <a:ext cx="245278" cy="76732"/>
            </a:xfrm>
            <a:custGeom>
              <a:rect b="b" l="l" r="r" t="t"/>
              <a:pathLst>
                <a:path extrusionOk="0" h="1567" w="5009">
                  <a:moveTo>
                    <a:pt x="1916" y="722"/>
                  </a:moveTo>
                  <a:cubicBezTo>
                    <a:pt x="1918" y="723"/>
                    <a:pt x="1921" y="724"/>
                    <a:pt x="1923" y="725"/>
                  </a:cubicBezTo>
                  <a:lnTo>
                    <a:pt x="1923" y="725"/>
                  </a:lnTo>
                  <a:cubicBezTo>
                    <a:pt x="1921" y="723"/>
                    <a:pt x="1919" y="722"/>
                    <a:pt x="1916" y="722"/>
                  </a:cubicBezTo>
                  <a:close/>
                  <a:moveTo>
                    <a:pt x="417" y="1"/>
                  </a:moveTo>
                  <a:cubicBezTo>
                    <a:pt x="417" y="17"/>
                    <a:pt x="401" y="17"/>
                    <a:pt x="353" y="17"/>
                  </a:cubicBezTo>
                  <a:cubicBezTo>
                    <a:pt x="321" y="17"/>
                    <a:pt x="257" y="33"/>
                    <a:pt x="241" y="81"/>
                  </a:cubicBezTo>
                  <a:lnTo>
                    <a:pt x="209" y="97"/>
                  </a:lnTo>
                  <a:cubicBezTo>
                    <a:pt x="193" y="81"/>
                    <a:pt x="157" y="73"/>
                    <a:pt x="121" y="73"/>
                  </a:cubicBezTo>
                  <a:cubicBezTo>
                    <a:pt x="85" y="73"/>
                    <a:pt x="49" y="81"/>
                    <a:pt x="33" y="97"/>
                  </a:cubicBezTo>
                  <a:cubicBezTo>
                    <a:pt x="1" y="161"/>
                    <a:pt x="1" y="225"/>
                    <a:pt x="33" y="273"/>
                  </a:cubicBezTo>
                  <a:cubicBezTo>
                    <a:pt x="113" y="353"/>
                    <a:pt x="177" y="433"/>
                    <a:pt x="257" y="497"/>
                  </a:cubicBezTo>
                  <a:cubicBezTo>
                    <a:pt x="337" y="577"/>
                    <a:pt x="417" y="641"/>
                    <a:pt x="497" y="705"/>
                  </a:cubicBezTo>
                  <a:lnTo>
                    <a:pt x="465" y="673"/>
                  </a:lnTo>
                  <a:lnTo>
                    <a:pt x="465" y="673"/>
                  </a:lnTo>
                  <a:cubicBezTo>
                    <a:pt x="545" y="721"/>
                    <a:pt x="609" y="785"/>
                    <a:pt x="689" y="817"/>
                  </a:cubicBezTo>
                  <a:cubicBezTo>
                    <a:pt x="769" y="865"/>
                    <a:pt x="849" y="897"/>
                    <a:pt x="913" y="961"/>
                  </a:cubicBezTo>
                  <a:cubicBezTo>
                    <a:pt x="1073" y="1041"/>
                    <a:pt x="1217" y="1121"/>
                    <a:pt x="1377" y="1185"/>
                  </a:cubicBezTo>
                  <a:lnTo>
                    <a:pt x="1921" y="1361"/>
                  </a:lnTo>
                  <a:lnTo>
                    <a:pt x="2401" y="1473"/>
                  </a:lnTo>
                  <a:cubicBezTo>
                    <a:pt x="2577" y="1521"/>
                    <a:pt x="2737" y="1537"/>
                    <a:pt x="2913" y="1537"/>
                  </a:cubicBezTo>
                  <a:cubicBezTo>
                    <a:pt x="3034" y="1548"/>
                    <a:pt x="3171" y="1566"/>
                    <a:pt x="3302" y="1566"/>
                  </a:cubicBezTo>
                  <a:cubicBezTo>
                    <a:pt x="3361" y="1566"/>
                    <a:pt x="3418" y="1563"/>
                    <a:pt x="3473" y="1553"/>
                  </a:cubicBezTo>
                  <a:cubicBezTo>
                    <a:pt x="3633" y="1553"/>
                    <a:pt x="3777" y="1553"/>
                    <a:pt x="3937" y="1537"/>
                  </a:cubicBezTo>
                  <a:cubicBezTo>
                    <a:pt x="4113" y="1521"/>
                    <a:pt x="4289" y="1505"/>
                    <a:pt x="4481" y="1457"/>
                  </a:cubicBezTo>
                  <a:cubicBezTo>
                    <a:pt x="4561" y="1441"/>
                    <a:pt x="4657" y="1393"/>
                    <a:pt x="4737" y="1361"/>
                  </a:cubicBezTo>
                  <a:cubicBezTo>
                    <a:pt x="4801" y="1345"/>
                    <a:pt x="4833" y="1297"/>
                    <a:pt x="4881" y="1265"/>
                  </a:cubicBezTo>
                  <a:cubicBezTo>
                    <a:pt x="4913" y="1217"/>
                    <a:pt x="4961" y="1201"/>
                    <a:pt x="4977" y="1153"/>
                  </a:cubicBezTo>
                  <a:cubicBezTo>
                    <a:pt x="4993" y="1105"/>
                    <a:pt x="5009" y="1025"/>
                    <a:pt x="4961" y="977"/>
                  </a:cubicBezTo>
                  <a:lnTo>
                    <a:pt x="4897" y="913"/>
                  </a:lnTo>
                  <a:cubicBezTo>
                    <a:pt x="4865" y="913"/>
                    <a:pt x="4865" y="897"/>
                    <a:pt x="4849" y="897"/>
                  </a:cubicBezTo>
                  <a:lnTo>
                    <a:pt x="4609" y="897"/>
                  </a:lnTo>
                  <a:cubicBezTo>
                    <a:pt x="4577" y="881"/>
                    <a:pt x="4561" y="865"/>
                    <a:pt x="4513" y="865"/>
                  </a:cubicBezTo>
                  <a:lnTo>
                    <a:pt x="4481" y="865"/>
                  </a:lnTo>
                  <a:cubicBezTo>
                    <a:pt x="4449" y="865"/>
                    <a:pt x="4433" y="865"/>
                    <a:pt x="4417" y="881"/>
                  </a:cubicBezTo>
                  <a:cubicBezTo>
                    <a:pt x="4209" y="913"/>
                    <a:pt x="4017" y="913"/>
                    <a:pt x="3793" y="945"/>
                  </a:cubicBezTo>
                  <a:cubicBezTo>
                    <a:pt x="3713" y="953"/>
                    <a:pt x="3629" y="957"/>
                    <a:pt x="3545" y="957"/>
                  </a:cubicBezTo>
                  <a:cubicBezTo>
                    <a:pt x="3461" y="957"/>
                    <a:pt x="3377" y="953"/>
                    <a:pt x="3297" y="945"/>
                  </a:cubicBezTo>
                  <a:lnTo>
                    <a:pt x="3217" y="945"/>
                  </a:lnTo>
                  <a:cubicBezTo>
                    <a:pt x="3185" y="945"/>
                    <a:pt x="3160" y="930"/>
                    <a:pt x="3133" y="930"/>
                  </a:cubicBezTo>
                  <a:cubicBezTo>
                    <a:pt x="3119" y="930"/>
                    <a:pt x="3105" y="934"/>
                    <a:pt x="3089" y="945"/>
                  </a:cubicBezTo>
                  <a:cubicBezTo>
                    <a:pt x="2897" y="913"/>
                    <a:pt x="2705" y="913"/>
                    <a:pt x="2513" y="881"/>
                  </a:cubicBezTo>
                  <a:cubicBezTo>
                    <a:pt x="2308" y="837"/>
                    <a:pt x="2103" y="793"/>
                    <a:pt x="1923" y="725"/>
                  </a:cubicBezTo>
                  <a:lnTo>
                    <a:pt x="1923" y="725"/>
                  </a:lnTo>
                  <a:cubicBezTo>
                    <a:pt x="1927" y="727"/>
                    <a:pt x="1931" y="731"/>
                    <a:pt x="1937" y="737"/>
                  </a:cubicBezTo>
                  <a:cubicBezTo>
                    <a:pt x="1921" y="737"/>
                    <a:pt x="1889" y="737"/>
                    <a:pt x="1889" y="721"/>
                  </a:cubicBezTo>
                  <a:cubicBezTo>
                    <a:pt x="1902" y="721"/>
                    <a:pt x="1910" y="721"/>
                    <a:pt x="1916" y="722"/>
                  </a:cubicBezTo>
                  <a:lnTo>
                    <a:pt x="1916" y="722"/>
                  </a:lnTo>
                  <a:cubicBezTo>
                    <a:pt x="1901" y="716"/>
                    <a:pt x="1887" y="710"/>
                    <a:pt x="1873" y="705"/>
                  </a:cubicBezTo>
                  <a:cubicBezTo>
                    <a:pt x="1745" y="657"/>
                    <a:pt x="1633" y="625"/>
                    <a:pt x="1505" y="561"/>
                  </a:cubicBezTo>
                  <a:cubicBezTo>
                    <a:pt x="1393" y="513"/>
                    <a:pt x="1265" y="481"/>
                    <a:pt x="1153" y="417"/>
                  </a:cubicBezTo>
                  <a:cubicBezTo>
                    <a:pt x="1025" y="385"/>
                    <a:pt x="929" y="321"/>
                    <a:pt x="817" y="257"/>
                  </a:cubicBezTo>
                  <a:cubicBezTo>
                    <a:pt x="705" y="193"/>
                    <a:pt x="609" y="145"/>
                    <a:pt x="529" y="81"/>
                  </a:cubicBezTo>
                  <a:cubicBezTo>
                    <a:pt x="497" y="65"/>
                    <a:pt x="449" y="17"/>
                    <a:pt x="4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2"/>
            <p:cNvSpPr/>
            <p:nvPr/>
          </p:nvSpPr>
          <p:spPr>
            <a:xfrm>
              <a:off x="7818517" y="3082184"/>
              <a:ext cx="76047" cy="99355"/>
            </a:xfrm>
            <a:custGeom>
              <a:rect b="b" l="l" r="r" t="t"/>
              <a:pathLst>
                <a:path extrusionOk="0" h="2029" w="1553">
                  <a:moveTo>
                    <a:pt x="497" y="1"/>
                  </a:moveTo>
                  <a:cubicBezTo>
                    <a:pt x="465" y="1"/>
                    <a:pt x="417" y="1"/>
                    <a:pt x="385" y="33"/>
                  </a:cubicBezTo>
                  <a:cubicBezTo>
                    <a:pt x="353" y="65"/>
                    <a:pt x="337" y="81"/>
                    <a:pt x="321" y="113"/>
                  </a:cubicBezTo>
                  <a:lnTo>
                    <a:pt x="289" y="113"/>
                  </a:lnTo>
                  <a:cubicBezTo>
                    <a:pt x="273" y="97"/>
                    <a:pt x="257" y="97"/>
                    <a:pt x="241" y="81"/>
                  </a:cubicBezTo>
                  <a:cubicBezTo>
                    <a:pt x="219" y="64"/>
                    <a:pt x="192" y="57"/>
                    <a:pt x="166" y="57"/>
                  </a:cubicBezTo>
                  <a:cubicBezTo>
                    <a:pt x="116" y="57"/>
                    <a:pt x="64" y="81"/>
                    <a:pt x="33" y="113"/>
                  </a:cubicBezTo>
                  <a:cubicBezTo>
                    <a:pt x="1" y="177"/>
                    <a:pt x="17" y="273"/>
                    <a:pt x="81" y="321"/>
                  </a:cubicBezTo>
                  <a:cubicBezTo>
                    <a:pt x="129" y="353"/>
                    <a:pt x="209" y="401"/>
                    <a:pt x="273" y="433"/>
                  </a:cubicBezTo>
                  <a:cubicBezTo>
                    <a:pt x="337" y="481"/>
                    <a:pt x="401" y="513"/>
                    <a:pt x="449" y="577"/>
                  </a:cubicBezTo>
                  <a:cubicBezTo>
                    <a:pt x="513" y="641"/>
                    <a:pt x="577" y="705"/>
                    <a:pt x="609" y="753"/>
                  </a:cubicBezTo>
                  <a:cubicBezTo>
                    <a:pt x="657" y="817"/>
                    <a:pt x="689" y="897"/>
                    <a:pt x="737" y="961"/>
                  </a:cubicBezTo>
                  <a:cubicBezTo>
                    <a:pt x="769" y="1041"/>
                    <a:pt x="817" y="1105"/>
                    <a:pt x="833" y="1185"/>
                  </a:cubicBezTo>
                  <a:cubicBezTo>
                    <a:pt x="849" y="1233"/>
                    <a:pt x="881" y="1313"/>
                    <a:pt x="881" y="1377"/>
                  </a:cubicBezTo>
                  <a:cubicBezTo>
                    <a:pt x="897" y="1457"/>
                    <a:pt x="897" y="1521"/>
                    <a:pt x="913" y="1601"/>
                  </a:cubicBezTo>
                  <a:lnTo>
                    <a:pt x="913" y="1729"/>
                  </a:lnTo>
                  <a:lnTo>
                    <a:pt x="913" y="1793"/>
                  </a:lnTo>
                  <a:lnTo>
                    <a:pt x="913" y="1809"/>
                  </a:lnTo>
                  <a:cubicBezTo>
                    <a:pt x="913" y="1857"/>
                    <a:pt x="913" y="1905"/>
                    <a:pt x="929" y="1937"/>
                  </a:cubicBezTo>
                  <a:cubicBezTo>
                    <a:pt x="961" y="1969"/>
                    <a:pt x="993" y="2017"/>
                    <a:pt x="1041" y="2017"/>
                  </a:cubicBezTo>
                  <a:cubicBezTo>
                    <a:pt x="1057" y="2025"/>
                    <a:pt x="1081" y="2029"/>
                    <a:pt x="1105" y="2029"/>
                  </a:cubicBezTo>
                  <a:cubicBezTo>
                    <a:pt x="1129" y="2029"/>
                    <a:pt x="1153" y="2025"/>
                    <a:pt x="1169" y="2017"/>
                  </a:cubicBezTo>
                  <a:cubicBezTo>
                    <a:pt x="1201" y="2017"/>
                    <a:pt x="1201" y="2001"/>
                    <a:pt x="1217" y="2001"/>
                  </a:cubicBezTo>
                  <a:cubicBezTo>
                    <a:pt x="1233" y="1985"/>
                    <a:pt x="1249" y="1937"/>
                    <a:pt x="1281" y="1921"/>
                  </a:cubicBezTo>
                  <a:cubicBezTo>
                    <a:pt x="1297" y="1873"/>
                    <a:pt x="1297" y="1857"/>
                    <a:pt x="1313" y="1809"/>
                  </a:cubicBezTo>
                  <a:cubicBezTo>
                    <a:pt x="1313" y="1793"/>
                    <a:pt x="1329" y="1777"/>
                    <a:pt x="1329" y="1761"/>
                  </a:cubicBezTo>
                  <a:cubicBezTo>
                    <a:pt x="1329" y="1761"/>
                    <a:pt x="1361" y="1761"/>
                    <a:pt x="1361" y="1729"/>
                  </a:cubicBezTo>
                  <a:cubicBezTo>
                    <a:pt x="1377" y="1697"/>
                    <a:pt x="1425" y="1681"/>
                    <a:pt x="1441" y="1649"/>
                  </a:cubicBezTo>
                  <a:lnTo>
                    <a:pt x="1489" y="1537"/>
                  </a:lnTo>
                  <a:lnTo>
                    <a:pt x="1553" y="1361"/>
                  </a:lnTo>
                  <a:lnTo>
                    <a:pt x="1553" y="1153"/>
                  </a:lnTo>
                  <a:cubicBezTo>
                    <a:pt x="1537" y="993"/>
                    <a:pt x="1473" y="849"/>
                    <a:pt x="1377" y="721"/>
                  </a:cubicBezTo>
                  <a:cubicBezTo>
                    <a:pt x="1297" y="577"/>
                    <a:pt x="1185" y="433"/>
                    <a:pt x="1057" y="337"/>
                  </a:cubicBezTo>
                  <a:cubicBezTo>
                    <a:pt x="993" y="273"/>
                    <a:pt x="929" y="241"/>
                    <a:pt x="849" y="177"/>
                  </a:cubicBezTo>
                  <a:cubicBezTo>
                    <a:pt x="833" y="161"/>
                    <a:pt x="801" y="129"/>
                    <a:pt x="785" y="113"/>
                  </a:cubicBezTo>
                  <a:cubicBezTo>
                    <a:pt x="753" y="97"/>
                    <a:pt x="737" y="81"/>
                    <a:pt x="705" y="81"/>
                  </a:cubicBezTo>
                  <a:cubicBezTo>
                    <a:pt x="593" y="33"/>
                    <a:pt x="561" y="1"/>
                    <a:pt x="4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2"/>
            <p:cNvSpPr/>
            <p:nvPr/>
          </p:nvSpPr>
          <p:spPr>
            <a:xfrm>
              <a:off x="7805981" y="3195005"/>
              <a:ext cx="106602" cy="150820"/>
            </a:xfrm>
            <a:custGeom>
              <a:rect b="b" l="l" r="r" t="t"/>
              <a:pathLst>
                <a:path extrusionOk="0" h="3080" w="2177">
                  <a:moveTo>
                    <a:pt x="97" y="1"/>
                  </a:moveTo>
                  <a:cubicBezTo>
                    <a:pt x="81" y="17"/>
                    <a:pt x="17" y="49"/>
                    <a:pt x="17" y="113"/>
                  </a:cubicBezTo>
                  <a:cubicBezTo>
                    <a:pt x="1" y="177"/>
                    <a:pt x="33" y="257"/>
                    <a:pt x="97" y="273"/>
                  </a:cubicBezTo>
                  <a:cubicBezTo>
                    <a:pt x="113" y="289"/>
                    <a:pt x="161" y="289"/>
                    <a:pt x="177" y="321"/>
                  </a:cubicBezTo>
                  <a:cubicBezTo>
                    <a:pt x="289" y="369"/>
                    <a:pt x="401" y="449"/>
                    <a:pt x="481" y="529"/>
                  </a:cubicBezTo>
                  <a:lnTo>
                    <a:pt x="657" y="721"/>
                  </a:lnTo>
                  <a:cubicBezTo>
                    <a:pt x="737" y="801"/>
                    <a:pt x="785" y="881"/>
                    <a:pt x="881" y="961"/>
                  </a:cubicBezTo>
                  <a:cubicBezTo>
                    <a:pt x="945" y="1041"/>
                    <a:pt x="1009" y="1121"/>
                    <a:pt x="1073" y="1201"/>
                  </a:cubicBezTo>
                  <a:cubicBezTo>
                    <a:pt x="1137" y="1281"/>
                    <a:pt x="1201" y="1377"/>
                    <a:pt x="1249" y="1457"/>
                  </a:cubicBezTo>
                  <a:cubicBezTo>
                    <a:pt x="1313" y="1537"/>
                    <a:pt x="1345" y="1633"/>
                    <a:pt x="1409" y="1713"/>
                  </a:cubicBezTo>
                  <a:cubicBezTo>
                    <a:pt x="1473" y="1809"/>
                    <a:pt x="1505" y="1921"/>
                    <a:pt x="1537" y="2017"/>
                  </a:cubicBezTo>
                  <a:cubicBezTo>
                    <a:pt x="1601" y="2177"/>
                    <a:pt x="1633" y="2337"/>
                    <a:pt x="1633" y="2497"/>
                  </a:cubicBezTo>
                  <a:cubicBezTo>
                    <a:pt x="1633" y="2529"/>
                    <a:pt x="1633" y="2593"/>
                    <a:pt x="1617" y="2641"/>
                  </a:cubicBezTo>
                  <a:lnTo>
                    <a:pt x="1553" y="2817"/>
                  </a:lnTo>
                  <a:cubicBezTo>
                    <a:pt x="1537" y="2849"/>
                    <a:pt x="1537" y="2897"/>
                    <a:pt x="1537" y="2929"/>
                  </a:cubicBezTo>
                  <a:cubicBezTo>
                    <a:pt x="1553" y="2993"/>
                    <a:pt x="1585" y="3057"/>
                    <a:pt x="1649" y="3073"/>
                  </a:cubicBezTo>
                  <a:cubicBezTo>
                    <a:pt x="1668" y="3078"/>
                    <a:pt x="1688" y="3080"/>
                    <a:pt x="1709" y="3080"/>
                  </a:cubicBezTo>
                  <a:cubicBezTo>
                    <a:pt x="1758" y="3080"/>
                    <a:pt x="1812" y="3068"/>
                    <a:pt x="1857" y="3057"/>
                  </a:cubicBezTo>
                  <a:cubicBezTo>
                    <a:pt x="1905" y="3009"/>
                    <a:pt x="1953" y="2977"/>
                    <a:pt x="1985" y="2913"/>
                  </a:cubicBezTo>
                  <a:cubicBezTo>
                    <a:pt x="2049" y="2833"/>
                    <a:pt x="2065" y="2737"/>
                    <a:pt x="2113" y="2641"/>
                  </a:cubicBezTo>
                  <a:cubicBezTo>
                    <a:pt x="2129" y="2577"/>
                    <a:pt x="2129" y="2529"/>
                    <a:pt x="2145" y="2481"/>
                  </a:cubicBezTo>
                  <a:lnTo>
                    <a:pt x="2145" y="2209"/>
                  </a:lnTo>
                  <a:cubicBezTo>
                    <a:pt x="2145" y="2145"/>
                    <a:pt x="2177" y="2113"/>
                    <a:pt x="2145" y="2049"/>
                  </a:cubicBezTo>
                  <a:cubicBezTo>
                    <a:pt x="2145" y="1985"/>
                    <a:pt x="2129" y="1905"/>
                    <a:pt x="2129" y="1857"/>
                  </a:cubicBezTo>
                  <a:cubicBezTo>
                    <a:pt x="2113" y="1777"/>
                    <a:pt x="2097" y="1697"/>
                    <a:pt x="2065" y="1633"/>
                  </a:cubicBezTo>
                  <a:cubicBezTo>
                    <a:pt x="2049" y="1569"/>
                    <a:pt x="2017" y="1489"/>
                    <a:pt x="1969" y="1425"/>
                  </a:cubicBezTo>
                  <a:cubicBezTo>
                    <a:pt x="1937" y="1345"/>
                    <a:pt x="1889" y="1297"/>
                    <a:pt x="1825" y="1217"/>
                  </a:cubicBezTo>
                  <a:cubicBezTo>
                    <a:pt x="1793" y="1169"/>
                    <a:pt x="1777" y="1105"/>
                    <a:pt x="1729" y="1073"/>
                  </a:cubicBezTo>
                  <a:lnTo>
                    <a:pt x="1489" y="833"/>
                  </a:lnTo>
                  <a:cubicBezTo>
                    <a:pt x="1457" y="801"/>
                    <a:pt x="1409" y="769"/>
                    <a:pt x="1377" y="737"/>
                  </a:cubicBezTo>
                  <a:cubicBezTo>
                    <a:pt x="1329" y="689"/>
                    <a:pt x="1297" y="657"/>
                    <a:pt x="1233" y="641"/>
                  </a:cubicBezTo>
                  <a:cubicBezTo>
                    <a:pt x="1213" y="631"/>
                    <a:pt x="1193" y="627"/>
                    <a:pt x="1174" y="627"/>
                  </a:cubicBezTo>
                  <a:cubicBezTo>
                    <a:pt x="1132" y="627"/>
                    <a:pt x="1095" y="646"/>
                    <a:pt x="1073" y="657"/>
                  </a:cubicBezTo>
                  <a:cubicBezTo>
                    <a:pt x="993" y="577"/>
                    <a:pt x="913" y="497"/>
                    <a:pt x="817" y="417"/>
                  </a:cubicBezTo>
                  <a:cubicBezTo>
                    <a:pt x="705" y="337"/>
                    <a:pt x="609" y="257"/>
                    <a:pt x="513" y="193"/>
                  </a:cubicBezTo>
                  <a:cubicBezTo>
                    <a:pt x="385" y="113"/>
                    <a:pt x="273" y="33"/>
                    <a:pt x="1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2"/>
            <p:cNvSpPr/>
            <p:nvPr/>
          </p:nvSpPr>
          <p:spPr>
            <a:xfrm>
              <a:off x="7807548" y="3346266"/>
              <a:ext cx="65861" cy="144209"/>
            </a:xfrm>
            <a:custGeom>
              <a:rect b="b" l="l" r="r" t="t"/>
              <a:pathLst>
                <a:path extrusionOk="0" h="2945" w="1345">
                  <a:moveTo>
                    <a:pt x="177" y="0"/>
                  </a:moveTo>
                  <a:cubicBezTo>
                    <a:pt x="97" y="0"/>
                    <a:pt x="81" y="0"/>
                    <a:pt x="81" y="32"/>
                  </a:cubicBezTo>
                  <a:cubicBezTo>
                    <a:pt x="17" y="48"/>
                    <a:pt x="1" y="128"/>
                    <a:pt x="17" y="160"/>
                  </a:cubicBezTo>
                  <a:cubicBezTo>
                    <a:pt x="65" y="240"/>
                    <a:pt x="145" y="320"/>
                    <a:pt x="209" y="400"/>
                  </a:cubicBezTo>
                  <a:cubicBezTo>
                    <a:pt x="241" y="464"/>
                    <a:pt x="305" y="528"/>
                    <a:pt x="337" y="592"/>
                  </a:cubicBezTo>
                  <a:cubicBezTo>
                    <a:pt x="417" y="704"/>
                    <a:pt x="481" y="816"/>
                    <a:pt x="545" y="960"/>
                  </a:cubicBezTo>
                  <a:cubicBezTo>
                    <a:pt x="577" y="1088"/>
                    <a:pt x="641" y="1200"/>
                    <a:pt x="673" y="1344"/>
                  </a:cubicBezTo>
                  <a:cubicBezTo>
                    <a:pt x="721" y="1440"/>
                    <a:pt x="737" y="1568"/>
                    <a:pt x="753" y="1680"/>
                  </a:cubicBezTo>
                  <a:lnTo>
                    <a:pt x="817" y="2048"/>
                  </a:lnTo>
                  <a:cubicBezTo>
                    <a:pt x="817" y="2160"/>
                    <a:pt x="801" y="2288"/>
                    <a:pt x="785" y="2384"/>
                  </a:cubicBezTo>
                  <a:cubicBezTo>
                    <a:pt x="785" y="2400"/>
                    <a:pt x="753" y="2448"/>
                    <a:pt x="753" y="2464"/>
                  </a:cubicBezTo>
                  <a:cubicBezTo>
                    <a:pt x="737" y="2512"/>
                    <a:pt x="737" y="2544"/>
                    <a:pt x="721" y="2592"/>
                  </a:cubicBezTo>
                  <a:cubicBezTo>
                    <a:pt x="705" y="2624"/>
                    <a:pt x="673" y="2672"/>
                    <a:pt x="673" y="2688"/>
                  </a:cubicBezTo>
                  <a:cubicBezTo>
                    <a:pt x="657" y="2720"/>
                    <a:pt x="641" y="2784"/>
                    <a:pt x="657" y="2816"/>
                  </a:cubicBezTo>
                  <a:cubicBezTo>
                    <a:pt x="673" y="2880"/>
                    <a:pt x="721" y="2944"/>
                    <a:pt x="801" y="2944"/>
                  </a:cubicBezTo>
                  <a:cubicBezTo>
                    <a:pt x="865" y="2944"/>
                    <a:pt x="897" y="2928"/>
                    <a:pt x="945" y="2880"/>
                  </a:cubicBezTo>
                  <a:lnTo>
                    <a:pt x="1025" y="2800"/>
                  </a:lnTo>
                  <a:cubicBezTo>
                    <a:pt x="1057" y="2768"/>
                    <a:pt x="1073" y="2720"/>
                    <a:pt x="1105" y="2688"/>
                  </a:cubicBezTo>
                  <a:cubicBezTo>
                    <a:pt x="1153" y="2608"/>
                    <a:pt x="1185" y="2496"/>
                    <a:pt x="1217" y="2416"/>
                  </a:cubicBezTo>
                  <a:cubicBezTo>
                    <a:pt x="1233" y="2336"/>
                    <a:pt x="1281" y="2240"/>
                    <a:pt x="1297" y="2160"/>
                  </a:cubicBezTo>
                  <a:cubicBezTo>
                    <a:pt x="1313" y="2096"/>
                    <a:pt x="1313" y="2064"/>
                    <a:pt x="1345" y="2000"/>
                  </a:cubicBezTo>
                  <a:lnTo>
                    <a:pt x="1345" y="1856"/>
                  </a:lnTo>
                  <a:cubicBezTo>
                    <a:pt x="1345" y="1808"/>
                    <a:pt x="1345" y="1760"/>
                    <a:pt x="1313" y="1696"/>
                  </a:cubicBezTo>
                  <a:cubicBezTo>
                    <a:pt x="1313" y="1664"/>
                    <a:pt x="1297" y="1600"/>
                    <a:pt x="1297" y="1568"/>
                  </a:cubicBezTo>
                  <a:cubicBezTo>
                    <a:pt x="1281" y="1488"/>
                    <a:pt x="1281" y="1376"/>
                    <a:pt x="1265" y="1296"/>
                  </a:cubicBezTo>
                  <a:cubicBezTo>
                    <a:pt x="1233" y="1200"/>
                    <a:pt x="1201" y="1120"/>
                    <a:pt x="1153" y="1024"/>
                  </a:cubicBezTo>
                  <a:cubicBezTo>
                    <a:pt x="1121" y="944"/>
                    <a:pt x="1057" y="864"/>
                    <a:pt x="1025" y="784"/>
                  </a:cubicBezTo>
                  <a:cubicBezTo>
                    <a:pt x="977" y="704"/>
                    <a:pt x="913" y="640"/>
                    <a:pt x="865" y="560"/>
                  </a:cubicBezTo>
                  <a:cubicBezTo>
                    <a:pt x="817" y="528"/>
                    <a:pt x="753" y="480"/>
                    <a:pt x="721" y="448"/>
                  </a:cubicBezTo>
                  <a:cubicBezTo>
                    <a:pt x="705" y="416"/>
                    <a:pt x="657" y="416"/>
                    <a:pt x="641" y="416"/>
                  </a:cubicBezTo>
                  <a:cubicBezTo>
                    <a:pt x="593" y="368"/>
                    <a:pt x="545" y="304"/>
                    <a:pt x="481" y="256"/>
                  </a:cubicBezTo>
                  <a:cubicBezTo>
                    <a:pt x="417" y="208"/>
                    <a:pt x="337" y="144"/>
                    <a:pt x="305" y="80"/>
                  </a:cubicBezTo>
                  <a:lnTo>
                    <a:pt x="273" y="64"/>
                  </a:lnTo>
                  <a:cubicBezTo>
                    <a:pt x="257" y="16"/>
                    <a:pt x="225" y="0"/>
                    <a:pt x="1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2"/>
            <p:cNvSpPr/>
            <p:nvPr/>
          </p:nvSpPr>
          <p:spPr>
            <a:xfrm>
              <a:off x="7385252" y="3048494"/>
              <a:ext cx="163013" cy="161789"/>
            </a:xfrm>
            <a:custGeom>
              <a:rect b="b" l="l" r="r" t="t"/>
              <a:pathLst>
                <a:path extrusionOk="0" h="3304" w="3329">
                  <a:moveTo>
                    <a:pt x="3184" y="1"/>
                  </a:moveTo>
                  <a:cubicBezTo>
                    <a:pt x="3104" y="33"/>
                    <a:pt x="3040" y="65"/>
                    <a:pt x="3024" y="145"/>
                  </a:cubicBezTo>
                  <a:cubicBezTo>
                    <a:pt x="3024" y="193"/>
                    <a:pt x="3008" y="225"/>
                    <a:pt x="3008" y="273"/>
                  </a:cubicBezTo>
                  <a:cubicBezTo>
                    <a:pt x="2976" y="321"/>
                    <a:pt x="2944" y="385"/>
                    <a:pt x="2928" y="433"/>
                  </a:cubicBezTo>
                  <a:cubicBezTo>
                    <a:pt x="2880" y="481"/>
                    <a:pt x="2864" y="545"/>
                    <a:pt x="2832" y="609"/>
                  </a:cubicBezTo>
                  <a:cubicBezTo>
                    <a:pt x="2768" y="705"/>
                    <a:pt x="2688" y="801"/>
                    <a:pt x="2608" y="913"/>
                  </a:cubicBezTo>
                  <a:cubicBezTo>
                    <a:pt x="2608" y="881"/>
                    <a:pt x="2624" y="881"/>
                    <a:pt x="2624" y="865"/>
                  </a:cubicBezTo>
                  <a:lnTo>
                    <a:pt x="2624" y="865"/>
                  </a:lnTo>
                  <a:cubicBezTo>
                    <a:pt x="2592" y="913"/>
                    <a:pt x="2560" y="961"/>
                    <a:pt x="2528" y="1009"/>
                  </a:cubicBezTo>
                  <a:cubicBezTo>
                    <a:pt x="2464" y="1089"/>
                    <a:pt x="2432" y="1169"/>
                    <a:pt x="2368" y="1233"/>
                  </a:cubicBezTo>
                  <a:cubicBezTo>
                    <a:pt x="2304" y="1313"/>
                    <a:pt x="2224" y="1393"/>
                    <a:pt x="2144" y="1473"/>
                  </a:cubicBezTo>
                  <a:cubicBezTo>
                    <a:pt x="2000" y="1633"/>
                    <a:pt x="1872" y="1761"/>
                    <a:pt x="1728" y="1905"/>
                  </a:cubicBezTo>
                  <a:lnTo>
                    <a:pt x="1680" y="1953"/>
                  </a:lnTo>
                  <a:lnTo>
                    <a:pt x="1680" y="1953"/>
                  </a:lnTo>
                  <a:cubicBezTo>
                    <a:pt x="1584" y="2033"/>
                    <a:pt x="1488" y="2113"/>
                    <a:pt x="1408" y="2193"/>
                  </a:cubicBezTo>
                  <a:lnTo>
                    <a:pt x="1104" y="2417"/>
                  </a:lnTo>
                  <a:cubicBezTo>
                    <a:pt x="976" y="2497"/>
                    <a:pt x="864" y="2593"/>
                    <a:pt x="768" y="2657"/>
                  </a:cubicBezTo>
                  <a:lnTo>
                    <a:pt x="464" y="2849"/>
                  </a:lnTo>
                  <a:cubicBezTo>
                    <a:pt x="368" y="2881"/>
                    <a:pt x="272" y="2945"/>
                    <a:pt x="144" y="2961"/>
                  </a:cubicBezTo>
                  <a:lnTo>
                    <a:pt x="128" y="2961"/>
                  </a:lnTo>
                  <a:cubicBezTo>
                    <a:pt x="48" y="2977"/>
                    <a:pt x="0" y="3057"/>
                    <a:pt x="0" y="3137"/>
                  </a:cubicBezTo>
                  <a:cubicBezTo>
                    <a:pt x="0" y="3232"/>
                    <a:pt x="69" y="3304"/>
                    <a:pt x="139" y="3304"/>
                  </a:cubicBezTo>
                  <a:cubicBezTo>
                    <a:pt x="152" y="3304"/>
                    <a:pt x="164" y="3302"/>
                    <a:pt x="176" y="3297"/>
                  </a:cubicBezTo>
                  <a:cubicBezTo>
                    <a:pt x="288" y="3281"/>
                    <a:pt x="384" y="3249"/>
                    <a:pt x="480" y="3217"/>
                  </a:cubicBezTo>
                  <a:cubicBezTo>
                    <a:pt x="624" y="3169"/>
                    <a:pt x="768" y="3089"/>
                    <a:pt x="896" y="3009"/>
                  </a:cubicBezTo>
                  <a:cubicBezTo>
                    <a:pt x="1184" y="2849"/>
                    <a:pt x="1440" y="2641"/>
                    <a:pt x="1680" y="2417"/>
                  </a:cubicBezTo>
                  <a:cubicBezTo>
                    <a:pt x="1776" y="2337"/>
                    <a:pt x="1856" y="2257"/>
                    <a:pt x="1968" y="2193"/>
                  </a:cubicBezTo>
                  <a:cubicBezTo>
                    <a:pt x="2208" y="1969"/>
                    <a:pt x="2416" y="1729"/>
                    <a:pt x="2624" y="1473"/>
                  </a:cubicBezTo>
                  <a:cubicBezTo>
                    <a:pt x="2720" y="1329"/>
                    <a:pt x="2816" y="1185"/>
                    <a:pt x="2928" y="1025"/>
                  </a:cubicBezTo>
                  <a:cubicBezTo>
                    <a:pt x="3008" y="881"/>
                    <a:pt x="3104" y="769"/>
                    <a:pt x="3168" y="625"/>
                  </a:cubicBezTo>
                  <a:cubicBezTo>
                    <a:pt x="3200" y="561"/>
                    <a:pt x="3216" y="481"/>
                    <a:pt x="3248" y="433"/>
                  </a:cubicBezTo>
                  <a:cubicBezTo>
                    <a:pt x="3280" y="353"/>
                    <a:pt x="3296" y="241"/>
                    <a:pt x="3296" y="161"/>
                  </a:cubicBezTo>
                  <a:cubicBezTo>
                    <a:pt x="3328" y="81"/>
                    <a:pt x="3264" y="33"/>
                    <a:pt x="32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2"/>
            <p:cNvSpPr/>
            <p:nvPr/>
          </p:nvSpPr>
          <p:spPr>
            <a:xfrm>
              <a:off x="7368016" y="3192067"/>
              <a:ext cx="25120" cy="23945"/>
            </a:xfrm>
            <a:custGeom>
              <a:rect b="b" l="l" r="r" t="t"/>
              <a:pathLst>
                <a:path extrusionOk="0" h="489" w="513">
                  <a:moveTo>
                    <a:pt x="430" y="1"/>
                  </a:moveTo>
                  <a:cubicBezTo>
                    <a:pt x="428" y="1"/>
                    <a:pt x="424" y="5"/>
                    <a:pt x="416" y="13"/>
                  </a:cubicBezTo>
                  <a:cubicBezTo>
                    <a:pt x="384" y="29"/>
                    <a:pt x="336" y="61"/>
                    <a:pt x="304" y="93"/>
                  </a:cubicBezTo>
                  <a:lnTo>
                    <a:pt x="256" y="141"/>
                  </a:lnTo>
                  <a:cubicBezTo>
                    <a:pt x="224" y="157"/>
                    <a:pt x="192" y="189"/>
                    <a:pt x="160" y="221"/>
                  </a:cubicBezTo>
                  <a:cubicBezTo>
                    <a:pt x="96" y="253"/>
                    <a:pt x="64" y="317"/>
                    <a:pt x="16" y="381"/>
                  </a:cubicBezTo>
                  <a:cubicBezTo>
                    <a:pt x="0" y="413"/>
                    <a:pt x="0" y="461"/>
                    <a:pt x="16" y="477"/>
                  </a:cubicBezTo>
                  <a:cubicBezTo>
                    <a:pt x="24" y="485"/>
                    <a:pt x="44" y="489"/>
                    <a:pt x="64" y="489"/>
                  </a:cubicBezTo>
                  <a:cubicBezTo>
                    <a:pt x="84" y="489"/>
                    <a:pt x="104" y="485"/>
                    <a:pt x="112" y="477"/>
                  </a:cubicBezTo>
                  <a:cubicBezTo>
                    <a:pt x="176" y="397"/>
                    <a:pt x="240" y="317"/>
                    <a:pt x="320" y="253"/>
                  </a:cubicBezTo>
                  <a:lnTo>
                    <a:pt x="352" y="221"/>
                  </a:lnTo>
                  <a:cubicBezTo>
                    <a:pt x="400" y="189"/>
                    <a:pt x="432" y="157"/>
                    <a:pt x="480" y="141"/>
                  </a:cubicBezTo>
                  <a:cubicBezTo>
                    <a:pt x="512" y="109"/>
                    <a:pt x="512" y="77"/>
                    <a:pt x="496" y="29"/>
                  </a:cubicBezTo>
                  <a:cubicBezTo>
                    <a:pt x="480" y="13"/>
                    <a:pt x="464" y="13"/>
                    <a:pt x="432" y="13"/>
                  </a:cubicBezTo>
                  <a:cubicBezTo>
                    <a:pt x="432" y="5"/>
                    <a:pt x="432" y="1"/>
                    <a:pt x="430" y="1"/>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2"/>
            <p:cNvSpPr/>
            <p:nvPr/>
          </p:nvSpPr>
          <p:spPr>
            <a:xfrm>
              <a:off x="7409540" y="2863593"/>
              <a:ext cx="152044" cy="178682"/>
            </a:xfrm>
            <a:custGeom>
              <a:rect b="b" l="l" r="r" t="t"/>
              <a:pathLst>
                <a:path extrusionOk="0" h="3649" w="3105">
                  <a:moveTo>
                    <a:pt x="448" y="0"/>
                  </a:moveTo>
                  <a:cubicBezTo>
                    <a:pt x="416" y="0"/>
                    <a:pt x="384" y="32"/>
                    <a:pt x="384" y="80"/>
                  </a:cubicBezTo>
                  <a:cubicBezTo>
                    <a:pt x="384" y="128"/>
                    <a:pt x="384" y="160"/>
                    <a:pt x="416" y="208"/>
                  </a:cubicBezTo>
                  <a:lnTo>
                    <a:pt x="368" y="208"/>
                  </a:lnTo>
                  <a:cubicBezTo>
                    <a:pt x="304" y="208"/>
                    <a:pt x="272" y="256"/>
                    <a:pt x="256" y="304"/>
                  </a:cubicBezTo>
                  <a:cubicBezTo>
                    <a:pt x="224" y="320"/>
                    <a:pt x="208" y="368"/>
                    <a:pt x="208" y="384"/>
                  </a:cubicBezTo>
                  <a:cubicBezTo>
                    <a:pt x="192" y="416"/>
                    <a:pt x="176" y="448"/>
                    <a:pt x="144" y="480"/>
                  </a:cubicBezTo>
                  <a:cubicBezTo>
                    <a:pt x="128" y="528"/>
                    <a:pt x="112" y="576"/>
                    <a:pt x="96" y="624"/>
                  </a:cubicBezTo>
                  <a:cubicBezTo>
                    <a:pt x="48" y="704"/>
                    <a:pt x="48" y="800"/>
                    <a:pt x="32" y="880"/>
                  </a:cubicBezTo>
                  <a:cubicBezTo>
                    <a:pt x="0" y="1008"/>
                    <a:pt x="0" y="1104"/>
                    <a:pt x="48" y="1216"/>
                  </a:cubicBezTo>
                  <a:cubicBezTo>
                    <a:pt x="64" y="1296"/>
                    <a:pt x="128" y="1360"/>
                    <a:pt x="192" y="1440"/>
                  </a:cubicBezTo>
                  <a:cubicBezTo>
                    <a:pt x="224" y="1504"/>
                    <a:pt x="272" y="1584"/>
                    <a:pt x="336" y="1632"/>
                  </a:cubicBezTo>
                  <a:cubicBezTo>
                    <a:pt x="384" y="1696"/>
                    <a:pt x="448" y="1760"/>
                    <a:pt x="496" y="1824"/>
                  </a:cubicBezTo>
                  <a:lnTo>
                    <a:pt x="688" y="2016"/>
                  </a:lnTo>
                  <a:lnTo>
                    <a:pt x="832" y="2160"/>
                  </a:lnTo>
                  <a:cubicBezTo>
                    <a:pt x="864" y="2192"/>
                    <a:pt x="928" y="2240"/>
                    <a:pt x="976" y="2304"/>
                  </a:cubicBezTo>
                  <a:lnTo>
                    <a:pt x="944" y="2272"/>
                  </a:lnTo>
                  <a:lnTo>
                    <a:pt x="944" y="2272"/>
                  </a:lnTo>
                  <a:cubicBezTo>
                    <a:pt x="1024" y="2368"/>
                    <a:pt x="1104" y="2416"/>
                    <a:pt x="1184" y="2496"/>
                  </a:cubicBezTo>
                  <a:cubicBezTo>
                    <a:pt x="1248" y="2560"/>
                    <a:pt x="1328" y="2624"/>
                    <a:pt x="1392" y="2672"/>
                  </a:cubicBezTo>
                  <a:cubicBezTo>
                    <a:pt x="1472" y="2736"/>
                    <a:pt x="1552" y="2816"/>
                    <a:pt x="1632" y="2881"/>
                  </a:cubicBezTo>
                  <a:cubicBezTo>
                    <a:pt x="1712" y="2945"/>
                    <a:pt x="1792" y="2993"/>
                    <a:pt x="1888" y="3057"/>
                  </a:cubicBezTo>
                  <a:cubicBezTo>
                    <a:pt x="1968" y="3121"/>
                    <a:pt x="2048" y="3185"/>
                    <a:pt x="2144" y="3217"/>
                  </a:cubicBezTo>
                  <a:cubicBezTo>
                    <a:pt x="2208" y="3265"/>
                    <a:pt x="2288" y="3281"/>
                    <a:pt x="2352" y="3329"/>
                  </a:cubicBezTo>
                  <a:cubicBezTo>
                    <a:pt x="2400" y="3361"/>
                    <a:pt x="2464" y="3409"/>
                    <a:pt x="2528" y="3425"/>
                  </a:cubicBezTo>
                  <a:cubicBezTo>
                    <a:pt x="2608" y="3457"/>
                    <a:pt x="2688" y="3505"/>
                    <a:pt x="2784" y="3537"/>
                  </a:cubicBezTo>
                  <a:lnTo>
                    <a:pt x="2912" y="3601"/>
                  </a:lnTo>
                  <a:cubicBezTo>
                    <a:pt x="2928" y="3601"/>
                    <a:pt x="2944" y="3617"/>
                    <a:pt x="2976" y="3617"/>
                  </a:cubicBezTo>
                  <a:cubicBezTo>
                    <a:pt x="2992" y="3617"/>
                    <a:pt x="3008" y="3649"/>
                    <a:pt x="3024" y="3649"/>
                  </a:cubicBezTo>
                  <a:cubicBezTo>
                    <a:pt x="3072" y="3649"/>
                    <a:pt x="3104" y="3601"/>
                    <a:pt x="3088" y="3537"/>
                  </a:cubicBezTo>
                  <a:cubicBezTo>
                    <a:pt x="3072" y="3505"/>
                    <a:pt x="3024" y="3473"/>
                    <a:pt x="2992" y="3457"/>
                  </a:cubicBezTo>
                  <a:lnTo>
                    <a:pt x="2976" y="3457"/>
                  </a:lnTo>
                  <a:cubicBezTo>
                    <a:pt x="2912" y="3441"/>
                    <a:pt x="2864" y="3393"/>
                    <a:pt x="2800" y="3361"/>
                  </a:cubicBezTo>
                  <a:cubicBezTo>
                    <a:pt x="2752" y="3329"/>
                    <a:pt x="2688" y="3297"/>
                    <a:pt x="2624" y="3265"/>
                  </a:cubicBezTo>
                  <a:cubicBezTo>
                    <a:pt x="2576" y="3217"/>
                    <a:pt x="2512" y="3185"/>
                    <a:pt x="2448" y="3121"/>
                  </a:cubicBezTo>
                  <a:cubicBezTo>
                    <a:pt x="2416" y="3105"/>
                    <a:pt x="2384" y="3089"/>
                    <a:pt x="2352" y="3041"/>
                  </a:cubicBezTo>
                  <a:cubicBezTo>
                    <a:pt x="2304" y="3025"/>
                    <a:pt x="2288" y="3009"/>
                    <a:pt x="2256" y="2961"/>
                  </a:cubicBezTo>
                  <a:cubicBezTo>
                    <a:pt x="2176" y="2881"/>
                    <a:pt x="2096" y="2816"/>
                    <a:pt x="2016" y="2736"/>
                  </a:cubicBezTo>
                  <a:cubicBezTo>
                    <a:pt x="1936" y="2656"/>
                    <a:pt x="1856" y="2576"/>
                    <a:pt x="1792" y="2496"/>
                  </a:cubicBezTo>
                  <a:cubicBezTo>
                    <a:pt x="1712" y="2416"/>
                    <a:pt x="1632" y="2320"/>
                    <a:pt x="1568" y="2224"/>
                  </a:cubicBezTo>
                  <a:cubicBezTo>
                    <a:pt x="1504" y="2128"/>
                    <a:pt x="1424" y="2048"/>
                    <a:pt x="1376" y="1936"/>
                  </a:cubicBezTo>
                  <a:lnTo>
                    <a:pt x="1376" y="1936"/>
                  </a:lnTo>
                  <a:lnTo>
                    <a:pt x="1392" y="1952"/>
                  </a:lnTo>
                  <a:cubicBezTo>
                    <a:pt x="1344" y="1904"/>
                    <a:pt x="1328" y="1856"/>
                    <a:pt x="1296" y="1824"/>
                  </a:cubicBezTo>
                  <a:lnTo>
                    <a:pt x="1296" y="1824"/>
                  </a:lnTo>
                  <a:lnTo>
                    <a:pt x="1312" y="1840"/>
                  </a:lnTo>
                  <a:cubicBezTo>
                    <a:pt x="1248" y="1744"/>
                    <a:pt x="1184" y="1664"/>
                    <a:pt x="1136" y="1552"/>
                  </a:cubicBezTo>
                  <a:cubicBezTo>
                    <a:pt x="1072" y="1440"/>
                    <a:pt x="1008" y="1344"/>
                    <a:pt x="944" y="1216"/>
                  </a:cubicBezTo>
                  <a:cubicBezTo>
                    <a:pt x="896" y="1104"/>
                    <a:pt x="848" y="976"/>
                    <a:pt x="784" y="864"/>
                  </a:cubicBezTo>
                  <a:cubicBezTo>
                    <a:pt x="752" y="752"/>
                    <a:pt x="704" y="640"/>
                    <a:pt x="672" y="528"/>
                  </a:cubicBezTo>
                  <a:cubicBezTo>
                    <a:pt x="656" y="464"/>
                    <a:pt x="624" y="384"/>
                    <a:pt x="608" y="320"/>
                  </a:cubicBezTo>
                  <a:cubicBezTo>
                    <a:pt x="592" y="240"/>
                    <a:pt x="576" y="160"/>
                    <a:pt x="576" y="80"/>
                  </a:cubicBezTo>
                  <a:cubicBezTo>
                    <a:pt x="544" y="16"/>
                    <a:pt x="512" y="0"/>
                    <a:pt x="4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2"/>
            <p:cNvSpPr/>
            <p:nvPr/>
          </p:nvSpPr>
          <p:spPr>
            <a:xfrm>
              <a:off x="7454198" y="2855758"/>
              <a:ext cx="62727" cy="117571"/>
            </a:xfrm>
            <a:custGeom>
              <a:rect b="b" l="l" r="r" t="t"/>
              <a:pathLst>
                <a:path extrusionOk="0" h="2401" w="1281">
                  <a:moveTo>
                    <a:pt x="32" y="0"/>
                  </a:moveTo>
                  <a:cubicBezTo>
                    <a:pt x="16" y="0"/>
                    <a:pt x="0" y="32"/>
                    <a:pt x="0" y="64"/>
                  </a:cubicBezTo>
                  <a:cubicBezTo>
                    <a:pt x="16" y="224"/>
                    <a:pt x="32" y="384"/>
                    <a:pt x="80" y="544"/>
                  </a:cubicBezTo>
                  <a:cubicBezTo>
                    <a:pt x="96" y="624"/>
                    <a:pt x="112" y="688"/>
                    <a:pt x="144" y="768"/>
                  </a:cubicBezTo>
                  <a:lnTo>
                    <a:pt x="192" y="992"/>
                  </a:lnTo>
                  <a:cubicBezTo>
                    <a:pt x="224" y="1088"/>
                    <a:pt x="256" y="1168"/>
                    <a:pt x="272" y="1232"/>
                  </a:cubicBezTo>
                  <a:cubicBezTo>
                    <a:pt x="304" y="1312"/>
                    <a:pt x="336" y="1376"/>
                    <a:pt x="384" y="1456"/>
                  </a:cubicBezTo>
                  <a:lnTo>
                    <a:pt x="624" y="1872"/>
                  </a:lnTo>
                  <a:cubicBezTo>
                    <a:pt x="672" y="1984"/>
                    <a:pt x="752" y="2080"/>
                    <a:pt x="832" y="2176"/>
                  </a:cubicBezTo>
                  <a:cubicBezTo>
                    <a:pt x="864" y="2224"/>
                    <a:pt x="896" y="2240"/>
                    <a:pt x="912" y="2272"/>
                  </a:cubicBezTo>
                  <a:cubicBezTo>
                    <a:pt x="960" y="2320"/>
                    <a:pt x="976" y="2352"/>
                    <a:pt x="1040" y="2384"/>
                  </a:cubicBezTo>
                  <a:cubicBezTo>
                    <a:pt x="1056" y="2400"/>
                    <a:pt x="1072" y="2400"/>
                    <a:pt x="1120" y="2400"/>
                  </a:cubicBezTo>
                  <a:cubicBezTo>
                    <a:pt x="1152" y="2400"/>
                    <a:pt x="1200" y="2400"/>
                    <a:pt x="1216" y="2352"/>
                  </a:cubicBezTo>
                  <a:cubicBezTo>
                    <a:pt x="1232" y="2336"/>
                    <a:pt x="1264" y="2304"/>
                    <a:pt x="1280" y="2256"/>
                  </a:cubicBezTo>
                  <a:cubicBezTo>
                    <a:pt x="1280" y="2224"/>
                    <a:pt x="1264" y="2176"/>
                    <a:pt x="1232" y="2160"/>
                  </a:cubicBezTo>
                  <a:cubicBezTo>
                    <a:pt x="1216" y="2144"/>
                    <a:pt x="1216" y="2112"/>
                    <a:pt x="1200" y="2096"/>
                  </a:cubicBezTo>
                  <a:cubicBezTo>
                    <a:pt x="1184" y="2080"/>
                    <a:pt x="1184" y="2064"/>
                    <a:pt x="1152" y="2032"/>
                  </a:cubicBezTo>
                  <a:cubicBezTo>
                    <a:pt x="1120" y="2000"/>
                    <a:pt x="1072" y="1952"/>
                    <a:pt x="1040" y="1904"/>
                  </a:cubicBezTo>
                  <a:cubicBezTo>
                    <a:pt x="960" y="1792"/>
                    <a:pt x="880" y="1696"/>
                    <a:pt x="800" y="1584"/>
                  </a:cubicBezTo>
                  <a:lnTo>
                    <a:pt x="800" y="1584"/>
                  </a:lnTo>
                  <a:cubicBezTo>
                    <a:pt x="800" y="1600"/>
                    <a:pt x="816" y="1600"/>
                    <a:pt x="816" y="1616"/>
                  </a:cubicBezTo>
                  <a:cubicBezTo>
                    <a:pt x="752" y="1520"/>
                    <a:pt x="704" y="1424"/>
                    <a:pt x="624" y="1312"/>
                  </a:cubicBezTo>
                  <a:cubicBezTo>
                    <a:pt x="560" y="1216"/>
                    <a:pt x="496" y="1120"/>
                    <a:pt x="464" y="992"/>
                  </a:cubicBezTo>
                  <a:cubicBezTo>
                    <a:pt x="400" y="896"/>
                    <a:pt x="352" y="800"/>
                    <a:pt x="320" y="672"/>
                  </a:cubicBezTo>
                  <a:lnTo>
                    <a:pt x="192" y="384"/>
                  </a:lnTo>
                  <a:cubicBezTo>
                    <a:pt x="160" y="256"/>
                    <a:pt x="144" y="144"/>
                    <a:pt x="112" y="16"/>
                  </a:cubicBezTo>
                  <a:cubicBezTo>
                    <a:pt x="96" y="16"/>
                    <a:pt x="8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2"/>
            <p:cNvSpPr/>
            <p:nvPr/>
          </p:nvSpPr>
          <p:spPr>
            <a:xfrm>
              <a:off x="6697308" y="3085808"/>
              <a:ext cx="473271" cy="366913"/>
            </a:xfrm>
            <a:custGeom>
              <a:rect b="b" l="l" r="r" t="t"/>
              <a:pathLst>
                <a:path extrusionOk="0" h="7493" w="9665">
                  <a:moveTo>
                    <a:pt x="114" y="0"/>
                  </a:moveTo>
                  <a:cubicBezTo>
                    <a:pt x="71" y="0"/>
                    <a:pt x="43" y="11"/>
                    <a:pt x="32" y="23"/>
                  </a:cubicBezTo>
                  <a:cubicBezTo>
                    <a:pt x="0" y="87"/>
                    <a:pt x="16" y="151"/>
                    <a:pt x="48" y="199"/>
                  </a:cubicBezTo>
                  <a:cubicBezTo>
                    <a:pt x="288" y="407"/>
                    <a:pt x="512" y="631"/>
                    <a:pt x="768" y="807"/>
                  </a:cubicBezTo>
                  <a:cubicBezTo>
                    <a:pt x="1040" y="999"/>
                    <a:pt x="1312" y="1223"/>
                    <a:pt x="1568" y="1447"/>
                  </a:cubicBezTo>
                  <a:cubicBezTo>
                    <a:pt x="1696" y="1543"/>
                    <a:pt x="1840" y="1639"/>
                    <a:pt x="1952" y="1751"/>
                  </a:cubicBezTo>
                  <a:cubicBezTo>
                    <a:pt x="2096" y="1863"/>
                    <a:pt x="2240" y="1959"/>
                    <a:pt x="2368" y="2071"/>
                  </a:cubicBezTo>
                  <a:cubicBezTo>
                    <a:pt x="2512" y="2167"/>
                    <a:pt x="2656" y="2263"/>
                    <a:pt x="2800" y="2391"/>
                  </a:cubicBezTo>
                  <a:cubicBezTo>
                    <a:pt x="2928" y="2487"/>
                    <a:pt x="3072" y="2583"/>
                    <a:pt x="3200" y="2679"/>
                  </a:cubicBezTo>
                  <a:cubicBezTo>
                    <a:pt x="3328" y="2791"/>
                    <a:pt x="3472" y="2903"/>
                    <a:pt x="3600" y="2999"/>
                  </a:cubicBezTo>
                  <a:cubicBezTo>
                    <a:pt x="3728" y="3111"/>
                    <a:pt x="3856" y="3223"/>
                    <a:pt x="4000" y="3319"/>
                  </a:cubicBezTo>
                  <a:cubicBezTo>
                    <a:pt x="4112" y="3431"/>
                    <a:pt x="4256" y="3527"/>
                    <a:pt x="4368" y="3623"/>
                  </a:cubicBezTo>
                  <a:cubicBezTo>
                    <a:pt x="4496" y="3719"/>
                    <a:pt x="4608" y="3799"/>
                    <a:pt x="4736" y="3911"/>
                  </a:cubicBezTo>
                  <a:cubicBezTo>
                    <a:pt x="4848" y="4007"/>
                    <a:pt x="4992" y="4087"/>
                    <a:pt x="5120" y="4183"/>
                  </a:cubicBezTo>
                  <a:cubicBezTo>
                    <a:pt x="5232" y="4279"/>
                    <a:pt x="5376" y="4391"/>
                    <a:pt x="5489" y="4487"/>
                  </a:cubicBezTo>
                  <a:cubicBezTo>
                    <a:pt x="5633" y="4583"/>
                    <a:pt x="5761" y="4679"/>
                    <a:pt x="5889" y="4807"/>
                  </a:cubicBezTo>
                  <a:cubicBezTo>
                    <a:pt x="6017" y="4903"/>
                    <a:pt x="6129" y="4983"/>
                    <a:pt x="6241" y="5079"/>
                  </a:cubicBezTo>
                  <a:cubicBezTo>
                    <a:pt x="6465" y="5287"/>
                    <a:pt x="6737" y="5463"/>
                    <a:pt x="6977" y="5639"/>
                  </a:cubicBezTo>
                  <a:cubicBezTo>
                    <a:pt x="7217" y="5831"/>
                    <a:pt x="7473" y="6007"/>
                    <a:pt x="7713" y="6199"/>
                  </a:cubicBezTo>
                  <a:cubicBezTo>
                    <a:pt x="7841" y="6311"/>
                    <a:pt x="7969" y="6407"/>
                    <a:pt x="8113" y="6503"/>
                  </a:cubicBezTo>
                  <a:cubicBezTo>
                    <a:pt x="8257" y="6599"/>
                    <a:pt x="8369" y="6711"/>
                    <a:pt x="8513" y="6807"/>
                  </a:cubicBezTo>
                  <a:cubicBezTo>
                    <a:pt x="8769" y="6999"/>
                    <a:pt x="9041" y="7191"/>
                    <a:pt x="9265" y="7383"/>
                  </a:cubicBezTo>
                  <a:cubicBezTo>
                    <a:pt x="9297" y="7399"/>
                    <a:pt x="9313" y="7431"/>
                    <a:pt x="9345" y="7447"/>
                  </a:cubicBezTo>
                  <a:cubicBezTo>
                    <a:pt x="9390" y="7470"/>
                    <a:pt x="9427" y="7492"/>
                    <a:pt x="9474" y="7492"/>
                  </a:cubicBezTo>
                  <a:cubicBezTo>
                    <a:pt x="9493" y="7492"/>
                    <a:pt x="9513" y="7489"/>
                    <a:pt x="9537" y="7479"/>
                  </a:cubicBezTo>
                  <a:cubicBezTo>
                    <a:pt x="9617" y="7463"/>
                    <a:pt x="9665" y="7383"/>
                    <a:pt x="9665" y="7303"/>
                  </a:cubicBezTo>
                  <a:cubicBezTo>
                    <a:pt x="9665" y="7239"/>
                    <a:pt x="9617" y="7191"/>
                    <a:pt x="9569" y="7143"/>
                  </a:cubicBezTo>
                  <a:cubicBezTo>
                    <a:pt x="9537" y="7127"/>
                    <a:pt x="9505" y="7111"/>
                    <a:pt x="9473" y="7063"/>
                  </a:cubicBezTo>
                  <a:cubicBezTo>
                    <a:pt x="9409" y="7031"/>
                    <a:pt x="9329" y="6967"/>
                    <a:pt x="9265" y="6919"/>
                  </a:cubicBezTo>
                  <a:cubicBezTo>
                    <a:pt x="9137" y="6823"/>
                    <a:pt x="8993" y="6727"/>
                    <a:pt x="8865" y="6631"/>
                  </a:cubicBezTo>
                  <a:cubicBezTo>
                    <a:pt x="8753" y="6519"/>
                    <a:pt x="8625" y="6439"/>
                    <a:pt x="8513" y="6343"/>
                  </a:cubicBezTo>
                  <a:cubicBezTo>
                    <a:pt x="8369" y="6247"/>
                    <a:pt x="8257" y="6151"/>
                    <a:pt x="8113" y="6039"/>
                  </a:cubicBezTo>
                  <a:cubicBezTo>
                    <a:pt x="7873" y="5863"/>
                    <a:pt x="7617" y="5671"/>
                    <a:pt x="7377" y="5479"/>
                  </a:cubicBezTo>
                  <a:cubicBezTo>
                    <a:pt x="7249" y="5383"/>
                    <a:pt x="7105" y="5287"/>
                    <a:pt x="6993" y="5207"/>
                  </a:cubicBezTo>
                  <a:cubicBezTo>
                    <a:pt x="6865" y="5127"/>
                    <a:pt x="6753" y="5031"/>
                    <a:pt x="6625" y="4919"/>
                  </a:cubicBezTo>
                  <a:cubicBezTo>
                    <a:pt x="6513" y="4823"/>
                    <a:pt x="6385" y="4727"/>
                    <a:pt x="6273" y="4647"/>
                  </a:cubicBezTo>
                  <a:cubicBezTo>
                    <a:pt x="6145" y="4535"/>
                    <a:pt x="6033" y="4439"/>
                    <a:pt x="5905" y="4359"/>
                  </a:cubicBezTo>
                  <a:cubicBezTo>
                    <a:pt x="5649" y="4167"/>
                    <a:pt x="5409" y="3959"/>
                    <a:pt x="5152" y="3783"/>
                  </a:cubicBezTo>
                  <a:cubicBezTo>
                    <a:pt x="5024" y="3687"/>
                    <a:pt x="4912" y="3575"/>
                    <a:pt x="4768" y="3495"/>
                  </a:cubicBezTo>
                  <a:cubicBezTo>
                    <a:pt x="4656" y="3399"/>
                    <a:pt x="4528" y="3319"/>
                    <a:pt x="4416" y="3223"/>
                  </a:cubicBezTo>
                  <a:cubicBezTo>
                    <a:pt x="4272" y="3127"/>
                    <a:pt x="4128" y="3015"/>
                    <a:pt x="4016" y="2903"/>
                  </a:cubicBezTo>
                  <a:cubicBezTo>
                    <a:pt x="3872" y="2807"/>
                    <a:pt x="3744" y="2679"/>
                    <a:pt x="3616" y="2583"/>
                  </a:cubicBezTo>
                  <a:cubicBezTo>
                    <a:pt x="3472" y="2487"/>
                    <a:pt x="3328" y="2359"/>
                    <a:pt x="3216" y="2263"/>
                  </a:cubicBezTo>
                  <a:cubicBezTo>
                    <a:pt x="3072" y="2167"/>
                    <a:pt x="2928" y="2039"/>
                    <a:pt x="2784" y="1943"/>
                  </a:cubicBezTo>
                  <a:cubicBezTo>
                    <a:pt x="2512" y="1735"/>
                    <a:pt x="2256" y="1527"/>
                    <a:pt x="1968" y="1319"/>
                  </a:cubicBezTo>
                  <a:cubicBezTo>
                    <a:pt x="1856" y="1223"/>
                    <a:pt x="1712" y="1127"/>
                    <a:pt x="1584" y="1031"/>
                  </a:cubicBezTo>
                  <a:cubicBezTo>
                    <a:pt x="1456" y="919"/>
                    <a:pt x="1312" y="807"/>
                    <a:pt x="1168" y="711"/>
                  </a:cubicBezTo>
                  <a:cubicBezTo>
                    <a:pt x="1104" y="663"/>
                    <a:pt x="1024" y="599"/>
                    <a:pt x="976" y="567"/>
                  </a:cubicBezTo>
                  <a:cubicBezTo>
                    <a:pt x="912" y="519"/>
                    <a:pt x="848" y="487"/>
                    <a:pt x="768" y="423"/>
                  </a:cubicBezTo>
                  <a:lnTo>
                    <a:pt x="592" y="311"/>
                  </a:lnTo>
                  <a:cubicBezTo>
                    <a:pt x="528" y="263"/>
                    <a:pt x="448" y="231"/>
                    <a:pt x="384" y="167"/>
                  </a:cubicBezTo>
                  <a:cubicBezTo>
                    <a:pt x="336" y="119"/>
                    <a:pt x="288" y="87"/>
                    <a:pt x="224" y="23"/>
                  </a:cubicBezTo>
                  <a:cubicBezTo>
                    <a:pt x="208" y="7"/>
                    <a:pt x="192" y="7"/>
                    <a:pt x="176" y="7"/>
                  </a:cubicBezTo>
                  <a:cubicBezTo>
                    <a:pt x="153" y="2"/>
                    <a:pt x="132" y="0"/>
                    <a:pt x="1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2"/>
            <p:cNvSpPr/>
            <p:nvPr/>
          </p:nvSpPr>
          <p:spPr>
            <a:xfrm>
              <a:off x="6599324" y="3011671"/>
              <a:ext cx="28254" cy="24337"/>
            </a:xfrm>
            <a:custGeom>
              <a:rect b="b" l="l" r="r" t="t"/>
              <a:pathLst>
                <a:path extrusionOk="0" h="497" w="577">
                  <a:moveTo>
                    <a:pt x="49" y="1"/>
                  </a:moveTo>
                  <a:cubicBezTo>
                    <a:pt x="33" y="1"/>
                    <a:pt x="33" y="1"/>
                    <a:pt x="17" y="17"/>
                  </a:cubicBezTo>
                  <a:cubicBezTo>
                    <a:pt x="1" y="17"/>
                    <a:pt x="1" y="33"/>
                    <a:pt x="1" y="49"/>
                  </a:cubicBezTo>
                  <a:lnTo>
                    <a:pt x="1" y="113"/>
                  </a:lnTo>
                  <a:cubicBezTo>
                    <a:pt x="1" y="145"/>
                    <a:pt x="17" y="145"/>
                    <a:pt x="17" y="161"/>
                  </a:cubicBezTo>
                  <a:lnTo>
                    <a:pt x="49" y="193"/>
                  </a:lnTo>
                  <a:cubicBezTo>
                    <a:pt x="81" y="209"/>
                    <a:pt x="113" y="241"/>
                    <a:pt x="129" y="273"/>
                  </a:cubicBezTo>
                  <a:cubicBezTo>
                    <a:pt x="193" y="337"/>
                    <a:pt x="257" y="369"/>
                    <a:pt x="321" y="417"/>
                  </a:cubicBezTo>
                  <a:lnTo>
                    <a:pt x="337" y="417"/>
                  </a:lnTo>
                  <a:cubicBezTo>
                    <a:pt x="369" y="449"/>
                    <a:pt x="433" y="497"/>
                    <a:pt x="497" y="497"/>
                  </a:cubicBezTo>
                  <a:cubicBezTo>
                    <a:pt x="513" y="497"/>
                    <a:pt x="529" y="481"/>
                    <a:pt x="561" y="449"/>
                  </a:cubicBezTo>
                  <a:cubicBezTo>
                    <a:pt x="577" y="433"/>
                    <a:pt x="577" y="417"/>
                    <a:pt x="577" y="401"/>
                  </a:cubicBezTo>
                  <a:cubicBezTo>
                    <a:pt x="577" y="369"/>
                    <a:pt x="577" y="353"/>
                    <a:pt x="561" y="353"/>
                  </a:cubicBezTo>
                  <a:cubicBezTo>
                    <a:pt x="561" y="337"/>
                    <a:pt x="529" y="337"/>
                    <a:pt x="513" y="321"/>
                  </a:cubicBezTo>
                  <a:cubicBezTo>
                    <a:pt x="497" y="305"/>
                    <a:pt x="481" y="273"/>
                    <a:pt x="449" y="273"/>
                  </a:cubicBezTo>
                  <a:cubicBezTo>
                    <a:pt x="417" y="257"/>
                    <a:pt x="369" y="225"/>
                    <a:pt x="337" y="193"/>
                  </a:cubicBezTo>
                  <a:cubicBezTo>
                    <a:pt x="289" y="161"/>
                    <a:pt x="257" y="145"/>
                    <a:pt x="209" y="113"/>
                  </a:cubicBezTo>
                  <a:cubicBezTo>
                    <a:pt x="209" y="113"/>
                    <a:pt x="193" y="113"/>
                    <a:pt x="193" y="97"/>
                  </a:cubicBezTo>
                  <a:cubicBezTo>
                    <a:pt x="177" y="81"/>
                    <a:pt x="161" y="65"/>
                    <a:pt x="113" y="33"/>
                  </a:cubicBezTo>
                  <a:cubicBezTo>
                    <a:pt x="113" y="1"/>
                    <a:pt x="97" y="1"/>
                    <a:pt x="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2"/>
            <p:cNvSpPr/>
            <p:nvPr/>
          </p:nvSpPr>
          <p:spPr>
            <a:xfrm>
              <a:off x="7020885" y="3485725"/>
              <a:ext cx="321325" cy="121195"/>
            </a:xfrm>
            <a:custGeom>
              <a:rect b="b" l="l" r="r" t="t"/>
              <a:pathLst>
                <a:path extrusionOk="0" h="2475" w="6562">
                  <a:moveTo>
                    <a:pt x="305" y="0"/>
                  </a:moveTo>
                  <a:cubicBezTo>
                    <a:pt x="257" y="16"/>
                    <a:pt x="241" y="16"/>
                    <a:pt x="225" y="32"/>
                  </a:cubicBezTo>
                  <a:cubicBezTo>
                    <a:pt x="161" y="112"/>
                    <a:pt x="97" y="192"/>
                    <a:pt x="81" y="304"/>
                  </a:cubicBezTo>
                  <a:cubicBezTo>
                    <a:pt x="49" y="400"/>
                    <a:pt x="33" y="496"/>
                    <a:pt x="33" y="624"/>
                  </a:cubicBezTo>
                  <a:cubicBezTo>
                    <a:pt x="1" y="832"/>
                    <a:pt x="49" y="1040"/>
                    <a:pt x="129" y="1232"/>
                  </a:cubicBezTo>
                  <a:cubicBezTo>
                    <a:pt x="209" y="1424"/>
                    <a:pt x="305" y="1568"/>
                    <a:pt x="449" y="1744"/>
                  </a:cubicBezTo>
                  <a:cubicBezTo>
                    <a:pt x="561" y="1872"/>
                    <a:pt x="705" y="2000"/>
                    <a:pt x="865" y="2080"/>
                  </a:cubicBezTo>
                  <a:cubicBezTo>
                    <a:pt x="1169" y="2272"/>
                    <a:pt x="1521" y="2368"/>
                    <a:pt x="1889" y="2432"/>
                  </a:cubicBezTo>
                  <a:cubicBezTo>
                    <a:pt x="2067" y="2462"/>
                    <a:pt x="2242" y="2475"/>
                    <a:pt x="2417" y="2475"/>
                  </a:cubicBezTo>
                  <a:cubicBezTo>
                    <a:pt x="2618" y="2475"/>
                    <a:pt x="2819" y="2458"/>
                    <a:pt x="3025" y="2432"/>
                  </a:cubicBezTo>
                  <a:cubicBezTo>
                    <a:pt x="3361" y="2400"/>
                    <a:pt x="3681" y="2320"/>
                    <a:pt x="4001" y="2192"/>
                  </a:cubicBezTo>
                  <a:cubicBezTo>
                    <a:pt x="4385" y="2080"/>
                    <a:pt x="4721" y="1904"/>
                    <a:pt x="5073" y="1680"/>
                  </a:cubicBezTo>
                  <a:cubicBezTo>
                    <a:pt x="5441" y="1440"/>
                    <a:pt x="5793" y="1152"/>
                    <a:pt x="6081" y="832"/>
                  </a:cubicBezTo>
                  <a:lnTo>
                    <a:pt x="6561" y="304"/>
                  </a:lnTo>
                  <a:cubicBezTo>
                    <a:pt x="6545" y="256"/>
                    <a:pt x="6529" y="224"/>
                    <a:pt x="6513" y="192"/>
                  </a:cubicBezTo>
                  <a:cubicBezTo>
                    <a:pt x="6481" y="176"/>
                    <a:pt x="6481" y="160"/>
                    <a:pt x="6465" y="144"/>
                  </a:cubicBezTo>
                  <a:cubicBezTo>
                    <a:pt x="6241" y="432"/>
                    <a:pt x="5985" y="720"/>
                    <a:pt x="5713" y="976"/>
                  </a:cubicBezTo>
                  <a:cubicBezTo>
                    <a:pt x="5349" y="1293"/>
                    <a:pt x="4969" y="1578"/>
                    <a:pt x="4542" y="1786"/>
                  </a:cubicBezTo>
                  <a:lnTo>
                    <a:pt x="4542" y="1786"/>
                  </a:lnTo>
                  <a:cubicBezTo>
                    <a:pt x="4544" y="1784"/>
                    <a:pt x="4545" y="1781"/>
                    <a:pt x="4545" y="1776"/>
                  </a:cubicBezTo>
                  <a:lnTo>
                    <a:pt x="4545" y="1776"/>
                  </a:lnTo>
                  <a:cubicBezTo>
                    <a:pt x="4369" y="1872"/>
                    <a:pt x="4161" y="1952"/>
                    <a:pt x="3969" y="2032"/>
                  </a:cubicBezTo>
                  <a:cubicBezTo>
                    <a:pt x="3761" y="2096"/>
                    <a:pt x="3569" y="2160"/>
                    <a:pt x="3361" y="2192"/>
                  </a:cubicBezTo>
                  <a:cubicBezTo>
                    <a:pt x="3040" y="2262"/>
                    <a:pt x="2696" y="2307"/>
                    <a:pt x="2358" y="2307"/>
                  </a:cubicBezTo>
                  <a:cubicBezTo>
                    <a:pt x="2308" y="2307"/>
                    <a:pt x="2258" y="2306"/>
                    <a:pt x="2209" y="2304"/>
                  </a:cubicBezTo>
                  <a:lnTo>
                    <a:pt x="2193" y="2304"/>
                  </a:lnTo>
                  <a:cubicBezTo>
                    <a:pt x="1921" y="2272"/>
                    <a:pt x="1665" y="2240"/>
                    <a:pt x="1425" y="2160"/>
                  </a:cubicBezTo>
                  <a:lnTo>
                    <a:pt x="1441" y="2160"/>
                  </a:lnTo>
                  <a:cubicBezTo>
                    <a:pt x="1265" y="2096"/>
                    <a:pt x="1105" y="2016"/>
                    <a:pt x="945" y="1920"/>
                  </a:cubicBezTo>
                  <a:lnTo>
                    <a:pt x="945" y="1920"/>
                  </a:lnTo>
                  <a:lnTo>
                    <a:pt x="961" y="1936"/>
                  </a:lnTo>
                  <a:cubicBezTo>
                    <a:pt x="833" y="1840"/>
                    <a:pt x="705" y="1744"/>
                    <a:pt x="593" y="1616"/>
                  </a:cubicBezTo>
                  <a:cubicBezTo>
                    <a:pt x="481" y="1520"/>
                    <a:pt x="433" y="1392"/>
                    <a:pt x="353" y="1280"/>
                  </a:cubicBezTo>
                  <a:cubicBezTo>
                    <a:pt x="289" y="1184"/>
                    <a:pt x="241" y="1056"/>
                    <a:pt x="225" y="944"/>
                  </a:cubicBezTo>
                  <a:cubicBezTo>
                    <a:pt x="209" y="832"/>
                    <a:pt x="209" y="736"/>
                    <a:pt x="209" y="624"/>
                  </a:cubicBezTo>
                  <a:cubicBezTo>
                    <a:pt x="209" y="544"/>
                    <a:pt x="225" y="464"/>
                    <a:pt x="241" y="384"/>
                  </a:cubicBezTo>
                  <a:cubicBezTo>
                    <a:pt x="273" y="320"/>
                    <a:pt x="289" y="256"/>
                    <a:pt x="321" y="192"/>
                  </a:cubicBezTo>
                  <a:cubicBezTo>
                    <a:pt x="353" y="176"/>
                    <a:pt x="369" y="160"/>
                    <a:pt x="369" y="144"/>
                  </a:cubicBezTo>
                  <a:cubicBezTo>
                    <a:pt x="401" y="96"/>
                    <a:pt x="385" y="32"/>
                    <a:pt x="369" y="16"/>
                  </a:cubicBezTo>
                  <a:cubicBezTo>
                    <a:pt x="353" y="0"/>
                    <a:pt x="321" y="0"/>
                    <a:pt x="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2"/>
            <p:cNvSpPr/>
            <p:nvPr/>
          </p:nvSpPr>
          <p:spPr>
            <a:xfrm>
              <a:off x="7126655" y="3598546"/>
              <a:ext cx="49" cy="49"/>
            </a:xfrm>
            <a:custGeom>
              <a:rect b="b" l="l" r="r" t="t"/>
              <a:pathLst>
                <a:path extrusionOk="0" h="1" w="1">
                  <a:moveTo>
                    <a:pt x="1" y="0"/>
                  </a:moveTo>
                  <a:lnTo>
                    <a:pt x="1" y="0"/>
                  </a:ln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2"/>
            <p:cNvSpPr/>
            <p:nvPr/>
          </p:nvSpPr>
          <p:spPr>
            <a:xfrm>
              <a:off x="6885343" y="3349400"/>
              <a:ext cx="152828" cy="146854"/>
            </a:xfrm>
            <a:custGeom>
              <a:rect b="b" l="l" r="r" t="t"/>
              <a:pathLst>
                <a:path extrusionOk="0" h="2999" w="3121">
                  <a:moveTo>
                    <a:pt x="939" y="2305"/>
                  </a:moveTo>
                  <a:cubicBezTo>
                    <a:pt x="946" y="2310"/>
                    <a:pt x="953" y="2315"/>
                    <a:pt x="960" y="2320"/>
                  </a:cubicBezTo>
                  <a:cubicBezTo>
                    <a:pt x="960" y="2310"/>
                    <a:pt x="949" y="2307"/>
                    <a:pt x="939" y="2305"/>
                  </a:cubicBezTo>
                  <a:close/>
                  <a:moveTo>
                    <a:pt x="848" y="0"/>
                  </a:moveTo>
                  <a:cubicBezTo>
                    <a:pt x="752" y="0"/>
                    <a:pt x="656" y="16"/>
                    <a:pt x="576" y="64"/>
                  </a:cubicBezTo>
                  <a:cubicBezTo>
                    <a:pt x="432" y="128"/>
                    <a:pt x="288" y="208"/>
                    <a:pt x="192" y="336"/>
                  </a:cubicBezTo>
                  <a:cubicBezTo>
                    <a:pt x="96" y="464"/>
                    <a:pt x="48" y="624"/>
                    <a:pt x="16" y="784"/>
                  </a:cubicBezTo>
                  <a:cubicBezTo>
                    <a:pt x="0" y="944"/>
                    <a:pt x="16" y="1120"/>
                    <a:pt x="32" y="1280"/>
                  </a:cubicBezTo>
                  <a:cubicBezTo>
                    <a:pt x="80" y="1456"/>
                    <a:pt x="160" y="1648"/>
                    <a:pt x="256" y="1776"/>
                  </a:cubicBezTo>
                  <a:cubicBezTo>
                    <a:pt x="352" y="1968"/>
                    <a:pt x="496" y="2096"/>
                    <a:pt x="640" y="2240"/>
                  </a:cubicBezTo>
                  <a:cubicBezTo>
                    <a:pt x="768" y="2384"/>
                    <a:pt x="960" y="2496"/>
                    <a:pt x="1136" y="2608"/>
                  </a:cubicBezTo>
                  <a:cubicBezTo>
                    <a:pt x="1312" y="2704"/>
                    <a:pt x="1520" y="2784"/>
                    <a:pt x="1697" y="2848"/>
                  </a:cubicBezTo>
                  <a:cubicBezTo>
                    <a:pt x="1921" y="2928"/>
                    <a:pt x="2129" y="2960"/>
                    <a:pt x="2369" y="2976"/>
                  </a:cubicBezTo>
                  <a:cubicBezTo>
                    <a:pt x="2469" y="2991"/>
                    <a:pt x="2570" y="2999"/>
                    <a:pt x="2671" y="2999"/>
                  </a:cubicBezTo>
                  <a:cubicBezTo>
                    <a:pt x="2794" y="2999"/>
                    <a:pt x="2917" y="2987"/>
                    <a:pt x="3041" y="2960"/>
                  </a:cubicBezTo>
                  <a:cubicBezTo>
                    <a:pt x="3057" y="2960"/>
                    <a:pt x="3073" y="2960"/>
                    <a:pt x="3089" y="2944"/>
                  </a:cubicBezTo>
                  <a:cubicBezTo>
                    <a:pt x="3121" y="2928"/>
                    <a:pt x="3121" y="2896"/>
                    <a:pt x="3121" y="2880"/>
                  </a:cubicBezTo>
                  <a:cubicBezTo>
                    <a:pt x="3121" y="2852"/>
                    <a:pt x="3082" y="2798"/>
                    <a:pt x="3029" y="2798"/>
                  </a:cubicBezTo>
                  <a:cubicBezTo>
                    <a:pt x="3022" y="2798"/>
                    <a:pt x="3016" y="2799"/>
                    <a:pt x="3009" y="2800"/>
                  </a:cubicBezTo>
                  <a:cubicBezTo>
                    <a:pt x="2865" y="2811"/>
                    <a:pt x="2722" y="2830"/>
                    <a:pt x="2573" y="2830"/>
                  </a:cubicBezTo>
                  <a:cubicBezTo>
                    <a:pt x="2506" y="2830"/>
                    <a:pt x="2438" y="2826"/>
                    <a:pt x="2369" y="2816"/>
                  </a:cubicBezTo>
                  <a:cubicBezTo>
                    <a:pt x="2113" y="2800"/>
                    <a:pt x="1857" y="2736"/>
                    <a:pt x="1601" y="2640"/>
                  </a:cubicBezTo>
                  <a:cubicBezTo>
                    <a:pt x="1360" y="2560"/>
                    <a:pt x="1136" y="2448"/>
                    <a:pt x="928" y="2304"/>
                  </a:cubicBezTo>
                  <a:lnTo>
                    <a:pt x="928" y="2304"/>
                  </a:lnTo>
                  <a:cubicBezTo>
                    <a:pt x="928" y="2304"/>
                    <a:pt x="933" y="2304"/>
                    <a:pt x="939" y="2305"/>
                  </a:cubicBezTo>
                  <a:lnTo>
                    <a:pt x="939" y="2305"/>
                  </a:lnTo>
                  <a:cubicBezTo>
                    <a:pt x="786" y="2195"/>
                    <a:pt x="635" y="2058"/>
                    <a:pt x="512" y="1920"/>
                  </a:cubicBezTo>
                  <a:cubicBezTo>
                    <a:pt x="416" y="1808"/>
                    <a:pt x="336" y="1664"/>
                    <a:pt x="272" y="1520"/>
                  </a:cubicBezTo>
                  <a:cubicBezTo>
                    <a:pt x="208" y="1408"/>
                    <a:pt x="192" y="1280"/>
                    <a:pt x="160" y="1152"/>
                  </a:cubicBezTo>
                  <a:cubicBezTo>
                    <a:pt x="128" y="1056"/>
                    <a:pt x="128" y="960"/>
                    <a:pt x="128" y="864"/>
                  </a:cubicBezTo>
                  <a:cubicBezTo>
                    <a:pt x="128" y="784"/>
                    <a:pt x="160" y="704"/>
                    <a:pt x="176" y="640"/>
                  </a:cubicBezTo>
                  <a:cubicBezTo>
                    <a:pt x="192" y="576"/>
                    <a:pt x="240" y="528"/>
                    <a:pt x="256" y="480"/>
                  </a:cubicBezTo>
                  <a:lnTo>
                    <a:pt x="368" y="352"/>
                  </a:lnTo>
                  <a:cubicBezTo>
                    <a:pt x="416" y="320"/>
                    <a:pt x="480" y="304"/>
                    <a:pt x="512" y="272"/>
                  </a:cubicBezTo>
                  <a:lnTo>
                    <a:pt x="688" y="224"/>
                  </a:lnTo>
                  <a:cubicBezTo>
                    <a:pt x="794" y="194"/>
                    <a:pt x="872" y="192"/>
                    <a:pt x="961" y="192"/>
                  </a:cubicBezTo>
                  <a:lnTo>
                    <a:pt x="961" y="192"/>
                  </a:lnTo>
                  <a:cubicBezTo>
                    <a:pt x="993" y="192"/>
                    <a:pt x="1041" y="224"/>
                    <a:pt x="1088" y="224"/>
                  </a:cubicBezTo>
                  <a:cubicBezTo>
                    <a:pt x="1136" y="224"/>
                    <a:pt x="1200" y="192"/>
                    <a:pt x="1200" y="160"/>
                  </a:cubicBezTo>
                  <a:cubicBezTo>
                    <a:pt x="1216" y="112"/>
                    <a:pt x="1168" y="64"/>
                    <a:pt x="1136" y="64"/>
                  </a:cubicBezTo>
                  <a:cubicBezTo>
                    <a:pt x="1072" y="32"/>
                    <a:pt x="1008" y="32"/>
                    <a:pt x="960" y="32"/>
                  </a:cubicBezTo>
                  <a:lnTo>
                    <a:pt x="896" y="32"/>
                  </a:lnTo>
                  <a:cubicBezTo>
                    <a:pt x="912" y="0"/>
                    <a:pt x="880" y="0"/>
                    <a:pt x="8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2"/>
            <p:cNvSpPr/>
            <p:nvPr/>
          </p:nvSpPr>
          <p:spPr>
            <a:xfrm>
              <a:off x="6874374" y="3202840"/>
              <a:ext cx="434929" cy="73598"/>
            </a:xfrm>
            <a:custGeom>
              <a:rect b="b" l="l" r="r" t="t"/>
              <a:pathLst>
                <a:path extrusionOk="0" h="1503" w="8882">
                  <a:moveTo>
                    <a:pt x="656" y="1"/>
                  </a:moveTo>
                  <a:cubicBezTo>
                    <a:pt x="448" y="49"/>
                    <a:pt x="256" y="81"/>
                    <a:pt x="96" y="193"/>
                  </a:cubicBezTo>
                  <a:cubicBezTo>
                    <a:pt x="64" y="209"/>
                    <a:pt x="32" y="257"/>
                    <a:pt x="0" y="273"/>
                  </a:cubicBezTo>
                  <a:cubicBezTo>
                    <a:pt x="32" y="289"/>
                    <a:pt x="64" y="321"/>
                    <a:pt x="96" y="353"/>
                  </a:cubicBezTo>
                  <a:cubicBezTo>
                    <a:pt x="112" y="369"/>
                    <a:pt x="144" y="369"/>
                    <a:pt x="144" y="401"/>
                  </a:cubicBezTo>
                  <a:cubicBezTo>
                    <a:pt x="144" y="401"/>
                    <a:pt x="160" y="401"/>
                    <a:pt x="160" y="369"/>
                  </a:cubicBezTo>
                  <a:cubicBezTo>
                    <a:pt x="192" y="337"/>
                    <a:pt x="240" y="321"/>
                    <a:pt x="272" y="289"/>
                  </a:cubicBezTo>
                  <a:cubicBezTo>
                    <a:pt x="336" y="273"/>
                    <a:pt x="384" y="257"/>
                    <a:pt x="432" y="257"/>
                  </a:cubicBezTo>
                  <a:cubicBezTo>
                    <a:pt x="560" y="241"/>
                    <a:pt x="672" y="241"/>
                    <a:pt x="800" y="241"/>
                  </a:cubicBezTo>
                  <a:cubicBezTo>
                    <a:pt x="1120" y="257"/>
                    <a:pt x="1424" y="353"/>
                    <a:pt x="1712" y="449"/>
                  </a:cubicBezTo>
                  <a:cubicBezTo>
                    <a:pt x="2081" y="577"/>
                    <a:pt x="2417" y="689"/>
                    <a:pt x="2785" y="817"/>
                  </a:cubicBezTo>
                  <a:cubicBezTo>
                    <a:pt x="3633" y="1089"/>
                    <a:pt x="4497" y="1361"/>
                    <a:pt x="5393" y="1457"/>
                  </a:cubicBezTo>
                  <a:cubicBezTo>
                    <a:pt x="5608" y="1480"/>
                    <a:pt x="5831" y="1502"/>
                    <a:pt x="6050" y="1502"/>
                  </a:cubicBezTo>
                  <a:cubicBezTo>
                    <a:pt x="6141" y="1502"/>
                    <a:pt x="6232" y="1498"/>
                    <a:pt x="6321" y="1489"/>
                  </a:cubicBezTo>
                  <a:cubicBezTo>
                    <a:pt x="6641" y="1489"/>
                    <a:pt x="6945" y="1457"/>
                    <a:pt x="7233" y="1377"/>
                  </a:cubicBezTo>
                  <a:cubicBezTo>
                    <a:pt x="7537" y="1313"/>
                    <a:pt x="7825" y="1217"/>
                    <a:pt x="8097" y="1073"/>
                  </a:cubicBezTo>
                  <a:cubicBezTo>
                    <a:pt x="8385" y="929"/>
                    <a:pt x="8625" y="769"/>
                    <a:pt x="8865" y="577"/>
                  </a:cubicBezTo>
                  <a:lnTo>
                    <a:pt x="8865" y="529"/>
                  </a:lnTo>
                  <a:cubicBezTo>
                    <a:pt x="8865" y="497"/>
                    <a:pt x="8865" y="433"/>
                    <a:pt x="8881" y="401"/>
                  </a:cubicBezTo>
                  <a:lnTo>
                    <a:pt x="8833" y="401"/>
                  </a:lnTo>
                  <a:cubicBezTo>
                    <a:pt x="8817" y="401"/>
                    <a:pt x="8801" y="417"/>
                    <a:pt x="8785" y="417"/>
                  </a:cubicBezTo>
                  <a:lnTo>
                    <a:pt x="8721" y="449"/>
                  </a:lnTo>
                  <a:cubicBezTo>
                    <a:pt x="8481" y="641"/>
                    <a:pt x="8225" y="817"/>
                    <a:pt x="7953" y="929"/>
                  </a:cubicBezTo>
                  <a:cubicBezTo>
                    <a:pt x="7665" y="1073"/>
                    <a:pt x="7345" y="1153"/>
                    <a:pt x="6993" y="1217"/>
                  </a:cubicBezTo>
                  <a:lnTo>
                    <a:pt x="7025" y="1217"/>
                  </a:lnTo>
                  <a:cubicBezTo>
                    <a:pt x="6763" y="1262"/>
                    <a:pt x="6502" y="1282"/>
                    <a:pt x="6240" y="1282"/>
                  </a:cubicBezTo>
                  <a:cubicBezTo>
                    <a:pt x="6038" y="1282"/>
                    <a:pt x="5835" y="1270"/>
                    <a:pt x="5633" y="1249"/>
                  </a:cubicBezTo>
                  <a:cubicBezTo>
                    <a:pt x="4737" y="1169"/>
                    <a:pt x="3873" y="929"/>
                    <a:pt x="3041" y="657"/>
                  </a:cubicBezTo>
                  <a:cubicBezTo>
                    <a:pt x="2657" y="529"/>
                    <a:pt x="2273" y="401"/>
                    <a:pt x="1905" y="273"/>
                  </a:cubicBezTo>
                  <a:cubicBezTo>
                    <a:pt x="1600" y="177"/>
                    <a:pt x="1296" y="81"/>
                    <a:pt x="976" y="17"/>
                  </a:cubicBezTo>
                  <a:cubicBezTo>
                    <a:pt x="880" y="1"/>
                    <a:pt x="752" y="1"/>
                    <a:pt x="6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2"/>
            <p:cNvSpPr/>
            <p:nvPr/>
          </p:nvSpPr>
          <p:spPr>
            <a:xfrm>
              <a:off x="6860272" y="3244364"/>
              <a:ext cx="87799" cy="115563"/>
            </a:xfrm>
            <a:custGeom>
              <a:rect b="b" l="l" r="r" t="t"/>
              <a:pathLst>
                <a:path extrusionOk="0" h="2360" w="1793">
                  <a:moveTo>
                    <a:pt x="0" y="1"/>
                  </a:moveTo>
                  <a:lnTo>
                    <a:pt x="0" y="1"/>
                  </a:lnTo>
                  <a:cubicBezTo>
                    <a:pt x="48" y="81"/>
                    <a:pt x="48" y="193"/>
                    <a:pt x="48" y="273"/>
                  </a:cubicBezTo>
                  <a:cubicBezTo>
                    <a:pt x="64" y="465"/>
                    <a:pt x="128" y="689"/>
                    <a:pt x="208" y="865"/>
                  </a:cubicBezTo>
                  <a:cubicBezTo>
                    <a:pt x="304" y="1073"/>
                    <a:pt x="400" y="1249"/>
                    <a:pt x="544" y="1425"/>
                  </a:cubicBezTo>
                  <a:cubicBezTo>
                    <a:pt x="800" y="1761"/>
                    <a:pt x="1136" y="2049"/>
                    <a:pt x="1504" y="2273"/>
                  </a:cubicBezTo>
                  <a:cubicBezTo>
                    <a:pt x="1536" y="2289"/>
                    <a:pt x="1600" y="2321"/>
                    <a:pt x="1648" y="2353"/>
                  </a:cubicBezTo>
                  <a:cubicBezTo>
                    <a:pt x="1656" y="2357"/>
                    <a:pt x="1666" y="2359"/>
                    <a:pt x="1677" y="2359"/>
                  </a:cubicBezTo>
                  <a:cubicBezTo>
                    <a:pt x="1709" y="2359"/>
                    <a:pt x="1748" y="2341"/>
                    <a:pt x="1760" y="2305"/>
                  </a:cubicBezTo>
                  <a:cubicBezTo>
                    <a:pt x="1792" y="2273"/>
                    <a:pt x="1760" y="2209"/>
                    <a:pt x="1728" y="2193"/>
                  </a:cubicBezTo>
                  <a:cubicBezTo>
                    <a:pt x="1584" y="2129"/>
                    <a:pt x="1472" y="2049"/>
                    <a:pt x="1344" y="1969"/>
                  </a:cubicBezTo>
                  <a:cubicBezTo>
                    <a:pt x="1104" y="1793"/>
                    <a:pt x="880" y="1585"/>
                    <a:pt x="688" y="1361"/>
                  </a:cubicBezTo>
                  <a:cubicBezTo>
                    <a:pt x="544" y="1201"/>
                    <a:pt x="448" y="1025"/>
                    <a:pt x="352" y="833"/>
                  </a:cubicBezTo>
                  <a:lnTo>
                    <a:pt x="352" y="801"/>
                  </a:lnTo>
                  <a:cubicBezTo>
                    <a:pt x="288" y="673"/>
                    <a:pt x="240" y="529"/>
                    <a:pt x="208" y="385"/>
                  </a:cubicBezTo>
                  <a:cubicBezTo>
                    <a:pt x="192" y="305"/>
                    <a:pt x="192" y="225"/>
                    <a:pt x="192" y="145"/>
                  </a:cubicBezTo>
                  <a:cubicBezTo>
                    <a:pt x="144" y="113"/>
                    <a:pt x="112" y="81"/>
                    <a:pt x="64" y="49"/>
                  </a:cubicBezTo>
                  <a:cubicBezTo>
                    <a:pt x="48" y="33"/>
                    <a:pt x="32" y="33"/>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2"/>
            <p:cNvSpPr/>
            <p:nvPr/>
          </p:nvSpPr>
          <p:spPr>
            <a:xfrm>
              <a:off x="7262980" y="3251416"/>
              <a:ext cx="49" cy="49"/>
            </a:xfrm>
            <a:custGeom>
              <a:rect b="b" l="l" r="r" t="t"/>
              <a:pathLst>
                <a:path extrusionOk="0" h="1" w="1">
                  <a:moveTo>
                    <a:pt x="1" y="1"/>
                  </a:moveTo>
                  <a:lnTo>
                    <a:pt x="1" y="1"/>
                  </a:ln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2"/>
            <p:cNvSpPr/>
            <p:nvPr/>
          </p:nvSpPr>
          <p:spPr>
            <a:xfrm>
              <a:off x="7262197" y="3251416"/>
              <a:ext cx="832" cy="49"/>
            </a:xfrm>
            <a:custGeom>
              <a:rect b="b" l="l" r="r" t="t"/>
              <a:pathLst>
                <a:path extrusionOk="0" h="1" w="17">
                  <a:moveTo>
                    <a:pt x="1" y="1"/>
                  </a:moveTo>
                  <a:cubicBezTo>
                    <a:pt x="17" y="1"/>
                    <a:pt x="17" y="1"/>
                    <a:pt x="1" y="1"/>
                  </a:cubicBezTo>
                  <a:cubicBezTo>
                    <a:pt x="17" y="1"/>
                    <a:pt x="17" y="1"/>
                    <a:pt x="1"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2"/>
            <p:cNvSpPr/>
            <p:nvPr/>
          </p:nvSpPr>
          <p:spPr>
            <a:xfrm>
              <a:off x="7301420" y="3227128"/>
              <a:ext cx="832" cy="49"/>
            </a:xfrm>
            <a:custGeom>
              <a:rect b="b" l="l" r="r" t="t"/>
              <a:pathLst>
                <a:path extrusionOk="0" h="1" w="17">
                  <a:moveTo>
                    <a:pt x="0" y="1"/>
                  </a:moveTo>
                  <a:cubicBezTo>
                    <a:pt x="16" y="1"/>
                    <a:pt x="16" y="1"/>
                    <a:pt x="0" y="1"/>
                  </a:cubicBezTo>
                  <a:cubicBezTo>
                    <a:pt x="16" y="1"/>
                    <a:pt x="16" y="1"/>
                    <a:pt x="0"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2"/>
            <p:cNvSpPr/>
            <p:nvPr/>
          </p:nvSpPr>
          <p:spPr>
            <a:xfrm>
              <a:off x="8026188" y="3130760"/>
              <a:ext cx="289153" cy="192785"/>
            </a:xfrm>
            <a:custGeom>
              <a:rect b="b" l="l" r="r" t="t"/>
              <a:pathLst>
                <a:path extrusionOk="0" h="3937" w="5905">
                  <a:moveTo>
                    <a:pt x="5294" y="2401"/>
                  </a:moveTo>
                  <a:cubicBezTo>
                    <a:pt x="5281" y="2402"/>
                    <a:pt x="5281" y="2417"/>
                    <a:pt x="5281" y="2417"/>
                  </a:cubicBezTo>
                  <a:cubicBezTo>
                    <a:pt x="5285" y="2412"/>
                    <a:pt x="5290" y="2406"/>
                    <a:pt x="5294" y="2401"/>
                  </a:cubicBezTo>
                  <a:close/>
                  <a:moveTo>
                    <a:pt x="5121" y="1"/>
                  </a:moveTo>
                  <a:cubicBezTo>
                    <a:pt x="5121" y="1"/>
                    <a:pt x="5073" y="33"/>
                    <a:pt x="5057" y="65"/>
                  </a:cubicBezTo>
                  <a:cubicBezTo>
                    <a:pt x="5041" y="113"/>
                    <a:pt x="5073" y="161"/>
                    <a:pt x="5121" y="193"/>
                  </a:cubicBezTo>
                  <a:cubicBezTo>
                    <a:pt x="5137" y="193"/>
                    <a:pt x="5185" y="209"/>
                    <a:pt x="5201" y="209"/>
                  </a:cubicBezTo>
                  <a:cubicBezTo>
                    <a:pt x="5265" y="225"/>
                    <a:pt x="5313" y="273"/>
                    <a:pt x="5361" y="305"/>
                  </a:cubicBezTo>
                  <a:cubicBezTo>
                    <a:pt x="5425" y="369"/>
                    <a:pt x="5473" y="417"/>
                    <a:pt x="5521" y="481"/>
                  </a:cubicBezTo>
                  <a:cubicBezTo>
                    <a:pt x="5585" y="561"/>
                    <a:pt x="5617" y="673"/>
                    <a:pt x="5665" y="769"/>
                  </a:cubicBezTo>
                  <a:cubicBezTo>
                    <a:pt x="5697" y="881"/>
                    <a:pt x="5713" y="993"/>
                    <a:pt x="5745" y="1105"/>
                  </a:cubicBezTo>
                  <a:cubicBezTo>
                    <a:pt x="5761" y="1249"/>
                    <a:pt x="5745" y="1393"/>
                    <a:pt x="5713" y="1505"/>
                  </a:cubicBezTo>
                  <a:lnTo>
                    <a:pt x="5713" y="1521"/>
                  </a:lnTo>
                  <a:cubicBezTo>
                    <a:pt x="5697" y="1665"/>
                    <a:pt x="5633" y="1825"/>
                    <a:pt x="5585" y="1969"/>
                  </a:cubicBezTo>
                  <a:cubicBezTo>
                    <a:pt x="5508" y="2122"/>
                    <a:pt x="5402" y="2276"/>
                    <a:pt x="5294" y="2401"/>
                  </a:cubicBezTo>
                  <a:lnTo>
                    <a:pt x="5294" y="2401"/>
                  </a:lnTo>
                  <a:cubicBezTo>
                    <a:pt x="5295" y="2401"/>
                    <a:pt x="5296" y="2401"/>
                    <a:pt x="5297" y="2401"/>
                  </a:cubicBezTo>
                  <a:cubicBezTo>
                    <a:pt x="5137" y="2609"/>
                    <a:pt x="4945" y="2785"/>
                    <a:pt x="4737" y="2929"/>
                  </a:cubicBezTo>
                  <a:cubicBezTo>
                    <a:pt x="4417" y="3137"/>
                    <a:pt x="4080" y="3329"/>
                    <a:pt x="3696" y="3457"/>
                  </a:cubicBezTo>
                  <a:lnTo>
                    <a:pt x="3680" y="3457"/>
                  </a:lnTo>
                  <a:cubicBezTo>
                    <a:pt x="3504" y="3521"/>
                    <a:pt x="3296" y="3585"/>
                    <a:pt x="3104" y="3649"/>
                  </a:cubicBezTo>
                  <a:cubicBezTo>
                    <a:pt x="2896" y="3681"/>
                    <a:pt x="2672" y="3729"/>
                    <a:pt x="2480" y="3745"/>
                  </a:cubicBezTo>
                  <a:lnTo>
                    <a:pt x="2496" y="3745"/>
                  </a:lnTo>
                  <a:cubicBezTo>
                    <a:pt x="2344" y="3755"/>
                    <a:pt x="2192" y="3760"/>
                    <a:pt x="2040" y="3760"/>
                  </a:cubicBezTo>
                  <a:cubicBezTo>
                    <a:pt x="1712" y="3760"/>
                    <a:pt x="1384" y="3736"/>
                    <a:pt x="1056" y="3681"/>
                  </a:cubicBezTo>
                  <a:cubicBezTo>
                    <a:pt x="704" y="3617"/>
                    <a:pt x="352" y="3521"/>
                    <a:pt x="0" y="3409"/>
                  </a:cubicBezTo>
                  <a:lnTo>
                    <a:pt x="0" y="3537"/>
                  </a:lnTo>
                  <a:lnTo>
                    <a:pt x="0" y="3585"/>
                  </a:lnTo>
                  <a:cubicBezTo>
                    <a:pt x="224" y="3665"/>
                    <a:pt x="432" y="3729"/>
                    <a:pt x="656" y="3777"/>
                  </a:cubicBezTo>
                  <a:cubicBezTo>
                    <a:pt x="1104" y="3889"/>
                    <a:pt x="1536" y="3937"/>
                    <a:pt x="1984" y="3937"/>
                  </a:cubicBezTo>
                  <a:cubicBezTo>
                    <a:pt x="2384" y="3937"/>
                    <a:pt x="2752" y="3905"/>
                    <a:pt x="3136" y="3825"/>
                  </a:cubicBezTo>
                  <a:cubicBezTo>
                    <a:pt x="3456" y="3745"/>
                    <a:pt x="3776" y="3649"/>
                    <a:pt x="4080" y="3505"/>
                  </a:cubicBezTo>
                  <a:cubicBezTo>
                    <a:pt x="4417" y="3345"/>
                    <a:pt x="4753" y="3137"/>
                    <a:pt x="5041" y="2897"/>
                  </a:cubicBezTo>
                  <a:cubicBezTo>
                    <a:pt x="5313" y="2657"/>
                    <a:pt x="5553" y="2385"/>
                    <a:pt x="5697" y="2065"/>
                  </a:cubicBezTo>
                  <a:cubicBezTo>
                    <a:pt x="5777" y="1905"/>
                    <a:pt x="5841" y="1729"/>
                    <a:pt x="5857" y="1537"/>
                  </a:cubicBezTo>
                  <a:cubicBezTo>
                    <a:pt x="5905" y="1345"/>
                    <a:pt x="5905" y="1137"/>
                    <a:pt x="5857" y="961"/>
                  </a:cubicBezTo>
                  <a:cubicBezTo>
                    <a:pt x="5825" y="769"/>
                    <a:pt x="5745" y="545"/>
                    <a:pt x="5617" y="385"/>
                  </a:cubicBezTo>
                  <a:cubicBezTo>
                    <a:pt x="5553" y="305"/>
                    <a:pt x="5473" y="225"/>
                    <a:pt x="5393" y="145"/>
                  </a:cubicBezTo>
                  <a:cubicBezTo>
                    <a:pt x="5313" y="81"/>
                    <a:pt x="5217" y="49"/>
                    <a:pt x="51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2"/>
            <p:cNvSpPr/>
            <p:nvPr/>
          </p:nvSpPr>
          <p:spPr>
            <a:xfrm>
              <a:off x="8258098" y="3274920"/>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2"/>
            <p:cNvSpPr/>
            <p:nvPr/>
          </p:nvSpPr>
          <p:spPr>
            <a:xfrm>
              <a:off x="8258098" y="3274920"/>
              <a:ext cx="49" cy="832"/>
            </a:xfrm>
            <a:custGeom>
              <a:rect b="b" l="l" r="r" t="t"/>
              <a:pathLst>
                <a:path extrusionOk="0" h="17" w="1">
                  <a:moveTo>
                    <a:pt x="1" y="17"/>
                  </a:moveTo>
                  <a:lnTo>
                    <a:pt x="1" y="17"/>
                  </a:lnTo>
                  <a:cubicBezTo>
                    <a:pt x="1" y="1"/>
                    <a:pt x="1" y="1"/>
                    <a:pt x="1" y="17"/>
                  </a:cubicBezTo>
                  <a:cubicBezTo>
                    <a:pt x="1" y="1"/>
                    <a:pt x="1" y="1"/>
                    <a:pt x="1"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2"/>
            <p:cNvSpPr/>
            <p:nvPr/>
          </p:nvSpPr>
          <p:spPr>
            <a:xfrm>
              <a:off x="8207172" y="3301559"/>
              <a:ext cx="49" cy="49"/>
            </a:xfrm>
            <a:custGeom>
              <a:rect b="b" l="l" r="r" t="t"/>
              <a:pathLst>
                <a:path extrusionOk="0" h="1" w="1">
                  <a:moveTo>
                    <a:pt x="0" y="1"/>
                  </a:moveTo>
                  <a:lnTo>
                    <a:pt x="0"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2"/>
            <p:cNvSpPr/>
            <p:nvPr/>
          </p:nvSpPr>
          <p:spPr>
            <a:xfrm>
              <a:off x="8272984" y="2951735"/>
              <a:ext cx="90933" cy="187497"/>
            </a:xfrm>
            <a:custGeom>
              <a:rect b="b" l="l" r="r" t="t"/>
              <a:pathLst>
                <a:path extrusionOk="0" h="3829" w="1857">
                  <a:moveTo>
                    <a:pt x="871" y="1"/>
                  </a:moveTo>
                  <a:cubicBezTo>
                    <a:pt x="816" y="1"/>
                    <a:pt x="760" y="8"/>
                    <a:pt x="705" y="24"/>
                  </a:cubicBezTo>
                  <a:cubicBezTo>
                    <a:pt x="625" y="40"/>
                    <a:pt x="513" y="88"/>
                    <a:pt x="433" y="120"/>
                  </a:cubicBezTo>
                  <a:cubicBezTo>
                    <a:pt x="401" y="136"/>
                    <a:pt x="385" y="168"/>
                    <a:pt x="353" y="200"/>
                  </a:cubicBezTo>
                  <a:cubicBezTo>
                    <a:pt x="337" y="216"/>
                    <a:pt x="321" y="216"/>
                    <a:pt x="305" y="232"/>
                  </a:cubicBezTo>
                  <a:cubicBezTo>
                    <a:pt x="257" y="280"/>
                    <a:pt x="193" y="312"/>
                    <a:pt x="161" y="360"/>
                  </a:cubicBezTo>
                  <a:cubicBezTo>
                    <a:pt x="113" y="376"/>
                    <a:pt x="113" y="440"/>
                    <a:pt x="161" y="472"/>
                  </a:cubicBezTo>
                  <a:cubicBezTo>
                    <a:pt x="169" y="496"/>
                    <a:pt x="189" y="508"/>
                    <a:pt x="211" y="508"/>
                  </a:cubicBezTo>
                  <a:cubicBezTo>
                    <a:pt x="233" y="508"/>
                    <a:pt x="257" y="496"/>
                    <a:pt x="273" y="472"/>
                  </a:cubicBezTo>
                  <a:cubicBezTo>
                    <a:pt x="321" y="456"/>
                    <a:pt x="337" y="424"/>
                    <a:pt x="385" y="392"/>
                  </a:cubicBezTo>
                  <a:lnTo>
                    <a:pt x="353" y="392"/>
                  </a:lnTo>
                  <a:cubicBezTo>
                    <a:pt x="433" y="344"/>
                    <a:pt x="513" y="296"/>
                    <a:pt x="593" y="264"/>
                  </a:cubicBezTo>
                  <a:cubicBezTo>
                    <a:pt x="657" y="216"/>
                    <a:pt x="721" y="216"/>
                    <a:pt x="785" y="200"/>
                  </a:cubicBezTo>
                  <a:lnTo>
                    <a:pt x="961" y="200"/>
                  </a:lnTo>
                  <a:cubicBezTo>
                    <a:pt x="1025" y="200"/>
                    <a:pt x="1057" y="216"/>
                    <a:pt x="1121" y="232"/>
                  </a:cubicBezTo>
                  <a:cubicBezTo>
                    <a:pt x="1185" y="280"/>
                    <a:pt x="1233" y="296"/>
                    <a:pt x="1281" y="344"/>
                  </a:cubicBezTo>
                  <a:cubicBezTo>
                    <a:pt x="1345" y="376"/>
                    <a:pt x="1393" y="440"/>
                    <a:pt x="1441" y="504"/>
                  </a:cubicBezTo>
                  <a:cubicBezTo>
                    <a:pt x="1505" y="584"/>
                    <a:pt x="1537" y="664"/>
                    <a:pt x="1585" y="760"/>
                  </a:cubicBezTo>
                  <a:cubicBezTo>
                    <a:pt x="1633" y="872"/>
                    <a:pt x="1665" y="1000"/>
                    <a:pt x="1681" y="1113"/>
                  </a:cubicBezTo>
                  <a:cubicBezTo>
                    <a:pt x="1697" y="1257"/>
                    <a:pt x="1697" y="1417"/>
                    <a:pt x="1681" y="1577"/>
                  </a:cubicBezTo>
                  <a:cubicBezTo>
                    <a:pt x="1633" y="1785"/>
                    <a:pt x="1601" y="1977"/>
                    <a:pt x="1521" y="2169"/>
                  </a:cubicBezTo>
                  <a:lnTo>
                    <a:pt x="1521" y="2137"/>
                  </a:lnTo>
                  <a:cubicBezTo>
                    <a:pt x="1441" y="2361"/>
                    <a:pt x="1297" y="2585"/>
                    <a:pt x="1153" y="2777"/>
                  </a:cubicBezTo>
                  <a:cubicBezTo>
                    <a:pt x="993" y="2985"/>
                    <a:pt x="801" y="3177"/>
                    <a:pt x="593" y="3337"/>
                  </a:cubicBezTo>
                  <a:cubicBezTo>
                    <a:pt x="433" y="3465"/>
                    <a:pt x="257" y="3577"/>
                    <a:pt x="65" y="3657"/>
                  </a:cubicBezTo>
                  <a:cubicBezTo>
                    <a:pt x="1" y="3673"/>
                    <a:pt x="1" y="3737"/>
                    <a:pt x="17" y="3785"/>
                  </a:cubicBezTo>
                  <a:cubicBezTo>
                    <a:pt x="33" y="3801"/>
                    <a:pt x="65" y="3817"/>
                    <a:pt x="81" y="3817"/>
                  </a:cubicBezTo>
                  <a:cubicBezTo>
                    <a:pt x="89" y="3825"/>
                    <a:pt x="97" y="3829"/>
                    <a:pt x="107" y="3829"/>
                  </a:cubicBezTo>
                  <a:cubicBezTo>
                    <a:pt x="117" y="3829"/>
                    <a:pt x="129" y="3825"/>
                    <a:pt x="145" y="3817"/>
                  </a:cubicBezTo>
                  <a:cubicBezTo>
                    <a:pt x="353" y="3737"/>
                    <a:pt x="545" y="3625"/>
                    <a:pt x="721" y="3481"/>
                  </a:cubicBezTo>
                  <a:cubicBezTo>
                    <a:pt x="897" y="3337"/>
                    <a:pt x="1073" y="3177"/>
                    <a:pt x="1217" y="3001"/>
                  </a:cubicBezTo>
                  <a:cubicBezTo>
                    <a:pt x="1345" y="2841"/>
                    <a:pt x="1457" y="2665"/>
                    <a:pt x="1553" y="2473"/>
                  </a:cubicBezTo>
                  <a:cubicBezTo>
                    <a:pt x="1633" y="2297"/>
                    <a:pt x="1713" y="2121"/>
                    <a:pt x="1777" y="1913"/>
                  </a:cubicBezTo>
                  <a:cubicBezTo>
                    <a:pt x="1841" y="1721"/>
                    <a:pt x="1857" y="1513"/>
                    <a:pt x="1857" y="1321"/>
                  </a:cubicBezTo>
                  <a:cubicBezTo>
                    <a:pt x="1857" y="1145"/>
                    <a:pt x="1841" y="968"/>
                    <a:pt x="1777" y="776"/>
                  </a:cubicBezTo>
                  <a:cubicBezTo>
                    <a:pt x="1713" y="616"/>
                    <a:pt x="1665" y="456"/>
                    <a:pt x="1537" y="344"/>
                  </a:cubicBezTo>
                  <a:cubicBezTo>
                    <a:pt x="1441" y="216"/>
                    <a:pt x="1297" y="120"/>
                    <a:pt x="1153" y="56"/>
                  </a:cubicBezTo>
                  <a:cubicBezTo>
                    <a:pt x="1069" y="25"/>
                    <a:pt x="972" y="1"/>
                    <a:pt x="8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2"/>
            <p:cNvSpPr/>
            <p:nvPr/>
          </p:nvSpPr>
          <p:spPr>
            <a:xfrm>
              <a:off x="7913318" y="2815801"/>
              <a:ext cx="395755" cy="250273"/>
            </a:xfrm>
            <a:custGeom>
              <a:rect b="b" l="l" r="r" t="t"/>
              <a:pathLst>
                <a:path extrusionOk="0" h="5111" w="8082">
                  <a:moveTo>
                    <a:pt x="7106" y="0"/>
                  </a:moveTo>
                  <a:cubicBezTo>
                    <a:pt x="6882" y="16"/>
                    <a:pt x="6706" y="80"/>
                    <a:pt x="6546" y="176"/>
                  </a:cubicBezTo>
                  <a:cubicBezTo>
                    <a:pt x="6449" y="240"/>
                    <a:pt x="6369" y="304"/>
                    <a:pt x="6289" y="384"/>
                  </a:cubicBezTo>
                  <a:cubicBezTo>
                    <a:pt x="6049" y="576"/>
                    <a:pt x="5841" y="832"/>
                    <a:pt x="5649" y="1072"/>
                  </a:cubicBezTo>
                  <a:cubicBezTo>
                    <a:pt x="5409" y="1392"/>
                    <a:pt x="5137" y="1696"/>
                    <a:pt x="4897" y="2016"/>
                  </a:cubicBezTo>
                  <a:cubicBezTo>
                    <a:pt x="4337" y="2704"/>
                    <a:pt x="3745" y="3376"/>
                    <a:pt x="3025" y="3921"/>
                  </a:cubicBezTo>
                  <a:cubicBezTo>
                    <a:pt x="2657" y="4193"/>
                    <a:pt x="2257" y="4433"/>
                    <a:pt x="1841" y="4625"/>
                  </a:cubicBezTo>
                  <a:cubicBezTo>
                    <a:pt x="1537" y="4737"/>
                    <a:pt x="1217" y="4833"/>
                    <a:pt x="881" y="4881"/>
                  </a:cubicBezTo>
                  <a:lnTo>
                    <a:pt x="897" y="4881"/>
                  </a:lnTo>
                  <a:cubicBezTo>
                    <a:pt x="728" y="4899"/>
                    <a:pt x="554" y="4907"/>
                    <a:pt x="378" y="4907"/>
                  </a:cubicBezTo>
                  <a:cubicBezTo>
                    <a:pt x="253" y="4907"/>
                    <a:pt x="127" y="4903"/>
                    <a:pt x="1" y="4897"/>
                  </a:cubicBezTo>
                  <a:lnTo>
                    <a:pt x="1" y="4897"/>
                  </a:lnTo>
                  <a:cubicBezTo>
                    <a:pt x="65" y="4961"/>
                    <a:pt x="129" y="5025"/>
                    <a:pt x="177" y="5105"/>
                  </a:cubicBezTo>
                  <a:cubicBezTo>
                    <a:pt x="237" y="5109"/>
                    <a:pt x="297" y="5111"/>
                    <a:pt x="356" y="5111"/>
                  </a:cubicBezTo>
                  <a:cubicBezTo>
                    <a:pt x="519" y="5111"/>
                    <a:pt x="676" y="5096"/>
                    <a:pt x="817" y="5073"/>
                  </a:cubicBezTo>
                  <a:cubicBezTo>
                    <a:pt x="1121" y="5041"/>
                    <a:pt x="1425" y="4977"/>
                    <a:pt x="1697" y="4881"/>
                  </a:cubicBezTo>
                  <a:cubicBezTo>
                    <a:pt x="2001" y="4785"/>
                    <a:pt x="2289" y="4641"/>
                    <a:pt x="2545" y="4481"/>
                  </a:cubicBezTo>
                  <a:cubicBezTo>
                    <a:pt x="2801" y="4321"/>
                    <a:pt x="3057" y="4145"/>
                    <a:pt x="3297" y="3937"/>
                  </a:cubicBezTo>
                  <a:cubicBezTo>
                    <a:pt x="4001" y="3376"/>
                    <a:pt x="4609" y="2704"/>
                    <a:pt x="5169" y="2000"/>
                  </a:cubicBezTo>
                  <a:cubicBezTo>
                    <a:pt x="5409" y="1696"/>
                    <a:pt x="5617" y="1424"/>
                    <a:pt x="5857" y="1120"/>
                  </a:cubicBezTo>
                  <a:cubicBezTo>
                    <a:pt x="6065" y="880"/>
                    <a:pt x="6257" y="640"/>
                    <a:pt x="6529" y="432"/>
                  </a:cubicBezTo>
                  <a:cubicBezTo>
                    <a:pt x="6626" y="352"/>
                    <a:pt x="6722" y="304"/>
                    <a:pt x="6818" y="256"/>
                  </a:cubicBezTo>
                  <a:cubicBezTo>
                    <a:pt x="6882" y="240"/>
                    <a:pt x="6930" y="224"/>
                    <a:pt x="6978" y="224"/>
                  </a:cubicBezTo>
                  <a:lnTo>
                    <a:pt x="7138" y="224"/>
                  </a:lnTo>
                  <a:cubicBezTo>
                    <a:pt x="7186" y="224"/>
                    <a:pt x="7218" y="240"/>
                    <a:pt x="7266" y="256"/>
                  </a:cubicBezTo>
                  <a:cubicBezTo>
                    <a:pt x="7330" y="272"/>
                    <a:pt x="7362" y="320"/>
                    <a:pt x="7410" y="336"/>
                  </a:cubicBezTo>
                  <a:cubicBezTo>
                    <a:pt x="7490" y="400"/>
                    <a:pt x="7538" y="464"/>
                    <a:pt x="7602" y="544"/>
                  </a:cubicBezTo>
                  <a:cubicBezTo>
                    <a:pt x="7666" y="624"/>
                    <a:pt x="7730" y="720"/>
                    <a:pt x="7762" y="816"/>
                  </a:cubicBezTo>
                  <a:cubicBezTo>
                    <a:pt x="7826" y="960"/>
                    <a:pt x="7858" y="1120"/>
                    <a:pt x="7890" y="1264"/>
                  </a:cubicBezTo>
                  <a:cubicBezTo>
                    <a:pt x="7906" y="1456"/>
                    <a:pt x="7906" y="1680"/>
                    <a:pt x="7890" y="1872"/>
                  </a:cubicBezTo>
                  <a:cubicBezTo>
                    <a:pt x="7842" y="2176"/>
                    <a:pt x="7762" y="2464"/>
                    <a:pt x="7666" y="2736"/>
                  </a:cubicBezTo>
                  <a:cubicBezTo>
                    <a:pt x="7602" y="2880"/>
                    <a:pt x="7538" y="2992"/>
                    <a:pt x="7458" y="3136"/>
                  </a:cubicBezTo>
                  <a:cubicBezTo>
                    <a:pt x="7442" y="3184"/>
                    <a:pt x="7458" y="3232"/>
                    <a:pt x="7506" y="3264"/>
                  </a:cubicBezTo>
                  <a:cubicBezTo>
                    <a:pt x="7514" y="3268"/>
                    <a:pt x="7524" y="3270"/>
                    <a:pt x="7534" y="3270"/>
                  </a:cubicBezTo>
                  <a:cubicBezTo>
                    <a:pt x="7567" y="3270"/>
                    <a:pt x="7606" y="3252"/>
                    <a:pt x="7618" y="3216"/>
                  </a:cubicBezTo>
                  <a:cubicBezTo>
                    <a:pt x="7650" y="3184"/>
                    <a:pt x="7682" y="3120"/>
                    <a:pt x="7698" y="3072"/>
                  </a:cubicBezTo>
                  <a:cubicBezTo>
                    <a:pt x="7906" y="2704"/>
                    <a:pt x="8018" y="2272"/>
                    <a:pt x="8066" y="1856"/>
                  </a:cubicBezTo>
                  <a:cubicBezTo>
                    <a:pt x="8082" y="1632"/>
                    <a:pt x="8082" y="1424"/>
                    <a:pt x="8066" y="1200"/>
                  </a:cubicBezTo>
                  <a:cubicBezTo>
                    <a:pt x="8050" y="992"/>
                    <a:pt x="7986" y="800"/>
                    <a:pt x="7890" y="592"/>
                  </a:cubicBezTo>
                  <a:cubicBezTo>
                    <a:pt x="7730" y="304"/>
                    <a:pt x="7442" y="16"/>
                    <a:pt x="71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2"/>
            <p:cNvSpPr/>
            <p:nvPr/>
          </p:nvSpPr>
          <p:spPr>
            <a:xfrm>
              <a:off x="8269067" y="2825986"/>
              <a:ext cx="49" cy="49"/>
            </a:xfrm>
            <a:custGeom>
              <a:rect b="b" l="l" r="r" t="t"/>
              <a:pathLst>
                <a:path extrusionOk="0" h="1" w="1">
                  <a:moveTo>
                    <a:pt x="1" y="0"/>
                  </a:moveTo>
                  <a:lnTo>
                    <a:pt x="1" y="0"/>
                  </a:ln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2"/>
            <p:cNvSpPr/>
            <p:nvPr/>
          </p:nvSpPr>
          <p:spPr>
            <a:xfrm>
              <a:off x="7956458" y="3054762"/>
              <a:ext cx="49" cy="49"/>
            </a:xfrm>
            <a:custGeom>
              <a:rect b="b" l="l" r="r" t="t"/>
              <a:pathLst>
                <a:path extrusionOk="0" h="1" w="1">
                  <a:moveTo>
                    <a:pt x="0"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2"/>
            <p:cNvSpPr/>
            <p:nvPr/>
          </p:nvSpPr>
          <p:spPr>
            <a:xfrm>
              <a:off x="7288101" y="3046144"/>
              <a:ext cx="749888" cy="649162"/>
            </a:xfrm>
            <a:custGeom>
              <a:rect b="b" l="l" r="r" t="t"/>
              <a:pathLst>
                <a:path extrusionOk="0" h="13257" w="15314">
                  <a:moveTo>
                    <a:pt x="13518" y="10178"/>
                  </a:moveTo>
                  <a:cubicBezTo>
                    <a:pt x="13505" y="10180"/>
                    <a:pt x="13505" y="10193"/>
                    <a:pt x="13505" y="10193"/>
                  </a:cubicBezTo>
                  <a:cubicBezTo>
                    <a:pt x="13509" y="10188"/>
                    <a:pt x="13513" y="10183"/>
                    <a:pt x="13518" y="10178"/>
                  </a:cubicBezTo>
                  <a:close/>
                  <a:moveTo>
                    <a:pt x="12737" y="1"/>
                  </a:moveTo>
                  <a:cubicBezTo>
                    <a:pt x="12673" y="1"/>
                    <a:pt x="12625" y="17"/>
                    <a:pt x="12609" y="33"/>
                  </a:cubicBezTo>
                  <a:cubicBezTo>
                    <a:pt x="12593" y="49"/>
                    <a:pt x="12545" y="49"/>
                    <a:pt x="12529" y="81"/>
                  </a:cubicBezTo>
                  <a:cubicBezTo>
                    <a:pt x="12897" y="401"/>
                    <a:pt x="13233" y="753"/>
                    <a:pt x="13537" y="1137"/>
                  </a:cubicBezTo>
                  <a:cubicBezTo>
                    <a:pt x="13937" y="1649"/>
                    <a:pt x="14257" y="2209"/>
                    <a:pt x="14513" y="2817"/>
                  </a:cubicBezTo>
                  <a:lnTo>
                    <a:pt x="14513" y="2833"/>
                  </a:lnTo>
                  <a:cubicBezTo>
                    <a:pt x="14753" y="3457"/>
                    <a:pt x="14929" y="4097"/>
                    <a:pt x="15009" y="4737"/>
                  </a:cubicBezTo>
                  <a:cubicBezTo>
                    <a:pt x="15089" y="5393"/>
                    <a:pt x="15089" y="6081"/>
                    <a:pt x="14993" y="6737"/>
                  </a:cubicBezTo>
                  <a:lnTo>
                    <a:pt x="14993" y="6721"/>
                  </a:lnTo>
                  <a:cubicBezTo>
                    <a:pt x="14881" y="7361"/>
                    <a:pt x="14721" y="7953"/>
                    <a:pt x="14465" y="8561"/>
                  </a:cubicBezTo>
                  <a:cubicBezTo>
                    <a:pt x="14228" y="9131"/>
                    <a:pt x="13912" y="9685"/>
                    <a:pt x="13518" y="10178"/>
                  </a:cubicBezTo>
                  <a:lnTo>
                    <a:pt x="13518" y="10178"/>
                  </a:lnTo>
                  <a:cubicBezTo>
                    <a:pt x="13519" y="10177"/>
                    <a:pt x="13520" y="10177"/>
                    <a:pt x="13521" y="10177"/>
                  </a:cubicBezTo>
                  <a:cubicBezTo>
                    <a:pt x="13125" y="10684"/>
                    <a:pt x="12666" y="11144"/>
                    <a:pt x="12145" y="11542"/>
                  </a:cubicBezTo>
                  <a:lnTo>
                    <a:pt x="12145" y="11542"/>
                  </a:lnTo>
                  <a:cubicBezTo>
                    <a:pt x="12145" y="11540"/>
                    <a:pt x="12145" y="11539"/>
                    <a:pt x="12145" y="11537"/>
                  </a:cubicBezTo>
                  <a:lnTo>
                    <a:pt x="12145" y="11537"/>
                  </a:lnTo>
                  <a:cubicBezTo>
                    <a:pt x="11633" y="11937"/>
                    <a:pt x="11057" y="12257"/>
                    <a:pt x="10449" y="12513"/>
                  </a:cubicBezTo>
                  <a:cubicBezTo>
                    <a:pt x="9825" y="12754"/>
                    <a:pt x="9185" y="12930"/>
                    <a:pt x="8545" y="13010"/>
                  </a:cubicBezTo>
                  <a:cubicBezTo>
                    <a:pt x="8232" y="13048"/>
                    <a:pt x="7919" y="13068"/>
                    <a:pt x="7605" y="13068"/>
                  </a:cubicBezTo>
                  <a:cubicBezTo>
                    <a:pt x="7262" y="13068"/>
                    <a:pt x="6919" y="13044"/>
                    <a:pt x="6577" y="12994"/>
                  </a:cubicBezTo>
                  <a:cubicBezTo>
                    <a:pt x="5936" y="12898"/>
                    <a:pt x="5296" y="12738"/>
                    <a:pt x="4688" y="12481"/>
                  </a:cubicBezTo>
                  <a:lnTo>
                    <a:pt x="4672" y="12481"/>
                  </a:lnTo>
                  <a:cubicBezTo>
                    <a:pt x="4112" y="12241"/>
                    <a:pt x="3568" y="11921"/>
                    <a:pt x="3072" y="11537"/>
                  </a:cubicBezTo>
                  <a:cubicBezTo>
                    <a:pt x="2544" y="11137"/>
                    <a:pt x="2112" y="10673"/>
                    <a:pt x="1712" y="10177"/>
                  </a:cubicBezTo>
                  <a:cubicBezTo>
                    <a:pt x="1312" y="9649"/>
                    <a:pt x="992" y="9089"/>
                    <a:pt x="752" y="8497"/>
                  </a:cubicBezTo>
                  <a:lnTo>
                    <a:pt x="752" y="8481"/>
                  </a:lnTo>
                  <a:cubicBezTo>
                    <a:pt x="512" y="7857"/>
                    <a:pt x="320" y="7217"/>
                    <a:pt x="240" y="6561"/>
                  </a:cubicBezTo>
                  <a:cubicBezTo>
                    <a:pt x="176" y="5889"/>
                    <a:pt x="176" y="5217"/>
                    <a:pt x="272" y="4561"/>
                  </a:cubicBezTo>
                  <a:cubicBezTo>
                    <a:pt x="336" y="4177"/>
                    <a:pt x="400" y="3809"/>
                    <a:pt x="512" y="3457"/>
                  </a:cubicBezTo>
                  <a:cubicBezTo>
                    <a:pt x="480" y="3457"/>
                    <a:pt x="464" y="3457"/>
                    <a:pt x="448" y="3473"/>
                  </a:cubicBezTo>
                  <a:cubicBezTo>
                    <a:pt x="400" y="3473"/>
                    <a:pt x="352" y="3489"/>
                    <a:pt x="304" y="3489"/>
                  </a:cubicBezTo>
                  <a:cubicBezTo>
                    <a:pt x="240" y="3681"/>
                    <a:pt x="208" y="3873"/>
                    <a:pt x="176" y="4049"/>
                  </a:cubicBezTo>
                  <a:cubicBezTo>
                    <a:pt x="48" y="4593"/>
                    <a:pt x="0" y="5137"/>
                    <a:pt x="0" y="5681"/>
                  </a:cubicBezTo>
                  <a:cubicBezTo>
                    <a:pt x="0" y="6209"/>
                    <a:pt x="64" y="6737"/>
                    <a:pt x="192" y="7281"/>
                  </a:cubicBezTo>
                  <a:cubicBezTo>
                    <a:pt x="304" y="7777"/>
                    <a:pt x="464" y="8273"/>
                    <a:pt x="688" y="8753"/>
                  </a:cubicBezTo>
                  <a:cubicBezTo>
                    <a:pt x="1120" y="9761"/>
                    <a:pt x="1808" y="10641"/>
                    <a:pt x="2608" y="11361"/>
                  </a:cubicBezTo>
                  <a:cubicBezTo>
                    <a:pt x="3424" y="12081"/>
                    <a:pt x="4416" y="12610"/>
                    <a:pt x="5472" y="12930"/>
                  </a:cubicBezTo>
                  <a:cubicBezTo>
                    <a:pt x="5984" y="13090"/>
                    <a:pt x="6545" y="13202"/>
                    <a:pt x="7089" y="13234"/>
                  </a:cubicBezTo>
                  <a:cubicBezTo>
                    <a:pt x="7268" y="13249"/>
                    <a:pt x="7446" y="13256"/>
                    <a:pt x="7623" y="13256"/>
                  </a:cubicBezTo>
                  <a:cubicBezTo>
                    <a:pt x="7999" y="13256"/>
                    <a:pt x="8372" y="13224"/>
                    <a:pt x="8753" y="13170"/>
                  </a:cubicBezTo>
                  <a:cubicBezTo>
                    <a:pt x="9857" y="13010"/>
                    <a:pt x="10913" y="12594"/>
                    <a:pt x="11825" y="12001"/>
                  </a:cubicBezTo>
                  <a:cubicBezTo>
                    <a:pt x="12289" y="11697"/>
                    <a:pt x="12705" y="11329"/>
                    <a:pt x="13089" y="10929"/>
                  </a:cubicBezTo>
                  <a:cubicBezTo>
                    <a:pt x="13473" y="10529"/>
                    <a:pt x="13809" y="10097"/>
                    <a:pt x="14113" y="9633"/>
                  </a:cubicBezTo>
                  <a:cubicBezTo>
                    <a:pt x="14385" y="9169"/>
                    <a:pt x="14625" y="8673"/>
                    <a:pt x="14817" y="8161"/>
                  </a:cubicBezTo>
                  <a:cubicBezTo>
                    <a:pt x="14993" y="7617"/>
                    <a:pt x="15105" y="7073"/>
                    <a:pt x="15185" y="6513"/>
                  </a:cubicBezTo>
                  <a:cubicBezTo>
                    <a:pt x="15313" y="5409"/>
                    <a:pt x="15185" y="4289"/>
                    <a:pt x="14849" y="3233"/>
                  </a:cubicBezTo>
                  <a:cubicBezTo>
                    <a:pt x="14689" y="2737"/>
                    <a:pt x="14465" y="2257"/>
                    <a:pt x="14193" y="1793"/>
                  </a:cubicBezTo>
                  <a:cubicBezTo>
                    <a:pt x="13937" y="1361"/>
                    <a:pt x="13617" y="929"/>
                    <a:pt x="13265" y="529"/>
                  </a:cubicBezTo>
                  <a:cubicBezTo>
                    <a:pt x="13089" y="337"/>
                    <a:pt x="12913" y="161"/>
                    <a:pt x="127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2"/>
            <p:cNvSpPr/>
            <p:nvPr/>
          </p:nvSpPr>
          <p:spPr>
            <a:xfrm>
              <a:off x="7997983" y="3184037"/>
              <a:ext cx="49" cy="832"/>
            </a:xfrm>
            <a:custGeom>
              <a:rect b="b" l="l" r="r" t="t"/>
              <a:pathLst>
                <a:path extrusionOk="0" h="17" w="1">
                  <a:moveTo>
                    <a:pt x="0" y="17"/>
                  </a:moveTo>
                  <a:cubicBezTo>
                    <a:pt x="0" y="1"/>
                    <a:pt x="0" y="1"/>
                    <a:pt x="0" y="17"/>
                  </a:cubicBezTo>
                  <a:cubicBezTo>
                    <a:pt x="0" y="1"/>
                    <a:pt x="0" y="1"/>
                    <a:pt x="0" y="1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2"/>
            <p:cNvSpPr/>
            <p:nvPr/>
          </p:nvSpPr>
          <p:spPr>
            <a:xfrm>
              <a:off x="7997983" y="3184820"/>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2"/>
            <p:cNvSpPr/>
            <p:nvPr/>
          </p:nvSpPr>
          <p:spPr>
            <a:xfrm>
              <a:off x="7324924" y="3461437"/>
              <a:ext cx="49" cy="49"/>
            </a:xfrm>
            <a:custGeom>
              <a:rect b="b" l="l" r="r" t="t"/>
              <a:pathLst>
                <a:path extrusionOk="0" h="1" w="1">
                  <a:moveTo>
                    <a:pt x="0" y="0"/>
                  </a:moveTo>
                  <a:lnTo>
                    <a:pt x="0" y="0"/>
                  </a:ln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2"/>
            <p:cNvSpPr/>
            <p:nvPr/>
          </p:nvSpPr>
          <p:spPr>
            <a:xfrm>
              <a:off x="7324924" y="3461437"/>
              <a:ext cx="49" cy="832"/>
            </a:xfrm>
            <a:custGeom>
              <a:rect b="b" l="l" r="r" t="t"/>
              <a:pathLst>
                <a:path extrusionOk="0" h="17" w="1">
                  <a:moveTo>
                    <a:pt x="0" y="16"/>
                  </a:moveTo>
                  <a:cubicBezTo>
                    <a:pt x="0" y="0"/>
                    <a:pt x="0" y="0"/>
                    <a:pt x="0" y="16"/>
                  </a:cubicBezTo>
                  <a:cubicBezTo>
                    <a:pt x="0" y="0"/>
                    <a:pt x="0" y="0"/>
                    <a:pt x="0"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2"/>
            <p:cNvSpPr/>
            <p:nvPr/>
          </p:nvSpPr>
          <p:spPr>
            <a:xfrm>
              <a:off x="7995632" y="3465355"/>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2"/>
            <p:cNvSpPr/>
            <p:nvPr/>
          </p:nvSpPr>
          <p:spPr>
            <a:xfrm>
              <a:off x="7995632" y="3465355"/>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2"/>
            <p:cNvSpPr/>
            <p:nvPr/>
          </p:nvSpPr>
          <p:spPr>
            <a:xfrm>
              <a:off x="7361748" y="3176202"/>
              <a:ext cx="116787" cy="153611"/>
            </a:xfrm>
            <a:custGeom>
              <a:rect b="b" l="l" r="r" t="t"/>
              <a:pathLst>
                <a:path extrusionOk="0" h="3137" w="2385">
                  <a:moveTo>
                    <a:pt x="1040" y="1"/>
                  </a:moveTo>
                  <a:lnTo>
                    <a:pt x="1040" y="1"/>
                  </a:lnTo>
                  <a:cubicBezTo>
                    <a:pt x="1034" y="8"/>
                    <a:pt x="1027" y="16"/>
                    <a:pt x="1021" y="24"/>
                  </a:cubicBezTo>
                  <a:lnTo>
                    <a:pt x="1021" y="24"/>
                  </a:lnTo>
                  <a:cubicBezTo>
                    <a:pt x="1027" y="17"/>
                    <a:pt x="1034" y="9"/>
                    <a:pt x="1040" y="1"/>
                  </a:cubicBezTo>
                  <a:close/>
                  <a:moveTo>
                    <a:pt x="1021" y="24"/>
                  </a:moveTo>
                  <a:cubicBezTo>
                    <a:pt x="976" y="73"/>
                    <a:pt x="922" y="99"/>
                    <a:pt x="880" y="113"/>
                  </a:cubicBezTo>
                  <a:cubicBezTo>
                    <a:pt x="832" y="145"/>
                    <a:pt x="784" y="161"/>
                    <a:pt x="720" y="177"/>
                  </a:cubicBezTo>
                  <a:cubicBezTo>
                    <a:pt x="720" y="177"/>
                    <a:pt x="704" y="177"/>
                    <a:pt x="704" y="193"/>
                  </a:cubicBezTo>
                  <a:cubicBezTo>
                    <a:pt x="480" y="513"/>
                    <a:pt x="304" y="865"/>
                    <a:pt x="160" y="1217"/>
                  </a:cubicBezTo>
                  <a:cubicBezTo>
                    <a:pt x="112" y="1393"/>
                    <a:pt x="48" y="1585"/>
                    <a:pt x="32" y="1777"/>
                  </a:cubicBezTo>
                  <a:cubicBezTo>
                    <a:pt x="0" y="1953"/>
                    <a:pt x="0" y="2145"/>
                    <a:pt x="48" y="2305"/>
                  </a:cubicBezTo>
                  <a:cubicBezTo>
                    <a:pt x="80" y="2481"/>
                    <a:pt x="160" y="2641"/>
                    <a:pt x="288" y="2785"/>
                  </a:cubicBezTo>
                  <a:cubicBezTo>
                    <a:pt x="400" y="2897"/>
                    <a:pt x="544" y="2993"/>
                    <a:pt x="704" y="3057"/>
                  </a:cubicBezTo>
                  <a:cubicBezTo>
                    <a:pt x="854" y="3113"/>
                    <a:pt x="1021" y="3137"/>
                    <a:pt x="1191" y="3137"/>
                  </a:cubicBezTo>
                  <a:cubicBezTo>
                    <a:pt x="1311" y="3137"/>
                    <a:pt x="1433" y="3125"/>
                    <a:pt x="1552" y="3105"/>
                  </a:cubicBezTo>
                  <a:cubicBezTo>
                    <a:pt x="1680" y="3073"/>
                    <a:pt x="1824" y="3025"/>
                    <a:pt x="1952" y="2961"/>
                  </a:cubicBezTo>
                  <a:cubicBezTo>
                    <a:pt x="2000" y="2945"/>
                    <a:pt x="2064" y="2897"/>
                    <a:pt x="2128" y="2865"/>
                  </a:cubicBezTo>
                  <a:cubicBezTo>
                    <a:pt x="2144" y="2833"/>
                    <a:pt x="2192" y="2817"/>
                    <a:pt x="2208" y="2801"/>
                  </a:cubicBezTo>
                  <a:cubicBezTo>
                    <a:pt x="2240" y="2753"/>
                    <a:pt x="2304" y="2737"/>
                    <a:pt x="2352" y="2705"/>
                  </a:cubicBezTo>
                  <a:cubicBezTo>
                    <a:pt x="2384" y="2673"/>
                    <a:pt x="2384" y="2625"/>
                    <a:pt x="2368" y="2577"/>
                  </a:cubicBezTo>
                  <a:cubicBezTo>
                    <a:pt x="2359" y="2558"/>
                    <a:pt x="2333" y="2550"/>
                    <a:pt x="2304" y="2550"/>
                  </a:cubicBezTo>
                  <a:cubicBezTo>
                    <a:pt x="2283" y="2550"/>
                    <a:pt x="2260" y="2554"/>
                    <a:pt x="2240" y="2561"/>
                  </a:cubicBezTo>
                  <a:cubicBezTo>
                    <a:pt x="2176" y="2593"/>
                    <a:pt x="2144" y="2641"/>
                    <a:pt x="2080" y="2657"/>
                  </a:cubicBezTo>
                  <a:lnTo>
                    <a:pt x="1968" y="2721"/>
                  </a:lnTo>
                  <a:cubicBezTo>
                    <a:pt x="1824" y="2801"/>
                    <a:pt x="1680" y="2833"/>
                    <a:pt x="1520" y="2881"/>
                  </a:cubicBezTo>
                  <a:cubicBezTo>
                    <a:pt x="1370" y="2911"/>
                    <a:pt x="1233" y="2913"/>
                    <a:pt x="1084" y="2913"/>
                  </a:cubicBezTo>
                  <a:lnTo>
                    <a:pt x="1084" y="2913"/>
                  </a:lnTo>
                  <a:cubicBezTo>
                    <a:pt x="974" y="2913"/>
                    <a:pt x="863" y="2897"/>
                    <a:pt x="768" y="2865"/>
                  </a:cubicBezTo>
                  <a:cubicBezTo>
                    <a:pt x="688" y="2833"/>
                    <a:pt x="624" y="2801"/>
                    <a:pt x="560" y="2753"/>
                  </a:cubicBezTo>
                  <a:cubicBezTo>
                    <a:pt x="496" y="2721"/>
                    <a:pt x="464" y="2673"/>
                    <a:pt x="416" y="2641"/>
                  </a:cubicBezTo>
                  <a:lnTo>
                    <a:pt x="304" y="2465"/>
                  </a:lnTo>
                  <a:cubicBezTo>
                    <a:pt x="256" y="2385"/>
                    <a:pt x="240" y="2321"/>
                    <a:pt x="224" y="2241"/>
                  </a:cubicBezTo>
                  <a:cubicBezTo>
                    <a:pt x="208" y="2113"/>
                    <a:pt x="176" y="2001"/>
                    <a:pt x="208" y="1873"/>
                  </a:cubicBezTo>
                  <a:cubicBezTo>
                    <a:pt x="224" y="1681"/>
                    <a:pt x="256" y="1505"/>
                    <a:pt x="320" y="1297"/>
                  </a:cubicBezTo>
                  <a:cubicBezTo>
                    <a:pt x="416" y="977"/>
                    <a:pt x="576" y="705"/>
                    <a:pt x="752" y="417"/>
                  </a:cubicBezTo>
                  <a:cubicBezTo>
                    <a:pt x="842" y="283"/>
                    <a:pt x="931" y="135"/>
                    <a:pt x="1021" y="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2"/>
            <p:cNvSpPr/>
            <p:nvPr/>
          </p:nvSpPr>
          <p:spPr>
            <a:xfrm>
              <a:off x="7397004" y="3198923"/>
              <a:ext cx="49" cy="49"/>
            </a:xfrm>
            <a:custGeom>
              <a:rect b="b" l="l" r="r" t="t"/>
              <a:pathLst>
                <a:path extrusionOk="0" h="1" w="1">
                  <a:moveTo>
                    <a:pt x="0" y="1"/>
                  </a:moveTo>
                  <a:lnTo>
                    <a:pt x="0" y="1"/>
                  </a:lnTo>
                  <a:lnTo>
                    <a:pt x="0"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2"/>
            <p:cNvSpPr/>
            <p:nvPr/>
          </p:nvSpPr>
          <p:spPr>
            <a:xfrm>
              <a:off x="7397004" y="3198923"/>
              <a:ext cx="49" cy="49"/>
            </a:xfrm>
            <a:custGeom>
              <a:rect b="b" l="l" r="r" t="t"/>
              <a:pathLst>
                <a:path extrusionOk="0" h="1" w="1">
                  <a:moveTo>
                    <a:pt x="0" y="1"/>
                  </a:moveTo>
                  <a:lnTo>
                    <a:pt x="0" y="1"/>
                  </a:lnTo>
                  <a:lnTo>
                    <a:pt x="0"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2"/>
            <p:cNvSpPr/>
            <p:nvPr/>
          </p:nvSpPr>
          <p:spPr>
            <a:xfrm>
              <a:off x="7381335" y="3306259"/>
              <a:ext cx="1616" cy="49"/>
            </a:xfrm>
            <a:custGeom>
              <a:rect b="b" l="l" r="r" t="t"/>
              <a:pathLst>
                <a:path extrusionOk="0" h="1" w="33">
                  <a:moveTo>
                    <a:pt x="0" y="1"/>
                  </a:moveTo>
                  <a:lnTo>
                    <a:pt x="32"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2"/>
            <p:cNvSpPr/>
            <p:nvPr/>
          </p:nvSpPr>
          <p:spPr>
            <a:xfrm>
              <a:off x="7429911" y="3300775"/>
              <a:ext cx="134024" cy="176381"/>
            </a:xfrm>
            <a:custGeom>
              <a:rect b="b" l="l" r="r" t="t"/>
              <a:pathLst>
                <a:path extrusionOk="0" h="3602" w="2737">
                  <a:moveTo>
                    <a:pt x="960" y="1"/>
                  </a:moveTo>
                  <a:cubicBezTo>
                    <a:pt x="912" y="17"/>
                    <a:pt x="880" y="17"/>
                    <a:pt x="848" y="49"/>
                  </a:cubicBezTo>
                  <a:cubicBezTo>
                    <a:pt x="736" y="193"/>
                    <a:pt x="640" y="353"/>
                    <a:pt x="528" y="513"/>
                  </a:cubicBezTo>
                  <a:cubicBezTo>
                    <a:pt x="432" y="689"/>
                    <a:pt x="336" y="897"/>
                    <a:pt x="256" y="1073"/>
                  </a:cubicBezTo>
                  <a:cubicBezTo>
                    <a:pt x="96" y="1457"/>
                    <a:pt x="0" y="1873"/>
                    <a:pt x="16" y="2289"/>
                  </a:cubicBezTo>
                  <a:cubicBezTo>
                    <a:pt x="16" y="2481"/>
                    <a:pt x="48" y="2673"/>
                    <a:pt x="112" y="2833"/>
                  </a:cubicBezTo>
                  <a:cubicBezTo>
                    <a:pt x="176" y="3009"/>
                    <a:pt x="288" y="3169"/>
                    <a:pt x="432" y="3313"/>
                  </a:cubicBezTo>
                  <a:cubicBezTo>
                    <a:pt x="560" y="3441"/>
                    <a:pt x="720" y="3521"/>
                    <a:pt x="896" y="3553"/>
                  </a:cubicBezTo>
                  <a:cubicBezTo>
                    <a:pt x="976" y="3569"/>
                    <a:pt x="1056" y="3569"/>
                    <a:pt x="1136" y="3601"/>
                  </a:cubicBezTo>
                  <a:cubicBezTo>
                    <a:pt x="1232" y="3601"/>
                    <a:pt x="1312" y="3601"/>
                    <a:pt x="1408" y="3569"/>
                  </a:cubicBezTo>
                  <a:cubicBezTo>
                    <a:pt x="1680" y="3537"/>
                    <a:pt x="1920" y="3441"/>
                    <a:pt x="2112" y="3281"/>
                  </a:cubicBezTo>
                  <a:cubicBezTo>
                    <a:pt x="2208" y="3201"/>
                    <a:pt x="2320" y="3121"/>
                    <a:pt x="2400" y="3041"/>
                  </a:cubicBezTo>
                  <a:cubicBezTo>
                    <a:pt x="2512" y="2913"/>
                    <a:pt x="2608" y="2769"/>
                    <a:pt x="2720" y="2609"/>
                  </a:cubicBezTo>
                  <a:cubicBezTo>
                    <a:pt x="2736" y="2577"/>
                    <a:pt x="2720" y="2513"/>
                    <a:pt x="2672" y="2497"/>
                  </a:cubicBezTo>
                  <a:cubicBezTo>
                    <a:pt x="2664" y="2493"/>
                    <a:pt x="2653" y="2491"/>
                    <a:pt x="2641" y="2491"/>
                  </a:cubicBezTo>
                  <a:cubicBezTo>
                    <a:pt x="2610" y="2491"/>
                    <a:pt x="2572" y="2506"/>
                    <a:pt x="2560" y="2529"/>
                  </a:cubicBezTo>
                  <a:cubicBezTo>
                    <a:pt x="2528" y="2561"/>
                    <a:pt x="2528" y="2593"/>
                    <a:pt x="2512" y="2609"/>
                  </a:cubicBezTo>
                  <a:cubicBezTo>
                    <a:pt x="2480" y="2673"/>
                    <a:pt x="2416" y="2737"/>
                    <a:pt x="2368" y="2801"/>
                  </a:cubicBezTo>
                  <a:cubicBezTo>
                    <a:pt x="2320" y="2849"/>
                    <a:pt x="2272" y="2913"/>
                    <a:pt x="2208" y="2977"/>
                  </a:cubicBezTo>
                  <a:cubicBezTo>
                    <a:pt x="2112" y="3073"/>
                    <a:pt x="2000" y="3153"/>
                    <a:pt x="1872" y="3217"/>
                  </a:cubicBezTo>
                  <a:cubicBezTo>
                    <a:pt x="1760" y="3281"/>
                    <a:pt x="1616" y="3329"/>
                    <a:pt x="1488" y="3361"/>
                  </a:cubicBezTo>
                  <a:cubicBezTo>
                    <a:pt x="1392" y="3377"/>
                    <a:pt x="1280" y="3393"/>
                    <a:pt x="1152" y="3393"/>
                  </a:cubicBezTo>
                  <a:cubicBezTo>
                    <a:pt x="1056" y="3393"/>
                    <a:pt x="976" y="3377"/>
                    <a:pt x="896" y="3361"/>
                  </a:cubicBezTo>
                  <a:cubicBezTo>
                    <a:pt x="832" y="3329"/>
                    <a:pt x="752" y="3297"/>
                    <a:pt x="688" y="3249"/>
                  </a:cubicBezTo>
                  <a:cubicBezTo>
                    <a:pt x="640" y="3217"/>
                    <a:pt x="576" y="3153"/>
                    <a:pt x="512" y="3121"/>
                  </a:cubicBezTo>
                  <a:cubicBezTo>
                    <a:pt x="452" y="3061"/>
                    <a:pt x="406" y="2987"/>
                    <a:pt x="361" y="2912"/>
                  </a:cubicBezTo>
                  <a:lnTo>
                    <a:pt x="361" y="2912"/>
                  </a:lnTo>
                  <a:cubicBezTo>
                    <a:pt x="363" y="2913"/>
                    <a:pt x="365" y="2913"/>
                    <a:pt x="368" y="2913"/>
                  </a:cubicBezTo>
                  <a:cubicBezTo>
                    <a:pt x="320" y="2817"/>
                    <a:pt x="272" y="2721"/>
                    <a:pt x="256" y="2593"/>
                  </a:cubicBezTo>
                  <a:cubicBezTo>
                    <a:pt x="208" y="2449"/>
                    <a:pt x="208" y="2289"/>
                    <a:pt x="208" y="2129"/>
                  </a:cubicBezTo>
                  <a:cubicBezTo>
                    <a:pt x="240" y="1857"/>
                    <a:pt x="288" y="1601"/>
                    <a:pt x="368" y="1329"/>
                  </a:cubicBezTo>
                  <a:cubicBezTo>
                    <a:pt x="480" y="1041"/>
                    <a:pt x="608" y="737"/>
                    <a:pt x="768" y="449"/>
                  </a:cubicBezTo>
                  <a:cubicBezTo>
                    <a:pt x="848" y="337"/>
                    <a:pt x="912" y="241"/>
                    <a:pt x="1008" y="129"/>
                  </a:cubicBezTo>
                  <a:cubicBezTo>
                    <a:pt x="1056" y="97"/>
                    <a:pt x="1040" y="33"/>
                    <a:pt x="992" y="17"/>
                  </a:cubicBezTo>
                  <a:cubicBezTo>
                    <a:pt x="976" y="1"/>
                    <a:pt x="976" y="1"/>
                    <a:pt x="9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2"/>
            <p:cNvSpPr/>
            <p:nvPr/>
          </p:nvSpPr>
          <p:spPr>
            <a:xfrm>
              <a:off x="7539598" y="3423830"/>
              <a:ext cx="182600" cy="143720"/>
            </a:xfrm>
            <a:custGeom>
              <a:rect b="b" l="l" r="r" t="t"/>
              <a:pathLst>
                <a:path extrusionOk="0" h="2935" w="3729">
                  <a:moveTo>
                    <a:pt x="368" y="0"/>
                  </a:moveTo>
                  <a:cubicBezTo>
                    <a:pt x="352" y="0"/>
                    <a:pt x="336" y="16"/>
                    <a:pt x="336" y="32"/>
                  </a:cubicBezTo>
                  <a:cubicBezTo>
                    <a:pt x="160" y="336"/>
                    <a:pt x="48" y="672"/>
                    <a:pt x="32" y="1024"/>
                  </a:cubicBezTo>
                  <a:cubicBezTo>
                    <a:pt x="0" y="1360"/>
                    <a:pt x="32" y="1728"/>
                    <a:pt x="160" y="2032"/>
                  </a:cubicBezTo>
                  <a:cubicBezTo>
                    <a:pt x="208" y="2208"/>
                    <a:pt x="320" y="2336"/>
                    <a:pt x="416" y="2464"/>
                  </a:cubicBezTo>
                  <a:cubicBezTo>
                    <a:pt x="528" y="2576"/>
                    <a:pt x="672" y="2704"/>
                    <a:pt x="832" y="2752"/>
                  </a:cubicBezTo>
                  <a:cubicBezTo>
                    <a:pt x="912" y="2800"/>
                    <a:pt x="1008" y="2832"/>
                    <a:pt x="1088" y="2864"/>
                  </a:cubicBezTo>
                  <a:cubicBezTo>
                    <a:pt x="1201" y="2880"/>
                    <a:pt x="1297" y="2896"/>
                    <a:pt x="1409" y="2928"/>
                  </a:cubicBezTo>
                  <a:cubicBezTo>
                    <a:pt x="1461" y="2932"/>
                    <a:pt x="1514" y="2934"/>
                    <a:pt x="1567" y="2934"/>
                  </a:cubicBezTo>
                  <a:cubicBezTo>
                    <a:pt x="1727" y="2934"/>
                    <a:pt x="1889" y="2916"/>
                    <a:pt x="2033" y="2880"/>
                  </a:cubicBezTo>
                  <a:cubicBezTo>
                    <a:pt x="2417" y="2800"/>
                    <a:pt x="2769" y="2624"/>
                    <a:pt x="3073" y="2384"/>
                  </a:cubicBezTo>
                  <a:cubicBezTo>
                    <a:pt x="3217" y="2256"/>
                    <a:pt x="3361" y="2096"/>
                    <a:pt x="3457" y="1936"/>
                  </a:cubicBezTo>
                  <a:cubicBezTo>
                    <a:pt x="3473" y="1904"/>
                    <a:pt x="3521" y="1856"/>
                    <a:pt x="3537" y="1824"/>
                  </a:cubicBezTo>
                  <a:cubicBezTo>
                    <a:pt x="3553" y="1760"/>
                    <a:pt x="3601" y="1696"/>
                    <a:pt x="3617" y="1664"/>
                  </a:cubicBezTo>
                  <a:cubicBezTo>
                    <a:pt x="3649" y="1536"/>
                    <a:pt x="3697" y="1424"/>
                    <a:pt x="3713" y="1328"/>
                  </a:cubicBezTo>
                  <a:cubicBezTo>
                    <a:pt x="3729" y="1280"/>
                    <a:pt x="3697" y="1216"/>
                    <a:pt x="3633" y="1216"/>
                  </a:cubicBezTo>
                  <a:cubicBezTo>
                    <a:pt x="3569" y="1216"/>
                    <a:pt x="3537" y="1248"/>
                    <a:pt x="3537" y="1296"/>
                  </a:cubicBezTo>
                  <a:lnTo>
                    <a:pt x="3473" y="1536"/>
                  </a:lnTo>
                  <a:lnTo>
                    <a:pt x="3473" y="1520"/>
                  </a:lnTo>
                  <a:cubicBezTo>
                    <a:pt x="3457" y="1584"/>
                    <a:pt x="3441" y="1664"/>
                    <a:pt x="3393" y="1728"/>
                  </a:cubicBezTo>
                  <a:cubicBezTo>
                    <a:pt x="3377" y="1776"/>
                    <a:pt x="3329" y="1840"/>
                    <a:pt x="3297" y="1888"/>
                  </a:cubicBezTo>
                  <a:lnTo>
                    <a:pt x="3297" y="1904"/>
                  </a:lnTo>
                  <a:cubicBezTo>
                    <a:pt x="3217" y="2016"/>
                    <a:pt x="3121" y="2144"/>
                    <a:pt x="3009" y="2240"/>
                  </a:cubicBezTo>
                  <a:cubicBezTo>
                    <a:pt x="2881" y="2368"/>
                    <a:pt x="2737" y="2464"/>
                    <a:pt x="2577" y="2560"/>
                  </a:cubicBezTo>
                  <a:cubicBezTo>
                    <a:pt x="2401" y="2640"/>
                    <a:pt x="2209" y="2720"/>
                    <a:pt x="2033" y="2768"/>
                  </a:cubicBezTo>
                  <a:lnTo>
                    <a:pt x="2001" y="2768"/>
                  </a:lnTo>
                  <a:cubicBezTo>
                    <a:pt x="1883" y="2792"/>
                    <a:pt x="1749" y="2807"/>
                    <a:pt x="1617" y="2807"/>
                  </a:cubicBezTo>
                  <a:cubicBezTo>
                    <a:pt x="1568" y="2807"/>
                    <a:pt x="1520" y="2805"/>
                    <a:pt x="1473" y="2800"/>
                  </a:cubicBezTo>
                  <a:lnTo>
                    <a:pt x="1457" y="2800"/>
                  </a:lnTo>
                  <a:cubicBezTo>
                    <a:pt x="1313" y="2800"/>
                    <a:pt x="1168" y="2768"/>
                    <a:pt x="1040" y="2720"/>
                  </a:cubicBezTo>
                  <a:cubicBezTo>
                    <a:pt x="912" y="2688"/>
                    <a:pt x="816" y="2640"/>
                    <a:pt x="720" y="2576"/>
                  </a:cubicBezTo>
                  <a:cubicBezTo>
                    <a:pt x="640" y="2528"/>
                    <a:pt x="544" y="2464"/>
                    <a:pt x="496" y="2400"/>
                  </a:cubicBezTo>
                  <a:cubicBezTo>
                    <a:pt x="416" y="2320"/>
                    <a:pt x="352" y="2240"/>
                    <a:pt x="320" y="2144"/>
                  </a:cubicBezTo>
                  <a:cubicBezTo>
                    <a:pt x="256" y="2016"/>
                    <a:pt x="208" y="1904"/>
                    <a:pt x="176" y="1760"/>
                  </a:cubicBezTo>
                  <a:lnTo>
                    <a:pt x="176" y="1744"/>
                  </a:lnTo>
                  <a:cubicBezTo>
                    <a:pt x="128" y="1552"/>
                    <a:pt x="128" y="1408"/>
                    <a:pt x="128" y="1216"/>
                  </a:cubicBezTo>
                  <a:cubicBezTo>
                    <a:pt x="160" y="1008"/>
                    <a:pt x="192" y="800"/>
                    <a:pt x="256" y="608"/>
                  </a:cubicBezTo>
                  <a:cubicBezTo>
                    <a:pt x="288" y="464"/>
                    <a:pt x="368" y="304"/>
                    <a:pt x="432" y="176"/>
                  </a:cubicBezTo>
                  <a:cubicBezTo>
                    <a:pt x="448" y="144"/>
                    <a:pt x="432" y="80"/>
                    <a:pt x="400" y="64"/>
                  </a:cubicBezTo>
                  <a:lnTo>
                    <a:pt x="368" y="64"/>
                  </a:lnTo>
                  <a:cubicBezTo>
                    <a:pt x="400" y="0"/>
                    <a:pt x="400" y="0"/>
                    <a:pt x="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2"/>
            <p:cNvSpPr/>
            <p:nvPr/>
          </p:nvSpPr>
          <p:spPr>
            <a:xfrm>
              <a:off x="7806764" y="3064164"/>
              <a:ext cx="90933" cy="137158"/>
            </a:xfrm>
            <a:custGeom>
              <a:rect b="b" l="l" r="r" t="t"/>
              <a:pathLst>
                <a:path extrusionOk="0" h="2801" w="1857">
                  <a:moveTo>
                    <a:pt x="449" y="1"/>
                  </a:moveTo>
                  <a:cubicBezTo>
                    <a:pt x="385" y="33"/>
                    <a:pt x="305" y="49"/>
                    <a:pt x="241" y="49"/>
                  </a:cubicBezTo>
                  <a:cubicBezTo>
                    <a:pt x="193" y="49"/>
                    <a:pt x="177" y="65"/>
                    <a:pt x="145" y="65"/>
                  </a:cubicBezTo>
                  <a:lnTo>
                    <a:pt x="113" y="65"/>
                  </a:lnTo>
                  <a:cubicBezTo>
                    <a:pt x="145" y="65"/>
                    <a:pt x="145" y="65"/>
                    <a:pt x="161" y="81"/>
                  </a:cubicBezTo>
                  <a:lnTo>
                    <a:pt x="129" y="81"/>
                  </a:lnTo>
                  <a:cubicBezTo>
                    <a:pt x="433" y="209"/>
                    <a:pt x="737" y="369"/>
                    <a:pt x="993" y="561"/>
                  </a:cubicBezTo>
                  <a:cubicBezTo>
                    <a:pt x="1153" y="689"/>
                    <a:pt x="1297" y="801"/>
                    <a:pt x="1425" y="961"/>
                  </a:cubicBezTo>
                  <a:cubicBezTo>
                    <a:pt x="1473" y="1073"/>
                    <a:pt x="1553" y="1169"/>
                    <a:pt x="1601" y="1265"/>
                  </a:cubicBezTo>
                  <a:cubicBezTo>
                    <a:pt x="1617" y="1345"/>
                    <a:pt x="1633" y="1409"/>
                    <a:pt x="1665" y="1489"/>
                  </a:cubicBezTo>
                  <a:lnTo>
                    <a:pt x="1665" y="1681"/>
                  </a:lnTo>
                  <a:cubicBezTo>
                    <a:pt x="1633" y="1745"/>
                    <a:pt x="1633" y="1809"/>
                    <a:pt x="1601" y="1873"/>
                  </a:cubicBezTo>
                  <a:cubicBezTo>
                    <a:pt x="1569" y="1921"/>
                    <a:pt x="1537" y="2001"/>
                    <a:pt x="1473" y="2065"/>
                  </a:cubicBezTo>
                  <a:cubicBezTo>
                    <a:pt x="1409" y="2145"/>
                    <a:pt x="1329" y="2225"/>
                    <a:pt x="1249" y="2289"/>
                  </a:cubicBezTo>
                  <a:cubicBezTo>
                    <a:pt x="1137" y="2369"/>
                    <a:pt x="1009" y="2449"/>
                    <a:pt x="881" y="2497"/>
                  </a:cubicBezTo>
                  <a:cubicBezTo>
                    <a:pt x="737" y="2561"/>
                    <a:pt x="577" y="2609"/>
                    <a:pt x="417" y="2625"/>
                  </a:cubicBezTo>
                  <a:lnTo>
                    <a:pt x="81" y="2625"/>
                  </a:lnTo>
                  <a:cubicBezTo>
                    <a:pt x="33" y="2625"/>
                    <a:pt x="1" y="2657"/>
                    <a:pt x="1" y="2705"/>
                  </a:cubicBezTo>
                  <a:cubicBezTo>
                    <a:pt x="1" y="2737"/>
                    <a:pt x="33" y="2785"/>
                    <a:pt x="81" y="2801"/>
                  </a:cubicBezTo>
                  <a:lnTo>
                    <a:pt x="353" y="2801"/>
                  </a:lnTo>
                  <a:cubicBezTo>
                    <a:pt x="417" y="2801"/>
                    <a:pt x="497" y="2785"/>
                    <a:pt x="561" y="2785"/>
                  </a:cubicBezTo>
                  <a:cubicBezTo>
                    <a:pt x="689" y="2769"/>
                    <a:pt x="833" y="2721"/>
                    <a:pt x="977" y="2673"/>
                  </a:cubicBezTo>
                  <a:cubicBezTo>
                    <a:pt x="1233" y="2545"/>
                    <a:pt x="1473" y="2385"/>
                    <a:pt x="1649" y="2161"/>
                  </a:cubicBezTo>
                  <a:cubicBezTo>
                    <a:pt x="1761" y="2033"/>
                    <a:pt x="1809" y="1873"/>
                    <a:pt x="1841" y="1697"/>
                  </a:cubicBezTo>
                  <a:cubicBezTo>
                    <a:pt x="1857" y="1521"/>
                    <a:pt x="1809" y="1345"/>
                    <a:pt x="1761" y="1185"/>
                  </a:cubicBezTo>
                  <a:cubicBezTo>
                    <a:pt x="1697" y="1025"/>
                    <a:pt x="1601" y="881"/>
                    <a:pt x="1473" y="753"/>
                  </a:cubicBezTo>
                  <a:cubicBezTo>
                    <a:pt x="1361" y="609"/>
                    <a:pt x="1201" y="481"/>
                    <a:pt x="1057" y="369"/>
                  </a:cubicBezTo>
                  <a:cubicBezTo>
                    <a:pt x="881" y="225"/>
                    <a:pt x="657" y="97"/>
                    <a:pt x="4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2"/>
            <p:cNvSpPr/>
            <p:nvPr/>
          </p:nvSpPr>
          <p:spPr>
            <a:xfrm>
              <a:off x="7876494" y="3111173"/>
              <a:ext cx="49" cy="49"/>
            </a:xfrm>
            <a:custGeom>
              <a:rect b="b" l="l" r="r" t="t"/>
              <a:pathLst>
                <a:path extrusionOk="0" h="1" w="1">
                  <a:moveTo>
                    <a:pt x="1" y="1"/>
                  </a:moveTo>
                  <a:lnTo>
                    <a:pt x="1" y="1"/>
                  </a:lnTo>
                  <a:lnTo>
                    <a:pt x="1" y="1"/>
                  </a:lnTo>
                  <a:lnTo>
                    <a:pt x="1"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2"/>
            <p:cNvSpPr/>
            <p:nvPr/>
          </p:nvSpPr>
          <p:spPr>
            <a:xfrm>
              <a:off x="7876494" y="3111173"/>
              <a:ext cx="49" cy="49"/>
            </a:xfrm>
            <a:custGeom>
              <a:rect b="b" l="l" r="r" t="t"/>
              <a:pathLst>
                <a:path extrusionOk="0" h="1" w="1">
                  <a:moveTo>
                    <a:pt x="1" y="1"/>
                  </a:moveTo>
                  <a:lnTo>
                    <a:pt x="1" y="1"/>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2"/>
            <p:cNvSpPr/>
            <p:nvPr/>
          </p:nvSpPr>
          <p:spPr>
            <a:xfrm>
              <a:off x="7888246" y="3147996"/>
              <a:ext cx="49" cy="49"/>
            </a:xfrm>
            <a:custGeom>
              <a:rect b="b" l="l" r="r" t="t"/>
              <a:pathLst>
                <a:path extrusionOk="0" h="1" w="1">
                  <a:moveTo>
                    <a:pt x="1" y="1"/>
                  </a:moveTo>
                  <a:lnTo>
                    <a:pt x="1" y="1"/>
                  </a:lnTo>
                  <a:lnTo>
                    <a:pt x="1" y="1"/>
                  </a:lnTo>
                  <a:lnTo>
                    <a:pt x="1"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2"/>
            <p:cNvSpPr/>
            <p:nvPr/>
          </p:nvSpPr>
          <p:spPr>
            <a:xfrm>
              <a:off x="7827135" y="3193438"/>
              <a:ext cx="49" cy="49"/>
            </a:xfrm>
            <a:custGeom>
              <a:rect b="b" l="l" r="r" t="t"/>
              <a:pathLst>
                <a:path extrusionOk="0" h="1" w="1">
                  <a:moveTo>
                    <a:pt x="1" y="1"/>
                  </a:moveTo>
                  <a:lnTo>
                    <a:pt x="1" y="1"/>
                  </a:lnTo>
                  <a:lnTo>
                    <a:pt x="1"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2"/>
            <p:cNvSpPr/>
            <p:nvPr/>
          </p:nvSpPr>
          <p:spPr>
            <a:xfrm>
              <a:off x="7802847" y="3195789"/>
              <a:ext cx="118403" cy="164629"/>
            </a:xfrm>
            <a:custGeom>
              <a:rect b="b" l="l" r="r" t="t"/>
              <a:pathLst>
                <a:path extrusionOk="0" h="3362" w="2418">
                  <a:moveTo>
                    <a:pt x="33" y="1"/>
                  </a:moveTo>
                  <a:cubicBezTo>
                    <a:pt x="33" y="17"/>
                    <a:pt x="17" y="17"/>
                    <a:pt x="17" y="33"/>
                  </a:cubicBezTo>
                  <a:cubicBezTo>
                    <a:pt x="1" y="81"/>
                    <a:pt x="33" y="113"/>
                    <a:pt x="81" y="145"/>
                  </a:cubicBezTo>
                  <a:cubicBezTo>
                    <a:pt x="225" y="161"/>
                    <a:pt x="337" y="193"/>
                    <a:pt x="465" y="257"/>
                  </a:cubicBezTo>
                  <a:cubicBezTo>
                    <a:pt x="753" y="385"/>
                    <a:pt x="1041" y="545"/>
                    <a:pt x="1297" y="737"/>
                  </a:cubicBezTo>
                  <a:cubicBezTo>
                    <a:pt x="1521" y="897"/>
                    <a:pt x="1713" y="1073"/>
                    <a:pt x="1873" y="1297"/>
                  </a:cubicBezTo>
                  <a:cubicBezTo>
                    <a:pt x="1905" y="1297"/>
                    <a:pt x="1905" y="1313"/>
                    <a:pt x="1905" y="1313"/>
                  </a:cubicBezTo>
                  <a:cubicBezTo>
                    <a:pt x="1985" y="1441"/>
                    <a:pt x="2065" y="1585"/>
                    <a:pt x="2113" y="1713"/>
                  </a:cubicBezTo>
                  <a:cubicBezTo>
                    <a:pt x="2161" y="1825"/>
                    <a:pt x="2177" y="1921"/>
                    <a:pt x="2193" y="2033"/>
                  </a:cubicBezTo>
                  <a:lnTo>
                    <a:pt x="2193" y="2017"/>
                  </a:lnTo>
                  <a:cubicBezTo>
                    <a:pt x="2225" y="2113"/>
                    <a:pt x="2225" y="2193"/>
                    <a:pt x="2193" y="2305"/>
                  </a:cubicBezTo>
                  <a:cubicBezTo>
                    <a:pt x="2177" y="2385"/>
                    <a:pt x="2161" y="2433"/>
                    <a:pt x="2145" y="2513"/>
                  </a:cubicBezTo>
                  <a:cubicBezTo>
                    <a:pt x="2113" y="2593"/>
                    <a:pt x="2081" y="2657"/>
                    <a:pt x="2033" y="2721"/>
                  </a:cubicBezTo>
                  <a:cubicBezTo>
                    <a:pt x="1985" y="2801"/>
                    <a:pt x="1921" y="2865"/>
                    <a:pt x="1841" y="2913"/>
                  </a:cubicBezTo>
                  <a:cubicBezTo>
                    <a:pt x="1745" y="2977"/>
                    <a:pt x="1633" y="3041"/>
                    <a:pt x="1537" y="3073"/>
                  </a:cubicBezTo>
                  <a:cubicBezTo>
                    <a:pt x="1425" y="3121"/>
                    <a:pt x="1281" y="3153"/>
                    <a:pt x="1137" y="3185"/>
                  </a:cubicBezTo>
                  <a:cubicBezTo>
                    <a:pt x="1065" y="3193"/>
                    <a:pt x="997" y="3197"/>
                    <a:pt x="929" y="3197"/>
                  </a:cubicBezTo>
                  <a:cubicBezTo>
                    <a:pt x="861" y="3197"/>
                    <a:pt x="793" y="3193"/>
                    <a:pt x="721" y="3185"/>
                  </a:cubicBezTo>
                  <a:lnTo>
                    <a:pt x="481" y="3121"/>
                  </a:lnTo>
                  <a:cubicBezTo>
                    <a:pt x="417" y="3105"/>
                    <a:pt x="337" y="3057"/>
                    <a:pt x="257" y="3041"/>
                  </a:cubicBezTo>
                  <a:cubicBezTo>
                    <a:pt x="241" y="3025"/>
                    <a:pt x="193" y="3025"/>
                    <a:pt x="177" y="2993"/>
                  </a:cubicBezTo>
                  <a:cubicBezTo>
                    <a:pt x="169" y="2989"/>
                    <a:pt x="159" y="2987"/>
                    <a:pt x="148" y="2987"/>
                  </a:cubicBezTo>
                  <a:cubicBezTo>
                    <a:pt x="116" y="2987"/>
                    <a:pt x="77" y="3005"/>
                    <a:pt x="65" y="3041"/>
                  </a:cubicBezTo>
                  <a:cubicBezTo>
                    <a:pt x="33" y="3073"/>
                    <a:pt x="65" y="3137"/>
                    <a:pt x="97" y="3153"/>
                  </a:cubicBezTo>
                  <a:cubicBezTo>
                    <a:pt x="257" y="3233"/>
                    <a:pt x="433" y="3281"/>
                    <a:pt x="593" y="3313"/>
                  </a:cubicBezTo>
                  <a:cubicBezTo>
                    <a:pt x="721" y="3345"/>
                    <a:pt x="865" y="3361"/>
                    <a:pt x="977" y="3361"/>
                  </a:cubicBezTo>
                  <a:cubicBezTo>
                    <a:pt x="1233" y="3361"/>
                    <a:pt x="1473" y="3313"/>
                    <a:pt x="1713" y="3201"/>
                  </a:cubicBezTo>
                  <a:cubicBezTo>
                    <a:pt x="1793" y="3153"/>
                    <a:pt x="1873" y="3121"/>
                    <a:pt x="1953" y="3057"/>
                  </a:cubicBezTo>
                  <a:cubicBezTo>
                    <a:pt x="2017" y="3025"/>
                    <a:pt x="2081" y="2961"/>
                    <a:pt x="2145" y="2897"/>
                  </a:cubicBezTo>
                  <a:cubicBezTo>
                    <a:pt x="2257" y="2753"/>
                    <a:pt x="2337" y="2593"/>
                    <a:pt x="2385" y="2433"/>
                  </a:cubicBezTo>
                  <a:cubicBezTo>
                    <a:pt x="2417" y="2241"/>
                    <a:pt x="2417" y="2033"/>
                    <a:pt x="2385" y="1857"/>
                  </a:cubicBezTo>
                  <a:cubicBezTo>
                    <a:pt x="2337" y="1681"/>
                    <a:pt x="2257" y="1521"/>
                    <a:pt x="2161" y="1361"/>
                  </a:cubicBezTo>
                  <a:cubicBezTo>
                    <a:pt x="1921" y="1025"/>
                    <a:pt x="1601" y="737"/>
                    <a:pt x="1265" y="497"/>
                  </a:cubicBezTo>
                  <a:cubicBezTo>
                    <a:pt x="1105" y="401"/>
                    <a:pt x="913" y="273"/>
                    <a:pt x="721" y="193"/>
                  </a:cubicBezTo>
                  <a:cubicBezTo>
                    <a:pt x="561" y="113"/>
                    <a:pt x="369" y="33"/>
                    <a:pt x="1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2"/>
            <p:cNvSpPr/>
            <p:nvPr/>
          </p:nvSpPr>
          <p:spPr>
            <a:xfrm>
              <a:off x="7712747" y="3344699"/>
              <a:ext cx="166147" cy="170799"/>
            </a:xfrm>
            <a:custGeom>
              <a:rect b="b" l="l" r="r" t="t"/>
              <a:pathLst>
                <a:path extrusionOk="0" h="3488" w="3393">
                  <a:moveTo>
                    <a:pt x="2001" y="0"/>
                  </a:moveTo>
                  <a:cubicBezTo>
                    <a:pt x="1985" y="0"/>
                    <a:pt x="1985" y="0"/>
                    <a:pt x="2017" y="32"/>
                  </a:cubicBezTo>
                  <a:cubicBezTo>
                    <a:pt x="2001" y="32"/>
                    <a:pt x="2001" y="64"/>
                    <a:pt x="2001" y="64"/>
                  </a:cubicBezTo>
                  <a:cubicBezTo>
                    <a:pt x="1985" y="96"/>
                    <a:pt x="2001" y="160"/>
                    <a:pt x="2033" y="176"/>
                  </a:cubicBezTo>
                  <a:cubicBezTo>
                    <a:pt x="2177" y="240"/>
                    <a:pt x="2321" y="320"/>
                    <a:pt x="2433" y="416"/>
                  </a:cubicBezTo>
                  <a:cubicBezTo>
                    <a:pt x="2625" y="544"/>
                    <a:pt x="2753" y="704"/>
                    <a:pt x="2897" y="864"/>
                  </a:cubicBezTo>
                  <a:cubicBezTo>
                    <a:pt x="2993" y="992"/>
                    <a:pt x="3105" y="1136"/>
                    <a:pt x="3153" y="1296"/>
                  </a:cubicBezTo>
                  <a:lnTo>
                    <a:pt x="3153" y="1312"/>
                  </a:lnTo>
                  <a:cubicBezTo>
                    <a:pt x="3201" y="1440"/>
                    <a:pt x="3233" y="1552"/>
                    <a:pt x="3265" y="1696"/>
                  </a:cubicBezTo>
                  <a:cubicBezTo>
                    <a:pt x="3281" y="1792"/>
                    <a:pt x="3281" y="1920"/>
                    <a:pt x="3265" y="2016"/>
                  </a:cubicBezTo>
                  <a:cubicBezTo>
                    <a:pt x="3233" y="2112"/>
                    <a:pt x="3217" y="2224"/>
                    <a:pt x="3185" y="2304"/>
                  </a:cubicBezTo>
                  <a:lnTo>
                    <a:pt x="2993" y="2592"/>
                  </a:lnTo>
                  <a:cubicBezTo>
                    <a:pt x="2913" y="2720"/>
                    <a:pt x="2817" y="2816"/>
                    <a:pt x="2705" y="2896"/>
                  </a:cubicBezTo>
                  <a:lnTo>
                    <a:pt x="2673" y="2896"/>
                  </a:lnTo>
                  <a:cubicBezTo>
                    <a:pt x="2545" y="2992"/>
                    <a:pt x="2401" y="3104"/>
                    <a:pt x="2241" y="3152"/>
                  </a:cubicBezTo>
                  <a:lnTo>
                    <a:pt x="2193" y="3152"/>
                  </a:lnTo>
                  <a:cubicBezTo>
                    <a:pt x="2017" y="3216"/>
                    <a:pt x="1841" y="3280"/>
                    <a:pt x="1633" y="3296"/>
                  </a:cubicBezTo>
                  <a:cubicBezTo>
                    <a:pt x="1545" y="3304"/>
                    <a:pt x="1457" y="3308"/>
                    <a:pt x="1369" y="3308"/>
                  </a:cubicBezTo>
                  <a:cubicBezTo>
                    <a:pt x="1281" y="3308"/>
                    <a:pt x="1193" y="3304"/>
                    <a:pt x="1105" y="3296"/>
                  </a:cubicBezTo>
                  <a:cubicBezTo>
                    <a:pt x="961" y="3280"/>
                    <a:pt x="817" y="3232"/>
                    <a:pt x="673" y="3184"/>
                  </a:cubicBezTo>
                  <a:lnTo>
                    <a:pt x="657" y="3184"/>
                  </a:lnTo>
                  <a:cubicBezTo>
                    <a:pt x="609" y="3152"/>
                    <a:pt x="561" y="3136"/>
                    <a:pt x="497" y="3104"/>
                  </a:cubicBezTo>
                  <a:lnTo>
                    <a:pt x="321" y="2976"/>
                  </a:lnTo>
                  <a:lnTo>
                    <a:pt x="321" y="2976"/>
                  </a:lnTo>
                  <a:cubicBezTo>
                    <a:pt x="321" y="2978"/>
                    <a:pt x="321" y="2979"/>
                    <a:pt x="321" y="2980"/>
                  </a:cubicBezTo>
                  <a:lnTo>
                    <a:pt x="321" y="2980"/>
                  </a:lnTo>
                  <a:cubicBezTo>
                    <a:pt x="265" y="2936"/>
                    <a:pt x="219" y="2891"/>
                    <a:pt x="161" y="2832"/>
                  </a:cubicBezTo>
                  <a:cubicBezTo>
                    <a:pt x="137" y="2816"/>
                    <a:pt x="117" y="2808"/>
                    <a:pt x="97" y="2808"/>
                  </a:cubicBezTo>
                  <a:cubicBezTo>
                    <a:pt x="77" y="2808"/>
                    <a:pt x="57" y="2816"/>
                    <a:pt x="33" y="2832"/>
                  </a:cubicBezTo>
                  <a:cubicBezTo>
                    <a:pt x="1" y="2848"/>
                    <a:pt x="1" y="2912"/>
                    <a:pt x="33" y="2960"/>
                  </a:cubicBezTo>
                  <a:cubicBezTo>
                    <a:pt x="113" y="3040"/>
                    <a:pt x="209" y="3120"/>
                    <a:pt x="321" y="3168"/>
                  </a:cubicBezTo>
                  <a:cubicBezTo>
                    <a:pt x="385" y="3216"/>
                    <a:pt x="417" y="3248"/>
                    <a:pt x="481" y="3280"/>
                  </a:cubicBezTo>
                  <a:cubicBezTo>
                    <a:pt x="545" y="3296"/>
                    <a:pt x="577" y="3312"/>
                    <a:pt x="609" y="3344"/>
                  </a:cubicBezTo>
                  <a:cubicBezTo>
                    <a:pt x="801" y="3408"/>
                    <a:pt x="977" y="3456"/>
                    <a:pt x="1185" y="3472"/>
                  </a:cubicBezTo>
                  <a:cubicBezTo>
                    <a:pt x="1265" y="3483"/>
                    <a:pt x="1347" y="3488"/>
                    <a:pt x="1429" y="3488"/>
                  </a:cubicBezTo>
                  <a:cubicBezTo>
                    <a:pt x="1725" y="3488"/>
                    <a:pt x="2033" y="3421"/>
                    <a:pt x="2321" y="3296"/>
                  </a:cubicBezTo>
                  <a:cubicBezTo>
                    <a:pt x="2497" y="3216"/>
                    <a:pt x="2673" y="3120"/>
                    <a:pt x="2833" y="2976"/>
                  </a:cubicBezTo>
                  <a:cubicBezTo>
                    <a:pt x="2913" y="2912"/>
                    <a:pt x="2993" y="2832"/>
                    <a:pt x="3057" y="2752"/>
                  </a:cubicBezTo>
                  <a:cubicBezTo>
                    <a:pt x="3121" y="2672"/>
                    <a:pt x="3185" y="2592"/>
                    <a:pt x="3217" y="2512"/>
                  </a:cubicBezTo>
                  <a:cubicBezTo>
                    <a:pt x="3297" y="2352"/>
                    <a:pt x="3361" y="2192"/>
                    <a:pt x="3377" y="2016"/>
                  </a:cubicBezTo>
                  <a:cubicBezTo>
                    <a:pt x="3393" y="1856"/>
                    <a:pt x="3393" y="1680"/>
                    <a:pt x="3361" y="1520"/>
                  </a:cubicBezTo>
                  <a:cubicBezTo>
                    <a:pt x="3281" y="1200"/>
                    <a:pt x="3105" y="880"/>
                    <a:pt x="2881" y="624"/>
                  </a:cubicBezTo>
                  <a:cubicBezTo>
                    <a:pt x="2641" y="352"/>
                    <a:pt x="2385" y="144"/>
                    <a:pt x="2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2"/>
            <p:cNvSpPr/>
            <p:nvPr/>
          </p:nvSpPr>
          <p:spPr>
            <a:xfrm>
              <a:off x="7457332" y="3221448"/>
              <a:ext cx="79180" cy="77809"/>
            </a:xfrm>
            <a:custGeom>
              <a:rect b="b" l="l" r="r" t="t"/>
              <a:pathLst>
                <a:path extrusionOk="0" h="1589" w="1617">
                  <a:moveTo>
                    <a:pt x="1479" y="0"/>
                  </a:moveTo>
                  <a:cubicBezTo>
                    <a:pt x="1466" y="0"/>
                    <a:pt x="1453" y="24"/>
                    <a:pt x="1440" y="37"/>
                  </a:cubicBezTo>
                  <a:cubicBezTo>
                    <a:pt x="1408" y="53"/>
                    <a:pt x="1392" y="101"/>
                    <a:pt x="1392" y="133"/>
                  </a:cubicBezTo>
                  <a:cubicBezTo>
                    <a:pt x="1376" y="309"/>
                    <a:pt x="1360" y="501"/>
                    <a:pt x="1312" y="661"/>
                  </a:cubicBezTo>
                  <a:cubicBezTo>
                    <a:pt x="1296" y="789"/>
                    <a:pt x="1248" y="933"/>
                    <a:pt x="1200" y="1077"/>
                  </a:cubicBezTo>
                  <a:cubicBezTo>
                    <a:pt x="1200" y="1077"/>
                    <a:pt x="1200" y="1077"/>
                    <a:pt x="1200" y="1077"/>
                  </a:cubicBezTo>
                  <a:lnTo>
                    <a:pt x="1200" y="1077"/>
                  </a:lnTo>
                  <a:cubicBezTo>
                    <a:pt x="1200" y="1077"/>
                    <a:pt x="1200" y="1085"/>
                    <a:pt x="1189" y="1090"/>
                  </a:cubicBezTo>
                  <a:lnTo>
                    <a:pt x="1189" y="1090"/>
                  </a:lnTo>
                  <a:cubicBezTo>
                    <a:pt x="1193" y="1085"/>
                    <a:pt x="1197" y="1081"/>
                    <a:pt x="1200" y="1077"/>
                  </a:cubicBezTo>
                  <a:lnTo>
                    <a:pt x="1200" y="1077"/>
                  </a:lnTo>
                  <a:lnTo>
                    <a:pt x="1168" y="1093"/>
                  </a:lnTo>
                  <a:cubicBezTo>
                    <a:pt x="1178" y="1093"/>
                    <a:pt x="1184" y="1092"/>
                    <a:pt x="1189" y="1090"/>
                  </a:cubicBezTo>
                  <a:lnTo>
                    <a:pt x="1189" y="1090"/>
                  </a:lnTo>
                  <a:cubicBezTo>
                    <a:pt x="1161" y="1124"/>
                    <a:pt x="1134" y="1177"/>
                    <a:pt x="1120" y="1205"/>
                  </a:cubicBezTo>
                  <a:lnTo>
                    <a:pt x="1056" y="1269"/>
                  </a:lnTo>
                  <a:cubicBezTo>
                    <a:pt x="1040" y="1285"/>
                    <a:pt x="1008" y="1285"/>
                    <a:pt x="992" y="1285"/>
                  </a:cubicBezTo>
                  <a:cubicBezTo>
                    <a:pt x="976" y="1285"/>
                    <a:pt x="960" y="1285"/>
                    <a:pt x="928" y="1317"/>
                  </a:cubicBezTo>
                  <a:lnTo>
                    <a:pt x="880" y="1317"/>
                  </a:lnTo>
                  <a:cubicBezTo>
                    <a:pt x="848" y="1317"/>
                    <a:pt x="832" y="1285"/>
                    <a:pt x="816" y="1285"/>
                  </a:cubicBezTo>
                  <a:cubicBezTo>
                    <a:pt x="768" y="1269"/>
                    <a:pt x="752" y="1253"/>
                    <a:pt x="720" y="1237"/>
                  </a:cubicBezTo>
                  <a:cubicBezTo>
                    <a:pt x="640" y="1157"/>
                    <a:pt x="560" y="1077"/>
                    <a:pt x="496" y="997"/>
                  </a:cubicBezTo>
                  <a:cubicBezTo>
                    <a:pt x="400" y="853"/>
                    <a:pt x="320" y="709"/>
                    <a:pt x="256" y="565"/>
                  </a:cubicBezTo>
                  <a:cubicBezTo>
                    <a:pt x="222" y="530"/>
                    <a:pt x="170" y="504"/>
                    <a:pt x="127" y="504"/>
                  </a:cubicBezTo>
                  <a:cubicBezTo>
                    <a:pt x="110" y="504"/>
                    <a:pt x="94" y="508"/>
                    <a:pt x="80" y="517"/>
                  </a:cubicBezTo>
                  <a:cubicBezTo>
                    <a:pt x="16" y="549"/>
                    <a:pt x="0" y="629"/>
                    <a:pt x="16" y="693"/>
                  </a:cubicBezTo>
                  <a:cubicBezTo>
                    <a:pt x="80" y="805"/>
                    <a:pt x="128" y="917"/>
                    <a:pt x="208" y="1029"/>
                  </a:cubicBezTo>
                  <a:cubicBezTo>
                    <a:pt x="288" y="1173"/>
                    <a:pt x="400" y="1285"/>
                    <a:pt x="512" y="1413"/>
                  </a:cubicBezTo>
                  <a:cubicBezTo>
                    <a:pt x="608" y="1509"/>
                    <a:pt x="752" y="1589"/>
                    <a:pt x="896" y="1589"/>
                  </a:cubicBezTo>
                  <a:cubicBezTo>
                    <a:pt x="960" y="1589"/>
                    <a:pt x="1008" y="1573"/>
                    <a:pt x="1072" y="1557"/>
                  </a:cubicBezTo>
                  <a:cubicBezTo>
                    <a:pt x="1136" y="1541"/>
                    <a:pt x="1168" y="1493"/>
                    <a:pt x="1216" y="1477"/>
                  </a:cubicBezTo>
                  <a:cubicBezTo>
                    <a:pt x="1248" y="1429"/>
                    <a:pt x="1296" y="1397"/>
                    <a:pt x="1312" y="1349"/>
                  </a:cubicBezTo>
                  <a:cubicBezTo>
                    <a:pt x="1344" y="1317"/>
                    <a:pt x="1376" y="1253"/>
                    <a:pt x="1392" y="1189"/>
                  </a:cubicBezTo>
                  <a:cubicBezTo>
                    <a:pt x="1456" y="1077"/>
                    <a:pt x="1472" y="949"/>
                    <a:pt x="1504" y="837"/>
                  </a:cubicBezTo>
                  <a:cubicBezTo>
                    <a:pt x="1552" y="613"/>
                    <a:pt x="1568" y="373"/>
                    <a:pt x="1616" y="149"/>
                  </a:cubicBezTo>
                  <a:cubicBezTo>
                    <a:pt x="1616" y="69"/>
                    <a:pt x="1552" y="5"/>
                    <a:pt x="1488" y="5"/>
                  </a:cubicBezTo>
                  <a:cubicBezTo>
                    <a:pt x="1485" y="2"/>
                    <a:pt x="1482" y="0"/>
                    <a:pt x="14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2"/>
            <p:cNvSpPr/>
            <p:nvPr/>
          </p:nvSpPr>
          <p:spPr>
            <a:xfrm>
              <a:off x="7585040" y="3167192"/>
              <a:ext cx="100334" cy="87407"/>
            </a:xfrm>
            <a:custGeom>
              <a:rect b="b" l="l" r="r" t="t"/>
              <a:pathLst>
                <a:path extrusionOk="0" h="1785" w="2049">
                  <a:moveTo>
                    <a:pt x="1865" y="0"/>
                  </a:moveTo>
                  <a:cubicBezTo>
                    <a:pt x="1792" y="0"/>
                    <a:pt x="1758" y="52"/>
                    <a:pt x="1745" y="105"/>
                  </a:cubicBezTo>
                  <a:cubicBezTo>
                    <a:pt x="1729" y="329"/>
                    <a:pt x="1729" y="537"/>
                    <a:pt x="1681" y="761"/>
                  </a:cubicBezTo>
                  <a:cubicBezTo>
                    <a:pt x="1665" y="905"/>
                    <a:pt x="1617" y="1065"/>
                    <a:pt x="1569" y="1209"/>
                  </a:cubicBezTo>
                  <a:cubicBezTo>
                    <a:pt x="1569" y="1209"/>
                    <a:pt x="1569" y="1209"/>
                    <a:pt x="1569" y="1209"/>
                  </a:cubicBezTo>
                  <a:lnTo>
                    <a:pt x="1569" y="1209"/>
                  </a:lnTo>
                  <a:cubicBezTo>
                    <a:pt x="1569" y="1209"/>
                    <a:pt x="1569" y="1220"/>
                    <a:pt x="1559" y="1224"/>
                  </a:cubicBezTo>
                  <a:lnTo>
                    <a:pt x="1559" y="1224"/>
                  </a:lnTo>
                  <a:cubicBezTo>
                    <a:pt x="1562" y="1219"/>
                    <a:pt x="1565" y="1214"/>
                    <a:pt x="1569" y="1209"/>
                  </a:cubicBezTo>
                  <a:lnTo>
                    <a:pt x="1569" y="1209"/>
                  </a:lnTo>
                  <a:lnTo>
                    <a:pt x="1553" y="1225"/>
                  </a:lnTo>
                  <a:cubicBezTo>
                    <a:pt x="1555" y="1225"/>
                    <a:pt x="1557" y="1224"/>
                    <a:pt x="1559" y="1224"/>
                  </a:cubicBezTo>
                  <a:lnTo>
                    <a:pt x="1559" y="1224"/>
                  </a:lnTo>
                  <a:cubicBezTo>
                    <a:pt x="1530" y="1270"/>
                    <a:pt x="1500" y="1327"/>
                    <a:pt x="1457" y="1385"/>
                  </a:cubicBezTo>
                  <a:lnTo>
                    <a:pt x="1393" y="1465"/>
                  </a:lnTo>
                  <a:cubicBezTo>
                    <a:pt x="1361" y="1481"/>
                    <a:pt x="1345" y="1481"/>
                    <a:pt x="1313" y="1497"/>
                  </a:cubicBezTo>
                  <a:cubicBezTo>
                    <a:pt x="1281" y="1497"/>
                    <a:pt x="1265" y="1529"/>
                    <a:pt x="1249" y="1529"/>
                  </a:cubicBezTo>
                  <a:lnTo>
                    <a:pt x="1169" y="1529"/>
                  </a:lnTo>
                  <a:cubicBezTo>
                    <a:pt x="1121" y="1497"/>
                    <a:pt x="1089" y="1497"/>
                    <a:pt x="1041" y="1481"/>
                  </a:cubicBezTo>
                  <a:cubicBezTo>
                    <a:pt x="961" y="1449"/>
                    <a:pt x="881" y="1385"/>
                    <a:pt x="801" y="1321"/>
                  </a:cubicBezTo>
                  <a:cubicBezTo>
                    <a:pt x="641" y="1177"/>
                    <a:pt x="513" y="1017"/>
                    <a:pt x="369" y="841"/>
                  </a:cubicBezTo>
                  <a:cubicBezTo>
                    <a:pt x="321" y="809"/>
                    <a:pt x="305" y="745"/>
                    <a:pt x="289" y="697"/>
                  </a:cubicBezTo>
                  <a:cubicBezTo>
                    <a:pt x="254" y="662"/>
                    <a:pt x="203" y="636"/>
                    <a:pt x="159" y="636"/>
                  </a:cubicBezTo>
                  <a:cubicBezTo>
                    <a:pt x="142" y="636"/>
                    <a:pt x="126" y="640"/>
                    <a:pt x="112" y="649"/>
                  </a:cubicBezTo>
                  <a:cubicBezTo>
                    <a:pt x="48" y="681"/>
                    <a:pt x="0" y="761"/>
                    <a:pt x="48" y="825"/>
                  </a:cubicBezTo>
                  <a:cubicBezTo>
                    <a:pt x="128" y="937"/>
                    <a:pt x="208" y="1065"/>
                    <a:pt x="305" y="1177"/>
                  </a:cubicBezTo>
                  <a:cubicBezTo>
                    <a:pt x="433" y="1321"/>
                    <a:pt x="545" y="1449"/>
                    <a:pt x="673" y="1545"/>
                  </a:cubicBezTo>
                  <a:cubicBezTo>
                    <a:pt x="785" y="1641"/>
                    <a:pt x="929" y="1721"/>
                    <a:pt x="1089" y="1769"/>
                  </a:cubicBezTo>
                  <a:cubicBezTo>
                    <a:pt x="1134" y="1779"/>
                    <a:pt x="1178" y="1784"/>
                    <a:pt x="1222" y="1784"/>
                  </a:cubicBezTo>
                  <a:cubicBezTo>
                    <a:pt x="1315" y="1784"/>
                    <a:pt x="1406" y="1760"/>
                    <a:pt x="1505" y="1705"/>
                  </a:cubicBezTo>
                  <a:cubicBezTo>
                    <a:pt x="1633" y="1625"/>
                    <a:pt x="1729" y="1529"/>
                    <a:pt x="1793" y="1401"/>
                  </a:cubicBezTo>
                  <a:cubicBezTo>
                    <a:pt x="1873" y="1257"/>
                    <a:pt x="1905" y="1129"/>
                    <a:pt x="1953" y="985"/>
                  </a:cubicBezTo>
                  <a:cubicBezTo>
                    <a:pt x="2001" y="697"/>
                    <a:pt x="2033" y="425"/>
                    <a:pt x="2049" y="137"/>
                  </a:cubicBezTo>
                  <a:cubicBezTo>
                    <a:pt x="2049" y="57"/>
                    <a:pt x="1985" y="9"/>
                    <a:pt x="1921" y="9"/>
                  </a:cubicBezTo>
                  <a:cubicBezTo>
                    <a:pt x="1900" y="3"/>
                    <a:pt x="1882" y="0"/>
                    <a:pt x="1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2"/>
            <p:cNvSpPr/>
            <p:nvPr/>
          </p:nvSpPr>
          <p:spPr>
            <a:xfrm>
              <a:off x="7722149" y="3122142"/>
              <a:ext cx="89366" cy="80747"/>
            </a:xfrm>
            <a:custGeom>
              <a:rect b="b" l="l" r="r" t="t"/>
              <a:pathLst>
                <a:path extrusionOk="0" h="1649" w="1825">
                  <a:moveTo>
                    <a:pt x="1713" y="1"/>
                  </a:moveTo>
                  <a:cubicBezTo>
                    <a:pt x="1569" y="49"/>
                    <a:pt x="1505" y="97"/>
                    <a:pt x="1505" y="177"/>
                  </a:cubicBezTo>
                  <a:cubicBezTo>
                    <a:pt x="1489" y="401"/>
                    <a:pt x="1489" y="625"/>
                    <a:pt x="1441" y="849"/>
                  </a:cubicBezTo>
                  <a:cubicBezTo>
                    <a:pt x="1425" y="961"/>
                    <a:pt x="1393" y="1105"/>
                    <a:pt x="1345" y="1201"/>
                  </a:cubicBezTo>
                  <a:cubicBezTo>
                    <a:pt x="1329" y="1249"/>
                    <a:pt x="1313" y="1281"/>
                    <a:pt x="1265" y="1329"/>
                  </a:cubicBezTo>
                  <a:lnTo>
                    <a:pt x="1233" y="1361"/>
                  </a:lnTo>
                  <a:cubicBezTo>
                    <a:pt x="1201" y="1361"/>
                    <a:pt x="1185" y="1377"/>
                    <a:pt x="1185" y="1377"/>
                  </a:cubicBezTo>
                  <a:cubicBezTo>
                    <a:pt x="1169" y="1377"/>
                    <a:pt x="1153" y="1377"/>
                    <a:pt x="1153" y="1409"/>
                  </a:cubicBezTo>
                  <a:lnTo>
                    <a:pt x="1089" y="1409"/>
                  </a:lnTo>
                  <a:cubicBezTo>
                    <a:pt x="1041" y="1409"/>
                    <a:pt x="1009" y="1377"/>
                    <a:pt x="993" y="1361"/>
                  </a:cubicBezTo>
                  <a:cubicBezTo>
                    <a:pt x="913" y="1329"/>
                    <a:pt x="849" y="1281"/>
                    <a:pt x="785" y="1217"/>
                  </a:cubicBezTo>
                  <a:lnTo>
                    <a:pt x="481" y="929"/>
                  </a:lnTo>
                  <a:cubicBezTo>
                    <a:pt x="401" y="817"/>
                    <a:pt x="321" y="737"/>
                    <a:pt x="241" y="641"/>
                  </a:cubicBezTo>
                  <a:cubicBezTo>
                    <a:pt x="217" y="609"/>
                    <a:pt x="185" y="593"/>
                    <a:pt x="153" y="593"/>
                  </a:cubicBezTo>
                  <a:cubicBezTo>
                    <a:pt x="121" y="593"/>
                    <a:pt x="89" y="609"/>
                    <a:pt x="65" y="641"/>
                  </a:cubicBezTo>
                  <a:cubicBezTo>
                    <a:pt x="1" y="689"/>
                    <a:pt x="1" y="785"/>
                    <a:pt x="65" y="817"/>
                  </a:cubicBezTo>
                  <a:cubicBezTo>
                    <a:pt x="145" y="897"/>
                    <a:pt x="209" y="977"/>
                    <a:pt x="289" y="1057"/>
                  </a:cubicBezTo>
                  <a:cubicBezTo>
                    <a:pt x="385" y="1169"/>
                    <a:pt x="481" y="1281"/>
                    <a:pt x="593" y="1361"/>
                  </a:cubicBezTo>
                  <a:cubicBezTo>
                    <a:pt x="734" y="1489"/>
                    <a:pt x="937" y="1649"/>
                    <a:pt x="1152" y="1649"/>
                  </a:cubicBezTo>
                  <a:cubicBezTo>
                    <a:pt x="1205" y="1649"/>
                    <a:pt x="1259" y="1639"/>
                    <a:pt x="1313" y="1617"/>
                  </a:cubicBezTo>
                  <a:cubicBezTo>
                    <a:pt x="1361" y="1601"/>
                    <a:pt x="1425" y="1569"/>
                    <a:pt x="1473" y="1521"/>
                  </a:cubicBezTo>
                  <a:cubicBezTo>
                    <a:pt x="1505" y="1489"/>
                    <a:pt x="1553" y="1425"/>
                    <a:pt x="1585" y="1377"/>
                  </a:cubicBezTo>
                  <a:cubicBezTo>
                    <a:pt x="1665" y="1265"/>
                    <a:pt x="1713" y="1121"/>
                    <a:pt x="1729" y="977"/>
                  </a:cubicBezTo>
                  <a:cubicBezTo>
                    <a:pt x="1793" y="705"/>
                    <a:pt x="1809" y="417"/>
                    <a:pt x="1825" y="145"/>
                  </a:cubicBezTo>
                  <a:cubicBezTo>
                    <a:pt x="1825" y="65"/>
                    <a:pt x="1761" y="1"/>
                    <a:pt x="17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2"/>
            <p:cNvSpPr/>
            <p:nvPr/>
          </p:nvSpPr>
          <p:spPr>
            <a:xfrm>
              <a:off x="7549783" y="3287358"/>
              <a:ext cx="82314" cy="71395"/>
            </a:xfrm>
            <a:custGeom>
              <a:rect b="b" l="l" r="r" t="t"/>
              <a:pathLst>
                <a:path extrusionOk="0" h="1458" w="1681">
                  <a:moveTo>
                    <a:pt x="1531" y="0"/>
                  </a:moveTo>
                  <a:cubicBezTo>
                    <a:pt x="1431" y="0"/>
                    <a:pt x="1393" y="58"/>
                    <a:pt x="1393" y="115"/>
                  </a:cubicBezTo>
                  <a:cubicBezTo>
                    <a:pt x="1361" y="227"/>
                    <a:pt x="1361" y="323"/>
                    <a:pt x="1361" y="451"/>
                  </a:cubicBezTo>
                  <a:cubicBezTo>
                    <a:pt x="1361" y="595"/>
                    <a:pt x="1345" y="707"/>
                    <a:pt x="1329" y="851"/>
                  </a:cubicBezTo>
                  <a:cubicBezTo>
                    <a:pt x="1313" y="915"/>
                    <a:pt x="1281" y="995"/>
                    <a:pt x="1265" y="1043"/>
                  </a:cubicBezTo>
                  <a:cubicBezTo>
                    <a:pt x="1249" y="1075"/>
                    <a:pt x="1249" y="1107"/>
                    <a:pt x="1233" y="1123"/>
                  </a:cubicBezTo>
                  <a:lnTo>
                    <a:pt x="1185" y="1171"/>
                  </a:lnTo>
                  <a:cubicBezTo>
                    <a:pt x="1169" y="1171"/>
                    <a:pt x="1169" y="1187"/>
                    <a:pt x="1153" y="1187"/>
                  </a:cubicBezTo>
                  <a:lnTo>
                    <a:pt x="1041" y="1187"/>
                  </a:lnTo>
                  <a:cubicBezTo>
                    <a:pt x="1009" y="1187"/>
                    <a:pt x="960" y="1171"/>
                    <a:pt x="944" y="1155"/>
                  </a:cubicBezTo>
                  <a:cubicBezTo>
                    <a:pt x="864" y="1107"/>
                    <a:pt x="768" y="1043"/>
                    <a:pt x="704" y="995"/>
                  </a:cubicBezTo>
                  <a:cubicBezTo>
                    <a:pt x="544" y="851"/>
                    <a:pt x="400" y="691"/>
                    <a:pt x="240" y="531"/>
                  </a:cubicBezTo>
                  <a:cubicBezTo>
                    <a:pt x="224" y="499"/>
                    <a:pt x="192" y="483"/>
                    <a:pt x="158" y="483"/>
                  </a:cubicBezTo>
                  <a:cubicBezTo>
                    <a:pt x="124" y="483"/>
                    <a:pt x="88" y="499"/>
                    <a:pt x="64" y="531"/>
                  </a:cubicBezTo>
                  <a:cubicBezTo>
                    <a:pt x="0" y="595"/>
                    <a:pt x="0" y="659"/>
                    <a:pt x="64" y="707"/>
                  </a:cubicBezTo>
                  <a:cubicBezTo>
                    <a:pt x="224" y="883"/>
                    <a:pt x="384" y="1043"/>
                    <a:pt x="560" y="1203"/>
                  </a:cubicBezTo>
                  <a:cubicBezTo>
                    <a:pt x="723" y="1325"/>
                    <a:pt x="919" y="1458"/>
                    <a:pt x="1130" y="1458"/>
                  </a:cubicBezTo>
                  <a:cubicBezTo>
                    <a:pt x="1169" y="1458"/>
                    <a:pt x="1209" y="1453"/>
                    <a:pt x="1249" y="1443"/>
                  </a:cubicBezTo>
                  <a:cubicBezTo>
                    <a:pt x="1361" y="1411"/>
                    <a:pt x="1441" y="1347"/>
                    <a:pt x="1505" y="1251"/>
                  </a:cubicBezTo>
                  <a:cubicBezTo>
                    <a:pt x="1553" y="1187"/>
                    <a:pt x="1569" y="1123"/>
                    <a:pt x="1585" y="1091"/>
                  </a:cubicBezTo>
                  <a:cubicBezTo>
                    <a:pt x="1601" y="1027"/>
                    <a:pt x="1633" y="947"/>
                    <a:pt x="1633" y="883"/>
                  </a:cubicBezTo>
                  <a:cubicBezTo>
                    <a:pt x="1649" y="739"/>
                    <a:pt x="1665" y="627"/>
                    <a:pt x="1665" y="483"/>
                  </a:cubicBezTo>
                  <a:cubicBezTo>
                    <a:pt x="1665" y="371"/>
                    <a:pt x="1665" y="259"/>
                    <a:pt x="1681" y="147"/>
                  </a:cubicBezTo>
                  <a:cubicBezTo>
                    <a:pt x="1681" y="67"/>
                    <a:pt x="1633" y="3"/>
                    <a:pt x="1569" y="3"/>
                  </a:cubicBezTo>
                  <a:cubicBezTo>
                    <a:pt x="1555" y="1"/>
                    <a:pt x="1542" y="0"/>
                    <a:pt x="15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2"/>
            <p:cNvSpPr/>
            <p:nvPr/>
          </p:nvSpPr>
          <p:spPr>
            <a:xfrm>
              <a:off x="7697077" y="3228695"/>
              <a:ext cx="86232" cy="79474"/>
            </a:xfrm>
            <a:custGeom>
              <a:rect b="b" l="l" r="r" t="t"/>
              <a:pathLst>
                <a:path extrusionOk="0" h="1623" w="1761">
                  <a:moveTo>
                    <a:pt x="1633" y="1"/>
                  </a:moveTo>
                  <a:cubicBezTo>
                    <a:pt x="1521" y="1"/>
                    <a:pt x="1457" y="65"/>
                    <a:pt x="1457" y="129"/>
                  </a:cubicBezTo>
                  <a:cubicBezTo>
                    <a:pt x="1441" y="385"/>
                    <a:pt x="1441" y="641"/>
                    <a:pt x="1393" y="913"/>
                  </a:cubicBezTo>
                  <a:lnTo>
                    <a:pt x="1393" y="865"/>
                  </a:lnTo>
                  <a:cubicBezTo>
                    <a:pt x="1377" y="961"/>
                    <a:pt x="1361" y="1073"/>
                    <a:pt x="1313" y="1153"/>
                  </a:cubicBezTo>
                  <a:cubicBezTo>
                    <a:pt x="1297" y="1185"/>
                    <a:pt x="1281" y="1201"/>
                    <a:pt x="1265" y="1249"/>
                  </a:cubicBezTo>
                  <a:lnTo>
                    <a:pt x="1201" y="1313"/>
                  </a:lnTo>
                  <a:cubicBezTo>
                    <a:pt x="1169" y="1313"/>
                    <a:pt x="1169" y="1329"/>
                    <a:pt x="1153" y="1329"/>
                  </a:cubicBezTo>
                  <a:cubicBezTo>
                    <a:pt x="1137" y="1329"/>
                    <a:pt x="1121" y="1329"/>
                    <a:pt x="1121" y="1345"/>
                  </a:cubicBezTo>
                  <a:lnTo>
                    <a:pt x="1057" y="1345"/>
                  </a:lnTo>
                  <a:cubicBezTo>
                    <a:pt x="1025" y="1345"/>
                    <a:pt x="977" y="1329"/>
                    <a:pt x="929" y="1313"/>
                  </a:cubicBezTo>
                  <a:cubicBezTo>
                    <a:pt x="865" y="1265"/>
                    <a:pt x="801" y="1233"/>
                    <a:pt x="721" y="1169"/>
                  </a:cubicBezTo>
                  <a:cubicBezTo>
                    <a:pt x="529" y="1025"/>
                    <a:pt x="401" y="849"/>
                    <a:pt x="241" y="689"/>
                  </a:cubicBezTo>
                  <a:cubicBezTo>
                    <a:pt x="209" y="657"/>
                    <a:pt x="173" y="641"/>
                    <a:pt x="141" y="641"/>
                  </a:cubicBezTo>
                  <a:cubicBezTo>
                    <a:pt x="109" y="641"/>
                    <a:pt x="81" y="657"/>
                    <a:pt x="65" y="689"/>
                  </a:cubicBezTo>
                  <a:cubicBezTo>
                    <a:pt x="1" y="721"/>
                    <a:pt x="1" y="833"/>
                    <a:pt x="65" y="865"/>
                  </a:cubicBezTo>
                  <a:cubicBezTo>
                    <a:pt x="225" y="1025"/>
                    <a:pt x="385" y="1201"/>
                    <a:pt x="561" y="1361"/>
                  </a:cubicBezTo>
                  <a:cubicBezTo>
                    <a:pt x="704" y="1492"/>
                    <a:pt x="901" y="1622"/>
                    <a:pt x="1100" y="1622"/>
                  </a:cubicBezTo>
                  <a:cubicBezTo>
                    <a:pt x="1144" y="1622"/>
                    <a:pt x="1189" y="1616"/>
                    <a:pt x="1233" y="1601"/>
                  </a:cubicBezTo>
                  <a:cubicBezTo>
                    <a:pt x="1521" y="1521"/>
                    <a:pt x="1617" y="1233"/>
                    <a:pt x="1681" y="993"/>
                  </a:cubicBezTo>
                  <a:cubicBezTo>
                    <a:pt x="1729" y="705"/>
                    <a:pt x="1729" y="433"/>
                    <a:pt x="1761" y="145"/>
                  </a:cubicBezTo>
                  <a:cubicBezTo>
                    <a:pt x="1761" y="65"/>
                    <a:pt x="1697" y="1"/>
                    <a:pt x="16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2"/>
            <p:cNvSpPr/>
            <p:nvPr/>
          </p:nvSpPr>
          <p:spPr>
            <a:xfrm>
              <a:off x="7646151" y="3336668"/>
              <a:ext cx="83098" cy="80160"/>
            </a:xfrm>
            <a:custGeom>
              <a:rect b="b" l="l" r="r" t="t"/>
              <a:pathLst>
                <a:path extrusionOk="0" h="1637" w="1697">
                  <a:moveTo>
                    <a:pt x="1526" y="0"/>
                  </a:moveTo>
                  <a:cubicBezTo>
                    <a:pt x="1437" y="0"/>
                    <a:pt x="1393" y="33"/>
                    <a:pt x="1393" y="100"/>
                  </a:cubicBezTo>
                  <a:cubicBezTo>
                    <a:pt x="1377" y="228"/>
                    <a:pt x="1377" y="340"/>
                    <a:pt x="1377" y="468"/>
                  </a:cubicBezTo>
                  <a:cubicBezTo>
                    <a:pt x="1377" y="628"/>
                    <a:pt x="1361" y="756"/>
                    <a:pt x="1345" y="900"/>
                  </a:cubicBezTo>
                  <a:cubicBezTo>
                    <a:pt x="1313" y="996"/>
                    <a:pt x="1297" y="1076"/>
                    <a:pt x="1265" y="1188"/>
                  </a:cubicBezTo>
                  <a:cubicBezTo>
                    <a:pt x="1233" y="1220"/>
                    <a:pt x="1217" y="1236"/>
                    <a:pt x="1201" y="1284"/>
                  </a:cubicBezTo>
                  <a:lnTo>
                    <a:pt x="1153" y="1316"/>
                  </a:lnTo>
                  <a:cubicBezTo>
                    <a:pt x="1137" y="1348"/>
                    <a:pt x="1121" y="1348"/>
                    <a:pt x="1121" y="1348"/>
                  </a:cubicBezTo>
                  <a:cubicBezTo>
                    <a:pt x="1105" y="1348"/>
                    <a:pt x="1105" y="1348"/>
                    <a:pt x="1073" y="1364"/>
                  </a:cubicBezTo>
                  <a:lnTo>
                    <a:pt x="1025" y="1364"/>
                  </a:lnTo>
                  <a:cubicBezTo>
                    <a:pt x="977" y="1364"/>
                    <a:pt x="961" y="1348"/>
                    <a:pt x="945" y="1348"/>
                  </a:cubicBezTo>
                  <a:cubicBezTo>
                    <a:pt x="881" y="1300"/>
                    <a:pt x="801" y="1268"/>
                    <a:pt x="737" y="1220"/>
                  </a:cubicBezTo>
                  <a:cubicBezTo>
                    <a:pt x="641" y="1140"/>
                    <a:pt x="561" y="1044"/>
                    <a:pt x="465" y="964"/>
                  </a:cubicBezTo>
                  <a:cubicBezTo>
                    <a:pt x="385" y="884"/>
                    <a:pt x="321" y="788"/>
                    <a:pt x="241" y="708"/>
                  </a:cubicBezTo>
                  <a:cubicBezTo>
                    <a:pt x="217" y="676"/>
                    <a:pt x="181" y="660"/>
                    <a:pt x="147" y="660"/>
                  </a:cubicBezTo>
                  <a:cubicBezTo>
                    <a:pt x="113" y="660"/>
                    <a:pt x="81" y="676"/>
                    <a:pt x="65" y="708"/>
                  </a:cubicBezTo>
                  <a:cubicBezTo>
                    <a:pt x="1" y="756"/>
                    <a:pt x="1" y="836"/>
                    <a:pt x="65" y="884"/>
                  </a:cubicBezTo>
                  <a:cubicBezTo>
                    <a:pt x="145" y="964"/>
                    <a:pt x="193" y="1044"/>
                    <a:pt x="273" y="1124"/>
                  </a:cubicBezTo>
                  <a:cubicBezTo>
                    <a:pt x="385" y="1220"/>
                    <a:pt x="465" y="1316"/>
                    <a:pt x="577" y="1412"/>
                  </a:cubicBezTo>
                  <a:cubicBezTo>
                    <a:pt x="673" y="1508"/>
                    <a:pt x="801" y="1588"/>
                    <a:pt x="913" y="1620"/>
                  </a:cubicBezTo>
                  <a:cubicBezTo>
                    <a:pt x="977" y="1636"/>
                    <a:pt x="1041" y="1636"/>
                    <a:pt x="1073" y="1636"/>
                  </a:cubicBezTo>
                  <a:cubicBezTo>
                    <a:pt x="1153" y="1636"/>
                    <a:pt x="1217" y="1620"/>
                    <a:pt x="1281" y="1604"/>
                  </a:cubicBezTo>
                  <a:cubicBezTo>
                    <a:pt x="1345" y="1588"/>
                    <a:pt x="1377" y="1540"/>
                    <a:pt x="1425" y="1508"/>
                  </a:cubicBezTo>
                  <a:cubicBezTo>
                    <a:pt x="1457" y="1460"/>
                    <a:pt x="1505" y="1396"/>
                    <a:pt x="1521" y="1364"/>
                  </a:cubicBezTo>
                  <a:cubicBezTo>
                    <a:pt x="1585" y="1220"/>
                    <a:pt x="1617" y="1108"/>
                    <a:pt x="1633" y="948"/>
                  </a:cubicBezTo>
                  <a:cubicBezTo>
                    <a:pt x="1681" y="676"/>
                    <a:pt x="1681" y="404"/>
                    <a:pt x="1697" y="148"/>
                  </a:cubicBezTo>
                  <a:cubicBezTo>
                    <a:pt x="1697" y="68"/>
                    <a:pt x="1633" y="4"/>
                    <a:pt x="1585" y="4"/>
                  </a:cubicBezTo>
                  <a:cubicBezTo>
                    <a:pt x="1563" y="1"/>
                    <a:pt x="1544" y="0"/>
                    <a:pt x="15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2"/>
            <p:cNvSpPr/>
            <p:nvPr/>
          </p:nvSpPr>
          <p:spPr>
            <a:xfrm>
              <a:off x="7200302" y="2850274"/>
              <a:ext cx="156010" cy="136228"/>
            </a:xfrm>
            <a:custGeom>
              <a:rect b="b" l="l" r="r" t="t"/>
              <a:pathLst>
                <a:path extrusionOk="0" h="2782" w="3186">
                  <a:moveTo>
                    <a:pt x="1505" y="0"/>
                  </a:moveTo>
                  <a:cubicBezTo>
                    <a:pt x="1393" y="16"/>
                    <a:pt x="1297" y="16"/>
                    <a:pt x="1185" y="48"/>
                  </a:cubicBezTo>
                  <a:cubicBezTo>
                    <a:pt x="961" y="112"/>
                    <a:pt x="769" y="208"/>
                    <a:pt x="561" y="352"/>
                  </a:cubicBezTo>
                  <a:cubicBezTo>
                    <a:pt x="401" y="480"/>
                    <a:pt x="289" y="608"/>
                    <a:pt x="177" y="768"/>
                  </a:cubicBezTo>
                  <a:cubicBezTo>
                    <a:pt x="81" y="928"/>
                    <a:pt x="49" y="1104"/>
                    <a:pt x="17" y="1296"/>
                  </a:cubicBezTo>
                  <a:cubicBezTo>
                    <a:pt x="1" y="1472"/>
                    <a:pt x="1" y="1680"/>
                    <a:pt x="49" y="1856"/>
                  </a:cubicBezTo>
                  <a:cubicBezTo>
                    <a:pt x="81" y="2160"/>
                    <a:pt x="209" y="2448"/>
                    <a:pt x="321" y="2720"/>
                  </a:cubicBezTo>
                  <a:cubicBezTo>
                    <a:pt x="355" y="2755"/>
                    <a:pt x="407" y="2781"/>
                    <a:pt x="451" y="2781"/>
                  </a:cubicBezTo>
                  <a:cubicBezTo>
                    <a:pt x="468" y="2781"/>
                    <a:pt x="484" y="2777"/>
                    <a:pt x="497" y="2768"/>
                  </a:cubicBezTo>
                  <a:cubicBezTo>
                    <a:pt x="561" y="2736"/>
                    <a:pt x="577" y="2656"/>
                    <a:pt x="561" y="2592"/>
                  </a:cubicBezTo>
                  <a:cubicBezTo>
                    <a:pt x="529" y="2496"/>
                    <a:pt x="481" y="2416"/>
                    <a:pt x="433" y="2320"/>
                  </a:cubicBezTo>
                  <a:cubicBezTo>
                    <a:pt x="369" y="2112"/>
                    <a:pt x="321" y="1920"/>
                    <a:pt x="305" y="1696"/>
                  </a:cubicBezTo>
                  <a:cubicBezTo>
                    <a:pt x="273" y="1552"/>
                    <a:pt x="305" y="1408"/>
                    <a:pt x="321" y="1248"/>
                  </a:cubicBezTo>
                  <a:cubicBezTo>
                    <a:pt x="337" y="1152"/>
                    <a:pt x="369" y="1056"/>
                    <a:pt x="401" y="976"/>
                  </a:cubicBezTo>
                  <a:cubicBezTo>
                    <a:pt x="433" y="896"/>
                    <a:pt x="497" y="816"/>
                    <a:pt x="545" y="736"/>
                  </a:cubicBezTo>
                  <a:cubicBezTo>
                    <a:pt x="593" y="656"/>
                    <a:pt x="673" y="592"/>
                    <a:pt x="769" y="512"/>
                  </a:cubicBezTo>
                  <a:cubicBezTo>
                    <a:pt x="881" y="432"/>
                    <a:pt x="977" y="368"/>
                    <a:pt x="1121" y="336"/>
                  </a:cubicBezTo>
                  <a:cubicBezTo>
                    <a:pt x="1217" y="288"/>
                    <a:pt x="1329" y="272"/>
                    <a:pt x="1425" y="256"/>
                  </a:cubicBezTo>
                  <a:cubicBezTo>
                    <a:pt x="1505" y="256"/>
                    <a:pt x="1601" y="256"/>
                    <a:pt x="1681" y="272"/>
                  </a:cubicBezTo>
                  <a:cubicBezTo>
                    <a:pt x="1761" y="288"/>
                    <a:pt x="1857" y="320"/>
                    <a:pt x="1937" y="352"/>
                  </a:cubicBezTo>
                  <a:cubicBezTo>
                    <a:pt x="2049" y="400"/>
                    <a:pt x="2129" y="448"/>
                    <a:pt x="2209" y="512"/>
                  </a:cubicBezTo>
                  <a:cubicBezTo>
                    <a:pt x="2321" y="608"/>
                    <a:pt x="2449" y="736"/>
                    <a:pt x="2545" y="880"/>
                  </a:cubicBezTo>
                  <a:cubicBezTo>
                    <a:pt x="2705" y="1088"/>
                    <a:pt x="2817" y="1328"/>
                    <a:pt x="2929" y="1568"/>
                  </a:cubicBezTo>
                  <a:cubicBezTo>
                    <a:pt x="2941" y="1617"/>
                    <a:pt x="3000" y="1638"/>
                    <a:pt x="3056" y="1638"/>
                  </a:cubicBezTo>
                  <a:cubicBezTo>
                    <a:pt x="3073" y="1638"/>
                    <a:pt x="3090" y="1636"/>
                    <a:pt x="3105" y="1632"/>
                  </a:cubicBezTo>
                  <a:cubicBezTo>
                    <a:pt x="3137" y="1616"/>
                    <a:pt x="3169" y="1600"/>
                    <a:pt x="3169" y="1552"/>
                  </a:cubicBezTo>
                  <a:cubicBezTo>
                    <a:pt x="3185" y="1520"/>
                    <a:pt x="3169" y="1488"/>
                    <a:pt x="3169" y="1456"/>
                  </a:cubicBezTo>
                  <a:cubicBezTo>
                    <a:pt x="3057" y="1216"/>
                    <a:pt x="2945" y="976"/>
                    <a:pt x="2785" y="768"/>
                  </a:cubicBezTo>
                  <a:cubicBezTo>
                    <a:pt x="2721" y="688"/>
                    <a:pt x="2657" y="592"/>
                    <a:pt x="2577" y="512"/>
                  </a:cubicBezTo>
                  <a:cubicBezTo>
                    <a:pt x="2497" y="432"/>
                    <a:pt x="2417" y="352"/>
                    <a:pt x="2337" y="288"/>
                  </a:cubicBezTo>
                  <a:cubicBezTo>
                    <a:pt x="2177" y="176"/>
                    <a:pt x="2001" y="80"/>
                    <a:pt x="1809" y="32"/>
                  </a:cubicBezTo>
                  <a:cubicBezTo>
                    <a:pt x="1697" y="16"/>
                    <a:pt x="1601" y="0"/>
                    <a:pt x="15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2"/>
            <p:cNvSpPr/>
            <p:nvPr/>
          </p:nvSpPr>
          <p:spPr>
            <a:xfrm>
              <a:off x="7700211" y="2675558"/>
              <a:ext cx="153611" cy="128540"/>
            </a:xfrm>
            <a:custGeom>
              <a:rect b="b" l="l" r="r" t="t"/>
              <a:pathLst>
                <a:path extrusionOk="0" h="2625" w="3137">
                  <a:moveTo>
                    <a:pt x="1409" y="0"/>
                  </a:moveTo>
                  <a:cubicBezTo>
                    <a:pt x="1201" y="16"/>
                    <a:pt x="961" y="64"/>
                    <a:pt x="753" y="160"/>
                  </a:cubicBezTo>
                  <a:cubicBezTo>
                    <a:pt x="641" y="208"/>
                    <a:pt x="529" y="256"/>
                    <a:pt x="497" y="368"/>
                  </a:cubicBezTo>
                  <a:cubicBezTo>
                    <a:pt x="417" y="448"/>
                    <a:pt x="353" y="496"/>
                    <a:pt x="289" y="576"/>
                  </a:cubicBezTo>
                  <a:cubicBezTo>
                    <a:pt x="177" y="736"/>
                    <a:pt x="97" y="912"/>
                    <a:pt x="49" y="1120"/>
                  </a:cubicBezTo>
                  <a:cubicBezTo>
                    <a:pt x="33" y="1216"/>
                    <a:pt x="17" y="1312"/>
                    <a:pt x="17" y="1440"/>
                  </a:cubicBezTo>
                  <a:cubicBezTo>
                    <a:pt x="1" y="1536"/>
                    <a:pt x="17" y="1664"/>
                    <a:pt x="17" y="1760"/>
                  </a:cubicBezTo>
                  <a:cubicBezTo>
                    <a:pt x="33" y="2016"/>
                    <a:pt x="97" y="2256"/>
                    <a:pt x="177" y="2512"/>
                  </a:cubicBezTo>
                  <a:cubicBezTo>
                    <a:pt x="193" y="2544"/>
                    <a:pt x="193" y="2576"/>
                    <a:pt x="241" y="2592"/>
                  </a:cubicBezTo>
                  <a:cubicBezTo>
                    <a:pt x="273" y="2624"/>
                    <a:pt x="289" y="2624"/>
                    <a:pt x="337" y="2624"/>
                  </a:cubicBezTo>
                  <a:cubicBezTo>
                    <a:pt x="401" y="2592"/>
                    <a:pt x="449" y="2512"/>
                    <a:pt x="433" y="2464"/>
                  </a:cubicBezTo>
                  <a:cubicBezTo>
                    <a:pt x="353" y="2192"/>
                    <a:pt x="289" y="1936"/>
                    <a:pt x="273" y="1680"/>
                  </a:cubicBezTo>
                  <a:cubicBezTo>
                    <a:pt x="257" y="1520"/>
                    <a:pt x="273" y="1360"/>
                    <a:pt x="289" y="1200"/>
                  </a:cubicBezTo>
                  <a:cubicBezTo>
                    <a:pt x="321" y="1104"/>
                    <a:pt x="353" y="992"/>
                    <a:pt x="401" y="896"/>
                  </a:cubicBezTo>
                  <a:cubicBezTo>
                    <a:pt x="433" y="816"/>
                    <a:pt x="481" y="752"/>
                    <a:pt x="529" y="672"/>
                  </a:cubicBezTo>
                  <a:cubicBezTo>
                    <a:pt x="593" y="624"/>
                    <a:pt x="657" y="560"/>
                    <a:pt x="737" y="496"/>
                  </a:cubicBezTo>
                  <a:cubicBezTo>
                    <a:pt x="833" y="432"/>
                    <a:pt x="913" y="400"/>
                    <a:pt x="1009" y="352"/>
                  </a:cubicBezTo>
                  <a:cubicBezTo>
                    <a:pt x="1153" y="320"/>
                    <a:pt x="1281" y="304"/>
                    <a:pt x="1409" y="272"/>
                  </a:cubicBezTo>
                  <a:cubicBezTo>
                    <a:pt x="1521" y="272"/>
                    <a:pt x="1617" y="272"/>
                    <a:pt x="1713" y="304"/>
                  </a:cubicBezTo>
                  <a:cubicBezTo>
                    <a:pt x="1793" y="320"/>
                    <a:pt x="1889" y="336"/>
                    <a:pt x="1969" y="384"/>
                  </a:cubicBezTo>
                  <a:cubicBezTo>
                    <a:pt x="2049" y="416"/>
                    <a:pt x="2129" y="480"/>
                    <a:pt x="2209" y="544"/>
                  </a:cubicBezTo>
                  <a:cubicBezTo>
                    <a:pt x="2321" y="640"/>
                    <a:pt x="2417" y="736"/>
                    <a:pt x="2497" y="864"/>
                  </a:cubicBezTo>
                  <a:cubicBezTo>
                    <a:pt x="2609" y="1040"/>
                    <a:pt x="2689" y="1232"/>
                    <a:pt x="2769" y="1440"/>
                  </a:cubicBezTo>
                  <a:cubicBezTo>
                    <a:pt x="2801" y="1536"/>
                    <a:pt x="2833" y="1632"/>
                    <a:pt x="2849" y="1744"/>
                  </a:cubicBezTo>
                  <a:cubicBezTo>
                    <a:pt x="2877" y="1787"/>
                    <a:pt x="2919" y="1843"/>
                    <a:pt x="2984" y="1843"/>
                  </a:cubicBezTo>
                  <a:cubicBezTo>
                    <a:pt x="2992" y="1843"/>
                    <a:pt x="3000" y="1842"/>
                    <a:pt x="3009" y="1840"/>
                  </a:cubicBezTo>
                  <a:cubicBezTo>
                    <a:pt x="3073" y="1824"/>
                    <a:pt x="3137" y="1760"/>
                    <a:pt x="3121" y="1680"/>
                  </a:cubicBezTo>
                  <a:cubicBezTo>
                    <a:pt x="3041" y="1392"/>
                    <a:pt x="2929" y="1104"/>
                    <a:pt x="2769" y="832"/>
                  </a:cubicBezTo>
                  <a:cubicBezTo>
                    <a:pt x="2673" y="672"/>
                    <a:pt x="2577" y="512"/>
                    <a:pt x="2433" y="400"/>
                  </a:cubicBezTo>
                  <a:cubicBezTo>
                    <a:pt x="2289" y="272"/>
                    <a:pt x="2161" y="160"/>
                    <a:pt x="1969" y="96"/>
                  </a:cubicBezTo>
                  <a:cubicBezTo>
                    <a:pt x="1793" y="16"/>
                    <a:pt x="1601" y="0"/>
                    <a:pt x="14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2"/>
            <p:cNvSpPr/>
            <p:nvPr/>
          </p:nvSpPr>
          <p:spPr>
            <a:xfrm>
              <a:off x="6966825" y="2521947"/>
              <a:ext cx="534431" cy="630799"/>
            </a:xfrm>
            <a:custGeom>
              <a:rect b="b" l="l" r="r" t="t"/>
              <a:pathLst>
                <a:path extrusionOk="0" h="12882" w="10914">
                  <a:moveTo>
                    <a:pt x="5633" y="1"/>
                  </a:moveTo>
                  <a:cubicBezTo>
                    <a:pt x="5505" y="81"/>
                    <a:pt x="5489" y="81"/>
                    <a:pt x="5473" y="81"/>
                  </a:cubicBezTo>
                  <a:lnTo>
                    <a:pt x="5169" y="81"/>
                  </a:lnTo>
                  <a:cubicBezTo>
                    <a:pt x="4625" y="113"/>
                    <a:pt x="4097" y="257"/>
                    <a:pt x="3585" y="481"/>
                  </a:cubicBezTo>
                  <a:cubicBezTo>
                    <a:pt x="3089" y="705"/>
                    <a:pt x="2625" y="993"/>
                    <a:pt x="2225" y="1361"/>
                  </a:cubicBezTo>
                  <a:cubicBezTo>
                    <a:pt x="1809" y="1713"/>
                    <a:pt x="1457" y="2161"/>
                    <a:pt x="1153" y="2641"/>
                  </a:cubicBezTo>
                  <a:cubicBezTo>
                    <a:pt x="849" y="3105"/>
                    <a:pt x="609" y="3601"/>
                    <a:pt x="433" y="4113"/>
                  </a:cubicBezTo>
                  <a:cubicBezTo>
                    <a:pt x="257" y="4641"/>
                    <a:pt x="129" y="5185"/>
                    <a:pt x="65" y="5713"/>
                  </a:cubicBezTo>
                  <a:cubicBezTo>
                    <a:pt x="1" y="6257"/>
                    <a:pt x="1" y="6801"/>
                    <a:pt x="49" y="7345"/>
                  </a:cubicBezTo>
                  <a:cubicBezTo>
                    <a:pt x="113" y="7905"/>
                    <a:pt x="225" y="8433"/>
                    <a:pt x="401" y="8961"/>
                  </a:cubicBezTo>
                  <a:cubicBezTo>
                    <a:pt x="593" y="9473"/>
                    <a:pt x="833" y="9986"/>
                    <a:pt x="1137" y="10434"/>
                  </a:cubicBezTo>
                  <a:cubicBezTo>
                    <a:pt x="1425" y="10898"/>
                    <a:pt x="1793" y="11314"/>
                    <a:pt x="2209" y="11682"/>
                  </a:cubicBezTo>
                  <a:cubicBezTo>
                    <a:pt x="2625" y="12034"/>
                    <a:pt x="3089" y="12322"/>
                    <a:pt x="3601" y="12546"/>
                  </a:cubicBezTo>
                  <a:cubicBezTo>
                    <a:pt x="4129" y="12738"/>
                    <a:pt x="4673" y="12866"/>
                    <a:pt x="5233" y="12882"/>
                  </a:cubicBezTo>
                  <a:cubicBezTo>
                    <a:pt x="5505" y="12882"/>
                    <a:pt x="5793" y="12866"/>
                    <a:pt x="6065" y="12818"/>
                  </a:cubicBezTo>
                  <a:cubicBezTo>
                    <a:pt x="6353" y="12786"/>
                    <a:pt x="6609" y="12722"/>
                    <a:pt x="6865" y="12626"/>
                  </a:cubicBezTo>
                  <a:cubicBezTo>
                    <a:pt x="7393" y="12434"/>
                    <a:pt x="7889" y="12178"/>
                    <a:pt x="8337" y="11842"/>
                  </a:cubicBezTo>
                  <a:cubicBezTo>
                    <a:pt x="8769" y="11522"/>
                    <a:pt x="9153" y="11122"/>
                    <a:pt x="9473" y="10674"/>
                  </a:cubicBezTo>
                  <a:cubicBezTo>
                    <a:pt x="9777" y="10290"/>
                    <a:pt x="10017" y="9858"/>
                    <a:pt x="10209" y="9409"/>
                  </a:cubicBezTo>
                  <a:lnTo>
                    <a:pt x="10193" y="9393"/>
                  </a:lnTo>
                  <a:lnTo>
                    <a:pt x="10129" y="9329"/>
                  </a:lnTo>
                  <a:lnTo>
                    <a:pt x="10081" y="9297"/>
                  </a:lnTo>
                  <a:lnTo>
                    <a:pt x="10065" y="9281"/>
                  </a:lnTo>
                  <a:cubicBezTo>
                    <a:pt x="10001" y="9409"/>
                    <a:pt x="9953" y="9553"/>
                    <a:pt x="9873" y="9681"/>
                  </a:cubicBezTo>
                  <a:cubicBezTo>
                    <a:pt x="9601" y="10162"/>
                    <a:pt x="9313" y="10594"/>
                    <a:pt x="8945" y="10994"/>
                  </a:cubicBezTo>
                  <a:lnTo>
                    <a:pt x="8961" y="10978"/>
                  </a:lnTo>
                  <a:lnTo>
                    <a:pt x="8961" y="10978"/>
                  </a:lnTo>
                  <a:cubicBezTo>
                    <a:pt x="8641" y="11346"/>
                    <a:pt x="8289" y="11634"/>
                    <a:pt x="7889" y="11890"/>
                  </a:cubicBezTo>
                  <a:cubicBezTo>
                    <a:pt x="7521" y="12130"/>
                    <a:pt x="7121" y="12322"/>
                    <a:pt x="6705" y="12450"/>
                  </a:cubicBezTo>
                  <a:cubicBezTo>
                    <a:pt x="6337" y="12578"/>
                    <a:pt x="5953" y="12642"/>
                    <a:pt x="5553" y="12658"/>
                  </a:cubicBezTo>
                  <a:cubicBezTo>
                    <a:pt x="5488" y="12660"/>
                    <a:pt x="5423" y="12662"/>
                    <a:pt x="5358" y="12662"/>
                  </a:cubicBezTo>
                  <a:cubicBezTo>
                    <a:pt x="5023" y="12662"/>
                    <a:pt x="4691" y="12626"/>
                    <a:pt x="4369" y="12546"/>
                  </a:cubicBezTo>
                  <a:cubicBezTo>
                    <a:pt x="3985" y="12434"/>
                    <a:pt x="3601" y="12306"/>
                    <a:pt x="3265" y="12114"/>
                  </a:cubicBezTo>
                  <a:cubicBezTo>
                    <a:pt x="2897" y="11922"/>
                    <a:pt x="2545" y="11650"/>
                    <a:pt x="2225" y="11378"/>
                  </a:cubicBezTo>
                  <a:cubicBezTo>
                    <a:pt x="1873" y="11042"/>
                    <a:pt x="1553" y="10658"/>
                    <a:pt x="1297" y="10242"/>
                  </a:cubicBezTo>
                  <a:cubicBezTo>
                    <a:pt x="961" y="9745"/>
                    <a:pt x="737" y="9201"/>
                    <a:pt x="545" y="8657"/>
                  </a:cubicBezTo>
                  <a:lnTo>
                    <a:pt x="545" y="8673"/>
                  </a:lnTo>
                  <a:cubicBezTo>
                    <a:pt x="353" y="8065"/>
                    <a:pt x="257" y="7441"/>
                    <a:pt x="225" y="6785"/>
                  </a:cubicBezTo>
                  <a:lnTo>
                    <a:pt x="225" y="6753"/>
                  </a:lnTo>
                  <a:cubicBezTo>
                    <a:pt x="209" y="6097"/>
                    <a:pt x="273" y="5441"/>
                    <a:pt x="433" y="4801"/>
                  </a:cubicBezTo>
                  <a:lnTo>
                    <a:pt x="433" y="4817"/>
                  </a:lnTo>
                  <a:cubicBezTo>
                    <a:pt x="561" y="4209"/>
                    <a:pt x="785" y="3633"/>
                    <a:pt x="1073" y="3105"/>
                  </a:cubicBezTo>
                  <a:lnTo>
                    <a:pt x="1073" y="3121"/>
                  </a:lnTo>
                  <a:cubicBezTo>
                    <a:pt x="1329" y="2641"/>
                    <a:pt x="1633" y="2193"/>
                    <a:pt x="1985" y="1793"/>
                  </a:cubicBezTo>
                  <a:cubicBezTo>
                    <a:pt x="2305" y="1457"/>
                    <a:pt x="2673" y="1137"/>
                    <a:pt x="3073" y="897"/>
                  </a:cubicBezTo>
                  <a:lnTo>
                    <a:pt x="3089" y="897"/>
                  </a:lnTo>
                  <a:cubicBezTo>
                    <a:pt x="3457" y="657"/>
                    <a:pt x="3857" y="481"/>
                    <a:pt x="4257" y="353"/>
                  </a:cubicBezTo>
                  <a:cubicBezTo>
                    <a:pt x="4625" y="241"/>
                    <a:pt x="5025" y="177"/>
                    <a:pt x="5425" y="161"/>
                  </a:cubicBezTo>
                  <a:lnTo>
                    <a:pt x="5489" y="161"/>
                  </a:lnTo>
                  <a:cubicBezTo>
                    <a:pt x="5873" y="161"/>
                    <a:pt x="6225" y="193"/>
                    <a:pt x="6593" y="273"/>
                  </a:cubicBezTo>
                  <a:cubicBezTo>
                    <a:pt x="6705" y="289"/>
                    <a:pt x="6817" y="337"/>
                    <a:pt x="6929" y="369"/>
                  </a:cubicBezTo>
                  <a:lnTo>
                    <a:pt x="6993" y="369"/>
                  </a:lnTo>
                  <a:cubicBezTo>
                    <a:pt x="7137" y="433"/>
                    <a:pt x="7297" y="481"/>
                    <a:pt x="7425" y="561"/>
                  </a:cubicBezTo>
                  <a:lnTo>
                    <a:pt x="7489" y="561"/>
                  </a:lnTo>
                  <a:cubicBezTo>
                    <a:pt x="7489" y="561"/>
                    <a:pt x="7505" y="561"/>
                    <a:pt x="7505" y="577"/>
                  </a:cubicBezTo>
                  <a:cubicBezTo>
                    <a:pt x="7569" y="593"/>
                    <a:pt x="7633" y="641"/>
                    <a:pt x="7697" y="673"/>
                  </a:cubicBezTo>
                  <a:lnTo>
                    <a:pt x="7713" y="673"/>
                  </a:lnTo>
                  <a:cubicBezTo>
                    <a:pt x="8097" y="881"/>
                    <a:pt x="8449" y="1137"/>
                    <a:pt x="8769" y="1441"/>
                  </a:cubicBezTo>
                  <a:cubicBezTo>
                    <a:pt x="9057" y="1697"/>
                    <a:pt x="9297" y="1969"/>
                    <a:pt x="9505" y="2273"/>
                  </a:cubicBezTo>
                  <a:cubicBezTo>
                    <a:pt x="9505" y="2289"/>
                    <a:pt x="9537" y="2289"/>
                    <a:pt x="9537" y="2321"/>
                  </a:cubicBezTo>
                  <a:cubicBezTo>
                    <a:pt x="9537" y="2337"/>
                    <a:pt x="9553" y="2337"/>
                    <a:pt x="9553" y="2337"/>
                  </a:cubicBezTo>
                  <a:lnTo>
                    <a:pt x="9553" y="2353"/>
                  </a:lnTo>
                  <a:lnTo>
                    <a:pt x="9569" y="2369"/>
                  </a:lnTo>
                  <a:lnTo>
                    <a:pt x="9569" y="2401"/>
                  </a:lnTo>
                  <a:lnTo>
                    <a:pt x="9585" y="2417"/>
                  </a:lnTo>
                  <a:cubicBezTo>
                    <a:pt x="9585" y="2417"/>
                    <a:pt x="9585" y="2433"/>
                    <a:pt x="9617" y="2433"/>
                  </a:cubicBezTo>
                  <a:lnTo>
                    <a:pt x="9633" y="2449"/>
                  </a:lnTo>
                  <a:cubicBezTo>
                    <a:pt x="9633" y="2449"/>
                    <a:pt x="9633" y="2481"/>
                    <a:pt x="9649" y="2481"/>
                  </a:cubicBezTo>
                  <a:lnTo>
                    <a:pt x="9665" y="2497"/>
                  </a:lnTo>
                  <a:cubicBezTo>
                    <a:pt x="9665" y="2497"/>
                    <a:pt x="9665" y="2513"/>
                    <a:pt x="9697" y="2513"/>
                  </a:cubicBezTo>
                  <a:lnTo>
                    <a:pt x="9713" y="2529"/>
                  </a:lnTo>
                  <a:lnTo>
                    <a:pt x="9713" y="2561"/>
                  </a:lnTo>
                  <a:lnTo>
                    <a:pt x="9713" y="2577"/>
                  </a:lnTo>
                  <a:cubicBezTo>
                    <a:pt x="9713" y="2577"/>
                    <a:pt x="9713" y="2593"/>
                    <a:pt x="9729" y="2593"/>
                  </a:cubicBezTo>
                  <a:cubicBezTo>
                    <a:pt x="9729" y="2593"/>
                    <a:pt x="9729" y="2609"/>
                    <a:pt x="9745" y="2609"/>
                  </a:cubicBezTo>
                  <a:lnTo>
                    <a:pt x="9745" y="2641"/>
                  </a:lnTo>
                  <a:cubicBezTo>
                    <a:pt x="10049" y="3121"/>
                    <a:pt x="10273" y="3617"/>
                    <a:pt x="10449" y="4161"/>
                  </a:cubicBezTo>
                  <a:cubicBezTo>
                    <a:pt x="10497" y="4257"/>
                    <a:pt x="10513" y="4369"/>
                    <a:pt x="10545" y="4481"/>
                  </a:cubicBezTo>
                  <a:lnTo>
                    <a:pt x="10545" y="4497"/>
                  </a:lnTo>
                  <a:lnTo>
                    <a:pt x="10545" y="4513"/>
                  </a:lnTo>
                  <a:lnTo>
                    <a:pt x="10545" y="4561"/>
                  </a:lnTo>
                  <a:cubicBezTo>
                    <a:pt x="10673" y="5009"/>
                    <a:pt x="10737" y="5489"/>
                    <a:pt x="10753" y="5969"/>
                  </a:cubicBezTo>
                  <a:lnTo>
                    <a:pt x="10865" y="5921"/>
                  </a:lnTo>
                  <a:cubicBezTo>
                    <a:pt x="10897" y="5921"/>
                    <a:pt x="10913" y="5889"/>
                    <a:pt x="10913" y="5889"/>
                  </a:cubicBezTo>
                  <a:cubicBezTo>
                    <a:pt x="10897" y="5601"/>
                    <a:pt x="10865" y="5297"/>
                    <a:pt x="10817" y="4993"/>
                  </a:cubicBezTo>
                  <a:cubicBezTo>
                    <a:pt x="10785" y="4929"/>
                    <a:pt x="10785" y="4849"/>
                    <a:pt x="10769" y="4801"/>
                  </a:cubicBezTo>
                  <a:cubicBezTo>
                    <a:pt x="10705" y="4529"/>
                    <a:pt x="10657" y="4289"/>
                    <a:pt x="10577" y="4033"/>
                  </a:cubicBezTo>
                  <a:cubicBezTo>
                    <a:pt x="10497" y="3793"/>
                    <a:pt x="10385" y="3553"/>
                    <a:pt x="10289" y="3313"/>
                  </a:cubicBezTo>
                  <a:cubicBezTo>
                    <a:pt x="10289" y="3297"/>
                    <a:pt x="10273" y="3281"/>
                    <a:pt x="10273" y="3249"/>
                  </a:cubicBezTo>
                  <a:cubicBezTo>
                    <a:pt x="10033" y="2721"/>
                    <a:pt x="9697" y="2209"/>
                    <a:pt x="9313" y="1761"/>
                  </a:cubicBezTo>
                  <a:lnTo>
                    <a:pt x="9313" y="1729"/>
                  </a:lnTo>
                  <a:cubicBezTo>
                    <a:pt x="9313" y="1729"/>
                    <a:pt x="9313" y="1713"/>
                    <a:pt x="9297" y="1713"/>
                  </a:cubicBezTo>
                  <a:cubicBezTo>
                    <a:pt x="9217" y="1633"/>
                    <a:pt x="9153" y="1553"/>
                    <a:pt x="9073" y="1473"/>
                  </a:cubicBezTo>
                  <a:cubicBezTo>
                    <a:pt x="8865" y="1281"/>
                    <a:pt x="8673" y="1089"/>
                    <a:pt x="8449" y="929"/>
                  </a:cubicBezTo>
                  <a:cubicBezTo>
                    <a:pt x="8385" y="881"/>
                    <a:pt x="8305" y="833"/>
                    <a:pt x="8225" y="801"/>
                  </a:cubicBezTo>
                  <a:cubicBezTo>
                    <a:pt x="8049" y="673"/>
                    <a:pt x="7873" y="577"/>
                    <a:pt x="7697" y="481"/>
                  </a:cubicBezTo>
                  <a:cubicBezTo>
                    <a:pt x="7409" y="337"/>
                    <a:pt x="7137" y="241"/>
                    <a:pt x="6833" y="161"/>
                  </a:cubicBezTo>
                  <a:lnTo>
                    <a:pt x="6817" y="161"/>
                  </a:lnTo>
                  <a:lnTo>
                    <a:pt x="6273" y="33"/>
                  </a:lnTo>
                  <a:lnTo>
                    <a:pt x="6209" y="33"/>
                  </a:lnTo>
                  <a:cubicBezTo>
                    <a:pt x="6145" y="33"/>
                    <a:pt x="6097" y="17"/>
                    <a:pt x="6049" y="17"/>
                  </a:cubicBezTo>
                  <a:cubicBezTo>
                    <a:pt x="5905" y="1"/>
                    <a:pt x="5777" y="1"/>
                    <a:pt x="56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2"/>
            <p:cNvSpPr/>
            <p:nvPr/>
          </p:nvSpPr>
          <p:spPr>
            <a:xfrm>
              <a:off x="6976227" y="2858892"/>
              <a:ext cx="49" cy="49"/>
            </a:xfrm>
            <a:custGeom>
              <a:rect b="b" l="l" r="r" t="t"/>
              <a:pathLst>
                <a:path extrusionOk="0" h="1" w="1">
                  <a:moveTo>
                    <a:pt x="1"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2"/>
            <p:cNvSpPr/>
            <p:nvPr/>
          </p:nvSpPr>
          <p:spPr>
            <a:xfrm>
              <a:off x="7286534" y="2539184"/>
              <a:ext cx="49" cy="49"/>
            </a:xfrm>
            <a:custGeom>
              <a:rect b="b" l="l" r="r" t="t"/>
              <a:pathLst>
                <a:path extrusionOk="0" h="1" w="1">
                  <a:moveTo>
                    <a:pt x="0"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2"/>
            <p:cNvSpPr/>
            <p:nvPr/>
          </p:nvSpPr>
          <p:spPr>
            <a:xfrm>
              <a:off x="7114119" y="2570523"/>
              <a:ext cx="832" cy="49"/>
            </a:xfrm>
            <a:custGeom>
              <a:rect b="b" l="l" r="r" t="t"/>
              <a:pathLst>
                <a:path extrusionOk="0" h="1" w="17">
                  <a:moveTo>
                    <a:pt x="1" y="1"/>
                  </a:moveTo>
                  <a:cubicBezTo>
                    <a:pt x="1" y="1"/>
                    <a:pt x="17" y="1"/>
                    <a:pt x="1" y="1"/>
                  </a:cubicBezTo>
                  <a:cubicBezTo>
                    <a:pt x="17" y="1"/>
                    <a:pt x="1" y="1"/>
                    <a:pt x="1"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2"/>
            <p:cNvSpPr/>
            <p:nvPr/>
          </p:nvSpPr>
          <p:spPr>
            <a:xfrm>
              <a:off x="7114119" y="2570523"/>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2"/>
            <p:cNvSpPr/>
            <p:nvPr/>
          </p:nvSpPr>
          <p:spPr>
            <a:xfrm>
              <a:off x="7114119" y="2572090"/>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2"/>
            <p:cNvSpPr/>
            <p:nvPr/>
          </p:nvSpPr>
          <p:spPr>
            <a:xfrm>
              <a:off x="7114119" y="2572090"/>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2"/>
            <p:cNvSpPr/>
            <p:nvPr/>
          </p:nvSpPr>
          <p:spPr>
            <a:xfrm>
              <a:off x="7016184" y="2680259"/>
              <a:ext cx="49" cy="49"/>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2"/>
            <p:cNvSpPr/>
            <p:nvPr/>
          </p:nvSpPr>
          <p:spPr>
            <a:xfrm>
              <a:off x="7450281" y="2999135"/>
              <a:ext cx="49" cy="832"/>
            </a:xfrm>
            <a:custGeom>
              <a:rect b="b" l="l" r="r" t="t"/>
              <a:pathLst>
                <a:path extrusionOk="0" h="17" w="1">
                  <a:moveTo>
                    <a:pt x="0" y="16"/>
                  </a:moveTo>
                  <a:lnTo>
                    <a:pt x="0" y="0"/>
                  </a:lnTo>
                  <a:lnTo>
                    <a:pt x="0" y="16"/>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2"/>
            <p:cNvSpPr/>
            <p:nvPr/>
          </p:nvSpPr>
          <p:spPr>
            <a:xfrm>
              <a:off x="7450281" y="2999919"/>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2"/>
            <p:cNvSpPr/>
            <p:nvPr/>
          </p:nvSpPr>
          <p:spPr>
            <a:xfrm>
              <a:off x="7450281" y="2999919"/>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2"/>
            <p:cNvSpPr/>
            <p:nvPr/>
          </p:nvSpPr>
          <p:spPr>
            <a:xfrm>
              <a:off x="7450281" y="2999919"/>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2"/>
            <p:cNvSpPr/>
            <p:nvPr/>
          </p:nvSpPr>
          <p:spPr>
            <a:xfrm>
              <a:off x="7489455" y="2377982"/>
              <a:ext cx="563420" cy="603084"/>
            </a:xfrm>
            <a:custGeom>
              <a:rect b="b" l="l" r="r" t="t"/>
              <a:pathLst>
                <a:path extrusionOk="0" h="12316" w="11506">
                  <a:moveTo>
                    <a:pt x="4569" y="1"/>
                  </a:moveTo>
                  <a:cubicBezTo>
                    <a:pt x="4481" y="1"/>
                    <a:pt x="4393" y="5"/>
                    <a:pt x="4305" y="13"/>
                  </a:cubicBezTo>
                  <a:cubicBezTo>
                    <a:pt x="3761" y="77"/>
                    <a:pt x="3217" y="221"/>
                    <a:pt x="2737" y="461"/>
                  </a:cubicBezTo>
                  <a:cubicBezTo>
                    <a:pt x="2673" y="477"/>
                    <a:pt x="2641" y="525"/>
                    <a:pt x="2577" y="541"/>
                  </a:cubicBezTo>
                  <a:lnTo>
                    <a:pt x="2561" y="541"/>
                  </a:lnTo>
                  <a:cubicBezTo>
                    <a:pt x="2529" y="557"/>
                    <a:pt x="2497" y="573"/>
                    <a:pt x="2481" y="573"/>
                  </a:cubicBezTo>
                  <a:cubicBezTo>
                    <a:pt x="2449" y="605"/>
                    <a:pt x="2433" y="605"/>
                    <a:pt x="2417" y="621"/>
                  </a:cubicBezTo>
                  <a:cubicBezTo>
                    <a:pt x="2289" y="701"/>
                    <a:pt x="2176" y="765"/>
                    <a:pt x="2048" y="861"/>
                  </a:cubicBezTo>
                  <a:cubicBezTo>
                    <a:pt x="2016" y="893"/>
                    <a:pt x="1952" y="925"/>
                    <a:pt x="1920" y="957"/>
                  </a:cubicBezTo>
                  <a:cubicBezTo>
                    <a:pt x="1888" y="973"/>
                    <a:pt x="1872" y="973"/>
                    <a:pt x="1872" y="1005"/>
                  </a:cubicBezTo>
                  <a:cubicBezTo>
                    <a:pt x="1744" y="1117"/>
                    <a:pt x="1600" y="1245"/>
                    <a:pt x="1472" y="1357"/>
                  </a:cubicBezTo>
                  <a:cubicBezTo>
                    <a:pt x="1248" y="1581"/>
                    <a:pt x="1072" y="1821"/>
                    <a:pt x="896" y="2077"/>
                  </a:cubicBezTo>
                  <a:cubicBezTo>
                    <a:pt x="768" y="2253"/>
                    <a:pt x="672" y="2445"/>
                    <a:pt x="576" y="2637"/>
                  </a:cubicBezTo>
                  <a:cubicBezTo>
                    <a:pt x="544" y="2717"/>
                    <a:pt x="496" y="2797"/>
                    <a:pt x="480" y="2877"/>
                  </a:cubicBezTo>
                  <a:cubicBezTo>
                    <a:pt x="368" y="3133"/>
                    <a:pt x="272" y="3373"/>
                    <a:pt x="208" y="3661"/>
                  </a:cubicBezTo>
                  <a:cubicBezTo>
                    <a:pt x="192" y="3757"/>
                    <a:pt x="160" y="3885"/>
                    <a:pt x="144" y="3981"/>
                  </a:cubicBezTo>
                  <a:lnTo>
                    <a:pt x="144" y="3997"/>
                  </a:lnTo>
                  <a:lnTo>
                    <a:pt x="144" y="4013"/>
                  </a:lnTo>
                  <a:cubicBezTo>
                    <a:pt x="16" y="4605"/>
                    <a:pt x="0" y="5197"/>
                    <a:pt x="64" y="5805"/>
                  </a:cubicBezTo>
                  <a:lnTo>
                    <a:pt x="64" y="5885"/>
                  </a:lnTo>
                  <a:cubicBezTo>
                    <a:pt x="80" y="6141"/>
                    <a:pt x="112" y="6381"/>
                    <a:pt x="176" y="6637"/>
                  </a:cubicBezTo>
                  <a:cubicBezTo>
                    <a:pt x="240" y="6893"/>
                    <a:pt x="304" y="7133"/>
                    <a:pt x="384" y="7405"/>
                  </a:cubicBezTo>
                  <a:lnTo>
                    <a:pt x="432" y="7581"/>
                  </a:lnTo>
                  <a:cubicBezTo>
                    <a:pt x="560" y="7901"/>
                    <a:pt x="672" y="8205"/>
                    <a:pt x="832" y="8477"/>
                  </a:cubicBezTo>
                  <a:lnTo>
                    <a:pt x="864" y="8493"/>
                  </a:lnTo>
                  <a:cubicBezTo>
                    <a:pt x="896" y="8573"/>
                    <a:pt x="944" y="8653"/>
                    <a:pt x="976" y="8717"/>
                  </a:cubicBezTo>
                  <a:cubicBezTo>
                    <a:pt x="1024" y="8717"/>
                    <a:pt x="1040" y="8701"/>
                    <a:pt x="1072" y="8701"/>
                  </a:cubicBezTo>
                  <a:cubicBezTo>
                    <a:pt x="1104" y="8701"/>
                    <a:pt x="1136" y="8701"/>
                    <a:pt x="1152" y="8685"/>
                  </a:cubicBezTo>
                  <a:cubicBezTo>
                    <a:pt x="1136" y="8637"/>
                    <a:pt x="1120" y="8605"/>
                    <a:pt x="1072" y="8557"/>
                  </a:cubicBezTo>
                  <a:lnTo>
                    <a:pt x="1024" y="8445"/>
                  </a:lnTo>
                  <a:cubicBezTo>
                    <a:pt x="784" y="7997"/>
                    <a:pt x="592" y="7533"/>
                    <a:pt x="464" y="7085"/>
                  </a:cubicBezTo>
                  <a:cubicBezTo>
                    <a:pt x="464" y="7053"/>
                    <a:pt x="464" y="7053"/>
                    <a:pt x="432" y="7037"/>
                  </a:cubicBezTo>
                  <a:lnTo>
                    <a:pt x="432" y="7021"/>
                  </a:lnTo>
                  <a:lnTo>
                    <a:pt x="432" y="7005"/>
                  </a:lnTo>
                  <a:cubicBezTo>
                    <a:pt x="416" y="6893"/>
                    <a:pt x="384" y="6781"/>
                    <a:pt x="352" y="6685"/>
                  </a:cubicBezTo>
                  <a:cubicBezTo>
                    <a:pt x="240" y="6141"/>
                    <a:pt x="176" y="5581"/>
                    <a:pt x="192" y="5021"/>
                  </a:cubicBezTo>
                  <a:lnTo>
                    <a:pt x="192" y="5005"/>
                  </a:lnTo>
                  <a:lnTo>
                    <a:pt x="192" y="4973"/>
                  </a:lnTo>
                  <a:lnTo>
                    <a:pt x="192" y="4957"/>
                  </a:lnTo>
                  <a:lnTo>
                    <a:pt x="192" y="4941"/>
                  </a:lnTo>
                  <a:lnTo>
                    <a:pt x="192" y="4925"/>
                  </a:lnTo>
                  <a:lnTo>
                    <a:pt x="192" y="4893"/>
                  </a:lnTo>
                  <a:lnTo>
                    <a:pt x="192" y="4877"/>
                  </a:lnTo>
                  <a:lnTo>
                    <a:pt x="192" y="4861"/>
                  </a:lnTo>
                  <a:lnTo>
                    <a:pt x="192" y="4845"/>
                  </a:lnTo>
                  <a:lnTo>
                    <a:pt x="192" y="4813"/>
                  </a:lnTo>
                  <a:lnTo>
                    <a:pt x="192" y="4797"/>
                  </a:lnTo>
                  <a:lnTo>
                    <a:pt x="192" y="4781"/>
                  </a:lnTo>
                  <a:lnTo>
                    <a:pt x="192" y="4765"/>
                  </a:lnTo>
                  <a:lnTo>
                    <a:pt x="192" y="4717"/>
                  </a:lnTo>
                  <a:lnTo>
                    <a:pt x="192" y="4701"/>
                  </a:lnTo>
                  <a:lnTo>
                    <a:pt x="192" y="4653"/>
                  </a:lnTo>
                  <a:lnTo>
                    <a:pt x="192" y="4621"/>
                  </a:lnTo>
                  <a:cubicBezTo>
                    <a:pt x="240" y="4253"/>
                    <a:pt x="304" y="3901"/>
                    <a:pt x="416" y="3533"/>
                  </a:cubicBezTo>
                  <a:cubicBezTo>
                    <a:pt x="560" y="3117"/>
                    <a:pt x="720" y="2717"/>
                    <a:pt x="960" y="2365"/>
                  </a:cubicBezTo>
                  <a:lnTo>
                    <a:pt x="1072" y="2173"/>
                  </a:lnTo>
                  <a:lnTo>
                    <a:pt x="1104" y="2157"/>
                  </a:lnTo>
                  <a:lnTo>
                    <a:pt x="1104" y="2141"/>
                  </a:lnTo>
                  <a:cubicBezTo>
                    <a:pt x="1104" y="2141"/>
                    <a:pt x="1104" y="2125"/>
                    <a:pt x="1120" y="2125"/>
                  </a:cubicBezTo>
                  <a:cubicBezTo>
                    <a:pt x="1216" y="1997"/>
                    <a:pt x="1312" y="1853"/>
                    <a:pt x="1424" y="1757"/>
                  </a:cubicBezTo>
                  <a:lnTo>
                    <a:pt x="1440" y="1741"/>
                  </a:lnTo>
                  <a:lnTo>
                    <a:pt x="1456" y="1725"/>
                  </a:lnTo>
                  <a:cubicBezTo>
                    <a:pt x="1536" y="1645"/>
                    <a:pt x="1616" y="1533"/>
                    <a:pt x="1696" y="1453"/>
                  </a:cubicBezTo>
                  <a:cubicBezTo>
                    <a:pt x="1984" y="1197"/>
                    <a:pt x="2273" y="973"/>
                    <a:pt x="2593" y="797"/>
                  </a:cubicBezTo>
                  <a:cubicBezTo>
                    <a:pt x="2625" y="781"/>
                    <a:pt x="2641" y="781"/>
                    <a:pt x="2657" y="781"/>
                  </a:cubicBezTo>
                  <a:cubicBezTo>
                    <a:pt x="3025" y="573"/>
                    <a:pt x="3393" y="445"/>
                    <a:pt x="3793" y="365"/>
                  </a:cubicBezTo>
                  <a:lnTo>
                    <a:pt x="3777" y="365"/>
                  </a:lnTo>
                  <a:cubicBezTo>
                    <a:pt x="4193" y="253"/>
                    <a:pt x="4641" y="237"/>
                    <a:pt x="5057" y="237"/>
                  </a:cubicBezTo>
                  <a:lnTo>
                    <a:pt x="5073" y="237"/>
                  </a:lnTo>
                  <a:cubicBezTo>
                    <a:pt x="5553" y="253"/>
                    <a:pt x="6017" y="333"/>
                    <a:pt x="6465" y="477"/>
                  </a:cubicBezTo>
                  <a:cubicBezTo>
                    <a:pt x="6977" y="637"/>
                    <a:pt x="7457" y="861"/>
                    <a:pt x="7921" y="1133"/>
                  </a:cubicBezTo>
                  <a:cubicBezTo>
                    <a:pt x="8433" y="1453"/>
                    <a:pt x="8913" y="1853"/>
                    <a:pt x="9345" y="2301"/>
                  </a:cubicBezTo>
                  <a:lnTo>
                    <a:pt x="9313" y="2285"/>
                  </a:lnTo>
                  <a:lnTo>
                    <a:pt x="9313" y="2285"/>
                  </a:lnTo>
                  <a:cubicBezTo>
                    <a:pt x="9761" y="2765"/>
                    <a:pt x="10161" y="3293"/>
                    <a:pt x="10465" y="3853"/>
                  </a:cubicBezTo>
                  <a:lnTo>
                    <a:pt x="10465" y="3885"/>
                  </a:lnTo>
                  <a:cubicBezTo>
                    <a:pt x="10753" y="4445"/>
                    <a:pt x="10977" y="5037"/>
                    <a:pt x="11137" y="5677"/>
                  </a:cubicBezTo>
                  <a:lnTo>
                    <a:pt x="11137" y="5661"/>
                  </a:lnTo>
                  <a:cubicBezTo>
                    <a:pt x="11265" y="6237"/>
                    <a:pt x="11313" y="6813"/>
                    <a:pt x="11297" y="7405"/>
                  </a:cubicBezTo>
                  <a:cubicBezTo>
                    <a:pt x="11281" y="7901"/>
                    <a:pt x="11201" y="8381"/>
                    <a:pt x="11057" y="8845"/>
                  </a:cubicBezTo>
                  <a:cubicBezTo>
                    <a:pt x="10913" y="9245"/>
                    <a:pt x="10753" y="9645"/>
                    <a:pt x="10513" y="9997"/>
                  </a:cubicBezTo>
                  <a:cubicBezTo>
                    <a:pt x="10321" y="10333"/>
                    <a:pt x="10065" y="10637"/>
                    <a:pt x="9777" y="10893"/>
                  </a:cubicBezTo>
                  <a:cubicBezTo>
                    <a:pt x="9473" y="11181"/>
                    <a:pt x="9153" y="11405"/>
                    <a:pt x="8817" y="11597"/>
                  </a:cubicBezTo>
                  <a:cubicBezTo>
                    <a:pt x="8465" y="11773"/>
                    <a:pt x="8097" y="11917"/>
                    <a:pt x="7713" y="12013"/>
                  </a:cubicBezTo>
                  <a:cubicBezTo>
                    <a:pt x="7363" y="12108"/>
                    <a:pt x="7001" y="12145"/>
                    <a:pt x="6628" y="12145"/>
                  </a:cubicBezTo>
                  <a:cubicBezTo>
                    <a:pt x="6558" y="12145"/>
                    <a:pt x="6488" y="12144"/>
                    <a:pt x="6417" y="12141"/>
                  </a:cubicBezTo>
                  <a:cubicBezTo>
                    <a:pt x="5937" y="12125"/>
                    <a:pt x="5473" y="12045"/>
                    <a:pt x="5025" y="11901"/>
                  </a:cubicBezTo>
                  <a:lnTo>
                    <a:pt x="5041" y="11901"/>
                  </a:lnTo>
                  <a:cubicBezTo>
                    <a:pt x="4513" y="11741"/>
                    <a:pt x="4033" y="11517"/>
                    <a:pt x="3585" y="11245"/>
                  </a:cubicBezTo>
                  <a:cubicBezTo>
                    <a:pt x="3473" y="11181"/>
                    <a:pt x="3361" y="11101"/>
                    <a:pt x="3265" y="11021"/>
                  </a:cubicBezTo>
                  <a:cubicBezTo>
                    <a:pt x="3265" y="11037"/>
                    <a:pt x="3265" y="11085"/>
                    <a:pt x="3233" y="11101"/>
                  </a:cubicBezTo>
                  <a:cubicBezTo>
                    <a:pt x="3233" y="11133"/>
                    <a:pt x="3217" y="11181"/>
                    <a:pt x="3217" y="11197"/>
                  </a:cubicBezTo>
                  <a:cubicBezTo>
                    <a:pt x="3601" y="11453"/>
                    <a:pt x="4001" y="11677"/>
                    <a:pt x="4417" y="11853"/>
                  </a:cubicBezTo>
                  <a:cubicBezTo>
                    <a:pt x="4913" y="12061"/>
                    <a:pt x="5441" y="12221"/>
                    <a:pt x="5985" y="12285"/>
                  </a:cubicBezTo>
                  <a:cubicBezTo>
                    <a:pt x="6206" y="12304"/>
                    <a:pt x="6428" y="12316"/>
                    <a:pt x="6648" y="12316"/>
                  </a:cubicBezTo>
                  <a:cubicBezTo>
                    <a:pt x="6983" y="12316"/>
                    <a:pt x="7314" y="12289"/>
                    <a:pt x="7633" y="12221"/>
                  </a:cubicBezTo>
                  <a:cubicBezTo>
                    <a:pt x="7905" y="12157"/>
                    <a:pt x="8177" y="12093"/>
                    <a:pt x="8417" y="11981"/>
                  </a:cubicBezTo>
                  <a:cubicBezTo>
                    <a:pt x="8673" y="11885"/>
                    <a:pt x="8913" y="11757"/>
                    <a:pt x="9153" y="11597"/>
                  </a:cubicBezTo>
                  <a:cubicBezTo>
                    <a:pt x="9617" y="11293"/>
                    <a:pt x="10033" y="10941"/>
                    <a:pt x="10385" y="10493"/>
                  </a:cubicBezTo>
                  <a:cubicBezTo>
                    <a:pt x="10721" y="10061"/>
                    <a:pt x="10977" y="9581"/>
                    <a:pt x="11153" y="9053"/>
                  </a:cubicBezTo>
                  <a:cubicBezTo>
                    <a:pt x="11345" y="8541"/>
                    <a:pt x="11441" y="7981"/>
                    <a:pt x="11473" y="7437"/>
                  </a:cubicBezTo>
                  <a:cubicBezTo>
                    <a:pt x="11505" y="6877"/>
                    <a:pt x="11457" y="6333"/>
                    <a:pt x="11361" y="5805"/>
                  </a:cubicBezTo>
                  <a:cubicBezTo>
                    <a:pt x="11233" y="5261"/>
                    <a:pt x="11073" y="4717"/>
                    <a:pt x="10833" y="4221"/>
                  </a:cubicBezTo>
                  <a:cubicBezTo>
                    <a:pt x="10625" y="3725"/>
                    <a:pt x="10337" y="3261"/>
                    <a:pt x="10001" y="2813"/>
                  </a:cubicBezTo>
                  <a:cubicBezTo>
                    <a:pt x="9681" y="2381"/>
                    <a:pt x="9297" y="1981"/>
                    <a:pt x="8881" y="1613"/>
                  </a:cubicBezTo>
                  <a:cubicBezTo>
                    <a:pt x="8465" y="1261"/>
                    <a:pt x="8001" y="957"/>
                    <a:pt x="7521" y="701"/>
                  </a:cubicBezTo>
                  <a:cubicBezTo>
                    <a:pt x="7025" y="445"/>
                    <a:pt x="6481" y="253"/>
                    <a:pt x="5937" y="141"/>
                  </a:cubicBezTo>
                  <a:cubicBezTo>
                    <a:pt x="5585" y="61"/>
                    <a:pt x="5217" y="13"/>
                    <a:pt x="4833" y="13"/>
                  </a:cubicBezTo>
                  <a:cubicBezTo>
                    <a:pt x="4745" y="5"/>
                    <a:pt x="4657" y="1"/>
                    <a:pt x="4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2"/>
            <p:cNvSpPr/>
            <p:nvPr/>
          </p:nvSpPr>
          <p:spPr>
            <a:xfrm>
              <a:off x="7737035" y="2386405"/>
              <a:ext cx="49" cy="49"/>
            </a:xfrm>
            <a:custGeom>
              <a:rect b="b" l="l" r="r" t="t"/>
              <a:pathLst>
                <a:path extrusionOk="0" h="1" w="1">
                  <a:moveTo>
                    <a:pt x="1"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2"/>
            <p:cNvSpPr/>
            <p:nvPr/>
          </p:nvSpPr>
          <p:spPr>
            <a:xfrm>
              <a:off x="7536464" y="2490608"/>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2"/>
            <p:cNvSpPr/>
            <p:nvPr/>
          </p:nvSpPr>
          <p:spPr>
            <a:xfrm>
              <a:off x="7536464" y="2490608"/>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2"/>
            <p:cNvSpPr/>
            <p:nvPr/>
          </p:nvSpPr>
          <p:spPr>
            <a:xfrm>
              <a:off x="7509826" y="2549369"/>
              <a:ext cx="49" cy="49"/>
            </a:xfrm>
            <a:custGeom>
              <a:rect b="b" l="l" r="r" t="t"/>
              <a:pathLst>
                <a:path extrusionOk="0" h="1" w="1">
                  <a:moveTo>
                    <a:pt x="0" y="1"/>
                  </a:move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2"/>
            <p:cNvSpPr/>
            <p:nvPr/>
          </p:nvSpPr>
          <p:spPr>
            <a:xfrm>
              <a:off x="7538031" y="2791513"/>
              <a:ext cx="49" cy="49"/>
            </a:xfrm>
            <a:custGeom>
              <a:rect b="b" l="l" r="r" t="t"/>
              <a:pathLst>
                <a:path extrusionOk="0" h="1" w="1">
                  <a:moveTo>
                    <a:pt x="0"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2"/>
            <p:cNvSpPr/>
            <p:nvPr/>
          </p:nvSpPr>
          <p:spPr>
            <a:xfrm>
              <a:off x="7662604" y="2925488"/>
              <a:ext cx="49" cy="49"/>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2"/>
            <p:cNvSpPr/>
            <p:nvPr/>
          </p:nvSpPr>
          <p:spPr>
            <a:xfrm>
              <a:off x="7737035" y="2386405"/>
              <a:ext cx="832" cy="49"/>
            </a:xfrm>
            <a:custGeom>
              <a:rect b="b" l="l" r="r" t="t"/>
              <a:pathLst>
                <a:path extrusionOk="0" h="1" w="17">
                  <a:moveTo>
                    <a:pt x="17" y="1"/>
                  </a:moveTo>
                  <a:cubicBezTo>
                    <a:pt x="17" y="1"/>
                    <a:pt x="1" y="1"/>
                    <a:pt x="17" y="1"/>
                  </a:cubicBezTo>
                  <a:cubicBezTo>
                    <a:pt x="1" y="1"/>
                    <a:pt x="17" y="1"/>
                    <a:pt x="17"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2"/>
            <p:cNvSpPr/>
            <p:nvPr/>
          </p:nvSpPr>
          <p:spPr>
            <a:xfrm>
              <a:off x="7876494" y="2431063"/>
              <a:ext cx="832" cy="832"/>
            </a:xfrm>
            <a:custGeom>
              <a:rect b="b" l="l" r="r" t="t"/>
              <a:pathLst>
                <a:path extrusionOk="0" h="17" w="17">
                  <a:moveTo>
                    <a:pt x="17" y="17"/>
                  </a:moveTo>
                  <a:cubicBezTo>
                    <a:pt x="17" y="1"/>
                    <a:pt x="1" y="1"/>
                    <a:pt x="17" y="17"/>
                  </a:cubicBezTo>
                  <a:cubicBezTo>
                    <a:pt x="1" y="1"/>
                    <a:pt x="17" y="1"/>
                    <a:pt x="17" y="1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2"/>
            <p:cNvSpPr/>
            <p:nvPr/>
          </p:nvSpPr>
          <p:spPr>
            <a:xfrm>
              <a:off x="7877278" y="2431847"/>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2"/>
            <p:cNvSpPr/>
            <p:nvPr/>
          </p:nvSpPr>
          <p:spPr>
            <a:xfrm>
              <a:off x="7509826" y="2549369"/>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2"/>
            <p:cNvSpPr/>
            <p:nvPr/>
          </p:nvSpPr>
          <p:spPr>
            <a:xfrm>
              <a:off x="8001900" y="2565038"/>
              <a:ext cx="49" cy="832"/>
            </a:xfrm>
            <a:custGeom>
              <a:rect b="b" l="l" r="r" t="t"/>
              <a:pathLst>
                <a:path extrusionOk="0" h="17" w="1">
                  <a:moveTo>
                    <a:pt x="0" y="17"/>
                  </a:moveTo>
                  <a:cubicBezTo>
                    <a:pt x="0" y="1"/>
                    <a:pt x="0" y="1"/>
                    <a:pt x="0" y="17"/>
                  </a:cubicBezTo>
                  <a:cubicBezTo>
                    <a:pt x="0" y="1"/>
                    <a:pt x="0" y="1"/>
                    <a:pt x="0" y="1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2"/>
            <p:cNvSpPr/>
            <p:nvPr/>
          </p:nvSpPr>
          <p:spPr>
            <a:xfrm>
              <a:off x="7538031" y="2791513"/>
              <a:ext cx="49" cy="49"/>
            </a:xfrm>
            <a:custGeom>
              <a:rect b="b" l="l" r="r" t="t"/>
              <a:pathLst>
                <a:path extrusionOk="0" h="1" w="1">
                  <a:moveTo>
                    <a:pt x="0" y="0"/>
                  </a:moveTo>
                  <a:lnTo>
                    <a:pt x="0" y="0"/>
                  </a:ln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2"/>
            <p:cNvSpPr/>
            <p:nvPr/>
          </p:nvSpPr>
          <p:spPr>
            <a:xfrm>
              <a:off x="7538031" y="2791513"/>
              <a:ext cx="49" cy="49"/>
            </a:xfrm>
            <a:custGeom>
              <a:rect b="b" l="l" r="r" t="t"/>
              <a:pathLst>
                <a:path extrusionOk="0" h="1" w="1">
                  <a:moveTo>
                    <a:pt x="0"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2"/>
            <p:cNvSpPr/>
            <p:nvPr/>
          </p:nvSpPr>
          <p:spPr>
            <a:xfrm>
              <a:off x="7967427" y="2910602"/>
              <a:ext cx="49" cy="49"/>
            </a:xfrm>
            <a:custGeom>
              <a:rect b="b" l="l" r="r" t="t"/>
              <a:pathLst>
                <a:path extrusionOk="0" h="1" w="1">
                  <a:moveTo>
                    <a:pt x="0"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2"/>
            <p:cNvSpPr/>
            <p:nvPr/>
          </p:nvSpPr>
          <p:spPr>
            <a:xfrm>
              <a:off x="7966643" y="2910602"/>
              <a:ext cx="832" cy="832"/>
            </a:xfrm>
            <a:custGeom>
              <a:rect b="b" l="l" r="r" t="t"/>
              <a:pathLst>
                <a:path extrusionOk="0" h="17" w="17">
                  <a:moveTo>
                    <a:pt x="0" y="16"/>
                  </a:moveTo>
                  <a:cubicBezTo>
                    <a:pt x="0" y="0"/>
                    <a:pt x="16" y="0"/>
                    <a:pt x="0" y="16"/>
                  </a:cubicBezTo>
                  <a:cubicBezTo>
                    <a:pt x="16" y="0"/>
                    <a:pt x="0" y="0"/>
                    <a:pt x="0"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2"/>
            <p:cNvSpPr/>
            <p:nvPr/>
          </p:nvSpPr>
          <p:spPr>
            <a:xfrm>
              <a:off x="6745100" y="2681826"/>
              <a:ext cx="164580" cy="114437"/>
            </a:xfrm>
            <a:custGeom>
              <a:rect b="b" l="l" r="r" t="t"/>
              <a:pathLst>
                <a:path extrusionOk="0" h="2337" w="3361">
                  <a:moveTo>
                    <a:pt x="1200" y="0"/>
                  </a:moveTo>
                  <a:cubicBezTo>
                    <a:pt x="1152" y="80"/>
                    <a:pt x="1136" y="80"/>
                    <a:pt x="1120" y="80"/>
                  </a:cubicBezTo>
                  <a:cubicBezTo>
                    <a:pt x="992" y="128"/>
                    <a:pt x="896" y="192"/>
                    <a:pt x="784" y="272"/>
                  </a:cubicBezTo>
                  <a:cubicBezTo>
                    <a:pt x="672" y="336"/>
                    <a:pt x="576" y="416"/>
                    <a:pt x="480" y="496"/>
                  </a:cubicBezTo>
                  <a:cubicBezTo>
                    <a:pt x="352" y="592"/>
                    <a:pt x="256" y="720"/>
                    <a:pt x="160" y="848"/>
                  </a:cubicBezTo>
                  <a:cubicBezTo>
                    <a:pt x="96" y="960"/>
                    <a:pt x="32" y="1056"/>
                    <a:pt x="16" y="1168"/>
                  </a:cubicBezTo>
                  <a:cubicBezTo>
                    <a:pt x="0" y="1280"/>
                    <a:pt x="0" y="1376"/>
                    <a:pt x="16" y="1472"/>
                  </a:cubicBezTo>
                  <a:cubicBezTo>
                    <a:pt x="32" y="1568"/>
                    <a:pt x="96" y="1648"/>
                    <a:pt x="160" y="1728"/>
                  </a:cubicBezTo>
                  <a:cubicBezTo>
                    <a:pt x="224" y="1808"/>
                    <a:pt x="288" y="1888"/>
                    <a:pt x="400" y="1936"/>
                  </a:cubicBezTo>
                  <a:cubicBezTo>
                    <a:pt x="496" y="2000"/>
                    <a:pt x="592" y="2048"/>
                    <a:pt x="720" y="2096"/>
                  </a:cubicBezTo>
                  <a:cubicBezTo>
                    <a:pt x="832" y="2160"/>
                    <a:pt x="976" y="2192"/>
                    <a:pt x="1088" y="2208"/>
                  </a:cubicBezTo>
                  <a:cubicBezTo>
                    <a:pt x="1296" y="2256"/>
                    <a:pt x="1472" y="2288"/>
                    <a:pt x="1680" y="2320"/>
                  </a:cubicBezTo>
                  <a:cubicBezTo>
                    <a:pt x="1872" y="2336"/>
                    <a:pt x="2080" y="2336"/>
                    <a:pt x="2272" y="2336"/>
                  </a:cubicBezTo>
                  <a:cubicBezTo>
                    <a:pt x="2448" y="2336"/>
                    <a:pt x="2656" y="2288"/>
                    <a:pt x="2832" y="2256"/>
                  </a:cubicBezTo>
                  <a:cubicBezTo>
                    <a:pt x="2992" y="2208"/>
                    <a:pt x="3152" y="2176"/>
                    <a:pt x="3296" y="2096"/>
                  </a:cubicBezTo>
                  <a:cubicBezTo>
                    <a:pt x="3328" y="2080"/>
                    <a:pt x="3360" y="2016"/>
                    <a:pt x="3328" y="1968"/>
                  </a:cubicBezTo>
                  <a:cubicBezTo>
                    <a:pt x="3317" y="1945"/>
                    <a:pt x="3288" y="1930"/>
                    <a:pt x="3254" y="1930"/>
                  </a:cubicBezTo>
                  <a:cubicBezTo>
                    <a:pt x="3242" y="1930"/>
                    <a:pt x="3229" y="1932"/>
                    <a:pt x="3216" y="1936"/>
                  </a:cubicBezTo>
                  <a:cubicBezTo>
                    <a:pt x="3200" y="1952"/>
                    <a:pt x="3152" y="1952"/>
                    <a:pt x="3136" y="1968"/>
                  </a:cubicBezTo>
                  <a:cubicBezTo>
                    <a:pt x="2976" y="2032"/>
                    <a:pt x="2800" y="2096"/>
                    <a:pt x="2608" y="2112"/>
                  </a:cubicBezTo>
                  <a:lnTo>
                    <a:pt x="2640" y="2112"/>
                  </a:lnTo>
                  <a:cubicBezTo>
                    <a:pt x="2469" y="2146"/>
                    <a:pt x="2288" y="2162"/>
                    <a:pt x="2111" y="2162"/>
                  </a:cubicBezTo>
                  <a:cubicBezTo>
                    <a:pt x="1957" y="2162"/>
                    <a:pt x="1805" y="2150"/>
                    <a:pt x="1664" y="2128"/>
                  </a:cubicBezTo>
                  <a:lnTo>
                    <a:pt x="1680" y="2128"/>
                  </a:lnTo>
                  <a:cubicBezTo>
                    <a:pt x="1376" y="2112"/>
                    <a:pt x="1104" y="2048"/>
                    <a:pt x="816" y="1936"/>
                  </a:cubicBezTo>
                  <a:lnTo>
                    <a:pt x="832" y="1936"/>
                  </a:lnTo>
                  <a:cubicBezTo>
                    <a:pt x="704" y="1872"/>
                    <a:pt x="576" y="1808"/>
                    <a:pt x="464" y="1728"/>
                  </a:cubicBezTo>
                  <a:lnTo>
                    <a:pt x="480" y="1728"/>
                  </a:lnTo>
                  <a:lnTo>
                    <a:pt x="464" y="1712"/>
                  </a:lnTo>
                  <a:cubicBezTo>
                    <a:pt x="400" y="1680"/>
                    <a:pt x="336" y="1616"/>
                    <a:pt x="304" y="1552"/>
                  </a:cubicBezTo>
                  <a:cubicBezTo>
                    <a:pt x="272" y="1520"/>
                    <a:pt x="240" y="1472"/>
                    <a:pt x="240" y="1440"/>
                  </a:cubicBezTo>
                  <a:cubicBezTo>
                    <a:pt x="224" y="1392"/>
                    <a:pt x="224" y="1376"/>
                    <a:pt x="192" y="1328"/>
                  </a:cubicBezTo>
                  <a:lnTo>
                    <a:pt x="192" y="1216"/>
                  </a:lnTo>
                  <a:cubicBezTo>
                    <a:pt x="192" y="1168"/>
                    <a:pt x="224" y="1120"/>
                    <a:pt x="240" y="1072"/>
                  </a:cubicBezTo>
                  <a:cubicBezTo>
                    <a:pt x="272" y="992"/>
                    <a:pt x="320" y="912"/>
                    <a:pt x="384" y="832"/>
                  </a:cubicBezTo>
                  <a:cubicBezTo>
                    <a:pt x="480" y="688"/>
                    <a:pt x="592" y="576"/>
                    <a:pt x="736" y="480"/>
                  </a:cubicBezTo>
                  <a:cubicBezTo>
                    <a:pt x="896" y="352"/>
                    <a:pt x="1072" y="256"/>
                    <a:pt x="1264" y="160"/>
                  </a:cubicBezTo>
                  <a:cubicBezTo>
                    <a:pt x="1296" y="128"/>
                    <a:pt x="1312" y="80"/>
                    <a:pt x="1280" y="32"/>
                  </a:cubicBezTo>
                  <a:cubicBezTo>
                    <a:pt x="1264" y="16"/>
                    <a:pt x="1232" y="0"/>
                    <a:pt x="12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2"/>
            <p:cNvSpPr/>
            <p:nvPr/>
          </p:nvSpPr>
          <p:spPr>
            <a:xfrm>
              <a:off x="6694174" y="2583842"/>
              <a:ext cx="114437" cy="109051"/>
            </a:xfrm>
            <a:custGeom>
              <a:rect b="b" l="l" r="r" t="t"/>
              <a:pathLst>
                <a:path extrusionOk="0" h="2227" w="2337">
                  <a:moveTo>
                    <a:pt x="912" y="1"/>
                  </a:moveTo>
                  <a:cubicBezTo>
                    <a:pt x="864" y="17"/>
                    <a:pt x="800" y="17"/>
                    <a:pt x="736" y="17"/>
                  </a:cubicBezTo>
                  <a:cubicBezTo>
                    <a:pt x="672" y="17"/>
                    <a:pt x="592" y="33"/>
                    <a:pt x="528" y="49"/>
                  </a:cubicBezTo>
                  <a:lnTo>
                    <a:pt x="352" y="113"/>
                  </a:lnTo>
                  <a:cubicBezTo>
                    <a:pt x="256" y="161"/>
                    <a:pt x="176" y="209"/>
                    <a:pt x="112" y="289"/>
                  </a:cubicBezTo>
                  <a:cubicBezTo>
                    <a:pt x="64" y="369"/>
                    <a:pt x="16" y="449"/>
                    <a:pt x="16" y="561"/>
                  </a:cubicBezTo>
                  <a:cubicBezTo>
                    <a:pt x="0" y="769"/>
                    <a:pt x="64" y="977"/>
                    <a:pt x="160" y="1153"/>
                  </a:cubicBezTo>
                  <a:cubicBezTo>
                    <a:pt x="224" y="1249"/>
                    <a:pt x="304" y="1361"/>
                    <a:pt x="384" y="1457"/>
                  </a:cubicBezTo>
                  <a:cubicBezTo>
                    <a:pt x="464" y="1553"/>
                    <a:pt x="560" y="1649"/>
                    <a:pt x="672" y="1729"/>
                  </a:cubicBezTo>
                  <a:cubicBezTo>
                    <a:pt x="1056" y="2030"/>
                    <a:pt x="1533" y="2226"/>
                    <a:pt x="2014" y="2226"/>
                  </a:cubicBezTo>
                  <a:cubicBezTo>
                    <a:pt x="2095" y="2226"/>
                    <a:pt x="2176" y="2221"/>
                    <a:pt x="2256" y="2209"/>
                  </a:cubicBezTo>
                  <a:cubicBezTo>
                    <a:pt x="2272" y="2209"/>
                    <a:pt x="2304" y="2209"/>
                    <a:pt x="2320" y="2193"/>
                  </a:cubicBezTo>
                  <a:cubicBezTo>
                    <a:pt x="2336" y="2177"/>
                    <a:pt x="2336" y="2161"/>
                    <a:pt x="2336" y="2129"/>
                  </a:cubicBezTo>
                  <a:cubicBezTo>
                    <a:pt x="2336" y="2113"/>
                    <a:pt x="2320" y="2097"/>
                    <a:pt x="2320" y="2081"/>
                  </a:cubicBezTo>
                  <a:cubicBezTo>
                    <a:pt x="2304" y="2049"/>
                    <a:pt x="2272" y="2049"/>
                    <a:pt x="2256" y="2049"/>
                  </a:cubicBezTo>
                  <a:cubicBezTo>
                    <a:pt x="2192" y="2065"/>
                    <a:pt x="2132" y="2073"/>
                    <a:pt x="2070" y="2073"/>
                  </a:cubicBezTo>
                  <a:cubicBezTo>
                    <a:pt x="2008" y="2073"/>
                    <a:pt x="1944" y="2065"/>
                    <a:pt x="1872" y="2049"/>
                  </a:cubicBezTo>
                  <a:cubicBezTo>
                    <a:pt x="1712" y="2033"/>
                    <a:pt x="1536" y="2001"/>
                    <a:pt x="1392" y="1937"/>
                  </a:cubicBezTo>
                  <a:cubicBezTo>
                    <a:pt x="1216" y="1857"/>
                    <a:pt x="1040" y="1777"/>
                    <a:pt x="880" y="1649"/>
                  </a:cubicBezTo>
                  <a:cubicBezTo>
                    <a:pt x="720" y="1537"/>
                    <a:pt x="576" y="1409"/>
                    <a:pt x="464" y="1249"/>
                  </a:cubicBezTo>
                  <a:cubicBezTo>
                    <a:pt x="384" y="1153"/>
                    <a:pt x="320" y="1057"/>
                    <a:pt x="256" y="929"/>
                  </a:cubicBezTo>
                  <a:lnTo>
                    <a:pt x="256" y="913"/>
                  </a:lnTo>
                  <a:cubicBezTo>
                    <a:pt x="240" y="849"/>
                    <a:pt x="224" y="769"/>
                    <a:pt x="192" y="721"/>
                  </a:cubicBezTo>
                  <a:lnTo>
                    <a:pt x="192" y="577"/>
                  </a:lnTo>
                  <a:cubicBezTo>
                    <a:pt x="192" y="529"/>
                    <a:pt x="224" y="513"/>
                    <a:pt x="224" y="481"/>
                  </a:cubicBezTo>
                  <a:cubicBezTo>
                    <a:pt x="240" y="449"/>
                    <a:pt x="240" y="417"/>
                    <a:pt x="256" y="401"/>
                  </a:cubicBezTo>
                  <a:cubicBezTo>
                    <a:pt x="272" y="369"/>
                    <a:pt x="304" y="353"/>
                    <a:pt x="320" y="321"/>
                  </a:cubicBezTo>
                  <a:cubicBezTo>
                    <a:pt x="352" y="289"/>
                    <a:pt x="400" y="257"/>
                    <a:pt x="432" y="241"/>
                  </a:cubicBezTo>
                  <a:cubicBezTo>
                    <a:pt x="512" y="193"/>
                    <a:pt x="592" y="193"/>
                    <a:pt x="672" y="177"/>
                  </a:cubicBezTo>
                  <a:lnTo>
                    <a:pt x="656" y="177"/>
                  </a:lnTo>
                  <a:cubicBezTo>
                    <a:pt x="744" y="158"/>
                    <a:pt x="827" y="152"/>
                    <a:pt x="909" y="152"/>
                  </a:cubicBezTo>
                  <a:cubicBezTo>
                    <a:pt x="1036" y="152"/>
                    <a:pt x="1160" y="167"/>
                    <a:pt x="1296" y="177"/>
                  </a:cubicBezTo>
                  <a:cubicBezTo>
                    <a:pt x="1312" y="177"/>
                    <a:pt x="1328" y="161"/>
                    <a:pt x="1360" y="161"/>
                  </a:cubicBezTo>
                  <a:cubicBezTo>
                    <a:pt x="1376" y="129"/>
                    <a:pt x="1376" y="113"/>
                    <a:pt x="1376" y="97"/>
                  </a:cubicBezTo>
                  <a:cubicBezTo>
                    <a:pt x="1376" y="81"/>
                    <a:pt x="1360" y="49"/>
                    <a:pt x="1360" y="33"/>
                  </a:cubicBezTo>
                  <a:cubicBezTo>
                    <a:pt x="1328" y="17"/>
                    <a:pt x="1312" y="17"/>
                    <a:pt x="1296" y="17"/>
                  </a:cubicBezTo>
                  <a:cubicBezTo>
                    <a:pt x="1168" y="1"/>
                    <a:pt x="1056" y="1"/>
                    <a:pt x="9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2"/>
            <p:cNvSpPr/>
            <p:nvPr/>
          </p:nvSpPr>
          <p:spPr>
            <a:xfrm>
              <a:off x="7005215" y="2433414"/>
              <a:ext cx="49" cy="1616"/>
            </a:xfrm>
            <a:custGeom>
              <a:rect b="b" l="l" r="r" t="t"/>
              <a:pathLst>
                <a:path extrusionOk="0" h="33" w="1">
                  <a:moveTo>
                    <a:pt x="1" y="33"/>
                  </a:moveTo>
                  <a:lnTo>
                    <a:pt x="1" y="33"/>
                  </a:lnTo>
                  <a:lnTo>
                    <a:pt x="1" y="33"/>
                  </a:lnTo>
                  <a:cubicBezTo>
                    <a:pt x="1" y="1"/>
                    <a:pt x="1" y="33"/>
                    <a:pt x="1" y="33"/>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2"/>
            <p:cNvSpPr/>
            <p:nvPr/>
          </p:nvSpPr>
          <p:spPr>
            <a:xfrm>
              <a:off x="7004432" y="2443599"/>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2"/>
            <p:cNvSpPr/>
            <p:nvPr/>
          </p:nvSpPr>
          <p:spPr>
            <a:xfrm>
              <a:off x="6705143" y="2451434"/>
              <a:ext cx="49" cy="49"/>
            </a:xfrm>
            <a:custGeom>
              <a:rect b="b" l="l" r="r" t="t"/>
              <a:pathLst>
                <a:path extrusionOk="0" h="1" w="1">
                  <a:moveTo>
                    <a:pt x="0" y="1"/>
                  </a:moveTo>
                  <a:lnTo>
                    <a:pt x="0" y="1"/>
                  </a:ln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2"/>
            <p:cNvSpPr/>
            <p:nvPr/>
          </p:nvSpPr>
          <p:spPr>
            <a:xfrm>
              <a:off x="6896312" y="2777410"/>
              <a:ext cx="647252" cy="454174"/>
            </a:xfrm>
            <a:custGeom>
              <a:rect b="b" l="l" r="r" t="t"/>
              <a:pathLst>
                <a:path extrusionOk="0" h="9275" w="13218">
                  <a:moveTo>
                    <a:pt x="3265" y="8289"/>
                  </a:moveTo>
                  <a:cubicBezTo>
                    <a:pt x="3276" y="8294"/>
                    <a:pt x="3286" y="8299"/>
                    <a:pt x="3297" y="8305"/>
                  </a:cubicBezTo>
                  <a:cubicBezTo>
                    <a:pt x="3297" y="8290"/>
                    <a:pt x="3270" y="8289"/>
                    <a:pt x="3265" y="8289"/>
                  </a:cubicBezTo>
                  <a:close/>
                  <a:moveTo>
                    <a:pt x="176" y="0"/>
                  </a:moveTo>
                  <a:cubicBezTo>
                    <a:pt x="176" y="0"/>
                    <a:pt x="128" y="48"/>
                    <a:pt x="128" y="80"/>
                  </a:cubicBezTo>
                  <a:cubicBezTo>
                    <a:pt x="32" y="880"/>
                    <a:pt x="0" y="1680"/>
                    <a:pt x="48" y="2464"/>
                  </a:cubicBezTo>
                  <a:cubicBezTo>
                    <a:pt x="112" y="3280"/>
                    <a:pt x="256" y="4096"/>
                    <a:pt x="512" y="4897"/>
                  </a:cubicBezTo>
                  <a:cubicBezTo>
                    <a:pt x="752" y="5665"/>
                    <a:pt x="1104" y="6401"/>
                    <a:pt x="1617" y="7041"/>
                  </a:cubicBezTo>
                  <a:cubicBezTo>
                    <a:pt x="1857" y="7361"/>
                    <a:pt x="2129" y="7633"/>
                    <a:pt x="2433" y="7905"/>
                  </a:cubicBezTo>
                  <a:cubicBezTo>
                    <a:pt x="2705" y="8145"/>
                    <a:pt x="3009" y="8321"/>
                    <a:pt x="3329" y="8497"/>
                  </a:cubicBezTo>
                  <a:cubicBezTo>
                    <a:pt x="3953" y="8833"/>
                    <a:pt x="4609" y="9041"/>
                    <a:pt x="5297" y="9169"/>
                  </a:cubicBezTo>
                  <a:cubicBezTo>
                    <a:pt x="5768" y="9242"/>
                    <a:pt x="6240" y="9274"/>
                    <a:pt x="6711" y="9274"/>
                  </a:cubicBezTo>
                  <a:cubicBezTo>
                    <a:pt x="6960" y="9274"/>
                    <a:pt x="7208" y="9265"/>
                    <a:pt x="7457" y="9249"/>
                  </a:cubicBezTo>
                  <a:cubicBezTo>
                    <a:pt x="8177" y="9185"/>
                    <a:pt x="8897" y="9009"/>
                    <a:pt x="9569" y="8769"/>
                  </a:cubicBezTo>
                  <a:cubicBezTo>
                    <a:pt x="10225" y="8529"/>
                    <a:pt x="10865" y="8177"/>
                    <a:pt x="11425" y="7745"/>
                  </a:cubicBezTo>
                  <a:cubicBezTo>
                    <a:pt x="11873" y="7409"/>
                    <a:pt x="12273" y="6977"/>
                    <a:pt x="12593" y="6529"/>
                  </a:cubicBezTo>
                  <a:cubicBezTo>
                    <a:pt x="12753" y="6289"/>
                    <a:pt x="12897" y="6049"/>
                    <a:pt x="13009" y="5777"/>
                  </a:cubicBezTo>
                  <a:cubicBezTo>
                    <a:pt x="13089" y="5601"/>
                    <a:pt x="13169" y="5425"/>
                    <a:pt x="13217" y="5217"/>
                  </a:cubicBezTo>
                  <a:lnTo>
                    <a:pt x="13169" y="5217"/>
                  </a:lnTo>
                  <a:cubicBezTo>
                    <a:pt x="13137" y="5217"/>
                    <a:pt x="13089" y="5201"/>
                    <a:pt x="13057" y="5185"/>
                  </a:cubicBezTo>
                  <a:cubicBezTo>
                    <a:pt x="13009" y="5345"/>
                    <a:pt x="12945" y="5505"/>
                    <a:pt x="12865" y="5665"/>
                  </a:cubicBezTo>
                  <a:cubicBezTo>
                    <a:pt x="12817" y="5809"/>
                    <a:pt x="12753" y="5921"/>
                    <a:pt x="12673" y="6049"/>
                  </a:cubicBezTo>
                  <a:cubicBezTo>
                    <a:pt x="12449" y="6417"/>
                    <a:pt x="12193" y="6769"/>
                    <a:pt x="11905" y="7057"/>
                  </a:cubicBezTo>
                  <a:cubicBezTo>
                    <a:pt x="11553" y="7425"/>
                    <a:pt x="11153" y="7745"/>
                    <a:pt x="10689" y="8017"/>
                  </a:cubicBezTo>
                  <a:cubicBezTo>
                    <a:pt x="10129" y="8369"/>
                    <a:pt x="9505" y="8625"/>
                    <a:pt x="8865" y="8801"/>
                  </a:cubicBezTo>
                  <a:lnTo>
                    <a:pt x="8897" y="8801"/>
                  </a:lnTo>
                  <a:cubicBezTo>
                    <a:pt x="8194" y="9009"/>
                    <a:pt x="7458" y="9105"/>
                    <a:pt x="6707" y="9121"/>
                  </a:cubicBezTo>
                  <a:lnTo>
                    <a:pt x="6707" y="9121"/>
                  </a:lnTo>
                  <a:cubicBezTo>
                    <a:pt x="6030" y="9119"/>
                    <a:pt x="5383" y="9054"/>
                    <a:pt x="4737" y="8881"/>
                  </a:cubicBezTo>
                  <a:lnTo>
                    <a:pt x="4753" y="8881"/>
                  </a:lnTo>
                  <a:cubicBezTo>
                    <a:pt x="4225" y="8737"/>
                    <a:pt x="3745" y="8561"/>
                    <a:pt x="3265" y="8289"/>
                  </a:cubicBezTo>
                  <a:lnTo>
                    <a:pt x="3265" y="8289"/>
                  </a:lnTo>
                  <a:cubicBezTo>
                    <a:pt x="3265" y="8289"/>
                    <a:pt x="3265" y="8289"/>
                    <a:pt x="3265" y="8289"/>
                  </a:cubicBezTo>
                  <a:lnTo>
                    <a:pt x="3265" y="8289"/>
                  </a:lnTo>
                  <a:cubicBezTo>
                    <a:pt x="3087" y="8196"/>
                    <a:pt x="2936" y="8091"/>
                    <a:pt x="2785" y="7985"/>
                  </a:cubicBezTo>
                  <a:cubicBezTo>
                    <a:pt x="2609" y="7841"/>
                    <a:pt x="2433" y="7697"/>
                    <a:pt x="2257" y="7537"/>
                  </a:cubicBezTo>
                  <a:cubicBezTo>
                    <a:pt x="1893" y="7205"/>
                    <a:pt x="1592" y="6810"/>
                    <a:pt x="1338" y="6399"/>
                  </a:cubicBezTo>
                  <a:lnTo>
                    <a:pt x="1338" y="6399"/>
                  </a:lnTo>
                  <a:cubicBezTo>
                    <a:pt x="1339" y="6400"/>
                    <a:pt x="1342" y="6401"/>
                    <a:pt x="1345" y="6401"/>
                  </a:cubicBezTo>
                  <a:cubicBezTo>
                    <a:pt x="1008" y="5825"/>
                    <a:pt x="752" y="5185"/>
                    <a:pt x="544" y="4544"/>
                  </a:cubicBezTo>
                  <a:cubicBezTo>
                    <a:pt x="289" y="3618"/>
                    <a:pt x="177" y="2692"/>
                    <a:pt x="176" y="1751"/>
                  </a:cubicBezTo>
                  <a:lnTo>
                    <a:pt x="176" y="1751"/>
                  </a:lnTo>
                  <a:cubicBezTo>
                    <a:pt x="177" y="1194"/>
                    <a:pt x="193" y="653"/>
                    <a:pt x="272" y="96"/>
                  </a:cubicBezTo>
                  <a:cubicBezTo>
                    <a:pt x="272" y="64"/>
                    <a:pt x="256" y="0"/>
                    <a:pt x="1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2"/>
            <p:cNvSpPr/>
            <p:nvPr/>
          </p:nvSpPr>
          <p:spPr>
            <a:xfrm>
              <a:off x="6925300" y="2999919"/>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2"/>
            <p:cNvSpPr/>
            <p:nvPr/>
          </p:nvSpPr>
          <p:spPr>
            <a:xfrm>
              <a:off x="6925300" y="2999919"/>
              <a:ext cx="49" cy="832"/>
            </a:xfrm>
            <a:custGeom>
              <a:rect b="b" l="l" r="r" t="t"/>
              <a:pathLst>
                <a:path extrusionOk="0" h="17" w="1">
                  <a:moveTo>
                    <a:pt x="0" y="16"/>
                  </a:moveTo>
                  <a:cubicBezTo>
                    <a:pt x="0" y="0"/>
                    <a:pt x="0" y="0"/>
                    <a:pt x="0" y="16"/>
                  </a:cubicBezTo>
                  <a:cubicBezTo>
                    <a:pt x="0" y="0"/>
                    <a:pt x="0" y="0"/>
                    <a:pt x="0"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2"/>
            <p:cNvSpPr/>
            <p:nvPr/>
          </p:nvSpPr>
          <p:spPr>
            <a:xfrm>
              <a:off x="7226940" y="3223994"/>
              <a:ext cx="49" cy="49"/>
            </a:xfrm>
            <a:custGeom>
              <a:rect b="b" l="l" r="r" t="t"/>
              <a:pathLst>
                <a:path extrusionOk="0" h="1" w="1">
                  <a:moveTo>
                    <a:pt x="1"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2"/>
            <p:cNvSpPr/>
            <p:nvPr/>
          </p:nvSpPr>
          <p:spPr>
            <a:xfrm>
              <a:off x="8008168" y="2323727"/>
              <a:ext cx="126189" cy="142642"/>
            </a:xfrm>
            <a:custGeom>
              <a:rect b="b" l="l" r="r" t="t"/>
              <a:pathLst>
                <a:path extrusionOk="0" h="2913" w="2577">
                  <a:moveTo>
                    <a:pt x="1520" y="2049"/>
                  </a:moveTo>
                  <a:cubicBezTo>
                    <a:pt x="1520" y="2049"/>
                    <a:pt x="1507" y="2049"/>
                    <a:pt x="1505" y="2060"/>
                  </a:cubicBezTo>
                  <a:lnTo>
                    <a:pt x="1505" y="2060"/>
                  </a:lnTo>
                  <a:cubicBezTo>
                    <a:pt x="1510" y="2056"/>
                    <a:pt x="1515" y="2053"/>
                    <a:pt x="1520" y="2049"/>
                  </a:cubicBezTo>
                  <a:close/>
                  <a:moveTo>
                    <a:pt x="1248" y="0"/>
                  </a:moveTo>
                  <a:cubicBezTo>
                    <a:pt x="1120" y="0"/>
                    <a:pt x="992" y="32"/>
                    <a:pt x="864" y="32"/>
                  </a:cubicBezTo>
                  <a:cubicBezTo>
                    <a:pt x="856" y="32"/>
                    <a:pt x="852" y="36"/>
                    <a:pt x="842" y="36"/>
                  </a:cubicBezTo>
                  <a:cubicBezTo>
                    <a:pt x="832" y="36"/>
                    <a:pt x="816" y="32"/>
                    <a:pt x="784" y="16"/>
                  </a:cubicBezTo>
                  <a:cubicBezTo>
                    <a:pt x="768" y="48"/>
                    <a:pt x="752" y="64"/>
                    <a:pt x="752" y="112"/>
                  </a:cubicBezTo>
                  <a:cubicBezTo>
                    <a:pt x="768" y="144"/>
                    <a:pt x="800" y="192"/>
                    <a:pt x="848" y="192"/>
                  </a:cubicBezTo>
                  <a:cubicBezTo>
                    <a:pt x="944" y="176"/>
                    <a:pt x="1044" y="168"/>
                    <a:pt x="1144" y="168"/>
                  </a:cubicBezTo>
                  <a:cubicBezTo>
                    <a:pt x="1244" y="168"/>
                    <a:pt x="1344" y="176"/>
                    <a:pt x="1440" y="192"/>
                  </a:cubicBezTo>
                  <a:cubicBezTo>
                    <a:pt x="1632" y="208"/>
                    <a:pt x="1792" y="240"/>
                    <a:pt x="1952" y="304"/>
                  </a:cubicBezTo>
                  <a:cubicBezTo>
                    <a:pt x="2032" y="320"/>
                    <a:pt x="2112" y="368"/>
                    <a:pt x="2192" y="417"/>
                  </a:cubicBezTo>
                  <a:lnTo>
                    <a:pt x="2288" y="529"/>
                  </a:lnTo>
                  <a:cubicBezTo>
                    <a:pt x="2304" y="545"/>
                    <a:pt x="2320" y="577"/>
                    <a:pt x="2352" y="625"/>
                  </a:cubicBezTo>
                  <a:cubicBezTo>
                    <a:pt x="2368" y="641"/>
                    <a:pt x="2384" y="689"/>
                    <a:pt x="2384" y="721"/>
                  </a:cubicBezTo>
                  <a:lnTo>
                    <a:pt x="2384" y="865"/>
                  </a:lnTo>
                  <a:cubicBezTo>
                    <a:pt x="2368" y="945"/>
                    <a:pt x="2352" y="1025"/>
                    <a:pt x="2320" y="1089"/>
                  </a:cubicBezTo>
                  <a:cubicBezTo>
                    <a:pt x="2272" y="1217"/>
                    <a:pt x="2176" y="1345"/>
                    <a:pt x="2112" y="1457"/>
                  </a:cubicBezTo>
                  <a:cubicBezTo>
                    <a:pt x="2114" y="1457"/>
                    <a:pt x="2116" y="1456"/>
                    <a:pt x="2117" y="1456"/>
                  </a:cubicBezTo>
                  <a:lnTo>
                    <a:pt x="2117" y="1456"/>
                  </a:lnTo>
                  <a:cubicBezTo>
                    <a:pt x="1943" y="1690"/>
                    <a:pt x="1739" y="1892"/>
                    <a:pt x="1504" y="2065"/>
                  </a:cubicBezTo>
                  <a:cubicBezTo>
                    <a:pt x="1504" y="2063"/>
                    <a:pt x="1504" y="2062"/>
                    <a:pt x="1505" y="2060"/>
                  </a:cubicBezTo>
                  <a:lnTo>
                    <a:pt x="1505" y="2060"/>
                  </a:lnTo>
                  <a:cubicBezTo>
                    <a:pt x="1253" y="2247"/>
                    <a:pt x="986" y="2404"/>
                    <a:pt x="688" y="2545"/>
                  </a:cubicBezTo>
                  <a:lnTo>
                    <a:pt x="704" y="2545"/>
                  </a:lnTo>
                  <a:cubicBezTo>
                    <a:pt x="528" y="2625"/>
                    <a:pt x="368" y="2689"/>
                    <a:pt x="192" y="2705"/>
                  </a:cubicBezTo>
                  <a:cubicBezTo>
                    <a:pt x="144" y="2721"/>
                    <a:pt x="128" y="2721"/>
                    <a:pt x="80" y="2721"/>
                  </a:cubicBezTo>
                  <a:cubicBezTo>
                    <a:pt x="48" y="2737"/>
                    <a:pt x="0" y="2769"/>
                    <a:pt x="0" y="2817"/>
                  </a:cubicBezTo>
                  <a:cubicBezTo>
                    <a:pt x="0" y="2865"/>
                    <a:pt x="64" y="2913"/>
                    <a:pt x="112" y="2913"/>
                  </a:cubicBezTo>
                  <a:cubicBezTo>
                    <a:pt x="272" y="2913"/>
                    <a:pt x="432" y="2865"/>
                    <a:pt x="592" y="2801"/>
                  </a:cubicBezTo>
                  <a:cubicBezTo>
                    <a:pt x="768" y="2753"/>
                    <a:pt x="944" y="2657"/>
                    <a:pt x="1104" y="2561"/>
                  </a:cubicBezTo>
                  <a:cubicBezTo>
                    <a:pt x="1280" y="2481"/>
                    <a:pt x="1440" y="2369"/>
                    <a:pt x="1600" y="2241"/>
                  </a:cubicBezTo>
                  <a:cubicBezTo>
                    <a:pt x="1760" y="2129"/>
                    <a:pt x="1904" y="1985"/>
                    <a:pt x="2048" y="1841"/>
                  </a:cubicBezTo>
                  <a:cubicBezTo>
                    <a:pt x="2144" y="1745"/>
                    <a:pt x="2224" y="1649"/>
                    <a:pt x="2304" y="1521"/>
                  </a:cubicBezTo>
                  <a:cubicBezTo>
                    <a:pt x="2368" y="1441"/>
                    <a:pt x="2448" y="1329"/>
                    <a:pt x="2480" y="1233"/>
                  </a:cubicBezTo>
                  <a:cubicBezTo>
                    <a:pt x="2528" y="1121"/>
                    <a:pt x="2544" y="1025"/>
                    <a:pt x="2560" y="929"/>
                  </a:cubicBezTo>
                  <a:cubicBezTo>
                    <a:pt x="2576" y="833"/>
                    <a:pt x="2576" y="721"/>
                    <a:pt x="2544" y="625"/>
                  </a:cubicBezTo>
                  <a:cubicBezTo>
                    <a:pt x="2512" y="529"/>
                    <a:pt x="2464" y="449"/>
                    <a:pt x="2384" y="368"/>
                  </a:cubicBezTo>
                  <a:cubicBezTo>
                    <a:pt x="2304" y="288"/>
                    <a:pt x="2208" y="208"/>
                    <a:pt x="2080" y="160"/>
                  </a:cubicBezTo>
                  <a:cubicBezTo>
                    <a:pt x="1952" y="112"/>
                    <a:pt x="1776" y="64"/>
                    <a:pt x="1616" y="48"/>
                  </a:cubicBezTo>
                  <a:cubicBezTo>
                    <a:pt x="1504" y="32"/>
                    <a:pt x="1360" y="0"/>
                    <a:pt x="12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2"/>
            <p:cNvSpPr/>
            <p:nvPr/>
          </p:nvSpPr>
          <p:spPr>
            <a:xfrm>
              <a:off x="8028538" y="2196460"/>
              <a:ext cx="79964" cy="137501"/>
            </a:xfrm>
            <a:custGeom>
              <a:rect b="b" l="l" r="r" t="t"/>
              <a:pathLst>
                <a:path extrusionOk="0" h="2808" w="1633">
                  <a:moveTo>
                    <a:pt x="997" y="1"/>
                  </a:moveTo>
                  <a:cubicBezTo>
                    <a:pt x="968" y="1"/>
                    <a:pt x="940" y="3"/>
                    <a:pt x="912" y="7"/>
                  </a:cubicBezTo>
                  <a:cubicBezTo>
                    <a:pt x="848" y="7"/>
                    <a:pt x="784" y="23"/>
                    <a:pt x="736" y="39"/>
                  </a:cubicBezTo>
                  <a:cubicBezTo>
                    <a:pt x="672" y="71"/>
                    <a:pt x="608" y="87"/>
                    <a:pt x="544" y="119"/>
                  </a:cubicBezTo>
                  <a:cubicBezTo>
                    <a:pt x="496" y="151"/>
                    <a:pt x="448" y="183"/>
                    <a:pt x="368" y="183"/>
                  </a:cubicBezTo>
                  <a:cubicBezTo>
                    <a:pt x="272" y="247"/>
                    <a:pt x="160" y="327"/>
                    <a:pt x="64" y="407"/>
                  </a:cubicBezTo>
                  <a:cubicBezTo>
                    <a:pt x="48" y="423"/>
                    <a:pt x="32" y="439"/>
                    <a:pt x="32" y="471"/>
                  </a:cubicBezTo>
                  <a:cubicBezTo>
                    <a:pt x="0" y="487"/>
                    <a:pt x="0" y="503"/>
                    <a:pt x="32" y="519"/>
                  </a:cubicBezTo>
                  <a:cubicBezTo>
                    <a:pt x="48" y="551"/>
                    <a:pt x="64" y="567"/>
                    <a:pt x="96" y="567"/>
                  </a:cubicBezTo>
                  <a:cubicBezTo>
                    <a:pt x="104" y="575"/>
                    <a:pt x="112" y="579"/>
                    <a:pt x="120" y="579"/>
                  </a:cubicBezTo>
                  <a:cubicBezTo>
                    <a:pt x="128" y="579"/>
                    <a:pt x="136" y="575"/>
                    <a:pt x="144" y="567"/>
                  </a:cubicBezTo>
                  <a:cubicBezTo>
                    <a:pt x="336" y="439"/>
                    <a:pt x="496" y="311"/>
                    <a:pt x="688" y="231"/>
                  </a:cubicBezTo>
                  <a:lnTo>
                    <a:pt x="672" y="231"/>
                  </a:lnTo>
                  <a:cubicBezTo>
                    <a:pt x="752" y="183"/>
                    <a:pt x="832" y="167"/>
                    <a:pt x="912" y="151"/>
                  </a:cubicBezTo>
                  <a:lnTo>
                    <a:pt x="1040" y="151"/>
                  </a:lnTo>
                  <a:cubicBezTo>
                    <a:pt x="1088" y="151"/>
                    <a:pt x="1104" y="151"/>
                    <a:pt x="1152" y="167"/>
                  </a:cubicBezTo>
                  <a:cubicBezTo>
                    <a:pt x="1168" y="167"/>
                    <a:pt x="1200" y="183"/>
                    <a:pt x="1232" y="199"/>
                  </a:cubicBezTo>
                  <a:cubicBezTo>
                    <a:pt x="1264" y="231"/>
                    <a:pt x="1280" y="263"/>
                    <a:pt x="1312" y="279"/>
                  </a:cubicBezTo>
                  <a:cubicBezTo>
                    <a:pt x="1344" y="327"/>
                    <a:pt x="1360" y="359"/>
                    <a:pt x="1392" y="407"/>
                  </a:cubicBezTo>
                  <a:cubicBezTo>
                    <a:pt x="1408" y="471"/>
                    <a:pt x="1424" y="551"/>
                    <a:pt x="1440" y="599"/>
                  </a:cubicBezTo>
                  <a:lnTo>
                    <a:pt x="1440" y="631"/>
                  </a:lnTo>
                  <a:cubicBezTo>
                    <a:pt x="1472" y="743"/>
                    <a:pt x="1472" y="887"/>
                    <a:pt x="1440" y="999"/>
                  </a:cubicBezTo>
                  <a:cubicBezTo>
                    <a:pt x="1424" y="1207"/>
                    <a:pt x="1360" y="1383"/>
                    <a:pt x="1312" y="1559"/>
                  </a:cubicBezTo>
                  <a:cubicBezTo>
                    <a:pt x="1248" y="1751"/>
                    <a:pt x="1152" y="1927"/>
                    <a:pt x="1024" y="2087"/>
                  </a:cubicBezTo>
                  <a:cubicBezTo>
                    <a:pt x="912" y="2231"/>
                    <a:pt x="800" y="2343"/>
                    <a:pt x="672" y="2439"/>
                  </a:cubicBezTo>
                  <a:cubicBezTo>
                    <a:pt x="560" y="2519"/>
                    <a:pt x="464" y="2583"/>
                    <a:pt x="352" y="2647"/>
                  </a:cubicBezTo>
                  <a:cubicBezTo>
                    <a:pt x="320" y="2663"/>
                    <a:pt x="304" y="2679"/>
                    <a:pt x="304" y="2711"/>
                  </a:cubicBezTo>
                  <a:cubicBezTo>
                    <a:pt x="304" y="2727"/>
                    <a:pt x="304" y="2743"/>
                    <a:pt x="320" y="2759"/>
                  </a:cubicBezTo>
                  <a:cubicBezTo>
                    <a:pt x="352" y="2791"/>
                    <a:pt x="368" y="2807"/>
                    <a:pt x="384" y="2807"/>
                  </a:cubicBezTo>
                  <a:cubicBezTo>
                    <a:pt x="400" y="2807"/>
                    <a:pt x="432" y="2807"/>
                    <a:pt x="448" y="2791"/>
                  </a:cubicBezTo>
                  <a:cubicBezTo>
                    <a:pt x="944" y="2551"/>
                    <a:pt x="1328" y="2039"/>
                    <a:pt x="1504" y="1527"/>
                  </a:cubicBezTo>
                  <a:cubicBezTo>
                    <a:pt x="1552" y="1399"/>
                    <a:pt x="1584" y="1287"/>
                    <a:pt x="1600" y="1143"/>
                  </a:cubicBezTo>
                  <a:cubicBezTo>
                    <a:pt x="1632" y="1015"/>
                    <a:pt x="1632" y="887"/>
                    <a:pt x="1632" y="759"/>
                  </a:cubicBezTo>
                  <a:cubicBezTo>
                    <a:pt x="1600" y="567"/>
                    <a:pt x="1568" y="343"/>
                    <a:pt x="1424" y="183"/>
                  </a:cubicBezTo>
                  <a:cubicBezTo>
                    <a:pt x="1360" y="103"/>
                    <a:pt x="1280" y="55"/>
                    <a:pt x="1200" y="23"/>
                  </a:cubicBezTo>
                  <a:cubicBezTo>
                    <a:pt x="1132" y="12"/>
                    <a:pt x="1064" y="1"/>
                    <a:pt x="9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2"/>
            <p:cNvSpPr/>
            <p:nvPr/>
          </p:nvSpPr>
          <p:spPr>
            <a:xfrm>
              <a:off x="7724499" y="2065962"/>
              <a:ext cx="330726" cy="215016"/>
            </a:xfrm>
            <a:custGeom>
              <a:rect b="b" l="l" r="r" t="t"/>
              <a:pathLst>
                <a:path extrusionOk="0" h="4391" w="6754">
                  <a:moveTo>
                    <a:pt x="6326" y="2980"/>
                  </a:moveTo>
                  <a:cubicBezTo>
                    <a:pt x="6321" y="2985"/>
                    <a:pt x="6321" y="2992"/>
                    <a:pt x="6321" y="2992"/>
                  </a:cubicBezTo>
                  <a:cubicBezTo>
                    <a:pt x="6323" y="2988"/>
                    <a:pt x="6324" y="2984"/>
                    <a:pt x="6326" y="2980"/>
                  </a:cubicBezTo>
                  <a:close/>
                  <a:moveTo>
                    <a:pt x="5793" y="0"/>
                  </a:moveTo>
                  <a:cubicBezTo>
                    <a:pt x="5745" y="0"/>
                    <a:pt x="5681" y="32"/>
                    <a:pt x="5633" y="64"/>
                  </a:cubicBezTo>
                  <a:cubicBezTo>
                    <a:pt x="5521" y="128"/>
                    <a:pt x="5409" y="208"/>
                    <a:pt x="5345" y="304"/>
                  </a:cubicBezTo>
                  <a:cubicBezTo>
                    <a:pt x="5233" y="432"/>
                    <a:pt x="5153" y="544"/>
                    <a:pt x="5105" y="688"/>
                  </a:cubicBezTo>
                  <a:cubicBezTo>
                    <a:pt x="4913" y="1024"/>
                    <a:pt x="4801" y="1392"/>
                    <a:pt x="4705" y="1744"/>
                  </a:cubicBezTo>
                  <a:cubicBezTo>
                    <a:pt x="4561" y="2224"/>
                    <a:pt x="4417" y="2736"/>
                    <a:pt x="4225" y="3184"/>
                  </a:cubicBezTo>
                  <a:lnTo>
                    <a:pt x="4225" y="3168"/>
                  </a:lnTo>
                  <a:cubicBezTo>
                    <a:pt x="4161" y="3312"/>
                    <a:pt x="4081" y="3456"/>
                    <a:pt x="4001" y="3584"/>
                  </a:cubicBezTo>
                  <a:cubicBezTo>
                    <a:pt x="3937" y="3696"/>
                    <a:pt x="3873" y="3792"/>
                    <a:pt x="3793" y="3888"/>
                  </a:cubicBezTo>
                  <a:cubicBezTo>
                    <a:pt x="3745" y="3968"/>
                    <a:pt x="3665" y="4048"/>
                    <a:pt x="3569" y="4096"/>
                  </a:cubicBezTo>
                  <a:cubicBezTo>
                    <a:pt x="3537" y="4128"/>
                    <a:pt x="3473" y="4144"/>
                    <a:pt x="3441" y="4176"/>
                  </a:cubicBezTo>
                  <a:cubicBezTo>
                    <a:pt x="3393" y="4192"/>
                    <a:pt x="3361" y="4192"/>
                    <a:pt x="3297" y="4208"/>
                  </a:cubicBezTo>
                  <a:lnTo>
                    <a:pt x="3105" y="4208"/>
                  </a:lnTo>
                  <a:cubicBezTo>
                    <a:pt x="2977" y="4192"/>
                    <a:pt x="2865" y="4144"/>
                    <a:pt x="2737" y="4096"/>
                  </a:cubicBezTo>
                  <a:cubicBezTo>
                    <a:pt x="2641" y="4048"/>
                    <a:pt x="2545" y="3984"/>
                    <a:pt x="2465" y="3936"/>
                  </a:cubicBezTo>
                  <a:cubicBezTo>
                    <a:pt x="2353" y="3872"/>
                    <a:pt x="2241" y="3808"/>
                    <a:pt x="2145" y="3776"/>
                  </a:cubicBezTo>
                  <a:cubicBezTo>
                    <a:pt x="1921" y="3664"/>
                    <a:pt x="1713" y="3568"/>
                    <a:pt x="1473" y="3472"/>
                  </a:cubicBezTo>
                  <a:cubicBezTo>
                    <a:pt x="1041" y="3296"/>
                    <a:pt x="561" y="3152"/>
                    <a:pt x="81" y="3136"/>
                  </a:cubicBezTo>
                  <a:cubicBezTo>
                    <a:pt x="49" y="3136"/>
                    <a:pt x="33" y="3136"/>
                    <a:pt x="17" y="3152"/>
                  </a:cubicBezTo>
                  <a:cubicBezTo>
                    <a:pt x="1" y="3152"/>
                    <a:pt x="1" y="3168"/>
                    <a:pt x="1" y="3168"/>
                  </a:cubicBezTo>
                  <a:cubicBezTo>
                    <a:pt x="81" y="3184"/>
                    <a:pt x="129" y="3216"/>
                    <a:pt x="209" y="3232"/>
                  </a:cubicBezTo>
                  <a:cubicBezTo>
                    <a:pt x="289" y="3248"/>
                    <a:pt x="353" y="3264"/>
                    <a:pt x="433" y="3296"/>
                  </a:cubicBezTo>
                  <a:cubicBezTo>
                    <a:pt x="465" y="3296"/>
                    <a:pt x="465" y="3312"/>
                    <a:pt x="481" y="3312"/>
                  </a:cubicBezTo>
                  <a:cubicBezTo>
                    <a:pt x="561" y="3328"/>
                    <a:pt x="641" y="3344"/>
                    <a:pt x="737" y="3392"/>
                  </a:cubicBezTo>
                  <a:cubicBezTo>
                    <a:pt x="769" y="3408"/>
                    <a:pt x="817" y="3408"/>
                    <a:pt x="833" y="3424"/>
                  </a:cubicBezTo>
                  <a:cubicBezTo>
                    <a:pt x="881" y="3424"/>
                    <a:pt x="897" y="3456"/>
                    <a:pt x="945" y="3456"/>
                  </a:cubicBezTo>
                  <a:cubicBezTo>
                    <a:pt x="961" y="3456"/>
                    <a:pt x="977" y="3472"/>
                    <a:pt x="993" y="3472"/>
                  </a:cubicBezTo>
                  <a:cubicBezTo>
                    <a:pt x="1025" y="3472"/>
                    <a:pt x="1025" y="3488"/>
                    <a:pt x="1041" y="3488"/>
                  </a:cubicBezTo>
                  <a:cubicBezTo>
                    <a:pt x="1281" y="3568"/>
                    <a:pt x="1521" y="3664"/>
                    <a:pt x="1745" y="3776"/>
                  </a:cubicBezTo>
                  <a:lnTo>
                    <a:pt x="1713" y="3776"/>
                  </a:lnTo>
                  <a:cubicBezTo>
                    <a:pt x="1873" y="3856"/>
                    <a:pt x="2017" y="3904"/>
                    <a:pt x="2177" y="3984"/>
                  </a:cubicBezTo>
                  <a:cubicBezTo>
                    <a:pt x="2257" y="4032"/>
                    <a:pt x="2321" y="4064"/>
                    <a:pt x="2401" y="4112"/>
                  </a:cubicBezTo>
                  <a:cubicBezTo>
                    <a:pt x="2465" y="4144"/>
                    <a:pt x="2513" y="4160"/>
                    <a:pt x="2593" y="4208"/>
                  </a:cubicBezTo>
                  <a:cubicBezTo>
                    <a:pt x="2753" y="4288"/>
                    <a:pt x="2945" y="4368"/>
                    <a:pt x="3121" y="4384"/>
                  </a:cubicBezTo>
                  <a:cubicBezTo>
                    <a:pt x="3155" y="4388"/>
                    <a:pt x="3190" y="4390"/>
                    <a:pt x="3225" y="4390"/>
                  </a:cubicBezTo>
                  <a:cubicBezTo>
                    <a:pt x="3338" y="4390"/>
                    <a:pt x="3451" y="4369"/>
                    <a:pt x="3537" y="4320"/>
                  </a:cubicBezTo>
                  <a:cubicBezTo>
                    <a:pt x="3681" y="4272"/>
                    <a:pt x="3793" y="4176"/>
                    <a:pt x="3905" y="4048"/>
                  </a:cubicBezTo>
                  <a:cubicBezTo>
                    <a:pt x="4033" y="3888"/>
                    <a:pt x="4145" y="3712"/>
                    <a:pt x="4241" y="3520"/>
                  </a:cubicBezTo>
                  <a:cubicBezTo>
                    <a:pt x="4353" y="3312"/>
                    <a:pt x="4465" y="3072"/>
                    <a:pt x="4545" y="2848"/>
                  </a:cubicBezTo>
                  <a:lnTo>
                    <a:pt x="4785" y="2128"/>
                  </a:lnTo>
                  <a:cubicBezTo>
                    <a:pt x="4865" y="1888"/>
                    <a:pt x="4913" y="1648"/>
                    <a:pt x="4993" y="1408"/>
                  </a:cubicBezTo>
                  <a:lnTo>
                    <a:pt x="5185" y="928"/>
                  </a:lnTo>
                  <a:lnTo>
                    <a:pt x="5185" y="944"/>
                  </a:lnTo>
                  <a:cubicBezTo>
                    <a:pt x="5265" y="768"/>
                    <a:pt x="5361" y="592"/>
                    <a:pt x="5473" y="432"/>
                  </a:cubicBezTo>
                  <a:cubicBezTo>
                    <a:pt x="5537" y="368"/>
                    <a:pt x="5585" y="304"/>
                    <a:pt x="5633" y="272"/>
                  </a:cubicBezTo>
                  <a:lnTo>
                    <a:pt x="5761" y="208"/>
                  </a:lnTo>
                  <a:cubicBezTo>
                    <a:pt x="5777" y="208"/>
                    <a:pt x="5825" y="192"/>
                    <a:pt x="5841" y="192"/>
                  </a:cubicBezTo>
                  <a:lnTo>
                    <a:pt x="5921" y="192"/>
                  </a:lnTo>
                  <a:cubicBezTo>
                    <a:pt x="5953" y="192"/>
                    <a:pt x="5985" y="208"/>
                    <a:pt x="6001" y="208"/>
                  </a:cubicBezTo>
                  <a:cubicBezTo>
                    <a:pt x="6033" y="224"/>
                    <a:pt x="6081" y="256"/>
                    <a:pt x="6113" y="288"/>
                  </a:cubicBezTo>
                  <a:cubicBezTo>
                    <a:pt x="6177" y="352"/>
                    <a:pt x="6241" y="400"/>
                    <a:pt x="6305" y="496"/>
                  </a:cubicBezTo>
                  <a:cubicBezTo>
                    <a:pt x="6353" y="592"/>
                    <a:pt x="6417" y="688"/>
                    <a:pt x="6465" y="784"/>
                  </a:cubicBezTo>
                  <a:lnTo>
                    <a:pt x="6465" y="800"/>
                  </a:lnTo>
                  <a:cubicBezTo>
                    <a:pt x="6513" y="992"/>
                    <a:pt x="6561" y="1168"/>
                    <a:pt x="6577" y="1360"/>
                  </a:cubicBezTo>
                  <a:lnTo>
                    <a:pt x="6577" y="1344"/>
                  </a:lnTo>
                  <a:lnTo>
                    <a:pt x="6577" y="1344"/>
                  </a:lnTo>
                  <a:cubicBezTo>
                    <a:pt x="6593" y="1648"/>
                    <a:pt x="6593" y="1952"/>
                    <a:pt x="6545" y="2256"/>
                  </a:cubicBezTo>
                  <a:cubicBezTo>
                    <a:pt x="6498" y="2508"/>
                    <a:pt x="6420" y="2744"/>
                    <a:pt x="6326" y="2980"/>
                  </a:cubicBezTo>
                  <a:lnTo>
                    <a:pt x="6326" y="2980"/>
                  </a:lnTo>
                  <a:cubicBezTo>
                    <a:pt x="6328" y="2978"/>
                    <a:pt x="6332" y="2976"/>
                    <a:pt x="6337" y="2976"/>
                  </a:cubicBezTo>
                  <a:cubicBezTo>
                    <a:pt x="6321" y="3024"/>
                    <a:pt x="6273" y="3088"/>
                    <a:pt x="6241" y="3152"/>
                  </a:cubicBezTo>
                  <a:cubicBezTo>
                    <a:pt x="6225" y="3184"/>
                    <a:pt x="6225" y="3248"/>
                    <a:pt x="6257" y="3264"/>
                  </a:cubicBezTo>
                  <a:cubicBezTo>
                    <a:pt x="6279" y="3279"/>
                    <a:pt x="6300" y="3287"/>
                    <a:pt x="6320" y="3287"/>
                  </a:cubicBezTo>
                  <a:cubicBezTo>
                    <a:pt x="6345" y="3287"/>
                    <a:pt x="6368" y="3275"/>
                    <a:pt x="6385" y="3248"/>
                  </a:cubicBezTo>
                  <a:cubicBezTo>
                    <a:pt x="6497" y="3024"/>
                    <a:pt x="6593" y="2784"/>
                    <a:pt x="6657" y="2544"/>
                  </a:cubicBezTo>
                  <a:cubicBezTo>
                    <a:pt x="6721" y="2288"/>
                    <a:pt x="6753" y="2016"/>
                    <a:pt x="6753" y="1744"/>
                  </a:cubicBezTo>
                  <a:cubicBezTo>
                    <a:pt x="6753" y="1248"/>
                    <a:pt x="6673" y="704"/>
                    <a:pt x="6337" y="336"/>
                  </a:cubicBezTo>
                  <a:cubicBezTo>
                    <a:pt x="6273" y="272"/>
                    <a:pt x="6225" y="208"/>
                    <a:pt x="6145" y="144"/>
                  </a:cubicBezTo>
                  <a:cubicBezTo>
                    <a:pt x="6081" y="112"/>
                    <a:pt x="6017" y="96"/>
                    <a:pt x="5953" y="64"/>
                  </a:cubicBezTo>
                  <a:cubicBezTo>
                    <a:pt x="5921" y="48"/>
                    <a:pt x="5873" y="48"/>
                    <a:pt x="5841" y="48"/>
                  </a:cubicBezTo>
                  <a:cubicBezTo>
                    <a:pt x="5841" y="0"/>
                    <a:pt x="5825" y="0"/>
                    <a:pt x="57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2"/>
            <p:cNvSpPr/>
            <p:nvPr/>
          </p:nvSpPr>
          <p:spPr>
            <a:xfrm>
              <a:off x="8041074" y="2104352"/>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2"/>
            <p:cNvSpPr/>
            <p:nvPr/>
          </p:nvSpPr>
          <p:spPr>
            <a:xfrm>
              <a:off x="7807548" y="2250863"/>
              <a:ext cx="832" cy="49"/>
            </a:xfrm>
            <a:custGeom>
              <a:rect b="b" l="l" r="r" t="t"/>
              <a:pathLst>
                <a:path extrusionOk="0" h="1" w="17">
                  <a:moveTo>
                    <a:pt x="17" y="0"/>
                  </a:moveTo>
                  <a:cubicBezTo>
                    <a:pt x="1" y="0"/>
                    <a:pt x="1" y="0"/>
                    <a:pt x="17" y="0"/>
                  </a:cubicBezTo>
                  <a:cubicBezTo>
                    <a:pt x="1" y="0"/>
                    <a:pt x="1" y="0"/>
                    <a:pt x="17"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2"/>
            <p:cNvSpPr/>
            <p:nvPr/>
          </p:nvSpPr>
          <p:spPr>
            <a:xfrm>
              <a:off x="7610111" y="2459464"/>
              <a:ext cx="534431" cy="617088"/>
            </a:xfrm>
            <a:custGeom>
              <a:rect b="b" l="l" r="r" t="t"/>
              <a:pathLst>
                <a:path extrusionOk="0" h="12602" w="10914">
                  <a:moveTo>
                    <a:pt x="8197" y="1"/>
                  </a:moveTo>
                  <a:cubicBezTo>
                    <a:pt x="8181" y="1"/>
                    <a:pt x="8177" y="5"/>
                    <a:pt x="8177" y="13"/>
                  </a:cubicBezTo>
                  <a:cubicBezTo>
                    <a:pt x="8129" y="61"/>
                    <a:pt x="8113" y="109"/>
                    <a:pt x="8161" y="157"/>
                  </a:cubicBezTo>
                  <a:cubicBezTo>
                    <a:pt x="8513" y="573"/>
                    <a:pt x="8833" y="1021"/>
                    <a:pt x="9121" y="1469"/>
                  </a:cubicBezTo>
                  <a:cubicBezTo>
                    <a:pt x="9617" y="2269"/>
                    <a:pt x="10017" y="3133"/>
                    <a:pt x="10289" y="4061"/>
                  </a:cubicBezTo>
                  <a:cubicBezTo>
                    <a:pt x="10497" y="4685"/>
                    <a:pt x="10609" y="5373"/>
                    <a:pt x="10641" y="6061"/>
                  </a:cubicBezTo>
                  <a:lnTo>
                    <a:pt x="10641" y="6029"/>
                  </a:lnTo>
                  <a:lnTo>
                    <a:pt x="10641" y="6029"/>
                  </a:lnTo>
                  <a:cubicBezTo>
                    <a:pt x="10657" y="6541"/>
                    <a:pt x="10593" y="7021"/>
                    <a:pt x="10497" y="7501"/>
                  </a:cubicBezTo>
                  <a:cubicBezTo>
                    <a:pt x="10433" y="7709"/>
                    <a:pt x="10369" y="7933"/>
                    <a:pt x="10289" y="8157"/>
                  </a:cubicBezTo>
                  <a:lnTo>
                    <a:pt x="10049" y="8701"/>
                  </a:lnTo>
                  <a:lnTo>
                    <a:pt x="10049" y="8669"/>
                  </a:lnTo>
                  <a:cubicBezTo>
                    <a:pt x="9793" y="9133"/>
                    <a:pt x="9489" y="9581"/>
                    <a:pt x="9137" y="9949"/>
                  </a:cubicBezTo>
                  <a:lnTo>
                    <a:pt x="9153" y="9933"/>
                  </a:lnTo>
                  <a:lnTo>
                    <a:pt x="9153" y="9933"/>
                  </a:lnTo>
                  <a:cubicBezTo>
                    <a:pt x="8689" y="10429"/>
                    <a:pt x="8177" y="10861"/>
                    <a:pt x="7601" y="11214"/>
                  </a:cubicBezTo>
                  <a:lnTo>
                    <a:pt x="7617" y="11214"/>
                  </a:lnTo>
                  <a:cubicBezTo>
                    <a:pt x="6993" y="11598"/>
                    <a:pt x="6321" y="11902"/>
                    <a:pt x="5617" y="12110"/>
                  </a:cubicBezTo>
                  <a:lnTo>
                    <a:pt x="5633" y="12110"/>
                  </a:lnTo>
                  <a:cubicBezTo>
                    <a:pt x="4993" y="12302"/>
                    <a:pt x="4337" y="12414"/>
                    <a:pt x="3681" y="12430"/>
                  </a:cubicBezTo>
                  <a:cubicBezTo>
                    <a:pt x="3153" y="12430"/>
                    <a:pt x="2641" y="12398"/>
                    <a:pt x="2129" y="12270"/>
                  </a:cubicBezTo>
                  <a:cubicBezTo>
                    <a:pt x="1713" y="12174"/>
                    <a:pt x="1313" y="12030"/>
                    <a:pt x="929" y="11838"/>
                  </a:cubicBezTo>
                  <a:cubicBezTo>
                    <a:pt x="817" y="11774"/>
                    <a:pt x="673" y="11694"/>
                    <a:pt x="561" y="11614"/>
                  </a:cubicBezTo>
                  <a:cubicBezTo>
                    <a:pt x="401" y="11518"/>
                    <a:pt x="241" y="11390"/>
                    <a:pt x="97" y="11262"/>
                  </a:cubicBezTo>
                  <a:cubicBezTo>
                    <a:pt x="49" y="11294"/>
                    <a:pt x="33" y="11342"/>
                    <a:pt x="1" y="11374"/>
                  </a:cubicBezTo>
                  <a:cubicBezTo>
                    <a:pt x="161" y="11518"/>
                    <a:pt x="337" y="11662"/>
                    <a:pt x="513" y="11774"/>
                  </a:cubicBezTo>
                  <a:cubicBezTo>
                    <a:pt x="753" y="11934"/>
                    <a:pt x="1009" y="12062"/>
                    <a:pt x="1281" y="12174"/>
                  </a:cubicBezTo>
                  <a:cubicBezTo>
                    <a:pt x="1793" y="12398"/>
                    <a:pt x="2353" y="12542"/>
                    <a:pt x="2913" y="12574"/>
                  </a:cubicBezTo>
                  <a:cubicBezTo>
                    <a:pt x="3114" y="12592"/>
                    <a:pt x="3316" y="12601"/>
                    <a:pt x="3519" y="12601"/>
                  </a:cubicBezTo>
                  <a:cubicBezTo>
                    <a:pt x="4027" y="12601"/>
                    <a:pt x="4538" y="12544"/>
                    <a:pt x="5041" y="12430"/>
                  </a:cubicBezTo>
                  <a:cubicBezTo>
                    <a:pt x="5729" y="12270"/>
                    <a:pt x="6433" y="12030"/>
                    <a:pt x="7073" y="11710"/>
                  </a:cubicBezTo>
                  <a:cubicBezTo>
                    <a:pt x="7713" y="11390"/>
                    <a:pt x="8321" y="10973"/>
                    <a:pt x="8849" y="10493"/>
                  </a:cubicBezTo>
                  <a:cubicBezTo>
                    <a:pt x="9377" y="10029"/>
                    <a:pt x="9809" y="9501"/>
                    <a:pt x="10161" y="8877"/>
                  </a:cubicBezTo>
                  <a:cubicBezTo>
                    <a:pt x="10337" y="8557"/>
                    <a:pt x="10481" y="8237"/>
                    <a:pt x="10593" y="7901"/>
                  </a:cubicBezTo>
                  <a:cubicBezTo>
                    <a:pt x="10721" y="7517"/>
                    <a:pt x="10801" y="7133"/>
                    <a:pt x="10833" y="6733"/>
                  </a:cubicBezTo>
                  <a:cubicBezTo>
                    <a:pt x="10913" y="5933"/>
                    <a:pt x="10817" y="5117"/>
                    <a:pt x="10609" y="4333"/>
                  </a:cubicBezTo>
                  <a:cubicBezTo>
                    <a:pt x="10417" y="3533"/>
                    <a:pt x="10097" y="2749"/>
                    <a:pt x="9697" y="2029"/>
                  </a:cubicBezTo>
                  <a:cubicBezTo>
                    <a:pt x="9313" y="1341"/>
                    <a:pt x="8881" y="669"/>
                    <a:pt x="8353" y="61"/>
                  </a:cubicBezTo>
                  <a:cubicBezTo>
                    <a:pt x="8337" y="29"/>
                    <a:pt x="8321" y="13"/>
                    <a:pt x="8289" y="13"/>
                  </a:cubicBezTo>
                  <a:cubicBezTo>
                    <a:pt x="8241" y="5"/>
                    <a:pt x="8213" y="1"/>
                    <a:pt x="81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2"/>
            <p:cNvSpPr/>
            <p:nvPr/>
          </p:nvSpPr>
          <p:spPr>
            <a:xfrm>
              <a:off x="8113154" y="2656706"/>
              <a:ext cx="832" cy="49"/>
            </a:xfrm>
            <a:custGeom>
              <a:rect b="b" l="l" r="r" t="t"/>
              <a:pathLst>
                <a:path extrusionOk="0" h="1" w="17">
                  <a:moveTo>
                    <a:pt x="16" y="1"/>
                  </a:moveTo>
                  <a:cubicBezTo>
                    <a:pt x="0" y="1"/>
                    <a:pt x="0" y="1"/>
                    <a:pt x="16" y="1"/>
                  </a:cubicBezTo>
                  <a:cubicBezTo>
                    <a:pt x="0" y="1"/>
                    <a:pt x="0" y="1"/>
                    <a:pt x="16"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2"/>
            <p:cNvSpPr/>
            <p:nvPr/>
          </p:nvSpPr>
          <p:spPr>
            <a:xfrm>
              <a:off x="8113938" y="2658272"/>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2"/>
            <p:cNvSpPr/>
            <p:nvPr/>
          </p:nvSpPr>
          <p:spPr>
            <a:xfrm>
              <a:off x="7979179" y="3008537"/>
              <a:ext cx="49" cy="49"/>
            </a:xfrm>
            <a:custGeom>
              <a:rect b="b" l="l" r="r" t="t"/>
              <a:pathLst>
                <a:path extrusionOk="0" h="1" w="1">
                  <a:moveTo>
                    <a:pt x="0"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2"/>
            <p:cNvSpPr/>
            <p:nvPr/>
          </p:nvSpPr>
          <p:spPr>
            <a:xfrm>
              <a:off x="7882762" y="3051628"/>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2"/>
            <p:cNvSpPr/>
            <p:nvPr/>
          </p:nvSpPr>
          <p:spPr>
            <a:xfrm>
              <a:off x="7806764" y="2243028"/>
              <a:ext cx="8667" cy="8667"/>
            </a:xfrm>
            <a:custGeom>
              <a:rect b="b" l="l" r="r" t="t"/>
              <a:pathLst>
                <a:path extrusionOk="0" h="177" w="177">
                  <a:moveTo>
                    <a:pt x="97" y="0"/>
                  </a:moveTo>
                  <a:cubicBezTo>
                    <a:pt x="81" y="0"/>
                    <a:pt x="65" y="0"/>
                    <a:pt x="33" y="16"/>
                  </a:cubicBezTo>
                  <a:cubicBezTo>
                    <a:pt x="17" y="32"/>
                    <a:pt x="1" y="48"/>
                    <a:pt x="1" y="80"/>
                  </a:cubicBezTo>
                  <a:cubicBezTo>
                    <a:pt x="1" y="96"/>
                    <a:pt x="1" y="112"/>
                    <a:pt x="17" y="128"/>
                  </a:cubicBezTo>
                  <a:cubicBezTo>
                    <a:pt x="33" y="160"/>
                    <a:pt x="65" y="176"/>
                    <a:pt x="81" y="176"/>
                  </a:cubicBezTo>
                  <a:cubicBezTo>
                    <a:pt x="97" y="176"/>
                    <a:pt x="113" y="176"/>
                    <a:pt x="145" y="160"/>
                  </a:cubicBezTo>
                  <a:cubicBezTo>
                    <a:pt x="161" y="128"/>
                    <a:pt x="177" y="112"/>
                    <a:pt x="177" y="96"/>
                  </a:cubicBezTo>
                  <a:cubicBezTo>
                    <a:pt x="177" y="80"/>
                    <a:pt x="177" y="48"/>
                    <a:pt x="161" y="32"/>
                  </a:cubicBezTo>
                  <a:cubicBezTo>
                    <a:pt x="145" y="16"/>
                    <a:pt x="113" y="0"/>
                    <a:pt x="97"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2"/>
            <p:cNvSpPr/>
            <p:nvPr/>
          </p:nvSpPr>
          <p:spPr>
            <a:xfrm>
              <a:off x="7294369" y="2200720"/>
              <a:ext cx="524981" cy="51269"/>
            </a:xfrm>
            <a:custGeom>
              <a:rect b="b" l="l" r="r" t="t"/>
              <a:pathLst>
                <a:path extrusionOk="0" h="1047" w="10721">
                  <a:moveTo>
                    <a:pt x="5744" y="0"/>
                  </a:moveTo>
                  <a:lnTo>
                    <a:pt x="5744" y="16"/>
                  </a:lnTo>
                  <a:cubicBezTo>
                    <a:pt x="5168" y="16"/>
                    <a:pt x="4576" y="32"/>
                    <a:pt x="4000" y="80"/>
                  </a:cubicBezTo>
                  <a:cubicBezTo>
                    <a:pt x="2640" y="176"/>
                    <a:pt x="1296" y="416"/>
                    <a:pt x="0" y="864"/>
                  </a:cubicBezTo>
                  <a:cubicBezTo>
                    <a:pt x="48" y="912"/>
                    <a:pt x="64" y="960"/>
                    <a:pt x="96" y="1024"/>
                  </a:cubicBezTo>
                  <a:lnTo>
                    <a:pt x="464" y="896"/>
                  </a:lnTo>
                  <a:lnTo>
                    <a:pt x="448" y="896"/>
                  </a:lnTo>
                  <a:cubicBezTo>
                    <a:pt x="1216" y="656"/>
                    <a:pt x="2000" y="496"/>
                    <a:pt x="2800" y="384"/>
                  </a:cubicBezTo>
                  <a:cubicBezTo>
                    <a:pt x="3616" y="256"/>
                    <a:pt x="4448" y="192"/>
                    <a:pt x="5280" y="176"/>
                  </a:cubicBezTo>
                  <a:lnTo>
                    <a:pt x="5264" y="176"/>
                  </a:lnTo>
                  <a:cubicBezTo>
                    <a:pt x="5420" y="172"/>
                    <a:pt x="5577" y="170"/>
                    <a:pt x="5735" y="170"/>
                  </a:cubicBezTo>
                  <a:cubicBezTo>
                    <a:pt x="6207" y="170"/>
                    <a:pt x="6681" y="188"/>
                    <a:pt x="7137" y="224"/>
                  </a:cubicBezTo>
                  <a:cubicBezTo>
                    <a:pt x="7457" y="240"/>
                    <a:pt x="7761" y="272"/>
                    <a:pt x="8081" y="320"/>
                  </a:cubicBezTo>
                  <a:cubicBezTo>
                    <a:pt x="8385" y="352"/>
                    <a:pt x="8657" y="400"/>
                    <a:pt x="8961" y="480"/>
                  </a:cubicBezTo>
                  <a:lnTo>
                    <a:pt x="8977" y="480"/>
                  </a:lnTo>
                  <a:cubicBezTo>
                    <a:pt x="9425" y="592"/>
                    <a:pt x="9841" y="736"/>
                    <a:pt x="10241" y="896"/>
                  </a:cubicBezTo>
                  <a:lnTo>
                    <a:pt x="10257" y="896"/>
                  </a:lnTo>
                  <a:cubicBezTo>
                    <a:pt x="10305" y="912"/>
                    <a:pt x="10321" y="912"/>
                    <a:pt x="10353" y="944"/>
                  </a:cubicBezTo>
                  <a:cubicBezTo>
                    <a:pt x="10433" y="976"/>
                    <a:pt x="10529" y="992"/>
                    <a:pt x="10593" y="1040"/>
                  </a:cubicBezTo>
                  <a:cubicBezTo>
                    <a:pt x="10604" y="1044"/>
                    <a:pt x="10616" y="1046"/>
                    <a:pt x="10629" y="1046"/>
                  </a:cubicBezTo>
                  <a:cubicBezTo>
                    <a:pt x="10668" y="1046"/>
                    <a:pt x="10709" y="1025"/>
                    <a:pt x="10721" y="976"/>
                  </a:cubicBezTo>
                  <a:lnTo>
                    <a:pt x="10721" y="896"/>
                  </a:lnTo>
                  <a:lnTo>
                    <a:pt x="10529" y="800"/>
                  </a:lnTo>
                  <a:cubicBezTo>
                    <a:pt x="10081" y="624"/>
                    <a:pt x="9649" y="464"/>
                    <a:pt x="9153" y="320"/>
                  </a:cubicBezTo>
                  <a:cubicBezTo>
                    <a:pt x="9041" y="272"/>
                    <a:pt x="8929" y="256"/>
                    <a:pt x="8801" y="240"/>
                  </a:cubicBezTo>
                  <a:cubicBezTo>
                    <a:pt x="8657" y="192"/>
                    <a:pt x="8529" y="176"/>
                    <a:pt x="8353" y="160"/>
                  </a:cubicBezTo>
                  <a:cubicBezTo>
                    <a:pt x="8081" y="112"/>
                    <a:pt x="7777" y="80"/>
                    <a:pt x="7489" y="64"/>
                  </a:cubicBezTo>
                  <a:cubicBezTo>
                    <a:pt x="6945" y="16"/>
                    <a:pt x="6401" y="0"/>
                    <a:pt x="58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2"/>
            <p:cNvSpPr/>
            <p:nvPr/>
          </p:nvSpPr>
          <p:spPr>
            <a:xfrm>
              <a:off x="7733901" y="2224225"/>
              <a:ext cx="49" cy="49"/>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2"/>
            <p:cNvSpPr/>
            <p:nvPr/>
          </p:nvSpPr>
          <p:spPr>
            <a:xfrm>
              <a:off x="7733117" y="2224225"/>
              <a:ext cx="832" cy="49"/>
            </a:xfrm>
            <a:custGeom>
              <a:rect b="b" l="l" r="r" t="t"/>
              <a:pathLst>
                <a:path extrusionOk="0" h="1" w="17">
                  <a:moveTo>
                    <a:pt x="17" y="0"/>
                  </a:moveTo>
                  <a:cubicBezTo>
                    <a:pt x="1" y="0"/>
                    <a:pt x="1" y="0"/>
                    <a:pt x="17" y="0"/>
                  </a:cubicBezTo>
                  <a:lnTo>
                    <a:pt x="17" y="0"/>
                  </a:lnTo>
                  <a:cubicBezTo>
                    <a:pt x="1" y="0"/>
                    <a:pt x="1" y="0"/>
                    <a:pt x="17"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2"/>
            <p:cNvSpPr/>
            <p:nvPr/>
          </p:nvSpPr>
          <p:spPr>
            <a:xfrm>
              <a:off x="7406377" y="2843130"/>
              <a:ext cx="250763" cy="199836"/>
            </a:xfrm>
            <a:custGeom>
              <a:rect b="b" l="l" r="r" t="t"/>
              <a:pathLst>
                <a:path extrusionOk="0" h="4081" w="5121">
                  <a:moveTo>
                    <a:pt x="2304" y="3697"/>
                  </a:moveTo>
                  <a:lnTo>
                    <a:pt x="2304" y="3697"/>
                  </a:lnTo>
                  <a:cubicBezTo>
                    <a:pt x="2309" y="3699"/>
                    <a:pt x="2314" y="3702"/>
                    <a:pt x="2319" y="3705"/>
                  </a:cubicBezTo>
                  <a:lnTo>
                    <a:pt x="2319" y="3705"/>
                  </a:lnTo>
                  <a:cubicBezTo>
                    <a:pt x="2315" y="3697"/>
                    <a:pt x="2304" y="3697"/>
                    <a:pt x="2304" y="3697"/>
                  </a:cubicBezTo>
                  <a:close/>
                  <a:moveTo>
                    <a:pt x="5041" y="0"/>
                  </a:moveTo>
                  <a:cubicBezTo>
                    <a:pt x="4977" y="16"/>
                    <a:pt x="4945" y="64"/>
                    <a:pt x="4945" y="96"/>
                  </a:cubicBezTo>
                  <a:lnTo>
                    <a:pt x="4945" y="112"/>
                  </a:lnTo>
                  <a:lnTo>
                    <a:pt x="4945" y="128"/>
                  </a:lnTo>
                  <a:lnTo>
                    <a:pt x="4945" y="496"/>
                  </a:lnTo>
                  <a:lnTo>
                    <a:pt x="4945" y="592"/>
                  </a:lnTo>
                  <a:lnTo>
                    <a:pt x="4945" y="640"/>
                  </a:lnTo>
                  <a:cubicBezTo>
                    <a:pt x="4945" y="768"/>
                    <a:pt x="4913" y="912"/>
                    <a:pt x="4913" y="1056"/>
                  </a:cubicBezTo>
                  <a:lnTo>
                    <a:pt x="4913" y="1168"/>
                  </a:lnTo>
                  <a:cubicBezTo>
                    <a:pt x="4897" y="1440"/>
                    <a:pt x="4849" y="1696"/>
                    <a:pt x="4801" y="1952"/>
                  </a:cubicBezTo>
                  <a:lnTo>
                    <a:pt x="4801" y="1936"/>
                  </a:lnTo>
                  <a:cubicBezTo>
                    <a:pt x="4721" y="2304"/>
                    <a:pt x="4625" y="2640"/>
                    <a:pt x="4449" y="2976"/>
                  </a:cubicBezTo>
                  <a:cubicBezTo>
                    <a:pt x="4385" y="3152"/>
                    <a:pt x="4257" y="3312"/>
                    <a:pt x="4129" y="3473"/>
                  </a:cubicBezTo>
                  <a:cubicBezTo>
                    <a:pt x="4049" y="3569"/>
                    <a:pt x="3953" y="3665"/>
                    <a:pt x="3856" y="3745"/>
                  </a:cubicBezTo>
                  <a:cubicBezTo>
                    <a:pt x="3760" y="3793"/>
                    <a:pt x="3648" y="3857"/>
                    <a:pt x="3552" y="3873"/>
                  </a:cubicBezTo>
                  <a:cubicBezTo>
                    <a:pt x="3456" y="3921"/>
                    <a:pt x="3328" y="3937"/>
                    <a:pt x="3216" y="3937"/>
                  </a:cubicBezTo>
                  <a:cubicBezTo>
                    <a:pt x="3072" y="3937"/>
                    <a:pt x="2944" y="3937"/>
                    <a:pt x="2816" y="3905"/>
                  </a:cubicBezTo>
                  <a:lnTo>
                    <a:pt x="2832" y="3905"/>
                  </a:lnTo>
                  <a:cubicBezTo>
                    <a:pt x="2646" y="3858"/>
                    <a:pt x="2475" y="3796"/>
                    <a:pt x="2319" y="3705"/>
                  </a:cubicBezTo>
                  <a:lnTo>
                    <a:pt x="2319" y="3705"/>
                  </a:lnTo>
                  <a:cubicBezTo>
                    <a:pt x="2320" y="3707"/>
                    <a:pt x="2320" y="3710"/>
                    <a:pt x="2320" y="3713"/>
                  </a:cubicBezTo>
                  <a:cubicBezTo>
                    <a:pt x="2000" y="3553"/>
                    <a:pt x="1712" y="3361"/>
                    <a:pt x="1456" y="3120"/>
                  </a:cubicBezTo>
                  <a:cubicBezTo>
                    <a:pt x="1184" y="2864"/>
                    <a:pt x="896" y="2592"/>
                    <a:pt x="656" y="2304"/>
                  </a:cubicBezTo>
                  <a:cubicBezTo>
                    <a:pt x="480" y="2080"/>
                    <a:pt x="304" y="1856"/>
                    <a:pt x="144" y="1632"/>
                  </a:cubicBezTo>
                  <a:cubicBezTo>
                    <a:pt x="128" y="1616"/>
                    <a:pt x="100" y="1608"/>
                    <a:pt x="74" y="1608"/>
                  </a:cubicBezTo>
                  <a:cubicBezTo>
                    <a:pt x="48" y="1608"/>
                    <a:pt x="24" y="1616"/>
                    <a:pt x="16" y="1632"/>
                  </a:cubicBezTo>
                  <a:cubicBezTo>
                    <a:pt x="0" y="1648"/>
                    <a:pt x="0" y="1680"/>
                    <a:pt x="0" y="1696"/>
                  </a:cubicBezTo>
                  <a:cubicBezTo>
                    <a:pt x="0" y="1712"/>
                    <a:pt x="0" y="1728"/>
                    <a:pt x="16" y="1760"/>
                  </a:cubicBezTo>
                  <a:cubicBezTo>
                    <a:pt x="176" y="1984"/>
                    <a:pt x="336" y="2176"/>
                    <a:pt x="496" y="2384"/>
                  </a:cubicBezTo>
                  <a:cubicBezTo>
                    <a:pt x="816" y="2752"/>
                    <a:pt x="1152" y="3104"/>
                    <a:pt x="1536" y="3425"/>
                  </a:cubicBezTo>
                  <a:cubicBezTo>
                    <a:pt x="1712" y="3553"/>
                    <a:pt x="1920" y="3697"/>
                    <a:pt x="2112" y="3793"/>
                  </a:cubicBezTo>
                  <a:cubicBezTo>
                    <a:pt x="2240" y="3857"/>
                    <a:pt x="2336" y="3921"/>
                    <a:pt x="2448" y="3953"/>
                  </a:cubicBezTo>
                  <a:cubicBezTo>
                    <a:pt x="2576" y="4001"/>
                    <a:pt x="2720" y="4033"/>
                    <a:pt x="2832" y="4065"/>
                  </a:cubicBezTo>
                  <a:cubicBezTo>
                    <a:pt x="2912" y="4075"/>
                    <a:pt x="2994" y="4081"/>
                    <a:pt x="3077" y="4081"/>
                  </a:cubicBezTo>
                  <a:cubicBezTo>
                    <a:pt x="3241" y="4081"/>
                    <a:pt x="3408" y="4059"/>
                    <a:pt x="3568" y="4017"/>
                  </a:cubicBezTo>
                  <a:cubicBezTo>
                    <a:pt x="3792" y="3937"/>
                    <a:pt x="4001" y="3825"/>
                    <a:pt x="4177" y="3665"/>
                  </a:cubicBezTo>
                  <a:cubicBezTo>
                    <a:pt x="4353" y="3505"/>
                    <a:pt x="4481" y="3280"/>
                    <a:pt x="4593" y="3072"/>
                  </a:cubicBezTo>
                  <a:cubicBezTo>
                    <a:pt x="4689" y="2880"/>
                    <a:pt x="4769" y="2656"/>
                    <a:pt x="4849" y="2416"/>
                  </a:cubicBezTo>
                  <a:cubicBezTo>
                    <a:pt x="4977" y="2016"/>
                    <a:pt x="5041" y="1616"/>
                    <a:pt x="5073" y="1200"/>
                  </a:cubicBezTo>
                  <a:cubicBezTo>
                    <a:pt x="5073" y="1152"/>
                    <a:pt x="5073" y="1120"/>
                    <a:pt x="5089" y="1056"/>
                  </a:cubicBezTo>
                  <a:cubicBezTo>
                    <a:pt x="5121" y="912"/>
                    <a:pt x="5121" y="784"/>
                    <a:pt x="5121" y="656"/>
                  </a:cubicBezTo>
                  <a:lnTo>
                    <a:pt x="5121" y="640"/>
                  </a:lnTo>
                  <a:lnTo>
                    <a:pt x="5121" y="624"/>
                  </a:lnTo>
                  <a:lnTo>
                    <a:pt x="5121" y="576"/>
                  </a:lnTo>
                  <a:lnTo>
                    <a:pt x="5121" y="560"/>
                  </a:lnTo>
                  <a:lnTo>
                    <a:pt x="5121" y="544"/>
                  </a:lnTo>
                  <a:lnTo>
                    <a:pt x="5121" y="112"/>
                  </a:lnTo>
                  <a:lnTo>
                    <a:pt x="5121" y="96"/>
                  </a:lnTo>
                  <a:lnTo>
                    <a:pt x="5121" y="80"/>
                  </a:lnTo>
                  <a:cubicBezTo>
                    <a:pt x="5121" y="64"/>
                    <a:pt x="5121" y="32"/>
                    <a:pt x="5089" y="16"/>
                  </a:cubicBezTo>
                  <a:cubicBezTo>
                    <a:pt x="5073" y="0"/>
                    <a:pt x="5057" y="0"/>
                    <a:pt x="50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2"/>
            <p:cNvSpPr/>
            <p:nvPr/>
          </p:nvSpPr>
          <p:spPr>
            <a:xfrm>
              <a:off x="7404056" y="2797634"/>
              <a:ext cx="253896" cy="127903"/>
            </a:xfrm>
            <a:custGeom>
              <a:rect b="b" l="l" r="r" t="t"/>
              <a:pathLst>
                <a:path extrusionOk="0" h="2612" w="5185">
                  <a:moveTo>
                    <a:pt x="2906" y="0"/>
                  </a:moveTo>
                  <a:cubicBezTo>
                    <a:pt x="2723" y="0"/>
                    <a:pt x="2530" y="40"/>
                    <a:pt x="2336" y="67"/>
                  </a:cubicBezTo>
                  <a:cubicBezTo>
                    <a:pt x="2080" y="131"/>
                    <a:pt x="1856" y="227"/>
                    <a:pt x="1616" y="355"/>
                  </a:cubicBezTo>
                  <a:cubicBezTo>
                    <a:pt x="1440" y="451"/>
                    <a:pt x="1280" y="563"/>
                    <a:pt x="1120" y="691"/>
                  </a:cubicBezTo>
                  <a:cubicBezTo>
                    <a:pt x="800" y="947"/>
                    <a:pt x="496" y="1267"/>
                    <a:pt x="288" y="1603"/>
                  </a:cubicBezTo>
                  <a:cubicBezTo>
                    <a:pt x="208" y="1747"/>
                    <a:pt x="112" y="1907"/>
                    <a:pt x="64" y="2067"/>
                  </a:cubicBezTo>
                  <a:cubicBezTo>
                    <a:pt x="16" y="2211"/>
                    <a:pt x="0" y="2371"/>
                    <a:pt x="0" y="2531"/>
                  </a:cubicBezTo>
                  <a:cubicBezTo>
                    <a:pt x="0" y="2563"/>
                    <a:pt x="32" y="2611"/>
                    <a:pt x="96" y="2611"/>
                  </a:cubicBezTo>
                  <a:cubicBezTo>
                    <a:pt x="144" y="2611"/>
                    <a:pt x="192" y="2563"/>
                    <a:pt x="176" y="2515"/>
                  </a:cubicBezTo>
                  <a:lnTo>
                    <a:pt x="176" y="2323"/>
                  </a:lnTo>
                  <a:cubicBezTo>
                    <a:pt x="192" y="2227"/>
                    <a:pt x="224" y="2115"/>
                    <a:pt x="256" y="2003"/>
                  </a:cubicBezTo>
                  <a:lnTo>
                    <a:pt x="256" y="2035"/>
                  </a:lnTo>
                  <a:cubicBezTo>
                    <a:pt x="320" y="1875"/>
                    <a:pt x="416" y="1715"/>
                    <a:pt x="512" y="1571"/>
                  </a:cubicBezTo>
                  <a:cubicBezTo>
                    <a:pt x="704" y="1299"/>
                    <a:pt x="944" y="1075"/>
                    <a:pt x="1184" y="867"/>
                  </a:cubicBezTo>
                  <a:cubicBezTo>
                    <a:pt x="1280" y="787"/>
                    <a:pt x="1360" y="723"/>
                    <a:pt x="1456" y="643"/>
                  </a:cubicBezTo>
                  <a:cubicBezTo>
                    <a:pt x="1600" y="547"/>
                    <a:pt x="1744" y="467"/>
                    <a:pt x="1904" y="403"/>
                  </a:cubicBezTo>
                  <a:lnTo>
                    <a:pt x="1872" y="403"/>
                  </a:lnTo>
                  <a:cubicBezTo>
                    <a:pt x="2096" y="307"/>
                    <a:pt x="2320" y="227"/>
                    <a:pt x="2560" y="195"/>
                  </a:cubicBezTo>
                  <a:cubicBezTo>
                    <a:pt x="2713" y="165"/>
                    <a:pt x="2858" y="154"/>
                    <a:pt x="3006" y="154"/>
                  </a:cubicBezTo>
                  <a:cubicBezTo>
                    <a:pt x="3091" y="154"/>
                    <a:pt x="3177" y="157"/>
                    <a:pt x="3264" y="163"/>
                  </a:cubicBezTo>
                  <a:cubicBezTo>
                    <a:pt x="3520" y="195"/>
                    <a:pt x="3760" y="243"/>
                    <a:pt x="4001" y="323"/>
                  </a:cubicBezTo>
                  <a:cubicBezTo>
                    <a:pt x="4257" y="435"/>
                    <a:pt x="4513" y="547"/>
                    <a:pt x="4737" y="707"/>
                  </a:cubicBezTo>
                  <a:cubicBezTo>
                    <a:pt x="4833" y="787"/>
                    <a:pt x="4945" y="851"/>
                    <a:pt x="5025" y="947"/>
                  </a:cubicBezTo>
                  <a:cubicBezTo>
                    <a:pt x="5037" y="966"/>
                    <a:pt x="5055" y="973"/>
                    <a:pt x="5072" y="973"/>
                  </a:cubicBezTo>
                  <a:cubicBezTo>
                    <a:pt x="5099" y="973"/>
                    <a:pt x="5127" y="957"/>
                    <a:pt x="5137" y="947"/>
                  </a:cubicBezTo>
                  <a:cubicBezTo>
                    <a:pt x="5185" y="915"/>
                    <a:pt x="5153" y="851"/>
                    <a:pt x="5137" y="835"/>
                  </a:cubicBezTo>
                  <a:cubicBezTo>
                    <a:pt x="4961" y="643"/>
                    <a:pt x="4753" y="531"/>
                    <a:pt x="4561" y="403"/>
                  </a:cubicBezTo>
                  <a:cubicBezTo>
                    <a:pt x="4337" y="291"/>
                    <a:pt x="4097" y="195"/>
                    <a:pt x="3856" y="131"/>
                  </a:cubicBezTo>
                  <a:cubicBezTo>
                    <a:pt x="3616" y="51"/>
                    <a:pt x="3360" y="3"/>
                    <a:pt x="3104" y="3"/>
                  </a:cubicBezTo>
                  <a:lnTo>
                    <a:pt x="2992" y="3"/>
                  </a:lnTo>
                  <a:cubicBezTo>
                    <a:pt x="2964" y="1"/>
                    <a:pt x="2935" y="0"/>
                    <a:pt x="29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2"/>
            <p:cNvSpPr/>
            <p:nvPr/>
          </p:nvSpPr>
          <p:spPr>
            <a:xfrm>
              <a:off x="6955856" y="2362117"/>
              <a:ext cx="72129" cy="112723"/>
            </a:xfrm>
            <a:custGeom>
              <a:rect b="b" l="l" r="r" t="t"/>
              <a:pathLst>
                <a:path extrusionOk="0" h="2302" w="1473">
                  <a:moveTo>
                    <a:pt x="80" y="1"/>
                  </a:moveTo>
                  <a:cubicBezTo>
                    <a:pt x="80" y="1"/>
                    <a:pt x="48" y="1"/>
                    <a:pt x="32" y="17"/>
                  </a:cubicBezTo>
                  <a:cubicBezTo>
                    <a:pt x="0" y="49"/>
                    <a:pt x="0" y="97"/>
                    <a:pt x="16" y="145"/>
                  </a:cubicBezTo>
                  <a:cubicBezTo>
                    <a:pt x="449" y="849"/>
                    <a:pt x="881" y="1569"/>
                    <a:pt x="1313" y="2257"/>
                  </a:cubicBezTo>
                  <a:cubicBezTo>
                    <a:pt x="1322" y="2285"/>
                    <a:pt x="1347" y="2302"/>
                    <a:pt x="1377" y="2302"/>
                  </a:cubicBezTo>
                  <a:cubicBezTo>
                    <a:pt x="1398" y="2302"/>
                    <a:pt x="1420" y="2293"/>
                    <a:pt x="1441" y="2273"/>
                  </a:cubicBezTo>
                  <a:cubicBezTo>
                    <a:pt x="1473" y="2257"/>
                    <a:pt x="1473" y="2193"/>
                    <a:pt x="1457" y="2161"/>
                  </a:cubicBezTo>
                  <a:cubicBezTo>
                    <a:pt x="1009" y="1457"/>
                    <a:pt x="593" y="737"/>
                    <a:pt x="161" y="49"/>
                  </a:cubicBezTo>
                  <a:cubicBezTo>
                    <a:pt x="129" y="17"/>
                    <a:pt x="113" y="1"/>
                    <a:pt x="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2"/>
            <p:cNvSpPr/>
            <p:nvPr/>
          </p:nvSpPr>
          <p:spPr>
            <a:xfrm>
              <a:off x="7262980" y="2187401"/>
              <a:ext cx="67477" cy="105084"/>
            </a:xfrm>
            <a:custGeom>
              <a:rect b="b" l="l" r="r" t="t"/>
              <a:pathLst>
                <a:path extrusionOk="0" h="2146" w="1378">
                  <a:moveTo>
                    <a:pt x="81" y="0"/>
                  </a:moveTo>
                  <a:cubicBezTo>
                    <a:pt x="65" y="16"/>
                    <a:pt x="65" y="16"/>
                    <a:pt x="49" y="32"/>
                  </a:cubicBezTo>
                  <a:cubicBezTo>
                    <a:pt x="1" y="48"/>
                    <a:pt x="1" y="112"/>
                    <a:pt x="17" y="144"/>
                  </a:cubicBezTo>
                  <a:cubicBezTo>
                    <a:pt x="417" y="800"/>
                    <a:pt x="817" y="1440"/>
                    <a:pt x="1217" y="2112"/>
                  </a:cubicBezTo>
                  <a:cubicBezTo>
                    <a:pt x="1237" y="2132"/>
                    <a:pt x="1263" y="2146"/>
                    <a:pt x="1291" y="2146"/>
                  </a:cubicBezTo>
                  <a:cubicBezTo>
                    <a:pt x="1308" y="2146"/>
                    <a:pt x="1327" y="2141"/>
                    <a:pt x="1345" y="2128"/>
                  </a:cubicBezTo>
                  <a:cubicBezTo>
                    <a:pt x="1377" y="2112"/>
                    <a:pt x="1377" y="2048"/>
                    <a:pt x="1361" y="2000"/>
                  </a:cubicBezTo>
                  <a:cubicBezTo>
                    <a:pt x="961" y="1344"/>
                    <a:pt x="561" y="704"/>
                    <a:pt x="161" y="48"/>
                  </a:cubicBezTo>
                  <a:cubicBezTo>
                    <a:pt x="145" y="32"/>
                    <a:pt x="129" y="0"/>
                    <a:pt x="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2"/>
            <p:cNvSpPr/>
            <p:nvPr/>
          </p:nvSpPr>
          <p:spPr>
            <a:xfrm>
              <a:off x="7024802" y="2286022"/>
              <a:ext cx="304088" cy="189749"/>
            </a:xfrm>
            <a:custGeom>
              <a:rect b="b" l="l" r="r" t="t"/>
              <a:pathLst>
                <a:path extrusionOk="0" h="3875" w="6210">
                  <a:moveTo>
                    <a:pt x="5199" y="1699"/>
                  </a:moveTo>
                  <a:cubicBezTo>
                    <a:pt x="5185" y="1700"/>
                    <a:pt x="5185" y="1715"/>
                    <a:pt x="5185" y="1715"/>
                  </a:cubicBezTo>
                  <a:cubicBezTo>
                    <a:pt x="5190" y="1709"/>
                    <a:pt x="5194" y="1704"/>
                    <a:pt x="5199" y="1699"/>
                  </a:cubicBezTo>
                  <a:close/>
                  <a:moveTo>
                    <a:pt x="6092" y="0"/>
                  </a:moveTo>
                  <a:cubicBezTo>
                    <a:pt x="6075" y="0"/>
                    <a:pt x="6058" y="17"/>
                    <a:pt x="6049" y="34"/>
                  </a:cubicBezTo>
                  <a:lnTo>
                    <a:pt x="6049" y="50"/>
                  </a:lnTo>
                  <a:lnTo>
                    <a:pt x="6049" y="82"/>
                  </a:lnTo>
                  <a:lnTo>
                    <a:pt x="6049" y="98"/>
                  </a:lnTo>
                  <a:cubicBezTo>
                    <a:pt x="6033" y="146"/>
                    <a:pt x="6001" y="226"/>
                    <a:pt x="5985" y="290"/>
                  </a:cubicBezTo>
                  <a:cubicBezTo>
                    <a:pt x="5985" y="306"/>
                    <a:pt x="5969" y="338"/>
                    <a:pt x="5969" y="338"/>
                  </a:cubicBezTo>
                  <a:cubicBezTo>
                    <a:pt x="5937" y="418"/>
                    <a:pt x="5905" y="498"/>
                    <a:pt x="5857" y="578"/>
                  </a:cubicBezTo>
                  <a:cubicBezTo>
                    <a:pt x="5857" y="594"/>
                    <a:pt x="5841" y="610"/>
                    <a:pt x="5841" y="626"/>
                  </a:cubicBezTo>
                  <a:cubicBezTo>
                    <a:pt x="5841" y="658"/>
                    <a:pt x="5825" y="674"/>
                    <a:pt x="5825" y="690"/>
                  </a:cubicBezTo>
                  <a:lnTo>
                    <a:pt x="5825" y="674"/>
                  </a:lnTo>
                  <a:cubicBezTo>
                    <a:pt x="5809" y="738"/>
                    <a:pt x="5761" y="786"/>
                    <a:pt x="5745" y="850"/>
                  </a:cubicBezTo>
                  <a:cubicBezTo>
                    <a:pt x="5745" y="882"/>
                    <a:pt x="5729" y="882"/>
                    <a:pt x="5729" y="898"/>
                  </a:cubicBezTo>
                  <a:lnTo>
                    <a:pt x="5729" y="914"/>
                  </a:lnTo>
                  <a:cubicBezTo>
                    <a:pt x="5665" y="1010"/>
                    <a:pt x="5617" y="1122"/>
                    <a:pt x="5569" y="1203"/>
                  </a:cubicBezTo>
                  <a:cubicBezTo>
                    <a:pt x="5445" y="1373"/>
                    <a:pt x="5336" y="1543"/>
                    <a:pt x="5199" y="1699"/>
                  </a:cubicBezTo>
                  <a:lnTo>
                    <a:pt x="5199" y="1699"/>
                  </a:lnTo>
                  <a:cubicBezTo>
                    <a:pt x="5200" y="1699"/>
                    <a:pt x="5200" y="1699"/>
                    <a:pt x="5201" y="1699"/>
                  </a:cubicBezTo>
                  <a:cubicBezTo>
                    <a:pt x="4897" y="2051"/>
                    <a:pt x="4561" y="2371"/>
                    <a:pt x="4161" y="2659"/>
                  </a:cubicBezTo>
                  <a:cubicBezTo>
                    <a:pt x="4161" y="2659"/>
                    <a:pt x="4145" y="2659"/>
                    <a:pt x="4145" y="2675"/>
                  </a:cubicBezTo>
                  <a:cubicBezTo>
                    <a:pt x="3969" y="2819"/>
                    <a:pt x="3761" y="2931"/>
                    <a:pt x="3569" y="3027"/>
                  </a:cubicBezTo>
                  <a:cubicBezTo>
                    <a:pt x="3457" y="3091"/>
                    <a:pt x="3361" y="3139"/>
                    <a:pt x="3249" y="3187"/>
                  </a:cubicBezTo>
                  <a:cubicBezTo>
                    <a:pt x="3201" y="3219"/>
                    <a:pt x="3185" y="3219"/>
                    <a:pt x="3137" y="3235"/>
                  </a:cubicBezTo>
                  <a:cubicBezTo>
                    <a:pt x="3041" y="3283"/>
                    <a:pt x="2961" y="3315"/>
                    <a:pt x="2865" y="3347"/>
                  </a:cubicBezTo>
                  <a:cubicBezTo>
                    <a:pt x="2849" y="3379"/>
                    <a:pt x="2801" y="3379"/>
                    <a:pt x="2785" y="3395"/>
                  </a:cubicBezTo>
                  <a:cubicBezTo>
                    <a:pt x="2705" y="3411"/>
                    <a:pt x="2625" y="3459"/>
                    <a:pt x="2561" y="3475"/>
                  </a:cubicBezTo>
                  <a:cubicBezTo>
                    <a:pt x="2465" y="3523"/>
                    <a:pt x="2337" y="3539"/>
                    <a:pt x="2241" y="3555"/>
                  </a:cubicBezTo>
                  <a:cubicBezTo>
                    <a:pt x="2225" y="3555"/>
                    <a:pt x="2177" y="3571"/>
                    <a:pt x="2161" y="3571"/>
                  </a:cubicBezTo>
                  <a:cubicBezTo>
                    <a:pt x="1921" y="3635"/>
                    <a:pt x="1681" y="3683"/>
                    <a:pt x="1425" y="3699"/>
                  </a:cubicBezTo>
                  <a:lnTo>
                    <a:pt x="1441" y="3699"/>
                  </a:lnTo>
                  <a:cubicBezTo>
                    <a:pt x="1265" y="3715"/>
                    <a:pt x="1105" y="3715"/>
                    <a:pt x="929" y="3715"/>
                  </a:cubicBezTo>
                  <a:lnTo>
                    <a:pt x="817" y="3715"/>
                  </a:lnTo>
                  <a:cubicBezTo>
                    <a:pt x="753" y="3715"/>
                    <a:pt x="641" y="3699"/>
                    <a:pt x="561" y="3699"/>
                  </a:cubicBezTo>
                  <a:lnTo>
                    <a:pt x="481" y="3699"/>
                  </a:lnTo>
                  <a:cubicBezTo>
                    <a:pt x="401" y="3683"/>
                    <a:pt x="321" y="3683"/>
                    <a:pt x="225" y="3651"/>
                  </a:cubicBezTo>
                  <a:lnTo>
                    <a:pt x="161" y="3651"/>
                  </a:lnTo>
                  <a:cubicBezTo>
                    <a:pt x="145" y="3651"/>
                    <a:pt x="129" y="3651"/>
                    <a:pt x="97" y="3635"/>
                  </a:cubicBezTo>
                  <a:lnTo>
                    <a:pt x="49" y="3635"/>
                  </a:lnTo>
                  <a:cubicBezTo>
                    <a:pt x="17" y="3651"/>
                    <a:pt x="1" y="3651"/>
                    <a:pt x="1" y="3699"/>
                  </a:cubicBezTo>
                  <a:lnTo>
                    <a:pt x="1" y="3747"/>
                  </a:lnTo>
                  <a:cubicBezTo>
                    <a:pt x="17" y="3779"/>
                    <a:pt x="49" y="3795"/>
                    <a:pt x="65" y="3795"/>
                  </a:cubicBezTo>
                  <a:cubicBezTo>
                    <a:pt x="81" y="3795"/>
                    <a:pt x="129" y="3811"/>
                    <a:pt x="145" y="3811"/>
                  </a:cubicBezTo>
                  <a:lnTo>
                    <a:pt x="161" y="3811"/>
                  </a:lnTo>
                  <a:cubicBezTo>
                    <a:pt x="257" y="3827"/>
                    <a:pt x="385" y="3859"/>
                    <a:pt x="481" y="3859"/>
                  </a:cubicBezTo>
                  <a:lnTo>
                    <a:pt x="497" y="3859"/>
                  </a:lnTo>
                  <a:cubicBezTo>
                    <a:pt x="577" y="3859"/>
                    <a:pt x="689" y="3875"/>
                    <a:pt x="769" y="3875"/>
                  </a:cubicBezTo>
                  <a:lnTo>
                    <a:pt x="881" y="3875"/>
                  </a:lnTo>
                  <a:cubicBezTo>
                    <a:pt x="1313" y="3875"/>
                    <a:pt x="1745" y="3827"/>
                    <a:pt x="2145" y="3747"/>
                  </a:cubicBezTo>
                  <a:cubicBezTo>
                    <a:pt x="2177" y="3747"/>
                    <a:pt x="2209" y="3731"/>
                    <a:pt x="2241" y="3731"/>
                  </a:cubicBezTo>
                  <a:cubicBezTo>
                    <a:pt x="2369" y="3715"/>
                    <a:pt x="2465" y="3683"/>
                    <a:pt x="2577" y="3635"/>
                  </a:cubicBezTo>
                  <a:lnTo>
                    <a:pt x="2609" y="3635"/>
                  </a:lnTo>
                  <a:cubicBezTo>
                    <a:pt x="2705" y="3587"/>
                    <a:pt x="2801" y="3571"/>
                    <a:pt x="2913" y="3539"/>
                  </a:cubicBezTo>
                  <a:lnTo>
                    <a:pt x="2929" y="3539"/>
                  </a:lnTo>
                  <a:lnTo>
                    <a:pt x="3233" y="3411"/>
                  </a:lnTo>
                  <a:lnTo>
                    <a:pt x="3249" y="3411"/>
                  </a:lnTo>
                  <a:lnTo>
                    <a:pt x="3361" y="3363"/>
                  </a:lnTo>
                  <a:cubicBezTo>
                    <a:pt x="3473" y="3315"/>
                    <a:pt x="3553" y="3251"/>
                    <a:pt x="3649" y="3219"/>
                  </a:cubicBezTo>
                  <a:lnTo>
                    <a:pt x="3665" y="3219"/>
                  </a:lnTo>
                  <a:cubicBezTo>
                    <a:pt x="4481" y="2771"/>
                    <a:pt x="5201" y="2115"/>
                    <a:pt x="5729" y="1331"/>
                  </a:cubicBezTo>
                  <a:cubicBezTo>
                    <a:pt x="5793" y="1235"/>
                    <a:pt x="5841" y="1154"/>
                    <a:pt x="5889" y="1058"/>
                  </a:cubicBezTo>
                  <a:cubicBezTo>
                    <a:pt x="5889" y="1058"/>
                    <a:pt x="5889" y="1026"/>
                    <a:pt x="5905" y="1026"/>
                  </a:cubicBezTo>
                  <a:cubicBezTo>
                    <a:pt x="5905" y="1010"/>
                    <a:pt x="5921" y="1010"/>
                    <a:pt x="5921" y="994"/>
                  </a:cubicBezTo>
                  <a:lnTo>
                    <a:pt x="5921" y="978"/>
                  </a:lnTo>
                  <a:cubicBezTo>
                    <a:pt x="5969" y="898"/>
                    <a:pt x="6001" y="818"/>
                    <a:pt x="6033" y="754"/>
                  </a:cubicBezTo>
                  <a:cubicBezTo>
                    <a:pt x="6033" y="738"/>
                    <a:pt x="6049" y="722"/>
                    <a:pt x="6049" y="690"/>
                  </a:cubicBezTo>
                  <a:cubicBezTo>
                    <a:pt x="6081" y="610"/>
                    <a:pt x="6113" y="562"/>
                    <a:pt x="6129" y="482"/>
                  </a:cubicBezTo>
                  <a:lnTo>
                    <a:pt x="6129" y="450"/>
                  </a:lnTo>
                  <a:cubicBezTo>
                    <a:pt x="6129" y="434"/>
                    <a:pt x="6129" y="434"/>
                    <a:pt x="6145" y="418"/>
                  </a:cubicBezTo>
                  <a:lnTo>
                    <a:pt x="6145" y="402"/>
                  </a:lnTo>
                  <a:lnTo>
                    <a:pt x="6145" y="370"/>
                  </a:lnTo>
                  <a:lnTo>
                    <a:pt x="6209" y="194"/>
                  </a:lnTo>
                  <a:lnTo>
                    <a:pt x="6209" y="178"/>
                  </a:lnTo>
                  <a:lnTo>
                    <a:pt x="6209" y="162"/>
                  </a:lnTo>
                  <a:cubicBezTo>
                    <a:pt x="6209" y="114"/>
                    <a:pt x="6193" y="50"/>
                    <a:pt x="6145" y="50"/>
                  </a:cubicBezTo>
                  <a:lnTo>
                    <a:pt x="6129" y="50"/>
                  </a:lnTo>
                  <a:cubicBezTo>
                    <a:pt x="6122" y="13"/>
                    <a:pt x="6107" y="0"/>
                    <a:pt x="60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2"/>
            <p:cNvSpPr/>
            <p:nvPr/>
          </p:nvSpPr>
          <p:spPr>
            <a:xfrm>
              <a:off x="6874374" y="2172515"/>
              <a:ext cx="419260" cy="239353"/>
            </a:xfrm>
            <a:custGeom>
              <a:rect b="b" l="l" r="r" t="t"/>
              <a:pathLst>
                <a:path extrusionOk="0" h="4888" w="8562">
                  <a:moveTo>
                    <a:pt x="8449" y="0"/>
                  </a:moveTo>
                  <a:cubicBezTo>
                    <a:pt x="6993" y="816"/>
                    <a:pt x="5553" y="1632"/>
                    <a:pt x="4097" y="2448"/>
                  </a:cubicBezTo>
                  <a:cubicBezTo>
                    <a:pt x="2737" y="3216"/>
                    <a:pt x="1392" y="3969"/>
                    <a:pt x="32" y="4737"/>
                  </a:cubicBezTo>
                  <a:cubicBezTo>
                    <a:pt x="16" y="4753"/>
                    <a:pt x="0" y="4753"/>
                    <a:pt x="0" y="4769"/>
                  </a:cubicBezTo>
                  <a:lnTo>
                    <a:pt x="0" y="4833"/>
                  </a:lnTo>
                  <a:cubicBezTo>
                    <a:pt x="0" y="4849"/>
                    <a:pt x="16" y="4881"/>
                    <a:pt x="32" y="4881"/>
                  </a:cubicBezTo>
                  <a:cubicBezTo>
                    <a:pt x="43" y="4881"/>
                    <a:pt x="61" y="4888"/>
                    <a:pt x="76" y="4888"/>
                  </a:cubicBezTo>
                  <a:cubicBezTo>
                    <a:pt x="84" y="4888"/>
                    <a:pt x="91" y="4886"/>
                    <a:pt x="96" y="4881"/>
                  </a:cubicBezTo>
                  <a:cubicBezTo>
                    <a:pt x="1841" y="3889"/>
                    <a:pt x="3601" y="2912"/>
                    <a:pt x="5329" y="1920"/>
                  </a:cubicBezTo>
                  <a:cubicBezTo>
                    <a:pt x="6401" y="1312"/>
                    <a:pt x="7457" y="720"/>
                    <a:pt x="8513" y="128"/>
                  </a:cubicBezTo>
                  <a:cubicBezTo>
                    <a:pt x="8529" y="112"/>
                    <a:pt x="8561" y="112"/>
                    <a:pt x="8561" y="96"/>
                  </a:cubicBezTo>
                  <a:lnTo>
                    <a:pt x="8561" y="32"/>
                  </a:lnTo>
                  <a:cubicBezTo>
                    <a:pt x="8561" y="16"/>
                    <a:pt x="8529" y="0"/>
                    <a:pt x="8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2"/>
            <p:cNvSpPr/>
            <p:nvPr/>
          </p:nvSpPr>
          <p:spPr>
            <a:xfrm>
              <a:off x="6862622" y="2150773"/>
              <a:ext cx="418427" cy="239941"/>
            </a:xfrm>
            <a:custGeom>
              <a:rect b="b" l="l" r="r" t="t"/>
              <a:pathLst>
                <a:path extrusionOk="0" h="4900" w="8545">
                  <a:moveTo>
                    <a:pt x="8449" y="0"/>
                  </a:moveTo>
                  <a:cubicBezTo>
                    <a:pt x="8441" y="0"/>
                    <a:pt x="8433" y="4"/>
                    <a:pt x="8433" y="12"/>
                  </a:cubicBezTo>
                  <a:cubicBezTo>
                    <a:pt x="7425" y="604"/>
                    <a:pt x="6417" y="1164"/>
                    <a:pt x="5393" y="1740"/>
                  </a:cubicBezTo>
                  <a:cubicBezTo>
                    <a:pt x="3761" y="2652"/>
                    <a:pt x="2145" y="3580"/>
                    <a:pt x="496" y="4493"/>
                  </a:cubicBezTo>
                  <a:cubicBezTo>
                    <a:pt x="336" y="4573"/>
                    <a:pt x="192" y="4685"/>
                    <a:pt x="32" y="4749"/>
                  </a:cubicBezTo>
                  <a:cubicBezTo>
                    <a:pt x="16" y="4781"/>
                    <a:pt x="0" y="4781"/>
                    <a:pt x="0" y="4797"/>
                  </a:cubicBezTo>
                  <a:lnTo>
                    <a:pt x="0" y="4861"/>
                  </a:lnTo>
                  <a:cubicBezTo>
                    <a:pt x="0" y="4877"/>
                    <a:pt x="16" y="4893"/>
                    <a:pt x="32" y="4893"/>
                  </a:cubicBezTo>
                  <a:cubicBezTo>
                    <a:pt x="54" y="4893"/>
                    <a:pt x="68" y="4900"/>
                    <a:pt x="80" y="4900"/>
                  </a:cubicBezTo>
                  <a:cubicBezTo>
                    <a:pt x="86" y="4900"/>
                    <a:pt x="91" y="4898"/>
                    <a:pt x="96" y="4893"/>
                  </a:cubicBezTo>
                  <a:cubicBezTo>
                    <a:pt x="1696" y="3997"/>
                    <a:pt x="3313" y="3084"/>
                    <a:pt x="4913" y="2172"/>
                  </a:cubicBezTo>
                  <a:cubicBezTo>
                    <a:pt x="6097" y="1516"/>
                    <a:pt x="7265" y="860"/>
                    <a:pt x="8433" y="188"/>
                  </a:cubicBezTo>
                  <a:lnTo>
                    <a:pt x="8497" y="156"/>
                  </a:lnTo>
                  <a:cubicBezTo>
                    <a:pt x="8513" y="140"/>
                    <a:pt x="8545" y="140"/>
                    <a:pt x="8545" y="108"/>
                  </a:cubicBezTo>
                  <a:lnTo>
                    <a:pt x="8545" y="60"/>
                  </a:lnTo>
                  <a:cubicBezTo>
                    <a:pt x="8545" y="28"/>
                    <a:pt x="8513" y="12"/>
                    <a:pt x="8497" y="12"/>
                  </a:cubicBezTo>
                  <a:lnTo>
                    <a:pt x="8465" y="12"/>
                  </a:lnTo>
                  <a:cubicBezTo>
                    <a:pt x="8465" y="4"/>
                    <a:pt x="8457" y="0"/>
                    <a:pt x="84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2"/>
            <p:cNvSpPr/>
            <p:nvPr/>
          </p:nvSpPr>
          <p:spPr>
            <a:xfrm>
              <a:off x="6882993" y="2010286"/>
              <a:ext cx="406724" cy="233134"/>
            </a:xfrm>
            <a:custGeom>
              <a:rect b="b" l="l" r="r" t="t"/>
              <a:pathLst>
                <a:path extrusionOk="0" h="4761" w="8306">
                  <a:moveTo>
                    <a:pt x="8225" y="1"/>
                  </a:moveTo>
                  <a:cubicBezTo>
                    <a:pt x="8225" y="33"/>
                    <a:pt x="8225" y="33"/>
                    <a:pt x="8209" y="33"/>
                  </a:cubicBezTo>
                  <a:lnTo>
                    <a:pt x="3569" y="2625"/>
                  </a:lnTo>
                  <a:cubicBezTo>
                    <a:pt x="2385" y="3281"/>
                    <a:pt x="1200" y="3953"/>
                    <a:pt x="48" y="4609"/>
                  </a:cubicBezTo>
                  <a:cubicBezTo>
                    <a:pt x="16" y="4625"/>
                    <a:pt x="0" y="4625"/>
                    <a:pt x="0" y="4641"/>
                  </a:cubicBezTo>
                  <a:lnTo>
                    <a:pt x="0" y="4705"/>
                  </a:lnTo>
                  <a:cubicBezTo>
                    <a:pt x="0" y="4721"/>
                    <a:pt x="16" y="4753"/>
                    <a:pt x="48" y="4753"/>
                  </a:cubicBezTo>
                  <a:cubicBezTo>
                    <a:pt x="59" y="4753"/>
                    <a:pt x="70" y="4760"/>
                    <a:pt x="80" y="4760"/>
                  </a:cubicBezTo>
                  <a:cubicBezTo>
                    <a:pt x="86" y="4760"/>
                    <a:pt x="91" y="4759"/>
                    <a:pt x="96" y="4753"/>
                  </a:cubicBezTo>
                  <a:cubicBezTo>
                    <a:pt x="1921" y="3729"/>
                    <a:pt x="3745" y="2689"/>
                    <a:pt x="5569" y="1665"/>
                  </a:cubicBezTo>
                  <a:cubicBezTo>
                    <a:pt x="6465" y="1169"/>
                    <a:pt x="7361" y="673"/>
                    <a:pt x="8257" y="145"/>
                  </a:cubicBezTo>
                  <a:cubicBezTo>
                    <a:pt x="8289" y="129"/>
                    <a:pt x="8305" y="129"/>
                    <a:pt x="8305" y="113"/>
                  </a:cubicBezTo>
                  <a:lnTo>
                    <a:pt x="8305" y="49"/>
                  </a:lnTo>
                  <a:cubicBezTo>
                    <a:pt x="8305" y="33"/>
                    <a:pt x="8273" y="1"/>
                    <a:pt x="82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2"/>
            <p:cNvSpPr/>
            <p:nvPr/>
          </p:nvSpPr>
          <p:spPr>
            <a:xfrm>
              <a:off x="6859488" y="2384838"/>
              <a:ext cx="23553" cy="26540"/>
            </a:xfrm>
            <a:custGeom>
              <a:rect b="b" l="l" r="r" t="t"/>
              <a:pathLst>
                <a:path extrusionOk="0" h="542" w="481">
                  <a:moveTo>
                    <a:pt x="128" y="1"/>
                  </a:moveTo>
                  <a:cubicBezTo>
                    <a:pt x="96" y="1"/>
                    <a:pt x="80" y="1"/>
                    <a:pt x="64" y="17"/>
                  </a:cubicBezTo>
                  <a:cubicBezTo>
                    <a:pt x="32" y="17"/>
                    <a:pt x="16" y="33"/>
                    <a:pt x="16" y="65"/>
                  </a:cubicBezTo>
                  <a:cubicBezTo>
                    <a:pt x="0" y="81"/>
                    <a:pt x="16" y="97"/>
                    <a:pt x="16" y="113"/>
                  </a:cubicBezTo>
                  <a:cubicBezTo>
                    <a:pt x="48" y="193"/>
                    <a:pt x="80" y="273"/>
                    <a:pt x="144" y="337"/>
                  </a:cubicBezTo>
                  <a:cubicBezTo>
                    <a:pt x="176" y="401"/>
                    <a:pt x="256" y="465"/>
                    <a:pt x="320" y="513"/>
                  </a:cubicBezTo>
                  <a:cubicBezTo>
                    <a:pt x="334" y="533"/>
                    <a:pt x="353" y="542"/>
                    <a:pt x="373" y="542"/>
                  </a:cubicBezTo>
                  <a:cubicBezTo>
                    <a:pt x="400" y="542"/>
                    <a:pt x="430" y="524"/>
                    <a:pt x="448" y="497"/>
                  </a:cubicBezTo>
                  <a:cubicBezTo>
                    <a:pt x="480" y="465"/>
                    <a:pt x="464" y="401"/>
                    <a:pt x="416" y="385"/>
                  </a:cubicBezTo>
                  <a:cubicBezTo>
                    <a:pt x="400" y="353"/>
                    <a:pt x="352" y="337"/>
                    <a:pt x="336" y="305"/>
                  </a:cubicBezTo>
                  <a:cubicBezTo>
                    <a:pt x="304" y="257"/>
                    <a:pt x="256" y="225"/>
                    <a:pt x="240" y="161"/>
                  </a:cubicBezTo>
                  <a:cubicBezTo>
                    <a:pt x="224" y="113"/>
                    <a:pt x="208" y="81"/>
                    <a:pt x="208" y="33"/>
                  </a:cubicBezTo>
                  <a:cubicBezTo>
                    <a:pt x="208" y="17"/>
                    <a:pt x="176"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2"/>
            <p:cNvSpPr/>
            <p:nvPr/>
          </p:nvSpPr>
          <p:spPr>
            <a:xfrm>
              <a:off x="7273949" y="2150577"/>
              <a:ext cx="18901" cy="26687"/>
            </a:xfrm>
            <a:custGeom>
              <a:rect b="b" l="l" r="r" t="t"/>
              <a:pathLst>
                <a:path extrusionOk="0" h="545" w="386">
                  <a:moveTo>
                    <a:pt x="17" y="0"/>
                  </a:moveTo>
                  <a:cubicBezTo>
                    <a:pt x="81" y="0"/>
                    <a:pt x="65" y="0"/>
                    <a:pt x="33" y="16"/>
                  </a:cubicBezTo>
                  <a:cubicBezTo>
                    <a:pt x="17" y="16"/>
                    <a:pt x="1" y="32"/>
                    <a:pt x="1" y="64"/>
                  </a:cubicBezTo>
                  <a:lnTo>
                    <a:pt x="1" y="128"/>
                  </a:lnTo>
                  <a:cubicBezTo>
                    <a:pt x="1" y="144"/>
                    <a:pt x="17" y="160"/>
                    <a:pt x="33" y="160"/>
                  </a:cubicBezTo>
                  <a:cubicBezTo>
                    <a:pt x="81" y="176"/>
                    <a:pt x="97" y="208"/>
                    <a:pt x="113" y="224"/>
                  </a:cubicBezTo>
                  <a:cubicBezTo>
                    <a:pt x="145" y="240"/>
                    <a:pt x="161" y="288"/>
                    <a:pt x="177" y="320"/>
                  </a:cubicBezTo>
                  <a:cubicBezTo>
                    <a:pt x="193" y="384"/>
                    <a:pt x="241" y="448"/>
                    <a:pt x="241" y="496"/>
                  </a:cubicBezTo>
                  <a:cubicBezTo>
                    <a:pt x="241" y="528"/>
                    <a:pt x="257" y="544"/>
                    <a:pt x="273" y="544"/>
                  </a:cubicBezTo>
                  <a:lnTo>
                    <a:pt x="337" y="544"/>
                  </a:lnTo>
                  <a:cubicBezTo>
                    <a:pt x="353" y="544"/>
                    <a:pt x="385" y="528"/>
                    <a:pt x="385" y="496"/>
                  </a:cubicBezTo>
                  <a:lnTo>
                    <a:pt x="385" y="448"/>
                  </a:lnTo>
                  <a:cubicBezTo>
                    <a:pt x="353" y="336"/>
                    <a:pt x="321" y="256"/>
                    <a:pt x="257" y="176"/>
                  </a:cubicBezTo>
                  <a:cubicBezTo>
                    <a:pt x="241" y="144"/>
                    <a:pt x="193" y="128"/>
                    <a:pt x="177" y="80"/>
                  </a:cubicBezTo>
                  <a:cubicBezTo>
                    <a:pt x="145" y="48"/>
                    <a:pt x="97" y="16"/>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2"/>
            <p:cNvSpPr/>
            <p:nvPr/>
          </p:nvSpPr>
          <p:spPr>
            <a:xfrm>
              <a:off x="6860272" y="2238327"/>
              <a:ext cx="30605" cy="152044"/>
            </a:xfrm>
            <a:custGeom>
              <a:rect b="b" l="l" r="r" t="t"/>
              <a:pathLst>
                <a:path extrusionOk="0" h="3105" w="625">
                  <a:moveTo>
                    <a:pt x="528" y="0"/>
                  </a:moveTo>
                  <a:cubicBezTo>
                    <a:pt x="480" y="16"/>
                    <a:pt x="448" y="32"/>
                    <a:pt x="448" y="96"/>
                  </a:cubicBezTo>
                  <a:cubicBezTo>
                    <a:pt x="304" y="1072"/>
                    <a:pt x="144" y="2032"/>
                    <a:pt x="0" y="3009"/>
                  </a:cubicBezTo>
                  <a:cubicBezTo>
                    <a:pt x="0" y="3057"/>
                    <a:pt x="32" y="3105"/>
                    <a:pt x="80" y="3105"/>
                  </a:cubicBezTo>
                  <a:cubicBezTo>
                    <a:pt x="128" y="3105"/>
                    <a:pt x="176" y="3089"/>
                    <a:pt x="176" y="3025"/>
                  </a:cubicBezTo>
                  <a:cubicBezTo>
                    <a:pt x="320" y="2048"/>
                    <a:pt x="480" y="1088"/>
                    <a:pt x="624" y="112"/>
                  </a:cubicBezTo>
                  <a:cubicBezTo>
                    <a:pt x="624" y="64"/>
                    <a:pt x="608" y="0"/>
                    <a:pt x="5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2"/>
            <p:cNvSpPr/>
            <p:nvPr/>
          </p:nvSpPr>
          <p:spPr>
            <a:xfrm>
              <a:off x="7273949" y="2009502"/>
              <a:ext cx="29087" cy="145042"/>
            </a:xfrm>
            <a:custGeom>
              <a:rect b="b" l="l" r="r" t="t"/>
              <a:pathLst>
                <a:path extrusionOk="0" h="2962" w="594">
                  <a:moveTo>
                    <a:pt x="497" y="1"/>
                  </a:moveTo>
                  <a:cubicBezTo>
                    <a:pt x="481" y="1"/>
                    <a:pt x="433" y="49"/>
                    <a:pt x="417" y="81"/>
                  </a:cubicBezTo>
                  <a:cubicBezTo>
                    <a:pt x="273" y="1009"/>
                    <a:pt x="145" y="1937"/>
                    <a:pt x="1" y="2865"/>
                  </a:cubicBezTo>
                  <a:cubicBezTo>
                    <a:pt x="1" y="2897"/>
                    <a:pt x="17" y="2961"/>
                    <a:pt x="81" y="2961"/>
                  </a:cubicBezTo>
                  <a:cubicBezTo>
                    <a:pt x="113" y="2961"/>
                    <a:pt x="177" y="2945"/>
                    <a:pt x="177" y="2881"/>
                  </a:cubicBezTo>
                  <a:cubicBezTo>
                    <a:pt x="321" y="1969"/>
                    <a:pt x="449" y="1025"/>
                    <a:pt x="593" y="97"/>
                  </a:cubicBezTo>
                  <a:cubicBezTo>
                    <a:pt x="593" y="65"/>
                    <a:pt x="577"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2"/>
            <p:cNvSpPr/>
            <p:nvPr/>
          </p:nvSpPr>
          <p:spPr>
            <a:xfrm>
              <a:off x="7289668" y="2033643"/>
              <a:ext cx="29038" cy="144405"/>
            </a:xfrm>
            <a:custGeom>
              <a:rect b="b" l="l" r="r" t="t"/>
              <a:pathLst>
                <a:path extrusionOk="0" h="2949" w="593">
                  <a:moveTo>
                    <a:pt x="488" y="1"/>
                  </a:moveTo>
                  <a:cubicBezTo>
                    <a:pt x="468" y="1"/>
                    <a:pt x="430" y="40"/>
                    <a:pt x="416" y="68"/>
                  </a:cubicBezTo>
                  <a:cubicBezTo>
                    <a:pt x="272" y="980"/>
                    <a:pt x="144" y="1924"/>
                    <a:pt x="0" y="2852"/>
                  </a:cubicBezTo>
                  <a:cubicBezTo>
                    <a:pt x="0" y="2884"/>
                    <a:pt x="16" y="2948"/>
                    <a:pt x="80" y="2948"/>
                  </a:cubicBezTo>
                  <a:cubicBezTo>
                    <a:pt x="112" y="2948"/>
                    <a:pt x="176" y="2932"/>
                    <a:pt x="176" y="2868"/>
                  </a:cubicBezTo>
                  <a:lnTo>
                    <a:pt x="592" y="116"/>
                  </a:lnTo>
                  <a:cubicBezTo>
                    <a:pt x="592" y="68"/>
                    <a:pt x="576" y="4"/>
                    <a:pt x="512" y="4"/>
                  </a:cubicBezTo>
                  <a:lnTo>
                    <a:pt x="496" y="4"/>
                  </a:lnTo>
                  <a:cubicBezTo>
                    <a:pt x="494" y="2"/>
                    <a:pt x="491" y="1"/>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2"/>
            <p:cNvSpPr/>
            <p:nvPr/>
          </p:nvSpPr>
          <p:spPr>
            <a:xfrm>
              <a:off x="6860272" y="2384054"/>
              <a:ext cx="4750" cy="7884"/>
            </a:xfrm>
            <a:custGeom>
              <a:rect b="b" l="l" r="r" t="t"/>
              <a:pathLst>
                <a:path extrusionOk="0" h="161" w="97">
                  <a:moveTo>
                    <a:pt x="48" y="1"/>
                  </a:moveTo>
                  <a:cubicBezTo>
                    <a:pt x="16" y="1"/>
                    <a:pt x="16" y="17"/>
                    <a:pt x="16" y="17"/>
                  </a:cubicBezTo>
                  <a:cubicBezTo>
                    <a:pt x="16" y="33"/>
                    <a:pt x="0" y="49"/>
                    <a:pt x="0" y="81"/>
                  </a:cubicBezTo>
                  <a:lnTo>
                    <a:pt x="0" y="113"/>
                  </a:lnTo>
                  <a:cubicBezTo>
                    <a:pt x="0" y="129"/>
                    <a:pt x="16" y="161"/>
                    <a:pt x="48" y="161"/>
                  </a:cubicBezTo>
                  <a:cubicBezTo>
                    <a:pt x="64" y="161"/>
                    <a:pt x="80" y="129"/>
                    <a:pt x="80" y="113"/>
                  </a:cubicBezTo>
                  <a:lnTo>
                    <a:pt x="80" y="97"/>
                  </a:lnTo>
                  <a:cubicBezTo>
                    <a:pt x="80" y="81"/>
                    <a:pt x="80" y="81"/>
                    <a:pt x="96" y="49"/>
                  </a:cubicBezTo>
                  <a:cubicBezTo>
                    <a:pt x="96" y="33"/>
                    <a:pt x="80" y="17"/>
                    <a:pt x="6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2"/>
            <p:cNvSpPr/>
            <p:nvPr/>
          </p:nvSpPr>
          <p:spPr>
            <a:xfrm>
              <a:off x="6860272" y="2383369"/>
              <a:ext cx="5533" cy="8569"/>
            </a:xfrm>
            <a:custGeom>
              <a:rect b="b" l="l" r="r" t="t"/>
              <a:pathLst>
                <a:path extrusionOk="0" h="175" w="113">
                  <a:moveTo>
                    <a:pt x="45" y="1"/>
                  </a:moveTo>
                  <a:cubicBezTo>
                    <a:pt x="40" y="1"/>
                    <a:pt x="32" y="20"/>
                    <a:pt x="32" y="31"/>
                  </a:cubicBezTo>
                  <a:cubicBezTo>
                    <a:pt x="32" y="47"/>
                    <a:pt x="0" y="63"/>
                    <a:pt x="0" y="95"/>
                  </a:cubicBezTo>
                  <a:lnTo>
                    <a:pt x="0" y="127"/>
                  </a:lnTo>
                  <a:cubicBezTo>
                    <a:pt x="0" y="143"/>
                    <a:pt x="32" y="175"/>
                    <a:pt x="48" y="175"/>
                  </a:cubicBezTo>
                  <a:cubicBezTo>
                    <a:pt x="64" y="175"/>
                    <a:pt x="80" y="143"/>
                    <a:pt x="80" y="127"/>
                  </a:cubicBezTo>
                  <a:lnTo>
                    <a:pt x="80" y="111"/>
                  </a:lnTo>
                  <a:cubicBezTo>
                    <a:pt x="80" y="95"/>
                    <a:pt x="80" y="95"/>
                    <a:pt x="112" y="63"/>
                  </a:cubicBezTo>
                  <a:cubicBezTo>
                    <a:pt x="112" y="47"/>
                    <a:pt x="112" y="31"/>
                    <a:pt x="64" y="15"/>
                  </a:cubicBezTo>
                  <a:lnTo>
                    <a:pt x="48" y="15"/>
                  </a:lnTo>
                  <a:cubicBezTo>
                    <a:pt x="48" y="5"/>
                    <a:pt x="47" y="1"/>
                    <a:pt x="45"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2"/>
            <p:cNvSpPr/>
            <p:nvPr/>
          </p:nvSpPr>
          <p:spPr>
            <a:xfrm>
              <a:off x="6860272" y="2384838"/>
              <a:ext cx="3966" cy="7100"/>
            </a:xfrm>
            <a:custGeom>
              <a:rect b="b" l="l" r="r" t="t"/>
              <a:pathLst>
                <a:path extrusionOk="0" h="145" w="81">
                  <a:moveTo>
                    <a:pt x="16" y="1"/>
                  </a:moveTo>
                  <a:lnTo>
                    <a:pt x="0" y="17"/>
                  </a:lnTo>
                  <a:lnTo>
                    <a:pt x="0" y="65"/>
                  </a:lnTo>
                  <a:lnTo>
                    <a:pt x="0" y="97"/>
                  </a:lnTo>
                  <a:cubicBezTo>
                    <a:pt x="0" y="113"/>
                    <a:pt x="32" y="145"/>
                    <a:pt x="48" y="145"/>
                  </a:cubicBezTo>
                  <a:cubicBezTo>
                    <a:pt x="64" y="145"/>
                    <a:pt x="80" y="113"/>
                    <a:pt x="80" y="97"/>
                  </a:cubicBezTo>
                  <a:lnTo>
                    <a:pt x="80" y="81"/>
                  </a:lnTo>
                  <a:lnTo>
                    <a:pt x="80" y="65"/>
                  </a:lnTo>
                  <a:cubicBezTo>
                    <a:pt x="80" y="33"/>
                    <a:pt x="80" y="17"/>
                    <a:pt x="48"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2"/>
            <p:cNvSpPr/>
            <p:nvPr/>
          </p:nvSpPr>
          <p:spPr>
            <a:xfrm>
              <a:off x="6860272" y="2384054"/>
              <a:ext cx="3966" cy="6317"/>
            </a:xfrm>
            <a:custGeom>
              <a:rect b="b" l="l" r="r" t="t"/>
              <a:pathLst>
                <a:path extrusionOk="0" h="129" w="81">
                  <a:moveTo>
                    <a:pt x="48" y="1"/>
                  </a:moveTo>
                  <a:cubicBezTo>
                    <a:pt x="32" y="17"/>
                    <a:pt x="0" y="17"/>
                    <a:pt x="0" y="33"/>
                  </a:cubicBezTo>
                  <a:lnTo>
                    <a:pt x="0" y="49"/>
                  </a:lnTo>
                  <a:lnTo>
                    <a:pt x="0" y="97"/>
                  </a:lnTo>
                  <a:cubicBezTo>
                    <a:pt x="0" y="113"/>
                    <a:pt x="32" y="129"/>
                    <a:pt x="48" y="129"/>
                  </a:cubicBezTo>
                  <a:cubicBezTo>
                    <a:pt x="64" y="129"/>
                    <a:pt x="80" y="113"/>
                    <a:pt x="80" y="97"/>
                  </a:cubicBezTo>
                  <a:lnTo>
                    <a:pt x="80" y="81"/>
                  </a:lnTo>
                  <a:lnTo>
                    <a:pt x="80" y="49"/>
                  </a:lnTo>
                  <a:lnTo>
                    <a:pt x="80" y="17"/>
                  </a:lnTo>
                  <a:lnTo>
                    <a:pt x="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2"/>
            <p:cNvSpPr/>
            <p:nvPr/>
          </p:nvSpPr>
          <p:spPr>
            <a:xfrm>
              <a:off x="6871240" y="2403641"/>
              <a:ext cx="8667" cy="8178"/>
            </a:xfrm>
            <a:custGeom>
              <a:rect b="b" l="l" r="r" t="t"/>
              <a:pathLst>
                <a:path extrusionOk="0" h="167" w="177">
                  <a:moveTo>
                    <a:pt x="64" y="1"/>
                  </a:moveTo>
                  <a:cubicBezTo>
                    <a:pt x="48" y="17"/>
                    <a:pt x="16" y="17"/>
                    <a:pt x="16" y="17"/>
                  </a:cubicBezTo>
                  <a:cubicBezTo>
                    <a:pt x="0" y="33"/>
                    <a:pt x="0" y="49"/>
                    <a:pt x="16" y="81"/>
                  </a:cubicBezTo>
                  <a:lnTo>
                    <a:pt x="64" y="113"/>
                  </a:lnTo>
                  <a:cubicBezTo>
                    <a:pt x="80" y="129"/>
                    <a:pt x="96" y="129"/>
                    <a:pt x="96" y="161"/>
                  </a:cubicBezTo>
                  <a:cubicBezTo>
                    <a:pt x="101" y="165"/>
                    <a:pt x="106" y="167"/>
                    <a:pt x="112" y="167"/>
                  </a:cubicBezTo>
                  <a:cubicBezTo>
                    <a:pt x="128" y="167"/>
                    <a:pt x="149" y="152"/>
                    <a:pt x="160" y="129"/>
                  </a:cubicBezTo>
                  <a:cubicBezTo>
                    <a:pt x="176" y="113"/>
                    <a:pt x="160" y="97"/>
                    <a:pt x="144" y="81"/>
                  </a:cubicBezTo>
                  <a:cubicBezTo>
                    <a:pt x="144" y="81"/>
                    <a:pt x="112" y="81"/>
                    <a:pt x="112" y="49"/>
                  </a:cubicBezTo>
                  <a:cubicBezTo>
                    <a:pt x="96" y="33"/>
                    <a:pt x="80" y="33"/>
                    <a:pt x="80" y="17"/>
                  </a:cubicBezTo>
                  <a:lnTo>
                    <a:pt x="64" y="1"/>
                  </a:ln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2"/>
            <p:cNvSpPr/>
            <p:nvPr/>
          </p:nvSpPr>
          <p:spPr>
            <a:xfrm>
              <a:off x="6870457" y="2404425"/>
              <a:ext cx="8667" cy="9010"/>
            </a:xfrm>
            <a:custGeom>
              <a:rect b="b" l="l" r="r" t="t"/>
              <a:pathLst>
                <a:path extrusionOk="0" h="184" w="177">
                  <a:moveTo>
                    <a:pt x="64" y="1"/>
                  </a:moveTo>
                  <a:cubicBezTo>
                    <a:pt x="32" y="1"/>
                    <a:pt x="32" y="1"/>
                    <a:pt x="16" y="17"/>
                  </a:cubicBezTo>
                  <a:cubicBezTo>
                    <a:pt x="16" y="17"/>
                    <a:pt x="0" y="33"/>
                    <a:pt x="0" y="65"/>
                  </a:cubicBezTo>
                  <a:cubicBezTo>
                    <a:pt x="0" y="81"/>
                    <a:pt x="0" y="81"/>
                    <a:pt x="16" y="97"/>
                  </a:cubicBezTo>
                  <a:lnTo>
                    <a:pt x="64" y="145"/>
                  </a:lnTo>
                  <a:cubicBezTo>
                    <a:pt x="80" y="161"/>
                    <a:pt x="96" y="161"/>
                    <a:pt x="112" y="177"/>
                  </a:cubicBezTo>
                  <a:cubicBezTo>
                    <a:pt x="122" y="181"/>
                    <a:pt x="130" y="183"/>
                    <a:pt x="137" y="183"/>
                  </a:cubicBezTo>
                  <a:cubicBezTo>
                    <a:pt x="154" y="183"/>
                    <a:pt x="165" y="172"/>
                    <a:pt x="176" y="161"/>
                  </a:cubicBezTo>
                  <a:lnTo>
                    <a:pt x="176" y="113"/>
                  </a:lnTo>
                  <a:cubicBezTo>
                    <a:pt x="176" y="97"/>
                    <a:pt x="160" y="97"/>
                    <a:pt x="160" y="97"/>
                  </a:cubicBezTo>
                  <a:lnTo>
                    <a:pt x="128" y="97"/>
                  </a:lnTo>
                  <a:lnTo>
                    <a:pt x="112" y="81"/>
                  </a:lnTo>
                  <a:lnTo>
                    <a:pt x="80" y="33"/>
                  </a:lnTo>
                  <a:cubicBezTo>
                    <a:pt x="80" y="1"/>
                    <a:pt x="80" y="1"/>
                    <a:pt x="6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2"/>
            <p:cNvSpPr/>
            <p:nvPr/>
          </p:nvSpPr>
          <p:spPr>
            <a:xfrm>
              <a:off x="6871240" y="2403641"/>
              <a:ext cx="7100" cy="8178"/>
            </a:xfrm>
            <a:custGeom>
              <a:rect b="b" l="l" r="r" t="t"/>
              <a:pathLst>
                <a:path extrusionOk="0" h="167" w="145">
                  <a:moveTo>
                    <a:pt x="32" y="1"/>
                  </a:moveTo>
                  <a:cubicBezTo>
                    <a:pt x="48" y="17"/>
                    <a:pt x="16" y="17"/>
                    <a:pt x="16" y="17"/>
                  </a:cubicBezTo>
                  <a:cubicBezTo>
                    <a:pt x="0" y="33"/>
                    <a:pt x="0" y="49"/>
                    <a:pt x="0" y="81"/>
                  </a:cubicBezTo>
                  <a:cubicBezTo>
                    <a:pt x="16" y="97"/>
                    <a:pt x="16" y="113"/>
                    <a:pt x="32" y="113"/>
                  </a:cubicBezTo>
                  <a:cubicBezTo>
                    <a:pt x="64" y="129"/>
                    <a:pt x="80" y="129"/>
                    <a:pt x="80" y="161"/>
                  </a:cubicBezTo>
                  <a:cubicBezTo>
                    <a:pt x="85" y="165"/>
                    <a:pt x="89" y="167"/>
                    <a:pt x="94" y="167"/>
                  </a:cubicBezTo>
                  <a:cubicBezTo>
                    <a:pt x="106" y="167"/>
                    <a:pt x="121" y="152"/>
                    <a:pt x="144" y="129"/>
                  </a:cubicBezTo>
                  <a:lnTo>
                    <a:pt x="144" y="97"/>
                  </a:lnTo>
                  <a:cubicBezTo>
                    <a:pt x="144" y="81"/>
                    <a:pt x="112" y="81"/>
                    <a:pt x="112" y="81"/>
                  </a:cubicBezTo>
                  <a:cubicBezTo>
                    <a:pt x="112" y="81"/>
                    <a:pt x="96" y="81"/>
                    <a:pt x="96" y="49"/>
                  </a:cubicBezTo>
                  <a:lnTo>
                    <a:pt x="80" y="33"/>
                  </a:lnTo>
                  <a:lnTo>
                    <a:pt x="80" y="17"/>
                  </a:lnTo>
                  <a:cubicBezTo>
                    <a:pt x="80" y="1"/>
                    <a:pt x="64" y="1"/>
                    <a:pt x="32"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2"/>
            <p:cNvSpPr/>
            <p:nvPr/>
          </p:nvSpPr>
          <p:spPr>
            <a:xfrm>
              <a:off x="6870457" y="2402075"/>
              <a:ext cx="8667" cy="8667"/>
            </a:xfrm>
            <a:custGeom>
              <a:rect b="b" l="l" r="r" t="t"/>
              <a:pathLst>
                <a:path extrusionOk="0" h="177" w="177">
                  <a:moveTo>
                    <a:pt x="80" y="1"/>
                  </a:moveTo>
                  <a:cubicBezTo>
                    <a:pt x="32" y="49"/>
                    <a:pt x="16" y="49"/>
                    <a:pt x="16" y="49"/>
                  </a:cubicBezTo>
                  <a:cubicBezTo>
                    <a:pt x="0" y="65"/>
                    <a:pt x="0" y="81"/>
                    <a:pt x="16" y="113"/>
                  </a:cubicBezTo>
                  <a:lnTo>
                    <a:pt x="32" y="129"/>
                  </a:lnTo>
                  <a:cubicBezTo>
                    <a:pt x="64" y="145"/>
                    <a:pt x="80" y="145"/>
                    <a:pt x="80" y="161"/>
                  </a:cubicBezTo>
                  <a:cubicBezTo>
                    <a:pt x="80" y="161"/>
                    <a:pt x="96" y="177"/>
                    <a:pt x="112" y="177"/>
                  </a:cubicBezTo>
                  <a:cubicBezTo>
                    <a:pt x="144" y="177"/>
                    <a:pt x="144" y="177"/>
                    <a:pt x="160" y="161"/>
                  </a:cubicBezTo>
                  <a:cubicBezTo>
                    <a:pt x="160" y="161"/>
                    <a:pt x="176" y="145"/>
                    <a:pt x="176" y="129"/>
                  </a:cubicBezTo>
                  <a:cubicBezTo>
                    <a:pt x="176" y="113"/>
                    <a:pt x="176" y="113"/>
                    <a:pt x="160" y="81"/>
                  </a:cubicBezTo>
                  <a:lnTo>
                    <a:pt x="128" y="65"/>
                  </a:lnTo>
                  <a:cubicBezTo>
                    <a:pt x="112" y="49"/>
                    <a:pt x="96" y="49"/>
                    <a:pt x="96" y="17"/>
                  </a:cubicBezTo>
                  <a:lnTo>
                    <a:pt x="80" y="1"/>
                  </a:ln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2"/>
            <p:cNvSpPr/>
            <p:nvPr/>
          </p:nvSpPr>
          <p:spPr>
            <a:xfrm>
              <a:off x="6868890" y="2402075"/>
              <a:ext cx="11018" cy="10577"/>
            </a:xfrm>
            <a:custGeom>
              <a:rect b="b" l="l" r="r" t="t"/>
              <a:pathLst>
                <a:path extrusionOk="0" h="216" w="225">
                  <a:moveTo>
                    <a:pt x="48" y="1"/>
                  </a:moveTo>
                  <a:cubicBezTo>
                    <a:pt x="48" y="1"/>
                    <a:pt x="32" y="1"/>
                    <a:pt x="32" y="33"/>
                  </a:cubicBezTo>
                  <a:cubicBezTo>
                    <a:pt x="32" y="33"/>
                    <a:pt x="0" y="49"/>
                    <a:pt x="0" y="65"/>
                  </a:cubicBezTo>
                  <a:cubicBezTo>
                    <a:pt x="0" y="81"/>
                    <a:pt x="0" y="81"/>
                    <a:pt x="32" y="113"/>
                  </a:cubicBezTo>
                  <a:lnTo>
                    <a:pt x="48" y="129"/>
                  </a:lnTo>
                  <a:lnTo>
                    <a:pt x="96" y="161"/>
                  </a:lnTo>
                  <a:cubicBezTo>
                    <a:pt x="112" y="193"/>
                    <a:pt x="128" y="193"/>
                    <a:pt x="144" y="209"/>
                  </a:cubicBezTo>
                  <a:cubicBezTo>
                    <a:pt x="154" y="213"/>
                    <a:pt x="163" y="215"/>
                    <a:pt x="172" y="215"/>
                  </a:cubicBezTo>
                  <a:cubicBezTo>
                    <a:pt x="192" y="215"/>
                    <a:pt x="208" y="204"/>
                    <a:pt x="208" y="193"/>
                  </a:cubicBezTo>
                  <a:cubicBezTo>
                    <a:pt x="224" y="161"/>
                    <a:pt x="208" y="145"/>
                    <a:pt x="192" y="129"/>
                  </a:cubicBezTo>
                  <a:lnTo>
                    <a:pt x="160" y="113"/>
                  </a:lnTo>
                  <a:lnTo>
                    <a:pt x="128" y="65"/>
                  </a:lnTo>
                  <a:lnTo>
                    <a:pt x="96" y="33"/>
                  </a:lnTo>
                  <a:cubicBezTo>
                    <a:pt x="96" y="33"/>
                    <a:pt x="64" y="1"/>
                    <a:pt x="48"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2"/>
            <p:cNvSpPr/>
            <p:nvPr/>
          </p:nvSpPr>
          <p:spPr>
            <a:xfrm>
              <a:off x="6870457" y="2402075"/>
              <a:ext cx="8667" cy="10234"/>
            </a:xfrm>
            <a:custGeom>
              <a:rect b="b" l="l" r="r" t="t"/>
              <a:pathLst>
                <a:path extrusionOk="0" h="209" w="177">
                  <a:moveTo>
                    <a:pt x="16" y="1"/>
                  </a:moveTo>
                  <a:lnTo>
                    <a:pt x="16" y="33"/>
                  </a:lnTo>
                  <a:cubicBezTo>
                    <a:pt x="0" y="33"/>
                    <a:pt x="0" y="49"/>
                    <a:pt x="0" y="49"/>
                  </a:cubicBezTo>
                  <a:lnTo>
                    <a:pt x="0" y="81"/>
                  </a:lnTo>
                  <a:cubicBezTo>
                    <a:pt x="16" y="113"/>
                    <a:pt x="16" y="129"/>
                    <a:pt x="32" y="145"/>
                  </a:cubicBezTo>
                  <a:cubicBezTo>
                    <a:pt x="64" y="161"/>
                    <a:pt x="80" y="193"/>
                    <a:pt x="112" y="209"/>
                  </a:cubicBezTo>
                  <a:lnTo>
                    <a:pt x="160" y="209"/>
                  </a:lnTo>
                  <a:cubicBezTo>
                    <a:pt x="176" y="209"/>
                    <a:pt x="176" y="193"/>
                    <a:pt x="176" y="193"/>
                  </a:cubicBezTo>
                  <a:lnTo>
                    <a:pt x="176" y="145"/>
                  </a:lnTo>
                  <a:cubicBezTo>
                    <a:pt x="176" y="129"/>
                    <a:pt x="160" y="129"/>
                    <a:pt x="160" y="129"/>
                  </a:cubicBezTo>
                  <a:cubicBezTo>
                    <a:pt x="160" y="129"/>
                    <a:pt x="128" y="129"/>
                    <a:pt x="128" y="113"/>
                  </a:cubicBezTo>
                  <a:lnTo>
                    <a:pt x="112" y="81"/>
                  </a:lnTo>
                  <a:lnTo>
                    <a:pt x="80" y="49"/>
                  </a:lnTo>
                  <a:cubicBezTo>
                    <a:pt x="80" y="49"/>
                    <a:pt x="80" y="33"/>
                    <a:pt x="48" y="33"/>
                  </a:cubicBezTo>
                  <a:lnTo>
                    <a:pt x="32" y="1"/>
                  </a:ln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2"/>
            <p:cNvSpPr/>
            <p:nvPr/>
          </p:nvSpPr>
          <p:spPr>
            <a:xfrm>
              <a:off x="6870457" y="2404082"/>
              <a:ext cx="9451" cy="9010"/>
            </a:xfrm>
            <a:custGeom>
              <a:rect b="b" l="l" r="r" t="t"/>
              <a:pathLst>
                <a:path extrusionOk="0" h="184" w="193">
                  <a:moveTo>
                    <a:pt x="38" y="0"/>
                  </a:moveTo>
                  <a:cubicBezTo>
                    <a:pt x="23" y="0"/>
                    <a:pt x="16" y="8"/>
                    <a:pt x="16" y="8"/>
                  </a:cubicBezTo>
                  <a:cubicBezTo>
                    <a:pt x="16" y="8"/>
                    <a:pt x="0" y="24"/>
                    <a:pt x="0" y="40"/>
                  </a:cubicBezTo>
                  <a:cubicBezTo>
                    <a:pt x="0" y="72"/>
                    <a:pt x="0" y="72"/>
                    <a:pt x="16" y="88"/>
                  </a:cubicBezTo>
                  <a:lnTo>
                    <a:pt x="80" y="152"/>
                  </a:lnTo>
                  <a:cubicBezTo>
                    <a:pt x="96" y="168"/>
                    <a:pt x="112" y="168"/>
                    <a:pt x="144" y="184"/>
                  </a:cubicBezTo>
                  <a:lnTo>
                    <a:pt x="176" y="184"/>
                  </a:lnTo>
                  <a:cubicBezTo>
                    <a:pt x="192" y="184"/>
                    <a:pt x="192" y="168"/>
                    <a:pt x="192" y="168"/>
                  </a:cubicBezTo>
                  <a:lnTo>
                    <a:pt x="192" y="120"/>
                  </a:lnTo>
                  <a:cubicBezTo>
                    <a:pt x="192" y="104"/>
                    <a:pt x="176" y="104"/>
                    <a:pt x="176" y="104"/>
                  </a:cubicBezTo>
                  <a:lnTo>
                    <a:pt x="160" y="104"/>
                  </a:lnTo>
                  <a:lnTo>
                    <a:pt x="112" y="72"/>
                  </a:lnTo>
                  <a:lnTo>
                    <a:pt x="80" y="24"/>
                  </a:lnTo>
                  <a:lnTo>
                    <a:pt x="64" y="8"/>
                  </a:lnTo>
                  <a:cubicBezTo>
                    <a:pt x="54" y="2"/>
                    <a:pt x="45"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2"/>
            <p:cNvSpPr/>
            <p:nvPr/>
          </p:nvSpPr>
          <p:spPr>
            <a:xfrm>
              <a:off x="6867323" y="2401487"/>
              <a:ext cx="8667" cy="9647"/>
            </a:xfrm>
            <a:custGeom>
              <a:rect b="b" l="l" r="r" t="t"/>
              <a:pathLst>
                <a:path extrusionOk="0" h="197" w="177">
                  <a:moveTo>
                    <a:pt x="52" y="1"/>
                  </a:moveTo>
                  <a:cubicBezTo>
                    <a:pt x="44" y="1"/>
                    <a:pt x="32" y="5"/>
                    <a:pt x="16" y="13"/>
                  </a:cubicBezTo>
                  <a:cubicBezTo>
                    <a:pt x="16" y="13"/>
                    <a:pt x="0" y="45"/>
                    <a:pt x="0" y="61"/>
                  </a:cubicBezTo>
                  <a:cubicBezTo>
                    <a:pt x="0" y="77"/>
                    <a:pt x="0" y="77"/>
                    <a:pt x="16" y="93"/>
                  </a:cubicBezTo>
                  <a:cubicBezTo>
                    <a:pt x="48" y="125"/>
                    <a:pt x="48" y="141"/>
                    <a:pt x="64" y="141"/>
                  </a:cubicBezTo>
                  <a:lnTo>
                    <a:pt x="96" y="173"/>
                  </a:lnTo>
                  <a:cubicBezTo>
                    <a:pt x="112" y="189"/>
                    <a:pt x="124" y="197"/>
                    <a:pt x="134" y="197"/>
                  </a:cubicBezTo>
                  <a:cubicBezTo>
                    <a:pt x="144" y="197"/>
                    <a:pt x="152" y="189"/>
                    <a:pt x="160" y="173"/>
                  </a:cubicBezTo>
                  <a:cubicBezTo>
                    <a:pt x="176" y="157"/>
                    <a:pt x="176" y="141"/>
                    <a:pt x="160" y="125"/>
                  </a:cubicBezTo>
                  <a:cubicBezTo>
                    <a:pt x="144" y="93"/>
                    <a:pt x="128" y="93"/>
                    <a:pt x="128" y="77"/>
                  </a:cubicBezTo>
                  <a:cubicBezTo>
                    <a:pt x="96" y="61"/>
                    <a:pt x="96" y="45"/>
                    <a:pt x="80" y="45"/>
                  </a:cubicBezTo>
                  <a:lnTo>
                    <a:pt x="64" y="13"/>
                  </a:lnTo>
                  <a:cubicBezTo>
                    <a:pt x="64" y="5"/>
                    <a:pt x="60"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2"/>
            <p:cNvSpPr/>
            <p:nvPr/>
          </p:nvSpPr>
          <p:spPr>
            <a:xfrm>
              <a:off x="6875158" y="2196803"/>
              <a:ext cx="202970" cy="49408"/>
            </a:xfrm>
            <a:custGeom>
              <a:rect b="b" l="l" r="r" t="t"/>
              <a:pathLst>
                <a:path extrusionOk="0" h="1009" w="4145">
                  <a:moveTo>
                    <a:pt x="4017" y="0"/>
                  </a:moveTo>
                  <a:cubicBezTo>
                    <a:pt x="2881" y="240"/>
                    <a:pt x="1761" y="480"/>
                    <a:pt x="624" y="720"/>
                  </a:cubicBezTo>
                  <a:lnTo>
                    <a:pt x="80" y="832"/>
                  </a:lnTo>
                  <a:cubicBezTo>
                    <a:pt x="64" y="832"/>
                    <a:pt x="48" y="848"/>
                    <a:pt x="16" y="880"/>
                  </a:cubicBezTo>
                  <a:cubicBezTo>
                    <a:pt x="0" y="896"/>
                    <a:pt x="0" y="912"/>
                    <a:pt x="0" y="944"/>
                  </a:cubicBezTo>
                  <a:cubicBezTo>
                    <a:pt x="0" y="960"/>
                    <a:pt x="16" y="976"/>
                    <a:pt x="32" y="992"/>
                  </a:cubicBezTo>
                  <a:cubicBezTo>
                    <a:pt x="64" y="1008"/>
                    <a:pt x="80" y="1008"/>
                    <a:pt x="96" y="1008"/>
                  </a:cubicBezTo>
                  <a:cubicBezTo>
                    <a:pt x="1376" y="736"/>
                    <a:pt x="2673" y="448"/>
                    <a:pt x="3969" y="192"/>
                  </a:cubicBezTo>
                  <a:cubicBezTo>
                    <a:pt x="4001" y="192"/>
                    <a:pt x="4033" y="176"/>
                    <a:pt x="4081" y="176"/>
                  </a:cubicBezTo>
                  <a:cubicBezTo>
                    <a:pt x="4097" y="176"/>
                    <a:pt x="4129" y="160"/>
                    <a:pt x="4129" y="144"/>
                  </a:cubicBezTo>
                  <a:cubicBezTo>
                    <a:pt x="4145" y="112"/>
                    <a:pt x="4145" y="96"/>
                    <a:pt x="4129" y="80"/>
                  </a:cubicBezTo>
                  <a:cubicBezTo>
                    <a:pt x="4129" y="64"/>
                    <a:pt x="4097" y="32"/>
                    <a:pt x="4081" y="16"/>
                  </a:cubicBezTo>
                  <a:lnTo>
                    <a:pt x="4049" y="16"/>
                  </a:lnTo>
                  <a:cubicBezTo>
                    <a:pt x="4033" y="0"/>
                    <a:pt x="4033" y="0"/>
                    <a:pt x="4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2"/>
            <p:cNvSpPr/>
            <p:nvPr/>
          </p:nvSpPr>
          <p:spPr>
            <a:xfrm>
              <a:off x="6831283" y="2238915"/>
              <a:ext cx="52542" cy="194352"/>
            </a:xfrm>
            <a:custGeom>
              <a:rect b="b" l="l" r="r" t="t"/>
              <a:pathLst>
                <a:path extrusionOk="0" h="3969" w="1073">
                  <a:moveTo>
                    <a:pt x="924" y="0"/>
                  </a:moveTo>
                  <a:cubicBezTo>
                    <a:pt x="912" y="0"/>
                    <a:pt x="904" y="12"/>
                    <a:pt x="896" y="20"/>
                  </a:cubicBezTo>
                  <a:cubicBezTo>
                    <a:pt x="656" y="212"/>
                    <a:pt x="480" y="500"/>
                    <a:pt x="352" y="804"/>
                  </a:cubicBezTo>
                  <a:cubicBezTo>
                    <a:pt x="224" y="1140"/>
                    <a:pt x="128" y="1476"/>
                    <a:pt x="80" y="1844"/>
                  </a:cubicBezTo>
                  <a:cubicBezTo>
                    <a:pt x="16" y="2197"/>
                    <a:pt x="0" y="2565"/>
                    <a:pt x="0" y="2933"/>
                  </a:cubicBezTo>
                  <a:cubicBezTo>
                    <a:pt x="0" y="3253"/>
                    <a:pt x="16" y="3573"/>
                    <a:pt x="64" y="3893"/>
                  </a:cubicBezTo>
                  <a:cubicBezTo>
                    <a:pt x="64" y="3925"/>
                    <a:pt x="80" y="3941"/>
                    <a:pt x="96" y="3957"/>
                  </a:cubicBezTo>
                  <a:cubicBezTo>
                    <a:pt x="104" y="3965"/>
                    <a:pt x="116" y="3969"/>
                    <a:pt x="128" y="3969"/>
                  </a:cubicBezTo>
                  <a:cubicBezTo>
                    <a:pt x="140" y="3969"/>
                    <a:pt x="152" y="3965"/>
                    <a:pt x="160" y="3957"/>
                  </a:cubicBezTo>
                  <a:cubicBezTo>
                    <a:pt x="176" y="3957"/>
                    <a:pt x="192" y="3941"/>
                    <a:pt x="224" y="3925"/>
                  </a:cubicBezTo>
                  <a:cubicBezTo>
                    <a:pt x="240" y="3893"/>
                    <a:pt x="240" y="3877"/>
                    <a:pt x="224" y="3861"/>
                  </a:cubicBezTo>
                  <a:lnTo>
                    <a:pt x="224" y="3797"/>
                  </a:lnTo>
                  <a:cubicBezTo>
                    <a:pt x="223" y="3791"/>
                    <a:pt x="222" y="3785"/>
                    <a:pt x="221" y="3779"/>
                  </a:cubicBezTo>
                  <a:lnTo>
                    <a:pt x="221" y="3779"/>
                  </a:lnTo>
                  <a:cubicBezTo>
                    <a:pt x="222" y="3779"/>
                    <a:pt x="223" y="3780"/>
                    <a:pt x="224" y="3781"/>
                  </a:cubicBezTo>
                  <a:cubicBezTo>
                    <a:pt x="224" y="3777"/>
                    <a:pt x="222" y="3774"/>
                    <a:pt x="220" y="3772"/>
                  </a:cubicBezTo>
                  <a:lnTo>
                    <a:pt x="220" y="3772"/>
                  </a:lnTo>
                  <a:cubicBezTo>
                    <a:pt x="220" y="3774"/>
                    <a:pt x="221" y="3776"/>
                    <a:pt x="221" y="3779"/>
                  </a:cubicBezTo>
                  <a:lnTo>
                    <a:pt x="221" y="3779"/>
                  </a:lnTo>
                  <a:cubicBezTo>
                    <a:pt x="208" y="3772"/>
                    <a:pt x="209" y="3769"/>
                    <a:pt x="212" y="3769"/>
                  </a:cubicBezTo>
                  <a:cubicBezTo>
                    <a:pt x="214" y="3769"/>
                    <a:pt x="217" y="3770"/>
                    <a:pt x="220" y="3772"/>
                  </a:cubicBezTo>
                  <a:lnTo>
                    <a:pt x="220" y="3772"/>
                  </a:lnTo>
                  <a:cubicBezTo>
                    <a:pt x="176" y="3524"/>
                    <a:pt x="176" y="3276"/>
                    <a:pt x="176" y="3013"/>
                  </a:cubicBezTo>
                  <a:cubicBezTo>
                    <a:pt x="176" y="2693"/>
                    <a:pt x="192" y="2405"/>
                    <a:pt x="240" y="2084"/>
                  </a:cubicBezTo>
                  <a:lnTo>
                    <a:pt x="240" y="2100"/>
                  </a:lnTo>
                  <a:cubicBezTo>
                    <a:pt x="304" y="1700"/>
                    <a:pt x="384" y="1300"/>
                    <a:pt x="544" y="916"/>
                  </a:cubicBezTo>
                  <a:cubicBezTo>
                    <a:pt x="624" y="740"/>
                    <a:pt x="704" y="580"/>
                    <a:pt x="816" y="420"/>
                  </a:cubicBezTo>
                  <a:cubicBezTo>
                    <a:pt x="880" y="340"/>
                    <a:pt x="960" y="260"/>
                    <a:pt x="1040" y="196"/>
                  </a:cubicBezTo>
                  <a:cubicBezTo>
                    <a:pt x="1072" y="148"/>
                    <a:pt x="1072" y="100"/>
                    <a:pt x="1040" y="84"/>
                  </a:cubicBezTo>
                  <a:cubicBezTo>
                    <a:pt x="1024" y="52"/>
                    <a:pt x="992" y="52"/>
                    <a:pt x="976" y="52"/>
                  </a:cubicBezTo>
                  <a:cubicBezTo>
                    <a:pt x="952" y="12"/>
                    <a:pt x="936" y="0"/>
                    <a:pt x="9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2"/>
            <p:cNvSpPr/>
            <p:nvPr/>
          </p:nvSpPr>
          <p:spPr>
            <a:xfrm>
              <a:off x="6813263" y="2424012"/>
              <a:ext cx="56460" cy="29038"/>
            </a:xfrm>
            <a:custGeom>
              <a:rect b="b" l="l" r="r" t="t"/>
              <a:pathLst>
                <a:path extrusionOk="0" h="593" w="1153">
                  <a:moveTo>
                    <a:pt x="544" y="177"/>
                  </a:moveTo>
                  <a:cubicBezTo>
                    <a:pt x="624" y="177"/>
                    <a:pt x="704" y="177"/>
                    <a:pt x="784" y="193"/>
                  </a:cubicBezTo>
                  <a:cubicBezTo>
                    <a:pt x="832" y="193"/>
                    <a:pt x="864" y="209"/>
                    <a:pt x="912" y="241"/>
                  </a:cubicBezTo>
                  <a:cubicBezTo>
                    <a:pt x="928" y="241"/>
                    <a:pt x="928" y="257"/>
                    <a:pt x="944" y="257"/>
                  </a:cubicBezTo>
                  <a:lnTo>
                    <a:pt x="944" y="273"/>
                  </a:lnTo>
                  <a:lnTo>
                    <a:pt x="928" y="289"/>
                  </a:lnTo>
                  <a:cubicBezTo>
                    <a:pt x="880" y="321"/>
                    <a:pt x="864" y="337"/>
                    <a:pt x="832" y="353"/>
                  </a:cubicBezTo>
                  <a:cubicBezTo>
                    <a:pt x="752" y="401"/>
                    <a:pt x="672" y="417"/>
                    <a:pt x="560" y="417"/>
                  </a:cubicBezTo>
                  <a:lnTo>
                    <a:pt x="336" y="417"/>
                  </a:lnTo>
                  <a:cubicBezTo>
                    <a:pt x="304" y="417"/>
                    <a:pt x="272" y="401"/>
                    <a:pt x="224" y="369"/>
                  </a:cubicBezTo>
                  <a:lnTo>
                    <a:pt x="208" y="369"/>
                  </a:lnTo>
                  <a:lnTo>
                    <a:pt x="176" y="353"/>
                  </a:lnTo>
                  <a:lnTo>
                    <a:pt x="176" y="337"/>
                  </a:lnTo>
                  <a:lnTo>
                    <a:pt x="224" y="289"/>
                  </a:lnTo>
                  <a:cubicBezTo>
                    <a:pt x="240" y="273"/>
                    <a:pt x="256" y="273"/>
                    <a:pt x="288" y="257"/>
                  </a:cubicBezTo>
                  <a:cubicBezTo>
                    <a:pt x="288" y="257"/>
                    <a:pt x="304" y="257"/>
                    <a:pt x="304" y="241"/>
                  </a:cubicBezTo>
                  <a:cubicBezTo>
                    <a:pt x="320" y="241"/>
                    <a:pt x="320" y="209"/>
                    <a:pt x="336" y="209"/>
                  </a:cubicBezTo>
                  <a:cubicBezTo>
                    <a:pt x="384" y="193"/>
                    <a:pt x="416" y="193"/>
                    <a:pt x="464" y="177"/>
                  </a:cubicBezTo>
                  <a:close/>
                  <a:moveTo>
                    <a:pt x="592" y="1"/>
                  </a:moveTo>
                  <a:cubicBezTo>
                    <a:pt x="464" y="17"/>
                    <a:pt x="320" y="33"/>
                    <a:pt x="208" y="97"/>
                  </a:cubicBezTo>
                  <a:cubicBezTo>
                    <a:pt x="192" y="113"/>
                    <a:pt x="160" y="113"/>
                    <a:pt x="144" y="145"/>
                  </a:cubicBezTo>
                  <a:lnTo>
                    <a:pt x="128" y="145"/>
                  </a:lnTo>
                  <a:cubicBezTo>
                    <a:pt x="96" y="161"/>
                    <a:pt x="80" y="161"/>
                    <a:pt x="80" y="177"/>
                  </a:cubicBezTo>
                  <a:lnTo>
                    <a:pt x="64" y="193"/>
                  </a:lnTo>
                  <a:cubicBezTo>
                    <a:pt x="48" y="209"/>
                    <a:pt x="32" y="241"/>
                    <a:pt x="32" y="257"/>
                  </a:cubicBezTo>
                  <a:cubicBezTo>
                    <a:pt x="32" y="273"/>
                    <a:pt x="0" y="273"/>
                    <a:pt x="0" y="305"/>
                  </a:cubicBezTo>
                  <a:lnTo>
                    <a:pt x="0" y="353"/>
                  </a:lnTo>
                  <a:lnTo>
                    <a:pt x="0" y="401"/>
                  </a:lnTo>
                  <a:cubicBezTo>
                    <a:pt x="0" y="417"/>
                    <a:pt x="32" y="465"/>
                    <a:pt x="48" y="481"/>
                  </a:cubicBezTo>
                  <a:lnTo>
                    <a:pt x="64" y="497"/>
                  </a:lnTo>
                  <a:cubicBezTo>
                    <a:pt x="80" y="513"/>
                    <a:pt x="128" y="545"/>
                    <a:pt x="160" y="561"/>
                  </a:cubicBezTo>
                  <a:cubicBezTo>
                    <a:pt x="192" y="561"/>
                    <a:pt x="208" y="577"/>
                    <a:pt x="224" y="577"/>
                  </a:cubicBezTo>
                  <a:cubicBezTo>
                    <a:pt x="272" y="593"/>
                    <a:pt x="304" y="593"/>
                    <a:pt x="368" y="593"/>
                  </a:cubicBezTo>
                  <a:lnTo>
                    <a:pt x="480" y="593"/>
                  </a:lnTo>
                  <a:cubicBezTo>
                    <a:pt x="560" y="593"/>
                    <a:pt x="624" y="577"/>
                    <a:pt x="704" y="577"/>
                  </a:cubicBezTo>
                  <a:cubicBezTo>
                    <a:pt x="784" y="561"/>
                    <a:pt x="864" y="529"/>
                    <a:pt x="944" y="497"/>
                  </a:cubicBezTo>
                  <a:cubicBezTo>
                    <a:pt x="992" y="481"/>
                    <a:pt x="1024" y="449"/>
                    <a:pt x="1040" y="433"/>
                  </a:cubicBezTo>
                  <a:cubicBezTo>
                    <a:pt x="1088" y="417"/>
                    <a:pt x="1104" y="369"/>
                    <a:pt x="1120" y="337"/>
                  </a:cubicBezTo>
                  <a:cubicBezTo>
                    <a:pt x="1152" y="289"/>
                    <a:pt x="1152" y="257"/>
                    <a:pt x="1152" y="209"/>
                  </a:cubicBezTo>
                  <a:cubicBezTo>
                    <a:pt x="1152" y="193"/>
                    <a:pt x="1120" y="177"/>
                    <a:pt x="1120" y="161"/>
                  </a:cubicBezTo>
                  <a:cubicBezTo>
                    <a:pt x="1120" y="145"/>
                    <a:pt x="1104" y="113"/>
                    <a:pt x="1088" y="113"/>
                  </a:cubicBezTo>
                  <a:cubicBezTo>
                    <a:pt x="1072" y="113"/>
                    <a:pt x="1072" y="97"/>
                    <a:pt x="1040" y="97"/>
                  </a:cubicBezTo>
                  <a:cubicBezTo>
                    <a:pt x="1024" y="81"/>
                    <a:pt x="1008" y="81"/>
                    <a:pt x="992" y="65"/>
                  </a:cubicBezTo>
                  <a:cubicBezTo>
                    <a:pt x="944" y="33"/>
                    <a:pt x="912" y="33"/>
                    <a:pt x="864" y="17"/>
                  </a:cubicBezTo>
                  <a:cubicBezTo>
                    <a:pt x="800" y="1"/>
                    <a:pt x="736" y="1"/>
                    <a:pt x="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2"/>
            <p:cNvSpPr/>
            <p:nvPr/>
          </p:nvSpPr>
          <p:spPr>
            <a:xfrm>
              <a:off x="6818747" y="2444578"/>
              <a:ext cx="52542" cy="62874"/>
            </a:xfrm>
            <a:custGeom>
              <a:rect b="b" l="l" r="r" t="t"/>
              <a:pathLst>
                <a:path extrusionOk="0" h="1284" w="1073">
                  <a:moveTo>
                    <a:pt x="738" y="1"/>
                  </a:moveTo>
                  <a:cubicBezTo>
                    <a:pt x="732" y="1"/>
                    <a:pt x="728" y="5"/>
                    <a:pt x="720" y="13"/>
                  </a:cubicBezTo>
                  <a:cubicBezTo>
                    <a:pt x="672" y="45"/>
                    <a:pt x="656" y="93"/>
                    <a:pt x="672" y="141"/>
                  </a:cubicBezTo>
                  <a:cubicBezTo>
                    <a:pt x="720" y="189"/>
                    <a:pt x="752" y="285"/>
                    <a:pt x="800" y="333"/>
                  </a:cubicBezTo>
                  <a:cubicBezTo>
                    <a:pt x="832" y="445"/>
                    <a:pt x="880" y="557"/>
                    <a:pt x="896" y="653"/>
                  </a:cubicBezTo>
                  <a:lnTo>
                    <a:pt x="896" y="781"/>
                  </a:lnTo>
                  <a:cubicBezTo>
                    <a:pt x="896" y="813"/>
                    <a:pt x="880" y="861"/>
                    <a:pt x="848" y="893"/>
                  </a:cubicBezTo>
                  <a:cubicBezTo>
                    <a:pt x="832" y="909"/>
                    <a:pt x="832" y="941"/>
                    <a:pt x="816" y="973"/>
                  </a:cubicBezTo>
                  <a:lnTo>
                    <a:pt x="752" y="1037"/>
                  </a:lnTo>
                  <a:cubicBezTo>
                    <a:pt x="736" y="1053"/>
                    <a:pt x="720" y="1053"/>
                    <a:pt x="672" y="1069"/>
                  </a:cubicBezTo>
                  <a:cubicBezTo>
                    <a:pt x="656" y="1101"/>
                    <a:pt x="608" y="1101"/>
                    <a:pt x="592" y="1101"/>
                  </a:cubicBezTo>
                  <a:lnTo>
                    <a:pt x="480" y="1101"/>
                  </a:lnTo>
                  <a:cubicBezTo>
                    <a:pt x="432" y="1101"/>
                    <a:pt x="400" y="1069"/>
                    <a:pt x="352" y="1069"/>
                  </a:cubicBezTo>
                  <a:cubicBezTo>
                    <a:pt x="336" y="1069"/>
                    <a:pt x="320" y="1053"/>
                    <a:pt x="288" y="1037"/>
                  </a:cubicBezTo>
                  <a:lnTo>
                    <a:pt x="256" y="989"/>
                  </a:lnTo>
                  <a:cubicBezTo>
                    <a:pt x="240" y="973"/>
                    <a:pt x="240" y="957"/>
                    <a:pt x="208" y="941"/>
                  </a:cubicBezTo>
                  <a:cubicBezTo>
                    <a:pt x="192" y="893"/>
                    <a:pt x="192" y="861"/>
                    <a:pt x="176" y="797"/>
                  </a:cubicBezTo>
                  <a:cubicBezTo>
                    <a:pt x="160" y="669"/>
                    <a:pt x="176" y="573"/>
                    <a:pt x="192" y="461"/>
                  </a:cubicBezTo>
                  <a:lnTo>
                    <a:pt x="192" y="477"/>
                  </a:lnTo>
                  <a:cubicBezTo>
                    <a:pt x="208" y="381"/>
                    <a:pt x="240" y="269"/>
                    <a:pt x="240" y="173"/>
                  </a:cubicBezTo>
                  <a:lnTo>
                    <a:pt x="240" y="109"/>
                  </a:lnTo>
                  <a:cubicBezTo>
                    <a:pt x="208" y="93"/>
                    <a:pt x="192" y="77"/>
                    <a:pt x="176" y="77"/>
                  </a:cubicBezTo>
                  <a:lnTo>
                    <a:pt x="112" y="77"/>
                  </a:lnTo>
                  <a:cubicBezTo>
                    <a:pt x="96" y="93"/>
                    <a:pt x="80" y="109"/>
                    <a:pt x="80" y="141"/>
                  </a:cubicBezTo>
                  <a:cubicBezTo>
                    <a:pt x="32" y="349"/>
                    <a:pt x="0" y="573"/>
                    <a:pt x="16" y="797"/>
                  </a:cubicBezTo>
                  <a:cubicBezTo>
                    <a:pt x="32" y="909"/>
                    <a:pt x="48" y="1021"/>
                    <a:pt x="128" y="1117"/>
                  </a:cubicBezTo>
                  <a:cubicBezTo>
                    <a:pt x="176" y="1149"/>
                    <a:pt x="208" y="1197"/>
                    <a:pt x="256" y="1213"/>
                  </a:cubicBezTo>
                  <a:cubicBezTo>
                    <a:pt x="320" y="1261"/>
                    <a:pt x="368" y="1261"/>
                    <a:pt x="448" y="1277"/>
                  </a:cubicBezTo>
                  <a:cubicBezTo>
                    <a:pt x="491" y="1277"/>
                    <a:pt x="534" y="1284"/>
                    <a:pt x="576" y="1284"/>
                  </a:cubicBezTo>
                  <a:cubicBezTo>
                    <a:pt x="598" y="1284"/>
                    <a:pt x="619" y="1282"/>
                    <a:pt x="640" y="1277"/>
                  </a:cubicBezTo>
                  <a:cubicBezTo>
                    <a:pt x="688" y="1277"/>
                    <a:pt x="752" y="1229"/>
                    <a:pt x="816" y="1213"/>
                  </a:cubicBezTo>
                  <a:cubicBezTo>
                    <a:pt x="880" y="1197"/>
                    <a:pt x="912" y="1149"/>
                    <a:pt x="960" y="1101"/>
                  </a:cubicBezTo>
                  <a:cubicBezTo>
                    <a:pt x="992" y="1053"/>
                    <a:pt x="1008" y="989"/>
                    <a:pt x="1040" y="941"/>
                  </a:cubicBezTo>
                  <a:cubicBezTo>
                    <a:pt x="1056" y="877"/>
                    <a:pt x="1056" y="813"/>
                    <a:pt x="1072" y="749"/>
                  </a:cubicBezTo>
                  <a:cubicBezTo>
                    <a:pt x="1072" y="669"/>
                    <a:pt x="1056" y="621"/>
                    <a:pt x="1056" y="541"/>
                  </a:cubicBezTo>
                  <a:cubicBezTo>
                    <a:pt x="1008" y="349"/>
                    <a:pt x="960" y="189"/>
                    <a:pt x="848" y="61"/>
                  </a:cubicBezTo>
                  <a:cubicBezTo>
                    <a:pt x="832" y="29"/>
                    <a:pt x="816" y="13"/>
                    <a:pt x="768" y="13"/>
                  </a:cubicBezTo>
                  <a:cubicBezTo>
                    <a:pt x="752" y="5"/>
                    <a:pt x="744" y="1"/>
                    <a:pt x="7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2"/>
            <p:cNvSpPr/>
            <p:nvPr/>
          </p:nvSpPr>
          <p:spPr>
            <a:xfrm>
              <a:off x="6585221" y="3024207"/>
              <a:ext cx="564987" cy="456720"/>
            </a:xfrm>
            <a:custGeom>
              <a:rect b="b" l="l" r="r" t="t"/>
              <a:pathLst>
                <a:path extrusionOk="0" h="9327" w="11538">
                  <a:moveTo>
                    <a:pt x="81" y="1"/>
                  </a:moveTo>
                  <a:cubicBezTo>
                    <a:pt x="65" y="1"/>
                    <a:pt x="49" y="17"/>
                    <a:pt x="17" y="49"/>
                  </a:cubicBezTo>
                  <a:cubicBezTo>
                    <a:pt x="1" y="65"/>
                    <a:pt x="1" y="81"/>
                    <a:pt x="1" y="97"/>
                  </a:cubicBezTo>
                  <a:cubicBezTo>
                    <a:pt x="1" y="129"/>
                    <a:pt x="17" y="145"/>
                    <a:pt x="49" y="161"/>
                  </a:cubicBezTo>
                  <a:cubicBezTo>
                    <a:pt x="1601" y="1425"/>
                    <a:pt x="3153" y="2689"/>
                    <a:pt x="4737" y="3937"/>
                  </a:cubicBezTo>
                  <a:lnTo>
                    <a:pt x="9666" y="7905"/>
                  </a:lnTo>
                  <a:cubicBezTo>
                    <a:pt x="10242" y="8369"/>
                    <a:pt x="10802" y="8817"/>
                    <a:pt x="11378" y="9281"/>
                  </a:cubicBezTo>
                  <a:lnTo>
                    <a:pt x="11410" y="9297"/>
                  </a:lnTo>
                  <a:cubicBezTo>
                    <a:pt x="11423" y="9317"/>
                    <a:pt x="11442" y="9326"/>
                    <a:pt x="11461" y="9326"/>
                  </a:cubicBezTo>
                  <a:cubicBezTo>
                    <a:pt x="11487" y="9326"/>
                    <a:pt x="11512" y="9309"/>
                    <a:pt x="11522" y="9281"/>
                  </a:cubicBezTo>
                  <a:cubicBezTo>
                    <a:pt x="11538" y="9265"/>
                    <a:pt x="11538" y="9249"/>
                    <a:pt x="11538" y="9217"/>
                  </a:cubicBezTo>
                  <a:cubicBezTo>
                    <a:pt x="11538" y="9201"/>
                    <a:pt x="11522" y="9185"/>
                    <a:pt x="11506" y="9169"/>
                  </a:cubicBezTo>
                  <a:lnTo>
                    <a:pt x="11490" y="9137"/>
                  </a:lnTo>
                  <a:cubicBezTo>
                    <a:pt x="10002" y="7969"/>
                    <a:pt x="8530" y="6769"/>
                    <a:pt x="7041" y="5585"/>
                  </a:cubicBezTo>
                  <a:cubicBezTo>
                    <a:pt x="5441" y="4289"/>
                    <a:pt x="3825" y="3009"/>
                    <a:pt x="2225" y="1697"/>
                  </a:cubicBezTo>
                  <a:lnTo>
                    <a:pt x="129" y="17"/>
                  </a:lnTo>
                  <a:cubicBezTo>
                    <a:pt x="97" y="1"/>
                    <a:pt x="97" y="1"/>
                    <a:pt x="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2"/>
            <p:cNvSpPr/>
            <p:nvPr/>
          </p:nvSpPr>
          <p:spPr>
            <a:xfrm>
              <a:off x="6603241" y="3003836"/>
              <a:ext cx="572822" cy="442617"/>
            </a:xfrm>
            <a:custGeom>
              <a:rect b="b" l="l" r="r" t="t"/>
              <a:pathLst>
                <a:path extrusionOk="0" h="9039" w="11698">
                  <a:moveTo>
                    <a:pt x="81" y="1"/>
                  </a:moveTo>
                  <a:cubicBezTo>
                    <a:pt x="49" y="1"/>
                    <a:pt x="33" y="1"/>
                    <a:pt x="17" y="33"/>
                  </a:cubicBezTo>
                  <a:cubicBezTo>
                    <a:pt x="1" y="81"/>
                    <a:pt x="1" y="145"/>
                    <a:pt x="33" y="161"/>
                  </a:cubicBezTo>
                  <a:cubicBezTo>
                    <a:pt x="1361" y="1185"/>
                    <a:pt x="2673" y="2177"/>
                    <a:pt x="3969" y="3201"/>
                  </a:cubicBezTo>
                  <a:cubicBezTo>
                    <a:pt x="5617" y="4465"/>
                    <a:pt x="7281" y="5729"/>
                    <a:pt x="8914" y="6993"/>
                  </a:cubicBezTo>
                  <a:lnTo>
                    <a:pt x="11554" y="9009"/>
                  </a:lnTo>
                  <a:cubicBezTo>
                    <a:pt x="11567" y="9029"/>
                    <a:pt x="11586" y="9038"/>
                    <a:pt x="11606" y="9038"/>
                  </a:cubicBezTo>
                  <a:cubicBezTo>
                    <a:pt x="11634" y="9038"/>
                    <a:pt x="11663" y="9021"/>
                    <a:pt x="11682" y="8993"/>
                  </a:cubicBezTo>
                  <a:cubicBezTo>
                    <a:pt x="11698" y="8961"/>
                    <a:pt x="11698" y="8897"/>
                    <a:pt x="11650" y="8881"/>
                  </a:cubicBezTo>
                  <a:cubicBezTo>
                    <a:pt x="10498" y="8001"/>
                    <a:pt x="9362" y="7121"/>
                    <a:pt x="8194" y="6209"/>
                  </a:cubicBezTo>
                  <a:cubicBezTo>
                    <a:pt x="6561" y="4961"/>
                    <a:pt x="4929" y="3713"/>
                    <a:pt x="3297" y="2449"/>
                  </a:cubicBezTo>
                  <a:lnTo>
                    <a:pt x="113" y="17"/>
                  </a:lnTo>
                  <a:cubicBezTo>
                    <a:pt x="97" y="1"/>
                    <a:pt x="97" y="1"/>
                    <a:pt x="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2"/>
            <p:cNvSpPr/>
            <p:nvPr/>
          </p:nvSpPr>
          <p:spPr>
            <a:xfrm>
              <a:off x="7144675" y="3438716"/>
              <a:ext cx="32955" cy="40790"/>
            </a:xfrm>
            <a:custGeom>
              <a:rect b="b" l="l" r="r" t="t"/>
              <a:pathLst>
                <a:path extrusionOk="0" h="833" w="673">
                  <a:moveTo>
                    <a:pt x="577" y="0"/>
                  </a:moveTo>
                  <a:cubicBezTo>
                    <a:pt x="529" y="16"/>
                    <a:pt x="497" y="32"/>
                    <a:pt x="497" y="80"/>
                  </a:cubicBezTo>
                  <a:cubicBezTo>
                    <a:pt x="497" y="112"/>
                    <a:pt x="481" y="160"/>
                    <a:pt x="481" y="176"/>
                  </a:cubicBezTo>
                  <a:cubicBezTo>
                    <a:pt x="449" y="240"/>
                    <a:pt x="417" y="304"/>
                    <a:pt x="401" y="352"/>
                  </a:cubicBezTo>
                  <a:cubicBezTo>
                    <a:pt x="353" y="432"/>
                    <a:pt x="305" y="496"/>
                    <a:pt x="225" y="560"/>
                  </a:cubicBezTo>
                  <a:cubicBezTo>
                    <a:pt x="161" y="592"/>
                    <a:pt x="97" y="656"/>
                    <a:pt x="33" y="672"/>
                  </a:cubicBezTo>
                  <a:cubicBezTo>
                    <a:pt x="17" y="672"/>
                    <a:pt x="1" y="720"/>
                    <a:pt x="1" y="736"/>
                  </a:cubicBezTo>
                  <a:cubicBezTo>
                    <a:pt x="1" y="752"/>
                    <a:pt x="1" y="784"/>
                    <a:pt x="17" y="800"/>
                  </a:cubicBezTo>
                  <a:cubicBezTo>
                    <a:pt x="33" y="816"/>
                    <a:pt x="65" y="832"/>
                    <a:pt x="81" y="832"/>
                  </a:cubicBezTo>
                  <a:cubicBezTo>
                    <a:pt x="97" y="832"/>
                    <a:pt x="113" y="832"/>
                    <a:pt x="145" y="816"/>
                  </a:cubicBezTo>
                  <a:cubicBezTo>
                    <a:pt x="273" y="736"/>
                    <a:pt x="401" y="640"/>
                    <a:pt x="497" y="512"/>
                  </a:cubicBezTo>
                  <a:cubicBezTo>
                    <a:pt x="593" y="400"/>
                    <a:pt x="657" y="256"/>
                    <a:pt x="673" y="96"/>
                  </a:cubicBezTo>
                  <a:cubicBezTo>
                    <a:pt x="673" y="64"/>
                    <a:pt x="657" y="0"/>
                    <a:pt x="5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2"/>
            <p:cNvSpPr/>
            <p:nvPr/>
          </p:nvSpPr>
          <p:spPr>
            <a:xfrm>
              <a:off x="6611860" y="3024402"/>
              <a:ext cx="26687" cy="28058"/>
            </a:xfrm>
            <a:custGeom>
              <a:rect b="b" l="l" r="r" t="t"/>
              <a:pathLst>
                <a:path extrusionOk="0" h="573" w="545">
                  <a:moveTo>
                    <a:pt x="391" y="1"/>
                  </a:moveTo>
                  <a:cubicBezTo>
                    <a:pt x="381" y="1"/>
                    <a:pt x="369" y="5"/>
                    <a:pt x="353" y="13"/>
                  </a:cubicBezTo>
                  <a:cubicBezTo>
                    <a:pt x="273" y="77"/>
                    <a:pt x="193" y="141"/>
                    <a:pt x="145" y="221"/>
                  </a:cubicBezTo>
                  <a:cubicBezTo>
                    <a:pt x="81" y="301"/>
                    <a:pt x="33" y="381"/>
                    <a:pt x="17" y="477"/>
                  </a:cubicBezTo>
                  <a:cubicBezTo>
                    <a:pt x="1" y="525"/>
                    <a:pt x="33" y="573"/>
                    <a:pt x="97" y="573"/>
                  </a:cubicBezTo>
                  <a:cubicBezTo>
                    <a:pt x="129" y="573"/>
                    <a:pt x="193" y="557"/>
                    <a:pt x="193" y="493"/>
                  </a:cubicBezTo>
                  <a:lnTo>
                    <a:pt x="193" y="461"/>
                  </a:lnTo>
                  <a:cubicBezTo>
                    <a:pt x="209" y="445"/>
                    <a:pt x="209" y="397"/>
                    <a:pt x="241" y="381"/>
                  </a:cubicBezTo>
                  <a:lnTo>
                    <a:pt x="353" y="253"/>
                  </a:lnTo>
                  <a:cubicBezTo>
                    <a:pt x="401" y="221"/>
                    <a:pt x="433" y="205"/>
                    <a:pt x="481" y="173"/>
                  </a:cubicBezTo>
                  <a:cubicBezTo>
                    <a:pt x="513" y="157"/>
                    <a:pt x="545" y="93"/>
                    <a:pt x="497" y="61"/>
                  </a:cubicBezTo>
                  <a:cubicBezTo>
                    <a:pt x="481" y="45"/>
                    <a:pt x="465" y="13"/>
                    <a:pt x="417" y="13"/>
                  </a:cubicBezTo>
                  <a:cubicBezTo>
                    <a:pt x="409" y="5"/>
                    <a:pt x="401" y="1"/>
                    <a:pt x="3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2"/>
            <p:cNvSpPr/>
            <p:nvPr/>
          </p:nvSpPr>
          <p:spPr>
            <a:xfrm>
              <a:off x="6980500" y="2330875"/>
              <a:ext cx="116776" cy="144405"/>
            </a:xfrm>
            <a:custGeom>
              <a:rect b="b" l="l" r="r" t="t"/>
              <a:pathLst>
                <a:path extrusionOk="0" h="5596" w="4381">
                  <a:moveTo>
                    <a:pt x="0" y="810"/>
                  </a:moveTo>
                  <a:lnTo>
                    <a:pt x="1524" y="0"/>
                  </a:lnTo>
                  <a:lnTo>
                    <a:pt x="4381" y="5572"/>
                  </a:lnTo>
                  <a:lnTo>
                    <a:pt x="2214" y="5596"/>
                  </a:lnTo>
                  <a:close/>
                </a:path>
              </a:pathLst>
            </a:custGeom>
            <a:solidFill>
              <a:schemeClr val="lt1"/>
            </a:solidFill>
            <a:ln>
              <a:noFill/>
            </a:ln>
          </p:spPr>
        </p:sp>
      </p:grpSp>
      <p:sp>
        <p:nvSpPr>
          <p:cNvPr id="882" name="Google Shape;882;p32"/>
          <p:cNvSpPr txBox="1"/>
          <p:nvPr>
            <p:ph idx="1" type="body"/>
          </p:nvPr>
        </p:nvSpPr>
        <p:spPr>
          <a:xfrm>
            <a:off x="1536900" y="1577178"/>
            <a:ext cx="3750300" cy="25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Learning math can be very easy. Do you know how?</a:t>
            </a:r>
            <a:endParaRPr/>
          </a:p>
          <a:p>
            <a:pPr indent="-317500" lvl="0" marL="457200" rtl="0" algn="l">
              <a:spcBef>
                <a:spcPts val="1200"/>
              </a:spcBef>
              <a:spcAft>
                <a:spcPts val="0"/>
              </a:spcAft>
              <a:buSzPts val="1400"/>
              <a:buChar char="●"/>
            </a:pPr>
            <a:r>
              <a:rPr lang="en"/>
              <a:t>Math can be fun if you learn by playing. Try it!</a:t>
            </a:r>
            <a:endParaRPr/>
          </a:p>
          <a:p>
            <a:pPr indent="-317500" lvl="0" marL="457200" rtl="0" algn="l">
              <a:spcBef>
                <a:spcPts val="0"/>
              </a:spcBef>
              <a:spcAft>
                <a:spcPts val="0"/>
              </a:spcAft>
              <a:buSzPts val="1400"/>
              <a:buChar char="●"/>
            </a:pPr>
            <a:r>
              <a:rPr lang="en"/>
              <a:t>Be creative. You can ask your parents to invent operations and you try to solve them</a:t>
            </a:r>
            <a:endParaRPr/>
          </a:p>
          <a:p>
            <a:pPr indent="-317500" lvl="0" marL="457200" rtl="0" algn="l">
              <a:spcBef>
                <a:spcPts val="0"/>
              </a:spcBef>
              <a:spcAft>
                <a:spcPts val="0"/>
              </a:spcAft>
              <a:buSzPts val="1400"/>
              <a:buChar char="●"/>
            </a:pPr>
            <a:r>
              <a:rPr lang="en"/>
              <a:t>Use manipulative and interactive games to better understand</a:t>
            </a:r>
            <a:endParaRPr/>
          </a:p>
          <a:p>
            <a:pPr indent="-317500" lvl="0" marL="457200" rtl="0" algn="l">
              <a:spcBef>
                <a:spcPts val="0"/>
              </a:spcBef>
              <a:spcAft>
                <a:spcPts val="0"/>
              </a:spcAft>
              <a:buSzPts val="1400"/>
              <a:buChar char="●"/>
            </a:pPr>
            <a:r>
              <a:rPr lang="en"/>
              <a:t>Practice a lot and above all, have fun</a:t>
            </a:r>
            <a:endParaRPr/>
          </a:p>
        </p:txBody>
      </p:sp>
      <p:sp>
        <p:nvSpPr>
          <p:cNvPr id="883" name="Google Shape;883;p32"/>
          <p:cNvSpPr txBox="1"/>
          <p:nvPr>
            <p:ph type="title"/>
          </p:nvPr>
        </p:nvSpPr>
        <p:spPr>
          <a:xfrm>
            <a:off x="1536900" y="1004478"/>
            <a:ext cx="37503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Steps to learn maths </a:t>
            </a:r>
            <a:endParaRPr/>
          </a:p>
        </p:txBody>
      </p:sp>
      <p:sp>
        <p:nvSpPr>
          <p:cNvPr id="884" name="Google Shape;884;p32">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885" name="Google Shape;885;p32">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2">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2">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2">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889" name="Google Shape;889;p32">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890" name="Google Shape;890;p32">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891" name="Google Shape;891;p32">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892" name="Google Shape;892;p32"/>
          <p:cNvGrpSpPr/>
          <p:nvPr/>
        </p:nvGrpSpPr>
        <p:grpSpPr>
          <a:xfrm>
            <a:off x="6592755" y="1696895"/>
            <a:ext cx="513850" cy="802800"/>
            <a:chOff x="5995825" y="2050100"/>
            <a:chExt cx="513850" cy="802800"/>
          </a:xfrm>
        </p:grpSpPr>
        <p:sp>
          <p:nvSpPr>
            <p:cNvPr id="893" name="Google Shape;893;p32"/>
            <p:cNvSpPr txBox="1"/>
            <p:nvPr/>
          </p:nvSpPr>
          <p:spPr>
            <a:xfrm>
              <a:off x="6143525" y="2050100"/>
              <a:ext cx="295500" cy="802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2</a:t>
              </a:r>
              <a:endParaRPr sz="2200">
                <a:solidFill>
                  <a:schemeClr val="dk1"/>
                </a:solidFill>
                <a:latin typeface="Gochi Hand"/>
                <a:ea typeface="Gochi Hand"/>
                <a:cs typeface="Gochi Hand"/>
                <a:sym typeface="Gochi Hand"/>
              </a:endParaRPr>
            </a:p>
            <a:p>
              <a:pPr indent="0" lvl="0" marL="0" rtl="0" algn="l">
                <a:spcBef>
                  <a:spcPts val="0"/>
                </a:spcBef>
                <a:spcAft>
                  <a:spcPts val="0"/>
                </a:spcAft>
                <a:buNone/>
              </a:pPr>
              <a:r>
                <a:rPr lang="en" sz="2200">
                  <a:solidFill>
                    <a:schemeClr val="dk1"/>
                  </a:solidFill>
                  <a:latin typeface="Gochi Hand"/>
                  <a:ea typeface="Gochi Hand"/>
                  <a:cs typeface="Gochi Hand"/>
                  <a:sym typeface="Gochi Hand"/>
                </a:rPr>
                <a:t>4</a:t>
              </a:r>
              <a:endParaRPr sz="2200">
                <a:solidFill>
                  <a:schemeClr val="dk1"/>
                </a:solidFill>
                <a:latin typeface="Gochi Hand"/>
                <a:ea typeface="Gochi Hand"/>
                <a:cs typeface="Gochi Hand"/>
                <a:sym typeface="Gochi Hand"/>
              </a:endParaRPr>
            </a:p>
          </p:txBody>
        </p:sp>
        <p:sp>
          <p:nvSpPr>
            <p:cNvPr id="894" name="Google Shape;894;p32"/>
            <p:cNvSpPr txBox="1"/>
            <p:nvPr/>
          </p:nvSpPr>
          <p:spPr>
            <a:xfrm>
              <a:off x="5995825" y="2262025"/>
              <a:ext cx="263400" cy="44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700">
                  <a:solidFill>
                    <a:schemeClr val="dk1"/>
                  </a:solidFill>
                  <a:latin typeface="Gochi Hand"/>
                  <a:ea typeface="Gochi Hand"/>
                  <a:cs typeface="Gochi Hand"/>
                  <a:sym typeface="Gochi Hand"/>
                </a:rPr>
                <a:t>+</a:t>
              </a:r>
              <a:endParaRPr sz="1700">
                <a:solidFill>
                  <a:schemeClr val="dk1"/>
                </a:solidFill>
                <a:latin typeface="Gochi Hand"/>
                <a:ea typeface="Gochi Hand"/>
                <a:cs typeface="Gochi Hand"/>
                <a:sym typeface="Gochi Hand"/>
              </a:endParaRPr>
            </a:p>
          </p:txBody>
        </p:sp>
        <p:cxnSp>
          <p:nvCxnSpPr>
            <p:cNvPr id="895" name="Google Shape;895;p32"/>
            <p:cNvCxnSpPr/>
            <p:nvPr/>
          </p:nvCxnSpPr>
          <p:spPr>
            <a:xfrm>
              <a:off x="6072875" y="2852900"/>
              <a:ext cx="436800" cy="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85" name="Shape 4985"/>
        <p:cNvGrpSpPr/>
        <p:nvPr/>
      </p:nvGrpSpPr>
      <p:grpSpPr>
        <a:xfrm>
          <a:off x="0" y="0"/>
          <a:ext cx="0" cy="0"/>
          <a:chOff x="0" y="0"/>
          <a:chExt cx="0" cy="0"/>
        </a:xfrm>
      </p:grpSpPr>
      <p:sp>
        <p:nvSpPr>
          <p:cNvPr id="4986" name="Google Shape;4986;p68"/>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987" name="Google Shape;4987;p68"/>
          <p:cNvGrpSpPr/>
          <p:nvPr/>
        </p:nvGrpSpPr>
        <p:grpSpPr>
          <a:xfrm>
            <a:off x="5156078" y="3085736"/>
            <a:ext cx="474294" cy="551291"/>
            <a:chOff x="4727025" y="1332775"/>
            <a:chExt cx="59900" cy="69625"/>
          </a:xfrm>
        </p:grpSpPr>
        <p:sp>
          <p:nvSpPr>
            <p:cNvPr id="4988" name="Google Shape;4988;p6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0" name="Google Shape;4990;p68"/>
          <p:cNvGrpSpPr/>
          <p:nvPr/>
        </p:nvGrpSpPr>
        <p:grpSpPr>
          <a:xfrm>
            <a:off x="5769734" y="2314340"/>
            <a:ext cx="555653" cy="557031"/>
            <a:chOff x="4820425" y="1329900"/>
            <a:chExt cx="70175" cy="70350"/>
          </a:xfrm>
        </p:grpSpPr>
        <p:sp>
          <p:nvSpPr>
            <p:cNvPr id="4991" name="Google Shape;4991;p6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68"/>
          <p:cNvGrpSpPr/>
          <p:nvPr/>
        </p:nvGrpSpPr>
        <p:grpSpPr>
          <a:xfrm>
            <a:off x="6396103" y="2318845"/>
            <a:ext cx="582574" cy="533871"/>
            <a:chOff x="4903200" y="1331525"/>
            <a:chExt cx="73575" cy="67425"/>
          </a:xfrm>
        </p:grpSpPr>
        <p:sp>
          <p:nvSpPr>
            <p:cNvPr id="4996" name="Google Shape;4996;p6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68"/>
          <p:cNvGrpSpPr/>
          <p:nvPr/>
        </p:nvGrpSpPr>
        <p:grpSpPr>
          <a:xfrm>
            <a:off x="5755581" y="3078709"/>
            <a:ext cx="583960" cy="565345"/>
            <a:chOff x="4815575" y="1416800"/>
            <a:chExt cx="73750" cy="71400"/>
          </a:xfrm>
        </p:grpSpPr>
        <p:sp>
          <p:nvSpPr>
            <p:cNvPr id="4999" name="Google Shape;4999;p6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2" name="Google Shape;5002;p68"/>
          <p:cNvGrpSpPr/>
          <p:nvPr/>
        </p:nvGrpSpPr>
        <p:grpSpPr>
          <a:xfrm>
            <a:off x="6390362" y="3108896"/>
            <a:ext cx="589898" cy="504970"/>
            <a:chOff x="4902475" y="1418875"/>
            <a:chExt cx="74500" cy="63775"/>
          </a:xfrm>
        </p:grpSpPr>
        <p:sp>
          <p:nvSpPr>
            <p:cNvPr id="5003" name="Google Shape;5003;p6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8"/>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5" name="Google Shape;5005;p68"/>
          <p:cNvGrpSpPr/>
          <p:nvPr/>
        </p:nvGrpSpPr>
        <p:grpSpPr>
          <a:xfrm>
            <a:off x="5765577" y="3826000"/>
            <a:ext cx="563967" cy="567127"/>
            <a:chOff x="4818100" y="1507675"/>
            <a:chExt cx="71225" cy="71625"/>
          </a:xfrm>
        </p:grpSpPr>
        <p:sp>
          <p:nvSpPr>
            <p:cNvPr id="5006" name="Google Shape;5006;p6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68"/>
          <p:cNvGrpSpPr/>
          <p:nvPr/>
        </p:nvGrpSpPr>
        <p:grpSpPr>
          <a:xfrm>
            <a:off x="5079075" y="3829461"/>
            <a:ext cx="628301" cy="588505"/>
            <a:chOff x="4721450" y="1509475"/>
            <a:chExt cx="79350" cy="74325"/>
          </a:xfrm>
        </p:grpSpPr>
        <p:sp>
          <p:nvSpPr>
            <p:cNvPr id="5011" name="Google Shape;5011;p6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5" name="Google Shape;5015;p68"/>
          <p:cNvGrpSpPr/>
          <p:nvPr/>
        </p:nvGrpSpPr>
        <p:grpSpPr>
          <a:xfrm>
            <a:off x="6424608" y="3814027"/>
            <a:ext cx="557038" cy="562772"/>
            <a:chOff x="4906800" y="1507500"/>
            <a:chExt cx="70350" cy="71075"/>
          </a:xfrm>
        </p:grpSpPr>
        <p:sp>
          <p:nvSpPr>
            <p:cNvPr id="5016" name="Google Shape;5016;p6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1" name="Google Shape;5021;p68"/>
          <p:cNvGrpSpPr/>
          <p:nvPr/>
        </p:nvGrpSpPr>
        <p:grpSpPr>
          <a:xfrm>
            <a:off x="4462216" y="2340963"/>
            <a:ext cx="517934" cy="517934"/>
            <a:chOff x="3736598" y="2170606"/>
            <a:chExt cx="404889" cy="404889"/>
          </a:xfrm>
        </p:grpSpPr>
        <p:sp>
          <p:nvSpPr>
            <p:cNvPr id="5022" name="Google Shape;5022;p6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68"/>
          <p:cNvGrpSpPr/>
          <p:nvPr/>
        </p:nvGrpSpPr>
        <p:grpSpPr>
          <a:xfrm>
            <a:off x="3729277" y="2341061"/>
            <a:ext cx="586986" cy="517740"/>
            <a:chOff x="3161917" y="2170682"/>
            <a:chExt cx="458870" cy="404737"/>
          </a:xfrm>
        </p:grpSpPr>
        <p:sp>
          <p:nvSpPr>
            <p:cNvPr id="5027" name="Google Shape;5027;p6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0" name="Google Shape;5030;p68"/>
          <p:cNvGrpSpPr/>
          <p:nvPr/>
        </p:nvGrpSpPr>
        <p:grpSpPr>
          <a:xfrm>
            <a:off x="3752299" y="3102400"/>
            <a:ext cx="540943" cy="517963"/>
            <a:chOff x="3179914" y="2889488"/>
            <a:chExt cx="422876" cy="404911"/>
          </a:xfrm>
        </p:grpSpPr>
        <p:sp>
          <p:nvSpPr>
            <p:cNvPr id="5031" name="Google Shape;5031;p6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7" name="Google Shape;5037;p68"/>
          <p:cNvGrpSpPr/>
          <p:nvPr/>
        </p:nvGrpSpPr>
        <p:grpSpPr>
          <a:xfrm>
            <a:off x="4453093" y="3102358"/>
            <a:ext cx="536180" cy="518047"/>
            <a:chOff x="3729467" y="2889422"/>
            <a:chExt cx="419153" cy="404977"/>
          </a:xfrm>
        </p:grpSpPr>
        <p:sp>
          <p:nvSpPr>
            <p:cNvPr id="5038" name="Google Shape;5038;p6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5" name="Google Shape;5045;p68"/>
          <p:cNvGrpSpPr/>
          <p:nvPr/>
        </p:nvGrpSpPr>
        <p:grpSpPr>
          <a:xfrm>
            <a:off x="1990126" y="3445787"/>
            <a:ext cx="965351" cy="134611"/>
            <a:chOff x="4411970" y="2962952"/>
            <a:chExt cx="706544" cy="104212"/>
          </a:xfrm>
        </p:grpSpPr>
        <p:sp>
          <p:nvSpPr>
            <p:cNvPr id="5046" name="Google Shape;5046;p6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0" name="Google Shape;5050;p68"/>
          <p:cNvGrpSpPr/>
          <p:nvPr/>
        </p:nvGrpSpPr>
        <p:grpSpPr>
          <a:xfrm>
            <a:off x="1990126" y="3041077"/>
            <a:ext cx="960158" cy="289172"/>
            <a:chOff x="4411970" y="2726085"/>
            <a:chExt cx="643107" cy="193659"/>
          </a:xfrm>
        </p:grpSpPr>
        <p:sp>
          <p:nvSpPr>
            <p:cNvPr id="5051" name="Google Shape;5051;p6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4" name="Google Shape;5054;p68"/>
          <p:cNvGrpSpPr/>
          <p:nvPr/>
        </p:nvGrpSpPr>
        <p:grpSpPr>
          <a:xfrm>
            <a:off x="998624" y="3295400"/>
            <a:ext cx="811503" cy="252584"/>
            <a:chOff x="4411970" y="4340222"/>
            <a:chExt cx="779467" cy="242683"/>
          </a:xfrm>
        </p:grpSpPr>
        <p:sp>
          <p:nvSpPr>
            <p:cNvPr id="5055" name="Google Shape;5055;p6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8" name="Google Shape;5058;p68"/>
          <p:cNvGrpSpPr/>
          <p:nvPr/>
        </p:nvGrpSpPr>
        <p:grpSpPr>
          <a:xfrm>
            <a:off x="1990126" y="2709308"/>
            <a:ext cx="965160" cy="216230"/>
            <a:chOff x="4411970" y="2468674"/>
            <a:chExt cx="747317" cy="167425"/>
          </a:xfrm>
        </p:grpSpPr>
        <p:sp>
          <p:nvSpPr>
            <p:cNvPr id="5059" name="Google Shape;5059;p6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1" name="Google Shape;5061;p68"/>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2" name="Google Shape;5062;p68"/>
          <p:cNvGrpSpPr/>
          <p:nvPr/>
        </p:nvGrpSpPr>
        <p:grpSpPr>
          <a:xfrm>
            <a:off x="997692" y="2334687"/>
            <a:ext cx="1959041" cy="208784"/>
            <a:chOff x="6336019" y="3733725"/>
            <a:chExt cx="2566206" cy="351310"/>
          </a:xfrm>
        </p:grpSpPr>
        <p:sp>
          <p:nvSpPr>
            <p:cNvPr id="5063" name="Google Shape;5063;p68"/>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8"/>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8"/>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8"/>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7" name="Google Shape;5067;p68"/>
          <p:cNvGrpSpPr/>
          <p:nvPr/>
        </p:nvGrpSpPr>
        <p:grpSpPr>
          <a:xfrm>
            <a:off x="1990126" y="3950602"/>
            <a:ext cx="946551" cy="153200"/>
            <a:chOff x="4404545" y="3301592"/>
            <a:chExt cx="782403" cy="129272"/>
          </a:xfrm>
        </p:grpSpPr>
        <p:sp>
          <p:nvSpPr>
            <p:cNvPr id="5068" name="Google Shape;5068;p6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8"/>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0" name="Google Shape;5070;p68"/>
          <p:cNvGrpSpPr/>
          <p:nvPr/>
        </p:nvGrpSpPr>
        <p:grpSpPr>
          <a:xfrm>
            <a:off x="1990126" y="3695937"/>
            <a:ext cx="962257" cy="139127"/>
            <a:chOff x="4411970" y="3131459"/>
            <a:chExt cx="710520" cy="117397"/>
          </a:xfrm>
        </p:grpSpPr>
        <p:sp>
          <p:nvSpPr>
            <p:cNvPr id="5071" name="Google Shape;5071;p6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073" name="Google Shape;5073;p68"/>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4" name="Google Shape;5074;p68"/>
          <p:cNvGrpSpPr/>
          <p:nvPr/>
        </p:nvGrpSpPr>
        <p:grpSpPr>
          <a:xfrm>
            <a:off x="990271" y="3621603"/>
            <a:ext cx="823838" cy="458988"/>
            <a:chOff x="4411970" y="1801825"/>
            <a:chExt cx="734586" cy="409262"/>
          </a:xfrm>
        </p:grpSpPr>
        <p:sp>
          <p:nvSpPr>
            <p:cNvPr id="5075" name="Google Shape;5075;p6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68"/>
          <p:cNvGrpSpPr/>
          <p:nvPr/>
        </p:nvGrpSpPr>
        <p:grpSpPr>
          <a:xfrm>
            <a:off x="3095243" y="2339173"/>
            <a:ext cx="521514" cy="521514"/>
            <a:chOff x="5681300" y="2527788"/>
            <a:chExt cx="805800" cy="805800"/>
          </a:xfrm>
        </p:grpSpPr>
        <p:sp>
          <p:nvSpPr>
            <p:cNvPr id="5078" name="Google Shape;5078;p68"/>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0" name="Google Shape;5080;p68"/>
          <p:cNvGrpSpPr/>
          <p:nvPr/>
        </p:nvGrpSpPr>
        <p:grpSpPr>
          <a:xfrm>
            <a:off x="3089483" y="3094865"/>
            <a:ext cx="533033" cy="533033"/>
            <a:chOff x="4049800" y="640400"/>
            <a:chExt cx="858900" cy="858900"/>
          </a:xfrm>
        </p:grpSpPr>
        <p:sp>
          <p:nvSpPr>
            <p:cNvPr id="5081" name="Google Shape;5081;p68"/>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8"/>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3" name="Google Shape;5083;p68"/>
          <p:cNvGrpSpPr/>
          <p:nvPr/>
        </p:nvGrpSpPr>
        <p:grpSpPr>
          <a:xfrm>
            <a:off x="3014966" y="3772543"/>
            <a:ext cx="682068" cy="682068"/>
            <a:chOff x="5080188" y="927900"/>
            <a:chExt cx="961200" cy="961200"/>
          </a:xfrm>
        </p:grpSpPr>
        <p:sp>
          <p:nvSpPr>
            <p:cNvPr id="5084" name="Google Shape;5084;p68"/>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8"/>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8"/>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8"/>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2" name="Google Shape;5092;p68"/>
          <p:cNvGrpSpPr/>
          <p:nvPr/>
        </p:nvGrpSpPr>
        <p:grpSpPr>
          <a:xfrm>
            <a:off x="4478465" y="3869234"/>
            <a:ext cx="505650" cy="504006"/>
            <a:chOff x="6039282" y="1042577"/>
            <a:chExt cx="734315" cy="731929"/>
          </a:xfrm>
        </p:grpSpPr>
        <p:sp>
          <p:nvSpPr>
            <p:cNvPr id="5093" name="Google Shape;5093;p6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4" name="Google Shape;5114;p68"/>
          <p:cNvGrpSpPr/>
          <p:nvPr/>
        </p:nvGrpSpPr>
        <p:grpSpPr>
          <a:xfrm>
            <a:off x="5091067" y="2298862"/>
            <a:ext cx="567744" cy="602136"/>
            <a:chOff x="1825800" y="1651625"/>
            <a:chExt cx="539989" cy="571775"/>
          </a:xfrm>
        </p:grpSpPr>
        <p:sp>
          <p:nvSpPr>
            <p:cNvPr id="5115" name="Google Shape;5115;p68"/>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8"/>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8"/>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9" name="Google Shape;5119;p68"/>
          <p:cNvGrpSpPr/>
          <p:nvPr/>
        </p:nvGrpSpPr>
        <p:grpSpPr>
          <a:xfrm>
            <a:off x="3765995" y="3855579"/>
            <a:ext cx="508123" cy="507955"/>
            <a:chOff x="1897577" y="2802432"/>
            <a:chExt cx="492176" cy="492014"/>
          </a:xfrm>
        </p:grpSpPr>
        <p:sp>
          <p:nvSpPr>
            <p:cNvPr id="5120" name="Google Shape;5120;p68"/>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8"/>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8"/>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8"/>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8"/>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8"/>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8"/>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8"/>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8"/>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8"/>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8"/>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8"/>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2" name="Google Shape;5132;p68"/>
          <p:cNvGrpSpPr/>
          <p:nvPr/>
        </p:nvGrpSpPr>
        <p:grpSpPr>
          <a:xfrm>
            <a:off x="997525" y="4169123"/>
            <a:ext cx="809227" cy="200842"/>
            <a:chOff x="2013045" y="4813233"/>
            <a:chExt cx="921986" cy="228854"/>
          </a:xfrm>
        </p:grpSpPr>
        <p:sp>
          <p:nvSpPr>
            <p:cNvPr id="5133" name="Google Shape;5133;p68"/>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8"/>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5" name="Google Shape;5135;p68"/>
          <p:cNvGrpSpPr/>
          <p:nvPr/>
        </p:nvGrpSpPr>
        <p:grpSpPr>
          <a:xfrm>
            <a:off x="1005985" y="2656004"/>
            <a:ext cx="792421" cy="269941"/>
            <a:chOff x="1046767" y="4756633"/>
            <a:chExt cx="859646" cy="292841"/>
          </a:xfrm>
        </p:grpSpPr>
        <p:sp>
          <p:nvSpPr>
            <p:cNvPr id="5136" name="Google Shape;5136;p68"/>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8"/>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8"/>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9" name="Google Shape;5139;p6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3" name="Google Shape;5143;p68"/>
          <p:cNvGrpSpPr/>
          <p:nvPr/>
        </p:nvGrpSpPr>
        <p:grpSpPr>
          <a:xfrm>
            <a:off x="7141841" y="2550562"/>
            <a:ext cx="166473" cy="141497"/>
            <a:chOff x="4660325" y="1866850"/>
            <a:chExt cx="68350" cy="58100"/>
          </a:xfrm>
        </p:grpSpPr>
        <p:sp>
          <p:nvSpPr>
            <p:cNvPr id="5144" name="Google Shape;5144;p6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6" name="Google Shape;5146;p68"/>
          <p:cNvGrpSpPr/>
          <p:nvPr/>
        </p:nvGrpSpPr>
        <p:grpSpPr>
          <a:xfrm>
            <a:off x="7451186" y="2576286"/>
            <a:ext cx="162515" cy="90049"/>
            <a:chOff x="4791775" y="1877500"/>
            <a:chExt cx="66725" cy="36975"/>
          </a:xfrm>
        </p:grpSpPr>
        <p:sp>
          <p:nvSpPr>
            <p:cNvPr id="5147" name="Google Shape;5147;p6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9" name="Google Shape;5149;p68"/>
          <p:cNvGrpSpPr/>
          <p:nvPr/>
        </p:nvGrpSpPr>
        <p:grpSpPr>
          <a:xfrm>
            <a:off x="7772899" y="2576286"/>
            <a:ext cx="144979" cy="90049"/>
            <a:chOff x="4923925" y="1877500"/>
            <a:chExt cx="59525" cy="36975"/>
          </a:xfrm>
        </p:grpSpPr>
        <p:sp>
          <p:nvSpPr>
            <p:cNvPr id="5150" name="Google Shape;5150;p6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2" name="Google Shape;5152;p68"/>
          <p:cNvGrpSpPr/>
          <p:nvPr/>
        </p:nvGrpSpPr>
        <p:grpSpPr>
          <a:xfrm>
            <a:off x="8067390" y="2558477"/>
            <a:ext cx="141447" cy="125667"/>
            <a:chOff x="5058450" y="1870100"/>
            <a:chExt cx="58075" cy="51600"/>
          </a:xfrm>
        </p:grpSpPr>
        <p:sp>
          <p:nvSpPr>
            <p:cNvPr id="5153" name="Google Shape;5153;p6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68"/>
          <p:cNvGrpSpPr/>
          <p:nvPr/>
        </p:nvGrpSpPr>
        <p:grpSpPr>
          <a:xfrm>
            <a:off x="7481905" y="2980885"/>
            <a:ext cx="101077" cy="107645"/>
            <a:chOff x="4811425" y="2065025"/>
            <a:chExt cx="41500" cy="44200"/>
          </a:xfrm>
        </p:grpSpPr>
        <p:sp>
          <p:nvSpPr>
            <p:cNvPr id="5156" name="Google Shape;5156;p6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8" name="Google Shape;5158;p68"/>
          <p:cNvGrpSpPr/>
          <p:nvPr/>
        </p:nvGrpSpPr>
        <p:grpSpPr>
          <a:xfrm>
            <a:off x="7774342" y="2981098"/>
            <a:ext cx="120867" cy="107218"/>
            <a:chOff x="4929875" y="2065025"/>
            <a:chExt cx="49625" cy="44025"/>
          </a:xfrm>
        </p:grpSpPr>
        <p:sp>
          <p:nvSpPr>
            <p:cNvPr id="5159" name="Google Shape;5159;p6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1" name="Google Shape;5161;p68"/>
          <p:cNvGrpSpPr/>
          <p:nvPr/>
        </p:nvGrpSpPr>
        <p:grpSpPr>
          <a:xfrm>
            <a:off x="8103011" y="2984112"/>
            <a:ext cx="70206" cy="101191"/>
            <a:chOff x="5083925" y="2066350"/>
            <a:chExt cx="28825" cy="41550"/>
          </a:xfrm>
        </p:grpSpPr>
        <p:sp>
          <p:nvSpPr>
            <p:cNvPr id="5162" name="Google Shape;5162;p6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4" name="Google Shape;5164;p68"/>
          <p:cNvGrpSpPr/>
          <p:nvPr/>
        </p:nvGrpSpPr>
        <p:grpSpPr>
          <a:xfrm>
            <a:off x="7134565" y="2999759"/>
            <a:ext cx="181026" cy="69896"/>
            <a:chOff x="4659775" y="2072775"/>
            <a:chExt cx="74325" cy="28700"/>
          </a:xfrm>
        </p:grpSpPr>
        <p:sp>
          <p:nvSpPr>
            <p:cNvPr id="5165" name="Google Shape;5165;p6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8" name="Google Shape;5168;p68"/>
          <p:cNvGrpSpPr/>
          <p:nvPr/>
        </p:nvGrpSpPr>
        <p:grpSpPr>
          <a:xfrm>
            <a:off x="8054421" y="2790324"/>
            <a:ext cx="167387" cy="89197"/>
            <a:chOff x="4662475" y="1976500"/>
            <a:chExt cx="68725" cy="36625"/>
          </a:xfrm>
        </p:grpSpPr>
        <p:sp>
          <p:nvSpPr>
            <p:cNvPr id="5169" name="Google Shape;5169;p6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2" name="Google Shape;5172;p68"/>
          <p:cNvGrpSpPr/>
          <p:nvPr/>
        </p:nvGrpSpPr>
        <p:grpSpPr>
          <a:xfrm>
            <a:off x="7751326" y="2793764"/>
            <a:ext cx="166899" cy="82317"/>
            <a:chOff x="4920150" y="1977875"/>
            <a:chExt cx="68525" cy="33800"/>
          </a:xfrm>
        </p:grpSpPr>
        <p:sp>
          <p:nvSpPr>
            <p:cNvPr id="5173" name="Google Shape;5173;p6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6" name="Google Shape;5176;p68"/>
          <p:cNvGrpSpPr/>
          <p:nvPr/>
        </p:nvGrpSpPr>
        <p:grpSpPr>
          <a:xfrm>
            <a:off x="7162483" y="3197682"/>
            <a:ext cx="125190" cy="127859"/>
            <a:chOff x="4676550" y="2160575"/>
            <a:chExt cx="51400" cy="52500"/>
          </a:xfrm>
        </p:grpSpPr>
        <p:sp>
          <p:nvSpPr>
            <p:cNvPr id="5177" name="Google Shape;5177;p6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68"/>
          <p:cNvGrpSpPr/>
          <p:nvPr/>
        </p:nvGrpSpPr>
        <p:grpSpPr>
          <a:xfrm>
            <a:off x="7459741" y="3204714"/>
            <a:ext cx="145405" cy="113794"/>
            <a:chOff x="4768325" y="2163475"/>
            <a:chExt cx="59700" cy="46725"/>
          </a:xfrm>
        </p:grpSpPr>
        <p:sp>
          <p:nvSpPr>
            <p:cNvPr id="5181" name="Google Shape;5181;p6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3" name="Google Shape;5183;p6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9" name="Google Shape;5189;p68"/>
          <p:cNvGrpSpPr/>
          <p:nvPr/>
        </p:nvGrpSpPr>
        <p:grpSpPr>
          <a:xfrm>
            <a:off x="7476059" y="3459808"/>
            <a:ext cx="112768" cy="106853"/>
            <a:chOff x="4768575" y="2253950"/>
            <a:chExt cx="46300" cy="43875"/>
          </a:xfrm>
        </p:grpSpPr>
        <p:sp>
          <p:nvSpPr>
            <p:cNvPr id="5190" name="Google Shape;5190;p6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2" name="Google Shape;5192;p68"/>
          <p:cNvGrpSpPr/>
          <p:nvPr/>
        </p:nvGrpSpPr>
        <p:grpSpPr>
          <a:xfrm>
            <a:off x="7775682" y="3948834"/>
            <a:ext cx="118187" cy="146246"/>
            <a:chOff x="4960900" y="2433225"/>
            <a:chExt cx="48525" cy="60050"/>
          </a:xfrm>
        </p:grpSpPr>
        <p:sp>
          <p:nvSpPr>
            <p:cNvPr id="5193" name="Google Shape;5193;p6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5" name="Google Shape;5195;p68"/>
          <p:cNvGrpSpPr/>
          <p:nvPr/>
        </p:nvGrpSpPr>
        <p:grpSpPr>
          <a:xfrm>
            <a:off x="7464247" y="4212895"/>
            <a:ext cx="136394" cy="143810"/>
            <a:chOff x="4854075" y="2527625"/>
            <a:chExt cx="56000" cy="59050"/>
          </a:xfrm>
        </p:grpSpPr>
        <p:sp>
          <p:nvSpPr>
            <p:cNvPr id="5196" name="Google Shape;5196;p6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8" name="Google Shape;5198;p6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1" name="Google Shape;5201;p68"/>
          <p:cNvGrpSpPr/>
          <p:nvPr/>
        </p:nvGrpSpPr>
        <p:grpSpPr>
          <a:xfrm>
            <a:off x="8088458" y="3676639"/>
            <a:ext cx="99312" cy="160797"/>
            <a:chOff x="5059700" y="2334775"/>
            <a:chExt cx="40775" cy="66025"/>
          </a:xfrm>
        </p:grpSpPr>
        <p:sp>
          <p:nvSpPr>
            <p:cNvPr id="5202" name="Google Shape;5202;p6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1" name="Google Shape;5211;p68"/>
          <p:cNvGrpSpPr/>
          <p:nvPr/>
        </p:nvGrpSpPr>
        <p:grpSpPr>
          <a:xfrm>
            <a:off x="8045622" y="3941771"/>
            <a:ext cx="184984" cy="160371"/>
            <a:chOff x="5037700" y="2430325"/>
            <a:chExt cx="75950" cy="65850"/>
          </a:xfrm>
        </p:grpSpPr>
        <p:sp>
          <p:nvSpPr>
            <p:cNvPr id="5212" name="Google Shape;5212;p6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68"/>
          <p:cNvGrpSpPr/>
          <p:nvPr/>
        </p:nvGrpSpPr>
        <p:grpSpPr>
          <a:xfrm>
            <a:off x="7465128" y="3708223"/>
            <a:ext cx="173014" cy="97629"/>
            <a:chOff x="4756975" y="2341800"/>
            <a:chExt cx="91975" cy="51925"/>
          </a:xfrm>
        </p:grpSpPr>
        <p:sp>
          <p:nvSpPr>
            <p:cNvPr id="5215" name="Google Shape;5215;p6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68"/>
          <p:cNvGrpSpPr/>
          <p:nvPr/>
        </p:nvGrpSpPr>
        <p:grpSpPr>
          <a:xfrm>
            <a:off x="7732065" y="4196920"/>
            <a:ext cx="212497" cy="175761"/>
            <a:chOff x="4943575" y="2516350"/>
            <a:chExt cx="98675" cy="81700"/>
          </a:xfrm>
        </p:grpSpPr>
        <p:sp>
          <p:nvSpPr>
            <p:cNvPr id="5236" name="Google Shape;5236;p6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4" name="Google Shape;5314;p6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8"/>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8"/>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8"/>
          <p:cNvSpPr txBox="1"/>
          <p:nvPr>
            <p:ph idx="4294967295" type="title"/>
          </p:nvPr>
        </p:nvSpPr>
        <p:spPr>
          <a:xfrm>
            <a:off x="1068100" y="93707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2" name="Shape 5322"/>
        <p:cNvGrpSpPr/>
        <p:nvPr/>
      </p:nvGrpSpPr>
      <p:grpSpPr>
        <a:xfrm>
          <a:off x="0" y="0"/>
          <a:ext cx="0" cy="0"/>
          <a:chOff x="0" y="0"/>
          <a:chExt cx="0" cy="0"/>
        </a:xfrm>
      </p:grpSpPr>
      <p:grpSp>
        <p:nvGrpSpPr>
          <p:cNvPr id="5323" name="Google Shape;5323;p69"/>
          <p:cNvGrpSpPr/>
          <p:nvPr/>
        </p:nvGrpSpPr>
        <p:grpSpPr>
          <a:xfrm>
            <a:off x="745571" y="1168666"/>
            <a:ext cx="2492868" cy="1379876"/>
            <a:chOff x="2654821" y="2311071"/>
            <a:chExt cx="2279715" cy="1262120"/>
          </a:xfrm>
        </p:grpSpPr>
        <p:grpSp>
          <p:nvGrpSpPr>
            <p:cNvPr id="5324" name="Google Shape;5324;p69"/>
            <p:cNvGrpSpPr/>
            <p:nvPr/>
          </p:nvGrpSpPr>
          <p:grpSpPr>
            <a:xfrm>
              <a:off x="4034269" y="2840745"/>
              <a:ext cx="40212" cy="36437"/>
              <a:chOff x="4293400" y="2574725"/>
              <a:chExt cx="84425" cy="80100"/>
            </a:xfrm>
          </p:grpSpPr>
          <p:sp>
            <p:nvSpPr>
              <p:cNvPr id="5325" name="Google Shape;5325;p69"/>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326" name="Google Shape;5326;p69"/>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7" name="Google Shape;5327;p69"/>
            <p:cNvGrpSpPr/>
            <p:nvPr/>
          </p:nvGrpSpPr>
          <p:grpSpPr>
            <a:xfrm>
              <a:off x="3894606" y="2334874"/>
              <a:ext cx="913198" cy="518984"/>
              <a:chOff x="4000175" y="1462675"/>
              <a:chExt cx="1917275" cy="1140875"/>
            </a:xfrm>
          </p:grpSpPr>
          <p:sp>
            <p:nvSpPr>
              <p:cNvPr id="5328" name="Google Shape;5328;p69"/>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329" name="Google Shape;5329;p69"/>
              <p:cNvGrpSpPr/>
              <p:nvPr/>
            </p:nvGrpSpPr>
            <p:grpSpPr>
              <a:xfrm>
                <a:off x="4000175" y="1462675"/>
                <a:ext cx="1917275" cy="1140875"/>
                <a:chOff x="4000175" y="1462675"/>
                <a:chExt cx="1917275" cy="1140875"/>
              </a:xfrm>
            </p:grpSpPr>
            <p:sp>
              <p:nvSpPr>
                <p:cNvPr id="5330" name="Google Shape;5330;p69"/>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331" name="Google Shape;5331;p69"/>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9"/>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9"/>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9"/>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35" name="Google Shape;5335;p69"/>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36" name="Google Shape;5336;p69"/>
            <p:cNvGrpSpPr/>
            <p:nvPr/>
          </p:nvGrpSpPr>
          <p:grpSpPr>
            <a:xfrm>
              <a:off x="3875768" y="2846704"/>
              <a:ext cx="44796" cy="47366"/>
              <a:chOff x="3960625" y="2587825"/>
              <a:chExt cx="94050" cy="104125"/>
            </a:xfrm>
          </p:grpSpPr>
          <p:sp>
            <p:nvSpPr>
              <p:cNvPr id="5337" name="Google Shape;5337;p69"/>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338" name="Google Shape;5338;p69"/>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69"/>
            <p:cNvGrpSpPr/>
            <p:nvPr/>
          </p:nvGrpSpPr>
          <p:grpSpPr>
            <a:xfrm>
              <a:off x="3782759" y="2807162"/>
              <a:ext cx="82686" cy="85487"/>
              <a:chOff x="3765350" y="2500900"/>
              <a:chExt cx="173600" cy="187925"/>
            </a:xfrm>
          </p:grpSpPr>
          <p:sp>
            <p:nvSpPr>
              <p:cNvPr id="5340" name="Google Shape;5340;p69"/>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341" name="Google Shape;5341;p69"/>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9"/>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9"/>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9"/>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9"/>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69"/>
            <p:cNvGrpSpPr/>
            <p:nvPr/>
          </p:nvGrpSpPr>
          <p:grpSpPr>
            <a:xfrm>
              <a:off x="3775674" y="2798496"/>
              <a:ext cx="40545" cy="23564"/>
              <a:chOff x="3750475" y="2481850"/>
              <a:chExt cx="85125" cy="51800"/>
            </a:xfrm>
          </p:grpSpPr>
          <p:sp>
            <p:nvSpPr>
              <p:cNvPr id="5347" name="Google Shape;5347;p69"/>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9"/>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349" name="Google Shape;5349;p69"/>
            <p:cNvGrpSpPr/>
            <p:nvPr/>
          </p:nvGrpSpPr>
          <p:grpSpPr>
            <a:xfrm>
              <a:off x="3716946" y="2776024"/>
              <a:ext cx="81971" cy="76912"/>
              <a:chOff x="3627175" y="2432450"/>
              <a:chExt cx="172100" cy="169075"/>
            </a:xfrm>
          </p:grpSpPr>
          <p:sp>
            <p:nvSpPr>
              <p:cNvPr id="5350" name="Google Shape;5350;p69"/>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9"/>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352" name="Google Shape;5352;p69"/>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353" name="Google Shape;5353;p69"/>
            <p:cNvGrpSpPr/>
            <p:nvPr/>
          </p:nvGrpSpPr>
          <p:grpSpPr>
            <a:xfrm>
              <a:off x="3685682" y="2845624"/>
              <a:ext cx="29311" cy="45055"/>
              <a:chOff x="3561536" y="2585450"/>
              <a:chExt cx="61539" cy="99045"/>
            </a:xfrm>
          </p:grpSpPr>
          <p:sp>
            <p:nvSpPr>
              <p:cNvPr id="5354" name="Google Shape;5354;p69"/>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9"/>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356" name="Google Shape;5356;p69"/>
            <p:cNvGrpSpPr/>
            <p:nvPr/>
          </p:nvGrpSpPr>
          <p:grpSpPr>
            <a:xfrm>
              <a:off x="3849905" y="2572252"/>
              <a:ext cx="74339" cy="119559"/>
              <a:chOff x="3906325" y="1984500"/>
              <a:chExt cx="156075" cy="262825"/>
            </a:xfrm>
          </p:grpSpPr>
          <p:sp>
            <p:nvSpPr>
              <p:cNvPr id="5357" name="Google Shape;5357;p69"/>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358" name="Google Shape;5358;p69"/>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69"/>
            <p:cNvGrpSpPr/>
            <p:nvPr/>
          </p:nvGrpSpPr>
          <p:grpSpPr>
            <a:xfrm>
              <a:off x="2654821" y="2414345"/>
              <a:ext cx="667570" cy="558731"/>
              <a:chOff x="1397225" y="1637375"/>
              <a:chExt cx="1401575" cy="1228250"/>
            </a:xfrm>
          </p:grpSpPr>
          <p:sp>
            <p:nvSpPr>
              <p:cNvPr id="5360" name="Google Shape;5360;p69"/>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361" name="Google Shape;5361;p69"/>
              <p:cNvGrpSpPr/>
              <p:nvPr/>
            </p:nvGrpSpPr>
            <p:grpSpPr>
              <a:xfrm>
                <a:off x="1397225" y="1637375"/>
                <a:ext cx="1398775" cy="1228250"/>
                <a:chOff x="1397225" y="1637375"/>
                <a:chExt cx="1398775" cy="1228250"/>
              </a:xfrm>
            </p:grpSpPr>
            <p:sp>
              <p:nvSpPr>
                <p:cNvPr id="5362" name="Google Shape;5362;p69"/>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9"/>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4" name="Google Shape;5364;p69"/>
            <p:cNvGrpSpPr/>
            <p:nvPr/>
          </p:nvGrpSpPr>
          <p:grpSpPr>
            <a:xfrm>
              <a:off x="3230417" y="3103734"/>
              <a:ext cx="282982" cy="280332"/>
              <a:chOff x="2605700" y="3152850"/>
              <a:chExt cx="594125" cy="616250"/>
            </a:xfrm>
          </p:grpSpPr>
          <p:sp>
            <p:nvSpPr>
              <p:cNvPr id="5365" name="Google Shape;5365;p69"/>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366" name="Google Shape;5366;p69"/>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367" name="Google Shape;5367;p69"/>
            <p:cNvGrpSpPr/>
            <p:nvPr/>
          </p:nvGrpSpPr>
          <p:grpSpPr>
            <a:xfrm>
              <a:off x="3265985" y="3226989"/>
              <a:ext cx="87151" cy="346202"/>
              <a:chOff x="2680375" y="3423800"/>
              <a:chExt cx="182975" cy="761050"/>
            </a:xfrm>
          </p:grpSpPr>
          <p:sp>
            <p:nvSpPr>
              <p:cNvPr id="5368" name="Google Shape;5368;p69"/>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369" name="Google Shape;5369;p69"/>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69"/>
            <p:cNvGrpSpPr/>
            <p:nvPr/>
          </p:nvGrpSpPr>
          <p:grpSpPr>
            <a:xfrm>
              <a:off x="3855466" y="3289811"/>
              <a:ext cx="112514" cy="94210"/>
              <a:chOff x="3918000" y="3561900"/>
              <a:chExt cx="236225" cy="207100"/>
            </a:xfrm>
          </p:grpSpPr>
          <p:sp>
            <p:nvSpPr>
              <p:cNvPr id="5371" name="Google Shape;5371;p69"/>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372" name="Google Shape;5372;p69"/>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3" name="Google Shape;5373;p69"/>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9"/>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9"/>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376" name="Google Shape;5376;p69"/>
            <p:cNvGrpSpPr/>
            <p:nvPr/>
          </p:nvGrpSpPr>
          <p:grpSpPr>
            <a:xfrm>
              <a:off x="2905224" y="2311071"/>
              <a:ext cx="596721" cy="528992"/>
              <a:chOff x="1922950" y="1410350"/>
              <a:chExt cx="1252825" cy="1162875"/>
            </a:xfrm>
          </p:grpSpPr>
          <p:sp>
            <p:nvSpPr>
              <p:cNvPr id="5377" name="Google Shape;5377;p69"/>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9"/>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9"/>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9"/>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9"/>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9"/>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9"/>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9"/>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9"/>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9"/>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9"/>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9"/>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9"/>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9"/>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9"/>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9"/>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393" name="Google Shape;5393;p69"/>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9"/>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9"/>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9"/>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9"/>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9"/>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9"/>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9"/>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9"/>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9"/>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9"/>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9"/>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9"/>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9"/>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9"/>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9"/>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9"/>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9"/>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9"/>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9"/>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13" name="Google Shape;5413;p69"/>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14" name="Google Shape;5414;p69"/>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5" name="Google Shape;5415;p69"/>
            <p:cNvGrpSpPr/>
            <p:nvPr/>
          </p:nvGrpSpPr>
          <p:grpSpPr>
            <a:xfrm>
              <a:off x="3280929" y="3294542"/>
              <a:ext cx="109894" cy="272224"/>
              <a:chOff x="2711750" y="3572300"/>
              <a:chExt cx="230725" cy="598425"/>
            </a:xfrm>
          </p:grpSpPr>
          <p:sp>
            <p:nvSpPr>
              <p:cNvPr id="5416" name="Google Shape;5416;p69"/>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9"/>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8" name="Google Shape;5418;p69"/>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9" name="Google Shape;5419;p69"/>
            <p:cNvGrpSpPr/>
            <p:nvPr/>
          </p:nvGrpSpPr>
          <p:grpSpPr>
            <a:xfrm>
              <a:off x="3790439" y="2408636"/>
              <a:ext cx="73017" cy="75684"/>
              <a:chOff x="3781475" y="1624825"/>
              <a:chExt cx="153300" cy="166375"/>
            </a:xfrm>
          </p:grpSpPr>
          <p:sp>
            <p:nvSpPr>
              <p:cNvPr id="5420" name="Google Shape;5420;p69"/>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9"/>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9"/>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9"/>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4" name="Google Shape;5424;p69"/>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9"/>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9"/>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9"/>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9"/>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9"/>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9"/>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1" name="Google Shape;5431;p69"/>
            <p:cNvGrpSpPr/>
            <p:nvPr/>
          </p:nvGrpSpPr>
          <p:grpSpPr>
            <a:xfrm>
              <a:off x="4403342" y="3107749"/>
              <a:ext cx="316680" cy="101374"/>
              <a:chOff x="5068275" y="3161675"/>
              <a:chExt cx="664875" cy="222850"/>
            </a:xfrm>
          </p:grpSpPr>
          <p:sp>
            <p:nvSpPr>
              <p:cNvPr id="5432" name="Google Shape;5432;p69"/>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9"/>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9"/>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9"/>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6" name="Google Shape;5436;p69"/>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9"/>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9"/>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9"/>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9"/>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9"/>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9"/>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9"/>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9"/>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9"/>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9"/>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9"/>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9"/>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9"/>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9"/>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9"/>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9"/>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9"/>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9"/>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9"/>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9"/>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9"/>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9"/>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9"/>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9"/>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9"/>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9"/>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9"/>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9"/>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5" name="Google Shape;5465;p69"/>
            <p:cNvGrpSpPr/>
            <p:nvPr/>
          </p:nvGrpSpPr>
          <p:grpSpPr>
            <a:xfrm>
              <a:off x="3697513" y="2707266"/>
              <a:ext cx="59549" cy="79733"/>
              <a:chOff x="3586375" y="2281300"/>
              <a:chExt cx="125025" cy="175275"/>
            </a:xfrm>
          </p:grpSpPr>
          <p:sp>
            <p:nvSpPr>
              <p:cNvPr id="5466" name="Google Shape;5466;p69"/>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9"/>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8" name="Google Shape;5468;p69"/>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9" name="Google Shape;5469;p69"/>
            <p:cNvGrpSpPr/>
            <p:nvPr/>
          </p:nvGrpSpPr>
          <p:grpSpPr>
            <a:xfrm>
              <a:off x="4513224" y="3221724"/>
              <a:ext cx="274563" cy="280321"/>
              <a:chOff x="5298975" y="3412225"/>
              <a:chExt cx="576450" cy="616225"/>
            </a:xfrm>
          </p:grpSpPr>
          <p:sp>
            <p:nvSpPr>
              <p:cNvPr id="5470" name="Google Shape;5470;p69"/>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71" name="Google Shape;5471;p69"/>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69"/>
            <p:cNvGrpSpPr/>
            <p:nvPr/>
          </p:nvGrpSpPr>
          <p:grpSpPr>
            <a:xfrm>
              <a:off x="4824403" y="3421846"/>
              <a:ext cx="110132" cy="130647"/>
              <a:chOff x="5952300" y="3852150"/>
              <a:chExt cx="231225" cy="287200"/>
            </a:xfrm>
          </p:grpSpPr>
          <p:sp>
            <p:nvSpPr>
              <p:cNvPr id="5473" name="Google Shape;5473;p69"/>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9"/>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5" name="Google Shape;5475;p69"/>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9"/>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9"/>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9"/>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9"/>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9"/>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9"/>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9"/>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3" name="Google Shape;5483;p69"/>
            <p:cNvGrpSpPr/>
            <p:nvPr/>
          </p:nvGrpSpPr>
          <p:grpSpPr>
            <a:xfrm>
              <a:off x="4295710" y="3079670"/>
              <a:ext cx="14968" cy="27135"/>
              <a:chOff x="4842300" y="3099950"/>
              <a:chExt cx="31425" cy="59650"/>
            </a:xfrm>
          </p:grpSpPr>
          <p:sp>
            <p:nvSpPr>
              <p:cNvPr id="5484" name="Google Shape;5484;p69"/>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9"/>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9"/>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9"/>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8" name="Google Shape;5488;p69"/>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9"/>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9"/>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9"/>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9"/>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9"/>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9"/>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9"/>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6" name="Google Shape;5496;p69"/>
            <p:cNvGrpSpPr/>
            <p:nvPr/>
          </p:nvGrpSpPr>
          <p:grpSpPr>
            <a:xfrm>
              <a:off x="3831056" y="2816010"/>
              <a:ext cx="37378" cy="27612"/>
              <a:chOff x="3866750" y="2520350"/>
              <a:chExt cx="78475" cy="60700"/>
            </a:xfrm>
          </p:grpSpPr>
          <p:sp>
            <p:nvSpPr>
              <p:cNvPr id="5497" name="Google Shape;5497;p69"/>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9"/>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9"/>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9"/>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1" name="Google Shape;5501;p69"/>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9"/>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9"/>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9"/>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9"/>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9"/>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9"/>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9"/>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9"/>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9"/>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9"/>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9"/>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9"/>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9"/>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9"/>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9"/>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9"/>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18" name="Google Shape;5518;p69"/>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9"/>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9"/>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9"/>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9"/>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9"/>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9"/>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9"/>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9"/>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9"/>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9"/>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9"/>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30" name="Google Shape;5530;p69"/>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9"/>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9"/>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9"/>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9"/>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9"/>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9"/>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9"/>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9"/>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9"/>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9"/>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9"/>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9"/>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3" name="Google Shape;5543;p69"/>
            <p:cNvGrpSpPr/>
            <p:nvPr/>
          </p:nvGrpSpPr>
          <p:grpSpPr>
            <a:xfrm>
              <a:off x="3632736" y="3051591"/>
              <a:ext cx="63288" cy="45217"/>
              <a:chOff x="3450375" y="3038225"/>
              <a:chExt cx="132875" cy="99400"/>
            </a:xfrm>
          </p:grpSpPr>
          <p:sp>
            <p:nvSpPr>
              <p:cNvPr id="5544" name="Google Shape;5544;p69"/>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9"/>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6" name="Google Shape;5546;p69"/>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9"/>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9"/>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9"/>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9"/>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9"/>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9"/>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9"/>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9"/>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555" name="Google Shape;5555;p69"/>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9"/>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9"/>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9"/>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9"/>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9"/>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9"/>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9"/>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9"/>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9"/>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565" name="Google Shape;5565;p69"/>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9"/>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9"/>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9"/>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9"/>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9"/>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71" name="Google Shape;5571;p69"/>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9"/>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9"/>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9"/>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9"/>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9"/>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9"/>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9"/>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1" name="Google Shape;5581;p69"/>
          <p:cNvGrpSpPr/>
          <p:nvPr/>
        </p:nvGrpSpPr>
        <p:grpSpPr>
          <a:xfrm>
            <a:off x="3554131" y="1233340"/>
            <a:ext cx="2078182" cy="1366558"/>
            <a:chOff x="235800" y="830650"/>
            <a:chExt cx="6978450" cy="4588844"/>
          </a:xfrm>
        </p:grpSpPr>
        <p:sp>
          <p:nvSpPr>
            <p:cNvPr id="5582" name="Google Shape;5582;p6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8" name="Google Shape;5588;p69"/>
          <p:cNvGrpSpPr/>
          <p:nvPr/>
        </p:nvGrpSpPr>
        <p:grpSpPr>
          <a:xfrm>
            <a:off x="742628" y="3064442"/>
            <a:ext cx="2622876" cy="1333540"/>
            <a:chOff x="238125" y="1038125"/>
            <a:chExt cx="7146800" cy="3633625"/>
          </a:xfrm>
        </p:grpSpPr>
        <p:sp>
          <p:nvSpPr>
            <p:cNvPr id="5589" name="Google Shape;5589;p6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69"/>
          <p:cNvGrpSpPr/>
          <p:nvPr/>
        </p:nvGrpSpPr>
        <p:grpSpPr>
          <a:xfrm>
            <a:off x="5857556" y="1206552"/>
            <a:ext cx="2590840" cy="1380235"/>
            <a:chOff x="233350" y="949250"/>
            <a:chExt cx="7137300" cy="3802300"/>
          </a:xfrm>
        </p:grpSpPr>
        <p:sp>
          <p:nvSpPr>
            <p:cNvPr id="7162" name="Google Shape;7162;p6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69"/>
          <p:cNvGrpSpPr/>
          <p:nvPr/>
        </p:nvGrpSpPr>
        <p:grpSpPr>
          <a:xfrm>
            <a:off x="7671985" y="3251325"/>
            <a:ext cx="104231" cy="320340"/>
            <a:chOff x="7564426" y="3224343"/>
            <a:chExt cx="119985" cy="368801"/>
          </a:xfrm>
        </p:grpSpPr>
        <p:sp>
          <p:nvSpPr>
            <p:cNvPr id="7214" name="Google Shape;7214;p6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69"/>
          <p:cNvGrpSpPr/>
          <p:nvPr/>
        </p:nvGrpSpPr>
        <p:grpSpPr>
          <a:xfrm>
            <a:off x="7371473" y="3245427"/>
            <a:ext cx="189489" cy="332132"/>
            <a:chOff x="8370831" y="3202002"/>
            <a:chExt cx="218129" cy="382376"/>
          </a:xfrm>
        </p:grpSpPr>
        <p:sp>
          <p:nvSpPr>
            <p:cNvPr id="7217" name="Google Shape;7217;p6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69"/>
          <p:cNvGrpSpPr/>
          <p:nvPr/>
        </p:nvGrpSpPr>
        <p:grpSpPr>
          <a:xfrm>
            <a:off x="8094863" y="3656559"/>
            <a:ext cx="309429" cy="267000"/>
            <a:chOff x="6742064" y="3750480"/>
            <a:chExt cx="399315" cy="344560"/>
          </a:xfrm>
        </p:grpSpPr>
        <p:sp>
          <p:nvSpPr>
            <p:cNvPr id="7220" name="Google Shape;7220;p6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69"/>
          <p:cNvGrpSpPr/>
          <p:nvPr/>
        </p:nvGrpSpPr>
        <p:grpSpPr>
          <a:xfrm>
            <a:off x="7633882" y="4007606"/>
            <a:ext cx="180437" cy="281608"/>
            <a:chOff x="7248525" y="3739696"/>
            <a:chExt cx="230531" cy="359790"/>
          </a:xfrm>
        </p:grpSpPr>
        <p:sp>
          <p:nvSpPr>
            <p:cNvPr id="7223" name="Google Shape;7223;p6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69"/>
          <p:cNvGrpSpPr/>
          <p:nvPr/>
        </p:nvGrpSpPr>
        <p:grpSpPr>
          <a:xfrm>
            <a:off x="7879801" y="3650830"/>
            <a:ext cx="162896" cy="278710"/>
            <a:chOff x="7601242" y="3729267"/>
            <a:chExt cx="222566" cy="380803"/>
          </a:xfrm>
        </p:grpSpPr>
        <p:sp>
          <p:nvSpPr>
            <p:cNvPr id="7226" name="Google Shape;7226;p6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8" name="Google Shape;7228;p69"/>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9" name="Google Shape;7229;p69"/>
          <p:cNvGrpSpPr/>
          <p:nvPr/>
        </p:nvGrpSpPr>
        <p:grpSpPr>
          <a:xfrm>
            <a:off x="7369446" y="3651971"/>
            <a:ext cx="193543" cy="275990"/>
            <a:chOff x="8304647" y="3738687"/>
            <a:chExt cx="225076" cy="320956"/>
          </a:xfrm>
        </p:grpSpPr>
        <p:sp>
          <p:nvSpPr>
            <p:cNvPr id="7230" name="Google Shape;7230;p69"/>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69"/>
          <p:cNvGrpSpPr/>
          <p:nvPr/>
        </p:nvGrpSpPr>
        <p:grpSpPr>
          <a:xfrm>
            <a:off x="7641939" y="3651971"/>
            <a:ext cx="178492" cy="275990"/>
            <a:chOff x="8615101" y="3738687"/>
            <a:chExt cx="207573" cy="320956"/>
          </a:xfrm>
        </p:grpSpPr>
        <p:sp>
          <p:nvSpPr>
            <p:cNvPr id="7234" name="Google Shape;7234;p69"/>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7" name="Google Shape;7237;p69"/>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8" name="Google Shape;7238;p69"/>
          <p:cNvGrpSpPr/>
          <p:nvPr/>
        </p:nvGrpSpPr>
        <p:grpSpPr>
          <a:xfrm>
            <a:off x="6036644" y="3773459"/>
            <a:ext cx="557670" cy="511283"/>
            <a:chOff x="6015419" y="3716859"/>
            <a:chExt cx="557671" cy="511283"/>
          </a:xfrm>
        </p:grpSpPr>
        <p:sp>
          <p:nvSpPr>
            <p:cNvPr id="7239" name="Google Shape;7239;p69"/>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0" name="Google Shape;7240;p69"/>
            <p:cNvGrpSpPr/>
            <p:nvPr/>
          </p:nvGrpSpPr>
          <p:grpSpPr>
            <a:xfrm>
              <a:off x="6036094" y="3716980"/>
              <a:ext cx="529860" cy="510468"/>
              <a:chOff x="6036094" y="3716980"/>
              <a:chExt cx="529860" cy="510468"/>
            </a:xfrm>
          </p:grpSpPr>
          <p:sp>
            <p:nvSpPr>
              <p:cNvPr id="7241" name="Google Shape;7241;p69"/>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9"/>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9"/>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9"/>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9"/>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9"/>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9"/>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9"/>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9"/>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9"/>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1" name="Google Shape;7251;p69"/>
          <p:cNvGrpSpPr/>
          <p:nvPr/>
        </p:nvGrpSpPr>
        <p:grpSpPr>
          <a:xfrm>
            <a:off x="6665529" y="3130228"/>
            <a:ext cx="576302" cy="511871"/>
            <a:chOff x="6644304" y="3073628"/>
            <a:chExt cx="576302" cy="511871"/>
          </a:xfrm>
        </p:grpSpPr>
        <p:sp>
          <p:nvSpPr>
            <p:cNvPr id="7252" name="Google Shape;7252;p6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3" name="Google Shape;7253;p69"/>
            <p:cNvGrpSpPr/>
            <p:nvPr/>
          </p:nvGrpSpPr>
          <p:grpSpPr>
            <a:xfrm>
              <a:off x="6712169" y="3085440"/>
              <a:ext cx="481622" cy="494913"/>
              <a:chOff x="6712169" y="3085440"/>
              <a:chExt cx="481622" cy="494913"/>
            </a:xfrm>
          </p:grpSpPr>
          <p:sp>
            <p:nvSpPr>
              <p:cNvPr id="7254" name="Google Shape;7254;p69"/>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9"/>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9"/>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9"/>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9"/>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9" name="Google Shape;7259;p69"/>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9"/>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9"/>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2" name="Google Shape;7262;p69"/>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3" name="Google Shape;7263;p69"/>
          <p:cNvGrpSpPr/>
          <p:nvPr/>
        </p:nvGrpSpPr>
        <p:grpSpPr>
          <a:xfrm>
            <a:off x="6673379" y="3773223"/>
            <a:ext cx="560631" cy="511352"/>
            <a:chOff x="6652154" y="3716623"/>
            <a:chExt cx="560631" cy="511352"/>
          </a:xfrm>
        </p:grpSpPr>
        <p:sp>
          <p:nvSpPr>
            <p:cNvPr id="7264" name="Google Shape;7264;p69"/>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5" name="Google Shape;7265;p69"/>
            <p:cNvGrpSpPr/>
            <p:nvPr/>
          </p:nvGrpSpPr>
          <p:grpSpPr>
            <a:xfrm>
              <a:off x="6669657" y="3716715"/>
              <a:ext cx="466779" cy="464290"/>
              <a:chOff x="6669657" y="3716715"/>
              <a:chExt cx="466779" cy="464290"/>
            </a:xfrm>
          </p:grpSpPr>
          <p:sp>
            <p:nvSpPr>
              <p:cNvPr id="7266" name="Google Shape;7266;p69"/>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9"/>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9"/>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9"/>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9"/>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9"/>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9"/>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9"/>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9"/>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9"/>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9"/>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9"/>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9"/>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9" name="Google Shape;7279;p69"/>
          <p:cNvGrpSpPr/>
          <p:nvPr/>
        </p:nvGrpSpPr>
        <p:grpSpPr>
          <a:xfrm>
            <a:off x="7867470" y="4054631"/>
            <a:ext cx="187557" cy="187557"/>
            <a:chOff x="8565775" y="671075"/>
            <a:chExt cx="441000" cy="441000"/>
          </a:xfrm>
        </p:grpSpPr>
        <p:sp>
          <p:nvSpPr>
            <p:cNvPr id="7280" name="Google Shape;7280;p6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9"/>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2" name="Google Shape;7282;p69"/>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9"/>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4" name="Google Shape;7284;p69"/>
          <p:cNvGrpSpPr/>
          <p:nvPr/>
        </p:nvGrpSpPr>
        <p:grpSpPr>
          <a:xfrm>
            <a:off x="6021325" y="3132850"/>
            <a:ext cx="587871" cy="512373"/>
            <a:chOff x="6000100" y="3076250"/>
            <a:chExt cx="587871" cy="512373"/>
          </a:xfrm>
        </p:grpSpPr>
        <p:sp>
          <p:nvSpPr>
            <p:cNvPr id="7285" name="Google Shape;7285;p69"/>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6" name="Google Shape;7286;p69"/>
            <p:cNvGrpSpPr/>
            <p:nvPr/>
          </p:nvGrpSpPr>
          <p:grpSpPr>
            <a:xfrm>
              <a:off x="6031360" y="3076713"/>
              <a:ext cx="539107" cy="480965"/>
              <a:chOff x="6031360" y="3076713"/>
              <a:chExt cx="539107" cy="480965"/>
            </a:xfrm>
          </p:grpSpPr>
          <p:sp>
            <p:nvSpPr>
              <p:cNvPr id="7287" name="Google Shape;7287;p69"/>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9"/>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9"/>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9"/>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9"/>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9"/>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9"/>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94" name="Google Shape;7294;p69"/>
          <p:cNvGrpSpPr/>
          <p:nvPr/>
        </p:nvGrpSpPr>
        <p:grpSpPr>
          <a:xfrm>
            <a:off x="3597785" y="3065882"/>
            <a:ext cx="2241344" cy="1330656"/>
            <a:chOff x="3597785" y="3065882"/>
            <a:chExt cx="2241344" cy="1330656"/>
          </a:xfrm>
        </p:grpSpPr>
        <p:grpSp>
          <p:nvGrpSpPr>
            <p:cNvPr id="7295" name="Google Shape;7295;p69"/>
            <p:cNvGrpSpPr/>
            <p:nvPr/>
          </p:nvGrpSpPr>
          <p:grpSpPr>
            <a:xfrm>
              <a:off x="5296908" y="3937355"/>
              <a:ext cx="143198" cy="32380"/>
              <a:chOff x="5296908" y="3937355"/>
              <a:chExt cx="143198" cy="32380"/>
            </a:xfrm>
          </p:grpSpPr>
          <p:sp>
            <p:nvSpPr>
              <p:cNvPr id="7296" name="Google Shape;7296;p69"/>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7" name="Google Shape;7297;p69"/>
              <p:cNvGrpSpPr/>
              <p:nvPr/>
            </p:nvGrpSpPr>
            <p:grpSpPr>
              <a:xfrm>
                <a:off x="5402331" y="3937355"/>
                <a:ext cx="37776" cy="32380"/>
                <a:chOff x="5402331" y="3937355"/>
                <a:chExt cx="37776" cy="32380"/>
              </a:xfrm>
            </p:grpSpPr>
            <p:sp>
              <p:nvSpPr>
                <p:cNvPr id="7298" name="Google Shape;7298;p69"/>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9"/>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69"/>
              <p:cNvGrpSpPr/>
              <p:nvPr/>
            </p:nvGrpSpPr>
            <p:grpSpPr>
              <a:xfrm>
                <a:off x="5296908" y="3937355"/>
                <a:ext cx="37783" cy="32380"/>
                <a:chOff x="5296908" y="3937355"/>
                <a:chExt cx="37783" cy="32380"/>
              </a:xfrm>
            </p:grpSpPr>
            <p:sp>
              <p:nvSpPr>
                <p:cNvPr id="7301" name="Google Shape;7301;p69"/>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9"/>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03" name="Google Shape;7303;p69"/>
            <p:cNvGrpSpPr/>
            <p:nvPr/>
          </p:nvGrpSpPr>
          <p:grpSpPr>
            <a:xfrm>
              <a:off x="4724163" y="3119631"/>
              <a:ext cx="120838" cy="84218"/>
              <a:chOff x="4724163" y="3119631"/>
              <a:chExt cx="120838" cy="84218"/>
            </a:xfrm>
          </p:grpSpPr>
          <p:grpSp>
            <p:nvGrpSpPr>
              <p:cNvPr id="7304" name="Google Shape;7304;p69"/>
              <p:cNvGrpSpPr/>
              <p:nvPr/>
            </p:nvGrpSpPr>
            <p:grpSpPr>
              <a:xfrm>
                <a:off x="4746712" y="3132773"/>
                <a:ext cx="86869" cy="56424"/>
                <a:chOff x="4746712" y="3132773"/>
                <a:chExt cx="86869" cy="56424"/>
              </a:xfrm>
            </p:grpSpPr>
            <p:sp>
              <p:nvSpPr>
                <p:cNvPr id="7305" name="Google Shape;7305;p69"/>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9"/>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69"/>
              <p:cNvGrpSpPr/>
              <p:nvPr/>
            </p:nvGrpSpPr>
            <p:grpSpPr>
              <a:xfrm>
                <a:off x="4773634" y="3143336"/>
                <a:ext cx="37776" cy="32451"/>
                <a:chOff x="4773634" y="3143336"/>
                <a:chExt cx="37776" cy="32451"/>
              </a:xfrm>
            </p:grpSpPr>
            <p:sp>
              <p:nvSpPr>
                <p:cNvPr id="7308" name="Google Shape;7308;p69"/>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9"/>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0" name="Google Shape;7310;p69"/>
              <p:cNvGrpSpPr/>
              <p:nvPr/>
            </p:nvGrpSpPr>
            <p:grpSpPr>
              <a:xfrm>
                <a:off x="4724163" y="3131248"/>
                <a:ext cx="37776" cy="32459"/>
                <a:chOff x="4724163" y="3131248"/>
                <a:chExt cx="37776" cy="32459"/>
              </a:xfrm>
            </p:grpSpPr>
            <p:sp>
              <p:nvSpPr>
                <p:cNvPr id="7311" name="Google Shape;7311;p69"/>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9"/>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69"/>
              <p:cNvGrpSpPr/>
              <p:nvPr/>
            </p:nvGrpSpPr>
            <p:grpSpPr>
              <a:xfrm>
                <a:off x="4755081" y="3176054"/>
                <a:ext cx="32357" cy="27795"/>
                <a:chOff x="4755081" y="3176054"/>
                <a:chExt cx="32357" cy="27795"/>
              </a:xfrm>
            </p:grpSpPr>
            <p:sp>
              <p:nvSpPr>
                <p:cNvPr id="7314" name="Google Shape;7314;p69"/>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9"/>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69"/>
              <p:cNvGrpSpPr/>
              <p:nvPr/>
            </p:nvGrpSpPr>
            <p:grpSpPr>
              <a:xfrm>
                <a:off x="4812550" y="3119631"/>
                <a:ext cx="32451" cy="27803"/>
                <a:chOff x="4812550" y="3119631"/>
                <a:chExt cx="32451" cy="27803"/>
              </a:xfrm>
            </p:grpSpPr>
            <p:sp>
              <p:nvSpPr>
                <p:cNvPr id="7317" name="Google Shape;7317;p69"/>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9"/>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19" name="Google Shape;7319;p69"/>
            <p:cNvGrpSpPr/>
            <p:nvPr/>
          </p:nvGrpSpPr>
          <p:grpSpPr>
            <a:xfrm>
              <a:off x="5382826" y="4027197"/>
              <a:ext cx="268967" cy="250422"/>
              <a:chOff x="5382826" y="4027197"/>
              <a:chExt cx="268967" cy="250422"/>
            </a:xfrm>
          </p:grpSpPr>
          <p:grpSp>
            <p:nvGrpSpPr>
              <p:cNvPr id="7320" name="Google Shape;7320;p69"/>
              <p:cNvGrpSpPr/>
              <p:nvPr/>
            </p:nvGrpSpPr>
            <p:grpSpPr>
              <a:xfrm>
                <a:off x="5405280" y="4042510"/>
                <a:ext cx="237570" cy="218647"/>
                <a:chOff x="5405280" y="4042510"/>
                <a:chExt cx="237570" cy="218647"/>
              </a:xfrm>
            </p:grpSpPr>
            <p:sp>
              <p:nvSpPr>
                <p:cNvPr id="7321" name="Google Shape;7321;p69"/>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9"/>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9"/>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9"/>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9"/>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9"/>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7" name="Google Shape;7327;p69"/>
              <p:cNvGrpSpPr/>
              <p:nvPr/>
            </p:nvGrpSpPr>
            <p:grpSpPr>
              <a:xfrm>
                <a:off x="5382826" y="4125549"/>
                <a:ext cx="37776" cy="32380"/>
                <a:chOff x="5382826" y="4125549"/>
                <a:chExt cx="37776" cy="32380"/>
              </a:xfrm>
            </p:grpSpPr>
            <p:sp>
              <p:nvSpPr>
                <p:cNvPr id="7328" name="Google Shape;7328;p69"/>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9"/>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69"/>
              <p:cNvGrpSpPr/>
              <p:nvPr/>
            </p:nvGrpSpPr>
            <p:grpSpPr>
              <a:xfrm>
                <a:off x="5475680" y="4195587"/>
                <a:ext cx="37783" cy="32364"/>
                <a:chOff x="5475680" y="4195587"/>
                <a:chExt cx="37783" cy="32364"/>
              </a:xfrm>
            </p:grpSpPr>
            <p:sp>
              <p:nvSpPr>
                <p:cNvPr id="7331" name="Google Shape;7331;p69"/>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9"/>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69"/>
              <p:cNvGrpSpPr/>
              <p:nvPr/>
            </p:nvGrpSpPr>
            <p:grpSpPr>
              <a:xfrm>
                <a:off x="5532575" y="4027197"/>
                <a:ext cx="33308" cy="32262"/>
                <a:chOff x="5532575" y="4027197"/>
                <a:chExt cx="33308" cy="32262"/>
              </a:xfrm>
            </p:grpSpPr>
            <p:sp>
              <p:nvSpPr>
                <p:cNvPr id="7334" name="Google Shape;7334;p69"/>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9"/>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69"/>
              <p:cNvGrpSpPr/>
              <p:nvPr/>
            </p:nvGrpSpPr>
            <p:grpSpPr>
              <a:xfrm>
                <a:off x="5590706" y="4245348"/>
                <a:ext cx="33497" cy="32270"/>
                <a:chOff x="5590706" y="4245348"/>
                <a:chExt cx="33497" cy="32270"/>
              </a:xfrm>
            </p:grpSpPr>
            <p:sp>
              <p:nvSpPr>
                <p:cNvPr id="7337" name="Google Shape;7337;p69"/>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9"/>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69"/>
              <p:cNvGrpSpPr/>
              <p:nvPr/>
            </p:nvGrpSpPr>
            <p:grpSpPr>
              <a:xfrm>
                <a:off x="5618681" y="4109677"/>
                <a:ext cx="33112" cy="32357"/>
                <a:chOff x="5618681" y="4109677"/>
                <a:chExt cx="33112" cy="32357"/>
              </a:xfrm>
            </p:grpSpPr>
            <p:sp>
              <p:nvSpPr>
                <p:cNvPr id="7340" name="Google Shape;7340;p69"/>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9"/>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69"/>
              <p:cNvGrpSpPr/>
              <p:nvPr/>
            </p:nvGrpSpPr>
            <p:grpSpPr>
              <a:xfrm>
                <a:off x="5479298" y="4128262"/>
                <a:ext cx="31405" cy="26906"/>
                <a:chOff x="5479298" y="4128262"/>
                <a:chExt cx="31405" cy="26906"/>
              </a:xfrm>
            </p:grpSpPr>
            <p:sp>
              <p:nvSpPr>
                <p:cNvPr id="7343" name="Google Shape;7343;p69"/>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9"/>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69"/>
              <p:cNvGrpSpPr/>
              <p:nvPr/>
            </p:nvGrpSpPr>
            <p:grpSpPr>
              <a:xfrm>
                <a:off x="5582903" y="4180116"/>
                <a:ext cx="31499" cy="26898"/>
                <a:chOff x="5582903" y="4180116"/>
                <a:chExt cx="31499" cy="26898"/>
              </a:xfrm>
            </p:grpSpPr>
            <p:sp>
              <p:nvSpPr>
                <p:cNvPr id="7346" name="Google Shape;7346;p69"/>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9"/>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48" name="Google Shape;7348;p69"/>
            <p:cNvGrpSpPr/>
            <p:nvPr/>
          </p:nvGrpSpPr>
          <p:grpSpPr>
            <a:xfrm>
              <a:off x="3977681" y="3230323"/>
              <a:ext cx="94584" cy="84085"/>
              <a:chOff x="3977681" y="3230323"/>
              <a:chExt cx="94584" cy="84085"/>
            </a:xfrm>
          </p:grpSpPr>
          <p:grpSp>
            <p:nvGrpSpPr>
              <p:cNvPr id="7349" name="Google Shape;7349;p69"/>
              <p:cNvGrpSpPr/>
              <p:nvPr/>
            </p:nvGrpSpPr>
            <p:grpSpPr>
              <a:xfrm>
                <a:off x="4000135" y="3243041"/>
                <a:ext cx="59570" cy="57186"/>
                <a:chOff x="4000135" y="3243041"/>
                <a:chExt cx="59570" cy="57186"/>
              </a:xfrm>
            </p:grpSpPr>
            <p:sp>
              <p:nvSpPr>
                <p:cNvPr id="7350" name="Google Shape;7350;p69"/>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9"/>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9"/>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69"/>
              <p:cNvGrpSpPr/>
              <p:nvPr/>
            </p:nvGrpSpPr>
            <p:grpSpPr>
              <a:xfrm>
                <a:off x="3977681" y="3245872"/>
                <a:ext cx="37783" cy="32380"/>
                <a:chOff x="3977681" y="3245872"/>
                <a:chExt cx="37783" cy="32380"/>
              </a:xfrm>
            </p:grpSpPr>
            <p:sp>
              <p:nvSpPr>
                <p:cNvPr id="7354" name="Google Shape;7354;p69"/>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9"/>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69"/>
              <p:cNvGrpSpPr/>
              <p:nvPr/>
            </p:nvGrpSpPr>
            <p:grpSpPr>
              <a:xfrm>
                <a:off x="4040860" y="3262672"/>
                <a:ext cx="31405" cy="27001"/>
                <a:chOff x="4040860" y="3262672"/>
                <a:chExt cx="31405" cy="27001"/>
              </a:xfrm>
            </p:grpSpPr>
            <p:sp>
              <p:nvSpPr>
                <p:cNvPr id="7357" name="Google Shape;7357;p69"/>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9"/>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69"/>
              <p:cNvGrpSpPr/>
              <p:nvPr/>
            </p:nvGrpSpPr>
            <p:grpSpPr>
              <a:xfrm>
                <a:off x="4021072" y="3230323"/>
                <a:ext cx="31397" cy="26906"/>
                <a:chOff x="4021072" y="3230323"/>
                <a:chExt cx="31397" cy="26906"/>
              </a:xfrm>
            </p:grpSpPr>
            <p:sp>
              <p:nvSpPr>
                <p:cNvPr id="7360" name="Google Shape;7360;p69"/>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9"/>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2" name="Google Shape;7362;p69"/>
              <p:cNvGrpSpPr/>
              <p:nvPr/>
            </p:nvGrpSpPr>
            <p:grpSpPr>
              <a:xfrm>
                <a:off x="4001472" y="3287462"/>
                <a:ext cx="31499" cy="26945"/>
                <a:chOff x="4001472" y="3287462"/>
                <a:chExt cx="31499" cy="26945"/>
              </a:xfrm>
            </p:grpSpPr>
            <p:sp>
              <p:nvSpPr>
                <p:cNvPr id="7363" name="Google Shape;7363;p69"/>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9"/>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5" name="Google Shape;7365;p69"/>
            <p:cNvGrpSpPr/>
            <p:nvPr/>
          </p:nvGrpSpPr>
          <p:grpSpPr>
            <a:xfrm>
              <a:off x="4084715" y="3258865"/>
              <a:ext cx="184961" cy="137268"/>
              <a:chOff x="4084715" y="3258865"/>
              <a:chExt cx="184961" cy="137268"/>
            </a:xfrm>
          </p:grpSpPr>
          <p:grpSp>
            <p:nvGrpSpPr>
              <p:cNvPr id="7366" name="Google Shape;7366;p69"/>
              <p:cNvGrpSpPr/>
              <p:nvPr/>
            </p:nvGrpSpPr>
            <p:grpSpPr>
              <a:xfrm>
                <a:off x="4107453" y="3271583"/>
                <a:ext cx="153470" cy="110275"/>
                <a:chOff x="4107453" y="3271583"/>
                <a:chExt cx="153470" cy="110275"/>
              </a:xfrm>
            </p:grpSpPr>
            <p:sp>
              <p:nvSpPr>
                <p:cNvPr id="7367" name="Google Shape;7367;p69"/>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9"/>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9"/>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9"/>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69"/>
              <p:cNvGrpSpPr/>
              <p:nvPr/>
            </p:nvGrpSpPr>
            <p:grpSpPr>
              <a:xfrm>
                <a:off x="4136947" y="3258865"/>
                <a:ext cx="31499" cy="27001"/>
                <a:chOff x="4136947" y="3258865"/>
                <a:chExt cx="31499" cy="27001"/>
              </a:xfrm>
            </p:grpSpPr>
            <p:sp>
              <p:nvSpPr>
                <p:cNvPr id="7372" name="Google Shape;7372;p69"/>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9"/>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4" name="Google Shape;7374;p69"/>
              <p:cNvGrpSpPr/>
              <p:nvPr/>
            </p:nvGrpSpPr>
            <p:grpSpPr>
              <a:xfrm>
                <a:off x="4084715" y="3266478"/>
                <a:ext cx="31468" cy="26898"/>
                <a:chOff x="4084715" y="3266478"/>
                <a:chExt cx="31468" cy="26898"/>
              </a:xfrm>
            </p:grpSpPr>
            <p:sp>
              <p:nvSpPr>
                <p:cNvPr id="7375" name="Google Shape;7375;p69"/>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9"/>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69"/>
              <p:cNvGrpSpPr/>
              <p:nvPr/>
            </p:nvGrpSpPr>
            <p:grpSpPr>
              <a:xfrm>
                <a:off x="4159213" y="3279849"/>
                <a:ext cx="31405" cy="26945"/>
                <a:chOff x="4159213" y="3279849"/>
                <a:chExt cx="31405" cy="26945"/>
              </a:xfrm>
            </p:grpSpPr>
            <p:sp>
              <p:nvSpPr>
                <p:cNvPr id="7378" name="Google Shape;7378;p69"/>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9"/>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0" name="Google Shape;7380;p69"/>
              <p:cNvGrpSpPr/>
              <p:nvPr/>
            </p:nvGrpSpPr>
            <p:grpSpPr>
              <a:xfrm>
                <a:off x="4201550" y="3266502"/>
                <a:ext cx="31405" cy="26883"/>
                <a:chOff x="4201550" y="3266502"/>
                <a:chExt cx="31405" cy="26883"/>
              </a:xfrm>
            </p:grpSpPr>
            <p:sp>
              <p:nvSpPr>
                <p:cNvPr id="7381" name="Google Shape;7381;p69"/>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9"/>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3" name="Google Shape;7383;p69"/>
              <p:cNvGrpSpPr/>
              <p:nvPr/>
            </p:nvGrpSpPr>
            <p:grpSpPr>
              <a:xfrm>
                <a:off x="4201550" y="3338278"/>
                <a:ext cx="31405" cy="26930"/>
                <a:chOff x="4201550" y="3338278"/>
                <a:chExt cx="31405" cy="26930"/>
              </a:xfrm>
            </p:grpSpPr>
            <p:sp>
              <p:nvSpPr>
                <p:cNvPr id="7384" name="Google Shape;7384;p69"/>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9"/>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69"/>
              <p:cNvGrpSpPr/>
              <p:nvPr/>
            </p:nvGrpSpPr>
            <p:grpSpPr>
              <a:xfrm>
                <a:off x="4238272" y="3369132"/>
                <a:ext cx="31405" cy="27001"/>
                <a:chOff x="4238272" y="3369132"/>
                <a:chExt cx="31405" cy="27001"/>
              </a:xfrm>
            </p:grpSpPr>
            <p:sp>
              <p:nvSpPr>
                <p:cNvPr id="7387" name="Google Shape;7387;p69"/>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9"/>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89" name="Google Shape;7389;p69"/>
            <p:cNvGrpSpPr/>
            <p:nvPr/>
          </p:nvGrpSpPr>
          <p:grpSpPr>
            <a:xfrm>
              <a:off x="4068639" y="3200169"/>
              <a:ext cx="77643" cy="37272"/>
              <a:chOff x="4068639" y="3200169"/>
              <a:chExt cx="77643" cy="37272"/>
            </a:xfrm>
          </p:grpSpPr>
          <p:sp>
            <p:nvSpPr>
              <p:cNvPr id="7390" name="Google Shape;7390;p69"/>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1" name="Google Shape;7391;p69"/>
              <p:cNvGrpSpPr/>
              <p:nvPr/>
            </p:nvGrpSpPr>
            <p:grpSpPr>
              <a:xfrm>
                <a:off x="4114878" y="3200169"/>
                <a:ext cx="31405" cy="26993"/>
                <a:chOff x="4114878" y="3200169"/>
                <a:chExt cx="31405" cy="26993"/>
              </a:xfrm>
            </p:grpSpPr>
            <p:sp>
              <p:nvSpPr>
                <p:cNvPr id="7392" name="Google Shape;7392;p69"/>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9"/>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69"/>
              <p:cNvGrpSpPr/>
              <p:nvPr/>
            </p:nvGrpSpPr>
            <p:grpSpPr>
              <a:xfrm>
                <a:off x="4068639" y="3210535"/>
                <a:ext cx="31499" cy="26906"/>
                <a:chOff x="4068639" y="3210535"/>
                <a:chExt cx="31499" cy="26906"/>
              </a:xfrm>
            </p:grpSpPr>
            <p:sp>
              <p:nvSpPr>
                <p:cNvPr id="7395" name="Google Shape;7395;p69"/>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9"/>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97" name="Google Shape;7397;p69"/>
            <p:cNvGrpSpPr/>
            <p:nvPr/>
          </p:nvGrpSpPr>
          <p:grpSpPr>
            <a:xfrm>
              <a:off x="3869702" y="3066935"/>
              <a:ext cx="382664" cy="190294"/>
              <a:chOff x="3869702" y="3066935"/>
              <a:chExt cx="382664" cy="190294"/>
            </a:xfrm>
          </p:grpSpPr>
          <p:grpSp>
            <p:nvGrpSpPr>
              <p:cNvPr id="7398" name="Google Shape;7398;p69"/>
              <p:cNvGrpSpPr/>
              <p:nvPr/>
            </p:nvGrpSpPr>
            <p:grpSpPr>
              <a:xfrm>
                <a:off x="3888633" y="3082351"/>
                <a:ext cx="351172" cy="160698"/>
                <a:chOff x="3888633" y="3082351"/>
                <a:chExt cx="351172" cy="160698"/>
              </a:xfrm>
            </p:grpSpPr>
            <p:sp>
              <p:nvSpPr>
                <p:cNvPr id="7399" name="Google Shape;7399;p69"/>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9"/>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9"/>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9"/>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9"/>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9"/>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69"/>
              <p:cNvGrpSpPr/>
              <p:nvPr/>
            </p:nvGrpSpPr>
            <p:grpSpPr>
              <a:xfrm>
                <a:off x="4143703" y="3066935"/>
                <a:ext cx="37783" cy="32357"/>
                <a:chOff x="4143703" y="3066935"/>
                <a:chExt cx="37783" cy="32357"/>
              </a:xfrm>
            </p:grpSpPr>
            <p:sp>
              <p:nvSpPr>
                <p:cNvPr id="7406" name="Google Shape;7406;p69"/>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9"/>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69"/>
              <p:cNvGrpSpPr/>
              <p:nvPr/>
            </p:nvGrpSpPr>
            <p:grpSpPr>
              <a:xfrm>
                <a:off x="4044565" y="3103563"/>
                <a:ext cx="37783" cy="32451"/>
                <a:chOff x="4044565" y="3103563"/>
                <a:chExt cx="37783" cy="32451"/>
              </a:xfrm>
            </p:grpSpPr>
            <p:sp>
              <p:nvSpPr>
                <p:cNvPr id="7409" name="Google Shape;7409;p69"/>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9"/>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69"/>
              <p:cNvGrpSpPr/>
              <p:nvPr/>
            </p:nvGrpSpPr>
            <p:grpSpPr>
              <a:xfrm>
                <a:off x="4017454" y="3188237"/>
                <a:ext cx="37776" cy="32357"/>
                <a:chOff x="4017454" y="3188237"/>
                <a:chExt cx="37776" cy="32357"/>
              </a:xfrm>
            </p:grpSpPr>
            <p:sp>
              <p:nvSpPr>
                <p:cNvPr id="7412" name="Google Shape;7412;p69"/>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9"/>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69"/>
              <p:cNvGrpSpPr/>
              <p:nvPr/>
            </p:nvGrpSpPr>
            <p:grpSpPr>
              <a:xfrm>
                <a:off x="3921548" y="3157509"/>
                <a:ext cx="37783" cy="32357"/>
                <a:chOff x="3921548" y="3157509"/>
                <a:chExt cx="37783" cy="32357"/>
              </a:xfrm>
            </p:grpSpPr>
            <p:sp>
              <p:nvSpPr>
                <p:cNvPr id="7415" name="Google Shape;7415;p69"/>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9"/>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69"/>
              <p:cNvGrpSpPr/>
              <p:nvPr/>
            </p:nvGrpSpPr>
            <p:grpSpPr>
              <a:xfrm>
                <a:off x="3939056" y="3211620"/>
                <a:ext cx="37783" cy="32380"/>
                <a:chOff x="3939056" y="3211620"/>
                <a:chExt cx="37783" cy="32380"/>
              </a:xfrm>
            </p:grpSpPr>
            <p:sp>
              <p:nvSpPr>
                <p:cNvPr id="7418" name="Google Shape;7418;p69"/>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9"/>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69"/>
              <p:cNvGrpSpPr/>
              <p:nvPr/>
            </p:nvGrpSpPr>
            <p:grpSpPr>
              <a:xfrm>
                <a:off x="4176240" y="3136965"/>
                <a:ext cx="31405" cy="26930"/>
                <a:chOff x="4176240" y="3136965"/>
                <a:chExt cx="31405" cy="26930"/>
              </a:xfrm>
            </p:grpSpPr>
            <p:sp>
              <p:nvSpPr>
                <p:cNvPr id="7421" name="Google Shape;7421;p69"/>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9"/>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69"/>
              <p:cNvGrpSpPr/>
              <p:nvPr/>
            </p:nvGrpSpPr>
            <p:grpSpPr>
              <a:xfrm>
                <a:off x="4133148" y="3152593"/>
                <a:ext cx="31499" cy="27001"/>
                <a:chOff x="4133148" y="3152593"/>
                <a:chExt cx="31499" cy="27001"/>
              </a:xfrm>
            </p:grpSpPr>
            <p:sp>
              <p:nvSpPr>
                <p:cNvPr id="7424" name="Google Shape;7424;p69"/>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9"/>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69"/>
              <p:cNvGrpSpPr/>
              <p:nvPr/>
            </p:nvGrpSpPr>
            <p:grpSpPr>
              <a:xfrm>
                <a:off x="4220866" y="3073534"/>
                <a:ext cx="31499" cy="26898"/>
                <a:chOff x="4220866" y="3073534"/>
                <a:chExt cx="31499" cy="26898"/>
              </a:xfrm>
            </p:grpSpPr>
            <p:sp>
              <p:nvSpPr>
                <p:cNvPr id="7427" name="Google Shape;7427;p69"/>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9"/>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69"/>
              <p:cNvGrpSpPr/>
              <p:nvPr/>
            </p:nvGrpSpPr>
            <p:grpSpPr>
              <a:xfrm>
                <a:off x="3869702" y="3230323"/>
                <a:ext cx="31499" cy="26906"/>
                <a:chOff x="3869702" y="3230323"/>
                <a:chExt cx="31499" cy="26906"/>
              </a:xfrm>
            </p:grpSpPr>
            <p:sp>
              <p:nvSpPr>
                <p:cNvPr id="7430" name="Google Shape;7430;p69"/>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9"/>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2" name="Google Shape;7432;p69"/>
            <p:cNvGrpSpPr/>
            <p:nvPr/>
          </p:nvGrpSpPr>
          <p:grpSpPr>
            <a:xfrm>
              <a:off x="4271383" y="3065882"/>
              <a:ext cx="304556" cy="341663"/>
              <a:chOff x="4271383" y="3065882"/>
              <a:chExt cx="304556" cy="341663"/>
            </a:xfrm>
          </p:grpSpPr>
          <p:grpSp>
            <p:nvGrpSpPr>
              <p:cNvPr id="7433" name="Google Shape;7433;p69"/>
              <p:cNvGrpSpPr/>
              <p:nvPr/>
            </p:nvGrpSpPr>
            <p:grpSpPr>
              <a:xfrm>
                <a:off x="4293838" y="3078639"/>
                <a:ext cx="269353" cy="311973"/>
                <a:chOff x="4293838" y="3078639"/>
                <a:chExt cx="269353" cy="311973"/>
              </a:xfrm>
            </p:grpSpPr>
            <p:sp>
              <p:nvSpPr>
                <p:cNvPr id="7434" name="Google Shape;7434;p69"/>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9"/>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9"/>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9"/>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9"/>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9"/>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9"/>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9"/>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9"/>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9"/>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9"/>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9"/>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9"/>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9"/>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9"/>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9"/>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9"/>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69"/>
              <p:cNvGrpSpPr/>
              <p:nvPr/>
            </p:nvGrpSpPr>
            <p:grpSpPr>
              <a:xfrm>
                <a:off x="4538164" y="3342061"/>
                <a:ext cx="37776" cy="32380"/>
                <a:chOff x="4538164" y="3342061"/>
                <a:chExt cx="37776" cy="32380"/>
              </a:xfrm>
            </p:grpSpPr>
            <p:sp>
              <p:nvSpPr>
                <p:cNvPr id="7452" name="Google Shape;7452;p69"/>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9"/>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69"/>
              <p:cNvGrpSpPr/>
              <p:nvPr/>
            </p:nvGrpSpPr>
            <p:grpSpPr>
              <a:xfrm>
                <a:off x="4271383" y="3194742"/>
                <a:ext cx="37783" cy="32420"/>
                <a:chOff x="4271383" y="3194742"/>
                <a:chExt cx="37783" cy="32420"/>
              </a:xfrm>
            </p:grpSpPr>
            <p:sp>
              <p:nvSpPr>
                <p:cNvPr id="7455" name="Google Shape;7455;p69"/>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9"/>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69"/>
              <p:cNvGrpSpPr/>
              <p:nvPr/>
            </p:nvGrpSpPr>
            <p:grpSpPr>
              <a:xfrm>
                <a:off x="4284416" y="3084058"/>
                <a:ext cx="37783" cy="32357"/>
                <a:chOff x="4284416" y="3084058"/>
                <a:chExt cx="37783" cy="32357"/>
              </a:xfrm>
            </p:grpSpPr>
            <p:sp>
              <p:nvSpPr>
                <p:cNvPr id="7458" name="Google Shape;7458;p69"/>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9"/>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69"/>
              <p:cNvGrpSpPr/>
              <p:nvPr/>
            </p:nvGrpSpPr>
            <p:grpSpPr>
              <a:xfrm>
                <a:off x="4478697" y="3297561"/>
                <a:ext cx="37776" cy="32451"/>
                <a:chOff x="4478697" y="3297561"/>
                <a:chExt cx="37776" cy="32451"/>
              </a:xfrm>
            </p:grpSpPr>
            <p:sp>
              <p:nvSpPr>
                <p:cNvPr id="7461" name="Google Shape;7461;p69"/>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9"/>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69"/>
              <p:cNvGrpSpPr/>
              <p:nvPr/>
            </p:nvGrpSpPr>
            <p:grpSpPr>
              <a:xfrm>
                <a:off x="4411813" y="3331711"/>
                <a:ext cx="37776" cy="32451"/>
                <a:chOff x="4411813" y="3331711"/>
                <a:chExt cx="37776" cy="32451"/>
              </a:xfrm>
            </p:grpSpPr>
            <p:sp>
              <p:nvSpPr>
                <p:cNvPr id="7464" name="Google Shape;7464;p69"/>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9"/>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69"/>
              <p:cNvGrpSpPr/>
              <p:nvPr/>
            </p:nvGrpSpPr>
            <p:grpSpPr>
              <a:xfrm>
                <a:off x="4337984" y="3375188"/>
                <a:ext cx="37776" cy="32357"/>
                <a:chOff x="4337984" y="3375188"/>
                <a:chExt cx="37776" cy="32357"/>
              </a:xfrm>
            </p:grpSpPr>
            <p:sp>
              <p:nvSpPr>
                <p:cNvPr id="7467" name="Google Shape;7467;p69"/>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9"/>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69"/>
              <p:cNvGrpSpPr/>
              <p:nvPr/>
            </p:nvGrpSpPr>
            <p:grpSpPr>
              <a:xfrm>
                <a:off x="4494867" y="3090530"/>
                <a:ext cx="37878" cy="32451"/>
                <a:chOff x="4494867" y="3090530"/>
                <a:chExt cx="37878" cy="32451"/>
              </a:xfrm>
            </p:grpSpPr>
            <p:sp>
              <p:nvSpPr>
                <p:cNvPr id="7470" name="Google Shape;7470;p69"/>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9"/>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2" name="Google Shape;7472;p69"/>
              <p:cNvGrpSpPr/>
              <p:nvPr/>
            </p:nvGrpSpPr>
            <p:grpSpPr>
              <a:xfrm>
                <a:off x="4525124" y="3207774"/>
                <a:ext cx="37783" cy="32420"/>
                <a:chOff x="4525124" y="3207774"/>
                <a:chExt cx="37783" cy="32420"/>
              </a:xfrm>
            </p:grpSpPr>
            <p:sp>
              <p:nvSpPr>
                <p:cNvPr id="7473" name="Google Shape;7473;p69"/>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9"/>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5" name="Google Shape;7475;p69"/>
              <p:cNvGrpSpPr/>
              <p:nvPr/>
            </p:nvGrpSpPr>
            <p:grpSpPr>
              <a:xfrm>
                <a:off x="4440544" y="3176479"/>
                <a:ext cx="31499" cy="26898"/>
                <a:chOff x="4440544" y="3176479"/>
                <a:chExt cx="31499" cy="26898"/>
              </a:xfrm>
            </p:grpSpPr>
            <p:sp>
              <p:nvSpPr>
                <p:cNvPr id="7476" name="Google Shape;7476;p69"/>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9"/>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69"/>
              <p:cNvGrpSpPr/>
              <p:nvPr/>
            </p:nvGrpSpPr>
            <p:grpSpPr>
              <a:xfrm>
                <a:off x="4350545" y="3156400"/>
                <a:ext cx="31405" cy="27001"/>
                <a:chOff x="4350545" y="3156400"/>
                <a:chExt cx="31405" cy="27001"/>
              </a:xfrm>
            </p:grpSpPr>
            <p:sp>
              <p:nvSpPr>
                <p:cNvPr id="7479" name="Google Shape;7479;p69"/>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9"/>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69"/>
              <p:cNvGrpSpPr/>
              <p:nvPr/>
            </p:nvGrpSpPr>
            <p:grpSpPr>
              <a:xfrm>
                <a:off x="4376703" y="3255058"/>
                <a:ext cx="31405" cy="27001"/>
                <a:chOff x="4376703" y="3255058"/>
                <a:chExt cx="31405" cy="27001"/>
              </a:xfrm>
            </p:grpSpPr>
            <p:sp>
              <p:nvSpPr>
                <p:cNvPr id="7482" name="Google Shape;7482;p69"/>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9"/>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69"/>
              <p:cNvGrpSpPr/>
              <p:nvPr/>
            </p:nvGrpSpPr>
            <p:grpSpPr>
              <a:xfrm>
                <a:off x="4331322" y="3283656"/>
                <a:ext cx="31405" cy="26945"/>
                <a:chOff x="4331322" y="3283656"/>
                <a:chExt cx="31405" cy="26945"/>
              </a:xfrm>
            </p:grpSpPr>
            <p:sp>
              <p:nvSpPr>
                <p:cNvPr id="7485" name="Google Shape;7485;p69"/>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9"/>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69"/>
              <p:cNvGrpSpPr/>
              <p:nvPr/>
            </p:nvGrpSpPr>
            <p:grpSpPr>
              <a:xfrm>
                <a:off x="4380510" y="3065882"/>
                <a:ext cx="31405" cy="26938"/>
                <a:chOff x="4380510" y="3065882"/>
                <a:chExt cx="31405" cy="26938"/>
              </a:xfrm>
            </p:grpSpPr>
            <p:sp>
              <p:nvSpPr>
                <p:cNvPr id="7488" name="Google Shape;7488;p69"/>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9"/>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0" name="Google Shape;7490;p69"/>
            <p:cNvGrpSpPr/>
            <p:nvPr/>
          </p:nvGrpSpPr>
          <p:grpSpPr>
            <a:xfrm>
              <a:off x="4558998" y="3188237"/>
              <a:ext cx="1280131" cy="1052746"/>
              <a:chOff x="4558998" y="3188237"/>
              <a:chExt cx="1280131" cy="1052746"/>
            </a:xfrm>
          </p:grpSpPr>
          <p:sp>
            <p:nvSpPr>
              <p:cNvPr id="7491" name="Google Shape;7491;p69"/>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2" name="Google Shape;7492;p69"/>
              <p:cNvGrpSpPr/>
              <p:nvPr/>
            </p:nvGrpSpPr>
            <p:grpSpPr>
              <a:xfrm>
                <a:off x="4579164" y="3203653"/>
                <a:ext cx="1244833" cy="1020397"/>
                <a:chOff x="4579164" y="3203653"/>
                <a:chExt cx="1244833" cy="1020397"/>
              </a:xfrm>
            </p:grpSpPr>
            <p:sp>
              <p:nvSpPr>
                <p:cNvPr id="7493" name="Google Shape;7493;p69"/>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9"/>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5" name="Google Shape;7495;p69"/>
                <p:cNvGrpSpPr/>
                <p:nvPr/>
              </p:nvGrpSpPr>
              <p:grpSpPr>
                <a:xfrm>
                  <a:off x="4579164" y="3203653"/>
                  <a:ext cx="1244833" cy="1020397"/>
                  <a:chOff x="4579164" y="3203653"/>
                  <a:chExt cx="1244833" cy="1020397"/>
                </a:xfrm>
              </p:grpSpPr>
              <p:sp>
                <p:nvSpPr>
                  <p:cNvPr id="7496" name="Google Shape;7496;p69"/>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9"/>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8" name="Google Shape;7498;p69"/>
                  <p:cNvGrpSpPr/>
                  <p:nvPr/>
                </p:nvGrpSpPr>
                <p:grpSpPr>
                  <a:xfrm>
                    <a:off x="4579164" y="3203653"/>
                    <a:ext cx="1244833" cy="1020397"/>
                    <a:chOff x="4579164" y="3203653"/>
                    <a:chExt cx="1244833" cy="1020397"/>
                  </a:xfrm>
                </p:grpSpPr>
                <p:sp>
                  <p:nvSpPr>
                    <p:cNvPr id="7499" name="Google Shape;7499;p69"/>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9"/>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9"/>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9"/>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9"/>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9"/>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9"/>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9"/>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7" name="Google Shape;7507;p69"/>
                    <p:cNvGrpSpPr/>
                    <p:nvPr/>
                  </p:nvGrpSpPr>
                  <p:grpSpPr>
                    <a:xfrm>
                      <a:off x="4579164" y="3203653"/>
                      <a:ext cx="1244833" cy="1020397"/>
                      <a:chOff x="4579164" y="3203653"/>
                      <a:chExt cx="1244833" cy="1020397"/>
                    </a:xfrm>
                  </p:grpSpPr>
                  <p:sp>
                    <p:nvSpPr>
                      <p:cNvPr id="7508" name="Google Shape;7508;p69"/>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9"/>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9"/>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9"/>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9"/>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9"/>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9"/>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9"/>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9"/>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9"/>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9"/>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9"/>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9"/>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9"/>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2" name="Google Shape;7522;p69"/>
                      <p:cNvGrpSpPr/>
                      <p:nvPr/>
                    </p:nvGrpSpPr>
                    <p:grpSpPr>
                      <a:xfrm>
                        <a:off x="4579164" y="3203653"/>
                        <a:ext cx="1244833" cy="1020397"/>
                        <a:chOff x="4579164" y="3203653"/>
                        <a:chExt cx="1244833" cy="1020397"/>
                      </a:xfrm>
                    </p:grpSpPr>
                    <p:sp>
                      <p:nvSpPr>
                        <p:cNvPr id="7523" name="Google Shape;7523;p69"/>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9"/>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9"/>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9"/>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9"/>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9"/>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9"/>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9"/>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9"/>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9"/>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9"/>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9"/>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9"/>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9"/>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9"/>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9"/>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9"/>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9"/>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9"/>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9"/>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9"/>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9"/>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9"/>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9"/>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7" name="Google Shape;7547;p69"/>
                        <p:cNvGrpSpPr/>
                        <p:nvPr/>
                      </p:nvGrpSpPr>
                      <p:grpSpPr>
                        <a:xfrm>
                          <a:off x="4579164" y="3203653"/>
                          <a:ext cx="1244833" cy="1020397"/>
                          <a:chOff x="4579164" y="3203653"/>
                          <a:chExt cx="1244833" cy="1020397"/>
                        </a:xfrm>
                      </p:grpSpPr>
                      <p:sp>
                        <p:nvSpPr>
                          <p:cNvPr id="7548" name="Google Shape;7548;p69"/>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9" name="Google Shape;7549;p69"/>
                          <p:cNvGrpSpPr/>
                          <p:nvPr/>
                        </p:nvGrpSpPr>
                        <p:grpSpPr>
                          <a:xfrm>
                            <a:off x="4579164" y="3203653"/>
                            <a:ext cx="1244833" cy="1020397"/>
                            <a:chOff x="4579164" y="3203653"/>
                            <a:chExt cx="1244833" cy="1020397"/>
                          </a:xfrm>
                        </p:grpSpPr>
                        <p:sp>
                          <p:nvSpPr>
                            <p:cNvPr id="7550" name="Google Shape;7550;p69"/>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9"/>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9"/>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9"/>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9"/>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9"/>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9"/>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7" name="Google Shape;7557;p69"/>
                            <p:cNvGrpSpPr/>
                            <p:nvPr/>
                          </p:nvGrpSpPr>
                          <p:grpSpPr>
                            <a:xfrm>
                              <a:off x="4579164" y="3203653"/>
                              <a:ext cx="1244833" cy="1020397"/>
                              <a:chOff x="4579164" y="3203653"/>
                              <a:chExt cx="1244833" cy="1020397"/>
                            </a:xfrm>
                          </p:grpSpPr>
                          <p:sp>
                            <p:nvSpPr>
                              <p:cNvPr id="7558" name="Google Shape;7558;p69"/>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9"/>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9"/>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9"/>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9"/>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9"/>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9"/>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9"/>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9"/>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9"/>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9"/>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9"/>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9"/>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1" name="Google Shape;7571;p69"/>
                              <p:cNvGrpSpPr/>
                              <p:nvPr/>
                            </p:nvGrpSpPr>
                            <p:grpSpPr>
                              <a:xfrm>
                                <a:off x="4579164" y="3203653"/>
                                <a:ext cx="1244833" cy="1020397"/>
                                <a:chOff x="4579164" y="3203653"/>
                                <a:chExt cx="1244833" cy="1020397"/>
                              </a:xfrm>
                            </p:grpSpPr>
                            <p:sp>
                              <p:nvSpPr>
                                <p:cNvPr id="7572" name="Google Shape;7572;p69"/>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9"/>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9"/>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9"/>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9"/>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9"/>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9"/>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9" name="Google Shape;7579;p69"/>
                                <p:cNvGrpSpPr/>
                                <p:nvPr/>
                              </p:nvGrpSpPr>
                              <p:grpSpPr>
                                <a:xfrm>
                                  <a:off x="4579164" y="3203653"/>
                                  <a:ext cx="1244833" cy="1020397"/>
                                  <a:chOff x="4579164" y="3203653"/>
                                  <a:chExt cx="1244833" cy="1020397"/>
                                </a:xfrm>
                              </p:grpSpPr>
                              <p:sp>
                                <p:nvSpPr>
                                  <p:cNvPr id="7580" name="Google Shape;7580;p69"/>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9"/>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9"/>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9"/>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9"/>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5" name="Google Shape;7585;p69"/>
                                  <p:cNvGrpSpPr/>
                                  <p:nvPr/>
                                </p:nvGrpSpPr>
                                <p:grpSpPr>
                                  <a:xfrm>
                                    <a:off x="4579164" y="3203653"/>
                                    <a:ext cx="1244833" cy="1020397"/>
                                    <a:chOff x="4579164" y="3203653"/>
                                    <a:chExt cx="1244833" cy="1020397"/>
                                  </a:xfrm>
                                </p:grpSpPr>
                                <p:sp>
                                  <p:nvSpPr>
                                    <p:cNvPr id="7586" name="Google Shape;7586;p69"/>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9"/>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9"/>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9"/>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590" name="Google Shape;7590;p69"/>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9"/>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9"/>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93" name="Google Shape;7593;p69"/>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594" name="Google Shape;7594;p69"/>
              <p:cNvGrpSpPr/>
              <p:nvPr/>
            </p:nvGrpSpPr>
            <p:grpSpPr>
              <a:xfrm>
                <a:off x="4595437" y="3598775"/>
                <a:ext cx="37776" cy="32451"/>
                <a:chOff x="4595437" y="3598775"/>
                <a:chExt cx="37776" cy="32451"/>
              </a:xfrm>
            </p:grpSpPr>
            <p:sp>
              <p:nvSpPr>
                <p:cNvPr id="7595" name="Google Shape;7595;p69"/>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9"/>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69"/>
              <p:cNvGrpSpPr/>
              <p:nvPr/>
            </p:nvGrpSpPr>
            <p:grpSpPr>
              <a:xfrm>
                <a:off x="4641864" y="3524443"/>
                <a:ext cx="37776" cy="32380"/>
                <a:chOff x="4641864" y="3524443"/>
                <a:chExt cx="37776" cy="32380"/>
              </a:xfrm>
            </p:grpSpPr>
            <p:sp>
              <p:nvSpPr>
                <p:cNvPr id="7598" name="Google Shape;7598;p69"/>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9"/>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69"/>
              <p:cNvGrpSpPr/>
              <p:nvPr/>
            </p:nvGrpSpPr>
            <p:grpSpPr>
              <a:xfrm>
                <a:off x="4648431" y="3893901"/>
                <a:ext cx="37776" cy="32357"/>
                <a:chOff x="4648431" y="3893901"/>
                <a:chExt cx="37776" cy="32357"/>
              </a:xfrm>
            </p:grpSpPr>
            <p:sp>
              <p:nvSpPr>
                <p:cNvPr id="7601" name="Google Shape;7601;p69"/>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9"/>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69"/>
              <p:cNvGrpSpPr/>
              <p:nvPr/>
            </p:nvGrpSpPr>
            <p:grpSpPr>
              <a:xfrm>
                <a:off x="4567752" y="3722908"/>
                <a:ext cx="37870" cy="32380"/>
                <a:chOff x="4567752" y="3722908"/>
                <a:chExt cx="37870" cy="32380"/>
              </a:xfrm>
            </p:grpSpPr>
            <p:sp>
              <p:nvSpPr>
                <p:cNvPr id="7604" name="Google Shape;7604;p69"/>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9"/>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69"/>
              <p:cNvGrpSpPr/>
              <p:nvPr/>
            </p:nvGrpSpPr>
            <p:grpSpPr>
              <a:xfrm>
                <a:off x="4617506" y="3652052"/>
                <a:ext cx="37783" cy="32357"/>
                <a:chOff x="4617506" y="3652052"/>
                <a:chExt cx="37783" cy="32357"/>
              </a:xfrm>
            </p:grpSpPr>
            <p:sp>
              <p:nvSpPr>
                <p:cNvPr id="7607" name="Google Shape;7607;p69"/>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9"/>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69"/>
              <p:cNvGrpSpPr/>
              <p:nvPr/>
            </p:nvGrpSpPr>
            <p:grpSpPr>
              <a:xfrm>
                <a:off x="4739005" y="3554149"/>
                <a:ext cx="37870" cy="32357"/>
                <a:chOff x="4739005" y="3554149"/>
                <a:chExt cx="37870" cy="32357"/>
              </a:xfrm>
            </p:grpSpPr>
            <p:sp>
              <p:nvSpPr>
                <p:cNvPr id="7610" name="Google Shape;7610;p69"/>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9"/>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69"/>
              <p:cNvGrpSpPr/>
              <p:nvPr/>
            </p:nvGrpSpPr>
            <p:grpSpPr>
              <a:xfrm>
                <a:off x="4806557" y="3630258"/>
                <a:ext cx="37776" cy="32364"/>
                <a:chOff x="4806557" y="3630258"/>
                <a:chExt cx="37776" cy="32364"/>
              </a:xfrm>
            </p:grpSpPr>
            <p:sp>
              <p:nvSpPr>
                <p:cNvPr id="7613" name="Google Shape;7613;p69"/>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9"/>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69"/>
              <p:cNvGrpSpPr/>
              <p:nvPr/>
            </p:nvGrpSpPr>
            <p:grpSpPr>
              <a:xfrm>
                <a:off x="4737007" y="4004357"/>
                <a:ext cx="37870" cy="32357"/>
                <a:chOff x="4737007" y="4004357"/>
                <a:chExt cx="37870" cy="32357"/>
              </a:xfrm>
            </p:grpSpPr>
            <p:sp>
              <p:nvSpPr>
                <p:cNvPr id="7616" name="Google Shape;7616;p69"/>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9"/>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69"/>
              <p:cNvGrpSpPr/>
              <p:nvPr/>
            </p:nvGrpSpPr>
            <p:grpSpPr>
              <a:xfrm>
                <a:off x="4773634" y="4208627"/>
                <a:ext cx="37776" cy="32357"/>
                <a:chOff x="4773634" y="4208627"/>
                <a:chExt cx="37776" cy="32357"/>
              </a:xfrm>
            </p:grpSpPr>
            <p:sp>
              <p:nvSpPr>
                <p:cNvPr id="7619" name="Google Shape;7619;p69"/>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9"/>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69"/>
              <p:cNvGrpSpPr/>
              <p:nvPr/>
            </p:nvGrpSpPr>
            <p:grpSpPr>
              <a:xfrm>
                <a:off x="4888282" y="4074764"/>
                <a:ext cx="37776" cy="32451"/>
                <a:chOff x="4888282" y="4074764"/>
                <a:chExt cx="37776" cy="32451"/>
              </a:xfrm>
            </p:grpSpPr>
            <p:sp>
              <p:nvSpPr>
                <p:cNvPr id="7622" name="Google Shape;7622;p69"/>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9"/>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69"/>
              <p:cNvGrpSpPr/>
              <p:nvPr/>
            </p:nvGrpSpPr>
            <p:grpSpPr>
              <a:xfrm>
                <a:off x="4901315" y="3804271"/>
                <a:ext cx="37776" cy="32364"/>
                <a:chOff x="4901315" y="3804271"/>
                <a:chExt cx="37776" cy="32364"/>
              </a:xfrm>
            </p:grpSpPr>
            <p:sp>
              <p:nvSpPr>
                <p:cNvPr id="7625" name="Google Shape;7625;p69"/>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9"/>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69"/>
              <p:cNvGrpSpPr/>
              <p:nvPr/>
            </p:nvGrpSpPr>
            <p:grpSpPr>
              <a:xfrm>
                <a:off x="4866394" y="3715035"/>
                <a:ext cx="37846" cy="32357"/>
                <a:chOff x="4866394" y="3715035"/>
                <a:chExt cx="37846" cy="32357"/>
              </a:xfrm>
            </p:grpSpPr>
            <p:sp>
              <p:nvSpPr>
                <p:cNvPr id="7628" name="Google Shape;7628;p69"/>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9"/>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69"/>
              <p:cNvGrpSpPr/>
              <p:nvPr/>
            </p:nvGrpSpPr>
            <p:grpSpPr>
              <a:xfrm>
                <a:off x="4979233" y="3839798"/>
                <a:ext cx="37878" cy="32420"/>
                <a:chOff x="4979233" y="3839798"/>
                <a:chExt cx="37878" cy="32420"/>
              </a:xfrm>
            </p:grpSpPr>
            <p:sp>
              <p:nvSpPr>
                <p:cNvPr id="7631" name="Google Shape;7631;p69"/>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9"/>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69"/>
              <p:cNvGrpSpPr/>
              <p:nvPr/>
            </p:nvGrpSpPr>
            <p:grpSpPr>
              <a:xfrm>
                <a:off x="4790662" y="3679147"/>
                <a:ext cx="37783" cy="32380"/>
                <a:chOff x="4790662" y="3679147"/>
                <a:chExt cx="37783" cy="32380"/>
              </a:xfrm>
            </p:grpSpPr>
            <p:sp>
              <p:nvSpPr>
                <p:cNvPr id="7634" name="Google Shape;7634;p69"/>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9"/>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69"/>
              <p:cNvGrpSpPr/>
              <p:nvPr/>
            </p:nvGrpSpPr>
            <p:grpSpPr>
              <a:xfrm>
                <a:off x="4857263" y="3557861"/>
                <a:ext cx="37776" cy="32357"/>
                <a:chOff x="4857263" y="3557861"/>
                <a:chExt cx="37776" cy="32357"/>
              </a:xfrm>
            </p:grpSpPr>
            <p:sp>
              <p:nvSpPr>
                <p:cNvPr id="7637" name="Google Shape;7637;p69"/>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9"/>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69"/>
              <p:cNvGrpSpPr/>
              <p:nvPr/>
            </p:nvGrpSpPr>
            <p:grpSpPr>
              <a:xfrm>
                <a:off x="4883902" y="3648033"/>
                <a:ext cx="37783" cy="32380"/>
                <a:chOff x="4883902" y="3648033"/>
                <a:chExt cx="37783" cy="32380"/>
              </a:xfrm>
            </p:grpSpPr>
            <p:sp>
              <p:nvSpPr>
                <p:cNvPr id="7640" name="Google Shape;7640;p69"/>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9"/>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69"/>
              <p:cNvGrpSpPr/>
              <p:nvPr/>
            </p:nvGrpSpPr>
            <p:grpSpPr>
              <a:xfrm>
                <a:off x="4907780" y="3347220"/>
                <a:ext cx="37878" cy="32357"/>
                <a:chOff x="4907780" y="3347220"/>
                <a:chExt cx="37878" cy="32357"/>
              </a:xfrm>
            </p:grpSpPr>
            <p:sp>
              <p:nvSpPr>
                <p:cNvPr id="7643" name="Google Shape;7643;p69"/>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9"/>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5" name="Google Shape;7645;p69"/>
              <p:cNvGrpSpPr/>
              <p:nvPr/>
            </p:nvGrpSpPr>
            <p:grpSpPr>
              <a:xfrm>
                <a:off x="5065048" y="3738150"/>
                <a:ext cx="37783" cy="32364"/>
                <a:chOff x="5065048" y="3738150"/>
                <a:chExt cx="37783" cy="32364"/>
              </a:xfrm>
            </p:grpSpPr>
            <p:sp>
              <p:nvSpPr>
                <p:cNvPr id="7646" name="Google Shape;7646;p69"/>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9"/>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69"/>
              <p:cNvGrpSpPr/>
              <p:nvPr/>
            </p:nvGrpSpPr>
            <p:grpSpPr>
              <a:xfrm>
                <a:off x="5071616" y="3284615"/>
                <a:ext cx="37783" cy="32357"/>
                <a:chOff x="5071616" y="3284615"/>
                <a:chExt cx="37783" cy="32357"/>
              </a:xfrm>
            </p:grpSpPr>
            <p:sp>
              <p:nvSpPr>
                <p:cNvPr id="7649" name="Google Shape;7649;p69"/>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9"/>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69"/>
              <p:cNvGrpSpPr/>
              <p:nvPr/>
            </p:nvGrpSpPr>
            <p:grpSpPr>
              <a:xfrm>
                <a:off x="5389291" y="3759921"/>
                <a:ext cx="37783" cy="32380"/>
                <a:chOff x="5389291" y="3759921"/>
                <a:chExt cx="37783" cy="32380"/>
              </a:xfrm>
            </p:grpSpPr>
            <p:sp>
              <p:nvSpPr>
                <p:cNvPr id="7652" name="Google Shape;7652;p69"/>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9"/>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4" name="Google Shape;7654;p69"/>
              <p:cNvGrpSpPr/>
              <p:nvPr/>
            </p:nvGrpSpPr>
            <p:grpSpPr>
              <a:xfrm>
                <a:off x="5431534" y="3632932"/>
                <a:ext cx="37878" cy="32451"/>
                <a:chOff x="5431534" y="3632932"/>
                <a:chExt cx="37878" cy="32451"/>
              </a:xfrm>
            </p:grpSpPr>
            <p:sp>
              <p:nvSpPr>
                <p:cNvPr id="7655" name="Google Shape;7655;p69"/>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9"/>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69"/>
              <p:cNvGrpSpPr/>
              <p:nvPr/>
            </p:nvGrpSpPr>
            <p:grpSpPr>
              <a:xfrm>
                <a:off x="5540755" y="3544829"/>
                <a:ext cx="37783" cy="32357"/>
                <a:chOff x="5540755" y="3544829"/>
                <a:chExt cx="37783" cy="32357"/>
              </a:xfrm>
            </p:grpSpPr>
            <p:sp>
              <p:nvSpPr>
                <p:cNvPr id="7658" name="Google Shape;7658;p69"/>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9"/>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0" name="Google Shape;7660;p69"/>
              <p:cNvGrpSpPr/>
              <p:nvPr/>
            </p:nvGrpSpPr>
            <p:grpSpPr>
              <a:xfrm>
                <a:off x="5579293" y="3412107"/>
                <a:ext cx="37776" cy="32357"/>
                <a:chOff x="5579293" y="3412107"/>
                <a:chExt cx="37776" cy="32357"/>
              </a:xfrm>
            </p:grpSpPr>
            <p:sp>
              <p:nvSpPr>
                <p:cNvPr id="7661" name="Google Shape;7661;p69"/>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9"/>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69"/>
              <p:cNvGrpSpPr/>
              <p:nvPr/>
            </p:nvGrpSpPr>
            <p:grpSpPr>
              <a:xfrm>
                <a:off x="5801346" y="3284615"/>
                <a:ext cx="37783" cy="32357"/>
                <a:chOff x="5801346" y="3284615"/>
                <a:chExt cx="37783" cy="32357"/>
              </a:xfrm>
            </p:grpSpPr>
            <p:sp>
              <p:nvSpPr>
                <p:cNvPr id="7664" name="Google Shape;7664;p69"/>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9"/>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6" name="Google Shape;7666;p69"/>
              <p:cNvGrpSpPr/>
              <p:nvPr/>
            </p:nvGrpSpPr>
            <p:grpSpPr>
              <a:xfrm>
                <a:off x="5763578" y="3399067"/>
                <a:ext cx="37776" cy="32364"/>
                <a:chOff x="5763578" y="3399067"/>
                <a:chExt cx="37776" cy="32364"/>
              </a:xfrm>
            </p:grpSpPr>
            <p:sp>
              <p:nvSpPr>
                <p:cNvPr id="7667" name="Google Shape;7667;p69"/>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9"/>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69"/>
              <p:cNvGrpSpPr/>
              <p:nvPr/>
            </p:nvGrpSpPr>
            <p:grpSpPr>
              <a:xfrm>
                <a:off x="5395858" y="3230952"/>
                <a:ext cx="37776" cy="32364"/>
                <a:chOff x="5395858" y="3230952"/>
                <a:chExt cx="37776" cy="32364"/>
              </a:xfrm>
            </p:grpSpPr>
            <p:sp>
              <p:nvSpPr>
                <p:cNvPr id="7670" name="Google Shape;7670;p69"/>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9"/>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69"/>
              <p:cNvGrpSpPr/>
              <p:nvPr/>
            </p:nvGrpSpPr>
            <p:grpSpPr>
              <a:xfrm>
                <a:off x="5264088" y="3188237"/>
                <a:ext cx="37776" cy="32357"/>
                <a:chOff x="5264088" y="3188237"/>
                <a:chExt cx="37776" cy="32357"/>
              </a:xfrm>
            </p:grpSpPr>
            <p:sp>
              <p:nvSpPr>
                <p:cNvPr id="7673" name="Google Shape;7673;p69"/>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9"/>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69"/>
              <p:cNvGrpSpPr/>
              <p:nvPr/>
            </p:nvGrpSpPr>
            <p:grpSpPr>
              <a:xfrm>
                <a:off x="5585758" y="3237425"/>
                <a:ext cx="37878" cy="32357"/>
                <a:chOff x="5585758" y="3237425"/>
                <a:chExt cx="37878" cy="32357"/>
              </a:xfrm>
            </p:grpSpPr>
            <p:sp>
              <p:nvSpPr>
                <p:cNvPr id="7676" name="Google Shape;7676;p69"/>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9"/>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69"/>
              <p:cNvGrpSpPr/>
              <p:nvPr/>
            </p:nvGrpSpPr>
            <p:grpSpPr>
              <a:xfrm>
                <a:off x="4874196" y="3291088"/>
                <a:ext cx="37878" cy="32451"/>
                <a:chOff x="4874196" y="3291088"/>
                <a:chExt cx="37878" cy="32451"/>
              </a:xfrm>
            </p:grpSpPr>
            <p:sp>
              <p:nvSpPr>
                <p:cNvPr id="7679" name="Google Shape;7679;p69"/>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9"/>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69"/>
              <p:cNvGrpSpPr/>
              <p:nvPr/>
            </p:nvGrpSpPr>
            <p:grpSpPr>
              <a:xfrm>
                <a:off x="5197770" y="3785466"/>
                <a:ext cx="37783" cy="32427"/>
                <a:chOff x="5197770" y="3785466"/>
                <a:chExt cx="37783" cy="32427"/>
              </a:xfrm>
            </p:grpSpPr>
            <p:sp>
              <p:nvSpPr>
                <p:cNvPr id="7682" name="Google Shape;7682;p69"/>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9"/>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69"/>
              <p:cNvGrpSpPr/>
              <p:nvPr/>
            </p:nvGrpSpPr>
            <p:grpSpPr>
              <a:xfrm>
                <a:off x="5177699" y="3492117"/>
                <a:ext cx="37776" cy="32357"/>
                <a:chOff x="5177699" y="3492117"/>
                <a:chExt cx="37776" cy="32357"/>
              </a:xfrm>
            </p:grpSpPr>
            <p:sp>
              <p:nvSpPr>
                <p:cNvPr id="7685" name="Google Shape;7685;p69"/>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9"/>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7" name="Google Shape;7687;p69"/>
              <p:cNvGrpSpPr/>
              <p:nvPr/>
            </p:nvGrpSpPr>
            <p:grpSpPr>
              <a:xfrm>
                <a:off x="5349431" y="3622346"/>
                <a:ext cx="37870" cy="32380"/>
                <a:chOff x="5349431" y="3622346"/>
                <a:chExt cx="37870" cy="32380"/>
              </a:xfrm>
            </p:grpSpPr>
            <p:sp>
              <p:nvSpPr>
                <p:cNvPr id="7688" name="Google Shape;7688;p69"/>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9"/>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69"/>
              <p:cNvGrpSpPr/>
              <p:nvPr/>
            </p:nvGrpSpPr>
            <p:grpSpPr>
              <a:xfrm>
                <a:off x="5068855" y="3563980"/>
                <a:ext cx="53954" cy="46223"/>
                <a:chOff x="5068855" y="3563980"/>
                <a:chExt cx="53954" cy="46223"/>
              </a:xfrm>
            </p:grpSpPr>
            <p:sp>
              <p:nvSpPr>
                <p:cNvPr id="7691" name="Google Shape;7691;p69"/>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9"/>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69"/>
              <p:cNvGrpSpPr/>
              <p:nvPr/>
            </p:nvGrpSpPr>
            <p:grpSpPr>
              <a:xfrm>
                <a:off x="5037654" y="3392507"/>
                <a:ext cx="37870" cy="32451"/>
                <a:chOff x="5037654" y="3392507"/>
                <a:chExt cx="37870" cy="32451"/>
              </a:xfrm>
            </p:grpSpPr>
            <p:sp>
              <p:nvSpPr>
                <p:cNvPr id="7694" name="Google Shape;7694;p69"/>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9"/>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6" name="Google Shape;7696;p69"/>
              <p:cNvGrpSpPr/>
              <p:nvPr/>
            </p:nvGrpSpPr>
            <p:grpSpPr>
              <a:xfrm>
                <a:off x="5456560" y="3368629"/>
                <a:ext cx="37870" cy="32451"/>
                <a:chOff x="5456560" y="3368629"/>
                <a:chExt cx="37870" cy="32451"/>
              </a:xfrm>
            </p:grpSpPr>
            <p:sp>
              <p:nvSpPr>
                <p:cNvPr id="7697" name="Google Shape;7697;p69"/>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9"/>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69"/>
              <p:cNvGrpSpPr/>
              <p:nvPr/>
            </p:nvGrpSpPr>
            <p:grpSpPr>
              <a:xfrm>
                <a:off x="4755749" y="3501516"/>
                <a:ext cx="46246" cy="39608"/>
                <a:chOff x="4755749" y="3501516"/>
                <a:chExt cx="46246" cy="39608"/>
              </a:xfrm>
            </p:grpSpPr>
            <p:sp>
              <p:nvSpPr>
                <p:cNvPr id="7700" name="Google Shape;7700;p69"/>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9"/>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2" name="Google Shape;7702;p69"/>
              <p:cNvGrpSpPr/>
              <p:nvPr/>
            </p:nvGrpSpPr>
            <p:grpSpPr>
              <a:xfrm>
                <a:off x="4681346" y="3485582"/>
                <a:ext cx="37783" cy="32427"/>
                <a:chOff x="4681346" y="3485582"/>
                <a:chExt cx="37783" cy="32427"/>
              </a:xfrm>
            </p:grpSpPr>
            <p:sp>
              <p:nvSpPr>
                <p:cNvPr id="7703" name="Google Shape;7703;p69"/>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9"/>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69"/>
              <p:cNvGrpSpPr/>
              <p:nvPr/>
            </p:nvGrpSpPr>
            <p:grpSpPr>
              <a:xfrm>
                <a:off x="4767067" y="3291088"/>
                <a:ext cx="37878" cy="32451"/>
                <a:chOff x="4767067" y="3291088"/>
                <a:chExt cx="37878" cy="32451"/>
              </a:xfrm>
            </p:grpSpPr>
            <p:sp>
              <p:nvSpPr>
                <p:cNvPr id="7706" name="Google Shape;7706;p69"/>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9"/>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69"/>
              <p:cNvGrpSpPr/>
              <p:nvPr/>
            </p:nvGrpSpPr>
            <p:grpSpPr>
              <a:xfrm>
                <a:off x="4687819" y="3405539"/>
                <a:ext cx="37776" cy="32451"/>
                <a:chOff x="4687819" y="3405539"/>
                <a:chExt cx="37776" cy="32451"/>
              </a:xfrm>
            </p:grpSpPr>
            <p:sp>
              <p:nvSpPr>
                <p:cNvPr id="7709" name="Google Shape;7709;p69"/>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9"/>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69"/>
              <p:cNvGrpSpPr/>
              <p:nvPr/>
            </p:nvGrpSpPr>
            <p:grpSpPr>
              <a:xfrm>
                <a:off x="4923101" y="3444809"/>
                <a:ext cx="52813" cy="45318"/>
                <a:chOff x="4923101" y="3444809"/>
                <a:chExt cx="52813" cy="45318"/>
              </a:xfrm>
            </p:grpSpPr>
            <p:sp>
              <p:nvSpPr>
                <p:cNvPr id="7712" name="Google Shape;7712;p69"/>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9"/>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69"/>
              <p:cNvGrpSpPr/>
              <p:nvPr/>
            </p:nvGrpSpPr>
            <p:grpSpPr>
              <a:xfrm>
                <a:off x="4846040" y="3654750"/>
                <a:ext cx="31405" cy="26993"/>
                <a:chOff x="4846040" y="3654750"/>
                <a:chExt cx="31405" cy="26993"/>
              </a:xfrm>
            </p:grpSpPr>
            <p:sp>
              <p:nvSpPr>
                <p:cNvPr id="7715" name="Google Shape;7715;p69"/>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9"/>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69"/>
              <p:cNvGrpSpPr/>
              <p:nvPr/>
            </p:nvGrpSpPr>
            <p:grpSpPr>
              <a:xfrm>
                <a:off x="4925673" y="3691700"/>
                <a:ext cx="40253" cy="34472"/>
                <a:chOff x="4925673" y="3691700"/>
                <a:chExt cx="40253" cy="34472"/>
              </a:xfrm>
            </p:grpSpPr>
            <p:sp>
              <p:nvSpPr>
                <p:cNvPr id="7718" name="Google Shape;7718;p69"/>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9"/>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0" name="Google Shape;7720;p69"/>
              <p:cNvGrpSpPr/>
              <p:nvPr/>
            </p:nvGrpSpPr>
            <p:grpSpPr>
              <a:xfrm>
                <a:off x="4894653" y="3740848"/>
                <a:ext cx="31405" cy="26906"/>
                <a:chOff x="4894653" y="3740848"/>
                <a:chExt cx="31405" cy="26906"/>
              </a:xfrm>
            </p:grpSpPr>
            <p:sp>
              <p:nvSpPr>
                <p:cNvPr id="7721" name="Google Shape;7721;p69"/>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9"/>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3" name="Google Shape;7723;p69"/>
              <p:cNvGrpSpPr/>
              <p:nvPr/>
            </p:nvGrpSpPr>
            <p:grpSpPr>
              <a:xfrm>
                <a:off x="4962300" y="3696348"/>
                <a:ext cx="38255" cy="32773"/>
                <a:chOff x="4962300" y="3696348"/>
                <a:chExt cx="38255" cy="32773"/>
              </a:xfrm>
            </p:grpSpPr>
            <p:sp>
              <p:nvSpPr>
                <p:cNvPr id="7724" name="Google Shape;7724;p69"/>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9"/>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69"/>
              <p:cNvGrpSpPr/>
              <p:nvPr/>
            </p:nvGrpSpPr>
            <p:grpSpPr>
              <a:xfrm>
                <a:off x="4980185" y="3743349"/>
                <a:ext cx="31499" cy="26969"/>
                <a:chOff x="4980185" y="3743349"/>
                <a:chExt cx="31499" cy="26969"/>
              </a:xfrm>
            </p:grpSpPr>
            <p:sp>
              <p:nvSpPr>
                <p:cNvPr id="7727" name="Google Shape;7727;p69"/>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9"/>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69"/>
              <p:cNvGrpSpPr/>
              <p:nvPr/>
            </p:nvGrpSpPr>
            <p:grpSpPr>
              <a:xfrm>
                <a:off x="5013768" y="3734312"/>
                <a:ext cx="31499" cy="26969"/>
                <a:chOff x="5013768" y="3734312"/>
                <a:chExt cx="31499" cy="26969"/>
              </a:xfrm>
            </p:grpSpPr>
            <p:sp>
              <p:nvSpPr>
                <p:cNvPr id="7730" name="Google Shape;7730;p69"/>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9"/>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69"/>
              <p:cNvGrpSpPr/>
              <p:nvPr/>
            </p:nvGrpSpPr>
            <p:grpSpPr>
              <a:xfrm>
                <a:off x="5036703" y="3764545"/>
                <a:ext cx="31499" cy="26898"/>
                <a:chOff x="5036703" y="3764545"/>
                <a:chExt cx="31499" cy="26898"/>
              </a:xfrm>
            </p:grpSpPr>
            <p:sp>
              <p:nvSpPr>
                <p:cNvPr id="7733" name="Google Shape;7733;p69"/>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9"/>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5" name="Google Shape;7735;p69"/>
              <p:cNvGrpSpPr/>
              <p:nvPr/>
            </p:nvGrpSpPr>
            <p:grpSpPr>
              <a:xfrm>
                <a:off x="4953546" y="3768352"/>
                <a:ext cx="31405" cy="26898"/>
                <a:chOff x="4953546" y="3768352"/>
                <a:chExt cx="31405" cy="26898"/>
              </a:xfrm>
            </p:grpSpPr>
            <p:sp>
              <p:nvSpPr>
                <p:cNvPr id="7736" name="Google Shape;7736;p69"/>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9"/>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69"/>
              <p:cNvGrpSpPr/>
              <p:nvPr/>
            </p:nvGrpSpPr>
            <p:grpSpPr>
              <a:xfrm>
                <a:off x="4964770" y="3814016"/>
                <a:ext cx="31499" cy="26993"/>
                <a:chOff x="4964770" y="3814016"/>
                <a:chExt cx="31499" cy="26993"/>
              </a:xfrm>
            </p:grpSpPr>
            <p:sp>
              <p:nvSpPr>
                <p:cNvPr id="7739" name="Google Shape;7739;p69"/>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9"/>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69"/>
              <p:cNvGrpSpPr/>
              <p:nvPr/>
            </p:nvGrpSpPr>
            <p:grpSpPr>
              <a:xfrm>
                <a:off x="4923290" y="3800504"/>
                <a:ext cx="31468" cy="26898"/>
                <a:chOff x="4923290" y="3800504"/>
                <a:chExt cx="31468" cy="26898"/>
              </a:xfrm>
            </p:grpSpPr>
            <p:sp>
              <p:nvSpPr>
                <p:cNvPr id="7742" name="Google Shape;7742;p69"/>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9"/>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69"/>
              <p:cNvGrpSpPr/>
              <p:nvPr/>
            </p:nvGrpSpPr>
            <p:grpSpPr>
              <a:xfrm>
                <a:off x="5108534" y="3650943"/>
                <a:ext cx="31405" cy="26993"/>
                <a:chOff x="5108534" y="3650943"/>
                <a:chExt cx="31405" cy="26993"/>
              </a:xfrm>
            </p:grpSpPr>
            <p:sp>
              <p:nvSpPr>
                <p:cNvPr id="7745" name="Google Shape;7745;p69"/>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9"/>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69"/>
              <p:cNvGrpSpPr/>
              <p:nvPr/>
            </p:nvGrpSpPr>
            <p:grpSpPr>
              <a:xfrm>
                <a:off x="5119380" y="3760739"/>
                <a:ext cx="31499" cy="26993"/>
                <a:chOff x="5119380" y="3760739"/>
                <a:chExt cx="31499" cy="26993"/>
              </a:xfrm>
            </p:grpSpPr>
            <p:sp>
              <p:nvSpPr>
                <p:cNvPr id="7748" name="Google Shape;7748;p69"/>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9"/>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69"/>
              <p:cNvGrpSpPr/>
              <p:nvPr/>
            </p:nvGrpSpPr>
            <p:grpSpPr>
              <a:xfrm>
                <a:off x="5119380" y="3788235"/>
                <a:ext cx="31499" cy="26993"/>
                <a:chOff x="5119380" y="3788235"/>
                <a:chExt cx="31499" cy="26993"/>
              </a:xfrm>
            </p:grpSpPr>
            <p:sp>
              <p:nvSpPr>
                <p:cNvPr id="7751" name="Google Shape;7751;p69"/>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9"/>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3" name="Google Shape;7753;p69"/>
              <p:cNvGrpSpPr/>
              <p:nvPr/>
            </p:nvGrpSpPr>
            <p:grpSpPr>
              <a:xfrm>
                <a:off x="5158005" y="3875284"/>
                <a:ext cx="31405" cy="27001"/>
                <a:chOff x="5158005" y="3875284"/>
                <a:chExt cx="31405" cy="27001"/>
              </a:xfrm>
            </p:grpSpPr>
            <p:sp>
              <p:nvSpPr>
                <p:cNvPr id="7754" name="Google Shape;7754;p69"/>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9"/>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69"/>
              <p:cNvGrpSpPr/>
              <p:nvPr/>
            </p:nvGrpSpPr>
            <p:grpSpPr>
              <a:xfrm>
                <a:off x="5233163" y="3764545"/>
                <a:ext cx="31499" cy="26898"/>
                <a:chOff x="5233163" y="3764545"/>
                <a:chExt cx="31499" cy="26898"/>
              </a:xfrm>
            </p:grpSpPr>
            <p:sp>
              <p:nvSpPr>
                <p:cNvPr id="7757" name="Google Shape;7757;p69"/>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9"/>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9" name="Google Shape;7759;p69"/>
              <p:cNvGrpSpPr/>
              <p:nvPr/>
            </p:nvGrpSpPr>
            <p:grpSpPr>
              <a:xfrm>
                <a:off x="5276168" y="3805545"/>
                <a:ext cx="31499" cy="26906"/>
                <a:chOff x="5276168" y="3805545"/>
                <a:chExt cx="31499" cy="26906"/>
              </a:xfrm>
            </p:grpSpPr>
            <p:sp>
              <p:nvSpPr>
                <p:cNvPr id="7760" name="Google Shape;7760;p69"/>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9"/>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2" name="Google Shape;7762;p69"/>
              <p:cNvGrpSpPr/>
              <p:nvPr/>
            </p:nvGrpSpPr>
            <p:grpSpPr>
              <a:xfrm>
                <a:off x="5294053" y="3851933"/>
                <a:ext cx="31405" cy="26945"/>
                <a:chOff x="5294053" y="3851933"/>
                <a:chExt cx="31405" cy="26945"/>
              </a:xfrm>
            </p:grpSpPr>
            <p:sp>
              <p:nvSpPr>
                <p:cNvPr id="7763" name="Google Shape;7763;p69"/>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9"/>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69"/>
              <p:cNvGrpSpPr/>
              <p:nvPr/>
            </p:nvGrpSpPr>
            <p:grpSpPr>
              <a:xfrm>
                <a:off x="5341723" y="3851902"/>
                <a:ext cx="31405" cy="26977"/>
                <a:chOff x="5341723" y="3851902"/>
                <a:chExt cx="31405" cy="26977"/>
              </a:xfrm>
            </p:grpSpPr>
            <p:sp>
              <p:nvSpPr>
                <p:cNvPr id="7766" name="Google Shape;7766;p69"/>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9"/>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69"/>
              <p:cNvGrpSpPr/>
              <p:nvPr/>
            </p:nvGrpSpPr>
            <p:grpSpPr>
              <a:xfrm>
                <a:off x="5054871" y="3507855"/>
                <a:ext cx="31405" cy="26993"/>
                <a:chOff x="5054871" y="3507855"/>
                <a:chExt cx="31405" cy="26993"/>
              </a:xfrm>
            </p:grpSpPr>
            <p:sp>
              <p:nvSpPr>
                <p:cNvPr id="7769" name="Google Shape;7769;p69"/>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9"/>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69"/>
              <p:cNvGrpSpPr/>
              <p:nvPr/>
            </p:nvGrpSpPr>
            <p:grpSpPr>
              <a:xfrm>
                <a:off x="4876579" y="3675325"/>
                <a:ext cx="31405" cy="26969"/>
                <a:chOff x="4876579" y="3675325"/>
                <a:chExt cx="31405" cy="26969"/>
              </a:xfrm>
            </p:grpSpPr>
            <p:sp>
              <p:nvSpPr>
                <p:cNvPr id="7772" name="Google Shape;7772;p69"/>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9"/>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69"/>
              <p:cNvGrpSpPr/>
              <p:nvPr/>
            </p:nvGrpSpPr>
            <p:grpSpPr>
              <a:xfrm>
                <a:off x="4842233" y="3688333"/>
                <a:ext cx="31405" cy="26993"/>
                <a:chOff x="4842233" y="3688333"/>
                <a:chExt cx="31405" cy="26993"/>
              </a:xfrm>
            </p:grpSpPr>
            <p:sp>
              <p:nvSpPr>
                <p:cNvPr id="7775" name="Google Shape;7775;p69"/>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9"/>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69"/>
              <p:cNvGrpSpPr/>
              <p:nvPr/>
            </p:nvGrpSpPr>
            <p:grpSpPr>
              <a:xfrm>
                <a:off x="5187876" y="3608032"/>
                <a:ext cx="31405" cy="27001"/>
                <a:chOff x="5187876" y="3608032"/>
                <a:chExt cx="31405" cy="27001"/>
              </a:xfrm>
            </p:grpSpPr>
            <p:sp>
              <p:nvSpPr>
                <p:cNvPr id="7778" name="Google Shape;7778;p69"/>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9"/>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0" name="Google Shape;7780;p69"/>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9"/>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2" name="Google Shape;7782;p69"/>
              <p:cNvGrpSpPr/>
              <p:nvPr/>
            </p:nvGrpSpPr>
            <p:grpSpPr>
              <a:xfrm>
                <a:off x="5269224" y="3304167"/>
                <a:ext cx="40253" cy="34402"/>
                <a:chOff x="5269224" y="3304167"/>
                <a:chExt cx="40253" cy="34402"/>
              </a:xfrm>
            </p:grpSpPr>
            <p:sp>
              <p:nvSpPr>
                <p:cNvPr id="7783" name="Google Shape;7783;p69"/>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9"/>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69"/>
              <p:cNvGrpSpPr/>
              <p:nvPr/>
            </p:nvGrpSpPr>
            <p:grpSpPr>
              <a:xfrm>
                <a:off x="5327354" y="3476615"/>
                <a:ext cx="49864" cy="42723"/>
                <a:chOff x="5327354" y="3476615"/>
                <a:chExt cx="49864" cy="42723"/>
              </a:xfrm>
            </p:grpSpPr>
            <p:sp>
              <p:nvSpPr>
                <p:cNvPr id="7786" name="Google Shape;7786;p69"/>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9"/>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8" name="Google Shape;7788;p69"/>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9"/>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0" name="Google Shape;7790;p69"/>
              <p:cNvGrpSpPr/>
              <p:nvPr/>
            </p:nvGrpSpPr>
            <p:grpSpPr>
              <a:xfrm>
                <a:off x="5341723" y="3775957"/>
                <a:ext cx="31405" cy="26898"/>
                <a:chOff x="5341723" y="3775957"/>
                <a:chExt cx="31405" cy="26898"/>
              </a:xfrm>
            </p:grpSpPr>
            <p:sp>
              <p:nvSpPr>
                <p:cNvPr id="7791" name="Google Shape;7791;p69"/>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9"/>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69"/>
              <p:cNvGrpSpPr/>
              <p:nvPr/>
            </p:nvGrpSpPr>
            <p:grpSpPr>
              <a:xfrm>
                <a:off x="5439053" y="3699274"/>
                <a:ext cx="31405" cy="26898"/>
                <a:chOff x="5439053" y="3699274"/>
                <a:chExt cx="31405" cy="26898"/>
              </a:xfrm>
            </p:grpSpPr>
            <p:sp>
              <p:nvSpPr>
                <p:cNvPr id="7794" name="Google Shape;7794;p69"/>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9"/>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69"/>
              <p:cNvGrpSpPr/>
              <p:nvPr/>
            </p:nvGrpSpPr>
            <p:grpSpPr>
              <a:xfrm>
                <a:off x="5412414" y="3622307"/>
                <a:ext cx="31499" cy="26993"/>
                <a:chOff x="5412414" y="3622307"/>
                <a:chExt cx="31499" cy="26993"/>
              </a:xfrm>
            </p:grpSpPr>
            <p:sp>
              <p:nvSpPr>
                <p:cNvPr id="7797" name="Google Shape;7797;p69"/>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9"/>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69"/>
              <p:cNvGrpSpPr/>
              <p:nvPr/>
            </p:nvGrpSpPr>
            <p:grpSpPr>
              <a:xfrm>
                <a:off x="5476254" y="3473949"/>
                <a:ext cx="26835" cy="26930"/>
                <a:chOff x="5476254" y="3473949"/>
                <a:chExt cx="26835" cy="26930"/>
              </a:xfrm>
            </p:grpSpPr>
            <p:sp>
              <p:nvSpPr>
                <p:cNvPr id="7800" name="Google Shape;7800;p69"/>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9"/>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69"/>
              <p:cNvGrpSpPr/>
              <p:nvPr/>
            </p:nvGrpSpPr>
            <p:grpSpPr>
              <a:xfrm>
                <a:off x="5564547" y="3481594"/>
                <a:ext cx="31397" cy="26898"/>
                <a:chOff x="5564547" y="3481594"/>
                <a:chExt cx="31397" cy="26898"/>
              </a:xfrm>
            </p:grpSpPr>
            <p:sp>
              <p:nvSpPr>
                <p:cNvPr id="7803" name="Google Shape;7803;p69"/>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9"/>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69"/>
              <p:cNvGrpSpPr/>
              <p:nvPr/>
            </p:nvGrpSpPr>
            <p:grpSpPr>
              <a:xfrm>
                <a:off x="5534101" y="3470174"/>
                <a:ext cx="31397" cy="26906"/>
                <a:chOff x="5534101" y="3470174"/>
                <a:chExt cx="31397" cy="26906"/>
              </a:xfrm>
            </p:grpSpPr>
            <p:sp>
              <p:nvSpPr>
                <p:cNvPr id="7806" name="Google Shape;7806;p69"/>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9"/>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69"/>
              <p:cNvGrpSpPr/>
              <p:nvPr/>
            </p:nvGrpSpPr>
            <p:grpSpPr>
              <a:xfrm>
                <a:off x="5610879" y="3314486"/>
                <a:ext cx="31499" cy="26938"/>
                <a:chOff x="5610879" y="3314486"/>
                <a:chExt cx="31499" cy="26938"/>
              </a:xfrm>
            </p:grpSpPr>
            <p:sp>
              <p:nvSpPr>
                <p:cNvPr id="7809" name="Google Shape;7809;p69"/>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9"/>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69"/>
              <p:cNvGrpSpPr/>
              <p:nvPr/>
            </p:nvGrpSpPr>
            <p:grpSpPr>
              <a:xfrm>
                <a:off x="4834525" y="3501382"/>
                <a:ext cx="31499" cy="26898"/>
                <a:chOff x="4834525" y="3501382"/>
                <a:chExt cx="31499" cy="26898"/>
              </a:xfrm>
            </p:grpSpPr>
            <p:sp>
              <p:nvSpPr>
                <p:cNvPr id="7812" name="Google Shape;7812;p69"/>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9"/>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69"/>
              <p:cNvGrpSpPr/>
              <p:nvPr/>
            </p:nvGrpSpPr>
            <p:grpSpPr>
              <a:xfrm>
                <a:off x="4898460" y="3580158"/>
                <a:ext cx="31405" cy="26898"/>
                <a:chOff x="4898460" y="3580158"/>
                <a:chExt cx="31405" cy="26898"/>
              </a:xfrm>
            </p:grpSpPr>
            <p:sp>
              <p:nvSpPr>
                <p:cNvPr id="7815" name="Google Shape;7815;p69"/>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9"/>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69"/>
              <p:cNvGrpSpPr/>
              <p:nvPr/>
            </p:nvGrpSpPr>
            <p:grpSpPr>
              <a:xfrm>
                <a:off x="4882667" y="3608032"/>
                <a:ext cx="31499" cy="27001"/>
                <a:chOff x="4882667" y="3608032"/>
                <a:chExt cx="31499" cy="27001"/>
              </a:xfrm>
            </p:grpSpPr>
            <p:sp>
              <p:nvSpPr>
                <p:cNvPr id="7818" name="Google Shape;7818;p69"/>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9"/>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69"/>
              <p:cNvGrpSpPr/>
              <p:nvPr/>
            </p:nvGrpSpPr>
            <p:grpSpPr>
              <a:xfrm>
                <a:off x="4843373" y="3631407"/>
                <a:ext cx="16273" cy="16186"/>
                <a:chOff x="4843373" y="3631407"/>
                <a:chExt cx="16273" cy="16186"/>
              </a:xfrm>
            </p:grpSpPr>
            <p:sp>
              <p:nvSpPr>
                <p:cNvPr id="7821" name="Google Shape;7821;p69"/>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9"/>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69"/>
              <p:cNvGrpSpPr/>
              <p:nvPr/>
            </p:nvGrpSpPr>
            <p:grpSpPr>
              <a:xfrm>
                <a:off x="4727773" y="3591578"/>
                <a:ext cx="31499" cy="26898"/>
                <a:chOff x="4727773" y="3591578"/>
                <a:chExt cx="31499" cy="26898"/>
              </a:xfrm>
            </p:grpSpPr>
            <p:sp>
              <p:nvSpPr>
                <p:cNvPr id="7824" name="Google Shape;7824;p69"/>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9"/>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6" name="Google Shape;7826;p69"/>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9"/>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8" name="Google Shape;7828;p69"/>
              <p:cNvGrpSpPr/>
              <p:nvPr/>
            </p:nvGrpSpPr>
            <p:grpSpPr>
              <a:xfrm>
                <a:off x="4609421" y="3577398"/>
                <a:ext cx="31499" cy="27001"/>
                <a:chOff x="4609421" y="3577398"/>
                <a:chExt cx="31499" cy="27001"/>
              </a:xfrm>
            </p:grpSpPr>
            <p:sp>
              <p:nvSpPr>
                <p:cNvPr id="7829" name="Google Shape;7829;p69"/>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9"/>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69"/>
              <p:cNvGrpSpPr/>
              <p:nvPr/>
            </p:nvGrpSpPr>
            <p:grpSpPr>
              <a:xfrm>
                <a:off x="4649289" y="3577398"/>
                <a:ext cx="31499" cy="27001"/>
                <a:chOff x="4649289" y="3577398"/>
                <a:chExt cx="31499" cy="27001"/>
              </a:xfrm>
            </p:grpSpPr>
            <p:sp>
              <p:nvSpPr>
                <p:cNvPr id="7832" name="Google Shape;7832;p69"/>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9"/>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69"/>
              <p:cNvGrpSpPr/>
              <p:nvPr/>
            </p:nvGrpSpPr>
            <p:grpSpPr>
              <a:xfrm>
                <a:off x="4605614" y="3639523"/>
                <a:ext cx="31499" cy="26906"/>
                <a:chOff x="4605614" y="3639523"/>
                <a:chExt cx="31499" cy="26906"/>
              </a:xfrm>
            </p:grpSpPr>
            <p:sp>
              <p:nvSpPr>
                <p:cNvPr id="7835" name="Google Shape;7835;p69"/>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9"/>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69"/>
              <p:cNvGrpSpPr/>
              <p:nvPr/>
            </p:nvGrpSpPr>
            <p:grpSpPr>
              <a:xfrm>
                <a:off x="4785149" y="3618846"/>
                <a:ext cx="26930" cy="26843"/>
                <a:chOff x="4785149" y="3618846"/>
                <a:chExt cx="26930" cy="26843"/>
              </a:xfrm>
            </p:grpSpPr>
            <p:sp>
              <p:nvSpPr>
                <p:cNvPr id="7838" name="Google Shape;7838;p69"/>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9"/>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69"/>
              <p:cNvGrpSpPr/>
              <p:nvPr/>
            </p:nvGrpSpPr>
            <p:grpSpPr>
              <a:xfrm>
                <a:off x="4810167" y="3601567"/>
                <a:ext cx="31405" cy="26898"/>
                <a:chOff x="4810167" y="3601567"/>
                <a:chExt cx="31405" cy="26898"/>
              </a:xfrm>
            </p:grpSpPr>
            <p:sp>
              <p:nvSpPr>
                <p:cNvPr id="7841" name="Google Shape;7841;p69"/>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9"/>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69"/>
              <p:cNvGrpSpPr/>
              <p:nvPr/>
            </p:nvGrpSpPr>
            <p:grpSpPr>
              <a:xfrm>
                <a:off x="4831002" y="3373230"/>
                <a:ext cx="31405" cy="26898"/>
                <a:chOff x="4831002" y="3373230"/>
                <a:chExt cx="31405" cy="26898"/>
              </a:xfrm>
            </p:grpSpPr>
            <p:sp>
              <p:nvSpPr>
                <p:cNvPr id="7844" name="Google Shape;7844;p69"/>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9"/>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69"/>
              <p:cNvGrpSpPr/>
              <p:nvPr/>
            </p:nvGrpSpPr>
            <p:grpSpPr>
              <a:xfrm>
                <a:off x="4719311" y="3355054"/>
                <a:ext cx="31499" cy="27001"/>
                <a:chOff x="4719311" y="3355054"/>
                <a:chExt cx="31499" cy="27001"/>
              </a:xfrm>
            </p:grpSpPr>
            <p:sp>
              <p:nvSpPr>
                <p:cNvPr id="7847" name="Google Shape;7847;p69"/>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9"/>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69"/>
              <p:cNvGrpSpPr/>
              <p:nvPr/>
            </p:nvGrpSpPr>
            <p:grpSpPr>
              <a:xfrm>
                <a:off x="4798755" y="3450260"/>
                <a:ext cx="26930" cy="26930"/>
                <a:chOff x="4798755" y="3450260"/>
                <a:chExt cx="26930" cy="26930"/>
              </a:xfrm>
            </p:grpSpPr>
            <p:sp>
              <p:nvSpPr>
                <p:cNvPr id="7850" name="Google Shape;7850;p69"/>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9"/>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69"/>
              <p:cNvGrpSpPr/>
              <p:nvPr/>
            </p:nvGrpSpPr>
            <p:grpSpPr>
              <a:xfrm>
                <a:off x="4645576" y="3467555"/>
                <a:ext cx="31405" cy="26953"/>
                <a:chOff x="4645576" y="3467555"/>
                <a:chExt cx="31405" cy="26953"/>
              </a:xfrm>
            </p:grpSpPr>
            <p:sp>
              <p:nvSpPr>
                <p:cNvPr id="7853" name="Google Shape;7853;p69"/>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9"/>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69"/>
              <p:cNvGrpSpPr/>
              <p:nvPr/>
            </p:nvGrpSpPr>
            <p:grpSpPr>
              <a:xfrm>
                <a:off x="4687631" y="3583965"/>
                <a:ext cx="31499" cy="26898"/>
                <a:chOff x="4687631" y="3583965"/>
                <a:chExt cx="31499" cy="26898"/>
              </a:xfrm>
            </p:grpSpPr>
            <p:sp>
              <p:nvSpPr>
                <p:cNvPr id="7856" name="Google Shape;7856;p69"/>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9"/>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69"/>
              <p:cNvGrpSpPr/>
              <p:nvPr/>
            </p:nvGrpSpPr>
            <p:grpSpPr>
              <a:xfrm>
                <a:off x="4719311" y="3471314"/>
                <a:ext cx="31499" cy="27001"/>
                <a:chOff x="4719311" y="3471314"/>
                <a:chExt cx="31499" cy="27001"/>
              </a:xfrm>
            </p:grpSpPr>
            <p:sp>
              <p:nvSpPr>
                <p:cNvPr id="7859" name="Google Shape;7859;p69"/>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9"/>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69"/>
              <p:cNvGrpSpPr/>
              <p:nvPr/>
            </p:nvGrpSpPr>
            <p:grpSpPr>
              <a:xfrm>
                <a:off x="4719311" y="3434404"/>
                <a:ext cx="31499" cy="26898"/>
                <a:chOff x="4719311" y="3434404"/>
                <a:chExt cx="31499" cy="26898"/>
              </a:xfrm>
            </p:grpSpPr>
            <p:sp>
              <p:nvSpPr>
                <p:cNvPr id="7862" name="Google Shape;7862;p69"/>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9"/>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69"/>
              <p:cNvGrpSpPr/>
              <p:nvPr/>
            </p:nvGrpSpPr>
            <p:grpSpPr>
              <a:xfrm>
                <a:off x="4768876" y="3401772"/>
                <a:ext cx="31499" cy="26898"/>
                <a:chOff x="4768876" y="3401772"/>
                <a:chExt cx="31499" cy="26898"/>
              </a:xfrm>
            </p:grpSpPr>
            <p:sp>
              <p:nvSpPr>
                <p:cNvPr id="7865" name="Google Shape;7865;p69"/>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9"/>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69"/>
              <p:cNvGrpSpPr/>
              <p:nvPr/>
            </p:nvGrpSpPr>
            <p:grpSpPr>
              <a:xfrm>
                <a:off x="4762214" y="3471377"/>
                <a:ext cx="26938" cy="26938"/>
                <a:chOff x="4762214" y="3471377"/>
                <a:chExt cx="26938" cy="26938"/>
              </a:xfrm>
            </p:grpSpPr>
            <p:sp>
              <p:nvSpPr>
                <p:cNvPr id="7868" name="Google Shape;7868;p69"/>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9"/>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69"/>
              <p:cNvGrpSpPr/>
              <p:nvPr/>
            </p:nvGrpSpPr>
            <p:grpSpPr>
              <a:xfrm>
                <a:off x="4790473" y="3344782"/>
                <a:ext cx="31405" cy="26898"/>
                <a:chOff x="4790473" y="3344782"/>
                <a:chExt cx="31405" cy="26898"/>
              </a:xfrm>
            </p:grpSpPr>
            <p:sp>
              <p:nvSpPr>
                <p:cNvPr id="7871" name="Google Shape;7871;p69"/>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9"/>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69"/>
              <p:cNvGrpSpPr/>
              <p:nvPr/>
            </p:nvGrpSpPr>
            <p:grpSpPr>
              <a:xfrm>
                <a:off x="4823774" y="3950733"/>
                <a:ext cx="37398" cy="32034"/>
                <a:chOff x="4823774" y="3950733"/>
                <a:chExt cx="37398" cy="32034"/>
              </a:xfrm>
            </p:grpSpPr>
            <p:sp>
              <p:nvSpPr>
                <p:cNvPr id="7874" name="Google Shape;7874;p69"/>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9"/>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69"/>
              <p:cNvGrpSpPr/>
              <p:nvPr/>
            </p:nvGrpSpPr>
            <p:grpSpPr>
              <a:xfrm>
                <a:off x="4823396" y="4110566"/>
                <a:ext cx="31405" cy="26906"/>
                <a:chOff x="4823396" y="4110566"/>
                <a:chExt cx="31405" cy="26906"/>
              </a:xfrm>
            </p:grpSpPr>
            <p:sp>
              <p:nvSpPr>
                <p:cNvPr id="7877" name="Google Shape;7877;p69"/>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9"/>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69"/>
              <p:cNvGrpSpPr/>
              <p:nvPr/>
            </p:nvGrpSpPr>
            <p:grpSpPr>
              <a:xfrm>
                <a:off x="4838332" y="3821150"/>
                <a:ext cx="31499" cy="26898"/>
                <a:chOff x="4838332" y="3821150"/>
                <a:chExt cx="31499" cy="26898"/>
              </a:xfrm>
            </p:grpSpPr>
            <p:sp>
              <p:nvSpPr>
                <p:cNvPr id="7880" name="Google Shape;7880;p69"/>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9"/>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69"/>
              <p:cNvGrpSpPr/>
              <p:nvPr/>
            </p:nvGrpSpPr>
            <p:grpSpPr>
              <a:xfrm>
                <a:off x="4661275" y="3815007"/>
                <a:ext cx="36824" cy="31523"/>
                <a:chOff x="4661275" y="3815007"/>
                <a:chExt cx="36824" cy="31523"/>
              </a:xfrm>
            </p:grpSpPr>
            <p:sp>
              <p:nvSpPr>
                <p:cNvPr id="7883" name="Google Shape;7883;p69"/>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9"/>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69"/>
              <p:cNvGrpSpPr/>
              <p:nvPr/>
            </p:nvGrpSpPr>
            <p:grpSpPr>
              <a:xfrm>
                <a:off x="4558998" y="3851037"/>
                <a:ext cx="33591" cy="28699"/>
                <a:chOff x="4558998" y="3851037"/>
                <a:chExt cx="33591" cy="28699"/>
              </a:xfrm>
            </p:grpSpPr>
            <p:sp>
              <p:nvSpPr>
                <p:cNvPr id="7886" name="Google Shape;7886;p69"/>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9"/>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69"/>
              <p:cNvGrpSpPr/>
              <p:nvPr/>
            </p:nvGrpSpPr>
            <p:grpSpPr>
              <a:xfrm>
                <a:off x="4696762" y="3638587"/>
                <a:ext cx="33591" cy="28794"/>
                <a:chOff x="4696762" y="3638587"/>
                <a:chExt cx="33591" cy="28794"/>
              </a:xfrm>
            </p:grpSpPr>
            <p:sp>
              <p:nvSpPr>
                <p:cNvPr id="7889" name="Google Shape;7889;p69"/>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9"/>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69"/>
              <p:cNvGrpSpPr/>
              <p:nvPr/>
            </p:nvGrpSpPr>
            <p:grpSpPr>
              <a:xfrm>
                <a:off x="4929479" y="3939140"/>
                <a:ext cx="33497" cy="28692"/>
                <a:chOff x="4929479" y="3939140"/>
                <a:chExt cx="33497" cy="28692"/>
              </a:xfrm>
            </p:grpSpPr>
            <p:sp>
              <p:nvSpPr>
                <p:cNvPr id="7892" name="Google Shape;7892;p69"/>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9"/>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69"/>
              <p:cNvGrpSpPr/>
              <p:nvPr/>
            </p:nvGrpSpPr>
            <p:grpSpPr>
              <a:xfrm>
                <a:off x="4907119" y="3986039"/>
                <a:ext cx="33497" cy="28699"/>
                <a:chOff x="4907119" y="3986039"/>
                <a:chExt cx="33497" cy="28699"/>
              </a:xfrm>
            </p:grpSpPr>
            <p:sp>
              <p:nvSpPr>
                <p:cNvPr id="7895" name="Google Shape;7895;p69"/>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9"/>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69"/>
              <p:cNvGrpSpPr/>
              <p:nvPr/>
            </p:nvGrpSpPr>
            <p:grpSpPr>
              <a:xfrm>
                <a:off x="4911783" y="4048102"/>
                <a:ext cx="33591" cy="28762"/>
                <a:chOff x="4911783" y="4048102"/>
                <a:chExt cx="33591" cy="28762"/>
              </a:xfrm>
            </p:grpSpPr>
            <p:sp>
              <p:nvSpPr>
                <p:cNvPr id="7898" name="Google Shape;7898;p69"/>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9"/>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0" name="Google Shape;7900;p69"/>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9"/>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2" name="Google Shape;7902;p69"/>
              <p:cNvGrpSpPr/>
              <p:nvPr/>
            </p:nvGrpSpPr>
            <p:grpSpPr>
              <a:xfrm>
                <a:off x="4762623" y="3837847"/>
                <a:ext cx="42416" cy="36273"/>
                <a:chOff x="4762623" y="3837847"/>
                <a:chExt cx="42416" cy="36273"/>
              </a:xfrm>
            </p:grpSpPr>
            <p:sp>
              <p:nvSpPr>
                <p:cNvPr id="7903" name="Google Shape;7903;p69"/>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9"/>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69"/>
              <p:cNvGrpSpPr/>
              <p:nvPr/>
            </p:nvGrpSpPr>
            <p:grpSpPr>
              <a:xfrm>
                <a:off x="4746044" y="4104966"/>
                <a:ext cx="33497" cy="28699"/>
                <a:chOff x="4746044" y="4104966"/>
                <a:chExt cx="33497" cy="28699"/>
              </a:xfrm>
            </p:grpSpPr>
            <p:sp>
              <p:nvSpPr>
                <p:cNvPr id="7906" name="Google Shape;7906;p69"/>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9"/>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8" name="Google Shape;7908;p69"/>
              <p:cNvGrpSpPr/>
              <p:nvPr/>
            </p:nvGrpSpPr>
            <p:grpSpPr>
              <a:xfrm>
                <a:off x="4859646" y="4162554"/>
                <a:ext cx="33591" cy="28762"/>
                <a:chOff x="4859646" y="4162554"/>
                <a:chExt cx="33591" cy="28762"/>
              </a:xfrm>
            </p:grpSpPr>
            <p:sp>
              <p:nvSpPr>
                <p:cNvPr id="7909" name="Google Shape;7909;p69"/>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9"/>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1" name="Google Shape;7911;p69"/>
            <p:cNvGrpSpPr/>
            <p:nvPr/>
          </p:nvGrpSpPr>
          <p:grpSpPr>
            <a:xfrm>
              <a:off x="3597785" y="3274438"/>
              <a:ext cx="855610" cy="1122100"/>
              <a:chOff x="3597785" y="3274438"/>
              <a:chExt cx="855610" cy="1122100"/>
            </a:xfrm>
          </p:grpSpPr>
          <p:grpSp>
            <p:nvGrpSpPr>
              <p:cNvPr id="7912" name="Google Shape;7912;p69"/>
              <p:cNvGrpSpPr/>
              <p:nvPr/>
            </p:nvGrpSpPr>
            <p:grpSpPr>
              <a:xfrm>
                <a:off x="3617857" y="3284717"/>
                <a:ext cx="826785" cy="1099165"/>
                <a:chOff x="3617857" y="3284717"/>
                <a:chExt cx="826785" cy="1099165"/>
              </a:xfrm>
            </p:grpSpPr>
            <p:sp>
              <p:nvSpPr>
                <p:cNvPr id="7913" name="Google Shape;7913;p69"/>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9"/>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9"/>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9"/>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9"/>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9"/>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9"/>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9"/>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9"/>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9"/>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9"/>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9"/>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9"/>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9"/>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9"/>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9"/>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9"/>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9"/>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9"/>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9"/>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9"/>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9"/>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9"/>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9"/>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9"/>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9"/>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9"/>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9"/>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9"/>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9"/>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9"/>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9"/>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9"/>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9"/>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9"/>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9"/>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9"/>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9"/>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9"/>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9"/>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9"/>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9"/>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9"/>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9"/>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9"/>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9"/>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9"/>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9"/>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9"/>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9"/>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9"/>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9"/>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9"/>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9"/>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9"/>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9"/>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69"/>
              <p:cNvGrpSpPr/>
              <p:nvPr/>
            </p:nvGrpSpPr>
            <p:grpSpPr>
              <a:xfrm>
                <a:off x="4180904" y="4251758"/>
                <a:ext cx="37783" cy="32420"/>
                <a:chOff x="4180904" y="4251758"/>
                <a:chExt cx="37783" cy="32420"/>
              </a:xfrm>
            </p:grpSpPr>
            <p:sp>
              <p:nvSpPr>
                <p:cNvPr id="7970" name="Google Shape;7970;p69"/>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9"/>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69"/>
              <p:cNvGrpSpPr/>
              <p:nvPr/>
            </p:nvGrpSpPr>
            <p:grpSpPr>
              <a:xfrm>
                <a:off x="4201644" y="4081324"/>
                <a:ext cx="37783" cy="32364"/>
                <a:chOff x="4201644" y="4081324"/>
                <a:chExt cx="37783" cy="32364"/>
              </a:xfrm>
            </p:grpSpPr>
            <p:sp>
              <p:nvSpPr>
                <p:cNvPr id="7973" name="Google Shape;7973;p69"/>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9"/>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69"/>
              <p:cNvGrpSpPr/>
              <p:nvPr/>
            </p:nvGrpSpPr>
            <p:grpSpPr>
              <a:xfrm>
                <a:off x="4284416" y="3887428"/>
                <a:ext cx="37783" cy="32451"/>
                <a:chOff x="4284416" y="3887428"/>
                <a:chExt cx="37783" cy="32451"/>
              </a:xfrm>
            </p:grpSpPr>
            <p:sp>
              <p:nvSpPr>
                <p:cNvPr id="7976" name="Google Shape;7976;p69"/>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9"/>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69"/>
              <p:cNvGrpSpPr/>
              <p:nvPr/>
            </p:nvGrpSpPr>
            <p:grpSpPr>
              <a:xfrm>
                <a:off x="4223721" y="3860404"/>
                <a:ext cx="37870" cy="32364"/>
                <a:chOff x="4223721" y="3860404"/>
                <a:chExt cx="37870" cy="32364"/>
              </a:xfrm>
            </p:grpSpPr>
            <p:sp>
              <p:nvSpPr>
                <p:cNvPr id="7979" name="Google Shape;7979;p69"/>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9"/>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69"/>
              <p:cNvGrpSpPr/>
              <p:nvPr/>
            </p:nvGrpSpPr>
            <p:grpSpPr>
              <a:xfrm>
                <a:off x="4104889" y="3699242"/>
                <a:ext cx="37776" cy="32357"/>
                <a:chOff x="4104889" y="3699242"/>
                <a:chExt cx="37776" cy="32357"/>
              </a:xfrm>
            </p:grpSpPr>
            <p:sp>
              <p:nvSpPr>
                <p:cNvPr id="7982" name="Google Shape;7982;p69"/>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9"/>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69"/>
              <p:cNvGrpSpPr/>
              <p:nvPr/>
            </p:nvGrpSpPr>
            <p:grpSpPr>
              <a:xfrm>
                <a:off x="4143608" y="3475121"/>
                <a:ext cx="37878" cy="32420"/>
                <a:chOff x="4143608" y="3475121"/>
                <a:chExt cx="37878" cy="32420"/>
              </a:xfrm>
            </p:grpSpPr>
            <p:sp>
              <p:nvSpPr>
                <p:cNvPr id="7985" name="Google Shape;7985;p69"/>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9"/>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69"/>
              <p:cNvGrpSpPr/>
              <p:nvPr/>
            </p:nvGrpSpPr>
            <p:grpSpPr>
              <a:xfrm>
                <a:off x="4217248" y="3570893"/>
                <a:ext cx="37776" cy="32364"/>
                <a:chOff x="4217248" y="3570893"/>
                <a:chExt cx="37776" cy="32364"/>
              </a:xfrm>
            </p:grpSpPr>
            <p:sp>
              <p:nvSpPr>
                <p:cNvPr id="7988" name="Google Shape;7988;p69"/>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9"/>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69"/>
              <p:cNvGrpSpPr/>
              <p:nvPr/>
            </p:nvGrpSpPr>
            <p:grpSpPr>
              <a:xfrm>
                <a:off x="4255307" y="3431612"/>
                <a:ext cx="37776" cy="32451"/>
                <a:chOff x="4255307" y="3431612"/>
                <a:chExt cx="37776" cy="32451"/>
              </a:xfrm>
            </p:grpSpPr>
            <p:sp>
              <p:nvSpPr>
                <p:cNvPr id="7991" name="Google Shape;7991;p69"/>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9"/>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69"/>
              <p:cNvGrpSpPr/>
              <p:nvPr/>
            </p:nvGrpSpPr>
            <p:grpSpPr>
              <a:xfrm>
                <a:off x="3853052" y="3577398"/>
                <a:ext cx="37776" cy="32420"/>
                <a:chOff x="3853052" y="3577398"/>
                <a:chExt cx="37776" cy="32420"/>
              </a:xfrm>
            </p:grpSpPr>
            <p:sp>
              <p:nvSpPr>
                <p:cNvPr id="7994" name="Google Shape;7994;p69"/>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9"/>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6" name="Google Shape;7996;p69"/>
              <p:cNvGrpSpPr/>
              <p:nvPr/>
            </p:nvGrpSpPr>
            <p:grpSpPr>
              <a:xfrm>
                <a:off x="4039908" y="3412107"/>
                <a:ext cx="37776" cy="32357"/>
                <a:chOff x="4039908" y="3412107"/>
                <a:chExt cx="37776" cy="32357"/>
              </a:xfrm>
            </p:grpSpPr>
            <p:sp>
              <p:nvSpPr>
                <p:cNvPr id="7997" name="Google Shape;7997;p69"/>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9"/>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9" name="Google Shape;7999;p69"/>
              <p:cNvGrpSpPr/>
              <p:nvPr/>
            </p:nvGrpSpPr>
            <p:grpSpPr>
              <a:xfrm>
                <a:off x="4017360" y="3342061"/>
                <a:ext cx="37870" cy="32380"/>
                <a:chOff x="4017360" y="3342061"/>
                <a:chExt cx="37870" cy="32380"/>
              </a:xfrm>
            </p:grpSpPr>
            <p:sp>
              <p:nvSpPr>
                <p:cNvPr id="8000" name="Google Shape;8000;p69"/>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9"/>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2" name="Google Shape;8002;p69"/>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9"/>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4" name="Google Shape;8004;p69"/>
              <p:cNvGrpSpPr/>
              <p:nvPr/>
            </p:nvGrpSpPr>
            <p:grpSpPr>
              <a:xfrm>
                <a:off x="3750870" y="3418650"/>
                <a:ext cx="37776" cy="32380"/>
                <a:chOff x="3750870" y="3418650"/>
                <a:chExt cx="37776" cy="32380"/>
              </a:xfrm>
            </p:grpSpPr>
            <p:sp>
              <p:nvSpPr>
                <p:cNvPr id="8005" name="Google Shape;8005;p69"/>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9"/>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7" name="Google Shape;8007;p69"/>
              <p:cNvGrpSpPr/>
              <p:nvPr/>
            </p:nvGrpSpPr>
            <p:grpSpPr>
              <a:xfrm>
                <a:off x="3632509" y="3274438"/>
                <a:ext cx="37783" cy="32357"/>
                <a:chOff x="3632509" y="3274438"/>
                <a:chExt cx="37783" cy="32357"/>
              </a:xfrm>
            </p:grpSpPr>
            <p:sp>
              <p:nvSpPr>
                <p:cNvPr id="8008" name="Google Shape;8008;p69"/>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9"/>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69"/>
              <p:cNvGrpSpPr/>
              <p:nvPr/>
            </p:nvGrpSpPr>
            <p:grpSpPr>
              <a:xfrm>
                <a:off x="3906424" y="3297561"/>
                <a:ext cx="37776" cy="32451"/>
                <a:chOff x="3906424" y="3297561"/>
                <a:chExt cx="37776" cy="32451"/>
              </a:xfrm>
            </p:grpSpPr>
            <p:sp>
              <p:nvSpPr>
                <p:cNvPr id="8011" name="Google Shape;8011;p69"/>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9"/>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69"/>
              <p:cNvGrpSpPr/>
              <p:nvPr/>
            </p:nvGrpSpPr>
            <p:grpSpPr>
              <a:xfrm>
                <a:off x="3866084" y="3412107"/>
                <a:ext cx="37776" cy="32357"/>
                <a:chOff x="3866084" y="3412107"/>
                <a:chExt cx="37776" cy="32357"/>
              </a:xfrm>
            </p:grpSpPr>
            <p:sp>
              <p:nvSpPr>
                <p:cNvPr id="8014" name="Google Shape;8014;p69"/>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9"/>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69"/>
              <p:cNvGrpSpPr/>
              <p:nvPr/>
            </p:nvGrpSpPr>
            <p:grpSpPr>
              <a:xfrm>
                <a:off x="4023919" y="3766409"/>
                <a:ext cx="37783" cy="32357"/>
                <a:chOff x="4023919" y="3766409"/>
                <a:chExt cx="37783" cy="32357"/>
              </a:xfrm>
            </p:grpSpPr>
            <p:sp>
              <p:nvSpPr>
                <p:cNvPr id="8017" name="Google Shape;8017;p69"/>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9"/>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69"/>
              <p:cNvGrpSpPr/>
              <p:nvPr/>
            </p:nvGrpSpPr>
            <p:grpSpPr>
              <a:xfrm>
                <a:off x="3973882" y="3779449"/>
                <a:ext cx="37776" cy="32357"/>
                <a:chOff x="3973882" y="3779449"/>
                <a:chExt cx="37776" cy="32357"/>
              </a:xfrm>
            </p:grpSpPr>
            <p:sp>
              <p:nvSpPr>
                <p:cNvPr id="8020" name="Google Shape;8020;p69"/>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9"/>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69"/>
              <p:cNvGrpSpPr/>
              <p:nvPr/>
            </p:nvGrpSpPr>
            <p:grpSpPr>
              <a:xfrm>
                <a:off x="4073398" y="3838028"/>
                <a:ext cx="37776" cy="32380"/>
                <a:chOff x="4073398" y="3838028"/>
                <a:chExt cx="37776" cy="32380"/>
              </a:xfrm>
            </p:grpSpPr>
            <p:sp>
              <p:nvSpPr>
                <p:cNvPr id="8023" name="Google Shape;8023;p69"/>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9"/>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5" name="Google Shape;8025;p69"/>
              <p:cNvGrpSpPr/>
              <p:nvPr/>
            </p:nvGrpSpPr>
            <p:grpSpPr>
              <a:xfrm>
                <a:off x="4342672" y="4144496"/>
                <a:ext cx="37752" cy="32364"/>
                <a:chOff x="4342672" y="4144496"/>
                <a:chExt cx="37752" cy="32364"/>
              </a:xfrm>
            </p:grpSpPr>
            <p:sp>
              <p:nvSpPr>
                <p:cNvPr id="8026" name="Google Shape;8026;p69"/>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9"/>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69"/>
              <p:cNvGrpSpPr/>
              <p:nvPr/>
            </p:nvGrpSpPr>
            <p:grpSpPr>
              <a:xfrm>
                <a:off x="4406386" y="4056872"/>
                <a:ext cx="37783" cy="32364"/>
                <a:chOff x="4406386" y="4056872"/>
                <a:chExt cx="37783" cy="32364"/>
              </a:xfrm>
            </p:grpSpPr>
            <p:sp>
              <p:nvSpPr>
                <p:cNvPr id="8029" name="Google Shape;8029;p69"/>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9"/>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1" name="Google Shape;8031;p69"/>
              <p:cNvGrpSpPr/>
              <p:nvPr/>
            </p:nvGrpSpPr>
            <p:grpSpPr>
              <a:xfrm>
                <a:off x="4284416" y="4245254"/>
                <a:ext cx="37783" cy="32357"/>
                <a:chOff x="4284416" y="4245254"/>
                <a:chExt cx="37783" cy="32357"/>
              </a:xfrm>
            </p:grpSpPr>
            <p:sp>
              <p:nvSpPr>
                <p:cNvPr id="8032" name="Google Shape;8032;p69"/>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9"/>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69"/>
              <p:cNvGrpSpPr/>
              <p:nvPr/>
            </p:nvGrpSpPr>
            <p:grpSpPr>
              <a:xfrm>
                <a:off x="4219057" y="4331258"/>
                <a:ext cx="37776" cy="32364"/>
                <a:chOff x="4219057" y="4331258"/>
                <a:chExt cx="37776" cy="32364"/>
              </a:xfrm>
            </p:grpSpPr>
            <p:sp>
              <p:nvSpPr>
                <p:cNvPr id="8035" name="Google Shape;8035;p69"/>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9"/>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7" name="Google Shape;8037;p69"/>
              <p:cNvGrpSpPr/>
              <p:nvPr/>
            </p:nvGrpSpPr>
            <p:grpSpPr>
              <a:xfrm>
                <a:off x="4204122" y="4141688"/>
                <a:ext cx="33497" cy="28699"/>
                <a:chOff x="4204122" y="4141688"/>
                <a:chExt cx="33497" cy="28699"/>
              </a:xfrm>
            </p:grpSpPr>
            <p:sp>
              <p:nvSpPr>
                <p:cNvPr id="8038" name="Google Shape;8038;p69"/>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9"/>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69"/>
              <p:cNvGrpSpPr/>
              <p:nvPr/>
            </p:nvGrpSpPr>
            <p:grpSpPr>
              <a:xfrm>
                <a:off x="4301546" y="4003869"/>
                <a:ext cx="38916" cy="33324"/>
                <a:chOff x="4301546" y="4003869"/>
                <a:chExt cx="38916" cy="33324"/>
              </a:xfrm>
            </p:grpSpPr>
            <p:sp>
              <p:nvSpPr>
                <p:cNvPr id="8041" name="Google Shape;8041;p69"/>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9"/>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3" name="Google Shape;8043;p69"/>
              <p:cNvGrpSpPr/>
              <p:nvPr/>
            </p:nvGrpSpPr>
            <p:grpSpPr>
              <a:xfrm>
                <a:off x="4210681" y="3924669"/>
                <a:ext cx="36549" cy="31366"/>
                <a:chOff x="4210681" y="3924669"/>
                <a:chExt cx="36549" cy="31366"/>
              </a:xfrm>
            </p:grpSpPr>
            <p:sp>
              <p:nvSpPr>
                <p:cNvPr id="8044" name="Google Shape;8044;p69"/>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9"/>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69"/>
              <p:cNvGrpSpPr/>
              <p:nvPr/>
            </p:nvGrpSpPr>
            <p:grpSpPr>
              <a:xfrm>
                <a:off x="3987771" y="3628874"/>
                <a:ext cx="31499" cy="26993"/>
                <a:chOff x="3987771" y="3628874"/>
                <a:chExt cx="31499" cy="26993"/>
              </a:xfrm>
            </p:grpSpPr>
            <p:sp>
              <p:nvSpPr>
                <p:cNvPr id="8047" name="Google Shape;8047;p69"/>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9"/>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69"/>
              <p:cNvGrpSpPr/>
              <p:nvPr/>
            </p:nvGrpSpPr>
            <p:grpSpPr>
              <a:xfrm>
                <a:off x="4087382" y="3775674"/>
                <a:ext cx="31405" cy="26898"/>
                <a:chOff x="4087382" y="3775674"/>
                <a:chExt cx="31405" cy="26898"/>
              </a:xfrm>
            </p:grpSpPr>
            <p:sp>
              <p:nvSpPr>
                <p:cNvPr id="8050" name="Google Shape;8050;p69"/>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9"/>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69"/>
              <p:cNvGrpSpPr/>
              <p:nvPr/>
            </p:nvGrpSpPr>
            <p:grpSpPr>
              <a:xfrm>
                <a:off x="4118873" y="3856637"/>
                <a:ext cx="31405" cy="26906"/>
                <a:chOff x="4118873" y="3856637"/>
                <a:chExt cx="31405" cy="26906"/>
              </a:xfrm>
            </p:grpSpPr>
            <p:sp>
              <p:nvSpPr>
                <p:cNvPr id="8053" name="Google Shape;8053;p69"/>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9"/>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69"/>
              <p:cNvGrpSpPr/>
              <p:nvPr/>
            </p:nvGrpSpPr>
            <p:grpSpPr>
              <a:xfrm>
                <a:off x="4168541" y="3639523"/>
                <a:ext cx="31499" cy="26906"/>
                <a:chOff x="4168541" y="3639523"/>
                <a:chExt cx="31499" cy="26906"/>
              </a:xfrm>
            </p:grpSpPr>
            <p:sp>
              <p:nvSpPr>
                <p:cNvPr id="8056" name="Google Shape;8056;p69"/>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9"/>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8" name="Google Shape;8058;p69"/>
              <p:cNvGrpSpPr/>
              <p:nvPr/>
            </p:nvGrpSpPr>
            <p:grpSpPr>
              <a:xfrm>
                <a:off x="3965789" y="3393545"/>
                <a:ext cx="31405" cy="26945"/>
                <a:chOff x="3965789" y="3393545"/>
                <a:chExt cx="31405" cy="26945"/>
              </a:xfrm>
            </p:grpSpPr>
            <p:sp>
              <p:nvSpPr>
                <p:cNvPr id="8059" name="Google Shape;8059;p69"/>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9"/>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69"/>
              <p:cNvGrpSpPr/>
              <p:nvPr/>
            </p:nvGrpSpPr>
            <p:grpSpPr>
              <a:xfrm>
                <a:off x="3925166" y="3491008"/>
                <a:ext cx="31405" cy="27001"/>
                <a:chOff x="3925166" y="3491008"/>
                <a:chExt cx="31405" cy="27001"/>
              </a:xfrm>
            </p:grpSpPr>
            <p:sp>
              <p:nvSpPr>
                <p:cNvPr id="8062" name="Google Shape;8062;p69"/>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9"/>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69"/>
              <p:cNvGrpSpPr/>
              <p:nvPr/>
            </p:nvGrpSpPr>
            <p:grpSpPr>
              <a:xfrm>
                <a:off x="3682845" y="3340976"/>
                <a:ext cx="31397" cy="26898"/>
                <a:chOff x="3682845" y="3340976"/>
                <a:chExt cx="31397" cy="26898"/>
              </a:xfrm>
            </p:grpSpPr>
            <p:sp>
              <p:nvSpPr>
                <p:cNvPr id="8065" name="Google Shape;8065;p69"/>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9"/>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7" name="Google Shape;8067;p69"/>
              <p:cNvGrpSpPr/>
              <p:nvPr/>
            </p:nvGrpSpPr>
            <p:grpSpPr>
              <a:xfrm>
                <a:off x="3795393" y="3353725"/>
                <a:ext cx="31499" cy="26993"/>
                <a:chOff x="3795393" y="3353725"/>
                <a:chExt cx="31499" cy="26993"/>
              </a:xfrm>
            </p:grpSpPr>
            <p:sp>
              <p:nvSpPr>
                <p:cNvPr id="8068" name="Google Shape;8068;p69"/>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9"/>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69"/>
              <p:cNvGrpSpPr/>
              <p:nvPr/>
            </p:nvGrpSpPr>
            <p:grpSpPr>
              <a:xfrm>
                <a:off x="4176909" y="4363221"/>
                <a:ext cx="38924" cy="33316"/>
                <a:chOff x="4176909" y="4363221"/>
                <a:chExt cx="38924" cy="33316"/>
              </a:xfrm>
            </p:grpSpPr>
            <p:sp>
              <p:nvSpPr>
                <p:cNvPr id="8071" name="Google Shape;8071;p69"/>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9"/>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69"/>
              <p:cNvGrpSpPr/>
              <p:nvPr/>
            </p:nvGrpSpPr>
            <p:grpSpPr>
              <a:xfrm>
                <a:off x="4226191" y="4007660"/>
                <a:ext cx="33560" cy="28770"/>
                <a:chOff x="4226191" y="4007660"/>
                <a:chExt cx="33560" cy="28770"/>
              </a:xfrm>
            </p:grpSpPr>
            <p:sp>
              <p:nvSpPr>
                <p:cNvPr id="8074" name="Google Shape;8074;p69"/>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9"/>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69"/>
              <p:cNvGrpSpPr/>
              <p:nvPr/>
            </p:nvGrpSpPr>
            <p:grpSpPr>
              <a:xfrm>
                <a:off x="3597785" y="3377045"/>
                <a:ext cx="33591" cy="28699"/>
                <a:chOff x="3597785" y="3377045"/>
                <a:chExt cx="33591" cy="28699"/>
              </a:xfrm>
            </p:grpSpPr>
            <p:sp>
              <p:nvSpPr>
                <p:cNvPr id="8077" name="Google Shape;8077;p69"/>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9"/>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69"/>
              <p:cNvGrpSpPr/>
              <p:nvPr/>
            </p:nvGrpSpPr>
            <p:grpSpPr>
              <a:xfrm>
                <a:off x="3887870" y="3669796"/>
                <a:ext cx="33591" cy="28692"/>
                <a:chOff x="3887870" y="3669796"/>
                <a:chExt cx="33591" cy="28692"/>
              </a:xfrm>
            </p:grpSpPr>
            <p:sp>
              <p:nvSpPr>
                <p:cNvPr id="8080" name="Google Shape;8080;p69"/>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9"/>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69"/>
              <p:cNvGrpSpPr/>
              <p:nvPr/>
            </p:nvGrpSpPr>
            <p:grpSpPr>
              <a:xfrm>
                <a:off x="3818320" y="3481625"/>
                <a:ext cx="33497" cy="28770"/>
                <a:chOff x="3818320" y="3481625"/>
                <a:chExt cx="33497" cy="28770"/>
              </a:xfrm>
            </p:grpSpPr>
            <p:sp>
              <p:nvSpPr>
                <p:cNvPr id="8083" name="Google Shape;8083;p69"/>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9"/>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69"/>
              <p:cNvGrpSpPr/>
              <p:nvPr/>
            </p:nvGrpSpPr>
            <p:grpSpPr>
              <a:xfrm>
                <a:off x="4278139" y="4120948"/>
                <a:ext cx="37492" cy="32129"/>
                <a:chOff x="4278139" y="4120948"/>
                <a:chExt cx="37492" cy="32129"/>
              </a:xfrm>
            </p:grpSpPr>
            <p:sp>
              <p:nvSpPr>
                <p:cNvPr id="8086" name="Google Shape;8086;p69"/>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9"/>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69"/>
              <p:cNvGrpSpPr/>
              <p:nvPr/>
            </p:nvGrpSpPr>
            <p:grpSpPr>
              <a:xfrm>
                <a:off x="4419898" y="3977388"/>
                <a:ext cx="33497" cy="28692"/>
                <a:chOff x="4419898" y="3977388"/>
                <a:chExt cx="33497" cy="28692"/>
              </a:xfrm>
            </p:grpSpPr>
            <p:sp>
              <p:nvSpPr>
                <p:cNvPr id="8089" name="Google Shape;8089;p69"/>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9"/>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69"/>
              <p:cNvGrpSpPr/>
              <p:nvPr/>
            </p:nvGrpSpPr>
            <p:grpSpPr>
              <a:xfrm>
                <a:off x="4158930" y="4034684"/>
                <a:ext cx="33497" cy="28762"/>
                <a:chOff x="4158930" y="4034684"/>
                <a:chExt cx="33497" cy="28762"/>
              </a:xfrm>
            </p:grpSpPr>
            <p:sp>
              <p:nvSpPr>
                <p:cNvPr id="8092" name="Google Shape;8092;p69"/>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9"/>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69"/>
              <p:cNvGrpSpPr/>
              <p:nvPr/>
            </p:nvGrpSpPr>
            <p:grpSpPr>
              <a:xfrm>
                <a:off x="4134949" y="3957049"/>
                <a:ext cx="33497" cy="28770"/>
                <a:chOff x="4134949" y="3957049"/>
                <a:chExt cx="33497" cy="28770"/>
              </a:xfrm>
            </p:grpSpPr>
            <p:sp>
              <p:nvSpPr>
                <p:cNvPr id="8095" name="Google Shape;8095;p69"/>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9"/>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69"/>
              <p:cNvGrpSpPr/>
              <p:nvPr/>
            </p:nvGrpSpPr>
            <p:grpSpPr>
              <a:xfrm>
                <a:off x="4193653" y="4184403"/>
                <a:ext cx="43580" cy="37264"/>
                <a:chOff x="4193653" y="4184403"/>
                <a:chExt cx="43580" cy="37264"/>
              </a:xfrm>
            </p:grpSpPr>
            <p:sp>
              <p:nvSpPr>
                <p:cNvPr id="8098" name="Google Shape;8098;p69"/>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9"/>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69"/>
              <p:cNvGrpSpPr/>
              <p:nvPr/>
            </p:nvGrpSpPr>
            <p:grpSpPr>
              <a:xfrm>
                <a:off x="4343600" y="3943844"/>
                <a:ext cx="43580" cy="37312"/>
                <a:chOff x="4343600" y="3943844"/>
                <a:chExt cx="43580" cy="37312"/>
              </a:xfrm>
            </p:grpSpPr>
            <p:sp>
              <p:nvSpPr>
                <p:cNvPr id="8101" name="Google Shape;8101;p69"/>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9"/>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69"/>
              <p:cNvGrpSpPr/>
              <p:nvPr/>
            </p:nvGrpSpPr>
            <p:grpSpPr>
              <a:xfrm>
                <a:off x="4172339" y="3381693"/>
                <a:ext cx="31499" cy="27001"/>
                <a:chOff x="4172339" y="3381693"/>
                <a:chExt cx="31499" cy="27001"/>
              </a:xfrm>
            </p:grpSpPr>
            <p:sp>
              <p:nvSpPr>
                <p:cNvPr id="8104" name="Google Shape;8104;p69"/>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9"/>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09" name="Shape 8109"/>
        <p:cNvGrpSpPr/>
        <p:nvPr/>
      </p:nvGrpSpPr>
      <p:grpSpPr>
        <a:xfrm>
          <a:off x="0" y="0"/>
          <a:ext cx="0" cy="0"/>
          <a:chOff x="0" y="0"/>
          <a:chExt cx="0" cy="0"/>
        </a:xfrm>
      </p:grpSpPr>
      <p:grpSp>
        <p:nvGrpSpPr>
          <p:cNvPr id="8110" name="Google Shape;8110;p70"/>
          <p:cNvGrpSpPr/>
          <p:nvPr/>
        </p:nvGrpSpPr>
        <p:grpSpPr>
          <a:xfrm>
            <a:off x="729274" y="1175734"/>
            <a:ext cx="2507799" cy="206239"/>
            <a:chOff x="106648" y="895722"/>
            <a:chExt cx="4481413" cy="374300"/>
          </a:xfrm>
        </p:grpSpPr>
        <p:grpSp>
          <p:nvGrpSpPr>
            <p:cNvPr id="8111" name="Google Shape;8111;p70"/>
            <p:cNvGrpSpPr/>
            <p:nvPr/>
          </p:nvGrpSpPr>
          <p:grpSpPr>
            <a:xfrm>
              <a:off x="2233276" y="895722"/>
              <a:ext cx="1082667" cy="223591"/>
              <a:chOff x="4808316" y="2800065"/>
              <a:chExt cx="1999386" cy="412910"/>
            </a:xfrm>
          </p:grpSpPr>
          <p:sp>
            <p:nvSpPr>
              <p:cNvPr id="8112" name="Google Shape;8112;p70"/>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3" name="Google Shape;8113;p70"/>
              <p:cNvGrpSpPr/>
              <p:nvPr/>
            </p:nvGrpSpPr>
            <p:grpSpPr>
              <a:xfrm>
                <a:off x="4808316" y="2800065"/>
                <a:ext cx="92400" cy="411825"/>
                <a:chOff x="845575" y="2563700"/>
                <a:chExt cx="92400" cy="411825"/>
              </a:xfrm>
            </p:grpSpPr>
            <p:cxnSp>
              <p:nvCxnSpPr>
                <p:cNvPr id="8114" name="Google Shape;8114;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15" name="Google Shape;8115;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6" name="Google Shape;8116;p70"/>
            <p:cNvGrpSpPr/>
            <p:nvPr/>
          </p:nvGrpSpPr>
          <p:grpSpPr>
            <a:xfrm>
              <a:off x="106648" y="895722"/>
              <a:ext cx="1088401" cy="223591"/>
              <a:chOff x="881025" y="2800065"/>
              <a:chExt cx="2009975" cy="412910"/>
            </a:xfrm>
          </p:grpSpPr>
          <p:sp>
            <p:nvSpPr>
              <p:cNvPr id="8117" name="Google Shape;8117;p70"/>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8" name="Google Shape;8118;p70"/>
              <p:cNvGrpSpPr/>
              <p:nvPr/>
            </p:nvGrpSpPr>
            <p:grpSpPr>
              <a:xfrm>
                <a:off x="881025" y="2800065"/>
                <a:ext cx="92400" cy="411825"/>
                <a:chOff x="845575" y="2563700"/>
                <a:chExt cx="92400" cy="411825"/>
              </a:xfrm>
            </p:grpSpPr>
            <p:cxnSp>
              <p:nvCxnSpPr>
                <p:cNvPr id="8119" name="Google Shape;8119;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20" name="Google Shape;8120;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1" name="Google Shape;8121;p70"/>
            <p:cNvGrpSpPr/>
            <p:nvPr/>
          </p:nvGrpSpPr>
          <p:grpSpPr>
            <a:xfrm>
              <a:off x="1172346" y="1047018"/>
              <a:ext cx="1083151" cy="223003"/>
              <a:chOff x="2849073" y="3079467"/>
              <a:chExt cx="2000279" cy="411825"/>
            </a:xfrm>
          </p:grpSpPr>
          <p:sp>
            <p:nvSpPr>
              <p:cNvPr id="8122" name="Google Shape;8122;p70"/>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3" name="Google Shape;8123;p70"/>
              <p:cNvGrpSpPr/>
              <p:nvPr/>
            </p:nvGrpSpPr>
            <p:grpSpPr>
              <a:xfrm rot="10800000">
                <a:off x="2849073" y="3079467"/>
                <a:ext cx="92400" cy="411825"/>
                <a:chOff x="2070100" y="2563700"/>
                <a:chExt cx="92400" cy="411825"/>
              </a:xfrm>
            </p:grpSpPr>
            <p:cxnSp>
              <p:nvCxnSpPr>
                <p:cNvPr id="8124" name="Google Shape;8124;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25" name="Google Shape;8125;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6" name="Google Shape;8126;p70"/>
            <p:cNvGrpSpPr/>
            <p:nvPr/>
          </p:nvGrpSpPr>
          <p:grpSpPr>
            <a:xfrm>
              <a:off x="3290132" y="1047018"/>
              <a:ext cx="1297929" cy="223003"/>
              <a:chOff x="6760035" y="3079467"/>
              <a:chExt cx="2396914" cy="411825"/>
            </a:xfrm>
          </p:grpSpPr>
          <p:sp>
            <p:nvSpPr>
              <p:cNvPr id="8127" name="Google Shape;8127;p70"/>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8" name="Google Shape;8128;p70"/>
              <p:cNvGrpSpPr/>
              <p:nvPr/>
            </p:nvGrpSpPr>
            <p:grpSpPr>
              <a:xfrm rot="10800000">
                <a:off x="6760035" y="3079467"/>
                <a:ext cx="92400" cy="411825"/>
                <a:chOff x="2070100" y="2563700"/>
                <a:chExt cx="92400" cy="411825"/>
              </a:xfrm>
            </p:grpSpPr>
            <p:cxnSp>
              <p:nvCxnSpPr>
                <p:cNvPr id="8129" name="Google Shape;8129;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30" name="Google Shape;8130;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31" name="Google Shape;8131;p70"/>
          <p:cNvGrpSpPr/>
          <p:nvPr/>
        </p:nvGrpSpPr>
        <p:grpSpPr>
          <a:xfrm>
            <a:off x="2147036" y="3575105"/>
            <a:ext cx="1086701" cy="799429"/>
            <a:chOff x="2183288" y="3555572"/>
            <a:chExt cx="1136241" cy="835873"/>
          </a:xfrm>
        </p:grpSpPr>
        <p:sp>
          <p:nvSpPr>
            <p:cNvPr id="8132" name="Google Shape;8132;p70"/>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3" name="Google Shape;8133;p70"/>
            <p:cNvGrpSpPr/>
            <p:nvPr/>
          </p:nvGrpSpPr>
          <p:grpSpPr>
            <a:xfrm>
              <a:off x="2205895" y="3637269"/>
              <a:ext cx="1089848" cy="724993"/>
              <a:chOff x="2205895" y="3637269"/>
              <a:chExt cx="1089848" cy="724993"/>
            </a:xfrm>
          </p:grpSpPr>
          <p:sp>
            <p:nvSpPr>
              <p:cNvPr id="8134" name="Google Shape;8134;p70"/>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0"/>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0"/>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0"/>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0"/>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0"/>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0" name="Google Shape;8140;p70"/>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41" name="Google Shape;8141;p70"/>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8142" name="Google Shape;8142;p70"/>
            <p:cNvGrpSpPr/>
            <p:nvPr/>
          </p:nvGrpSpPr>
          <p:grpSpPr>
            <a:xfrm>
              <a:off x="3173850" y="3779426"/>
              <a:ext cx="145679" cy="70048"/>
              <a:chOff x="3173850" y="3779426"/>
              <a:chExt cx="145679" cy="70048"/>
            </a:xfrm>
          </p:grpSpPr>
          <p:cxnSp>
            <p:nvCxnSpPr>
              <p:cNvPr id="8143" name="Google Shape;8143;p70"/>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8144" name="Google Shape;8144;p70"/>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70"/>
            <p:cNvGrpSpPr/>
            <p:nvPr/>
          </p:nvGrpSpPr>
          <p:grpSpPr>
            <a:xfrm>
              <a:off x="2183288" y="4139483"/>
              <a:ext cx="145133" cy="70048"/>
              <a:chOff x="2183288" y="4139483"/>
              <a:chExt cx="145133" cy="70048"/>
            </a:xfrm>
          </p:grpSpPr>
          <p:cxnSp>
            <p:nvCxnSpPr>
              <p:cNvPr id="8146" name="Google Shape;8146;p70"/>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8147" name="Google Shape;8147;p70"/>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8" name="Google Shape;8148;p70"/>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49" name="Google Shape;8149;p70"/>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8150" name="Google Shape;8150;p70"/>
            <p:cNvGrpSpPr/>
            <p:nvPr/>
          </p:nvGrpSpPr>
          <p:grpSpPr>
            <a:xfrm>
              <a:off x="2943836" y="4268886"/>
              <a:ext cx="60717" cy="122559"/>
              <a:chOff x="2943836" y="4268886"/>
              <a:chExt cx="60717" cy="122559"/>
            </a:xfrm>
          </p:grpSpPr>
          <p:sp>
            <p:nvSpPr>
              <p:cNvPr id="8151" name="Google Shape;8151;p70"/>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52" name="Google Shape;8152;p70"/>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8153" name="Google Shape;8153;p70"/>
          <p:cNvGrpSpPr/>
          <p:nvPr/>
        </p:nvGrpSpPr>
        <p:grpSpPr>
          <a:xfrm>
            <a:off x="3409981" y="1496104"/>
            <a:ext cx="1675870" cy="758251"/>
            <a:chOff x="3530532" y="1496185"/>
            <a:chExt cx="1562000" cy="706730"/>
          </a:xfrm>
        </p:grpSpPr>
        <p:cxnSp>
          <p:nvCxnSpPr>
            <p:cNvPr id="8154" name="Google Shape;8154;p70"/>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8155" name="Google Shape;8155;p70"/>
            <p:cNvGrpSpPr/>
            <p:nvPr/>
          </p:nvGrpSpPr>
          <p:grpSpPr>
            <a:xfrm>
              <a:off x="3530532" y="1496185"/>
              <a:ext cx="323430" cy="463587"/>
              <a:chOff x="3530532" y="1496185"/>
              <a:chExt cx="323430" cy="463587"/>
            </a:xfrm>
          </p:grpSpPr>
          <p:grpSp>
            <p:nvGrpSpPr>
              <p:cNvPr id="8156" name="Google Shape;8156;p70"/>
              <p:cNvGrpSpPr/>
              <p:nvPr/>
            </p:nvGrpSpPr>
            <p:grpSpPr>
              <a:xfrm>
                <a:off x="3567462" y="1496185"/>
                <a:ext cx="286500" cy="361376"/>
                <a:chOff x="3567462" y="1496185"/>
                <a:chExt cx="286500" cy="361376"/>
              </a:xfrm>
            </p:grpSpPr>
            <p:cxnSp>
              <p:nvCxnSpPr>
                <p:cNvPr id="8157" name="Google Shape;8157;p70"/>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8158" name="Google Shape;8158;p70"/>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9" name="Google Shape;8159;p70"/>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0" name="Google Shape;8160;p70"/>
            <p:cNvGrpSpPr/>
            <p:nvPr/>
          </p:nvGrpSpPr>
          <p:grpSpPr>
            <a:xfrm>
              <a:off x="3891569" y="1779209"/>
              <a:ext cx="323945" cy="423706"/>
              <a:chOff x="3891569" y="1779209"/>
              <a:chExt cx="323945" cy="423706"/>
            </a:xfrm>
          </p:grpSpPr>
          <p:grpSp>
            <p:nvGrpSpPr>
              <p:cNvPr id="8161" name="Google Shape;8161;p70"/>
              <p:cNvGrpSpPr/>
              <p:nvPr/>
            </p:nvGrpSpPr>
            <p:grpSpPr>
              <a:xfrm>
                <a:off x="3929014" y="1881638"/>
                <a:ext cx="286500" cy="321278"/>
                <a:chOff x="3929014" y="1881638"/>
                <a:chExt cx="286500" cy="321278"/>
              </a:xfrm>
            </p:grpSpPr>
            <p:cxnSp>
              <p:nvCxnSpPr>
                <p:cNvPr id="8162" name="Google Shape;8162;p70"/>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8163" name="Google Shape;8163;p70"/>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4" name="Google Shape;8164;p70"/>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70"/>
            <p:cNvGrpSpPr/>
            <p:nvPr/>
          </p:nvGrpSpPr>
          <p:grpSpPr>
            <a:xfrm>
              <a:off x="4252606" y="1496185"/>
              <a:ext cx="324721" cy="463587"/>
              <a:chOff x="4252606" y="1496185"/>
              <a:chExt cx="324721" cy="463587"/>
            </a:xfrm>
          </p:grpSpPr>
          <p:grpSp>
            <p:nvGrpSpPr>
              <p:cNvPr id="8166" name="Google Shape;8166;p70"/>
              <p:cNvGrpSpPr/>
              <p:nvPr/>
            </p:nvGrpSpPr>
            <p:grpSpPr>
              <a:xfrm>
                <a:off x="4290828" y="1496185"/>
                <a:ext cx="286500" cy="361376"/>
                <a:chOff x="4290828" y="1496185"/>
                <a:chExt cx="286500" cy="361376"/>
              </a:xfrm>
            </p:grpSpPr>
            <p:cxnSp>
              <p:nvCxnSpPr>
                <p:cNvPr id="8167" name="Google Shape;8167;p70"/>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8168" name="Google Shape;8168;p70"/>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9" name="Google Shape;8169;p70"/>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70"/>
            <p:cNvGrpSpPr/>
            <p:nvPr/>
          </p:nvGrpSpPr>
          <p:grpSpPr>
            <a:xfrm>
              <a:off x="4613643" y="1763716"/>
              <a:ext cx="325308" cy="439200"/>
              <a:chOff x="4613643" y="1763716"/>
              <a:chExt cx="325308" cy="439200"/>
            </a:xfrm>
          </p:grpSpPr>
          <p:grpSp>
            <p:nvGrpSpPr>
              <p:cNvPr id="8171" name="Google Shape;8171;p70"/>
              <p:cNvGrpSpPr/>
              <p:nvPr/>
            </p:nvGrpSpPr>
            <p:grpSpPr>
              <a:xfrm>
                <a:off x="4652451" y="1879538"/>
                <a:ext cx="286500" cy="323378"/>
                <a:chOff x="4652451" y="1879538"/>
                <a:chExt cx="286500" cy="323378"/>
              </a:xfrm>
            </p:grpSpPr>
            <p:cxnSp>
              <p:nvCxnSpPr>
                <p:cNvPr id="8172" name="Google Shape;8172;p70"/>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8173" name="Google Shape;8173;p70"/>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4" name="Google Shape;8174;p70"/>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5" name="Google Shape;8175;p70"/>
          <p:cNvGrpSpPr/>
          <p:nvPr/>
        </p:nvGrpSpPr>
        <p:grpSpPr>
          <a:xfrm>
            <a:off x="3421841" y="2349730"/>
            <a:ext cx="1652173" cy="391517"/>
            <a:chOff x="3512551" y="2358270"/>
            <a:chExt cx="1597383" cy="378533"/>
          </a:xfrm>
        </p:grpSpPr>
        <p:cxnSp>
          <p:nvCxnSpPr>
            <p:cNvPr id="8176" name="Google Shape;8176;p70"/>
            <p:cNvCxnSpPr>
              <a:stCxn id="8177" idx="6"/>
              <a:endCxn id="817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8179" name="Google Shape;8179;p70"/>
            <p:cNvGrpSpPr/>
            <p:nvPr/>
          </p:nvGrpSpPr>
          <p:grpSpPr>
            <a:xfrm>
              <a:off x="3512551" y="2358270"/>
              <a:ext cx="225647" cy="307714"/>
              <a:chOff x="2182679" y="2004714"/>
              <a:chExt cx="792300" cy="1080458"/>
            </a:xfrm>
          </p:grpSpPr>
          <p:cxnSp>
            <p:nvCxnSpPr>
              <p:cNvPr id="8180" name="Google Shape;8180;p70"/>
              <p:cNvCxnSpPr>
                <a:stCxn id="818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8177" name="Google Shape;8177;p70"/>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0"/>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70"/>
            <p:cNvGrpSpPr/>
            <p:nvPr/>
          </p:nvGrpSpPr>
          <p:grpSpPr>
            <a:xfrm>
              <a:off x="3969644" y="2440153"/>
              <a:ext cx="225853" cy="296651"/>
              <a:chOff x="3775710" y="1729289"/>
              <a:chExt cx="136500" cy="179289"/>
            </a:xfrm>
          </p:grpSpPr>
          <p:cxnSp>
            <p:nvCxnSpPr>
              <p:cNvPr id="8183" name="Google Shape;8183;p70"/>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8184" name="Google Shape;8184;p70"/>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0"/>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70"/>
            <p:cNvGrpSpPr/>
            <p:nvPr/>
          </p:nvGrpSpPr>
          <p:grpSpPr>
            <a:xfrm>
              <a:off x="4427051" y="2358270"/>
              <a:ext cx="225647" cy="307714"/>
              <a:chOff x="5393704" y="2004714"/>
              <a:chExt cx="792300" cy="1080458"/>
            </a:xfrm>
          </p:grpSpPr>
          <p:cxnSp>
            <p:nvCxnSpPr>
              <p:cNvPr id="8187" name="Google Shape;8187;p70"/>
              <p:cNvCxnSpPr>
                <a:stCxn id="818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8189" name="Google Shape;8189;p70"/>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0"/>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70"/>
            <p:cNvGrpSpPr/>
            <p:nvPr/>
          </p:nvGrpSpPr>
          <p:grpSpPr>
            <a:xfrm>
              <a:off x="4884287" y="2440252"/>
              <a:ext cx="225647" cy="296532"/>
              <a:chOff x="6999166" y="2292572"/>
              <a:chExt cx="792300" cy="1041192"/>
            </a:xfrm>
          </p:grpSpPr>
          <p:cxnSp>
            <p:nvCxnSpPr>
              <p:cNvPr id="8191" name="Google Shape;8191;p70"/>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8178" name="Google Shape;8178;p70"/>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0"/>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3" name="Google Shape;8193;p70"/>
          <p:cNvGrpSpPr/>
          <p:nvPr/>
        </p:nvGrpSpPr>
        <p:grpSpPr>
          <a:xfrm>
            <a:off x="6842649" y="1185930"/>
            <a:ext cx="1581844" cy="732818"/>
            <a:chOff x="634175" y="2986275"/>
            <a:chExt cx="3147949" cy="1458344"/>
          </a:xfrm>
        </p:grpSpPr>
        <p:cxnSp>
          <p:nvCxnSpPr>
            <p:cNvPr id="8194" name="Google Shape;8194;p70"/>
            <p:cNvCxnSpPr>
              <a:stCxn id="8195" idx="4"/>
              <a:endCxn id="819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8197" name="Google Shape;8197;p70"/>
            <p:cNvCxnSpPr>
              <a:stCxn id="8196" idx="0"/>
              <a:endCxn id="819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199" name="Google Shape;8199;p70"/>
            <p:cNvCxnSpPr>
              <a:stCxn id="8198" idx="4"/>
              <a:endCxn id="820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201" name="Google Shape;8201;p70"/>
            <p:cNvCxnSpPr>
              <a:stCxn id="8200" idx="0"/>
              <a:endCxn id="820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8202" name="Google Shape;8202;p70"/>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8" name="Google Shape;8198;p70"/>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5" name="Google Shape;8195;p70"/>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200" name="Google Shape;8200;p70"/>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6" name="Google Shape;8196;p70"/>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203" name="Google Shape;8203;p70"/>
          <p:cNvGrpSpPr/>
          <p:nvPr/>
        </p:nvGrpSpPr>
        <p:grpSpPr>
          <a:xfrm>
            <a:off x="3410364" y="2880240"/>
            <a:ext cx="1675128" cy="313674"/>
            <a:chOff x="998425" y="1182125"/>
            <a:chExt cx="1065400" cy="199500"/>
          </a:xfrm>
        </p:grpSpPr>
        <p:sp>
          <p:nvSpPr>
            <p:cNvPr id="8204" name="Google Shape;8204;p7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70"/>
          <p:cNvGrpSpPr/>
          <p:nvPr/>
        </p:nvGrpSpPr>
        <p:grpSpPr>
          <a:xfrm>
            <a:off x="3410363" y="3836206"/>
            <a:ext cx="1675129" cy="525345"/>
            <a:chOff x="5194708" y="3484366"/>
            <a:chExt cx="3148148" cy="987304"/>
          </a:xfrm>
        </p:grpSpPr>
        <p:grpSp>
          <p:nvGrpSpPr>
            <p:cNvPr id="8210" name="Google Shape;8210;p70"/>
            <p:cNvGrpSpPr/>
            <p:nvPr/>
          </p:nvGrpSpPr>
          <p:grpSpPr>
            <a:xfrm>
              <a:off x="7531521" y="3484366"/>
              <a:ext cx="811335" cy="987304"/>
              <a:chOff x="3379425" y="1617275"/>
              <a:chExt cx="1090650" cy="1327200"/>
            </a:xfrm>
          </p:grpSpPr>
          <p:sp>
            <p:nvSpPr>
              <p:cNvPr id="8211" name="Google Shape;8211;p7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70"/>
            <p:cNvGrpSpPr/>
            <p:nvPr/>
          </p:nvGrpSpPr>
          <p:grpSpPr>
            <a:xfrm>
              <a:off x="6752546" y="3484366"/>
              <a:ext cx="811428" cy="987304"/>
              <a:chOff x="2332275" y="1617275"/>
              <a:chExt cx="1090775" cy="1327200"/>
            </a:xfrm>
          </p:grpSpPr>
          <p:sp>
            <p:nvSpPr>
              <p:cNvPr id="8215" name="Google Shape;8215;p7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70"/>
            <p:cNvGrpSpPr/>
            <p:nvPr/>
          </p:nvGrpSpPr>
          <p:grpSpPr>
            <a:xfrm>
              <a:off x="5973664" y="3484366"/>
              <a:ext cx="811335" cy="987304"/>
              <a:chOff x="1285250" y="1617275"/>
              <a:chExt cx="1090650" cy="1327200"/>
            </a:xfrm>
          </p:grpSpPr>
          <p:sp>
            <p:nvSpPr>
              <p:cNvPr id="8219" name="Google Shape;8219;p7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70"/>
            <p:cNvGrpSpPr/>
            <p:nvPr/>
          </p:nvGrpSpPr>
          <p:grpSpPr>
            <a:xfrm>
              <a:off x="5194708" y="3484366"/>
              <a:ext cx="811409" cy="987304"/>
              <a:chOff x="238125" y="1617275"/>
              <a:chExt cx="1090750" cy="1327200"/>
            </a:xfrm>
          </p:grpSpPr>
          <p:sp>
            <p:nvSpPr>
              <p:cNvPr id="8223" name="Google Shape;8223;p7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26" name="Google Shape;8226;p70"/>
          <p:cNvGrpSpPr/>
          <p:nvPr/>
        </p:nvGrpSpPr>
        <p:grpSpPr>
          <a:xfrm>
            <a:off x="6844048" y="2482095"/>
            <a:ext cx="1579046" cy="522230"/>
            <a:chOff x="6853641" y="2534077"/>
            <a:chExt cx="1515545" cy="501229"/>
          </a:xfrm>
        </p:grpSpPr>
        <p:grpSp>
          <p:nvGrpSpPr>
            <p:cNvPr id="8227" name="Google Shape;8227;p70"/>
            <p:cNvGrpSpPr/>
            <p:nvPr/>
          </p:nvGrpSpPr>
          <p:grpSpPr>
            <a:xfrm>
              <a:off x="6853641" y="2618923"/>
              <a:ext cx="1515545" cy="324556"/>
              <a:chOff x="6853641" y="2618923"/>
              <a:chExt cx="1515545" cy="324556"/>
            </a:xfrm>
          </p:grpSpPr>
          <p:sp>
            <p:nvSpPr>
              <p:cNvPr id="8228" name="Google Shape;8228;p70"/>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0"/>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0"/>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0"/>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0"/>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3" name="Google Shape;8233;p70"/>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0"/>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0"/>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0"/>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0"/>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8" name="Google Shape;8238;p70"/>
          <p:cNvGrpSpPr/>
          <p:nvPr/>
        </p:nvGrpSpPr>
        <p:grpSpPr>
          <a:xfrm>
            <a:off x="3438940" y="3357136"/>
            <a:ext cx="1617976" cy="346616"/>
            <a:chOff x="1808063" y="4294338"/>
            <a:chExt cx="3370782" cy="721817"/>
          </a:xfrm>
        </p:grpSpPr>
        <p:sp>
          <p:nvSpPr>
            <p:cNvPr id="8239" name="Google Shape;8239;p7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70"/>
          <p:cNvGrpSpPr/>
          <p:nvPr/>
        </p:nvGrpSpPr>
        <p:grpSpPr>
          <a:xfrm>
            <a:off x="5264936" y="4023886"/>
            <a:ext cx="1417067" cy="350605"/>
            <a:chOff x="4234950" y="2101012"/>
            <a:chExt cx="4219974" cy="1044090"/>
          </a:xfrm>
        </p:grpSpPr>
        <p:sp>
          <p:nvSpPr>
            <p:cNvPr id="8250" name="Google Shape;8250;p70"/>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0"/>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0"/>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0"/>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0"/>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0"/>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0"/>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0"/>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0"/>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0"/>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0"/>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0"/>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0"/>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0"/>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0"/>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0"/>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70"/>
          <p:cNvGrpSpPr/>
          <p:nvPr/>
        </p:nvGrpSpPr>
        <p:grpSpPr>
          <a:xfrm>
            <a:off x="6840408" y="2014643"/>
            <a:ext cx="1586327" cy="371557"/>
            <a:chOff x="1247650" y="2075423"/>
            <a:chExt cx="6648477" cy="1557238"/>
          </a:xfrm>
        </p:grpSpPr>
        <p:sp>
          <p:nvSpPr>
            <p:cNvPr id="8267" name="Google Shape;8267;p7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70"/>
          <p:cNvGrpSpPr/>
          <p:nvPr/>
        </p:nvGrpSpPr>
        <p:grpSpPr>
          <a:xfrm>
            <a:off x="5271678" y="1167833"/>
            <a:ext cx="1415601" cy="1648533"/>
            <a:chOff x="1839112" y="2209163"/>
            <a:chExt cx="1918159" cy="2233784"/>
          </a:xfrm>
        </p:grpSpPr>
        <p:sp>
          <p:nvSpPr>
            <p:cNvPr id="8274" name="Google Shape;8274;p70"/>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0"/>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0"/>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77" name="Google Shape;8277;p70"/>
            <p:cNvCxnSpPr>
              <a:stCxn id="8274" idx="6"/>
              <a:endCxn id="827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278" name="Google Shape;8278;p70"/>
            <p:cNvCxnSpPr>
              <a:stCxn id="8275" idx="4"/>
              <a:endCxn id="827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8280" name="Google Shape;8280;p70"/>
            <p:cNvCxnSpPr>
              <a:stCxn id="8279" idx="6"/>
              <a:endCxn id="827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281" name="Google Shape;8281;p70"/>
            <p:cNvCxnSpPr>
              <a:stCxn id="8276" idx="4"/>
              <a:endCxn id="828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8279" name="Google Shape;8279;p70"/>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0"/>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0"/>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84" name="Google Shape;8284;p70"/>
            <p:cNvCxnSpPr>
              <a:endCxn id="828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8285" name="Google Shape;8285;p70"/>
          <p:cNvGrpSpPr/>
          <p:nvPr/>
        </p:nvGrpSpPr>
        <p:grpSpPr>
          <a:xfrm>
            <a:off x="3428944" y="1185917"/>
            <a:ext cx="1637968" cy="154942"/>
            <a:chOff x="238125" y="2506075"/>
            <a:chExt cx="7115411" cy="673075"/>
          </a:xfrm>
        </p:grpSpPr>
        <p:sp>
          <p:nvSpPr>
            <p:cNvPr id="8286" name="Google Shape;8286;p7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70"/>
          <p:cNvGrpSpPr/>
          <p:nvPr/>
        </p:nvGrpSpPr>
        <p:grpSpPr>
          <a:xfrm>
            <a:off x="1969680" y="1500635"/>
            <a:ext cx="1262932" cy="785408"/>
            <a:chOff x="548861" y="389676"/>
            <a:chExt cx="3843371" cy="2390163"/>
          </a:xfrm>
        </p:grpSpPr>
        <p:cxnSp>
          <p:nvCxnSpPr>
            <p:cNvPr id="8292" name="Google Shape;8292;p70"/>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293" name="Google Shape;8293;p70"/>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294" name="Google Shape;8294;p70"/>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295" name="Google Shape;8295;p70"/>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8296" name="Google Shape;8296;p70"/>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297" name="Google Shape;8297;p70"/>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98" name="Google Shape;8298;p70"/>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99" name="Google Shape;8299;p70"/>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0"/>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0"/>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0"/>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0"/>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0"/>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70"/>
          <p:cNvGrpSpPr/>
          <p:nvPr/>
        </p:nvGrpSpPr>
        <p:grpSpPr>
          <a:xfrm>
            <a:off x="757812" y="2607512"/>
            <a:ext cx="1412054" cy="633562"/>
            <a:chOff x="1187400" y="2529299"/>
            <a:chExt cx="6769193" cy="2241903"/>
          </a:xfrm>
        </p:grpSpPr>
        <p:sp>
          <p:nvSpPr>
            <p:cNvPr id="8306" name="Google Shape;8306;p70"/>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307" name="Google Shape;8307;p70"/>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08" name="Google Shape;8308;p70"/>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09" name="Google Shape;8309;p70"/>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10" name="Google Shape;8310;p70"/>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11" name="Google Shape;8311;p70"/>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12" name="Google Shape;8312;p70"/>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8313" name="Google Shape;8313;p70"/>
            <p:cNvCxnSpPr>
              <a:stCxn id="8306" idx="2"/>
              <a:endCxn id="830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4" name="Google Shape;8314;p70"/>
            <p:cNvCxnSpPr>
              <a:stCxn id="8308" idx="0"/>
              <a:endCxn id="830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5" name="Google Shape;8315;p70"/>
            <p:cNvCxnSpPr>
              <a:stCxn id="8308" idx="2"/>
              <a:endCxn id="831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6" name="Google Shape;8316;p70"/>
            <p:cNvCxnSpPr>
              <a:stCxn id="8309" idx="0"/>
              <a:endCxn id="830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7" name="Google Shape;8317;p70"/>
            <p:cNvCxnSpPr>
              <a:stCxn id="8307" idx="2"/>
              <a:endCxn id="831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8" name="Google Shape;8318;p70"/>
            <p:cNvCxnSpPr>
              <a:stCxn id="8311" idx="0"/>
              <a:endCxn id="830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8319" name="Google Shape;8319;p70"/>
          <p:cNvGrpSpPr/>
          <p:nvPr/>
        </p:nvGrpSpPr>
        <p:grpSpPr>
          <a:xfrm>
            <a:off x="6844058" y="3100221"/>
            <a:ext cx="1579035" cy="540873"/>
            <a:chOff x="6895650" y="3126697"/>
            <a:chExt cx="1436662" cy="492105"/>
          </a:xfrm>
        </p:grpSpPr>
        <p:sp>
          <p:nvSpPr>
            <p:cNvPr id="8320" name="Google Shape;8320;p70"/>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0"/>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0"/>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0"/>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0"/>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5" name="Google Shape;8325;p70"/>
            <p:cNvGrpSpPr/>
            <p:nvPr/>
          </p:nvGrpSpPr>
          <p:grpSpPr>
            <a:xfrm>
              <a:off x="6995957" y="3335810"/>
              <a:ext cx="1230393" cy="71754"/>
              <a:chOff x="6995957" y="3287964"/>
              <a:chExt cx="1230393" cy="71754"/>
            </a:xfrm>
          </p:grpSpPr>
          <p:sp>
            <p:nvSpPr>
              <p:cNvPr id="8326" name="Google Shape;8326;p70"/>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0"/>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0"/>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0"/>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0"/>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31" name="Google Shape;8331;p70"/>
          <p:cNvGrpSpPr/>
          <p:nvPr/>
        </p:nvGrpSpPr>
        <p:grpSpPr>
          <a:xfrm>
            <a:off x="6842640" y="3736984"/>
            <a:ext cx="1581862" cy="650625"/>
            <a:chOff x="6777990" y="3710194"/>
            <a:chExt cx="1646915" cy="677382"/>
          </a:xfrm>
        </p:grpSpPr>
        <p:grpSp>
          <p:nvGrpSpPr>
            <p:cNvPr id="8332" name="Google Shape;8332;p70"/>
            <p:cNvGrpSpPr/>
            <p:nvPr/>
          </p:nvGrpSpPr>
          <p:grpSpPr>
            <a:xfrm>
              <a:off x="6777990" y="3874492"/>
              <a:ext cx="411129" cy="513083"/>
              <a:chOff x="6777990" y="3874492"/>
              <a:chExt cx="411129" cy="513083"/>
            </a:xfrm>
          </p:grpSpPr>
          <p:cxnSp>
            <p:nvCxnSpPr>
              <p:cNvPr id="8333" name="Google Shape;8333;p70"/>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334" name="Google Shape;8334;p70"/>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70"/>
            <p:cNvGrpSpPr/>
            <p:nvPr/>
          </p:nvGrpSpPr>
          <p:grpSpPr>
            <a:xfrm>
              <a:off x="7188425" y="3710194"/>
              <a:ext cx="411123" cy="520535"/>
              <a:chOff x="7188425" y="3710194"/>
              <a:chExt cx="411123" cy="520535"/>
            </a:xfrm>
          </p:grpSpPr>
          <p:cxnSp>
            <p:nvCxnSpPr>
              <p:cNvPr id="8336" name="Google Shape;8336;p70"/>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8337" name="Google Shape;8337;p70"/>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70"/>
            <p:cNvGrpSpPr/>
            <p:nvPr/>
          </p:nvGrpSpPr>
          <p:grpSpPr>
            <a:xfrm>
              <a:off x="7603341" y="3874492"/>
              <a:ext cx="411474" cy="513083"/>
              <a:chOff x="7603341" y="3874492"/>
              <a:chExt cx="411474" cy="513083"/>
            </a:xfrm>
          </p:grpSpPr>
          <p:cxnSp>
            <p:nvCxnSpPr>
              <p:cNvPr id="8339" name="Google Shape;8339;p70"/>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340" name="Google Shape;8340;p70"/>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70"/>
            <p:cNvGrpSpPr/>
            <p:nvPr/>
          </p:nvGrpSpPr>
          <p:grpSpPr>
            <a:xfrm>
              <a:off x="8013776" y="3722847"/>
              <a:ext cx="411129" cy="507881"/>
              <a:chOff x="8013776" y="3722847"/>
              <a:chExt cx="411129" cy="507881"/>
            </a:xfrm>
          </p:grpSpPr>
          <p:cxnSp>
            <p:nvCxnSpPr>
              <p:cNvPr id="8342" name="Google Shape;8342;p70"/>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8343" name="Google Shape;8343;p70"/>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4" name="Google Shape;8344;p70"/>
          <p:cNvGrpSpPr/>
          <p:nvPr/>
        </p:nvGrpSpPr>
        <p:grpSpPr>
          <a:xfrm>
            <a:off x="5262155" y="2909824"/>
            <a:ext cx="1421889" cy="1020603"/>
            <a:chOff x="5190863" y="2824811"/>
            <a:chExt cx="1544860" cy="1108869"/>
          </a:xfrm>
        </p:grpSpPr>
        <p:grpSp>
          <p:nvGrpSpPr>
            <p:cNvPr id="8345" name="Google Shape;8345;p70"/>
            <p:cNvGrpSpPr/>
            <p:nvPr/>
          </p:nvGrpSpPr>
          <p:grpSpPr>
            <a:xfrm>
              <a:off x="5938695" y="3176919"/>
              <a:ext cx="685761" cy="404739"/>
              <a:chOff x="5938695" y="3176919"/>
              <a:chExt cx="685761" cy="404739"/>
            </a:xfrm>
          </p:grpSpPr>
          <p:grpSp>
            <p:nvGrpSpPr>
              <p:cNvPr id="8346" name="Google Shape;8346;p70"/>
              <p:cNvGrpSpPr/>
              <p:nvPr/>
            </p:nvGrpSpPr>
            <p:grpSpPr>
              <a:xfrm>
                <a:off x="5938695" y="3176919"/>
                <a:ext cx="685761" cy="404739"/>
                <a:chOff x="5938695" y="3176919"/>
                <a:chExt cx="685761" cy="404739"/>
              </a:xfrm>
            </p:grpSpPr>
            <p:sp>
              <p:nvSpPr>
                <p:cNvPr id="8347" name="Google Shape;8347;p70"/>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0"/>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9" name="Google Shape;8349;p70"/>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0" name="Google Shape;8350;p70"/>
            <p:cNvGrpSpPr/>
            <p:nvPr/>
          </p:nvGrpSpPr>
          <p:grpSpPr>
            <a:xfrm>
              <a:off x="5305233" y="3176835"/>
              <a:ext cx="685971" cy="404655"/>
              <a:chOff x="5305233" y="3176835"/>
              <a:chExt cx="685971" cy="404655"/>
            </a:xfrm>
          </p:grpSpPr>
          <p:grpSp>
            <p:nvGrpSpPr>
              <p:cNvPr id="8351" name="Google Shape;8351;p70"/>
              <p:cNvGrpSpPr/>
              <p:nvPr/>
            </p:nvGrpSpPr>
            <p:grpSpPr>
              <a:xfrm>
                <a:off x="5305233" y="3176835"/>
                <a:ext cx="685971" cy="404655"/>
                <a:chOff x="5305233" y="3176835"/>
                <a:chExt cx="685971" cy="404655"/>
              </a:xfrm>
            </p:grpSpPr>
            <p:sp>
              <p:nvSpPr>
                <p:cNvPr id="8352" name="Google Shape;8352;p70"/>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0"/>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4" name="Google Shape;8354;p70"/>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5" name="Google Shape;8355;p70"/>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6" name="Google Shape;8356;p70"/>
            <p:cNvGrpSpPr/>
            <p:nvPr/>
          </p:nvGrpSpPr>
          <p:grpSpPr>
            <a:xfrm>
              <a:off x="5657361" y="2824811"/>
              <a:ext cx="1078361" cy="404655"/>
              <a:chOff x="5657361" y="2824811"/>
              <a:chExt cx="1078361" cy="404655"/>
            </a:xfrm>
          </p:grpSpPr>
          <p:grpSp>
            <p:nvGrpSpPr>
              <p:cNvPr id="8357" name="Google Shape;8357;p70"/>
              <p:cNvGrpSpPr/>
              <p:nvPr/>
            </p:nvGrpSpPr>
            <p:grpSpPr>
              <a:xfrm>
                <a:off x="5657361" y="2824811"/>
                <a:ext cx="1078361" cy="404655"/>
                <a:chOff x="5657361" y="2824811"/>
                <a:chExt cx="1078361" cy="404655"/>
              </a:xfrm>
            </p:grpSpPr>
            <p:grpSp>
              <p:nvGrpSpPr>
                <p:cNvPr id="8358" name="Google Shape;8358;p70"/>
                <p:cNvGrpSpPr/>
                <p:nvPr/>
              </p:nvGrpSpPr>
              <p:grpSpPr>
                <a:xfrm>
                  <a:off x="5938485" y="2824811"/>
                  <a:ext cx="797237" cy="404655"/>
                  <a:chOff x="5938485" y="2824811"/>
                  <a:chExt cx="797237" cy="404655"/>
                </a:xfrm>
              </p:grpSpPr>
              <p:sp>
                <p:nvSpPr>
                  <p:cNvPr id="8359" name="Google Shape;8359;p70"/>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0"/>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1" name="Google Shape;8361;p70"/>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2" name="Google Shape;8362;p70"/>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70"/>
            <p:cNvGrpSpPr/>
            <p:nvPr/>
          </p:nvGrpSpPr>
          <p:grpSpPr>
            <a:xfrm>
              <a:off x="5190863" y="3528942"/>
              <a:ext cx="1078026" cy="404739"/>
              <a:chOff x="5190863" y="3528942"/>
              <a:chExt cx="1078026" cy="404739"/>
            </a:xfrm>
          </p:grpSpPr>
          <p:sp>
            <p:nvSpPr>
              <p:cNvPr id="8364" name="Google Shape;8364;p70"/>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5" name="Google Shape;8365;p70"/>
              <p:cNvGrpSpPr/>
              <p:nvPr/>
            </p:nvGrpSpPr>
            <p:grpSpPr>
              <a:xfrm>
                <a:off x="5190863" y="3528942"/>
                <a:ext cx="1078026" cy="404739"/>
                <a:chOff x="5190863" y="3528942"/>
                <a:chExt cx="1078026" cy="404739"/>
              </a:xfrm>
            </p:grpSpPr>
            <p:sp>
              <p:nvSpPr>
                <p:cNvPr id="8366" name="Google Shape;8366;p70"/>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0"/>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68" name="Google Shape;8368;p70"/>
          <p:cNvGrpSpPr/>
          <p:nvPr/>
        </p:nvGrpSpPr>
        <p:grpSpPr>
          <a:xfrm>
            <a:off x="728162" y="1474292"/>
            <a:ext cx="1086719" cy="879487"/>
            <a:chOff x="803162" y="1474292"/>
            <a:chExt cx="1086719" cy="879487"/>
          </a:xfrm>
        </p:grpSpPr>
        <p:grpSp>
          <p:nvGrpSpPr>
            <p:cNvPr id="8369" name="Google Shape;8369;p70"/>
            <p:cNvGrpSpPr/>
            <p:nvPr/>
          </p:nvGrpSpPr>
          <p:grpSpPr>
            <a:xfrm>
              <a:off x="803162" y="1625948"/>
              <a:ext cx="445856" cy="576579"/>
              <a:chOff x="803162" y="1625948"/>
              <a:chExt cx="445856" cy="576579"/>
            </a:xfrm>
          </p:grpSpPr>
          <p:sp>
            <p:nvSpPr>
              <p:cNvPr id="8370" name="Google Shape;8370;p70"/>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1" name="Google Shape;8371;p70"/>
              <p:cNvGrpSpPr/>
              <p:nvPr/>
            </p:nvGrpSpPr>
            <p:grpSpPr>
              <a:xfrm>
                <a:off x="1056023" y="1625948"/>
                <a:ext cx="192995" cy="576579"/>
                <a:chOff x="1056023" y="1625948"/>
                <a:chExt cx="192995" cy="576579"/>
              </a:xfrm>
            </p:grpSpPr>
            <p:sp>
              <p:nvSpPr>
                <p:cNvPr id="8372" name="Google Shape;8372;p70"/>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0"/>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0"/>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0"/>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0"/>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7" name="Google Shape;8377;p70"/>
            <p:cNvGrpSpPr/>
            <p:nvPr/>
          </p:nvGrpSpPr>
          <p:grpSpPr>
            <a:xfrm>
              <a:off x="1371406" y="1474292"/>
              <a:ext cx="518475" cy="879487"/>
              <a:chOff x="1398231" y="1474292"/>
              <a:chExt cx="518475" cy="879487"/>
            </a:xfrm>
          </p:grpSpPr>
          <p:grpSp>
            <p:nvGrpSpPr>
              <p:cNvPr id="8378" name="Google Shape;8378;p70"/>
              <p:cNvGrpSpPr/>
              <p:nvPr/>
            </p:nvGrpSpPr>
            <p:grpSpPr>
              <a:xfrm>
                <a:off x="1398231" y="1474292"/>
                <a:ext cx="518475" cy="341643"/>
                <a:chOff x="1398231" y="1474292"/>
                <a:chExt cx="518475" cy="341643"/>
              </a:xfrm>
            </p:grpSpPr>
            <p:sp>
              <p:nvSpPr>
                <p:cNvPr id="8379" name="Google Shape;8379;p70"/>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0" name="Google Shape;8380;p70"/>
                <p:cNvGrpSpPr/>
                <p:nvPr/>
              </p:nvGrpSpPr>
              <p:grpSpPr>
                <a:xfrm>
                  <a:off x="1616453" y="1474292"/>
                  <a:ext cx="300253" cy="341643"/>
                  <a:chOff x="1616453" y="1475379"/>
                  <a:chExt cx="300253" cy="341643"/>
                </a:xfrm>
              </p:grpSpPr>
              <p:sp>
                <p:nvSpPr>
                  <p:cNvPr id="8381" name="Google Shape;8381;p70"/>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0"/>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0"/>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0"/>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0"/>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0"/>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0"/>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8" name="Google Shape;8388;p70"/>
                  <p:cNvGrpSpPr/>
                  <p:nvPr/>
                </p:nvGrpSpPr>
                <p:grpSpPr>
                  <a:xfrm>
                    <a:off x="1839639" y="1475379"/>
                    <a:ext cx="77067" cy="341643"/>
                    <a:chOff x="1839639" y="1475379"/>
                    <a:chExt cx="77067" cy="341643"/>
                  </a:xfrm>
                </p:grpSpPr>
                <p:sp>
                  <p:nvSpPr>
                    <p:cNvPr id="8389" name="Google Shape;8389;p70"/>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0"/>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91" name="Google Shape;8391;p70"/>
              <p:cNvGrpSpPr/>
              <p:nvPr/>
            </p:nvGrpSpPr>
            <p:grpSpPr>
              <a:xfrm>
                <a:off x="1398451" y="2012951"/>
                <a:ext cx="518255" cy="340828"/>
                <a:chOff x="1398451" y="2012951"/>
                <a:chExt cx="518255" cy="340828"/>
              </a:xfrm>
            </p:grpSpPr>
            <p:sp>
              <p:nvSpPr>
                <p:cNvPr id="8392" name="Google Shape;8392;p70"/>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3" name="Google Shape;8393;p70"/>
                <p:cNvGrpSpPr/>
                <p:nvPr/>
              </p:nvGrpSpPr>
              <p:grpSpPr>
                <a:xfrm>
                  <a:off x="1616453" y="2012951"/>
                  <a:ext cx="300253" cy="340828"/>
                  <a:chOff x="1616453" y="2013538"/>
                  <a:chExt cx="300253" cy="340828"/>
                </a:xfrm>
              </p:grpSpPr>
              <p:sp>
                <p:nvSpPr>
                  <p:cNvPr id="8394" name="Google Shape;8394;p70"/>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0"/>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0"/>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0"/>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0"/>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0"/>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0"/>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1" name="Google Shape;8401;p70"/>
                  <p:cNvGrpSpPr/>
                  <p:nvPr/>
                </p:nvGrpSpPr>
                <p:grpSpPr>
                  <a:xfrm>
                    <a:off x="1839639" y="2013538"/>
                    <a:ext cx="77067" cy="340828"/>
                    <a:chOff x="1839639" y="2013538"/>
                    <a:chExt cx="77067" cy="340828"/>
                  </a:xfrm>
                </p:grpSpPr>
                <p:sp>
                  <p:nvSpPr>
                    <p:cNvPr id="8402" name="Google Shape;8402;p70"/>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0"/>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404" name="Google Shape;8404;p70"/>
          <p:cNvGrpSpPr/>
          <p:nvPr/>
        </p:nvGrpSpPr>
        <p:grpSpPr>
          <a:xfrm>
            <a:off x="724986" y="3605478"/>
            <a:ext cx="1368681" cy="682918"/>
            <a:chOff x="724986" y="3605478"/>
            <a:chExt cx="1368681" cy="682918"/>
          </a:xfrm>
        </p:grpSpPr>
        <p:grpSp>
          <p:nvGrpSpPr>
            <p:cNvPr id="8405" name="Google Shape;8405;p70"/>
            <p:cNvGrpSpPr/>
            <p:nvPr/>
          </p:nvGrpSpPr>
          <p:grpSpPr>
            <a:xfrm>
              <a:off x="1289102" y="3823629"/>
              <a:ext cx="240442" cy="250435"/>
              <a:chOff x="-165066" y="3843615"/>
              <a:chExt cx="221259" cy="230455"/>
            </a:xfrm>
          </p:grpSpPr>
          <p:sp>
            <p:nvSpPr>
              <p:cNvPr id="8406" name="Google Shape;8406;p70"/>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0"/>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0"/>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0"/>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0"/>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0"/>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0"/>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0"/>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0"/>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0"/>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0"/>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0"/>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0"/>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0"/>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0"/>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0"/>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0"/>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0"/>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0"/>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0"/>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70"/>
            <p:cNvGrpSpPr/>
            <p:nvPr/>
          </p:nvGrpSpPr>
          <p:grpSpPr>
            <a:xfrm>
              <a:off x="724986" y="3605478"/>
              <a:ext cx="1368681" cy="682918"/>
              <a:chOff x="724986" y="3605478"/>
              <a:chExt cx="1368681" cy="682918"/>
            </a:xfrm>
          </p:grpSpPr>
          <p:grpSp>
            <p:nvGrpSpPr>
              <p:cNvPr id="8427" name="Google Shape;8427;p70"/>
              <p:cNvGrpSpPr/>
              <p:nvPr/>
            </p:nvGrpSpPr>
            <p:grpSpPr>
              <a:xfrm>
                <a:off x="1498221" y="4047614"/>
                <a:ext cx="529172" cy="240783"/>
                <a:chOff x="1498221" y="4047614"/>
                <a:chExt cx="529172" cy="240783"/>
              </a:xfrm>
            </p:grpSpPr>
            <p:grpSp>
              <p:nvGrpSpPr>
                <p:cNvPr id="8428" name="Google Shape;8428;p70"/>
                <p:cNvGrpSpPr/>
                <p:nvPr/>
              </p:nvGrpSpPr>
              <p:grpSpPr>
                <a:xfrm>
                  <a:off x="1826655" y="4224370"/>
                  <a:ext cx="200738" cy="25631"/>
                  <a:chOff x="1826655" y="4224370"/>
                  <a:chExt cx="200738" cy="25631"/>
                </a:xfrm>
              </p:grpSpPr>
              <p:sp>
                <p:nvSpPr>
                  <p:cNvPr id="8429" name="Google Shape;8429;p70"/>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0"/>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70"/>
                <p:cNvGrpSpPr/>
                <p:nvPr/>
              </p:nvGrpSpPr>
              <p:grpSpPr>
                <a:xfrm>
                  <a:off x="1498221" y="4047614"/>
                  <a:ext cx="328444" cy="240783"/>
                  <a:chOff x="1498221" y="4047614"/>
                  <a:chExt cx="328444" cy="240783"/>
                </a:xfrm>
              </p:grpSpPr>
              <p:sp>
                <p:nvSpPr>
                  <p:cNvPr id="8432" name="Google Shape;8432;p70"/>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3" name="Google Shape;8433;p70"/>
                  <p:cNvGrpSpPr/>
                  <p:nvPr/>
                </p:nvGrpSpPr>
                <p:grpSpPr>
                  <a:xfrm>
                    <a:off x="1498221" y="4047614"/>
                    <a:ext cx="150566" cy="190416"/>
                    <a:chOff x="1498221" y="4047614"/>
                    <a:chExt cx="150566" cy="190416"/>
                  </a:xfrm>
                </p:grpSpPr>
                <p:sp>
                  <p:nvSpPr>
                    <p:cNvPr id="8434" name="Google Shape;8434;p70"/>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0"/>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36" name="Google Shape;8436;p70"/>
              <p:cNvGrpSpPr/>
              <p:nvPr/>
            </p:nvGrpSpPr>
            <p:grpSpPr>
              <a:xfrm>
                <a:off x="1560718" y="3800594"/>
                <a:ext cx="532948" cy="302090"/>
                <a:chOff x="1560718" y="3800594"/>
                <a:chExt cx="532948" cy="302090"/>
              </a:xfrm>
            </p:grpSpPr>
            <p:grpSp>
              <p:nvGrpSpPr>
                <p:cNvPr id="8437" name="Google Shape;8437;p70"/>
                <p:cNvGrpSpPr/>
                <p:nvPr/>
              </p:nvGrpSpPr>
              <p:grpSpPr>
                <a:xfrm>
                  <a:off x="1912179" y="3827344"/>
                  <a:ext cx="181487" cy="25631"/>
                  <a:chOff x="1912179" y="3827344"/>
                  <a:chExt cx="181487" cy="25631"/>
                </a:xfrm>
              </p:grpSpPr>
              <p:sp>
                <p:nvSpPr>
                  <p:cNvPr id="8438" name="Google Shape;8438;p70"/>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0"/>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70"/>
                <p:cNvGrpSpPr/>
                <p:nvPr/>
              </p:nvGrpSpPr>
              <p:grpSpPr>
                <a:xfrm>
                  <a:off x="1912179" y="4044505"/>
                  <a:ext cx="181487" cy="25622"/>
                  <a:chOff x="1912179" y="4044506"/>
                  <a:chExt cx="181487" cy="25622"/>
                </a:xfrm>
              </p:grpSpPr>
              <p:sp>
                <p:nvSpPr>
                  <p:cNvPr id="8441" name="Google Shape;8441;p70"/>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0"/>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70"/>
                <p:cNvGrpSpPr/>
                <p:nvPr/>
              </p:nvGrpSpPr>
              <p:grpSpPr>
                <a:xfrm>
                  <a:off x="1560718" y="3800594"/>
                  <a:ext cx="351472" cy="302090"/>
                  <a:chOff x="1560718" y="3800594"/>
                  <a:chExt cx="351472" cy="302090"/>
                </a:xfrm>
              </p:grpSpPr>
              <p:grpSp>
                <p:nvGrpSpPr>
                  <p:cNvPr id="8444" name="Google Shape;8444;p70"/>
                  <p:cNvGrpSpPr/>
                  <p:nvPr/>
                </p:nvGrpSpPr>
                <p:grpSpPr>
                  <a:xfrm>
                    <a:off x="1560718" y="3842857"/>
                    <a:ext cx="173586" cy="217131"/>
                    <a:chOff x="1560718" y="3842857"/>
                    <a:chExt cx="173586" cy="217131"/>
                  </a:xfrm>
                </p:grpSpPr>
                <p:sp>
                  <p:nvSpPr>
                    <p:cNvPr id="8445" name="Google Shape;8445;p70"/>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0"/>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0"/>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8" name="Google Shape;8448;p70"/>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0"/>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450" name="Google Shape;8450;p70"/>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1" name="Google Shape;8451;p70"/>
              <p:cNvGrpSpPr/>
              <p:nvPr/>
            </p:nvGrpSpPr>
            <p:grpSpPr>
              <a:xfrm>
                <a:off x="785350" y="3605478"/>
                <a:ext cx="535311" cy="249245"/>
                <a:chOff x="785350" y="3605478"/>
                <a:chExt cx="535311" cy="249245"/>
              </a:xfrm>
            </p:grpSpPr>
            <p:grpSp>
              <p:nvGrpSpPr>
                <p:cNvPr id="8452" name="Google Shape;8452;p70"/>
                <p:cNvGrpSpPr/>
                <p:nvPr/>
              </p:nvGrpSpPr>
              <p:grpSpPr>
                <a:xfrm>
                  <a:off x="785350" y="3605478"/>
                  <a:ext cx="376191" cy="102736"/>
                  <a:chOff x="785350" y="3605478"/>
                  <a:chExt cx="376191" cy="102736"/>
                </a:xfrm>
              </p:grpSpPr>
              <p:sp>
                <p:nvSpPr>
                  <p:cNvPr id="8453" name="Google Shape;8453;p70"/>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0"/>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0"/>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70"/>
                <p:cNvGrpSpPr/>
                <p:nvPr/>
              </p:nvGrpSpPr>
              <p:grpSpPr>
                <a:xfrm>
                  <a:off x="1161530" y="3655851"/>
                  <a:ext cx="159131" cy="198872"/>
                  <a:chOff x="1161530" y="3655851"/>
                  <a:chExt cx="159131" cy="198872"/>
                </a:xfrm>
              </p:grpSpPr>
              <p:sp>
                <p:nvSpPr>
                  <p:cNvPr id="8457" name="Google Shape;8457;p70"/>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0"/>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59" name="Google Shape;8459;p70"/>
              <p:cNvGrpSpPr/>
              <p:nvPr/>
            </p:nvGrpSpPr>
            <p:grpSpPr>
              <a:xfrm>
                <a:off x="785350" y="4047614"/>
                <a:ext cx="535311" cy="240783"/>
                <a:chOff x="785350" y="4047614"/>
                <a:chExt cx="535311" cy="240783"/>
              </a:xfrm>
            </p:grpSpPr>
            <p:grpSp>
              <p:nvGrpSpPr>
                <p:cNvPr id="8460" name="Google Shape;8460;p70"/>
                <p:cNvGrpSpPr/>
                <p:nvPr/>
              </p:nvGrpSpPr>
              <p:grpSpPr>
                <a:xfrm>
                  <a:off x="1161636" y="4047614"/>
                  <a:ext cx="159025" cy="190415"/>
                  <a:chOff x="1161636" y="4047614"/>
                  <a:chExt cx="159025" cy="190415"/>
                </a:xfrm>
              </p:grpSpPr>
              <p:sp>
                <p:nvSpPr>
                  <p:cNvPr id="8461" name="Google Shape;8461;p70"/>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0"/>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70"/>
                <p:cNvGrpSpPr/>
                <p:nvPr/>
              </p:nvGrpSpPr>
              <p:grpSpPr>
                <a:xfrm>
                  <a:off x="785350" y="4185661"/>
                  <a:ext cx="376191" cy="102736"/>
                  <a:chOff x="785350" y="4185661"/>
                  <a:chExt cx="376191" cy="102736"/>
                </a:xfrm>
              </p:grpSpPr>
              <p:sp>
                <p:nvSpPr>
                  <p:cNvPr id="8464" name="Google Shape;8464;p70"/>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0"/>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0"/>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67" name="Google Shape;8467;p70"/>
              <p:cNvGrpSpPr/>
              <p:nvPr/>
            </p:nvGrpSpPr>
            <p:grpSpPr>
              <a:xfrm>
                <a:off x="1501054" y="3605478"/>
                <a:ext cx="526340" cy="249240"/>
                <a:chOff x="1501054" y="3605478"/>
                <a:chExt cx="526340" cy="249240"/>
              </a:xfrm>
            </p:grpSpPr>
            <p:grpSp>
              <p:nvGrpSpPr>
                <p:cNvPr id="8468" name="Google Shape;8468;p70"/>
                <p:cNvGrpSpPr/>
                <p:nvPr/>
              </p:nvGrpSpPr>
              <p:grpSpPr>
                <a:xfrm>
                  <a:off x="1834208" y="3643867"/>
                  <a:ext cx="193185" cy="25622"/>
                  <a:chOff x="1834208" y="3643867"/>
                  <a:chExt cx="193185" cy="25622"/>
                </a:xfrm>
              </p:grpSpPr>
              <p:sp>
                <p:nvSpPr>
                  <p:cNvPr id="8469" name="Google Shape;8469;p70"/>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0"/>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1" name="Google Shape;8471;p70"/>
                <p:cNvGrpSpPr/>
                <p:nvPr/>
              </p:nvGrpSpPr>
              <p:grpSpPr>
                <a:xfrm>
                  <a:off x="1501054" y="3605478"/>
                  <a:ext cx="333165" cy="249240"/>
                  <a:chOff x="1501054" y="3605478"/>
                  <a:chExt cx="333165" cy="249240"/>
                </a:xfrm>
              </p:grpSpPr>
              <p:sp>
                <p:nvSpPr>
                  <p:cNvPr id="8472" name="Google Shape;8472;p70"/>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3" name="Google Shape;8473;p70"/>
                  <p:cNvGrpSpPr/>
                  <p:nvPr/>
                </p:nvGrpSpPr>
                <p:grpSpPr>
                  <a:xfrm>
                    <a:off x="1501054" y="3655851"/>
                    <a:ext cx="155286" cy="198867"/>
                    <a:chOff x="1501054" y="3655851"/>
                    <a:chExt cx="155286" cy="198867"/>
                  </a:xfrm>
                </p:grpSpPr>
                <p:sp>
                  <p:nvSpPr>
                    <p:cNvPr id="8474" name="Google Shape;8474;p70"/>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0"/>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76" name="Google Shape;8476;p70"/>
              <p:cNvGrpSpPr/>
              <p:nvPr/>
            </p:nvGrpSpPr>
            <p:grpSpPr>
              <a:xfrm>
                <a:off x="724986" y="3800594"/>
                <a:ext cx="532950" cy="302090"/>
                <a:chOff x="724986" y="3800594"/>
                <a:chExt cx="532950" cy="302090"/>
              </a:xfrm>
            </p:grpSpPr>
            <p:grpSp>
              <p:nvGrpSpPr>
                <p:cNvPr id="8477" name="Google Shape;8477;p70"/>
                <p:cNvGrpSpPr/>
                <p:nvPr/>
              </p:nvGrpSpPr>
              <p:grpSpPr>
                <a:xfrm>
                  <a:off x="724986" y="4044367"/>
                  <a:ext cx="181314" cy="25626"/>
                  <a:chOff x="724986" y="4044367"/>
                  <a:chExt cx="181314" cy="25626"/>
                </a:xfrm>
              </p:grpSpPr>
              <p:sp>
                <p:nvSpPr>
                  <p:cNvPr id="8478" name="Google Shape;8478;p70"/>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0"/>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70"/>
                <p:cNvGrpSpPr/>
                <p:nvPr/>
              </p:nvGrpSpPr>
              <p:grpSpPr>
                <a:xfrm>
                  <a:off x="906290" y="3800594"/>
                  <a:ext cx="351646" cy="302090"/>
                  <a:chOff x="906290" y="3800594"/>
                  <a:chExt cx="351646" cy="302090"/>
                </a:xfrm>
              </p:grpSpPr>
              <p:grpSp>
                <p:nvGrpSpPr>
                  <p:cNvPr id="8481" name="Google Shape;8481;p70"/>
                  <p:cNvGrpSpPr/>
                  <p:nvPr/>
                </p:nvGrpSpPr>
                <p:grpSpPr>
                  <a:xfrm>
                    <a:off x="1084172" y="3842857"/>
                    <a:ext cx="173764" cy="217131"/>
                    <a:chOff x="1084172" y="3842857"/>
                    <a:chExt cx="173764" cy="217131"/>
                  </a:xfrm>
                </p:grpSpPr>
                <p:grpSp>
                  <p:nvGrpSpPr>
                    <p:cNvPr id="8482" name="Google Shape;8482;p70"/>
                    <p:cNvGrpSpPr/>
                    <p:nvPr/>
                  </p:nvGrpSpPr>
                  <p:grpSpPr>
                    <a:xfrm>
                      <a:off x="1156862" y="3936509"/>
                      <a:ext cx="101073" cy="25622"/>
                      <a:chOff x="1156862" y="3936509"/>
                      <a:chExt cx="101073" cy="25622"/>
                    </a:xfrm>
                  </p:grpSpPr>
                  <p:sp>
                    <p:nvSpPr>
                      <p:cNvPr id="8483" name="Google Shape;8483;p70"/>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0"/>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5" name="Google Shape;8485;p70"/>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6" name="Google Shape;8486;p70"/>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0"/>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70"/>
                <p:cNvGrpSpPr/>
                <p:nvPr/>
              </p:nvGrpSpPr>
              <p:grpSpPr>
                <a:xfrm>
                  <a:off x="724986" y="3830189"/>
                  <a:ext cx="189533" cy="25626"/>
                  <a:chOff x="724986" y="3830189"/>
                  <a:chExt cx="189533" cy="25626"/>
                </a:xfrm>
              </p:grpSpPr>
              <p:sp>
                <p:nvSpPr>
                  <p:cNvPr id="8489" name="Google Shape;8489;p70"/>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0"/>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491" name="Google Shape;8491;p70"/>
          <p:cNvGrpSpPr/>
          <p:nvPr/>
        </p:nvGrpSpPr>
        <p:grpSpPr>
          <a:xfrm>
            <a:off x="2253298" y="2455640"/>
            <a:ext cx="948701" cy="935378"/>
            <a:chOff x="2253298" y="2428317"/>
            <a:chExt cx="948701" cy="935378"/>
          </a:xfrm>
        </p:grpSpPr>
        <p:sp>
          <p:nvSpPr>
            <p:cNvPr id="8492" name="Google Shape;8492;p70"/>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0"/>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0"/>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0"/>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0"/>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0"/>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0"/>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0"/>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0"/>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0"/>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0"/>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0"/>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0"/>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0"/>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0"/>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0"/>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0"/>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0"/>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0"/>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0"/>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0"/>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0"/>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0"/>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0"/>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0"/>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0"/>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0"/>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0"/>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0"/>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0"/>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0"/>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0"/>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0"/>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8" name="Shape 8528"/>
        <p:cNvGrpSpPr/>
        <p:nvPr/>
      </p:nvGrpSpPr>
      <p:grpSpPr>
        <a:xfrm>
          <a:off x="0" y="0"/>
          <a:ext cx="0" cy="0"/>
          <a:chOff x="0" y="0"/>
          <a:chExt cx="0" cy="0"/>
        </a:xfrm>
      </p:grpSpPr>
      <p:grpSp>
        <p:nvGrpSpPr>
          <p:cNvPr id="8529" name="Google Shape;8529;p71"/>
          <p:cNvGrpSpPr/>
          <p:nvPr/>
        </p:nvGrpSpPr>
        <p:grpSpPr>
          <a:xfrm>
            <a:off x="3353582" y="1145627"/>
            <a:ext cx="2363393" cy="1017867"/>
            <a:chOff x="3292400" y="1219146"/>
            <a:chExt cx="2615240" cy="1110239"/>
          </a:xfrm>
        </p:grpSpPr>
        <p:sp>
          <p:nvSpPr>
            <p:cNvPr id="8530" name="Google Shape;8530;p71"/>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8531" name="Google Shape;8531;p71"/>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32" name="Google Shape;8532;p71"/>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533" name="Google Shape;8533;p71"/>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534" name="Google Shape;8534;p71"/>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535" name="Google Shape;8535;p71"/>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536" name="Google Shape;8536;p71"/>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537" name="Google Shape;8537;p71"/>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538" name="Google Shape;8538;p71"/>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539" name="Google Shape;8539;p71"/>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540" name="Google Shape;8540;p71"/>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541" name="Google Shape;8541;p71"/>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542" name="Google Shape;8542;p71"/>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543" name="Google Shape;8543;p71"/>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544" name="Google Shape;8544;p71"/>
            <p:cNvGrpSpPr/>
            <p:nvPr/>
          </p:nvGrpSpPr>
          <p:grpSpPr>
            <a:xfrm>
              <a:off x="3748438" y="1378608"/>
              <a:ext cx="2159202" cy="903971"/>
              <a:chOff x="1683525" y="2179850"/>
              <a:chExt cx="4519050" cy="2134525"/>
            </a:xfrm>
          </p:grpSpPr>
          <p:sp>
            <p:nvSpPr>
              <p:cNvPr id="8545" name="Google Shape;8545;p7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6" name="Google Shape;8546;p7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7" name="Google Shape;8547;p7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8" name="Google Shape;8548;p7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9" name="Google Shape;8549;p7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0" name="Google Shape;8550;p7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1" name="Google Shape;8551;p7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2" name="Google Shape;8552;p7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3" name="Google Shape;8553;p7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4" name="Google Shape;8554;p7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5" name="Google Shape;8555;p7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6" name="Google Shape;8556;p7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8557" name="Google Shape;8557;p71"/>
          <p:cNvGraphicFramePr/>
          <p:nvPr/>
        </p:nvGraphicFramePr>
        <p:xfrm>
          <a:off x="5949675" y="2323100"/>
          <a:ext cx="3000000" cy="3000000"/>
        </p:xfrm>
        <a:graphic>
          <a:graphicData uri="http://schemas.openxmlformats.org/drawingml/2006/table">
            <a:tbl>
              <a:tblPr>
                <a:noFill/>
                <a:tableStyleId>{66E61000-AEB7-415E-A243-7F77DC138343}</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8558" name="Google Shape;8558;p71"/>
          <p:cNvGrpSpPr/>
          <p:nvPr/>
        </p:nvGrpSpPr>
        <p:grpSpPr>
          <a:xfrm>
            <a:off x="5926924" y="3381697"/>
            <a:ext cx="2519825" cy="1001454"/>
            <a:chOff x="1906114" y="789980"/>
            <a:chExt cx="1487676" cy="606868"/>
          </a:xfrm>
        </p:grpSpPr>
        <p:cxnSp>
          <p:nvCxnSpPr>
            <p:cNvPr id="8559" name="Google Shape;8559;p7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560" name="Google Shape;8560;p7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561" name="Google Shape;8561;p7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562" name="Google Shape;8562;p7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563" name="Google Shape;8563;p7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564" name="Google Shape;8564;p7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565" name="Google Shape;8565;p7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566" name="Google Shape;8566;p7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573" name="Google Shape;8573;p7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574" name="Google Shape;8574;p7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575" name="Google Shape;8575;p7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71"/>
          <p:cNvGrpSpPr/>
          <p:nvPr/>
        </p:nvGrpSpPr>
        <p:grpSpPr>
          <a:xfrm>
            <a:off x="726399" y="1190655"/>
            <a:ext cx="2394370" cy="976502"/>
            <a:chOff x="749309" y="1112739"/>
            <a:chExt cx="2371603" cy="976502"/>
          </a:xfrm>
        </p:grpSpPr>
        <p:sp>
          <p:nvSpPr>
            <p:cNvPr id="8577" name="Google Shape;8577;p71"/>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1"/>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1"/>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1"/>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1"/>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1"/>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1"/>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1"/>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1"/>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1"/>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1"/>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1"/>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1"/>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1"/>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1"/>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1"/>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1"/>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1"/>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1"/>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1"/>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1"/>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1"/>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1"/>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1"/>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1"/>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1"/>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1"/>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1"/>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609" name="Google Shape;8609;p71"/>
          <p:cNvGraphicFramePr/>
          <p:nvPr/>
        </p:nvGraphicFramePr>
        <p:xfrm>
          <a:off x="5949700" y="1188950"/>
          <a:ext cx="3000000" cy="3000000"/>
        </p:xfrm>
        <a:graphic>
          <a:graphicData uri="http://schemas.openxmlformats.org/drawingml/2006/table">
            <a:tbl>
              <a:tblPr>
                <a:noFill/>
                <a:tableStyleId>{66E61000-AEB7-415E-A243-7F77DC138343}</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8610" name="Google Shape;8610;p71"/>
          <p:cNvGraphicFramePr/>
          <p:nvPr/>
        </p:nvGraphicFramePr>
        <p:xfrm>
          <a:off x="3356413" y="2323100"/>
          <a:ext cx="3000000" cy="3000000"/>
        </p:xfrm>
        <a:graphic>
          <a:graphicData uri="http://schemas.openxmlformats.org/drawingml/2006/table">
            <a:tbl>
              <a:tblPr>
                <a:noFill/>
                <a:tableStyleId>{66E61000-AEB7-415E-A243-7F77DC138343}</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611" name="Google Shape;8611;p71"/>
          <p:cNvGrpSpPr/>
          <p:nvPr/>
        </p:nvGrpSpPr>
        <p:grpSpPr>
          <a:xfrm>
            <a:off x="4100342" y="2709743"/>
            <a:ext cx="1517436" cy="74460"/>
            <a:chOff x="3980086" y="2804397"/>
            <a:chExt cx="1227600" cy="66900"/>
          </a:xfrm>
        </p:grpSpPr>
        <p:sp>
          <p:nvSpPr>
            <p:cNvPr id="8612" name="Google Shape;8612;p7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71"/>
          <p:cNvGrpSpPr/>
          <p:nvPr/>
        </p:nvGrpSpPr>
        <p:grpSpPr>
          <a:xfrm>
            <a:off x="4725406" y="3002330"/>
            <a:ext cx="892956" cy="74460"/>
            <a:chOff x="3980086" y="2804397"/>
            <a:chExt cx="1227600" cy="66900"/>
          </a:xfrm>
        </p:grpSpPr>
        <p:sp>
          <p:nvSpPr>
            <p:cNvPr id="8615" name="Google Shape;8615;p7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7" name="Google Shape;8617;p71"/>
          <p:cNvGrpSpPr/>
          <p:nvPr/>
        </p:nvGrpSpPr>
        <p:grpSpPr>
          <a:xfrm>
            <a:off x="3358498" y="3361213"/>
            <a:ext cx="2363244" cy="1005943"/>
            <a:chOff x="3358415" y="3361302"/>
            <a:chExt cx="2363244" cy="1024695"/>
          </a:xfrm>
        </p:grpSpPr>
        <p:grpSp>
          <p:nvGrpSpPr>
            <p:cNvPr id="8618" name="Google Shape;8618;p71"/>
            <p:cNvGrpSpPr/>
            <p:nvPr/>
          </p:nvGrpSpPr>
          <p:grpSpPr>
            <a:xfrm>
              <a:off x="3358415" y="3361302"/>
              <a:ext cx="441300" cy="1024695"/>
              <a:chOff x="3358415" y="3361302"/>
              <a:chExt cx="441300" cy="1024695"/>
            </a:xfrm>
          </p:grpSpPr>
          <p:sp>
            <p:nvSpPr>
              <p:cNvPr id="8619" name="Google Shape;8619;p71"/>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1"/>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1"/>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1"/>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1"/>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1"/>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71"/>
            <p:cNvGrpSpPr/>
            <p:nvPr/>
          </p:nvGrpSpPr>
          <p:grpSpPr>
            <a:xfrm>
              <a:off x="3838901" y="3361302"/>
              <a:ext cx="441300" cy="1024695"/>
              <a:chOff x="3838901" y="3361302"/>
              <a:chExt cx="441300" cy="1024695"/>
            </a:xfrm>
          </p:grpSpPr>
          <p:sp>
            <p:nvSpPr>
              <p:cNvPr id="8626" name="Google Shape;8626;p71"/>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1"/>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1"/>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1"/>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1"/>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1"/>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71"/>
            <p:cNvGrpSpPr/>
            <p:nvPr/>
          </p:nvGrpSpPr>
          <p:grpSpPr>
            <a:xfrm>
              <a:off x="4319387" y="3361302"/>
              <a:ext cx="441300" cy="1024695"/>
              <a:chOff x="4319387" y="3361302"/>
              <a:chExt cx="441300" cy="1024695"/>
            </a:xfrm>
          </p:grpSpPr>
          <p:sp>
            <p:nvSpPr>
              <p:cNvPr id="8633" name="Google Shape;8633;p71"/>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1"/>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1"/>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1"/>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1"/>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1"/>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71"/>
            <p:cNvGrpSpPr/>
            <p:nvPr/>
          </p:nvGrpSpPr>
          <p:grpSpPr>
            <a:xfrm>
              <a:off x="4799873" y="3361302"/>
              <a:ext cx="441300" cy="1024695"/>
              <a:chOff x="4799873" y="3361302"/>
              <a:chExt cx="441300" cy="1024695"/>
            </a:xfrm>
          </p:grpSpPr>
          <p:sp>
            <p:nvSpPr>
              <p:cNvPr id="8640" name="Google Shape;8640;p71"/>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1"/>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1"/>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1"/>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1"/>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1"/>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71"/>
            <p:cNvGrpSpPr/>
            <p:nvPr/>
          </p:nvGrpSpPr>
          <p:grpSpPr>
            <a:xfrm>
              <a:off x="5280360" y="3361302"/>
              <a:ext cx="441300" cy="1024695"/>
              <a:chOff x="5280360" y="3361302"/>
              <a:chExt cx="441300" cy="1024695"/>
            </a:xfrm>
          </p:grpSpPr>
          <p:sp>
            <p:nvSpPr>
              <p:cNvPr id="8647" name="Google Shape;8647;p71"/>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1"/>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1"/>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1"/>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1"/>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1"/>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653" name="Google Shape;8653;p71"/>
          <p:cNvGraphicFramePr/>
          <p:nvPr/>
        </p:nvGraphicFramePr>
        <p:xfrm>
          <a:off x="724925" y="2323100"/>
          <a:ext cx="3000000" cy="3000000"/>
        </p:xfrm>
        <a:graphic>
          <a:graphicData uri="http://schemas.openxmlformats.org/drawingml/2006/table">
            <a:tbl>
              <a:tblPr>
                <a:noFill/>
                <a:tableStyleId>{66E61000-AEB7-415E-A243-7F77DC138343}</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654" name="Google Shape;8654;p71"/>
          <p:cNvGrpSpPr/>
          <p:nvPr/>
        </p:nvGrpSpPr>
        <p:grpSpPr>
          <a:xfrm>
            <a:off x="726450" y="3372825"/>
            <a:ext cx="2403614" cy="1005900"/>
            <a:chOff x="726450" y="3372825"/>
            <a:chExt cx="2403614" cy="1005900"/>
          </a:xfrm>
        </p:grpSpPr>
        <p:grpSp>
          <p:nvGrpSpPr>
            <p:cNvPr id="8655" name="Google Shape;8655;p71"/>
            <p:cNvGrpSpPr/>
            <p:nvPr/>
          </p:nvGrpSpPr>
          <p:grpSpPr>
            <a:xfrm>
              <a:off x="726450" y="3696000"/>
              <a:ext cx="2403614" cy="500898"/>
              <a:chOff x="726450" y="3696000"/>
              <a:chExt cx="2403614" cy="500898"/>
            </a:xfrm>
          </p:grpSpPr>
          <p:sp>
            <p:nvSpPr>
              <p:cNvPr id="8656" name="Google Shape;8656;p71"/>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57" name="Google Shape;8657;p71"/>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658" name="Google Shape;8658;p71"/>
            <p:cNvGrpSpPr/>
            <p:nvPr/>
          </p:nvGrpSpPr>
          <p:grpSpPr>
            <a:xfrm>
              <a:off x="1348050" y="3372825"/>
              <a:ext cx="1720425" cy="1005900"/>
              <a:chOff x="1348050" y="3372825"/>
              <a:chExt cx="1720425" cy="1005900"/>
            </a:xfrm>
          </p:grpSpPr>
          <p:sp>
            <p:nvSpPr>
              <p:cNvPr id="8659" name="Google Shape;8659;p71"/>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60" name="Google Shape;8660;p71"/>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61" name="Google Shape;8661;p71"/>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62" name="Google Shape;8662;p71"/>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63" name="Google Shape;8663;p71"/>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664" name="Google Shape;8664;p71"/>
            <p:cNvGrpSpPr/>
            <p:nvPr/>
          </p:nvGrpSpPr>
          <p:grpSpPr>
            <a:xfrm>
              <a:off x="1455707" y="3731058"/>
              <a:ext cx="1491150" cy="417657"/>
              <a:chOff x="1455707" y="3731058"/>
              <a:chExt cx="1491150" cy="417657"/>
            </a:xfrm>
          </p:grpSpPr>
          <p:grpSp>
            <p:nvGrpSpPr>
              <p:cNvPr id="8665" name="Google Shape;8665;p71"/>
              <p:cNvGrpSpPr/>
              <p:nvPr/>
            </p:nvGrpSpPr>
            <p:grpSpPr>
              <a:xfrm>
                <a:off x="1472938" y="3745828"/>
                <a:ext cx="72126" cy="53788"/>
                <a:chOff x="1472938" y="3745828"/>
                <a:chExt cx="72126" cy="53788"/>
              </a:xfrm>
            </p:grpSpPr>
            <p:sp>
              <p:nvSpPr>
                <p:cNvPr id="8666" name="Google Shape;8666;p71"/>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1"/>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71"/>
              <p:cNvGrpSpPr/>
              <p:nvPr/>
            </p:nvGrpSpPr>
            <p:grpSpPr>
              <a:xfrm>
                <a:off x="1819181" y="4089633"/>
                <a:ext cx="72126" cy="53788"/>
                <a:chOff x="1819181" y="4089633"/>
                <a:chExt cx="72126" cy="53788"/>
              </a:xfrm>
            </p:grpSpPr>
            <p:sp>
              <p:nvSpPr>
                <p:cNvPr id="8669" name="Google Shape;8669;p71"/>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1"/>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71"/>
              <p:cNvGrpSpPr/>
              <p:nvPr/>
            </p:nvGrpSpPr>
            <p:grpSpPr>
              <a:xfrm>
                <a:off x="1455707" y="4084171"/>
                <a:ext cx="64321" cy="64544"/>
                <a:chOff x="1455707" y="4084171"/>
                <a:chExt cx="64321" cy="64544"/>
              </a:xfrm>
            </p:grpSpPr>
            <p:sp>
              <p:nvSpPr>
                <p:cNvPr id="8672" name="Google Shape;8672;p71"/>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1"/>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71"/>
              <p:cNvGrpSpPr/>
              <p:nvPr/>
            </p:nvGrpSpPr>
            <p:grpSpPr>
              <a:xfrm>
                <a:off x="1818610" y="3731058"/>
                <a:ext cx="64321" cy="64544"/>
                <a:chOff x="1818610" y="3731058"/>
                <a:chExt cx="64321" cy="64544"/>
              </a:xfrm>
            </p:grpSpPr>
            <p:sp>
              <p:nvSpPr>
                <p:cNvPr id="8675" name="Google Shape;8675;p71"/>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1"/>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71"/>
              <p:cNvGrpSpPr/>
              <p:nvPr/>
            </p:nvGrpSpPr>
            <p:grpSpPr>
              <a:xfrm>
                <a:off x="2172491" y="4089633"/>
                <a:ext cx="72126" cy="53788"/>
                <a:chOff x="2172491" y="4089633"/>
                <a:chExt cx="72126" cy="53788"/>
              </a:xfrm>
            </p:grpSpPr>
            <p:sp>
              <p:nvSpPr>
                <p:cNvPr id="8678" name="Google Shape;8678;p71"/>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1"/>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71"/>
              <p:cNvGrpSpPr/>
              <p:nvPr/>
            </p:nvGrpSpPr>
            <p:grpSpPr>
              <a:xfrm>
                <a:off x="2171920" y="3731058"/>
                <a:ext cx="64321" cy="64544"/>
                <a:chOff x="2171920" y="3731058"/>
                <a:chExt cx="64321" cy="64544"/>
              </a:xfrm>
            </p:grpSpPr>
            <p:sp>
              <p:nvSpPr>
                <p:cNvPr id="8681" name="Google Shape;8681;p71"/>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1"/>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71"/>
              <p:cNvGrpSpPr/>
              <p:nvPr/>
            </p:nvGrpSpPr>
            <p:grpSpPr>
              <a:xfrm>
                <a:off x="2874730" y="3745828"/>
                <a:ext cx="72126" cy="53788"/>
                <a:chOff x="2874730" y="3745828"/>
                <a:chExt cx="72126" cy="53788"/>
              </a:xfrm>
            </p:grpSpPr>
            <p:sp>
              <p:nvSpPr>
                <p:cNvPr id="8684" name="Google Shape;8684;p71"/>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1"/>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71"/>
              <p:cNvGrpSpPr/>
              <p:nvPr/>
            </p:nvGrpSpPr>
            <p:grpSpPr>
              <a:xfrm>
                <a:off x="2878589" y="4081481"/>
                <a:ext cx="64321" cy="64544"/>
                <a:chOff x="2878589" y="4081481"/>
                <a:chExt cx="64321" cy="64544"/>
              </a:xfrm>
            </p:grpSpPr>
            <p:sp>
              <p:nvSpPr>
                <p:cNvPr id="8687" name="Google Shape;8687;p71"/>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1"/>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71"/>
              <p:cNvGrpSpPr/>
              <p:nvPr/>
            </p:nvGrpSpPr>
            <p:grpSpPr>
              <a:xfrm>
                <a:off x="2525796" y="4089633"/>
                <a:ext cx="72126" cy="53788"/>
                <a:chOff x="2525796" y="4089633"/>
                <a:chExt cx="72126" cy="53788"/>
              </a:xfrm>
            </p:grpSpPr>
            <p:sp>
              <p:nvSpPr>
                <p:cNvPr id="8690" name="Google Shape;8690;p71"/>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1"/>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71"/>
              <p:cNvGrpSpPr/>
              <p:nvPr/>
            </p:nvGrpSpPr>
            <p:grpSpPr>
              <a:xfrm>
                <a:off x="2525225" y="3731058"/>
                <a:ext cx="64321" cy="64544"/>
                <a:chOff x="2525225" y="3731058"/>
                <a:chExt cx="64321" cy="64544"/>
              </a:xfrm>
            </p:grpSpPr>
            <p:sp>
              <p:nvSpPr>
                <p:cNvPr id="8693" name="Google Shape;8693;p71"/>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1"/>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8" name="Shape 8698"/>
        <p:cNvGrpSpPr/>
        <p:nvPr/>
      </p:nvGrpSpPr>
      <p:grpSpPr>
        <a:xfrm>
          <a:off x="0" y="0"/>
          <a:ext cx="0" cy="0"/>
          <a:chOff x="0" y="0"/>
          <a:chExt cx="0" cy="0"/>
        </a:xfrm>
      </p:grpSpPr>
      <p:grpSp>
        <p:nvGrpSpPr>
          <p:cNvPr id="8699" name="Google Shape;8699;p72"/>
          <p:cNvGrpSpPr/>
          <p:nvPr/>
        </p:nvGrpSpPr>
        <p:grpSpPr>
          <a:xfrm>
            <a:off x="732428" y="1171356"/>
            <a:ext cx="845921" cy="690752"/>
            <a:chOff x="732428" y="1198513"/>
            <a:chExt cx="845921" cy="690752"/>
          </a:xfrm>
        </p:grpSpPr>
        <p:grpSp>
          <p:nvGrpSpPr>
            <p:cNvPr id="8700" name="Google Shape;8700;p72"/>
            <p:cNvGrpSpPr/>
            <p:nvPr/>
          </p:nvGrpSpPr>
          <p:grpSpPr>
            <a:xfrm>
              <a:off x="823030" y="1198513"/>
              <a:ext cx="755319" cy="690752"/>
              <a:chOff x="823030" y="1198513"/>
              <a:chExt cx="755319" cy="690752"/>
            </a:xfrm>
          </p:grpSpPr>
          <p:sp>
            <p:nvSpPr>
              <p:cNvPr id="8701" name="Google Shape;8701;p72"/>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2"/>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72"/>
            <p:cNvGrpSpPr/>
            <p:nvPr/>
          </p:nvGrpSpPr>
          <p:grpSpPr>
            <a:xfrm>
              <a:off x="732428" y="1239937"/>
              <a:ext cx="739912" cy="607886"/>
              <a:chOff x="732428" y="1239937"/>
              <a:chExt cx="739912" cy="607886"/>
            </a:xfrm>
          </p:grpSpPr>
          <p:sp>
            <p:nvSpPr>
              <p:cNvPr id="8704" name="Google Shape;8704;p72"/>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2"/>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72"/>
            <p:cNvGrpSpPr/>
            <p:nvPr/>
          </p:nvGrpSpPr>
          <p:grpSpPr>
            <a:xfrm>
              <a:off x="732428" y="1277018"/>
              <a:ext cx="702832" cy="533758"/>
              <a:chOff x="732428" y="1277018"/>
              <a:chExt cx="702832" cy="533758"/>
            </a:xfrm>
          </p:grpSpPr>
          <p:sp>
            <p:nvSpPr>
              <p:cNvPr id="8707" name="Google Shape;8707;p72"/>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2"/>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72"/>
            <p:cNvGrpSpPr/>
            <p:nvPr/>
          </p:nvGrpSpPr>
          <p:grpSpPr>
            <a:xfrm>
              <a:off x="931170" y="1306653"/>
              <a:ext cx="647179" cy="474455"/>
              <a:chOff x="931170" y="1306653"/>
              <a:chExt cx="647179" cy="474455"/>
            </a:xfrm>
          </p:grpSpPr>
          <p:sp>
            <p:nvSpPr>
              <p:cNvPr id="8710" name="Google Shape;8710;p72"/>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2"/>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12" name="Google Shape;8712;p72"/>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72"/>
          <p:cNvGrpSpPr/>
          <p:nvPr/>
        </p:nvGrpSpPr>
        <p:grpSpPr>
          <a:xfrm>
            <a:off x="3964037" y="1171363"/>
            <a:ext cx="634656" cy="699982"/>
            <a:chOff x="5985650" y="2860025"/>
            <a:chExt cx="1396075" cy="1539775"/>
          </a:xfrm>
        </p:grpSpPr>
        <p:sp>
          <p:nvSpPr>
            <p:cNvPr id="8714" name="Google Shape;8714;p72"/>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2"/>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2"/>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2"/>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2"/>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2"/>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2"/>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2"/>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2"/>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2"/>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2"/>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2"/>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2"/>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2"/>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2"/>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2"/>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2"/>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2"/>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2"/>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2"/>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2"/>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2"/>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2"/>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2"/>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2"/>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2"/>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2"/>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2"/>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2"/>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2"/>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2"/>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2"/>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72"/>
          <p:cNvGrpSpPr/>
          <p:nvPr/>
        </p:nvGrpSpPr>
        <p:grpSpPr>
          <a:xfrm>
            <a:off x="4719687" y="1171356"/>
            <a:ext cx="725845" cy="699975"/>
            <a:chOff x="4249973" y="1201875"/>
            <a:chExt cx="1958568" cy="1888762"/>
          </a:xfrm>
        </p:grpSpPr>
        <p:sp>
          <p:nvSpPr>
            <p:cNvPr id="8747" name="Google Shape;8747;p72"/>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8" name="Google Shape;8748;p72"/>
            <p:cNvGrpSpPr/>
            <p:nvPr/>
          </p:nvGrpSpPr>
          <p:grpSpPr>
            <a:xfrm>
              <a:off x="5853086" y="1789142"/>
              <a:ext cx="355454" cy="1048099"/>
              <a:chOff x="5576108" y="2016725"/>
              <a:chExt cx="565200" cy="1666560"/>
            </a:xfrm>
          </p:grpSpPr>
          <p:sp>
            <p:nvSpPr>
              <p:cNvPr id="8749" name="Google Shape;8749;p72"/>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0" name="Google Shape;8750;p7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72"/>
            <p:cNvGrpSpPr/>
            <p:nvPr/>
          </p:nvGrpSpPr>
          <p:grpSpPr>
            <a:xfrm>
              <a:off x="4869455" y="2691676"/>
              <a:ext cx="1013897" cy="398961"/>
              <a:chOff x="4012057" y="3451825"/>
              <a:chExt cx="1612175" cy="634379"/>
            </a:xfrm>
          </p:grpSpPr>
          <p:sp>
            <p:nvSpPr>
              <p:cNvPr id="8752" name="Google Shape;8752;p72"/>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3" name="Google Shape;8753;p7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72"/>
            <p:cNvGrpSpPr/>
            <p:nvPr/>
          </p:nvGrpSpPr>
          <p:grpSpPr>
            <a:xfrm>
              <a:off x="4276937" y="2155961"/>
              <a:ext cx="651965" cy="891358"/>
              <a:chOff x="3069908" y="2599997"/>
              <a:chExt cx="1036675" cy="1417328"/>
            </a:xfrm>
          </p:grpSpPr>
          <p:sp>
            <p:nvSpPr>
              <p:cNvPr id="8755" name="Google Shape;8755;p72"/>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6" name="Google Shape;8756;p7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72"/>
            <p:cNvGrpSpPr/>
            <p:nvPr/>
          </p:nvGrpSpPr>
          <p:grpSpPr>
            <a:xfrm>
              <a:off x="5054918" y="1201875"/>
              <a:ext cx="999548" cy="602711"/>
              <a:chOff x="4306958" y="1082925"/>
              <a:chExt cx="1589359" cy="958358"/>
            </a:xfrm>
          </p:grpSpPr>
          <p:sp>
            <p:nvSpPr>
              <p:cNvPr id="8758" name="Google Shape;8758;p72"/>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9" name="Google Shape;8759;p7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72"/>
            <p:cNvGrpSpPr/>
            <p:nvPr/>
          </p:nvGrpSpPr>
          <p:grpSpPr>
            <a:xfrm>
              <a:off x="4249973" y="1303451"/>
              <a:ext cx="799317" cy="841334"/>
              <a:chOff x="3027033" y="1244439"/>
              <a:chExt cx="1270977" cy="1337786"/>
            </a:xfrm>
          </p:grpSpPr>
          <p:sp>
            <p:nvSpPr>
              <p:cNvPr id="8761" name="Google Shape;8761;p72"/>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62" name="Google Shape;8762;p7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63" name="Google Shape;8763;p72"/>
          <p:cNvGrpSpPr/>
          <p:nvPr/>
        </p:nvGrpSpPr>
        <p:grpSpPr>
          <a:xfrm>
            <a:off x="4072551" y="2058137"/>
            <a:ext cx="750769" cy="683784"/>
            <a:chOff x="4204684" y="2104422"/>
            <a:chExt cx="699822" cy="637382"/>
          </a:xfrm>
        </p:grpSpPr>
        <p:grpSp>
          <p:nvGrpSpPr>
            <p:cNvPr id="8764" name="Google Shape;8764;p72"/>
            <p:cNvGrpSpPr/>
            <p:nvPr/>
          </p:nvGrpSpPr>
          <p:grpSpPr>
            <a:xfrm>
              <a:off x="4204684" y="2430067"/>
              <a:ext cx="342957" cy="311738"/>
              <a:chOff x="4204684" y="2430067"/>
              <a:chExt cx="342957" cy="311738"/>
            </a:xfrm>
          </p:grpSpPr>
          <p:sp>
            <p:nvSpPr>
              <p:cNvPr id="8765" name="Google Shape;8765;p72"/>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2"/>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72"/>
            <p:cNvGrpSpPr/>
            <p:nvPr/>
          </p:nvGrpSpPr>
          <p:grpSpPr>
            <a:xfrm>
              <a:off x="4561586" y="2430067"/>
              <a:ext cx="342920" cy="311738"/>
              <a:chOff x="4561586" y="2430067"/>
              <a:chExt cx="342920" cy="311738"/>
            </a:xfrm>
          </p:grpSpPr>
          <p:sp>
            <p:nvSpPr>
              <p:cNvPr id="8768" name="Google Shape;8768;p72"/>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2"/>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72"/>
            <p:cNvGrpSpPr/>
            <p:nvPr/>
          </p:nvGrpSpPr>
          <p:grpSpPr>
            <a:xfrm>
              <a:off x="4561586" y="2104422"/>
              <a:ext cx="342920" cy="311738"/>
              <a:chOff x="4561586" y="2104422"/>
              <a:chExt cx="342920" cy="311738"/>
            </a:xfrm>
          </p:grpSpPr>
          <p:sp>
            <p:nvSpPr>
              <p:cNvPr id="8771" name="Google Shape;8771;p72"/>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2"/>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3" name="Google Shape;8773;p72"/>
            <p:cNvGrpSpPr/>
            <p:nvPr/>
          </p:nvGrpSpPr>
          <p:grpSpPr>
            <a:xfrm>
              <a:off x="4204684" y="2104422"/>
              <a:ext cx="342957" cy="311664"/>
              <a:chOff x="4204684" y="2104422"/>
              <a:chExt cx="342957" cy="311664"/>
            </a:xfrm>
          </p:grpSpPr>
          <p:sp>
            <p:nvSpPr>
              <p:cNvPr id="8774" name="Google Shape;8774;p72"/>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2"/>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76" name="Google Shape;8776;p72"/>
          <p:cNvGrpSpPr/>
          <p:nvPr/>
        </p:nvGrpSpPr>
        <p:grpSpPr>
          <a:xfrm>
            <a:off x="5536984" y="1171351"/>
            <a:ext cx="660591" cy="688867"/>
            <a:chOff x="5830645" y="1267368"/>
            <a:chExt cx="530340" cy="553040"/>
          </a:xfrm>
        </p:grpSpPr>
        <p:sp>
          <p:nvSpPr>
            <p:cNvPr id="8777" name="Google Shape;8777;p72"/>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8" name="Google Shape;8778;p72"/>
            <p:cNvGrpSpPr/>
            <p:nvPr/>
          </p:nvGrpSpPr>
          <p:grpSpPr>
            <a:xfrm>
              <a:off x="5830645" y="1267368"/>
              <a:ext cx="259743" cy="269909"/>
              <a:chOff x="5830645" y="1267368"/>
              <a:chExt cx="259743" cy="269909"/>
            </a:xfrm>
          </p:grpSpPr>
          <p:sp>
            <p:nvSpPr>
              <p:cNvPr id="8779" name="Google Shape;8779;p72"/>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2"/>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72"/>
            <p:cNvGrpSpPr/>
            <p:nvPr/>
          </p:nvGrpSpPr>
          <p:grpSpPr>
            <a:xfrm>
              <a:off x="6101293" y="1267368"/>
              <a:ext cx="259692" cy="269909"/>
              <a:chOff x="6101293" y="1267368"/>
              <a:chExt cx="259692" cy="269909"/>
            </a:xfrm>
          </p:grpSpPr>
          <p:sp>
            <p:nvSpPr>
              <p:cNvPr id="8782" name="Google Shape;8782;p72"/>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2"/>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72"/>
            <p:cNvGrpSpPr/>
            <p:nvPr/>
          </p:nvGrpSpPr>
          <p:grpSpPr>
            <a:xfrm>
              <a:off x="5830645" y="1550500"/>
              <a:ext cx="259692" cy="269909"/>
              <a:chOff x="5830645" y="1550500"/>
              <a:chExt cx="259692" cy="269909"/>
            </a:xfrm>
          </p:grpSpPr>
          <p:sp>
            <p:nvSpPr>
              <p:cNvPr id="8785" name="Google Shape;8785;p72"/>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2"/>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72"/>
            <p:cNvGrpSpPr/>
            <p:nvPr/>
          </p:nvGrpSpPr>
          <p:grpSpPr>
            <a:xfrm>
              <a:off x="6101293" y="1550500"/>
              <a:ext cx="259692" cy="269909"/>
              <a:chOff x="6101293" y="1550500"/>
              <a:chExt cx="259692" cy="269909"/>
            </a:xfrm>
          </p:grpSpPr>
          <p:sp>
            <p:nvSpPr>
              <p:cNvPr id="8788" name="Google Shape;8788;p72"/>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2"/>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0" name="Google Shape;8790;p72"/>
          <p:cNvGrpSpPr/>
          <p:nvPr/>
        </p:nvGrpSpPr>
        <p:grpSpPr>
          <a:xfrm>
            <a:off x="739138" y="2061810"/>
            <a:ext cx="697154" cy="679574"/>
            <a:chOff x="2679875" y="2361475"/>
            <a:chExt cx="780425" cy="760575"/>
          </a:xfrm>
        </p:grpSpPr>
        <p:sp>
          <p:nvSpPr>
            <p:cNvPr id="8791" name="Google Shape;8791;p72"/>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2"/>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2"/>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72"/>
          <p:cNvGrpSpPr/>
          <p:nvPr/>
        </p:nvGrpSpPr>
        <p:grpSpPr>
          <a:xfrm>
            <a:off x="3138297" y="1171402"/>
            <a:ext cx="735829" cy="684547"/>
            <a:chOff x="3351965" y="1148808"/>
            <a:chExt cx="750770" cy="698375"/>
          </a:xfrm>
        </p:grpSpPr>
        <p:grpSp>
          <p:nvGrpSpPr>
            <p:cNvPr id="8798" name="Google Shape;8798;p72"/>
            <p:cNvGrpSpPr/>
            <p:nvPr/>
          </p:nvGrpSpPr>
          <p:grpSpPr>
            <a:xfrm>
              <a:off x="3586796" y="1148808"/>
              <a:ext cx="294857" cy="286830"/>
              <a:chOff x="3750225" y="1774000"/>
              <a:chExt cx="149575" cy="145525"/>
            </a:xfrm>
          </p:grpSpPr>
          <p:sp>
            <p:nvSpPr>
              <p:cNvPr id="8799" name="Google Shape;8799;p7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72"/>
            <p:cNvGrpSpPr/>
            <p:nvPr/>
          </p:nvGrpSpPr>
          <p:grpSpPr>
            <a:xfrm>
              <a:off x="3779245" y="1375768"/>
              <a:ext cx="323490" cy="286978"/>
              <a:chOff x="3847850" y="1889150"/>
              <a:chExt cx="164100" cy="145600"/>
            </a:xfrm>
          </p:grpSpPr>
          <p:sp>
            <p:nvSpPr>
              <p:cNvPr id="8802" name="Google Shape;8802;p7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72"/>
            <p:cNvGrpSpPr/>
            <p:nvPr/>
          </p:nvGrpSpPr>
          <p:grpSpPr>
            <a:xfrm>
              <a:off x="3351965" y="1330435"/>
              <a:ext cx="295449" cy="285401"/>
              <a:chOff x="3631100" y="1866150"/>
              <a:chExt cx="149875" cy="144800"/>
            </a:xfrm>
          </p:grpSpPr>
          <p:sp>
            <p:nvSpPr>
              <p:cNvPr id="8805" name="Google Shape;8805;p72"/>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2"/>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7" name="Google Shape;8807;p72"/>
            <p:cNvGrpSpPr/>
            <p:nvPr/>
          </p:nvGrpSpPr>
          <p:grpSpPr>
            <a:xfrm>
              <a:off x="3548208" y="1560352"/>
              <a:ext cx="294808" cy="286830"/>
              <a:chOff x="3730650" y="1982800"/>
              <a:chExt cx="149550" cy="145525"/>
            </a:xfrm>
          </p:grpSpPr>
          <p:sp>
            <p:nvSpPr>
              <p:cNvPr id="8808" name="Google Shape;8808;p7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10" name="Google Shape;8810;p72"/>
          <p:cNvGrpSpPr/>
          <p:nvPr/>
        </p:nvGrpSpPr>
        <p:grpSpPr>
          <a:xfrm>
            <a:off x="7639949" y="1171356"/>
            <a:ext cx="804565" cy="677795"/>
            <a:chOff x="7636443" y="1204988"/>
            <a:chExt cx="804565" cy="677795"/>
          </a:xfrm>
        </p:grpSpPr>
        <p:grpSp>
          <p:nvGrpSpPr>
            <p:cNvPr id="8811" name="Google Shape;8811;p72"/>
            <p:cNvGrpSpPr/>
            <p:nvPr/>
          </p:nvGrpSpPr>
          <p:grpSpPr>
            <a:xfrm>
              <a:off x="7636443" y="1509705"/>
              <a:ext cx="804565" cy="373078"/>
              <a:chOff x="7636443" y="1509705"/>
              <a:chExt cx="804565" cy="373078"/>
            </a:xfrm>
          </p:grpSpPr>
          <p:sp>
            <p:nvSpPr>
              <p:cNvPr id="8812" name="Google Shape;8812;p72"/>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2"/>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72"/>
            <p:cNvGrpSpPr/>
            <p:nvPr/>
          </p:nvGrpSpPr>
          <p:grpSpPr>
            <a:xfrm>
              <a:off x="7636443" y="1408133"/>
              <a:ext cx="804565" cy="373078"/>
              <a:chOff x="7636443" y="1408133"/>
              <a:chExt cx="804565" cy="373078"/>
            </a:xfrm>
          </p:grpSpPr>
          <p:sp>
            <p:nvSpPr>
              <p:cNvPr id="8815" name="Google Shape;8815;p72"/>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2"/>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72"/>
            <p:cNvGrpSpPr/>
            <p:nvPr/>
          </p:nvGrpSpPr>
          <p:grpSpPr>
            <a:xfrm>
              <a:off x="7636443" y="1306560"/>
              <a:ext cx="804565" cy="373078"/>
              <a:chOff x="7636443" y="1306560"/>
              <a:chExt cx="804565" cy="373078"/>
            </a:xfrm>
          </p:grpSpPr>
          <p:sp>
            <p:nvSpPr>
              <p:cNvPr id="8818" name="Google Shape;8818;p72"/>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2"/>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72"/>
            <p:cNvGrpSpPr/>
            <p:nvPr/>
          </p:nvGrpSpPr>
          <p:grpSpPr>
            <a:xfrm>
              <a:off x="7636443" y="1204988"/>
              <a:ext cx="804565" cy="373078"/>
              <a:chOff x="7636443" y="1204988"/>
              <a:chExt cx="804565" cy="373078"/>
            </a:xfrm>
          </p:grpSpPr>
          <p:sp>
            <p:nvSpPr>
              <p:cNvPr id="8821" name="Google Shape;8821;p72"/>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2"/>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3" name="Google Shape;8823;p72"/>
          <p:cNvGrpSpPr/>
          <p:nvPr/>
        </p:nvGrpSpPr>
        <p:grpSpPr>
          <a:xfrm>
            <a:off x="4978796" y="2078771"/>
            <a:ext cx="661339" cy="661188"/>
            <a:chOff x="3990000" y="975400"/>
            <a:chExt cx="3934200" cy="3933300"/>
          </a:xfrm>
        </p:grpSpPr>
        <p:sp>
          <p:nvSpPr>
            <p:cNvPr id="8824" name="Google Shape;8824;p72"/>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2"/>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2"/>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2"/>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8" name="Google Shape;8828;p72"/>
          <p:cNvGrpSpPr/>
          <p:nvPr/>
        </p:nvGrpSpPr>
        <p:grpSpPr>
          <a:xfrm>
            <a:off x="6622444" y="2057409"/>
            <a:ext cx="868881" cy="684241"/>
            <a:chOff x="6598259" y="2078634"/>
            <a:chExt cx="868881" cy="684241"/>
          </a:xfrm>
        </p:grpSpPr>
        <p:sp>
          <p:nvSpPr>
            <p:cNvPr id="8829" name="Google Shape;8829;p72"/>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2"/>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2"/>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2"/>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2"/>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2"/>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5" name="Google Shape;8835;p72"/>
            <p:cNvGrpSpPr/>
            <p:nvPr/>
          </p:nvGrpSpPr>
          <p:grpSpPr>
            <a:xfrm>
              <a:off x="6808175" y="2078634"/>
              <a:ext cx="452229" cy="684241"/>
              <a:chOff x="6808175" y="2078634"/>
              <a:chExt cx="452229" cy="684241"/>
            </a:xfrm>
          </p:grpSpPr>
          <p:sp>
            <p:nvSpPr>
              <p:cNvPr id="8836" name="Google Shape;8836;p72"/>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2"/>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2"/>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2"/>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2"/>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2"/>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2" name="Google Shape;8842;p72"/>
              <p:cNvGrpSpPr/>
              <p:nvPr/>
            </p:nvGrpSpPr>
            <p:grpSpPr>
              <a:xfrm>
                <a:off x="6821586" y="2078634"/>
                <a:ext cx="426871" cy="684241"/>
                <a:chOff x="6821586" y="2078634"/>
                <a:chExt cx="426871" cy="684241"/>
              </a:xfrm>
            </p:grpSpPr>
            <p:grpSp>
              <p:nvGrpSpPr>
                <p:cNvPr id="8843" name="Google Shape;8843;p72"/>
                <p:cNvGrpSpPr/>
                <p:nvPr/>
              </p:nvGrpSpPr>
              <p:grpSpPr>
                <a:xfrm>
                  <a:off x="6821586" y="2078634"/>
                  <a:ext cx="426871" cy="684241"/>
                  <a:chOff x="6821586" y="2078634"/>
                  <a:chExt cx="426871" cy="684241"/>
                </a:xfrm>
              </p:grpSpPr>
              <p:sp>
                <p:nvSpPr>
                  <p:cNvPr id="8844" name="Google Shape;8844;p72"/>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2"/>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2"/>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2"/>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2"/>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2"/>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2"/>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2"/>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2"/>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2"/>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2"/>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2"/>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2"/>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2"/>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2"/>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2"/>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2"/>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2"/>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2"/>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3" name="Google Shape;8863;p72"/>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2"/>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2"/>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2"/>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2"/>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2"/>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69" name="Google Shape;8869;p72"/>
          <p:cNvGrpSpPr/>
          <p:nvPr/>
        </p:nvGrpSpPr>
        <p:grpSpPr>
          <a:xfrm>
            <a:off x="5795610" y="2063018"/>
            <a:ext cx="671358" cy="671358"/>
            <a:chOff x="6535625" y="760425"/>
            <a:chExt cx="1665900" cy="1665900"/>
          </a:xfrm>
        </p:grpSpPr>
        <p:sp>
          <p:nvSpPr>
            <p:cNvPr id="8870" name="Google Shape;8870;p72"/>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2"/>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2"/>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2"/>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72"/>
          <p:cNvGrpSpPr/>
          <p:nvPr/>
        </p:nvGrpSpPr>
        <p:grpSpPr>
          <a:xfrm>
            <a:off x="732427" y="3731418"/>
            <a:ext cx="1340789" cy="640830"/>
            <a:chOff x="238125" y="1151100"/>
            <a:chExt cx="7139450" cy="3412300"/>
          </a:xfrm>
        </p:grpSpPr>
        <p:sp>
          <p:nvSpPr>
            <p:cNvPr id="8875" name="Google Shape;8875;p72"/>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2"/>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2"/>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2"/>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2"/>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2"/>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2"/>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2"/>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2"/>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2"/>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2"/>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2"/>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72"/>
          <p:cNvGrpSpPr/>
          <p:nvPr/>
        </p:nvGrpSpPr>
        <p:grpSpPr>
          <a:xfrm>
            <a:off x="5599650" y="2934699"/>
            <a:ext cx="985357" cy="585764"/>
            <a:chOff x="5145061" y="2881789"/>
            <a:chExt cx="1107641" cy="658458"/>
          </a:xfrm>
        </p:grpSpPr>
        <p:grpSp>
          <p:nvGrpSpPr>
            <p:cNvPr id="8888" name="Google Shape;8888;p72"/>
            <p:cNvGrpSpPr/>
            <p:nvPr/>
          </p:nvGrpSpPr>
          <p:grpSpPr>
            <a:xfrm>
              <a:off x="5722989" y="3244587"/>
              <a:ext cx="529713" cy="295659"/>
              <a:chOff x="5722989" y="3244587"/>
              <a:chExt cx="529713" cy="295659"/>
            </a:xfrm>
          </p:grpSpPr>
          <p:sp>
            <p:nvSpPr>
              <p:cNvPr id="8889" name="Google Shape;8889;p72"/>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0" name="Google Shape;8890;p72"/>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891" name="Google Shape;8891;p72"/>
            <p:cNvGrpSpPr/>
            <p:nvPr/>
          </p:nvGrpSpPr>
          <p:grpSpPr>
            <a:xfrm>
              <a:off x="5145061" y="3244587"/>
              <a:ext cx="536807" cy="295659"/>
              <a:chOff x="5145061" y="3244587"/>
              <a:chExt cx="536807" cy="295659"/>
            </a:xfrm>
          </p:grpSpPr>
          <p:sp>
            <p:nvSpPr>
              <p:cNvPr id="8892" name="Google Shape;8892;p72"/>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3" name="Google Shape;8893;p72"/>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894" name="Google Shape;8894;p72"/>
            <p:cNvGrpSpPr/>
            <p:nvPr/>
          </p:nvGrpSpPr>
          <p:grpSpPr>
            <a:xfrm>
              <a:off x="5341327" y="2898245"/>
              <a:ext cx="532309" cy="614891"/>
              <a:chOff x="5341327" y="2898245"/>
              <a:chExt cx="532309" cy="614891"/>
            </a:xfrm>
          </p:grpSpPr>
          <p:sp>
            <p:nvSpPr>
              <p:cNvPr id="8895" name="Google Shape;8895;p72"/>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6" name="Google Shape;8896;p72"/>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897" name="Google Shape;8897;p72"/>
            <p:cNvGrpSpPr/>
            <p:nvPr/>
          </p:nvGrpSpPr>
          <p:grpSpPr>
            <a:xfrm>
              <a:off x="5532290" y="2881789"/>
              <a:ext cx="620516" cy="305456"/>
              <a:chOff x="5532290" y="2881789"/>
              <a:chExt cx="620516" cy="305456"/>
            </a:xfrm>
          </p:grpSpPr>
          <p:sp>
            <p:nvSpPr>
              <p:cNvPr id="8898" name="Google Shape;8898;p72"/>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9" name="Google Shape;8899;p72"/>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900" name="Google Shape;8900;p72"/>
          <p:cNvGrpSpPr/>
          <p:nvPr/>
        </p:nvGrpSpPr>
        <p:grpSpPr>
          <a:xfrm>
            <a:off x="8178573" y="3726757"/>
            <a:ext cx="269068" cy="645491"/>
            <a:chOff x="7026852" y="3311869"/>
            <a:chExt cx="434331" cy="1041954"/>
          </a:xfrm>
        </p:grpSpPr>
        <p:sp>
          <p:nvSpPr>
            <p:cNvPr id="8901" name="Google Shape;8901;p72"/>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2"/>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2"/>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72"/>
          <p:cNvGrpSpPr/>
          <p:nvPr/>
        </p:nvGrpSpPr>
        <p:grpSpPr>
          <a:xfrm>
            <a:off x="6195154" y="3765995"/>
            <a:ext cx="293882" cy="293836"/>
            <a:chOff x="4873519" y="3311869"/>
            <a:chExt cx="499374" cy="499296"/>
          </a:xfrm>
        </p:grpSpPr>
        <p:sp>
          <p:nvSpPr>
            <p:cNvPr id="8905" name="Google Shape;8905;p72"/>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2"/>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72"/>
          <p:cNvGrpSpPr/>
          <p:nvPr/>
        </p:nvGrpSpPr>
        <p:grpSpPr>
          <a:xfrm>
            <a:off x="6195154" y="4078366"/>
            <a:ext cx="293882" cy="293882"/>
            <a:chOff x="4873519" y="3875839"/>
            <a:chExt cx="499374" cy="499374"/>
          </a:xfrm>
        </p:grpSpPr>
        <p:sp>
          <p:nvSpPr>
            <p:cNvPr id="8908" name="Google Shape;8908;p72"/>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2"/>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0" name="Google Shape;8910;p72"/>
          <p:cNvGrpSpPr/>
          <p:nvPr/>
        </p:nvGrpSpPr>
        <p:grpSpPr>
          <a:xfrm>
            <a:off x="2425681" y="2050319"/>
            <a:ext cx="698104" cy="698208"/>
            <a:chOff x="2565073" y="2075876"/>
            <a:chExt cx="672482" cy="672518"/>
          </a:xfrm>
        </p:grpSpPr>
        <p:sp>
          <p:nvSpPr>
            <p:cNvPr id="8911" name="Google Shape;8911;p72"/>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2"/>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2"/>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2"/>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2"/>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2"/>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72"/>
          <p:cNvGrpSpPr/>
          <p:nvPr/>
        </p:nvGrpSpPr>
        <p:grpSpPr>
          <a:xfrm>
            <a:off x="5649092" y="3734919"/>
            <a:ext cx="438354" cy="637329"/>
            <a:chOff x="1697726" y="3244179"/>
            <a:chExt cx="788124" cy="1146069"/>
          </a:xfrm>
        </p:grpSpPr>
        <p:sp>
          <p:nvSpPr>
            <p:cNvPr id="8918" name="Google Shape;8918;p7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0" name="Google Shape;8920;p72"/>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1" name="Google Shape;8921;p72"/>
          <p:cNvGrpSpPr/>
          <p:nvPr/>
        </p:nvGrpSpPr>
        <p:grpSpPr>
          <a:xfrm>
            <a:off x="7650306" y="2063282"/>
            <a:ext cx="799565" cy="670282"/>
            <a:chOff x="7617850" y="2063282"/>
            <a:chExt cx="799565" cy="670282"/>
          </a:xfrm>
        </p:grpSpPr>
        <p:cxnSp>
          <p:nvCxnSpPr>
            <p:cNvPr id="8922" name="Google Shape;8922;p72"/>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23" name="Google Shape;8923;p72"/>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24" name="Google Shape;8924;p72"/>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25" name="Google Shape;8925;p72"/>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26" name="Google Shape;8926;p72"/>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927" name="Google Shape;8927;p72"/>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928" name="Google Shape;8928;p72"/>
            <p:cNvGrpSpPr/>
            <p:nvPr/>
          </p:nvGrpSpPr>
          <p:grpSpPr>
            <a:xfrm>
              <a:off x="7734309" y="2063282"/>
              <a:ext cx="570957" cy="620095"/>
              <a:chOff x="7734309" y="2063282"/>
              <a:chExt cx="570957" cy="620095"/>
            </a:xfrm>
          </p:grpSpPr>
          <p:grpSp>
            <p:nvGrpSpPr>
              <p:cNvPr id="8929" name="Google Shape;8929;p72"/>
              <p:cNvGrpSpPr/>
              <p:nvPr/>
            </p:nvGrpSpPr>
            <p:grpSpPr>
              <a:xfrm>
                <a:off x="8031573" y="2063282"/>
                <a:ext cx="273693" cy="620095"/>
                <a:chOff x="8031573" y="2063282"/>
                <a:chExt cx="273693" cy="620095"/>
              </a:xfrm>
            </p:grpSpPr>
            <p:sp>
              <p:nvSpPr>
                <p:cNvPr id="8930" name="Google Shape;8930;p7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72"/>
              <p:cNvGrpSpPr/>
              <p:nvPr/>
            </p:nvGrpSpPr>
            <p:grpSpPr>
              <a:xfrm flipH="1">
                <a:off x="7734309" y="2063282"/>
                <a:ext cx="273693" cy="620095"/>
                <a:chOff x="8031573" y="2063282"/>
                <a:chExt cx="273693" cy="620095"/>
              </a:xfrm>
            </p:grpSpPr>
            <p:sp>
              <p:nvSpPr>
                <p:cNvPr id="8935" name="Google Shape;8935;p7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939" name="Google Shape;8939;p72"/>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2"/>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1" name="Google Shape;8941;p72"/>
          <p:cNvGrpSpPr/>
          <p:nvPr/>
        </p:nvGrpSpPr>
        <p:grpSpPr>
          <a:xfrm>
            <a:off x="7836913" y="2916765"/>
            <a:ext cx="602567" cy="601884"/>
            <a:chOff x="1186975" y="238125"/>
            <a:chExt cx="5244275" cy="5238325"/>
          </a:xfrm>
        </p:grpSpPr>
        <p:sp>
          <p:nvSpPr>
            <p:cNvPr id="8942" name="Google Shape;8942;p7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2"/>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2"/>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2"/>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72"/>
          <p:cNvGrpSpPr/>
          <p:nvPr/>
        </p:nvGrpSpPr>
        <p:grpSpPr>
          <a:xfrm>
            <a:off x="3279650" y="2056249"/>
            <a:ext cx="651848" cy="687338"/>
            <a:chOff x="3400515" y="2056248"/>
            <a:chExt cx="698134" cy="735987"/>
          </a:xfrm>
        </p:grpSpPr>
        <p:grpSp>
          <p:nvGrpSpPr>
            <p:cNvPr id="8947" name="Google Shape;8947;p72"/>
            <p:cNvGrpSpPr/>
            <p:nvPr/>
          </p:nvGrpSpPr>
          <p:grpSpPr>
            <a:xfrm>
              <a:off x="3400515" y="2283913"/>
              <a:ext cx="312919" cy="219900"/>
              <a:chOff x="3400515" y="2283913"/>
              <a:chExt cx="312919" cy="219900"/>
            </a:xfrm>
          </p:grpSpPr>
          <p:sp>
            <p:nvSpPr>
              <p:cNvPr id="8948" name="Google Shape;8948;p72"/>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49" name="Google Shape;8949;p72"/>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950" name="Google Shape;8950;p72"/>
            <p:cNvGrpSpPr/>
            <p:nvPr/>
          </p:nvGrpSpPr>
          <p:grpSpPr>
            <a:xfrm>
              <a:off x="3547823" y="2461089"/>
              <a:ext cx="219900" cy="331146"/>
              <a:chOff x="3547823" y="2461089"/>
              <a:chExt cx="219900" cy="331146"/>
            </a:xfrm>
          </p:grpSpPr>
          <p:sp>
            <p:nvSpPr>
              <p:cNvPr id="8951" name="Google Shape;8951;p72"/>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52" name="Google Shape;8952;p72"/>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953" name="Google Shape;8953;p72"/>
            <p:cNvGrpSpPr/>
            <p:nvPr/>
          </p:nvGrpSpPr>
          <p:grpSpPr>
            <a:xfrm>
              <a:off x="3734138" y="2461089"/>
              <a:ext cx="219900" cy="331146"/>
              <a:chOff x="3734138" y="2461089"/>
              <a:chExt cx="219900" cy="331146"/>
            </a:xfrm>
          </p:grpSpPr>
          <p:sp>
            <p:nvSpPr>
              <p:cNvPr id="8954" name="Google Shape;8954;p72"/>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55" name="Google Shape;8955;p72"/>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956" name="Google Shape;8956;p72"/>
            <p:cNvGrpSpPr/>
            <p:nvPr/>
          </p:nvGrpSpPr>
          <p:grpSpPr>
            <a:xfrm>
              <a:off x="3787560" y="2281742"/>
              <a:ext cx="311089" cy="219900"/>
              <a:chOff x="3787560" y="2281742"/>
              <a:chExt cx="311089" cy="219900"/>
            </a:xfrm>
          </p:grpSpPr>
          <p:sp>
            <p:nvSpPr>
              <p:cNvPr id="8957" name="Google Shape;8957;p72"/>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58" name="Google Shape;8958;p72"/>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959" name="Google Shape;8959;p72"/>
            <p:cNvGrpSpPr/>
            <p:nvPr/>
          </p:nvGrpSpPr>
          <p:grpSpPr>
            <a:xfrm>
              <a:off x="3637290" y="2056248"/>
              <a:ext cx="219900" cy="330736"/>
              <a:chOff x="3637290" y="2056248"/>
              <a:chExt cx="219900" cy="330736"/>
            </a:xfrm>
          </p:grpSpPr>
          <p:sp>
            <p:nvSpPr>
              <p:cNvPr id="8960" name="Google Shape;8960;p72"/>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961" name="Google Shape;8961;p72"/>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962" name="Google Shape;8962;p72"/>
          <p:cNvGrpSpPr/>
          <p:nvPr/>
        </p:nvGrpSpPr>
        <p:grpSpPr>
          <a:xfrm>
            <a:off x="2571356" y="2926255"/>
            <a:ext cx="1268144" cy="592394"/>
            <a:chOff x="238125" y="1188750"/>
            <a:chExt cx="7140450" cy="3335550"/>
          </a:xfrm>
        </p:grpSpPr>
        <p:sp>
          <p:nvSpPr>
            <p:cNvPr id="8963" name="Google Shape;8963;p7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72"/>
          <p:cNvGrpSpPr/>
          <p:nvPr/>
        </p:nvGrpSpPr>
        <p:grpSpPr>
          <a:xfrm>
            <a:off x="6679257" y="2928410"/>
            <a:ext cx="1053944" cy="590147"/>
            <a:chOff x="238125" y="1335475"/>
            <a:chExt cx="5418735" cy="3034175"/>
          </a:xfrm>
        </p:grpSpPr>
        <p:sp>
          <p:nvSpPr>
            <p:cNvPr id="8969" name="Google Shape;8969;p7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72"/>
          <p:cNvGrpSpPr/>
          <p:nvPr/>
        </p:nvGrpSpPr>
        <p:grpSpPr>
          <a:xfrm>
            <a:off x="4110066" y="3733309"/>
            <a:ext cx="1268207" cy="638939"/>
            <a:chOff x="3967651" y="3645904"/>
            <a:chExt cx="1479304" cy="745292"/>
          </a:xfrm>
        </p:grpSpPr>
        <p:grpSp>
          <p:nvGrpSpPr>
            <p:cNvPr id="8973" name="Google Shape;8973;p72"/>
            <p:cNvGrpSpPr/>
            <p:nvPr/>
          </p:nvGrpSpPr>
          <p:grpSpPr>
            <a:xfrm>
              <a:off x="3967651" y="4009026"/>
              <a:ext cx="1479304" cy="382170"/>
              <a:chOff x="3967651" y="4009026"/>
              <a:chExt cx="1479304" cy="382170"/>
            </a:xfrm>
          </p:grpSpPr>
          <p:grpSp>
            <p:nvGrpSpPr>
              <p:cNvPr id="8974" name="Google Shape;8974;p72"/>
              <p:cNvGrpSpPr/>
              <p:nvPr/>
            </p:nvGrpSpPr>
            <p:grpSpPr>
              <a:xfrm>
                <a:off x="4892216" y="4195630"/>
                <a:ext cx="554739" cy="195566"/>
                <a:chOff x="3604375" y="4892160"/>
                <a:chExt cx="1651500" cy="582215"/>
              </a:xfrm>
            </p:grpSpPr>
            <p:sp>
              <p:nvSpPr>
                <p:cNvPr id="8975" name="Google Shape;8975;p72"/>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2"/>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72"/>
              <p:cNvGrpSpPr/>
              <p:nvPr/>
            </p:nvGrpSpPr>
            <p:grpSpPr>
              <a:xfrm>
                <a:off x="3967651" y="4146303"/>
                <a:ext cx="579402" cy="244893"/>
                <a:chOff x="851875" y="4745310"/>
                <a:chExt cx="1724925" cy="729065"/>
              </a:xfrm>
            </p:grpSpPr>
            <p:sp>
              <p:nvSpPr>
                <p:cNvPr id="8978" name="Google Shape;8978;p72"/>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2"/>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0" name="Google Shape;8980;p72"/>
              <p:cNvGrpSpPr/>
              <p:nvPr/>
            </p:nvGrpSpPr>
            <p:grpSpPr>
              <a:xfrm>
                <a:off x="4460753" y="4009026"/>
                <a:ext cx="493110" cy="382170"/>
                <a:chOff x="2319875" y="4336625"/>
                <a:chExt cx="1468025" cy="1137750"/>
              </a:xfrm>
            </p:grpSpPr>
            <p:sp>
              <p:nvSpPr>
                <p:cNvPr id="8981" name="Google Shape;8981;p72"/>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2"/>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3" name="Google Shape;8983;p72"/>
            <p:cNvGrpSpPr/>
            <p:nvPr/>
          </p:nvGrpSpPr>
          <p:grpSpPr>
            <a:xfrm>
              <a:off x="4479443" y="3645904"/>
              <a:ext cx="455965" cy="388789"/>
              <a:chOff x="2957425" y="238100"/>
              <a:chExt cx="1910200" cy="1628775"/>
            </a:xfrm>
          </p:grpSpPr>
          <p:sp>
            <p:nvSpPr>
              <p:cNvPr id="8984" name="Google Shape;8984;p72"/>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2"/>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2"/>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2"/>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2"/>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2"/>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2"/>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2"/>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2"/>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2"/>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94" name="Google Shape;8994;p72"/>
          <p:cNvGrpSpPr/>
          <p:nvPr/>
        </p:nvGrpSpPr>
        <p:grpSpPr>
          <a:xfrm>
            <a:off x="2496179" y="3734510"/>
            <a:ext cx="1243128" cy="637739"/>
            <a:chOff x="2496310" y="3693351"/>
            <a:chExt cx="1342906" cy="688926"/>
          </a:xfrm>
        </p:grpSpPr>
        <p:grpSp>
          <p:nvGrpSpPr>
            <p:cNvPr id="8995" name="Google Shape;8995;p72"/>
            <p:cNvGrpSpPr/>
            <p:nvPr/>
          </p:nvGrpSpPr>
          <p:grpSpPr>
            <a:xfrm>
              <a:off x="2496310" y="3693351"/>
              <a:ext cx="1342906" cy="688875"/>
              <a:chOff x="2496310" y="3693351"/>
              <a:chExt cx="1342906" cy="688875"/>
            </a:xfrm>
          </p:grpSpPr>
          <p:sp>
            <p:nvSpPr>
              <p:cNvPr id="8996" name="Google Shape;8996;p72"/>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2"/>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2"/>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2"/>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2"/>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2"/>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2" name="Google Shape;9002;p72"/>
              <p:cNvCxnSpPr>
                <a:stCxn id="900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9003" name="Google Shape;9003;p72"/>
              <p:cNvCxnSpPr>
                <a:stCxn id="899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9004" name="Google Shape;9004;p72"/>
              <p:cNvCxnSpPr>
                <a:stCxn id="899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9005" name="Google Shape;9005;p72"/>
              <p:cNvCxnSpPr>
                <a:stCxn id="900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9006" name="Google Shape;9006;p72"/>
              <p:cNvCxnSpPr>
                <a:stCxn id="899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07" name="Google Shape;9007;p72"/>
            <p:cNvGrpSpPr/>
            <p:nvPr/>
          </p:nvGrpSpPr>
          <p:grpSpPr>
            <a:xfrm>
              <a:off x="2675275" y="3930557"/>
              <a:ext cx="1003306" cy="451719"/>
              <a:chOff x="2675275" y="4174282"/>
              <a:chExt cx="1003306" cy="451719"/>
            </a:xfrm>
          </p:grpSpPr>
          <p:sp>
            <p:nvSpPr>
              <p:cNvPr id="9008" name="Google Shape;9008;p72"/>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2"/>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2"/>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11" name="Google Shape;9011;p72"/>
          <p:cNvGrpSpPr/>
          <p:nvPr/>
        </p:nvGrpSpPr>
        <p:grpSpPr>
          <a:xfrm>
            <a:off x="1669850" y="1171356"/>
            <a:ext cx="574511" cy="874709"/>
            <a:chOff x="1715404" y="1112080"/>
            <a:chExt cx="642270" cy="977984"/>
          </a:xfrm>
        </p:grpSpPr>
        <p:grpSp>
          <p:nvGrpSpPr>
            <p:cNvPr id="9012" name="Google Shape;9012;p72"/>
            <p:cNvGrpSpPr/>
            <p:nvPr/>
          </p:nvGrpSpPr>
          <p:grpSpPr>
            <a:xfrm>
              <a:off x="1715404" y="1112080"/>
              <a:ext cx="642270" cy="977984"/>
              <a:chOff x="1715404" y="1112080"/>
              <a:chExt cx="642270" cy="977984"/>
            </a:xfrm>
          </p:grpSpPr>
          <p:sp>
            <p:nvSpPr>
              <p:cNvPr id="9013" name="Google Shape;9013;p72"/>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2"/>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72"/>
            <p:cNvGrpSpPr/>
            <p:nvPr/>
          </p:nvGrpSpPr>
          <p:grpSpPr>
            <a:xfrm>
              <a:off x="1768927" y="1165603"/>
              <a:ext cx="535225" cy="851367"/>
              <a:chOff x="1768927" y="1165603"/>
              <a:chExt cx="535225" cy="851367"/>
            </a:xfrm>
          </p:grpSpPr>
          <p:sp>
            <p:nvSpPr>
              <p:cNvPr id="9016" name="Google Shape;9016;p72"/>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2"/>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72"/>
            <p:cNvGrpSpPr/>
            <p:nvPr/>
          </p:nvGrpSpPr>
          <p:grpSpPr>
            <a:xfrm>
              <a:off x="1822449" y="1219125"/>
              <a:ext cx="428180" cy="718859"/>
              <a:chOff x="1822449" y="1219125"/>
              <a:chExt cx="428180" cy="718859"/>
            </a:xfrm>
          </p:grpSpPr>
          <p:sp>
            <p:nvSpPr>
              <p:cNvPr id="9019" name="Google Shape;9019;p72"/>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2"/>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72"/>
            <p:cNvGrpSpPr/>
            <p:nvPr/>
          </p:nvGrpSpPr>
          <p:grpSpPr>
            <a:xfrm>
              <a:off x="1875972" y="1272648"/>
              <a:ext cx="321135" cy="586939"/>
              <a:chOff x="1875972" y="1272648"/>
              <a:chExt cx="321135" cy="586939"/>
            </a:xfrm>
          </p:grpSpPr>
          <p:sp>
            <p:nvSpPr>
              <p:cNvPr id="9022" name="Google Shape;9022;p72"/>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2"/>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24" name="Google Shape;9024;p72"/>
          <p:cNvGrpSpPr/>
          <p:nvPr/>
        </p:nvGrpSpPr>
        <p:grpSpPr>
          <a:xfrm>
            <a:off x="7777011" y="3728078"/>
            <a:ext cx="293855" cy="644170"/>
            <a:chOff x="241025" y="3151575"/>
            <a:chExt cx="293855" cy="644170"/>
          </a:xfrm>
        </p:grpSpPr>
        <p:sp>
          <p:nvSpPr>
            <p:cNvPr id="9025" name="Google Shape;9025;p72"/>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2"/>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72"/>
          <p:cNvGrpSpPr/>
          <p:nvPr/>
        </p:nvGrpSpPr>
        <p:grpSpPr>
          <a:xfrm>
            <a:off x="724994" y="2928078"/>
            <a:ext cx="1779649" cy="591620"/>
            <a:chOff x="246070" y="1983375"/>
            <a:chExt cx="1855347" cy="616849"/>
          </a:xfrm>
        </p:grpSpPr>
        <p:sp>
          <p:nvSpPr>
            <p:cNvPr id="9028" name="Google Shape;9028;p72"/>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2"/>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2"/>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2"/>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2"/>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2"/>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2"/>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2"/>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2"/>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72"/>
          <p:cNvGrpSpPr/>
          <p:nvPr/>
        </p:nvGrpSpPr>
        <p:grpSpPr>
          <a:xfrm>
            <a:off x="2335861" y="1171356"/>
            <a:ext cx="711055" cy="745993"/>
            <a:chOff x="2496269" y="1171698"/>
            <a:chExt cx="761953" cy="799392"/>
          </a:xfrm>
        </p:grpSpPr>
        <p:grpSp>
          <p:nvGrpSpPr>
            <p:cNvPr id="9038" name="Google Shape;9038;p72"/>
            <p:cNvGrpSpPr/>
            <p:nvPr/>
          </p:nvGrpSpPr>
          <p:grpSpPr>
            <a:xfrm>
              <a:off x="2496269" y="1171698"/>
              <a:ext cx="761953" cy="723022"/>
              <a:chOff x="2496269" y="1171698"/>
              <a:chExt cx="761953" cy="723022"/>
            </a:xfrm>
          </p:grpSpPr>
          <p:sp>
            <p:nvSpPr>
              <p:cNvPr id="9039" name="Google Shape;9039;p72"/>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2"/>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1" name="Google Shape;9041;p72"/>
              <p:cNvGrpSpPr/>
              <p:nvPr/>
            </p:nvGrpSpPr>
            <p:grpSpPr>
              <a:xfrm>
                <a:off x="2496269" y="1171698"/>
                <a:ext cx="761953" cy="723022"/>
                <a:chOff x="2496269" y="1120652"/>
                <a:chExt cx="761953" cy="723022"/>
              </a:xfrm>
            </p:grpSpPr>
            <p:grpSp>
              <p:nvGrpSpPr>
                <p:cNvPr id="9042" name="Google Shape;9042;p72"/>
                <p:cNvGrpSpPr/>
                <p:nvPr/>
              </p:nvGrpSpPr>
              <p:grpSpPr>
                <a:xfrm>
                  <a:off x="2496269" y="1120652"/>
                  <a:ext cx="761953" cy="723022"/>
                  <a:chOff x="2496269" y="1120652"/>
                  <a:chExt cx="761953" cy="723022"/>
                </a:xfrm>
              </p:grpSpPr>
              <p:grpSp>
                <p:nvGrpSpPr>
                  <p:cNvPr id="9043" name="Google Shape;9043;p72"/>
                  <p:cNvGrpSpPr/>
                  <p:nvPr/>
                </p:nvGrpSpPr>
                <p:grpSpPr>
                  <a:xfrm>
                    <a:off x="2496269" y="1304589"/>
                    <a:ext cx="407089" cy="305057"/>
                    <a:chOff x="2496269" y="1304589"/>
                    <a:chExt cx="407089" cy="305057"/>
                  </a:xfrm>
                </p:grpSpPr>
                <p:sp>
                  <p:nvSpPr>
                    <p:cNvPr id="9044" name="Google Shape;9044;p72"/>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2"/>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72"/>
                  <p:cNvGrpSpPr/>
                  <p:nvPr/>
                </p:nvGrpSpPr>
                <p:grpSpPr>
                  <a:xfrm>
                    <a:off x="2586468" y="1493376"/>
                    <a:ext cx="358850" cy="349656"/>
                    <a:chOff x="2586468" y="1493376"/>
                    <a:chExt cx="358850" cy="349656"/>
                  </a:xfrm>
                </p:grpSpPr>
                <p:sp>
                  <p:nvSpPr>
                    <p:cNvPr id="9047" name="Google Shape;9047;p72"/>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2"/>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72"/>
                  <p:cNvGrpSpPr/>
                  <p:nvPr/>
                </p:nvGrpSpPr>
                <p:grpSpPr>
                  <a:xfrm>
                    <a:off x="2807939" y="1494024"/>
                    <a:ext cx="358857" cy="349650"/>
                    <a:chOff x="2807939" y="1494024"/>
                    <a:chExt cx="358857" cy="349650"/>
                  </a:xfrm>
                </p:grpSpPr>
                <p:sp>
                  <p:nvSpPr>
                    <p:cNvPr id="9050" name="Google Shape;9050;p72"/>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2"/>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72"/>
                  <p:cNvGrpSpPr/>
                  <p:nvPr/>
                </p:nvGrpSpPr>
                <p:grpSpPr>
                  <a:xfrm>
                    <a:off x="2851133" y="1305635"/>
                    <a:ext cx="407089" cy="305057"/>
                    <a:chOff x="2851133" y="1305635"/>
                    <a:chExt cx="407089" cy="305057"/>
                  </a:xfrm>
                </p:grpSpPr>
                <p:sp>
                  <p:nvSpPr>
                    <p:cNvPr id="9053" name="Google Shape;9053;p72"/>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2"/>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72"/>
                  <p:cNvGrpSpPr/>
                  <p:nvPr/>
                </p:nvGrpSpPr>
                <p:grpSpPr>
                  <a:xfrm>
                    <a:off x="2727495" y="1120652"/>
                    <a:ext cx="300271" cy="396358"/>
                    <a:chOff x="2727495" y="1120652"/>
                    <a:chExt cx="300271" cy="396358"/>
                  </a:xfrm>
                </p:grpSpPr>
                <p:sp>
                  <p:nvSpPr>
                    <p:cNvPr id="9056" name="Google Shape;9056;p72"/>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2"/>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58" name="Google Shape;9058;p72"/>
                <p:cNvGrpSpPr/>
                <p:nvPr/>
              </p:nvGrpSpPr>
              <p:grpSpPr>
                <a:xfrm>
                  <a:off x="2722305" y="1350460"/>
                  <a:ext cx="308357" cy="308344"/>
                  <a:chOff x="2722305" y="1350460"/>
                  <a:chExt cx="308357" cy="308344"/>
                </a:xfrm>
              </p:grpSpPr>
              <p:sp>
                <p:nvSpPr>
                  <p:cNvPr id="9059" name="Google Shape;9059;p72"/>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0" name="Google Shape;9060;p72"/>
                  <p:cNvGrpSpPr/>
                  <p:nvPr/>
                </p:nvGrpSpPr>
                <p:grpSpPr>
                  <a:xfrm>
                    <a:off x="2725064" y="1364529"/>
                    <a:ext cx="297954" cy="280182"/>
                    <a:chOff x="2725064" y="1364529"/>
                    <a:chExt cx="297954" cy="280182"/>
                  </a:xfrm>
                </p:grpSpPr>
                <p:sp>
                  <p:nvSpPr>
                    <p:cNvPr id="9061" name="Google Shape;9061;p72"/>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2"/>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2"/>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2"/>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2"/>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066" name="Google Shape;9066;p72"/>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2"/>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2"/>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2"/>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2"/>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72"/>
          <p:cNvGrpSpPr/>
          <p:nvPr/>
        </p:nvGrpSpPr>
        <p:grpSpPr>
          <a:xfrm>
            <a:off x="3924561" y="2927462"/>
            <a:ext cx="1569144" cy="591015"/>
            <a:chOff x="3820100" y="3023049"/>
            <a:chExt cx="1303926" cy="491162"/>
          </a:xfrm>
        </p:grpSpPr>
        <p:grpSp>
          <p:nvGrpSpPr>
            <p:cNvPr id="9072" name="Google Shape;9072;p72"/>
            <p:cNvGrpSpPr/>
            <p:nvPr/>
          </p:nvGrpSpPr>
          <p:grpSpPr>
            <a:xfrm>
              <a:off x="3820100" y="3023072"/>
              <a:ext cx="1303926" cy="491139"/>
              <a:chOff x="3820100" y="3023072"/>
              <a:chExt cx="1303926" cy="491139"/>
            </a:xfrm>
          </p:grpSpPr>
          <p:sp>
            <p:nvSpPr>
              <p:cNvPr id="9073" name="Google Shape;9073;p72"/>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2"/>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72"/>
            <p:cNvGrpSpPr/>
            <p:nvPr/>
          </p:nvGrpSpPr>
          <p:grpSpPr>
            <a:xfrm>
              <a:off x="4132439" y="3023645"/>
              <a:ext cx="393633" cy="177096"/>
              <a:chOff x="4132439" y="3023645"/>
              <a:chExt cx="393633" cy="177096"/>
            </a:xfrm>
          </p:grpSpPr>
          <p:sp>
            <p:nvSpPr>
              <p:cNvPr id="9076" name="Google Shape;9076;p72"/>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2"/>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72"/>
            <p:cNvGrpSpPr/>
            <p:nvPr/>
          </p:nvGrpSpPr>
          <p:grpSpPr>
            <a:xfrm>
              <a:off x="3921811" y="3023049"/>
              <a:ext cx="1002397" cy="388943"/>
              <a:chOff x="3921811" y="3023049"/>
              <a:chExt cx="1002397" cy="388943"/>
            </a:xfrm>
          </p:grpSpPr>
          <p:sp>
            <p:nvSpPr>
              <p:cNvPr id="9079" name="Google Shape;9079;p72"/>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2"/>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72"/>
            <p:cNvGrpSpPr/>
            <p:nvPr/>
          </p:nvGrpSpPr>
          <p:grpSpPr>
            <a:xfrm>
              <a:off x="4023645" y="3023049"/>
              <a:ext cx="683032" cy="286722"/>
              <a:chOff x="4023645" y="3023049"/>
              <a:chExt cx="683032" cy="286722"/>
            </a:xfrm>
          </p:grpSpPr>
          <p:sp>
            <p:nvSpPr>
              <p:cNvPr id="9082" name="Google Shape;9082;p72"/>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2"/>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84" name="Google Shape;9084;p72"/>
          <p:cNvGrpSpPr/>
          <p:nvPr/>
        </p:nvGrpSpPr>
        <p:grpSpPr>
          <a:xfrm>
            <a:off x="1556683" y="2054307"/>
            <a:ext cx="713522" cy="688025"/>
            <a:chOff x="1706078" y="2092648"/>
            <a:chExt cx="660913" cy="637296"/>
          </a:xfrm>
        </p:grpSpPr>
        <p:sp>
          <p:nvSpPr>
            <p:cNvPr id="9085" name="Google Shape;9085;p72"/>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6" name="Google Shape;9086;p72"/>
            <p:cNvGrpSpPr/>
            <p:nvPr/>
          </p:nvGrpSpPr>
          <p:grpSpPr>
            <a:xfrm>
              <a:off x="1706078" y="2092648"/>
              <a:ext cx="660913" cy="575241"/>
              <a:chOff x="1706078" y="2092648"/>
              <a:chExt cx="660913" cy="575241"/>
            </a:xfrm>
          </p:grpSpPr>
          <p:sp>
            <p:nvSpPr>
              <p:cNvPr id="9087" name="Google Shape;9087;p72"/>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2"/>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2"/>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90" name="Google Shape;9090;p72"/>
          <p:cNvGrpSpPr/>
          <p:nvPr/>
        </p:nvGrpSpPr>
        <p:grpSpPr>
          <a:xfrm>
            <a:off x="6318542" y="1171856"/>
            <a:ext cx="1317459" cy="684168"/>
            <a:chOff x="238125" y="999450"/>
            <a:chExt cx="7140700" cy="3708225"/>
          </a:xfrm>
        </p:grpSpPr>
        <p:sp>
          <p:nvSpPr>
            <p:cNvPr id="9091" name="Google Shape;9091;p72"/>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2"/>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03" name="Shape 9103"/>
        <p:cNvGrpSpPr/>
        <p:nvPr/>
      </p:nvGrpSpPr>
      <p:grpSpPr>
        <a:xfrm>
          <a:off x="0" y="0"/>
          <a:ext cx="0" cy="0"/>
          <a:chOff x="0" y="0"/>
          <a:chExt cx="0" cy="0"/>
        </a:xfrm>
      </p:grpSpPr>
      <p:grpSp>
        <p:nvGrpSpPr>
          <p:cNvPr id="9104" name="Google Shape;9104;p73"/>
          <p:cNvGrpSpPr/>
          <p:nvPr/>
        </p:nvGrpSpPr>
        <p:grpSpPr>
          <a:xfrm>
            <a:off x="729238" y="1179665"/>
            <a:ext cx="1636117" cy="1526144"/>
            <a:chOff x="729238" y="1179665"/>
            <a:chExt cx="1636117" cy="1526144"/>
          </a:xfrm>
        </p:grpSpPr>
        <p:grpSp>
          <p:nvGrpSpPr>
            <p:cNvPr id="9105" name="Google Shape;9105;p73"/>
            <p:cNvGrpSpPr/>
            <p:nvPr/>
          </p:nvGrpSpPr>
          <p:grpSpPr>
            <a:xfrm>
              <a:off x="729238" y="1179665"/>
              <a:ext cx="80700" cy="1526144"/>
              <a:chOff x="729238" y="1179665"/>
              <a:chExt cx="80700" cy="1526144"/>
            </a:xfrm>
          </p:grpSpPr>
          <p:sp>
            <p:nvSpPr>
              <p:cNvPr id="9106" name="Google Shape;9106;p73"/>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3"/>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3"/>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3"/>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73"/>
            <p:cNvGrpSpPr/>
            <p:nvPr/>
          </p:nvGrpSpPr>
          <p:grpSpPr>
            <a:xfrm>
              <a:off x="903098" y="1179665"/>
              <a:ext cx="80700" cy="1526144"/>
              <a:chOff x="903098" y="1179665"/>
              <a:chExt cx="80700" cy="1526144"/>
            </a:xfrm>
          </p:grpSpPr>
          <p:sp>
            <p:nvSpPr>
              <p:cNvPr id="9117" name="Google Shape;9117;p73"/>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3"/>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3"/>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3"/>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3"/>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3"/>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73"/>
            <p:cNvGrpSpPr/>
            <p:nvPr/>
          </p:nvGrpSpPr>
          <p:grpSpPr>
            <a:xfrm>
              <a:off x="1076958" y="1179665"/>
              <a:ext cx="80700" cy="1526144"/>
              <a:chOff x="1076958" y="1179665"/>
              <a:chExt cx="80700" cy="1526144"/>
            </a:xfrm>
          </p:grpSpPr>
          <p:sp>
            <p:nvSpPr>
              <p:cNvPr id="9128" name="Google Shape;9128;p73"/>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3"/>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3"/>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3"/>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3"/>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3"/>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3"/>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73"/>
            <p:cNvGrpSpPr/>
            <p:nvPr/>
          </p:nvGrpSpPr>
          <p:grpSpPr>
            <a:xfrm>
              <a:off x="1247707" y="1179665"/>
              <a:ext cx="80700" cy="1526144"/>
              <a:chOff x="1247707" y="1179665"/>
              <a:chExt cx="80700" cy="1526144"/>
            </a:xfrm>
          </p:grpSpPr>
          <p:sp>
            <p:nvSpPr>
              <p:cNvPr id="9139" name="Google Shape;9139;p73"/>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3"/>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3"/>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9" name="Google Shape;9149;p73"/>
            <p:cNvGrpSpPr/>
            <p:nvPr/>
          </p:nvGrpSpPr>
          <p:grpSpPr>
            <a:xfrm>
              <a:off x="1421567" y="1179665"/>
              <a:ext cx="80700" cy="1526144"/>
              <a:chOff x="1421567" y="1179665"/>
              <a:chExt cx="80700" cy="1526144"/>
            </a:xfrm>
          </p:grpSpPr>
          <p:sp>
            <p:nvSpPr>
              <p:cNvPr id="9150" name="Google Shape;9150;p73"/>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3"/>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3"/>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3"/>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3"/>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3"/>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3"/>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3"/>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73"/>
            <p:cNvGrpSpPr/>
            <p:nvPr/>
          </p:nvGrpSpPr>
          <p:grpSpPr>
            <a:xfrm>
              <a:off x="1592327" y="1179665"/>
              <a:ext cx="80700" cy="1526144"/>
              <a:chOff x="1592327" y="1179665"/>
              <a:chExt cx="80700" cy="1526144"/>
            </a:xfrm>
          </p:grpSpPr>
          <p:sp>
            <p:nvSpPr>
              <p:cNvPr id="9161" name="Google Shape;9161;p73"/>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3"/>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3"/>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3"/>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3"/>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3"/>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73"/>
            <p:cNvGrpSpPr/>
            <p:nvPr/>
          </p:nvGrpSpPr>
          <p:grpSpPr>
            <a:xfrm>
              <a:off x="1766187" y="1179665"/>
              <a:ext cx="80700" cy="1526144"/>
              <a:chOff x="1766187" y="1179665"/>
              <a:chExt cx="80700" cy="1526144"/>
            </a:xfrm>
          </p:grpSpPr>
          <p:sp>
            <p:nvSpPr>
              <p:cNvPr id="9172" name="Google Shape;9172;p73"/>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3"/>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3"/>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3"/>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3"/>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3"/>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3"/>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3"/>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3"/>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73"/>
            <p:cNvGrpSpPr/>
            <p:nvPr/>
          </p:nvGrpSpPr>
          <p:grpSpPr>
            <a:xfrm>
              <a:off x="1936935" y="1179665"/>
              <a:ext cx="80700" cy="1526144"/>
              <a:chOff x="1936935" y="1179665"/>
              <a:chExt cx="80700" cy="1526144"/>
            </a:xfrm>
          </p:grpSpPr>
          <p:sp>
            <p:nvSpPr>
              <p:cNvPr id="9183" name="Google Shape;9183;p73"/>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3"/>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3"/>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3"/>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3"/>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3" name="Google Shape;9193;p73"/>
            <p:cNvGrpSpPr/>
            <p:nvPr/>
          </p:nvGrpSpPr>
          <p:grpSpPr>
            <a:xfrm>
              <a:off x="2110795" y="1179665"/>
              <a:ext cx="80700" cy="1526144"/>
              <a:chOff x="2110795" y="1179665"/>
              <a:chExt cx="80700" cy="1526144"/>
            </a:xfrm>
          </p:grpSpPr>
          <p:sp>
            <p:nvSpPr>
              <p:cNvPr id="9194" name="Google Shape;9194;p73"/>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3"/>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3"/>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3"/>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73"/>
            <p:cNvGrpSpPr/>
            <p:nvPr/>
          </p:nvGrpSpPr>
          <p:grpSpPr>
            <a:xfrm>
              <a:off x="2284655" y="1179665"/>
              <a:ext cx="80700" cy="1526144"/>
              <a:chOff x="2284655" y="1179665"/>
              <a:chExt cx="80700" cy="1526144"/>
            </a:xfrm>
          </p:grpSpPr>
          <p:sp>
            <p:nvSpPr>
              <p:cNvPr id="9205" name="Google Shape;9205;p73"/>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3"/>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3"/>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3"/>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3"/>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3"/>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5" name="Google Shape;9215;p73"/>
          <p:cNvGrpSpPr/>
          <p:nvPr/>
        </p:nvGrpSpPr>
        <p:grpSpPr>
          <a:xfrm>
            <a:off x="2623904" y="1198803"/>
            <a:ext cx="1364248" cy="1102133"/>
            <a:chOff x="2623904" y="1198803"/>
            <a:chExt cx="1364248" cy="1102133"/>
          </a:xfrm>
        </p:grpSpPr>
        <p:grpSp>
          <p:nvGrpSpPr>
            <p:cNvPr id="9216" name="Google Shape;9216;p73"/>
            <p:cNvGrpSpPr/>
            <p:nvPr/>
          </p:nvGrpSpPr>
          <p:grpSpPr>
            <a:xfrm>
              <a:off x="2623907" y="1198803"/>
              <a:ext cx="1364245" cy="273000"/>
              <a:chOff x="2623907" y="1198803"/>
              <a:chExt cx="1364245" cy="273000"/>
            </a:xfrm>
          </p:grpSpPr>
          <p:sp>
            <p:nvSpPr>
              <p:cNvPr id="9217" name="Google Shape;9217;p7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3"/>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73"/>
            <p:cNvGrpSpPr/>
            <p:nvPr/>
          </p:nvGrpSpPr>
          <p:grpSpPr>
            <a:xfrm>
              <a:off x="2623904" y="1476964"/>
              <a:ext cx="1364245" cy="273000"/>
              <a:chOff x="2623904" y="1476964"/>
              <a:chExt cx="1364245" cy="273000"/>
            </a:xfrm>
          </p:grpSpPr>
          <p:sp>
            <p:nvSpPr>
              <p:cNvPr id="9223" name="Google Shape;9223;p7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3"/>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3"/>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3"/>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73"/>
            <p:cNvGrpSpPr/>
            <p:nvPr/>
          </p:nvGrpSpPr>
          <p:grpSpPr>
            <a:xfrm>
              <a:off x="2623907" y="1749775"/>
              <a:ext cx="1364245" cy="273000"/>
              <a:chOff x="2623907" y="1749775"/>
              <a:chExt cx="1364245" cy="273000"/>
            </a:xfrm>
          </p:grpSpPr>
          <p:sp>
            <p:nvSpPr>
              <p:cNvPr id="9229" name="Google Shape;9229;p7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3"/>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3"/>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73"/>
            <p:cNvGrpSpPr/>
            <p:nvPr/>
          </p:nvGrpSpPr>
          <p:grpSpPr>
            <a:xfrm>
              <a:off x="2623904" y="2027936"/>
              <a:ext cx="1364245" cy="273000"/>
              <a:chOff x="2623904" y="2027936"/>
              <a:chExt cx="1364245" cy="273000"/>
            </a:xfrm>
          </p:grpSpPr>
          <p:sp>
            <p:nvSpPr>
              <p:cNvPr id="9235" name="Google Shape;9235;p7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40" name="Google Shape;9240;p73"/>
          <p:cNvGrpSpPr/>
          <p:nvPr/>
        </p:nvGrpSpPr>
        <p:grpSpPr>
          <a:xfrm>
            <a:off x="2613365" y="2657876"/>
            <a:ext cx="1387541" cy="159124"/>
            <a:chOff x="3200660" y="2180272"/>
            <a:chExt cx="2563824" cy="378237"/>
          </a:xfrm>
        </p:grpSpPr>
        <p:sp>
          <p:nvSpPr>
            <p:cNvPr id="9241" name="Google Shape;9241;p7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73"/>
          <p:cNvGrpSpPr/>
          <p:nvPr/>
        </p:nvGrpSpPr>
        <p:grpSpPr>
          <a:xfrm>
            <a:off x="2609890" y="2935640"/>
            <a:ext cx="1390502" cy="159625"/>
            <a:chOff x="3530150" y="2790075"/>
            <a:chExt cx="1962600" cy="225300"/>
          </a:xfrm>
        </p:grpSpPr>
        <p:sp>
          <p:nvSpPr>
            <p:cNvPr id="9260" name="Google Shape;9260;p73"/>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3"/>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2" name="Google Shape;9262;p73"/>
          <p:cNvGrpSpPr/>
          <p:nvPr/>
        </p:nvGrpSpPr>
        <p:grpSpPr>
          <a:xfrm>
            <a:off x="2609948" y="3213905"/>
            <a:ext cx="1411629" cy="154175"/>
            <a:chOff x="3558802" y="4011244"/>
            <a:chExt cx="1866000" cy="111600"/>
          </a:xfrm>
        </p:grpSpPr>
        <p:sp>
          <p:nvSpPr>
            <p:cNvPr id="9263" name="Google Shape;9263;p73"/>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3"/>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73"/>
          <p:cNvGrpSpPr/>
          <p:nvPr/>
        </p:nvGrpSpPr>
        <p:grpSpPr>
          <a:xfrm>
            <a:off x="2610235" y="2419475"/>
            <a:ext cx="1383503" cy="119761"/>
            <a:chOff x="3465975" y="2270258"/>
            <a:chExt cx="1986364" cy="171947"/>
          </a:xfrm>
        </p:grpSpPr>
        <p:sp>
          <p:nvSpPr>
            <p:cNvPr id="9266" name="Google Shape;9266;p7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3"/>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3"/>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3"/>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3"/>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3"/>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73"/>
          <p:cNvGrpSpPr/>
          <p:nvPr/>
        </p:nvGrpSpPr>
        <p:grpSpPr>
          <a:xfrm>
            <a:off x="2621243" y="3783248"/>
            <a:ext cx="1369531" cy="195460"/>
            <a:chOff x="723300" y="4253549"/>
            <a:chExt cx="2276482" cy="324900"/>
          </a:xfrm>
        </p:grpSpPr>
        <p:sp>
          <p:nvSpPr>
            <p:cNvPr id="9275" name="Google Shape;9275;p7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3"/>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73"/>
          <p:cNvGrpSpPr/>
          <p:nvPr/>
        </p:nvGrpSpPr>
        <p:grpSpPr>
          <a:xfrm>
            <a:off x="2610803" y="3484489"/>
            <a:ext cx="1389066" cy="180119"/>
            <a:chOff x="705948" y="3788465"/>
            <a:chExt cx="2308953" cy="299400"/>
          </a:xfrm>
        </p:grpSpPr>
        <p:sp>
          <p:nvSpPr>
            <p:cNvPr id="9281" name="Google Shape;9281;p7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3"/>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3"/>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73"/>
          <p:cNvGrpSpPr/>
          <p:nvPr/>
        </p:nvGrpSpPr>
        <p:grpSpPr>
          <a:xfrm>
            <a:off x="4207794" y="2088443"/>
            <a:ext cx="1433821" cy="191501"/>
            <a:chOff x="4273350" y="2088443"/>
            <a:chExt cx="1433821" cy="191501"/>
          </a:xfrm>
        </p:grpSpPr>
        <p:grpSp>
          <p:nvGrpSpPr>
            <p:cNvPr id="9287" name="Google Shape;9287;p73"/>
            <p:cNvGrpSpPr/>
            <p:nvPr/>
          </p:nvGrpSpPr>
          <p:grpSpPr>
            <a:xfrm>
              <a:off x="4273350" y="2088443"/>
              <a:ext cx="1433821" cy="0"/>
              <a:chOff x="5224975" y="2962250"/>
              <a:chExt cx="1544400" cy="0"/>
            </a:xfrm>
          </p:grpSpPr>
          <p:cxnSp>
            <p:nvCxnSpPr>
              <p:cNvPr id="9288" name="Google Shape;9288;p7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289" name="Google Shape;9289;p73"/>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9290" name="Google Shape;9290;p73"/>
            <p:cNvGrpSpPr/>
            <p:nvPr/>
          </p:nvGrpSpPr>
          <p:grpSpPr>
            <a:xfrm>
              <a:off x="4273350" y="2279944"/>
              <a:ext cx="1433821" cy="0"/>
              <a:chOff x="5224975" y="2962250"/>
              <a:chExt cx="1544400" cy="0"/>
            </a:xfrm>
          </p:grpSpPr>
          <p:cxnSp>
            <p:nvCxnSpPr>
              <p:cNvPr id="9291" name="Google Shape;9291;p7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292" name="Google Shape;9292;p73"/>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9293" name="Google Shape;9293;p73"/>
          <p:cNvGrpSpPr/>
          <p:nvPr/>
        </p:nvGrpSpPr>
        <p:grpSpPr>
          <a:xfrm>
            <a:off x="2658741" y="4097347"/>
            <a:ext cx="1304609" cy="294074"/>
            <a:chOff x="2658741" y="4097347"/>
            <a:chExt cx="1304609" cy="294074"/>
          </a:xfrm>
        </p:grpSpPr>
        <p:grpSp>
          <p:nvGrpSpPr>
            <p:cNvPr id="9294" name="Google Shape;9294;p73"/>
            <p:cNvGrpSpPr/>
            <p:nvPr/>
          </p:nvGrpSpPr>
          <p:grpSpPr>
            <a:xfrm>
              <a:off x="2658741" y="4097347"/>
              <a:ext cx="118572" cy="294074"/>
              <a:chOff x="3343310" y="4475555"/>
              <a:chExt cx="127717" cy="316753"/>
            </a:xfrm>
          </p:grpSpPr>
          <p:sp>
            <p:nvSpPr>
              <p:cNvPr id="9295" name="Google Shape;9295;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73"/>
            <p:cNvGrpSpPr/>
            <p:nvPr/>
          </p:nvGrpSpPr>
          <p:grpSpPr>
            <a:xfrm>
              <a:off x="3815519" y="4098388"/>
              <a:ext cx="147831" cy="291991"/>
              <a:chOff x="3527539" y="4476677"/>
              <a:chExt cx="159232" cy="314510"/>
            </a:xfrm>
          </p:grpSpPr>
          <p:sp>
            <p:nvSpPr>
              <p:cNvPr id="9298" name="Google Shape;9298;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73"/>
            <p:cNvGrpSpPr/>
            <p:nvPr/>
          </p:nvGrpSpPr>
          <p:grpSpPr>
            <a:xfrm>
              <a:off x="3511696" y="4098388"/>
              <a:ext cx="147831" cy="291991"/>
              <a:chOff x="3527539" y="4476677"/>
              <a:chExt cx="159232" cy="314510"/>
            </a:xfrm>
          </p:grpSpPr>
          <p:sp>
            <p:nvSpPr>
              <p:cNvPr id="9301" name="Google Shape;9301;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73"/>
            <p:cNvGrpSpPr/>
            <p:nvPr/>
          </p:nvGrpSpPr>
          <p:grpSpPr>
            <a:xfrm>
              <a:off x="3207874" y="4098388"/>
              <a:ext cx="147831" cy="291991"/>
              <a:chOff x="3527539" y="4476677"/>
              <a:chExt cx="159232" cy="314510"/>
            </a:xfrm>
          </p:grpSpPr>
          <p:sp>
            <p:nvSpPr>
              <p:cNvPr id="9304" name="Google Shape;9304;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73"/>
            <p:cNvGrpSpPr/>
            <p:nvPr/>
          </p:nvGrpSpPr>
          <p:grpSpPr>
            <a:xfrm>
              <a:off x="2933305" y="4097347"/>
              <a:ext cx="118572" cy="294074"/>
              <a:chOff x="3343310" y="4475555"/>
              <a:chExt cx="127717" cy="316753"/>
            </a:xfrm>
          </p:grpSpPr>
          <p:sp>
            <p:nvSpPr>
              <p:cNvPr id="9307" name="Google Shape;9307;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09" name="Google Shape;9309;p73"/>
          <p:cNvGrpSpPr/>
          <p:nvPr/>
        </p:nvGrpSpPr>
        <p:grpSpPr>
          <a:xfrm>
            <a:off x="4209349" y="1176041"/>
            <a:ext cx="1430711" cy="751237"/>
            <a:chOff x="5159450" y="1919950"/>
            <a:chExt cx="1541050" cy="862500"/>
          </a:xfrm>
        </p:grpSpPr>
        <p:sp>
          <p:nvSpPr>
            <p:cNvPr id="9310" name="Google Shape;9310;p7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311" name="Google Shape;9311;p73"/>
            <p:cNvGrpSpPr/>
            <p:nvPr/>
          </p:nvGrpSpPr>
          <p:grpSpPr>
            <a:xfrm>
              <a:off x="5159450" y="1919950"/>
              <a:ext cx="1541050" cy="862500"/>
              <a:chOff x="5159450" y="1919950"/>
              <a:chExt cx="1541050" cy="862500"/>
            </a:xfrm>
          </p:grpSpPr>
          <p:cxnSp>
            <p:nvCxnSpPr>
              <p:cNvPr id="9312" name="Google Shape;9312;p7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313" name="Google Shape;9313;p7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314" name="Google Shape;9314;p73"/>
          <p:cNvGrpSpPr/>
          <p:nvPr/>
        </p:nvGrpSpPr>
        <p:grpSpPr>
          <a:xfrm>
            <a:off x="4257486" y="2439811"/>
            <a:ext cx="1334436" cy="967914"/>
            <a:chOff x="4294923" y="2439811"/>
            <a:chExt cx="1334436" cy="967914"/>
          </a:xfrm>
        </p:grpSpPr>
        <p:grpSp>
          <p:nvGrpSpPr>
            <p:cNvPr id="9315" name="Google Shape;9315;p73"/>
            <p:cNvGrpSpPr/>
            <p:nvPr/>
          </p:nvGrpSpPr>
          <p:grpSpPr>
            <a:xfrm>
              <a:off x="4960455" y="2469658"/>
              <a:ext cx="668904" cy="885524"/>
              <a:chOff x="4960455" y="2469658"/>
              <a:chExt cx="668904" cy="885524"/>
            </a:xfrm>
          </p:grpSpPr>
          <p:sp>
            <p:nvSpPr>
              <p:cNvPr id="9316" name="Google Shape;9316;p73"/>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3"/>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3"/>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3"/>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3"/>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3"/>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2" name="Google Shape;9322;p73"/>
            <p:cNvGrpSpPr/>
            <p:nvPr/>
          </p:nvGrpSpPr>
          <p:grpSpPr>
            <a:xfrm>
              <a:off x="4294923" y="2469658"/>
              <a:ext cx="668951" cy="885524"/>
              <a:chOff x="4294923" y="2469658"/>
              <a:chExt cx="668951" cy="885524"/>
            </a:xfrm>
          </p:grpSpPr>
          <p:sp>
            <p:nvSpPr>
              <p:cNvPr id="9323" name="Google Shape;9323;p73"/>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3"/>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3"/>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3"/>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3"/>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3"/>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9" name="Google Shape;9329;p73"/>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73"/>
          <p:cNvGrpSpPr/>
          <p:nvPr/>
        </p:nvGrpSpPr>
        <p:grpSpPr>
          <a:xfrm>
            <a:off x="4243690" y="3494256"/>
            <a:ext cx="1430949" cy="897289"/>
            <a:chOff x="4351371" y="3547942"/>
            <a:chExt cx="1345130" cy="843475"/>
          </a:xfrm>
        </p:grpSpPr>
        <p:grpSp>
          <p:nvGrpSpPr>
            <p:cNvPr id="9331" name="Google Shape;9331;p73"/>
            <p:cNvGrpSpPr/>
            <p:nvPr/>
          </p:nvGrpSpPr>
          <p:grpSpPr>
            <a:xfrm>
              <a:off x="4351371" y="4209917"/>
              <a:ext cx="1345130" cy="181500"/>
              <a:chOff x="4351371" y="4209917"/>
              <a:chExt cx="1345130" cy="181500"/>
            </a:xfrm>
          </p:grpSpPr>
          <p:sp>
            <p:nvSpPr>
              <p:cNvPr id="9332" name="Google Shape;9332;p73"/>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33" name="Google Shape;9333;p73"/>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9334" name="Google Shape;9334;p73"/>
            <p:cNvGrpSpPr/>
            <p:nvPr/>
          </p:nvGrpSpPr>
          <p:grpSpPr>
            <a:xfrm>
              <a:off x="4403010" y="3985221"/>
              <a:ext cx="1109518" cy="181500"/>
              <a:chOff x="4403010" y="3985221"/>
              <a:chExt cx="1109518" cy="181500"/>
            </a:xfrm>
          </p:grpSpPr>
          <p:sp>
            <p:nvSpPr>
              <p:cNvPr id="9335" name="Google Shape;9335;p73"/>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36" name="Google Shape;9336;p73"/>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9337" name="Google Shape;9337;p73"/>
            <p:cNvGrpSpPr/>
            <p:nvPr/>
          </p:nvGrpSpPr>
          <p:grpSpPr>
            <a:xfrm>
              <a:off x="4618704" y="3766582"/>
              <a:ext cx="807858" cy="181500"/>
              <a:chOff x="4618704" y="3766582"/>
              <a:chExt cx="807858" cy="181500"/>
            </a:xfrm>
          </p:grpSpPr>
          <p:sp>
            <p:nvSpPr>
              <p:cNvPr id="9338" name="Google Shape;9338;p73"/>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39" name="Google Shape;9339;p73"/>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9340" name="Google Shape;9340;p73"/>
            <p:cNvGrpSpPr/>
            <p:nvPr/>
          </p:nvGrpSpPr>
          <p:grpSpPr>
            <a:xfrm>
              <a:off x="4735238" y="3547942"/>
              <a:ext cx="462839" cy="181500"/>
              <a:chOff x="4735238" y="3547942"/>
              <a:chExt cx="462839" cy="181500"/>
            </a:xfrm>
          </p:grpSpPr>
          <p:sp>
            <p:nvSpPr>
              <p:cNvPr id="9341" name="Google Shape;9341;p73"/>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42" name="Google Shape;9342;p73"/>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9343" name="Google Shape;9343;p73"/>
          <p:cNvGrpSpPr/>
          <p:nvPr/>
        </p:nvGrpSpPr>
        <p:grpSpPr>
          <a:xfrm>
            <a:off x="7420047" y="2429580"/>
            <a:ext cx="1020955" cy="928853"/>
            <a:chOff x="926675" y="238125"/>
            <a:chExt cx="5755100" cy="5232975"/>
          </a:xfrm>
        </p:grpSpPr>
        <p:sp>
          <p:nvSpPr>
            <p:cNvPr id="9344" name="Google Shape;9344;p73"/>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3"/>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3"/>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3"/>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8" name="Google Shape;9348;p73"/>
          <p:cNvGrpSpPr/>
          <p:nvPr/>
        </p:nvGrpSpPr>
        <p:grpSpPr>
          <a:xfrm>
            <a:off x="727421" y="2828315"/>
            <a:ext cx="1695374" cy="1560837"/>
            <a:chOff x="727421" y="2828315"/>
            <a:chExt cx="1695374" cy="1560837"/>
          </a:xfrm>
        </p:grpSpPr>
        <p:grpSp>
          <p:nvGrpSpPr>
            <p:cNvPr id="9349" name="Google Shape;9349;p73"/>
            <p:cNvGrpSpPr/>
            <p:nvPr/>
          </p:nvGrpSpPr>
          <p:grpSpPr>
            <a:xfrm>
              <a:off x="727421" y="2828315"/>
              <a:ext cx="1695374" cy="1560837"/>
              <a:chOff x="734799" y="2782450"/>
              <a:chExt cx="1571100" cy="1577400"/>
            </a:xfrm>
          </p:grpSpPr>
          <p:cxnSp>
            <p:nvCxnSpPr>
              <p:cNvPr id="9350" name="Google Shape;9350;p7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351" name="Google Shape;9351;p7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352" name="Google Shape;9352;p73"/>
            <p:cNvGrpSpPr/>
            <p:nvPr/>
          </p:nvGrpSpPr>
          <p:grpSpPr>
            <a:xfrm>
              <a:off x="819108" y="2882501"/>
              <a:ext cx="1556791" cy="1426186"/>
              <a:chOff x="819108" y="2882501"/>
              <a:chExt cx="1556791" cy="1426186"/>
            </a:xfrm>
          </p:grpSpPr>
          <p:grpSp>
            <p:nvGrpSpPr>
              <p:cNvPr id="9353" name="Google Shape;9353;p73"/>
              <p:cNvGrpSpPr/>
              <p:nvPr/>
            </p:nvGrpSpPr>
            <p:grpSpPr>
              <a:xfrm>
                <a:off x="819108" y="2882501"/>
                <a:ext cx="103104" cy="1426186"/>
                <a:chOff x="4674013" y="3100904"/>
                <a:chExt cx="122758" cy="1698043"/>
              </a:xfrm>
            </p:grpSpPr>
            <p:sp>
              <p:nvSpPr>
                <p:cNvPr id="9354" name="Google Shape;9354;p7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73"/>
              <p:cNvGrpSpPr/>
              <p:nvPr/>
            </p:nvGrpSpPr>
            <p:grpSpPr>
              <a:xfrm>
                <a:off x="1062475" y="2882501"/>
                <a:ext cx="103104" cy="1426186"/>
                <a:chOff x="4940438" y="3100904"/>
                <a:chExt cx="122758" cy="1698043"/>
              </a:xfrm>
            </p:grpSpPr>
            <p:sp>
              <p:nvSpPr>
                <p:cNvPr id="9362" name="Google Shape;9362;p7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73"/>
              <p:cNvGrpSpPr/>
              <p:nvPr/>
            </p:nvGrpSpPr>
            <p:grpSpPr>
              <a:xfrm>
                <a:off x="1299324" y="2882501"/>
                <a:ext cx="103104" cy="1426186"/>
                <a:chOff x="5206863" y="3100904"/>
                <a:chExt cx="122758" cy="1698043"/>
              </a:xfrm>
            </p:grpSpPr>
            <p:sp>
              <p:nvSpPr>
                <p:cNvPr id="9370" name="Google Shape;9370;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73"/>
              <p:cNvGrpSpPr/>
              <p:nvPr/>
            </p:nvGrpSpPr>
            <p:grpSpPr>
              <a:xfrm>
                <a:off x="1786057" y="2882501"/>
                <a:ext cx="103104" cy="1426186"/>
                <a:chOff x="6006138" y="3143629"/>
                <a:chExt cx="122758" cy="1698043"/>
              </a:xfrm>
            </p:grpSpPr>
            <p:sp>
              <p:nvSpPr>
                <p:cNvPr id="9378" name="Google Shape;9378;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73"/>
              <p:cNvGrpSpPr/>
              <p:nvPr/>
            </p:nvGrpSpPr>
            <p:grpSpPr>
              <a:xfrm>
                <a:off x="2029422" y="2882501"/>
                <a:ext cx="103104" cy="1426186"/>
                <a:chOff x="6805413" y="3100904"/>
                <a:chExt cx="122758" cy="1698043"/>
              </a:xfrm>
            </p:grpSpPr>
            <p:sp>
              <p:nvSpPr>
                <p:cNvPr id="9386" name="Google Shape;9386;p7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73"/>
              <p:cNvGrpSpPr/>
              <p:nvPr/>
            </p:nvGrpSpPr>
            <p:grpSpPr>
              <a:xfrm>
                <a:off x="2272795" y="2882501"/>
                <a:ext cx="103104" cy="1426186"/>
                <a:chOff x="5206863" y="3100904"/>
                <a:chExt cx="122758" cy="1698043"/>
              </a:xfrm>
            </p:grpSpPr>
            <p:sp>
              <p:nvSpPr>
                <p:cNvPr id="9394" name="Google Shape;9394;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73"/>
              <p:cNvGrpSpPr/>
              <p:nvPr/>
            </p:nvGrpSpPr>
            <p:grpSpPr>
              <a:xfrm>
                <a:off x="1542694" y="2882501"/>
                <a:ext cx="103104" cy="1426186"/>
                <a:chOff x="6006138" y="3143629"/>
                <a:chExt cx="122758" cy="1698043"/>
              </a:xfrm>
            </p:grpSpPr>
            <p:sp>
              <p:nvSpPr>
                <p:cNvPr id="9402" name="Google Shape;9402;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409" name="Google Shape;9409;p73"/>
          <p:cNvGrpSpPr/>
          <p:nvPr/>
        </p:nvGrpSpPr>
        <p:grpSpPr>
          <a:xfrm>
            <a:off x="5683472" y="3518037"/>
            <a:ext cx="2749952" cy="870677"/>
            <a:chOff x="238125" y="1725700"/>
            <a:chExt cx="7139025" cy="2260325"/>
          </a:xfrm>
        </p:grpSpPr>
        <p:sp>
          <p:nvSpPr>
            <p:cNvPr id="9410" name="Google Shape;9410;p73"/>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3"/>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3"/>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3"/>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3"/>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3"/>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3"/>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3"/>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3"/>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3"/>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73"/>
          <p:cNvGrpSpPr/>
          <p:nvPr/>
        </p:nvGrpSpPr>
        <p:grpSpPr>
          <a:xfrm>
            <a:off x="5953636" y="2459783"/>
            <a:ext cx="1105452" cy="916747"/>
            <a:chOff x="5249100" y="1210600"/>
            <a:chExt cx="3502700" cy="2904775"/>
          </a:xfrm>
        </p:grpSpPr>
        <p:sp>
          <p:nvSpPr>
            <p:cNvPr id="9421" name="Google Shape;9421;p7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25" name="Google Shape;9425;p73"/>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9426" name="Google Shape;9426;p73"/>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9427" name="Google Shape;9427;p73"/>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9428" name="Google Shape;9428;p73"/>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9429" name="Google Shape;9429;p73"/>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73"/>
          <p:cNvGrpSpPr/>
          <p:nvPr/>
        </p:nvGrpSpPr>
        <p:grpSpPr>
          <a:xfrm>
            <a:off x="7136183" y="1179201"/>
            <a:ext cx="1304650" cy="1124856"/>
            <a:chOff x="7287122" y="1165658"/>
            <a:chExt cx="1219413" cy="1051365"/>
          </a:xfrm>
        </p:grpSpPr>
        <p:grpSp>
          <p:nvGrpSpPr>
            <p:cNvPr id="9431" name="Google Shape;9431;p73"/>
            <p:cNvGrpSpPr/>
            <p:nvPr/>
          </p:nvGrpSpPr>
          <p:grpSpPr>
            <a:xfrm>
              <a:off x="7287122" y="1969723"/>
              <a:ext cx="1219413" cy="247300"/>
              <a:chOff x="7287122" y="1969723"/>
              <a:chExt cx="1219413" cy="247300"/>
            </a:xfrm>
          </p:grpSpPr>
          <p:sp>
            <p:nvSpPr>
              <p:cNvPr id="9432" name="Google Shape;9432;p7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3" name="Google Shape;9433;p73"/>
              <p:cNvGrpSpPr/>
              <p:nvPr/>
            </p:nvGrpSpPr>
            <p:grpSpPr>
              <a:xfrm>
                <a:off x="7287122" y="2063892"/>
                <a:ext cx="1151753" cy="73428"/>
                <a:chOff x="7287122" y="2063892"/>
                <a:chExt cx="1151753" cy="73428"/>
              </a:xfrm>
            </p:grpSpPr>
            <p:sp>
              <p:nvSpPr>
                <p:cNvPr id="9434" name="Google Shape;9434;p7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5" name="Google Shape;9435;p7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436" name="Google Shape;9436;p73"/>
            <p:cNvGrpSpPr/>
            <p:nvPr/>
          </p:nvGrpSpPr>
          <p:grpSpPr>
            <a:xfrm>
              <a:off x="7287122" y="1712201"/>
              <a:ext cx="1219403" cy="246767"/>
              <a:chOff x="7287122" y="1712201"/>
              <a:chExt cx="1219403" cy="246767"/>
            </a:xfrm>
          </p:grpSpPr>
          <p:sp>
            <p:nvSpPr>
              <p:cNvPr id="9437" name="Google Shape;9437;p7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8" name="Google Shape;9438;p73"/>
              <p:cNvGrpSpPr/>
              <p:nvPr/>
            </p:nvGrpSpPr>
            <p:grpSpPr>
              <a:xfrm>
                <a:off x="7287122" y="1842861"/>
                <a:ext cx="1005303" cy="73419"/>
                <a:chOff x="7287122" y="1842861"/>
                <a:chExt cx="1005303" cy="73419"/>
              </a:xfrm>
            </p:grpSpPr>
            <p:sp>
              <p:nvSpPr>
                <p:cNvPr id="9439" name="Google Shape;9439;p7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0" name="Google Shape;9440;p7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441" name="Google Shape;9441;p73"/>
            <p:cNvGrpSpPr/>
            <p:nvPr/>
          </p:nvGrpSpPr>
          <p:grpSpPr>
            <a:xfrm>
              <a:off x="7287122" y="1447520"/>
              <a:ext cx="1219403" cy="286667"/>
              <a:chOff x="7287122" y="1447520"/>
              <a:chExt cx="1219403" cy="286667"/>
            </a:xfrm>
          </p:grpSpPr>
          <p:sp>
            <p:nvSpPr>
              <p:cNvPr id="9442" name="Google Shape;9442;p7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3" name="Google Shape;9443;p73"/>
              <p:cNvGrpSpPr/>
              <p:nvPr/>
            </p:nvGrpSpPr>
            <p:grpSpPr>
              <a:xfrm>
                <a:off x="7287122" y="1581977"/>
                <a:ext cx="852803" cy="73428"/>
                <a:chOff x="7287122" y="1581977"/>
                <a:chExt cx="852803" cy="73428"/>
              </a:xfrm>
            </p:grpSpPr>
            <p:sp>
              <p:nvSpPr>
                <p:cNvPr id="9444" name="Google Shape;9444;p7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5" name="Google Shape;9445;p7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446" name="Google Shape;9446;p73"/>
            <p:cNvGrpSpPr/>
            <p:nvPr/>
          </p:nvGrpSpPr>
          <p:grpSpPr>
            <a:xfrm>
              <a:off x="7287122" y="1165658"/>
              <a:ext cx="1219403" cy="344253"/>
              <a:chOff x="7287122" y="1165658"/>
              <a:chExt cx="1219403" cy="344253"/>
            </a:xfrm>
          </p:grpSpPr>
          <p:sp>
            <p:nvSpPr>
              <p:cNvPr id="9447" name="Google Shape;9447;p7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8" name="Google Shape;9448;p73"/>
              <p:cNvGrpSpPr/>
              <p:nvPr/>
            </p:nvGrpSpPr>
            <p:grpSpPr>
              <a:xfrm>
                <a:off x="7287122" y="1341025"/>
                <a:ext cx="695703" cy="73419"/>
                <a:chOff x="7287122" y="1341025"/>
                <a:chExt cx="695703" cy="73419"/>
              </a:xfrm>
            </p:grpSpPr>
            <p:sp>
              <p:nvSpPr>
                <p:cNvPr id="9449" name="Google Shape;9449;p7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50" name="Google Shape;9450;p7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9451" name="Google Shape;9451;p73"/>
          <p:cNvGrpSpPr/>
          <p:nvPr/>
        </p:nvGrpSpPr>
        <p:grpSpPr>
          <a:xfrm>
            <a:off x="5802676" y="1185224"/>
            <a:ext cx="1397729" cy="1098540"/>
            <a:chOff x="5900602" y="1193063"/>
            <a:chExt cx="1299851" cy="1021707"/>
          </a:xfrm>
        </p:grpSpPr>
        <p:grpSp>
          <p:nvGrpSpPr>
            <p:cNvPr id="9452" name="Google Shape;9452;p73"/>
            <p:cNvGrpSpPr/>
            <p:nvPr/>
          </p:nvGrpSpPr>
          <p:grpSpPr>
            <a:xfrm>
              <a:off x="6520337" y="1193063"/>
              <a:ext cx="341815" cy="799959"/>
              <a:chOff x="6520337" y="1193063"/>
              <a:chExt cx="341815" cy="799959"/>
            </a:xfrm>
          </p:grpSpPr>
          <p:grpSp>
            <p:nvGrpSpPr>
              <p:cNvPr id="9453" name="Google Shape;9453;p73"/>
              <p:cNvGrpSpPr/>
              <p:nvPr/>
            </p:nvGrpSpPr>
            <p:grpSpPr>
              <a:xfrm>
                <a:off x="6520337" y="1589527"/>
                <a:ext cx="213950" cy="403494"/>
                <a:chOff x="6520337" y="1589527"/>
                <a:chExt cx="213950" cy="403494"/>
              </a:xfrm>
            </p:grpSpPr>
            <p:sp>
              <p:nvSpPr>
                <p:cNvPr id="9454" name="Google Shape;9454;p7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3"/>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73"/>
              <p:cNvGrpSpPr/>
              <p:nvPr/>
            </p:nvGrpSpPr>
            <p:grpSpPr>
              <a:xfrm>
                <a:off x="6577204" y="1193063"/>
                <a:ext cx="284947" cy="464512"/>
                <a:chOff x="6577204" y="1193063"/>
                <a:chExt cx="284947" cy="464512"/>
              </a:xfrm>
            </p:grpSpPr>
            <p:sp>
              <p:nvSpPr>
                <p:cNvPr id="9457" name="Google Shape;9457;p7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58" name="Google Shape;9458;p73"/>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9459" name="Google Shape;9459;p73"/>
            <p:cNvGrpSpPr/>
            <p:nvPr/>
          </p:nvGrpSpPr>
          <p:grpSpPr>
            <a:xfrm>
              <a:off x="6238903" y="1193063"/>
              <a:ext cx="300475" cy="900152"/>
              <a:chOff x="6238903" y="1193063"/>
              <a:chExt cx="300475" cy="900152"/>
            </a:xfrm>
          </p:grpSpPr>
          <p:grpSp>
            <p:nvGrpSpPr>
              <p:cNvPr id="9460" name="Google Shape;9460;p73"/>
              <p:cNvGrpSpPr/>
              <p:nvPr/>
            </p:nvGrpSpPr>
            <p:grpSpPr>
              <a:xfrm>
                <a:off x="6290865" y="1489315"/>
                <a:ext cx="248514" cy="603900"/>
                <a:chOff x="6290865" y="1489315"/>
                <a:chExt cx="248514" cy="603900"/>
              </a:xfrm>
            </p:grpSpPr>
            <p:sp>
              <p:nvSpPr>
                <p:cNvPr id="9461" name="Google Shape;9461;p7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3"/>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73"/>
              <p:cNvGrpSpPr/>
              <p:nvPr/>
            </p:nvGrpSpPr>
            <p:grpSpPr>
              <a:xfrm>
                <a:off x="6238903" y="1193063"/>
                <a:ext cx="284947" cy="333087"/>
                <a:chOff x="6238903" y="1193063"/>
                <a:chExt cx="284947" cy="333087"/>
              </a:xfrm>
            </p:grpSpPr>
            <p:sp>
              <p:nvSpPr>
                <p:cNvPr id="9464" name="Google Shape;9464;p7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65" name="Google Shape;9465;p73"/>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9466" name="Google Shape;9466;p73"/>
            <p:cNvGrpSpPr/>
            <p:nvPr/>
          </p:nvGrpSpPr>
          <p:grpSpPr>
            <a:xfrm>
              <a:off x="5900602" y="1193063"/>
              <a:ext cx="444345" cy="1021707"/>
              <a:chOff x="5900602" y="1193063"/>
              <a:chExt cx="444345" cy="1021707"/>
            </a:xfrm>
          </p:grpSpPr>
          <p:grpSp>
            <p:nvGrpSpPr>
              <p:cNvPr id="9467" name="Google Shape;9467;p73"/>
              <p:cNvGrpSpPr/>
              <p:nvPr/>
            </p:nvGrpSpPr>
            <p:grpSpPr>
              <a:xfrm>
                <a:off x="6046501" y="1367785"/>
                <a:ext cx="298446" cy="846986"/>
                <a:chOff x="6046501" y="1367785"/>
                <a:chExt cx="298446" cy="846986"/>
              </a:xfrm>
            </p:grpSpPr>
            <p:sp>
              <p:nvSpPr>
                <p:cNvPr id="9468" name="Google Shape;9468;p7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3"/>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73"/>
              <p:cNvGrpSpPr/>
              <p:nvPr/>
            </p:nvGrpSpPr>
            <p:grpSpPr>
              <a:xfrm>
                <a:off x="5900602" y="1193063"/>
                <a:ext cx="284947" cy="182312"/>
                <a:chOff x="5900602" y="1193063"/>
                <a:chExt cx="284947" cy="182312"/>
              </a:xfrm>
            </p:grpSpPr>
            <p:sp>
              <p:nvSpPr>
                <p:cNvPr id="9471" name="Google Shape;9471;p7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72" name="Google Shape;9472;p7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9473" name="Google Shape;9473;p73"/>
            <p:cNvGrpSpPr/>
            <p:nvPr/>
          </p:nvGrpSpPr>
          <p:grpSpPr>
            <a:xfrm>
              <a:off x="6738300" y="1193063"/>
              <a:ext cx="462153" cy="707634"/>
              <a:chOff x="6738300" y="1193063"/>
              <a:chExt cx="462153" cy="707634"/>
            </a:xfrm>
          </p:grpSpPr>
          <p:grpSp>
            <p:nvGrpSpPr>
              <p:cNvPr id="9474" name="Google Shape;9474;p73"/>
              <p:cNvGrpSpPr/>
              <p:nvPr/>
            </p:nvGrpSpPr>
            <p:grpSpPr>
              <a:xfrm>
                <a:off x="6915505" y="1193063"/>
                <a:ext cx="284947" cy="597387"/>
                <a:chOff x="6915505" y="1193063"/>
                <a:chExt cx="284947" cy="597387"/>
              </a:xfrm>
            </p:grpSpPr>
            <p:sp>
              <p:nvSpPr>
                <p:cNvPr id="9475" name="Google Shape;9475;p7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76" name="Google Shape;9476;p73"/>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9477" name="Google Shape;9477;p73"/>
              <p:cNvGrpSpPr/>
              <p:nvPr/>
            </p:nvGrpSpPr>
            <p:grpSpPr>
              <a:xfrm>
                <a:off x="6738300" y="1684725"/>
                <a:ext cx="230066" cy="215971"/>
                <a:chOff x="6738300" y="1684725"/>
                <a:chExt cx="230066" cy="215971"/>
              </a:xfrm>
            </p:grpSpPr>
            <p:sp>
              <p:nvSpPr>
                <p:cNvPr id="9478" name="Google Shape;9478;p73"/>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3"/>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83" name="Shape 9483"/>
        <p:cNvGrpSpPr/>
        <p:nvPr/>
      </p:nvGrpSpPr>
      <p:grpSpPr>
        <a:xfrm>
          <a:off x="0" y="0"/>
          <a:ext cx="0" cy="0"/>
          <a:chOff x="0" y="0"/>
          <a:chExt cx="0" cy="0"/>
        </a:xfrm>
      </p:grpSpPr>
      <p:sp>
        <p:nvSpPr>
          <p:cNvPr id="9484" name="Google Shape;9484;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485" name="Google Shape;9485;p74"/>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486" name="Google Shape;9486;p74"/>
          <p:cNvGrpSpPr/>
          <p:nvPr/>
        </p:nvGrpSpPr>
        <p:grpSpPr>
          <a:xfrm>
            <a:off x="839307" y="2318098"/>
            <a:ext cx="387992" cy="329326"/>
            <a:chOff x="839307" y="2318098"/>
            <a:chExt cx="387992" cy="329326"/>
          </a:xfrm>
        </p:grpSpPr>
        <p:sp>
          <p:nvSpPr>
            <p:cNvPr id="9487" name="Google Shape;9487;p74"/>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4"/>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4"/>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4"/>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4"/>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4"/>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4"/>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4"/>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4"/>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4"/>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74"/>
          <p:cNvGrpSpPr/>
          <p:nvPr/>
        </p:nvGrpSpPr>
        <p:grpSpPr>
          <a:xfrm>
            <a:off x="1414990" y="2289671"/>
            <a:ext cx="387073" cy="385996"/>
            <a:chOff x="1414990" y="2289671"/>
            <a:chExt cx="387073" cy="385996"/>
          </a:xfrm>
        </p:grpSpPr>
        <p:sp>
          <p:nvSpPr>
            <p:cNvPr id="9498" name="Google Shape;9498;p74"/>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4"/>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4"/>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4"/>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4"/>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4"/>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4"/>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4"/>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4"/>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4"/>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4"/>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4"/>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4"/>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4"/>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4"/>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4"/>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4"/>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4"/>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74"/>
          <p:cNvGrpSpPr/>
          <p:nvPr/>
        </p:nvGrpSpPr>
        <p:grpSpPr>
          <a:xfrm>
            <a:off x="1989911" y="2306065"/>
            <a:ext cx="387099" cy="353207"/>
            <a:chOff x="1989911" y="2306065"/>
            <a:chExt cx="387099" cy="353207"/>
          </a:xfrm>
        </p:grpSpPr>
        <p:sp>
          <p:nvSpPr>
            <p:cNvPr id="9517" name="Google Shape;9517;p74"/>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4"/>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4"/>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4"/>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4"/>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4"/>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4"/>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74"/>
          <p:cNvGrpSpPr/>
          <p:nvPr/>
        </p:nvGrpSpPr>
        <p:grpSpPr>
          <a:xfrm>
            <a:off x="2593102" y="2288778"/>
            <a:ext cx="204663" cy="363007"/>
            <a:chOff x="2593102" y="2288778"/>
            <a:chExt cx="204663" cy="363007"/>
          </a:xfrm>
        </p:grpSpPr>
        <p:sp>
          <p:nvSpPr>
            <p:cNvPr id="9525" name="Google Shape;9525;p74"/>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4"/>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4"/>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4"/>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4"/>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4"/>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4"/>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4"/>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4"/>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74"/>
          <p:cNvGrpSpPr/>
          <p:nvPr/>
        </p:nvGrpSpPr>
        <p:grpSpPr>
          <a:xfrm>
            <a:off x="2970874" y="2329763"/>
            <a:ext cx="403651" cy="305996"/>
            <a:chOff x="2970874" y="2329763"/>
            <a:chExt cx="403651" cy="305996"/>
          </a:xfrm>
        </p:grpSpPr>
        <p:sp>
          <p:nvSpPr>
            <p:cNvPr id="9535" name="Google Shape;9535;p74"/>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4"/>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4"/>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4"/>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4"/>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4"/>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4"/>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4"/>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4"/>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74"/>
          <p:cNvGrpSpPr/>
          <p:nvPr/>
        </p:nvGrpSpPr>
        <p:grpSpPr>
          <a:xfrm>
            <a:off x="3545795" y="2318755"/>
            <a:ext cx="387835" cy="327933"/>
            <a:chOff x="3545795" y="2318755"/>
            <a:chExt cx="387835" cy="327933"/>
          </a:xfrm>
        </p:grpSpPr>
        <p:sp>
          <p:nvSpPr>
            <p:cNvPr id="9545" name="Google Shape;9545;p74"/>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4"/>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4"/>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8" name="Google Shape;9548;p74"/>
            <p:cNvGrpSpPr/>
            <p:nvPr/>
          </p:nvGrpSpPr>
          <p:grpSpPr>
            <a:xfrm>
              <a:off x="3545795" y="2322301"/>
              <a:ext cx="387835" cy="324387"/>
              <a:chOff x="3545795" y="2322301"/>
              <a:chExt cx="387835" cy="324387"/>
            </a:xfrm>
          </p:grpSpPr>
          <p:sp>
            <p:nvSpPr>
              <p:cNvPr id="9549" name="Google Shape;9549;p74"/>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4"/>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4"/>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4"/>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4"/>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4"/>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4"/>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56" name="Google Shape;9556;p74"/>
          <p:cNvGrpSpPr/>
          <p:nvPr/>
        </p:nvGrpSpPr>
        <p:grpSpPr>
          <a:xfrm>
            <a:off x="4718468" y="2306984"/>
            <a:ext cx="364294" cy="351552"/>
            <a:chOff x="4718468" y="2306984"/>
            <a:chExt cx="364294" cy="351552"/>
          </a:xfrm>
        </p:grpSpPr>
        <p:sp>
          <p:nvSpPr>
            <p:cNvPr id="9557" name="Google Shape;9557;p74"/>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4"/>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4"/>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4"/>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4"/>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4"/>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4"/>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4"/>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4"/>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4"/>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74"/>
          <p:cNvGrpSpPr/>
          <p:nvPr/>
        </p:nvGrpSpPr>
        <p:grpSpPr>
          <a:xfrm>
            <a:off x="4147908" y="2303017"/>
            <a:ext cx="361194" cy="359355"/>
            <a:chOff x="4147908" y="2303017"/>
            <a:chExt cx="361194" cy="359355"/>
          </a:xfrm>
        </p:grpSpPr>
        <p:sp>
          <p:nvSpPr>
            <p:cNvPr id="9568" name="Google Shape;9568;p74"/>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4"/>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4"/>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4"/>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4"/>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4"/>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4"/>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4"/>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4"/>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4"/>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4"/>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4"/>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4"/>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4"/>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74"/>
          <p:cNvGrpSpPr/>
          <p:nvPr/>
        </p:nvGrpSpPr>
        <p:grpSpPr>
          <a:xfrm>
            <a:off x="5292128" y="2299891"/>
            <a:ext cx="367027" cy="365214"/>
            <a:chOff x="5292128" y="2299891"/>
            <a:chExt cx="367027" cy="365214"/>
          </a:xfrm>
        </p:grpSpPr>
        <p:sp>
          <p:nvSpPr>
            <p:cNvPr id="9583" name="Google Shape;9583;p74"/>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4"/>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4"/>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4"/>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4"/>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4"/>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74"/>
          <p:cNvGrpSpPr/>
          <p:nvPr/>
        </p:nvGrpSpPr>
        <p:grpSpPr>
          <a:xfrm>
            <a:off x="5873617" y="2309901"/>
            <a:ext cx="345720" cy="345720"/>
            <a:chOff x="5873617" y="2309901"/>
            <a:chExt cx="345720" cy="345720"/>
          </a:xfrm>
        </p:grpSpPr>
        <p:sp>
          <p:nvSpPr>
            <p:cNvPr id="9590" name="Google Shape;9590;p74"/>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4"/>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4"/>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4"/>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4"/>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4"/>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4"/>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4"/>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4"/>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4"/>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4"/>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4"/>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4"/>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4"/>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4"/>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4"/>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4"/>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4"/>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4"/>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74"/>
          <p:cNvGrpSpPr/>
          <p:nvPr/>
        </p:nvGrpSpPr>
        <p:grpSpPr>
          <a:xfrm>
            <a:off x="6863329" y="2297710"/>
            <a:ext cx="391460" cy="370127"/>
            <a:chOff x="6863329" y="2297710"/>
            <a:chExt cx="391460" cy="370127"/>
          </a:xfrm>
        </p:grpSpPr>
        <p:sp>
          <p:nvSpPr>
            <p:cNvPr id="9610" name="Google Shape;9610;p74"/>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4"/>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4"/>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4"/>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4"/>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4"/>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4"/>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4"/>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4"/>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74"/>
          <p:cNvGrpSpPr/>
          <p:nvPr/>
        </p:nvGrpSpPr>
        <p:grpSpPr>
          <a:xfrm>
            <a:off x="7421488" y="2318518"/>
            <a:ext cx="342620" cy="328459"/>
            <a:chOff x="7421488" y="2318518"/>
            <a:chExt cx="342620" cy="328459"/>
          </a:xfrm>
        </p:grpSpPr>
        <p:sp>
          <p:nvSpPr>
            <p:cNvPr id="9620" name="Google Shape;9620;p74"/>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4"/>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4"/>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4"/>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4"/>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4"/>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4"/>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74"/>
          <p:cNvGrpSpPr/>
          <p:nvPr/>
        </p:nvGrpSpPr>
        <p:grpSpPr>
          <a:xfrm>
            <a:off x="2508373" y="2779889"/>
            <a:ext cx="337523" cy="337680"/>
            <a:chOff x="2508373" y="2779889"/>
            <a:chExt cx="337523" cy="337680"/>
          </a:xfrm>
        </p:grpSpPr>
        <p:sp>
          <p:nvSpPr>
            <p:cNvPr id="9628" name="Google Shape;9628;p74"/>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4"/>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4"/>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4"/>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4"/>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4"/>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74"/>
          <p:cNvGrpSpPr/>
          <p:nvPr/>
        </p:nvGrpSpPr>
        <p:grpSpPr>
          <a:xfrm>
            <a:off x="1884401" y="4141593"/>
            <a:ext cx="410613" cy="372229"/>
            <a:chOff x="1884401" y="4141593"/>
            <a:chExt cx="410613" cy="372229"/>
          </a:xfrm>
        </p:grpSpPr>
        <p:sp>
          <p:nvSpPr>
            <p:cNvPr id="9635" name="Google Shape;9635;p74"/>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4"/>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4"/>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4"/>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4"/>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4"/>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4"/>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74"/>
          <p:cNvGrpSpPr/>
          <p:nvPr/>
        </p:nvGrpSpPr>
        <p:grpSpPr>
          <a:xfrm>
            <a:off x="1430832" y="2773689"/>
            <a:ext cx="294515" cy="349897"/>
            <a:chOff x="1430832" y="2773689"/>
            <a:chExt cx="294515" cy="349897"/>
          </a:xfrm>
        </p:grpSpPr>
        <p:sp>
          <p:nvSpPr>
            <p:cNvPr id="9643" name="Google Shape;9643;p74"/>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4"/>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4"/>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4"/>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4"/>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4"/>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4"/>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4"/>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4"/>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4"/>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4"/>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4"/>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4"/>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74"/>
          <p:cNvGrpSpPr/>
          <p:nvPr/>
        </p:nvGrpSpPr>
        <p:grpSpPr>
          <a:xfrm>
            <a:off x="3082217" y="2788586"/>
            <a:ext cx="288866" cy="320236"/>
            <a:chOff x="3082217" y="2788586"/>
            <a:chExt cx="288866" cy="320236"/>
          </a:xfrm>
        </p:grpSpPr>
        <p:sp>
          <p:nvSpPr>
            <p:cNvPr id="9657" name="Google Shape;9657;p74"/>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4"/>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4"/>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4"/>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4"/>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4"/>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4"/>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74"/>
          <p:cNvGrpSpPr/>
          <p:nvPr/>
        </p:nvGrpSpPr>
        <p:grpSpPr>
          <a:xfrm>
            <a:off x="3610557" y="2780704"/>
            <a:ext cx="325017" cy="336052"/>
            <a:chOff x="3610557" y="2780704"/>
            <a:chExt cx="325017" cy="336052"/>
          </a:xfrm>
        </p:grpSpPr>
        <p:sp>
          <p:nvSpPr>
            <p:cNvPr id="9665" name="Google Shape;9665;p74"/>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4"/>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4"/>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8" name="Google Shape;9668;p74"/>
          <p:cNvGrpSpPr/>
          <p:nvPr/>
        </p:nvGrpSpPr>
        <p:grpSpPr>
          <a:xfrm>
            <a:off x="4179067" y="2811495"/>
            <a:ext cx="286475" cy="274390"/>
            <a:chOff x="4179067" y="2811495"/>
            <a:chExt cx="286475" cy="274390"/>
          </a:xfrm>
        </p:grpSpPr>
        <p:sp>
          <p:nvSpPr>
            <p:cNvPr id="9669" name="Google Shape;9669;p74"/>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4"/>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4"/>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4"/>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4"/>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4"/>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4"/>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4"/>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4"/>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74"/>
          <p:cNvGrpSpPr/>
          <p:nvPr/>
        </p:nvGrpSpPr>
        <p:grpSpPr>
          <a:xfrm>
            <a:off x="4686757" y="2762156"/>
            <a:ext cx="371047" cy="374199"/>
            <a:chOff x="4686757" y="2762156"/>
            <a:chExt cx="371047" cy="374199"/>
          </a:xfrm>
        </p:grpSpPr>
        <p:sp>
          <p:nvSpPr>
            <p:cNvPr id="9679" name="Google Shape;9679;p74"/>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4"/>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4"/>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4"/>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4"/>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4"/>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4"/>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74"/>
          <p:cNvGrpSpPr/>
          <p:nvPr/>
        </p:nvGrpSpPr>
        <p:grpSpPr>
          <a:xfrm>
            <a:off x="5221613" y="2784802"/>
            <a:ext cx="406567" cy="327855"/>
            <a:chOff x="5221613" y="2784802"/>
            <a:chExt cx="406567" cy="327855"/>
          </a:xfrm>
        </p:grpSpPr>
        <p:sp>
          <p:nvSpPr>
            <p:cNvPr id="9687" name="Google Shape;9687;p74"/>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4"/>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4"/>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4"/>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4"/>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4"/>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4"/>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4"/>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4"/>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4"/>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4"/>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4"/>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4"/>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4"/>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4"/>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4"/>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4"/>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4"/>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4"/>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4"/>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4"/>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4"/>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4"/>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4"/>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4"/>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4"/>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4"/>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4"/>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4"/>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4"/>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74"/>
          <p:cNvGrpSpPr/>
          <p:nvPr/>
        </p:nvGrpSpPr>
        <p:grpSpPr>
          <a:xfrm>
            <a:off x="5812586" y="2760921"/>
            <a:ext cx="303605" cy="375434"/>
            <a:chOff x="5812586" y="2760921"/>
            <a:chExt cx="303605" cy="375434"/>
          </a:xfrm>
        </p:grpSpPr>
        <p:sp>
          <p:nvSpPr>
            <p:cNvPr id="9718" name="Google Shape;9718;p74"/>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4"/>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4"/>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4"/>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4"/>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4"/>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4"/>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4"/>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4"/>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4"/>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4"/>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74"/>
          <p:cNvGrpSpPr/>
          <p:nvPr/>
        </p:nvGrpSpPr>
        <p:grpSpPr>
          <a:xfrm>
            <a:off x="6334673" y="2759633"/>
            <a:ext cx="378508" cy="378166"/>
            <a:chOff x="6334673" y="2759633"/>
            <a:chExt cx="378508" cy="378166"/>
          </a:xfrm>
        </p:grpSpPr>
        <p:sp>
          <p:nvSpPr>
            <p:cNvPr id="9730" name="Google Shape;9730;p74"/>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4"/>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4"/>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4"/>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74"/>
          <p:cNvGrpSpPr/>
          <p:nvPr/>
        </p:nvGrpSpPr>
        <p:grpSpPr>
          <a:xfrm>
            <a:off x="8012645" y="2806477"/>
            <a:ext cx="319763" cy="284505"/>
            <a:chOff x="8012645" y="2806477"/>
            <a:chExt cx="319763" cy="284505"/>
          </a:xfrm>
        </p:grpSpPr>
        <p:sp>
          <p:nvSpPr>
            <p:cNvPr id="9735" name="Google Shape;9735;p74"/>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4"/>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4"/>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4"/>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4"/>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4"/>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4"/>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4"/>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4"/>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4"/>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74"/>
          <p:cNvGrpSpPr/>
          <p:nvPr/>
        </p:nvGrpSpPr>
        <p:grpSpPr>
          <a:xfrm>
            <a:off x="2454435" y="4162138"/>
            <a:ext cx="385339" cy="388071"/>
            <a:chOff x="2454435" y="4162138"/>
            <a:chExt cx="385339" cy="388071"/>
          </a:xfrm>
        </p:grpSpPr>
        <p:sp>
          <p:nvSpPr>
            <p:cNvPr id="9746" name="Google Shape;9746;p74"/>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4"/>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4"/>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4"/>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4"/>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4"/>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4"/>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4"/>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4"/>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4"/>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4"/>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7" name="Google Shape;9757;p74"/>
          <p:cNvGrpSpPr/>
          <p:nvPr/>
        </p:nvGrpSpPr>
        <p:grpSpPr>
          <a:xfrm>
            <a:off x="3601939" y="4161192"/>
            <a:ext cx="275178" cy="388912"/>
            <a:chOff x="3601939" y="4161192"/>
            <a:chExt cx="275178" cy="388912"/>
          </a:xfrm>
        </p:grpSpPr>
        <p:sp>
          <p:nvSpPr>
            <p:cNvPr id="9758" name="Google Shape;9758;p74"/>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4"/>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4"/>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4"/>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4"/>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4"/>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4"/>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4"/>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4"/>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4"/>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8" name="Google Shape;9768;p74"/>
          <p:cNvGrpSpPr/>
          <p:nvPr/>
        </p:nvGrpSpPr>
        <p:grpSpPr>
          <a:xfrm>
            <a:off x="836023" y="3215146"/>
            <a:ext cx="375802" cy="371677"/>
            <a:chOff x="836023" y="3215146"/>
            <a:chExt cx="375802" cy="371677"/>
          </a:xfrm>
        </p:grpSpPr>
        <p:sp>
          <p:nvSpPr>
            <p:cNvPr id="9769" name="Google Shape;9769;p74"/>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4"/>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4"/>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4"/>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4"/>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4"/>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4"/>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4"/>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4"/>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4"/>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4"/>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4"/>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4"/>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4"/>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4"/>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4"/>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74"/>
          <p:cNvGrpSpPr/>
          <p:nvPr/>
        </p:nvGrpSpPr>
        <p:grpSpPr>
          <a:xfrm>
            <a:off x="1356297" y="3210890"/>
            <a:ext cx="431368" cy="380189"/>
            <a:chOff x="1356297" y="3210890"/>
            <a:chExt cx="431368" cy="380189"/>
          </a:xfrm>
        </p:grpSpPr>
        <p:sp>
          <p:nvSpPr>
            <p:cNvPr id="9786" name="Google Shape;9786;p74"/>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4"/>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4"/>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4"/>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4"/>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4"/>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4"/>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4"/>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4"/>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4"/>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4"/>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4"/>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4"/>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74"/>
          <p:cNvGrpSpPr/>
          <p:nvPr/>
        </p:nvGrpSpPr>
        <p:grpSpPr>
          <a:xfrm>
            <a:off x="1903737" y="3215540"/>
            <a:ext cx="411874" cy="370731"/>
            <a:chOff x="1903737" y="3215540"/>
            <a:chExt cx="411874" cy="370731"/>
          </a:xfrm>
        </p:grpSpPr>
        <p:sp>
          <p:nvSpPr>
            <p:cNvPr id="9800" name="Google Shape;9800;p74"/>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4"/>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4"/>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4"/>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4"/>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4"/>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4"/>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4"/>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4"/>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9" name="Google Shape;9809;p74"/>
          <p:cNvGrpSpPr/>
          <p:nvPr/>
        </p:nvGrpSpPr>
        <p:grpSpPr>
          <a:xfrm>
            <a:off x="2468465" y="3248854"/>
            <a:ext cx="397818" cy="304078"/>
            <a:chOff x="2468465" y="3248854"/>
            <a:chExt cx="397818" cy="304078"/>
          </a:xfrm>
        </p:grpSpPr>
        <p:sp>
          <p:nvSpPr>
            <p:cNvPr id="9810" name="Google Shape;9810;p74"/>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4"/>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4"/>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4"/>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4"/>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4"/>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74"/>
          <p:cNvGrpSpPr/>
          <p:nvPr/>
        </p:nvGrpSpPr>
        <p:grpSpPr>
          <a:xfrm>
            <a:off x="3017166" y="3216013"/>
            <a:ext cx="394376" cy="369812"/>
            <a:chOff x="3017166" y="3216013"/>
            <a:chExt cx="394376" cy="369812"/>
          </a:xfrm>
        </p:grpSpPr>
        <p:sp>
          <p:nvSpPr>
            <p:cNvPr id="9817" name="Google Shape;9817;p74"/>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4"/>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74"/>
          <p:cNvGrpSpPr/>
          <p:nvPr/>
        </p:nvGrpSpPr>
        <p:grpSpPr>
          <a:xfrm>
            <a:off x="4210043" y="3213228"/>
            <a:ext cx="199014" cy="375408"/>
            <a:chOff x="4210043" y="3213228"/>
            <a:chExt cx="199014" cy="375408"/>
          </a:xfrm>
        </p:grpSpPr>
        <p:sp>
          <p:nvSpPr>
            <p:cNvPr id="9820" name="Google Shape;9820;p74"/>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4"/>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4"/>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4"/>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4"/>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4"/>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4"/>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4"/>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4"/>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4"/>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74"/>
          <p:cNvGrpSpPr/>
          <p:nvPr/>
        </p:nvGrpSpPr>
        <p:grpSpPr>
          <a:xfrm>
            <a:off x="4818146" y="3203323"/>
            <a:ext cx="77845" cy="395165"/>
            <a:chOff x="4818146" y="3203323"/>
            <a:chExt cx="77845" cy="395165"/>
          </a:xfrm>
        </p:grpSpPr>
        <p:sp>
          <p:nvSpPr>
            <p:cNvPr id="9831" name="Google Shape;9831;p74"/>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4"/>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4"/>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4"/>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4"/>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4"/>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4"/>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4"/>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74"/>
          <p:cNvGrpSpPr/>
          <p:nvPr/>
        </p:nvGrpSpPr>
        <p:grpSpPr>
          <a:xfrm>
            <a:off x="5228890" y="3235428"/>
            <a:ext cx="344091" cy="332767"/>
            <a:chOff x="5228890" y="3235428"/>
            <a:chExt cx="344091" cy="332767"/>
          </a:xfrm>
        </p:grpSpPr>
        <p:sp>
          <p:nvSpPr>
            <p:cNvPr id="9840" name="Google Shape;9840;p74"/>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4"/>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4"/>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4"/>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4"/>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74"/>
          <p:cNvGrpSpPr/>
          <p:nvPr/>
        </p:nvGrpSpPr>
        <p:grpSpPr>
          <a:xfrm>
            <a:off x="5757913" y="3227047"/>
            <a:ext cx="388544" cy="347927"/>
            <a:chOff x="5757913" y="3227047"/>
            <a:chExt cx="388544" cy="347927"/>
          </a:xfrm>
        </p:grpSpPr>
        <p:sp>
          <p:nvSpPr>
            <p:cNvPr id="9846" name="Google Shape;9846;p74"/>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4"/>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8" name="Google Shape;9848;p74"/>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4"/>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4"/>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4"/>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4"/>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4"/>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4"/>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4"/>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4"/>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4"/>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4"/>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4"/>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4"/>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4"/>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4"/>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4"/>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4" name="Google Shape;9864;p74"/>
          <p:cNvGrpSpPr/>
          <p:nvPr/>
        </p:nvGrpSpPr>
        <p:grpSpPr>
          <a:xfrm>
            <a:off x="7414946" y="3220873"/>
            <a:ext cx="360091" cy="360117"/>
            <a:chOff x="7414946" y="3220873"/>
            <a:chExt cx="360091" cy="360117"/>
          </a:xfrm>
        </p:grpSpPr>
        <p:sp>
          <p:nvSpPr>
            <p:cNvPr id="9865" name="Google Shape;9865;p74"/>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4"/>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4"/>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4"/>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4"/>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4"/>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4"/>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4"/>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4"/>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4"/>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4"/>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74"/>
          <p:cNvGrpSpPr/>
          <p:nvPr/>
        </p:nvGrpSpPr>
        <p:grpSpPr>
          <a:xfrm>
            <a:off x="8027227" y="3215041"/>
            <a:ext cx="231829" cy="371782"/>
            <a:chOff x="8027227" y="3215041"/>
            <a:chExt cx="231829" cy="371782"/>
          </a:xfrm>
        </p:grpSpPr>
        <p:sp>
          <p:nvSpPr>
            <p:cNvPr id="9877" name="Google Shape;9877;p74"/>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4"/>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4"/>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4"/>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4"/>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4"/>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4"/>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4"/>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4"/>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4"/>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74"/>
          <p:cNvGrpSpPr/>
          <p:nvPr/>
        </p:nvGrpSpPr>
        <p:grpSpPr>
          <a:xfrm>
            <a:off x="4093603" y="4146138"/>
            <a:ext cx="395638" cy="420544"/>
            <a:chOff x="4093603" y="4146138"/>
            <a:chExt cx="395638" cy="420544"/>
          </a:xfrm>
        </p:grpSpPr>
        <p:sp>
          <p:nvSpPr>
            <p:cNvPr id="9888" name="Google Shape;9888;p74"/>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4"/>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4"/>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4"/>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4"/>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4"/>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4"/>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4"/>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4"/>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4"/>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4"/>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4"/>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4"/>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4"/>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4"/>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4"/>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4"/>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74"/>
          <p:cNvGrpSpPr/>
          <p:nvPr/>
        </p:nvGrpSpPr>
        <p:grpSpPr>
          <a:xfrm>
            <a:off x="4644406" y="4162322"/>
            <a:ext cx="392065" cy="387887"/>
            <a:chOff x="4644406" y="4162322"/>
            <a:chExt cx="392065" cy="387887"/>
          </a:xfrm>
        </p:grpSpPr>
        <p:sp>
          <p:nvSpPr>
            <p:cNvPr id="9906" name="Google Shape;9906;p74"/>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4"/>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4"/>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4"/>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4"/>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4"/>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74"/>
          <p:cNvGrpSpPr/>
          <p:nvPr/>
        </p:nvGrpSpPr>
        <p:grpSpPr>
          <a:xfrm>
            <a:off x="5728383" y="4221698"/>
            <a:ext cx="417128" cy="269162"/>
            <a:chOff x="5728383" y="4221698"/>
            <a:chExt cx="417128" cy="269162"/>
          </a:xfrm>
        </p:grpSpPr>
        <p:sp>
          <p:nvSpPr>
            <p:cNvPr id="9913" name="Google Shape;9913;p74"/>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4"/>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4"/>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4"/>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4"/>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4"/>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4"/>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4"/>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4"/>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4"/>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4"/>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4"/>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5" name="Google Shape;9925;p74"/>
          <p:cNvGrpSpPr/>
          <p:nvPr/>
        </p:nvGrpSpPr>
        <p:grpSpPr>
          <a:xfrm>
            <a:off x="834210" y="3696905"/>
            <a:ext cx="371782" cy="342751"/>
            <a:chOff x="834210" y="3696905"/>
            <a:chExt cx="371782" cy="342751"/>
          </a:xfrm>
        </p:grpSpPr>
        <p:sp>
          <p:nvSpPr>
            <p:cNvPr id="9926" name="Google Shape;9926;p74"/>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4"/>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4"/>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4"/>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4"/>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4"/>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4"/>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4"/>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4"/>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4"/>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4"/>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4"/>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74"/>
          <p:cNvGrpSpPr/>
          <p:nvPr/>
        </p:nvGrpSpPr>
        <p:grpSpPr>
          <a:xfrm>
            <a:off x="1359398" y="3682271"/>
            <a:ext cx="395296" cy="371966"/>
            <a:chOff x="1359398" y="3682271"/>
            <a:chExt cx="395296" cy="371966"/>
          </a:xfrm>
        </p:grpSpPr>
        <p:sp>
          <p:nvSpPr>
            <p:cNvPr id="9939" name="Google Shape;9939;p74"/>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4"/>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4"/>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4"/>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4"/>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4"/>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4"/>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74"/>
          <p:cNvGrpSpPr/>
          <p:nvPr/>
        </p:nvGrpSpPr>
        <p:grpSpPr>
          <a:xfrm>
            <a:off x="1908099" y="3682271"/>
            <a:ext cx="395296" cy="371966"/>
            <a:chOff x="1908099" y="3682271"/>
            <a:chExt cx="395296" cy="371966"/>
          </a:xfrm>
        </p:grpSpPr>
        <p:sp>
          <p:nvSpPr>
            <p:cNvPr id="9947" name="Google Shape;9947;p74"/>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4"/>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4"/>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4"/>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4"/>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4"/>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4"/>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74"/>
          <p:cNvGrpSpPr/>
          <p:nvPr/>
        </p:nvGrpSpPr>
        <p:grpSpPr>
          <a:xfrm>
            <a:off x="2456800" y="3682271"/>
            <a:ext cx="395270" cy="371966"/>
            <a:chOff x="2456800" y="3682271"/>
            <a:chExt cx="395270" cy="371966"/>
          </a:xfrm>
        </p:grpSpPr>
        <p:sp>
          <p:nvSpPr>
            <p:cNvPr id="9955" name="Google Shape;9955;p74"/>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4"/>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4"/>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4"/>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4"/>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4"/>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4"/>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4"/>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4"/>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4" name="Google Shape;9964;p74"/>
          <p:cNvGrpSpPr/>
          <p:nvPr/>
        </p:nvGrpSpPr>
        <p:grpSpPr>
          <a:xfrm>
            <a:off x="3014250" y="3682271"/>
            <a:ext cx="391092" cy="371940"/>
            <a:chOff x="3014250" y="3682271"/>
            <a:chExt cx="391092" cy="371940"/>
          </a:xfrm>
        </p:grpSpPr>
        <p:sp>
          <p:nvSpPr>
            <p:cNvPr id="9965" name="Google Shape;9965;p74"/>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4"/>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4"/>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74"/>
          <p:cNvGrpSpPr/>
          <p:nvPr/>
        </p:nvGrpSpPr>
        <p:grpSpPr>
          <a:xfrm>
            <a:off x="3569125" y="3702947"/>
            <a:ext cx="388728" cy="330692"/>
            <a:chOff x="3569125" y="3702947"/>
            <a:chExt cx="388728" cy="330692"/>
          </a:xfrm>
        </p:grpSpPr>
        <p:sp>
          <p:nvSpPr>
            <p:cNvPr id="9969" name="Google Shape;9969;p74"/>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4"/>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4"/>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4"/>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74"/>
          <p:cNvGrpSpPr/>
          <p:nvPr/>
        </p:nvGrpSpPr>
        <p:grpSpPr>
          <a:xfrm>
            <a:off x="4111994" y="3682455"/>
            <a:ext cx="387992" cy="371625"/>
            <a:chOff x="4111994" y="3682455"/>
            <a:chExt cx="387992" cy="371625"/>
          </a:xfrm>
        </p:grpSpPr>
        <p:sp>
          <p:nvSpPr>
            <p:cNvPr id="9974" name="Google Shape;9974;p74"/>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4"/>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74"/>
          <p:cNvGrpSpPr/>
          <p:nvPr/>
        </p:nvGrpSpPr>
        <p:grpSpPr>
          <a:xfrm>
            <a:off x="4674908" y="3682271"/>
            <a:ext cx="371966" cy="371966"/>
            <a:chOff x="4674908" y="3682271"/>
            <a:chExt cx="371966" cy="371966"/>
          </a:xfrm>
        </p:grpSpPr>
        <p:sp>
          <p:nvSpPr>
            <p:cNvPr id="9977" name="Google Shape;9977;p74"/>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4"/>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4"/>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4"/>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74"/>
          <p:cNvGrpSpPr/>
          <p:nvPr/>
        </p:nvGrpSpPr>
        <p:grpSpPr>
          <a:xfrm>
            <a:off x="5223609" y="3731112"/>
            <a:ext cx="371782" cy="274285"/>
            <a:chOff x="5223609" y="3731112"/>
            <a:chExt cx="371782" cy="274285"/>
          </a:xfrm>
        </p:grpSpPr>
        <p:sp>
          <p:nvSpPr>
            <p:cNvPr id="9982" name="Google Shape;9982;p74"/>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4"/>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4" name="Google Shape;9984;p74"/>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5" name="Google Shape;9985;p74"/>
          <p:cNvGrpSpPr/>
          <p:nvPr/>
        </p:nvGrpSpPr>
        <p:grpSpPr>
          <a:xfrm>
            <a:off x="6319908" y="3696721"/>
            <a:ext cx="373963" cy="343119"/>
            <a:chOff x="6319908" y="3696721"/>
            <a:chExt cx="373963" cy="343119"/>
          </a:xfrm>
        </p:grpSpPr>
        <p:sp>
          <p:nvSpPr>
            <p:cNvPr id="9986" name="Google Shape;9986;p74"/>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4"/>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4"/>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4"/>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4"/>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4"/>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4"/>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4"/>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4"/>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74"/>
          <p:cNvGrpSpPr/>
          <p:nvPr/>
        </p:nvGrpSpPr>
        <p:grpSpPr>
          <a:xfrm>
            <a:off x="6871342" y="3740044"/>
            <a:ext cx="371966" cy="256420"/>
            <a:chOff x="6871342" y="3740044"/>
            <a:chExt cx="371966" cy="256420"/>
          </a:xfrm>
        </p:grpSpPr>
        <p:sp>
          <p:nvSpPr>
            <p:cNvPr id="9996" name="Google Shape;9996;p74"/>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4"/>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4"/>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4"/>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4"/>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4"/>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4"/>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4"/>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4"/>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4"/>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4"/>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4"/>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8" name="Google Shape;10008;p74"/>
          <p:cNvGrpSpPr/>
          <p:nvPr/>
        </p:nvGrpSpPr>
        <p:grpSpPr>
          <a:xfrm>
            <a:off x="7402362" y="3681535"/>
            <a:ext cx="402757" cy="372728"/>
            <a:chOff x="7402362" y="3681535"/>
            <a:chExt cx="402757" cy="372728"/>
          </a:xfrm>
        </p:grpSpPr>
        <p:sp>
          <p:nvSpPr>
            <p:cNvPr id="10009" name="Google Shape;10009;p74"/>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4"/>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4"/>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4"/>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4"/>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4"/>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4"/>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4"/>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4"/>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4"/>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4"/>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4"/>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4"/>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4"/>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4"/>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4"/>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74"/>
          <p:cNvGrpSpPr/>
          <p:nvPr/>
        </p:nvGrpSpPr>
        <p:grpSpPr>
          <a:xfrm>
            <a:off x="7960705" y="3736235"/>
            <a:ext cx="378902" cy="264065"/>
            <a:chOff x="7960705" y="3736235"/>
            <a:chExt cx="378902" cy="264065"/>
          </a:xfrm>
        </p:grpSpPr>
        <p:sp>
          <p:nvSpPr>
            <p:cNvPr id="10026" name="Google Shape;10026;p74"/>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4"/>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4"/>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4"/>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4"/>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4"/>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4"/>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4"/>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4"/>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4"/>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4"/>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4"/>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4"/>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4"/>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74"/>
          <p:cNvGrpSpPr/>
          <p:nvPr/>
        </p:nvGrpSpPr>
        <p:grpSpPr>
          <a:xfrm>
            <a:off x="6400828" y="4162270"/>
            <a:ext cx="166200" cy="388019"/>
            <a:chOff x="6400828" y="4162270"/>
            <a:chExt cx="166200" cy="388019"/>
          </a:xfrm>
        </p:grpSpPr>
        <p:sp>
          <p:nvSpPr>
            <p:cNvPr id="10041" name="Google Shape;10041;p74"/>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4"/>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4"/>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4"/>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4"/>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4"/>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4"/>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74"/>
          <p:cNvGrpSpPr/>
          <p:nvPr/>
        </p:nvGrpSpPr>
        <p:grpSpPr>
          <a:xfrm>
            <a:off x="6919815" y="4162270"/>
            <a:ext cx="225260" cy="388019"/>
            <a:chOff x="6919815" y="4162270"/>
            <a:chExt cx="225260" cy="388019"/>
          </a:xfrm>
        </p:grpSpPr>
        <p:sp>
          <p:nvSpPr>
            <p:cNvPr id="10049" name="Google Shape;10049;p74"/>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4"/>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4"/>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4"/>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4"/>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4"/>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4"/>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4"/>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7" name="Google Shape;10057;p74"/>
          <p:cNvGrpSpPr/>
          <p:nvPr/>
        </p:nvGrpSpPr>
        <p:grpSpPr>
          <a:xfrm>
            <a:off x="7385600" y="4177035"/>
            <a:ext cx="388728" cy="358383"/>
            <a:chOff x="7385600" y="4177035"/>
            <a:chExt cx="388728" cy="358383"/>
          </a:xfrm>
        </p:grpSpPr>
        <p:sp>
          <p:nvSpPr>
            <p:cNvPr id="10058" name="Google Shape;10058;p74"/>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4"/>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4"/>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4"/>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4"/>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4"/>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4"/>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74"/>
          <p:cNvGrpSpPr/>
          <p:nvPr/>
        </p:nvGrpSpPr>
        <p:grpSpPr>
          <a:xfrm>
            <a:off x="3625085" y="3259862"/>
            <a:ext cx="369207" cy="258259"/>
            <a:chOff x="3625085" y="3259862"/>
            <a:chExt cx="369207" cy="258259"/>
          </a:xfrm>
        </p:grpSpPr>
        <p:sp>
          <p:nvSpPr>
            <p:cNvPr id="10066" name="Google Shape;10066;p74"/>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4"/>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4"/>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4"/>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4"/>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4"/>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4"/>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4"/>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4"/>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4"/>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4"/>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4"/>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4"/>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74"/>
          <p:cNvGrpSpPr/>
          <p:nvPr/>
        </p:nvGrpSpPr>
        <p:grpSpPr>
          <a:xfrm>
            <a:off x="6317360" y="3276808"/>
            <a:ext cx="363217" cy="248590"/>
            <a:chOff x="6317360" y="3276808"/>
            <a:chExt cx="363217" cy="248590"/>
          </a:xfrm>
        </p:grpSpPr>
        <p:sp>
          <p:nvSpPr>
            <p:cNvPr id="10080" name="Google Shape;10080;p74"/>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4"/>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4"/>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4"/>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4"/>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4"/>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4"/>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4"/>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4"/>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4"/>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4"/>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4"/>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4"/>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4"/>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4"/>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4"/>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4"/>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4"/>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4"/>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4"/>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4"/>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4"/>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4"/>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4"/>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4"/>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4"/>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4"/>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74"/>
          <p:cNvGrpSpPr/>
          <p:nvPr/>
        </p:nvGrpSpPr>
        <p:grpSpPr>
          <a:xfrm>
            <a:off x="5084391" y="4183682"/>
            <a:ext cx="504064" cy="325595"/>
            <a:chOff x="5084391" y="4183682"/>
            <a:chExt cx="504064" cy="325595"/>
          </a:xfrm>
        </p:grpSpPr>
        <p:sp>
          <p:nvSpPr>
            <p:cNvPr id="10108" name="Google Shape;10108;p74"/>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4"/>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4"/>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4"/>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4"/>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4"/>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4"/>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4"/>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4"/>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4"/>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4"/>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4"/>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4"/>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4"/>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4"/>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4"/>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74"/>
          <p:cNvGrpSpPr/>
          <p:nvPr/>
        </p:nvGrpSpPr>
        <p:grpSpPr>
          <a:xfrm>
            <a:off x="7947595" y="2347996"/>
            <a:ext cx="379795" cy="267165"/>
            <a:chOff x="7947595" y="2347996"/>
            <a:chExt cx="379795" cy="267165"/>
          </a:xfrm>
        </p:grpSpPr>
        <p:sp>
          <p:nvSpPr>
            <p:cNvPr id="10125" name="Google Shape;10125;p74"/>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4"/>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4"/>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4"/>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4"/>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4"/>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4"/>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4"/>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4"/>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74"/>
          <p:cNvGrpSpPr/>
          <p:nvPr/>
        </p:nvGrpSpPr>
        <p:grpSpPr>
          <a:xfrm>
            <a:off x="6400644" y="2310269"/>
            <a:ext cx="275362" cy="338784"/>
            <a:chOff x="6400644" y="2310269"/>
            <a:chExt cx="275362" cy="338784"/>
          </a:xfrm>
        </p:grpSpPr>
        <p:sp>
          <p:nvSpPr>
            <p:cNvPr id="10135" name="Google Shape;10135;p74"/>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4"/>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4"/>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4"/>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4"/>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4"/>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4"/>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4"/>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4"/>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4"/>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4"/>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4"/>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4"/>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74"/>
          <p:cNvGrpSpPr/>
          <p:nvPr/>
        </p:nvGrpSpPr>
        <p:grpSpPr>
          <a:xfrm>
            <a:off x="1342268" y="4161009"/>
            <a:ext cx="359565" cy="358094"/>
            <a:chOff x="1342268" y="4161009"/>
            <a:chExt cx="359565" cy="358094"/>
          </a:xfrm>
        </p:grpSpPr>
        <p:sp>
          <p:nvSpPr>
            <p:cNvPr id="10149" name="Google Shape;10149;p74"/>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4"/>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4"/>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4"/>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4"/>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4"/>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4"/>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4"/>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4"/>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74"/>
          <p:cNvGrpSpPr/>
          <p:nvPr/>
        </p:nvGrpSpPr>
        <p:grpSpPr>
          <a:xfrm>
            <a:off x="1913012" y="2764940"/>
            <a:ext cx="417523" cy="374252"/>
            <a:chOff x="1913012" y="2764940"/>
            <a:chExt cx="417523" cy="374252"/>
          </a:xfrm>
        </p:grpSpPr>
        <p:sp>
          <p:nvSpPr>
            <p:cNvPr id="10159" name="Google Shape;10159;p74"/>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4"/>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4"/>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4"/>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4"/>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4"/>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4"/>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4"/>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4"/>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4"/>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4"/>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4"/>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74"/>
          <p:cNvGrpSpPr/>
          <p:nvPr/>
        </p:nvGrpSpPr>
        <p:grpSpPr>
          <a:xfrm>
            <a:off x="830742" y="2763601"/>
            <a:ext cx="384734" cy="381556"/>
            <a:chOff x="830742" y="2763601"/>
            <a:chExt cx="384734" cy="381556"/>
          </a:xfrm>
        </p:grpSpPr>
        <p:sp>
          <p:nvSpPr>
            <p:cNvPr id="10172" name="Google Shape;10172;p74"/>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4"/>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4"/>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4"/>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4"/>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4"/>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4"/>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4"/>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4"/>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4"/>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4"/>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4"/>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4"/>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4"/>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4"/>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4"/>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4"/>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4"/>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4"/>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4"/>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4"/>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74"/>
          <p:cNvGrpSpPr/>
          <p:nvPr/>
        </p:nvGrpSpPr>
        <p:grpSpPr>
          <a:xfrm>
            <a:off x="3007498" y="4183419"/>
            <a:ext cx="375434" cy="329667"/>
            <a:chOff x="3007498" y="4183419"/>
            <a:chExt cx="375434" cy="329667"/>
          </a:xfrm>
        </p:grpSpPr>
        <p:sp>
          <p:nvSpPr>
            <p:cNvPr id="10194" name="Google Shape;10194;p74"/>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4"/>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4"/>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4"/>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4"/>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4"/>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4"/>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4"/>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4"/>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4"/>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4"/>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4"/>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4"/>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4"/>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4"/>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4"/>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4"/>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4"/>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4"/>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4"/>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74"/>
          <p:cNvGrpSpPr/>
          <p:nvPr/>
        </p:nvGrpSpPr>
        <p:grpSpPr>
          <a:xfrm>
            <a:off x="6919276" y="2766990"/>
            <a:ext cx="274550" cy="354728"/>
            <a:chOff x="7606826" y="2419290"/>
            <a:chExt cx="274550" cy="354728"/>
          </a:xfrm>
        </p:grpSpPr>
        <p:sp>
          <p:nvSpPr>
            <p:cNvPr id="10215" name="Google Shape;10215;p74"/>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4"/>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4"/>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4"/>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4"/>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4"/>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4"/>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4"/>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4"/>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4"/>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4"/>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4"/>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4"/>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4"/>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4"/>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74"/>
          <p:cNvGrpSpPr/>
          <p:nvPr/>
        </p:nvGrpSpPr>
        <p:grpSpPr>
          <a:xfrm>
            <a:off x="7550168" y="2777003"/>
            <a:ext cx="263316" cy="354728"/>
            <a:chOff x="8062968" y="2419290"/>
            <a:chExt cx="263316" cy="354728"/>
          </a:xfrm>
        </p:grpSpPr>
        <p:sp>
          <p:nvSpPr>
            <p:cNvPr id="10231" name="Google Shape;10231;p74"/>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4"/>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4"/>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4"/>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4"/>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4"/>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4"/>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4"/>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4"/>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4"/>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4"/>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4"/>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4"/>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4"/>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4"/>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4"/>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4"/>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51" name="Shape 10251"/>
        <p:cNvGrpSpPr/>
        <p:nvPr/>
      </p:nvGrpSpPr>
      <p:grpSpPr>
        <a:xfrm>
          <a:off x="0" y="0"/>
          <a:ext cx="0" cy="0"/>
          <a:chOff x="0" y="0"/>
          <a:chExt cx="0" cy="0"/>
        </a:xfrm>
      </p:grpSpPr>
      <p:sp>
        <p:nvSpPr>
          <p:cNvPr id="10252" name="Google Shape;10252;p75"/>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53" name="Google Shape;10253;p75"/>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254" name="Google Shape;10254;p75"/>
          <p:cNvGrpSpPr/>
          <p:nvPr/>
        </p:nvGrpSpPr>
        <p:grpSpPr>
          <a:xfrm>
            <a:off x="7075663" y="2444129"/>
            <a:ext cx="362163" cy="347098"/>
            <a:chOff x="7075663" y="2444129"/>
            <a:chExt cx="362163" cy="347098"/>
          </a:xfrm>
        </p:grpSpPr>
        <p:sp>
          <p:nvSpPr>
            <p:cNvPr id="10255" name="Google Shape;10255;p75"/>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5"/>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5"/>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5"/>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5"/>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5"/>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5"/>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5"/>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75"/>
          <p:cNvGrpSpPr/>
          <p:nvPr/>
        </p:nvGrpSpPr>
        <p:grpSpPr>
          <a:xfrm>
            <a:off x="6638175" y="2436584"/>
            <a:ext cx="372197" cy="362163"/>
            <a:chOff x="6638175" y="2436584"/>
            <a:chExt cx="372197" cy="362163"/>
          </a:xfrm>
        </p:grpSpPr>
        <p:sp>
          <p:nvSpPr>
            <p:cNvPr id="10264" name="Google Shape;10264;p75"/>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5"/>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5"/>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5"/>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5"/>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5"/>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5"/>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5"/>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5"/>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5"/>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5"/>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5"/>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5"/>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75"/>
          <p:cNvGrpSpPr/>
          <p:nvPr/>
        </p:nvGrpSpPr>
        <p:grpSpPr>
          <a:xfrm>
            <a:off x="6192906" y="2439440"/>
            <a:ext cx="371699" cy="356084"/>
            <a:chOff x="6192906" y="2439440"/>
            <a:chExt cx="371699" cy="356084"/>
          </a:xfrm>
        </p:grpSpPr>
        <p:sp>
          <p:nvSpPr>
            <p:cNvPr id="10278" name="Google Shape;10278;p75"/>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5"/>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5"/>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5"/>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5"/>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5"/>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5"/>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5"/>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5"/>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5"/>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5"/>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5"/>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5"/>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75"/>
          <p:cNvGrpSpPr/>
          <p:nvPr/>
        </p:nvGrpSpPr>
        <p:grpSpPr>
          <a:xfrm>
            <a:off x="5762467" y="2436584"/>
            <a:ext cx="362163" cy="362163"/>
            <a:chOff x="5762467" y="2436584"/>
            <a:chExt cx="362163" cy="362163"/>
          </a:xfrm>
        </p:grpSpPr>
        <p:sp>
          <p:nvSpPr>
            <p:cNvPr id="10292" name="Google Shape;10292;p75"/>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5"/>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5"/>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5"/>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5"/>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5"/>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5"/>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5"/>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5"/>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5"/>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5"/>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5"/>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5"/>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5"/>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5"/>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5"/>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5"/>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5"/>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5"/>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5"/>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5"/>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5"/>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5"/>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5"/>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5"/>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7" name="Google Shape;10317;p75"/>
          <p:cNvGrpSpPr/>
          <p:nvPr/>
        </p:nvGrpSpPr>
        <p:grpSpPr>
          <a:xfrm>
            <a:off x="5323721" y="2437029"/>
            <a:ext cx="362922" cy="361219"/>
            <a:chOff x="5323721" y="2437029"/>
            <a:chExt cx="362922" cy="361219"/>
          </a:xfrm>
        </p:grpSpPr>
        <p:sp>
          <p:nvSpPr>
            <p:cNvPr id="10318" name="Google Shape;10318;p75"/>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5"/>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5"/>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5"/>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5"/>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5"/>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5"/>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5"/>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5"/>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5"/>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5"/>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5"/>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5"/>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5"/>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5"/>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5"/>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5"/>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75"/>
          <p:cNvGrpSpPr/>
          <p:nvPr/>
        </p:nvGrpSpPr>
        <p:grpSpPr>
          <a:xfrm>
            <a:off x="4875937" y="2468731"/>
            <a:ext cx="407122" cy="315448"/>
            <a:chOff x="4875937" y="2468731"/>
            <a:chExt cx="407122" cy="315448"/>
          </a:xfrm>
        </p:grpSpPr>
        <p:sp>
          <p:nvSpPr>
            <p:cNvPr id="10336" name="Google Shape;10336;p75"/>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5"/>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5"/>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5"/>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5"/>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5"/>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5"/>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5"/>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5"/>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5"/>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5"/>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5"/>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5"/>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5"/>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5"/>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5"/>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5"/>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5"/>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5"/>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5" name="Google Shape;10355;p75"/>
          <p:cNvGrpSpPr/>
          <p:nvPr/>
        </p:nvGrpSpPr>
        <p:grpSpPr>
          <a:xfrm>
            <a:off x="4893282" y="3804774"/>
            <a:ext cx="242114" cy="362163"/>
            <a:chOff x="4893282" y="3804774"/>
            <a:chExt cx="242114" cy="362163"/>
          </a:xfrm>
        </p:grpSpPr>
        <p:sp>
          <p:nvSpPr>
            <p:cNvPr id="10356" name="Google Shape;10356;p75"/>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5"/>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5"/>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5"/>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5"/>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5"/>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5"/>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5"/>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5"/>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5"/>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5"/>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5"/>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5"/>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5"/>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5"/>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5"/>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5"/>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5"/>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5"/>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5"/>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5"/>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5"/>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5"/>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5"/>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5"/>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5"/>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75"/>
          <p:cNvGrpSpPr/>
          <p:nvPr/>
        </p:nvGrpSpPr>
        <p:grpSpPr>
          <a:xfrm>
            <a:off x="6248162" y="3804774"/>
            <a:ext cx="231058" cy="362425"/>
            <a:chOff x="6248162" y="3804774"/>
            <a:chExt cx="231058" cy="362425"/>
          </a:xfrm>
        </p:grpSpPr>
        <p:sp>
          <p:nvSpPr>
            <p:cNvPr id="10383" name="Google Shape;10383;p75"/>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5"/>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5"/>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5"/>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7" name="Google Shape;10387;p75"/>
          <p:cNvGrpSpPr/>
          <p:nvPr/>
        </p:nvGrpSpPr>
        <p:grpSpPr>
          <a:xfrm>
            <a:off x="5346568" y="3804774"/>
            <a:ext cx="233337" cy="362163"/>
            <a:chOff x="5346568" y="3804774"/>
            <a:chExt cx="233337" cy="362163"/>
          </a:xfrm>
        </p:grpSpPr>
        <p:sp>
          <p:nvSpPr>
            <p:cNvPr id="10388" name="Google Shape;10388;p75"/>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5"/>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5"/>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5"/>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5"/>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5"/>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5"/>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5"/>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5"/>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5"/>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5"/>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5"/>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5"/>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5"/>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5"/>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5"/>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5"/>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5"/>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5"/>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75"/>
          <p:cNvGrpSpPr/>
          <p:nvPr/>
        </p:nvGrpSpPr>
        <p:grpSpPr>
          <a:xfrm>
            <a:off x="6704985" y="3805141"/>
            <a:ext cx="209967" cy="361639"/>
            <a:chOff x="6704985" y="3805141"/>
            <a:chExt cx="209967" cy="361639"/>
          </a:xfrm>
        </p:grpSpPr>
        <p:sp>
          <p:nvSpPr>
            <p:cNvPr id="10408" name="Google Shape;10408;p75"/>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5"/>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5"/>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5"/>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5"/>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5"/>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5"/>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5"/>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5"/>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5"/>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5"/>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5"/>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75"/>
          <p:cNvGrpSpPr/>
          <p:nvPr/>
        </p:nvGrpSpPr>
        <p:grpSpPr>
          <a:xfrm>
            <a:off x="7513884" y="2448269"/>
            <a:ext cx="363184" cy="338792"/>
            <a:chOff x="7513884" y="2448269"/>
            <a:chExt cx="363184" cy="338792"/>
          </a:xfrm>
        </p:grpSpPr>
        <p:sp>
          <p:nvSpPr>
            <p:cNvPr id="10421" name="Google Shape;10421;p75"/>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5"/>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5"/>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5"/>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5"/>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5"/>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75"/>
          <p:cNvGrpSpPr/>
          <p:nvPr/>
        </p:nvGrpSpPr>
        <p:grpSpPr>
          <a:xfrm>
            <a:off x="5777767" y="3804826"/>
            <a:ext cx="258699" cy="362136"/>
            <a:chOff x="5777767" y="3804826"/>
            <a:chExt cx="258699" cy="362136"/>
          </a:xfrm>
        </p:grpSpPr>
        <p:sp>
          <p:nvSpPr>
            <p:cNvPr id="10428" name="Google Shape;10428;p75"/>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5"/>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5"/>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1" name="Google Shape;10431;p75"/>
          <p:cNvGrpSpPr/>
          <p:nvPr/>
        </p:nvGrpSpPr>
        <p:grpSpPr>
          <a:xfrm>
            <a:off x="7953101" y="2436584"/>
            <a:ext cx="361691" cy="362163"/>
            <a:chOff x="7953101" y="2436584"/>
            <a:chExt cx="361691" cy="362163"/>
          </a:xfrm>
        </p:grpSpPr>
        <p:sp>
          <p:nvSpPr>
            <p:cNvPr id="10432" name="Google Shape;10432;p75"/>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5"/>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5"/>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5"/>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5"/>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5"/>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5"/>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5"/>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5"/>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75"/>
          <p:cNvGrpSpPr/>
          <p:nvPr/>
        </p:nvGrpSpPr>
        <p:grpSpPr>
          <a:xfrm>
            <a:off x="4859353" y="3355130"/>
            <a:ext cx="373481" cy="362267"/>
            <a:chOff x="4859353" y="3355130"/>
            <a:chExt cx="373481" cy="362267"/>
          </a:xfrm>
        </p:grpSpPr>
        <p:sp>
          <p:nvSpPr>
            <p:cNvPr id="10442" name="Google Shape;10442;p75"/>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5"/>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5"/>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5"/>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5"/>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5"/>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5"/>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5"/>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5"/>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5"/>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5"/>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5"/>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5"/>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5"/>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75"/>
          <p:cNvGrpSpPr/>
          <p:nvPr/>
        </p:nvGrpSpPr>
        <p:grpSpPr>
          <a:xfrm>
            <a:off x="6637678" y="1500982"/>
            <a:ext cx="378721" cy="362005"/>
            <a:chOff x="6637678" y="1500982"/>
            <a:chExt cx="378721" cy="362005"/>
          </a:xfrm>
        </p:grpSpPr>
        <p:sp>
          <p:nvSpPr>
            <p:cNvPr id="10457" name="Google Shape;10457;p75"/>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5"/>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5"/>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5"/>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5"/>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5"/>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5"/>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5"/>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5"/>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5"/>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5"/>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5"/>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5"/>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5"/>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5"/>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5"/>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3" name="Google Shape;10473;p75"/>
          <p:cNvGrpSpPr/>
          <p:nvPr/>
        </p:nvGrpSpPr>
        <p:grpSpPr>
          <a:xfrm>
            <a:off x="5827993" y="3355496"/>
            <a:ext cx="223041" cy="362163"/>
            <a:chOff x="5827993" y="3355496"/>
            <a:chExt cx="223041" cy="362163"/>
          </a:xfrm>
        </p:grpSpPr>
        <p:sp>
          <p:nvSpPr>
            <p:cNvPr id="10474" name="Google Shape;10474;p75"/>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5"/>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5"/>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5"/>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5"/>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5"/>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5"/>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5"/>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5"/>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5"/>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5"/>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5"/>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5"/>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5"/>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5"/>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75"/>
          <p:cNvGrpSpPr/>
          <p:nvPr/>
        </p:nvGrpSpPr>
        <p:grpSpPr>
          <a:xfrm>
            <a:off x="7528713" y="1500641"/>
            <a:ext cx="370520" cy="361586"/>
            <a:chOff x="7528713" y="1500641"/>
            <a:chExt cx="370520" cy="361586"/>
          </a:xfrm>
        </p:grpSpPr>
        <p:sp>
          <p:nvSpPr>
            <p:cNvPr id="10490" name="Google Shape;10490;p75"/>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5"/>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5"/>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5"/>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5"/>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5"/>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5"/>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75"/>
          <p:cNvGrpSpPr/>
          <p:nvPr/>
        </p:nvGrpSpPr>
        <p:grpSpPr>
          <a:xfrm>
            <a:off x="5317198" y="3355496"/>
            <a:ext cx="367429" cy="362163"/>
            <a:chOff x="5317198" y="3355496"/>
            <a:chExt cx="367429" cy="362163"/>
          </a:xfrm>
        </p:grpSpPr>
        <p:sp>
          <p:nvSpPr>
            <p:cNvPr id="10498" name="Google Shape;10498;p75"/>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5"/>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5"/>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5"/>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5"/>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5"/>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5"/>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5"/>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5"/>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5"/>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5"/>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5"/>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5"/>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5"/>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5"/>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5"/>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75"/>
          <p:cNvGrpSpPr/>
          <p:nvPr/>
        </p:nvGrpSpPr>
        <p:grpSpPr>
          <a:xfrm>
            <a:off x="5302971" y="1500563"/>
            <a:ext cx="383175" cy="362241"/>
            <a:chOff x="5302971" y="1500563"/>
            <a:chExt cx="383175" cy="362241"/>
          </a:xfrm>
        </p:grpSpPr>
        <p:sp>
          <p:nvSpPr>
            <p:cNvPr id="10515" name="Google Shape;10515;p75"/>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5"/>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75"/>
          <p:cNvGrpSpPr/>
          <p:nvPr/>
        </p:nvGrpSpPr>
        <p:grpSpPr>
          <a:xfrm>
            <a:off x="6202705" y="1525453"/>
            <a:ext cx="364180" cy="312461"/>
            <a:chOff x="6202705" y="1525453"/>
            <a:chExt cx="364180" cy="312461"/>
          </a:xfrm>
        </p:grpSpPr>
        <p:sp>
          <p:nvSpPr>
            <p:cNvPr id="10518" name="Google Shape;10518;p75"/>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5"/>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5"/>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5"/>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5"/>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5"/>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5"/>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75"/>
          <p:cNvGrpSpPr/>
          <p:nvPr/>
        </p:nvGrpSpPr>
        <p:grpSpPr>
          <a:xfrm>
            <a:off x="7087217" y="1503602"/>
            <a:ext cx="362398" cy="356163"/>
            <a:chOff x="7087217" y="1503602"/>
            <a:chExt cx="362398" cy="356163"/>
          </a:xfrm>
        </p:grpSpPr>
        <p:sp>
          <p:nvSpPr>
            <p:cNvPr id="10526" name="Google Shape;10526;p75"/>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5"/>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5"/>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5"/>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5"/>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5"/>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5"/>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5"/>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5"/>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5"/>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5"/>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5"/>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5"/>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5"/>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5"/>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5"/>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5"/>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5"/>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5"/>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5"/>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5"/>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75"/>
          <p:cNvGrpSpPr/>
          <p:nvPr/>
        </p:nvGrpSpPr>
        <p:grpSpPr>
          <a:xfrm>
            <a:off x="7968952" y="1500877"/>
            <a:ext cx="378747" cy="361455"/>
            <a:chOff x="7968952" y="1500877"/>
            <a:chExt cx="378747" cy="361455"/>
          </a:xfrm>
        </p:grpSpPr>
        <p:sp>
          <p:nvSpPr>
            <p:cNvPr id="10548" name="Google Shape;10548;p75"/>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5"/>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5"/>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5"/>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5"/>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5"/>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5"/>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5"/>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5"/>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5"/>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5"/>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5"/>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5"/>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5"/>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5"/>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3" name="Google Shape;10563;p75"/>
          <p:cNvGrpSpPr/>
          <p:nvPr/>
        </p:nvGrpSpPr>
        <p:grpSpPr>
          <a:xfrm>
            <a:off x="5761445" y="1541723"/>
            <a:ext cx="362163" cy="279737"/>
            <a:chOff x="5761445" y="1541723"/>
            <a:chExt cx="362163" cy="279737"/>
          </a:xfrm>
        </p:grpSpPr>
        <p:sp>
          <p:nvSpPr>
            <p:cNvPr id="10564" name="Google Shape;10564;p75"/>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5"/>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5"/>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5"/>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5"/>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5"/>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75"/>
          <p:cNvGrpSpPr/>
          <p:nvPr/>
        </p:nvGrpSpPr>
        <p:grpSpPr>
          <a:xfrm>
            <a:off x="6204958" y="3355575"/>
            <a:ext cx="358390" cy="362320"/>
            <a:chOff x="6204958" y="3355575"/>
            <a:chExt cx="358390" cy="362320"/>
          </a:xfrm>
        </p:grpSpPr>
        <p:sp>
          <p:nvSpPr>
            <p:cNvPr id="10571" name="Google Shape;10571;p75"/>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5"/>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5"/>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5"/>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5"/>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5"/>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5"/>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5"/>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5"/>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5"/>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5"/>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5"/>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5"/>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5"/>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5"/>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5"/>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75"/>
          <p:cNvGrpSpPr/>
          <p:nvPr/>
        </p:nvGrpSpPr>
        <p:grpSpPr>
          <a:xfrm>
            <a:off x="4939970" y="1499855"/>
            <a:ext cx="242979" cy="362660"/>
            <a:chOff x="4939970" y="1499855"/>
            <a:chExt cx="242979" cy="362660"/>
          </a:xfrm>
        </p:grpSpPr>
        <p:sp>
          <p:nvSpPr>
            <p:cNvPr id="10588" name="Google Shape;10588;p75"/>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5"/>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5"/>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5"/>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5"/>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5"/>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75"/>
          <p:cNvGrpSpPr/>
          <p:nvPr/>
        </p:nvGrpSpPr>
        <p:grpSpPr>
          <a:xfrm>
            <a:off x="8023448" y="3355496"/>
            <a:ext cx="284322" cy="362163"/>
            <a:chOff x="8023448" y="3355496"/>
            <a:chExt cx="284322" cy="362163"/>
          </a:xfrm>
        </p:grpSpPr>
        <p:sp>
          <p:nvSpPr>
            <p:cNvPr id="10595" name="Google Shape;10595;p75"/>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5"/>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5"/>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5"/>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5"/>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5"/>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5"/>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5"/>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5"/>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4" name="Google Shape;10604;p75"/>
          <p:cNvGrpSpPr/>
          <p:nvPr/>
        </p:nvGrpSpPr>
        <p:grpSpPr>
          <a:xfrm>
            <a:off x="6644201" y="3355496"/>
            <a:ext cx="366695" cy="361979"/>
            <a:chOff x="6644201" y="3355496"/>
            <a:chExt cx="366695" cy="361979"/>
          </a:xfrm>
        </p:grpSpPr>
        <p:sp>
          <p:nvSpPr>
            <p:cNvPr id="10605" name="Google Shape;10605;p75"/>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5"/>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5"/>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5"/>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5"/>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5"/>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5"/>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5"/>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5"/>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5"/>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5"/>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5"/>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5"/>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5"/>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5"/>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5"/>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5"/>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5"/>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5"/>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5"/>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5"/>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5"/>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75"/>
          <p:cNvGrpSpPr/>
          <p:nvPr/>
        </p:nvGrpSpPr>
        <p:grpSpPr>
          <a:xfrm>
            <a:off x="7955145" y="2019192"/>
            <a:ext cx="365176" cy="271013"/>
            <a:chOff x="7955145" y="2019192"/>
            <a:chExt cx="365176" cy="271013"/>
          </a:xfrm>
        </p:grpSpPr>
        <p:sp>
          <p:nvSpPr>
            <p:cNvPr id="10628" name="Google Shape;10628;p75"/>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5"/>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5"/>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5"/>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5"/>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5"/>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4" name="Google Shape;10634;p75"/>
          <p:cNvGrpSpPr/>
          <p:nvPr/>
        </p:nvGrpSpPr>
        <p:grpSpPr>
          <a:xfrm>
            <a:off x="7518155" y="2009471"/>
            <a:ext cx="361927" cy="290270"/>
            <a:chOff x="7518155" y="2009471"/>
            <a:chExt cx="361927" cy="290270"/>
          </a:xfrm>
        </p:grpSpPr>
        <p:sp>
          <p:nvSpPr>
            <p:cNvPr id="10635" name="Google Shape;10635;p75"/>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5"/>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5"/>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5"/>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5"/>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5"/>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5"/>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5"/>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5"/>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5"/>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5"/>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5"/>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5"/>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75"/>
          <p:cNvGrpSpPr/>
          <p:nvPr/>
        </p:nvGrpSpPr>
        <p:grpSpPr>
          <a:xfrm>
            <a:off x="7079672" y="1991053"/>
            <a:ext cx="362163" cy="327264"/>
            <a:chOff x="7079672" y="1991053"/>
            <a:chExt cx="362163" cy="327264"/>
          </a:xfrm>
        </p:grpSpPr>
        <p:sp>
          <p:nvSpPr>
            <p:cNvPr id="10649" name="Google Shape;10649;p75"/>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5"/>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5"/>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5"/>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5"/>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5"/>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5"/>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5"/>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5"/>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5"/>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5"/>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5"/>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5"/>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5"/>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5"/>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5"/>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75"/>
          <p:cNvGrpSpPr/>
          <p:nvPr/>
        </p:nvGrpSpPr>
        <p:grpSpPr>
          <a:xfrm>
            <a:off x="6641188" y="2035514"/>
            <a:ext cx="361901" cy="238132"/>
            <a:chOff x="6641188" y="2035514"/>
            <a:chExt cx="361901" cy="238132"/>
          </a:xfrm>
        </p:grpSpPr>
        <p:sp>
          <p:nvSpPr>
            <p:cNvPr id="10666" name="Google Shape;10666;p75"/>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5"/>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5"/>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5"/>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5"/>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5"/>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5"/>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5"/>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5"/>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5"/>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5"/>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5"/>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5"/>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5"/>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5"/>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5"/>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5"/>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5"/>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5"/>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75"/>
          <p:cNvGrpSpPr/>
          <p:nvPr/>
        </p:nvGrpSpPr>
        <p:grpSpPr>
          <a:xfrm>
            <a:off x="6202443" y="1986677"/>
            <a:ext cx="362425" cy="335884"/>
            <a:chOff x="6202443" y="1986677"/>
            <a:chExt cx="362425" cy="335884"/>
          </a:xfrm>
        </p:grpSpPr>
        <p:sp>
          <p:nvSpPr>
            <p:cNvPr id="10686" name="Google Shape;10686;p75"/>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5"/>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5"/>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5"/>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5"/>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5"/>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5"/>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5"/>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5"/>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5"/>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5"/>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5"/>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5"/>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5"/>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5"/>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5"/>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5"/>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5"/>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5"/>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5"/>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75"/>
          <p:cNvGrpSpPr/>
          <p:nvPr/>
        </p:nvGrpSpPr>
        <p:grpSpPr>
          <a:xfrm>
            <a:off x="5764222" y="2016598"/>
            <a:ext cx="374293" cy="276069"/>
            <a:chOff x="5764222" y="2016598"/>
            <a:chExt cx="374293" cy="276069"/>
          </a:xfrm>
        </p:grpSpPr>
        <p:sp>
          <p:nvSpPr>
            <p:cNvPr id="10707" name="Google Shape;10707;p75"/>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5"/>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5"/>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5"/>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5"/>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5"/>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5"/>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5"/>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5"/>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5"/>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5"/>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8" name="Google Shape;10718;p75"/>
          <p:cNvGrpSpPr/>
          <p:nvPr/>
        </p:nvGrpSpPr>
        <p:grpSpPr>
          <a:xfrm>
            <a:off x="5325477" y="2016441"/>
            <a:ext cx="361927" cy="276515"/>
            <a:chOff x="5325477" y="2016441"/>
            <a:chExt cx="361927" cy="276515"/>
          </a:xfrm>
        </p:grpSpPr>
        <p:sp>
          <p:nvSpPr>
            <p:cNvPr id="10719" name="Google Shape;10719;p75"/>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5"/>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5"/>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5"/>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5"/>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5"/>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5"/>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5"/>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5"/>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5"/>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5"/>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5"/>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5"/>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5"/>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5"/>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5"/>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5"/>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5"/>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5"/>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5"/>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75"/>
          <p:cNvGrpSpPr/>
          <p:nvPr/>
        </p:nvGrpSpPr>
        <p:grpSpPr>
          <a:xfrm>
            <a:off x="4870671" y="2017200"/>
            <a:ext cx="364180" cy="274812"/>
            <a:chOff x="4870671" y="2017200"/>
            <a:chExt cx="364180" cy="274812"/>
          </a:xfrm>
        </p:grpSpPr>
        <p:sp>
          <p:nvSpPr>
            <p:cNvPr id="10740" name="Google Shape;10740;p75"/>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5"/>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5"/>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5"/>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5"/>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5"/>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5"/>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5"/>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5"/>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5"/>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5"/>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5"/>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5"/>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75"/>
          <p:cNvGrpSpPr/>
          <p:nvPr/>
        </p:nvGrpSpPr>
        <p:grpSpPr>
          <a:xfrm>
            <a:off x="7144726" y="3355496"/>
            <a:ext cx="260690" cy="362032"/>
            <a:chOff x="7144726" y="3355496"/>
            <a:chExt cx="260690" cy="362032"/>
          </a:xfrm>
        </p:grpSpPr>
        <p:sp>
          <p:nvSpPr>
            <p:cNvPr id="10754" name="Google Shape;10754;p75"/>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5"/>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5"/>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5"/>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5"/>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5"/>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75"/>
          <p:cNvGrpSpPr/>
          <p:nvPr/>
        </p:nvGrpSpPr>
        <p:grpSpPr>
          <a:xfrm>
            <a:off x="6705719" y="4278051"/>
            <a:ext cx="261712" cy="361770"/>
            <a:chOff x="6705719" y="4278051"/>
            <a:chExt cx="261712" cy="361770"/>
          </a:xfrm>
        </p:grpSpPr>
        <p:sp>
          <p:nvSpPr>
            <p:cNvPr id="10761" name="Google Shape;10761;p75"/>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5"/>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5"/>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5"/>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5"/>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5"/>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5"/>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5"/>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5"/>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5"/>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5"/>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5"/>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5"/>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5"/>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5"/>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6" name="Google Shape;10776;p75"/>
          <p:cNvGrpSpPr/>
          <p:nvPr/>
        </p:nvGrpSpPr>
        <p:grpSpPr>
          <a:xfrm>
            <a:off x="5750650" y="2891652"/>
            <a:ext cx="320216" cy="361403"/>
            <a:chOff x="5750650" y="2891652"/>
            <a:chExt cx="320216" cy="361403"/>
          </a:xfrm>
        </p:grpSpPr>
        <p:sp>
          <p:nvSpPr>
            <p:cNvPr id="10777" name="Google Shape;10777;p75"/>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5"/>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5"/>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5"/>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5"/>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5"/>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5"/>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5"/>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5"/>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5"/>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5"/>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5"/>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5"/>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5"/>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5"/>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2" name="Google Shape;10792;p75"/>
          <p:cNvGrpSpPr/>
          <p:nvPr/>
        </p:nvGrpSpPr>
        <p:grpSpPr>
          <a:xfrm>
            <a:off x="6658009" y="2891390"/>
            <a:ext cx="315972" cy="361927"/>
            <a:chOff x="6658009" y="2891390"/>
            <a:chExt cx="315972" cy="361927"/>
          </a:xfrm>
        </p:grpSpPr>
        <p:sp>
          <p:nvSpPr>
            <p:cNvPr id="10793" name="Google Shape;10793;p75"/>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5"/>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5"/>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5"/>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5"/>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5"/>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5"/>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75"/>
          <p:cNvGrpSpPr/>
          <p:nvPr/>
        </p:nvGrpSpPr>
        <p:grpSpPr>
          <a:xfrm>
            <a:off x="6203465" y="2891206"/>
            <a:ext cx="320478" cy="362110"/>
            <a:chOff x="6203465" y="2891206"/>
            <a:chExt cx="320478" cy="362110"/>
          </a:xfrm>
        </p:grpSpPr>
        <p:sp>
          <p:nvSpPr>
            <p:cNvPr id="10801" name="Google Shape;10801;p75"/>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5"/>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5"/>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5"/>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5"/>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75"/>
          <p:cNvGrpSpPr/>
          <p:nvPr/>
        </p:nvGrpSpPr>
        <p:grpSpPr>
          <a:xfrm>
            <a:off x="7567280" y="2891259"/>
            <a:ext cx="307116" cy="362294"/>
            <a:chOff x="7567280" y="2891259"/>
            <a:chExt cx="307116" cy="362294"/>
          </a:xfrm>
        </p:grpSpPr>
        <p:sp>
          <p:nvSpPr>
            <p:cNvPr id="10807" name="Google Shape;10807;p75"/>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5"/>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5"/>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5"/>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5"/>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5"/>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5"/>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5"/>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5"/>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5"/>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5"/>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5"/>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75"/>
          <p:cNvGrpSpPr/>
          <p:nvPr/>
        </p:nvGrpSpPr>
        <p:grpSpPr>
          <a:xfrm>
            <a:off x="7112579" y="2891521"/>
            <a:ext cx="338556" cy="361534"/>
            <a:chOff x="7112579" y="2891521"/>
            <a:chExt cx="338556" cy="361534"/>
          </a:xfrm>
        </p:grpSpPr>
        <p:sp>
          <p:nvSpPr>
            <p:cNvPr id="10820" name="Google Shape;10820;p75"/>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5"/>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75"/>
          <p:cNvGrpSpPr/>
          <p:nvPr/>
        </p:nvGrpSpPr>
        <p:grpSpPr>
          <a:xfrm>
            <a:off x="7155259" y="3805036"/>
            <a:ext cx="207478" cy="361272"/>
            <a:chOff x="7155259" y="3805036"/>
            <a:chExt cx="207478" cy="361272"/>
          </a:xfrm>
        </p:grpSpPr>
        <p:sp>
          <p:nvSpPr>
            <p:cNvPr id="10823" name="Google Shape;10823;p75"/>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5"/>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5"/>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5"/>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5"/>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5"/>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5"/>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5"/>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5"/>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5"/>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5"/>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5"/>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75"/>
          <p:cNvGrpSpPr/>
          <p:nvPr/>
        </p:nvGrpSpPr>
        <p:grpSpPr>
          <a:xfrm>
            <a:off x="4915368" y="2891390"/>
            <a:ext cx="182850" cy="361927"/>
            <a:chOff x="4915368" y="2891390"/>
            <a:chExt cx="182850" cy="361927"/>
          </a:xfrm>
        </p:grpSpPr>
        <p:sp>
          <p:nvSpPr>
            <p:cNvPr id="10836" name="Google Shape;10836;p75"/>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5"/>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5"/>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5"/>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5"/>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5"/>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5"/>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5"/>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5"/>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5"/>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5"/>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75"/>
          <p:cNvGrpSpPr/>
          <p:nvPr/>
        </p:nvGrpSpPr>
        <p:grpSpPr>
          <a:xfrm>
            <a:off x="8028714" y="2891652"/>
            <a:ext cx="289589" cy="361403"/>
            <a:chOff x="8028714" y="2891652"/>
            <a:chExt cx="289589" cy="361403"/>
          </a:xfrm>
        </p:grpSpPr>
        <p:sp>
          <p:nvSpPr>
            <p:cNvPr id="10848" name="Google Shape;10848;p75"/>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5"/>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5"/>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5"/>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5"/>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5"/>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5"/>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5"/>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5"/>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5"/>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5"/>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5"/>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5"/>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5"/>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5"/>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5"/>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5"/>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5"/>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5"/>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5"/>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75"/>
          <p:cNvGrpSpPr/>
          <p:nvPr/>
        </p:nvGrpSpPr>
        <p:grpSpPr>
          <a:xfrm>
            <a:off x="7551822" y="3804774"/>
            <a:ext cx="293335" cy="361927"/>
            <a:chOff x="7551822" y="3804774"/>
            <a:chExt cx="293335" cy="361927"/>
          </a:xfrm>
        </p:grpSpPr>
        <p:sp>
          <p:nvSpPr>
            <p:cNvPr id="10869" name="Google Shape;10869;p75"/>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5"/>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5"/>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5"/>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5"/>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5"/>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5"/>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5"/>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5"/>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5"/>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5"/>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0" name="Google Shape;10880;p75"/>
          <p:cNvGrpSpPr/>
          <p:nvPr/>
        </p:nvGrpSpPr>
        <p:grpSpPr>
          <a:xfrm>
            <a:off x="6263725" y="4277658"/>
            <a:ext cx="210491" cy="362163"/>
            <a:chOff x="6263725" y="4277658"/>
            <a:chExt cx="210491" cy="362163"/>
          </a:xfrm>
        </p:grpSpPr>
        <p:sp>
          <p:nvSpPr>
            <p:cNvPr id="10881" name="Google Shape;10881;p75"/>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5"/>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5"/>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5"/>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5"/>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5"/>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5"/>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5"/>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5"/>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5"/>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5"/>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5"/>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5"/>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5"/>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5"/>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6" name="Google Shape;10896;p75"/>
          <p:cNvGrpSpPr/>
          <p:nvPr/>
        </p:nvGrpSpPr>
        <p:grpSpPr>
          <a:xfrm>
            <a:off x="7987790" y="3804695"/>
            <a:ext cx="336303" cy="362005"/>
            <a:chOff x="7987790" y="3804695"/>
            <a:chExt cx="336303" cy="362005"/>
          </a:xfrm>
        </p:grpSpPr>
        <p:sp>
          <p:nvSpPr>
            <p:cNvPr id="10897" name="Google Shape;10897;p75"/>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5"/>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5"/>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5"/>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5"/>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5"/>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5"/>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5"/>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5"/>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5"/>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75"/>
          <p:cNvGrpSpPr/>
          <p:nvPr/>
        </p:nvGrpSpPr>
        <p:grpSpPr>
          <a:xfrm>
            <a:off x="5273444" y="2891285"/>
            <a:ext cx="371123" cy="362267"/>
            <a:chOff x="5273444" y="2891285"/>
            <a:chExt cx="371123" cy="362267"/>
          </a:xfrm>
        </p:grpSpPr>
        <p:sp>
          <p:nvSpPr>
            <p:cNvPr id="10908" name="Google Shape;10908;p75"/>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5"/>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5"/>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5"/>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5"/>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5"/>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5"/>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5"/>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5"/>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5"/>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5"/>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5"/>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5"/>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5"/>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75"/>
          <p:cNvGrpSpPr/>
          <p:nvPr/>
        </p:nvGrpSpPr>
        <p:grpSpPr>
          <a:xfrm>
            <a:off x="7630397" y="3358399"/>
            <a:ext cx="214759" cy="357030"/>
            <a:chOff x="2235125" y="238075"/>
            <a:chExt cx="3144350" cy="5227375"/>
          </a:xfrm>
        </p:grpSpPr>
        <p:sp>
          <p:nvSpPr>
            <p:cNvPr id="10923" name="Google Shape;10923;p75"/>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5"/>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5"/>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5"/>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5"/>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5"/>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5"/>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5"/>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5"/>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75"/>
          <p:cNvGrpSpPr/>
          <p:nvPr/>
        </p:nvGrpSpPr>
        <p:grpSpPr>
          <a:xfrm>
            <a:off x="2810729" y="4267107"/>
            <a:ext cx="342496" cy="351944"/>
            <a:chOff x="2810729" y="4267107"/>
            <a:chExt cx="342496" cy="351944"/>
          </a:xfrm>
        </p:grpSpPr>
        <p:sp>
          <p:nvSpPr>
            <p:cNvPr id="10933" name="Google Shape;10933;p75"/>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5"/>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5"/>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5"/>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5"/>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5"/>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5"/>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5"/>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5"/>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5"/>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5"/>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5"/>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5"/>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5"/>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5"/>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5"/>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5"/>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5"/>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5"/>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5"/>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5"/>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5"/>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5"/>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5"/>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5"/>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5"/>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5"/>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5"/>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5"/>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5"/>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3" name="Google Shape;10963;p75"/>
          <p:cNvGrpSpPr/>
          <p:nvPr/>
        </p:nvGrpSpPr>
        <p:grpSpPr>
          <a:xfrm>
            <a:off x="1779168" y="3805625"/>
            <a:ext cx="282381" cy="343454"/>
            <a:chOff x="1779168" y="3805625"/>
            <a:chExt cx="282381" cy="343454"/>
          </a:xfrm>
        </p:grpSpPr>
        <p:sp>
          <p:nvSpPr>
            <p:cNvPr id="10964" name="Google Shape;10964;p75"/>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5"/>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5"/>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5"/>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5"/>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5"/>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5"/>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5"/>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5"/>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5"/>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5"/>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5"/>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5"/>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5"/>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5"/>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5"/>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5"/>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5"/>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5"/>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5"/>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5"/>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5"/>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5"/>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5"/>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5"/>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5"/>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5"/>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5"/>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75"/>
          <p:cNvGrpSpPr/>
          <p:nvPr/>
        </p:nvGrpSpPr>
        <p:grpSpPr>
          <a:xfrm>
            <a:off x="2593522" y="2407029"/>
            <a:ext cx="391606" cy="364535"/>
            <a:chOff x="2593522" y="2407029"/>
            <a:chExt cx="391606" cy="364535"/>
          </a:xfrm>
        </p:grpSpPr>
        <p:sp>
          <p:nvSpPr>
            <p:cNvPr id="10993" name="Google Shape;10993;p75"/>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5"/>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5"/>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5"/>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5"/>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5"/>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5"/>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5"/>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5"/>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5"/>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5"/>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5"/>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5"/>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5"/>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5"/>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5"/>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5"/>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5"/>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5"/>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5"/>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5"/>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5"/>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5"/>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5"/>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5"/>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5"/>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5"/>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5"/>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5"/>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5"/>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5"/>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5"/>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5"/>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5"/>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5"/>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5"/>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5"/>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5"/>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5"/>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75"/>
          <p:cNvGrpSpPr/>
          <p:nvPr/>
        </p:nvGrpSpPr>
        <p:grpSpPr>
          <a:xfrm>
            <a:off x="3955047" y="2432242"/>
            <a:ext cx="322912" cy="334396"/>
            <a:chOff x="3955047" y="2432242"/>
            <a:chExt cx="322912" cy="334396"/>
          </a:xfrm>
        </p:grpSpPr>
        <p:sp>
          <p:nvSpPr>
            <p:cNvPr id="11033" name="Google Shape;11033;p75"/>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5"/>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5"/>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75"/>
          <p:cNvGrpSpPr/>
          <p:nvPr/>
        </p:nvGrpSpPr>
        <p:grpSpPr>
          <a:xfrm>
            <a:off x="1802465" y="1962854"/>
            <a:ext cx="265373" cy="351944"/>
            <a:chOff x="1802465" y="1962854"/>
            <a:chExt cx="265373" cy="351944"/>
          </a:xfrm>
        </p:grpSpPr>
        <p:sp>
          <p:nvSpPr>
            <p:cNvPr id="11037" name="Google Shape;11037;p75"/>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5"/>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5"/>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5"/>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5"/>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5"/>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5"/>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75"/>
          <p:cNvGrpSpPr/>
          <p:nvPr/>
        </p:nvGrpSpPr>
        <p:grpSpPr>
          <a:xfrm>
            <a:off x="3512070" y="1956222"/>
            <a:ext cx="373983" cy="363622"/>
            <a:chOff x="3512070" y="1956222"/>
            <a:chExt cx="373983" cy="363622"/>
          </a:xfrm>
        </p:grpSpPr>
        <p:sp>
          <p:nvSpPr>
            <p:cNvPr id="11045" name="Google Shape;11045;p75"/>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5"/>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5"/>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5"/>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5"/>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5"/>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5"/>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5"/>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5"/>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5"/>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5"/>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5"/>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5"/>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5"/>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5"/>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5"/>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5"/>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75"/>
          <p:cNvGrpSpPr/>
          <p:nvPr/>
        </p:nvGrpSpPr>
        <p:grpSpPr>
          <a:xfrm>
            <a:off x="842683" y="2394751"/>
            <a:ext cx="345640" cy="356660"/>
            <a:chOff x="842683" y="2394751"/>
            <a:chExt cx="345640" cy="356660"/>
          </a:xfrm>
        </p:grpSpPr>
        <p:sp>
          <p:nvSpPr>
            <p:cNvPr id="11063" name="Google Shape;11063;p75"/>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5"/>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5"/>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5"/>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5"/>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5"/>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5"/>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5"/>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5"/>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5"/>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5"/>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5"/>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5"/>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5"/>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5"/>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5"/>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9" name="Google Shape;11079;p75"/>
          <p:cNvGrpSpPr/>
          <p:nvPr/>
        </p:nvGrpSpPr>
        <p:grpSpPr>
          <a:xfrm>
            <a:off x="1290615" y="2399467"/>
            <a:ext cx="336836" cy="342511"/>
            <a:chOff x="1290615" y="2399467"/>
            <a:chExt cx="336836" cy="342511"/>
          </a:xfrm>
        </p:grpSpPr>
        <p:sp>
          <p:nvSpPr>
            <p:cNvPr id="11080" name="Google Shape;11080;p75"/>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5"/>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5"/>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5"/>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5"/>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5"/>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5"/>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5"/>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5"/>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5"/>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5"/>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5"/>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5"/>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5"/>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5"/>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5"/>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5"/>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5"/>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5"/>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75"/>
          <p:cNvGrpSpPr/>
          <p:nvPr/>
        </p:nvGrpSpPr>
        <p:grpSpPr>
          <a:xfrm>
            <a:off x="1748310" y="2408601"/>
            <a:ext cx="308508" cy="333378"/>
            <a:chOff x="1748310" y="2408601"/>
            <a:chExt cx="308508" cy="333378"/>
          </a:xfrm>
        </p:grpSpPr>
        <p:sp>
          <p:nvSpPr>
            <p:cNvPr id="11100" name="Google Shape;11100;p75"/>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5"/>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5"/>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5"/>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5"/>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5"/>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5"/>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5"/>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75"/>
          <p:cNvGrpSpPr/>
          <p:nvPr/>
        </p:nvGrpSpPr>
        <p:grpSpPr>
          <a:xfrm>
            <a:off x="3044614" y="2418033"/>
            <a:ext cx="376184" cy="315141"/>
            <a:chOff x="3044614" y="2418033"/>
            <a:chExt cx="376184" cy="315141"/>
          </a:xfrm>
        </p:grpSpPr>
        <p:sp>
          <p:nvSpPr>
            <p:cNvPr id="11109" name="Google Shape;11109;p75"/>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5"/>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5"/>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5"/>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5"/>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5"/>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5"/>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5"/>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5"/>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75"/>
          <p:cNvGrpSpPr/>
          <p:nvPr/>
        </p:nvGrpSpPr>
        <p:grpSpPr>
          <a:xfrm>
            <a:off x="3943638" y="3815072"/>
            <a:ext cx="357933" cy="342676"/>
            <a:chOff x="3943638" y="3815072"/>
            <a:chExt cx="357933" cy="342676"/>
          </a:xfrm>
        </p:grpSpPr>
        <p:sp>
          <p:nvSpPr>
            <p:cNvPr id="11119" name="Google Shape;11119;p75"/>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5"/>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5"/>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5"/>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5"/>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5"/>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5"/>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5"/>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5"/>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75"/>
          <p:cNvGrpSpPr/>
          <p:nvPr/>
        </p:nvGrpSpPr>
        <p:grpSpPr>
          <a:xfrm>
            <a:off x="3508282" y="3810341"/>
            <a:ext cx="351644" cy="351959"/>
            <a:chOff x="3508282" y="3810341"/>
            <a:chExt cx="351644" cy="351959"/>
          </a:xfrm>
        </p:grpSpPr>
        <p:sp>
          <p:nvSpPr>
            <p:cNvPr id="11129" name="Google Shape;11129;p75"/>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5"/>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5"/>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5"/>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5"/>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5"/>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5"/>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5"/>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5"/>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5"/>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5"/>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5"/>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5"/>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75"/>
          <p:cNvGrpSpPr/>
          <p:nvPr/>
        </p:nvGrpSpPr>
        <p:grpSpPr>
          <a:xfrm>
            <a:off x="2224585" y="1962854"/>
            <a:ext cx="303163" cy="351809"/>
            <a:chOff x="2224585" y="1962854"/>
            <a:chExt cx="303163" cy="351809"/>
          </a:xfrm>
        </p:grpSpPr>
        <p:sp>
          <p:nvSpPr>
            <p:cNvPr id="11143" name="Google Shape;11143;p75"/>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5"/>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5"/>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5"/>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5"/>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5"/>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5"/>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5"/>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75"/>
          <p:cNvGrpSpPr/>
          <p:nvPr/>
        </p:nvGrpSpPr>
        <p:grpSpPr>
          <a:xfrm>
            <a:off x="2622794" y="1990868"/>
            <a:ext cx="389090" cy="296231"/>
            <a:chOff x="2622794" y="1990868"/>
            <a:chExt cx="389090" cy="296231"/>
          </a:xfrm>
        </p:grpSpPr>
        <p:sp>
          <p:nvSpPr>
            <p:cNvPr id="11152" name="Google Shape;11152;p75"/>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5"/>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5"/>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5"/>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5"/>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5"/>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5"/>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5"/>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5"/>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75"/>
          <p:cNvGrpSpPr/>
          <p:nvPr/>
        </p:nvGrpSpPr>
        <p:grpSpPr>
          <a:xfrm>
            <a:off x="3977326" y="1952149"/>
            <a:ext cx="327074" cy="375241"/>
            <a:chOff x="3977326" y="1952149"/>
            <a:chExt cx="327074" cy="375241"/>
          </a:xfrm>
        </p:grpSpPr>
        <p:sp>
          <p:nvSpPr>
            <p:cNvPr id="11162" name="Google Shape;11162;p75"/>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5"/>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5"/>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5"/>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5"/>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5"/>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5"/>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5"/>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5"/>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5"/>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5"/>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5"/>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5"/>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5"/>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5"/>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5"/>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5"/>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9" name="Google Shape;11179;p75"/>
          <p:cNvGrpSpPr/>
          <p:nvPr/>
        </p:nvGrpSpPr>
        <p:grpSpPr>
          <a:xfrm>
            <a:off x="1341612" y="3340055"/>
            <a:ext cx="259399" cy="370524"/>
            <a:chOff x="1341612" y="3340055"/>
            <a:chExt cx="259399" cy="370524"/>
          </a:xfrm>
        </p:grpSpPr>
        <p:sp>
          <p:nvSpPr>
            <p:cNvPr id="11180" name="Google Shape;11180;p75"/>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5"/>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5"/>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5"/>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5"/>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5"/>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5"/>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5"/>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5"/>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5"/>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5"/>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5"/>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5"/>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5"/>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5"/>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5"/>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5"/>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5"/>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75"/>
          <p:cNvGrpSpPr/>
          <p:nvPr/>
        </p:nvGrpSpPr>
        <p:grpSpPr>
          <a:xfrm>
            <a:off x="2179892" y="3844972"/>
            <a:ext cx="351629" cy="282381"/>
            <a:chOff x="2179892" y="3844972"/>
            <a:chExt cx="351629" cy="282381"/>
          </a:xfrm>
        </p:grpSpPr>
        <p:sp>
          <p:nvSpPr>
            <p:cNvPr id="11199" name="Google Shape;11199;p75"/>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5"/>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5"/>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5"/>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5"/>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5"/>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5"/>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5"/>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5"/>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5"/>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5"/>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5"/>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5"/>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5"/>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5"/>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5"/>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5"/>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5"/>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5"/>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5"/>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9" name="Google Shape;11219;p75"/>
          <p:cNvGrpSpPr/>
          <p:nvPr/>
        </p:nvGrpSpPr>
        <p:grpSpPr>
          <a:xfrm>
            <a:off x="3131170" y="3816884"/>
            <a:ext cx="220051" cy="338169"/>
            <a:chOff x="3131170" y="3816884"/>
            <a:chExt cx="220051" cy="338169"/>
          </a:xfrm>
        </p:grpSpPr>
        <p:sp>
          <p:nvSpPr>
            <p:cNvPr id="11220" name="Google Shape;11220;p75"/>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5"/>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5"/>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5"/>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5"/>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5"/>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5"/>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5"/>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5"/>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75"/>
          <p:cNvGrpSpPr/>
          <p:nvPr/>
        </p:nvGrpSpPr>
        <p:grpSpPr>
          <a:xfrm>
            <a:off x="903502" y="3359564"/>
            <a:ext cx="247990" cy="333393"/>
            <a:chOff x="903502" y="3359564"/>
            <a:chExt cx="247990" cy="333393"/>
          </a:xfrm>
        </p:grpSpPr>
        <p:sp>
          <p:nvSpPr>
            <p:cNvPr id="11230" name="Google Shape;11230;p75"/>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5"/>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5"/>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5"/>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5"/>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5"/>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5"/>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5"/>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5"/>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5"/>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5"/>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5"/>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5"/>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5"/>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5"/>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5"/>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5"/>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5"/>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5"/>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5"/>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5"/>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5"/>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75"/>
          <p:cNvGrpSpPr/>
          <p:nvPr/>
        </p:nvGrpSpPr>
        <p:grpSpPr>
          <a:xfrm>
            <a:off x="2616191" y="2890461"/>
            <a:ext cx="365793" cy="361152"/>
            <a:chOff x="2616191" y="2890461"/>
            <a:chExt cx="365793" cy="361152"/>
          </a:xfrm>
        </p:grpSpPr>
        <p:sp>
          <p:nvSpPr>
            <p:cNvPr id="11253" name="Google Shape;11253;p75"/>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5"/>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5"/>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5"/>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5"/>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5"/>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5"/>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5"/>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5"/>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5"/>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5"/>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75"/>
          <p:cNvGrpSpPr/>
          <p:nvPr/>
        </p:nvGrpSpPr>
        <p:grpSpPr>
          <a:xfrm>
            <a:off x="3049959" y="1945861"/>
            <a:ext cx="402940" cy="388536"/>
            <a:chOff x="3049959" y="1945861"/>
            <a:chExt cx="402940" cy="388536"/>
          </a:xfrm>
        </p:grpSpPr>
        <p:sp>
          <p:nvSpPr>
            <p:cNvPr id="11265" name="Google Shape;11265;p75"/>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5"/>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5"/>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5"/>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5"/>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5"/>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75"/>
          <p:cNvGrpSpPr/>
          <p:nvPr/>
        </p:nvGrpSpPr>
        <p:grpSpPr>
          <a:xfrm>
            <a:off x="2483025" y="4268679"/>
            <a:ext cx="202428" cy="349114"/>
            <a:chOff x="2483025" y="4268679"/>
            <a:chExt cx="202428" cy="349114"/>
          </a:xfrm>
        </p:grpSpPr>
        <p:sp>
          <p:nvSpPr>
            <p:cNvPr id="11272" name="Google Shape;11272;p75"/>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5"/>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5"/>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5"/>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5"/>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5"/>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75"/>
          <p:cNvGrpSpPr/>
          <p:nvPr/>
        </p:nvGrpSpPr>
        <p:grpSpPr>
          <a:xfrm>
            <a:off x="862507" y="2885984"/>
            <a:ext cx="329590" cy="365000"/>
            <a:chOff x="862507" y="2885984"/>
            <a:chExt cx="329590" cy="365000"/>
          </a:xfrm>
        </p:grpSpPr>
        <p:sp>
          <p:nvSpPr>
            <p:cNvPr id="11279" name="Google Shape;11279;p75"/>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5"/>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5"/>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5"/>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5"/>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5"/>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5"/>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6" name="Google Shape;11286;p75"/>
          <p:cNvGrpSpPr/>
          <p:nvPr/>
        </p:nvGrpSpPr>
        <p:grpSpPr>
          <a:xfrm>
            <a:off x="3082075" y="2871805"/>
            <a:ext cx="318884" cy="379807"/>
            <a:chOff x="3082075" y="2871805"/>
            <a:chExt cx="318884" cy="379807"/>
          </a:xfrm>
        </p:grpSpPr>
        <p:sp>
          <p:nvSpPr>
            <p:cNvPr id="11287" name="Google Shape;11287;p75"/>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5"/>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5"/>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5"/>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5"/>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5"/>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5"/>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5"/>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5"/>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5"/>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5"/>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5"/>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5"/>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5"/>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5"/>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5"/>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5"/>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5"/>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5"/>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5"/>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75"/>
          <p:cNvGrpSpPr/>
          <p:nvPr/>
        </p:nvGrpSpPr>
        <p:grpSpPr>
          <a:xfrm>
            <a:off x="2594780" y="1516494"/>
            <a:ext cx="410187" cy="324244"/>
            <a:chOff x="2594780" y="1516494"/>
            <a:chExt cx="410187" cy="324244"/>
          </a:xfrm>
        </p:grpSpPr>
        <p:sp>
          <p:nvSpPr>
            <p:cNvPr id="11308" name="Google Shape;11308;p75"/>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5"/>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5"/>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5"/>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5"/>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5"/>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5"/>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5"/>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75"/>
          <p:cNvGrpSpPr/>
          <p:nvPr/>
        </p:nvGrpSpPr>
        <p:grpSpPr>
          <a:xfrm>
            <a:off x="1742965" y="1502959"/>
            <a:ext cx="333692" cy="333363"/>
            <a:chOff x="1742965" y="1502959"/>
            <a:chExt cx="333692" cy="333363"/>
          </a:xfrm>
        </p:grpSpPr>
        <p:sp>
          <p:nvSpPr>
            <p:cNvPr id="11317" name="Google Shape;11317;p75"/>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5"/>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5"/>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5"/>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75"/>
          <p:cNvGrpSpPr/>
          <p:nvPr/>
        </p:nvGrpSpPr>
        <p:grpSpPr>
          <a:xfrm>
            <a:off x="3051531" y="1516809"/>
            <a:ext cx="390034" cy="296545"/>
            <a:chOff x="3051531" y="1516809"/>
            <a:chExt cx="390034" cy="296545"/>
          </a:xfrm>
        </p:grpSpPr>
        <p:sp>
          <p:nvSpPr>
            <p:cNvPr id="11322" name="Google Shape;11322;p75"/>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5"/>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5"/>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5"/>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5"/>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5"/>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5"/>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5"/>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5"/>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5"/>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5"/>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5"/>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5"/>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5"/>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5"/>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7" name="Google Shape;11337;p75"/>
          <p:cNvGrpSpPr/>
          <p:nvPr/>
        </p:nvGrpSpPr>
        <p:grpSpPr>
          <a:xfrm>
            <a:off x="3514900" y="1489020"/>
            <a:ext cx="354145" cy="351869"/>
            <a:chOff x="3514900" y="1489020"/>
            <a:chExt cx="354145" cy="351869"/>
          </a:xfrm>
        </p:grpSpPr>
        <p:sp>
          <p:nvSpPr>
            <p:cNvPr id="11338" name="Google Shape;11338;p75"/>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5"/>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5"/>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5"/>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5"/>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5"/>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5"/>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5"/>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5"/>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5"/>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5"/>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5"/>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5"/>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5"/>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5"/>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5"/>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5"/>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5"/>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5"/>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5"/>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5"/>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5"/>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0" name="Google Shape;11360;p75"/>
          <p:cNvGrpSpPr/>
          <p:nvPr/>
        </p:nvGrpSpPr>
        <p:grpSpPr>
          <a:xfrm>
            <a:off x="3066324" y="3350446"/>
            <a:ext cx="346598" cy="333183"/>
            <a:chOff x="3066324" y="3350446"/>
            <a:chExt cx="346598" cy="333183"/>
          </a:xfrm>
        </p:grpSpPr>
        <p:sp>
          <p:nvSpPr>
            <p:cNvPr id="11361" name="Google Shape;11361;p75"/>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5"/>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5"/>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5"/>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5"/>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5"/>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5"/>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5"/>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5"/>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5"/>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75"/>
          <p:cNvGrpSpPr/>
          <p:nvPr/>
        </p:nvGrpSpPr>
        <p:grpSpPr>
          <a:xfrm>
            <a:off x="1282755" y="1952089"/>
            <a:ext cx="363278" cy="363338"/>
            <a:chOff x="1282755" y="1952089"/>
            <a:chExt cx="363278" cy="363338"/>
          </a:xfrm>
        </p:grpSpPr>
        <p:sp>
          <p:nvSpPr>
            <p:cNvPr id="11372" name="Google Shape;11372;p75"/>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5"/>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5"/>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5"/>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5"/>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5"/>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5"/>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75"/>
          <p:cNvGrpSpPr/>
          <p:nvPr/>
        </p:nvGrpSpPr>
        <p:grpSpPr>
          <a:xfrm>
            <a:off x="3510094" y="2909281"/>
            <a:ext cx="355133" cy="343574"/>
            <a:chOff x="3510094" y="2909281"/>
            <a:chExt cx="355133" cy="343574"/>
          </a:xfrm>
        </p:grpSpPr>
        <p:sp>
          <p:nvSpPr>
            <p:cNvPr id="11380" name="Google Shape;11380;p75"/>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5"/>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5"/>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5"/>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5"/>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5"/>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5"/>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5"/>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5"/>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5"/>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5"/>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5"/>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5"/>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3" name="Google Shape;11393;p75"/>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4" name="Google Shape;11394;p75"/>
          <p:cNvGrpSpPr/>
          <p:nvPr/>
        </p:nvGrpSpPr>
        <p:grpSpPr>
          <a:xfrm>
            <a:off x="2163842" y="1506972"/>
            <a:ext cx="382787" cy="331566"/>
            <a:chOff x="2163842" y="1506972"/>
            <a:chExt cx="382787" cy="331566"/>
          </a:xfrm>
        </p:grpSpPr>
        <p:sp>
          <p:nvSpPr>
            <p:cNvPr id="11395" name="Google Shape;11395;p75"/>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5"/>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5"/>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5"/>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5"/>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5"/>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5"/>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5"/>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75"/>
          <p:cNvGrpSpPr/>
          <p:nvPr/>
        </p:nvGrpSpPr>
        <p:grpSpPr>
          <a:xfrm>
            <a:off x="1738877" y="3349652"/>
            <a:ext cx="357918" cy="350536"/>
            <a:chOff x="1738877" y="3349652"/>
            <a:chExt cx="357918" cy="350536"/>
          </a:xfrm>
        </p:grpSpPr>
        <p:sp>
          <p:nvSpPr>
            <p:cNvPr id="11404" name="Google Shape;11404;p75"/>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5"/>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5"/>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5"/>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5"/>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5"/>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5"/>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5"/>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5"/>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5"/>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5"/>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5"/>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5"/>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5"/>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5"/>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5"/>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5"/>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5"/>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75"/>
          <p:cNvGrpSpPr/>
          <p:nvPr/>
        </p:nvGrpSpPr>
        <p:grpSpPr>
          <a:xfrm>
            <a:off x="1971819" y="4276854"/>
            <a:ext cx="383281" cy="333947"/>
            <a:chOff x="1971819" y="4276854"/>
            <a:chExt cx="383281" cy="333947"/>
          </a:xfrm>
        </p:grpSpPr>
        <p:sp>
          <p:nvSpPr>
            <p:cNvPr id="11423" name="Google Shape;11423;p75"/>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5"/>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5"/>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5"/>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5"/>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5"/>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5"/>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5"/>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5"/>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5"/>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75"/>
          <p:cNvGrpSpPr/>
          <p:nvPr/>
        </p:nvGrpSpPr>
        <p:grpSpPr>
          <a:xfrm>
            <a:off x="1825119" y="2885819"/>
            <a:ext cx="175987" cy="361391"/>
            <a:chOff x="1825119" y="2885819"/>
            <a:chExt cx="175987" cy="361391"/>
          </a:xfrm>
        </p:grpSpPr>
        <p:sp>
          <p:nvSpPr>
            <p:cNvPr id="11434" name="Google Shape;11434;p75"/>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5"/>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5"/>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5"/>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5"/>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5"/>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5"/>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5"/>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5"/>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5"/>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75"/>
          <p:cNvGrpSpPr/>
          <p:nvPr/>
        </p:nvGrpSpPr>
        <p:grpSpPr>
          <a:xfrm>
            <a:off x="3504824" y="3405844"/>
            <a:ext cx="369896" cy="226339"/>
            <a:chOff x="3504824" y="3405844"/>
            <a:chExt cx="369896" cy="226339"/>
          </a:xfrm>
        </p:grpSpPr>
        <p:sp>
          <p:nvSpPr>
            <p:cNvPr id="11445" name="Google Shape;11445;p75"/>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5"/>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5"/>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5"/>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5"/>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5"/>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5"/>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5"/>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5"/>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5"/>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5"/>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5"/>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5"/>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5"/>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5"/>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5"/>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1" name="Google Shape;11461;p75"/>
          <p:cNvGrpSpPr/>
          <p:nvPr/>
        </p:nvGrpSpPr>
        <p:grpSpPr>
          <a:xfrm>
            <a:off x="1295661" y="3819594"/>
            <a:ext cx="345640" cy="342900"/>
            <a:chOff x="1295661" y="3819594"/>
            <a:chExt cx="345640" cy="342900"/>
          </a:xfrm>
        </p:grpSpPr>
        <p:sp>
          <p:nvSpPr>
            <p:cNvPr id="11462" name="Google Shape;11462;p75"/>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5"/>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5"/>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5"/>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5"/>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5"/>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5"/>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5"/>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5"/>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5"/>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5"/>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5"/>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5"/>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5"/>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5"/>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5"/>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5"/>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75"/>
          <p:cNvGrpSpPr/>
          <p:nvPr/>
        </p:nvGrpSpPr>
        <p:grpSpPr>
          <a:xfrm>
            <a:off x="3486572" y="2433470"/>
            <a:ext cx="379328" cy="281738"/>
            <a:chOff x="3486572" y="2433470"/>
            <a:chExt cx="379328" cy="281738"/>
          </a:xfrm>
        </p:grpSpPr>
        <p:sp>
          <p:nvSpPr>
            <p:cNvPr id="11480" name="Google Shape;11480;p75"/>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5"/>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5"/>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5"/>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5"/>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5"/>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5"/>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7" name="Google Shape;11487;p75"/>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8" name="Google Shape;11488;p75"/>
          <p:cNvGrpSpPr/>
          <p:nvPr/>
        </p:nvGrpSpPr>
        <p:grpSpPr>
          <a:xfrm>
            <a:off x="3997149" y="3329634"/>
            <a:ext cx="270733" cy="355762"/>
            <a:chOff x="3997149" y="3329634"/>
            <a:chExt cx="270733" cy="355762"/>
          </a:xfrm>
        </p:grpSpPr>
        <p:sp>
          <p:nvSpPr>
            <p:cNvPr id="11489" name="Google Shape;11489;p75"/>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5"/>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5"/>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5"/>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5"/>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5"/>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5"/>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5"/>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5"/>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5"/>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5"/>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5"/>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5"/>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5"/>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5"/>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5"/>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5"/>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5"/>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5"/>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5"/>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5"/>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75"/>
          <p:cNvGrpSpPr/>
          <p:nvPr/>
        </p:nvGrpSpPr>
        <p:grpSpPr>
          <a:xfrm>
            <a:off x="3954343" y="2899354"/>
            <a:ext cx="345655" cy="343529"/>
            <a:chOff x="3954343" y="2899354"/>
            <a:chExt cx="345655" cy="343529"/>
          </a:xfrm>
        </p:grpSpPr>
        <p:sp>
          <p:nvSpPr>
            <p:cNvPr id="11511" name="Google Shape;11511;p75"/>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5"/>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5"/>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5"/>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5"/>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5"/>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5"/>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5"/>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5"/>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5"/>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5"/>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5"/>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3" name="Google Shape;11523;p75"/>
          <p:cNvGrpSpPr/>
          <p:nvPr/>
        </p:nvGrpSpPr>
        <p:grpSpPr>
          <a:xfrm>
            <a:off x="2166043" y="3351344"/>
            <a:ext cx="369566" cy="349803"/>
            <a:chOff x="2166043" y="3351344"/>
            <a:chExt cx="369566" cy="349803"/>
          </a:xfrm>
        </p:grpSpPr>
        <p:sp>
          <p:nvSpPr>
            <p:cNvPr id="11524" name="Google Shape;11524;p75"/>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5"/>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5"/>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5"/>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5"/>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5"/>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5"/>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5"/>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5"/>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75"/>
          <p:cNvGrpSpPr/>
          <p:nvPr/>
        </p:nvGrpSpPr>
        <p:grpSpPr>
          <a:xfrm>
            <a:off x="2619649" y="3352332"/>
            <a:ext cx="365793" cy="329275"/>
            <a:chOff x="2619649" y="3352332"/>
            <a:chExt cx="365793" cy="329275"/>
          </a:xfrm>
        </p:grpSpPr>
        <p:sp>
          <p:nvSpPr>
            <p:cNvPr id="11534" name="Google Shape;11534;p75"/>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5"/>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5"/>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5"/>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5"/>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5"/>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5"/>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5"/>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5"/>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5"/>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75"/>
          <p:cNvGrpSpPr/>
          <p:nvPr/>
        </p:nvGrpSpPr>
        <p:grpSpPr>
          <a:xfrm>
            <a:off x="1293760" y="1498228"/>
            <a:ext cx="340624" cy="351944"/>
            <a:chOff x="1293760" y="1498228"/>
            <a:chExt cx="340624" cy="351944"/>
          </a:xfrm>
        </p:grpSpPr>
        <p:sp>
          <p:nvSpPr>
            <p:cNvPr id="11545" name="Google Shape;11545;p75"/>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5"/>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5"/>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5"/>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5"/>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5"/>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5"/>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5"/>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5"/>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5"/>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5"/>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5"/>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5"/>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5"/>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75"/>
          <p:cNvGrpSpPr/>
          <p:nvPr/>
        </p:nvGrpSpPr>
        <p:grpSpPr>
          <a:xfrm>
            <a:off x="849601" y="1952074"/>
            <a:ext cx="406713" cy="383745"/>
            <a:chOff x="849601" y="1952074"/>
            <a:chExt cx="406713" cy="383745"/>
          </a:xfrm>
        </p:grpSpPr>
        <p:sp>
          <p:nvSpPr>
            <p:cNvPr id="11560" name="Google Shape;11560;p75"/>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5"/>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5"/>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5"/>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5"/>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5"/>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5"/>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75"/>
          <p:cNvGrpSpPr/>
          <p:nvPr/>
        </p:nvGrpSpPr>
        <p:grpSpPr>
          <a:xfrm>
            <a:off x="2253871" y="2893365"/>
            <a:ext cx="203985" cy="355417"/>
            <a:chOff x="2253871" y="2893365"/>
            <a:chExt cx="203985" cy="355417"/>
          </a:xfrm>
        </p:grpSpPr>
        <p:sp>
          <p:nvSpPr>
            <p:cNvPr id="11568" name="Google Shape;11568;p75"/>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5"/>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5"/>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5"/>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5"/>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5"/>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5"/>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5"/>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5"/>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5"/>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5"/>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75"/>
          <p:cNvGrpSpPr/>
          <p:nvPr/>
        </p:nvGrpSpPr>
        <p:grpSpPr>
          <a:xfrm>
            <a:off x="2191541" y="2408601"/>
            <a:ext cx="308823" cy="342571"/>
            <a:chOff x="2191541" y="2408601"/>
            <a:chExt cx="308823" cy="342571"/>
          </a:xfrm>
        </p:grpSpPr>
        <p:sp>
          <p:nvSpPr>
            <p:cNvPr id="11580" name="Google Shape;11580;p75"/>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5"/>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5"/>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5"/>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5"/>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5"/>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5"/>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5"/>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5"/>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5"/>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5"/>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5"/>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5"/>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75"/>
          <p:cNvGrpSpPr/>
          <p:nvPr/>
        </p:nvGrpSpPr>
        <p:grpSpPr>
          <a:xfrm>
            <a:off x="847400" y="1503588"/>
            <a:ext cx="342496" cy="341553"/>
            <a:chOff x="847400" y="1503588"/>
            <a:chExt cx="342496" cy="341553"/>
          </a:xfrm>
        </p:grpSpPr>
        <p:sp>
          <p:nvSpPr>
            <p:cNvPr id="11594" name="Google Shape;11594;p75"/>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5"/>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5"/>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5"/>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5"/>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5"/>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5"/>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5"/>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5"/>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5"/>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5"/>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5"/>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5"/>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5"/>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5"/>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5"/>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5"/>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5"/>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5"/>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5"/>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4" name="Google Shape;11614;p75"/>
          <p:cNvGrpSpPr/>
          <p:nvPr/>
        </p:nvGrpSpPr>
        <p:grpSpPr>
          <a:xfrm>
            <a:off x="1329963" y="2899669"/>
            <a:ext cx="280495" cy="361077"/>
            <a:chOff x="1329963" y="2899669"/>
            <a:chExt cx="280495" cy="361077"/>
          </a:xfrm>
        </p:grpSpPr>
        <p:sp>
          <p:nvSpPr>
            <p:cNvPr id="11615" name="Google Shape;11615;p75"/>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5"/>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5"/>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5"/>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5"/>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5"/>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5"/>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75"/>
          <p:cNvGrpSpPr/>
          <p:nvPr/>
        </p:nvGrpSpPr>
        <p:grpSpPr>
          <a:xfrm>
            <a:off x="937429" y="3800908"/>
            <a:ext cx="195496" cy="343439"/>
            <a:chOff x="937429" y="3800908"/>
            <a:chExt cx="195496" cy="343439"/>
          </a:xfrm>
        </p:grpSpPr>
        <p:sp>
          <p:nvSpPr>
            <p:cNvPr id="11623" name="Google Shape;11623;p75"/>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5"/>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5"/>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5"/>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5"/>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5"/>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5"/>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5"/>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5"/>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5"/>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5"/>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5"/>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5"/>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6" name="Google Shape;11636;p75"/>
          <p:cNvGrpSpPr/>
          <p:nvPr/>
        </p:nvGrpSpPr>
        <p:grpSpPr>
          <a:xfrm>
            <a:off x="2687659" y="3810655"/>
            <a:ext cx="365164" cy="342511"/>
            <a:chOff x="2611459" y="3810655"/>
            <a:chExt cx="365164" cy="342511"/>
          </a:xfrm>
        </p:grpSpPr>
        <p:sp>
          <p:nvSpPr>
            <p:cNvPr id="11637" name="Google Shape;11637;p75"/>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5"/>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5"/>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5"/>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5"/>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5"/>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5"/>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5"/>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5"/>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5"/>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5"/>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75"/>
          <p:cNvGrpSpPr/>
          <p:nvPr/>
        </p:nvGrpSpPr>
        <p:grpSpPr>
          <a:xfrm>
            <a:off x="3952456" y="1524280"/>
            <a:ext cx="370195" cy="300154"/>
            <a:chOff x="3952456" y="1524280"/>
            <a:chExt cx="370195" cy="300154"/>
          </a:xfrm>
        </p:grpSpPr>
        <p:sp>
          <p:nvSpPr>
            <p:cNvPr id="11649" name="Google Shape;11649;p75"/>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5"/>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5"/>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5"/>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5"/>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5"/>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58" name="Shape 11658"/>
        <p:cNvGrpSpPr/>
        <p:nvPr/>
      </p:nvGrpSpPr>
      <p:grpSpPr>
        <a:xfrm>
          <a:off x="0" y="0"/>
          <a:ext cx="0" cy="0"/>
          <a:chOff x="0" y="0"/>
          <a:chExt cx="0" cy="0"/>
        </a:xfrm>
      </p:grpSpPr>
      <p:sp>
        <p:nvSpPr>
          <p:cNvPr id="11659" name="Google Shape;11659;p76"/>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60" name="Google Shape;11660;p76"/>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661" name="Google Shape;11661;p76"/>
          <p:cNvGrpSpPr/>
          <p:nvPr/>
        </p:nvGrpSpPr>
        <p:grpSpPr>
          <a:xfrm>
            <a:off x="908482" y="1502585"/>
            <a:ext cx="257112" cy="362808"/>
            <a:chOff x="908482" y="1502585"/>
            <a:chExt cx="257112" cy="362808"/>
          </a:xfrm>
        </p:grpSpPr>
        <p:sp>
          <p:nvSpPr>
            <p:cNvPr id="11662" name="Google Shape;11662;p76"/>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6"/>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6"/>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6"/>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6"/>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6"/>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6"/>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6"/>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6"/>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6"/>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6"/>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6"/>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6"/>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6"/>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6"/>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6"/>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6"/>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6"/>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6"/>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6"/>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76"/>
          <p:cNvGrpSpPr/>
          <p:nvPr/>
        </p:nvGrpSpPr>
        <p:grpSpPr>
          <a:xfrm>
            <a:off x="1303537" y="1502716"/>
            <a:ext cx="362939" cy="362677"/>
            <a:chOff x="1303537" y="1502716"/>
            <a:chExt cx="362939" cy="362677"/>
          </a:xfrm>
        </p:grpSpPr>
        <p:sp>
          <p:nvSpPr>
            <p:cNvPr id="11683" name="Google Shape;11683;p76"/>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6"/>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6"/>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6"/>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6"/>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6"/>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6"/>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6"/>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6"/>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6"/>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6"/>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76"/>
          <p:cNvGrpSpPr/>
          <p:nvPr/>
        </p:nvGrpSpPr>
        <p:grpSpPr>
          <a:xfrm>
            <a:off x="1751901" y="1502716"/>
            <a:ext cx="362677" cy="362677"/>
            <a:chOff x="1751901" y="1502716"/>
            <a:chExt cx="362677" cy="362677"/>
          </a:xfrm>
        </p:grpSpPr>
        <p:sp>
          <p:nvSpPr>
            <p:cNvPr id="11695" name="Google Shape;11695;p76"/>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6"/>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6"/>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6"/>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6"/>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6"/>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6"/>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6"/>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6"/>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6"/>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6"/>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6"/>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6"/>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6"/>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6"/>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6"/>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6"/>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6"/>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6"/>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76"/>
          <p:cNvGrpSpPr/>
          <p:nvPr/>
        </p:nvGrpSpPr>
        <p:grpSpPr>
          <a:xfrm>
            <a:off x="3095178" y="1502716"/>
            <a:ext cx="334290" cy="362677"/>
            <a:chOff x="3095178" y="1502716"/>
            <a:chExt cx="334290" cy="362677"/>
          </a:xfrm>
        </p:grpSpPr>
        <p:sp>
          <p:nvSpPr>
            <p:cNvPr id="11715" name="Google Shape;11715;p76"/>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6"/>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6"/>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6"/>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6"/>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6"/>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6"/>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6"/>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6"/>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6"/>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6"/>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6"/>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6"/>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6"/>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6"/>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6"/>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6"/>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76"/>
          <p:cNvGrpSpPr/>
          <p:nvPr/>
        </p:nvGrpSpPr>
        <p:grpSpPr>
          <a:xfrm>
            <a:off x="3542281" y="1505605"/>
            <a:ext cx="366196" cy="357005"/>
            <a:chOff x="3542281" y="1505605"/>
            <a:chExt cx="366196" cy="357005"/>
          </a:xfrm>
        </p:grpSpPr>
        <p:sp>
          <p:nvSpPr>
            <p:cNvPr id="11733" name="Google Shape;11733;p76"/>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6"/>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6"/>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6"/>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6"/>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6"/>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6"/>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6"/>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6"/>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6"/>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6"/>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6"/>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6"/>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6"/>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6"/>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6"/>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6"/>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6"/>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6"/>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6"/>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6"/>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6"/>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6"/>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6"/>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6"/>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8" name="Google Shape;11758;p76"/>
          <p:cNvGrpSpPr/>
          <p:nvPr/>
        </p:nvGrpSpPr>
        <p:grpSpPr>
          <a:xfrm>
            <a:off x="1748382" y="3384797"/>
            <a:ext cx="364673" cy="340067"/>
            <a:chOff x="1748382" y="3384797"/>
            <a:chExt cx="364673" cy="340067"/>
          </a:xfrm>
        </p:grpSpPr>
        <p:sp>
          <p:nvSpPr>
            <p:cNvPr id="11759" name="Google Shape;11759;p76"/>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6"/>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6"/>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6"/>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6"/>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6"/>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6"/>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6"/>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6"/>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6"/>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6"/>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6"/>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6"/>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6"/>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6"/>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4" name="Google Shape;11774;p76"/>
          <p:cNvGrpSpPr/>
          <p:nvPr/>
        </p:nvGrpSpPr>
        <p:grpSpPr>
          <a:xfrm>
            <a:off x="6221064" y="3811049"/>
            <a:ext cx="364673" cy="339804"/>
            <a:chOff x="6221064" y="3811049"/>
            <a:chExt cx="364673" cy="339804"/>
          </a:xfrm>
        </p:grpSpPr>
        <p:sp>
          <p:nvSpPr>
            <p:cNvPr id="11775" name="Google Shape;11775;p76"/>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6"/>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6"/>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6"/>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6"/>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6"/>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6"/>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6"/>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6"/>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6"/>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6"/>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6"/>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6"/>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6"/>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6"/>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76"/>
          <p:cNvGrpSpPr/>
          <p:nvPr/>
        </p:nvGrpSpPr>
        <p:grpSpPr>
          <a:xfrm>
            <a:off x="2182643" y="3386320"/>
            <a:ext cx="382030" cy="320451"/>
            <a:chOff x="2182643" y="3386320"/>
            <a:chExt cx="382030" cy="320451"/>
          </a:xfrm>
        </p:grpSpPr>
        <p:sp>
          <p:nvSpPr>
            <p:cNvPr id="11791" name="Google Shape;11791;p76"/>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6"/>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6"/>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6"/>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6"/>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6"/>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6"/>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6"/>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6"/>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6"/>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6"/>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6"/>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6"/>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6"/>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6"/>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76"/>
          <p:cNvGrpSpPr/>
          <p:nvPr/>
        </p:nvGrpSpPr>
        <p:grpSpPr>
          <a:xfrm>
            <a:off x="3084386" y="3389340"/>
            <a:ext cx="353880" cy="330745"/>
            <a:chOff x="3084386" y="3389340"/>
            <a:chExt cx="353880" cy="330745"/>
          </a:xfrm>
        </p:grpSpPr>
        <p:sp>
          <p:nvSpPr>
            <p:cNvPr id="11807" name="Google Shape;11807;p76"/>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6"/>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6"/>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6"/>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6"/>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6"/>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6"/>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6"/>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6"/>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6"/>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6"/>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6"/>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76"/>
          <p:cNvGrpSpPr/>
          <p:nvPr/>
        </p:nvGrpSpPr>
        <p:grpSpPr>
          <a:xfrm>
            <a:off x="863499" y="1970906"/>
            <a:ext cx="347078" cy="364016"/>
            <a:chOff x="863499" y="1970906"/>
            <a:chExt cx="347078" cy="364016"/>
          </a:xfrm>
        </p:grpSpPr>
        <p:sp>
          <p:nvSpPr>
            <p:cNvPr id="11820" name="Google Shape;11820;p76"/>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6"/>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6"/>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6"/>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6"/>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6"/>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6"/>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6"/>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6"/>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6"/>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6"/>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6"/>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6"/>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6"/>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76"/>
          <p:cNvGrpSpPr/>
          <p:nvPr/>
        </p:nvGrpSpPr>
        <p:grpSpPr>
          <a:xfrm>
            <a:off x="1749879" y="1970906"/>
            <a:ext cx="364436" cy="364174"/>
            <a:chOff x="1749879" y="1970906"/>
            <a:chExt cx="364436" cy="364174"/>
          </a:xfrm>
        </p:grpSpPr>
        <p:sp>
          <p:nvSpPr>
            <p:cNvPr id="11835" name="Google Shape;11835;p76"/>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6"/>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6"/>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6"/>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6"/>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6"/>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6"/>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6"/>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6"/>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6"/>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6"/>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6"/>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6"/>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6"/>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76"/>
          <p:cNvGrpSpPr/>
          <p:nvPr/>
        </p:nvGrpSpPr>
        <p:grpSpPr>
          <a:xfrm>
            <a:off x="2186425" y="1976158"/>
            <a:ext cx="396106" cy="353985"/>
            <a:chOff x="2186425" y="1976158"/>
            <a:chExt cx="396106" cy="353985"/>
          </a:xfrm>
        </p:grpSpPr>
        <p:sp>
          <p:nvSpPr>
            <p:cNvPr id="11850" name="Google Shape;11850;p76"/>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6"/>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6"/>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6"/>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6"/>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6"/>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6"/>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76"/>
          <p:cNvGrpSpPr/>
          <p:nvPr/>
        </p:nvGrpSpPr>
        <p:grpSpPr>
          <a:xfrm>
            <a:off x="2659157" y="2017412"/>
            <a:ext cx="319190" cy="271240"/>
            <a:chOff x="2659157" y="2017412"/>
            <a:chExt cx="319190" cy="271240"/>
          </a:xfrm>
        </p:grpSpPr>
        <p:sp>
          <p:nvSpPr>
            <p:cNvPr id="11858" name="Google Shape;11858;p76"/>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6"/>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6"/>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6"/>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6"/>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6"/>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6"/>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6"/>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6"/>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6"/>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6"/>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6"/>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6"/>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6"/>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6"/>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6"/>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6"/>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6"/>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6"/>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6"/>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6"/>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6"/>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6"/>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6"/>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6"/>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6"/>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76"/>
          <p:cNvGrpSpPr/>
          <p:nvPr/>
        </p:nvGrpSpPr>
        <p:grpSpPr>
          <a:xfrm>
            <a:off x="3111775" y="1993516"/>
            <a:ext cx="318928" cy="319217"/>
            <a:chOff x="3111775" y="1993516"/>
            <a:chExt cx="318928" cy="319217"/>
          </a:xfrm>
        </p:grpSpPr>
        <p:sp>
          <p:nvSpPr>
            <p:cNvPr id="11885" name="Google Shape;11885;p76"/>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6"/>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6"/>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6"/>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6"/>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6"/>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6"/>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6"/>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6"/>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6"/>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6"/>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6"/>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6"/>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6"/>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6"/>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6"/>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6"/>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6"/>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6"/>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6"/>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6"/>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6"/>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6"/>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6"/>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6"/>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6"/>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6"/>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6"/>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6"/>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6"/>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5" name="Google Shape;11915;p76"/>
          <p:cNvGrpSpPr/>
          <p:nvPr/>
        </p:nvGrpSpPr>
        <p:grpSpPr>
          <a:xfrm>
            <a:off x="4023785" y="1970407"/>
            <a:ext cx="288807" cy="355377"/>
            <a:chOff x="4023785" y="1970407"/>
            <a:chExt cx="288807" cy="355377"/>
          </a:xfrm>
        </p:grpSpPr>
        <p:sp>
          <p:nvSpPr>
            <p:cNvPr id="11916" name="Google Shape;11916;p76"/>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6"/>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6"/>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6"/>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6"/>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6"/>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6"/>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6"/>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6"/>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6"/>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6"/>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6"/>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6"/>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6"/>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6"/>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6"/>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6"/>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6"/>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6"/>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6"/>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76"/>
          <p:cNvGrpSpPr/>
          <p:nvPr/>
        </p:nvGrpSpPr>
        <p:grpSpPr>
          <a:xfrm>
            <a:off x="3544540" y="3380963"/>
            <a:ext cx="320188" cy="319269"/>
            <a:chOff x="3544540" y="3380963"/>
            <a:chExt cx="320188" cy="319269"/>
          </a:xfrm>
        </p:grpSpPr>
        <p:sp>
          <p:nvSpPr>
            <p:cNvPr id="11937" name="Google Shape;11937;p76"/>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6"/>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6"/>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6"/>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6"/>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6"/>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6"/>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6"/>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6"/>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6"/>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6"/>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6"/>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6"/>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6"/>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6"/>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6"/>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3" name="Google Shape;11953;p76"/>
          <p:cNvGrpSpPr/>
          <p:nvPr/>
        </p:nvGrpSpPr>
        <p:grpSpPr>
          <a:xfrm>
            <a:off x="3944637" y="3354834"/>
            <a:ext cx="415696" cy="371605"/>
            <a:chOff x="3944637" y="3354834"/>
            <a:chExt cx="415696" cy="371605"/>
          </a:xfrm>
        </p:grpSpPr>
        <p:sp>
          <p:nvSpPr>
            <p:cNvPr id="11954" name="Google Shape;11954;p76"/>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6"/>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6"/>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6"/>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6"/>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6"/>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6"/>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6"/>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6"/>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6"/>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6"/>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6"/>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6"/>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6"/>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6"/>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6"/>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6"/>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1" name="Google Shape;11971;p76"/>
          <p:cNvGrpSpPr/>
          <p:nvPr/>
        </p:nvGrpSpPr>
        <p:grpSpPr>
          <a:xfrm>
            <a:off x="1314619" y="3821527"/>
            <a:ext cx="346317" cy="332136"/>
            <a:chOff x="1314619" y="3821527"/>
            <a:chExt cx="346317" cy="332136"/>
          </a:xfrm>
        </p:grpSpPr>
        <p:sp>
          <p:nvSpPr>
            <p:cNvPr id="11972" name="Google Shape;11972;p76"/>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6"/>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6"/>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6"/>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6"/>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6"/>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6"/>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6"/>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0" name="Google Shape;11980;p76"/>
          <p:cNvGrpSpPr/>
          <p:nvPr/>
        </p:nvGrpSpPr>
        <p:grpSpPr>
          <a:xfrm>
            <a:off x="1751139" y="3790934"/>
            <a:ext cx="386258" cy="380507"/>
            <a:chOff x="1751139" y="3790934"/>
            <a:chExt cx="386258" cy="380507"/>
          </a:xfrm>
        </p:grpSpPr>
        <p:sp>
          <p:nvSpPr>
            <p:cNvPr id="11981" name="Google Shape;11981;p76"/>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6"/>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6"/>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6"/>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6"/>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6"/>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6"/>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6"/>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6"/>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6"/>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6"/>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6"/>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6"/>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6"/>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6"/>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6"/>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6"/>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6"/>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76"/>
          <p:cNvGrpSpPr/>
          <p:nvPr/>
        </p:nvGrpSpPr>
        <p:grpSpPr>
          <a:xfrm>
            <a:off x="2189681" y="3821606"/>
            <a:ext cx="395607" cy="318928"/>
            <a:chOff x="2189681" y="3821606"/>
            <a:chExt cx="395607" cy="318928"/>
          </a:xfrm>
        </p:grpSpPr>
        <p:sp>
          <p:nvSpPr>
            <p:cNvPr id="12000" name="Google Shape;12000;p76"/>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6"/>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6"/>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6"/>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6"/>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6"/>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6"/>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6"/>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6"/>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6"/>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6"/>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6"/>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6"/>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6"/>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6"/>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6"/>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6"/>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6"/>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6"/>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6"/>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6"/>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6"/>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6"/>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6"/>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6"/>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6"/>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6"/>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6"/>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6"/>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6"/>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0" name="Google Shape;12030;p76"/>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1" name="Google Shape;12031;p76"/>
          <p:cNvGrpSpPr/>
          <p:nvPr/>
        </p:nvGrpSpPr>
        <p:grpSpPr>
          <a:xfrm>
            <a:off x="1277409" y="1961347"/>
            <a:ext cx="420475" cy="383055"/>
            <a:chOff x="1277409" y="1961347"/>
            <a:chExt cx="420475" cy="383055"/>
          </a:xfrm>
        </p:grpSpPr>
        <p:sp>
          <p:nvSpPr>
            <p:cNvPr id="12032" name="Google Shape;12032;p76"/>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6"/>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6"/>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6"/>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6"/>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6"/>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6"/>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6"/>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6"/>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6"/>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6"/>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6"/>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6"/>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6"/>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6"/>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6"/>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6"/>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6"/>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6"/>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6"/>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6"/>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6"/>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6"/>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6"/>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6"/>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6"/>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6"/>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9" name="Google Shape;12059;p76"/>
          <p:cNvGrpSpPr/>
          <p:nvPr/>
        </p:nvGrpSpPr>
        <p:grpSpPr>
          <a:xfrm>
            <a:off x="2215075" y="2432819"/>
            <a:ext cx="380008" cy="351648"/>
            <a:chOff x="2215075" y="2432819"/>
            <a:chExt cx="380008" cy="351648"/>
          </a:xfrm>
        </p:grpSpPr>
        <p:sp>
          <p:nvSpPr>
            <p:cNvPr id="12060" name="Google Shape;12060;p76"/>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6"/>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6"/>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6"/>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6"/>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6"/>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6"/>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6"/>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6"/>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6"/>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6"/>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6"/>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6"/>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6"/>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6"/>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6"/>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6"/>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6"/>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6"/>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6"/>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6"/>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6"/>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6"/>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6"/>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6"/>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6"/>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6"/>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6"/>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6"/>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6"/>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6"/>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76"/>
          <p:cNvGrpSpPr/>
          <p:nvPr/>
        </p:nvGrpSpPr>
        <p:grpSpPr>
          <a:xfrm>
            <a:off x="2661416" y="2422342"/>
            <a:ext cx="344059" cy="340671"/>
            <a:chOff x="2661416" y="2422342"/>
            <a:chExt cx="344059" cy="340671"/>
          </a:xfrm>
        </p:grpSpPr>
        <p:sp>
          <p:nvSpPr>
            <p:cNvPr id="12092" name="Google Shape;12092;p76"/>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6"/>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6"/>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6"/>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6"/>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6"/>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6"/>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6"/>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6"/>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6"/>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6"/>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6"/>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6"/>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5" name="Google Shape;12105;p76"/>
          <p:cNvGrpSpPr/>
          <p:nvPr/>
        </p:nvGrpSpPr>
        <p:grpSpPr>
          <a:xfrm>
            <a:off x="4066510" y="2422342"/>
            <a:ext cx="206876" cy="348470"/>
            <a:chOff x="4066510" y="2422342"/>
            <a:chExt cx="206876" cy="348470"/>
          </a:xfrm>
        </p:grpSpPr>
        <p:sp>
          <p:nvSpPr>
            <p:cNvPr id="12106" name="Google Shape;12106;p76"/>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6"/>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6"/>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6"/>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6"/>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6"/>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6"/>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6"/>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6"/>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6"/>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6"/>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6"/>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8" name="Google Shape;12118;p76"/>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9" name="Google Shape;12119;p76"/>
          <p:cNvGrpSpPr/>
          <p:nvPr/>
        </p:nvGrpSpPr>
        <p:grpSpPr>
          <a:xfrm>
            <a:off x="2617693" y="3817325"/>
            <a:ext cx="420475" cy="326491"/>
            <a:chOff x="2617693" y="3817325"/>
            <a:chExt cx="420475" cy="326491"/>
          </a:xfrm>
        </p:grpSpPr>
        <p:sp>
          <p:nvSpPr>
            <p:cNvPr id="12120" name="Google Shape;12120;p76"/>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6"/>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6"/>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6"/>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6"/>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6"/>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6"/>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6"/>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6"/>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6"/>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6"/>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6"/>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6"/>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6"/>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6"/>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6"/>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6"/>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7" name="Google Shape;12137;p76"/>
          <p:cNvGrpSpPr/>
          <p:nvPr/>
        </p:nvGrpSpPr>
        <p:grpSpPr>
          <a:xfrm>
            <a:off x="3545301" y="2423523"/>
            <a:ext cx="358134" cy="356637"/>
            <a:chOff x="3545301" y="2423523"/>
            <a:chExt cx="358134" cy="356637"/>
          </a:xfrm>
        </p:grpSpPr>
        <p:sp>
          <p:nvSpPr>
            <p:cNvPr id="12138" name="Google Shape;12138;p76"/>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6"/>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6"/>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6"/>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6"/>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6"/>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6"/>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6"/>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6"/>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76"/>
          <p:cNvGrpSpPr/>
          <p:nvPr/>
        </p:nvGrpSpPr>
        <p:grpSpPr>
          <a:xfrm>
            <a:off x="5766424" y="4275195"/>
            <a:ext cx="358160" cy="356926"/>
            <a:chOff x="5766424" y="4275195"/>
            <a:chExt cx="358160" cy="356926"/>
          </a:xfrm>
        </p:grpSpPr>
        <p:sp>
          <p:nvSpPr>
            <p:cNvPr id="12148" name="Google Shape;12148;p76"/>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6"/>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6"/>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6"/>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6"/>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6"/>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6"/>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6"/>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6"/>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7" name="Google Shape;12157;p76"/>
          <p:cNvGrpSpPr/>
          <p:nvPr/>
        </p:nvGrpSpPr>
        <p:grpSpPr>
          <a:xfrm>
            <a:off x="3531462" y="3824599"/>
            <a:ext cx="377251" cy="324232"/>
            <a:chOff x="3531462" y="3824599"/>
            <a:chExt cx="377251" cy="324232"/>
          </a:xfrm>
        </p:grpSpPr>
        <p:sp>
          <p:nvSpPr>
            <p:cNvPr id="12158" name="Google Shape;12158;p76"/>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6"/>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6"/>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6"/>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6"/>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6"/>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6"/>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6"/>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6"/>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6"/>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6"/>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9" name="Google Shape;12169;p76"/>
          <p:cNvGrpSpPr/>
          <p:nvPr/>
        </p:nvGrpSpPr>
        <p:grpSpPr>
          <a:xfrm>
            <a:off x="4030586" y="3805246"/>
            <a:ext cx="286523" cy="340566"/>
            <a:chOff x="4030586" y="3805246"/>
            <a:chExt cx="286523" cy="340566"/>
          </a:xfrm>
        </p:grpSpPr>
        <p:sp>
          <p:nvSpPr>
            <p:cNvPr id="12170" name="Google Shape;12170;p76"/>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6"/>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6"/>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6"/>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6"/>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6"/>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6"/>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6"/>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6"/>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6"/>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6"/>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6"/>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6"/>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76"/>
          <p:cNvGrpSpPr/>
          <p:nvPr/>
        </p:nvGrpSpPr>
        <p:grpSpPr>
          <a:xfrm>
            <a:off x="2180884" y="2888719"/>
            <a:ext cx="376752" cy="374468"/>
            <a:chOff x="2180884" y="2888719"/>
            <a:chExt cx="376752" cy="374468"/>
          </a:xfrm>
        </p:grpSpPr>
        <p:sp>
          <p:nvSpPr>
            <p:cNvPr id="12184" name="Google Shape;12184;p76"/>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6"/>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6"/>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6"/>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6"/>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6"/>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6"/>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6"/>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6"/>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6"/>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6"/>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6"/>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6"/>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6"/>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8" name="Google Shape;12198;p76"/>
          <p:cNvGrpSpPr/>
          <p:nvPr/>
        </p:nvGrpSpPr>
        <p:grpSpPr>
          <a:xfrm>
            <a:off x="3954432" y="2942999"/>
            <a:ext cx="378249" cy="265909"/>
            <a:chOff x="3954432" y="2942999"/>
            <a:chExt cx="378249" cy="265909"/>
          </a:xfrm>
        </p:grpSpPr>
        <p:sp>
          <p:nvSpPr>
            <p:cNvPr id="12199" name="Google Shape;12199;p76"/>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6"/>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6"/>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6"/>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6"/>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6"/>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6"/>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6"/>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6"/>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76"/>
          <p:cNvGrpSpPr/>
          <p:nvPr/>
        </p:nvGrpSpPr>
        <p:grpSpPr>
          <a:xfrm>
            <a:off x="1752137" y="4266608"/>
            <a:ext cx="378512" cy="374756"/>
            <a:chOff x="1752137" y="4266608"/>
            <a:chExt cx="378512" cy="374756"/>
          </a:xfrm>
        </p:grpSpPr>
        <p:sp>
          <p:nvSpPr>
            <p:cNvPr id="12209" name="Google Shape;12209;p76"/>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6"/>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6"/>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6"/>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6"/>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6"/>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6"/>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6"/>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6"/>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6"/>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6"/>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6"/>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6"/>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6"/>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6"/>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6"/>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6"/>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6"/>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6"/>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6"/>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6"/>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76"/>
          <p:cNvGrpSpPr/>
          <p:nvPr/>
        </p:nvGrpSpPr>
        <p:grpSpPr>
          <a:xfrm>
            <a:off x="3117788" y="3812546"/>
            <a:ext cx="341065" cy="341065"/>
            <a:chOff x="3117788" y="3812546"/>
            <a:chExt cx="341065" cy="341065"/>
          </a:xfrm>
        </p:grpSpPr>
        <p:sp>
          <p:nvSpPr>
            <p:cNvPr id="12231" name="Google Shape;12231;p76"/>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6"/>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6"/>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6"/>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6"/>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6"/>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76"/>
          <p:cNvGrpSpPr/>
          <p:nvPr/>
        </p:nvGrpSpPr>
        <p:grpSpPr>
          <a:xfrm>
            <a:off x="3994400" y="4299932"/>
            <a:ext cx="338281" cy="322657"/>
            <a:chOff x="3994400" y="4299932"/>
            <a:chExt cx="338281" cy="322657"/>
          </a:xfrm>
        </p:grpSpPr>
        <p:sp>
          <p:nvSpPr>
            <p:cNvPr id="12238" name="Google Shape;12238;p76"/>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6"/>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6"/>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6"/>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6"/>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6"/>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6"/>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6"/>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6" name="Google Shape;12246;p76"/>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6"/>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8" name="Google Shape;12248;p76"/>
          <p:cNvGrpSpPr/>
          <p:nvPr/>
        </p:nvGrpSpPr>
        <p:grpSpPr>
          <a:xfrm>
            <a:off x="3573426" y="1965628"/>
            <a:ext cx="302358" cy="374993"/>
            <a:chOff x="3573426" y="1965628"/>
            <a:chExt cx="302358" cy="374993"/>
          </a:xfrm>
        </p:grpSpPr>
        <p:sp>
          <p:nvSpPr>
            <p:cNvPr id="12249" name="Google Shape;12249;p76"/>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6"/>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6"/>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6"/>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6"/>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6"/>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6"/>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6"/>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6"/>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6"/>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6"/>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6"/>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6"/>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6"/>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6"/>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6"/>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6"/>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6"/>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6"/>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6"/>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6"/>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6"/>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6"/>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6"/>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6"/>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6"/>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6"/>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6"/>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6"/>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6"/>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6"/>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6"/>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6"/>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6"/>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6"/>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6"/>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6"/>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6"/>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6"/>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6"/>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6"/>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6"/>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6"/>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6"/>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6"/>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6"/>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6"/>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76"/>
          <p:cNvGrpSpPr/>
          <p:nvPr/>
        </p:nvGrpSpPr>
        <p:grpSpPr>
          <a:xfrm>
            <a:off x="3513632" y="2908572"/>
            <a:ext cx="355876" cy="331007"/>
            <a:chOff x="3513632" y="2908572"/>
            <a:chExt cx="355876" cy="331007"/>
          </a:xfrm>
        </p:grpSpPr>
        <p:sp>
          <p:nvSpPr>
            <p:cNvPr id="12297" name="Google Shape;12297;p76"/>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6"/>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6"/>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6"/>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6"/>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6"/>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6"/>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6"/>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6"/>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6"/>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6"/>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6"/>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6"/>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6"/>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6"/>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6"/>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3" name="Google Shape;12313;p76"/>
          <p:cNvGrpSpPr/>
          <p:nvPr/>
        </p:nvGrpSpPr>
        <p:grpSpPr>
          <a:xfrm>
            <a:off x="2694083" y="2888430"/>
            <a:ext cx="235762" cy="374756"/>
            <a:chOff x="2694083" y="2888430"/>
            <a:chExt cx="235762" cy="374756"/>
          </a:xfrm>
        </p:grpSpPr>
        <p:sp>
          <p:nvSpPr>
            <p:cNvPr id="12314" name="Google Shape;12314;p76"/>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6"/>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6"/>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6"/>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6"/>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6"/>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6"/>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6"/>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6"/>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76"/>
          <p:cNvGrpSpPr/>
          <p:nvPr/>
        </p:nvGrpSpPr>
        <p:grpSpPr>
          <a:xfrm>
            <a:off x="871534" y="4300588"/>
            <a:ext cx="357661" cy="311155"/>
            <a:chOff x="871534" y="4300588"/>
            <a:chExt cx="357661" cy="311155"/>
          </a:xfrm>
        </p:grpSpPr>
        <p:sp>
          <p:nvSpPr>
            <p:cNvPr id="12324" name="Google Shape;12324;p76"/>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6"/>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6"/>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6"/>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6"/>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6"/>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6"/>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6"/>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6"/>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6"/>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6"/>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6"/>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6"/>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6"/>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6"/>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6"/>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6"/>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6"/>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6"/>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6"/>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6"/>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5" name="Google Shape;12345;p76"/>
          <p:cNvGrpSpPr/>
          <p:nvPr/>
        </p:nvGrpSpPr>
        <p:grpSpPr>
          <a:xfrm>
            <a:off x="916019" y="3821606"/>
            <a:ext cx="250100" cy="336785"/>
            <a:chOff x="916019" y="3821606"/>
            <a:chExt cx="250100" cy="336785"/>
          </a:xfrm>
        </p:grpSpPr>
        <p:sp>
          <p:nvSpPr>
            <p:cNvPr id="12346" name="Google Shape;12346;p76"/>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6"/>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6"/>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6"/>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6"/>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6"/>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6"/>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6"/>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6"/>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6"/>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6"/>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6"/>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6"/>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9" name="Google Shape;12359;p76"/>
          <p:cNvGrpSpPr/>
          <p:nvPr/>
        </p:nvGrpSpPr>
        <p:grpSpPr>
          <a:xfrm>
            <a:off x="849686" y="2909570"/>
            <a:ext cx="374730" cy="332504"/>
            <a:chOff x="849686" y="2909570"/>
            <a:chExt cx="374730" cy="332504"/>
          </a:xfrm>
        </p:grpSpPr>
        <p:sp>
          <p:nvSpPr>
            <p:cNvPr id="12360" name="Google Shape;12360;p76"/>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6"/>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6"/>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6"/>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6"/>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6"/>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6"/>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6"/>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6"/>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6"/>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6"/>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1" name="Google Shape;12371;p76"/>
          <p:cNvGrpSpPr/>
          <p:nvPr/>
        </p:nvGrpSpPr>
        <p:grpSpPr>
          <a:xfrm>
            <a:off x="1735567" y="2420241"/>
            <a:ext cx="417718" cy="372866"/>
            <a:chOff x="1735567" y="2420241"/>
            <a:chExt cx="417718" cy="372866"/>
          </a:xfrm>
        </p:grpSpPr>
        <p:sp>
          <p:nvSpPr>
            <p:cNvPr id="12372" name="Google Shape;12372;p76"/>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6"/>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6"/>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6"/>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6"/>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6"/>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6"/>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6"/>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6"/>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6"/>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6"/>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6"/>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76"/>
          <p:cNvGrpSpPr/>
          <p:nvPr/>
        </p:nvGrpSpPr>
        <p:grpSpPr>
          <a:xfrm>
            <a:off x="3599318" y="4299590"/>
            <a:ext cx="251098" cy="309028"/>
            <a:chOff x="3599318" y="4299590"/>
            <a:chExt cx="251098" cy="309028"/>
          </a:xfrm>
        </p:grpSpPr>
        <p:sp>
          <p:nvSpPr>
            <p:cNvPr id="12385" name="Google Shape;12385;p76"/>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6"/>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6"/>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6"/>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6"/>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6"/>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76"/>
          <p:cNvGrpSpPr/>
          <p:nvPr/>
        </p:nvGrpSpPr>
        <p:grpSpPr>
          <a:xfrm>
            <a:off x="3105998" y="2433240"/>
            <a:ext cx="345818" cy="345056"/>
            <a:chOff x="3105998" y="2433240"/>
            <a:chExt cx="345818" cy="345056"/>
          </a:xfrm>
        </p:grpSpPr>
        <p:sp>
          <p:nvSpPr>
            <p:cNvPr id="12392" name="Google Shape;12392;p76"/>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6"/>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6"/>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6"/>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6"/>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6"/>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6"/>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6"/>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6"/>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6"/>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6"/>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76"/>
          <p:cNvGrpSpPr/>
          <p:nvPr/>
        </p:nvGrpSpPr>
        <p:grpSpPr>
          <a:xfrm>
            <a:off x="1737326" y="2900773"/>
            <a:ext cx="374730" cy="350361"/>
            <a:chOff x="1737326" y="2900773"/>
            <a:chExt cx="374730" cy="350361"/>
          </a:xfrm>
        </p:grpSpPr>
        <p:sp>
          <p:nvSpPr>
            <p:cNvPr id="12404" name="Google Shape;12404;p76"/>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6"/>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6"/>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6"/>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6"/>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6"/>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6"/>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6"/>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6"/>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6"/>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6"/>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6"/>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6"/>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6"/>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6"/>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6"/>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6"/>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76"/>
          <p:cNvGrpSpPr/>
          <p:nvPr/>
        </p:nvGrpSpPr>
        <p:grpSpPr>
          <a:xfrm>
            <a:off x="4000676" y="1579396"/>
            <a:ext cx="327226" cy="211603"/>
            <a:chOff x="4000676" y="1579396"/>
            <a:chExt cx="327226" cy="211603"/>
          </a:xfrm>
        </p:grpSpPr>
        <p:sp>
          <p:nvSpPr>
            <p:cNvPr id="12422" name="Google Shape;12422;p76"/>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6"/>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6"/>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6"/>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6"/>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6"/>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6"/>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6"/>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6"/>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6"/>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6"/>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6"/>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6"/>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6"/>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6"/>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6"/>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76"/>
          <p:cNvGrpSpPr/>
          <p:nvPr/>
        </p:nvGrpSpPr>
        <p:grpSpPr>
          <a:xfrm>
            <a:off x="2635523" y="1515584"/>
            <a:ext cx="371054" cy="336469"/>
            <a:chOff x="2635523" y="1515584"/>
            <a:chExt cx="371054" cy="336469"/>
          </a:xfrm>
        </p:grpSpPr>
        <p:sp>
          <p:nvSpPr>
            <p:cNvPr id="12439" name="Google Shape;12439;p76"/>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6"/>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6"/>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6"/>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6"/>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6"/>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6"/>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76"/>
          <p:cNvGrpSpPr/>
          <p:nvPr/>
        </p:nvGrpSpPr>
        <p:grpSpPr>
          <a:xfrm>
            <a:off x="2231907" y="1520731"/>
            <a:ext cx="311627" cy="326569"/>
            <a:chOff x="2231907" y="1520731"/>
            <a:chExt cx="311627" cy="326569"/>
          </a:xfrm>
        </p:grpSpPr>
        <p:sp>
          <p:nvSpPr>
            <p:cNvPr id="12447" name="Google Shape;12447;p76"/>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6"/>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6"/>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6"/>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6"/>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6"/>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6"/>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6"/>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6"/>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6"/>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76"/>
          <p:cNvGrpSpPr/>
          <p:nvPr/>
        </p:nvGrpSpPr>
        <p:grpSpPr>
          <a:xfrm>
            <a:off x="1340249" y="4301533"/>
            <a:ext cx="311890" cy="304695"/>
            <a:chOff x="1340249" y="4301533"/>
            <a:chExt cx="311890" cy="304695"/>
          </a:xfrm>
        </p:grpSpPr>
        <p:sp>
          <p:nvSpPr>
            <p:cNvPr id="12458" name="Google Shape;12458;p76"/>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6"/>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6"/>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6"/>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6"/>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6"/>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6"/>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6"/>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6"/>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6"/>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6"/>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6"/>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6"/>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6"/>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2" name="Google Shape;12472;p76"/>
          <p:cNvGrpSpPr/>
          <p:nvPr/>
        </p:nvGrpSpPr>
        <p:grpSpPr>
          <a:xfrm>
            <a:off x="1330690" y="3377024"/>
            <a:ext cx="306874" cy="332268"/>
            <a:chOff x="1330690" y="3377024"/>
            <a:chExt cx="306874" cy="332268"/>
          </a:xfrm>
        </p:grpSpPr>
        <p:sp>
          <p:nvSpPr>
            <p:cNvPr id="12473" name="Google Shape;12473;p76"/>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6"/>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6"/>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6"/>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6"/>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6"/>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6"/>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6"/>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6"/>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6"/>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6"/>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6"/>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6"/>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6"/>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6"/>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6"/>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6"/>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6"/>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6"/>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2" name="Google Shape;12492;p76"/>
          <p:cNvGrpSpPr/>
          <p:nvPr/>
        </p:nvGrpSpPr>
        <p:grpSpPr>
          <a:xfrm>
            <a:off x="2650597" y="3381777"/>
            <a:ext cx="341511" cy="324994"/>
            <a:chOff x="2650597" y="3381777"/>
            <a:chExt cx="341511" cy="324994"/>
          </a:xfrm>
        </p:grpSpPr>
        <p:sp>
          <p:nvSpPr>
            <p:cNvPr id="12493" name="Google Shape;12493;p76"/>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6"/>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6"/>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6"/>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6"/>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6"/>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6"/>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6"/>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6"/>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6"/>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6"/>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6"/>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6"/>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6"/>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6"/>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6"/>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6"/>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6"/>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6"/>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6"/>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6"/>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6"/>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6"/>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6"/>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6"/>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6"/>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6"/>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6"/>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6"/>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6"/>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6"/>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6"/>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6"/>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6"/>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6"/>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76"/>
          <p:cNvGrpSpPr/>
          <p:nvPr/>
        </p:nvGrpSpPr>
        <p:grpSpPr>
          <a:xfrm>
            <a:off x="1295502" y="2437362"/>
            <a:ext cx="402645" cy="323917"/>
            <a:chOff x="1295502" y="2437362"/>
            <a:chExt cx="402645" cy="323917"/>
          </a:xfrm>
        </p:grpSpPr>
        <p:sp>
          <p:nvSpPr>
            <p:cNvPr id="12529" name="Google Shape;12529;p76"/>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6"/>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6"/>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6"/>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6"/>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6"/>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6"/>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6"/>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6"/>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6"/>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6"/>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6"/>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6"/>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6"/>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6"/>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6"/>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76"/>
          <p:cNvGrpSpPr/>
          <p:nvPr/>
        </p:nvGrpSpPr>
        <p:grpSpPr>
          <a:xfrm>
            <a:off x="882590" y="2438360"/>
            <a:ext cx="337310" cy="337047"/>
            <a:chOff x="882590" y="2438360"/>
            <a:chExt cx="337310" cy="337047"/>
          </a:xfrm>
        </p:grpSpPr>
        <p:sp>
          <p:nvSpPr>
            <p:cNvPr id="12546" name="Google Shape;12546;p76"/>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6"/>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6"/>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6"/>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6"/>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6"/>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6"/>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6"/>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6"/>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6"/>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6"/>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6"/>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6"/>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6"/>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6"/>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6"/>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6"/>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6"/>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6"/>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6"/>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6"/>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6"/>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6"/>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6"/>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76"/>
          <p:cNvGrpSpPr/>
          <p:nvPr/>
        </p:nvGrpSpPr>
        <p:grpSpPr>
          <a:xfrm>
            <a:off x="4885060" y="1518788"/>
            <a:ext cx="385786" cy="342588"/>
            <a:chOff x="4885060" y="1518788"/>
            <a:chExt cx="385786" cy="342588"/>
          </a:xfrm>
        </p:grpSpPr>
        <p:sp>
          <p:nvSpPr>
            <p:cNvPr id="12571" name="Google Shape;12571;p76"/>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6"/>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6"/>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6"/>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6"/>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6"/>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6"/>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6"/>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6"/>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6"/>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6"/>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6"/>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6"/>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6"/>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6"/>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6"/>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6"/>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6"/>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6"/>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0" name="Google Shape;12590;p76"/>
          <p:cNvGrpSpPr/>
          <p:nvPr/>
        </p:nvGrpSpPr>
        <p:grpSpPr>
          <a:xfrm>
            <a:off x="5394478" y="1514533"/>
            <a:ext cx="249076" cy="351096"/>
            <a:chOff x="5394478" y="1514533"/>
            <a:chExt cx="249076" cy="351096"/>
          </a:xfrm>
        </p:grpSpPr>
        <p:sp>
          <p:nvSpPr>
            <p:cNvPr id="12591" name="Google Shape;12591;p76"/>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6"/>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6"/>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6"/>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6"/>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6"/>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6"/>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6"/>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6"/>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6"/>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6"/>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6"/>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6"/>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6"/>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6"/>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6"/>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6"/>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6"/>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6"/>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6"/>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76"/>
          <p:cNvGrpSpPr/>
          <p:nvPr/>
        </p:nvGrpSpPr>
        <p:grpSpPr>
          <a:xfrm>
            <a:off x="5782259" y="1512012"/>
            <a:ext cx="356138" cy="356138"/>
            <a:chOff x="5782259" y="1512012"/>
            <a:chExt cx="356138" cy="356138"/>
          </a:xfrm>
        </p:grpSpPr>
        <p:sp>
          <p:nvSpPr>
            <p:cNvPr id="12612" name="Google Shape;12612;p76"/>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6"/>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6"/>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6"/>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6"/>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6"/>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6"/>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6"/>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6"/>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6"/>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6"/>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76"/>
          <p:cNvGrpSpPr/>
          <p:nvPr/>
        </p:nvGrpSpPr>
        <p:grpSpPr>
          <a:xfrm>
            <a:off x="6229598" y="1518052"/>
            <a:ext cx="343560" cy="343822"/>
            <a:chOff x="6229598" y="1518052"/>
            <a:chExt cx="343560" cy="343822"/>
          </a:xfrm>
        </p:grpSpPr>
        <p:sp>
          <p:nvSpPr>
            <p:cNvPr id="12624" name="Google Shape;12624;p76"/>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6"/>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6"/>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6"/>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6"/>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6"/>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6"/>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6"/>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6"/>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6"/>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6"/>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6"/>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6"/>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6"/>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6"/>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6"/>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6"/>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6"/>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6"/>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76"/>
          <p:cNvGrpSpPr/>
          <p:nvPr/>
        </p:nvGrpSpPr>
        <p:grpSpPr>
          <a:xfrm>
            <a:off x="870773" y="3357985"/>
            <a:ext cx="342824" cy="351228"/>
            <a:chOff x="870773" y="3357985"/>
            <a:chExt cx="342824" cy="351228"/>
          </a:xfrm>
        </p:grpSpPr>
        <p:sp>
          <p:nvSpPr>
            <p:cNvPr id="12644" name="Google Shape;12644;p76"/>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6"/>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6"/>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6"/>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6"/>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6"/>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6"/>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6"/>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76"/>
          <p:cNvGrpSpPr/>
          <p:nvPr/>
        </p:nvGrpSpPr>
        <p:grpSpPr>
          <a:xfrm>
            <a:off x="2743084" y="4299590"/>
            <a:ext cx="159372" cy="308896"/>
            <a:chOff x="2743084" y="4299590"/>
            <a:chExt cx="159372" cy="308896"/>
          </a:xfrm>
        </p:grpSpPr>
        <p:sp>
          <p:nvSpPr>
            <p:cNvPr id="12653" name="Google Shape;12653;p76"/>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6"/>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6"/>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6"/>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6"/>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6"/>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6"/>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6"/>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6"/>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6"/>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6"/>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6"/>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6"/>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6"/>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6"/>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8" name="Google Shape;12668;p76"/>
          <p:cNvGrpSpPr/>
          <p:nvPr/>
        </p:nvGrpSpPr>
        <p:grpSpPr>
          <a:xfrm>
            <a:off x="1293506" y="2939716"/>
            <a:ext cx="374730" cy="272211"/>
            <a:chOff x="1293506" y="2939716"/>
            <a:chExt cx="374730" cy="272211"/>
          </a:xfrm>
        </p:grpSpPr>
        <p:sp>
          <p:nvSpPr>
            <p:cNvPr id="12669" name="Google Shape;12669;p76"/>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6"/>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6"/>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6"/>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6"/>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6"/>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6"/>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6"/>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6"/>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6"/>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6"/>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6"/>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6"/>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6"/>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6"/>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6"/>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6"/>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6"/>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6"/>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6"/>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6"/>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6"/>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6"/>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6"/>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6"/>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6"/>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6"/>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6"/>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6"/>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6"/>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76"/>
          <p:cNvGrpSpPr/>
          <p:nvPr/>
        </p:nvGrpSpPr>
        <p:grpSpPr>
          <a:xfrm>
            <a:off x="6669900" y="1505474"/>
            <a:ext cx="345083" cy="369216"/>
            <a:chOff x="6669900" y="1505474"/>
            <a:chExt cx="345083" cy="369216"/>
          </a:xfrm>
        </p:grpSpPr>
        <p:sp>
          <p:nvSpPr>
            <p:cNvPr id="12700" name="Google Shape;12700;p76"/>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6"/>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6"/>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6"/>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6"/>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6"/>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6"/>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6"/>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6"/>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6"/>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6"/>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6"/>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6"/>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6"/>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6"/>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6"/>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6"/>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6"/>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6"/>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6"/>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6"/>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6"/>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76"/>
          <p:cNvGrpSpPr/>
          <p:nvPr/>
        </p:nvGrpSpPr>
        <p:grpSpPr>
          <a:xfrm>
            <a:off x="7117003" y="1518000"/>
            <a:ext cx="333003" cy="344085"/>
            <a:chOff x="7117003" y="1518000"/>
            <a:chExt cx="333003" cy="344085"/>
          </a:xfrm>
        </p:grpSpPr>
        <p:sp>
          <p:nvSpPr>
            <p:cNvPr id="12723" name="Google Shape;12723;p76"/>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6"/>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6"/>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6"/>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6"/>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6"/>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6"/>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6"/>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6"/>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6"/>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6"/>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6"/>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6"/>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6"/>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6"/>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6"/>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6"/>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6"/>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6"/>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6"/>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6"/>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6"/>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6"/>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6"/>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6"/>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6"/>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6"/>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6"/>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6"/>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6"/>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6"/>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6"/>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6"/>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6"/>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6"/>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6"/>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6"/>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6"/>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1" name="Google Shape;12761;p76"/>
          <p:cNvGrpSpPr/>
          <p:nvPr/>
        </p:nvGrpSpPr>
        <p:grpSpPr>
          <a:xfrm>
            <a:off x="2200238" y="4289165"/>
            <a:ext cx="374756" cy="329300"/>
            <a:chOff x="2200238" y="4289165"/>
            <a:chExt cx="374756" cy="329300"/>
          </a:xfrm>
        </p:grpSpPr>
        <p:sp>
          <p:nvSpPr>
            <p:cNvPr id="12762" name="Google Shape;12762;p76"/>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6"/>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6"/>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6"/>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6"/>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6"/>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6"/>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6"/>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6"/>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6"/>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6"/>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6"/>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6"/>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6"/>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6"/>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6"/>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6"/>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6"/>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6"/>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6"/>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6"/>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6"/>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76"/>
          <p:cNvGrpSpPr/>
          <p:nvPr/>
        </p:nvGrpSpPr>
        <p:grpSpPr>
          <a:xfrm>
            <a:off x="7556043" y="1499959"/>
            <a:ext cx="337283" cy="380192"/>
            <a:chOff x="7556043" y="1499959"/>
            <a:chExt cx="337283" cy="380192"/>
          </a:xfrm>
        </p:grpSpPr>
        <p:sp>
          <p:nvSpPr>
            <p:cNvPr id="12785" name="Google Shape;12785;p76"/>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6"/>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6"/>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6"/>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6"/>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6"/>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6"/>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6"/>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6"/>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6"/>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6"/>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6"/>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6"/>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6"/>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76"/>
          <p:cNvGrpSpPr/>
          <p:nvPr/>
        </p:nvGrpSpPr>
        <p:grpSpPr>
          <a:xfrm>
            <a:off x="7992826" y="1517790"/>
            <a:ext cx="317431" cy="344584"/>
            <a:chOff x="7992826" y="1517790"/>
            <a:chExt cx="317431" cy="344584"/>
          </a:xfrm>
        </p:grpSpPr>
        <p:sp>
          <p:nvSpPr>
            <p:cNvPr id="12800" name="Google Shape;12800;p76"/>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6"/>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6"/>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6"/>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6"/>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6"/>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6"/>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6"/>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6"/>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6"/>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6"/>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6"/>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6"/>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6"/>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6"/>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6"/>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6"/>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76"/>
          <p:cNvGrpSpPr/>
          <p:nvPr/>
        </p:nvGrpSpPr>
        <p:grpSpPr>
          <a:xfrm>
            <a:off x="4864446" y="3340207"/>
            <a:ext cx="395607" cy="387414"/>
            <a:chOff x="4864446" y="3340207"/>
            <a:chExt cx="395607" cy="387414"/>
          </a:xfrm>
        </p:grpSpPr>
        <p:sp>
          <p:nvSpPr>
            <p:cNvPr id="12818" name="Google Shape;12818;p76"/>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6"/>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6"/>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6"/>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6"/>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6"/>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6"/>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6"/>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6"/>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6"/>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6"/>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6"/>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6"/>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6"/>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6"/>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6"/>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6"/>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6"/>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6"/>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6"/>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6"/>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6"/>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6"/>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6"/>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6"/>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3" name="Google Shape;12843;p76"/>
          <p:cNvGrpSpPr/>
          <p:nvPr/>
        </p:nvGrpSpPr>
        <p:grpSpPr>
          <a:xfrm>
            <a:off x="3130367" y="4324485"/>
            <a:ext cx="297342" cy="258871"/>
            <a:chOff x="3130367" y="4324485"/>
            <a:chExt cx="297342" cy="258871"/>
          </a:xfrm>
        </p:grpSpPr>
        <p:sp>
          <p:nvSpPr>
            <p:cNvPr id="12844" name="Google Shape;12844;p76"/>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6"/>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6"/>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6"/>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6"/>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6"/>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6"/>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6"/>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6"/>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6"/>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6"/>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6"/>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6"/>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6"/>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6"/>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6"/>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6"/>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6"/>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6"/>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6"/>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6"/>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6"/>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6"/>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7" name="Google Shape;12867;p76"/>
          <p:cNvGrpSpPr/>
          <p:nvPr/>
        </p:nvGrpSpPr>
        <p:grpSpPr>
          <a:xfrm>
            <a:off x="5302988" y="3389839"/>
            <a:ext cx="394609" cy="286523"/>
            <a:chOff x="5302988" y="3389839"/>
            <a:chExt cx="394609" cy="286523"/>
          </a:xfrm>
        </p:grpSpPr>
        <p:sp>
          <p:nvSpPr>
            <p:cNvPr id="12868" name="Google Shape;12868;p76"/>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6"/>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6"/>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6"/>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6"/>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6"/>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6"/>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6"/>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6"/>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6"/>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6"/>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6"/>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6"/>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6"/>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6"/>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6"/>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6"/>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6"/>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6"/>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6"/>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6"/>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6"/>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6"/>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6"/>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6"/>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6"/>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6"/>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6"/>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6"/>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6"/>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6"/>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6"/>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6"/>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1" name="Google Shape;12901;p76"/>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2" name="Google Shape;12902;p76"/>
          <p:cNvGrpSpPr/>
          <p:nvPr/>
        </p:nvGrpSpPr>
        <p:grpSpPr>
          <a:xfrm>
            <a:off x="3060752" y="2903609"/>
            <a:ext cx="390565" cy="359578"/>
            <a:chOff x="3060752" y="2903609"/>
            <a:chExt cx="390565" cy="359578"/>
          </a:xfrm>
        </p:grpSpPr>
        <p:sp>
          <p:nvSpPr>
            <p:cNvPr id="12903" name="Google Shape;12903;p76"/>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6"/>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6"/>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6"/>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6"/>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6"/>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6"/>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6"/>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6"/>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6"/>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6"/>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6"/>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6"/>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6"/>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6"/>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6"/>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6"/>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6"/>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6"/>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6"/>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6"/>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6"/>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6"/>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6"/>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6"/>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6"/>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6"/>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6"/>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6"/>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6"/>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6"/>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6"/>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6"/>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6"/>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7" name="Google Shape;12937;p76"/>
          <p:cNvGrpSpPr/>
          <p:nvPr/>
        </p:nvGrpSpPr>
        <p:grpSpPr>
          <a:xfrm>
            <a:off x="5741031" y="3386057"/>
            <a:ext cx="394609" cy="294585"/>
            <a:chOff x="5741031" y="3386057"/>
            <a:chExt cx="394609" cy="294585"/>
          </a:xfrm>
        </p:grpSpPr>
        <p:sp>
          <p:nvSpPr>
            <p:cNvPr id="12938" name="Google Shape;12938;p76"/>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6"/>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6"/>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6"/>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6"/>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6"/>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6"/>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6"/>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6"/>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6"/>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6"/>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6"/>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6"/>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6"/>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6"/>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6"/>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6"/>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6"/>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6"/>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6"/>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6"/>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6"/>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6"/>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6"/>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6"/>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6"/>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6"/>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6"/>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6"/>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6"/>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8" name="Google Shape;12968;p76"/>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9" name="Google Shape;12969;p76"/>
          <p:cNvGrpSpPr/>
          <p:nvPr/>
        </p:nvGrpSpPr>
        <p:grpSpPr>
          <a:xfrm>
            <a:off x="6179074" y="3368726"/>
            <a:ext cx="394609" cy="328749"/>
            <a:chOff x="6179074" y="3368726"/>
            <a:chExt cx="394609" cy="328749"/>
          </a:xfrm>
        </p:grpSpPr>
        <p:sp>
          <p:nvSpPr>
            <p:cNvPr id="12970" name="Google Shape;12970;p76"/>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6"/>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6"/>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6"/>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6"/>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6"/>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6"/>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6"/>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6"/>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6"/>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6"/>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6"/>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6"/>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6"/>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6"/>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6"/>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6"/>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6"/>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6"/>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6"/>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6"/>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6"/>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6"/>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6"/>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6"/>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6"/>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6"/>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6"/>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6"/>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6"/>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6"/>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6"/>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6"/>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6"/>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6"/>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6"/>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6"/>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6"/>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6"/>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6"/>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6"/>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6"/>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6"/>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6"/>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6"/>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6"/>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6"/>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6"/>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6"/>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6"/>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6"/>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6"/>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6"/>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6"/>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6"/>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6"/>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6"/>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6"/>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6"/>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6"/>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6"/>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6"/>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6"/>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6"/>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6"/>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6"/>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6"/>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6"/>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6"/>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6"/>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6"/>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6"/>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6"/>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6"/>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6"/>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6"/>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6"/>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6"/>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6"/>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6"/>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6"/>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6"/>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6"/>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76"/>
          <p:cNvGrpSpPr/>
          <p:nvPr/>
        </p:nvGrpSpPr>
        <p:grpSpPr>
          <a:xfrm>
            <a:off x="7054924" y="3367728"/>
            <a:ext cx="394583" cy="331007"/>
            <a:chOff x="7054924" y="3367728"/>
            <a:chExt cx="394583" cy="331007"/>
          </a:xfrm>
        </p:grpSpPr>
        <p:sp>
          <p:nvSpPr>
            <p:cNvPr id="13054" name="Google Shape;13054;p76"/>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6"/>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6"/>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6"/>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6"/>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6"/>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6"/>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6"/>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6"/>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6"/>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6"/>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6"/>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6"/>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6"/>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6"/>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9" name="Google Shape;13069;p76"/>
          <p:cNvGrpSpPr/>
          <p:nvPr/>
        </p:nvGrpSpPr>
        <p:grpSpPr>
          <a:xfrm>
            <a:off x="7492967" y="3361425"/>
            <a:ext cx="394583" cy="343586"/>
            <a:chOff x="7492967" y="3361425"/>
            <a:chExt cx="394583" cy="343586"/>
          </a:xfrm>
        </p:grpSpPr>
        <p:sp>
          <p:nvSpPr>
            <p:cNvPr id="13070" name="Google Shape;13070;p76"/>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6"/>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6"/>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6"/>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6"/>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6"/>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6"/>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6"/>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6"/>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6"/>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6"/>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6"/>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6"/>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6"/>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6"/>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6"/>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6"/>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6"/>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6"/>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6"/>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6"/>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6"/>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6"/>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3" name="Google Shape;13093;p76"/>
          <p:cNvGrpSpPr/>
          <p:nvPr/>
        </p:nvGrpSpPr>
        <p:grpSpPr>
          <a:xfrm>
            <a:off x="7935527" y="3353154"/>
            <a:ext cx="385287" cy="360156"/>
            <a:chOff x="7935527" y="3353154"/>
            <a:chExt cx="385287" cy="360156"/>
          </a:xfrm>
        </p:grpSpPr>
        <p:sp>
          <p:nvSpPr>
            <p:cNvPr id="13094" name="Google Shape;13094;p76"/>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6"/>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6"/>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6"/>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6"/>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6"/>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6"/>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6"/>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6"/>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6"/>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6"/>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6"/>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6" name="Google Shape;13106;p76"/>
          <p:cNvGrpSpPr/>
          <p:nvPr/>
        </p:nvGrpSpPr>
        <p:grpSpPr>
          <a:xfrm>
            <a:off x="5319821" y="1986242"/>
            <a:ext cx="348103" cy="348103"/>
            <a:chOff x="5319821" y="1986242"/>
            <a:chExt cx="348103" cy="348103"/>
          </a:xfrm>
        </p:grpSpPr>
        <p:sp>
          <p:nvSpPr>
            <p:cNvPr id="13107" name="Google Shape;13107;p76"/>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6"/>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6"/>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6"/>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6"/>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6"/>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6"/>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6"/>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6"/>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6"/>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6"/>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6"/>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6"/>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6"/>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6"/>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6"/>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6"/>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6"/>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6"/>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6"/>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6"/>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6"/>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6"/>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6"/>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6"/>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6"/>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6"/>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6"/>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6"/>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6"/>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6"/>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6"/>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6"/>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6"/>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6"/>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6"/>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6"/>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76"/>
          <p:cNvGrpSpPr/>
          <p:nvPr/>
        </p:nvGrpSpPr>
        <p:grpSpPr>
          <a:xfrm>
            <a:off x="5765926" y="1976683"/>
            <a:ext cx="348339" cy="348103"/>
            <a:chOff x="5765926" y="1976683"/>
            <a:chExt cx="348339" cy="348103"/>
          </a:xfrm>
        </p:grpSpPr>
        <p:sp>
          <p:nvSpPr>
            <p:cNvPr id="13145" name="Google Shape;13145;p76"/>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6"/>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6"/>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6"/>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6"/>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6"/>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6"/>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6"/>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6"/>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6"/>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6"/>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6"/>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6"/>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6"/>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76"/>
          <p:cNvGrpSpPr/>
          <p:nvPr/>
        </p:nvGrpSpPr>
        <p:grpSpPr>
          <a:xfrm>
            <a:off x="6191390" y="1981489"/>
            <a:ext cx="389068" cy="347787"/>
            <a:chOff x="6191390" y="1981489"/>
            <a:chExt cx="389068" cy="347787"/>
          </a:xfrm>
        </p:grpSpPr>
        <p:sp>
          <p:nvSpPr>
            <p:cNvPr id="13160" name="Google Shape;13160;p76"/>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6"/>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6"/>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6"/>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6"/>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6"/>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6"/>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7" name="Google Shape;13167;p76"/>
          <p:cNvGrpSpPr/>
          <p:nvPr/>
        </p:nvGrpSpPr>
        <p:grpSpPr>
          <a:xfrm>
            <a:off x="6657846" y="2007591"/>
            <a:ext cx="348103" cy="295714"/>
            <a:chOff x="6657846" y="2007591"/>
            <a:chExt cx="348103" cy="295714"/>
          </a:xfrm>
        </p:grpSpPr>
        <p:sp>
          <p:nvSpPr>
            <p:cNvPr id="13168" name="Google Shape;13168;p76"/>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6"/>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6"/>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6"/>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6"/>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6"/>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6"/>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6"/>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6"/>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6"/>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6"/>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6"/>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6"/>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6"/>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6"/>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6"/>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6"/>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6"/>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6"/>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6"/>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6"/>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6"/>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6"/>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6"/>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6"/>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6"/>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4" name="Google Shape;13194;p76"/>
          <p:cNvGrpSpPr/>
          <p:nvPr/>
        </p:nvGrpSpPr>
        <p:grpSpPr>
          <a:xfrm>
            <a:off x="7104188" y="1971904"/>
            <a:ext cx="347341" cy="348103"/>
            <a:chOff x="7104188" y="1971904"/>
            <a:chExt cx="347341" cy="348103"/>
          </a:xfrm>
        </p:grpSpPr>
        <p:sp>
          <p:nvSpPr>
            <p:cNvPr id="13195" name="Google Shape;13195;p76"/>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6"/>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6"/>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6"/>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6"/>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6"/>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6"/>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6"/>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6"/>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6"/>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6"/>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6"/>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6"/>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6"/>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6"/>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6"/>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6"/>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6"/>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6"/>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6"/>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6"/>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6"/>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6"/>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6"/>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6"/>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6"/>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6"/>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6"/>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6"/>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6"/>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76"/>
          <p:cNvGrpSpPr/>
          <p:nvPr/>
        </p:nvGrpSpPr>
        <p:grpSpPr>
          <a:xfrm>
            <a:off x="7551264" y="1971904"/>
            <a:ext cx="344321" cy="348155"/>
            <a:chOff x="7551264" y="1971904"/>
            <a:chExt cx="344321" cy="348155"/>
          </a:xfrm>
        </p:grpSpPr>
        <p:sp>
          <p:nvSpPr>
            <p:cNvPr id="13226" name="Google Shape;13226;p76"/>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6"/>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6"/>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6"/>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6"/>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6"/>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6"/>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6"/>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6"/>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6"/>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6"/>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6"/>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6"/>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6"/>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6"/>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6"/>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6"/>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6"/>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6"/>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5" name="Google Shape;13245;p76"/>
          <p:cNvGrpSpPr/>
          <p:nvPr/>
        </p:nvGrpSpPr>
        <p:grpSpPr>
          <a:xfrm>
            <a:off x="7992065" y="1971904"/>
            <a:ext cx="351621" cy="348103"/>
            <a:chOff x="7992065" y="1971904"/>
            <a:chExt cx="351621" cy="348103"/>
          </a:xfrm>
        </p:grpSpPr>
        <p:sp>
          <p:nvSpPr>
            <p:cNvPr id="13246" name="Google Shape;13246;p76"/>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6"/>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6"/>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6"/>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6"/>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6"/>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6"/>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6"/>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6"/>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6"/>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6"/>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6"/>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6"/>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6"/>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6"/>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1" name="Google Shape;13261;p76"/>
          <p:cNvGrpSpPr/>
          <p:nvPr/>
        </p:nvGrpSpPr>
        <p:grpSpPr>
          <a:xfrm>
            <a:off x="4911189" y="3793455"/>
            <a:ext cx="296580" cy="364935"/>
            <a:chOff x="4911189" y="3793455"/>
            <a:chExt cx="296580" cy="364935"/>
          </a:xfrm>
        </p:grpSpPr>
        <p:sp>
          <p:nvSpPr>
            <p:cNvPr id="13262" name="Google Shape;13262;p76"/>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6"/>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6"/>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6"/>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6"/>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6"/>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6"/>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6"/>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6"/>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6"/>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6"/>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6"/>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6"/>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6"/>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6"/>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6"/>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6"/>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6"/>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6"/>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6"/>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76"/>
          <p:cNvGrpSpPr/>
          <p:nvPr/>
        </p:nvGrpSpPr>
        <p:grpSpPr>
          <a:xfrm>
            <a:off x="5341433" y="3793271"/>
            <a:ext cx="330272" cy="329117"/>
            <a:chOff x="5341433" y="3793271"/>
            <a:chExt cx="330272" cy="329117"/>
          </a:xfrm>
        </p:grpSpPr>
        <p:sp>
          <p:nvSpPr>
            <p:cNvPr id="13283" name="Google Shape;13283;p76"/>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6"/>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6"/>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6"/>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6"/>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6"/>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6"/>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6"/>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6"/>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6"/>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6"/>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6"/>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6"/>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6"/>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6"/>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6"/>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9" name="Google Shape;13299;p76"/>
          <p:cNvGrpSpPr/>
          <p:nvPr/>
        </p:nvGrpSpPr>
        <p:grpSpPr>
          <a:xfrm>
            <a:off x="5744051" y="3766250"/>
            <a:ext cx="428511" cy="383186"/>
            <a:chOff x="5744051" y="3766250"/>
            <a:chExt cx="428511" cy="383186"/>
          </a:xfrm>
        </p:grpSpPr>
        <p:sp>
          <p:nvSpPr>
            <p:cNvPr id="13300" name="Google Shape;13300;p76"/>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6"/>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6"/>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6"/>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6"/>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6"/>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6"/>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6"/>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6"/>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6"/>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6"/>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6"/>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6"/>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6"/>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6"/>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6"/>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6"/>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7" name="Google Shape;13317;p76"/>
          <p:cNvGrpSpPr/>
          <p:nvPr/>
        </p:nvGrpSpPr>
        <p:grpSpPr>
          <a:xfrm>
            <a:off x="6678697" y="3793324"/>
            <a:ext cx="342824" cy="328985"/>
            <a:chOff x="6678697" y="3793324"/>
            <a:chExt cx="342824" cy="328985"/>
          </a:xfrm>
        </p:grpSpPr>
        <p:sp>
          <p:nvSpPr>
            <p:cNvPr id="13318" name="Google Shape;13318;p76"/>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6"/>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6"/>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6"/>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6"/>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6"/>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6"/>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6"/>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76"/>
          <p:cNvGrpSpPr/>
          <p:nvPr/>
        </p:nvGrpSpPr>
        <p:grpSpPr>
          <a:xfrm>
            <a:off x="7101903" y="3762022"/>
            <a:ext cx="398627" cy="392088"/>
            <a:chOff x="7101903" y="3762022"/>
            <a:chExt cx="398627" cy="392088"/>
          </a:xfrm>
        </p:grpSpPr>
        <p:sp>
          <p:nvSpPr>
            <p:cNvPr id="13327" name="Google Shape;13327;p76"/>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6"/>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6"/>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6"/>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6"/>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6"/>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6"/>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6"/>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6"/>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6"/>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6"/>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6"/>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6"/>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6"/>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6"/>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6"/>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6"/>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6"/>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5" name="Google Shape;13345;p76"/>
          <p:cNvGrpSpPr/>
          <p:nvPr/>
        </p:nvGrpSpPr>
        <p:grpSpPr>
          <a:xfrm>
            <a:off x="7541469" y="3793455"/>
            <a:ext cx="407897" cy="328985"/>
            <a:chOff x="7541469" y="3793455"/>
            <a:chExt cx="407897" cy="328985"/>
          </a:xfrm>
        </p:grpSpPr>
        <p:sp>
          <p:nvSpPr>
            <p:cNvPr id="13346" name="Google Shape;13346;p76"/>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6"/>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6"/>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6"/>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6"/>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6"/>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6"/>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6"/>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6"/>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6"/>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6"/>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6"/>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6"/>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6"/>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6"/>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6"/>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6"/>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6"/>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6"/>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6"/>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6"/>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6"/>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6"/>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6"/>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6"/>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6"/>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6"/>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6"/>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6"/>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6"/>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76"/>
          <p:cNvGrpSpPr/>
          <p:nvPr/>
        </p:nvGrpSpPr>
        <p:grpSpPr>
          <a:xfrm>
            <a:off x="5310288" y="2956312"/>
            <a:ext cx="432292" cy="264412"/>
            <a:chOff x="5310288" y="2956312"/>
            <a:chExt cx="432292" cy="264412"/>
          </a:xfrm>
        </p:grpSpPr>
        <p:sp>
          <p:nvSpPr>
            <p:cNvPr id="13377" name="Google Shape;13377;p76"/>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6"/>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6"/>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6"/>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6"/>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6"/>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6"/>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6"/>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6"/>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6"/>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6"/>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6"/>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6"/>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6"/>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6"/>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6"/>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6"/>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6"/>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6"/>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6"/>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6"/>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6"/>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6"/>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6"/>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6"/>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6"/>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6"/>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4" name="Google Shape;13404;p76"/>
          <p:cNvGrpSpPr/>
          <p:nvPr/>
        </p:nvGrpSpPr>
        <p:grpSpPr>
          <a:xfrm>
            <a:off x="4879047" y="2432320"/>
            <a:ext cx="398075" cy="340303"/>
            <a:chOff x="4879047" y="2432320"/>
            <a:chExt cx="398075" cy="340303"/>
          </a:xfrm>
        </p:grpSpPr>
        <p:sp>
          <p:nvSpPr>
            <p:cNvPr id="13405" name="Google Shape;13405;p76"/>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6"/>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6"/>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6"/>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6"/>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6"/>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6"/>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6"/>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6"/>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6"/>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6"/>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6"/>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6"/>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6"/>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6"/>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6"/>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6"/>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6"/>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6"/>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6"/>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6"/>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6"/>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6"/>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6"/>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6"/>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6"/>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1" name="Google Shape;13431;p76"/>
          <p:cNvGrpSpPr/>
          <p:nvPr/>
        </p:nvGrpSpPr>
        <p:grpSpPr>
          <a:xfrm>
            <a:off x="5388701" y="2393823"/>
            <a:ext cx="280982" cy="395896"/>
            <a:chOff x="5388701" y="2393823"/>
            <a:chExt cx="280982" cy="395896"/>
          </a:xfrm>
        </p:grpSpPr>
        <p:sp>
          <p:nvSpPr>
            <p:cNvPr id="13432" name="Google Shape;13432;p76"/>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6"/>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6"/>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6"/>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6"/>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6"/>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6"/>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6"/>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6"/>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6"/>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6"/>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6"/>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6"/>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6"/>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6"/>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6"/>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6"/>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6"/>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6"/>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6"/>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6"/>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6"/>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6"/>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6"/>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6"/>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6"/>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6"/>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6"/>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6"/>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6"/>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76"/>
          <p:cNvGrpSpPr/>
          <p:nvPr/>
        </p:nvGrpSpPr>
        <p:grpSpPr>
          <a:xfrm>
            <a:off x="5743289" y="2439122"/>
            <a:ext cx="444871" cy="316407"/>
            <a:chOff x="5743289" y="2439122"/>
            <a:chExt cx="444871" cy="316407"/>
          </a:xfrm>
        </p:grpSpPr>
        <p:sp>
          <p:nvSpPr>
            <p:cNvPr id="13463" name="Google Shape;13463;p76"/>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6"/>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6"/>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6"/>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6"/>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6"/>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6"/>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6"/>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6"/>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6"/>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6"/>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6"/>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6"/>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6"/>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6"/>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6"/>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6"/>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6"/>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6"/>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6"/>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6"/>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6"/>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6"/>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6"/>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6"/>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6"/>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6"/>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6"/>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6"/>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76"/>
          <p:cNvGrpSpPr/>
          <p:nvPr/>
        </p:nvGrpSpPr>
        <p:grpSpPr>
          <a:xfrm>
            <a:off x="6230360" y="2432583"/>
            <a:ext cx="351359" cy="363412"/>
            <a:chOff x="6230360" y="2432583"/>
            <a:chExt cx="351359" cy="363412"/>
          </a:xfrm>
        </p:grpSpPr>
        <p:sp>
          <p:nvSpPr>
            <p:cNvPr id="13493" name="Google Shape;13493;p76"/>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6"/>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6"/>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6"/>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6"/>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6"/>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6"/>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6"/>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6"/>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6"/>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6"/>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6"/>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6"/>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6"/>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6"/>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6"/>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6"/>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6"/>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6"/>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6"/>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6"/>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4" name="Google Shape;13514;p76"/>
          <p:cNvGrpSpPr/>
          <p:nvPr/>
        </p:nvGrpSpPr>
        <p:grpSpPr>
          <a:xfrm>
            <a:off x="6633976" y="2459552"/>
            <a:ext cx="387781" cy="286680"/>
            <a:chOff x="6633976" y="2459552"/>
            <a:chExt cx="387781" cy="286680"/>
          </a:xfrm>
        </p:grpSpPr>
        <p:sp>
          <p:nvSpPr>
            <p:cNvPr id="13515" name="Google Shape;13515;p76"/>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6"/>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6"/>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6"/>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6"/>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6"/>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6"/>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2" name="Google Shape;13522;p76"/>
          <p:cNvGrpSpPr/>
          <p:nvPr/>
        </p:nvGrpSpPr>
        <p:grpSpPr>
          <a:xfrm>
            <a:off x="7091110" y="2428565"/>
            <a:ext cx="376989" cy="348864"/>
            <a:chOff x="7091110" y="2428565"/>
            <a:chExt cx="376989" cy="348864"/>
          </a:xfrm>
        </p:grpSpPr>
        <p:sp>
          <p:nvSpPr>
            <p:cNvPr id="13523" name="Google Shape;13523;p76"/>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6"/>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6"/>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6"/>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6"/>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6"/>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6"/>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6"/>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6"/>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6"/>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6"/>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6"/>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6"/>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6"/>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6"/>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6"/>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6"/>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6"/>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6"/>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6"/>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6"/>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6"/>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6"/>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6"/>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6"/>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6"/>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6"/>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6"/>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6"/>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6"/>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6"/>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76"/>
          <p:cNvGrpSpPr/>
          <p:nvPr/>
        </p:nvGrpSpPr>
        <p:grpSpPr>
          <a:xfrm>
            <a:off x="7536427" y="2415225"/>
            <a:ext cx="369715" cy="375492"/>
            <a:chOff x="7536427" y="2415225"/>
            <a:chExt cx="369715" cy="375492"/>
          </a:xfrm>
        </p:grpSpPr>
        <p:sp>
          <p:nvSpPr>
            <p:cNvPr id="13555" name="Google Shape;13555;p76"/>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6"/>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6"/>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6"/>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6"/>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6"/>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6"/>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6"/>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6"/>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6"/>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6"/>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6"/>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6"/>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6"/>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6"/>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6"/>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6"/>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6"/>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6"/>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6"/>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6"/>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6"/>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6"/>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6"/>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6"/>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6"/>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6"/>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6"/>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6"/>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6"/>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6"/>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6"/>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6"/>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6"/>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6"/>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6"/>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6"/>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6"/>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3" name="Google Shape;13593;p76"/>
          <p:cNvGrpSpPr/>
          <p:nvPr/>
        </p:nvGrpSpPr>
        <p:grpSpPr>
          <a:xfrm>
            <a:off x="7980773" y="2428802"/>
            <a:ext cx="353381" cy="358160"/>
            <a:chOff x="7980773" y="2428802"/>
            <a:chExt cx="353381" cy="358160"/>
          </a:xfrm>
        </p:grpSpPr>
        <p:sp>
          <p:nvSpPr>
            <p:cNvPr id="13594" name="Google Shape;13594;p76"/>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6"/>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6"/>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6"/>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6"/>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6"/>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6"/>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6"/>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6"/>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6"/>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6"/>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6"/>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6"/>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6"/>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6"/>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6"/>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6"/>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6"/>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6"/>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6"/>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6"/>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6"/>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6"/>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6"/>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6"/>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6"/>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6"/>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6"/>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6"/>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6"/>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4" name="Google Shape;13624;p76"/>
          <p:cNvGrpSpPr/>
          <p:nvPr/>
        </p:nvGrpSpPr>
        <p:grpSpPr>
          <a:xfrm>
            <a:off x="4886058" y="4291240"/>
            <a:ext cx="346343" cy="343953"/>
            <a:chOff x="4886058" y="4291240"/>
            <a:chExt cx="346343" cy="343953"/>
          </a:xfrm>
        </p:grpSpPr>
        <p:sp>
          <p:nvSpPr>
            <p:cNvPr id="13625" name="Google Shape;13625;p76"/>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6"/>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6"/>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6"/>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6"/>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6"/>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6"/>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6"/>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6"/>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6"/>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6"/>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6"/>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6"/>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76"/>
          <p:cNvGrpSpPr/>
          <p:nvPr/>
        </p:nvGrpSpPr>
        <p:grpSpPr>
          <a:xfrm>
            <a:off x="5344216" y="4291056"/>
            <a:ext cx="304616" cy="343560"/>
            <a:chOff x="5344216" y="4291056"/>
            <a:chExt cx="304616" cy="343560"/>
          </a:xfrm>
        </p:grpSpPr>
        <p:sp>
          <p:nvSpPr>
            <p:cNvPr id="13639" name="Google Shape;13639;p76"/>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6"/>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6"/>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6"/>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6"/>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6"/>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6"/>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6"/>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6"/>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6"/>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6"/>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0" name="Google Shape;13650;p76"/>
          <p:cNvGrpSpPr/>
          <p:nvPr/>
        </p:nvGrpSpPr>
        <p:grpSpPr>
          <a:xfrm>
            <a:off x="6279999" y="4264422"/>
            <a:ext cx="204093" cy="343743"/>
            <a:chOff x="6271562" y="4290872"/>
            <a:chExt cx="204093" cy="343743"/>
          </a:xfrm>
        </p:grpSpPr>
        <p:sp>
          <p:nvSpPr>
            <p:cNvPr id="13651" name="Google Shape;13651;p76"/>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6"/>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6"/>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6"/>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6"/>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6"/>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6"/>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6"/>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6"/>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6"/>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6"/>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6"/>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3" name="Google Shape;13663;p76"/>
          <p:cNvGrpSpPr/>
          <p:nvPr/>
        </p:nvGrpSpPr>
        <p:grpSpPr>
          <a:xfrm>
            <a:off x="6639491" y="4329238"/>
            <a:ext cx="344085" cy="267195"/>
            <a:chOff x="6639491" y="4329238"/>
            <a:chExt cx="344085" cy="267195"/>
          </a:xfrm>
        </p:grpSpPr>
        <p:sp>
          <p:nvSpPr>
            <p:cNvPr id="13664" name="Google Shape;13664;p76"/>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6"/>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6"/>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6"/>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6"/>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6"/>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6"/>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6"/>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6"/>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6"/>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6"/>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6"/>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6"/>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6"/>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6"/>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6"/>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6"/>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6"/>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76"/>
          <p:cNvGrpSpPr/>
          <p:nvPr/>
        </p:nvGrpSpPr>
        <p:grpSpPr>
          <a:xfrm>
            <a:off x="7133336" y="4291056"/>
            <a:ext cx="232979" cy="343560"/>
            <a:chOff x="7133336" y="4291056"/>
            <a:chExt cx="232979" cy="343560"/>
          </a:xfrm>
        </p:grpSpPr>
        <p:sp>
          <p:nvSpPr>
            <p:cNvPr id="13683" name="Google Shape;13683;p76"/>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6"/>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6"/>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6"/>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6"/>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6"/>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6"/>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6"/>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6"/>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6"/>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6"/>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6"/>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6"/>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6"/>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6"/>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6"/>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6"/>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0" name="Google Shape;13700;p76"/>
          <p:cNvGrpSpPr/>
          <p:nvPr/>
        </p:nvGrpSpPr>
        <p:grpSpPr>
          <a:xfrm>
            <a:off x="7571379" y="4291056"/>
            <a:ext cx="232979" cy="343560"/>
            <a:chOff x="7571379" y="4291056"/>
            <a:chExt cx="232979" cy="343560"/>
          </a:xfrm>
        </p:grpSpPr>
        <p:sp>
          <p:nvSpPr>
            <p:cNvPr id="13701" name="Google Shape;13701;p76"/>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6"/>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6"/>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6"/>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6"/>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6"/>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6"/>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6"/>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6"/>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6"/>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6"/>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6"/>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6"/>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6"/>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6"/>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6"/>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7" name="Google Shape;13717;p76"/>
          <p:cNvGrpSpPr/>
          <p:nvPr/>
        </p:nvGrpSpPr>
        <p:grpSpPr>
          <a:xfrm>
            <a:off x="6666381" y="3347875"/>
            <a:ext cx="295819" cy="370712"/>
            <a:chOff x="6666381" y="3347875"/>
            <a:chExt cx="295819" cy="370712"/>
          </a:xfrm>
        </p:grpSpPr>
        <p:sp>
          <p:nvSpPr>
            <p:cNvPr id="13718" name="Google Shape;13718;p76"/>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6"/>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6"/>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6"/>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6"/>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6"/>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6"/>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6"/>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6"/>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6"/>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6"/>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6"/>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6"/>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6"/>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6"/>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6"/>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6"/>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6"/>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6"/>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6"/>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6"/>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6"/>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6"/>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6"/>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6"/>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6"/>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6"/>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6"/>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6"/>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6"/>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6"/>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6"/>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6"/>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6"/>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6"/>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6"/>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6"/>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6"/>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6"/>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6"/>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8" name="Google Shape;13758;p76"/>
          <p:cNvGrpSpPr/>
          <p:nvPr/>
        </p:nvGrpSpPr>
        <p:grpSpPr>
          <a:xfrm>
            <a:off x="4877760" y="2887459"/>
            <a:ext cx="389567" cy="390329"/>
            <a:chOff x="4877760" y="2887459"/>
            <a:chExt cx="389567" cy="390329"/>
          </a:xfrm>
        </p:grpSpPr>
        <p:sp>
          <p:nvSpPr>
            <p:cNvPr id="13759" name="Google Shape;13759;p76"/>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6"/>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6"/>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6"/>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6"/>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6"/>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6"/>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6"/>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6"/>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6"/>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6"/>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6"/>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6"/>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6"/>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6"/>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6"/>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6"/>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6"/>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6"/>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6"/>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6"/>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76"/>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6"/>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6"/>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6"/>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6"/>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6"/>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6"/>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6"/>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6"/>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6"/>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6"/>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6"/>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6"/>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6"/>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6"/>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6"/>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6"/>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6"/>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6"/>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6"/>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6"/>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6"/>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6"/>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3" name="Google Shape;13803;p76"/>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6"/>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6"/>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6"/>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6"/>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8" name="Google Shape;13808;p76"/>
          <p:cNvGrpSpPr/>
          <p:nvPr/>
        </p:nvGrpSpPr>
        <p:grpSpPr>
          <a:xfrm>
            <a:off x="5779239" y="2887695"/>
            <a:ext cx="314411" cy="389830"/>
            <a:chOff x="5779239" y="2887695"/>
            <a:chExt cx="314411" cy="389830"/>
          </a:xfrm>
        </p:grpSpPr>
        <p:sp>
          <p:nvSpPr>
            <p:cNvPr id="13809" name="Google Shape;13809;p76"/>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6"/>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6"/>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6"/>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6"/>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6"/>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6"/>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6"/>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6"/>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6"/>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6"/>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6"/>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6"/>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6"/>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6"/>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6"/>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6"/>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6"/>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6"/>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6"/>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6"/>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6"/>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6"/>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6"/>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6"/>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6"/>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6"/>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6"/>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6"/>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6"/>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6"/>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6"/>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6"/>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6"/>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6"/>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6"/>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6"/>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6"/>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6"/>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6"/>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6"/>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6"/>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6"/>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6"/>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76"/>
          <p:cNvGrpSpPr/>
          <p:nvPr/>
        </p:nvGrpSpPr>
        <p:grpSpPr>
          <a:xfrm>
            <a:off x="6190130" y="2940977"/>
            <a:ext cx="389830" cy="283004"/>
            <a:chOff x="6190130" y="2940977"/>
            <a:chExt cx="389830" cy="283004"/>
          </a:xfrm>
        </p:grpSpPr>
        <p:sp>
          <p:nvSpPr>
            <p:cNvPr id="13854" name="Google Shape;13854;p76"/>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6"/>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6"/>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6"/>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6"/>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6"/>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6"/>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6"/>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6"/>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6"/>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6"/>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6"/>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6"/>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6"/>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6"/>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6"/>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6"/>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6"/>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6"/>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6"/>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6"/>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6"/>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6"/>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6"/>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6"/>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6"/>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6"/>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6"/>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6"/>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6"/>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76"/>
          <p:cNvGrpSpPr/>
          <p:nvPr/>
        </p:nvGrpSpPr>
        <p:grpSpPr>
          <a:xfrm>
            <a:off x="6633976" y="2900274"/>
            <a:ext cx="389803" cy="364673"/>
            <a:chOff x="6633976" y="2900274"/>
            <a:chExt cx="389803" cy="364673"/>
          </a:xfrm>
        </p:grpSpPr>
        <p:sp>
          <p:nvSpPr>
            <p:cNvPr id="13885" name="Google Shape;13885;p76"/>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6"/>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6"/>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6"/>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6"/>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6"/>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6"/>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6"/>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6"/>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6"/>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6"/>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6"/>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6"/>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6"/>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6"/>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6"/>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6"/>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76"/>
          <p:cNvGrpSpPr/>
          <p:nvPr/>
        </p:nvGrpSpPr>
        <p:grpSpPr>
          <a:xfrm>
            <a:off x="7517835" y="2885437"/>
            <a:ext cx="364935" cy="382529"/>
            <a:chOff x="7517835" y="2885437"/>
            <a:chExt cx="364935" cy="382529"/>
          </a:xfrm>
        </p:grpSpPr>
        <p:sp>
          <p:nvSpPr>
            <p:cNvPr id="13903" name="Google Shape;13903;p76"/>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6"/>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6"/>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6"/>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6"/>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6"/>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6"/>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6"/>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6"/>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6"/>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6"/>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6"/>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6"/>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6"/>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6"/>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6"/>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6"/>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6"/>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6"/>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6"/>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6"/>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6"/>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6"/>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6"/>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6"/>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6"/>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6"/>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6"/>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6"/>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6"/>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6"/>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6"/>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6"/>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6"/>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6"/>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6"/>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6"/>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76"/>
          <p:cNvGrpSpPr/>
          <p:nvPr/>
        </p:nvGrpSpPr>
        <p:grpSpPr>
          <a:xfrm>
            <a:off x="7087591" y="2887144"/>
            <a:ext cx="358160" cy="385602"/>
            <a:chOff x="7087591" y="2887144"/>
            <a:chExt cx="358160" cy="385602"/>
          </a:xfrm>
        </p:grpSpPr>
        <p:sp>
          <p:nvSpPr>
            <p:cNvPr id="13941" name="Google Shape;13941;p76"/>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6"/>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6"/>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6"/>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6"/>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6"/>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6"/>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6"/>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6"/>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6"/>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6"/>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6"/>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6"/>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6"/>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6"/>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6"/>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6"/>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6"/>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6"/>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0" name="Google Shape;13960;p76"/>
          <p:cNvGrpSpPr/>
          <p:nvPr/>
        </p:nvGrpSpPr>
        <p:grpSpPr>
          <a:xfrm>
            <a:off x="7951362" y="2885437"/>
            <a:ext cx="382529" cy="382529"/>
            <a:chOff x="7951362" y="2885437"/>
            <a:chExt cx="382529" cy="382529"/>
          </a:xfrm>
        </p:grpSpPr>
        <p:sp>
          <p:nvSpPr>
            <p:cNvPr id="13961" name="Google Shape;13961;p76"/>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6"/>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6"/>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6"/>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6"/>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6"/>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6"/>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6"/>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6"/>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6"/>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6"/>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6"/>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6"/>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6"/>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6"/>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6"/>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6"/>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6"/>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6"/>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6"/>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6"/>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6"/>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6"/>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6"/>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6"/>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6"/>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6"/>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6"/>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6"/>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6"/>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6"/>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6"/>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6"/>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6"/>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6"/>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6"/>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6"/>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6"/>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6"/>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6"/>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6"/>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6"/>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6"/>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6"/>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6"/>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6"/>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6"/>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6"/>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6"/>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0" name="Google Shape;14010;p76"/>
          <p:cNvGrpSpPr/>
          <p:nvPr/>
        </p:nvGrpSpPr>
        <p:grpSpPr>
          <a:xfrm>
            <a:off x="8054406" y="3814489"/>
            <a:ext cx="276964" cy="336601"/>
            <a:chOff x="8054406" y="3814489"/>
            <a:chExt cx="276964" cy="336601"/>
          </a:xfrm>
        </p:grpSpPr>
        <p:sp>
          <p:nvSpPr>
            <p:cNvPr id="14011" name="Google Shape;14011;p76"/>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6"/>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6"/>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6"/>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6"/>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6"/>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6"/>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6"/>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6"/>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0" name="Google Shape;14020;p76"/>
          <p:cNvGrpSpPr/>
          <p:nvPr/>
        </p:nvGrpSpPr>
        <p:grpSpPr>
          <a:xfrm>
            <a:off x="7936787" y="4295074"/>
            <a:ext cx="378249" cy="335524"/>
            <a:chOff x="7936787" y="4295074"/>
            <a:chExt cx="378249" cy="335524"/>
          </a:xfrm>
        </p:grpSpPr>
        <p:sp>
          <p:nvSpPr>
            <p:cNvPr id="14021" name="Google Shape;14021;p76"/>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6"/>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6"/>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6"/>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6"/>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6"/>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6"/>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6"/>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6"/>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6"/>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6"/>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6"/>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76"/>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6"/>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6"/>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6"/>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7" name="Google Shape;14037;p76"/>
          <p:cNvGrpSpPr/>
          <p:nvPr/>
        </p:nvGrpSpPr>
        <p:grpSpPr>
          <a:xfrm>
            <a:off x="4886058" y="1965890"/>
            <a:ext cx="388569" cy="388307"/>
            <a:chOff x="4886058" y="1965890"/>
            <a:chExt cx="388569" cy="388307"/>
          </a:xfrm>
        </p:grpSpPr>
        <p:sp>
          <p:nvSpPr>
            <p:cNvPr id="14038" name="Google Shape;14038;p76"/>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6"/>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6"/>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6"/>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6"/>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6"/>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6"/>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6"/>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6"/>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6"/>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6"/>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052" name="Shape 14052"/>
        <p:cNvGrpSpPr/>
        <p:nvPr/>
      </p:nvGrpSpPr>
      <p:grpSpPr>
        <a:xfrm>
          <a:off x="0" y="0"/>
          <a:ext cx="0" cy="0"/>
          <a:chOff x="0" y="0"/>
          <a:chExt cx="0" cy="0"/>
        </a:xfrm>
      </p:grpSpPr>
      <p:sp>
        <p:nvSpPr>
          <p:cNvPr id="14053" name="Google Shape;14053;p7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054" name="Google Shape;14054;p7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4055" name="Google Shape;14055;p77"/>
          <p:cNvGrpSpPr/>
          <p:nvPr/>
        </p:nvGrpSpPr>
        <p:grpSpPr>
          <a:xfrm>
            <a:off x="1765162" y="3346789"/>
            <a:ext cx="292801" cy="359258"/>
            <a:chOff x="1765162" y="3346789"/>
            <a:chExt cx="292801" cy="359258"/>
          </a:xfrm>
        </p:grpSpPr>
        <p:sp>
          <p:nvSpPr>
            <p:cNvPr id="14056" name="Google Shape;14056;p77"/>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7"/>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7"/>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7"/>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7"/>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7"/>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7"/>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7"/>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7"/>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7"/>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7"/>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7"/>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7"/>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7"/>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7"/>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77"/>
          <p:cNvGrpSpPr/>
          <p:nvPr/>
        </p:nvGrpSpPr>
        <p:grpSpPr>
          <a:xfrm>
            <a:off x="3077632" y="2445004"/>
            <a:ext cx="358996" cy="296309"/>
            <a:chOff x="3077632" y="2445004"/>
            <a:chExt cx="358996" cy="296309"/>
          </a:xfrm>
        </p:grpSpPr>
        <p:sp>
          <p:nvSpPr>
            <p:cNvPr id="14072" name="Google Shape;14072;p77"/>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7"/>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7"/>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7"/>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77"/>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7"/>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7"/>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7"/>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7"/>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7"/>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7"/>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7"/>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7"/>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7"/>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7"/>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7"/>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7"/>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7"/>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7"/>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7"/>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7"/>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7"/>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7"/>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7"/>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7"/>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7"/>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8" name="Google Shape;14098;p77"/>
          <p:cNvGrpSpPr/>
          <p:nvPr/>
        </p:nvGrpSpPr>
        <p:grpSpPr>
          <a:xfrm>
            <a:off x="2635237" y="2431780"/>
            <a:ext cx="359232" cy="323018"/>
            <a:chOff x="2635237" y="2431780"/>
            <a:chExt cx="359232" cy="323018"/>
          </a:xfrm>
        </p:grpSpPr>
        <p:sp>
          <p:nvSpPr>
            <p:cNvPr id="14099" name="Google Shape;14099;p77"/>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7"/>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7"/>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7"/>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7"/>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7"/>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7"/>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7"/>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7"/>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7"/>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7"/>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7"/>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7"/>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77"/>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7"/>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4" name="Google Shape;14114;p77"/>
          <p:cNvGrpSpPr/>
          <p:nvPr/>
        </p:nvGrpSpPr>
        <p:grpSpPr>
          <a:xfrm>
            <a:off x="4011651" y="3768132"/>
            <a:ext cx="373189" cy="358944"/>
            <a:chOff x="4011651" y="3768132"/>
            <a:chExt cx="373189" cy="358944"/>
          </a:xfrm>
        </p:grpSpPr>
        <p:sp>
          <p:nvSpPr>
            <p:cNvPr id="14115" name="Google Shape;14115;p77"/>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7"/>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7"/>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7"/>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7"/>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7"/>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7"/>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7"/>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7"/>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7"/>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77"/>
          <p:cNvGrpSpPr/>
          <p:nvPr/>
        </p:nvGrpSpPr>
        <p:grpSpPr>
          <a:xfrm>
            <a:off x="2189568" y="1961603"/>
            <a:ext cx="364993" cy="359049"/>
            <a:chOff x="2189568" y="1961603"/>
            <a:chExt cx="364993" cy="359049"/>
          </a:xfrm>
        </p:grpSpPr>
        <p:sp>
          <p:nvSpPr>
            <p:cNvPr id="14126" name="Google Shape;14126;p77"/>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7"/>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7"/>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7"/>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7"/>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7"/>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7"/>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7"/>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7"/>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7"/>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7"/>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7"/>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7"/>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7"/>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7"/>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77"/>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2" name="Google Shape;14142;p77"/>
          <p:cNvGrpSpPr/>
          <p:nvPr/>
        </p:nvGrpSpPr>
        <p:grpSpPr>
          <a:xfrm>
            <a:off x="2193077" y="2419971"/>
            <a:ext cx="378426" cy="346323"/>
            <a:chOff x="2193077" y="2419971"/>
            <a:chExt cx="378426" cy="346323"/>
          </a:xfrm>
        </p:grpSpPr>
        <p:sp>
          <p:nvSpPr>
            <p:cNvPr id="14143" name="Google Shape;14143;p77"/>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7"/>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7"/>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7"/>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7"/>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7"/>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7"/>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7"/>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7"/>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7"/>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7"/>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77"/>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7"/>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7"/>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7"/>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7"/>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7"/>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7"/>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7"/>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7"/>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7"/>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77"/>
          <p:cNvGrpSpPr/>
          <p:nvPr/>
        </p:nvGrpSpPr>
        <p:grpSpPr>
          <a:xfrm>
            <a:off x="861622" y="2881770"/>
            <a:ext cx="276802" cy="367140"/>
            <a:chOff x="861622" y="2881770"/>
            <a:chExt cx="276802" cy="367140"/>
          </a:xfrm>
        </p:grpSpPr>
        <p:sp>
          <p:nvSpPr>
            <p:cNvPr id="14165" name="Google Shape;14165;p77"/>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7"/>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7"/>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7"/>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7"/>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7"/>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7"/>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7"/>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7"/>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7"/>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7"/>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7"/>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7"/>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7"/>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7"/>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7"/>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7"/>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7"/>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7"/>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7"/>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7"/>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7"/>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7" name="Google Shape;14187;p77"/>
          <p:cNvGrpSpPr/>
          <p:nvPr/>
        </p:nvGrpSpPr>
        <p:grpSpPr>
          <a:xfrm>
            <a:off x="3968184" y="2881691"/>
            <a:ext cx="369444" cy="367140"/>
            <a:chOff x="3968184" y="2881691"/>
            <a:chExt cx="369444" cy="367140"/>
          </a:xfrm>
        </p:grpSpPr>
        <p:sp>
          <p:nvSpPr>
            <p:cNvPr id="14188" name="Google Shape;14188;p77"/>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7"/>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7"/>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7"/>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7"/>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7"/>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7"/>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7"/>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7"/>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7"/>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7"/>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7"/>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7"/>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7"/>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7"/>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7"/>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7"/>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7"/>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7"/>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7"/>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7"/>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7"/>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7"/>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7"/>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2" name="Google Shape;14212;p77"/>
          <p:cNvGrpSpPr/>
          <p:nvPr/>
        </p:nvGrpSpPr>
        <p:grpSpPr>
          <a:xfrm>
            <a:off x="3513796" y="2882084"/>
            <a:ext cx="371487" cy="366826"/>
            <a:chOff x="3513796" y="2882084"/>
            <a:chExt cx="371487" cy="366826"/>
          </a:xfrm>
        </p:grpSpPr>
        <p:sp>
          <p:nvSpPr>
            <p:cNvPr id="14213" name="Google Shape;14213;p77"/>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7"/>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7"/>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7"/>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7"/>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7"/>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7"/>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7"/>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7"/>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7"/>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7"/>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7"/>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7"/>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7"/>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7"/>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7"/>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7"/>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7"/>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7"/>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7"/>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7"/>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7"/>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7"/>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7"/>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7"/>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7"/>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7"/>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7"/>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7"/>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7"/>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7"/>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7"/>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7"/>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7"/>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7"/>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7"/>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7"/>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7"/>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7"/>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7"/>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7"/>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7"/>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7"/>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7"/>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7"/>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7"/>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7"/>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7"/>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7"/>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77"/>
          <p:cNvGrpSpPr/>
          <p:nvPr/>
        </p:nvGrpSpPr>
        <p:grpSpPr>
          <a:xfrm>
            <a:off x="873615" y="1500275"/>
            <a:ext cx="335011" cy="359232"/>
            <a:chOff x="873615" y="1500275"/>
            <a:chExt cx="335011" cy="359232"/>
          </a:xfrm>
        </p:grpSpPr>
        <p:sp>
          <p:nvSpPr>
            <p:cNvPr id="14263" name="Google Shape;14263;p77"/>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7"/>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7"/>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7"/>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7"/>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7"/>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7"/>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7"/>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7"/>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7"/>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7"/>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4" name="Google Shape;14274;p77"/>
          <p:cNvGrpSpPr/>
          <p:nvPr/>
        </p:nvGrpSpPr>
        <p:grpSpPr>
          <a:xfrm>
            <a:off x="2202058" y="3346737"/>
            <a:ext cx="337158" cy="359311"/>
            <a:chOff x="2202058" y="3346737"/>
            <a:chExt cx="337158" cy="359311"/>
          </a:xfrm>
        </p:grpSpPr>
        <p:sp>
          <p:nvSpPr>
            <p:cNvPr id="14275" name="Google Shape;14275;p77"/>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7"/>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7"/>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7"/>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7"/>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7"/>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7"/>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7"/>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7"/>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4" name="Google Shape;14284;p77"/>
          <p:cNvGrpSpPr/>
          <p:nvPr/>
        </p:nvGrpSpPr>
        <p:grpSpPr>
          <a:xfrm>
            <a:off x="2223059" y="3818172"/>
            <a:ext cx="359232" cy="306050"/>
            <a:chOff x="2223059" y="3818172"/>
            <a:chExt cx="359232" cy="306050"/>
          </a:xfrm>
        </p:grpSpPr>
        <p:sp>
          <p:nvSpPr>
            <p:cNvPr id="14285" name="Google Shape;14285;p77"/>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7"/>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7"/>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7"/>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7"/>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7"/>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7"/>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7"/>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7"/>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77"/>
          <p:cNvGrpSpPr/>
          <p:nvPr/>
        </p:nvGrpSpPr>
        <p:grpSpPr>
          <a:xfrm>
            <a:off x="1725989" y="1991820"/>
            <a:ext cx="378426" cy="298509"/>
            <a:chOff x="1725989" y="1991820"/>
            <a:chExt cx="378426" cy="298509"/>
          </a:xfrm>
        </p:grpSpPr>
        <p:sp>
          <p:nvSpPr>
            <p:cNvPr id="14295" name="Google Shape;14295;p77"/>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7"/>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7"/>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7"/>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7"/>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7"/>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7"/>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7"/>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7"/>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7"/>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7"/>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7"/>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7" name="Google Shape;14307;p77"/>
          <p:cNvGrpSpPr/>
          <p:nvPr/>
        </p:nvGrpSpPr>
        <p:grpSpPr>
          <a:xfrm>
            <a:off x="1768409" y="3791751"/>
            <a:ext cx="367978" cy="359075"/>
            <a:chOff x="1768409" y="3791751"/>
            <a:chExt cx="367978" cy="359075"/>
          </a:xfrm>
        </p:grpSpPr>
        <p:sp>
          <p:nvSpPr>
            <p:cNvPr id="14308" name="Google Shape;14308;p77"/>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7"/>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7"/>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7"/>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7"/>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7"/>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7"/>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7"/>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7"/>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7"/>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7"/>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7"/>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7"/>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1" name="Google Shape;14321;p77"/>
          <p:cNvGrpSpPr/>
          <p:nvPr/>
        </p:nvGrpSpPr>
        <p:grpSpPr>
          <a:xfrm>
            <a:off x="2668963" y="3791306"/>
            <a:ext cx="358735" cy="359311"/>
            <a:chOff x="2668963" y="3791306"/>
            <a:chExt cx="358735" cy="359311"/>
          </a:xfrm>
        </p:grpSpPr>
        <p:sp>
          <p:nvSpPr>
            <p:cNvPr id="14322" name="Google Shape;14322;p77"/>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7"/>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7"/>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7"/>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7"/>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7"/>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7"/>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7"/>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7"/>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7"/>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7"/>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7"/>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7"/>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7"/>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7"/>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77"/>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77"/>
          <p:cNvGrpSpPr/>
          <p:nvPr/>
        </p:nvGrpSpPr>
        <p:grpSpPr>
          <a:xfrm>
            <a:off x="849682" y="1995198"/>
            <a:ext cx="363893" cy="291727"/>
            <a:chOff x="849682" y="1995198"/>
            <a:chExt cx="363893" cy="291727"/>
          </a:xfrm>
        </p:grpSpPr>
        <p:sp>
          <p:nvSpPr>
            <p:cNvPr id="14339" name="Google Shape;14339;p77"/>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7"/>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7"/>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7"/>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7"/>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7"/>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7"/>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7"/>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7"/>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7"/>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7"/>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7"/>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7"/>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7"/>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7"/>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7"/>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7"/>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7"/>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7" name="Google Shape;14357;p77"/>
          <p:cNvGrpSpPr/>
          <p:nvPr/>
        </p:nvGrpSpPr>
        <p:grpSpPr>
          <a:xfrm>
            <a:off x="3065430" y="1990066"/>
            <a:ext cx="378190" cy="302044"/>
            <a:chOff x="3065430" y="1990066"/>
            <a:chExt cx="378190" cy="302044"/>
          </a:xfrm>
        </p:grpSpPr>
        <p:sp>
          <p:nvSpPr>
            <p:cNvPr id="14358" name="Google Shape;14358;p77"/>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7"/>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7"/>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7"/>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7"/>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7"/>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7"/>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7"/>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7"/>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7"/>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7"/>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9" name="Google Shape;14369;p77"/>
          <p:cNvGrpSpPr/>
          <p:nvPr/>
        </p:nvGrpSpPr>
        <p:grpSpPr>
          <a:xfrm>
            <a:off x="3568234" y="3791410"/>
            <a:ext cx="347501" cy="359284"/>
            <a:chOff x="3568234" y="3791410"/>
            <a:chExt cx="347501" cy="359284"/>
          </a:xfrm>
        </p:grpSpPr>
        <p:sp>
          <p:nvSpPr>
            <p:cNvPr id="14370" name="Google Shape;14370;p77"/>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7"/>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7"/>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7"/>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7"/>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7"/>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7"/>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77"/>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7"/>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7"/>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7"/>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77"/>
          <p:cNvGrpSpPr/>
          <p:nvPr/>
        </p:nvGrpSpPr>
        <p:grpSpPr>
          <a:xfrm>
            <a:off x="1759925" y="1501087"/>
            <a:ext cx="347004" cy="358420"/>
            <a:chOff x="1759925" y="1501087"/>
            <a:chExt cx="347004" cy="358420"/>
          </a:xfrm>
        </p:grpSpPr>
        <p:sp>
          <p:nvSpPr>
            <p:cNvPr id="14382" name="Google Shape;14382;p77"/>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7"/>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7"/>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7"/>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7"/>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7"/>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7"/>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7"/>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7"/>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7"/>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7"/>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7"/>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7"/>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7"/>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7"/>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7"/>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7"/>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7"/>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7"/>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7"/>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7"/>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7"/>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7"/>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7"/>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7"/>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7"/>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7"/>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9" name="Google Shape;14409;p77"/>
          <p:cNvGrpSpPr/>
          <p:nvPr/>
        </p:nvGrpSpPr>
        <p:grpSpPr>
          <a:xfrm>
            <a:off x="3519295" y="2413660"/>
            <a:ext cx="360227" cy="359311"/>
            <a:chOff x="3519295" y="2413660"/>
            <a:chExt cx="360227" cy="359311"/>
          </a:xfrm>
        </p:grpSpPr>
        <p:sp>
          <p:nvSpPr>
            <p:cNvPr id="14410" name="Google Shape;14410;p77"/>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7"/>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7"/>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7"/>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7"/>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7"/>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7"/>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7"/>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7"/>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7"/>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7"/>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7"/>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7"/>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7"/>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7"/>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7"/>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7"/>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7"/>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7"/>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7"/>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7"/>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7"/>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7"/>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7"/>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7"/>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7"/>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7"/>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7"/>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7"/>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7"/>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7"/>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7"/>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7"/>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7"/>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7"/>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77"/>
          <p:cNvGrpSpPr/>
          <p:nvPr/>
        </p:nvGrpSpPr>
        <p:grpSpPr>
          <a:xfrm>
            <a:off x="1330255" y="3845718"/>
            <a:ext cx="358996" cy="250774"/>
            <a:chOff x="1330255" y="3845718"/>
            <a:chExt cx="358996" cy="250774"/>
          </a:xfrm>
        </p:grpSpPr>
        <p:sp>
          <p:nvSpPr>
            <p:cNvPr id="14446" name="Google Shape;14446;p77"/>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7"/>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7"/>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7"/>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7"/>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7"/>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7"/>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7"/>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7"/>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7"/>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6" name="Google Shape;14456;p77"/>
          <p:cNvGrpSpPr/>
          <p:nvPr/>
        </p:nvGrpSpPr>
        <p:grpSpPr>
          <a:xfrm>
            <a:off x="3115103" y="3791384"/>
            <a:ext cx="373424" cy="359311"/>
            <a:chOff x="3115103" y="3791384"/>
            <a:chExt cx="373424" cy="359311"/>
          </a:xfrm>
        </p:grpSpPr>
        <p:sp>
          <p:nvSpPr>
            <p:cNvPr id="14457" name="Google Shape;14457;p77"/>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7"/>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7"/>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7"/>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7"/>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7"/>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7"/>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7"/>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7"/>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7"/>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7"/>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7"/>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7"/>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7"/>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1" name="Google Shape;14471;p77"/>
          <p:cNvGrpSpPr/>
          <p:nvPr/>
        </p:nvGrpSpPr>
        <p:grpSpPr>
          <a:xfrm>
            <a:off x="883853" y="3792641"/>
            <a:ext cx="378190" cy="357059"/>
            <a:chOff x="883853" y="3792641"/>
            <a:chExt cx="378190" cy="357059"/>
          </a:xfrm>
        </p:grpSpPr>
        <p:sp>
          <p:nvSpPr>
            <p:cNvPr id="14472" name="Google Shape;14472;p77"/>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7"/>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7"/>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7"/>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7"/>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7"/>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7"/>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7"/>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7"/>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7"/>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7"/>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7"/>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7"/>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7"/>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7"/>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7"/>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7"/>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7"/>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7"/>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7"/>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7"/>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7"/>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7"/>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7"/>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7"/>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7"/>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8" name="Google Shape;14498;p77"/>
          <p:cNvGrpSpPr/>
          <p:nvPr/>
        </p:nvGrpSpPr>
        <p:grpSpPr>
          <a:xfrm>
            <a:off x="3934196" y="2484805"/>
            <a:ext cx="401207" cy="214036"/>
            <a:chOff x="3934196" y="2484805"/>
            <a:chExt cx="401207" cy="214036"/>
          </a:xfrm>
        </p:grpSpPr>
        <p:sp>
          <p:nvSpPr>
            <p:cNvPr id="14499" name="Google Shape;14499;p77"/>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7"/>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7"/>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7"/>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7"/>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4" name="Google Shape;14504;p77"/>
          <p:cNvGrpSpPr/>
          <p:nvPr/>
        </p:nvGrpSpPr>
        <p:grpSpPr>
          <a:xfrm>
            <a:off x="3999894" y="1500197"/>
            <a:ext cx="342474" cy="359232"/>
            <a:chOff x="3999894" y="1500197"/>
            <a:chExt cx="342474" cy="359232"/>
          </a:xfrm>
        </p:grpSpPr>
        <p:sp>
          <p:nvSpPr>
            <p:cNvPr id="14505" name="Google Shape;14505;p77"/>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7"/>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7"/>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7"/>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7"/>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7"/>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7"/>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7"/>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7"/>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7"/>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5" name="Google Shape;14515;p77"/>
          <p:cNvGrpSpPr/>
          <p:nvPr/>
        </p:nvGrpSpPr>
        <p:grpSpPr>
          <a:xfrm>
            <a:off x="2233795" y="2882162"/>
            <a:ext cx="232601" cy="366747"/>
            <a:chOff x="2233795" y="2882162"/>
            <a:chExt cx="232601" cy="366747"/>
          </a:xfrm>
        </p:grpSpPr>
        <p:sp>
          <p:nvSpPr>
            <p:cNvPr id="14516" name="Google Shape;14516;p77"/>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7"/>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7"/>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7"/>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7"/>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7"/>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7"/>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7"/>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7"/>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7"/>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7"/>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7"/>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7"/>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7"/>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7"/>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7"/>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7"/>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7"/>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4" name="Google Shape;14534;p77"/>
          <p:cNvGrpSpPr/>
          <p:nvPr/>
        </p:nvGrpSpPr>
        <p:grpSpPr>
          <a:xfrm>
            <a:off x="3523772" y="3404422"/>
            <a:ext cx="362008" cy="244175"/>
            <a:chOff x="3523772" y="3404422"/>
            <a:chExt cx="362008" cy="244175"/>
          </a:xfrm>
        </p:grpSpPr>
        <p:sp>
          <p:nvSpPr>
            <p:cNvPr id="14535" name="Google Shape;14535;p77"/>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7"/>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7"/>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7"/>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7"/>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7"/>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7"/>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7"/>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7"/>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7"/>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7"/>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7"/>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7"/>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7"/>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7"/>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0" name="Google Shape;14550;p77"/>
          <p:cNvGrpSpPr/>
          <p:nvPr/>
        </p:nvGrpSpPr>
        <p:grpSpPr>
          <a:xfrm>
            <a:off x="3531026" y="1977314"/>
            <a:ext cx="359232" cy="327836"/>
            <a:chOff x="3531026" y="1977314"/>
            <a:chExt cx="359232" cy="327836"/>
          </a:xfrm>
        </p:grpSpPr>
        <p:sp>
          <p:nvSpPr>
            <p:cNvPr id="14551" name="Google Shape;14551;p77"/>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7"/>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7"/>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7"/>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7"/>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7"/>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7"/>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7"/>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7"/>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7"/>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1" name="Google Shape;14561;p77"/>
          <p:cNvGrpSpPr/>
          <p:nvPr/>
        </p:nvGrpSpPr>
        <p:grpSpPr>
          <a:xfrm>
            <a:off x="3123351" y="1500275"/>
            <a:ext cx="296781" cy="359232"/>
            <a:chOff x="3123351" y="1500275"/>
            <a:chExt cx="296781" cy="359232"/>
          </a:xfrm>
        </p:grpSpPr>
        <p:sp>
          <p:nvSpPr>
            <p:cNvPr id="14562" name="Google Shape;14562;p77"/>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7"/>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7"/>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7"/>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7"/>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7"/>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7"/>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7"/>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7"/>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7"/>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7"/>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77"/>
          <p:cNvGrpSpPr/>
          <p:nvPr/>
        </p:nvGrpSpPr>
        <p:grpSpPr>
          <a:xfrm>
            <a:off x="2659458" y="1500275"/>
            <a:ext cx="332261" cy="359232"/>
            <a:chOff x="2659458" y="1500275"/>
            <a:chExt cx="332261" cy="359232"/>
          </a:xfrm>
        </p:grpSpPr>
        <p:sp>
          <p:nvSpPr>
            <p:cNvPr id="14574" name="Google Shape;14574;p77"/>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7"/>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7"/>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7"/>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7"/>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7"/>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7"/>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7"/>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7"/>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7"/>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7"/>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7"/>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7"/>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7"/>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7"/>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7"/>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7"/>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7"/>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7"/>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7"/>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4" name="Google Shape;14594;p77"/>
          <p:cNvGrpSpPr/>
          <p:nvPr/>
        </p:nvGrpSpPr>
        <p:grpSpPr>
          <a:xfrm>
            <a:off x="1750184" y="2413530"/>
            <a:ext cx="359730" cy="359441"/>
            <a:chOff x="1750184" y="2413530"/>
            <a:chExt cx="359730" cy="359441"/>
          </a:xfrm>
        </p:grpSpPr>
        <p:sp>
          <p:nvSpPr>
            <p:cNvPr id="14595" name="Google Shape;14595;p77"/>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7"/>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7"/>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7"/>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7"/>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7"/>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7"/>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7"/>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77"/>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7"/>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7"/>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6" name="Google Shape;14606;p77"/>
          <p:cNvGrpSpPr/>
          <p:nvPr/>
        </p:nvGrpSpPr>
        <p:grpSpPr>
          <a:xfrm>
            <a:off x="2230050" y="1500223"/>
            <a:ext cx="316524" cy="359284"/>
            <a:chOff x="2230050" y="1500223"/>
            <a:chExt cx="316524" cy="359284"/>
          </a:xfrm>
        </p:grpSpPr>
        <p:sp>
          <p:nvSpPr>
            <p:cNvPr id="14607" name="Google Shape;14607;p77"/>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7"/>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7"/>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7"/>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7"/>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7"/>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7"/>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7"/>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7"/>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7"/>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7"/>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7"/>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7"/>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7"/>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7"/>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7"/>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7"/>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7"/>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7"/>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7"/>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77"/>
          <p:cNvGrpSpPr/>
          <p:nvPr/>
        </p:nvGrpSpPr>
        <p:grpSpPr>
          <a:xfrm>
            <a:off x="2690042" y="4262767"/>
            <a:ext cx="359389" cy="359232"/>
            <a:chOff x="2690042" y="4262767"/>
            <a:chExt cx="359389" cy="359232"/>
          </a:xfrm>
        </p:grpSpPr>
        <p:sp>
          <p:nvSpPr>
            <p:cNvPr id="14628" name="Google Shape;14628;p77"/>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7"/>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7"/>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7"/>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7"/>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7"/>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7"/>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5" name="Google Shape;14635;p77"/>
          <p:cNvGrpSpPr/>
          <p:nvPr/>
        </p:nvGrpSpPr>
        <p:grpSpPr>
          <a:xfrm>
            <a:off x="2689440" y="2882162"/>
            <a:ext cx="222337" cy="366721"/>
            <a:chOff x="2689440" y="2882162"/>
            <a:chExt cx="222337" cy="366721"/>
          </a:xfrm>
        </p:grpSpPr>
        <p:sp>
          <p:nvSpPr>
            <p:cNvPr id="14636" name="Google Shape;14636;p77"/>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7"/>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7"/>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7"/>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7"/>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7"/>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7"/>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7"/>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7"/>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5" name="Google Shape;14645;p77"/>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46" name="Google Shape;14646;p77"/>
          <p:cNvGrpSpPr/>
          <p:nvPr/>
        </p:nvGrpSpPr>
        <p:grpSpPr>
          <a:xfrm>
            <a:off x="2637986" y="1980142"/>
            <a:ext cx="359232" cy="322023"/>
            <a:chOff x="2637986" y="1980142"/>
            <a:chExt cx="359232" cy="322023"/>
          </a:xfrm>
        </p:grpSpPr>
        <p:sp>
          <p:nvSpPr>
            <p:cNvPr id="14647" name="Google Shape;14647;p77"/>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7"/>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7"/>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77"/>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7"/>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7"/>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7"/>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7"/>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7"/>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7"/>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7"/>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7"/>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7"/>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0" name="Google Shape;14660;p77"/>
          <p:cNvGrpSpPr/>
          <p:nvPr/>
        </p:nvGrpSpPr>
        <p:grpSpPr>
          <a:xfrm>
            <a:off x="1306531" y="3346972"/>
            <a:ext cx="323018" cy="359075"/>
            <a:chOff x="1306531" y="3346972"/>
            <a:chExt cx="323018" cy="359075"/>
          </a:xfrm>
        </p:grpSpPr>
        <p:sp>
          <p:nvSpPr>
            <p:cNvPr id="14661" name="Google Shape;14661;p77"/>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7"/>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7"/>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7"/>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7"/>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7"/>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7"/>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7"/>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7"/>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0" name="Google Shape;14670;p77"/>
          <p:cNvGrpSpPr/>
          <p:nvPr/>
        </p:nvGrpSpPr>
        <p:grpSpPr>
          <a:xfrm>
            <a:off x="1308024" y="2413975"/>
            <a:ext cx="360253" cy="357111"/>
            <a:chOff x="1308024" y="2413975"/>
            <a:chExt cx="360253" cy="357111"/>
          </a:xfrm>
        </p:grpSpPr>
        <p:sp>
          <p:nvSpPr>
            <p:cNvPr id="14671" name="Google Shape;14671;p77"/>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7"/>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7"/>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7"/>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7"/>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7"/>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7"/>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7"/>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7"/>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7"/>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7"/>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7"/>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7"/>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7"/>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7"/>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7"/>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7"/>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7"/>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7"/>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7"/>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7"/>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7"/>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7"/>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7"/>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77"/>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7"/>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7"/>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7"/>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7"/>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7"/>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1" name="Google Shape;14701;p77"/>
          <p:cNvGrpSpPr/>
          <p:nvPr/>
        </p:nvGrpSpPr>
        <p:grpSpPr>
          <a:xfrm>
            <a:off x="1298519" y="1970322"/>
            <a:ext cx="378452" cy="341321"/>
            <a:chOff x="1298519" y="1970322"/>
            <a:chExt cx="378452" cy="341321"/>
          </a:xfrm>
        </p:grpSpPr>
        <p:sp>
          <p:nvSpPr>
            <p:cNvPr id="14702" name="Google Shape;14702;p77"/>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7"/>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7"/>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7"/>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7"/>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7"/>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7"/>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7"/>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7"/>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7"/>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7"/>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7"/>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7"/>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7"/>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7"/>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7"/>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7"/>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7"/>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7"/>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7"/>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77"/>
          <p:cNvGrpSpPr/>
          <p:nvPr/>
        </p:nvGrpSpPr>
        <p:grpSpPr>
          <a:xfrm>
            <a:off x="3114815" y="3346868"/>
            <a:ext cx="283217" cy="359180"/>
            <a:chOff x="3114815" y="3346868"/>
            <a:chExt cx="283217" cy="359180"/>
          </a:xfrm>
        </p:grpSpPr>
        <p:sp>
          <p:nvSpPr>
            <p:cNvPr id="14723" name="Google Shape;14723;p77"/>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7"/>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7"/>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7"/>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7"/>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7"/>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7"/>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7"/>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7"/>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7"/>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7"/>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7"/>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7"/>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6" name="Google Shape;14736;p77"/>
          <p:cNvGrpSpPr/>
          <p:nvPr/>
        </p:nvGrpSpPr>
        <p:grpSpPr>
          <a:xfrm>
            <a:off x="3973186" y="3353231"/>
            <a:ext cx="378661" cy="346558"/>
            <a:chOff x="3973186" y="3353231"/>
            <a:chExt cx="378661" cy="346558"/>
          </a:xfrm>
        </p:grpSpPr>
        <p:sp>
          <p:nvSpPr>
            <p:cNvPr id="14737" name="Google Shape;14737;p77"/>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7"/>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7"/>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7"/>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7"/>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7"/>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7"/>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7"/>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7"/>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7"/>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7"/>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7"/>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7"/>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7"/>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7"/>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7"/>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7"/>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7"/>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5" name="Google Shape;14755;p77"/>
          <p:cNvGrpSpPr/>
          <p:nvPr/>
        </p:nvGrpSpPr>
        <p:grpSpPr>
          <a:xfrm>
            <a:off x="2152857" y="4263002"/>
            <a:ext cx="373241" cy="359127"/>
            <a:chOff x="2152857" y="4263002"/>
            <a:chExt cx="373241" cy="359127"/>
          </a:xfrm>
        </p:grpSpPr>
        <p:sp>
          <p:nvSpPr>
            <p:cNvPr id="14756" name="Google Shape;14756;p77"/>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7"/>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7"/>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7"/>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7"/>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7"/>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7"/>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7"/>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4" name="Google Shape;14764;p77"/>
          <p:cNvGrpSpPr/>
          <p:nvPr/>
        </p:nvGrpSpPr>
        <p:grpSpPr>
          <a:xfrm>
            <a:off x="859632" y="3346972"/>
            <a:ext cx="303537" cy="359127"/>
            <a:chOff x="859632" y="3346972"/>
            <a:chExt cx="303537" cy="359127"/>
          </a:xfrm>
        </p:grpSpPr>
        <p:sp>
          <p:nvSpPr>
            <p:cNvPr id="14765" name="Google Shape;14765;p77"/>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77"/>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7"/>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7"/>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7"/>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0" name="Google Shape;14770;p77"/>
          <p:cNvGrpSpPr/>
          <p:nvPr/>
        </p:nvGrpSpPr>
        <p:grpSpPr>
          <a:xfrm>
            <a:off x="1767911" y="2882241"/>
            <a:ext cx="265306" cy="366799"/>
            <a:chOff x="1767911" y="2882241"/>
            <a:chExt cx="265306" cy="366799"/>
          </a:xfrm>
        </p:grpSpPr>
        <p:sp>
          <p:nvSpPr>
            <p:cNvPr id="14771" name="Google Shape;14771;p77"/>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7"/>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7"/>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7"/>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7"/>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7"/>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7"/>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7"/>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7"/>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7"/>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7"/>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7"/>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7"/>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7"/>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7"/>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6" name="Google Shape;14786;p77"/>
          <p:cNvGrpSpPr/>
          <p:nvPr/>
        </p:nvGrpSpPr>
        <p:grpSpPr>
          <a:xfrm>
            <a:off x="1332009" y="1499935"/>
            <a:ext cx="331895" cy="359311"/>
            <a:chOff x="1332009" y="1499935"/>
            <a:chExt cx="331895" cy="359311"/>
          </a:xfrm>
        </p:grpSpPr>
        <p:sp>
          <p:nvSpPr>
            <p:cNvPr id="14787" name="Google Shape;14787;p77"/>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7"/>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7"/>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7"/>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7"/>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7"/>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7"/>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7"/>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7"/>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7"/>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7"/>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7"/>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7"/>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7"/>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7"/>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7"/>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7"/>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4" name="Google Shape;14804;p77"/>
          <p:cNvGrpSpPr/>
          <p:nvPr/>
        </p:nvGrpSpPr>
        <p:grpSpPr>
          <a:xfrm>
            <a:off x="2663464" y="3346815"/>
            <a:ext cx="289528" cy="359232"/>
            <a:chOff x="2663464" y="3346815"/>
            <a:chExt cx="289528" cy="359232"/>
          </a:xfrm>
        </p:grpSpPr>
        <p:sp>
          <p:nvSpPr>
            <p:cNvPr id="14805" name="Google Shape;14805;p77"/>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7"/>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7"/>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7"/>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7"/>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7"/>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7"/>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7"/>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7"/>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7"/>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7"/>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6" name="Google Shape;14816;p77"/>
          <p:cNvGrpSpPr/>
          <p:nvPr/>
        </p:nvGrpSpPr>
        <p:grpSpPr>
          <a:xfrm>
            <a:off x="1315775" y="2881927"/>
            <a:ext cx="269051" cy="366983"/>
            <a:chOff x="1315775" y="2881927"/>
            <a:chExt cx="269051" cy="366983"/>
          </a:xfrm>
        </p:grpSpPr>
        <p:sp>
          <p:nvSpPr>
            <p:cNvPr id="14817" name="Google Shape;14817;p77"/>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7"/>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7"/>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7"/>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7"/>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7"/>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7"/>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7"/>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7"/>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7"/>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7"/>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7"/>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7"/>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7"/>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7"/>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2" name="Google Shape;14832;p77"/>
          <p:cNvGrpSpPr/>
          <p:nvPr/>
        </p:nvGrpSpPr>
        <p:grpSpPr>
          <a:xfrm>
            <a:off x="3977427" y="1980142"/>
            <a:ext cx="359232" cy="322023"/>
            <a:chOff x="3977427" y="1980142"/>
            <a:chExt cx="359232" cy="322023"/>
          </a:xfrm>
        </p:grpSpPr>
        <p:sp>
          <p:nvSpPr>
            <p:cNvPr id="14833" name="Google Shape;14833;p77"/>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7"/>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7"/>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7"/>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7"/>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7"/>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7"/>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77"/>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7"/>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7"/>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3" name="Google Shape;14843;p77"/>
          <p:cNvGrpSpPr/>
          <p:nvPr/>
        </p:nvGrpSpPr>
        <p:grpSpPr>
          <a:xfrm>
            <a:off x="865628" y="2413608"/>
            <a:ext cx="361720" cy="359180"/>
            <a:chOff x="865628" y="2413608"/>
            <a:chExt cx="361720" cy="359180"/>
          </a:xfrm>
        </p:grpSpPr>
        <p:sp>
          <p:nvSpPr>
            <p:cNvPr id="14844" name="Google Shape;14844;p77"/>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7"/>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7"/>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7"/>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7"/>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7"/>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7"/>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7"/>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7"/>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7"/>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7"/>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7"/>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7"/>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77"/>
          <p:cNvGrpSpPr/>
          <p:nvPr/>
        </p:nvGrpSpPr>
        <p:grpSpPr>
          <a:xfrm>
            <a:off x="3117093" y="2881927"/>
            <a:ext cx="268815" cy="366983"/>
            <a:chOff x="3117093" y="2881927"/>
            <a:chExt cx="268815" cy="366983"/>
          </a:xfrm>
        </p:grpSpPr>
        <p:sp>
          <p:nvSpPr>
            <p:cNvPr id="14858" name="Google Shape;14858;p77"/>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7"/>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7"/>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7"/>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7"/>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7"/>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7"/>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7"/>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7"/>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7"/>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7"/>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7"/>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7"/>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7"/>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7"/>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3" name="Google Shape;14873;p77"/>
          <p:cNvGrpSpPr/>
          <p:nvPr/>
        </p:nvGrpSpPr>
        <p:grpSpPr>
          <a:xfrm>
            <a:off x="3534508" y="1508000"/>
            <a:ext cx="368502" cy="343521"/>
            <a:chOff x="3534508" y="1508000"/>
            <a:chExt cx="368502" cy="343521"/>
          </a:xfrm>
        </p:grpSpPr>
        <p:sp>
          <p:nvSpPr>
            <p:cNvPr id="14874" name="Google Shape;14874;p77"/>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7"/>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7"/>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7"/>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7"/>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7"/>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7"/>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7"/>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7"/>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7"/>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77"/>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7"/>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7"/>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7"/>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7"/>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9" name="Google Shape;14889;p77"/>
          <p:cNvGrpSpPr/>
          <p:nvPr/>
        </p:nvGrpSpPr>
        <p:grpSpPr>
          <a:xfrm>
            <a:off x="7147436" y="1502999"/>
            <a:ext cx="279054" cy="354754"/>
            <a:chOff x="7147436" y="1502999"/>
            <a:chExt cx="279054" cy="354754"/>
          </a:xfrm>
        </p:grpSpPr>
        <p:sp>
          <p:nvSpPr>
            <p:cNvPr id="14890" name="Google Shape;14890;p77"/>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7"/>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7"/>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7"/>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7"/>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7"/>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7"/>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7"/>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7"/>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7"/>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7"/>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77"/>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7"/>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7"/>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7"/>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77"/>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77"/>
          <p:cNvGrpSpPr/>
          <p:nvPr/>
        </p:nvGrpSpPr>
        <p:grpSpPr>
          <a:xfrm>
            <a:off x="7603081" y="1973072"/>
            <a:ext cx="276802" cy="354807"/>
            <a:chOff x="7603081" y="1973072"/>
            <a:chExt cx="276802" cy="354807"/>
          </a:xfrm>
        </p:grpSpPr>
        <p:sp>
          <p:nvSpPr>
            <p:cNvPr id="14907" name="Google Shape;14907;p77"/>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7"/>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7"/>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7"/>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7"/>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7"/>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7"/>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7"/>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7"/>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77"/>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7"/>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7"/>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7"/>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7"/>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1" name="Google Shape;14921;p77"/>
          <p:cNvGrpSpPr/>
          <p:nvPr/>
        </p:nvGrpSpPr>
        <p:grpSpPr>
          <a:xfrm>
            <a:off x="6696792" y="1502999"/>
            <a:ext cx="276802" cy="354754"/>
            <a:chOff x="6696792" y="1502999"/>
            <a:chExt cx="276802" cy="354754"/>
          </a:xfrm>
        </p:grpSpPr>
        <p:sp>
          <p:nvSpPr>
            <p:cNvPr id="14922" name="Google Shape;14922;p77"/>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7"/>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7"/>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7"/>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7"/>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7"/>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7"/>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7"/>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7"/>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7"/>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7"/>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7"/>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7"/>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7"/>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7"/>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7" name="Google Shape;14937;p77"/>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8" name="Google Shape;14938;p77"/>
          <p:cNvGrpSpPr/>
          <p:nvPr/>
        </p:nvGrpSpPr>
        <p:grpSpPr>
          <a:xfrm>
            <a:off x="6223393" y="1502999"/>
            <a:ext cx="320295" cy="354754"/>
            <a:chOff x="6223393" y="1502999"/>
            <a:chExt cx="320295" cy="354754"/>
          </a:xfrm>
        </p:grpSpPr>
        <p:sp>
          <p:nvSpPr>
            <p:cNvPr id="14939" name="Google Shape;14939;p77"/>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7"/>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7"/>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7"/>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7"/>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7"/>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7"/>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7"/>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7"/>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7"/>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7"/>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7"/>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7"/>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7"/>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7"/>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7"/>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7"/>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7"/>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7"/>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7"/>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7"/>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7"/>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7"/>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2" name="Google Shape;14962;p77"/>
          <p:cNvGrpSpPr/>
          <p:nvPr/>
        </p:nvGrpSpPr>
        <p:grpSpPr>
          <a:xfrm>
            <a:off x="5310611" y="1502972"/>
            <a:ext cx="339515" cy="354781"/>
            <a:chOff x="5310611" y="1502972"/>
            <a:chExt cx="339515" cy="354781"/>
          </a:xfrm>
        </p:grpSpPr>
        <p:sp>
          <p:nvSpPr>
            <p:cNvPr id="14963" name="Google Shape;14963;p77"/>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7"/>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7"/>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7"/>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7"/>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7"/>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7"/>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7"/>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7"/>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7"/>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7"/>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7"/>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7"/>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7"/>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77"/>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7"/>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9" name="Google Shape;14979;p77"/>
          <p:cNvGrpSpPr/>
          <p:nvPr/>
        </p:nvGrpSpPr>
        <p:grpSpPr>
          <a:xfrm>
            <a:off x="6253637" y="3790101"/>
            <a:ext cx="274550" cy="354833"/>
            <a:chOff x="6253637" y="3790101"/>
            <a:chExt cx="274550" cy="354833"/>
          </a:xfrm>
        </p:grpSpPr>
        <p:sp>
          <p:nvSpPr>
            <p:cNvPr id="14980" name="Google Shape;14980;p77"/>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7"/>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7"/>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7"/>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7"/>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7"/>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7"/>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7"/>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7"/>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7"/>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7"/>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7"/>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7"/>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7"/>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7"/>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7"/>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7"/>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7" name="Google Shape;14997;p77"/>
          <p:cNvGrpSpPr/>
          <p:nvPr/>
        </p:nvGrpSpPr>
        <p:grpSpPr>
          <a:xfrm>
            <a:off x="5802731" y="3790180"/>
            <a:ext cx="274576" cy="354754"/>
            <a:chOff x="5802731" y="3790180"/>
            <a:chExt cx="274576" cy="354754"/>
          </a:xfrm>
        </p:grpSpPr>
        <p:sp>
          <p:nvSpPr>
            <p:cNvPr id="14998" name="Google Shape;14998;p77"/>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7"/>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7"/>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7"/>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7"/>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7"/>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7"/>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7"/>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7"/>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7"/>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7"/>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7"/>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7"/>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7"/>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7"/>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7"/>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7"/>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7"/>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77"/>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7"/>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7"/>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9" name="Google Shape;15019;p77"/>
          <p:cNvGrpSpPr/>
          <p:nvPr/>
        </p:nvGrpSpPr>
        <p:grpSpPr>
          <a:xfrm>
            <a:off x="5352088" y="3790206"/>
            <a:ext cx="274550" cy="354728"/>
            <a:chOff x="5352088" y="3790206"/>
            <a:chExt cx="274550" cy="354728"/>
          </a:xfrm>
        </p:grpSpPr>
        <p:sp>
          <p:nvSpPr>
            <p:cNvPr id="15020" name="Google Shape;15020;p77"/>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7"/>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7"/>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7"/>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7"/>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7"/>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7"/>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7"/>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7"/>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7"/>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7"/>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7"/>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7"/>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7"/>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7"/>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7"/>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7"/>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7"/>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7"/>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7"/>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7"/>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7"/>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7"/>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7"/>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4" name="Google Shape;15044;p77"/>
          <p:cNvGrpSpPr/>
          <p:nvPr/>
        </p:nvGrpSpPr>
        <p:grpSpPr>
          <a:xfrm>
            <a:off x="4901706" y="3790075"/>
            <a:ext cx="274550" cy="354859"/>
            <a:chOff x="4901706" y="3790075"/>
            <a:chExt cx="274550" cy="354859"/>
          </a:xfrm>
        </p:grpSpPr>
        <p:sp>
          <p:nvSpPr>
            <p:cNvPr id="15045" name="Google Shape;15045;p77"/>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7"/>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7"/>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7"/>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7"/>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7"/>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7"/>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7"/>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7"/>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7"/>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7"/>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7"/>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7"/>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7"/>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77"/>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7"/>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7"/>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2" name="Google Shape;15062;p77"/>
          <p:cNvGrpSpPr/>
          <p:nvPr/>
        </p:nvGrpSpPr>
        <p:grpSpPr>
          <a:xfrm>
            <a:off x="8052704" y="1503208"/>
            <a:ext cx="275073" cy="354545"/>
            <a:chOff x="8052704" y="1503208"/>
            <a:chExt cx="275073" cy="354545"/>
          </a:xfrm>
        </p:grpSpPr>
        <p:sp>
          <p:nvSpPr>
            <p:cNvPr id="15063" name="Google Shape;15063;p77"/>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7"/>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7"/>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7"/>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7"/>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7"/>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7"/>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7"/>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7"/>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7"/>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7"/>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7"/>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7"/>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7"/>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7"/>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7"/>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7"/>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0" name="Google Shape;15080;p77"/>
          <p:cNvGrpSpPr/>
          <p:nvPr/>
        </p:nvGrpSpPr>
        <p:grpSpPr>
          <a:xfrm>
            <a:off x="5794745" y="1502999"/>
            <a:ext cx="274550" cy="354754"/>
            <a:chOff x="5794745" y="1502999"/>
            <a:chExt cx="274550" cy="354754"/>
          </a:xfrm>
        </p:grpSpPr>
        <p:sp>
          <p:nvSpPr>
            <p:cNvPr id="15081" name="Google Shape;15081;p77"/>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7"/>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7"/>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7"/>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7"/>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7"/>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7"/>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7"/>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7"/>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7"/>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7"/>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7"/>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7"/>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7"/>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77"/>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7"/>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7"/>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7"/>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7"/>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7"/>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7"/>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7"/>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7"/>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77"/>
          <p:cNvGrpSpPr/>
          <p:nvPr/>
        </p:nvGrpSpPr>
        <p:grpSpPr>
          <a:xfrm>
            <a:off x="4896940" y="1502999"/>
            <a:ext cx="263316" cy="354754"/>
            <a:chOff x="4896940" y="1502999"/>
            <a:chExt cx="263316" cy="354754"/>
          </a:xfrm>
        </p:grpSpPr>
        <p:sp>
          <p:nvSpPr>
            <p:cNvPr id="15105" name="Google Shape;15105;p77"/>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7"/>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7"/>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7"/>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7"/>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7"/>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7"/>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77"/>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7"/>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7"/>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7"/>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7"/>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7"/>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7"/>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7"/>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7"/>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7"/>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7"/>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7"/>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7"/>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7"/>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6" name="Google Shape;15126;p77"/>
          <p:cNvGrpSpPr/>
          <p:nvPr/>
        </p:nvGrpSpPr>
        <p:grpSpPr>
          <a:xfrm>
            <a:off x="6255392" y="4268082"/>
            <a:ext cx="274550" cy="354728"/>
            <a:chOff x="6255392" y="4268082"/>
            <a:chExt cx="274550" cy="354728"/>
          </a:xfrm>
        </p:grpSpPr>
        <p:sp>
          <p:nvSpPr>
            <p:cNvPr id="15127" name="Google Shape;15127;p77"/>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7"/>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7"/>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7"/>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7"/>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7"/>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7"/>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7"/>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7"/>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7"/>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7"/>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7"/>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7"/>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7"/>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7"/>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7"/>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7"/>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7"/>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7"/>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7"/>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7" name="Google Shape;15147;p77"/>
          <p:cNvGrpSpPr/>
          <p:nvPr/>
        </p:nvGrpSpPr>
        <p:grpSpPr>
          <a:xfrm>
            <a:off x="7604076" y="3790075"/>
            <a:ext cx="275807" cy="354859"/>
            <a:chOff x="7604076" y="3790075"/>
            <a:chExt cx="275807" cy="354859"/>
          </a:xfrm>
        </p:grpSpPr>
        <p:sp>
          <p:nvSpPr>
            <p:cNvPr id="15148" name="Google Shape;15148;p77"/>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7"/>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7"/>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7"/>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7"/>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7"/>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7"/>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7"/>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7"/>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7"/>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7"/>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7"/>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7"/>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7"/>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7"/>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7"/>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7"/>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7"/>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7"/>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7"/>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7"/>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7"/>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0" name="Google Shape;15170;p77"/>
          <p:cNvGrpSpPr/>
          <p:nvPr/>
        </p:nvGrpSpPr>
        <p:grpSpPr>
          <a:xfrm>
            <a:off x="7154427" y="3790206"/>
            <a:ext cx="274550" cy="354493"/>
            <a:chOff x="7154427" y="3790206"/>
            <a:chExt cx="274550" cy="354493"/>
          </a:xfrm>
        </p:grpSpPr>
        <p:sp>
          <p:nvSpPr>
            <p:cNvPr id="15171" name="Google Shape;15171;p77"/>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7"/>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7"/>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7"/>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7"/>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7"/>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77"/>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7"/>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7"/>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7"/>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7"/>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7"/>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7"/>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7"/>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7"/>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7"/>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7"/>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7"/>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7"/>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7"/>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1" name="Google Shape;15191;p77"/>
          <p:cNvGrpSpPr/>
          <p:nvPr/>
        </p:nvGrpSpPr>
        <p:grpSpPr>
          <a:xfrm>
            <a:off x="8054458" y="1973150"/>
            <a:ext cx="274576" cy="354728"/>
            <a:chOff x="8054458" y="1973150"/>
            <a:chExt cx="274576" cy="354728"/>
          </a:xfrm>
        </p:grpSpPr>
        <p:sp>
          <p:nvSpPr>
            <p:cNvPr id="15192" name="Google Shape;15192;p77"/>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7"/>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7"/>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7"/>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7"/>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7"/>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7"/>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7"/>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7"/>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7"/>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7"/>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7"/>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7"/>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7"/>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7"/>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7"/>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7"/>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7"/>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7"/>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7"/>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7"/>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7"/>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4" name="Google Shape;15214;p77"/>
          <p:cNvGrpSpPr/>
          <p:nvPr/>
        </p:nvGrpSpPr>
        <p:grpSpPr>
          <a:xfrm>
            <a:off x="7153930" y="1973150"/>
            <a:ext cx="274812" cy="354728"/>
            <a:chOff x="7153930" y="1973150"/>
            <a:chExt cx="274812" cy="354728"/>
          </a:xfrm>
        </p:grpSpPr>
        <p:sp>
          <p:nvSpPr>
            <p:cNvPr id="15215" name="Google Shape;15215;p77"/>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7"/>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7"/>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7"/>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7"/>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7"/>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7"/>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7"/>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77"/>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77"/>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7"/>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7"/>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7"/>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7"/>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7"/>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7"/>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7"/>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7"/>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7"/>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4" name="Google Shape;15234;p77"/>
          <p:cNvGrpSpPr/>
          <p:nvPr/>
        </p:nvGrpSpPr>
        <p:grpSpPr>
          <a:xfrm>
            <a:off x="6703522" y="1973098"/>
            <a:ext cx="274812" cy="354781"/>
            <a:chOff x="6703522" y="1973098"/>
            <a:chExt cx="274812" cy="354781"/>
          </a:xfrm>
        </p:grpSpPr>
        <p:sp>
          <p:nvSpPr>
            <p:cNvPr id="15235" name="Google Shape;15235;p77"/>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7"/>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7"/>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7"/>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7"/>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7"/>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7"/>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7"/>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7"/>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7"/>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7"/>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7"/>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7"/>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7"/>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7"/>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7"/>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7"/>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7"/>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7"/>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7"/>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7"/>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7"/>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7"/>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7"/>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7"/>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77"/>
          <p:cNvGrpSpPr/>
          <p:nvPr/>
        </p:nvGrpSpPr>
        <p:grpSpPr>
          <a:xfrm>
            <a:off x="6253375" y="1973150"/>
            <a:ext cx="274812" cy="354728"/>
            <a:chOff x="6253375" y="1973150"/>
            <a:chExt cx="274812" cy="354728"/>
          </a:xfrm>
        </p:grpSpPr>
        <p:sp>
          <p:nvSpPr>
            <p:cNvPr id="15261" name="Google Shape;15261;p77"/>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7"/>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7"/>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7"/>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7"/>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7"/>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7"/>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7"/>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7"/>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7"/>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7"/>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7"/>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7"/>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7"/>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7"/>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7"/>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7"/>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7"/>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7"/>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7"/>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7"/>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7"/>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7"/>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7"/>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7"/>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7"/>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7"/>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7"/>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7"/>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7"/>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7"/>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7"/>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7"/>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7"/>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7"/>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7"/>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7"/>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7"/>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9" name="Google Shape;15299;p77"/>
          <p:cNvGrpSpPr/>
          <p:nvPr/>
        </p:nvGrpSpPr>
        <p:grpSpPr>
          <a:xfrm>
            <a:off x="5802496" y="1973150"/>
            <a:ext cx="275309" cy="354728"/>
            <a:chOff x="5802496" y="1973150"/>
            <a:chExt cx="275309" cy="354728"/>
          </a:xfrm>
        </p:grpSpPr>
        <p:sp>
          <p:nvSpPr>
            <p:cNvPr id="15300" name="Google Shape;15300;p77"/>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7"/>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7"/>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7"/>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7"/>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77"/>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7"/>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7"/>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7"/>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7"/>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7"/>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7"/>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7"/>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7"/>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7"/>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7"/>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7"/>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7"/>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7"/>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7"/>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7"/>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7"/>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7"/>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7"/>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7"/>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7"/>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6" name="Google Shape;15326;p77"/>
          <p:cNvGrpSpPr/>
          <p:nvPr/>
        </p:nvGrpSpPr>
        <p:grpSpPr>
          <a:xfrm>
            <a:off x="5353083" y="1973150"/>
            <a:ext cx="274576" cy="354728"/>
            <a:chOff x="5353083" y="1973150"/>
            <a:chExt cx="274576" cy="354728"/>
          </a:xfrm>
        </p:grpSpPr>
        <p:sp>
          <p:nvSpPr>
            <p:cNvPr id="15327" name="Google Shape;15327;p77"/>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7"/>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7"/>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7"/>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7"/>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7"/>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7"/>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7"/>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7"/>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7"/>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7"/>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7"/>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7"/>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7"/>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7"/>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7"/>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7"/>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7"/>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7"/>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7"/>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7"/>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8" name="Google Shape;15348;p77"/>
          <p:cNvGrpSpPr/>
          <p:nvPr/>
        </p:nvGrpSpPr>
        <p:grpSpPr>
          <a:xfrm>
            <a:off x="4902701" y="1973150"/>
            <a:ext cx="274812" cy="354728"/>
            <a:chOff x="4902701" y="1973150"/>
            <a:chExt cx="274812" cy="354728"/>
          </a:xfrm>
        </p:grpSpPr>
        <p:sp>
          <p:nvSpPr>
            <p:cNvPr id="15349" name="Google Shape;15349;p77"/>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7"/>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7"/>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7"/>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7"/>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7"/>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7"/>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7"/>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7"/>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7"/>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7"/>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7"/>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7"/>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7"/>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7"/>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7"/>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7"/>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7"/>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7"/>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7"/>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7"/>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7"/>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7"/>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7"/>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7"/>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4" name="Google Shape;15374;p77"/>
          <p:cNvGrpSpPr/>
          <p:nvPr/>
        </p:nvGrpSpPr>
        <p:grpSpPr>
          <a:xfrm>
            <a:off x="4902701" y="2879989"/>
            <a:ext cx="272560" cy="354676"/>
            <a:chOff x="4902701" y="2879989"/>
            <a:chExt cx="272560" cy="354676"/>
          </a:xfrm>
        </p:grpSpPr>
        <p:sp>
          <p:nvSpPr>
            <p:cNvPr id="15375" name="Google Shape;15375;p77"/>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7"/>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7"/>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7"/>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7"/>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7"/>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7"/>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7"/>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7"/>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7"/>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7"/>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7"/>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7"/>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7"/>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7"/>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7"/>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7"/>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7"/>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7"/>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7"/>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7"/>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7"/>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7"/>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7"/>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9" name="Google Shape;15399;p77"/>
          <p:cNvGrpSpPr/>
          <p:nvPr/>
        </p:nvGrpSpPr>
        <p:grpSpPr>
          <a:xfrm>
            <a:off x="5803988" y="4268082"/>
            <a:ext cx="274550" cy="354728"/>
            <a:chOff x="5803988" y="4268082"/>
            <a:chExt cx="274550" cy="354728"/>
          </a:xfrm>
        </p:grpSpPr>
        <p:sp>
          <p:nvSpPr>
            <p:cNvPr id="15400" name="Google Shape;15400;p77"/>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7"/>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7"/>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7"/>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7"/>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7"/>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7"/>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7"/>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7"/>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7"/>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7"/>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7"/>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7"/>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7"/>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7"/>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7"/>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7"/>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7"/>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7"/>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7"/>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7"/>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7"/>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2" name="Google Shape;15422;p77"/>
          <p:cNvGrpSpPr/>
          <p:nvPr/>
        </p:nvGrpSpPr>
        <p:grpSpPr>
          <a:xfrm>
            <a:off x="5352349" y="4268082"/>
            <a:ext cx="274550" cy="354728"/>
            <a:chOff x="5352349" y="4268082"/>
            <a:chExt cx="274550" cy="354728"/>
          </a:xfrm>
        </p:grpSpPr>
        <p:sp>
          <p:nvSpPr>
            <p:cNvPr id="15423" name="Google Shape;15423;p77"/>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7"/>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7"/>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7"/>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7"/>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7"/>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7"/>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7"/>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7"/>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7"/>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7"/>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7"/>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7"/>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7"/>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7"/>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7"/>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7"/>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7"/>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7"/>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7"/>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7"/>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7"/>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5" name="Google Shape;15445;p77"/>
          <p:cNvGrpSpPr/>
          <p:nvPr/>
        </p:nvGrpSpPr>
        <p:grpSpPr>
          <a:xfrm>
            <a:off x="7606826" y="2419290"/>
            <a:ext cx="274550" cy="354728"/>
            <a:chOff x="7606826" y="2419290"/>
            <a:chExt cx="274550" cy="354728"/>
          </a:xfrm>
        </p:grpSpPr>
        <p:sp>
          <p:nvSpPr>
            <p:cNvPr id="15446" name="Google Shape;15446;p77"/>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7"/>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7"/>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7"/>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7"/>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7"/>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7"/>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7"/>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7"/>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7"/>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7"/>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7"/>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7"/>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7"/>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7"/>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1" name="Google Shape;15461;p77"/>
          <p:cNvGrpSpPr/>
          <p:nvPr/>
        </p:nvGrpSpPr>
        <p:grpSpPr>
          <a:xfrm>
            <a:off x="7156182" y="2419290"/>
            <a:ext cx="274550" cy="354728"/>
            <a:chOff x="7156182" y="2419290"/>
            <a:chExt cx="274550" cy="354728"/>
          </a:xfrm>
        </p:grpSpPr>
        <p:sp>
          <p:nvSpPr>
            <p:cNvPr id="15462" name="Google Shape;15462;p77"/>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7"/>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7"/>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7"/>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7"/>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7"/>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7"/>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7"/>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7"/>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7"/>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7"/>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7"/>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7"/>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7"/>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7"/>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77"/>
          <p:cNvGrpSpPr/>
          <p:nvPr/>
        </p:nvGrpSpPr>
        <p:grpSpPr>
          <a:xfrm>
            <a:off x="6705276" y="2419290"/>
            <a:ext cx="274812" cy="354728"/>
            <a:chOff x="6705276" y="2419290"/>
            <a:chExt cx="274812" cy="354728"/>
          </a:xfrm>
        </p:grpSpPr>
        <p:sp>
          <p:nvSpPr>
            <p:cNvPr id="15478" name="Google Shape;15478;p77"/>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7"/>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7"/>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7"/>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7"/>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7"/>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7"/>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7"/>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7"/>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7"/>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77"/>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7"/>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7"/>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7"/>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7"/>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7"/>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7"/>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7"/>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7"/>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7"/>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7"/>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7"/>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7"/>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7"/>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7"/>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7"/>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7"/>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7"/>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6" name="Google Shape;15506;p77"/>
          <p:cNvGrpSpPr/>
          <p:nvPr/>
        </p:nvGrpSpPr>
        <p:grpSpPr>
          <a:xfrm>
            <a:off x="4902936" y="2419290"/>
            <a:ext cx="274576" cy="354728"/>
            <a:chOff x="4902936" y="2419290"/>
            <a:chExt cx="274576" cy="354728"/>
          </a:xfrm>
        </p:grpSpPr>
        <p:sp>
          <p:nvSpPr>
            <p:cNvPr id="15507" name="Google Shape;15507;p77"/>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7"/>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7"/>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7"/>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7"/>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7"/>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7"/>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7"/>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7"/>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7"/>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7"/>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7"/>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77"/>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7"/>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7"/>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7"/>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7"/>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7"/>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7"/>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7"/>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7" name="Google Shape;15527;p77"/>
          <p:cNvGrpSpPr/>
          <p:nvPr/>
        </p:nvGrpSpPr>
        <p:grpSpPr>
          <a:xfrm>
            <a:off x="7608056" y="3345794"/>
            <a:ext cx="270334" cy="354754"/>
            <a:chOff x="7608056" y="3345794"/>
            <a:chExt cx="270334" cy="354754"/>
          </a:xfrm>
        </p:grpSpPr>
        <p:sp>
          <p:nvSpPr>
            <p:cNvPr id="15528" name="Google Shape;15528;p77"/>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7"/>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7"/>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7"/>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7"/>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7"/>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7"/>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7"/>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7"/>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7"/>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7"/>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7"/>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77"/>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77"/>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7"/>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7"/>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7"/>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77"/>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7"/>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7" name="Google Shape;15547;p77"/>
          <p:cNvGrpSpPr/>
          <p:nvPr/>
        </p:nvGrpSpPr>
        <p:grpSpPr>
          <a:xfrm>
            <a:off x="6712765" y="4268082"/>
            <a:ext cx="263316" cy="354728"/>
            <a:chOff x="6712765" y="4268082"/>
            <a:chExt cx="263316" cy="354728"/>
          </a:xfrm>
        </p:grpSpPr>
        <p:sp>
          <p:nvSpPr>
            <p:cNvPr id="15548" name="Google Shape;15548;p77"/>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7"/>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7"/>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77"/>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77"/>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7"/>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7"/>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7"/>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7"/>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77"/>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7"/>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7"/>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7"/>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7"/>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7"/>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77"/>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4" name="Google Shape;15564;p77"/>
          <p:cNvGrpSpPr/>
          <p:nvPr/>
        </p:nvGrpSpPr>
        <p:grpSpPr>
          <a:xfrm>
            <a:off x="5359341" y="2419159"/>
            <a:ext cx="262819" cy="354859"/>
            <a:chOff x="5359341" y="2419159"/>
            <a:chExt cx="262819" cy="354859"/>
          </a:xfrm>
        </p:grpSpPr>
        <p:sp>
          <p:nvSpPr>
            <p:cNvPr id="15565" name="Google Shape;15565;p77"/>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7"/>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7"/>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7"/>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7"/>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77"/>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77"/>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77"/>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77"/>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77"/>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77"/>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77"/>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77"/>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7"/>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7"/>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7"/>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7"/>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7"/>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77"/>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77"/>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77"/>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6" name="Google Shape;15586;p77"/>
          <p:cNvGrpSpPr/>
          <p:nvPr/>
        </p:nvGrpSpPr>
        <p:grpSpPr>
          <a:xfrm>
            <a:off x="6709282" y="3790206"/>
            <a:ext cx="263316" cy="354493"/>
            <a:chOff x="6709282" y="3790206"/>
            <a:chExt cx="263316" cy="354493"/>
          </a:xfrm>
        </p:grpSpPr>
        <p:sp>
          <p:nvSpPr>
            <p:cNvPr id="15587" name="Google Shape;15587;p77"/>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77"/>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77"/>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77"/>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77"/>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77"/>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77"/>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77"/>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77"/>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7"/>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7"/>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7"/>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77"/>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77"/>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77"/>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77"/>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3" name="Google Shape;15603;p77"/>
          <p:cNvGrpSpPr/>
          <p:nvPr/>
        </p:nvGrpSpPr>
        <p:grpSpPr>
          <a:xfrm>
            <a:off x="6260629" y="2419290"/>
            <a:ext cx="263055" cy="354493"/>
            <a:chOff x="6260629" y="2419290"/>
            <a:chExt cx="263055" cy="354493"/>
          </a:xfrm>
        </p:grpSpPr>
        <p:sp>
          <p:nvSpPr>
            <p:cNvPr id="15604" name="Google Shape;15604;p77"/>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77"/>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77"/>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77"/>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77"/>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77"/>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7"/>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77"/>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77"/>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77"/>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77"/>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77"/>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77"/>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7"/>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77"/>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9" name="Google Shape;15619;p77"/>
          <p:cNvGrpSpPr/>
          <p:nvPr/>
        </p:nvGrpSpPr>
        <p:grpSpPr>
          <a:xfrm>
            <a:off x="6260864" y="2879911"/>
            <a:ext cx="263343" cy="354754"/>
            <a:chOff x="6260864" y="2879911"/>
            <a:chExt cx="263343" cy="354754"/>
          </a:xfrm>
        </p:grpSpPr>
        <p:sp>
          <p:nvSpPr>
            <p:cNvPr id="15620" name="Google Shape;15620;p77"/>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7"/>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7"/>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77"/>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7"/>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7"/>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7"/>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77"/>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77"/>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7"/>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7"/>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7"/>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7"/>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77"/>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77"/>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77"/>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7"/>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7"/>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8" name="Google Shape;15638;p77"/>
          <p:cNvGrpSpPr/>
          <p:nvPr/>
        </p:nvGrpSpPr>
        <p:grpSpPr>
          <a:xfrm>
            <a:off x="8062968" y="2419290"/>
            <a:ext cx="263316" cy="354728"/>
            <a:chOff x="8062968" y="2419290"/>
            <a:chExt cx="263316" cy="354728"/>
          </a:xfrm>
        </p:grpSpPr>
        <p:sp>
          <p:nvSpPr>
            <p:cNvPr id="15639" name="Google Shape;15639;p77"/>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77"/>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7"/>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77"/>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77"/>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7"/>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7"/>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77"/>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77"/>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7"/>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77"/>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7"/>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7"/>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7"/>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7"/>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77"/>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77"/>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6" name="Google Shape;15656;p77"/>
          <p:cNvGrpSpPr/>
          <p:nvPr/>
        </p:nvGrpSpPr>
        <p:grpSpPr>
          <a:xfrm>
            <a:off x="5809723" y="2419290"/>
            <a:ext cx="263316" cy="354728"/>
            <a:chOff x="5809723" y="2419290"/>
            <a:chExt cx="263316" cy="354728"/>
          </a:xfrm>
        </p:grpSpPr>
        <p:sp>
          <p:nvSpPr>
            <p:cNvPr id="15657" name="Google Shape;15657;p77"/>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7"/>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77"/>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77"/>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7"/>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77"/>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77"/>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7"/>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7"/>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7"/>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7"/>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7"/>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7"/>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7"/>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77"/>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77"/>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7"/>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4" name="Google Shape;15674;p77"/>
          <p:cNvGrpSpPr/>
          <p:nvPr/>
        </p:nvGrpSpPr>
        <p:grpSpPr>
          <a:xfrm>
            <a:off x="7606826" y="1502999"/>
            <a:ext cx="263552" cy="354754"/>
            <a:chOff x="7606826" y="1502999"/>
            <a:chExt cx="263552" cy="354754"/>
          </a:xfrm>
        </p:grpSpPr>
        <p:sp>
          <p:nvSpPr>
            <p:cNvPr id="15675" name="Google Shape;15675;p77"/>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77"/>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77"/>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7"/>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7"/>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77"/>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77"/>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77"/>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77"/>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7"/>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7"/>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7"/>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7"/>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7"/>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7"/>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77"/>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77"/>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77"/>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3" name="Google Shape;15693;p77"/>
          <p:cNvGrpSpPr/>
          <p:nvPr/>
        </p:nvGrpSpPr>
        <p:grpSpPr>
          <a:xfrm>
            <a:off x="8060455" y="3790075"/>
            <a:ext cx="264076" cy="354623"/>
            <a:chOff x="8060455" y="3790075"/>
            <a:chExt cx="264076" cy="354623"/>
          </a:xfrm>
        </p:grpSpPr>
        <p:sp>
          <p:nvSpPr>
            <p:cNvPr id="15694" name="Google Shape;15694;p77"/>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7"/>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77"/>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77"/>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77"/>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7"/>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77"/>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77"/>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7"/>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7"/>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7"/>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7"/>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7"/>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7"/>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77"/>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7"/>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77"/>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77"/>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77"/>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7"/>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7"/>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7"/>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77"/>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7" name="Google Shape;15717;p77"/>
          <p:cNvGrpSpPr/>
          <p:nvPr/>
        </p:nvGrpSpPr>
        <p:grpSpPr>
          <a:xfrm>
            <a:off x="7614550" y="2879911"/>
            <a:ext cx="263316" cy="354754"/>
            <a:chOff x="7614550" y="2879911"/>
            <a:chExt cx="263316" cy="354754"/>
          </a:xfrm>
        </p:grpSpPr>
        <p:sp>
          <p:nvSpPr>
            <p:cNvPr id="15718" name="Google Shape;15718;p77"/>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77"/>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7"/>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77"/>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77"/>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77"/>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7"/>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77"/>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77"/>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77"/>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77"/>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77"/>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77"/>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77"/>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77"/>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77"/>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77"/>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77"/>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77"/>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7" name="Google Shape;15737;p77"/>
          <p:cNvGrpSpPr/>
          <p:nvPr/>
        </p:nvGrpSpPr>
        <p:grpSpPr>
          <a:xfrm>
            <a:off x="4900684" y="4268187"/>
            <a:ext cx="274576" cy="354623"/>
            <a:chOff x="4900684" y="4268187"/>
            <a:chExt cx="274576" cy="354623"/>
          </a:xfrm>
        </p:grpSpPr>
        <p:sp>
          <p:nvSpPr>
            <p:cNvPr id="15738" name="Google Shape;15738;p77"/>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7"/>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7"/>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7"/>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77"/>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77"/>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77"/>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77"/>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77"/>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77"/>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77"/>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7"/>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77"/>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77"/>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77"/>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3" name="Google Shape;15753;p77"/>
          <p:cNvGrpSpPr/>
          <p:nvPr/>
        </p:nvGrpSpPr>
        <p:grpSpPr>
          <a:xfrm>
            <a:off x="7161654" y="3345794"/>
            <a:ext cx="263343" cy="354754"/>
            <a:chOff x="7161654" y="3345794"/>
            <a:chExt cx="263343" cy="354754"/>
          </a:xfrm>
        </p:grpSpPr>
        <p:sp>
          <p:nvSpPr>
            <p:cNvPr id="15754" name="Google Shape;15754;p77"/>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7"/>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77"/>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77"/>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77"/>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77"/>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77"/>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77"/>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77"/>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77"/>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77"/>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77"/>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77"/>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77"/>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77"/>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77"/>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77"/>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77"/>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77"/>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3" name="Google Shape;15773;p77"/>
          <p:cNvGrpSpPr/>
          <p:nvPr/>
        </p:nvGrpSpPr>
        <p:grpSpPr>
          <a:xfrm>
            <a:off x="6711770" y="3345794"/>
            <a:ext cx="263081" cy="354754"/>
            <a:chOff x="6711770" y="3345794"/>
            <a:chExt cx="263081" cy="354754"/>
          </a:xfrm>
        </p:grpSpPr>
        <p:sp>
          <p:nvSpPr>
            <p:cNvPr id="15774" name="Google Shape;15774;p77"/>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77"/>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77"/>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77"/>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7"/>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7"/>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77"/>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77"/>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77"/>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77"/>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77"/>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77"/>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77"/>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77"/>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7"/>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77"/>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77"/>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1" name="Google Shape;15791;p77"/>
          <p:cNvGrpSpPr/>
          <p:nvPr/>
        </p:nvGrpSpPr>
        <p:grpSpPr>
          <a:xfrm>
            <a:off x="7163409" y="2880251"/>
            <a:ext cx="263316" cy="354414"/>
            <a:chOff x="7163409" y="2880251"/>
            <a:chExt cx="263316" cy="354414"/>
          </a:xfrm>
        </p:grpSpPr>
        <p:sp>
          <p:nvSpPr>
            <p:cNvPr id="15792" name="Google Shape;15792;p77"/>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77"/>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77"/>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77"/>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77"/>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77"/>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77"/>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77"/>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77"/>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77"/>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7"/>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77"/>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4" name="Google Shape;15804;p77"/>
          <p:cNvGrpSpPr/>
          <p:nvPr/>
        </p:nvGrpSpPr>
        <p:grpSpPr>
          <a:xfrm>
            <a:off x="6712032" y="2880172"/>
            <a:ext cx="263316" cy="354493"/>
            <a:chOff x="6712032" y="2880172"/>
            <a:chExt cx="263316" cy="354493"/>
          </a:xfrm>
        </p:grpSpPr>
        <p:sp>
          <p:nvSpPr>
            <p:cNvPr id="15805" name="Google Shape;15805;p77"/>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7"/>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77"/>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77"/>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77"/>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77"/>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7"/>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77"/>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77"/>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77"/>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77"/>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7"/>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7"/>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77"/>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77"/>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77"/>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77"/>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7"/>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77"/>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77"/>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77"/>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6" name="Google Shape;15826;p77"/>
          <p:cNvGrpSpPr/>
          <p:nvPr/>
        </p:nvGrpSpPr>
        <p:grpSpPr>
          <a:xfrm>
            <a:off x="6261624" y="3345794"/>
            <a:ext cx="263316" cy="354754"/>
            <a:chOff x="6261624" y="3345794"/>
            <a:chExt cx="263316" cy="354754"/>
          </a:xfrm>
        </p:grpSpPr>
        <p:sp>
          <p:nvSpPr>
            <p:cNvPr id="15827" name="Google Shape;15827;p77"/>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77"/>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77"/>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77"/>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77"/>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77"/>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77"/>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77"/>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77"/>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7"/>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7"/>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77"/>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77"/>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7"/>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7"/>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7"/>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77"/>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77"/>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77"/>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77"/>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77"/>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77"/>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77"/>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77"/>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77"/>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77"/>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77"/>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77"/>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55" name="Google Shape;15855;p77"/>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56" name="Google Shape;15856;p77"/>
          <p:cNvGrpSpPr/>
          <p:nvPr/>
        </p:nvGrpSpPr>
        <p:grpSpPr>
          <a:xfrm>
            <a:off x="5811739" y="3345794"/>
            <a:ext cx="263316" cy="354754"/>
            <a:chOff x="5811739" y="3345794"/>
            <a:chExt cx="263316" cy="354754"/>
          </a:xfrm>
        </p:grpSpPr>
        <p:sp>
          <p:nvSpPr>
            <p:cNvPr id="15857" name="Google Shape;15857;p77"/>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77"/>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7"/>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7"/>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7"/>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77"/>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77"/>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7"/>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77"/>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77"/>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77"/>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77"/>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77"/>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77"/>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77"/>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77"/>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77"/>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7"/>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7"/>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77"/>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77"/>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8" name="Google Shape;15878;p77"/>
          <p:cNvGrpSpPr/>
          <p:nvPr/>
        </p:nvGrpSpPr>
        <p:grpSpPr>
          <a:xfrm>
            <a:off x="5363818" y="3345794"/>
            <a:ext cx="259074" cy="354493"/>
            <a:chOff x="5363818" y="3345794"/>
            <a:chExt cx="259074" cy="354493"/>
          </a:xfrm>
        </p:grpSpPr>
        <p:sp>
          <p:nvSpPr>
            <p:cNvPr id="15879" name="Google Shape;15879;p77"/>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77"/>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77"/>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77"/>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77"/>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77"/>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77"/>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77"/>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77"/>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77"/>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77"/>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77"/>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77"/>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7"/>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77"/>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77"/>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77"/>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77"/>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77"/>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7"/>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7"/>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77"/>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77"/>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77"/>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77"/>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4" name="Google Shape;15904;p77"/>
          <p:cNvGrpSpPr/>
          <p:nvPr/>
        </p:nvGrpSpPr>
        <p:grpSpPr>
          <a:xfrm>
            <a:off x="4912939" y="3345663"/>
            <a:ext cx="261326" cy="354885"/>
            <a:chOff x="4912939" y="3345663"/>
            <a:chExt cx="261326" cy="354885"/>
          </a:xfrm>
        </p:grpSpPr>
        <p:sp>
          <p:nvSpPr>
            <p:cNvPr id="15905" name="Google Shape;15905;p77"/>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77"/>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77"/>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77"/>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77"/>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77"/>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77"/>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77"/>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77"/>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77"/>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77"/>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77"/>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77"/>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77"/>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77"/>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77"/>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77"/>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7"/>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7"/>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7"/>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77"/>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6" name="Google Shape;15926;p77"/>
          <p:cNvGrpSpPr/>
          <p:nvPr/>
        </p:nvGrpSpPr>
        <p:grpSpPr>
          <a:xfrm>
            <a:off x="5809723" y="2879911"/>
            <a:ext cx="263081" cy="355016"/>
            <a:chOff x="5809723" y="2879911"/>
            <a:chExt cx="263081" cy="355016"/>
          </a:xfrm>
        </p:grpSpPr>
        <p:sp>
          <p:nvSpPr>
            <p:cNvPr id="15927" name="Google Shape;15927;p77"/>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77"/>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77"/>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77"/>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77"/>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77"/>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77"/>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77"/>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7"/>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77"/>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77"/>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77"/>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7"/>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77"/>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77"/>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77"/>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77"/>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77"/>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77"/>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77"/>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77"/>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77"/>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9" name="Google Shape;15949;p77"/>
          <p:cNvGrpSpPr/>
          <p:nvPr/>
        </p:nvGrpSpPr>
        <p:grpSpPr>
          <a:xfrm>
            <a:off x="7616069" y="4268056"/>
            <a:ext cx="263316" cy="354754"/>
            <a:chOff x="7616069" y="4268056"/>
            <a:chExt cx="263316" cy="354754"/>
          </a:xfrm>
        </p:grpSpPr>
        <p:sp>
          <p:nvSpPr>
            <p:cNvPr id="15950" name="Google Shape;15950;p77"/>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77"/>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77"/>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77"/>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77"/>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77"/>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77"/>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77"/>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77"/>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77"/>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77"/>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77"/>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77"/>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77"/>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77"/>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77"/>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77"/>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77"/>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7"/>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77"/>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77"/>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1" name="Google Shape;15971;p77"/>
          <p:cNvGrpSpPr/>
          <p:nvPr/>
        </p:nvGrpSpPr>
        <p:grpSpPr>
          <a:xfrm>
            <a:off x="7164404" y="4268318"/>
            <a:ext cx="263316" cy="354493"/>
            <a:chOff x="7164404" y="4268318"/>
            <a:chExt cx="263316" cy="354493"/>
          </a:xfrm>
        </p:grpSpPr>
        <p:sp>
          <p:nvSpPr>
            <p:cNvPr id="15972" name="Google Shape;15972;p77"/>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77"/>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77"/>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7"/>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77"/>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77"/>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77"/>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77"/>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77"/>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77"/>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77"/>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7"/>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77"/>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77"/>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77"/>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7"/>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8" name="Google Shape;15988;p77"/>
          <p:cNvGrpSpPr/>
          <p:nvPr/>
        </p:nvGrpSpPr>
        <p:grpSpPr>
          <a:xfrm>
            <a:off x="5358346" y="2879911"/>
            <a:ext cx="263316" cy="354754"/>
            <a:chOff x="5358346" y="2879911"/>
            <a:chExt cx="263316" cy="354754"/>
          </a:xfrm>
        </p:grpSpPr>
        <p:sp>
          <p:nvSpPr>
            <p:cNvPr id="15989" name="Google Shape;15989;p77"/>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77"/>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77"/>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77"/>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7"/>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77"/>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77"/>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77"/>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77"/>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77"/>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77"/>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77"/>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7"/>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77"/>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77"/>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7"/>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77"/>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77"/>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7"/>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77"/>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77"/>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0" name="Google Shape;16010;p77"/>
          <p:cNvGrpSpPr/>
          <p:nvPr/>
        </p:nvGrpSpPr>
        <p:grpSpPr>
          <a:xfrm>
            <a:off x="8061450" y="3345742"/>
            <a:ext cx="263316" cy="354807"/>
            <a:chOff x="8061450" y="3345742"/>
            <a:chExt cx="263316" cy="354807"/>
          </a:xfrm>
        </p:grpSpPr>
        <p:sp>
          <p:nvSpPr>
            <p:cNvPr id="16011" name="Google Shape;16011;p77"/>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77"/>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77"/>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77"/>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77"/>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77"/>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77"/>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77"/>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7"/>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77"/>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77"/>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77"/>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77"/>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77"/>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77"/>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77"/>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7" name="Google Shape;16027;p77"/>
          <p:cNvGrpSpPr/>
          <p:nvPr/>
        </p:nvGrpSpPr>
        <p:grpSpPr>
          <a:xfrm>
            <a:off x="8065953" y="2879911"/>
            <a:ext cx="263081" cy="354754"/>
            <a:chOff x="8065953" y="2879911"/>
            <a:chExt cx="263081" cy="354754"/>
          </a:xfrm>
        </p:grpSpPr>
        <p:sp>
          <p:nvSpPr>
            <p:cNvPr id="16028" name="Google Shape;16028;p77"/>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7"/>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77"/>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77"/>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7"/>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77"/>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77"/>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77"/>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77"/>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7"/>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7"/>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7"/>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77"/>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77"/>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77"/>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77"/>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4" name="Google Shape;16044;p77"/>
          <p:cNvGrpSpPr/>
          <p:nvPr/>
        </p:nvGrpSpPr>
        <p:grpSpPr>
          <a:xfrm>
            <a:off x="8064199" y="4268318"/>
            <a:ext cx="270308" cy="354493"/>
            <a:chOff x="8064199" y="4268318"/>
            <a:chExt cx="270308" cy="354493"/>
          </a:xfrm>
        </p:grpSpPr>
        <p:sp>
          <p:nvSpPr>
            <p:cNvPr id="16045" name="Google Shape;16045;p77"/>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77"/>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77"/>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77"/>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77"/>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77"/>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77"/>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77"/>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77"/>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77"/>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77"/>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77"/>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7"/>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7"/>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7"/>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77"/>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77"/>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77"/>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9" name="Shape 899"/>
        <p:cNvGrpSpPr/>
        <p:nvPr/>
      </p:nvGrpSpPr>
      <p:grpSpPr>
        <a:xfrm>
          <a:off x="0" y="0"/>
          <a:ext cx="0" cy="0"/>
          <a:chOff x="0" y="0"/>
          <a:chExt cx="0" cy="0"/>
        </a:xfrm>
      </p:grpSpPr>
      <p:sp>
        <p:nvSpPr>
          <p:cNvPr id="900" name="Google Shape;900;p33"/>
          <p:cNvSpPr txBox="1"/>
          <p:nvPr>
            <p:ph idx="1" type="subTitle"/>
          </p:nvPr>
        </p:nvSpPr>
        <p:spPr>
          <a:xfrm>
            <a:off x="1656950" y="1621550"/>
            <a:ext cx="6483300" cy="1643400"/>
          </a:xfrm>
          <a:prstGeom prst="rect">
            <a:avLst/>
          </a:prstGeom>
        </p:spPr>
        <p:txBody>
          <a:bodyPr anchorCtr="0" anchor="ctr" bIns="91425" lIns="91425" spcFirstLastPara="1" rIns="91425" wrap="square" tIns="91425">
            <a:noAutofit/>
          </a:bodyPr>
          <a:lstStyle/>
          <a:p>
            <a:pPr indent="0" lvl="0" marL="0" rtl="0" algn="ctr">
              <a:spcBef>
                <a:spcPts val="1200"/>
              </a:spcBef>
              <a:spcAft>
                <a:spcPts val="1200"/>
              </a:spcAft>
              <a:buNone/>
            </a:pPr>
            <a:r>
              <a:rPr lang="en"/>
              <a:t>"Do not worry too much about your difficulties in mathematics, I can assure you that mine are still greater"</a:t>
            </a:r>
            <a:endParaRPr/>
          </a:p>
        </p:txBody>
      </p:sp>
      <p:sp>
        <p:nvSpPr>
          <p:cNvPr id="901" name="Google Shape;901;p33"/>
          <p:cNvSpPr txBox="1"/>
          <p:nvPr>
            <p:ph type="title"/>
          </p:nvPr>
        </p:nvSpPr>
        <p:spPr>
          <a:xfrm>
            <a:off x="3128475" y="3308958"/>
            <a:ext cx="3540000" cy="42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-Albert Einstein</a:t>
            </a:r>
            <a:endParaRPr/>
          </a:p>
        </p:txBody>
      </p:sp>
      <p:sp>
        <p:nvSpPr>
          <p:cNvPr id="902" name="Google Shape;902;p33">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903" name="Google Shape;903;p33">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3">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3">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3">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907" name="Google Shape;907;p33">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908" name="Google Shape;908;p33">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909" name="Google Shape;909;p33">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910" name="Google Shape;910;p33"/>
          <p:cNvGrpSpPr/>
          <p:nvPr/>
        </p:nvGrpSpPr>
        <p:grpSpPr>
          <a:xfrm rot="1030857">
            <a:off x="7067849" y="714236"/>
            <a:ext cx="793296" cy="755865"/>
            <a:chOff x="3942150" y="3173400"/>
            <a:chExt cx="956458" cy="911223"/>
          </a:xfrm>
        </p:grpSpPr>
        <p:sp>
          <p:nvSpPr>
            <p:cNvPr id="911" name="Google Shape;911;p33"/>
            <p:cNvSpPr/>
            <p:nvPr/>
          </p:nvSpPr>
          <p:spPr>
            <a:xfrm>
              <a:off x="3942975" y="3173400"/>
              <a:ext cx="949875" cy="907750"/>
            </a:xfrm>
            <a:custGeom>
              <a:rect b="b" l="l" r="r" t="t"/>
              <a:pathLst>
                <a:path extrusionOk="0" h="36310" w="37995">
                  <a:moveTo>
                    <a:pt x="8675" y="0"/>
                  </a:moveTo>
                  <a:cubicBezTo>
                    <a:pt x="7835" y="0"/>
                    <a:pt x="6993" y="286"/>
                    <a:pt x="6305" y="874"/>
                  </a:cubicBezTo>
                  <a:lnTo>
                    <a:pt x="2102" y="4610"/>
                  </a:lnTo>
                  <a:cubicBezTo>
                    <a:pt x="368" y="6111"/>
                    <a:pt x="435" y="8779"/>
                    <a:pt x="2203" y="10180"/>
                  </a:cubicBezTo>
                  <a:lnTo>
                    <a:pt x="10175" y="16652"/>
                  </a:lnTo>
                  <a:lnTo>
                    <a:pt x="1469" y="25291"/>
                  </a:lnTo>
                  <a:cubicBezTo>
                    <a:pt x="1" y="26726"/>
                    <a:pt x="68" y="29161"/>
                    <a:pt x="1569" y="30562"/>
                  </a:cubicBezTo>
                  <a:cubicBezTo>
                    <a:pt x="3103" y="31996"/>
                    <a:pt x="5138" y="33731"/>
                    <a:pt x="7139" y="35098"/>
                  </a:cubicBezTo>
                  <a:cubicBezTo>
                    <a:pt x="7770" y="35519"/>
                    <a:pt x="8489" y="35722"/>
                    <a:pt x="9200" y="35722"/>
                  </a:cubicBezTo>
                  <a:cubicBezTo>
                    <a:pt x="10293" y="35722"/>
                    <a:pt x="11369" y="35241"/>
                    <a:pt x="12076" y="34331"/>
                  </a:cubicBezTo>
                  <a:lnTo>
                    <a:pt x="18347" y="26225"/>
                  </a:lnTo>
                  <a:lnTo>
                    <a:pt x="26186" y="35065"/>
                  </a:lnTo>
                  <a:cubicBezTo>
                    <a:pt x="26921" y="35869"/>
                    <a:pt x="27910" y="36309"/>
                    <a:pt x="28922" y="36309"/>
                  </a:cubicBezTo>
                  <a:cubicBezTo>
                    <a:pt x="29380" y="36309"/>
                    <a:pt x="29843" y="36219"/>
                    <a:pt x="30289" y="36032"/>
                  </a:cubicBezTo>
                  <a:cubicBezTo>
                    <a:pt x="32124" y="35332"/>
                    <a:pt x="34626" y="33864"/>
                    <a:pt x="36761" y="31029"/>
                  </a:cubicBezTo>
                  <a:cubicBezTo>
                    <a:pt x="37995" y="29394"/>
                    <a:pt x="37695" y="27126"/>
                    <a:pt x="36093" y="25892"/>
                  </a:cubicBezTo>
                  <a:lnTo>
                    <a:pt x="27154" y="18953"/>
                  </a:lnTo>
                  <a:lnTo>
                    <a:pt x="36193" y="11381"/>
                  </a:lnTo>
                  <a:cubicBezTo>
                    <a:pt x="37695" y="10147"/>
                    <a:pt x="37961" y="7912"/>
                    <a:pt x="36794" y="6344"/>
                  </a:cubicBezTo>
                  <a:cubicBezTo>
                    <a:pt x="35526" y="4710"/>
                    <a:pt x="33725" y="2708"/>
                    <a:pt x="31423" y="1141"/>
                  </a:cubicBezTo>
                  <a:cubicBezTo>
                    <a:pt x="30776" y="695"/>
                    <a:pt x="30035" y="479"/>
                    <a:pt x="29303" y="479"/>
                  </a:cubicBezTo>
                  <a:cubicBezTo>
                    <a:pt x="28226" y="479"/>
                    <a:pt x="27168" y="947"/>
                    <a:pt x="26453" y="1841"/>
                  </a:cubicBezTo>
                  <a:lnTo>
                    <a:pt x="18948" y="11314"/>
                  </a:lnTo>
                  <a:lnTo>
                    <a:pt x="11643" y="1474"/>
                  </a:lnTo>
                  <a:cubicBezTo>
                    <a:pt x="10901" y="504"/>
                    <a:pt x="9790" y="0"/>
                    <a:pt x="86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3"/>
            <p:cNvSpPr/>
            <p:nvPr/>
          </p:nvSpPr>
          <p:spPr>
            <a:xfrm>
              <a:off x="4542575" y="3185850"/>
              <a:ext cx="350275" cy="895125"/>
            </a:xfrm>
            <a:custGeom>
              <a:rect b="b" l="l" r="r" t="t"/>
              <a:pathLst>
                <a:path extrusionOk="0" h="35805" w="14011">
                  <a:moveTo>
                    <a:pt x="5347" y="0"/>
                  </a:moveTo>
                  <a:cubicBezTo>
                    <a:pt x="4269" y="0"/>
                    <a:pt x="3220" y="480"/>
                    <a:pt x="2503" y="1376"/>
                  </a:cubicBezTo>
                  <a:lnTo>
                    <a:pt x="2369" y="1543"/>
                  </a:lnTo>
                  <a:cubicBezTo>
                    <a:pt x="2784" y="1261"/>
                    <a:pt x="3262" y="1116"/>
                    <a:pt x="3744" y="1116"/>
                  </a:cubicBezTo>
                  <a:cubicBezTo>
                    <a:pt x="4115" y="1116"/>
                    <a:pt x="4489" y="1202"/>
                    <a:pt x="4838" y="1376"/>
                  </a:cubicBezTo>
                  <a:cubicBezTo>
                    <a:pt x="5438" y="1677"/>
                    <a:pt x="5972" y="2144"/>
                    <a:pt x="6439" y="2644"/>
                  </a:cubicBezTo>
                  <a:cubicBezTo>
                    <a:pt x="7473" y="3878"/>
                    <a:pt x="7873" y="5613"/>
                    <a:pt x="7506" y="7147"/>
                  </a:cubicBezTo>
                  <a:cubicBezTo>
                    <a:pt x="7173" y="8548"/>
                    <a:pt x="6305" y="9716"/>
                    <a:pt x="5471" y="10850"/>
                  </a:cubicBezTo>
                  <a:cubicBezTo>
                    <a:pt x="3837" y="12985"/>
                    <a:pt x="2202" y="15086"/>
                    <a:pt x="635" y="17221"/>
                  </a:cubicBezTo>
                  <a:cubicBezTo>
                    <a:pt x="1" y="18088"/>
                    <a:pt x="134" y="19356"/>
                    <a:pt x="1001" y="20023"/>
                  </a:cubicBezTo>
                  <a:cubicBezTo>
                    <a:pt x="3103" y="21658"/>
                    <a:pt x="5271" y="23359"/>
                    <a:pt x="7306" y="24960"/>
                  </a:cubicBezTo>
                  <a:cubicBezTo>
                    <a:pt x="8273" y="25694"/>
                    <a:pt x="9307" y="26561"/>
                    <a:pt x="9474" y="27795"/>
                  </a:cubicBezTo>
                  <a:cubicBezTo>
                    <a:pt x="9641" y="28996"/>
                    <a:pt x="8840" y="30164"/>
                    <a:pt x="7973" y="31031"/>
                  </a:cubicBezTo>
                  <a:cubicBezTo>
                    <a:pt x="7173" y="31832"/>
                    <a:pt x="6305" y="32565"/>
                    <a:pt x="5338" y="33199"/>
                  </a:cubicBezTo>
                  <a:cubicBezTo>
                    <a:pt x="4754" y="33576"/>
                    <a:pt x="4063" y="33755"/>
                    <a:pt x="3367" y="33755"/>
                  </a:cubicBezTo>
                  <a:cubicBezTo>
                    <a:pt x="2274" y="33755"/>
                    <a:pt x="1168" y="33314"/>
                    <a:pt x="434" y="32499"/>
                  </a:cubicBezTo>
                  <a:lnTo>
                    <a:pt x="434" y="32499"/>
                  </a:lnTo>
                  <a:lnTo>
                    <a:pt x="2269" y="34567"/>
                  </a:lnTo>
                  <a:cubicBezTo>
                    <a:pt x="2964" y="35355"/>
                    <a:pt x="3981" y="35804"/>
                    <a:pt x="5007" y="35804"/>
                  </a:cubicBezTo>
                  <a:cubicBezTo>
                    <a:pt x="5458" y="35804"/>
                    <a:pt x="5911" y="35718"/>
                    <a:pt x="6339" y="35534"/>
                  </a:cubicBezTo>
                  <a:cubicBezTo>
                    <a:pt x="8140" y="34800"/>
                    <a:pt x="10642" y="33366"/>
                    <a:pt x="12810" y="30531"/>
                  </a:cubicBezTo>
                  <a:cubicBezTo>
                    <a:pt x="14011" y="28963"/>
                    <a:pt x="13777" y="26628"/>
                    <a:pt x="12143" y="25360"/>
                  </a:cubicBezTo>
                  <a:lnTo>
                    <a:pt x="3170" y="18455"/>
                  </a:lnTo>
                  <a:lnTo>
                    <a:pt x="12276" y="10950"/>
                  </a:lnTo>
                  <a:cubicBezTo>
                    <a:pt x="13777" y="9649"/>
                    <a:pt x="14011" y="7414"/>
                    <a:pt x="12843" y="5880"/>
                  </a:cubicBezTo>
                  <a:cubicBezTo>
                    <a:pt x="11609" y="4278"/>
                    <a:pt x="9808" y="2277"/>
                    <a:pt x="7473" y="676"/>
                  </a:cubicBezTo>
                  <a:cubicBezTo>
                    <a:pt x="6814" y="219"/>
                    <a:pt x="6074" y="0"/>
                    <a:pt x="5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3"/>
            <p:cNvSpPr/>
            <p:nvPr/>
          </p:nvSpPr>
          <p:spPr>
            <a:xfrm>
              <a:off x="3942150" y="3605525"/>
              <a:ext cx="459525" cy="460450"/>
            </a:xfrm>
            <a:custGeom>
              <a:rect b="b" l="l" r="r" t="t"/>
              <a:pathLst>
                <a:path extrusionOk="0" h="18418" w="18381">
                  <a:moveTo>
                    <a:pt x="9541" y="0"/>
                  </a:moveTo>
                  <a:lnTo>
                    <a:pt x="9541" y="0"/>
                  </a:lnTo>
                  <a:cubicBezTo>
                    <a:pt x="9002" y="515"/>
                    <a:pt x="8197" y="1314"/>
                    <a:pt x="7293" y="2220"/>
                  </a:cubicBezTo>
                  <a:lnTo>
                    <a:pt x="7293" y="2220"/>
                  </a:lnTo>
                  <a:lnTo>
                    <a:pt x="9541" y="0"/>
                  </a:lnTo>
                  <a:close/>
                  <a:moveTo>
                    <a:pt x="7293" y="2220"/>
                  </a:moveTo>
                  <a:lnTo>
                    <a:pt x="1502" y="7939"/>
                  </a:lnTo>
                  <a:cubicBezTo>
                    <a:pt x="1" y="9407"/>
                    <a:pt x="34" y="11842"/>
                    <a:pt x="1602" y="13243"/>
                  </a:cubicBezTo>
                  <a:cubicBezTo>
                    <a:pt x="3136" y="14711"/>
                    <a:pt x="5138" y="16446"/>
                    <a:pt x="7172" y="17780"/>
                  </a:cubicBezTo>
                  <a:cubicBezTo>
                    <a:pt x="7801" y="18212"/>
                    <a:pt x="8517" y="18418"/>
                    <a:pt x="9225" y="18418"/>
                  </a:cubicBezTo>
                  <a:cubicBezTo>
                    <a:pt x="10321" y="18418"/>
                    <a:pt x="11400" y="17924"/>
                    <a:pt x="12109" y="17013"/>
                  </a:cubicBezTo>
                  <a:lnTo>
                    <a:pt x="18380" y="8940"/>
                  </a:lnTo>
                  <a:lnTo>
                    <a:pt x="17380" y="7706"/>
                  </a:lnTo>
                  <a:cubicBezTo>
                    <a:pt x="17172" y="7481"/>
                    <a:pt x="16883" y="7364"/>
                    <a:pt x="16593" y="7364"/>
                  </a:cubicBezTo>
                  <a:cubicBezTo>
                    <a:pt x="16324" y="7364"/>
                    <a:pt x="16054" y="7464"/>
                    <a:pt x="15845" y="7673"/>
                  </a:cubicBezTo>
                  <a:cubicBezTo>
                    <a:pt x="13844" y="9541"/>
                    <a:pt x="11976" y="11208"/>
                    <a:pt x="9708" y="13343"/>
                  </a:cubicBezTo>
                  <a:cubicBezTo>
                    <a:pt x="9050" y="13971"/>
                    <a:pt x="7937" y="14465"/>
                    <a:pt x="6969" y="14465"/>
                  </a:cubicBezTo>
                  <a:cubicBezTo>
                    <a:pt x="6857" y="14465"/>
                    <a:pt x="6746" y="14458"/>
                    <a:pt x="6639" y="14444"/>
                  </a:cubicBezTo>
                  <a:cubicBezTo>
                    <a:pt x="5805" y="14344"/>
                    <a:pt x="5171" y="13677"/>
                    <a:pt x="4637" y="13043"/>
                  </a:cubicBezTo>
                  <a:cubicBezTo>
                    <a:pt x="3837" y="12109"/>
                    <a:pt x="3036" y="11208"/>
                    <a:pt x="2302" y="10241"/>
                  </a:cubicBezTo>
                  <a:cubicBezTo>
                    <a:pt x="1535" y="9340"/>
                    <a:pt x="1635" y="7939"/>
                    <a:pt x="2469" y="7106"/>
                  </a:cubicBezTo>
                  <a:cubicBezTo>
                    <a:pt x="3752" y="5801"/>
                    <a:pt x="5679" y="3839"/>
                    <a:pt x="7293" y="22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3"/>
            <p:cNvSpPr/>
            <p:nvPr/>
          </p:nvSpPr>
          <p:spPr>
            <a:xfrm>
              <a:off x="3990525" y="3774800"/>
              <a:ext cx="19200" cy="24225"/>
            </a:xfrm>
            <a:custGeom>
              <a:rect b="b" l="l" r="r" t="t"/>
              <a:pathLst>
                <a:path extrusionOk="0" h="969" w="768">
                  <a:moveTo>
                    <a:pt x="768" y="1"/>
                  </a:moveTo>
                  <a:lnTo>
                    <a:pt x="0" y="802"/>
                  </a:lnTo>
                  <a:lnTo>
                    <a:pt x="67" y="968"/>
                  </a:lnTo>
                  <a:cubicBezTo>
                    <a:pt x="167" y="701"/>
                    <a:pt x="334" y="501"/>
                    <a:pt x="501" y="335"/>
                  </a:cubicBezTo>
                  <a:cubicBezTo>
                    <a:pt x="567" y="268"/>
                    <a:pt x="667" y="134"/>
                    <a:pt x="768" y="68"/>
                  </a:cubicBezTo>
                  <a:lnTo>
                    <a:pt x="768"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3"/>
            <p:cNvSpPr/>
            <p:nvPr/>
          </p:nvSpPr>
          <p:spPr>
            <a:xfrm>
              <a:off x="4209000" y="3505450"/>
              <a:ext cx="33400" cy="33375"/>
            </a:xfrm>
            <a:custGeom>
              <a:rect b="b" l="l" r="r" t="t"/>
              <a:pathLst>
                <a:path extrusionOk="0" fill="none" h="1335" w="1336">
                  <a:moveTo>
                    <a:pt x="1335" y="1335"/>
                  </a:moveTo>
                  <a:cubicBezTo>
                    <a:pt x="1002" y="1335"/>
                    <a:pt x="668" y="1168"/>
                    <a:pt x="435" y="901"/>
                  </a:cubicBezTo>
                  <a:cubicBezTo>
                    <a:pt x="168" y="668"/>
                    <a:pt x="1" y="367"/>
                    <a:pt x="1"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3"/>
            <p:cNvSpPr/>
            <p:nvPr/>
          </p:nvSpPr>
          <p:spPr>
            <a:xfrm>
              <a:off x="4184000" y="3547975"/>
              <a:ext cx="50050" cy="25875"/>
            </a:xfrm>
            <a:custGeom>
              <a:rect b="b" l="l" r="r" t="t"/>
              <a:pathLst>
                <a:path extrusionOk="0" fill="none" h="1035" w="2002">
                  <a:moveTo>
                    <a:pt x="2002" y="868"/>
                  </a:moveTo>
                  <a:cubicBezTo>
                    <a:pt x="1268" y="1035"/>
                    <a:pt x="434" y="668"/>
                    <a:pt x="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3"/>
            <p:cNvSpPr/>
            <p:nvPr/>
          </p:nvSpPr>
          <p:spPr>
            <a:xfrm>
              <a:off x="4554250" y="3509625"/>
              <a:ext cx="34225" cy="39225"/>
            </a:xfrm>
            <a:custGeom>
              <a:rect b="b" l="l" r="r" t="t"/>
              <a:pathLst>
                <a:path extrusionOk="0" fill="none" h="1569" w="1369">
                  <a:moveTo>
                    <a:pt x="1" y="1568"/>
                  </a:moveTo>
                  <a:cubicBezTo>
                    <a:pt x="368" y="1568"/>
                    <a:pt x="735" y="1368"/>
                    <a:pt x="1001" y="1068"/>
                  </a:cubicBezTo>
                  <a:cubicBezTo>
                    <a:pt x="1235" y="768"/>
                    <a:pt x="1368" y="401"/>
                    <a:pt x="1335"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3"/>
            <p:cNvSpPr/>
            <p:nvPr/>
          </p:nvSpPr>
          <p:spPr>
            <a:xfrm>
              <a:off x="4574275" y="3557150"/>
              <a:ext cx="41725" cy="20875"/>
            </a:xfrm>
            <a:custGeom>
              <a:rect b="b" l="l" r="r" t="t"/>
              <a:pathLst>
                <a:path extrusionOk="0" fill="none" h="835" w="1669">
                  <a:moveTo>
                    <a:pt x="0" y="801"/>
                  </a:moveTo>
                  <a:cubicBezTo>
                    <a:pt x="334" y="835"/>
                    <a:pt x="667" y="801"/>
                    <a:pt x="934" y="668"/>
                  </a:cubicBezTo>
                  <a:cubicBezTo>
                    <a:pt x="1235" y="534"/>
                    <a:pt x="1501" y="301"/>
                    <a:pt x="1668"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3"/>
            <p:cNvSpPr/>
            <p:nvPr/>
          </p:nvSpPr>
          <p:spPr>
            <a:xfrm>
              <a:off x="4460013" y="3652338"/>
              <a:ext cx="135125" cy="79350"/>
            </a:xfrm>
            <a:custGeom>
              <a:rect b="b" l="l" r="r" t="t"/>
              <a:pathLst>
                <a:path extrusionOk="0" h="3174" w="5405">
                  <a:moveTo>
                    <a:pt x="2884" y="0"/>
                  </a:moveTo>
                  <a:cubicBezTo>
                    <a:pt x="2824" y="0"/>
                    <a:pt x="2763" y="1"/>
                    <a:pt x="2702" y="4"/>
                  </a:cubicBezTo>
                  <a:cubicBezTo>
                    <a:pt x="1201" y="4"/>
                    <a:pt x="0" y="705"/>
                    <a:pt x="0" y="1572"/>
                  </a:cubicBezTo>
                  <a:cubicBezTo>
                    <a:pt x="0" y="2439"/>
                    <a:pt x="1201" y="3173"/>
                    <a:pt x="2702" y="3173"/>
                  </a:cubicBezTo>
                  <a:cubicBezTo>
                    <a:pt x="4203" y="3173"/>
                    <a:pt x="5404" y="2439"/>
                    <a:pt x="5404" y="1572"/>
                  </a:cubicBezTo>
                  <a:cubicBezTo>
                    <a:pt x="5404" y="740"/>
                    <a:pt x="4299" y="0"/>
                    <a:pt x="2884" y="0"/>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3"/>
            <p:cNvSpPr/>
            <p:nvPr/>
          </p:nvSpPr>
          <p:spPr>
            <a:xfrm>
              <a:off x="4219438" y="3657425"/>
              <a:ext cx="110925" cy="65075"/>
            </a:xfrm>
            <a:custGeom>
              <a:rect b="b" l="l" r="r" t="t"/>
              <a:pathLst>
                <a:path extrusionOk="0" h="2603" w="4437">
                  <a:moveTo>
                    <a:pt x="2235" y="1"/>
                  </a:moveTo>
                  <a:cubicBezTo>
                    <a:pt x="1001" y="1"/>
                    <a:pt x="0" y="568"/>
                    <a:pt x="0" y="1302"/>
                  </a:cubicBezTo>
                  <a:cubicBezTo>
                    <a:pt x="0" y="2002"/>
                    <a:pt x="1001" y="2603"/>
                    <a:pt x="2235" y="2603"/>
                  </a:cubicBezTo>
                  <a:cubicBezTo>
                    <a:pt x="3436" y="2603"/>
                    <a:pt x="4437" y="2002"/>
                    <a:pt x="4437" y="1302"/>
                  </a:cubicBezTo>
                  <a:cubicBezTo>
                    <a:pt x="4437" y="568"/>
                    <a:pt x="3436" y="1"/>
                    <a:pt x="2235"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3"/>
            <p:cNvSpPr/>
            <p:nvPr/>
          </p:nvSpPr>
          <p:spPr>
            <a:xfrm>
              <a:off x="4161963" y="3806063"/>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3"/>
            <p:cNvSpPr/>
            <p:nvPr/>
          </p:nvSpPr>
          <p:spPr>
            <a:xfrm>
              <a:off x="4043413" y="3816238"/>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3"/>
            <p:cNvSpPr/>
            <p:nvPr/>
          </p:nvSpPr>
          <p:spPr>
            <a:xfrm rot="7859158">
              <a:off x="4181903" y="3262596"/>
              <a:ext cx="160156" cy="222209"/>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3"/>
            <p:cNvSpPr/>
            <p:nvPr/>
          </p:nvSpPr>
          <p:spPr>
            <a:xfrm>
              <a:off x="4750313" y="381997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3"/>
            <p:cNvSpPr/>
            <p:nvPr/>
          </p:nvSpPr>
          <p:spPr>
            <a:xfrm>
              <a:off x="4112738" y="3904613"/>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3"/>
            <p:cNvSpPr/>
            <p:nvPr/>
          </p:nvSpPr>
          <p:spPr>
            <a:xfrm>
              <a:off x="4213638" y="3818713"/>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3"/>
            <p:cNvSpPr/>
            <p:nvPr/>
          </p:nvSpPr>
          <p:spPr>
            <a:xfrm rot="425284">
              <a:off x="4799443" y="3331919"/>
              <a:ext cx="93429" cy="98754"/>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3"/>
            <p:cNvSpPr/>
            <p:nvPr/>
          </p:nvSpPr>
          <p:spPr>
            <a:xfrm rot="425284">
              <a:off x="4697776" y="3293848"/>
              <a:ext cx="117155" cy="48177"/>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3"/>
            <p:cNvSpPr/>
            <p:nvPr/>
          </p:nvSpPr>
          <p:spPr>
            <a:xfrm rot="425284">
              <a:off x="4680586" y="3360471"/>
              <a:ext cx="119680" cy="49302"/>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3"/>
            <p:cNvSpPr/>
            <p:nvPr/>
          </p:nvSpPr>
          <p:spPr>
            <a:xfrm rot="425284">
              <a:off x="4700427" y="3412331"/>
              <a:ext cx="105354" cy="81378"/>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3"/>
            <p:cNvSpPr/>
            <p:nvPr/>
          </p:nvSpPr>
          <p:spPr>
            <a:xfrm rot="9149826">
              <a:off x="4568323" y="3938146"/>
              <a:ext cx="77326" cy="102401"/>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3"/>
            <p:cNvSpPr/>
            <p:nvPr/>
          </p:nvSpPr>
          <p:spPr>
            <a:xfrm rot="-9244532">
              <a:off x="4634612" y="3970469"/>
              <a:ext cx="77327" cy="102403"/>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 name="Google Shape;933;p33"/>
            <p:cNvGrpSpPr/>
            <p:nvPr/>
          </p:nvGrpSpPr>
          <p:grpSpPr>
            <a:xfrm>
              <a:off x="4247262" y="3561444"/>
              <a:ext cx="74497" cy="78883"/>
              <a:chOff x="10193275" y="1033250"/>
              <a:chExt cx="93425" cy="98925"/>
            </a:xfrm>
          </p:grpSpPr>
          <p:sp>
            <p:nvSpPr>
              <p:cNvPr id="934" name="Google Shape;934;p33"/>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3"/>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3"/>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3"/>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 name="Google Shape;938;p33"/>
            <p:cNvGrpSpPr/>
            <p:nvPr/>
          </p:nvGrpSpPr>
          <p:grpSpPr>
            <a:xfrm>
              <a:off x="4488523" y="3555593"/>
              <a:ext cx="79800" cy="79820"/>
              <a:chOff x="10541875" y="1109575"/>
              <a:chExt cx="100075" cy="100100"/>
            </a:xfrm>
          </p:grpSpPr>
          <p:sp>
            <p:nvSpPr>
              <p:cNvPr id="939" name="Google Shape;939;p33"/>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3"/>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3"/>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3"/>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 name="Google Shape;943;p33"/>
            <p:cNvSpPr/>
            <p:nvPr/>
          </p:nvSpPr>
          <p:spPr>
            <a:xfrm>
              <a:off x="4328663" y="3712288"/>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 name="Google Shape;944;p33"/>
          <p:cNvGrpSpPr/>
          <p:nvPr/>
        </p:nvGrpSpPr>
        <p:grpSpPr>
          <a:xfrm>
            <a:off x="1691492" y="3640812"/>
            <a:ext cx="696781" cy="729057"/>
            <a:chOff x="5148850" y="3139850"/>
            <a:chExt cx="931525" cy="974675"/>
          </a:xfrm>
        </p:grpSpPr>
        <p:sp>
          <p:nvSpPr>
            <p:cNvPr id="945" name="Google Shape;945;p33"/>
            <p:cNvSpPr/>
            <p:nvPr/>
          </p:nvSpPr>
          <p:spPr>
            <a:xfrm>
              <a:off x="5148850" y="3443300"/>
              <a:ext cx="931525" cy="339875"/>
            </a:xfrm>
            <a:custGeom>
              <a:rect b="b" l="l" r="r" t="t"/>
              <a:pathLst>
                <a:path extrusionOk="0" h="13595" w="37261">
                  <a:moveTo>
                    <a:pt x="33475" y="1"/>
                  </a:moveTo>
                  <a:cubicBezTo>
                    <a:pt x="33359" y="1"/>
                    <a:pt x="33242" y="6"/>
                    <a:pt x="33124" y="18"/>
                  </a:cubicBezTo>
                  <a:cubicBezTo>
                    <a:pt x="32090" y="85"/>
                    <a:pt x="30756" y="185"/>
                    <a:pt x="29255" y="352"/>
                  </a:cubicBezTo>
                  <a:cubicBezTo>
                    <a:pt x="26753" y="585"/>
                    <a:pt x="23717" y="885"/>
                    <a:pt x="20448" y="1252"/>
                  </a:cubicBezTo>
                  <a:cubicBezTo>
                    <a:pt x="19481" y="1386"/>
                    <a:pt x="18580" y="1486"/>
                    <a:pt x="17613" y="1586"/>
                  </a:cubicBezTo>
                  <a:cubicBezTo>
                    <a:pt x="15311" y="1853"/>
                    <a:pt x="13010" y="2153"/>
                    <a:pt x="10775" y="2487"/>
                  </a:cubicBezTo>
                  <a:cubicBezTo>
                    <a:pt x="9407" y="2653"/>
                    <a:pt x="8073" y="2853"/>
                    <a:pt x="6772" y="3054"/>
                  </a:cubicBezTo>
                  <a:cubicBezTo>
                    <a:pt x="5504" y="3254"/>
                    <a:pt x="4303" y="3487"/>
                    <a:pt x="3136" y="3687"/>
                  </a:cubicBezTo>
                  <a:cubicBezTo>
                    <a:pt x="1468" y="3988"/>
                    <a:pt x="267" y="5355"/>
                    <a:pt x="134" y="7023"/>
                  </a:cubicBezTo>
                  <a:cubicBezTo>
                    <a:pt x="67" y="7890"/>
                    <a:pt x="0" y="8925"/>
                    <a:pt x="67" y="10025"/>
                  </a:cubicBezTo>
                  <a:cubicBezTo>
                    <a:pt x="67" y="10759"/>
                    <a:pt x="301" y="11426"/>
                    <a:pt x="701" y="12027"/>
                  </a:cubicBezTo>
                  <a:cubicBezTo>
                    <a:pt x="1301" y="12994"/>
                    <a:pt x="2435" y="13595"/>
                    <a:pt x="3703" y="13595"/>
                  </a:cubicBezTo>
                  <a:lnTo>
                    <a:pt x="3903" y="13595"/>
                  </a:lnTo>
                  <a:lnTo>
                    <a:pt x="8807" y="13561"/>
                  </a:lnTo>
                  <a:lnTo>
                    <a:pt x="11642" y="13561"/>
                  </a:lnTo>
                  <a:lnTo>
                    <a:pt x="19481" y="13528"/>
                  </a:lnTo>
                  <a:lnTo>
                    <a:pt x="25318" y="13494"/>
                  </a:lnTo>
                  <a:lnTo>
                    <a:pt x="30656" y="13428"/>
                  </a:lnTo>
                  <a:lnTo>
                    <a:pt x="33491" y="13428"/>
                  </a:lnTo>
                  <a:cubicBezTo>
                    <a:pt x="35459" y="13428"/>
                    <a:pt x="37094" y="11860"/>
                    <a:pt x="37160" y="9892"/>
                  </a:cubicBezTo>
                  <a:cubicBezTo>
                    <a:pt x="37227" y="9325"/>
                    <a:pt x="37227" y="8691"/>
                    <a:pt x="37227" y="8024"/>
                  </a:cubicBezTo>
                  <a:cubicBezTo>
                    <a:pt x="37227" y="7323"/>
                    <a:pt x="37227" y="6523"/>
                    <a:pt x="37260" y="5722"/>
                  </a:cubicBezTo>
                  <a:cubicBezTo>
                    <a:pt x="37227" y="4922"/>
                    <a:pt x="37160" y="4188"/>
                    <a:pt x="37127" y="3387"/>
                  </a:cubicBezTo>
                  <a:cubicBezTo>
                    <a:pt x="37060" y="2353"/>
                    <a:pt x="36560" y="1486"/>
                    <a:pt x="35826" y="885"/>
                  </a:cubicBezTo>
                  <a:cubicBezTo>
                    <a:pt x="35178" y="326"/>
                    <a:pt x="34349" y="1"/>
                    <a:pt x="334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3"/>
            <p:cNvSpPr/>
            <p:nvPr/>
          </p:nvSpPr>
          <p:spPr>
            <a:xfrm>
              <a:off x="5149675" y="3451650"/>
              <a:ext cx="852300" cy="284400"/>
            </a:xfrm>
            <a:custGeom>
              <a:rect b="b" l="l" r="r" t="t"/>
              <a:pathLst>
                <a:path extrusionOk="0" h="11376" w="34092">
                  <a:moveTo>
                    <a:pt x="29716" y="1"/>
                  </a:moveTo>
                  <a:cubicBezTo>
                    <a:pt x="29596" y="1"/>
                    <a:pt x="29476" y="6"/>
                    <a:pt x="29355" y="18"/>
                  </a:cubicBezTo>
                  <a:cubicBezTo>
                    <a:pt x="22950" y="651"/>
                    <a:pt x="10909" y="1886"/>
                    <a:pt x="3036" y="3353"/>
                  </a:cubicBezTo>
                  <a:cubicBezTo>
                    <a:pt x="1368" y="3654"/>
                    <a:pt x="168" y="5021"/>
                    <a:pt x="34" y="6689"/>
                  </a:cubicBezTo>
                  <a:cubicBezTo>
                    <a:pt x="34" y="6923"/>
                    <a:pt x="1" y="7123"/>
                    <a:pt x="1" y="7390"/>
                  </a:cubicBezTo>
                  <a:cubicBezTo>
                    <a:pt x="101" y="8257"/>
                    <a:pt x="401" y="9091"/>
                    <a:pt x="1001" y="9725"/>
                  </a:cubicBezTo>
                  <a:cubicBezTo>
                    <a:pt x="1702" y="10525"/>
                    <a:pt x="2736" y="10992"/>
                    <a:pt x="3770" y="11192"/>
                  </a:cubicBezTo>
                  <a:cubicBezTo>
                    <a:pt x="4552" y="11334"/>
                    <a:pt x="5300" y="11376"/>
                    <a:pt x="6062" y="11376"/>
                  </a:cubicBezTo>
                  <a:cubicBezTo>
                    <a:pt x="6373" y="11376"/>
                    <a:pt x="6687" y="11369"/>
                    <a:pt x="7006" y="11359"/>
                  </a:cubicBezTo>
                  <a:cubicBezTo>
                    <a:pt x="11776" y="11226"/>
                    <a:pt x="19048" y="10892"/>
                    <a:pt x="23851" y="10759"/>
                  </a:cubicBezTo>
                  <a:lnTo>
                    <a:pt x="28855" y="10659"/>
                  </a:lnTo>
                  <a:cubicBezTo>
                    <a:pt x="30089" y="10592"/>
                    <a:pt x="31557" y="10825"/>
                    <a:pt x="32557" y="9891"/>
                  </a:cubicBezTo>
                  <a:cubicBezTo>
                    <a:pt x="34092" y="8490"/>
                    <a:pt x="33892" y="4621"/>
                    <a:pt x="33258" y="2753"/>
                  </a:cubicBezTo>
                  <a:cubicBezTo>
                    <a:pt x="33191" y="2419"/>
                    <a:pt x="33058" y="2119"/>
                    <a:pt x="32891" y="1852"/>
                  </a:cubicBezTo>
                  <a:cubicBezTo>
                    <a:pt x="32280" y="661"/>
                    <a:pt x="31025" y="1"/>
                    <a:pt x="297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3"/>
            <p:cNvSpPr/>
            <p:nvPr/>
          </p:nvSpPr>
          <p:spPr>
            <a:xfrm>
              <a:off x="5434875" y="3140150"/>
              <a:ext cx="302750" cy="288350"/>
            </a:xfrm>
            <a:custGeom>
              <a:rect b="b" l="l" r="r" t="t"/>
              <a:pathLst>
                <a:path extrusionOk="0" h="11534" w="12110">
                  <a:moveTo>
                    <a:pt x="5884" y="0"/>
                  </a:moveTo>
                  <a:cubicBezTo>
                    <a:pt x="3103" y="0"/>
                    <a:pt x="428" y="1762"/>
                    <a:pt x="101" y="4939"/>
                  </a:cubicBezTo>
                  <a:cubicBezTo>
                    <a:pt x="1" y="6006"/>
                    <a:pt x="168" y="7074"/>
                    <a:pt x="635" y="8041"/>
                  </a:cubicBezTo>
                  <a:cubicBezTo>
                    <a:pt x="1002" y="8908"/>
                    <a:pt x="1635" y="9709"/>
                    <a:pt x="2369" y="10309"/>
                  </a:cubicBezTo>
                  <a:cubicBezTo>
                    <a:pt x="2503" y="10376"/>
                    <a:pt x="2603" y="10476"/>
                    <a:pt x="2703" y="10543"/>
                  </a:cubicBezTo>
                  <a:cubicBezTo>
                    <a:pt x="3688" y="11194"/>
                    <a:pt x="4871" y="11534"/>
                    <a:pt x="6060" y="11534"/>
                  </a:cubicBezTo>
                  <a:cubicBezTo>
                    <a:pt x="7003" y="11534"/>
                    <a:pt x="7951" y="11319"/>
                    <a:pt x="8807" y="10877"/>
                  </a:cubicBezTo>
                  <a:cubicBezTo>
                    <a:pt x="8807" y="10843"/>
                    <a:pt x="8841" y="10843"/>
                    <a:pt x="8841" y="10843"/>
                  </a:cubicBezTo>
                  <a:cubicBezTo>
                    <a:pt x="9975" y="10209"/>
                    <a:pt x="10942" y="9209"/>
                    <a:pt x="11442" y="8041"/>
                  </a:cubicBezTo>
                  <a:cubicBezTo>
                    <a:pt x="11609" y="7641"/>
                    <a:pt x="11709" y="7174"/>
                    <a:pt x="11809" y="6707"/>
                  </a:cubicBezTo>
                  <a:cubicBezTo>
                    <a:pt x="12110" y="5006"/>
                    <a:pt x="11542" y="3138"/>
                    <a:pt x="10342" y="1837"/>
                  </a:cubicBezTo>
                  <a:cubicBezTo>
                    <a:pt x="9775" y="1236"/>
                    <a:pt x="9107" y="803"/>
                    <a:pt x="8374" y="502"/>
                  </a:cubicBezTo>
                  <a:cubicBezTo>
                    <a:pt x="7640" y="169"/>
                    <a:pt x="6839" y="2"/>
                    <a:pt x="6039" y="2"/>
                  </a:cubicBezTo>
                  <a:cubicBezTo>
                    <a:pt x="5987" y="1"/>
                    <a:pt x="5935" y="0"/>
                    <a:pt x="58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3"/>
            <p:cNvSpPr/>
            <p:nvPr/>
          </p:nvSpPr>
          <p:spPr>
            <a:xfrm>
              <a:off x="5431550" y="3139850"/>
              <a:ext cx="295225" cy="245550"/>
            </a:xfrm>
            <a:custGeom>
              <a:rect b="b" l="l" r="r" t="t"/>
              <a:pathLst>
                <a:path extrusionOk="0" h="9822" w="11809">
                  <a:moveTo>
                    <a:pt x="5993" y="1"/>
                  </a:moveTo>
                  <a:cubicBezTo>
                    <a:pt x="3215" y="1"/>
                    <a:pt x="533" y="1778"/>
                    <a:pt x="167" y="4951"/>
                  </a:cubicBezTo>
                  <a:cubicBezTo>
                    <a:pt x="0" y="6619"/>
                    <a:pt x="834" y="8287"/>
                    <a:pt x="2302" y="9054"/>
                  </a:cubicBezTo>
                  <a:cubicBezTo>
                    <a:pt x="3236" y="9554"/>
                    <a:pt x="4304" y="9821"/>
                    <a:pt x="5404" y="9821"/>
                  </a:cubicBezTo>
                  <a:cubicBezTo>
                    <a:pt x="9340" y="9821"/>
                    <a:pt x="11809" y="5418"/>
                    <a:pt x="9741" y="2016"/>
                  </a:cubicBezTo>
                  <a:cubicBezTo>
                    <a:pt x="9107" y="948"/>
                    <a:pt x="8006" y="214"/>
                    <a:pt x="6772" y="47"/>
                  </a:cubicBezTo>
                  <a:cubicBezTo>
                    <a:pt x="6513" y="16"/>
                    <a:pt x="6252" y="1"/>
                    <a:pt x="5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3"/>
            <p:cNvSpPr/>
            <p:nvPr/>
          </p:nvSpPr>
          <p:spPr>
            <a:xfrm>
              <a:off x="5504925" y="3828375"/>
              <a:ext cx="301075" cy="286150"/>
            </a:xfrm>
            <a:custGeom>
              <a:rect b="b" l="l" r="r" t="t"/>
              <a:pathLst>
                <a:path extrusionOk="0" h="11446" w="12043">
                  <a:moveTo>
                    <a:pt x="5903" y="1"/>
                  </a:moveTo>
                  <a:cubicBezTo>
                    <a:pt x="4975" y="1"/>
                    <a:pt x="4054" y="201"/>
                    <a:pt x="3237" y="593"/>
                  </a:cubicBezTo>
                  <a:cubicBezTo>
                    <a:pt x="1669" y="1327"/>
                    <a:pt x="401" y="2761"/>
                    <a:pt x="168" y="4763"/>
                  </a:cubicBezTo>
                  <a:cubicBezTo>
                    <a:pt x="134" y="4796"/>
                    <a:pt x="134" y="4863"/>
                    <a:pt x="134" y="4930"/>
                  </a:cubicBezTo>
                  <a:cubicBezTo>
                    <a:pt x="1" y="6464"/>
                    <a:pt x="501" y="8132"/>
                    <a:pt x="1502" y="9333"/>
                  </a:cubicBezTo>
                  <a:cubicBezTo>
                    <a:pt x="1869" y="9766"/>
                    <a:pt x="2303" y="10133"/>
                    <a:pt x="2736" y="10467"/>
                  </a:cubicBezTo>
                  <a:cubicBezTo>
                    <a:pt x="3470" y="10867"/>
                    <a:pt x="4204" y="11201"/>
                    <a:pt x="5004" y="11334"/>
                  </a:cubicBezTo>
                  <a:cubicBezTo>
                    <a:pt x="5384" y="11408"/>
                    <a:pt x="5776" y="11445"/>
                    <a:pt x="6171" y="11445"/>
                  </a:cubicBezTo>
                  <a:cubicBezTo>
                    <a:pt x="6852" y="11445"/>
                    <a:pt x="7540" y="11333"/>
                    <a:pt x="8173" y="11101"/>
                  </a:cubicBezTo>
                  <a:cubicBezTo>
                    <a:pt x="8407" y="11001"/>
                    <a:pt x="8674" y="10867"/>
                    <a:pt x="8907" y="10767"/>
                  </a:cubicBezTo>
                  <a:cubicBezTo>
                    <a:pt x="10041" y="10133"/>
                    <a:pt x="11009" y="9133"/>
                    <a:pt x="11509" y="7965"/>
                  </a:cubicBezTo>
                  <a:cubicBezTo>
                    <a:pt x="11709" y="7431"/>
                    <a:pt x="11876" y="6864"/>
                    <a:pt x="11909" y="6297"/>
                  </a:cubicBezTo>
                  <a:cubicBezTo>
                    <a:pt x="12043" y="5330"/>
                    <a:pt x="11876" y="4429"/>
                    <a:pt x="11476" y="3662"/>
                  </a:cubicBezTo>
                  <a:cubicBezTo>
                    <a:pt x="11209" y="2995"/>
                    <a:pt x="10842" y="2361"/>
                    <a:pt x="10342" y="1861"/>
                  </a:cubicBezTo>
                  <a:cubicBezTo>
                    <a:pt x="9875" y="1360"/>
                    <a:pt x="9308" y="960"/>
                    <a:pt x="8707" y="660"/>
                  </a:cubicBezTo>
                  <a:cubicBezTo>
                    <a:pt x="7840" y="218"/>
                    <a:pt x="6868" y="1"/>
                    <a:pt x="59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3"/>
            <p:cNvSpPr/>
            <p:nvPr/>
          </p:nvSpPr>
          <p:spPr>
            <a:xfrm>
              <a:off x="5504100" y="3825150"/>
              <a:ext cx="294400" cy="244900"/>
            </a:xfrm>
            <a:custGeom>
              <a:rect b="b" l="l" r="r" t="t"/>
              <a:pathLst>
                <a:path extrusionOk="0" h="9796" w="11776">
                  <a:moveTo>
                    <a:pt x="5900" y="0"/>
                  </a:moveTo>
                  <a:cubicBezTo>
                    <a:pt x="3144" y="0"/>
                    <a:pt x="501" y="1775"/>
                    <a:pt x="167" y="4925"/>
                  </a:cubicBezTo>
                  <a:cubicBezTo>
                    <a:pt x="1" y="6593"/>
                    <a:pt x="834" y="8261"/>
                    <a:pt x="2269" y="9062"/>
                  </a:cubicBezTo>
                  <a:cubicBezTo>
                    <a:pt x="3203" y="9562"/>
                    <a:pt x="4270" y="9795"/>
                    <a:pt x="5371" y="9795"/>
                  </a:cubicBezTo>
                  <a:cubicBezTo>
                    <a:pt x="9341" y="9795"/>
                    <a:pt x="11776" y="5426"/>
                    <a:pt x="9707" y="1990"/>
                  </a:cubicBezTo>
                  <a:cubicBezTo>
                    <a:pt x="9074" y="922"/>
                    <a:pt x="8006" y="222"/>
                    <a:pt x="6739" y="55"/>
                  </a:cubicBezTo>
                  <a:cubicBezTo>
                    <a:pt x="6460" y="18"/>
                    <a:pt x="6179" y="0"/>
                    <a:pt x="59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3"/>
            <p:cNvSpPr/>
            <p:nvPr/>
          </p:nvSpPr>
          <p:spPr>
            <a:xfrm>
              <a:off x="5166350" y="3506275"/>
              <a:ext cx="251875" cy="278575"/>
            </a:xfrm>
            <a:custGeom>
              <a:rect b="b" l="l" r="r" t="t"/>
              <a:pathLst>
                <a:path extrusionOk="0" h="11143" w="10075">
                  <a:moveTo>
                    <a:pt x="10075" y="1"/>
                  </a:moveTo>
                  <a:lnTo>
                    <a:pt x="10075" y="1"/>
                  </a:lnTo>
                  <a:cubicBezTo>
                    <a:pt x="9408" y="68"/>
                    <a:pt x="8707" y="168"/>
                    <a:pt x="8007" y="334"/>
                  </a:cubicBezTo>
                  <a:cubicBezTo>
                    <a:pt x="7339" y="401"/>
                    <a:pt x="6672" y="535"/>
                    <a:pt x="6039" y="635"/>
                  </a:cubicBezTo>
                  <a:lnTo>
                    <a:pt x="935" y="8140"/>
                  </a:lnTo>
                  <a:lnTo>
                    <a:pt x="1" y="9541"/>
                  </a:lnTo>
                  <a:cubicBezTo>
                    <a:pt x="601" y="10508"/>
                    <a:pt x="1735" y="11142"/>
                    <a:pt x="3003" y="11142"/>
                  </a:cubicBezTo>
                  <a:lnTo>
                    <a:pt x="3203" y="11142"/>
                  </a:lnTo>
                  <a:lnTo>
                    <a:pt x="4404" y="9174"/>
                  </a:lnTo>
                  <a:lnTo>
                    <a:pt x="1007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3"/>
            <p:cNvSpPr/>
            <p:nvPr/>
          </p:nvSpPr>
          <p:spPr>
            <a:xfrm>
              <a:off x="5450725" y="3140200"/>
              <a:ext cx="193500" cy="257700"/>
            </a:xfrm>
            <a:custGeom>
              <a:rect b="b" l="l" r="r" t="t"/>
              <a:pathLst>
                <a:path extrusionOk="0" h="10308" w="7740">
                  <a:moveTo>
                    <a:pt x="5405" y="0"/>
                  </a:moveTo>
                  <a:lnTo>
                    <a:pt x="167" y="7772"/>
                  </a:lnTo>
                  <a:lnTo>
                    <a:pt x="1" y="8039"/>
                  </a:lnTo>
                  <a:cubicBezTo>
                    <a:pt x="368" y="8906"/>
                    <a:pt x="1001" y="9707"/>
                    <a:pt x="1735" y="10307"/>
                  </a:cubicBezTo>
                  <a:lnTo>
                    <a:pt x="2302" y="9373"/>
                  </a:lnTo>
                  <a:lnTo>
                    <a:pt x="7673" y="667"/>
                  </a:lnTo>
                  <a:lnTo>
                    <a:pt x="7740" y="534"/>
                  </a:lnTo>
                  <a:cubicBezTo>
                    <a:pt x="7306" y="334"/>
                    <a:pt x="6806" y="167"/>
                    <a:pt x="6339" y="100"/>
                  </a:cubicBezTo>
                  <a:cubicBezTo>
                    <a:pt x="6238" y="100"/>
                    <a:pt x="6172" y="33"/>
                    <a:pt x="6072" y="33"/>
                  </a:cubicBezTo>
                  <a:lnTo>
                    <a:pt x="6038" y="33"/>
                  </a:lnTo>
                  <a:cubicBezTo>
                    <a:pt x="5905" y="0"/>
                    <a:pt x="5805" y="0"/>
                    <a:pt x="56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3"/>
            <p:cNvSpPr/>
            <p:nvPr/>
          </p:nvSpPr>
          <p:spPr>
            <a:xfrm>
              <a:off x="5369000" y="3476275"/>
              <a:ext cx="290225" cy="306075"/>
            </a:xfrm>
            <a:custGeom>
              <a:rect b="b" l="l" r="r" t="t"/>
              <a:pathLst>
                <a:path extrusionOk="0" h="12243" w="11609">
                  <a:moveTo>
                    <a:pt x="11609" y="0"/>
                  </a:moveTo>
                  <a:lnTo>
                    <a:pt x="11609" y="0"/>
                  </a:lnTo>
                  <a:cubicBezTo>
                    <a:pt x="10675" y="67"/>
                    <a:pt x="9774" y="200"/>
                    <a:pt x="8774" y="300"/>
                  </a:cubicBezTo>
                  <a:lnTo>
                    <a:pt x="1468" y="10241"/>
                  </a:lnTo>
                  <a:lnTo>
                    <a:pt x="1" y="12242"/>
                  </a:lnTo>
                  <a:lnTo>
                    <a:pt x="2836" y="12242"/>
                  </a:lnTo>
                  <a:lnTo>
                    <a:pt x="4337" y="10174"/>
                  </a:lnTo>
                  <a:lnTo>
                    <a:pt x="116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3"/>
            <p:cNvSpPr/>
            <p:nvPr/>
          </p:nvSpPr>
          <p:spPr>
            <a:xfrm>
              <a:off x="5655050" y="3307800"/>
              <a:ext cx="75075" cy="104275"/>
            </a:xfrm>
            <a:custGeom>
              <a:rect b="b" l="l" r="r" t="t"/>
              <a:pathLst>
                <a:path extrusionOk="0" h="4171" w="3003">
                  <a:moveTo>
                    <a:pt x="3002" y="1"/>
                  </a:moveTo>
                  <a:lnTo>
                    <a:pt x="23" y="4139"/>
                  </a:lnTo>
                  <a:lnTo>
                    <a:pt x="23" y="4139"/>
                  </a:lnTo>
                  <a:cubicBezTo>
                    <a:pt x="29" y="4137"/>
                    <a:pt x="34" y="4137"/>
                    <a:pt x="34" y="4137"/>
                  </a:cubicBezTo>
                  <a:cubicBezTo>
                    <a:pt x="1168" y="3503"/>
                    <a:pt x="2135" y="2503"/>
                    <a:pt x="2635" y="1335"/>
                  </a:cubicBezTo>
                  <a:cubicBezTo>
                    <a:pt x="2802" y="902"/>
                    <a:pt x="2902" y="468"/>
                    <a:pt x="3002" y="1"/>
                  </a:cubicBezTo>
                  <a:close/>
                  <a:moveTo>
                    <a:pt x="23" y="4139"/>
                  </a:moveTo>
                  <a:cubicBezTo>
                    <a:pt x="13" y="4142"/>
                    <a:pt x="0" y="4150"/>
                    <a:pt x="0" y="4171"/>
                  </a:cubicBezTo>
                  <a:lnTo>
                    <a:pt x="23" y="41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3"/>
            <p:cNvSpPr/>
            <p:nvPr/>
          </p:nvSpPr>
          <p:spPr>
            <a:xfrm>
              <a:off x="5504925" y="3824850"/>
              <a:ext cx="218525" cy="235200"/>
            </a:xfrm>
            <a:custGeom>
              <a:rect b="b" l="l" r="r" t="t"/>
              <a:pathLst>
                <a:path extrusionOk="0" h="9408" w="8741">
                  <a:moveTo>
                    <a:pt x="5538" y="0"/>
                  </a:moveTo>
                  <a:cubicBezTo>
                    <a:pt x="5405" y="0"/>
                    <a:pt x="5338" y="34"/>
                    <a:pt x="5205" y="34"/>
                  </a:cubicBezTo>
                  <a:lnTo>
                    <a:pt x="4871" y="100"/>
                  </a:lnTo>
                  <a:cubicBezTo>
                    <a:pt x="4738" y="134"/>
                    <a:pt x="4671" y="134"/>
                    <a:pt x="4537" y="167"/>
                  </a:cubicBezTo>
                  <a:cubicBezTo>
                    <a:pt x="4471" y="201"/>
                    <a:pt x="4337" y="201"/>
                    <a:pt x="4237" y="267"/>
                  </a:cubicBezTo>
                  <a:lnTo>
                    <a:pt x="3870" y="334"/>
                  </a:lnTo>
                  <a:cubicBezTo>
                    <a:pt x="3737" y="367"/>
                    <a:pt x="3637" y="434"/>
                    <a:pt x="3537" y="467"/>
                  </a:cubicBezTo>
                  <a:lnTo>
                    <a:pt x="3270" y="601"/>
                  </a:lnTo>
                  <a:lnTo>
                    <a:pt x="3237" y="634"/>
                  </a:lnTo>
                  <a:lnTo>
                    <a:pt x="168" y="4804"/>
                  </a:lnTo>
                  <a:cubicBezTo>
                    <a:pt x="101" y="4837"/>
                    <a:pt x="101" y="4937"/>
                    <a:pt x="101" y="4971"/>
                  </a:cubicBezTo>
                  <a:cubicBezTo>
                    <a:pt x="1" y="6505"/>
                    <a:pt x="501" y="8173"/>
                    <a:pt x="1502" y="9407"/>
                  </a:cubicBezTo>
                  <a:lnTo>
                    <a:pt x="1969" y="8840"/>
                  </a:lnTo>
                  <a:lnTo>
                    <a:pt x="8640" y="834"/>
                  </a:lnTo>
                  <a:lnTo>
                    <a:pt x="8740" y="668"/>
                  </a:lnTo>
                  <a:cubicBezTo>
                    <a:pt x="8140" y="401"/>
                    <a:pt x="7473" y="167"/>
                    <a:pt x="6706" y="34"/>
                  </a:cubicBezTo>
                  <a:cubicBezTo>
                    <a:pt x="6572" y="34"/>
                    <a:pt x="6405" y="0"/>
                    <a:pt x="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3"/>
            <p:cNvSpPr/>
            <p:nvPr/>
          </p:nvSpPr>
          <p:spPr>
            <a:xfrm>
              <a:off x="5635850" y="3445225"/>
              <a:ext cx="407825" cy="337125"/>
            </a:xfrm>
            <a:custGeom>
              <a:rect b="b" l="l" r="r" t="t"/>
              <a:pathLst>
                <a:path extrusionOk="0" h="13485" w="16313">
                  <a:moveTo>
                    <a:pt x="14132" y="1"/>
                  </a:moveTo>
                  <a:cubicBezTo>
                    <a:pt x="13971" y="1"/>
                    <a:pt x="13808" y="14"/>
                    <a:pt x="13644" y="41"/>
                  </a:cubicBezTo>
                  <a:cubicBezTo>
                    <a:pt x="12643" y="141"/>
                    <a:pt x="11376" y="275"/>
                    <a:pt x="9975" y="375"/>
                  </a:cubicBezTo>
                  <a:lnTo>
                    <a:pt x="9775" y="375"/>
                  </a:lnTo>
                  <a:lnTo>
                    <a:pt x="1769" y="11149"/>
                  </a:lnTo>
                  <a:lnTo>
                    <a:pt x="1" y="13484"/>
                  </a:lnTo>
                  <a:lnTo>
                    <a:pt x="5838" y="13451"/>
                  </a:lnTo>
                  <a:lnTo>
                    <a:pt x="7940" y="10949"/>
                  </a:lnTo>
                  <a:lnTo>
                    <a:pt x="14011" y="3644"/>
                  </a:lnTo>
                  <a:lnTo>
                    <a:pt x="16313" y="842"/>
                  </a:lnTo>
                  <a:cubicBezTo>
                    <a:pt x="15727" y="340"/>
                    <a:pt x="14955" y="1"/>
                    <a:pt x="14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3"/>
            <p:cNvSpPr/>
            <p:nvPr/>
          </p:nvSpPr>
          <p:spPr>
            <a:xfrm>
              <a:off x="5630025" y="3916575"/>
              <a:ext cx="175975" cy="197950"/>
            </a:xfrm>
            <a:custGeom>
              <a:rect b="b" l="l" r="r" t="t"/>
              <a:pathLst>
                <a:path extrusionOk="0" h="7918" w="7039">
                  <a:moveTo>
                    <a:pt x="6538" y="1"/>
                  </a:moveTo>
                  <a:lnTo>
                    <a:pt x="5471" y="1302"/>
                  </a:lnTo>
                  <a:lnTo>
                    <a:pt x="1468" y="6072"/>
                  </a:lnTo>
                  <a:lnTo>
                    <a:pt x="0" y="7806"/>
                  </a:lnTo>
                  <a:cubicBezTo>
                    <a:pt x="380" y="7880"/>
                    <a:pt x="772" y="7917"/>
                    <a:pt x="1167" y="7917"/>
                  </a:cubicBezTo>
                  <a:cubicBezTo>
                    <a:pt x="1848" y="7917"/>
                    <a:pt x="2536" y="7805"/>
                    <a:pt x="3169" y="7573"/>
                  </a:cubicBezTo>
                  <a:lnTo>
                    <a:pt x="6905" y="2769"/>
                  </a:lnTo>
                  <a:cubicBezTo>
                    <a:pt x="7039" y="1802"/>
                    <a:pt x="6872" y="901"/>
                    <a:pt x="65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3"/>
            <p:cNvSpPr/>
            <p:nvPr/>
          </p:nvSpPr>
          <p:spPr>
            <a:xfrm>
              <a:off x="5915225" y="3585500"/>
              <a:ext cx="164300" cy="193500"/>
            </a:xfrm>
            <a:custGeom>
              <a:rect b="b" l="l" r="r" t="t"/>
              <a:pathLst>
                <a:path extrusionOk="0" h="7740" w="6572">
                  <a:moveTo>
                    <a:pt x="6505" y="1"/>
                  </a:moveTo>
                  <a:lnTo>
                    <a:pt x="1" y="7740"/>
                  </a:lnTo>
                  <a:lnTo>
                    <a:pt x="2269" y="7740"/>
                  </a:lnTo>
                  <a:lnTo>
                    <a:pt x="6572" y="2336"/>
                  </a:lnTo>
                  <a:cubicBezTo>
                    <a:pt x="6572" y="1635"/>
                    <a:pt x="6572" y="835"/>
                    <a:pt x="65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3"/>
            <p:cNvSpPr/>
            <p:nvPr/>
          </p:nvSpPr>
          <p:spPr>
            <a:xfrm>
              <a:off x="5191375" y="3506275"/>
              <a:ext cx="226850" cy="229375"/>
            </a:xfrm>
            <a:custGeom>
              <a:rect b="b" l="l" r="r" t="t"/>
              <a:pathLst>
                <a:path extrusionOk="0" h="9175" w="9074">
                  <a:moveTo>
                    <a:pt x="9074" y="1"/>
                  </a:moveTo>
                  <a:lnTo>
                    <a:pt x="9074" y="1"/>
                  </a:lnTo>
                  <a:cubicBezTo>
                    <a:pt x="8407" y="68"/>
                    <a:pt x="7706" y="168"/>
                    <a:pt x="7039" y="334"/>
                  </a:cubicBezTo>
                  <a:cubicBezTo>
                    <a:pt x="6372" y="401"/>
                    <a:pt x="5705" y="535"/>
                    <a:pt x="5071" y="635"/>
                  </a:cubicBezTo>
                  <a:lnTo>
                    <a:pt x="1" y="8140"/>
                  </a:lnTo>
                  <a:cubicBezTo>
                    <a:pt x="668" y="8574"/>
                    <a:pt x="1402" y="8874"/>
                    <a:pt x="2202" y="9041"/>
                  </a:cubicBezTo>
                  <a:cubicBezTo>
                    <a:pt x="2602" y="9141"/>
                    <a:pt x="3036" y="9174"/>
                    <a:pt x="3436" y="9174"/>
                  </a:cubicBezTo>
                  <a:lnTo>
                    <a:pt x="90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3"/>
            <p:cNvSpPr/>
            <p:nvPr/>
          </p:nvSpPr>
          <p:spPr>
            <a:xfrm>
              <a:off x="5406525" y="3475425"/>
              <a:ext cx="253550" cy="256875"/>
            </a:xfrm>
            <a:custGeom>
              <a:rect b="b" l="l" r="r" t="t"/>
              <a:pathLst>
                <a:path extrusionOk="0" h="10275" w="10142">
                  <a:moveTo>
                    <a:pt x="10141" y="1"/>
                  </a:moveTo>
                  <a:lnTo>
                    <a:pt x="10141" y="1"/>
                  </a:lnTo>
                  <a:cubicBezTo>
                    <a:pt x="9174" y="134"/>
                    <a:pt x="8273" y="234"/>
                    <a:pt x="7306" y="334"/>
                  </a:cubicBezTo>
                  <a:lnTo>
                    <a:pt x="1" y="10275"/>
                  </a:lnTo>
                  <a:cubicBezTo>
                    <a:pt x="935" y="10275"/>
                    <a:pt x="1902" y="10241"/>
                    <a:pt x="2836" y="10208"/>
                  </a:cubicBezTo>
                  <a:lnTo>
                    <a:pt x="1014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3"/>
            <p:cNvSpPr/>
            <p:nvPr/>
          </p:nvSpPr>
          <p:spPr>
            <a:xfrm>
              <a:off x="5680050" y="3453500"/>
              <a:ext cx="306075" cy="269625"/>
            </a:xfrm>
            <a:custGeom>
              <a:rect b="b" l="l" r="r" t="t"/>
              <a:pathLst>
                <a:path extrusionOk="0" h="10785" w="12243">
                  <a:moveTo>
                    <a:pt x="8495" y="1"/>
                  </a:moveTo>
                  <a:cubicBezTo>
                    <a:pt x="8399" y="1"/>
                    <a:pt x="8303" y="4"/>
                    <a:pt x="8207" y="10"/>
                  </a:cubicBezTo>
                  <a:lnTo>
                    <a:pt x="8007" y="10"/>
                  </a:lnTo>
                  <a:lnTo>
                    <a:pt x="1" y="10785"/>
                  </a:lnTo>
                  <a:cubicBezTo>
                    <a:pt x="968" y="10751"/>
                    <a:pt x="1836" y="10751"/>
                    <a:pt x="2669" y="10685"/>
                  </a:cubicBezTo>
                  <a:cubicBezTo>
                    <a:pt x="3837" y="10651"/>
                    <a:pt x="5004" y="10651"/>
                    <a:pt x="6172" y="10618"/>
                  </a:cubicBezTo>
                  <a:lnTo>
                    <a:pt x="12243" y="3279"/>
                  </a:lnTo>
                  <a:cubicBezTo>
                    <a:pt x="12210" y="3079"/>
                    <a:pt x="12176" y="2879"/>
                    <a:pt x="12143" y="2779"/>
                  </a:cubicBezTo>
                  <a:cubicBezTo>
                    <a:pt x="12043" y="2445"/>
                    <a:pt x="11909" y="2145"/>
                    <a:pt x="11743" y="1845"/>
                  </a:cubicBezTo>
                  <a:cubicBezTo>
                    <a:pt x="11119" y="661"/>
                    <a:pt x="9855" y="1"/>
                    <a:pt x="84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3"/>
            <p:cNvSpPr/>
            <p:nvPr/>
          </p:nvSpPr>
          <p:spPr>
            <a:xfrm>
              <a:off x="5454900" y="3140200"/>
              <a:ext cx="187650" cy="234350"/>
            </a:xfrm>
            <a:custGeom>
              <a:rect b="b" l="l" r="r" t="t"/>
              <a:pathLst>
                <a:path extrusionOk="0" h="9374" w="7506">
                  <a:moveTo>
                    <a:pt x="5238" y="0"/>
                  </a:moveTo>
                  <a:lnTo>
                    <a:pt x="0" y="7739"/>
                  </a:lnTo>
                  <a:cubicBezTo>
                    <a:pt x="367" y="8306"/>
                    <a:pt x="834" y="8706"/>
                    <a:pt x="1401" y="9040"/>
                  </a:cubicBezTo>
                  <a:cubicBezTo>
                    <a:pt x="1635" y="9173"/>
                    <a:pt x="1868" y="9307"/>
                    <a:pt x="2135" y="9373"/>
                  </a:cubicBezTo>
                  <a:lnTo>
                    <a:pt x="7506" y="667"/>
                  </a:lnTo>
                  <a:cubicBezTo>
                    <a:pt x="7072" y="367"/>
                    <a:pt x="6639" y="200"/>
                    <a:pt x="6172" y="67"/>
                  </a:cubicBezTo>
                  <a:cubicBezTo>
                    <a:pt x="6071" y="67"/>
                    <a:pt x="6005" y="33"/>
                    <a:pt x="5905" y="33"/>
                  </a:cubicBezTo>
                  <a:lnTo>
                    <a:pt x="5871" y="33"/>
                  </a:lnTo>
                  <a:cubicBezTo>
                    <a:pt x="5738" y="0"/>
                    <a:pt x="5638" y="0"/>
                    <a:pt x="55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3"/>
            <p:cNvSpPr/>
            <p:nvPr/>
          </p:nvSpPr>
          <p:spPr>
            <a:xfrm>
              <a:off x="5504925" y="3824025"/>
              <a:ext cx="216025" cy="221850"/>
            </a:xfrm>
            <a:custGeom>
              <a:rect b="b" l="l" r="r" t="t"/>
              <a:pathLst>
                <a:path extrusionOk="0" h="8874" w="8641">
                  <a:moveTo>
                    <a:pt x="5572" y="0"/>
                  </a:moveTo>
                  <a:cubicBezTo>
                    <a:pt x="5471" y="0"/>
                    <a:pt x="5371" y="33"/>
                    <a:pt x="5238" y="33"/>
                  </a:cubicBezTo>
                  <a:lnTo>
                    <a:pt x="4904" y="100"/>
                  </a:lnTo>
                  <a:cubicBezTo>
                    <a:pt x="4804" y="133"/>
                    <a:pt x="4704" y="133"/>
                    <a:pt x="4571" y="167"/>
                  </a:cubicBezTo>
                  <a:cubicBezTo>
                    <a:pt x="4504" y="200"/>
                    <a:pt x="4371" y="200"/>
                    <a:pt x="4304" y="267"/>
                  </a:cubicBezTo>
                  <a:lnTo>
                    <a:pt x="3904" y="334"/>
                  </a:lnTo>
                  <a:cubicBezTo>
                    <a:pt x="3804" y="367"/>
                    <a:pt x="3670" y="434"/>
                    <a:pt x="3570" y="467"/>
                  </a:cubicBezTo>
                  <a:lnTo>
                    <a:pt x="3337" y="600"/>
                  </a:lnTo>
                  <a:lnTo>
                    <a:pt x="3303" y="634"/>
                  </a:lnTo>
                  <a:lnTo>
                    <a:pt x="201" y="4803"/>
                  </a:lnTo>
                  <a:cubicBezTo>
                    <a:pt x="168" y="4837"/>
                    <a:pt x="168" y="4937"/>
                    <a:pt x="168" y="4970"/>
                  </a:cubicBezTo>
                  <a:cubicBezTo>
                    <a:pt x="1" y="6505"/>
                    <a:pt x="701" y="8039"/>
                    <a:pt x="1969" y="8873"/>
                  </a:cubicBezTo>
                  <a:lnTo>
                    <a:pt x="8640" y="867"/>
                  </a:lnTo>
                  <a:cubicBezTo>
                    <a:pt x="8073" y="467"/>
                    <a:pt x="7473" y="200"/>
                    <a:pt x="6739" y="33"/>
                  </a:cubicBezTo>
                  <a:cubicBezTo>
                    <a:pt x="6639" y="33"/>
                    <a:pt x="6472" y="0"/>
                    <a:pt x="6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3"/>
            <p:cNvSpPr/>
            <p:nvPr/>
          </p:nvSpPr>
          <p:spPr>
            <a:xfrm>
              <a:off x="5667550" y="3949100"/>
              <a:ext cx="99275" cy="117600"/>
            </a:xfrm>
            <a:custGeom>
              <a:rect b="b" l="l" r="r" t="t"/>
              <a:pathLst>
                <a:path extrusionOk="0" h="4704" w="3971">
                  <a:moveTo>
                    <a:pt x="3970" y="1"/>
                  </a:moveTo>
                  <a:lnTo>
                    <a:pt x="1" y="4704"/>
                  </a:lnTo>
                  <a:cubicBezTo>
                    <a:pt x="2235" y="4204"/>
                    <a:pt x="3837" y="2202"/>
                    <a:pt x="39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3"/>
            <p:cNvSpPr/>
            <p:nvPr/>
          </p:nvSpPr>
          <p:spPr>
            <a:xfrm>
              <a:off x="5710925" y="3564650"/>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3"/>
            <p:cNvSpPr/>
            <p:nvPr/>
          </p:nvSpPr>
          <p:spPr>
            <a:xfrm>
              <a:off x="5596675" y="3684750"/>
              <a:ext cx="59225" cy="27550"/>
            </a:xfrm>
            <a:custGeom>
              <a:rect b="b" l="l" r="r" t="t"/>
              <a:pathLst>
                <a:path extrusionOk="0" fill="none" h="1102" w="2369">
                  <a:moveTo>
                    <a:pt x="0" y="868"/>
                  </a:moveTo>
                  <a:cubicBezTo>
                    <a:pt x="400" y="1068"/>
                    <a:pt x="901" y="1101"/>
                    <a:pt x="1368" y="934"/>
                  </a:cubicBezTo>
                  <a:cubicBezTo>
                    <a:pt x="1835" y="768"/>
                    <a:pt x="2202" y="434"/>
                    <a:pt x="2369" y="0"/>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3"/>
            <p:cNvSpPr/>
            <p:nvPr/>
          </p:nvSpPr>
          <p:spPr>
            <a:xfrm>
              <a:off x="5846850" y="3623025"/>
              <a:ext cx="110100" cy="64250"/>
            </a:xfrm>
            <a:custGeom>
              <a:rect b="b" l="l" r="r" t="t"/>
              <a:pathLst>
                <a:path extrusionOk="0" h="2570" w="4404">
                  <a:moveTo>
                    <a:pt x="2202" y="1"/>
                  </a:moveTo>
                  <a:cubicBezTo>
                    <a:pt x="1001" y="1"/>
                    <a:pt x="0" y="568"/>
                    <a:pt x="0" y="1302"/>
                  </a:cubicBezTo>
                  <a:cubicBezTo>
                    <a:pt x="0" y="2002"/>
                    <a:pt x="1001" y="2569"/>
                    <a:pt x="2202" y="2569"/>
                  </a:cubicBezTo>
                  <a:cubicBezTo>
                    <a:pt x="3403" y="2569"/>
                    <a:pt x="4404" y="2002"/>
                    <a:pt x="4404" y="1302"/>
                  </a:cubicBezTo>
                  <a:cubicBezTo>
                    <a:pt x="4404" y="568"/>
                    <a:pt x="3403" y="1"/>
                    <a:pt x="2202" y="1"/>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3"/>
            <p:cNvSpPr/>
            <p:nvPr/>
          </p:nvSpPr>
          <p:spPr>
            <a:xfrm>
              <a:off x="5347325" y="3690550"/>
              <a:ext cx="94250" cy="54275"/>
            </a:xfrm>
            <a:custGeom>
              <a:rect b="b" l="l" r="r" t="t"/>
              <a:pathLst>
                <a:path extrusionOk="0" h="2171" w="3770">
                  <a:moveTo>
                    <a:pt x="1969" y="0"/>
                  </a:moveTo>
                  <a:cubicBezTo>
                    <a:pt x="1936" y="0"/>
                    <a:pt x="1902" y="1"/>
                    <a:pt x="1868" y="2"/>
                  </a:cubicBezTo>
                  <a:cubicBezTo>
                    <a:pt x="834" y="2"/>
                    <a:pt x="0" y="469"/>
                    <a:pt x="0" y="1103"/>
                  </a:cubicBezTo>
                  <a:cubicBezTo>
                    <a:pt x="0" y="1670"/>
                    <a:pt x="834" y="2170"/>
                    <a:pt x="1868" y="2170"/>
                  </a:cubicBezTo>
                  <a:cubicBezTo>
                    <a:pt x="2936" y="2170"/>
                    <a:pt x="3770" y="1703"/>
                    <a:pt x="3770" y="1103"/>
                  </a:cubicBezTo>
                  <a:cubicBezTo>
                    <a:pt x="3770" y="489"/>
                    <a:pt x="2988" y="0"/>
                    <a:pt x="1969" y="0"/>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3"/>
            <p:cNvSpPr/>
            <p:nvPr/>
          </p:nvSpPr>
          <p:spPr>
            <a:xfrm>
              <a:off x="5347325" y="3575088"/>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 name="Google Shape;970;p33"/>
          <p:cNvGrpSpPr/>
          <p:nvPr/>
        </p:nvGrpSpPr>
        <p:grpSpPr>
          <a:xfrm>
            <a:off x="7443174" y="3573097"/>
            <a:ext cx="696812" cy="843717"/>
            <a:chOff x="7006850" y="2069875"/>
            <a:chExt cx="1049100" cy="1270275"/>
          </a:xfrm>
        </p:grpSpPr>
        <p:sp>
          <p:nvSpPr>
            <p:cNvPr id="971" name="Google Shape;971;p33"/>
            <p:cNvSpPr/>
            <p:nvPr/>
          </p:nvSpPr>
          <p:spPr>
            <a:xfrm>
              <a:off x="7081725" y="2164950"/>
              <a:ext cx="974225" cy="1175200"/>
            </a:xfrm>
            <a:custGeom>
              <a:rect b="b" l="l" r="r" t="t"/>
              <a:pathLst>
                <a:path extrusionOk="0" h="47008" w="38969">
                  <a:moveTo>
                    <a:pt x="20218" y="0"/>
                  </a:moveTo>
                  <a:cubicBezTo>
                    <a:pt x="14727" y="0"/>
                    <a:pt x="5525" y="456"/>
                    <a:pt x="4044" y="2984"/>
                  </a:cubicBezTo>
                  <a:cubicBezTo>
                    <a:pt x="2142" y="6287"/>
                    <a:pt x="1608" y="16694"/>
                    <a:pt x="6245" y="17695"/>
                  </a:cubicBezTo>
                  <a:cubicBezTo>
                    <a:pt x="10982" y="18696"/>
                    <a:pt x="17520" y="17328"/>
                    <a:pt x="20722" y="23165"/>
                  </a:cubicBezTo>
                  <a:cubicBezTo>
                    <a:pt x="23430" y="28096"/>
                    <a:pt x="20244" y="34098"/>
                    <a:pt x="15182" y="34098"/>
                  </a:cubicBezTo>
                  <a:cubicBezTo>
                    <a:pt x="14319" y="34098"/>
                    <a:pt x="13402" y="33923"/>
                    <a:pt x="12450" y="33540"/>
                  </a:cubicBezTo>
                  <a:cubicBezTo>
                    <a:pt x="7846" y="31705"/>
                    <a:pt x="8847" y="29103"/>
                    <a:pt x="6278" y="28836"/>
                  </a:cubicBezTo>
                  <a:cubicBezTo>
                    <a:pt x="6195" y="28829"/>
                    <a:pt x="6110" y="28825"/>
                    <a:pt x="6025" y="28825"/>
                  </a:cubicBezTo>
                  <a:cubicBezTo>
                    <a:pt x="3443" y="28825"/>
                    <a:pt x="0" y="32210"/>
                    <a:pt x="1809" y="37376"/>
                  </a:cubicBezTo>
                  <a:cubicBezTo>
                    <a:pt x="3176" y="41212"/>
                    <a:pt x="7279" y="45982"/>
                    <a:pt x="15252" y="46882"/>
                  </a:cubicBezTo>
                  <a:cubicBezTo>
                    <a:pt x="15957" y="46966"/>
                    <a:pt x="16665" y="47007"/>
                    <a:pt x="17372" y="47007"/>
                  </a:cubicBezTo>
                  <a:cubicBezTo>
                    <a:pt x="23117" y="47007"/>
                    <a:pt x="28749" y="44310"/>
                    <a:pt x="31630" y="40211"/>
                  </a:cubicBezTo>
                  <a:cubicBezTo>
                    <a:pt x="38968" y="29804"/>
                    <a:pt x="32564" y="17762"/>
                    <a:pt x="27627" y="14926"/>
                  </a:cubicBezTo>
                  <a:cubicBezTo>
                    <a:pt x="21489" y="11357"/>
                    <a:pt x="16719" y="12825"/>
                    <a:pt x="16152" y="11757"/>
                  </a:cubicBezTo>
                  <a:cubicBezTo>
                    <a:pt x="15852" y="11190"/>
                    <a:pt x="15852" y="9456"/>
                    <a:pt x="17053" y="9322"/>
                  </a:cubicBezTo>
                  <a:cubicBezTo>
                    <a:pt x="18587" y="9189"/>
                    <a:pt x="24325" y="8922"/>
                    <a:pt x="25659" y="8121"/>
                  </a:cubicBezTo>
                  <a:cubicBezTo>
                    <a:pt x="26993" y="7321"/>
                    <a:pt x="26693" y="282"/>
                    <a:pt x="23891" y="82"/>
                  </a:cubicBezTo>
                  <a:cubicBezTo>
                    <a:pt x="23234" y="43"/>
                    <a:pt x="21900" y="0"/>
                    <a:pt x="202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3"/>
            <p:cNvSpPr/>
            <p:nvPr/>
          </p:nvSpPr>
          <p:spPr>
            <a:xfrm>
              <a:off x="7252850" y="2177000"/>
              <a:ext cx="100100" cy="62675"/>
            </a:xfrm>
            <a:custGeom>
              <a:rect b="b" l="l" r="r" t="t"/>
              <a:pathLst>
                <a:path extrusionOk="0" h="2507" w="4004">
                  <a:moveTo>
                    <a:pt x="4003" y="1"/>
                  </a:moveTo>
                  <a:lnTo>
                    <a:pt x="1" y="935"/>
                  </a:lnTo>
                  <a:cubicBezTo>
                    <a:pt x="134" y="1768"/>
                    <a:pt x="601" y="2469"/>
                    <a:pt x="868" y="2502"/>
                  </a:cubicBezTo>
                  <a:cubicBezTo>
                    <a:pt x="883" y="2505"/>
                    <a:pt x="899" y="2506"/>
                    <a:pt x="917" y="2506"/>
                  </a:cubicBezTo>
                  <a:cubicBezTo>
                    <a:pt x="1562" y="2506"/>
                    <a:pt x="3873" y="747"/>
                    <a:pt x="40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3"/>
            <p:cNvSpPr/>
            <p:nvPr/>
          </p:nvSpPr>
          <p:spPr>
            <a:xfrm>
              <a:off x="7091075" y="2069875"/>
              <a:ext cx="340300" cy="290625"/>
            </a:xfrm>
            <a:custGeom>
              <a:rect b="b" l="l" r="r" t="t"/>
              <a:pathLst>
                <a:path extrusionOk="0" h="11625" w="13612">
                  <a:moveTo>
                    <a:pt x="8147" y="2702"/>
                  </a:moveTo>
                  <a:cubicBezTo>
                    <a:pt x="9251" y="2702"/>
                    <a:pt x="10324" y="3693"/>
                    <a:pt x="10474" y="4119"/>
                  </a:cubicBezTo>
                  <a:lnTo>
                    <a:pt x="10474" y="4219"/>
                  </a:lnTo>
                  <a:lnTo>
                    <a:pt x="10474" y="4252"/>
                  </a:lnTo>
                  <a:cubicBezTo>
                    <a:pt x="10343" y="5038"/>
                    <a:pt x="7995" y="6756"/>
                    <a:pt x="7372" y="6756"/>
                  </a:cubicBezTo>
                  <a:cubicBezTo>
                    <a:pt x="7360" y="6756"/>
                    <a:pt x="7349" y="6755"/>
                    <a:pt x="7339" y="6754"/>
                  </a:cubicBezTo>
                  <a:cubicBezTo>
                    <a:pt x="7072" y="6721"/>
                    <a:pt x="6638" y="5987"/>
                    <a:pt x="6472" y="5220"/>
                  </a:cubicBezTo>
                  <a:cubicBezTo>
                    <a:pt x="6305" y="4452"/>
                    <a:pt x="6438" y="3618"/>
                    <a:pt x="7072" y="3085"/>
                  </a:cubicBezTo>
                  <a:cubicBezTo>
                    <a:pt x="7412" y="2811"/>
                    <a:pt x="7781" y="2702"/>
                    <a:pt x="8147" y="2702"/>
                  </a:cubicBezTo>
                  <a:close/>
                  <a:moveTo>
                    <a:pt x="6920" y="1"/>
                  </a:moveTo>
                  <a:cubicBezTo>
                    <a:pt x="5834" y="1"/>
                    <a:pt x="4700" y="323"/>
                    <a:pt x="3603" y="1150"/>
                  </a:cubicBezTo>
                  <a:cubicBezTo>
                    <a:pt x="0" y="3819"/>
                    <a:pt x="1335" y="8322"/>
                    <a:pt x="2269" y="10457"/>
                  </a:cubicBezTo>
                  <a:cubicBezTo>
                    <a:pt x="2569" y="11157"/>
                    <a:pt x="2802" y="11624"/>
                    <a:pt x="2802" y="11624"/>
                  </a:cubicBezTo>
                  <a:cubicBezTo>
                    <a:pt x="2802" y="11624"/>
                    <a:pt x="7272" y="9589"/>
                    <a:pt x="13176" y="3952"/>
                  </a:cubicBezTo>
                  <a:cubicBezTo>
                    <a:pt x="13612" y="3542"/>
                    <a:pt x="10523" y="1"/>
                    <a:pt x="69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3"/>
            <p:cNvSpPr/>
            <p:nvPr/>
          </p:nvSpPr>
          <p:spPr>
            <a:xfrm>
              <a:off x="7252850" y="2200350"/>
              <a:ext cx="25" cy="25"/>
            </a:xfrm>
            <a:custGeom>
              <a:rect b="b" l="l" r="r" t="t"/>
              <a:pathLst>
                <a:path extrusionOk="0" h="1" w="1">
                  <a:moveTo>
                    <a:pt x="1" y="1"/>
                  </a:moveTo>
                  <a:lnTo>
                    <a:pt x="1" y="1"/>
                  </a:lnTo>
                  <a:lnTo>
                    <a:pt x="1" y="1"/>
                  </a:lnTo>
                  <a:close/>
                </a:path>
              </a:pathLst>
            </a:custGeom>
            <a:solidFill>
              <a:srgbClr val="B03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3"/>
            <p:cNvSpPr/>
            <p:nvPr/>
          </p:nvSpPr>
          <p:spPr>
            <a:xfrm>
              <a:off x="7248675" y="2138600"/>
              <a:ext cx="104275" cy="62600"/>
            </a:xfrm>
            <a:custGeom>
              <a:rect b="b" l="l" r="r" t="t"/>
              <a:pathLst>
                <a:path extrusionOk="0" h="2504" w="4171">
                  <a:moveTo>
                    <a:pt x="1835" y="0"/>
                  </a:moveTo>
                  <a:cubicBezTo>
                    <a:pt x="1472" y="0"/>
                    <a:pt x="1106" y="105"/>
                    <a:pt x="768" y="369"/>
                  </a:cubicBezTo>
                  <a:cubicBezTo>
                    <a:pt x="101" y="869"/>
                    <a:pt x="1" y="1737"/>
                    <a:pt x="134" y="2504"/>
                  </a:cubicBezTo>
                  <a:lnTo>
                    <a:pt x="4137" y="1570"/>
                  </a:lnTo>
                  <a:lnTo>
                    <a:pt x="4137" y="1537"/>
                  </a:lnTo>
                  <a:cubicBezTo>
                    <a:pt x="4170" y="1470"/>
                    <a:pt x="4170" y="1403"/>
                    <a:pt x="4170" y="1403"/>
                  </a:cubicBezTo>
                  <a:cubicBezTo>
                    <a:pt x="4020" y="976"/>
                    <a:pt x="2942" y="0"/>
                    <a:pt x="18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3"/>
            <p:cNvSpPr/>
            <p:nvPr/>
          </p:nvSpPr>
          <p:spPr>
            <a:xfrm>
              <a:off x="7006850" y="2168650"/>
              <a:ext cx="437800" cy="281325"/>
            </a:xfrm>
            <a:custGeom>
              <a:rect b="b" l="l" r="r" t="t"/>
              <a:pathLst>
                <a:path extrusionOk="0" h="11253" w="17512">
                  <a:moveTo>
                    <a:pt x="16545" y="1"/>
                  </a:moveTo>
                  <a:cubicBezTo>
                    <a:pt x="10608" y="5638"/>
                    <a:pt x="6138" y="7706"/>
                    <a:pt x="6138" y="7706"/>
                  </a:cubicBezTo>
                  <a:cubicBezTo>
                    <a:pt x="6138" y="7706"/>
                    <a:pt x="5871" y="7273"/>
                    <a:pt x="5604" y="6539"/>
                  </a:cubicBezTo>
                  <a:lnTo>
                    <a:pt x="5471" y="6606"/>
                  </a:lnTo>
                  <a:cubicBezTo>
                    <a:pt x="5471" y="6606"/>
                    <a:pt x="0" y="10375"/>
                    <a:pt x="300" y="11042"/>
                  </a:cubicBezTo>
                  <a:cubicBezTo>
                    <a:pt x="367" y="11183"/>
                    <a:pt x="514" y="11253"/>
                    <a:pt x="741" y="11253"/>
                  </a:cubicBezTo>
                  <a:cubicBezTo>
                    <a:pt x="1534" y="11253"/>
                    <a:pt x="3298" y="10394"/>
                    <a:pt x="5971" y="8707"/>
                  </a:cubicBezTo>
                  <a:cubicBezTo>
                    <a:pt x="17512" y="1369"/>
                    <a:pt x="16545" y="1"/>
                    <a:pt x="16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3"/>
            <p:cNvSpPr/>
            <p:nvPr/>
          </p:nvSpPr>
          <p:spPr>
            <a:xfrm>
              <a:off x="7453000" y="2273725"/>
              <a:ext cx="91750" cy="62575"/>
            </a:xfrm>
            <a:custGeom>
              <a:rect b="b" l="l" r="r" t="t"/>
              <a:pathLst>
                <a:path extrusionOk="0" h="2503" w="3670">
                  <a:moveTo>
                    <a:pt x="3469" y="1"/>
                  </a:moveTo>
                  <a:cubicBezTo>
                    <a:pt x="3369" y="1"/>
                    <a:pt x="3303" y="101"/>
                    <a:pt x="3303" y="168"/>
                  </a:cubicBezTo>
                  <a:lnTo>
                    <a:pt x="3303" y="401"/>
                  </a:lnTo>
                  <a:cubicBezTo>
                    <a:pt x="3303" y="568"/>
                    <a:pt x="3269" y="768"/>
                    <a:pt x="3169" y="968"/>
                  </a:cubicBezTo>
                  <a:cubicBezTo>
                    <a:pt x="3136" y="1102"/>
                    <a:pt x="3036" y="1168"/>
                    <a:pt x="3002" y="1302"/>
                  </a:cubicBezTo>
                  <a:cubicBezTo>
                    <a:pt x="2936" y="1402"/>
                    <a:pt x="2836" y="1502"/>
                    <a:pt x="2769" y="1602"/>
                  </a:cubicBezTo>
                  <a:cubicBezTo>
                    <a:pt x="2702" y="1635"/>
                    <a:pt x="2635" y="1669"/>
                    <a:pt x="2602" y="1736"/>
                  </a:cubicBezTo>
                  <a:cubicBezTo>
                    <a:pt x="2535" y="1736"/>
                    <a:pt x="2469" y="1769"/>
                    <a:pt x="2435" y="1802"/>
                  </a:cubicBezTo>
                  <a:cubicBezTo>
                    <a:pt x="2369" y="1836"/>
                    <a:pt x="2335" y="1902"/>
                    <a:pt x="2269" y="1902"/>
                  </a:cubicBezTo>
                  <a:lnTo>
                    <a:pt x="2002" y="1936"/>
                  </a:lnTo>
                  <a:lnTo>
                    <a:pt x="1601" y="1936"/>
                  </a:lnTo>
                  <a:cubicBezTo>
                    <a:pt x="1468" y="1936"/>
                    <a:pt x="1335" y="1869"/>
                    <a:pt x="1201" y="1802"/>
                  </a:cubicBezTo>
                  <a:cubicBezTo>
                    <a:pt x="1134" y="1702"/>
                    <a:pt x="1001" y="1635"/>
                    <a:pt x="934" y="1535"/>
                  </a:cubicBezTo>
                  <a:cubicBezTo>
                    <a:pt x="834" y="1469"/>
                    <a:pt x="767" y="1335"/>
                    <a:pt x="667" y="1269"/>
                  </a:cubicBezTo>
                  <a:cubicBezTo>
                    <a:pt x="534" y="1102"/>
                    <a:pt x="434" y="902"/>
                    <a:pt x="367" y="768"/>
                  </a:cubicBezTo>
                  <a:cubicBezTo>
                    <a:pt x="334" y="635"/>
                    <a:pt x="300" y="568"/>
                    <a:pt x="300" y="568"/>
                  </a:cubicBezTo>
                  <a:cubicBezTo>
                    <a:pt x="300" y="468"/>
                    <a:pt x="200" y="435"/>
                    <a:pt x="134" y="301"/>
                  </a:cubicBezTo>
                  <a:cubicBezTo>
                    <a:pt x="34" y="301"/>
                    <a:pt x="0" y="401"/>
                    <a:pt x="0" y="468"/>
                  </a:cubicBezTo>
                  <a:lnTo>
                    <a:pt x="0" y="568"/>
                  </a:lnTo>
                  <a:cubicBezTo>
                    <a:pt x="0" y="635"/>
                    <a:pt x="34" y="668"/>
                    <a:pt x="34" y="768"/>
                  </a:cubicBezTo>
                  <a:cubicBezTo>
                    <a:pt x="34" y="935"/>
                    <a:pt x="134" y="1168"/>
                    <a:pt x="234" y="1435"/>
                  </a:cubicBezTo>
                  <a:cubicBezTo>
                    <a:pt x="367" y="1669"/>
                    <a:pt x="567" y="2002"/>
                    <a:pt x="901" y="2236"/>
                  </a:cubicBezTo>
                  <a:cubicBezTo>
                    <a:pt x="1068" y="2336"/>
                    <a:pt x="1301" y="2436"/>
                    <a:pt x="1501" y="2469"/>
                  </a:cubicBezTo>
                  <a:cubicBezTo>
                    <a:pt x="1635" y="2469"/>
                    <a:pt x="1701" y="2503"/>
                    <a:pt x="1835" y="2503"/>
                  </a:cubicBezTo>
                  <a:lnTo>
                    <a:pt x="2135" y="2503"/>
                  </a:lnTo>
                  <a:lnTo>
                    <a:pt x="2402" y="2469"/>
                  </a:lnTo>
                  <a:cubicBezTo>
                    <a:pt x="2502" y="2436"/>
                    <a:pt x="2635" y="2369"/>
                    <a:pt x="2702" y="2336"/>
                  </a:cubicBezTo>
                  <a:cubicBezTo>
                    <a:pt x="2802" y="2303"/>
                    <a:pt x="2869" y="2203"/>
                    <a:pt x="2969" y="2169"/>
                  </a:cubicBezTo>
                  <a:cubicBezTo>
                    <a:pt x="3002" y="2102"/>
                    <a:pt x="3069" y="2036"/>
                    <a:pt x="3169" y="1969"/>
                  </a:cubicBezTo>
                  <a:cubicBezTo>
                    <a:pt x="3469" y="1669"/>
                    <a:pt x="3603" y="1335"/>
                    <a:pt x="3636" y="1068"/>
                  </a:cubicBezTo>
                  <a:cubicBezTo>
                    <a:pt x="3670" y="935"/>
                    <a:pt x="3670" y="802"/>
                    <a:pt x="3670" y="668"/>
                  </a:cubicBezTo>
                  <a:lnTo>
                    <a:pt x="3670" y="401"/>
                  </a:lnTo>
                  <a:cubicBezTo>
                    <a:pt x="3670" y="234"/>
                    <a:pt x="3636" y="134"/>
                    <a:pt x="3636" y="134"/>
                  </a:cubicBezTo>
                  <a:cubicBezTo>
                    <a:pt x="3603" y="34"/>
                    <a:pt x="3536" y="1"/>
                    <a:pt x="3469" y="1"/>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3"/>
            <p:cNvSpPr/>
            <p:nvPr/>
          </p:nvSpPr>
          <p:spPr>
            <a:xfrm>
              <a:off x="7366275" y="2272900"/>
              <a:ext cx="45875" cy="45900"/>
            </a:xfrm>
            <a:custGeom>
              <a:rect b="b" l="l" r="r" t="t"/>
              <a:pathLst>
                <a:path extrusionOk="0" h="1836" w="1835">
                  <a:moveTo>
                    <a:pt x="934" y="1"/>
                  </a:moveTo>
                  <a:cubicBezTo>
                    <a:pt x="434" y="1"/>
                    <a:pt x="0" y="401"/>
                    <a:pt x="0" y="901"/>
                  </a:cubicBezTo>
                  <a:cubicBezTo>
                    <a:pt x="0" y="1435"/>
                    <a:pt x="434" y="1835"/>
                    <a:pt x="934" y="1835"/>
                  </a:cubicBezTo>
                  <a:cubicBezTo>
                    <a:pt x="1434" y="1835"/>
                    <a:pt x="1835" y="1435"/>
                    <a:pt x="1835" y="901"/>
                  </a:cubicBezTo>
                  <a:cubicBezTo>
                    <a:pt x="1835" y="401"/>
                    <a:pt x="1434" y="1"/>
                    <a:pt x="934" y="1"/>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3"/>
            <p:cNvSpPr/>
            <p:nvPr/>
          </p:nvSpPr>
          <p:spPr>
            <a:xfrm>
              <a:off x="7573925" y="2241225"/>
              <a:ext cx="45875" cy="45875"/>
            </a:xfrm>
            <a:custGeom>
              <a:rect b="b" l="l" r="r" t="t"/>
              <a:pathLst>
                <a:path extrusionOk="0" h="1835" w="1835">
                  <a:moveTo>
                    <a:pt x="901" y="0"/>
                  </a:moveTo>
                  <a:cubicBezTo>
                    <a:pt x="400" y="0"/>
                    <a:pt x="0" y="434"/>
                    <a:pt x="0" y="934"/>
                  </a:cubicBezTo>
                  <a:cubicBezTo>
                    <a:pt x="0" y="1434"/>
                    <a:pt x="400" y="1835"/>
                    <a:pt x="901" y="1835"/>
                  </a:cubicBezTo>
                  <a:cubicBezTo>
                    <a:pt x="1434" y="1835"/>
                    <a:pt x="1835" y="1434"/>
                    <a:pt x="1835" y="934"/>
                  </a:cubicBezTo>
                  <a:cubicBezTo>
                    <a:pt x="1835" y="434"/>
                    <a:pt x="1434" y="0"/>
                    <a:pt x="901" y="0"/>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 name="Google Shape;980;p33"/>
          <p:cNvGrpSpPr/>
          <p:nvPr/>
        </p:nvGrpSpPr>
        <p:grpSpPr>
          <a:xfrm>
            <a:off x="2828438" y="670733"/>
            <a:ext cx="567278" cy="842581"/>
            <a:chOff x="6970150" y="3522125"/>
            <a:chExt cx="976550" cy="1450475"/>
          </a:xfrm>
        </p:grpSpPr>
        <p:sp>
          <p:nvSpPr>
            <p:cNvPr id="981" name="Google Shape;981;p33"/>
            <p:cNvSpPr/>
            <p:nvPr/>
          </p:nvSpPr>
          <p:spPr>
            <a:xfrm>
              <a:off x="7788225" y="4211800"/>
              <a:ext cx="133450" cy="180150"/>
            </a:xfrm>
            <a:custGeom>
              <a:rect b="b" l="l" r="r" t="t"/>
              <a:pathLst>
                <a:path extrusionOk="0" h="7206" w="5338">
                  <a:moveTo>
                    <a:pt x="1569" y="0"/>
                  </a:moveTo>
                  <a:lnTo>
                    <a:pt x="1502" y="33"/>
                  </a:lnTo>
                  <a:cubicBezTo>
                    <a:pt x="601" y="801"/>
                    <a:pt x="1" y="1935"/>
                    <a:pt x="1" y="3169"/>
                  </a:cubicBezTo>
                  <a:cubicBezTo>
                    <a:pt x="1" y="5371"/>
                    <a:pt x="1902" y="7205"/>
                    <a:pt x="4237" y="7205"/>
                  </a:cubicBezTo>
                  <a:cubicBezTo>
                    <a:pt x="4637" y="7205"/>
                    <a:pt x="5038" y="7172"/>
                    <a:pt x="5338" y="7105"/>
                  </a:cubicBezTo>
                  <a:cubicBezTo>
                    <a:pt x="4471" y="4136"/>
                    <a:pt x="2970" y="1768"/>
                    <a:pt x="15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3"/>
            <p:cNvSpPr/>
            <p:nvPr/>
          </p:nvSpPr>
          <p:spPr>
            <a:xfrm>
              <a:off x="7320400" y="4796375"/>
              <a:ext cx="142625" cy="137625"/>
            </a:xfrm>
            <a:custGeom>
              <a:rect b="b" l="l" r="r" t="t"/>
              <a:pathLst>
                <a:path extrusionOk="0" h="5505" w="5705">
                  <a:moveTo>
                    <a:pt x="2903" y="1"/>
                  </a:moveTo>
                  <a:cubicBezTo>
                    <a:pt x="1301" y="1"/>
                    <a:pt x="0" y="1268"/>
                    <a:pt x="67" y="2769"/>
                  </a:cubicBezTo>
                  <a:cubicBezTo>
                    <a:pt x="67" y="4270"/>
                    <a:pt x="1301" y="5504"/>
                    <a:pt x="2903" y="5504"/>
                  </a:cubicBezTo>
                  <a:cubicBezTo>
                    <a:pt x="4437" y="5504"/>
                    <a:pt x="5705" y="4270"/>
                    <a:pt x="5705" y="2769"/>
                  </a:cubicBezTo>
                  <a:cubicBezTo>
                    <a:pt x="5705" y="1268"/>
                    <a:pt x="4470" y="1"/>
                    <a:pt x="29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3"/>
            <p:cNvSpPr/>
            <p:nvPr/>
          </p:nvSpPr>
          <p:spPr>
            <a:xfrm>
              <a:off x="7571400" y="4645425"/>
              <a:ext cx="211025" cy="204350"/>
            </a:xfrm>
            <a:custGeom>
              <a:rect b="b" l="l" r="r" t="t"/>
              <a:pathLst>
                <a:path extrusionOk="0" h="8174" w="8441">
                  <a:moveTo>
                    <a:pt x="4237" y="1"/>
                  </a:moveTo>
                  <a:cubicBezTo>
                    <a:pt x="1902" y="1"/>
                    <a:pt x="1" y="1836"/>
                    <a:pt x="1" y="4104"/>
                  </a:cubicBezTo>
                  <a:cubicBezTo>
                    <a:pt x="1" y="6339"/>
                    <a:pt x="1902" y="8173"/>
                    <a:pt x="4237" y="8173"/>
                  </a:cubicBezTo>
                  <a:cubicBezTo>
                    <a:pt x="6572" y="8173"/>
                    <a:pt x="8440" y="6339"/>
                    <a:pt x="8440" y="4104"/>
                  </a:cubicBezTo>
                  <a:cubicBezTo>
                    <a:pt x="8440" y="1836"/>
                    <a:pt x="6506" y="1"/>
                    <a:pt x="42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3"/>
            <p:cNvSpPr/>
            <p:nvPr/>
          </p:nvSpPr>
          <p:spPr>
            <a:xfrm>
              <a:off x="7608950" y="4373575"/>
              <a:ext cx="219325" cy="212675"/>
            </a:xfrm>
            <a:custGeom>
              <a:rect b="b" l="l" r="r" t="t"/>
              <a:pathLst>
                <a:path extrusionOk="0" h="8507" w="8773">
                  <a:moveTo>
                    <a:pt x="4403" y="0"/>
                  </a:moveTo>
                  <a:cubicBezTo>
                    <a:pt x="1968" y="0"/>
                    <a:pt x="0" y="1902"/>
                    <a:pt x="0" y="4237"/>
                  </a:cubicBezTo>
                  <a:cubicBezTo>
                    <a:pt x="0" y="6572"/>
                    <a:pt x="1968" y="8507"/>
                    <a:pt x="4403" y="8507"/>
                  </a:cubicBezTo>
                  <a:cubicBezTo>
                    <a:pt x="6805" y="8507"/>
                    <a:pt x="8773" y="6572"/>
                    <a:pt x="8773" y="4237"/>
                  </a:cubicBezTo>
                  <a:cubicBezTo>
                    <a:pt x="8773" y="1902"/>
                    <a:pt x="6805" y="0"/>
                    <a:pt x="44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3"/>
            <p:cNvSpPr/>
            <p:nvPr/>
          </p:nvSpPr>
          <p:spPr>
            <a:xfrm>
              <a:off x="7249525" y="4314375"/>
              <a:ext cx="140950" cy="154300"/>
            </a:xfrm>
            <a:custGeom>
              <a:rect b="b" l="l" r="r" t="t"/>
              <a:pathLst>
                <a:path extrusionOk="0" h="6172" w="5638">
                  <a:moveTo>
                    <a:pt x="3169" y="0"/>
                  </a:moveTo>
                  <a:cubicBezTo>
                    <a:pt x="1434" y="0"/>
                    <a:pt x="0" y="1368"/>
                    <a:pt x="0" y="3069"/>
                  </a:cubicBezTo>
                  <a:cubicBezTo>
                    <a:pt x="0" y="4770"/>
                    <a:pt x="1434" y="6171"/>
                    <a:pt x="3169" y="6171"/>
                  </a:cubicBezTo>
                  <a:cubicBezTo>
                    <a:pt x="4170" y="6171"/>
                    <a:pt x="5070" y="5704"/>
                    <a:pt x="5637" y="5037"/>
                  </a:cubicBezTo>
                  <a:cubicBezTo>
                    <a:pt x="4904" y="4236"/>
                    <a:pt x="4437" y="3202"/>
                    <a:pt x="4403" y="2068"/>
                  </a:cubicBezTo>
                  <a:cubicBezTo>
                    <a:pt x="4403" y="1501"/>
                    <a:pt x="4503" y="901"/>
                    <a:pt x="4737" y="400"/>
                  </a:cubicBezTo>
                  <a:cubicBezTo>
                    <a:pt x="4270" y="100"/>
                    <a:pt x="3769" y="0"/>
                    <a:pt x="31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3"/>
            <p:cNvSpPr/>
            <p:nvPr/>
          </p:nvSpPr>
          <p:spPr>
            <a:xfrm>
              <a:off x="7336250" y="4561200"/>
              <a:ext cx="168475" cy="164325"/>
            </a:xfrm>
            <a:custGeom>
              <a:rect b="b" l="l" r="r" t="t"/>
              <a:pathLst>
                <a:path extrusionOk="0" h="6573" w="6739">
                  <a:moveTo>
                    <a:pt x="3369" y="1"/>
                  </a:moveTo>
                  <a:cubicBezTo>
                    <a:pt x="1501" y="1"/>
                    <a:pt x="0" y="1469"/>
                    <a:pt x="0" y="3303"/>
                  </a:cubicBezTo>
                  <a:cubicBezTo>
                    <a:pt x="0" y="5138"/>
                    <a:pt x="1501" y="6572"/>
                    <a:pt x="3369" y="6572"/>
                  </a:cubicBezTo>
                  <a:cubicBezTo>
                    <a:pt x="5237" y="6572"/>
                    <a:pt x="6738" y="5071"/>
                    <a:pt x="6738" y="3303"/>
                  </a:cubicBezTo>
                  <a:cubicBezTo>
                    <a:pt x="6738" y="1502"/>
                    <a:pt x="5271" y="1"/>
                    <a:pt x="33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3"/>
            <p:cNvSpPr/>
            <p:nvPr/>
          </p:nvSpPr>
          <p:spPr>
            <a:xfrm>
              <a:off x="6990175" y="4602900"/>
              <a:ext cx="236025" cy="258550"/>
            </a:xfrm>
            <a:custGeom>
              <a:rect b="b" l="l" r="r" t="t"/>
              <a:pathLst>
                <a:path extrusionOk="0" h="10342" w="9441">
                  <a:moveTo>
                    <a:pt x="4066" y="0"/>
                  </a:moveTo>
                  <a:cubicBezTo>
                    <a:pt x="4045" y="0"/>
                    <a:pt x="4024" y="0"/>
                    <a:pt x="4003" y="1"/>
                  </a:cubicBezTo>
                  <a:cubicBezTo>
                    <a:pt x="2468" y="34"/>
                    <a:pt x="1101" y="668"/>
                    <a:pt x="100" y="1669"/>
                  </a:cubicBezTo>
                  <a:lnTo>
                    <a:pt x="0" y="1669"/>
                  </a:lnTo>
                  <a:cubicBezTo>
                    <a:pt x="1001" y="5138"/>
                    <a:pt x="2969" y="8140"/>
                    <a:pt x="5537" y="10341"/>
                  </a:cubicBezTo>
                  <a:lnTo>
                    <a:pt x="5637" y="10241"/>
                  </a:lnTo>
                  <a:cubicBezTo>
                    <a:pt x="7839" y="9574"/>
                    <a:pt x="9440" y="7639"/>
                    <a:pt x="9440" y="5238"/>
                  </a:cubicBezTo>
                  <a:cubicBezTo>
                    <a:pt x="9440" y="2356"/>
                    <a:pt x="7039" y="0"/>
                    <a:pt x="40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3"/>
            <p:cNvSpPr/>
            <p:nvPr/>
          </p:nvSpPr>
          <p:spPr>
            <a:xfrm>
              <a:off x="6970150" y="4303525"/>
              <a:ext cx="197675" cy="237700"/>
            </a:xfrm>
            <a:custGeom>
              <a:rect b="b" l="l" r="r" t="t"/>
              <a:pathLst>
                <a:path extrusionOk="0" h="9508" w="7907">
                  <a:moveTo>
                    <a:pt x="3003" y="0"/>
                  </a:moveTo>
                  <a:cubicBezTo>
                    <a:pt x="2769" y="0"/>
                    <a:pt x="2469" y="34"/>
                    <a:pt x="2169" y="100"/>
                  </a:cubicBezTo>
                  <a:cubicBezTo>
                    <a:pt x="868" y="2202"/>
                    <a:pt x="0" y="4804"/>
                    <a:pt x="0" y="7973"/>
                  </a:cubicBezTo>
                  <a:lnTo>
                    <a:pt x="0" y="8507"/>
                  </a:lnTo>
                  <a:cubicBezTo>
                    <a:pt x="834" y="9140"/>
                    <a:pt x="1868" y="9507"/>
                    <a:pt x="3003" y="9507"/>
                  </a:cubicBezTo>
                  <a:cubicBezTo>
                    <a:pt x="5705" y="9507"/>
                    <a:pt x="7906" y="7372"/>
                    <a:pt x="7906" y="4770"/>
                  </a:cubicBezTo>
                  <a:cubicBezTo>
                    <a:pt x="7906" y="2169"/>
                    <a:pt x="5738" y="34"/>
                    <a:pt x="30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3"/>
            <p:cNvSpPr/>
            <p:nvPr/>
          </p:nvSpPr>
          <p:spPr>
            <a:xfrm>
              <a:off x="6970150" y="3636000"/>
              <a:ext cx="976550" cy="1336600"/>
            </a:xfrm>
            <a:custGeom>
              <a:rect b="b" l="l" r="r" t="t"/>
              <a:pathLst>
                <a:path extrusionOk="0" h="53464" w="39062">
                  <a:moveTo>
                    <a:pt x="20515" y="10890"/>
                  </a:moveTo>
                  <a:cubicBezTo>
                    <a:pt x="22183" y="10890"/>
                    <a:pt x="23517" y="12291"/>
                    <a:pt x="23517" y="13992"/>
                  </a:cubicBezTo>
                  <a:cubicBezTo>
                    <a:pt x="23517" y="15655"/>
                    <a:pt x="22242" y="17063"/>
                    <a:pt x="20627" y="17063"/>
                  </a:cubicBezTo>
                  <a:cubicBezTo>
                    <a:pt x="20590" y="17063"/>
                    <a:pt x="20553" y="17063"/>
                    <a:pt x="20515" y="17061"/>
                  </a:cubicBezTo>
                  <a:cubicBezTo>
                    <a:pt x="18847" y="17061"/>
                    <a:pt x="17513" y="15694"/>
                    <a:pt x="17513" y="13992"/>
                  </a:cubicBezTo>
                  <a:cubicBezTo>
                    <a:pt x="17513" y="12291"/>
                    <a:pt x="18847" y="10890"/>
                    <a:pt x="20515" y="10890"/>
                  </a:cubicBezTo>
                  <a:close/>
                  <a:moveTo>
                    <a:pt x="20015" y="24900"/>
                  </a:moveTo>
                  <a:cubicBezTo>
                    <a:pt x="22450" y="24900"/>
                    <a:pt x="24451" y="26835"/>
                    <a:pt x="24451" y="29203"/>
                  </a:cubicBezTo>
                  <a:cubicBezTo>
                    <a:pt x="24451" y="31538"/>
                    <a:pt x="22450" y="33473"/>
                    <a:pt x="20015" y="33506"/>
                  </a:cubicBezTo>
                  <a:cubicBezTo>
                    <a:pt x="18781" y="33506"/>
                    <a:pt x="17646" y="33006"/>
                    <a:pt x="16846" y="32172"/>
                  </a:cubicBezTo>
                  <a:cubicBezTo>
                    <a:pt x="16279" y="32839"/>
                    <a:pt x="15411" y="33273"/>
                    <a:pt x="14411" y="33273"/>
                  </a:cubicBezTo>
                  <a:cubicBezTo>
                    <a:pt x="12643" y="33273"/>
                    <a:pt x="11242" y="31905"/>
                    <a:pt x="11242" y="30204"/>
                  </a:cubicBezTo>
                  <a:cubicBezTo>
                    <a:pt x="11242" y="28503"/>
                    <a:pt x="12643" y="27135"/>
                    <a:pt x="14411" y="27135"/>
                  </a:cubicBezTo>
                  <a:cubicBezTo>
                    <a:pt x="14944" y="27135"/>
                    <a:pt x="15478" y="27302"/>
                    <a:pt x="15945" y="27535"/>
                  </a:cubicBezTo>
                  <a:cubicBezTo>
                    <a:pt x="16612" y="26001"/>
                    <a:pt x="18180" y="24900"/>
                    <a:pt x="20015" y="24900"/>
                  </a:cubicBezTo>
                  <a:close/>
                  <a:moveTo>
                    <a:pt x="29955" y="29503"/>
                  </a:moveTo>
                  <a:cubicBezTo>
                    <a:pt x="32357" y="29503"/>
                    <a:pt x="34325" y="31405"/>
                    <a:pt x="34325" y="33740"/>
                  </a:cubicBezTo>
                  <a:cubicBezTo>
                    <a:pt x="34325" y="36075"/>
                    <a:pt x="32357" y="38010"/>
                    <a:pt x="29955" y="38010"/>
                  </a:cubicBezTo>
                  <a:cubicBezTo>
                    <a:pt x="27520" y="38010"/>
                    <a:pt x="25552" y="36075"/>
                    <a:pt x="25552" y="33740"/>
                  </a:cubicBezTo>
                  <a:cubicBezTo>
                    <a:pt x="25552" y="31371"/>
                    <a:pt x="27520" y="29503"/>
                    <a:pt x="29955" y="29503"/>
                  </a:cubicBezTo>
                  <a:close/>
                  <a:moveTo>
                    <a:pt x="18013" y="37009"/>
                  </a:moveTo>
                  <a:cubicBezTo>
                    <a:pt x="19915" y="37009"/>
                    <a:pt x="21416" y="38477"/>
                    <a:pt x="21416" y="40311"/>
                  </a:cubicBezTo>
                  <a:cubicBezTo>
                    <a:pt x="21416" y="42146"/>
                    <a:pt x="19915" y="43580"/>
                    <a:pt x="18013" y="43580"/>
                  </a:cubicBezTo>
                  <a:cubicBezTo>
                    <a:pt x="16145" y="43580"/>
                    <a:pt x="14644" y="42079"/>
                    <a:pt x="14644" y="40311"/>
                  </a:cubicBezTo>
                  <a:cubicBezTo>
                    <a:pt x="14644" y="38477"/>
                    <a:pt x="16145" y="37009"/>
                    <a:pt x="18013" y="37009"/>
                  </a:cubicBezTo>
                  <a:close/>
                  <a:moveTo>
                    <a:pt x="28221" y="40345"/>
                  </a:moveTo>
                  <a:cubicBezTo>
                    <a:pt x="30556" y="40345"/>
                    <a:pt x="32457" y="42179"/>
                    <a:pt x="32457" y="44414"/>
                  </a:cubicBezTo>
                  <a:cubicBezTo>
                    <a:pt x="32457" y="46682"/>
                    <a:pt x="30556" y="48517"/>
                    <a:pt x="28221" y="48517"/>
                  </a:cubicBezTo>
                  <a:cubicBezTo>
                    <a:pt x="25886" y="48517"/>
                    <a:pt x="24018" y="46682"/>
                    <a:pt x="24018" y="44414"/>
                  </a:cubicBezTo>
                  <a:cubicBezTo>
                    <a:pt x="24018" y="42179"/>
                    <a:pt x="25886" y="40345"/>
                    <a:pt x="28221" y="40345"/>
                  </a:cubicBezTo>
                  <a:close/>
                  <a:moveTo>
                    <a:pt x="16913" y="46416"/>
                  </a:moveTo>
                  <a:cubicBezTo>
                    <a:pt x="18447" y="46416"/>
                    <a:pt x="19715" y="47650"/>
                    <a:pt x="19715" y="49184"/>
                  </a:cubicBezTo>
                  <a:cubicBezTo>
                    <a:pt x="19715" y="50719"/>
                    <a:pt x="18447" y="51919"/>
                    <a:pt x="16913" y="51919"/>
                  </a:cubicBezTo>
                  <a:cubicBezTo>
                    <a:pt x="15311" y="51919"/>
                    <a:pt x="14077" y="50685"/>
                    <a:pt x="14077" y="49184"/>
                  </a:cubicBezTo>
                  <a:cubicBezTo>
                    <a:pt x="14077" y="47683"/>
                    <a:pt x="15311" y="46416"/>
                    <a:pt x="16913" y="46416"/>
                  </a:cubicBezTo>
                  <a:close/>
                  <a:moveTo>
                    <a:pt x="21145" y="0"/>
                  </a:moveTo>
                  <a:cubicBezTo>
                    <a:pt x="18072" y="0"/>
                    <a:pt x="14963" y="963"/>
                    <a:pt x="12443" y="3085"/>
                  </a:cubicBezTo>
                  <a:cubicBezTo>
                    <a:pt x="5071" y="9322"/>
                    <a:pt x="9807" y="19863"/>
                    <a:pt x="9807" y="19863"/>
                  </a:cubicBezTo>
                  <a:cubicBezTo>
                    <a:pt x="9807" y="19863"/>
                    <a:pt x="5071" y="21998"/>
                    <a:pt x="2169" y="26768"/>
                  </a:cubicBezTo>
                  <a:cubicBezTo>
                    <a:pt x="2436" y="26735"/>
                    <a:pt x="2736" y="26701"/>
                    <a:pt x="3003" y="26701"/>
                  </a:cubicBezTo>
                  <a:cubicBezTo>
                    <a:pt x="5738" y="26701"/>
                    <a:pt x="7906" y="28770"/>
                    <a:pt x="7906" y="31405"/>
                  </a:cubicBezTo>
                  <a:cubicBezTo>
                    <a:pt x="7906" y="34040"/>
                    <a:pt x="5738" y="36175"/>
                    <a:pt x="3003" y="36175"/>
                  </a:cubicBezTo>
                  <a:cubicBezTo>
                    <a:pt x="1902" y="36175"/>
                    <a:pt x="834" y="35775"/>
                    <a:pt x="0" y="35174"/>
                  </a:cubicBezTo>
                  <a:lnTo>
                    <a:pt x="0" y="35174"/>
                  </a:lnTo>
                  <a:cubicBezTo>
                    <a:pt x="67" y="36975"/>
                    <a:pt x="334" y="38677"/>
                    <a:pt x="801" y="40311"/>
                  </a:cubicBezTo>
                  <a:lnTo>
                    <a:pt x="901" y="40311"/>
                  </a:lnTo>
                  <a:cubicBezTo>
                    <a:pt x="1835" y="39244"/>
                    <a:pt x="3269" y="38643"/>
                    <a:pt x="4804" y="38643"/>
                  </a:cubicBezTo>
                  <a:cubicBezTo>
                    <a:pt x="7806" y="38643"/>
                    <a:pt x="10241" y="40978"/>
                    <a:pt x="10241" y="43880"/>
                  </a:cubicBezTo>
                  <a:cubicBezTo>
                    <a:pt x="10241" y="46215"/>
                    <a:pt x="8640" y="48217"/>
                    <a:pt x="6438" y="48884"/>
                  </a:cubicBezTo>
                  <a:lnTo>
                    <a:pt x="6338" y="48984"/>
                  </a:lnTo>
                  <a:cubicBezTo>
                    <a:pt x="9274" y="51486"/>
                    <a:pt x="13010" y="53054"/>
                    <a:pt x="17179" y="53387"/>
                  </a:cubicBezTo>
                  <a:cubicBezTo>
                    <a:pt x="17799" y="53438"/>
                    <a:pt x="18423" y="53463"/>
                    <a:pt x="19048" y="53463"/>
                  </a:cubicBezTo>
                  <a:cubicBezTo>
                    <a:pt x="28288" y="53463"/>
                    <a:pt x="37860" y="47946"/>
                    <a:pt x="38828" y="37543"/>
                  </a:cubicBezTo>
                  <a:cubicBezTo>
                    <a:pt x="39062" y="34807"/>
                    <a:pt x="38761" y="32305"/>
                    <a:pt x="38061" y="30137"/>
                  </a:cubicBezTo>
                  <a:cubicBezTo>
                    <a:pt x="37814" y="30220"/>
                    <a:pt x="37499" y="30279"/>
                    <a:pt x="37191" y="30279"/>
                  </a:cubicBezTo>
                  <a:cubicBezTo>
                    <a:pt x="37125" y="30279"/>
                    <a:pt x="37059" y="30277"/>
                    <a:pt x="36994" y="30271"/>
                  </a:cubicBezTo>
                  <a:cubicBezTo>
                    <a:pt x="34659" y="30271"/>
                    <a:pt x="32791" y="28503"/>
                    <a:pt x="32791" y="26234"/>
                  </a:cubicBezTo>
                  <a:cubicBezTo>
                    <a:pt x="32791" y="25000"/>
                    <a:pt x="33358" y="23866"/>
                    <a:pt x="34292" y="23099"/>
                  </a:cubicBezTo>
                  <a:lnTo>
                    <a:pt x="34325" y="23065"/>
                  </a:lnTo>
                  <a:cubicBezTo>
                    <a:pt x="32724" y="21064"/>
                    <a:pt x="31323" y="20030"/>
                    <a:pt x="31323" y="20030"/>
                  </a:cubicBezTo>
                  <a:cubicBezTo>
                    <a:pt x="31323" y="20030"/>
                    <a:pt x="35559" y="16327"/>
                    <a:pt x="34058" y="9322"/>
                  </a:cubicBezTo>
                  <a:cubicBezTo>
                    <a:pt x="32851" y="3570"/>
                    <a:pt x="27063" y="0"/>
                    <a:pt x="211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3"/>
            <p:cNvSpPr/>
            <p:nvPr/>
          </p:nvSpPr>
          <p:spPr>
            <a:xfrm>
              <a:off x="7262025" y="3688925"/>
              <a:ext cx="166800" cy="166800"/>
            </a:xfrm>
            <a:custGeom>
              <a:rect b="b" l="l" r="r" t="t"/>
              <a:pathLst>
                <a:path extrusionOk="0" h="6672" w="6672">
                  <a:moveTo>
                    <a:pt x="3336" y="0"/>
                  </a:moveTo>
                  <a:cubicBezTo>
                    <a:pt x="1502" y="0"/>
                    <a:pt x="0" y="1501"/>
                    <a:pt x="0" y="3336"/>
                  </a:cubicBezTo>
                  <a:cubicBezTo>
                    <a:pt x="0" y="5171"/>
                    <a:pt x="1502" y="6672"/>
                    <a:pt x="3336" y="6672"/>
                  </a:cubicBezTo>
                  <a:cubicBezTo>
                    <a:pt x="5171" y="6672"/>
                    <a:pt x="6672" y="5171"/>
                    <a:pt x="6672" y="3336"/>
                  </a:cubicBezTo>
                  <a:cubicBezTo>
                    <a:pt x="6672" y="1501"/>
                    <a:pt x="5171"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3"/>
            <p:cNvSpPr/>
            <p:nvPr/>
          </p:nvSpPr>
          <p:spPr>
            <a:xfrm>
              <a:off x="7252025" y="3678075"/>
              <a:ext cx="187650" cy="187650"/>
            </a:xfrm>
            <a:custGeom>
              <a:rect b="b" l="l" r="r" t="t"/>
              <a:pathLst>
                <a:path extrusionOk="0" h="7506" w="7506">
                  <a:moveTo>
                    <a:pt x="3736" y="834"/>
                  </a:moveTo>
                  <a:cubicBezTo>
                    <a:pt x="5371" y="834"/>
                    <a:pt x="6672" y="2135"/>
                    <a:pt x="6672" y="3770"/>
                  </a:cubicBezTo>
                  <a:cubicBezTo>
                    <a:pt x="6672" y="5371"/>
                    <a:pt x="5371" y="6672"/>
                    <a:pt x="3736" y="6672"/>
                  </a:cubicBezTo>
                  <a:cubicBezTo>
                    <a:pt x="2135" y="6672"/>
                    <a:pt x="834" y="5371"/>
                    <a:pt x="834" y="3770"/>
                  </a:cubicBezTo>
                  <a:cubicBezTo>
                    <a:pt x="834" y="2135"/>
                    <a:pt x="2135" y="834"/>
                    <a:pt x="3736" y="834"/>
                  </a:cubicBezTo>
                  <a:close/>
                  <a:moveTo>
                    <a:pt x="3736" y="1"/>
                  </a:moveTo>
                  <a:cubicBezTo>
                    <a:pt x="1668" y="1"/>
                    <a:pt x="0" y="1668"/>
                    <a:pt x="0" y="3770"/>
                  </a:cubicBezTo>
                  <a:cubicBezTo>
                    <a:pt x="0" y="5838"/>
                    <a:pt x="1668" y="7506"/>
                    <a:pt x="3736" y="7506"/>
                  </a:cubicBezTo>
                  <a:cubicBezTo>
                    <a:pt x="5838" y="7506"/>
                    <a:pt x="7506" y="5838"/>
                    <a:pt x="7506" y="3770"/>
                  </a:cubicBezTo>
                  <a:cubicBezTo>
                    <a:pt x="7506" y="1668"/>
                    <a:pt x="5838" y="1"/>
                    <a:pt x="37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3"/>
            <p:cNvSpPr/>
            <p:nvPr/>
          </p:nvSpPr>
          <p:spPr>
            <a:xfrm>
              <a:off x="7555575" y="3688925"/>
              <a:ext cx="166800" cy="166800"/>
            </a:xfrm>
            <a:custGeom>
              <a:rect b="b" l="l" r="r" t="t"/>
              <a:pathLst>
                <a:path extrusionOk="0" h="6672" w="6672">
                  <a:moveTo>
                    <a:pt x="3336" y="0"/>
                  </a:moveTo>
                  <a:cubicBezTo>
                    <a:pt x="1501" y="0"/>
                    <a:pt x="0" y="1501"/>
                    <a:pt x="0" y="3336"/>
                  </a:cubicBezTo>
                  <a:cubicBezTo>
                    <a:pt x="0" y="5171"/>
                    <a:pt x="1501" y="6672"/>
                    <a:pt x="3336" y="6672"/>
                  </a:cubicBezTo>
                  <a:cubicBezTo>
                    <a:pt x="5171" y="6672"/>
                    <a:pt x="6672" y="5171"/>
                    <a:pt x="6672" y="3336"/>
                  </a:cubicBezTo>
                  <a:cubicBezTo>
                    <a:pt x="6672" y="1501"/>
                    <a:pt x="5171"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3"/>
            <p:cNvSpPr/>
            <p:nvPr/>
          </p:nvSpPr>
          <p:spPr>
            <a:xfrm>
              <a:off x="7544725" y="3678075"/>
              <a:ext cx="187650" cy="187650"/>
            </a:xfrm>
            <a:custGeom>
              <a:rect b="b" l="l" r="r" t="t"/>
              <a:pathLst>
                <a:path extrusionOk="0" h="7506" w="7506">
                  <a:moveTo>
                    <a:pt x="3770" y="834"/>
                  </a:moveTo>
                  <a:cubicBezTo>
                    <a:pt x="5371" y="834"/>
                    <a:pt x="6672" y="2135"/>
                    <a:pt x="6672" y="3770"/>
                  </a:cubicBezTo>
                  <a:cubicBezTo>
                    <a:pt x="6672" y="5371"/>
                    <a:pt x="5371" y="6672"/>
                    <a:pt x="3770" y="6672"/>
                  </a:cubicBezTo>
                  <a:cubicBezTo>
                    <a:pt x="2135" y="6672"/>
                    <a:pt x="834" y="5371"/>
                    <a:pt x="834" y="3770"/>
                  </a:cubicBezTo>
                  <a:cubicBezTo>
                    <a:pt x="834" y="2135"/>
                    <a:pt x="2135" y="834"/>
                    <a:pt x="3770" y="834"/>
                  </a:cubicBezTo>
                  <a:close/>
                  <a:moveTo>
                    <a:pt x="3770" y="1"/>
                  </a:moveTo>
                  <a:cubicBezTo>
                    <a:pt x="1668" y="1"/>
                    <a:pt x="1" y="1668"/>
                    <a:pt x="1" y="3770"/>
                  </a:cubicBezTo>
                  <a:cubicBezTo>
                    <a:pt x="1" y="5838"/>
                    <a:pt x="1668" y="7506"/>
                    <a:pt x="3770" y="7506"/>
                  </a:cubicBezTo>
                  <a:cubicBezTo>
                    <a:pt x="5838" y="7506"/>
                    <a:pt x="7506" y="5838"/>
                    <a:pt x="7506" y="3770"/>
                  </a:cubicBezTo>
                  <a:cubicBezTo>
                    <a:pt x="7506" y="1668"/>
                    <a:pt x="5838" y="1"/>
                    <a:pt x="37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3"/>
            <p:cNvSpPr/>
            <p:nvPr/>
          </p:nvSpPr>
          <p:spPr>
            <a:xfrm>
              <a:off x="7417975" y="3740900"/>
              <a:ext cx="147625" cy="41475"/>
            </a:xfrm>
            <a:custGeom>
              <a:rect b="b" l="l" r="r" t="t"/>
              <a:pathLst>
                <a:path extrusionOk="0" h="1659" w="5905">
                  <a:moveTo>
                    <a:pt x="2982" y="0"/>
                  </a:moveTo>
                  <a:cubicBezTo>
                    <a:pt x="1359" y="0"/>
                    <a:pt x="189" y="935"/>
                    <a:pt x="167" y="957"/>
                  </a:cubicBezTo>
                  <a:cubicBezTo>
                    <a:pt x="0" y="1090"/>
                    <a:pt x="0" y="1357"/>
                    <a:pt x="100" y="1524"/>
                  </a:cubicBezTo>
                  <a:cubicBezTo>
                    <a:pt x="176" y="1618"/>
                    <a:pt x="304" y="1659"/>
                    <a:pt x="431" y="1659"/>
                  </a:cubicBezTo>
                  <a:cubicBezTo>
                    <a:pt x="530" y="1659"/>
                    <a:pt x="628" y="1634"/>
                    <a:pt x="701" y="1590"/>
                  </a:cubicBezTo>
                  <a:cubicBezTo>
                    <a:pt x="745" y="1525"/>
                    <a:pt x="1666" y="797"/>
                    <a:pt x="2965" y="797"/>
                  </a:cubicBezTo>
                  <a:cubicBezTo>
                    <a:pt x="3644" y="797"/>
                    <a:pt x="4425" y="995"/>
                    <a:pt x="5237" y="1590"/>
                  </a:cubicBezTo>
                  <a:cubicBezTo>
                    <a:pt x="5337" y="1624"/>
                    <a:pt x="5404" y="1657"/>
                    <a:pt x="5504" y="1657"/>
                  </a:cubicBezTo>
                  <a:cubicBezTo>
                    <a:pt x="5604" y="1657"/>
                    <a:pt x="5738" y="1624"/>
                    <a:pt x="5771" y="1524"/>
                  </a:cubicBezTo>
                  <a:cubicBezTo>
                    <a:pt x="5904" y="1357"/>
                    <a:pt x="5871" y="1090"/>
                    <a:pt x="5704" y="957"/>
                  </a:cubicBezTo>
                  <a:cubicBezTo>
                    <a:pt x="4741" y="239"/>
                    <a:pt x="3803" y="0"/>
                    <a:pt x="29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3"/>
            <p:cNvSpPr/>
            <p:nvPr/>
          </p:nvSpPr>
          <p:spPr>
            <a:xfrm>
              <a:off x="7448825" y="3787025"/>
              <a:ext cx="89250" cy="56200"/>
            </a:xfrm>
            <a:custGeom>
              <a:rect b="b" l="l" r="r" t="t"/>
              <a:pathLst>
                <a:path extrusionOk="0" h="2248" w="3570">
                  <a:moveTo>
                    <a:pt x="3347" y="0"/>
                  </a:moveTo>
                  <a:cubicBezTo>
                    <a:pt x="3279" y="0"/>
                    <a:pt x="3195" y="44"/>
                    <a:pt x="3169" y="146"/>
                  </a:cubicBezTo>
                  <a:lnTo>
                    <a:pt x="3136" y="246"/>
                  </a:lnTo>
                  <a:cubicBezTo>
                    <a:pt x="3136" y="246"/>
                    <a:pt x="3136" y="279"/>
                    <a:pt x="3069" y="413"/>
                  </a:cubicBezTo>
                  <a:lnTo>
                    <a:pt x="2869" y="813"/>
                  </a:lnTo>
                  <a:cubicBezTo>
                    <a:pt x="2836" y="913"/>
                    <a:pt x="2802" y="980"/>
                    <a:pt x="2702" y="1080"/>
                  </a:cubicBezTo>
                  <a:cubicBezTo>
                    <a:pt x="2669" y="1113"/>
                    <a:pt x="2569" y="1180"/>
                    <a:pt x="2502" y="1247"/>
                  </a:cubicBezTo>
                  <a:lnTo>
                    <a:pt x="2369" y="1313"/>
                  </a:lnTo>
                  <a:cubicBezTo>
                    <a:pt x="2302" y="1313"/>
                    <a:pt x="2235" y="1347"/>
                    <a:pt x="2202" y="1347"/>
                  </a:cubicBezTo>
                  <a:cubicBezTo>
                    <a:pt x="2169" y="1413"/>
                    <a:pt x="2135" y="1413"/>
                    <a:pt x="2102" y="1413"/>
                  </a:cubicBezTo>
                  <a:lnTo>
                    <a:pt x="1868" y="1413"/>
                  </a:lnTo>
                  <a:cubicBezTo>
                    <a:pt x="1802" y="1413"/>
                    <a:pt x="1668" y="1413"/>
                    <a:pt x="1535" y="1347"/>
                  </a:cubicBezTo>
                  <a:cubicBezTo>
                    <a:pt x="1502" y="1347"/>
                    <a:pt x="1435" y="1313"/>
                    <a:pt x="1368" y="1313"/>
                  </a:cubicBezTo>
                  <a:cubicBezTo>
                    <a:pt x="1301" y="1313"/>
                    <a:pt x="1268" y="1313"/>
                    <a:pt x="1201" y="1280"/>
                  </a:cubicBezTo>
                  <a:cubicBezTo>
                    <a:pt x="1135" y="1247"/>
                    <a:pt x="1035" y="1146"/>
                    <a:pt x="968" y="1113"/>
                  </a:cubicBezTo>
                  <a:lnTo>
                    <a:pt x="768" y="913"/>
                  </a:lnTo>
                  <a:cubicBezTo>
                    <a:pt x="634" y="780"/>
                    <a:pt x="534" y="646"/>
                    <a:pt x="501" y="513"/>
                  </a:cubicBezTo>
                  <a:cubicBezTo>
                    <a:pt x="467" y="413"/>
                    <a:pt x="434" y="346"/>
                    <a:pt x="434" y="346"/>
                  </a:cubicBezTo>
                  <a:cubicBezTo>
                    <a:pt x="434" y="246"/>
                    <a:pt x="301" y="146"/>
                    <a:pt x="201" y="146"/>
                  </a:cubicBezTo>
                  <a:cubicBezTo>
                    <a:pt x="67" y="146"/>
                    <a:pt x="0" y="279"/>
                    <a:pt x="0" y="413"/>
                  </a:cubicBezTo>
                  <a:lnTo>
                    <a:pt x="0" y="646"/>
                  </a:lnTo>
                  <a:cubicBezTo>
                    <a:pt x="34" y="813"/>
                    <a:pt x="67" y="1013"/>
                    <a:pt x="201" y="1280"/>
                  </a:cubicBezTo>
                  <a:cubicBezTo>
                    <a:pt x="234" y="1380"/>
                    <a:pt x="334" y="1513"/>
                    <a:pt x="467" y="1647"/>
                  </a:cubicBezTo>
                  <a:cubicBezTo>
                    <a:pt x="568" y="1780"/>
                    <a:pt x="701" y="1914"/>
                    <a:pt x="868" y="1980"/>
                  </a:cubicBezTo>
                  <a:lnTo>
                    <a:pt x="1135" y="2114"/>
                  </a:lnTo>
                  <a:cubicBezTo>
                    <a:pt x="1201" y="2147"/>
                    <a:pt x="1301" y="2181"/>
                    <a:pt x="1368" y="2181"/>
                  </a:cubicBezTo>
                  <a:cubicBezTo>
                    <a:pt x="1468" y="2181"/>
                    <a:pt x="1535" y="2247"/>
                    <a:pt x="1635" y="2247"/>
                  </a:cubicBezTo>
                  <a:lnTo>
                    <a:pt x="2135" y="2247"/>
                  </a:lnTo>
                  <a:cubicBezTo>
                    <a:pt x="2202" y="2247"/>
                    <a:pt x="2335" y="2247"/>
                    <a:pt x="2402" y="2181"/>
                  </a:cubicBezTo>
                  <a:cubicBezTo>
                    <a:pt x="2502" y="2181"/>
                    <a:pt x="2569" y="2147"/>
                    <a:pt x="2669" y="2114"/>
                  </a:cubicBezTo>
                  <a:cubicBezTo>
                    <a:pt x="2736" y="2014"/>
                    <a:pt x="2836" y="1980"/>
                    <a:pt x="2903" y="1947"/>
                  </a:cubicBezTo>
                  <a:cubicBezTo>
                    <a:pt x="3236" y="1747"/>
                    <a:pt x="3403" y="1413"/>
                    <a:pt x="3503" y="1146"/>
                  </a:cubicBezTo>
                  <a:cubicBezTo>
                    <a:pt x="3570" y="913"/>
                    <a:pt x="3570" y="679"/>
                    <a:pt x="3570" y="513"/>
                  </a:cubicBezTo>
                  <a:lnTo>
                    <a:pt x="3570" y="279"/>
                  </a:lnTo>
                  <a:cubicBezTo>
                    <a:pt x="3570" y="146"/>
                    <a:pt x="3503" y="79"/>
                    <a:pt x="3403" y="12"/>
                  </a:cubicBezTo>
                  <a:cubicBezTo>
                    <a:pt x="3387" y="4"/>
                    <a:pt x="3368" y="0"/>
                    <a:pt x="3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3"/>
            <p:cNvSpPr/>
            <p:nvPr/>
          </p:nvSpPr>
          <p:spPr>
            <a:xfrm>
              <a:off x="7431300" y="3557150"/>
              <a:ext cx="21725" cy="54225"/>
            </a:xfrm>
            <a:custGeom>
              <a:rect b="b" l="l" r="r" t="t"/>
              <a:pathLst>
                <a:path extrusionOk="0" h="2169" w="869">
                  <a:moveTo>
                    <a:pt x="68" y="1"/>
                  </a:moveTo>
                  <a:cubicBezTo>
                    <a:pt x="34" y="1"/>
                    <a:pt x="1" y="67"/>
                    <a:pt x="1" y="134"/>
                  </a:cubicBezTo>
                  <a:cubicBezTo>
                    <a:pt x="1" y="134"/>
                    <a:pt x="1" y="268"/>
                    <a:pt x="34" y="468"/>
                  </a:cubicBezTo>
                  <a:cubicBezTo>
                    <a:pt x="68" y="534"/>
                    <a:pt x="68" y="668"/>
                    <a:pt x="134" y="801"/>
                  </a:cubicBezTo>
                  <a:lnTo>
                    <a:pt x="234" y="1168"/>
                  </a:lnTo>
                  <a:cubicBezTo>
                    <a:pt x="368" y="1435"/>
                    <a:pt x="435" y="1669"/>
                    <a:pt x="535" y="1835"/>
                  </a:cubicBezTo>
                  <a:cubicBezTo>
                    <a:pt x="601" y="2002"/>
                    <a:pt x="701" y="2136"/>
                    <a:pt x="701" y="2136"/>
                  </a:cubicBezTo>
                  <a:cubicBezTo>
                    <a:pt x="726" y="2161"/>
                    <a:pt x="770" y="2167"/>
                    <a:pt x="776" y="2168"/>
                  </a:cubicBezTo>
                  <a:lnTo>
                    <a:pt x="776" y="2168"/>
                  </a:lnTo>
                  <a:cubicBezTo>
                    <a:pt x="838" y="2161"/>
                    <a:pt x="868" y="2067"/>
                    <a:pt x="868" y="2035"/>
                  </a:cubicBezTo>
                  <a:cubicBezTo>
                    <a:pt x="868" y="2035"/>
                    <a:pt x="868" y="1902"/>
                    <a:pt x="835" y="1702"/>
                  </a:cubicBezTo>
                  <a:cubicBezTo>
                    <a:pt x="768" y="1502"/>
                    <a:pt x="701" y="1235"/>
                    <a:pt x="601" y="1001"/>
                  </a:cubicBezTo>
                  <a:lnTo>
                    <a:pt x="501" y="634"/>
                  </a:lnTo>
                  <a:cubicBezTo>
                    <a:pt x="435" y="534"/>
                    <a:pt x="401" y="401"/>
                    <a:pt x="368" y="334"/>
                  </a:cubicBezTo>
                  <a:cubicBezTo>
                    <a:pt x="301" y="167"/>
                    <a:pt x="201" y="34"/>
                    <a:pt x="201" y="34"/>
                  </a:cubicBezTo>
                  <a:cubicBezTo>
                    <a:pt x="168" y="1"/>
                    <a:pt x="134" y="1"/>
                    <a:pt x="68" y="1"/>
                  </a:cubicBezTo>
                  <a:close/>
                  <a:moveTo>
                    <a:pt x="776" y="2168"/>
                  </a:moveTo>
                  <a:cubicBezTo>
                    <a:pt x="774" y="2169"/>
                    <a:pt x="771" y="2169"/>
                    <a:pt x="768" y="2169"/>
                  </a:cubicBezTo>
                  <a:cubicBezTo>
                    <a:pt x="777" y="2169"/>
                    <a:pt x="779" y="2169"/>
                    <a:pt x="776" y="216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3"/>
            <p:cNvSpPr/>
            <p:nvPr/>
          </p:nvSpPr>
          <p:spPr>
            <a:xfrm>
              <a:off x="7486350" y="3522125"/>
              <a:ext cx="9200" cy="83425"/>
            </a:xfrm>
            <a:custGeom>
              <a:rect b="b" l="l" r="r" t="t"/>
              <a:pathLst>
                <a:path extrusionOk="0" h="3337" w="368">
                  <a:moveTo>
                    <a:pt x="201" y="1"/>
                  </a:moveTo>
                  <a:cubicBezTo>
                    <a:pt x="167" y="1"/>
                    <a:pt x="101" y="34"/>
                    <a:pt x="101" y="67"/>
                  </a:cubicBezTo>
                  <a:cubicBezTo>
                    <a:pt x="101" y="67"/>
                    <a:pt x="101" y="268"/>
                    <a:pt x="34" y="568"/>
                  </a:cubicBezTo>
                  <a:cubicBezTo>
                    <a:pt x="34" y="701"/>
                    <a:pt x="1" y="901"/>
                    <a:pt x="1" y="1068"/>
                  </a:cubicBezTo>
                  <a:lnTo>
                    <a:pt x="1" y="1669"/>
                  </a:lnTo>
                  <a:cubicBezTo>
                    <a:pt x="1" y="2035"/>
                    <a:pt x="1" y="2436"/>
                    <a:pt x="34" y="2736"/>
                  </a:cubicBezTo>
                  <a:cubicBezTo>
                    <a:pt x="34" y="3036"/>
                    <a:pt x="101" y="3236"/>
                    <a:pt x="101" y="3236"/>
                  </a:cubicBezTo>
                  <a:cubicBezTo>
                    <a:pt x="101" y="3270"/>
                    <a:pt x="134" y="3336"/>
                    <a:pt x="167" y="3336"/>
                  </a:cubicBezTo>
                  <a:cubicBezTo>
                    <a:pt x="201" y="3336"/>
                    <a:pt x="301" y="3270"/>
                    <a:pt x="301" y="3236"/>
                  </a:cubicBezTo>
                  <a:cubicBezTo>
                    <a:pt x="301" y="3236"/>
                    <a:pt x="301" y="3036"/>
                    <a:pt x="334" y="2736"/>
                  </a:cubicBezTo>
                  <a:cubicBezTo>
                    <a:pt x="367" y="2436"/>
                    <a:pt x="367" y="2069"/>
                    <a:pt x="367" y="1669"/>
                  </a:cubicBezTo>
                  <a:lnTo>
                    <a:pt x="367" y="1068"/>
                  </a:lnTo>
                  <a:cubicBezTo>
                    <a:pt x="367" y="901"/>
                    <a:pt x="334" y="735"/>
                    <a:pt x="334" y="568"/>
                  </a:cubicBezTo>
                  <a:cubicBezTo>
                    <a:pt x="334" y="268"/>
                    <a:pt x="301" y="67"/>
                    <a:pt x="301" y="67"/>
                  </a:cubicBezTo>
                  <a:cubicBezTo>
                    <a:pt x="301" y="34"/>
                    <a:pt x="267" y="1"/>
                    <a:pt x="2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3"/>
            <p:cNvSpPr/>
            <p:nvPr/>
          </p:nvSpPr>
          <p:spPr>
            <a:xfrm>
              <a:off x="7533875" y="3549325"/>
              <a:ext cx="20875" cy="62400"/>
            </a:xfrm>
            <a:custGeom>
              <a:rect b="b" l="l" r="r" t="t"/>
              <a:pathLst>
                <a:path extrusionOk="0" h="2496" w="835">
                  <a:moveTo>
                    <a:pt x="701" y="0"/>
                  </a:moveTo>
                  <a:cubicBezTo>
                    <a:pt x="650" y="0"/>
                    <a:pt x="626" y="31"/>
                    <a:pt x="601" y="80"/>
                  </a:cubicBezTo>
                  <a:cubicBezTo>
                    <a:pt x="601" y="80"/>
                    <a:pt x="568" y="180"/>
                    <a:pt x="468" y="414"/>
                  </a:cubicBezTo>
                  <a:lnTo>
                    <a:pt x="368" y="781"/>
                  </a:lnTo>
                  <a:cubicBezTo>
                    <a:pt x="301" y="914"/>
                    <a:pt x="268" y="1081"/>
                    <a:pt x="234" y="1181"/>
                  </a:cubicBezTo>
                  <a:cubicBezTo>
                    <a:pt x="134" y="1481"/>
                    <a:pt x="101" y="1781"/>
                    <a:pt x="68" y="1982"/>
                  </a:cubicBezTo>
                  <a:cubicBezTo>
                    <a:pt x="34" y="2182"/>
                    <a:pt x="34" y="2348"/>
                    <a:pt x="34" y="2348"/>
                  </a:cubicBezTo>
                  <a:lnTo>
                    <a:pt x="1" y="2482"/>
                  </a:lnTo>
                  <a:cubicBezTo>
                    <a:pt x="30" y="2492"/>
                    <a:pt x="54" y="2496"/>
                    <a:pt x="73" y="2496"/>
                  </a:cubicBezTo>
                  <a:cubicBezTo>
                    <a:pt x="120" y="2496"/>
                    <a:pt x="144" y="2472"/>
                    <a:pt x="168" y="2449"/>
                  </a:cubicBezTo>
                  <a:cubicBezTo>
                    <a:pt x="168" y="2449"/>
                    <a:pt x="268" y="2315"/>
                    <a:pt x="334" y="2115"/>
                  </a:cubicBezTo>
                  <a:cubicBezTo>
                    <a:pt x="435" y="1915"/>
                    <a:pt x="501" y="1615"/>
                    <a:pt x="601" y="1314"/>
                  </a:cubicBezTo>
                  <a:cubicBezTo>
                    <a:pt x="601" y="1181"/>
                    <a:pt x="635" y="1014"/>
                    <a:pt x="668" y="914"/>
                  </a:cubicBezTo>
                  <a:cubicBezTo>
                    <a:pt x="735" y="781"/>
                    <a:pt x="768" y="647"/>
                    <a:pt x="768" y="514"/>
                  </a:cubicBezTo>
                  <a:cubicBezTo>
                    <a:pt x="801" y="314"/>
                    <a:pt x="801" y="147"/>
                    <a:pt x="801" y="147"/>
                  </a:cubicBezTo>
                  <a:cubicBezTo>
                    <a:pt x="835" y="114"/>
                    <a:pt x="801" y="13"/>
                    <a:pt x="768" y="13"/>
                  </a:cubicBezTo>
                  <a:cubicBezTo>
                    <a:pt x="741" y="5"/>
                    <a:pt x="719" y="0"/>
                    <a:pt x="7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3"/>
            <p:cNvSpPr/>
            <p:nvPr/>
          </p:nvSpPr>
          <p:spPr>
            <a:xfrm>
              <a:off x="7213650" y="3864050"/>
              <a:ext cx="158475" cy="154300"/>
            </a:xfrm>
            <a:custGeom>
              <a:rect b="b" l="l" r="r" t="t"/>
              <a:pathLst>
                <a:path extrusionOk="0" h="6172" w="6339">
                  <a:moveTo>
                    <a:pt x="3170" y="0"/>
                  </a:moveTo>
                  <a:cubicBezTo>
                    <a:pt x="1402" y="0"/>
                    <a:pt x="1" y="1368"/>
                    <a:pt x="1" y="3069"/>
                  </a:cubicBezTo>
                  <a:cubicBezTo>
                    <a:pt x="1" y="4770"/>
                    <a:pt x="1402" y="6171"/>
                    <a:pt x="3170" y="6171"/>
                  </a:cubicBezTo>
                  <a:cubicBezTo>
                    <a:pt x="4904" y="6171"/>
                    <a:pt x="6339" y="4770"/>
                    <a:pt x="6339" y="3069"/>
                  </a:cubicBezTo>
                  <a:cubicBezTo>
                    <a:pt x="6339" y="1368"/>
                    <a:pt x="4904" y="0"/>
                    <a:pt x="31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3"/>
            <p:cNvSpPr/>
            <p:nvPr/>
          </p:nvSpPr>
          <p:spPr>
            <a:xfrm>
              <a:off x="7622275" y="3873225"/>
              <a:ext cx="158475" cy="154300"/>
            </a:xfrm>
            <a:custGeom>
              <a:rect b="b" l="l" r="r" t="t"/>
              <a:pathLst>
                <a:path extrusionOk="0" h="6172" w="6339">
                  <a:moveTo>
                    <a:pt x="3170" y="0"/>
                  </a:moveTo>
                  <a:cubicBezTo>
                    <a:pt x="1402" y="0"/>
                    <a:pt x="1" y="1368"/>
                    <a:pt x="1" y="3069"/>
                  </a:cubicBezTo>
                  <a:cubicBezTo>
                    <a:pt x="1" y="4804"/>
                    <a:pt x="1402" y="6171"/>
                    <a:pt x="3170" y="6171"/>
                  </a:cubicBezTo>
                  <a:cubicBezTo>
                    <a:pt x="4904" y="6171"/>
                    <a:pt x="6339" y="4804"/>
                    <a:pt x="6339" y="3069"/>
                  </a:cubicBezTo>
                  <a:cubicBezTo>
                    <a:pt x="6339" y="1368"/>
                    <a:pt x="4904" y="0"/>
                    <a:pt x="31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066" name="Shape 16066"/>
        <p:cNvGrpSpPr/>
        <p:nvPr/>
      </p:nvGrpSpPr>
      <p:grpSpPr>
        <a:xfrm>
          <a:off x="0" y="0"/>
          <a:ext cx="0" cy="0"/>
          <a:chOff x="0" y="0"/>
          <a:chExt cx="0" cy="0"/>
        </a:xfrm>
      </p:grpSpPr>
      <p:sp>
        <p:nvSpPr>
          <p:cNvPr id="16067" name="Google Shape;16067;p7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068" name="Google Shape;16068;p7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6069" name="Google Shape;16069;p78"/>
          <p:cNvGrpSpPr/>
          <p:nvPr/>
        </p:nvGrpSpPr>
        <p:grpSpPr>
          <a:xfrm>
            <a:off x="3511608" y="3348218"/>
            <a:ext cx="381482" cy="366926"/>
            <a:chOff x="3511608" y="3348218"/>
            <a:chExt cx="381482" cy="366926"/>
          </a:xfrm>
        </p:grpSpPr>
        <p:sp>
          <p:nvSpPr>
            <p:cNvPr id="16070" name="Google Shape;16070;p78"/>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78"/>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78"/>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78"/>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78"/>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78"/>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78"/>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8"/>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78"/>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78"/>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8"/>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78"/>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78"/>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78"/>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4" name="Google Shape;16084;p78"/>
          <p:cNvGrpSpPr/>
          <p:nvPr/>
        </p:nvGrpSpPr>
        <p:grpSpPr>
          <a:xfrm>
            <a:off x="1849816" y="3807339"/>
            <a:ext cx="163616" cy="366665"/>
            <a:chOff x="1849816" y="3807339"/>
            <a:chExt cx="163616" cy="366665"/>
          </a:xfrm>
        </p:grpSpPr>
        <p:sp>
          <p:nvSpPr>
            <p:cNvPr id="16085" name="Google Shape;16085;p78"/>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78"/>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78"/>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78"/>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78"/>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78"/>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78"/>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78"/>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78"/>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8"/>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78"/>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78"/>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78"/>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78"/>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9" name="Google Shape;16099;p78"/>
          <p:cNvGrpSpPr/>
          <p:nvPr/>
        </p:nvGrpSpPr>
        <p:grpSpPr>
          <a:xfrm>
            <a:off x="2274757" y="3807313"/>
            <a:ext cx="202292" cy="366430"/>
            <a:chOff x="2274757" y="3807313"/>
            <a:chExt cx="202292" cy="366430"/>
          </a:xfrm>
        </p:grpSpPr>
        <p:sp>
          <p:nvSpPr>
            <p:cNvPr id="16100" name="Google Shape;16100;p78"/>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78"/>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78"/>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78"/>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78"/>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8"/>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8"/>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78"/>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78"/>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78"/>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0" name="Google Shape;16110;p78"/>
          <p:cNvGrpSpPr/>
          <p:nvPr/>
        </p:nvGrpSpPr>
        <p:grpSpPr>
          <a:xfrm>
            <a:off x="3972716" y="3348218"/>
            <a:ext cx="366404" cy="366665"/>
            <a:chOff x="3972716" y="3348218"/>
            <a:chExt cx="366404" cy="366665"/>
          </a:xfrm>
        </p:grpSpPr>
        <p:sp>
          <p:nvSpPr>
            <p:cNvPr id="16111" name="Google Shape;16111;p78"/>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8"/>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78"/>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78"/>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78"/>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78"/>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78"/>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8"/>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8"/>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78"/>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78"/>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78"/>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3" name="Google Shape;16123;p78"/>
          <p:cNvGrpSpPr/>
          <p:nvPr/>
        </p:nvGrpSpPr>
        <p:grpSpPr>
          <a:xfrm>
            <a:off x="866528" y="3348348"/>
            <a:ext cx="317405" cy="366534"/>
            <a:chOff x="866528" y="3348348"/>
            <a:chExt cx="317405" cy="366534"/>
          </a:xfrm>
        </p:grpSpPr>
        <p:sp>
          <p:nvSpPr>
            <p:cNvPr id="16124" name="Google Shape;16124;p78"/>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78"/>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78"/>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78"/>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8"/>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78"/>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78"/>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78"/>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2" name="Google Shape;16132;p78"/>
          <p:cNvGrpSpPr/>
          <p:nvPr/>
        </p:nvGrpSpPr>
        <p:grpSpPr>
          <a:xfrm>
            <a:off x="1316818" y="3348296"/>
            <a:ext cx="310872" cy="366848"/>
            <a:chOff x="1316818" y="3348296"/>
            <a:chExt cx="310872" cy="366848"/>
          </a:xfrm>
        </p:grpSpPr>
        <p:sp>
          <p:nvSpPr>
            <p:cNvPr id="16133" name="Google Shape;16133;p78"/>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78"/>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78"/>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78"/>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78"/>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78"/>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78"/>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78"/>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78"/>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8"/>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78"/>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78"/>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78"/>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8"/>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78"/>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78"/>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78"/>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78"/>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78"/>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8"/>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78"/>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78"/>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78"/>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78"/>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7" name="Google Shape;16157;p78"/>
          <p:cNvGrpSpPr/>
          <p:nvPr/>
        </p:nvGrpSpPr>
        <p:grpSpPr>
          <a:xfrm>
            <a:off x="3105248" y="3348244"/>
            <a:ext cx="305620" cy="366430"/>
            <a:chOff x="3105248" y="3348244"/>
            <a:chExt cx="305620" cy="366430"/>
          </a:xfrm>
        </p:grpSpPr>
        <p:sp>
          <p:nvSpPr>
            <p:cNvPr id="16158" name="Google Shape;16158;p78"/>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78"/>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78"/>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8"/>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8"/>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8"/>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78"/>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5" name="Google Shape;16165;p78"/>
          <p:cNvGrpSpPr/>
          <p:nvPr/>
        </p:nvGrpSpPr>
        <p:grpSpPr>
          <a:xfrm>
            <a:off x="2661988" y="3348218"/>
            <a:ext cx="304078" cy="366665"/>
            <a:chOff x="2661988" y="3348218"/>
            <a:chExt cx="304078" cy="366665"/>
          </a:xfrm>
        </p:grpSpPr>
        <p:sp>
          <p:nvSpPr>
            <p:cNvPr id="16166" name="Google Shape;16166;p78"/>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8"/>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78"/>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78"/>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78"/>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78"/>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78"/>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78"/>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78"/>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78"/>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78"/>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78"/>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78"/>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78"/>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78"/>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78"/>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78"/>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78"/>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78"/>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5" name="Google Shape;16185;p78"/>
          <p:cNvGrpSpPr/>
          <p:nvPr/>
        </p:nvGrpSpPr>
        <p:grpSpPr>
          <a:xfrm>
            <a:off x="2212927" y="3348897"/>
            <a:ext cx="307606" cy="366482"/>
            <a:chOff x="2212927" y="3348897"/>
            <a:chExt cx="307606" cy="366482"/>
          </a:xfrm>
        </p:grpSpPr>
        <p:sp>
          <p:nvSpPr>
            <p:cNvPr id="16186" name="Google Shape;16186;p78"/>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78"/>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78"/>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78"/>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78"/>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78"/>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78"/>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78"/>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78"/>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78"/>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6" name="Google Shape;16196;p78"/>
          <p:cNvGrpSpPr/>
          <p:nvPr/>
        </p:nvGrpSpPr>
        <p:grpSpPr>
          <a:xfrm>
            <a:off x="1764389" y="3348218"/>
            <a:ext cx="310114" cy="366665"/>
            <a:chOff x="1764389" y="3348218"/>
            <a:chExt cx="310114" cy="366665"/>
          </a:xfrm>
        </p:grpSpPr>
        <p:sp>
          <p:nvSpPr>
            <p:cNvPr id="16197" name="Google Shape;16197;p78"/>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78"/>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78"/>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78"/>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78"/>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78"/>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78"/>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78"/>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78"/>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78"/>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78"/>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78"/>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78"/>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78"/>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78"/>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78"/>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78"/>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78"/>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78"/>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78"/>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7" name="Google Shape;16217;p78"/>
          <p:cNvGrpSpPr/>
          <p:nvPr/>
        </p:nvGrpSpPr>
        <p:grpSpPr>
          <a:xfrm>
            <a:off x="2777572" y="3807287"/>
            <a:ext cx="81716" cy="366717"/>
            <a:chOff x="2777572" y="3807287"/>
            <a:chExt cx="81716" cy="366717"/>
          </a:xfrm>
        </p:grpSpPr>
        <p:sp>
          <p:nvSpPr>
            <p:cNvPr id="16218" name="Google Shape;16218;p78"/>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78"/>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78"/>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78"/>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78"/>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78"/>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78"/>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78"/>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78"/>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78"/>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78"/>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9" name="Google Shape;16229;p78"/>
          <p:cNvGrpSpPr/>
          <p:nvPr/>
        </p:nvGrpSpPr>
        <p:grpSpPr>
          <a:xfrm>
            <a:off x="3934014" y="4329780"/>
            <a:ext cx="366665" cy="256334"/>
            <a:chOff x="3934014" y="4329780"/>
            <a:chExt cx="366665" cy="256334"/>
          </a:xfrm>
        </p:grpSpPr>
        <p:sp>
          <p:nvSpPr>
            <p:cNvPr id="16230" name="Google Shape;16230;p78"/>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78"/>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78"/>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78"/>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78"/>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78"/>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78"/>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78"/>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78"/>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78"/>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78"/>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78"/>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78"/>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3" name="Google Shape;16243;p78"/>
          <p:cNvGrpSpPr/>
          <p:nvPr/>
        </p:nvGrpSpPr>
        <p:grpSpPr>
          <a:xfrm>
            <a:off x="947670" y="3807339"/>
            <a:ext cx="194295" cy="366404"/>
            <a:chOff x="947670" y="3807339"/>
            <a:chExt cx="194295" cy="366404"/>
          </a:xfrm>
        </p:grpSpPr>
        <p:sp>
          <p:nvSpPr>
            <p:cNvPr id="16244" name="Google Shape;16244;p78"/>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78"/>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78"/>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78"/>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78"/>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78"/>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78"/>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78"/>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78"/>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78"/>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4" name="Google Shape;16254;p78"/>
          <p:cNvGrpSpPr/>
          <p:nvPr/>
        </p:nvGrpSpPr>
        <p:grpSpPr>
          <a:xfrm>
            <a:off x="3420379" y="4286557"/>
            <a:ext cx="368939" cy="342283"/>
            <a:chOff x="3420379" y="4286557"/>
            <a:chExt cx="368939" cy="342283"/>
          </a:xfrm>
        </p:grpSpPr>
        <p:sp>
          <p:nvSpPr>
            <p:cNvPr id="16255" name="Google Shape;16255;p78"/>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78"/>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78"/>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78"/>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78"/>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78"/>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78"/>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78"/>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78"/>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78"/>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78"/>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78"/>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78"/>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78"/>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78"/>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78"/>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1" name="Google Shape;16271;p78"/>
          <p:cNvGrpSpPr/>
          <p:nvPr/>
        </p:nvGrpSpPr>
        <p:grpSpPr>
          <a:xfrm>
            <a:off x="3965190" y="3842252"/>
            <a:ext cx="369801" cy="296813"/>
            <a:chOff x="3965190" y="3842252"/>
            <a:chExt cx="369801" cy="296813"/>
          </a:xfrm>
        </p:grpSpPr>
        <p:sp>
          <p:nvSpPr>
            <p:cNvPr id="16272" name="Google Shape;16272;p78"/>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78"/>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78"/>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78"/>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78"/>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78"/>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78"/>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78"/>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78"/>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78"/>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78"/>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78"/>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78"/>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78"/>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78"/>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78"/>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78"/>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78"/>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78"/>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78"/>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78"/>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3" name="Google Shape;16293;p78"/>
          <p:cNvGrpSpPr/>
          <p:nvPr/>
        </p:nvGrpSpPr>
        <p:grpSpPr>
          <a:xfrm>
            <a:off x="3506590" y="3833812"/>
            <a:ext cx="396796" cy="313407"/>
            <a:chOff x="3506590" y="3833812"/>
            <a:chExt cx="396796" cy="313407"/>
          </a:xfrm>
        </p:grpSpPr>
        <p:sp>
          <p:nvSpPr>
            <p:cNvPr id="16294" name="Google Shape;16294;p78"/>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78"/>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78"/>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7" name="Google Shape;16297;p78"/>
          <p:cNvGrpSpPr/>
          <p:nvPr/>
        </p:nvGrpSpPr>
        <p:grpSpPr>
          <a:xfrm>
            <a:off x="2769288" y="1965364"/>
            <a:ext cx="104556" cy="366665"/>
            <a:chOff x="2769288" y="1965364"/>
            <a:chExt cx="104556" cy="366665"/>
          </a:xfrm>
        </p:grpSpPr>
        <p:sp>
          <p:nvSpPr>
            <p:cNvPr id="16298" name="Google Shape;16298;p78"/>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78"/>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78"/>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78"/>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78"/>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78"/>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78"/>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78"/>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78"/>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78"/>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78"/>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78"/>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0" name="Google Shape;16310;p78"/>
          <p:cNvGrpSpPr/>
          <p:nvPr/>
        </p:nvGrpSpPr>
        <p:grpSpPr>
          <a:xfrm>
            <a:off x="3966679" y="2010861"/>
            <a:ext cx="367162" cy="275698"/>
            <a:chOff x="3966679" y="2010861"/>
            <a:chExt cx="367162" cy="275698"/>
          </a:xfrm>
        </p:grpSpPr>
        <p:sp>
          <p:nvSpPr>
            <p:cNvPr id="16311" name="Google Shape;16311;p78"/>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78"/>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78"/>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78"/>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5" name="Google Shape;16315;p78"/>
          <p:cNvGrpSpPr/>
          <p:nvPr/>
        </p:nvGrpSpPr>
        <p:grpSpPr>
          <a:xfrm>
            <a:off x="1752577" y="2025495"/>
            <a:ext cx="366404" cy="246220"/>
            <a:chOff x="1752577" y="2025495"/>
            <a:chExt cx="366404" cy="246220"/>
          </a:xfrm>
        </p:grpSpPr>
        <p:sp>
          <p:nvSpPr>
            <p:cNvPr id="16316" name="Google Shape;16316;p78"/>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78"/>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78"/>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78"/>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78"/>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78"/>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78"/>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78"/>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78"/>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78"/>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78"/>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78"/>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78"/>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78"/>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78"/>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78"/>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2" name="Google Shape;16332;p78"/>
          <p:cNvGrpSpPr/>
          <p:nvPr/>
        </p:nvGrpSpPr>
        <p:grpSpPr>
          <a:xfrm>
            <a:off x="1309553" y="2069580"/>
            <a:ext cx="366404" cy="158363"/>
            <a:chOff x="1309553" y="2069580"/>
            <a:chExt cx="366404" cy="158363"/>
          </a:xfrm>
        </p:grpSpPr>
        <p:sp>
          <p:nvSpPr>
            <p:cNvPr id="16333" name="Google Shape;16333;p78"/>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78"/>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78"/>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78"/>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78"/>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78"/>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78"/>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78"/>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78"/>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78"/>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78"/>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78"/>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78"/>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78"/>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78"/>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78"/>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78"/>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78"/>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78"/>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78"/>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78"/>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78"/>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78"/>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78"/>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78"/>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78"/>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9" name="Google Shape;16359;p78"/>
          <p:cNvGrpSpPr/>
          <p:nvPr/>
        </p:nvGrpSpPr>
        <p:grpSpPr>
          <a:xfrm>
            <a:off x="866528" y="2088762"/>
            <a:ext cx="366639" cy="119635"/>
            <a:chOff x="866528" y="2088762"/>
            <a:chExt cx="366639" cy="119635"/>
          </a:xfrm>
        </p:grpSpPr>
        <p:sp>
          <p:nvSpPr>
            <p:cNvPr id="16360" name="Google Shape;16360;p78"/>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78"/>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78"/>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78"/>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78"/>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78"/>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78"/>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78"/>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78"/>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78"/>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78"/>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78"/>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78"/>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78"/>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4" name="Google Shape;16374;p78"/>
          <p:cNvGrpSpPr/>
          <p:nvPr/>
        </p:nvGrpSpPr>
        <p:grpSpPr>
          <a:xfrm>
            <a:off x="2329269" y="1965312"/>
            <a:ext cx="98807" cy="366273"/>
            <a:chOff x="2329269" y="1965312"/>
            <a:chExt cx="98807" cy="366273"/>
          </a:xfrm>
        </p:grpSpPr>
        <p:sp>
          <p:nvSpPr>
            <p:cNvPr id="16375" name="Google Shape;16375;p78"/>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78"/>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78"/>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8" name="Google Shape;16378;p78"/>
          <p:cNvGrpSpPr/>
          <p:nvPr/>
        </p:nvGrpSpPr>
        <p:grpSpPr>
          <a:xfrm>
            <a:off x="3208053" y="1964972"/>
            <a:ext cx="112344" cy="366926"/>
            <a:chOff x="3208053" y="1964972"/>
            <a:chExt cx="112344" cy="366926"/>
          </a:xfrm>
        </p:grpSpPr>
        <p:sp>
          <p:nvSpPr>
            <p:cNvPr id="16379" name="Google Shape;16379;p78"/>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78"/>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78"/>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78"/>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78"/>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78"/>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5" name="Google Shape;16385;p78"/>
          <p:cNvGrpSpPr/>
          <p:nvPr/>
        </p:nvGrpSpPr>
        <p:grpSpPr>
          <a:xfrm>
            <a:off x="3225379" y="3807339"/>
            <a:ext cx="72413" cy="366404"/>
            <a:chOff x="3225379" y="3807339"/>
            <a:chExt cx="72413" cy="366404"/>
          </a:xfrm>
        </p:grpSpPr>
        <p:sp>
          <p:nvSpPr>
            <p:cNvPr id="16386" name="Google Shape;16386;p78"/>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78"/>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78"/>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78"/>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78"/>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78"/>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78"/>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78"/>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4" name="Google Shape;16394;p78"/>
          <p:cNvGrpSpPr/>
          <p:nvPr/>
        </p:nvGrpSpPr>
        <p:grpSpPr>
          <a:xfrm>
            <a:off x="3523916" y="2011096"/>
            <a:ext cx="366665" cy="275201"/>
            <a:chOff x="3523916" y="2011096"/>
            <a:chExt cx="366665" cy="275201"/>
          </a:xfrm>
        </p:grpSpPr>
        <p:sp>
          <p:nvSpPr>
            <p:cNvPr id="16395" name="Google Shape;16395;p78"/>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78"/>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78"/>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78"/>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78"/>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78"/>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78"/>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78"/>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78"/>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78"/>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78"/>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78"/>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78"/>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78"/>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78"/>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78"/>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78"/>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78"/>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78"/>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78"/>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5" name="Google Shape;16415;p78"/>
          <p:cNvGrpSpPr/>
          <p:nvPr/>
        </p:nvGrpSpPr>
        <p:grpSpPr>
          <a:xfrm>
            <a:off x="1742777" y="1499997"/>
            <a:ext cx="393791" cy="366744"/>
            <a:chOff x="1742777" y="1499997"/>
            <a:chExt cx="393791" cy="366744"/>
          </a:xfrm>
        </p:grpSpPr>
        <p:sp>
          <p:nvSpPr>
            <p:cNvPr id="16416" name="Google Shape;16416;p78"/>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78"/>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78"/>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78"/>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78"/>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78"/>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78"/>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78"/>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78"/>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78"/>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78"/>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78"/>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78"/>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78"/>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78"/>
          <p:cNvGrpSpPr/>
          <p:nvPr/>
        </p:nvGrpSpPr>
        <p:grpSpPr>
          <a:xfrm>
            <a:off x="4014449" y="1499997"/>
            <a:ext cx="319914" cy="366639"/>
            <a:chOff x="4014449" y="1499997"/>
            <a:chExt cx="319914" cy="366639"/>
          </a:xfrm>
        </p:grpSpPr>
        <p:sp>
          <p:nvSpPr>
            <p:cNvPr id="16431" name="Google Shape;16431;p78"/>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78"/>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78"/>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78"/>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78"/>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6" name="Google Shape;16436;p78"/>
          <p:cNvGrpSpPr/>
          <p:nvPr/>
        </p:nvGrpSpPr>
        <p:grpSpPr>
          <a:xfrm>
            <a:off x="866267" y="1591460"/>
            <a:ext cx="367397" cy="183711"/>
            <a:chOff x="866267" y="1591460"/>
            <a:chExt cx="367397" cy="183711"/>
          </a:xfrm>
        </p:grpSpPr>
        <p:sp>
          <p:nvSpPr>
            <p:cNvPr id="16437" name="Google Shape;16437;p78"/>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78"/>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78"/>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78"/>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78"/>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78"/>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78"/>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78"/>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78"/>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78"/>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78"/>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78"/>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78"/>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78"/>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78"/>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78"/>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78"/>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78"/>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5" name="Google Shape;16455;p78"/>
          <p:cNvGrpSpPr/>
          <p:nvPr/>
        </p:nvGrpSpPr>
        <p:grpSpPr>
          <a:xfrm>
            <a:off x="3117843" y="1499892"/>
            <a:ext cx="327440" cy="366744"/>
            <a:chOff x="3117843" y="1499892"/>
            <a:chExt cx="327440" cy="366744"/>
          </a:xfrm>
        </p:grpSpPr>
        <p:sp>
          <p:nvSpPr>
            <p:cNvPr id="16456" name="Google Shape;16456;p78"/>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78"/>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78"/>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78"/>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78"/>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78"/>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78"/>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3" name="Google Shape;16463;p78"/>
          <p:cNvGrpSpPr/>
          <p:nvPr/>
        </p:nvGrpSpPr>
        <p:grpSpPr>
          <a:xfrm>
            <a:off x="2667005" y="1499997"/>
            <a:ext cx="336770" cy="366639"/>
            <a:chOff x="2667005" y="1499997"/>
            <a:chExt cx="336770" cy="366639"/>
          </a:xfrm>
        </p:grpSpPr>
        <p:sp>
          <p:nvSpPr>
            <p:cNvPr id="16464" name="Google Shape;16464;p78"/>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78"/>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78"/>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78"/>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78"/>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78"/>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78"/>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78"/>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78"/>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78"/>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78"/>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78"/>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78"/>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78"/>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78"/>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78"/>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78"/>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78"/>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78"/>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3" name="Google Shape;16483;p78"/>
          <p:cNvGrpSpPr/>
          <p:nvPr/>
        </p:nvGrpSpPr>
        <p:grpSpPr>
          <a:xfrm>
            <a:off x="3564866" y="1499997"/>
            <a:ext cx="326473" cy="366639"/>
            <a:chOff x="3564866" y="1499997"/>
            <a:chExt cx="326473" cy="366639"/>
          </a:xfrm>
        </p:grpSpPr>
        <p:sp>
          <p:nvSpPr>
            <p:cNvPr id="16484" name="Google Shape;16484;p78"/>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78"/>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78"/>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78"/>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78"/>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78"/>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78"/>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78"/>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78"/>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3" name="Google Shape;16493;p78"/>
          <p:cNvGrpSpPr/>
          <p:nvPr/>
        </p:nvGrpSpPr>
        <p:grpSpPr>
          <a:xfrm>
            <a:off x="1314074" y="1499997"/>
            <a:ext cx="364392" cy="366639"/>
            <a:chOff x="1314074" y="1499997"/>
            <a:chExt cx="364392" cy="366639"/>
          </a:xfrm>
        </p:grpSpPr>
        <p:sp>
          <p:nvSpPr>
            <p:cNvPr id="16494" name="Google Shape;16494;p78"/>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78"/>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78"/>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78"/>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78"/>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78"/>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78"/>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78"/>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78"/>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78"/>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78"/>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78"/>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6" name="Google Shape;16506;p78"/>
          <p:cNvGrpSpPr/>
          <p:nvPr/>
        </p:nvGrpSpPr>
        <p:grpSpPr>
          <a:xfrm>
            <a:off x="2220479" y="1499997"/>
            <a:ext cx="337005" cy="366639"/>
            <a:chOff x="2220479" y="1499997"/>
            <a:chExt cx="337005" cy="366639"/>
          </a:xfrm>
        </p:grpSpPr>
        <p:sp>
          <p:nvSpPr>
            <p:cNvPr id="16507" name="Google Shape;16507;p78"/>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78"/>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78"/>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78"/>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78"/>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78"/>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78"/>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78"/>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78"/>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78"/>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78"/>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8" name="Google Shape;16518;p78"/>
          <p:cNvGrpSpPr/>
          <p:nvPr/>
        </p:nvGrpSpPr>
        <p:grpSpPr>
          <a:xfrm>
            <a:off x="4105155" y="2425976"/>
            <a:ext cx="87230" cy="366430"/>
            <a:chOff x="4105155" y="2425976"/>
            <a:chExt cx="87230" cy="366430"/>
          </a:xfrm>
        </p:grpSpPr>
        <p:sp>
          <p:nvSpPr>
            <p:cNvPr id="16519" name="Google Shape;16519;p78"/>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78"/>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78"/>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78"/>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78"/>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78"/>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5" name="Google Shape;16525;p78"/>
          <p:cNvGrpSpPr/>
          <p:nvPr/>
        </p:nvGrpSpPr>
        <p:grpSpPr>
          <a:xfrm>
            <a:off x="1808109" y="2426002"/>
            <a:ext cx="267884" cy="366639"/>
            <a:chOff x="1808109" y="2426002"/>
            <a:chExt cx="267884" cy="366639"/>
          </a:xfrm>
        </p:grpSpPr>
        <p:sp>
          <p:nvSpPr>
            <p:cNvPr id="16526" name="Google Shape;16526;p78"/>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78"/>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78"/>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78"/>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78"/>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78"/>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78"/>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78"/>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78"/>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78"/>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78"/>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78"/>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78"/>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78"/>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78"/>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78"/>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78"/>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78"/>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78"/>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78"/>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78"/>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7" name="Google Shape;16547;p78"/>
          <p:cNvGrpSpPr/>
          <p:nvPr/>
        </p:nvGrpSpPr>
        <p:grpSpPr>
          <a:xfrm>
            <a:off x="3603568" y="2426002"/>
            <a:ext cx="207597" cy="366639"/>
            <a:chOff x="3603568" y="2426002"/>
            <a:chExt cx="207597" cy="366639"/>
          </a:xfrm>
        </p:grpSpPr>
        <p:sp>
          <p:nvSpPr>
            <p:cNvPr id="16548" name="Google Shape;16548;p78"/>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78"/>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78"/>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78"/>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78"/>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78"/>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4" name="Google Shape;16554;p78"/>
          <p:cNvGrpSpPr/>
          <p:nvPr/>
        </p:nvGrpSpPr>
        <p:grpSpPr>
          <a:xfrm>
            <a:off x="2246115" y="2426002"/>
            <a:ext cx="274417" cy="366404"/>
            <a:chOff x="2246115" y="2426002"/>
            <a:chExt cx="274417" cy="366404"/>
          </a:xfrm>
        </p:grpSpPr>
        <p:sp>
          <p:nvSpPr>
            <p:cNvPr id="16555" name="Google Shape;16555;p78"/>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78"/>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78"/>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78"/>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78"/>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78"/>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78"/>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78"/>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3" name="Google Shape;16563;p78"/>
          <p:cNvGrpSpPr/>
          <p:nvPr/>
        </p:nvGrpSpPr>
        <p:grpSpPr>
          <a:xfrm>
            <a:off x="2696666" y="2426002"/>
            <a:ext cx="256099" cy="366639"/>
            <a:chOff x="2696666" y="2426002"/>
            <a:chExt cx="256099" cy="366639"/>
          </a:xfrm>
        </p:grpSpPr>
        <p:sp>
          <p:nvSpPr>
            <p:cNvPr id="16564" name="Google Shape;16564;p78"/>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78"/>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78"/>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78"/>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78"/>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78"/>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0" name="Google Shape;16570;p78"/>
          <p:cNvGrpSpPr/>
          <p:nvPr/>
        </p:nvGrpSpPr>
        <p:grpSpPr>
          <a:xfrm>
            <a:off x="3149072" y="2426002"/>
            <a:ext cx="225863" cy="366430"/>
            <a:chOff x="3149072" y="2426002"/>
            <a:chExt cx="225863" cy="366430"/>
          </a:xfrm>
        </p:grpSpPr>
        <p:sp>
          <p:nvSpPr>
            <p:cNvPr id="16571" name="Google Shape;16571;p78"/>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78"/>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78"/>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78"/>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78"/>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78"/>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78"/>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78"/>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78"/>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78"/>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78"/>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2" name="Google Shape;16582;p78"/>
          <p:cNvGrpSpPr/>
          <p:nvPr/>
        </p:nvGrpSpPr>
        <p:grpSpPr>
          <a:xfrm>
            <a:off x="1361556" y="2425923"/>
            <a:ext cx="283224" cy="366482"/>
            <a:chOff x="1361556" y="2425923"/>
            <a:chExt cx="283224" cy="366482"/>
          </a:xfrm>
        </p:grpSpPr>
        <p:sp>
          <p:nvSpPr>
            <p:cNvPr id="16583" name="Google Shape;16583;p78"/>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78"/>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78"/>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78"/>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78"/>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78"/>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78"/>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78"/>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78"/>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78"/>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78"/>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78"/>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78"/>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78"/>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78"/>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78"/>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78"/>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78"/>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78"/>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78"/>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3" name="Google Shape;16603;p78"/>
          <p:cNvGrpSpPr/>
          <p:nvPr/>
        </p:nvGrpSpPr>
        <p:grpSpPr>
          <a:xfrm>
            <a:off x="3973735" y="2891056"/>
            <a:ext cx="361883" cy="366979"/>
            <a:chOff x="3973735" y="2891056"/>
            <a:chExt cx="361883" cy="366979"/>
          </a:xfrm>
        </p:grpSpPr>
        <p:sp>
          <p:nvSpPr>
            <p:cNvPr id="16604" name="Google Shape;16604;p78"/>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78"/>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78"/>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78"/>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78"/>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78"/>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78"/>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78"/>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78"/>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78"/>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78"/>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78"/>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78"/>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78"/>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78"/>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78"/>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78"/>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1" name="Google Shape;16621;p78"/>
          <p:cNvGrpSpPr/>
          <p:nvPr/>
        </p:nvGrpSpPr>
        <p:grpSpPr>
          <a:xfrm>
            <a:off x="3527941" y="2916744"/>
            <a:ext cx="366665" cy="315654"/>
            <a:chOff x="3527941" y="2916744"/>
            <a:chExt cx="366665" cy="315654"/>
          </a:xfrm>
        </p:grpSpPr>
        <p:sp>
          <p:nvSpPr>
            <p:cNvPr id="16622" name="Google Shape;16622;p78"/>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78"/>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78"/>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78"/>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78"/>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78"/>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78"/>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78"/>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78"/>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78"/>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78"/>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78"/>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78"/>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78"/>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78"/>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78"/>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78"/>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78"/>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78"/>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78"/>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78"/>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78"/>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78"/>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78"/>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78"/>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78"/>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78"/>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78"/>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78"/>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78"/>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2" name="Google Shape;16652;p78"/>
          <p:cNvGrpSpPr/>
          <p:nvPr/>
        </p:nvGrpSpPr>
        <p:grpSpPr>
          <a:xfrm>
            <a:off x="2640873" y="2891631"/>
            <a:ext cx="366404" cy="366404"/>
            <a:chOff x="2640873" y="2891631"/>
            <a:chExt cx="366404" cy="366404"/>
          </a:xfrm>
        </p:grpSpPr>
        <p:sp>
          <p:nvSpPr>
            <p:cNvPr id="16653" name="Google Shape;16653;p78"/>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78"/>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78"/>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78"/>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78"/>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78"/>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78"/>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78"/>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78"/>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78"/>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78"/>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78"/>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78"/>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78"/>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7" name="Google Shape;16667;p78"/>
          <p:cNvGrpSpPr/>
          <p:nvPr/>
        </p:nvGrpSpPr>
        <p:grpSpPr>
          <a:xfrm>
            <a:off x="2197091" y="2938120"/>
            <a:ext cx="366665" cy="273189"/>
            <a:chOff x="2197091" y="2938120"/>
            <a:chExt cx="366665" cy="273189"/>
          </a:xfrm>
        </p:grpSpPr>
        <p:sp>
          <p:nvSpPr>
            <p:cNvPr id="16668" name="Google Shape;16668;p78"/>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78"/>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78"/>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78"/>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78"/>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78"/>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78"/>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78"/>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78"/>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78"/>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78"/>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78"/>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78"/>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78"/>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78"/>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78"/>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78"/>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78"/>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78"/>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78"/>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78"/>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78"/>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78"/>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78"/>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2" name="Google Shape;16692;p78"/>
          <p:cNvGrpSpPr/>
          <p:nvPr/>
        </p:nvGrpSpPr>
        <p:grpSpPr>
          <a:xfrm>
            <a:off x="1753570" y="2892127"/>
            <a:ext cx="366665" cy="365202"/>
            <a:chOff x="1753570" y="2892127"/>
            <a:chExt cx="366665" cy="365202"/>
          </a:xfrm>
        </p:grpSpPr>
        <p:sp>
          <p:nvSpPr>
            <p:cNvPr id="16693" name="Google Shape;16693;p78"/>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78"/>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78"/>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78"/>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78"/>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78"/>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78"/>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78"/>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78"/>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78"/>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78"/>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78"/>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78"/>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78"/>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78"/>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78"/>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78"/>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78"/>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1" name="Google Shape;16711;p78"/>
          <p:cNvGrpSpPr/>
          <p:nvPr/>
        </p:nvGrpSpPr>
        <p:grpSpPr>
          <a:xfrm>
            <a:off x="1303751" y="3807339"/>
            <a:ext cx="367684" cy="366561"/>
            <a:chOff x="1303751" y="3807339"/>
            <a:chExt cx="367684" cy="366561"/>
          </a:xfrm>
        </p:grpSpPr>
        <p:sp>
          <p:nvSpPr>
            <p:cNvPr id="16712" name="Google Shape;16712;p78"/>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78"/>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78"/>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78"/>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78"/>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78"/>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78"/>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78"/>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78"/>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78"/>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78"/>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78"/>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78"/>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78"/>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78"/>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78"/>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78"/>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78"/>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78"/>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78"/>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78"/>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78"/>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78"/>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78"/>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78"/>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78"/>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78"/>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78"/>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78"/>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78"/>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78"/>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78"/>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78"/>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78"/>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78"/>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78"/>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78"/>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78"/>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78"/>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78"/>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78"/>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53" name="Google Shape;16753;p78"/>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54" name="Google Shape;16754;p78"/>
          <p:cNvGrpSpPr/>
          <p:nvPr/>
        </p:nvGrpSpPr>
        <p:grpSpPr>
          <a:xfrm>
            <a:off x="1310049" y="2891421"/>
            <a:ext cx="384749" cy="366613"/>
            <a:chOff x="1310049" y="2891421"/>
            <a:chExt cx="384749" cy="366613"/>
          </a:xfrm>
        </p:grpSpPr>
        <p:sp>
          <p:nvSpPr>
            <p:cNvPr id="16755" name="Google Shape;16755;p78"/>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78"/>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78"/>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78"/>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78"/>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78"/>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78"/>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78"/>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78"/>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78"/>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78"/>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78"/>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78"/>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78"/>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9" name="Google Shape;16769;p78"/>
          <p:cNvGrpSpPr/>
          <p:nvPr/>
        </p:nvGrpSpPr>
        <p:grpSpPr>
          <a:xfrm>
            <a:off x="849673" y="2891343"/>
            <a:ext cx="383468" cy="366665"/>
            <a:chOff x="849673" y="2891343"/>
            <a:chExt cx="383468" cy="366665"/>
          </a:xfrm>
        </p:grpSpPr>
        <p:sp>
          <p:nvSpPr>
            <p:cNvPr id="16770" name="Google Shape;16770;p78"/>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78"/>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78"/>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78"/>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78"/>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78"/>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78"/>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78"/>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78"/>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78"/>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78"/>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78"/>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2" name="Google Shape;16782;p78"/>
          <p:cNvGrpSpPr/>
          <p:nvPr/>
        </p:nvGrpSpPr>
        <p:grpSpPr>
          <a:xfrm>
            <a:off x="920257" y="2426002"/>
            <a:ext cx="278024" cy="366508"/>
            <a:chOff x="920257" y="2426002"/>
            <a:chExt cx="278024" cy="366508"/>
          </a:xfrm>
        </p:grpSpPr>
        <p:sp>
          <p:nvSpPr>
            <p:cNvPr id="16783" name="Google Shape;16783;p78"/>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78"/>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78"/>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78"/>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78"/>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78"/>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78"/>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78"/>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78"/>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78"/>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78"/>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78"/>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78"/>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6" name="Google Shape;16796;p78"/>
          <p:cNvGrpSpPr/>
          <p:nvPr/>
        </p:nvGrpSpPr>
        <p:grpSpPr>
          <a:xfrm>
            <a:off x="866528" y="4274484"/>
            <a:ext cx="349810" cy="366665"/>
            <a:chOff x="866528" y="4274484"/>
            <a:chExt cx="349810" cy="366665"/>
          </a:xfrm>
        </p:grpSpPr>
        <p:sp>
          <p:nvSpPr>
            <p:cNvPr id="16797" name="Google Shape;16797;p78"/>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78"/>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78"/>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78"/>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78"/>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78"/>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78"/>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78"/>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78"/>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78"/>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78"/>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8" name="Google Shape;16808;p78"/>
          <p:cNvGrpSpPr/>
          <p:nvPr/>
        </p:nvGrpSpPr>
        <p:grpSpPr>
          <a:xfrm>
            <a:off x="1388708" y="4274484"/>
            <a:ext cx="330210" cy="366665"/>
            <a:chOff x="1388708" y="4274484"/>
            <a:chExt cx="330210" cy="366665"/>
          </a:xfrm>
        </p:grpSpPr>
        <p:sp>
          <p:nvSpPr>
            <p:cNvPr id="16809" name="Google Shape;16809;p78"/>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78"/>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78"/>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78"/>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78"/>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78"/>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78"/>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78"/>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78"/>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78"/>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78"/>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78"/>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78"/>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78"/>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78"/>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78"/>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78"/>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78"/>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78"/>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78"/>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9" name="Google Shape;16829;p78"/>
          <p:cNvGrpSpPr/>
          <p:nvPr/>
        </p:nvGrpSpPr>
        <p:grpSpPr>
          <a:xfrm>
            <a:off x="1874694" y="4293326"/>
            <a:ext cx="375446" cy="328982"/>
            <a:chOff x="1874694" y="4293326"/>
            <a:chExt cx="375446" cy="328982"/>
          </a:xfrm>
        </p:grpSpPr>
        <p:sp>
          <p:nvSpPr>
            <p:cNvPr id="16830" name="Google Shape;16830;p78"/>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78"/>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78"/>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78"/>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78"/>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78"/>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78"/>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78"/>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78"/>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78"/>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78"/>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78"/>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78"/>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78"/>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78"/>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78"/>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78"/>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78"/>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78"/>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78"/>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78"/>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78"/>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2" name="Google Shape;16852;p78"/>
          <p:cNvGrpSpPr/>
          <p:nvPr/>
        </p:nvGrpSpPr>
        <p:grpSpPr>
          <a:xfrm>
            <a:off x="2396116" y="4293090"/>
            <a:ext cx="366665" cy="329714"/>
            <a:chOff x="2396116" y="4293090"/>
            <a:chExt cx="366665" cy="329714"/>
          </a:xfrm>
        </p:grpSpPr>
        <p:sp>
          <p:nvSpPr>
            <p:cNvPr id="16853" name="Google Shape;16853;p78"/>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78"/>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78"/>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78"/>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78"/>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78"/>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78"/>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78"/>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78"/>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78"/>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78"/>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78"/>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78"/>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6" name="Google Shape;16866;p78"/>
          <p:cNvGrpSpPr/>
          <p:nvPr/>
        </p:nvGrpSpPr>
        <p:grpSpPr>
          <a:xfrm>
            <a:off x="2908757" y="4289824"/>
            <a:ext cx="367162" cy="336116"/>
            <a:chOff x="2908757" y="4289824"/>
            <a:chExt cx="367162" cy="336116"/>
          </a:xfrm>
        </p:grpSpPr>
        <p:sp>
          <p:nvSpPr>
            <p:cNvPr id="16867" name="Google Shape;16867;p78"/>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78"/>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78"/>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78"/>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78"/>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78"/>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78"/>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78"/>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78"/>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78"/>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78"/>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78"/>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78"/>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78"/>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78"/>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78"/>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78"/>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78"/>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78"/>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78"/>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78"/>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78"/>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78"/>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78"/>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78"/>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78"/>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78"/>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4" name="Google Shape;16894;p78"/>
          <p:cNvGrpSpPr/>
          <p:nvPr/>
        </p:nvGrpSpPr>
        <p:grpSpPr>
          <a:xfrm>
            <a:off x="3082408" y="2919540"/>
            <a:ext cx="368651" cy="310350"/>
            <a:chOff x="3082408" y="2919540"/>
            <a:chExt cx="368651" cy="310350"/>
          </a:xfrm>
        </p:grpSpPr>
        <p:sp>
          <p:nvSpPr>
            <p:cNvPr id="16895" name="Google Shape;16895;p78"/>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78"/>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78"/>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78"/>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78"/>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78"/>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78"/>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78"/>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78"/>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78"/>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78"/>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78"/>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7" name="Google Shape;16907;p78"/>
          <p:cNvGrpSpPr/>
          <p:nvPr/>
        </p:nvGrpSpPr>
        <p:grpSpPr>
          <a:xfrm>
            <a:off x="7069130" y="2424800"/>
            <a:ext cx="366169" cy="360498"/>
            <a:chOff x="7069130" y="2424800"/>
            <a:chExt cx="366169" cy="360498"/>
          </a:xfrm>
        </p:grpSpPr>
        <p:sp>
          <p:nvSpPr>
            <p:cNvPr id="16908" name="Google Shape;16908;p78"/>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78"/>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78"/>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78"/>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78"/>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78"/>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78"/>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78"/>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78"/>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78"/>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78"/>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78"/>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78"/>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78"/>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78"/>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78"/>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78"/>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78"/>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78"/>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78"/>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8" name="Google Shape;16928;p78"/>
          <p:cNvGrpSpPr/>
          <p:nvPr/>
        </p:nvGrpSpPr>
        <p:grpSpPr>
          <a:xfrm>
            <a:off x="4885655" y="2424721"/>
            <a:ext cx="281473" cy="360629"/>
            <a:chOff x="4885655" y="2424721"/>
            <a:chExt cx="281473" cy="360629"/>
          </a:xfrm>
        </p:grpSpPr>
        <p:sp>
          <p:nvSpPr>
            <p:cNvPr id="16929" name="Google Shape;16929;p78"/>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78"/>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78"/>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78"/>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78"/>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78"/>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78"/>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78"/>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78"/>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78"/>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78"/>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0" name="Google Shape;16940;p78"/>
          <p:cNvGrpSpPr/>
          <p:nvPr/>
        </p:nvGrpSpPr>
        <p:grpSpPr>
          <a:xfrm>
            <a:off x="6625609" y="2446777"/>
            <a:ext cx="364130" cy="316726"/>
            <a:chOff x="6625609" y="2446777"/>
            <a:chExt cx="364130" cy="316726"/>
          </a:xfrm>
        </p:grpSpPr>
        <p:sp>
          <p:nvSpPr>
            <p:cNvPr id="16941" name="Google Shape;16941;p78"/>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78"/>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78"/>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78"/>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78"/>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78"/>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78"/>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78"/>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78"/>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78"/>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78"/>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78"/>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3" name="Google Shape;16953;p78"/>
          <p:cNvGrpSpPr/>
          <p:nvPr/>
        </p:nvGrpSpPr>
        <p:grpSpPr>
          <a:xfrm>
            <a:off x="5757644" y="2012350"/>
            <a:ext cx="360628" cy="298825"/>
            <a:chOff x="5757644" y="2012350"/>
            <a:chExt cx="360628" cy="298825"/>
          </a:xfrm>
        </p:grpSpPr>
        <p:sp>
          <p:nvSpPr>
            <p:cNvPr id="16954" name="Google Shape;16954;p78"/>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78"/>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78"/>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78"/>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78"/>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78"/>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78"/>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78"/>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78"/>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78"/>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78"/>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78"/>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78"/>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78"/>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78"/>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78"/>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78"/>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78"/>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78"/>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78"/>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78"/>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78"/>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6" name="Google Shape;16976;p78"/>
          <p:cNvGrpSpPr/>
          <p:nvPr/>
        </p:nvGrpSpPr>
        <p:grpSpPr>
          <a:xfrm>
            <a:off x="5317625" y="1983474"/>
            <a:ext cx="360628" cy="356839"/>
            <a:chOff x="5317625" y="1983474"/>
            <a:chExt cx="360628" cy="356839"/>
          </a:xfrm>
        </p:grpSpPr>
        <p:sp>
          <p:nvSpPr>
            <p:cNvPr id="16977" name="Google Shape;16977;p78"/>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78"/>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78"/>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78"/>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78"/>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78"/>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78"/>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78"/>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78"/>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78"/>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78"/>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78"/>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78"/>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78"/>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78"/>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78"/>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78"/>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78"/>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78"/>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6" name="Google Shape;16996;p78"/>
          <p:cNvGrpSpPr/>
          <p:nvPr/>
        </p:nvGrpSpPr>
        <p:grpSpPr>
          <a:xfrm>
            <a:off x="6181827" y="2463685"/>
            <a:ext cx="360629" cy="282989"/>
            <a:chOff x="6181827" y="2463685"/>
            <a:chExt cx="360629" cy="282989"/>
          </a:xfrm>
        </p:grpSpPr>
        <p:sp>
          <p:nvSpPr>
            <p:cNvPr id="16997" name="Google Shape;16997;p78"/>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78"/>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78"/>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78"/>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78"/>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78"/>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78"/>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78"/>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78"/>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78"/>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78"/>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8" name="Google Shape;17008;p78"/>
          <p:cNvGrpSpPr/>
          <p:nvPr/>
        </p:nvGrpSpPr>
        <p:grpSpPr>
          <a:xfrm>
            <a:off x="5346292" y="3340691"/>
            <a:ext cx="291247" cy="360628"/>
            <a:chOff x="5346292" y="3340691"/>
            <a:chExt cx="291247" cy="360628"/>
          </a:xfrm>
        </p:grpSpPr>
        <p:sp>
          <p:nvSpPr>
            <p:cNvPr id="17009" name="Google Shape;17009;p78"/>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78"/>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78"/>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78"/>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78"/>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78"/>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78"/>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78"/>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78"/>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78"/>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78"/>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78"/>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78"/>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78"/>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78"/>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78"/>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78"/>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78"/>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78"/>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78"/>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78"/>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78"/>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78"/>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78"/>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78"/>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4" name="Google Shape;17034;p78"/>
          <p:cNvGrpSpPr/>
          <p:nvPr/>
        </p:nvGrpSpPr>
        <p:grpSpPr>
          <a:xfrm>
            <a:off x="7969264" y="1981697"/>
            <a:ext cx="337763" cy="360393"/>
            <a:chOff x="7969264" y="1981697"/>
            <a:chExt cx="337763" cy="360393"/>
          </a:xfrm>
        </p:grpSpPr>
        <p:sp>
          <p:nvSpPr>
            <p:cNvPr id="17035" name="Google Shape;17035;p78"/>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78"/>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78"/>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78"/>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78"/>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78"/>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78"/>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78"/>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78"/>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78"/>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78"/>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78"/>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78"/>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78"/>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78"/>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78"/>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78"/>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78"/>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3" name="Google Shape;17053;p78"/>
          <p:cNvGrpSpPr/>
          <p:nvPr/>
        </p:nvGrpSpPr>
        <p:grpSpPr>
          <a:xfrm>
            <a:off x="5736032" y="2430000"/>
            <a:ext cx="360890" cy="350332"/>
            <a:chOff x="5736032" y="2430000"/>
            <a:chExt cx="360890" cy="350332"/>
          </a:xfrm>
        </p:grpSpPr>
        <p:sp>
          <p:nvSpPr>
            <p:cNvPr id="17054" name="Google Shape;17054;p78"/>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78"/>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78"/>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78"/>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78"/>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78"/>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78"/>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78"/>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78"/>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78"/>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78"/>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78"/>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78"/>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78"/>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78"/>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78"/>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78"/>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1" name="Google Shape;17071;p78"/>
          <p:cNvGrpSpPr/>
          <p:nvPr/>
        </p:nvGrpSpPr>
        <p:grpSpPr>
          <a:xfrm>
            <a:off x="4877867" y="1995991"/>
            <a:ext cx="360628" cy="331778"/>
            <a:chOff x="4877867" y="1995991"/>
            <a:chExt cx="360628" cy="331778"/>
          </a:xfrm>
        </p:grpSpPr>
        <p:sp>
          <p:nvSpPr>
            <p:cNvPr id="17072" name="Google Shape;17072;p78"/>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78"/>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78"/>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78"/>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78"/>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78"/>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78"/>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78"/>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78"/>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78"/>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78"/>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78"/>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78"/>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78"/>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6" name="Google Shape;17086;p78"/>
          <p:cNvGrpSpPr/>
          <p:nvPr/>
        </p:nvGrpSpPr>
        <p:grpSpPr>
          <a:xfrm>
            <a:off x="7050889" y="2913503"/>
            <a:ext cx="363529" cy="339513"/>
            <a:chOff x="7050889" y="2913503"/>
            <a:chExt cx="363529" cy="339513"/>
          </a:xfrm>
        </p:grpSpPr>
        <p:sp>
          <p:nvSpPr>
            <p:cNvPr id="17087" name="Google Shape;17087;p78"/>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78"/>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78"/>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78"/>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78"/>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78"/>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78"/>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78"/>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78"/>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6" name="Google Shape;17096;p78"/>
          <p:cNvGrpSpPr/>
          <p:nvPr/>
        </p:nvGrpSpPr>
        <p:grpSpPr>
          <a:xfrm>
            <a:off x="7510900" y="1981462"/>
            <a:ext cx="372937" cy="360629"/>
            <a:chOff x="7510900" y="1981462"/>
            <a:chExt cx="372937" cy="360629"/>
          </a:xfrm>
        </p:grpSpPr>
        <p:sp>
          <p:nvSpPr>
            <p:cNvPr id="17097" name="Google Shape;17097;p78"/>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78"/>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78"/>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78"/>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78"/>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78"/>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78"/>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78"/>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78"/>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78"/>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78"/>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78"/>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78"/>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78"/>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78"/>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78"/>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3" name="Google Shape;17113;p78"/>
          <p:cNvGrpSpPr/>
          <p:nvPr/>
        </p:nvGrpSpPr>
        <p:grpSpPr>
          <a:xfrm>
            <a:off x="6599476" y="2918260"/>
            <a:ext cx="360629" cy="329975"/>
            <a:chOff x="6599476" y="2918260"/>
            <a:chExt cx="360629" cy="329975"/>
          </a:xfrm>
        </p:grpSpPr>
        <p:sp>
          <p:nvSpPr>
            <p:cNvPr id="17114" name="Google Shape;17114;p78"/>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78"/>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78"/>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78"/>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78"/>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78"/>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78"/>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78"/>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78"/>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78"/>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78"/>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78"/>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78"/>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78"/>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78"/>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78"/>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78"/>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78"/>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78"/>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78"/>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78"/>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78"/>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78"/>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78"/>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78"/>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9" name="Google Shape;17139;p78"/>
          <p:cNvGrpSpPr/>
          <p:nvPr/>
        </p:nvGrpSpPr>
        <p:grpSpPr>
          <a:xfrm>
            <a:off x="5290499" y="2481533"/>
            <a:ext cx="360628" cy="247292"/>
            <a:chOff x="5290499" y="2481533"/>
            <a:chExt cx="360628" cy="247292"/>
          </a:xfrm>
        </p:grpSpPr>
        <p:sp>
          <p:nvSpPr>
            <p:cNvPr id="17140" name="Google Shape;17140;p78"/>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78"/>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78"/>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78"/>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78"/>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78"/>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78"/>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78"/>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78"/>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78"/>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78"/>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78"/>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78"/>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78"/>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78"/>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78"/>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78"/>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78"/>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78"/>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78"/>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78"/>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78"/>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78"/>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78"/>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78"/>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78"/>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78"/>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7" name="Google Shape;17167;p78"/>
          <p:cNvGrpSpPr/>
          <p:nvPr/>
        </p:nvGrpSpPr>
        <p:grpSpPr>
          <a:xfrm>
            <a:off x="6201923" y="1981514"/>
            <a:ext cx="351325" cy="360576"/>
            <a:chOff x="6201923" y="1981514"/>
            <a:chExt cx="351325" cy="360576"/>
          </a:xfrm>
        </p:grpSpPr>
        <p:sp>
          <p:nvSpPr>
            <p:cNvPr id="17168" name="Google Shape;17168;p78"/>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78"/>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78"/>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78"/>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78"/>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78"/>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78"/>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5" name="Google Shape;17175;p78"/>
          <p:cNvGrpSpPr/>
          <p:nvPr/>
        </p:nvGrpSpPr>
        <p:grpSpPr>
          <a:xfrm>
            <a:off x="4894461" y="3340691"/>
            <a:ext cx="312884" cy="360785"/>
            <a:chOff x="4894461" y="3340691"/>
            <a:chExt cx="312884" cy="360785"/>
          </a:xfrm>
        </p:grpSpPr>
        <p:sp>
          <p:nvSpPr>
            <p:cNvPr id="17176" name="Google Shape;17176;p78"/>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78"/>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78"/>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78"/>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78"/>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78"/>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78"/>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78"/>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78"/>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78"/>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78"/>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78"/>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78"/>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78"/>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78"/>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78"/>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2" name="Google Shape;17192;p78"/>
          <p:cNvGrpSpPr/>
          <p:nvPr/>
        </p:nvGrpSpPr>
        <p:grpSpPr>
          <a:xfrm>
            <a:off x="5339237" y="1501251"/>
            <a:ext cx="245541" cy="360628"/>
            <a:chOff x="5339237" y="1501251"/>
            <a:chExt cx="245541" cy="360628"/>
          </a:xfrm>
        </p:grpSpPr>
        <p:sp>
          <p:nvSpPr>
            <p:cNvPr id="17193" name="Google Shape;17193;p78"/>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78"/>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78"/>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78"/>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78"/>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78"/>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78"/>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78"/>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78"/>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78"/>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78"/>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78"/>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78"/>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78"/>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78"/>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78"/>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78"/>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78"/>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78"/>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78"/>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78"/>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78"/>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78"/>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78"/>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78"/>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78"/>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78"/>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78"/>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78"/>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78"/>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78"/>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78"/>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78"/>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78"/>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78"/>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78"/>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78"/>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78"/>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78"/>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78"/>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78"/>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78"/>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5" name="Google Shape;17235;p78"/>
          <p:cNvGrpSpPr/>
          <p:nvPr/>
        </p:nvGrpSpPr>
        <p:grpSpPr>
          <a:xfrm>
            <a:off x="7959464" y="2474216"/>
            <a:ext cx="370428" cy="261926"/>
            <a:chOff x="7959464" y="2474216"/>
            <a:chExt cx="370428" cy="261926"/>
          </a:xfrm>
        </p:grpSpPr>
        <p:sp>
          <p:nvSpPr>
            <p:cNvPr id="17236" name="Google Shape;17236;p78"/>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78"/>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78"/>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78"/>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78"/>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78"/>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78"/>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78"/>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78"/>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78"/>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78"/>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78"/>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8" name="Google Shape;17248;p78"/>
          <p:cNvGrpSpPr/>
          <p:nvPr/>
        </p:nvGrpSpPr>
        <p:grpSpPr>
          <a:xfrm>
            <a:off x="7518687" y="2457909"/>
            <a:ext cx="360629" cy="294461"/>
            <a:chOff x="7518687" y="2457909"/>
            <a:chExt cx="360629" cy="294461"/>
          </a:xfrm>
        </p:grpSpPr>
        <p:sp>
          <p:nvSpPr>
            <p:cNvPr id="17249" name="Google Shape;17249;p78"/>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78"/>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78"/>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78"/>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78"/>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78"/>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78"/>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78"/>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78"/>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78"/>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78"/>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78"/>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78"/>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78"/>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78"/>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78"/>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78"/>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78"/>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78"/>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8" name="Google Shape;17268;p78"/>
          <p:cNvGrpSpPr/>
          <p:nvPr/>
        </p:nvGrpSpPr>
        <p:grpSpPr>
          <a:xfrm>
            <a:off x="7086220" y="1981566"/>
            <a:ext cx="343799" cy="360524"/>
            <a:chOff x="7086220" y="1981566"/>
            <a:chExt cx="343799" cy="360524"/>
          </a:xfrm>
        </p:grpSpPr>
        <p:sp>
          <p:nvSpPr>
            <p:cNvPr id="17269" name="Google Shape;17269;p78"/>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78"/>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78"/>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78"/>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78"/>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78"/>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78"/>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78"/>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78"/>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78"/>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78"/>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78"/>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78"/>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78"/>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78"/>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78"/>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5" name="Google Shape;17285;p78"/>
          <p:cNvGrpSpPr/>
          <p:nvPr/>
        </p:nvGrpSpPr>
        <p:grpSpPr>
          <a:xfrm>
            <a:off x="6141112" y="2927563"/>
            <a:ext cx="368416" cy="311369"/>
            <a:chOff x="6141112" y="2927563"/>
            <a:chExt cx="368416" cy="311369"/>
          </a:xfrm>
        </p:grpSpPr>
        <p:sp>
          <p:nvSpPr>
            <p:cNvPr id="17286" name="Google Shape;17286;p78"/>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78"/>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78"/>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78"/>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78"/>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78"/>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78"/>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3" name="Google Shape;17293;p78"/>
          <p:cNvGrpSpPr/>
          <p:nvPr/>
        </p:nvGrpSpPr>
        <p:grpSpPr>
          <a:xfrm>
            <a:off x="7520699" y="2902946"/>
            <a:ext cx="335489" cy="360629"/>
            <a:chOff x="7520699" y="2902946"/>
            <a:chExt cx="335489" cy="360629"/>
          </a:xfrm>
        </p:grpSpPr>
        <p:sp>
          <p:nvSpPr>
            <p:cNvPr id="17294" name="Google Shape;17294;p78"/>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78"/>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78"/>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78"/>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78"/>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78"/>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78"/>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78"/>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78"/>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78"/>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78"/>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78"/>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78"/>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78"/>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78"/>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9" name="Google Shape;17309;p78"/>
          <p:cNvGrpSpPr/>
          <p:nvPr/>
        </p:nvGrpSpPr>
        <p:grpSpPr>
          <a:xfrm>
            <a:off x="7988340" y="2902946"/>
            <a:ext cx="308886" cy="360628"/>
            <a:chOff x="7988340" y="2902946"/>
            <a:chExt cx="308886" cy="360628"/>
          </a:xfrm>
        </p:grpSpPr>
        <p:sp>
          <p:nvSpPr>
            <p:cNvPr id="17310" name="Google Shape;17310;p78"/>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78"/>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78"/>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78"/>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78"/>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78"/>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78"/>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78"/>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78"/>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78"/>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78"/>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78"/>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78"/>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78"/>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78"/>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78"/>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78"/>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78"/>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78"/>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78"/>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78"/>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78"/>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78"/>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3" name="Google Shape;17333;p78"/>
          <p:cNvGrpSpPr/>
          <p:nvPr/>
        </p:nvGrpSpPr>
        <p:grpSpPr>
          <a:xfrm>
            <a:off x="5690039" y="2902998"/>
            <a:ext cx="362902" cy="360498"/>
            <a:chOff x="5690039" y="2902998"/>
            <a:chExt cx="362902" cy="360498"/>
          </a:xfrm>
        </p:grpSpPr>
        <p:sp>
          <p:nvSpPr>
            <p:cNvPr id="17334" name="Google Shape;17334;p78"/>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78"/>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78"/>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78"/>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78"/>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78"/>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78"/>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1" name="Google Shape;17341;p78"/>
          <p:cNvGrpSpPr/>
          <p:nvPr/>
        </p:nvGrpSpPr>
        <p:grpSpPr>
          <a:xfrm>
            <a:off x="4871935" y="1500990"/>
            <a:ext cx="258503" cy="360890"/>
            <a:chOff x="4871935" y="1500990"/>
            <a:chExt cx="258503" cy="360890"/>
          </a:xfrm>
        </p:grpSpPr>
        <p:sp>
          <p:nvSpPr>
            <p:cNvPr id="17342" name="Google Shape;17342;p78"/>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78"/>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78"/>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78"/>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78"/>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78"/>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78"/>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78"/>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78"/>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78"/>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78"/>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78"/>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78"/>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78"/>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56" name="Google Shape;17356;p78"/>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7" name="Google Shape;17357;p78"/>
          <p:cNvGrpSpPr/>
          <p:nvPr/>
        </p:nvGrpSpPr>
        <p:grpSpPr>
          <a:xfrm>
            <a:off x="6265764" y="1501251"/>
            <a:ext cx="234983" cy="360628"/>
            <a:chOff x="6265764" y="1501251"/>
            <a:chExt cx="234983" cy="360628"/>
          </a:xfrm>
        </p:grpSpPr>
        <p:sp>
          <p:nvSpPr>
            <p:cNvPr id="17358" name="Google Shape;17358;p78"/>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78"/>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78"/>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78"/>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78"/>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78"/>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78"/>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78"/>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78"/>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78"/>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78"/>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78"/>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0" name="Google Shape;17370;p78"/>
          <p:cNvGrpSpPr/>
          <p:nvPr/>
        </p:nvGrpSpPr>
        <p:grpSpPr>
          <a:xfrm>
            <a:off x="6193639" y="3401998"/>
            <a:ext cx="360628" cy="238250"/>
            <a:chOff x="6193639" y="3401998"/>
            <a:chExt cx="360628" cy="238250"/>
          </a:xfrm>
        </p:grpSpPr>
        <p:sp>
          <p:nvSpPr>
            <p:cNvPr id="17371" name="Google Shape;17371;p78"/>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78"/>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78"/>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78"/>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78"/>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78"/>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78"/>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78"/>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78"/>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78"/>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78"/>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2" name="Google Shape;17382;p78"/>
          <p:cNvGrpSpPr/>
          <p:nvPr/>
        </p:nvGrpSpPr>
        <p:grpSpPr>
          <a:xfrm>
            <a:off x="5801625" y="1501251"/>
            <a:ext cx="246037" cy="360629"/>
            <a:chOff x="5801625" y="1501251"/>
            <a:chExt cx="246037" cy="360629"/>
          </a:xfrm>
        </p:grpSpPr>
        <p:sp>
          <p:nvSpPr>
            <p:cNvPr id="17383" name="Google Shape;17383;p78"/>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78"/>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78"/>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78"/>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78"/>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78"/>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78"/>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78"/>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78"/>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78"/>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78"/>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78"/>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78"/>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78"/>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78"/>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78"/>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78"/>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78"/>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78"/>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2" name="Google Shape;17402;p78"/>
          <p:cNvGrpSpPr/>
          <p:nvPr/>
        </p:nvGrpSpPr>
        <p:grpSpPr>
          <a:xfrm>
            <a:off x="6641680" y="1981462"/>
            <a:ext cx="352083" cy="360864"/>
            <a:chOff x="6641680" y="1981462"/>
            <a:chExt cx="352083" cy="360864"/>
          </a:xfrm>
        </p:grpSpPr>
        <p:sp>
          <p:nvSpPr>
            <p:cNvPr id="17403" name="Google Shape;17403;p78"/>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78"/>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78"/>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78"/>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78"/>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78"/>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78"/>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78"/>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78"/>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78"/>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78"/>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78"/>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78"/>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78"/>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78"/>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78"/>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78"/>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78"/>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78"/>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78"/>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78"/>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78"/>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78"/>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78"/>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78"/>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78"/>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78"/>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78"/>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1" name="Google Shape;17431;p78"/>
          <p:cNvGrpSpPr/>
          <p:nvPr/>
        </p:nvGrpSpPr>
        <p:grpSpPr>
          <a:xfrm>
            <a:off x="7205332" y="1501251"/>
            <a:ext cx="198032" cy="360629"/>
            <a:chOff x="7205332" y="1501251"/>
            <a:chExt cx="198032" cy="360629"/>
          </a:xfrm>
        </p:grpSpPr>
        <p:sp>
          <p:nvSpPr>
            <p:cNvPr id="17432" name="Google Shape;17432;p78"/>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78"/>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78"/>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78"/>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78"/>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78"/>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78"/>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78"/>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78"/>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78"/>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78"/>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78"/>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78"/>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78"/>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78"/>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78"/>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78"/>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78"/>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78"/>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78"/>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2" name="Google Shape;17452;p78"/>
          <p:cNvGrpSpPr/>
          <p:nvPr/>
        </p:nvGrpSpPr>
        <p:grpSpPr>
          <a:xfrm>
            <a:off x="7688313" y="1501251"/>
            <a:ext cx="153058" cy="360628"/>
            <a:chOff x="7688313" y="1501251"/>
            <a:chExt cx="153058" cy="360628"/>
          </a:xfrm>
        </p:grpSpPr>
        <p:sp>
          <p:nvSpPr>
            <p:cNvPr id="17453" name="Google Shape;17453;p78"/>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78"/>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78"/>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78"/>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78"/>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78"/>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78"/>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78"/>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78"/>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78"/>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78"/>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78"/>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78"/>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78"/>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78"/>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78"/>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9" name="Google Shape;17469;p78"/>
          <p:cNvGrpSpPr/>
          <p:nvPr/>
        </p:nvGrpSpPr>
        <p:grpSpPr>
          <a:xfrm>
            <a:off x="8150179" y="1501251"/>
            <a:ext cx="150811" cy="360628"/>
            <a:chOff x="8150179" y="1501251"/>
            <a:chExt cx="150811" cy="360628"/>
          </a:xfrm>
        </p:grpSpPr>
        <p:sp>
          <p:nvSpPr>
            <p:cNvPr id="17470" name="Google Shape;17470;p78"/>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78"/>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78"/>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78"/>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78"/>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78"/>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78"/>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78"/>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78"/>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79" name="Google Shape;17479;p78"/>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80" name="Google Shape;17480;p78"/>
          <p:cNvGrpSpPr/>
          <p:nvPr/>
        </p:nvGrpSpPr>
        <p:grpSpPr>
          <a:xfrm>
            <a:off x="4877867" y="2902946"/>
            <a:ext cx="170149" cy="360629"/>
            <a:chOff x="4877867" y="2902946"/>
            <a:chExt cx="170149" cy="360629"/>
          </a:xfrm>
        </p:grpSpPr>
        <p:sp>
          <p:nvSpPr>
            <p:cNvPr id="17481" name="Google Shape;17481;p78"/>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78"/>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78"/>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78"/>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78"/>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78"/>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78"/>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78"/>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78"/>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78"/>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78"/>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78"/>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78"/>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4" name="Google Shape;17494;p78"/>
          <p:cNvGrpSpPr/>
          <p:nvPr/>
        </p:nvGrpSpPr>
        <p:grpSpPr>
          <a:xfrm>
            <a:off x="6741689" y="1500676"/>
            <a:ext cx="207962" cy="361203"/>
            <a:chOff x="6741689" y="1500676"/>
            <a:chExt cx="207962" cy="361203"/>
          </a:xfrm>
        </p:grpSpPr>
        <p:sp>
          <p:nvSpPr>
            <p:cNvPr id="17495" name="Google Shape;17495;p78"/>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78"/>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78"/>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78"/>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78"/>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78"/>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78"/>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78"/>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78"/>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78"/>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78"/>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78"/>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78"/>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78"/>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78"/>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78"/>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78"/>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78"/>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78"/>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4" name="Google Shape;17514;p78"/>
          <p:cNvGrpSpPr/>
          <p:nvPr/>
        </p:nvGrpSpPr>
        <p:grpSpPr>
          <a:xfrm>
            <a:off x="5752627" y="3430404"/>
            <a:ext cx="360628" cy="181464"/>
            <a:chOff x="5752627" y="3430404"/>
            <a:chExt cx="360628" cy="181464"/>
          </a:xfrm>
        </p:grpSpPr>
        <p:sp>
          <p:nvSpPr>
            <p:cNvPr id="17515" name="Google Shape;17515;p78"/>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78"/>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78"/>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78"/>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78"/>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78"/>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78"/>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78"/>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78"/>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78"/>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78"/>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78"/>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78"/>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78"/>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78"/>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78"/>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78"/>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78"/>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78"/>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78"/>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78"/>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78"/>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78"/>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78"/>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78"/>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78"/>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78"/>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78"/>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3" name="Google Shape;17543;p78"/>
          <p:cNvGrpSpPr/>
          <p:nvPr/>
        </p:nvGrpSpPr>
        <p:grpSpPr>
          <a:xfrm>
            <a:off x="5235700" y="2902998"/>
            <a:ext cx="361909" cy="360759"/>
            <a:chOff x="5235700" y="2902998"/>
            <a:chExt cx="361909" cy="360759"/>
          </a:xfrm>
        </p:grpSpPr>
        <p:sp>
          <p:nvSpPr>
            <p:cNvPr id="17544" name="Google Shape;17544;p78"/>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78"/>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78"/>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78"/>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78"/>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78"/>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78"/>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1" name="Google Shape;17551;p78"/>
          <p:cNvGrpSpPr/>
          <p:nvPr/>
        </p:nvGrpSpPr>
        <p:grpSpPr>
          <a:xfrm>
            <a:off x="6634912" y="3394969"/>
            <a:ext cx="360367" cy="252309"/>
            <a:chOff x="6634912" y="3394969"/>
            <a:chExt cx="360367" cy="252309"/>
          </a:xfrm>
        </p:grpSpPr>
        <p:sp>
          <p:nvSpPr>
            <p:cNvPr id="17552" name="Google Shape;17552;p78"/>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78"/>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78"/>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78"/>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78"/>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78"/>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78"/>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78"/>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78"/>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78"/>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78"/>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78"/>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78"/>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5" name="Google Shape;17565;p78"/>
          <p:cNvGrpSpPr/>
          <p:nvPr/>
        </p:nvGrpSpPr>
        <p:grpSpPr>
          <a:xfrm>
            <a:off x="7059330" y="3340796"/>
            <a:ext cx="377170" cy="360655"/>
            <a:chOff x="7059330" y="3340796"/>
            <a:chExt cx="377170" cy="360655"/>
          </a:xfrm>
        </p:grpSpPr>
        <p:sp>
          <p:nvSpPr>
            <p:cNvPr id="17566" name="Google Shape;17566;p78"/>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78"/>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78"/>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78"/>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78"/>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78"/>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78"/>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78"/>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78"/>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78"/>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78"/>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78"/>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8" name="Google Shape;17578;p78"/>
          <p:cNvGrpSpPr/>
          <p:nvPr/>
        </p:nvGrpSpPr>
        <p:grpSpPr>
          <a:xfrm>
            <a:off x="7957948" y="3375631"/>
            <a:ext cx="360629" cy="291012"/>
            <a:chOff x="7957948" y="3375631"/>
            <a:chExt cx="360629" cy="291012"/>
          </a:xfrm>
        </p:grpSpPr>
        <p:sp>
          <p:nvSpPr>
            <p:cNvPr id="17579" name="Google Shape;17579;p78"/>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78"/>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78"/>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78"/>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78"/>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78"/>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78"/>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78"/>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78"/>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78"/>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78"/>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78"/>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78"/>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78"/>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78"/>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78"/>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78"/>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78"/>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7" name="Google Shape;17597;p78"/>
          <p:cNvGrpSpPr/>
          <p:nvPr/>
        </p:nvGrpSpPr>
        <p:grpSpPr>
          <a:xfrm>
            <a:off x="6198656" y="3867888"/>
            <a:ext cx="347562" cy="227954"/>
            <a:chOff x="6198656" y="3867888"/>
            <a:chExt cx="347562" cy="227954"/>
          </a:xfrm>
        </p:grpSpPr>
        <p:sp>
          <p:nvSpPr>
            <p:cNvPr id="17598" name="Google Shape;17598;p78"/>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78"/>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78"/>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78"/>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78"/>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78"/>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78"/>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78"/>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78"/>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78"/>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78"/>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9" name="Google Shape;17609;p78"/>
          <p:cNvGrpSpPr/>
          <p:nvPr/>
        </p:nvGrpSpPr>
        <p:grpSpPr>
          <a:xfrm>
            <a:off x="5706895" y="3819151"/>
            <a:ext cx="349392" cy="325454"/>
            <a:chOff x="5706895" y="3819151"/>
            <a:chExt cx="349392" cy="325454"/>
          </a:xfrm>
        </p:grpSpPr>
        <p:sp>
          <p:nvSpPr>
            <p:cNvPr id="17610" name="Google Shape;17610;p78"/>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78"/>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78"/>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78"/>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78"/>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78"/>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78"/>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78"/>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78"/>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78"/>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78"/>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78"/>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78"/>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78"/>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78"/>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5" name="Google Shape;17625;p78"/>
          <p:cNvGrpSpPr/>
          <p:nvPr/>
        </p:nvGrpSpPr>
        <p:grpSpPr>
          <a:xfrm>
            <a:off x="7648618" y="3340744"/>
            <a:ext cx="97265" cy="360393"/>
            <a:chOff x="7648618" y="3340744"/>
            <a:chExt cx="97265" cy="360393"/>
          </a:xfrm>
        </p:grpSpPr>
        <p:sp>
          <p:nvSpPr>
            <p:cNvPr id="17626" name="Google Shape;17626;p78"/>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78"/>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78"/>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9" name="Google Shape;17629;p78"/>
          <p:cNvGrpSpPr/>
          <p:nvPr/>
        </p:nvGrpSpPr>
        <p:grpSpPr>
          <a:xfrm>
            <a:off x="7164356" y="3790667"/>
            <a:ext cx="385507" cy="382501"/>
            <a:chOff x="7164356" y="3790667"/>
            <a:chExt cx="385507" cy="382501"/>
          </a:xfrm>
        </p:grpSpPr>
        <p:sp>
          <p:nvSpPr>
            <p:cNvPr id="17630" name="Google Shape;17630;p78"/>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78"/>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78"/>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78"/>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78"/>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78"/>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78"/>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78"/>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78"/>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78"/>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78"/>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78"/>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78"/>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78"/>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78"/>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78"/>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78"/>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78"/>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78"/>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78"/>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78"/>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78"/>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78"/>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78"/>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4" name="Google Shape;17654;p78"/>
          <p:cNvGrpSpPr/>
          <p:nvPr/>
        </p:nvGrpSpPr>
        <p:grpSpPr>
          <a:xfrm>
            <a:off x="6670400" y="3826468"/>
            <a:ext cx="387911" cy="310846"/>
            <a:chOff x="6670400" y="3826468"/>
            <a:chExt cx="387911" cy="310846"/>
          </a:xfrm>
        </p:grpSpPr>
        <p:sp>
          <p:nvSpPr>
            <p:cNvPr id="17655" name="Google Shape;17655;p78"/>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78"/>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78"/>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78"/>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78"/>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78"/>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78"/>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78"/>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78"/>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78"/>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78"/>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78"/>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78"/>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78"/>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78"/>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78"/>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78"/>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78"/>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3" name="Google Shape;17673;p78"/>
          <p:cNvGrpSpPr/>
          <p:nvPr/>
        </p:nvGrpSpPr>
        <p:grpSpPr>
          <a:xfrm>
            <a:off x="7662181" y="3803446"/>
            <a:ext cx="302823" cy="360498"/>
            <a:chOff x="7662181" y="3803446"/>
            <a:chExt cx="302823" cy="360498"/>
          </a:xfrm>
        </p:grpSpPr>
        <p:sp>
          <p:nvSpPr>
            <p:cNvPr id="17674" name="Google Shape;17674;p78"/>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78"/>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78"/>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78"/>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78"/>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78"/>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78"/>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78"/>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78"/>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78"/>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4" name="Google Shape;17684;p78"/>
          <p:cNvGrpSpPr/>
          <p:nvPr/>
        </p:nvGrpSpPr>
        <p:grpSpPr>
          <a:xfrm>
            <a:off x="5206562" y="3803994"/>
            <a:ext cx="363895" cy="355663"/>
            <a:chOff x="5206562" y="3803994"/>
            <a:chExt cx="363895" cy="355663"/>
          </a:xfrm>
        </p:grpSpPr>
        <p:sp>
          <p:nvSpPr>
            <p:cNvPr id="17685" name="Google Shape;17685;p78"/>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78"/>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78"/>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78"/>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78"/>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78"/>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78"/>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78"/>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78"/>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78"/>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78"/>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78"/>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78"/>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78"/>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702" name="Shape 17702"/>
        <p:cNvGrpSpPr/>
        <p:nvPr/>
      </p:nvGrpSpPr>
      <p:grpSpPr>
        <a:xfrm>
          <a:off x="0" y="0"/>
          <a:ext cx="0" cy="0"/>
          <a:chOff x="0" y="0"/>
          <a:chExt cx="0" cy="0"/>
        </a:xfrm>
      </p:grpSpPr>
      <p:sp>
        <p:nvSpPr>
          <p:cNvPr id="17703" name="Google Shape;17703;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704" name="Google Shape;17704;p79"/>
          <p:cNvGrpSpPr/>
          <p:nvPr/>
        </p:nvGrpSpPr>
        <p:grpSpPr>
          <a:xfrm>
            <a:off x="4682526" y="1512217"/>
            <a:ext cx="369948" cy="370132"/>
            <a:chOff x="4682526" y="1512217"/>
            <a:chExt cx="369948" cy="370132"/>
          </a:xfrm>
        </p:grpSpPr>
        <p:sp>
          <p:nvSpPr>
            <p:cNvPr id="17705" name="Google Shape;17705;p79"/>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79"/>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79"/>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79"/>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79"/>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79"/>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79"/>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79"/>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79"/>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79"/>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79"/>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79"/>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79"/>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79"/>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79"/>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0" name="Google Shape;17720;p79"/>
          <p:cNvGrpSpPr/>
          <p:nvPr/>
        </p:nvGrpSpPr>
        <p:grpSpPr>
          <a:xfrm>
            <a:off x="3592433" y="1980212"/>
            <a:ext cx="381542" cy="370079"/>
            <a:chOff x="3592433" y="1980212"/>
            <a:chExt cx="381542" cy="370079"/>
          </a:xfrm>
        </p:grpSpPr>
        <p:sp>
          <p:nvSpPr>
            <p:cNvPr id="17721" name="Google Shape;17721;p79"/>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79"/>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79"/>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79"/>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79"/>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79"/>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79"/>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79"/>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79"/>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79"/>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79"/>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79"/>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3" name="Google Shape;17733;p79"/>
          <p:cNvGrpSpPr/>
          <p:nvPr/>
        </p:nvGrpSpPr>
        <p:grpSpPr>
          <a:xfrm>
            <a:off x="1398582" y="2973490"/>
            <a:ext cx="371391" cy="235126"/>
            <a:chOff x="1398582" y="2973490"/>
            <a:chExt cx="371391" cy="235126"/>
          </a:xfrm>
        </p:grpSpPr>
        <p:sp>
          <p:nvSpPr>
            <p:cNvPr id="17734" name="Google Shape;17734;p79"/>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79"/>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79"/>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79"/>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79"/>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79"/>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79"/>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79"/>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79"/>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79"/>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79"/>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79"/>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79"/>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79"/>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79"/>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9" name="Google Shape;17749;p79"/>
          <p:cNvGrpSpPr/>
          <p:nvPr/>
        </p:nvGrpSpPr>
        <p:grpSpPr>
          <a:xfrm>
            <a:off x="850795" y="1512217"/>
            <a:ext cx="370132" cy="370132"/>
            <a:chOff x="850795" y="1512217"/>
            <a:chExt cx="370132" cy="370132"/>
          </a:xfrm>
        </p:grpSpPr>
        <p:sp>
          <p:nvSpPr>
            <p:cNvPr id="17750" name="Google Shape;17750;p79"/>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79"/>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79"/>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79"/>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79"/>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79"/>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79"/>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79"/>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79"/>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79"/>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79"/>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79"/>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79"/>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79"/>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79"/>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79"/>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79"/>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79"/>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8" name="Google Shape;17768;p79"/>
          <p:cNvGrpSpPr/>
          <p:nvPr/>
        </p:nvGrpSpPr>
        <p:grpSpPr>
          <a:xfrm>
            <a:off x="8038497" y="2906079"/>
            <a:ext cx="236568" cy="370105"/>
            <a:chOff x="8038497" y="2906079"/>
            <a:chExt cx="236568" cy="370105"/>
          </a:xfrm>
        </p:grpSpPr>
        <p:sp>
          <p:nvSpPr>
            <p:cNvPr id="17769" name="Google Shape;17769;p79"/>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79"/>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79"/>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79"/>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79"/>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79"/>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79"/>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6" name="Google Shape;17776;p79"/>
          <p:cNvGrpSpPr/>
          <p:nvPr/>
        </p:nvGrpSpPr>
        <p:grpSpPr>
          <a:xfrm>
            <a:off x="6324130" y="1566303"/>
            <a:ext cx="370630" cy="261802"/>
            <a:chOff x="6324130" y="1566303"/>
            <a:chExt cx="370630" cy="261802"/>
          </a:xfrm>
        </p:grpSpPr>
        <p:sp>
          <p:nvSpPr>
            <p:cNvPr id="17777" name="Google Shape;17777;p79"/>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79"/>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79"/>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79"/>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79"/>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79"/>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79"/>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79"/>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79"/>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79"/>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79"/>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79"/>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79"/>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79"/>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79"/>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79"/>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79"/>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4" name="Google Shape;17794;p79"/>
          <p:cNvGrpSpPr/>
          <p:nvPr/>
        </p:nvGrpSpPr>
        <p:grpSpPr>
          <a:xfrm>
            <a:off x="5232280" y="2026587"/>
            <a:ext cx="370840" cy="353213"/>
            <a:chOff x="5232280" y="2026587"/>
            <a:chExt cx="370840" cy="353213"/>
          </a:xfrm>
        </p:grpSpPr>
        <p:sp>
          <p:nvSpPr>
            <p:cNvPr id="17795" name="Google Shape;17795;p79"/>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79"/>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79"/>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79"/>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79"/>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79"/>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79"/>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79"/>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79"/>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79"/>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5" name="Google Shape;17805;p79"/>
          <p:cNvGrpSpPr/>
          <p:nvPr/>
        </p:nvGrpSpPr>
        <p:grpSpPr>
          <a:xfrm>
            <a:off x="7968961" y="2435329"/>
            <a:ext cx="379548" cy="365331"/>
            <a:chOff x="7968961" y="2435329"/>
            <a:chExt cx="379548" cy="365331"/>
          </a:xfrm>
        </p:grpSpPr>
        <p:sp>
          <p:nvSpPr>
            <p:cNvPr id="17806" name="Google Shape;17806;p79"/>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79"/>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79"/>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79"/>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79"/>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79"/>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2" name="Google Shape;17812;p79"/>
          <p:cNvGrpSpPr/>
          <p:nvPr/>
        </p:nvGrpSpPr>
        <p:grpSpPr>
          <a:xfrm>
            <a:off x="4136679" y="2115323"/>
            <a:ext cx="373305" cy="223217"/>
            <a:chOff x="4136679" y="2115323"/>
            <a:chExt cx="373305" cy="223217"/>
          </a:xfrm>
        </p:grpSpPr>
        <p:sp>
          <p:nvSpPr>
            <p:cNvPr id="17813" name="Google Shape;17813;p79"/>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79"/>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79"/>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79"/>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79"/>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79"/>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79"/>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79"/>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79"/>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79"/>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3" name="Google Shape;17823;p79"/>
          <p:cNvGrpSpPr/>
          <p:nvPr/>
        </p:nvGrpSpPr>
        <p:grpSpPr>
          <a:xfrm>
            <a:off x="7423823" y="2464077"/>
            <a:ext cx="372046" cy="307730"/>
            <a:chOff x="7423823" y="2464077"/>
            <a:chExt cx="372046" cy="307730"/>
          </a:xfrm>
        </p:grpSpPr>
        <p:sp>
          <p:nvSpPr>
            <p:cNvPr id="17824" name="Google Shape;17824;p79"/>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79"/>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79"/>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79"/>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79"/>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79"/>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79"/>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79"/>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79"/>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79"/>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79"/>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79"/>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79"/>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7" name="Google Shape;17837;p79"/>
          <p:cNvGrpSpPr/>
          <p:nvPr/>
        </p:nvGrpSpPr>
        <p:grpSpPr>
          <a:xfrm>
            <a:off x="3882511" y="3365156"/>
            <a:ext cx="295061" cy="370263"/>
            <a:chOff x="3882511" y="3365156"/>
            <a:chExt cx="295061" cy="370263"/>
          </a:xfrm>
        </p:grpSpPr>
        <p:sp>
          <p:nvSpPr>
            <p:cNvPr id="17838" name="Google Shape;17838;p79"/>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79"/>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79"/>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79"/>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79"/>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3" name="Google Shape;17843;p79"/>
          <p:cNvGrpSpPr/>
          <p:nvPr/>
        </p:nvGrpSpPr>
        <p:grpSpPr>
          <a:xfrm>
            <a:off x="5229788" y="1512217"/>
            <a:ext cx="370132" cy="370132"/>
            <a:chOff x="5229788" y="1512217"/>
            <a:chExt cx="370132" cy="370132"/>
          </a:xfrm>
        </p:grpSpPr>
        <p:sp>
          <p:nvSpPr>
            <p:cNvPr id="17844" name="Google Shape;17844;p79"/>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79"/>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79"/>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79"/>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79"/>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79"/>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79"/>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79"/>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79"/>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79"/>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79"/>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79"/>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79"/>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79"/>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79"/>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79"/>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79"/>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1" name="Google Shape;17861;p79"/>
          <p:cNvGrpSpPr/>
          <p:nvPr/>
        </p:nvGrpSpPr>
        <p:grpSpPr>
          <a:xfrm>
            <a:off x="6041869" y="3365392"/>
            <a:ext cx="373882" cy="370053"/>
            <a:chOff x="6041869" y="3365392"/>
            <a:chExt cx="373882" cy="370053"/>
          </a:xfrm>
        </p:grpSpPr>
        <p:sp>
          <p:nvSpPr>
            <p:cNvPr id="17862" name="Google Shape;17862;p79"/>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79"/>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79"/>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79"/>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79"/>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79"/>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79"/>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79"/>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79"/>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79"/>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2" name="Google Shape;17872;p79"/>
          <p:cNvGrpSpPr/>
          <p:nvPr/>
        </p:nvGrpSpPr>
        <p:grpSpPr>
          <a:xfrm>
            <a:off x="4684309" y="2087493"/>
            <a:ext cx="374748" cy="279140"/>
            <a:chOff x="4684309" y="2087493"/>
            <a:chExt cx="374748" cy="279140"/>
          </a:xfrm>
        </p:grpSpPr>
        <p:sp>
          <p:nvSpPr>
            <p:cNvPr id="17873" name="Google Shape;17873;p79"/>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79"/>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79"/>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79"/>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79"/>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79"/>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79"/>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79"/>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79"/>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79"/>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79"/>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79"/>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5" name="Google Shape;17885;p79"/>
          <p:cNvGrpSpPr/>
          <p:nvPr/>
        </p:nvGrpSpPr>
        <p:grpSpPr>
          <a:xfrm>
            <a:off x="7521110" y="2906131"/>
            <a:ext cx="175400" cy="370053"/>
            <a:chOff x="7521110" y="2906131"/>
            <a:chExt cx="175400" cy="370053"/>
          </a:xfrm>
        </p:grpSpPr>
        <p:sp>
          <p:nvSpPr>
            <p:cNvPr id="17886" name="Google Shape;17886;p79"/>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79"/>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79"/>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79"/>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79"/>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79"/>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79"/>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79"/>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79"/>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5" name="Google Shape;17895;p79"/>
          <p:cNvGrpSpPr/>
          <p:nvPr/>
        </p:nvGrpSpPr>
        <p:grpSpPr>
          <a:xfrm>
            <a:off x="3586925" y="1523286"/>
            <a:ext cx="371023" cy="347915"/>
            <a:chOff x="3586925" y="1523286"/>
            <a:chExt cx="371023" cy="347915"/>
          </a:xfrm>
        </p:grpSpPr>
        <p:sp>
          <p:nvSpPr>
            <p:cNvPr id="17896" name="Google Shape;17896;p79"/>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79"/>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79"/>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79"/>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79"/>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79"/>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79"/>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79"/>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79"/>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79"/>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79"/>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79"/>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79"/>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79"/>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79"/>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79"/>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79"/>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79"/>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79"/>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5" name="Google Shape;17915;p79"/>
          <p:cNvGrpSpPr/>
          <p:nvPr/>
        </p:nvGrpSpPr>
        <p:grpSpPr>
          <a:xfrm>
            <a:off x="6876009" y="2475461"/>
            <a:ext cx="370158" cy="285120"/>
            <a:chOff x="6876009" y="2475461"/>
            <a:chExt cx="370158" cy="285120"/>
          </a:xfrm>
        </p:grpSpPr>
        <p:sp>
          <p:nvSpPr>
            <p:cNvPr id="17916" name="Google Shape;17916;p79"/>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79"/>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79"/>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79"/>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79"/>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79"/>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79"/>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79"/>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79"/>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5" name="Google Shape;17925;p79"/>
          <p:cNvGrpSpPr/>
          <p:nvPr/>
        </p:nvGrpSpPr>
        <p:grpSpPr>
          <a:xfrm>
            <a:off x="6328222" y="2445847"/>
            <a:ext cx="370158" cy="344269"/>
            <a:chOff x="6328222" y="2445847"/>
            <a:chExt cx="370158" cy="344269"/>
          </a:xfrm>
        </p:grpSpPr>
        <p:sp>
          <p:nvSpPr>
            <p:cNvPr id="17926" name="Google Shape;17926;p79"/>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79"/>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79"/>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79"/>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79"/>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79"/>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79"/>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79"/>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4" name="Google Shape;17934;p79"/>
          <p:cNvGrpSpPr/>
          <p:nvPr/>
        </p:nvGrpSpPr>
        <p:grpSpPr>
          <a:xfrm>
            <a:off x="5249540" y="2432942"/>
            <a:ext cx="351639" cy="370184"/>
            <a:chOff x="5249540" y="2432942"/>
            <a:chExt cx="351639" cy="370184"/>
          </a:xfrm>
        </p:grpSpPr>
        <p:sp>
          <p:nvSpPr>
            <p:cNvPr id="17935" name="Google Shape;17935;p79"/>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79"/>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79"/>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79"/>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79"/>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79"/>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79"/>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2" name="Google Shape;17942;p79"/>
          <p:cNvGrpSpPr/>
          <p:nvPr/>
        </p:nvGrpSpPr>
        <p:grpSpPr>
          <a:xfrm>
            <a:off x="4137047" y="2482176"/>
            <a:ext cx="371102" cy="271585"/>
            <a:chOff x="4137047" y="2482176"/>
            <a:chExt cx="371102" cy="271585"/>
          </a:xfrm>
        </p:grpSpPr>
        <p:sp>
          <p:nvSpPr>
            <p:cNvPr id="17943" name="Google Shape;17943;p79"/>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79"/>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79"/>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79"/>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79"/>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79"/>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79"/>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79"/>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79"/>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79"/>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79"/>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4" name="Google Shape;17954;p79"/>
          <p:cNvGrpSpPr/>
          <p:nvPr/>
        </p:nvGrpSpPr>
        <p:grpSpPr>
          <a:xfrm>
            <a:off x="4686434" y="2432916"/>
            <a:ext cx="367377" cy="370079"/>
            <a:chOff x="4686434" y="2432916"/>
            <a:chExt cx="367377" cy="370079"/>
          </a:xfrm>
        </p:grpSpPr>
        <p:sp>
          <p:nvSpPr>
            <p:cNvPr id="17955" name="Google Shape;17955;p79"/>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79"/>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79"/>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79"/>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79"/>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79"/>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79"/>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79"/>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79"/>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79"/>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79"/>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6" name="Google Shape;17966;p79"/>
          <p:cNvGrpSpPr/>
          <p:nvPr/>
        </p:nvGrpSpPr>
        <p:grpSpPr>
          <a:xfrm>
            <a:off x="6328222" y="2056306"/>
            <a:ext cx="372099" cy="293986"/>
            <a:chOff x="6328222" y="2056306"/>
            <a:chExt cx="372099" cy="293986"/>
          </a:xfrm>
        </p:grpSpPr>
        <p:sp>
          <p:nvSpPr>
            <p:cNvPr id="17967" name="Google Shape;17967;p79"/>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79"/>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79"/>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79"/>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79"/>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79"/>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79"/>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79"/>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79"/>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6" name="Google Shape;17976;p79"/>
          <p:cNvGrpSpPr/>
          <p:nvPr/>
        </p:nvGrpSpPr>
        <p:grpSpPr>
          <a:xfrm>
            <a:off x="5789327" y="2432968"/>
            <a:ext cx="352531" cy="370132"/>
            <a:chOff x="5789327" y="2432968"/>
            <a:chExt cx="352531" cy="370132"/>
          </a:xfrm>
        </p:grpSpPr>
        <p:sp>
          <p:nvSpPr>
            <p:cNvPr id="17977" name="Google Shape;17977;p79"/>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79"/>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79"/>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79"/>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79"/>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79"/>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79"/>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79"/>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79"/>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79"/>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7" name="Google Shape;17987;p79"/>
          <p:cNvGrpSpPr/>
          <p:nvPr/>
        </p:nvGrpSpPr>
        <p:grpSpPr>
          <a:xfrm>
            <a:off x="874612" y="1980134"/>
            <a:ext cx="322314" cy="370158"/>
            <a:chOff x="874612" y="1980134"/>
            <a:chExt cx="322314" cy="370158"/>
          </a:xfrm>
        </p:grpSpPr>
        <p:sp>
          <p:nvSpPr>
            <p:cNvPr id="17988" name="Google Shape;17988;p79"/>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79"/>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79"/>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79"/>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79"/>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79"/>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79"/>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79"/>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79"/>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79"/>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79"/>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79"/>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79"/>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79"/>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79"/>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79"/>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79"/>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5" name="Google Shape;18005;p79"/>
          <p:cNvGrpSpPr/>
          <p:nvPr/>
        </p:nvGrpSpPr>
        <p:grpSpPr>
          <a:xfrm>
            <a:off x="3039662" y="2514780"/>
            <a:ext cx="374223" cy="329764"/>
            <a:chOff x="3039662" y="2514780"/>
            <a:chExt cx="374223" cy="329764"/>
          </a:xfrm>
        </p:grpSpPr>
        <p:sp>
          <p:nvSpPr>
            <p:cNvPr id="18006" name="Google Shape;18006;p79"/>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79"/>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79"/>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79"/>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79"/>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79"/>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79"/>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79"/>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79"/>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79"/>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79"/>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79"/>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79"/>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79"/>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79"/>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79"/>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79"/>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79"/>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4" name="Google Shape;18024;p79"/>
          <p:cNvGrpSpPr/>
          <p:nvPr/>
        </p:nvGrpSpPr>
        <p:grpSpPr>
          <a:xfrm>
            <a:off x="1946369" y="2563122"/>
            <a:ext cx="374066" cy="233395"/>
            <a:chOff x="1946369" y="2563122"/>
            <a:chExt cx="374066" cy="233395"/>
          </a:xfrm>
        </p:grpSpPr>
        <p:sp>
          <p:nvSpPr>
            <p:cNvPr id="18025" name="Google Shape;18025;p79"/>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79"/>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79"/>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79"/>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79"/>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79"/>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79"/>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79"/>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3" name="Google Shape;18033;p79"/>
          <p:cNvGrpSpPr/>
          <p:nvPr/>
        </p:nvGrpSpPr>
        <p:grpSpPr>
          <a:xfrm>
            <a:off x="4135263" y="2906184"/>
            <a:ext cx="374040" cy="370184"/>
            <a:chOff x="4135263" y="2906184"/>
            <a:chExt cx="374040" cy="370184"/>
          </a:xfrm>
        </p:grpSpPr>
        <p:sp>
          <p:nvSpPr>
            <p:cNvPr id="18034" name="Google Shape;18034;p79"/>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79"/>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79"/>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7" name="Google Shape;18037;p79"/>
          <p:cNvGrpSpPr/>
          <p:nvPr/>
        </p:nvGrpSpPr>
        <p:grpSpPr>
          <a:xfrm>
            <a:off x="4683601" y="2906184"/>
            <a:ext cx="372676" cy="370184"/>
            <a:chOff x="4683601" y="2906184"/>
            <a:chExt cx="372676" cy="370184"/>
          </a:xfrm>
        </p:grpSpPr>
        <p:sp>
          <p:nvSpPr>
            <p:cNvPr id="18038" name="Google Shape;18038;p79"/>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79"/>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79"/>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79"/>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79"/>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79"/>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4" name="Google Shape;18044;p79"/>
          <p:cNvGrpSpPr/>
          <p:nvPr/>
        </p:nvGrpSpPr>
        <p:grpSpPr>
          <a:xfrm>
            <a:off x="870808" y="2906053"/>
            <a:ext cx="329134" cy="370132"/>
            <a:chOff x="870808" y="2906053"/>
            <a:chExt cx="329134" cy="370132"/>
          </a:xfrm>
        </p:grpSpPr>
        <p:sp>
          <p:nvSpPr>
            <p:cNvPr id="18045" name="Google Shape;18045;p79"/>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79"/>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79"/>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79"/>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79"/>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79"/>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79"/>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79"/>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79"/>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79"/>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79"/>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79"/>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79"/>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79"/>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79"/>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79"/>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79"/>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79"/>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79"/>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4" name="Google Shape;18064;p79"/>
          <p:cNvGrpSpPr/>
          <p:nvPr/>
        </p:nvGrpSpPr>
        <p:grpSpPr>
          <a:xfrm>
            <a:off x="1943878" y="2909069"/>
            <a:ext cx="374774" cy="364282"/>
            <a:chOff x="1943878" y="2909069"/>
            <a:chExt cx="374774" cy="364282"/>
          </a:xfrm>
        </p:grpSpPr>
        <p:sp>
          <p:nvSpPr>
            <p:cNvPr id="18065" name="Google Shape;18065;p79"/>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79"/>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79"/>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79"/>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79"/>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79"/>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79"/>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79"/>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79"/>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79"/>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79"/>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79"/>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79"/>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79"/>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79"/>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79"/>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79"/>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79"/>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79"/>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79"/>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79"/>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6" name="Google Shape;18086;p79"/>
          <p:cNvGrpSpPr/>
          <p:nvPr/>
        </p:nvGrpSpPr>
        <p:grpSpPr>
          <a:xfrm>
            <a:off x="1128072" y="3365261"/>
            <a:ext cx="328872" cy="370158"/>
            <a:chOff x="1128072" y="3365261"/>
            <a:chExt cx="328872" cy="370158"/>
          </a:xfrm>
        </p:grpSpPr>
        <p:sp>
          <p:nvSpPr>
            <p:cNvPr id="18087" name="Google Shape;18087;p79"/>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79"/>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79"/>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79"/>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79"/>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79"/>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79"/>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79"/>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79"/>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79"/>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79"/>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79"/>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79"/>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79"/>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79"/>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79"/>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79"/>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79"/>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79"/>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79"/>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79"/>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79"/>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79"/>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79"/>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79"/>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79"/>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79"/>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79"/>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79"/>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79"/>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79"/>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79"/>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79"/>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79"/>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79"/>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79"/>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79"/>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79"/>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79"/>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79"/>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79"/>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79"/>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79"/>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79"/>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1" name="Google Shape;18131;p79"/>
          <p:cNvGrpSpPr/>
          <p:nvPr/>
        </p:nvGrpSpPr>
        <p:grpSpPr>
          <a:xfrm>
            <a:off x="5776868" y="1515181"/>
            <a:ext cx="370866" cy="364151"/>
            <a:chOff x="5776868" y="1515181"/>
            <a:chExt cx="370866" cy="364151"/>
          </a:xfrm>
        </p:grpSpPr>
        <p:sp>
          <p:nvSpPr>
            <p:cNvPr id="18132" name="Google Shape;18132;p79"/>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79"/>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79"/>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79"/>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79"/>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79"/>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79"/>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79"/>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79"/>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79"/>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79"/>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79"/>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79"/>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79"/>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79"/>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79"/>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79"/>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9" name="Google Shape;18149;p79"/>
          <p:cNvGrpSpPr/>
          <p:nvPr/>
        </p:nvGrpSpPr>
        <p:grpSpPr>
          <a:xfrm>
            <a:off x="3577849" y="2432942"/>
            <a:ext cx="393660" cy="370079"/>
            <a:chOff x="3577849" y="2432942"/>
            <a:chExt cx="393660" cy="370079"/>
          </a:xfrm>
        </p:grpSpPr>
        <p:sp>
          <p:nvSpPr>
            <p:cNvPr id="18150" name="Google Shape;18150;p79"/>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79"/>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79"/>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79"/>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79"/>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79"/>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79"/>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79"/>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79"/>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79"/>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0" name="Google Shape;18160;p79"/>
          <p:cNvGrpSpPr/>
          <p:nvPr/>
        </p:nvGrpSpPr>
        <p:grpSpPr>
          <a:xfrm>
            <a:off x="2493999" y="2927037"/>
            <a:ext cx="370132" cy="328164"/>
            <a:chOff x="2493999" y="2927037"/>
            <a:chExt cx="370132" cy="328164"/>
          </a:xfrm>
        </p:grpSpPr>
        <p:sp>
          <p:nvSpPr>
            <p:cNvPr id="18161" name="Google Shape;18161;p79"/>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79"/>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79"/>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79"/>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79"/>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79"/>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79"/>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79"/>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79"/>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79"/>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79"/>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79"/>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3" name="Google Shape;18173;p79"/>
          <p:cNvGrpSpPr/>
          <p:nvPr/>
        </p:nvGrpSpPr>
        <p:grpSpPr>
          <a:xfrm>
            <a:off x="3589417" y="2950696"/>
            <a:ext cx="370315" cy="281028"/>
            <a:chOff x="3589417" y="2950696"/>
            <a:chExt cx="370315" cy="281028"/>
          </a:xfrm>
        </p:grpSpPr>
        <p:sp>
          <p:nvSpPr>
            <p:cNvPr id="18174" name="Google Shape;18174;p79"/>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79"/>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79"/>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79"/>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79"/>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79"/>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79"/>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79"/>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79"/>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79"/>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79"/>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79"/>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79"/>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79"/>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79"/>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79"/>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79"/>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79"/>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79"/>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79"/>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4" name="Google Shape;18194;p79"/>
          <p:cNvGrpSpPr/>
          <p:nvPr/>
        </p:nvGrpSpPr>
        <p:grpSpPr>
          <a:xfrm>
            <a:off x="3032711" y="2911718"/>
            <a:ext cx="396125" cy="359062"/>
            <a:chOff x="3032711" y="2911718"/>
            <a:chExt cx="396125" cy="359062"/>
          </a:xfrm>
        </p:grpSpPr>
        <p:sp>
          <p:nvSpPr>
            <p:cNvPr id="18195" name="Google Shape;18195;p79"/>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79"/>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79"/>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79"/>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79"/>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79"/>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79"/>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79"/>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79"/>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79"/>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79"/>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79"/>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7" name="Google Shape;18207;p79"/>
          <p:cNvGrpSpPr/>
          <p:nvPr/>
        </p:nvGrpSpPr>
        <p:grpSpPr>
          <a:xfrm>
            <a:off x="7417764" y="1513397"/>
            <a:ext cx="373174" cy="367692"/>
            <a:chOff x="7417764" y="1513397"/>
            <a:chExt cx="373174" cy="367692"/>
          </a:xfrm>
        </p:grpSpPr>
        <p:sp>
          <p:nvSpPr>
            <p:cNvPr id="18208" name="Google Shape;18208;p79"/>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79"/>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79"/>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79"/>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79"/>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79"/>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79"/>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79"/>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79"/>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79"/>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79"/>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79"/>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79"/>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79"/>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79"/>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79"/>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79"/>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79"/>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79"/>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7" name="Google Shape;18227;p79"/>
          <p:cNvGrpSpPr/>
          <p:nvPr/>
        </p:nvGrpSpPr>
        <p:grpSpPr>
          <a:xfrm>
            <a:off x="6871944" y="1514368"/>
            <a:ext cx="370132" cy="365672"/>
            <a:chOff x="6871944" y="1514368"/>
            <a:chExt cx="370132" cy="365672"/>
          </a:xfrm>
        </p:grpSpPr>
        <p:sp>
          <p:nvSpPr>
            <p:cNvPr id="18228" name="Google Shape;18228;p79"/>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79"/>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79"/>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79"/>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79"/>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79"/>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79"/>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79"/>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79"/>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79"/>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79"/>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79"/>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79"/>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79"/>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79"/>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79"/>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79"/>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79"/>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6" name="Google Shape;18246;p79"/>
          <p:cNvGrpSpPr/>
          <p:nvPr/>
        </p:nvGrpSpPr>
        <p:grpSpPr>
          <a:xfrm>
            <a:off x="6561931" y="3365261"/>
            <a:ext cx="400375" cy="370184"/>
            <a:chOff x="6561931" y="3365261"/>
            <a:chExt cx="400375" cy="370184"/>
          </a:xfrm>
        </p:grpSpPr>
        <p:sp>
          <p:nvSpPr>
            <p:cNvPr id="18247" name="Google Shape;18247;p79"/>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79"/>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79"/>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79"/>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79"/>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79"/>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79"/>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79"/>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79"/>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79"/>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79"/>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79"/>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9" name="Google Shape;18259;p79"/>
          <p:cNvGrpSpPr/>
          <p:nvPr/>
        </p:nvGrpSpPr>
        <p:grpSpPr>
          <a:xfrm>
            <a:off x="1942120" y="1985852"/>
            <a:ext cx="378315" cy="358695"/>
            <a:chOff x="1942120" y="1985852"/>
            <a:chExt cx="378315" cy="358695"/>
          </a:xfrm>
        </p:grpSpPr>
        <p:sp>
          <p:nvSpPr>
            <p:cNvPr id="18260" name="Google Shape;18260;p79"/>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79"/>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79"/>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79"/>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79"/>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79"/>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79"/>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79"/>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79"/>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79"/>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79"/>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79"/>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79"/>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79"/>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79"/>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79"/>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79"/>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79"/>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79"/>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79"/>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0" name="Google Shape;18280;p79"/>
          <p:cNvGrpSpPr/>
          <p:nvPr/>
        </p:nvGrpSpPr>
        <p:grpSpPr>
          <a:xfrm>
            <a:off x="1401415" y="2429218"/>
            <a:ext cx="364282" cy="374197"/>
            <a:chOff x="1401415" y="2429218"/>
            <a:chExt cx="364282" cy="374197"/>
          </a:xfrm>
        </p:grpSpPr>
        <p:sp>
          <p:nvSpPr>
            <p:cNvPr id="18281" name="Google Shape;18281;p79"/>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79"/>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79"/>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79"/>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79"/>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79"/>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79"/>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79"/>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79"/>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79"/>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79"/>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79"/>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79"/>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79"/>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79"/>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6" name="Google Shape;18296;p79"/>
          <p:cNvGrpSpPr/>
          <p:nvPr/>
        </p:nvGrpSpPr>
        <p:grpSpPr>
          <a:xfrm>
            <a:off x="7110427" y="3365261"/>
            <a:ext cx="400401" cy="370184"/>
            <a:chOff x="7110427" y="3365261"/>
            <a:chExt cx="400401" cy="370184"/>
          </a:xfrm>
        </p:grpSpPr>
        <p:sp>
          <p:nvSpPr>
            <p:cNvPr id="18297" name="Google Shape;18297;p79"/>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79"/>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79"/>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79"/>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79"/>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79"/>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79"/>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4" name="Google Shape;18304;p79"/>
          <p:cNvGrpSpPr/>
          <p:nvPr/>
        </p:nvGrpSpPr>
        <p:grpSpPr>
          <a:xfrm>
            <a:off x="7658949" y="3363137"/>
            <a:ext cx="400375" cy="370132"/>
            <a:chOff x="7658949" y="3363137"/>
            <a:chExt cx="400375" cy="370132"/>
          </a:xfrm>
        </p:grpSpPr>
        <p:sp>
          <p:nvSpPr>
            <p:cNvPr id="18305" name="Google Shape;18305;p79"/>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79"/>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79"/>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79"/>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79"/>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0" name="Google Shape;18310;p79"/>
          <p:cNvGrpSpPr/>
          <p:nvPr/>
        </p:nvGrpSpPr>
        <p:grpSpPr>
          <a:xfrm>
            <a:off x="3304481" y="3379389"/>
            <a:ext cx="356623" cy="370105"/>
            <a:chOff x="3307156" y="3365314"/>
            <a:chExt cx="356623" cy="370105"/>
          </a:xfrm>
        </p:grpSpPr>
        <p:sp>
          <p:nvSpPr>
            <p:cNvPr id="18311" name="Google Shape;18311;p79"/>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79"/>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79"/>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79"/>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79"/>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79"/>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79"/>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79"/>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79"/>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79"/>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79"/>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79"/>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79"/>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79"/>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79"/>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6" name="Google Shape;18326;p79"/>
          <p:cNvGrpSpPr/>
          <p:nvPr/>
        </p:nvGrpSpPr>
        <p:grpSpPr>
          <a:xfrm>
            <a:off x="7422407" y="1980107"/>
            <a:ext cx="372807" cy="370079"/>
            <a:chOff x="7422407" y="1980107"/>
            <a:chExt cx="372807" cy="370079"/>
          </a:xfrm>
        </p:grpSpPr>
        <p:sp>
          <p:nvSpPr>
            <p:cNvPr id="18327" name="Google Shape;18327;p79"/>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79"/>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79"/>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79"/>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79"/>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79"/>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79"/>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79"/>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79"/>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79"/>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79"/>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79"/>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79"/>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0" name="Google Shape;18340;p79"/>
          <p:cNvGrpSpPr/>
          <p:nvPr/>
        </p:nvGrpSpPr>
        <p:grpSpPr>
          <a:xfrm>
            <a:off x="6916141" y="2906184"/>
            <a:ext cx="289737" cy="370394"/>
            <a:chOff x="6916141" y="2906184"/>
            <a:chExt cx="289737" cy="370394"/>
          </a:xfrm>
        </p:grpSpPr>
        <p:sp>
          <p:nvSpPr>
            <p:cNvPr id="18341" name="Google Shape;18341;p79"/>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79"/>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79"/>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79"/>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79"/>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79"/>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79"/>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79"/>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79"/>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79"/>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79"/>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79"/>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79"/>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79"/>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79"/>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79"/>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79"/>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79"/>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79"/>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79"/>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79"/>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2" name="Google Shape;18362;p79"/>
          <p:cNvGrpSpPr/>
          <p:nvPr/>
        </p:nvGrpSpPr>
        <p:grpSpPr>
          <a:xfrm>
            <a:off x="7970194" y="2013577"/>
            <a:ext cx="372676" cy="331731"/>
            <a:chOff x="7970194" y="2013577"/>
            <a:chExt cx="372676" cy="331731"/>
          </a:xfrm>
        </p:grpSpPr>
        <p:sp>
          <p:nvSpPr>
            <p:cNvPr id="18363" name="Google Shape;18363;p79"/>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79"/>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79"/>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79"/>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79"/>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79"/>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79"/>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79"/>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79"/>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79"/>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3" name="Google Shape;18373;p79"/>
          <p:cNvGrpSpPr/>
          <p:nvPr/>
        </p:nvGrpSpPr>
        <p:grpSpPr>
          <a:xfrm>
            <a:off x="1416733" y="1512190"/>
            <a:ext cx="332964" cy="370158"/>
            <a:chOff x="1416733" y="1512190"/>
            <a:chExt cx="332964" cy="370158"/>
          </a:xfrm>
        </p:grpSpPr>
        <p:sp>
          <p:nvSpPr>
            <p:cNvPr id="18374" name="Google Shape;18374;p79"/>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79"/>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79"/>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79"/>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79"/>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79"/>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79"/>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79"/>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79"/>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79"/>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79"/>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79"/>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79"/>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79"/>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79"/>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79"/>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79"/>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79"/>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79"/>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3" name="Google Shape;18393;p79"/>
          <p:cNvGrpSpPr/>
          <p:nvPr/>
        </p:nvGrpSpPr>
        <p:grpSpPr>
          <a:xfrm>
            <a:off x="5246366" y="2906105"/>
            <a:ext cx="342852" cy="370079"/>
            <a:chOff x="5246366" y="2906105"/>
            <a:chExt cx="342852" cy="370079"/>
          </a:xfrm>
        </p:grpSpPr>
        <p:sp>
          <p:nvSpPr>
            <p:cNvPr id="18394" name="Google Shape;18394;p79"/>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79"/>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79"/>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79"/>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79"/>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79"/>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0" name="Google Shape;18400;p79"/>
          <p:cNvGrpSpPr/>
          <p:nvPr/>
        </p:nvGrpSpPr>
        <p:grpSpPr>
          <a:xfrm>
            <a:off x="849667" y="2434883"/>
            <a:ext cx="371259" cy="366249"/>
            <a:chOff x="849667" y="2434883"/>
            <a:chExt cx="371259" cy="366249"/>
          </a:xfrm>
        </p:grpSpPr>
        <p:sp>
          <p:nvSpPr>
            <p:cNvPr id="18401" name="Google Shape;18401;p79"/>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79"/>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79"/>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79"/>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79"/>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79"/>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79"/>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79"/>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79"/>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79"/>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79"/>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79"/>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79"/>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4" name="Google Shape;18414;p79"/>
          <p:cNvGrpSpPr/>
          <p:nvPr/>
        </p:nvGrpSpPr>
        <p:grpSpPr>
          <a:xfrm>
            <a:off x="4417026" y="3365366"/>
            <a:ext cx="332728" cy="370053"/>
            <a:chOff x="4417026" y="3365366"/>
            <a:chExt cx="332728" cy="370053"/>
          </a:xfrm>
        </p:grpSpPr>
        <p:sp>
          <p:nvSpPr>
            <p:cNvPr id="18415" name="Google Shape;18415;p79"/>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79"/>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79"/>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79"/>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79"/>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79"/>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79"/>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79"/>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79"/>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79"/>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79"/>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79"/>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79"/>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79"/>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79"/>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79"/>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79"/>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79"/>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3" name="Google Shape;18433;p79"/>
          <p:cNvGrpSpPr/>
          <p:nvPr/>
        </p:nvGrpSpPr>
        <p:grpSpPr>
          <a:xfrm>
            <a:off x="2497068" y="1980186"/>
            <a:ext cx="363994" cy="370105"/>
            <a:chOff x="2497068" y="1980186"/>
            <a:chExt cx="363994" cy="370105"/>
          </a:xfrm>
        </p:grpSpPr>
        <p:sp>
          <p:nvSpPr>
            <p:cNvPr id="18434" name="Google Shape;18434;p79"/>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79"/>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79"/>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79"/>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79"/>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79"/>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79"/>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79"/>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79"/>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79"/>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79"/>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79"/>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79"/>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79"/>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79"/>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79"/>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79"/>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79"/>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79"/>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79"/>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79"/>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5" name="Google Shape;18455;p79"/>
          <p:cNvGrpSpPr/>
          <p:nvPr/>
        </p:nvGrpSpPr>
        <p:grpSpPr>
          <a:xfrm>
            <a:off x="5820278" y="2906158"/>
            <a:ext cx="294904" cy="370027"/>
            <a:chOff x="5820278" y="2906158"/>
            <a:chExt cx="294904" cy="370027"/>
          </a:xfrm>
        </p:grpSpPr>
        <p:sp>
          <p:nvSpPr>
            <p:cNvPr id="18456" name="Google Shape;18456;p79"/>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79"/>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79"/>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79"/>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79"/>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79"/>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79"/>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3" name="Google Shape;18463;p79"/>
          <p:cNvGrpSpPr/>
          <p:nvPr/>
        </p:nvGrpSpPr>
        <p:grpSpPr>
          <a:xfrm>
            <a:off x="4946819" y="3383229"/>
            <a:ext cx="370132" cy="334223"/>
            <a:chOff x="4946819" y="3383229"/>
            <a:chExt cx="370132" cy="334223"/>
          </a:xfrm>
        </p:grpSpPr>
        <p:sp>
          <p:nvSpPr>
            <p:cNvPr id="18464" name="Google Shape;18464;p79"/>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79"/>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79"/>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79"/>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79"/>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79"/>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79"/>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79"/>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79"/>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3" name="Google Shape;18473;p79"/>
          <p:cNvGrpSpPr/>
          <p:nvPr/>
        </p:nvGrpSpPr>
        <p:grpSpPr>
          <a:xfrm>
            <a:off x="3038403" y="1539234"/>
            <a:ext cx="375482" cy="316072"/>
            <a:chOff x="3038403" y="1539234"/>
            <a:chExt cx="375482" cy="316072"/>
          </a:xfrm>
        </p:grpSpPr>
        <p:sp>
          <p:nvSpPr>
            <p:cNvPr id="18474" name="Google Shape;18474;p79"/>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75" name="Google Shape;18475;p79"/>
            <p:cNvGrpSpPr/>
            <p:nvPr/>
          </p:nvGrpSpPr>
          <p:grpSpPr>
            <a:xfrm>
              <a:off x="3038403" y="1539234"/>
              <a:ext cx="375482" cy="316072"/>
              <a:chOff x="3038403" y="1539234"/>
              <a:chExt cx="375482" cy="316072"/>
            </a:xfrm>
          </p:grpSpPr>
          <p:sp>
            <p:nvSpPr>
              <p:cNvPr id="18476" name="Google Shape;18476;p79"/>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79"/>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79"/>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79"/>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79"/>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79"/>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79"/>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79"/>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79"/>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485" name="Google Shape;18485;p79"/>
          <p:cNvGrpSpPr/>
          <p:nvPr/>
        </p:nvGrpSpPr>
        <p:grpSpPr>
          <a:xfrm>
            <a:off x="6332865" y="2906131"/>
            <a:ext cx="360846" cy="370184"/>
            <a:chOff x="6332865" y="2906131"/>
            <a:chExt cx="360846" cy="370184"/>
          </a:xfrm>
        </p:grpSpPr>
        <p:sp>
          <p:nvSpPr>
            <p:cNvPr id="18486" name="Google Shape;18486;p79"/>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79"/>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79"/>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79"/>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79"/>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79"/>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79"/>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79"/>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79"/>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79"/>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79"/>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7" name="Google Shape;18497;p79"/>
          <p:cNvGrpSpPr/>
          <p:nvPr/>
        </p:nvGrpSpPr>
        <p:grpSpPr>
          <a:xfrm>
            <a:off x="4135079" y="1518066"/>
            <a:ext cx="370132" cy="358223"/>
            <a:chOff x="4135079" y="1518066"/>
            <a:chExt cx="370132" cy="358223"/>
          </a:xfrm>
        </p:grpSpPr>
        <p:sp>
          <p:nvSpPr>
            <p:cNvPr id="18498" name="Google Shape;18498;p79"/>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79"/>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79"/>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79"/>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79"/>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79"/>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79"/>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79"/>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79"/>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79"/>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79"/>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79"/>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79"/>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79"/>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79"/>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79"/>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79"/>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79"/>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79"/>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7" name="Google Shape;18517;p79"/>
          <p:cNvGrpSpPr/>
          <p:nvPr/>
        </p:nvGrpSpPr>
        <p:grpSpPr>
          <a:xfrm>
            <a:off x="6878869" y="1980134"/>
            <a:ext cx="361240" cy="370158"/>
            <a:chOff x="6878869" y="1980134"/>
            <a:chExt cx="361240" cy="370158"/>
          </a:xfrm>
        </p:grpSpPr>
        <p:sp>
          <p:nvSpPr>
            <p:cNvPr id="18518" name="Google Shape;18518;p79"/>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79"/>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79"/>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79"/>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79"/>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79"/>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79"/>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79"/>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79"/>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79"/>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79"/>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79"/>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79"/>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1" name="Google Shape;18531;p79"/>
          <p:cNvGrpSpPr/>
          <p:nvPr/>
        </p:nvGrpSpPr>
        <p:grpSpPr>
          <a:xfrm>
            <a:off x="2493999" y="2550033"/>
            <a:ext cx="370132" cy="259467"/>
            <a:chOff x="2493999" y="2550033"/>
            <a:chExt cx="370132" cy="259467"/>
          </a:xfrm>
        </p:grpSpPr>
        <p:sp>
          <p:nvSpPr>
            <p:cNvPr id="18532" name="Google Shape;18532;p79"/>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79"/>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79"/>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79"/>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79"/>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79"/>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79"/>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79"/>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79"/>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79"/>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79"/>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79"/>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79"/>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79"/>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79"/>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79"/>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79"/>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79"/>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79"/>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1" name="Google Shape;18551;p79"/>
          <p:cNvGrpSpPr/>
          <p:nvPr/>
        </p:nvGrpSpPr>
        <p:grpSpPr>
          <a:xfrm>
            <a:off x="1699703" y="3365261"/>
            <a:ext cx="281054" cy="370158"/>
            <a:chOff x="1699703" y="3365261"/>
            <a:chExt cx="281054" cy="370158"/>
          </a:xfrm>
        </p:grpSpPr>
        <p:sp>
          <p:nvSpPr>
            <p:cNvPr id="18552" name="Google Shape;18552;p79"/>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79"/>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79"/>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79"/>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79"/>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79"/>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79"/>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79"/>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79"/>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79"/>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79"/>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79"/>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79"/>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5" name="Google Shape;18565;p79"/>
          <p:cNvGrpSpPr/>
          <p:nvPr/>
        </p:nvGrpSpPr>
        <p:grpSpPr>
          <a:xfrm>
            <a:off x="7966810" y="1519430"/>
            <a:ext cx="369974" cy="355626"/>
            <a:chOff x="7966810" y="1519430"/>
            <a:chExt cx="369974" cy="355626"/>
          </a:xfrm>
        </p:grpSpPr>
        <p:sp>
          <p:nvSpPr>
            <p:cNvPr id="18566" name="Google Shape;18566;p79"/>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79"/>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79"/>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79"/>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79"/>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79"/>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79"/>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79"/>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79"/>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79"/>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79"/>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79"/>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79"/>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79"/>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79"/>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79"/>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2" name="Google Shape;18582;p79"/>
          <p:cNvGrpSpPr/>
          <p:nvPr/>
        </p:nvGrpSpPr>
        <p:grpSpPr>
          <a:xfrm>
            <a:off x="2792628" y="3365340"/>
            <a:ext cx="290445" cy="370079"/>
            <a:chOff x="2792628" y="3365340"/>
            <a:chExt cx="290445" cy="370079"/>
          </a:xfrm>
        </p:grpSpPr>
        <p:sp>
          <p:nvSpPr>
            <p:cNvPr id="18583" name="Google Shape;18583;p79"/>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79"/>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79"/>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79"/>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79"/>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79"/>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79"/>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79"/>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79"/>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79"/>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79"/>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79"/>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79"/>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79"/>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7" name="Google Shape;18597;p79"/>
          <p:cNvGrpSpPr/>
          <p:nvPr/>
        </p:nvGrpSpPr>
        <p:grpSpPr>
          <a:xfrm>
            <a:off x="1389585" y="1988317"/>
            <a:ext cx="388125" cy="353790"/>
            <a:chOff x="1389585" y="1988317"/>
            <a:chExt cx="388125" cy="353790"/>
          </a:xfrm>
        </p:grpSpPr>
        <p:sp>
          <p:nvSpPr>
            <p:cNvPr id="18598" name="Google Shape;18598;p79"/>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79"/>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79"/>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79"/>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79"/>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79"/>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79"/>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79"/>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79"/>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79"/>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79"/>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79"/>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79"/>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79"/>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79"/>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79"/>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79"/>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79"/>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79"/>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79"/>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79"/>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79"/>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0" name="Google Shape;18620;p79"/>
          <p:cNvGrpSpPr/>
          <p:nvPr/>
        </p:nvGrpSpPr>
        <p:grpSpPr>
          <a:xfrm>
            <a:off x="2492924" y="1512190"/>
            <a:ext cx="370158" cy="370158"/>
            <a:chOff x="2492924" y="1512190"/>
            <a:chExt cx="370158" cy="370158"/>
          </a:xfrm>
        </p:grpSpPr>
        <p:sp>
          <p:nvSpPr>
            <p:cNvPr id="18621" name="Google Shape;18621;p79"/>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79"/>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79"/>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79"/>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79"/>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79"/>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79"/>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79"/>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79"/>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79"/>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79"/>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79"/>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79"/>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79"/>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79"/>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79"/>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79"/>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79"/>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79"/>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79"/>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79"/>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79"/>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3" name="Google Shape;18643;p79"/>
          <p:cNvGrpSpPr/>
          <p:nvPr/>
        </p:nvGrpSpPr>
        <p:grpSpPr>
          <a:xfrm>
            <a:off x="1933569" y="1512243"/>
            <a:ext cx="393975" cy="370105"/>
            <a:chOff x="1933569" y="1512243"/>
            <a:chExt cx="393975" cy="370105"/>
          </a:xfrm>
        </p:grpSpPr>
        <p:sp>
          <p:nvSpPr>
            <p:cNvPr id="18644" name="Google Shape;18644;p79"/>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79"/>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79"/>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79"/>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79"/>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79"/>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79"/>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79"/>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79"/>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79"/>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79"/>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79"/>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79"/>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79"/>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79"/>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79"/>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79"/>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79"/>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79"/>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79"/>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79"/>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79"/>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79"/>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79"/>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79"/>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79"/>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79"/>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79"/>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2" name="Google Shape;18672;p79"/>
          <p:cNvGrpSpPr/>
          <p:nvPr/>
        </p:nvGrpSpPr>
        <p:grpSpPr>
          <a:xfrm>
            <a:off x="2236106" y="3365392"/>
            <a:ext cx="306471" cy="370000"/>
            <a:chOff x="2236106" y="3365392"/>
            <a:chExt cx="306471" cy="370000"/>
          </a:xfrm>
        </p:grpSpPr>
        <p:sp>
          <p:nvSpPr>
            <p:cNvPr id="18673" name="Google Shape;18673;p79"/>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79"/>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79"/>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79"/>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79"/>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79"/>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79"/>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79"/>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79"/>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79"/>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79"/>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79"/>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79"/>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79"/>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7" name="Google Shape;18687;p79"/>
          <p:cNvGrpSpPr/>
          <p:nvPr/>
        </p:nvGrpSpPr>
        <p:grpSpPr>
          <a:xfrm>
            <a:off x="5492823" y="3385563"/>
            <a:ext cx="375325" cy="329606"/>
            <a:chOff x="5492823" y="3385563"/>
            <a:chExt cx="375325" cy="329606"/>
          </a:xfrm>
        </p:grpSpPr>
        <p:sp>
          <p:nvSpPr>
            <p:cNvPr id="18688" name="Google Shape;18688;p79"/>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79"/>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79"/>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79"/>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79"/>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79"/>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79"/>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79"/>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79"/>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79"/>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79"/>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79"/>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79"/>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79"/>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79"/>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79"/>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79"/>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79"/>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79"/>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79"/>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8" name="Google Shape;18708;p79"/>
          <p:cNvGrpSpPr/>
          <p:nvPr/>
        </p:nvGrpSpPr>
        <p:grpSpPr>
          <a:xfrm>
            <a:off x="3041787" y="2001118"/>
            <a:ext cx="370158" cy="328164"/>
            <a:chOff x="3041787" y="2001118"/>
            <a:chExt cx="370158" cy="328164"/>
          </a:xfrm>
        </p:grpSpPr>
        <p:sp>
          <p:nvSpPr>
            <p:cNvPr id="18709" name="Google Shape;18709;p79"/>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79"/>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79"/>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79"/>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79"/>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79"/>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79"/>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79"/>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79"/>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79"/>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79"/>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79"/>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79"/>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79"/>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79"/>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79"/>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79"/>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79"/>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7" name="Google Shape;18727;p79"/>
          <p:cNvGrpSpPr/>
          <p:nvPr/>
        </p:nvGrpSpPr>
        <p:grpSpPr>
          <a:xfrm>
            <a:off x="5779884" y="2039125"/>
            <a:ext cx="372309" cy="328216"/>
            <a:chOff x="5779884" y="2039125"/>
            <a:chExt cx="372309" cy="328216"/>
          </a:xfrm>
        </p:grpSpPr>
        <p:sp>
          <p:nvSpPr>
            <p:cNvPr id="18728" name="Google Shape;18728;p79"/>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79"/>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79"/>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79"/>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79"/>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79"/>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79"/>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79"/>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79"/>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79"/>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79"/>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79"/>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79"/>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744" name="Shape 18744"/>
        <p:cNvGrpSpPr/>
        <p:nvPr/>
      </p:nvGrpSpPr>
      <p:grpSpPr>
        <a:xfrm>
          <a:off x="0" y="0"/>
          <a:ext cx="0" cy="0"/>
          <a:chOff x="0" y="0"/>
          <a:chExt cx="0" cy="0"/>
        </a:xfrm>
      </p:grpSpPr>
      <p:sp>
        <p:nvSpPr>
          <p:cNvPr id="18745" name="Google Shape;18745;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746" name="Google Shape;18746;p80"/>
          <p:cNvGrpSpPr/>
          <p:nvPr/>
        </p:nvGrpSpPr>
        <p:grpSpPr>
          <a:xfrm>
            <a:off x="878066" y="1981993"/>
            <a:ext cx="354610" cy="372358"/>
            <a:chOff x="878066" y="1981993"/>
            <a:chExt cx="354610" cy="372358"/>
          </a:xfrm>
        </p:grpSpPr>
        <p:sp>
          <p:nvSpPr>
            <p:cNvPr id="18747" name="Google Shape;18747;p80"/>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80"/>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80"/>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80"/>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80"/>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80"/>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80"/>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80"/>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80"/>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80"/>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80"/>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80"/>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80"/>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80"/>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1" name="Google Shape;18761;p80"/>
          <p:cNvGrpSpPr/>
          <p:nvPr/>
        </p:nvGrpSpPr>
        <p:grpSpPr>
          <a:xfrm>
            <a:off x="1345794" y="1982386"/>
            <a:ext cx="371650" cy="371624"/>
            <a:chOff x="1345794" y="1982386"/>
            <a:chExt cx="371650" cy="371624"/>
          </a:xfrm>
        </p:grpSpPr>
        <p:sp>
          <p:nvSpPr>
            <p:cNvPr id="18762" name="Google Shape;18762;p80"/>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80"/>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80"/>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80"/>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80"/>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80"/>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80"/>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80"/>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80"/>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80"/>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80"/>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80"/>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80"/>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80"/>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80"/>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80"/>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80"/>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80"/>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80"/>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80"/>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80"/>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80"/>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80"/>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80"/>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80"/>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80"/>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80"/>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80"/>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80"/>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80"/>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80"/>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80"/>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80"/>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80"/>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80"/>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80"/>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80"/>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9" name="Google Shape;18799;p80"/>
          <p:cNvGrpSpPr/>
          <p:nvPr/>
        </p:nvGrpSpPr>
        <p:grpSpPr>
          <a:xfrm>
            <a:off x="1821465" y="1981993"/>
            <a:ext cx="372410" cy="372410"/>
            <a:chOff x="1821465" y="1981993"/>
            <a:chExt cx="372410" cy="372410"/>
          </a:xfrm>
        </p:grpSpPr>
        <p:sp>
          <p:nvSpPr>
            <p:cNvPr id="18800" name="Google Shape;18800;p80"/>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80"/>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80"/>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80"/>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80"/>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80"/>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80"/>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80"/>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80"/>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80"/>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80"/>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80"/>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80"/>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80"/>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4" name="Google Shape;18814;p80"/>
          <p:cNvGrpSpPr/>
          <p:nvPr/>
        </p:nvGrpSpPr>
        <p:grpSpPr>
          <a:xfrm>
            <a:off x="2276348" y="1981809"/>
            <a:ext cx="415901" cy="372699"/>
            <a:chOff x="2276348" y="1981809"/>
            <a:chExt cx="415901" cy="372699"/>
          </a:xfrm>
        </p:grpSpPr>
        <p:sp>
          <p:nvSpPr>
            <p:cNvPr id="18815" name="Google Shape;18815;p80"/>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80"/>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80"/>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80"/>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80"/>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80"/>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80"/>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2" name="Google Shape;18822;p80"/>
          <p:cNvGrpSpPr/>
          <p:nvPr/>
        </p:nvGrpSpPr>
        <p:grpSpPr>
          <a:xfrm>
            <a:off x="2774354" y="2009990"/>
            <a:ext cx="372017" cy="316310"/>
            <a:chOff x="2774354" y="2009990"/>
            <a:chExt cx="372017" cy="316310"/>
          </a:xfrm>
        </p:grpSpPr>
        <p:sp>
          <p:nvSpPr>
            <p:cNvPr id="18823" name="Google Shape;18823;p80"/>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80"/>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80"/>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80"/>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80"/>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80"/>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80"/>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80"/>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80"/>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80"/>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80"/>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80"/>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80"/>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80"/>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80"/>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80"/>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80"/>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80"/>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80"/>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80"/>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80"/>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80"/>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80"/>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80"/>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80"/>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80"/>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9" name="Google Shape;18849;p80"/>
          <p:cNvGrpSpPr/>
          <p:nvPr/>
        </p:nvGrpSpPr>
        <p:grpSpPr>
          <a:xfrm>
            <a:off x="3722682" y="1981993"/>
            <a:ext cx="375818" cy="372043"/>
            <a:chOff x="3722682" y="1981993"/>
            <a:chExt cx="375818" cy="372043"/>
          </a:xfrm>
        </p:grpSpPr>
        <p:sp>
          <p:nvSpPr>
            <p:cNvPr id="18850" name="Google Shape;18850;p80"/>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80"/>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80"/>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80"/>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80"/>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80"/>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80"/>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80"/>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80"/>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80"/>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80"/>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80"/>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80"/>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80"/>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80"/>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5" name="Google Shape;18865;p80"/>
          <p:cNvGrpSpPr/>
          <p:nvPr/>
        </p:nvGrpSpPr>
        <p:grpSpPr>
          <a:xfrm>
            <a:off x="4201394" y="1981809"/>
            <a:ext cx="373538" cy="372305"/>
            <a:chOff x="4201394" y="1981809"/>
            <a:chExt cx="373538" cy="372305"/>
          </a:xfrm>
        </p:grpSpPr>
        <p:sp>
          <p:nvSpPr>
            <p:cNvPr id="18866" name="Google Shape;18866;p80"/>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80"/>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80"/>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80"/>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80"/>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80"/>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80"/>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80"/>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80"/>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80"/>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80"/>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80"/>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80"/>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80"/>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80"/>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80"/>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2" name="Google Shape;18882;p80"/>
          <p:cNvGrpSpPr/>
          <p:nvPr/>
        </p:nvGrpSpPr>
        <p:grpSpPr>
          <a:xfrm>
            <a:off x="4659658" y="1500266"/>
            <a:ext cx="422743" cy="377784"/>
            <a:chOff x="4659658" y="1500266"/>
            <a:chExt cx="422743" cy="377784"/>
          </a:xfrm>
        </p:grpSpPr>
        <p:sp>
          <p:nvSpPr>
            <p:cNvPr id="18883" name="Google Shape;18883;p80"/>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80"/>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80"/>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80"/>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80"/>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80"/>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80"/>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80"/>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80"/>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80"/>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80"/>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80"/>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80"/>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80"/>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80"/>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80"/>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80"/>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0" name="Google Shape;18900;p80"/>
          <p:cNvGrpSpPr/>
          <p:nvPr/>
        </p:nvGrpSpPr>
        <p:grpSpPr>
          <a:xfrm>
            <a:off x="5211406" y="1513504"/>
            <a:ext cx="260394" cy="351202"/>
            <a:chOff x="5211406" y="1513504"/>
            <a:chExt cx="260394" cy="351202"/>
          </a:xfrm>
        </p:grpSpPr>
        <p:sp>
          <p:nvSpPr>
            <p:cNvPr id="18901" name="Google Shape;18901;p80"/>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80"/>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80"/>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80"/>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80"/>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80"/>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80"/>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80"/>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80"/>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80"/>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80"/>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80"/>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80"/>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4" name="Google Shape;18914;p80"/>
          <p:cNvGrpSpPr/>
          <p:nvPr/>
        </p:nvGrpSpPr>
        <p:grpSpPr>
          <a:xfrm>
            <a:off x="5632602" y="1513216"/>
            <a:ext cx="366722" cy="351779"/>
            <a:chOff x="5632602" y="1513216"/>
            <a:chExt cx="366722" cy="351779"/>
          </a:xfrm>
        </p:grpSpPr>
        <p:sp>
          <p:nvSpPr>
            <p:cNvPr id="18915" name="Google Shape;18915;p80"/>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80"/>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80"/>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80"/>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80"/>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80"/>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80"/>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80"/>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3" name="Google Shape;18923;p80"/>
          <p:cNvGrpSpPr/>
          <p:nvPr/>
        </p:nvGrpSpPr>
        <p:grpSpPr>
          <a:xfrm>
            <a:off x="6089372" y="1527136"/>
            <a:ext cx="401902" cy="323965"/>
            <a:chOff x="6089372" y="1527136"/>
            <a:chExt cx="401902" cy="323965"/>
          </a:xfrm>
        </p:grpSpPr>
        <p:sp>
          <p:nvSpPr>
            <p:cNvPr id="18924" name="Google Shape;18924;p80"/>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80"/>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80"/>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80"/>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80"/>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80"/>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80"/>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80"/>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80"/>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80"/>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80"/>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80"/>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80"/>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80"/>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80"/>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80"/>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80"/>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80"/>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80"/>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80"/>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80"/>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80"/>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80"/>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80"/>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80"/>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80"/>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80"/>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80"/>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80"/>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80"/>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4" name="Google Shape;18954;p80"/>
          <p:cNvGrpSpPr/>
          <p:nvPr/>
        </p:nvGrpSpPr>
        <p:grpSpPr>
          <a:xfrm>
            <a:off x="6579435" y="1527897"/>
            <a:ext cx="370103" cy="322445"/>
            <a:chOff x="6579435" y="1527897"/>
            <a:chExt cx="370103" cy="322445"/>
          </a:xfrm>
        </p:grpSpPr>
        <p:sp>
          <p:nvSpPr>
            <p:cNvPr id="18955" name="Google Shape;18955;p80"/>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80"/>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80"/>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80"/>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80"/>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80"/>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80"/>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80"/>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80"/>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80"/>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80"/>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80"/>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80"/>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80"/>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80"/>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80"/>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80"/>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80"/>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80"/>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80"/>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80"/>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6" name="Google Shape;18976;p80"/>
          <p:cNvGrpSpPr/>
          <p:nvPr/>
        </p:nvGrpSpPr>
        <p:grpSpPr>
          <a:xfrm>
            <a:off x="6988887" y="1538854"/>
            <a:ext cx="499920" cy="300136"/>
            <a:chOff x="6988887" y="1538854"/>
            <a:chExt cx="499920" cy="300136"/>
          </a:xfrm>
        </p:grpSpPr>
        <p:sp>
          <p:nvSpPr>
            <p:cNvPr id="18977" name="Google Shape;18977;p80"/>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80"/>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80"/>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80"/>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80"/>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80"/>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80"/>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80"/>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80"/>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80"/>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80"/>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80"/>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80"/>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0" name="Google Shape;18990;p80"/>
          <p:cNvGrpSpPr/>
          <p:nvPr/>
        </p:nvGrpSpPr>
        <p:grpSpPr>
          <a:xfrm>
            <a:off x="8050359" y="1520687"/>
            <a:ext cx="279321" cy="336837"/>
            <a:chOff x="8050359" y="1520687"/>
            <a:chExt cx="279321" cy="336837"/>
          </a:xfrm>
        </p:grpSpPr>
        <p:sp>
          <p:nvSpPr>
            <p:cNvPr id="18991" name="Google Shape;18991;p80"/>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80"/>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80"/>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80"/>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80"/>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80"/>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80"/>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80"/>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80"/>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80"/>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80"/>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80"/>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80"/>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4" name="Google Shape;19004;p80"/>
          <p:cNvGrpSpPr/>
          <p:nvPr/>
        </p:nvGrpSpPr>
        <p:grpSpPr>
          <a:xfrm>
            <a:off x="6093907" y="2461832"/>
            <a:ext cx="364441" cy="339091"/>
            <a:chOff x="6093907" y="2461832"/>
            <a:chExt cx="364441" cy="339091"/>
          </a:xfrm>
        </p:grpSpPr>
        <p:sp>
          <p:nvSpPr>
            <p:cNvPr id="19005" name="Google Shape;19005;p80"/>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80"/>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80"/>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80"/>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80"/>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80"/>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80"/>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80"/>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80"/>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80"/>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5" name="Google Shape;19015;p80"/>
          <p:cNvGrpSpPr/>
          <p:nvPr/>
        </p:nvGrpSpPr>
        <p:grpSpPr>
          <a:xfrm>
            <a:off x="4676331" y="1980866"/>
            <a:ext cx="377680" cy="377680"/>
            <a:chOff x="4676331" y="1980866"/>
            <a:chExt cx="377680" cy="377680"/>
          </a:xfrm>
        </p:grpSpPr>
        <p:sp>
          <p:nvSpPr>
            <p:cNvPr id="19016" name="Google Shape;19016;p80"/>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80"/>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80"/>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80"/>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80"/>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80"/>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80"/>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80"/>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80"/>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80"/>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80"/>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80"/>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80"/>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80"/>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80"/>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80"/>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80"/>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80"/>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80"/>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5" name="Google Shape;19035;p80"/>
          <p:cNvGrpSpPr/>
          <p:nvPr/>
        </p:nvGrpSpPr>
        <p:grpSpPr>
          <a:xfrm>
            <a:off x="7526242" y="1522968"/>
            <a:ext cx="357651" cy="332275"/>
            <a:chOff x="7526242" y="1522968"/>
            <a:chExt cx="357651" cy="332275"/>
          </a:xfrm>
        </p:grpSpPr>
        <p:sp>
          <p:nvSpPr>
            <p:cNvPr id="19036" name="Google Shape;19036;p80"/>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80"/>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80"/>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80"/>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80"/>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80"/>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80"/>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80"/>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80"/>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80"/>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80"/>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80"/>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80"/>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80"/>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80"/>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80"/>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2" name="Google Shape;19052;p80"/>
          <p:cNvGrpSpPr/>
          <p:nvPr/>
        </p:nvGrpSpPr>
        <p:grpSpPr>
          <a:xfrm>
            <a:off x="3250786" y="1982386"/>
            <a:ext cx="371650" cy="371624"/>
            <a:chOff x="3250786" y="1982386"/>
            <a:chExt cx="371650" cy="371624"/>
          </a:xfrm>
        </p:grpSpPr>
        <p:sp>
          <p:nvSpPr>
            <p:cNvPr id="19053" name="Google Shape;19053;p80"/>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80"/>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80"/>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80"/>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80"/>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80"/>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80"/>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80"/>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80"/>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80"/>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80"/>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80"/>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80"/>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80"/>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80"/>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80"/>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80"/>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80"/>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80"/>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80"/>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80"/>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80"/>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80"/>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80"/>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80"/>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80"/>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80"/>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80"/>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80"/>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80"/>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3" name="Google Shape;19083;p80"/>
          <p:cNvGrpSpPr/>
          <p:nvPr/>
        </p:nvGrpSpPr>
        <p:grpSpPr>
          <a:xfrm>
            <a:off x="1342386" y="2916322"/>
            <a:ext cx="373538" cy="331515"/>
            <a:chOff x="1342386" y="2916322"/>
            <a:chExt cx="373538" cy="331515"/>
          </a:xfrm>
        </p:grpSpPr>
        <p:sp>
          <p:nvSpPr>
            <p:cNvPr id="19084" name="Google Shape;19084;p80"/>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80"/>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80"/>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80"/>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80"/>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80"/>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80"/>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80"/>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80"/>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80"/>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80"/>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5" name="Google Shape;19095;p80"/>
          <p:cNvGrpSpPr/>
          <p:nvPr/>
        </p:nvGrpSpPr>
        <p:grpSpPr>
          <a:xfrm>
            <a:off x="2294122" y="2946600"/>
            <a:ext cx="373931" cy="271351"/>
            <a:chOff x="2294122" y="2946600"/>
            <a:chExt cx="373931" cy="271351"/>
          </a:xfrm>
        </p:grpSpPr>
        <p:sp>
          <p:nvSpPr>
            <p:cNvPr id="19096" name="Google Shape;19096;p80"/>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80"/>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80"/>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80"/>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80"/>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80"/>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80"/>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80"/>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80"/>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80"/>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80"/>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80"/>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80"/>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80"/>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80"/>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80"/>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80"/>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80"/>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80"/>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80"/>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80"/>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80"/>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80"/>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80"/>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80"/>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80"/>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80"/>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80"/>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80"/>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80"/>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6" name="Google Shape;19126;p80"/>
          <p:cNvGrpSpPr/>
          <p:nvPr/>
        </p:nvGrpSpPr>
        <p:grpSpPr>
          <a:xfrm>
            <a:off x="2769819" y="2907251"/>
            <a:ext cx="373905" cy="349682"/>
            <a:chOff x="2769819" y="2907251"/>
            <a:chExt cx="373905" cy="349682"/>
          </a:xfrm>
        </p:grpSpPr>
        <p:sp>
          <p:nvSpPr>
            <p:cNvPr id="19127" name="Google Shape;19127;p80"/>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80"/>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80"/>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80"/>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80"/>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80"/>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80"/>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80"/>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80"/>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80"/>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80"/>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80"/>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80"/>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80"/>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80"/>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80"/>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80"/>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4" name="Google Shape;19144;p80"/>
          <p:cNvGrpSpPr/>
          <p:nvPr/>
        </p:nvGrpSpPr>
        <p:grpSpPr>
          <a:xfrm>
            <a:off x="3246251" y="2895245"/>
            <a:ext cx="375792" cy="373800"/>
            <a:chOff x="3246251" y="2895245"/>
            <a:chExt cx="375792" cy="373800"/>
          </a:xfrm>
        </p:grpSpPr>
        <p:sp>
          <p:nvSpPr>
            <p:cNvPr id="19145" name="Google Shape;19145;p80"/>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80"/>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80"/>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80"/>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80"/>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80"/>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80"/>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80"/>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80"/>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80"/>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80"/>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80"/>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80"/>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80"/>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9" name="Google Shape;19159;p80"/>
          <p:cNvGrpSpPr/>
          <p:nvPr/>
        </p:nvGrpSpPr>
        <p:grpSpPr>
          <a:xfrm>
            <a:off x="3791182" y="2895454"/>
            <a:ext cx="234650" cy="373590"/>
            <a:chOff x="3791182" y="2895454"/>
            <a:chExt cx="234650" cy="373590"/>
          </a:xfrm>
        </p:grpSpPr>
        <p:sp>
          <p:nvSpPr>
            <p:cNvPr id="19160" name="Google Shape;19160;p80"/>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80"/>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80"/>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80"/>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80"/>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80"/>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80"/>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80"/>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80"/>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9" name="Google Shape;19169;p80"/>
          <p:cNvGrpSpPr/>
          <p:nvPr/>
        </p:nvGrpSpPr>
        <p:grpSpPr>
          <a:xfrm>
            <a:off x="7042995" y="2489463"/>
            <a:ext cx="364441" cy="256225"/>
            <a:chOff x="7042995" y="2489463"/>
            <a:chExt cx="364441" cy="256225"/>
          </a:xfrm>
        </p:grpSpPr>
        <p:sp>
          <p:nvSpPr>
            <p:cNvPr id="19170" name="Google Shape;19170;p80"/>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80"/>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80"/>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80"/>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80"/>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80"/>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80"/>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80"/>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80"/>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9" name="Google Shape;19179;p80"/>
          <p:cNvGrpSpPr/>
          <p:nvPr/>
        </p:nvGrpSpPr>
        <p:grpSpPr>
          <a:xfrm>
            <a:off x="7517172" y="2437007"/>
            <a:ext cx="364284" cy="361243"/>
            <a:chOff x="7517172" y="2437007"/>
            <a:chExt cx="364284" cy="361243"/>
          </a:xfrm>
        </p:grpSpPr>
        <p:sp>
          <p:nvSpPr>
            <p:cNvPr id="19180" name="Google Shape;19180;p80"/>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80"/>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80"/>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80"/>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80"/>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80"/>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80"/>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80"/>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80"/>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80"/>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80"/>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80"/>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80"/>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80"/>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80"/>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80"/>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80"/>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80"/>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80"/>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80"/>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80"/>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1" name="Google Shape;19201;p80"/>
          <p:cNvGrpSpPr/>
          <p:nvPr/>
        </p:nvGrpSpPr>
        <p:grpSpPr>
          <a:xfrm>
            <a:off x="8006475" y="2436954"/>
            <a:ext cx="335290" cy="361321"/>
            <a:chOff x="8006475" y="2436954"/>
            <a:chExt cx="335290" cy="361321"/>
          </a:xfrm>
        </p:grpSpPr>
        <p:sp>
          <p:nvSpPr>
            <p:cNvPr id="19202" name="Google Shape;19202;p80"/>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80"/>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80"/>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80"/>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80"/>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80"/>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80"/>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80"/>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80"/>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80"/>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80"/>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80"/>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80"/>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80"/>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80"/>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80"/>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80"/>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80"/>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80"/>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1" name="Google Shape;19221;p80"/>
          <p:cNvGrpSpPr/>
          <p:nvPr/>
        </p:nvGrpSpPr>
        <p:grpSpPr>
          <a:xfrm>
            <a:off x="5596661" y="2909139"/>
            <a:ext cx="394326" cy="349682"/>
            <a:chOff x="5596661" y="2909139"/>
            <a:chExt cx="394326" cy="349682"/>
          </a:xfrm>
        </p:grpSpPr>
        <p:sp>
          <p:nvSpPr>
            <p:cNvPr id="19222" name="Google Shape;19222;p80"/>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80"/>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80"/>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80"/>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80"/>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80"/>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80"/>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80"/>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80"/>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80"/>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80"/>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80"/>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80"/>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80"/>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80"/>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80"/>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8" name="Google Shape;19238;p80"/>
          <p:cNvGrpSpPr/>
          <p:nvPr/>
        </p:nvGrpSpPr>
        <p:grpSpPr>
          <a:xfrm>
            <a:off x="874658" y="2914408"/>
            <a:ext cx="356891" cy="335709"/>
            <a:chOff x="874658" y="2914408"/>
            <a:chExt cx="356891" cy="335709"/>
          </a:xfrm>
        </p:grpSpPr>
        <p:sp>
          <p:nvSpPr>
            <p:cNvPr id="19239" name="Google Shape;19239;p80"/>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80"/>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80"/>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80"/>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80"/>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80"/>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80"/>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80"/>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80"/>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80"/>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80"/>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80"/>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80"/>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80"/>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80"/>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80"/>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80"/>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80"/>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80"/>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80"/>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9" name="Google Shape;19259;p80"/>
          <p:cNvGrpSpPr/>
          <p:nvPr/>
        </p:nvGrpSpPr>
        <p:grpSpPr>
          <a:xfrm>
            <a:off x="4230912" y="2929193"/>
            <a:ext cx="308813" cy="306165"/>
            <a:chOff x="4230912" y="2929193"/>
            <a:chExt cx="308813" cy="306165"/>
          </a:xfrm>
        </p:grpSpPr>
        <p:sp>
          <p:nvSpPr>
            <p:cNvPr id="19260" name="Google Shape;19260;p80"/>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80"/>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80"/>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80"/>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80"/>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80"/>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80"/>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80"/>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80"/>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80"/>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80"/>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80"/>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80"/>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80"/>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80"/>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5" name="Google Shape;19275;p80"/>
          <p:cNvGrpSpPr/>
          <p:nvPr/>
        </p:nvGrpSpPr>
        <p:grpSpPr>
          <a:xfrm>
            <a:off x="4627886" y="3401089"/>
            <a:ext cx="409111" cy="267944"/>
            <a:chOff x="4627886" y="3401089"/>
            <a:chExt cx="409111" cy="267944"/>
          </a:xfrm>
        </p:grpSpPr>
        <p:sp>
          <p:nvSpPr>
            <p:cNvPr id="19276" name="Google Shape;19276;p80"/>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80"/>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80"/>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80"/>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80"/>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80"/>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80"/>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80"/>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80"/>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80"/>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80"/>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7" name="Google Shape;19287;p80"/>
          <p:cNvGrpSpPr/>
          <p:nvPr/>
        </p:nvGrpSpPr>
        <p:grpSpPr>
          <a:xfrm>
            <a:off x="4652476" y="2898915"/>
            <a:ext cx="386016" cy="384495"/>
            <a:chOff x="4652476" y="2898915"/>
            <a:chExt cx="386016" cy="384495"/>
          </a:xfrm>
        </p:grpSpPr>
        <p:sp>
          <p:nvSpPr>
            <p:cNvPr id="19288" name="Google Shape;19288;p80"/>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80"/>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80"/>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80"/>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80"/>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80"/>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80"/>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80"/>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80"/>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7" name="Google Shape;19297;p80"/>
          <p:cNvGrpSpPr/>
          <p:nvPr/>
        </p:nvGrpSpPr>
        <p:grpSpPr>
          <a:xfrm>
            <a:off x="5156931" y="2922194"/>
            <a:ext cx="324699" cy="347611"/>
            <a:chOff x="5156931" y="2922194"/>
            <a:chExt cx="324699" cy="347611"/>
          </a:xfrm>
        </p:grpSpPr>
        <p:sp>
          <p:nvSpPr>
            <p:cNvPr id="19298" name="Google Shape;19298;p80"/>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80"/>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80"/>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80"/>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80"/>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80"/>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80"/>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80"/>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80"/>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80"/>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80"/>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80"/>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80"/>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80"/>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80"/>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80"/>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4" name="Google Shape;19314;p80"/>
          <p:cNvGrpSpPr/>
          <p:nvPr/>
        </p:nvGrpSpPr>
        <p:grpSpPr>
          <a:xfrm>
            <a:off x="6086331" y="2905337"/>
            <a:ext cx="364441" cy="364834"/>
            <a:chOff x="6086331" y="2905337"/>
            <a:chExt cx="364441" cy="364834"/>
          </a:xfrm>
        </p:grpSpPr>
        <p:sp>
          <p:nvSpPr>
            <p:cNvPr id="19315" name="Google Shape;19315;p80"/>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80"/>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80"/>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80"/>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80"/>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80"/>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1" name="Google Shape;19321;p80"/>
          <p:cNvGrpSpPr/>
          <p:nvPr/>
        </p:nvGrpSpPr>
        <p:grpSpPr>
          <a:xfrm>
            <a:off x="6554059" y="2907251"/>
            <a:ext cx="377706" cy="377680"/>
            <a:chOff x="6554059" y="2907251"/>
            <a:chExt cx="377706" cy="377680"/>
          </a:xfrm>
        </p:grpSpPr>
        <p:sp>
          <p:nvSpPr>
            <p:cNvPr id="19322" name="Google Shape;19322;p80"/>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80"/>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80"/>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80"/>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80"/>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80"/>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80"/>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80"/>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80"/>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80"/>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80"/>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80"/>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80"/>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80"/>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80"/>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80"/>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80"/>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80"/>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80"/>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80"/>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80"/>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3" name="Google Shape;19343;p80"/>
          <p:cNvGrpSpPr/>
          <p:nvPr/>
        </p:nvGrpSpPr>
        <p:grpSpPr>
          <a:xfrm>
            <a:off x="7491796" y="2945446"/>
            <a:ext cx="400801" cy="317542"/>
            <a:chOff x="7491796" y="2945446"/>
            <a:chExt cx="400801" cy="317542"/>
          </a:xfrm>
        </p:grpSpPr>
        <p:sp>
          <p:nvSpPr>
            <p:cNvPr id="19344" name="Google Shape;19344;p80"/>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80"/>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80"/>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80"/>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80"/>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80"/>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80"/>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80"/>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80"/>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80"/>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80"/>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80"/>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80"/>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80"/>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80"/>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80"/>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80"/>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80"/>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80"/>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80"/>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80"/>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80"/>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6" name="Google Shape;19366;p80"/>
          <p:cNvGrpSpPr/>
          <p:nvPr/>
        </p:nvGrpSpPr>
        <p:grpSpPr>
          <a:xfrm>
            <a:off x="7045643" y="2907723"/>
            <a:ext cx="345304" cy="365857"/>
            <a:chOff x="7045643" y="2907723"/>
            <a:chExt cx="345304" cy="365857"/>
          </a:xfrm>
        </p:grpSpPr>
        <p:sp>
          <p:nvSpPr>
            <p:cNvPr id="19367" name="Google Shape;19367;p80"/>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80"/>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80"/>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80"/>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80"/>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80"/>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80"/>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80"/>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80"/>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80"/>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80"/>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80"/>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80"/>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80"/>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80"/>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80"/>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80"/>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80"/>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80"/>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6" name="Google Shape;19386;p80"/>
          <p:cNvGrpSpPr/>
          <p:nvPr/>
        </p:nvGrpSpPr>
        <p:grpSpPr>
          <a:xfrm>
            <a:off x="7992843" y="2907251"/>
            <a:ext cx="347794" cy="366328"/>
            <a:chOff x="7992843" y="2907251"/>
            <a:chExt cx="347794" cy="366328"/>
          </a:xfrm>
        </p:grpSpPr>
        <p:sp>
          <p:nvSpPr>
            <p:cNvPr id="19387" name="Google Shape;19387;p80"/>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80"/>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80"/>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80"/>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80"/>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80"/>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80"/>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80"/>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80"/>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80"/>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80"/>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80"/>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80"/>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80"/>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80"/>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80"/>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80"/>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80"/>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80"/>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80"/>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80"/>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80"/>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80"/>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80"/>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80"/>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80"/>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80"/>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80"/>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80"/>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80"/>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80"/>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80"/>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80"/>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0" name="Google Shape;19420;p80"/>
          <p:cNvGrpSpPr/>
          <p:nvPr/>
        </p:nvGrpSpPr>
        <p:grpSpPr>
          <a:xfrm>
            <a:off x="873898" y="1512377"/>
            <a:ext cx="398127" cy="353457"/>
            <a:chOff x="873898" y="1512377"/>
            <a:chExt cx="398127" cy="353457"/>
          </a:xfrm>
        </p:grpSpPr>
        <p:sp>
          <p:nvSpPr>
            <p:cNvPr id="19421" name="Google Shape;19421;p80"/>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80"/>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80"/>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80"/>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80"/>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80"/>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80"/>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80"/>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80"/>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80"/>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80"/>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80"/>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80"/>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80"/>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80"/>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80"/>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80"/>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80"/>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80"/>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0" name="Google Shape;19440;p80"/>
          <p:cNvGrpSpPr/>
          <p:nvPr/>
        </p:nvGrpSpPr>
        <p:grpSpPr>
          <a:xfrm>
            <a:off x="1424125" y="1515680"/>
            <a:ext cx="246762" cy="347139"/>
            <a:chOff x="1424125" y="1515680"/>
            <a:chExt cx="246762" cy="347139"/>
          </a:xfrm>
        </p:grpSpPr>
        <p:sp>
          <p:nvSpPr>
            <p:cNvPr id="19441" name="Google Shape;19441;p80"/>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80"/>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80"/>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80"/>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80"/>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80"/>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80"/>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80"/>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80"/>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80"/>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80"/>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80"/>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80"/>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80"/>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80"/>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80"/>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80"/>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80"/>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80"/>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80"/>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1" name="Google Shape;19461;p80"/>
          <p:cNvGrpSpPr/>
          <p:nvPr/>
        </p:nvGrpSpPr>
        <p:grpSpPr>
          <a:xfrm>
            <a:off x="2319498" y="1512744"/>
            <a:ext cx="352697" cy="352723"/>
            <a:chOff x="2319498" y="1512744"/>
            <a:chExt cx="352697" cy="352723"/>
          </a:xfrm>
        </p:grpSpPr>
        <p:sp>
          <p:nvSpPr>
            <p:cNvPr id="19462" name="Google Shape;19462;p80"/>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80"/>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80"/>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80"/>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80"/>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80"/>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80"/>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80"/>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80"/>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80"/>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80"/>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80"/>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80"/>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80"/>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80"/>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80"/>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80"/>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80"/>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80"/>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1" name="Google Shape;19481;p80"/>
          <p:cNvGrpSpPr/>
          <p:nvPr/>
        </p:nvGrpSpPr>
        <p:grpSpPr>
          <a:xfrm>
            <a:off x="4236601" y="1512666"/>
            <a:ext cx="312981" cy="352697"/>
            <a:chOff x="4236601" y="1512666"/>
            <a:chExt cx="312981" cy="352697"/>
          </a:xfrm>
        </p:grpSpPr>
        <p:sp>
          <p:nvSpPr>
            <p:cNvPr id="19482" name="Google Shape;19482;p80"/>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80"/>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80"/>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80"/>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80"/>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80"/>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80"/>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80"/>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80"/>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80"/>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80"/>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80"/>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80"/>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80"/>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6" name="Google Shape;19496;p80"/>
          <p:cNvGrpSpPr/>
          <p:nvPr/>
        </p:nvGrpSpPr>
        <p:grpSpPr>
          <a:xfrm>
            <a:off x="849675" y="3347716"/>
            <a:ext cx="346300" cy="375818"/>
            <a:chOff x="849675" y="3347716"/>
            <a:chExt cx="346300" cy="375818"/>
          </a:xfrm>
        </p:grpSpPr>
        <p:sp>
          <p:nvSpPr>
            <p:cNvPr id="19497" name="Google Shape;19497;p80"/>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80"/>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80"/>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80"/>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80"/>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80"/>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80"/>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80"/>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80"/>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80"/>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80"/>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80"/>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80"/>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80"/>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80"/>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80"/>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80"/>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4" name="Google Shape;19514;p80"/>
          <p:cNvGrpSpPr/>
          <p:nvPr/>
        </p:nvGrpSpPr>
        <p:grpSpPr>
          <a:xfrm>
            <a:off x="1324219" y="3399202"/>
            <a:ext cx="376578" cy="272846"/>
            <a:chOff x="1324219" y="3399202"/>
            <a:chExt cx="376578" cy="272846"/>
          </a:xfrm>
        </p:grpSpPr>
        <p:sp>
          <p:nvSpPr>
            <p:cNvPr id="19515" name="Google Shape;19515;p80"/>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80"/>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80"/>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80"/>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80"/>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80"/>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80"/>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80"/>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80"/>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80"/>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80"/>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80"/>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80"/>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80"/>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80"/>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80"/>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80"/>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80"/>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80"/>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80"/>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80"/>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80"/>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80"/>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80"/>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80"/>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80"/>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80"/>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80"/>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80"/>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80"/>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80"/>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80"/>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80"/>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8" name="Google Shape;19548;p80"/>
          <p:cNvGrpSpPr/>
          <p:nvPr/>
        </p:nvGrpSpPr>
        <p:grpSpPr>
          <a:xfrm>
            <a:off x="1798763" y="3395401"/>
            <a:ext cx="376185" cy="280448"/>
            <a:chOff x="1798763" y="3395401"/>
            <a:chExt cx="376185" cy="280448"/>
          </a:xfrm>
        </p:grpSpPr>
        <p:sp>
          <p:nvSpPr>
            <p:cNvPr id="19549" name="Google Shape;19549;p80"/>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80"/>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80"/>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80"/>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80"/>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80"/>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80"/>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80"/>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80"/>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80"/>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80"/>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80"/>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80"/>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80"/>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80"/>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80"/>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80"/>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80"/>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80"/>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80"/>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80"/>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80"/>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80"/>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80"/>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80"/>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80"/>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80"/>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80"/>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80"/>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80"/>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80"/>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0" name="Google Shape;19580;p80"/>
          <p:cNvGrpSpPr/>
          <p:nvPr/>
        </p:nvGrpSpPr>
        <p:grpSpPr>
          <a:xfrm>
            <a:off x="2273307" y="3378754"/>
            <a:ext cx="375818" cy="313374"/>
            <a:chOff x="2273307" y="3378754"/>
            <a:chExt cx="375818" cy="313374"/>
          </a:xfrm>
        </p:grpSpPr>
        <p:sp>
          <p:nvSpPr>
            <p:cNvPr id="19581" name="Google Shape;19581;p80"/>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80"/>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80"/>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80"/>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80"/>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80"/>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80"/>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80"/>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80"/>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80"/>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80"/>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80"/>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80"/>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80"/>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80"/>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80"/>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80"/>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80"/>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80"/>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80"/>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80"/>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80"/>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80"/>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80"/>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80"/>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80"/>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80"/>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80"/>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80"/>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80"/>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80"/>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80"/>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80"/>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80"/>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80"/>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80"/>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80"/>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80"/>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80"/>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80"/>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80"/>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80"/>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80"/>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80"/>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80"/>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80"/>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80"/>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80"/>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80"/>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80"/>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80"/>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80"/>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80"/>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80"/>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80"/>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80"/>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80"/>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80"/>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80"/>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80"/>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80"/>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80"/>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80"/>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80"/>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80"/>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80"/>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80"/>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80"/>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80"/>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80"/>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80"/>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80"/>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80"/>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80"/>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80"/>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80"/>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80"/>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80"/>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80"/>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80"/>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80"/>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80"/>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80"/>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80"/>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5" name="Google Shape;19665;p80"/>
          <p:cNvGrpSpPr/>
          <p:nvPr/>
        </p:nvGrpSpPr>
        <p:grpSpPr>
          <a:xfrm>
            <a:off x="2747484" y="3359460"/>
            <a:ext cx="377706" cy="352330"/>
            <a:chOff x="2747484" y="3359460"/>
            <a:chExt cx="377706" cy="352330"/>
          </a:xfrm>
        </p:grpSpPr>
        <p:sp>
          <p:nvSpPr>
            <p:cNvPr id="19666" name="Google Shape;19666;p80"/>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80"/>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80"/>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80"/>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80"/>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80"/>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80"/>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80"/>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80"/>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80"/>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80"/>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80"/>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80"/>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80"/>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80"/>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1" name="Google Shape;19681;p80"/>
          <p:cNvGrpSpPr/>
          <p:nvPr/>
        </p:nvGrpSpPr>
        <p:grpSpPr>
          <a:xfrm>
            <a:off x="3696205" y="3371938"/>
            <a:ext cx="375792" cy="327373"/>
            <a:chOff x="3696205" y="3371938"/>
            <a:chExt cx="375792" cy="327373"/>
          </a:xfrm>
        </p:grpSpPr>
        <p:sp>
          <p:nvSpPr>
            <p:cNvPr id="19682" name="Google Shape;19682;p80"/>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80"/>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80"/>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80"/>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80"/>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80"/>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80"/>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80"/>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80"/>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80"/>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80"/>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80"/>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80"/>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80"/>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80"/>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80"/>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80"/>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80"/>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80"/>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80"/>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80"/>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80"/>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80"/>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5" name="Google Shape;19705;p80"/>
          <p:cNvGrpSpPr/>
          <p:nvPr/>
        </p:nvGrpSpPr>
        <p:grpSpPr>
          <a:xfrm>
            <a:off x="6567324" y="2436849"/>
            <a:ext cx="366722" cy="342892"/>
            <a:chOff x="6567324" y="2436849"/>
            <a:chExt cx="366722" cy="342892"/>
          </a:xfrm>
        </p:grpSpPr>
        <p:sp>
          <p:nvSpPr>
            <p:cNvPr id="19706" name="Google Shape;19706;p80"/>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80"/>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80"/>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80"/>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80"/>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80"/>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80"/>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80"/>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80"/>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80"/>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80"/>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80"/>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8" name="Google Shape;19718;p80"/>
          <p:cNvGrpSpPr/>
          <p:nvPr/>
        </p:nvGrpSpPr>
        <p:grpSpPr>
          <a:xfrm>
            <a:off x="4208970" y="3361347"/>
            <a:ext cx="299349" cy="348188"/>
            <a:chOff x="4208970" y="3361347"/>
            <a:chExt cx="299349" cy="348188"/>
          </a:xfrm>
        </p:grpSpPr>
        <p:sp>
          <p:nvSpPr>
            <p:cNvPr id="19719" name="Google Shape;19719;p80"/>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80"/>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80"/>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80"/>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80"/>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80"/>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80"/>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80"/>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80"/>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80"/>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80"/>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80"/>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80"/>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80"/>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3" name="Google Shape;19733;p80"/>
          <p:cNvGrpSpPr/>
          <p:nvPr/>
        </p:nvGrpSpPr>
        <p:grpSpPr>
          <a:xfrm>
            <a:off x="2786833" y="1512351"/>
            <a:ext cx="366722" cy="353667"/>
            <a:chOff x="2786833" y="1512351"/>
            <a:chExt cx="366722" cy="353667"/>
          </a:xfrm>
        </p:grpSpPr>
        <p:sp>
          <p:nvSpPr>
            <p:cNvPr id="19734" name="Google Shape;19734;p80"/>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80"/>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80"/>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80"/>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80"/>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80"/>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80"/>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80"/>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80"/>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80"/>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80"/>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80"/>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80"/>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80"/>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80"/>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80"/>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80"/>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80"/>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80"/>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80"/>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4" name="Google Shape;19754;p80"/>
          <p:cNvGrpSpPr/>
          <p:nvPr/>
        </p:nvGrpSpPr>
        <p:grpSpPr>
          <a:xfrm>
            <a:off x="1845321" y="1512744"/>
            <a:ext cx="352723" cy="353090"/>
            <a:chOff x="1845321" y="1512744"/>
            <a:chExt cx="352723" cy="353090"/>
          </a:xfrm>
        </p:grpSpPr>
        <p:sp>
          <p:nvSpPr>
            <p:cNvPr id="19755" name="Google Shape;19755;p80"/>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80"/>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80"/>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80"/>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80"/>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80"/>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80"/>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80"/>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80"/>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80"/>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80"/>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6" name="Google Shape;19766;p80"/>
          <p:cNvGrpSpPr/>
          <p:nvPr/>
        </p:nvGrpSpPr>
        <p:grpSpPr>
          <a:xfrm>
            <a:off x="3214452" y="3340533"/>
            <a:ext cx="392465" cy="389896"/>
            <a:chOff x="3214452" y="3340533"/>
            <a:chExt cx="392465" cy="389896"/>
          </a:xfrm>
        </p:grpSpPr>
        <p:sp>
          <p:nvSpPr>
            <p:cNvPr id="19767" name="Google Shape;19767;p80"/>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80"/>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80"/>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80"/>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80"/>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80"/>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80"/>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80"/>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80"/>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80"/>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80"/>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80"/>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80"/>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80"/>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80"/>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80"/>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80"/>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80"/>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80"/>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80"/>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80"/>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80"/>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80"/>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80"/>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80"/>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2" name="Google Shape;19792;p80"/>
          <p:cNvGrpSpPr/>
          <p:nvPr/>
        </p:nvGrpSpPr>
        <p:grpSpPr>
          <a:xfrm>
            <a:off x="3327229" y="1499899"/>
            <a:ext cx="234650" cy="378440"/>
            <a:chOff x="3327229" y="1499899"/>
            <a:chExt cx="234650" cy="378440"/>
          </a:xfrm>
        </p:grpSpPr>
        <p:sp>
          <p:nvSpPr>
            <p:cNvPr id="19793" name="Google Shape;19793;p80"/>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80"/>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80"/>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80"/>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80"/>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80"/>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80"/>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80"/>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80"/>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80"/>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80"/>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80"/>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80"/>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80"/>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80"/>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80"/>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80"/>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80"/>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80"/>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80"/>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80"/>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4" name="Google Shape;19814;p80"/>
          <p:cNvGrpSpPr/>
          <p:nvPr/>
        </p:nvGrpSpPr>
        <p:grpSpPr>
          <a:xfrm>
            <a:off x="3735553" y="1530151"/>
            <a:ext cx="366722" cy="317962"/>
            <a:chOff x="3735553" y="1530151"/>
            <a:chExt cx="366722" cy="317962"/>
          </a:xfrm>
        </p:grpSpPr>
        <p:sp>
          <p:nvSpPr>
            <p:cNvPr id="19815" name="Google Shape;19815;p80"/>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80"/>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80"/>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80"/>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80"/>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80"/>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80"/>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80"/>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80"/>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80"/>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80"/>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80"/>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7" name="Google Shape;19827;p80"/>
          <p:cNvGrpSpPr/>
          <p:nvPr/>
        </p:nvGrpSpPr>
        <p:grpSpPr>
          <a:xfrm>
            <a:off x="866322" y="2469775"/>
            <a:ext cx="379226" cy="322733"/>
            <a:chOff x="866322" y="2469775"/>
            <a:chExt cx="379226" cy="322733"/>
          </a:xfrm>
        </p:grpSpPr>
        <p:sp>
          <p:nvSpPr>
            <p:cNvPr id="19828" name="Google Shape;19828;p80"/>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80"/>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80"/>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80"/>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80"/>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80"/>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80"/>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80"/>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80"/>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80"/>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80"/>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80"/>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80"/>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80"/>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80"/>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80"/>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80"/>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80"/>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80"/>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80"/>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80"/>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80"/>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80"/>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80"/>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80"/>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80"/>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4" name="Google Shape;19854;p80"/>
          <p:cNvGrpSpPr/>
          <p:nvPr/>
        </p:nvGrpSpPr>
        <p:grpSpPr>
          <a:xfrm>
            <a:off x="1328387" y="2500814"/>
            <a:ext cx="404183" cy="289151"/>
            <a:chOff x="1328387" y="2500814"/>
            <a:chExt cx="404183" cy="289151"/>
          </a:xfrm>
        </p:grpSpPr>
        <p:sp>
          <p:nvSpPr>
            <p:cNvPr id="19855" name="Google Shape;19855;p80"/>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80"/>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80"/>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80"/>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80"/>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80"/>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80"/>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80"/>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80"/>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80"/>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80"/>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80"/>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80"/>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80"/>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80"/>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80"/>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80"/>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80"/>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80"/>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80"/>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80"/>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80"/>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80"/>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80"/>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80"/>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80"/>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80"/>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80"/>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80"/>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4" name="Google Shape;19884;p80"/>
          <p:cNvGrpSpPr/>
          <p:nvPr/>
        </p:nvGrpSpPr>
        <p:grpSpPr>
          <a:xfrm>
            <a:off x="1821465" y="2495702"/>
            <a:ext cx="365988" cy="270801"/>
            <a:chOff x="1821465" y="2495702"/>
            <a:chExt cx="365988" cy="270801"/>
          </a:xfrm>
        </p:grpSpPr>
        <p:sp>
          <p:nvSpPr>
            <p:cNvPr id="19885" name="Google Shape;19885;p80"/>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80"/>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80"/>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80"/>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80"/>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80"/>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80"/>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2" name="Google Shape;19892;p80"/>
          <p:cNvGrpSpPr/>
          <p:nvPr/>
        </p:nvGrpSpPr>
        <p:grpSpPr>
          <a:xfrm>
            <a:off x="3725723" y="2455776"/>
            <a:ext cx="354977" cy="351202"/>
            <a:chOff x="3725723" y="2455776"/>
            <a:chExt cx="354977" cy="351202"/>
          </a:xfrm>
        </p:grpSpPr>
        <p:sp>
          <p:nvSpPr>
            <p:cNvPr id="19893" name="Google Shape;19893;p80"/>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80"/>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80"/>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80"/>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80"/>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80"/>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80"/>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80"/>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80"/>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80"/>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80"/>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80"/>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80"/>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6" name="Google Shape;19906;p80"/>
          <p:cNvGrpSpPr/>
          <p:nvPr/>
        </p:nvGrpSpPr>
        <p:grpSpPr>
          <a:xfrm>
            <a:off x="5226165" y="1977641"/>
            <a:ext cx="230482" cy="388847"/>
            <a:chOff x="5226165" y="1977641"/>
            <a:chExt cx="230482" cy="388847"/>
          </a:xfrm>
        </p:grpSpPr>
        <p:sp>
          <p:nvSpPr>
            <p:cNvPr id="19907" name="Google Shape;19907;p80"/>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80"/>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80"/>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80"/>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80"/>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80"/>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80"/>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80"/>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80"/>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80"/>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80"/>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80"/>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9" name="Google Shape;19919;p80"/>
          <p:cNvGrpSpPr/>
          <p:nvPr/>
        </p:nvGrpSpPr>
        <p:grpSpPr>
          <a:xfrm>
            <a:off x="5632602" y="2025510"/>
            <a:ext cx="370130" cy="287264"/>
            <a:chOff x="5632602" y="2025510"/>
            <a:chExt cx="370130" cy="287264"/>
          </a:xfrm>
        </p:grpSpPr>
        <p:sp>
          <p:nvSpPr>
            <p:cNvPr id="19920" name="Google Shape;19920;p80"/>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80"/>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80"/>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80"/>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80"/>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80"/>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80"/>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80"/>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80"/>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80"/>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80"/>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80"/>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80"/>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80"/>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80"/>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80"/>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80"/>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80"/>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8" name="Google Shape;19938;p80"/>
          <p:cNvGrpSpPr/>
          <p:nvPr/>
        </p:nvGrpSpPr>
        <p:grpSpPr>
          <a:xfrm>
            <a:off x="4212378" y="2456537"/>
            <a:ext cx="331515" cy="330021"/>
            <a:chOff x="4212378" y="2456537"/>
            <a:chExt cx="331515" cy="330021"/>
          </a:xfrm>
        </p:grpSpPr>
        <p:sp>
          <p:nvSpPr>
            <p:cNvPr id="19939" name="Google Shape;19939;p80"/>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80"/>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80"/>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80"/>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80"/>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80"/>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80"/>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80"/>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80"/>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8" name="Google Shape;19948;p80"/>
          <p:cNvGrpSpPr/>
          <p:nvPr/>
        </p:nvGrpSpPr>
        <p:grpSpPr>
          <a:xfrm>
            <a:off x="6176013" y="1977825"/>
            <a:ext cx="235411" cy="347427"/>
            <a:chOff x="6176013" y="1977825"/>
            <a:chExt cx="235411" cy="347427"/>
          </a:xfrm>
        </p:grpSpPr>
        <p:sp>
          <p:nvSpPr>
            <p:cNvPr id="19949" name="Google Shape;19949;p80"/>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80"/>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80"/>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80"/>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80"/>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80"/>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80"/>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80"/>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80"/>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80"/>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80"/>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80"/>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80"/>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80"/>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80"/>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80"/>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80"/>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6" name="Google Shape;19966;p80"/>
          <p:cNvGrpSpPr/>
          <p:nvPr/>
        </p:nvGrpSpPr>
        <p:grpSpPr>
          <a:xfrm>
            <a:off x="6652077" y="1977458"/>
            <a:ext cx="235778" cy="347794"/>
            <a:chOff x="6652077" y="1977458"/>
            <a:chExt cx="235778" cy="347794"/>
          </a:xfrm>
        </p:grpSpPr>
        <p:sp>
          <p:nvSpPr>
            <p:cNvPr id="19967" name="Google Shape;19967;p80"/>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80"/>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80"/>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80"/>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80"/>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80"/>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80"/>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80"/>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80"/>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80"/>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80"/>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80"/>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80"/>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80"/>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80"/>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80"/>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3" name="Google Shape;19983;p80"/>
          <p:cNvGrpSpPr/>
          <p:nvPr/>
        </p:nvGrpSpPr>
        <p:grpSpPr>
          <a:xfrm>
            <a:off x="7072513" y="1997512"/>
            <a:ext cx="394352" cy="308052"/>
            <a:chOff x="7072513" y="1997512"/>
            <a:chExt cx="394352" cy="308052"/>
          </a:xfrm>
        </p:grpSpPr>
        <p:sp>
          <p:nvSpPr>
            <p:cNvPr id="19984" name="Google Shape;19984;p80"/>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80"/>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80"/>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80"/>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80"/>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80"/>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80"/>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80"/>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80"/>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80"/>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80"/>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5" name="Google Shape;19995;p80"/>
          <p:cNvGrpSpPr/>
          <p:nvPr/>
        </p:nvGrpSpPr>
        <p:grpSpPr>
          <a:xfrm>
            <a:off x="7576208" y="1977825"/>
            <a:ext cx="292533" cy="347454"/>
            <a:chOff x="7576208" y="1977825"/>
            <a:chExt cx="292533" cy="347454"/>
          </a:xfrm>
        </p:grpSpPr>
        <p:sp>
          <p:nvSpPr>
            <p:cNvPr id="19996" name="Google Shape;19996;p80"/>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80"/>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80"/>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80"/>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80"/>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80"/>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80"/>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80"/>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80"/>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80"/>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80"/>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80"/>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80"/>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9" name="Google Shape;20009;p80"/>
          <p:cNvGrpSpPr/>
          <p:nvPr/>
        </p:nvGrpSpPr>
        <p:grpSpPr>
          <a:xfrm>
            <a:off x="8023882" y="1977458"/>
            <a:ext cx="320557" cy="347794"/>
            <a:chOff x="8023882" y="1977458"/>
            <a:chExt cx="320557" cy="347794"/>
          </a:xfrm>
        </p:grpSpPr>
        <p:sp>
          <p:nvSpPr>
            <p:cNvPr id="20010" name="Google Shape;20010;p80"/>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80"/>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80"/>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80"/>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80"/>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80"/>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80"/>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80"/>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80"/>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80"/>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80"/>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80"/>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80"/>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80"/>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80"/>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80"/>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80"/>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80"/>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80"/>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80"/>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80"/>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80"/>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80"/>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80"/>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80"/>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80"/>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80"/>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80"/>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80"/>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80"/>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80"/>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80"/>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80"/>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80"/>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80"/>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80"/>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80"/>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80"/>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80"/>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80"/>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0" name="Google Shape;20050;p80"/>
          <p:cNvGrpSpPr/>
          <p:nvPr/>
        </p:nvGrpSpPr>
        <p:grpSpPr>
          <a:xfrm>
            <a:off x="5627674" y="2444819"/>
            <a:ext cx="345147" cy="342630"/>
            <a:chOff x="5627674" y="2444819"/>
            <a:chExt cx="345147" cy="342630"/>
          </a:xfrm>
        </p:grpSpPr>
        <p:sp>
          <p:nvSpPr>
            <p:cNvPr id="20051" name="Google Shape;20051;p80"/>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80"/>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80"/>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80"/>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80"/>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6" name="Google Shape;20056;p80"/>
          <p:cNvGrpSpPr/>
          <p:nvPr/>
        </p:nvGrpSpPr>
        <p:grpSpPr>
          <a:xfrm>
            <a:off x="4653996" y="2440257"/>
            <a:ext cx="396607" cy="348555"/>
            <a:chOff x="4653996" y="2440257"/>
            <a:chExt cx="396607" cy="348555"/>
          </a:xfrm>
        </p:grpSpPr>
        <p:sp>
          <p:nvSpPr>
            <p:cNvPr id="20057" name="Google Shape;20057;p80"/>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80"/>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80"/>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80"/>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80"/>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80"/>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80"/>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80"/>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80"/>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80"/>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80"/>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80"/>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80"/>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80"/>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80"/>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80"/>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80"/>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80"/>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5" name="Google Shape;20075;p80"/>
          <p:cNvGrpSpPr/>
          <p:nvPr/>
        </p:nvGrpSpPr>
        <p:grpSpPr>
          <a:xfrm>
            <a:off x="1854391" y="2895140"/>
            <a:ext cx="301630" cy="374272"/>
            <a:chOff x="1854391" y="2895140"/>
            <a:chExt cx="301630" cy="374272"/>
          </a:xfrm>
        </p:grpSpPr>
        <p:sp>
          <p:nvSpPr>
            <p:cNvPr id="20076" name="Google Shape;20076;p80"/>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80"/>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80"/>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80"/>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80"/>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80"/>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80"/>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80"/>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80"/>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80"/>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80"/>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80"/>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80"/>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80"/>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80"/>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80"/>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80"/>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80"/>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80"/>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80"/>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80"/>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80"/>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80"/>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80"/>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80"/>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80"/>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80"/>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80"/>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80"/>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80"/>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80"/>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80"/>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80"/>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80"/>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80"/>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80"/>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80"/>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80"/>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80"/>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80"/>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80"/>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80"/>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80"/>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80"/>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80"/>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80"/>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80"/>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80"/>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80"/>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5" name="Google Shape;20125;p80"/>
          <p:cNvGrpSpPr/>
          <p:nvPr/>
        </p:nvGrpSpPr>
        <p:grpSpPr>
          <a:xfrm>
            <a:off x="5172817" y="2438370"/>
            <a:ext cx="289518" cy="357651"/>
            <a:chOff x="5172817" y="2438370"/>
            <a:chExt cx="289518" cy="357651"/>
          </a:xfrm>
        </p:grpSpPr>
        <p:sp>
          <p:nvSpPr>
            <p:cNvPr id="20126" name="Google Shape;20126;p80"/>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80"/>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80"/>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80"/>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80"/>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80"/>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80"/>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80"/>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80"/>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80"/>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80"/>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7" name="Google Shape;20137;p80"/>
          <p:cNvGrpSpPr/>
          <p:nvPr/>
        </p:nvGrpSpPr>
        <p:grpSpPr>
          <a:xfrm>
            <a:off x="3234506" y="2484534"/>
            <a:ext cx="388297" cy="293320"/>
            <a:chOff x="3234506" y="2484534"/>
            <a:chExt cx="388297" cy="293320"/>
          </a:xfrm>
        </p:grpSpPr>
        <p:sp>
          <p:nvSpPr>
            <p:cNvPr id="20138" name="Google Shape;20138;p80"/>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80"/>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80"/>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80"/>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80"/>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80"/>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80"/>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80"/>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80"/>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80"/>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80"/>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80"/>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80"/>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80"/>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80"/>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80"/>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4" name="Google Shape;20154;p80"/>
          <p:cNvGrpSpPr/>
          <p:nvPr/>
        </p:nvGrpSpPr>
        <p:grpSpPr>
          <a:xfrm>
            <a:off x="6065149" y="3367036"/>
            <a:ext cx="362553" cy="356498"/>
            <a:chOff x="6065149" y="3367036"/>
            <a:chExt cx="362553" cy="356498"/>
          </a:xfrm>
        </p:grpSpPr>
        <p:sp>
          <p:nvSpPr>
            <p:cNvPr id="20155" name="Google Shape;20155;p80"/>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80"/>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80"/>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80"/>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80"/>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0" name="Google Shape;20160;p80"/>
          <p:cNvGrpSpPr/>
          <p:nvPr/>
        </p:nvGrpSpPr>
        <p:grpSpPr>
          <a:xfrm>
            <a:off x="2866317" y="3817357"/>
            <a:ext cx="362920" cy="356865"/>
            <a:chOff x="2866317" y="3817357"/>
            <a:chExt cx="362920" cy="356865"/>
          </a:xfrm>
        </p:grpSpPr>
        <p:sp>
          <p:nvSpPr>
            <p:cNvPr id="20161" name="Google Shape;20161;p80"/>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80"/>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80"/>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4" name="Google Shape;20164;p80"/>
          <p:cNvGrpSpPr/>
          <p:nvPr/>
        </p:nvGrpSpPr>
        <p:grpSpPr>
          <a:xfrm>
            <a:off x="6540821" y="3367036"/>
            <a:ext cx="362553" cy="356498"/>
            <a:chOff x="6540821" y="3367036"/>
            <a:chExt cx="362553" cy="356498"/>
          </a:xfrm>
        </p:grpSpPr>
        <p:sp>
          <p:nvSpPr>
            <p:cNvPr id="20165" name="Google Shape;20165;p80"/>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80"/>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80"/>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80"/>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80"/>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80"/>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80"/>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2" name="Google Shape;20172;p80"/>
          <p:cNvGrpSpPr/>
          <p:nvPr/>
        </p:nvGrpSpPr>
        <p:grpSpPr>
          <a:xfrm>
            <a:off x="2302458" y="2474704"/>
            <a:ext cx="354479" cy="312561"/>
            <a:chOff x="2302458" y="2474704"/>
            <a:chExt cx="354479" cy="312561"/>
          </a:xfrm>
        </p:grpSpPr>
        <p:sp>
          <p:nvSpPr>
            <p:cNvPr id="20173" name="Google Shape;20173;p80"/>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80"/>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80"/>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80"/>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80"/>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80"/>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80"/>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80"/>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80"/>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80"/>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80"/>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80"/>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5" name="Google Shape;20185;p80"/>
          <p:cNvGrpSpPr/>
          <p:nvPr/>
        </p:nvGrpSpPr>
        <p:grpSpPr>
          <a:xfrm>
            <a:off x="2831110" y="2442538"/>
            <a:ext cx="246002" cy="348922"/>
            <a:chOff x="2831110" y="2442538"/>
            <a:chExt cx="246002" cy="348922"/>
          </a:xfrm>
        </p:grpSpPr>
        <p:sp>
          <p:nvSpPr>
            <p:cNvPr id="20186" name="Google Shape;20186;p80"/>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80"/>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80"/>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80"/>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80"/>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80"/>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80"/>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80"/>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80"/>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80"/>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80"/>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80"/>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80"/>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80"/>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0" name="Google Shape;20200;p80"/>
          <p:cNvGrpSpPr/>
          <p:nvPr/>
        </p:nvGrpSpPr>
        <p:grpSpPr>
          <a:xfrm>
            <a:off x="3314750" y="3817357"/>
            <a:ext cx="362920" cy="356865"/>
            <a:chOff x="3314750" y="3817357"/>
            <a:chExt cx="362920" cy="356865"/>
          </a:xfrm>
        </p:grpSpPr>
        <p:sp>
          <p:nvSpPr>
            <p:cNvPr id="20201" name="Google Shape;20201;p80"/>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80"/>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80"/>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80"/>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80"/>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6" name="Google Shape;20206;p80"/>
          <p:cNvGrpSpPr/>
          <p:nvPr/>
        </p:nvGrpSpPr>
        <p:grpSpPr>
          <a:xfrm>
            <a:off x="7016492" y="3367036"/>
            <a:ext cx="362947" cy="356498"/>
            <a:chOff x="7016492" y="3367036"/>
            <a:chExt cx="362947" cy="356498"/>
          </a:xfrm>
        </p:grpSpPr>
        <p:sp>
          <p:nvSpPr>
            <p:cNvPr id="20207" name="Google Shape;20207;p80"/>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80"/>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80"/>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80"/>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80"/>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80"/>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3" name="Google Shape;20213;p80"/>
          <p:cNvGrpSpPr/>
          <p:nvPr/>
        </p:nvGrpSpPr>
        <p:grpSpPr>
          <a:xfrm>
            <a:off x="3763184" y="3817357"/>
            <a:ext cx="363314" cy="356576"/>
            <a:chOff x="3763184" y="3817357"/>
            <a:chExt cx="363314" cy="356576"/>
          </a:xfrm>
        </p:grpSpPr>
        <p:sp>
          <p:nvSpPr>
            <p:cNvPr id="20214" name="Google Shape;20214;p80"/>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80"/>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80"/>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80"/>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80"/>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9" name="Google Shape;20219;p80"/>
          <p:cNvGrpSpPr/>
          <p:nvPr/>
        </p:nvGrpSpPr>
        <p:grpSpPr>
          <a:xfrm>
            <a:off x="5108852" y="3817357"/>
            <a:ext cx="362947" cy="356576"/>
            <a:chOff x="5108852" y="3817357"/>
            <a:chExt cx="362947" cy="356576"/>
          </a:xfrm>
        </p:grpSpPr>
        <p:sp>
          <p:nvSpPr>
            <p:cNvPr id="20220" name="Google Shape;20220;p80"/>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80"/>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80"/>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80"/>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4" name="Google Shape;20224;p80"/>
          <p:cNvGrpSpPr/>
          <p:nvPr/>
        </p:nvGrpSpPr>
        <p:grpSpPr>
          <a:xfrm>
            <a:off x="6005720" y="3817357"/>
            <a:ext cx="362947" cy="356576"/>
            <a:chOff x="6005720" y="3817357"/>
            <a:chExt cx="362947" cy="356576"/>
          </a:xfrm>
        </p:grpSpPr>
        <p:sp>
          <p:nvSpPr>
            <p:cNvPr id="20225" name="Google Shape;20225;p80"/>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80"/>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80"/>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80"/>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9" name="Google Shape;20229;p80"/>
          <p:cNvGrpSpPr/>
          <p:nvPr/>
        </p:nvGrpSpPr>
        <p:grpSpPr>
          <a:xfrm>
            <a:off x="5589452" y="3367036"/>
            <a:ext cx="362580" cy="356498"/>
            <a:chOff x="5589452" y="3367036"/>
            <a:chExt cx="362580" cy="356498"/>
          </a:xfrm>
        </p:grpSpPr>
        <p:sp>
          <p:nvSpPr>
            <p:cNvPr id="20230" name="Google Shape;20230;p80"/>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80"/>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80"/>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3" name="Google Shape;20233;p80"/>
          <p:cNvGrpSpPr/>
          <p:nvPr/>
        </p:nvGrpSpPr>
        <p:grpSpPr>
          <a:xfrm>
            <a:off x="4211985" y="3817357"/>
            <a:ext cx="362947" cy="356576"/>
            <a:chOff x="4211985" y="3817357"/>
            <a:chExt cx="362947" cy="356576"/>
          </a:xfrm>
        </p:grpSpPr>
        <p:sp>
          <p:nvSpPr>
            <p:cNvPr id="20234" name="Google Shape;20234;p80"/>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80"/>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80"/>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7" name="Google Shape;20237;p80"/>
          <p:cNvGrpSpPr/>
          <p:nvPr/>
        </p:nvGrpSpPr>
        <p:grpSpPr>
          <a:xfrm>
            <a:off x="4660419" y="3817357"/>
            <a:ext cx="362947" cy="356576"/>
            <a:chOff x="4660419" y="3817357"/>
            <a:chExt cx="362947" cy="356576"/>
          </a:xfrm>
        </p:grpSpPr>
        <p:sp>
          <p:nvSpPr>
            <p:cNvPr id="20238" name="Google Shape;20238;p80"/>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80"/>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80"/>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80"/>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80"/>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3" name="Google Shape;20243;p80"/>
          <p:cNvGrpSpPr/>
          <p:nvPr/>
        </p:nvGrpSpPr>
        <p:grpSpPr>
          <a:xfrm>
            <a:off x="5557286" y="3817357"/>
            <a:ext cx="362947" cy="356576"/>
            <a:chOff x="5557286" y="3817357"/>
            <a:chExt cx="362947" cy="356576"/>
          </a:xfrm>
        </p:grpSpPr>
        <p:sp>
          <p:nvSpPr>
            <p:cNvPr id="20244" name="Google Shape;20244;p80"/>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80"/>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80"/>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80"/>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8" name="Google Shape;20248;p80"/>
          <p:cNvGrpSpPr/>
          <p:nvPr/>
        </p:nvGrpSpPr>
        <p:grpSpPr>
          <a:xfrm>
            <a:off x="7488021" y="3362475"/>
            <a:ext cx="372017" cy="365621"/>
            <a:chOff x="7488021" y="3362475"/>
            <a:chExt cx="372017" cy="365621"/>
          </a:xfrm>
        </p:grpSpPr>
        <p:sp>
          <p:nvSpPr>
            <p:cNvPr id="20249" name="Google Shape;20249;p80"/>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80"/>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80"/>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80"/>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80"/>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80"/>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80"/>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80"/>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80"/>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80"/>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9" name="Google Shape;20259;p80"/>
          <p:cNvGrpSpPr/>
          <p:nvPr/>
        </p:nvGrpSpPr>
        <p:grpSpPr>
          <a:xfrm>
            <a:off x="5113781" y="3367036"/>
            <a:ext cx="362553" cy="356498"/>
            <a:chOff x="5113781" y="3367036"/>
            <a:chExt cx="362553" cy="356498"/>
          </a:xfrm>
        </p:grpSpPr>
        <p:sp>
          <p:nvSpPr>
            <p:cNvPr id="20260" name="Google Shape;20260;p80"/>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80"/>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62" name="Google Shape;20262;p80"/>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63" name="Google Shape;20263;p80"/>
          <p:cNvGrpSpPr/>
          <p:nvPr/>
        </p:nvGrpSpPr>
        <p:grpSpPr>
          <a:xfrm>
            <a:off x="7968621" y="3365489"/>
            <a:ext cx="375818" cy="357651"/>
            <a:chOff x="7968621" y="3365489"/>
            <a:chExt cx="375818" cy="357651"/>
          </a:xfrm>
        </p:grpSpPr>
        <p:sp>
          <p:nvSpPr>
            <p:cNvPr id="20264" name="Google Shape;20264;p80"/>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80"/>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80"/>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80"/>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80"/>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80"/>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80"/>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80"/>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80"/>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80"/>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80"/>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80"/>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279" name="Shape 20279"/>
        <p:cNvGrpSpPr/>
        <p:nvPr/>
      </p:nvGrpSpPr>
      <p:grpSpPr>
        <a:xfrm>
          <a:off x="0" y="0"/>
          <a:ext cx="0" cy="0"/>
          <a:chOff x="0" y="0"/>
          <a:chExt cx="0" cy="0"/>
        </a:xfrm>
      </p:grpSpPr>
      <p:sp>
        <p:nvSpPr>
          <p:cNvPr id="20280" name="Google Shape;20280;p81"/>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
        <p:nvSpPr>
          <p:cNvPr id="20281" name="Google Shape;20281;p81"/>
          <p:cNvSpPr/>
          <p:nvPr/>
        </p:nvSpPr>
        <p:spPr>
          <a:xfrm>
            <a:off x="1504285" y="294881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81"/>
          <p:cNvSpPr/>
          <p:nvPr/>
        </p:nvSpPr>
        <p:spPr>
          <a:xfrm>
            <a:off x="2653822" y="2845479"/>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81"/>
          <p:cNvSpPr/>
          <p:nvPr/>
        </p:nvSpPr>
        <p:spPr>
          <a:xfrm>
            <a:off x="1380284" y="2845479"/>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81"/>
          <p:cNvSpPr/>
          <p:nvPr/>
        </p:nvSpPr>
        <p:spPr>
          <a:xfrm>
            <a:off x="199873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81"/>
          <p:cNvSpPr/>
          <p:nvPr/>
        </p:nvSpPr>
        <p:spPr>
          <a:xfrm>
            <a:off x="2949013" y="392248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81"/>
          <p:cNvSpPr/>
          <p:nvPr/>
        </p:nvSpPr>
        <p:spPr>
          <a:xfrm>
            <a:off x="104845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81"/>
          <p:cNvSpPr/>
          <p:nvPr/>
        </p:nvSpPr>
        <p:spPr>
          <a:xfrm>
            <a:off x="199873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81"/>
          <p:cNvSpPr/>
          <p:nvPr/>
        </p:nvSpPr>
        <p:spPr>
          <a:xfrm>
            <a:off x="2949013" y="192212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81"/>
          <p:cNvSpPr/>
          <p:nvPr/>
        </p:nvSpPr>
        <p:spPr>
          <a:xfrm>
            <a:off x="104845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81"/>
          <p:cNvSpPr/>
          <p:nvPr/>
        </p:nvSpPr>
        <p:spPr>
          <a:xfrm>
            <a:off x="1180249" y="221418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81"/>
          <p:cNvSpPr/>
          <p:nvPr/>
        </p:nvSpPr>
        <p:spPr>
          <a:xfrm>
            <a:off x="2132085"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81"/>
          <p:cNvSpPr/>
          <p:nvPr/>
        </p:nvSpPr>
        <p:spPr>
          <a:xfrm>
            <a:off x="3087047"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81"/>
          <p:cNvSpPr/>
          <p:nvPr/>
        </p:nvSpPr>
        <p:spPr>
          <a:xfrm>
            <a:off x="3087047"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81"/>
          <p:cNvSpPr/>
          <p:nvPr/>
        </p:nvSpPr>
        <p:spPr>
          <a:xfrm>
            <a:off x="2132085"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81"/>
          <p:cNvSpPr/>
          <p:nvPr/>
        </p:nvSpPr>
        <p:spPr>
          <a:xfrm>
            <a:off x="1181416" y="421454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81"/>
          <p:cNvSpPr txBox="1"/>
          <p:nvPr>
            <p:ph idx="4294967295" type="title"/>
          </p:nvPr>
        </p:nvSpPr>
        <p:spPr>
          <a:xfrm>
            <a:off x="1644313" y="3079887"/>
            <a:ext cx="1428600" cy="27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lt1"/>
                </a:solidFill>
                <a:latin typeface="Arial"/>
                <a:ea typeface="Arial"/>
                <a:cs typeface="Arial"/>
                <a:sym typeface="Arial"/>
              </a:rPr>
              <a:t>Add the Title here</a:t>
            </a:r>
            <a:endParaRPr sz="1000">
              <a:latin typeface="Arial"/>
              <a:ea typeface="Arial"/>
              <a:cs typeface="Arial"/>
              <a:sym typeface="Arial"/>
            </a:endParaRPr>
          </a:p>
        </p:txBody>
      </p:sp>
      <p:grpSp>
        <p:nvGrpSpPr>
          <p:cNvPr id="20297" name="Google Shape;20297;p81"/>
          <p:cNvGrpSpPr/>
          <p:nvPr/>
        </p:nvGrpSpPr>
        <p:grpSpPr>
          <a:xfrm>
            <a:off x="1311648" y="1983281"/>
            <a:ext cx="197743" cy="197743"/>
            <a:chOff x="2676100" y="832575"/>
            <a:chExt cx="483125" cy="483125"/>
          </a:xfrm>
        </p:grpSpPr>
        <p:sp>
          <p:nvSpPr>
            <p:cNvPr id="20298" name="Google Shape;20298;p81"/>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99" name="Google Shape;20299;p81"/>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0" name="Google Shape;20300;p81"/>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01" name="Google Shape;20301;p81"/>
          <p:cNvGrpSpPr/>
          <p:nvPr/>
        </p:nvGrpSpPr>
        <p:grpSpPr>
          <a:xfrm>
            <a:off x="2258621" y="1976256"/>
            <a:ext cx="204394" cy="197743"/>
            <a:chOff x="3270550" y="832575"/>
            <a:chExt cx="499375" cy="483125"/>
          </a:xfrm>
        </p:grpSpPr>
        <p:sp>
          <p:nvSpPr>
            <p:cNvPr id="20302" name="Google Shape;20302;p81"/>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3" name="Google Shape;20303;p81"/>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4" name="Google Shape;20304;p81"/>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05" name="Google Shape;20305;p81"/>
          <p:cNvGrpSpPr/>
          <p:nvPr/>
        </p:nvGrpSpPr>
        <p:grpSpPr>
          <a:xfrm>
            <a:off x="3212214" y="1983307"/>
            <a:ext cx="197774" cy="197743"/>
            <a:chOff x="3270475" y="1427025"/>
            <a:chExt cx="483200" cy="483125"/>
          </a:xfrm>
        </p:grpSpPr>
        <p:sp>
          <p:nvSpPr>
            <p:cNvPr id="20306" name="Google Shape;20306;p81"/>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7" name="Google Shape;20307;p81"/>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8" name="Google Shape;20308;p81"/>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309" name="Google Shape;20309;p81"/>
          <p:cNvSpPr/>
          <p:nvPr/>
        </p:nvSpPr>
        <p:spPr>
          <a:xfrm>
            <a:off x="3212183" y="397857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10" name="Google Shape;20310;p81"/>
          <p:cNvSpPr/>
          <p:nvPr/>
        </p:nvSpPr>
        <p:spPr>
          <a:xfrm>
            <a:off x="1309717" y="397857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311" name="Google Shape;20311;p81"/>
          <p:cNvGrpSpPr/>
          <p:nvPr/>
        </p:nvGrpSpPr>
        <p:grpSpPr>
          <a:xfrm>
            <a:off x="2258607" y="3980427"/>
            <a:ext cx="204425" cy="194059"/>
            <a:chOff x="6222125" y="2025975"/>
            <a:chExt cx="499450" cy="474125"/>
          </a:xfrm>
        </p:grpSpPr>
        <p:sp>
          <p:nvSpPr>
            <p:cNvPr id="20312" name="Google Shape;20312;p81"/>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13" name="Google Shape;20313;p81"/>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14" name="Google Shape;20314;p81"/>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315" name="Google Shape;20315;p81"/>
          <p:cNvSpPr txBox="1"/>
          <p:nvPr>
            <p:ph idx="4294967295" type="title"/>
          </p:nvPr>
        </p:nvSpPr>
        <p:spPr>
          <a:xfrm>
            <a:off x="1048453" y="2273439"/>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1</a:t>
            </a:r>
            <a:endParaRPr sz="900">
              <a:latin typeface="Arial"/>
              <a:ea typeface="Arial"/>
              <a:cs typeface="Arial"/>
              <a:sym typeface="Arial"/>
            </a:endParaRPr>
          </a:p>
        </p:txBody>
      </p:sp>
      <p:sp>
        <p:nvSpPr>
          <p:cNvPr id="20316" name="Google Shape;20316;p81"/>
          <p:cNvSpPr txBox="1"/>
          <p:nvPr>
            <p:ph idx="4294967295" type="title"/>
          </p:nvPr>
        </p:nvSpPr>
        <p:spPr>
          <a:xfrm>
            <a:off x="1998736"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2</a:t>
            </a:r>
            <a:endParaRPr sz="900">
              <a:latin typeface="Arial"/>
              <a:ea typeface="Arial"/>
              <a:cs typeface="Arial"/>
              <a:sym typeface="Arial"/>
            </a:endParaRPr>
          </a:p>
        </p:txBody>
      </p:sp>
      <p:sp>
        <p:nvSpPr>
          <p:cNvPr id="20317" name="Google Shape;20317;p81"/>
          <p:cNvSpPr txBox="1"/>
          <p:nvPr>
            <p:ph idx="4294967295" type="title"/>
          </p:nvPr>
        </p:nvSpPr>
        <p:spPr>
          <a:xfrm>
            <a:off x="2949019"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3</a:t>
            </a:r>
            <a:endParaRPr sz="900">
              <a:latin typeface="Arial"/>
              <a:ea typeface="Arial"/>
              <a:cs typeface="Arial"/>
              <a:sym typeface="Arial"/>
            </a:endParaRPr>
          </a:p>
        </p:txBody>
      </p:sp>
      <p:sp>
        <p:nvSpPr>
          <p:cNvPr id="20318" name="Google Shape;20318;p81"/>
          <p:cNvSpPr txBox="1"/>
          <p:nvPr>
            <p:ph idx="4294967295" type="title"/>
          </p:nvPr>
        </p:nvSpPr>
        <p:spPr>
          <a:xfrm>
            <a:off x="1048350"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4</a:t>
            </a:r>
            <a:endParaRPr sz="900">
              <a:latin typeface="Arial"/>
              <a:ea typeface="Arial"/>
              <a:cs typeface="Arial"/>
              <a:sym typeface="Arial"/>
            </a:endParaRPr>
          </a:p>
        </p:txBody>
      </p:sp>
      <p:sp>
        <p:nvSpPr>
          <p:cNvPr id="20319" name="Google Shape;20319;p81"/>
          <p:cNvSpPr txBox="1"/>
          <p:nvPr>
            <p:ph idx="4294967295" type="title"/>
          </p:nvPr>
        </p:nvSpPr>
        <p:spPr>
          <a:xfrm>
            <a:off x="1998684"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5</a:t>
            </a:r>
            <a:endParaRPr sz="900">
              <a:latin typeface="Arial"/>
              <a:ea typeface="Arial"/>
              <a:cs typeface="Arial"/>
              <a:sym typeface="Arial"/>
            </a:endParaRPr>
          </a:p>
        </p:txBody>
      </p:sp>
      <p:sp>
        <p:nvSpPr>
          <p:cNvPr id="20320" name="Google Shape;20320;p81"/>
          <p:cNvSpPr txBox="1"/>
          <p:nvPr>
            <p:ph idx="4294967295" type="title"/>
          </p:nvPr>
        </p:nvSpPr>
        <p:spPr>
          <a:xfrm>
            <a:off x="2949019"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6</a:t>
            </a:r>
            <a:endParaRPr sz="900">
              <a:latin typeface="Arial"/>
              <a:ea typeface="Arial"/>
              <a:cs typeface="Arial"/>
              <a:sym typeface="Arial"/>
            </a:endParaRPr>
          </a:p>
        </p:txBody>
      </p:sp>
      <p:sp>
        <p:nvSpPr>
          <p:cNvPr id="20321" name="Google Shape;20321;p81"/>
          <p:cNvSpPr/>
          <p:nvPr/>
        </p:nvSpPr>
        <p:spPr>
          <a:xfrm>
            <a:off x="1374787"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81"/>
          <p:cNvSpPr/>
          <p:nvPr/>
        </p:nvSpPr>
        <p:spPr>
          <a:xfrm>
            <a:off x="2326630"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81"/>
          <p:cNvSpPr/>
          <p:nvPr/>
        </p:nvSpPr>
        <p:spPr>
          <a:xfrm>
            <a:off x="3278485"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81"/>
          <p:cNvSpPr/>
          <p:nvPr/>
        </p:nvSpPr>
        <p:spPr>
          <a:xfrm>
            <a:off x="1374774"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81"/>
          <p:cNvSpPr/>
          <p:nvPr/>
        </p:nvSpPr>
        <p:spPr>
          <a:xfrm>
            <a:off x="2326617"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81"/>
          <p:cNvSpPr/>
          <p:nvPr/>
        </p:nvSpPr>
        <p:spPr>
          <a:xfrm>
            <a:off x="3278472"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81"/>
          <p:cNvSpPr/>
          <p:nvPr/>
        </p:nvSpPr>
        <p:spPr>
          <a:xfrm>
            <a:off x="2200729"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81"/>
          <p:cNvSpPr/>
          <p:nvPr/>
        </p:nvSpPr>
        <p:spPr>
          <a:xfrm>
            <a:off x="2328782"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81"/>
          <p:cNvSpPr/>
          <p:nvPr/>
        </p:nvSpPr>
        <p:spPr>
          <a:xfrm>
            <a:off x="2456836"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81"/>
          <p:cNvSpPr/>
          <p:nvPr/>
        </p:nvSpPr>
        <p:spPr>
          <a:xfrm>
            <a:off x="2200729"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81"/>
          <p:cNvSpPr/>
          <p:nvPr/>
        </p:nvSpPr>
        <p:spPr>
          <a:xfrm>
            <a:off x="2328782"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81"/>
          <p:cNvSpPr/>
          <p:nvPr/>
        </p:nvSpPr>
        <p:spPr>
          <a:xfrm>
            <a:off x="2456836"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333" name="Google Shape;20333;p81"/>
          <p:cNvCxnSpPr>
            <a:stCxn id="20321" idx="4"/>
            <a:endCxn id="20327" idx="0"/>
          </p:cNvCxnSpPr>
          <p:nvPr/>
        </p:nvCxnSpPr>
        <p:spPr>
          <a:xfrm flipH="1" rot="-5400000">
            <a:off x="1718737" y="2306976"/>
            <a:ext cx="201900" cy="8259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334" name="Google Shape;20334;p81"/>
          <p:cNvCxnSpPr>
            <a:stCxn id="20323" idx="4"/>
            <a:endCxn id="20329" idx="0"/>
          </p:cNvCxnSpPr>
          <p:nvPr/>
        </p:nvCxnSpPr>
        <p:spPr>
          <a:xfrm rot="5400000">
            <a:off x="2798635" y="2309076"/>
            <a:ext cx="201900" cy="8217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335" name="Google Shape;20335;p81"/>
          <p:cNvCxnSpPr>
            <a:stCxn id="20322" idx="4"/>
            <a:endCxn id="20328" idx="0"/>
          </p:cNvCxnSpPr>
          <p:nvPr/>
        </p:nvCxnSpPr>
        <p:spPr>
          <a:xfrm flipH="1" rot="-5400000">
            <a:off x="2258680" y="2718876"/>
            <a:ext cx="201900" cy="21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336" name="Google Shape;20336;p81"/>
          <p:cNvCxnSpPr>
            <a:stCxn id="20324" idx="0"/>
            <a:endCxn id="20330" idx="4"/>
          </p:cNvCxnSpPr>
          <p:nvPr/>
        </p:nvCxnSpPr>
        <p:spPr>
          <a:xfrm rot="-5400000">
            <a:off x="1717824" y="3302386"/>
            <a:ext cx="203700" cy="8259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20337" name="Google Shape;20337;p81"/>
          <p:cNvCxnSpPr>
            <a:stCxn id="20326" idx="0"/>
            <a:endCxn id="20332" idx="4"/>
          </p:cNvCxnSpPr>
          <p:nvPr/>
        </p:nvCxnSpPr>
        <p:spPr>
          <a:xfrm flipH="1" rot="5400000">
            <a:off x="2797722" y="3304486"/>
            <a:ext cx="203700" cy="8217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20338" name="Google Shape;20338;p81"/>
          <p:cNvCxnSpPr>
            <a:stCxn id="20325" idx="0"/>
            <a:endCxn id="20331" idx="4"/>
          </p:cNvCxnSpPr>
          <p:nvPr/>
        </p:nvCxnSpPr>
        <p:spPr>
          <a:xfrm rot="-5400000">
            <a:off x="2257767" y="3714286"/>
            <a:ext cx="203700" cy="2100"/>
          </a:xfrm>
          <a:prstGeom prst="curvedConnector3">
            <a:avLst>
              <a:gd fmla="val 50003" name="adj1"/>
            </a:avLst>
          </a:prstGeom>
          <a:noFill/>
          <a:ln cap="flat" cmpd="sng" w="19050">
            <a:solidFill>
              <a:srgbClr val="5F7D95"/>
            </a:solidFill>
            <a:prstDash val="solid"/>
            <a:round/>
            <a:headEnd len="med" w="med" type="none"/>
            <a:tailEnd len="med" w="med" type="none"/>
          </a:ln>
        </p:spPr>
      </p:cxnSp>
      <p:sp>
        <p:nvSpPr>
          <p:cNvPr id="20339" name="Google Shape;20339;p81"/>
          <p:cNvSpPr/>
          <p:nvPr/>
        </p:nvSpPr>
        <p:spPr>
          <a:xfrm>
            <a:off x="4239724" y="307096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81"/>
          <p:cNvSpPr/>
          <p:nvPr/>
        </p:nvSpPr>
        <p:spPr>
          <a:xfrm>
            <a:off x="5018842" y="307096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81"/>
          <p:cNvSpPr/>
          <p:nvPr/>
        </p:nvSpPr>
        <p:spPr>
          <a:xfrm>
            <a:off x="5797943" y="307096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342" name="Google Shape;20342;p81"/>
          <p:cNvSpPr/>
          <p:nvPr/>
        </p:nvSpPr>
        <p:spPr>
          <a:xfrm>
            <a:off x="6576658" y="307096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343" name="Google Shape;20343;p81"/>
          <p:cNvSpPr/>
          <p:nvPr/>
        </p:nvSpPr>
        <p:spPr>
          <a:xfrm>
            <a:off x="7355776" y="307096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344" name="Google Shape;20344;p81"/>
          <p:cNvSpPr/>
          <p:nvPr/>
        </p:nvSpPr>
        <p:spPr>
          <a:xfrm>
            <a:off x="4429400" y="202500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81"/>
          <p:cNvSpPr/>
          <p:nvPr/>
        </p:nvSpPr>
        <p:spPr>
          <a:xfrm>
            <a:off x="5244198" y="402098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81"/>
          <p:cNvSpPr/>
          <p:nvPr/>
        </p:nvSpPr>
        <p:spPr>
          <a:xfrm>
            <a:off x="6007260" y="202500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81"/>
          <p:cNvSpPr/>
          <p:nvPr/>
        </p:nvSpPr>
        <p:spPr>
          <a:xfrm>
            <a:off x="6796005" y="402108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81"/>
          <p:cNvSpPr/>
          <p:nvPr/>
        </p:nvSpPr>
        <p:spPr>
          <a:xfrm>
            <a:off x="7585138" y="202500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81"/>
          <p:cNvSpPr/>
          <p:nvPr/>
        </p:nvSpPr>
        <p:spPr>
          <a:xfrm>
            <a:off x="4569763"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81"/>
          <p:cNvSpPr/>
          <p:nvPr/>
        </p:nvSpPr>
        <p:spPr>
          <a:xfrm>
            <a:off x="614762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81"/>
          <p:cNvSpPr/>
          <p:nvPr/>
        </p:nvSpPr>
        <p:spPr>
          <a:xfrm>
            <a:off x="772547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81"/>
          <p:cNvSpPr/>
          <p:nvPr/>
        </p:nvSpPr>
        <p:spPr>
          <a:xfrm>
            <a:off x="5384563" y="33623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81"/>
          <p:cNvSpPr/>
          <p:nvPr/>
        </p:nvSpPr>
        <p:spPr>
          <a:xfrm>
            <a:off x="6936563" y="33624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81"/>
          <p:cNvSpPr txBox="1"/>
          <p:nvPr>
            <p:ph idx="4294967295" type="title"/>
          </p:nvPr>
        </p:nvSpPr>
        <p:spPr>
          <a:xfrm>
            <a:off x="43314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2016</a:t>
            </a:r>
            <a:endParaRPr b="1" sz="900">
              <a:latin typeface="Arial"/>
              <a:ea typeface="Arial"/>
              <a:cs typeface="Arial"/>
              <a:sym typeface="Arial"/>
            </a:endParaRPr>
          </a:p>
        </p:txBody>
      </p:sp>
      <p:sp>
        <p:nvSpPr>
          <p:cNvPr id="20355" name="Google Shape;20355;p81"/>
          <p:cNvSpPr/>
          <p:nvPr/>
        </p:nvSpPr>
        <p:spPr>
          <a:xfrm>
            <a:off x="4569763"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81"/>
          <p:cNvSpPr/>
          <p:nvPr/>
        </p:nvSpPr>
        <p:spPr>
          <a:xfrm>
            <a:off x="6153050"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81"/>
          <p:cNvSpPr/>
          <p:nvPr/>
        </p:nvSpPr>
        <p:spPr>
          <a:xfrm>
            <a:off x="7725475"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81"/>
          <p:cNvSpPr/>
          <p:nvPr/>
        </p:nvSpPr>
        <p:spPr>
          <a:xfrm>
            <a:off x="53841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81"/>
          <p:cNvSpPr/>
          <p:nvPr/>
        </p:nvSpPr>
        <p:spPr>
          <a:xfrm>
            <a:off x="69365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360" name="Google Shape;20360;p81"/>
          <p:cNvCxnSpPr>
            <a:stCxn id="20349" idx="0"/>
            <a:endCxn id="20355" idx="4"/>
          </p:cNvCxnSpPr>
          <p:nvPr/>
        </p:nvCxnSpPr>
        <p:spPr>
          <a:xfrm rot="10800000">
            <a:off x="4600813"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361" name="Google Shape;20361;p81"/>
          <p:cNvCxnSpPr>
            <a:stCxn id="20350" idx="0"/>
            <a:endCxn id="20356" idx="4"/>
          </p:cNvCxnSpPr>
          <p:nvPr/>
        </p:nvCxnSpPr>
        <p:spPr>
          <a:xfrm flipH="1" rot="10800000">
            <a:off x="6178675" y="250013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20362" name="Google Shape;20362;p81"/>
          <p:cNvCxnSpPr>
            <a:stCxn id="20351" idx="0"/>
            <a:endCxn id="20357" idx="4"/>
          </p:cNvCxnSpPr>
          <p:nvPr/>
        </p:nvCxnSpPr>
        <p:spPr>
          <a:xfrm rot="10800000">
            <a:off x="7756525"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363" name="Google Shape;20363;p81"/>
          <p:cNvCxnSpPr>
            <a:stCxn id="20352" idx="4"/>
            <a:endCxn id="20358" idx="0"/>
          </p:cNvCxnSpPr>
          <p:nvPr/>
        </p:nvCxnSpPr>
        <p:spPr>
          <a:xfrm flipH="1">
            <a:off x="5415313" y="342447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20364" name="Google Shape;20364;p81"/>
          <p:cNvCxnSpPr>
            <a:stCxn id="20353" idx="4"/>
            <a:endCxn id="20359" idx="0"/>
          </p:cNvCxnSpPr>
          <p:nvPr/>
        </p:nvCxnSpPr>
        <p:spPr>
          <a:xfrm>
            <a:off x="6967613" y="3424520"/>
            <a:ext cx="0" cy="507600"/>
          </a:xfrm>
          <a:prstGeom prst="straightConnector1">
            <a:avLst/>
          </a:prstGeom>
          <a:noFill/>
          <a:ln cap="flat" cmpd="sng" w="9525">
            <a:solidFill>
              <a:srgbClr val="A5B7C6"/>
            </a:solidFill>
            <a:prstDash val="dash"/>
            <a:round/>
            <a:headEnd len="med" w="med" type="none"/>
            <a:tailEnd len="med" w="med" type="none"/>
          </a:ln>
        </p:spPr>
      </p:cxnSp>
      <p:sp>
        <p:nvSpPr>
          <p:cNvPr id="20365" name="Google Shape;20365;p81"/>
          <p:cNvSpPr txBox="1"/>
          <p:nvPr>
            <p:ph idx="4294967295" type="title"/>
          </p:nvPr>
        </p:nvSpPr>
        <p:spPr>
          <a:xfrm>
            <a:off x="5138997"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2017</a:t>
            </a:r>
            <a:endParaRPr b="1" sz="900">
              <a:latin typeface="Arial"/>
              <a:ea typeface="Arial"/>
              <a:cs typeface="Arial"/>
              <a:sym typeface="Arial"/>
            </a:endParaRPr>
          </a:p>
        </p:txBody>
      </p:sp>
      <p:sp>
        <p:nvSpPr>
          <p:cNvPr id="20366" name="Google Shape;20366;p81"/>
          <p:cNvSpPr txBox="1"/>
          <p:nvPr>
            <p:ph idx="4294967295" type="title"/>
          </p:nvPr>
        </p:nvSpPr>
        <p:spPr>
          <a:xfrm>
            <a:off x="59046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2018</a:t>
            </a:r>
            <a:endParaRPr b="1" sz="900">
              <a:latin typeface="Arial"/>
              <a:ea typeface="Arial"/>
              <a:cs typeface="Arial"/>
              <a:sym typeface="Arial"/>
            </a:endParaRPr>
          </a:p>
        </p:txBody>
      </p:sp>
      <p:sp>
        <p:nvSpPr>
          <p:cNvPr id="20367" name="Google Shape;20367;p81"/>
          <p:cNvSpPr txBox="1"/>
          <p:nvPr>
            <p:ph idx="4294967295" type="title"/>
          </p:nvPr>
        </p:nvSpPr>
        <p:spPr>
          <a:xfrm>
            <a:off x="66968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2019</a:t>
            </a:r>
            <a:endParaRPr b="1" sz="900">
              <a:latin typeface="Arial"/>
              <a:ea typeface="Arial"/>
              <a:cs typeface="Arial"/>
              <a:sym typeface="Arial"/>
            </a:endParaRPr>
          </a:p>
        </p:txBody>
      </p:sp>
      <p:sp>
        <p:nvSpPr>
          <p:cNvPr id="20368" name="Google Shape;20368;p81"/>
          <p:cNvSpPr txBox="1"/>
          <p:nvPr>
            <p:ph idx="4294967295" type="title"/>
          </p:nvPr>
        </p:nvSpPr>
        <p:spPr>
          <a:xfrm>
            <a:off x="74889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2020</a:t>
            </a:r>
            <a:endParaRPr b="1" sz="900">
              <a:latin typeface="Arial"/>
              <a:ea typeface="Arial"/>
              <a:cs typeface="Arial"/>
              <a:sym typeface="Arial"/>
            </a:endParaRPr>
          </a:p>
        </p:txBody>
      </p:sp>
      <p:sp>
        <p:nvSpPr>
          <p:cNvPr id="20369" name="Google Shape;20369;p81"/>
          <p:cNvSpPr/>
          <p:nvPr/>
        </p:nvSpPr>
        <p:spPr>
          <a:xfrm>
            <a:off x="6865977" y="4092071"/>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70" name="Google Shape;20370;p81"/>
          <p:cNvGrpSpPr/>
          <p:nvPr/>
        </p:nvGrpSpPr>
        <p:grpSpPr>
          <a:xfrm>
            <a:off x="5307356" y="4111119"/>
            <a:ext cx="206115" cy="206115"/>
            <a:chOff x="1049375" y="2680675"/>
            <a:chExt cx="297725" cy="297725"/>
          </a:xfrm>
        </p:grpSpPr>
        <p:sp>
          <p:nvSpPr>
            <p:cNvPr id="20371" name="Google Shape;20371;p81"/>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81"/>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3" name="Google Shape;20373;p81"/>
          <p:cNvGrpSpPr/>
          <p:nvPr/>
        </p:nvGrpSpPr>
        <p:grpSpPr>
          <a:xfrm>
            <a:off x="7653299" y="2121502"/>
            <a:ext cx="205578" cy="204332"/>
            <a:chOff x="5045775" y="1946400"/>
            <a:chExt cx="296950" cy="295150"/>
          </a:xfrm>
        </p:grpSpPr>
        <p:sp>
          <p:nvSpPr>
            <p:cNvPr id="20374" name="Google Shape;20374;p81"/>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81"/>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6" name="Google Shape;20376;p81"/>
          <p:cNvGrpSpPr/>
          <p:nvPr/>
        </p:nvGrpSpPr>
        <p:grpSpPr>
          <a:xfrm>
            <a:off x="6076163" y="2127191"/>
            <a:ext cx="205042" cy="204505"/>
            <a:chOff x="3599700" y="1954475"/>
            <a:chExt cx="296175" cy="295400"/>
          </a:xfrm>
        </p:grpSpPr>
        <p:sp>
          <p:nvSpPr>
            <p:cNvPr id="20377" name="Google Shape;20377;p81"/>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81"/>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81"/>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0" name="Google Shape;20380;p81"/>
          <p:cNvGrpSpPr/>
          <p:nvPr/>
        </p:nvGrpSpPr>
        <p:grpSpPr>
          <a:xfrm>
            <a:off x="4485399" y="2145958"/>
            <a:ext cx="205596" cy="155421"/>
            <a:chOff x="3962775" y="1990700"/>
            <a:chExt cx="296975" cy="224500"/>
          </a:xfrm>
        </p:grpSpPr>
        <p:sp>
          <p:nvSpPr>
            <p:cNvPr id="20381" name="Google Shape;20381;p81"/>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81"/>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81"/>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81"/>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85" name="Google Shape;20385;p81"/>
          <p:cNvSpPr txBox="1"/>
          <p:nvPr/>
        </p:nvSpPr>
        <p:spPr>
          <a:xfrm>
            <a:off x="6405263"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 cold place full of iron oxide”</a:t>
            </a:r>
            <a:endParaRPr sz="800">
              <a:solidFill>
                <a:srgbClr val="A5B7C6"/>
              </a:solidFill>
            </a:endParaRPr>
          </a:p>
        </p:txBody>
      </p:sp>
      <p:sp>
        <p:nvSpPr>
          <p:cNvPr id="20386" name="Google Shape;20386;p81"/>
          <p:cNvSpPr txBox="1"/>
          <p:nvPr/>
        </p:nvSpPr>
        <p:spPr>
          <a:xfrm>
            <a:off x="4827411"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387" name="Google Shape;20387;p81"/>
          <p:cNvSpPr txBox="1"/>
          <p:nvPr/>
        </p:nvSpPr>
        <p:spPr>
          <a:xfrm>
            <a:off x="5626377" y="351239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20388" name="Google Shape;20388;p81"/>
          <p:cNvSpPr txBox="1"/>
          <p:nvPr/>
        </p:nvSpPr>
        <p:spPr>
          <a:xfrm>
            <a:off x="71787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20389" name="Google Shape;20389;p81"/>
          <p:cNvSpPr txBox="1"/>
          <p:nvPr/>
        </p:nvSpPr>
        <p:spPr>
          <a:xfrm>
            <a:off x="40373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393" name="Shape 20393"/>
        <p:cNvGrpSpPr/>
        <p:nvPr/>
      </p:nvGrpSpPr>
      <p:grpSpPr>
        <a:xfrm>
          <a:off x="0" y="0"/>
          <a:ext cx="0" cy="0"/>
          <a:chOff x="0" y="0"/>
          <a:chExt cx="0" cy="0"/>
        </a:xfrm>
      </p:grpSpPr>
      <p:sp>
        <p:nvSpPr>
          <p:cNvPr id="20394" name="Google Shape;20394;p82"/>
          <p:cNvSpPr/>
          <p:nvPr/>
        </p:nvSpPr>
        <p:spPr>
          <a:xfrm>
            <a:off x="3439355" y="234297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82"/>
          <p:cNvSpPr/>
          <p:nvPr/>
        </p:nvSpPr>
        <p:spPr>
          <a:xfrm>
            <a:off x="6549404" y="20940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82"/>
          <p:cNvSpPr/>
          <p:nvPr/>
        </p:nvSpPr>
        <p:spPr>
          <a:xfrm>
            <a:off x="1048350" y="434997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82"/>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grpSp>
        <p:nvGrpSpPr>
          <p:cNvPr id="20398" name="Google Shape;20398;p82"/>
          <p:cNvGrpSpPr/>
          <p:nvPr/>
        </p:nvGrpSpPr>
        <p:grpSpPr>
          <a:xfrm>
            <a:off x="1494592" y="1933354"/>
            <a:ext cx="763219" cy="763219"/>
            <a:chOff x="4049800" y="640400"/>
            <a:chExt cx="858900" cy="858900"/>
          </a:xfrm>
        </p:grpSpPr>
        <p:sp>
          <p:nvSpPr>
            <p:cNvPr id="20399" name="Google Shape;20399;p82"/>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82"/>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01" name="Google Shape;20401;p82"/>
          <p:cNvSpPr/>
          <p:nvPr/>
        </p:nvSpPr>
        <p:spPr>
          <a:xfrm>
            <a:off x="1210102" y="2917440"/>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82"/>
          <p:cNvSpPr/>
          <p:nvPr/>
        </p:nvSpPr>
        <p:spPr>
          <a:xfrm>
            <a:off x="1759085" y="426976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403" name="Google Shape;20403;p82"/>
          <p:cNvCxnSpPr>
            <a:stCxn id="20399" idx="4"/>
            <a:endCxn id="20401" idx="0"/>
          </p:cNvCxnSpPr>
          <p:nvPr/>
        </p:nvCxnSpPr>
        <p:spPr>
          <a:xfrm>
            <a:off x="1876201" y="269657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20404" name="Google Shape;20404;p82"/>
          <p:cNvCxnSpPr/>
          <p:nvPr/>
        </p:nvCxnSpPr>
        <p:spPr>
          <a:xfrm>
            <a:off x="1876179" y="4048889"/>
            <a:ext cx="0" cy="220800"/>
          </a:xfrm>
          <a:prstGeom prst="straightConnector1">
            <a:avLst/>
          </a:prstGeom>
          <a:noFill/>
          <a:ln cap="flat" cmpd="sng" w="9525">
            <a:solidFill>
              <a:srgbClr val="D7DFE5"/>
            </a:solidFill>
            <a:prstDash val="solid"/>
            <a:round/>
            <a:headEnd len="med" w="med" type="none"/>
            <a:tailEnd len="med" w="med" type="none"/>
          </a:ln>
        </p:spPr>
      </p:cxnSp>
      <p:sp>
        <p:nvSpPr>
          <p:cNvPr id="20405" name="Google Shape;20405;p82"/>
          <p:cNvSpPr txBox="1"/>
          <p:nvPr/>
        </p:nvSpPr>
        <p:spPr>
          <a:xfrm>
            <a:off x="1297398" y="346550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20406" name="Google Shape;20406;p82"/>
          <p:cNvCxnSpPr/>
          <p:nvPr/>
        </p:nvCxnSpPr>
        <p:spPr>
          <a:xfrm>
            <a:off x="1621737" y="3334746"/>
            <a:ext cx="508800" cy="0"/>
          </a:xfrm>
          <a:prstGeom prst="straightConnector1">
            <a:avLst/>
          </a:prstGeom>
          <a:noFill/>
          <a:ln cap="flat" cmpd="sng" w="19050">
            <a:solidFill>
              <a:srgbClr val="A5B7C6"/>
            </a:solidFill>
            <a:prstDash val="solid"/>
            <a:round/>
            <a:headEnd len="med" w="med" type="none"/>
            <a:tailEnd len="med" w="med" type="none"/>
          </a:ln>
        </p:spPr>
      </p:cxnSp>
      <p:sp>
        <p:nvSpPr>
          <p:cNvPr id="20407" name="Google Shape;20407;p82"/>
          <p:cNvSpPr txBox="1"/>
          <p:nvPr/>
        </p:nvSpPr>
        <p:spPr>
          <a:xfrm>
            <a:off x="1454136" y="308104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20408" name="Google Shape;20408;p82"/>
          <p:cNvSpPr txBox="1"/>
          <p:nvPr/>
        </p:nvSpPr>
        <p:spPr>
          <a:xfrm>
            <a:off x="1585964" y="2132282"/>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grpSp>
        <p:nvGrpSpPr>
          <p:cNvPr id="20409" name="Google Shape;20409;p82"/>
          <p:cNvGrpSpPr/>
          <p:nvPr/>
        </p:nvGrpSpPr>
        <p:grpSpPr>
          <a:xfrm>
            <a:off x="3576485" y="2515941"/>
            <a:ext cx="1443832" cy="1443832"/>
            <a:chOff x="5681300" y="2527788"/>
            <a:chExt cx="805800" cy="805800"/>
          </a:xfrm>
        </p:grpSpPr>
        <p:sp>
          <p:nvSpPr>
            <p:cNvPr id="20410" name="Google Shape;20410;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8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2" name="Google Shape;20412;p82"/>
          <p:cNvGrpSpPr/>
          <p:nvPr/>
        </p:nvGrpSpPr>
        <p:grpSpPr>
          <a:xfrm>
            <a:off x="6240886" y="2131713"/>
            <a:ext cx="626590" cy="626590"/>
            <a:chOff x="5681300" y="2527788"/>
            <a:chExt cx="805800" cy="805800"/>
          </a:xfrm>
        </p:grpSpPr>
        <p:sp>
          <p:nvSpPr>
            <p:cNvPr id="20413" name="Google Shape;20413;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82"/>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15" name="Google Shape;20415;p82"/>
          <p:cNvSpPr txBox="1"/>
          <p:nvPr/>
        </p:nvSpPr>
        <p:spPr>
          <a:xfrm>
            <a:off x="6993115" y="22240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416" name="Google Shape;20416;p82"/>
          <p:cNvSpPr/>
          <p:nvPr/>
        </p:nvSpPr>
        <p:spPr>
          <a:xfrm>
            <a:off x="6549404" y="28861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17" name="Google Shape;20417;p82"/>
          <p:cNvGrpSpPr/>
          <p:nvPr/>
        </p:nvGrpSpPr>
        <p:grpSpPr>
          <a:xfrm>
            <a:off x="6240886" y="2923813"/>
            <a:ext cx="626590" cy="626590"/>
            <a:chOff x="5681300" y="2527788"/>
            <a:chExt cx="805800" cy="805800"/>
          </a:xfrm>
        </p:grpSpPr>
        <p:sp>
          <p:nvSpPr>
            <p:cNvPr id="20418" name="Google Shape;20418;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82"/>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20" name="Google Shape;20420;p82"/>
          <p:cNvSpPr txBox="1"/>
          <p:nvPr/>
        </p:nvSpPr>
        <p:spPr>
          <a:xfrm>
            <a:off x="6993115" y="30161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421" name="Google Shape;20421;p82"/>
          <p:cNvSpPr/>
          <p:nvPr/>
        </p:nvSpPr>
        <p:spPr>
          <a:xfrm>
            <a:off x="6549404" y="36782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22" name="Google Shape;20422;p82"/>
          <p:cNvGrpSpPr/>
          <p:nvPr/>
        </p:nvGrpSpPr>
        <p:grpSpPr>
          <a:xfrm>
            <a:off x="6240886" y="3715913"/>
            <a:ext cx="626590" cy="626590"/>
            <a:chOff x="5681300" y="2527788"/>
            <a:chExt cx="805800" cy="805800"/>
          </a:xfrm>
        </p:grpSpPr>
        <p:sp>
          <p:nvSpPr>
            <p:cNvPr id="20423" name="Google Shape;20423;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82"/>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25" name="Google Shape;20425;p82"/>
          <p:cNvSpPr txBox="1"/>
          <p:nvPr/>
        </p:nvSpPr>
        <p:spPr>
          <a:xfrm>
            <a:off x="6993115" y="38082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426" name="Google Shape;20426;p82"/>
          <p:cNvSpPr/>
          <p:nvPr/>
        </p:nvSpPr>
        <p:spPr>
          <a:xfrm>
            <a:off x="4229854" y="22775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82"/>
          <p:cNvSpPr/>
          <p:nvPr/>
        </p:nvSpPr>
        <p:spPr>
          <a:xfrm>
            <a:off x="4229854" y="406107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82"/>
          <p:cNvSpPr/>
          <p:nvPr/>
        </p:nvSpPr>
        <p:spPr>
          <a:xfrm>
            <a:off x="5157904" y="316931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429" name="Google Shape;20429;p82"/>
          <p:cNvCxnSpPr>
            <a:stCxn id="20428" idx="6"/>
            <a:endCxn id="20414" idx="2"/>
          </p:cNvCxnSpPr>
          <p:nvPr/>
        </p:nvCxnSpPr>
        <p:spPr>
          <a:xfrm flipH="1" rot="10800000">
            <a:off x="5295004" y="2444962"/>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20430" name="Google Shape;20430;p82"/>
          <p:cNvCxnSpPr>
            <a:stCxn id="20428" idx="6"/>
            <a:endCxn id="20424" idx="2"/>
          </p:cNvCxnSpPr>
          <p:nvPr/>
        </p:nvCxnSpPr>
        <p:spPr>
          <a:xfrm>
            <a:off x="5295004" y="3237862"/>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20431" name="Google Shape;20431;p82"/>
          <p:cNvCxnSpPr>
            <a:stCxn id="20428" idx="6"/>
            <a:endCxn id="20419" idx="2"/>
          </p:cNvCxnSpPr>
          <p:nvPr/>
        </p:nvCxnSpPr>
        <p:spPr>
          <a:xfrm flipH="1" rot="10800000">
            <a:off x="5295004" y="3236962"/>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20432" name="Google Shape;20432;p82"/>
          <p:cNvSpPr txBox="1"/>
          <p:nvPr/>
        </p:nvSpPr>
        <p:spPr>
          <a:xfrm>
            <a:off x="3800713" y="292451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436" name="Shape 20436"/>
        <p:cNvGrpSpPr/>
        <p:nvPr/>
      </p:nvGrpSpPr>
      <p:grpSpPr>
        <a:xfrm>
          <a:off x="0" y="0"/>
          <a:ext cx="0" cy="0"/>
          <a:chOff x="0" y="0"/>
          <a:chExt cx="0" cy="0"/>
        </a:xfrm>
      </p:grpSpPr>
      <p:sp>
        <p:nvSpPr>
          <p:cNvPr id="20437" name="Google Shape;20437;p83"/>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0438" name="Google Shape;20438;p83"/>
          <p:cNvSpPr/>
          <p:nvPr/>
        </p:nvSpPr>
        <p:spPr>
          <a:xfrm>
            <a:off x="1042813" y="1924366"/>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39" name="Google Shape;20439;p83"/>
          <p:cNvGrpSpPr/>
          <p:nvPr/>
        </p:nvGrpSpPr>
        <p:grpSpPr>
          <a:xfrm>
            <a:off x="2541658" y="1924331"/>
            <a:ext cx="356737" cy="353239"/>
            <a:chOff x="3192838" y="1931233"/>
            <a:chExt cx="298300" cy="295375"/>
          </a:xfrm>
        </p:grpSpPr>
        <p:sp>
          <p:nvSpPr>
            <p:cNvPr id="20440" name="Google Shape;20440;p83"/>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83"/>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83"/>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83"/>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83"/>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83"/>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83"/>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83"/>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83"/>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83"/>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83"/>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83"/>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83"/>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83"/>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83"/>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83"/>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83"/>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83"/>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83"/>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83"/>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83"/>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83"/>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83"/>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83"/>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4" name="Google Shape;20464;p83"/>
          <p:cNvGrpSpPr/>
          <p:nvPr/>
        </p:nvGrpSpPr>
        <p:grpSpPr>
          <a:xfrm>
            <a:off x="3272903" y="1922986"/>
            <a:ext cx="342506" cy="355302"/>
            <a:chOff x="3676863" y="1930108"/>
            <a:chExt cx="286400" cy="297100"/>
          </a:xfrm>
        </p:grpSpPr>
        <p:sp>
          <p:nvSpPr>
            <p:cNvPr id="20465" name="Google Shape;20465;p83"/>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83"/>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83"/>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8" name="Google Shape;20468;p83"/>
          <p:cNvGrpSpPr/>
          <p:nvPr/>
        </p:nvGrpSpPr>
        <p:grpSpPr>
          <a:xfrm>
            <a:off x="1797586" y="1922149"/>
            <a:ext cx="357454" cy="356139"/>
            <a:chOff x="2698088" y="1929408"/>
            <a:chExt cx="298900" cy="297800"/>
          </a:xfrm>
        </p:grpSpPr>
        <p:sp>
          <p:nvSpPr>
            <p:cNvPr id="20469" name="Google Shape;20469;p83"/>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83"/>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1" name="Google Shape;20471;p83"/>
          <p:cNvGrpSpPr/>
          <p:nvPr/>
        </p:nvGrpSpPr>
        <p:grpSpPr>
          <a:xfrm>
            <a:off x="4822994" y="1923674"/>
            <a:ext cx="288391" cy="354734"/>
            <a:chOff x="4718163" y="1930683"/>
            <a:chExt cx="241150" cy="296625"/>
          </a:xfrm>
        </p:grpSpPr>
        <p:sp>
          <p:nvSpPr>
            <p:cNvPr id="20472" name="Google Shape;20472;p83"/>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83"/>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83"/>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83"/>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83"/>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83"/>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83"/>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83"/>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0" name="Google Shape;20480;p83"/>
          <p:cNvGrpSpPr/>
          <p:nvPr/>
        </p:nvGrpSpPr>
        <p:grpSpPr>
          <a:xfrm>
            <a:off x="5516509" y="1922268"/>
            <a:ext cx="356019" cy="355302"/>
            <a:chOff x="5170638" y="1929508"/>
            <a:chExt cx="297700" cy="297100"/>
          </a:xfrm>
        </p:grpSpPr>
        <p:sp>
          <p:nvSpPr>
            <p:cNvPr id="20481" name="Google Shape;20481;p83"/>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83"/>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83"/>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83"/>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83"/>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83"/>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7" name="Google Shape;20487;p83"/>
          <p:cNvGrpSpPr/>
          <p:nvPr/>
        </p:nvGrpSpPr>
        <p:grpSpPr>
          <a:xfrm>
            <a:off x="6274094" y="1923674"/>
            <a:ext cx="356019" cy="353897"/>
            <a:chOff x="5676688" y="1930683"/>
            <a:chExt cx="297700" cy="295925"/>
          </a:xfrm>
        </p:grpSpPr>
        <p:sp>
          <p:nvSpPr>
            <p:cNvPr id="20488" name="Google Shape;20488;p83"/>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83"/>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83"/>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83"/>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92" name="Google Shape;20492;p83"/>
          <p:cNvSpPr/>
          <p:nvPr/>
        </p:nvSpPr>
        <p:spPr>
          <a:xfrm>
            <a:off x="7034468" y="1925083"/>
            <a:ext cx="302622" cy="357454"/>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93" name="Google Shape;20493;p83"/>
          <p:cNvGrpSpPr/>
          <p:nvPr/>
        </p:nvGrpSpPr>
        <p:grpSpPr>
          <a:xfrm>
            <a:off x="7742295" y="1924391"/>
            <a:ext cx="354614" cy="355332"/>
            <a:chOff x="6649513" y="1931283"/>
            <a:chExt cx="296525" cy="297125"/>
          </a:xfrm>
        </p:grpSpPr>
        <p:sp>
          <p:nvSpPr>
            <p:cNvPr id="20494" name="Google Shape;20494;p83"/>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83"/>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83"/>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97" name="Google Shape;20497;p83"/>
          <p:cNvGrpSpPr/>
          <p:nvPr/>
        </p:nvGrpSpPr>
        <p:grpSpPr>
          <a:xfrm>
            <a:off x="7740143" y="2448434"/>
            <a:ext cx="356767" cy="354584"/>
            <a:chOff x="6647713" y="2369483"/>
            <a:chExt cx="298325" cy="296500"/>
          </a:xfrm>
        </p:grpSpPr>
        <p:sp>
          <p:nvSpPr>
            <p:cNvPr id="20498" name="Google Shape;20498;p83"/>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83"/>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83"/>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1" name="Google Shape;20501;p83"/>
          <p:cNvGrpSpPr/>
          <p:nvPr/>
        </p:nvGrpSpPr>
        <p:grpSpPr>
          <a:xfrm>
            <a:off x="7007492" y="2448434"/>
            <a:ext cx="355302" cy="354584"/>
            <a:chOff x="6162513" y="2369483"/>
            <a:chExt cx="297100" cy="296500"/>
          </a:xfrm>
        </p:grpSpPr>
        <p:sp>
          <p:nvSpPr>
            <p:cNvPr id="20502" name="Google Shape;20502;p83"/>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83"/>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83"/>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83"/>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83"/>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83"/>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8" name="Google Shape;20508;p83"/>
          <p:cNvGrpSpPr/>
          <p:nvPr/>
        </p:nvGrpSpPr>
        <p:grpSpPr>
          <a:xfrm>
            <a:off x="6273376" y="2449122"/>
            <a:ext cx="356019" cy="354614"/>
            <a:chOff x="5676088" y="2370058"/>
            <a:chExt cx="297700" cy="296525"/>
          </a:xfrm>
        </p:grpSpPr>
        <p:sp>
          <p:nvSpPr>
            <p:cNvPr id="20509" name="Google Shape;20509;p83"/>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83"/>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83"/>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83"/>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83"/>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4" name="Google Shape;20514;p83"/>
          <p:cNvGrpSpPr/>
          <p:nvPr/>
        </p:nvGrpSpPr>
        <p:grpSpPr>
          <a:xfrm>
            <a:off x="5514356" y="2449122"/>
            <a:ext cx="356049" cy="355332"/>
            <a:chOff x="5168838" y="2370058"/>
            <a:chExt cx="297725" cy="297125"/>
          </a:xfrm>
        </p:grpSpPr>
        <p:sp>
          <p:nvSpPr>
            <p:cNvPr id="20515" name="Google Shape;20515;p83"/>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83"/>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83"/>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83"/>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83"/>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83"/>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83"/>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83"/>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83"/>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83"/>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5" name="Google Shape;20525;p83"/>
          <p:cNvGrpSpPr/>
          <p:nvPr/>
        </p:nvGrpSpPr>
        <p:grpSpPr>
          <a:xfrm>
            <a:off x="4770285" y="2512505"/>
            <a:ext cx="355332" cy="227849"/>
            <a:chOff x="4674088" y="2423058"/>
            <a:chExt cx="297125" cy="190525"/>
          </a:xfrm>
        </p:grpSpPr>
        <p:sp>
          <p:nvSpPr>
            <p:cNvPr id="20526" name="Google Shape;20526;p83"/>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83"/>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83"/>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83"/>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83"/>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31" name="Google Shape;20531;p83"/>
          <p:cNvSpPr/>
          <p:nvPr/>
        </p:nvSpPr>
        <p:spPr>
          <a:xfrm>
            <a:off x="4088105" y="2734489"/>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83"/>
          <p:cNvSpPr/>
          <p:nvPr/>
        </p:nvSpPr>
        <p:spPr>
          <a:xfrm>
            <a:off x="4318814" y="2701154"/>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83"/>
          <p:cNvSpPr/>
          <p:nvPr/>
        </p:nvSpPr>
        <p:spPr>
          <a:xfrm>
            <a:off x="4318814" y="2728898"/>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83"/>
          <p:cNvSpPr/>
          <p:nvPr/>
        </p:nvSpPr>
        <p:spPr>
          <a:xfrm>
            <a:off x="4318814" y="2672662"/>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83"/>
          <p:cNvSpPr/>
          <p:nvPr/>
        </p:nvSpPr>
        <p:spPr>
          <a:xfrm>
            <a:off x="4318814" y="2644888"/>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83"/>
          <p:cNvSpPr/>
          <p:nvPr/>
        </p:nvSpPr>
        <p:spPr>
          <a:xfrm>
            <a:off x="4318814" y="2617830"/>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83"/>
          <p:cNvSpPr/>
          <p:nvPr/>
        </p:nvSpPr>
        <p:spPr>
          <a:xfrm>
            <a:off x="4318814" y="2590086"/>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83"/>
          <p:cNvSpPr/>
          <p:nvPr/>
        </p:nvSpPr>
        <p:spPr>
          <a:xfrm>
            <a:off x="4273250" y="2748122"/>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83"/>
          <p:cNvSpPr/>
          <p:nvPr/>
        </p:nvSpPr>
        <p:spPr>
          <a:xfrm>
            <a:off x="4273250" y="2692603"/>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83"/>
          <p:cNvSpPr/>
          <p:nvPr/>
        </p:nvSpPr>
        <p:spPr>
          <a:xfrm>
            <a:off x="4273250" y="2719660"/>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83"/>
          <p:cNvSpPr/>
          <p:nvPr/>
        </p:nvSpPr>
        <p:spPr>
          <a:xfrm>
            <a:off x="4273250" y="2665546"/>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83"/>
          <p:cNvSpPr/>
          <p:nvPr/>
        </p:nvSpPr>
        <p:spPr>
          <a:xfrm>
            <a:off x="4135821" y="2679060"/>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83"/>
          <p:cNvSpPr/>
          <p:nvPr/>
        </p:nvSpPr>
        <p:spPr>
          <a:xfrm>
            <a:off x="4135821" y="2623541"/>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83"/>
          <p:cNvSpPr/>
          <p:nvPr/>
        </p:nvSpPr>
        <p:spPr>
          <a:xfrm>
            <a:off x="4135821" y="2651315"/>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83"/>
          <p:cNvSpPr/>
          <p:nvPr/>
        </p:nvSpPr>
        <p:spPr>
          <a:xfrm>
            <a:off x="4135821" y="2707552"/>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83"/>
          <p:cNvSpPr/>
          <p:nvPr/>
        </p:nvSpPr>
        <p:spPr>
          <a:xfrm>
            <a:off x="4135821" y="2735326"/>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83"/>
          <p:cNvSpPr/>
          <p:nvPr/>
        </p:nvSpPr>
        <p:spPr>
          <a:xfrm>
            <a:off x="4261859" y="2515313"/>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83"/>
          <p:cNvSpPr/>
          <p:nvPr/>
        </p:nvSpPr>
        <p:spPr>
          <a:xfrm>
            <a:off x="4316691"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83"/>
          <p:cNvSpPr/>
          <p:nvPr/>
        </p:nvSpPr>
        <p:spPr>
          <a:xfrm>
            <a:off x="4073874" y="2515313"/>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83"/>
          <p:cNvSpPr/>
          <p:nvPr/>
        </p:nvSpPr>
        <p:spPr>
          <a:xfrm>
            <a:off x="4288916" y="2515313"/>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83"/>
          <p:cNvSpPr/>
          <p:nvPr/>
        </p:nvSpPr>
        <p:spPr>
          <a:xfrm>
            <a:off x="4101648"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83"/>
          <p:cNvSpPr/>
          <p:nvPr/>
        </p:nvSpPr>
        <p:spPr>
          <a:xfrm>
            <a:off x="4233368" y="2515313"/>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83"/>
          <p:cNvSpPr/>
          <p:nvPr/>
        </p:nvSpPr>
        <p:spPr>
          <a:xfrm>
            <a:off x="4129423" y="2515313"/>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83"/>
          <p:cNvSpPr/>
          <p:nvPr/>
        </p:nvSpPr>
        <p:spPr>
          <a:xfrm>
            <a:off x="4385036" y="2501082"/>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83"/>
          <p:cNvSpPr/>
          <p:nvPr/>
        </p:nvSpPr>
        <p:spPr>
          <a:xfrm>
            <a:off x="4073874" y="2479018"/>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83"/>
          <p:cNvSpPr/>
          <p:nvPr/>
        </p:nvSpPr>
        <p:spPr>
          <a:xfrm>
            <a:off x="4399267" y="2627099"/>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83"/>
          <p:cNvSpPr/>
          <p:nvPr/>
        </p:nvSpPr>
        <p:spPr>
          <a:xfrm>
            <a:off x="4399267" y="2572267"/>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83"/>
          <p:cNvSpPr/>
          <p:nvPr/>
        </p:nvSpPr>
        <p:spPr>
          <a:xfrm>
            <a:off x="4399267" y="2654873"/>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83"/>
          <p:cNvSpPr/>
          <p:nvPr/>
        </p:nvSpPr>
        <p:spPr>
          <a:xfrm>
            <a:off x="4399267" y="2600042"/>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83"/>
          <p:cNvSpPr/>
          <p:nvPr/>
        </p:nvSpPr>
        <p:spPr>
          <a:xfrm>
            <a:off x="4399267" y="2711110"/>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83"/>
          <p:cNvSpPr/>
          <p:nvPr/>
        </p:nvSpPr>
        <p:spPr>
          <a:xfrm>
            <a:off x="4399267" y="2738884"/>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83"/>
          <p:cNvSpPr/>
          <p:nvPr/>
        </p:nvSpPr>
        <p:spPr>
          <a:xfrm>
            <a:off x="4399267" y="2682618"/>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83"/>
          <p:cNvSpPr/>
          <p:nvPr/>
        </p:nvSpPr>
        <p:spPr>
          <a:xfrm>
            <a:off x="4022630" y="2449091"/>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64" name="Google Shape;20564;p83"/>
          <p:cNvGrpSpPr/>
          <p:nvPr/>
        </p:nvGrpSpPr>
        <p:grpSpPr>
          <a:xfrm>
            <a:off x="3245846" y="2447657"/>
            <a:ext cx="361730" cy="358919"/>
            <a:chOff x="3654238" y="2368833"/>
            <a:chExt cx="302475" cy="300125"/>
          </a:xfrm>
        </p:grpSpPr>
        <p:sp>
          <p:nvSpPr>
            <p:cNvPr id="20565" name="Google Shape;20565;p83"/>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83"/>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83"/>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83"/>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83"/>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83"/>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83"/>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83"/>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83"/>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83"/>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83"/>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83"/>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7" name="Google Shape;20577;p83"/>
          <p:cNvGrpSpPr/>
          <p:nvPr/>
        </p:nvGrpSpPr>
        <p:grpSpPr>
          <a:xfrm>
            <a:off x="2544498" y="2447627"/>
            <a:ext cx="353179" cy="355332"/>
            <a:chOff x="3195213" y="2368808"/>
            <a:chExt cx="295325" cy="297125"/>
          </a:xfrm>
        </p:grpSpPr>
        <p:sp>
          <p:nvSpPr>
            <p:cNvPr id="20578" name="Google Shape;20578;p83"/>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83"/>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83"/>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83"/>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83"/>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83"/>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83"/>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83"/>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83"/>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83"/>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83"/>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83"/>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0" name="Google Shape;20590;p83"/>
          <p:cNvGrpSpPr/>
          <p:nvPr/>
        </p:nvGrpSpPr>
        <p:grpSpPr>
          <a:xfrm>
            <a:off x="1781202" y="2448434"/>
            <a:ext cx="368158" cy="355302"/>
            <a:chOff x="2684388" y="2369483"/>
            <a:chExt cx="307850" cy="297100"/>
          </a:xfrm>
        </p:grpSpPr>
        <p:sp>
          <p:nvSpPr>
            <p:cNvPr id="20591" name="Google Shape;20591;p83"/>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83"/>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83"/>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83"/>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95" name="Google Shape;20595;p83"/>
          <p:cNvSpPr/>
          <p:nvPr/>
        </p:nvSpPr>
        <p:spPr>
          <a:xfrm>
            <a:off x="1042813" y="2449001"/>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6" name="Google Shape;20596;p83"/>
          <p:cNvGrpSpPr/>
          <p:nvPr/>
        </p:nvGrpSpPr>
        <p:grpSpPr>
          <a:xfrm>
            <a:off x="1041406" y="2992390"/>
            <a:ext cx="356767" cy="356737"/>
            <a:chOff x="2193213" y="2824333"/>
            <a:chExt cx="298325" cy="298300"/>
          </a:xfrm>
        </p:grpSpPr>
        <p:sp>
          <p:nvSpPr>
            <p:cNvPr id="20597" name="Google Shape;20597;p83"/>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83"/>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83"/>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83"/>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83"/>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83"/>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83"/>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83"/>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83"/>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83"/>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83"/>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83"/>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83"/>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83"/>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83"/>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83"/>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13" name="Google Shape;20613;p83"/>
          <p:cNvSpPr/>
          <p:nvPr/>
        </p:nvSpPr>
        <p:spPr>
          <a:xfrm>
            <a:off x="1775487" y="2990917"/>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14" name="Google Shape;20614;p83"/>
          <p:cNvGrpSpPr/>
          <p:nvPr/>
        </p:nvGrpSpPr>
        <p:grpSpPr>
          <a:xfrm>
            <a:off x="2543093" y="2993077"/>
            <a:ext cx="356019" cy="356737"/>
            <a:chOff x="3194038" y="2824908"/>
            <a:chExt cx="297700" cy="298300"/>
          </a:xfrm>
        </p:grpSpPr>
        <p:sp>
          <p:nvSpPr>
            <p:cNvPr id="20615" name="Google Shape;20615;p83"/>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83"/>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83"/>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83"/>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83"/>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83"/>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83"/>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83"/>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3" name="Google Shape;20623;p83"/>
          <p:cNvGrpSpPr/>
          <p:nvPr/>
        </p:nvGrpSpPr>
        <p:grpSpPr>
          <a:xfrm>
            <a:off x="3233738" y="2992898"/>
            <a:ext cx="370281" cy="356946"/>
            <a:chOff x="3644113" y="2824758"/>
            <a:chExt cx="309625" cy="298475"/>
          </a:xfrm>
        </p:grpSpPr>
        <p:sp>
          <p:nvSpPr>
            <p:cNvPr id="20624" name="Google Shape;20624;p83"/>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83"/>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83"/>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7" name="Google Shape;20627;p83"/>
          <p:cNvGrpSpPr/>
          <p:nvPr/>
        </p:nvGrpSpPr>
        <p:grpSpPr>
          <a:xfrm>
            <a:off x="4022685" y="2993077"/>
            <a:ext cx="356019" cy="352492"/>
            <a:chOff x="4176388" y="2824908"/>
            <a:chExt cx="297700" cy="294750"/>
          </a:xfrm>
        </p:grpSpPr>
        <p:sp>
          <p:nvSpPr>
            <p:cNvPr id="20628" name="Google Shape;20628;p83"/>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83"/>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83"/>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83"/>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83"/>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83"/>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83"/>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83"/>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83"/>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83"/>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83"/>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83"/>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83"/>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83"/>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83"/>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3" name="Google Shape;20643;p83"/>
          <p:cNvGrpSpPr/>
          <p:nvPr/>
        </p:nvGrpSpPr>
        <p:grpSpPr>
          <a:xfrm>
            <a:off x="4769597" y="2990297"/>
            <a:ext cx="356019" cy="358112"/>
            <a:chOff x="4673513" y="2822583"/>
            <a:chExt cx="297700" cy="299450"/>
          </a:xfrm>
        </p:grpSpPr>
        <p:sp>
          <p:nvSpPr>
            <p:cNvPr id="20644" name="Google Shape;20644;p83"/>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83"/>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6" name="Google Shape;20646;p83"/>
          <p:cNvGrpSpPr/>
          <p:nvPr/>
        </p:nvGrpSpPr>
        <p:grpSpPr>
          <a:xfrm>
            <a:off x="5512951" y="3000223"/>
            <a:ext cx="357454" cy="338201"/>
            <a:chOff x="5167663" y="2830883"/>
            <a:chExt cx="298900" cy="282800"/>
          </a:xfrm>
        </p:grpSpPr>
        <p:sp>
          <p:nvSpPr>
            <p:cNvPr id="20647" name="Google Shape;20647;p83"/>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83"/>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83"/>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83"/>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1" name="Google Shape;20651;p83"/>
          <p:cNvGrpSpPr/>
          <p:nvPr/>
        </p:nvGrpSpPr>
        <p:grpSpPr>
          <a:xfrm>
            <a:off x="6296158" y="2992569"/>
            <a:ext cx="309768" cy="355122"/>
            <a:chOff x="5695138" y="2824483"/>
            <a:chExt cx="259025" cy="296950"/>
          </a:xfrm>
        </p:grpSpPr>
        <p:sp>
          <p:nvSpPr>
            <p:cNvPr id="20652" name="Google Shape;20652;p83"/>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83"/>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83"/>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83"/>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56" name="Google Shape;20656;p83"/>
          <p:cNvSpPr/>
          <p:nvPr/>
        </p:nvSpPr>
        <p:spPr>
          <a:xfrm>
            <a:off x="6997425" y="2993040"/>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83"/>
          <p:cNvSpPr/>
          <p:nvPr/>
        </p:nvSpPr>
        <p:spPr>
          <a:xfrm>
            <a:off x="7749323" y="2992352"/>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58" name="Google Shape;20658;p83"/>
          <p:cNvGrpSpPr/>
          <p:nvPr/>
        </p:nvGrpSpPr>
        <p:grpSpPr>
          <a:xfrm>
            <a:off x="7751534" y="3577633"/>
            <a:ext cx="351056" cy="355302"/>
            <a:chOff x="6657238" y="3313708"/>
            <a:chExt cx="293550" cy="297100"/>
          </a:xfrm>
        </p:grpSpPr>
        <p:sp>
          <p:nvSpPr>
            <p:cNvPr id="20659" name="Google Shape;20659;p83"/>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83"/>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83"/>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83"/>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83"/>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83"/>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83"/>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83"/>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83"/>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83"/>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83"/>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83"/>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83"/>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83"/>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83"/>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83"/>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75" name="Google Shape;20675;p83"/>
          <p:cNvSpPr/>
          <p:nvPr/>
        </p:nvSpPr>
        <p:spPr>
          <a:xfrm>
            <a:off x="7126312" y="3730663"/>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83"/>
          <p:cNvSpPr/>
          <p:nvPr/>
        </p:nvSpPr>
        <p:spPr>
          <a:xfrm>
            <a:off x="7126312" y="3757002"/>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83"/>
          <p:cNvSpPr/>
          <p:nvPr/>
        </p:nvSpPr>
        <p:spPr>
          <a:xfrm>
            <a:off x="7149811" y="3781937"/>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83"/>
          <p:cNvSpPr/>
          <p:nvPr/>
        </p:nvSpPr>
        <p:spPr>
          <a:xfrm>
            <a:off x="7007411" y="3579025"/>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79" name="Google Shape;20679;p83"/>
          <p:cNvGrpSpPr/>
          <p:nvPr/>
        </p:nvGrpSpPr>
        <p:grpSpPr>
          <a:xfrm>
            <a:off x="6273376" y="3579068"/>
            <a:ext cx="356019" cy="355302"/>
            <a:chOff x="5676088" y="3314908"/>
            <a:chExt cx="297700" cy="297100"/>
          </a:xfrm>
        </p:grpSpPr>
        <p:sp>
          <p:nvSpPr>
            <p:cNvPr id="20680" name="Google Shape;20680;p83"/>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83"/>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2" name="Google Shape;20682;p83"/>
          <p:cNvGrpSpPr/>
          <p:nvPr/>
        </p:nvGrpSpPr>
        <p:grpSpPr>
          <a:xfrm>
            <a:off x="5513639" y="3576916"/>
            <a:ext cx="356049" cy="355332"/>
            <a:chOff x="5168238" y="3313108"/>
            <a:chExt cx="297725" cy="297125"/>
          </a:xfrm>
        </p:grpSpPr>
        <p:sp>
          <p:nvSpPr>
            <p:cNvPr id="20683" name="Google Shape;20683;p83"/>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83"/>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83"/>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83"/>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83"/>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88" name="Google Shape;20688;p83"/>
          <p:cNvSpPr/>
          <p:nvPr/>
        </p:nvSpPr>
        <p:spPr>
          <a:xfrm>
            <a:off x="4760267" y="3576154"/>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89" name="Google Shape;20689;p83"/>
          <p:cNvGrpSpPr/>
          <p:nvPr/>
        </p:nvGrpSpPr>
        <p:grpSpPr>
          <a:xfrm>
            <a:off x="4024090" y="3577633"/>
            <a:ext cx="351056" cy="355302"/>
            <a:chOff x="4177563" y="3313708"/>
            <a:chExt cx="293550" cy="297100"/>
          </a:xfrm>
        </p:grpSpPr>
        <p:sp>
          <p:nvSpPr>
            <p:cNvPr id="20690" name="Google Shape;20690;p83"/>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83"/>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83"/>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83"/>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83"/>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83"/>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83"/>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83"/>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83"/>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83"/>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83"/>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83"/>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83"/>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03" name="Google Shape;20703;p83"/>
          <p:cNvSpPr/>
          <p:nvPr/>
        </p:nvSpPr>
        <p:spPr>
          <a:xfrm>
            <a:off x="3247951" y="3577470"/>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04" name="Google Shape;20704;p83"/>
          <p:cNvGrpSpPr/>
          <p:nvPr/>
        </p:nvGrpSpPr>
        <p:grpSpPr>
          <a:xfrm>
            <a:off x="2543093" y="3577633"/>
            <a:ext cx="354584" cy="354614"/>
            <a:chOff x="3194038" y="3313708"/>
            <a:chExt cx="296500" cy="296525"/>
          </a:xfrm>
        </p:grpSpPr>
        <p:sp>
          <p:nvSpPr>
            <p:cNvPr id="20705" name="Google Shape;20705;p83"/>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83"/>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83"/>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83"/>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83"/>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83"/>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83"/>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83"/>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83"/>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83"/>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5" name="Google Shape;20715;p83"/>
          <p:cNvGrpSpPr/>
          <p:nvPr/>
        </p:nvGrpSpPr>
        <p:grpSpPr>
          <a:xfrm>
            <a:off x="1778362" y="3587320"/>
            <a:ext cx="359577" cy="338051"/>
            <a:chOff x="2682013" y="3321808"/>
            <a:chExt cx="300675" cy="282675"/>
          </a:xfrm>
        </p:grpSpPr>
        <p:sp>
          <p:nvSpPr>
            <p:cNvPr id="20716" name="Google Shape;20716;p83"/>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83"/>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83"/>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9" name="Google Shape;20719;p83"/>
          <p:cNvGrpSpPr/>
          <p:nvPr/>
        </p:nvGrpSpPr>
        <p:grpSpPr>
          <a:xfrm>
            <a:off x="1091245" y="3576916"/>
            <a:ext cx="291261" cy="356737"/>
            <a:chOff x="2234888" y="3313108"/>
            <a:chExt cx="243550" cy="298300"/>
          </a:xfrm>
        </p:grpSpPr>
        <p:sp>
          <p:nvSpPr>
            <p:cNvPr id="20720" name="Google Shape;20720;p83"/>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83"/>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83"/>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83"/>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83"/>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83"/>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83"/>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83"/>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8" name="Google Shape;20728;p83"/>
          <p:cNvGrpSpPr/>
          <p:nvPr/>
        </p:nvGrpSpPr>
        <p:grpSpPr>
          <a:xfrm>
            <a:off x="1058508" y="4145805"/>
            <a:ext cx="357454" cy="356019"/>
            <a:chOff x="2207513" y="3788808"/>
            <a:chExt cx="298900" cy="297700"/>
          </a:xfrm>
        </p:grpSpPr>
        <p:sp>
          <p:nvSpPr>
            <p:cNvPr id="20729" name="Google Shape;20729;p83"/>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83"/>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83"/>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83"/>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83"/>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83"/>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5" name="Google Shape;20735;p83"/>
          <p:cNvGrpSpPr/>
          <p:nvPr/>
        </p:nvGrpSpPr>
        <p:grpSpPr>
          <a:xfrm>
            <a:off x="1781920" y="4147061"/>
            <a:ext cx="353897" cy="354046"/>
            <a:chOff x="2684988" y="3789858"/>
            <a:chExt cx="295925" cy="296050"/>
          </a:xfrm>
        </p:grpSpPr>
        <p:sp>
          <p:nvSpPr>
            <p:cNvPr id="20736" name="Google Shape;20736;p83"/>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83"/>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83"/>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83"/>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83"/>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83"/>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83"/>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83"/>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83"/>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83"/>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83"/>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83"/>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8" name="Google Shape;20748;p83"/>
          <p:cNvGrpSpPr/>
          <p:nvPr/>
        </p:nvGrpSpPr>
        <p:grpSpPr>
          <a:xfrm>
            <a:off x="2544498" y="4161412"/>
            <a:ext cx="356019" cy="326899"/>
            <a:chOff x="3195213" y="3801858"/>
            <a:chExt cx="297700" cy="273350"/>
          </a:xfrm>
        </p:grpSpPr>
        <p:sp>
          <p:nvSpPr>
            <p:cNvPr id="20749" name="Google Shape;20749;p83"/>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83"/>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83"/>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83"/>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83"/>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83"/>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83"/>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6" name="Google Shape;20756;p83"/>
          <p:cNvGrpSpPr/>
          <p:nvPr/>
        </p:nvGrpSpPr>
        <p:grpSpPr>
          <a:xfrm>
            <a:off x="3247999" y="4147838"/>
            <a:ext cx="356019" cy="356139"/>
            <a:chOff x="3656038" y="3790508"/>
            <a:chExt cx="297700" cy="297800"/>
          </a:xfrm>
        </p:grpSpPr>
        <p:sp>
          <p:nvSpPr>
            <p:cNvPr id="20757" name="Google Shape;20757;p83"/>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83"/>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83"/>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83"/>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83"/>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2" name="Google Shape;20762;p83"/>
          <p:cNvGrpSpPr/>
          <p:nvPr/>
        </p:nvGrpSpPr>
        <p:grpSpPr>
          <a:xfrm>
            <a:off x="4031151" y="4146473"/>
            <a:ext cx="355330" cy="353179"/>
            <a:chOff x="3688251" y="4146473"/>
            <a:chExt cx="355330" cy="353179"/>
          </a:xfrm>
        </p:grpSpPr>
        <p:sp>
          <p:nvSpPr>
            <p:cNvPr id="20763" name="Google Shape;20763;p83"/>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83"/>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5" name="Google Shape;20765;p83"/>
          <p:cNvGrpSpPr/>
          <p:nvPr/>
        </p:nvGrpSpPr>
        <p:grpSpPr>
          <a:xfrm>
            <a:off x="4769597" y="4146523"/>
            <a:ext cx="356019" cy="356019"/>
            <a:chOff x="4673513" y="3789408"/>
            <a:chExt cx="297700" cy="297700"/>
          </a:xfrm>
        </p:grpSpPr>
        <p:sp>
          <p:nvSpPr>
            <p:cNvPr id="20766" name="Google Shape;20766;p83"/>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83"/>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83"/>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9" name="Google Shape;20769;p83"/>
          <p:cNvGrpSpPr/>
          <p:nvPr/>
        </p:nvGrpSpPr>
        <p:grpSpPr>
          <a:xfrm>
            <a:off x="5522189" y="4146523"/>
            <a:ext cx="356019" cy="353179"/>
            <a:chOff x="5175388" y="3789408"/>
            <a:chExt cx="297700" cy="295325"/>
          </a:xfrm>
        </p:grpSpPr>
        <p:sp>
          <p:nvSpPr>
            <p:cNvPr id="20770" name="Google Shape;20770;p83"/>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83"/>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83"/>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3" name="Google Shape;20773;p83"/>
          <p:cNvGrpSpPr/>
          <p:nvPr/>
        </p:nvGrpSpPr>
        <p:grpSpPr>
          <a:xfrm>
            <a:off x="6273376" y="4145805"/>
            <a:ext cx="364570" cy="355750"/>
            <a:chOff x="5676088" y="3788808"/>
            <a:chExt cx="304850" cy="297475"/>
          </a:xfrm>
        </p:grpSpPr>
        <p:sp>
          <p:nvSpPr>
            <p:cNvPr id="20774" name="Google Shape;20774;p83"/>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83"/>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83"/>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83"/>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83"/>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83"/>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0" name="Google Shape;20780;p83"/>
          <p:cNvGrpSpPr/>
          <p:nvPr/>
        </p:nvGrpSpPr>
        <p:grpSpPr>
          <a:xfrm>
            <a:off x="6997506" y="4146523"/>
            <a:ext cx="356019" cy="356737"/>
            <a:chOff x="6154163" y="3789408"/>
            <a:chExt cx="297700" cy="298300"/>
          </a:xfrm>
        </p:grpSpPr>
        <p:sp>
          <p:nvSpPr>
            <p:cNvPr id="20781" name="Google Shape;20781;p83"/>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83"/>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83"/>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83"/>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83"/>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83"/>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83"/>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83"/>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83"/>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83"/>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83"/>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83"/>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83"/>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83"/>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83"/>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83"/>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7" name="Google Shape;20797;p83"/>
          <p:cNvGrpSpPr/>
          <p:nvPr/>
        </p:nvGrpSpPr>
        <p:grpSpPr>
          <a:xfrm>
            <a:off x="7740860" y="4149184"/>
            <a:ext cx="356049" cy="353359"/>
            <a:chOff x="6648313" y="3791633"/>
            <a:chExt cx="297725" cy="295475"/>
          </a:xfrm>
        </p:grpSpPr>
        <p:sp>
          <p:nvSpPr>
            <p:cNvPr id="20798" name="Google Shape;20798;p83"/>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83"/>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83"/>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83"/>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83"/>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3" name="Google Shape;20803;p83"/>
          <p:cNvGrpSpPr/>
          <p:nvPr/>
        </p:nvGrpSpPr>
        <p:grpSpPr>
          <a:xfrm>
            <a:off x="4023373" y="1924391"/>
            <a:ext cx="358172" cy="355332"/>
            <a:chOff x="4176963" y="1931283"/>
            <a:chExt cx="299500" cy="297125"/>
          </a:xfrm>
        </p:grpSpPr>
        <p:sp>
          <p:nvSpPr>
            <p:cNvPr id="20804" name="Google Shape;20804;p83"/>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83"/>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83"/>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83"/>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83"/>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83"/>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813" name="Shape 20813"/>
        <p:cNvGrpSpPr/>
        <p:nvPr/>
      </p:nvGrpSpPr>
      <p:grpSpPr>
        <a:xfrm>
          <a:off x="0" y="0"/>
          <a:ext cx="0" cy="0"/>
          <a:chOff x="0" y="0"/>
          <a:chExt cx="0" cy="0"/>
        </a:xfrm>
      </p:grpSpPr>
      <p:sp>
        <p:nvSpPr>
          <p:cNvPr id="20814" name="Google Shape;20814;p84"/>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20815" name="Google Shape;20815;p84"/>
          <p:cNvGrpSpPr/>
          <p:nvPr/>
        </p:nvGrpSpPr>
        <p:grpSpPr>
          <a:xfrm>
            <a:off x="7746123" y="3573060"/>
            <a:ext cx="350776" cy="352207"/>
            <a:chOff x="7403210" y="3573060"/>
            <a:chExt cx="350776" cy="352207"/>
          </a:xfrm>
        </p:grpSpPr>
        <p:sp>
          <p:nvSpPr>
            <p:cNvPr id="20816" name="Google Shape;20816;p84"/>
            <p:cNvSpPr/>
            <p:nvPr/>
          </p:nvSpPr>
          <p:spPr>
            <a:xfrm>
              <a:off x="7430909" y="3578725"/>
              <a:ext cx="31962" cy="29875"/>
            </a:xfrm>
            <a:custGeom>
              <a:rect b="b" l="l" r="r" t="t"/>
              <a:pathLst>
                <a:path extrusionOk="0" h="1002" w="1072">
                  <a:moveTo>
                    <a:pt x="357" y="1"/>
                  </a:moveTo>
                  <a:cubicBezTo>
                    <a:pt x="143" y="49"/>
                    <a:pt x="0" y="263"/>
                    <a:pt x="0" y="501"/>
                  </a:cubicBezTo>
                  <a:cubicBezTo>
                    <a:pt x="0" y="739"/>
                    <a:pt x="143" y="953"/>
                    <a:pt x="357" y="1001"/>
                  </a:cubicBezTo>
                  <a:lnTo>
                    <a:pt x="524" y="1001"/>
                  </a:lnTo>
                  <a:cubicBezTo>
                    <a:pt x="595" y="1001"/>
                    <a:pt x="667" y="1001"/>
                    <a:pt x="738" y="977"/>
                  </a:cubicBezTo>
                  <a:cubicBezTo>
                    <a:pt x="762" y="977"/>
                    <a:pt x="762" y="977"/>
                    <a:pt x="786" y="953"/>
                  </a:cubicBezTo>
                  <a:cubicBezTo>
                    <a:pt x="953" y="858"/>
                    <a:pt x="1072" y="668"/>
                    <a:pt x="1072" y="501"/>
                  </a:cubicBezTo>
                  <a:cubicBezTo>
                    <a:pt x="1072" y="287"/>
                    <a:pt x="953" y="120"/>
                    <a:pt x="738" y="25"/>
                  </a:cubicBezTo>
                  <a:cubicBezTo>
                    <a:pt x="667" y="1"/>
                    <a:pt x="619"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84"/>
            <p:cNvSpPr/>
            <p:nvPr/>
          </p:nvSpPr>
          <p:spPr>
            <a:xfrm>
              <a:off x="7431595" y="3579441"/>
              <a:ext cx="29875" cy="30471"/>
            </a:xfrm>
            <a:custGeom>
              <a:rect b="b" l="l" r="r" t="t"/>
              <a:pathLst>
                <a:path extrusionOk="0" h="1022" w="1002">
                  <a:moveTo>
                    <a:pt x="501" y="1"/>
                  </a:moveTo>
                  <a:cubicBezTo>
                    <a:pt x="525" y="96"/>
                    <a:pt x="572" y="144"/>
                    <a:pt x="572" y="239"/>
                  </a:cubicBezTo>
                  <a:cubicBezTo>
                    <a:pt x="572" y="406"/>
                    <a:pt x="453" y="596"/>
                    <a:pt x="287" y="691"/>
                  </a:cubicBezTo>
                  <a:cubicBezTo>
                    <a:pt x="263" y="715"/>
                    <a:pt x="263" y="715"/>
                    <a:pt x="239" y="715"/>
                  </a:cubicBezTo>
                  <a:cubicBezTo>
                    <a:pt x="168" y="739"/>
                    <a:pt x="96" y="739"/>
                    <a:pt x="25" y="739"/>
                  </a:cubicBezTo>
                  <a:lnTo>
                    <a:pt x="1" y="739"/>
                  </a:lnTo>
                  <a:cubicBezTo>
                    <a:pt x="49" y="858"/>
                    <a:pt x="168" y="977"/>
                    <a:pt x="334" y="1001"/>
                  </a:cubicBezTo>
                  <a:lnTo>
                    <a:pt x="382" y="1001"/>
                  </a:lnTo>
                  <a:cubicBezTo>
                    <a:pt x="411" y="1016"/>
                    <a:pt x="443" y="1021"/>
                    <a:pt x="476" y="1021"/>
                  </a:cubicBezTo>
                  <a:cubicBezTo>
                    <a:pt x="549" y="1021"/>
                    <a:pt x="626" y="994"/>
                    <a:pt x="692" y="977"/>
                  </a:cubicBezTo>
                  <a:cubicBezTo>
                    <a:pt x="882" y="882"/>
                    <a:pt x="1001" y="715"/>
                    <a:pt x="1001" y="501"/>
                  </a:cubicBezTo>
                  <a:cubicBezTo>
                    <a:pt x="1001" y="215"/>
                    <a:pt x="811"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84"/>
            <p:cNvSpPr/>
            <p:nvPr/>
          </p:nvSpPr>
          <p:spPr>
            <a:xfrm>
              <a:off x="7411022" y="3625595"/>
              <a:ext cx="70304" cy="113625"/>
            </a:xfrm>
            <a:custGeom>
              <a:rect b="b" l="l" r="r" t="t"/>
              <a:pathLst>
                <a:path extrusionOk="0" h="3811" w="2358">
                  <a:moveTo>
                    <a:pt x="953" y="1"/>
                  </a:moveTo>
                  <a:cubicBezTo>
                    <a:pt x="72" y="1"/>
                    <a:pt x="0" y="929"/>
                    <a:pt x="0" y="1215"/>
                  </a:cubicBezTo>
                  <a:lnTo>
                    <a:pt x="0" y="2239"/>
                  </a:lnTo>
                  <a:lnTo>
                    <a:pt x="0" y="2263"/>
                  </a:lnTo>
                  <a:cubicBezTo>
                    <a:pt x="73" y="2336"/>
                    <a:pt x="148" y="2364"/>
                    <a:pt x="216" y="2364"/>
                  </a:cubicBezTo>
                  <a:cubicBezTo>
                    <a:pt x="349" y="2364"/>
                    <a:pt x="453" y="2254"/>
                    <a:pt x="453" y="2144"/>
                  </a:cubicBezTo>
                  <a:lnTo>
                    <a:pt x="453" y="3573"/>
                  </a:lnTo>
                  <a:cubicBezTo>
                    <a:pt x="453" y="3597"/>
                    <a:pt x="453" y="3597"/>
                    <a:pt x="477"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2" y="3620"/>
                    <a:pt x="1882" y="3454"/>
                  </a:cubicBezTo>
                  <a:lnTo>
                    <a:pt x="1882" y="2168"/>
                  </a:lnTo>
                  <a:cubicBezTo>
                    <a:pt x="1882" y="2287"/>
                    <a:pt x="2001" y="2406"/>
                    <a:pt x="2120" y="2406"/>
                  </a:cubicBezTo>
                  <a:cubicBezTo>
                    <a:pt x="2239" y="2406"/>
                    <a:pt x="2310" y="2287"/>
                    <a:pt x="2310" y="2168"/>
                  </a:cubicBezTo>
                  <a:lnTo>
                    <a:pt x="2310" y="1215"/>
                  </a:lnTo>
                  <a:cubicBezTo>
                    <a:pt x="2358" y="525"/>
                    <a:pt x="1810"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84"/>
            <p:cNvSpPr/>
            <p:nvPr/>
          </p:nvSpPr>
          <p:spPr>
            <a:xfrm>
              <a:off x="7450766" y="3653293"/>
              <a:ext cx="16368" cy="85241"/>
            </a:xfrm>
            <a:custGeom>
              <a:rect b="b" l="l" r="r" t="t"/>
              <a:pathLst>
                <a:path extrusionOk="0" h="2859" w="549">
                  <a:moveTo>
                    <a:pt x="477" y="0"/>
                  </a:moveTo>
                  <a:cubicBezTo>
                    <a:pt x="334" y="0"/>
                    <a:pt x="191" y="119"/>
                    <a:pt x="191" y="286"/>
                  </a:cubicBezTo>
                  <a:lnTo>
                    <a:pt x="191" y="2501"/>
                  </a:lnTo>
                  <a:cubicBezTo>
                    <a:pt x="191" y="2620"/>
                    <a:pt x="120" y="2739"/>
                    <a:pt x="1" y="2787"/>
                  </a:cubicBezTo>
                  <a:cubicBezTo>
                    <a:pt x="72" y="2811"/>
                    <a:pt x="120" y="2858"/>
                    <a:pt x="191" y="2858"/>
                  </a:cubicBezTo>
                  <a:cubicBezTo>
                    <a:pt x="406" y="2858"/>
                    <a:pt x="549" y="2691"/>
                    <a:pt x="549" y="2501"/>
                  </a:cubicBezTo>
                  <a:lnTo>
                    <a:pt x="54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84"/>
            <p:cNvSpPr/>
            <p:nvPr/>
          </p:nvSpPr>
          <p:spPr>
            <a:xfrm>
              <a:off x="7440121" y="3626280"/>
              <a:ext cx="41204" cy="70363"/>
            </a:xfrm>
            <a:custGeom>
              <a:rect b="b" l="l" r="r" t="t"/>
              <a:pathLst>
                <a:path extrusionOk="0" h="2360" w="1382">
                  <a:moveTo>
                    <a:pt x="233" y="1"/>
                  </a:moveTo>
                  <a:cubicBezTo>
                    <a:pt x="219" y="1"/>
                    <a:pt x="205" y="1"/>
                    <a:pt x="191" y="1"/>
                  </a:cubicBezTo>
                  <a:lnTo>
                    <a:pt x="1" y="1"/>
                  </a:lnTo>
                  <a:cubicBezTo>
                    <a:pt x="572" y="97"/>
                    <a:pt x="1025" y="573"/>
                    <a:pt x="1025" y="1168"/>
                  </a:cubicBezTo>
                  <a:lnTo>
                    <a:pt x="1025" y="2121"/>
                  </a:lnTo>
                  <a:cubicBezTo>
                    <a:pt x="1025" y="2169"/>
                    <a:pt x="1001" y="2240"/>
                    <a:pt x="953" y="2264"/>
                  </a:cubicBezTo>
                  <a:cubicBezTo>
                    <a:pt x="1001" y="2335"/>
                    <a:pt x="1049" y="2359"/>
                    <a:pt x="1144" y="2359"/>
                  </a:cubicBezTo>
                  <a:cubicBezTo>
                    <a:pt x="1239" y="2359"/>
                    <a:pt x="1287" y="2335"/>
                    <a:pt x="1310" y="2288"/>
                  </a:cubicBezTo>
                  <a:cubicBezTo>
                    <a:pt x="1358" y="2240"/>
                    <a:pt x="1382" y="2169"/>
                    <a:pt x="1382" y="2121"/>
                  </a:cubicBezTo>
                  <a:lnTo>
                    <a:pt x="1382" y="1168"/>
                  </a:lnTo>
                  <a:cubicBezTo>
                    <a:pt x="1382" y="516"/>
                    <a:pt x="858" y="1"/>
                    <a:pt x="23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84"/>
            <p:cNvSpPr/>
            <p:nvPr/>
          </p:nvSpPr>
          <p:spPr>
            <a:xfrm>
              <a:off x="741102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6"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2" y="3597"/>
                    <a:pt x="1882" y="3525"/>
                    <a:pt x="1882" y="3477"/>
                  </a:cubicBezTo>
                  <a:lnTo>
                    <a:pt x="1882" y="2501"/>
                  </a:lnTo>
                  <a:lnTo>
                    <a:pt x="2096" y="2501"/>
                  </a:lnTo>
                  <a:cubicBezTo>
                    <a:pt x="2167" y="2501"/>
                    <a:pt x="2239" y="2406"/>
                    <a:pt x="2239" y="2311"/>
                  </a:cubicBezTo>
                  <a:lnTo>
                    <a:pt x="2167" y="2049"/>
                  </a:lnTo>
                  <a:lnTo>
                    <a:pt x="2167" y="2049"/>
                  </a:lnTo>
                  <a:cubicBezTo>
                    <a:pt x="2215" y="2072"/>
                    <a:pt x="2215" y="2072"/>
                    <a:pt x="2239" y="2072"/>
                  </a:cubicBezTo>
                  <a:cubicBezTo>
                    <a:pt x="2263" y="2072"/>
                    <a:pt x="2263"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84"/>
            <p:cNvSpPr/>
            <p:nvPr/>
          </p:nvSpPr>
          <p:spPr>
            <a:xfrm>
              <a:off x="7440837" y="3810211"/>
              <a:ext cx="41204" cy="112224"/>
            </a:xfrm>
            <a:custGeom>
              <a:rect b="b" l="l" r="r" t="t"/>
              <a:pathLst>
                <a:path extrusionOk="0" h="3764" w="1382">
                  <a:moveTo>
                    <a:pt x="0" y="0"/>
                  </a:moveTo>
                  <a:cubicBezTo>
                    <a:pt x="572" y="72"/>
                    <a:pt x="1025" y="572"/>
                    <a:pt x="1025" y="1167"/>
                  </a:cubicBezTo>
                  <a:lnTo>
                    <a:pt x="1025" y="1834"/>
                  </a:lnTo>
                  <a:cubicBezTo>
                    <a:pt x="1025" y="1858"/>
                    <a:pt x="1001" y="1906"/>
                    <a:pt x="1001" y="1929"/>
                  </a:cubicBezTo>
                  <a:cubicBezTo>
                    <a:pt x="1001" y="1953"/>
                    <a:pt x="953" y="1977"/>
                    <a:pt x="929" y="2025"/>
                  </a:cubicBezTo>
                  <a:cubicBezTo>
                    <a:pt x="905" y="2025"/>
                    <a:pt x="905" y="2048"/>
                    <a:pt x="882" y="2048"/>
                  </a:cubicBezTo>
                  <a:lnTo>
                    <a:pt x="834" y="2048"/>
                  </a:lnTo>
                  <a:lnTo>
                    <a:pt x="905" y="2310"/>
                  </a:lnTo>
                  <a:cubicBezTo>
                    <a:pt x="929" y="2406"/>
                    <a:pt x="834" y="2501"/>
                    <a:pt x="763"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3" y="3763"/>
                    <a:pt x="905" y="3596"/>
                    <a:pt x="905" y="3406"/>
                  </a:cubicBezTo>
                  <a:lnTo>
                    <a:pt x="905" y="2525"/>
                  </a:lnTo>
                  <a:lnTo>
                    <a:pt x="1120" y="2525"/>
                  </a:lnTo>
                  <a:cubicBezTo>
                    <a:pt x="1215" y="2525"/>
                    <a:pt x="1286" y="2429"/>
                    <a:pt x="1263" y="2334"/>
                  </a:cubicBezTo>
                  <a:lnTo>
                    <a:pt x="1215" y="2072"/>
                  </a:lnTo>
                  <a:lnTo>
                    <a:pt x="1239" y="2072"/>
                  </a:lnTo>
                  <a:cubicBezTo>
                    <a:pt x="1263"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84"/>
            <p:cNvSpPr/>
            <p:nvPr/>
          </p:nvSpPr>
          <p:spPr>
            <a:xfrm>
              <a:off x="7430909" y="3762984"/>
              <a:ext cx="30560" cy="31186"/>
            </a:xfrm>
            <a:custGeom>
              <a:rect b="b" l="l" r="r" t="t"/>
              <a:pathLst>
                <a:path extrusionOk="0" h="1046" w="1025">
                  <a:moveTo>
                    <a:pt x="545" y="1"/>
                  </a:moveTo>
                  <a:cubicBezTo>
                    <a:pt x="500" y="1"/>
                    <a:pt x="453" y="13"/>
                    <a:pt x="405" y="36"/>
                  </a:cubicBezTo>
                  <a:cubicBezTo>
                    <a:pt x="357" y="36"/>
                    <a:pt x="310" y="60"/>
                    <a:pt x="262" y="84"/>
                  </a:cubicBezTo>
                  <a:cubicBezTo>
                    <a:pt x="119" y="179"/>
                    <a:pt x="0" y="370"/>
                    <a:pt x="0" y="537"/>
                  </a:cubicBezTo>
                  <a:cubicBezTo>
                    <a:pt x="0" y="727"/>
                    <a:pt x="119" y="894"/>
                    <a:pt x="262" y="989"/>
                  </a:cubicBezTo>
                  <a:cubicBezTo>
                    <a:pt x="349" y="1024"/>
                    <a:pt x="436" y="1046"/>
                    <a:pt x="524" y="1046"/>
                  </a:cubicBezTo>
                  <a:cubicBezTo>
                    <a:pt x="555" y="1046"/>
                    <a:pt x="587" y="1043"/>
                    <a:pt x="619" y="1037"/>
                  </a:cubicBezTo>
                  <a:lnTo>
                    <a:pt x="667" y="1037"/>
                  </a:lnTo>
                  <a:cubicBezTo>
                    <a:pt x="881" y="989"/>
                    <a:pt x="1024" y="775"/>
                    <a:pt x="1024" y="537"/>
                  </a:cubicBezTo>
                  <a:cubicBezTo>
                    <a:pt x="1024" y="298"/>
                    <a:pt x="881" y="84"/>
                    <a:pt x="667" y="36"/>
                  </a:cubicBezTo>
                  <a:cubicBezTo>
                    <a:pt x="631" y="13"/>
                    <a:pt x="589" y="1"/>
                    <a:pt x="545"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84"/>
            <p:cNvSpPr/>
            <p:nvPr/>
          </p:nvSpPr>
          <p:spPr>
            <a:xfrm>
              <a:off x="7431595" y="3763342"/>
              <a:ext cx="29875" cy="30143"/>
            </a:xfrm>
            <a:custGeom>
              <a:rect b="b" l="l" r="r" t="t"/>
              <a:pathLst>
                <a:path extrusionOk="0" h="1011" w="1002">
                  <a:moveTo>
                    <a:pt x="501" y="1"/>
                  </a:moveTo>
                  <a:cubicBezTo>
                    <a:pt x="525" y="72"/>
                    <a:pt x="572" y="144"/>
                    <a:pt x="572" y="239"/>
                  </a:cubicBezTo>
                  <a:cubicBezTo>
                    <a:pt x="572" y="405"/>
                    <a:pt x="453" y="596"/>
                    <a:pt x="287" y="667"/>
                  </a:cubicBezTo>
                  <a:cubicBezTo>
                    <a:pt x="263" y="715"/>
                    <a:pt x="263" y="715"/>
                    <a:pt x="239" y="715"/>
                  </a:cubicBezTo>
                  <a:cubicBezTo>
                    <a:pt x="168" y="739"/>
                    <a:pt x="96" y="739"/>
                    <a:pt x="25" y="739"/>
                  </a:cubicBezTo>
                  <a:lnTo>
                    <a:pt x="1" y="739"/>
                  </a:lnTo>
                  <a:cubicBezTo>
                    <a:pt x="49" y="858"/>
                    <a:pt x="168" y="977"/>
                    <a:pt x="334" y="1001"/>
                  </a:cubicBezTo>
                  <a:lnTo>
                    <a:pt x="382" y="1001"/>
                  </a:lnTo>
                  <a:cubicBezTo>
                    <a:pt x="410" y="1008"/>
                    <a:pt x="440" y="1011"/>
                    <a:pt x="471" y="1011"/>
                  </a:cubicBezTo>
                  <a:cubicBezTo>
                    <a:pt x="545" y="1011"/>
                    <a:pt x="624" y="994"/>
                    <a:pt x="692" y="977"/>
                  </a:cubicBezTo>
                  <a:cubicBezTo>
                    <a:pt x="882" y="882"/>
                    <a:pt x="1001" y="715"/>
                    <a:pt x="1001" y="501"/>
                  </a:cubicBezTo>
                  <a:cubicBezTo>
                    <a:pt x="1001" y="239"/>
                    <a:pt x="811"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84"/>
            <p:cNvSpPr/>
            <p:nvPr/>
          </p:nvSpPr>
          <p:spPr>
            <a:xfrm>
              <a:off x="7520355" y="3578725"/>
              <a:ext cx="31991" cy="29875"/>
            </a:xfrm>
            <a:custGeom>
              <a:rect b="b" l="l" r="r" t="t"/>
              <a:pathLst>
                <a:path extrusionOk="0" h="1002" w="1073">
                  <a:moveTo>
                    <a:pt x="358" y="1"/>
                  </a:moveTo>
                  <a:cubicBezTo>
                    <a:pt x="144" y="49"/>
                    <a:pt x="1" y="263"/>
                    <a:pt x="1" y="501"/>
                  </a:cubicBezTo>
                  <a:cubicBezTo>
                    <a:pt x="1" y="739"/>
                    <a:pt x="144" y="953"/>
                    <a:pt x="358" y="1001"/>
                  </a:cubicBezTo>
                  <a:lnTo>
                    <a:pt x="525"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5"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84"/>
            <p:cNvSpPr/>
            <p:nvPr/>
          </p:nvSpPr>
          <p:spPr>
            <a:xfrm>
              <a:off x="7520355" y="3579441"/>
              <a:ext cx="29845" cy="30471"/>
            </a:xfrm>
            <a:custGeom>
              <a:rect b="b" l="l" r="r" t="t"/>
              <a:pathLst>
                <a:path extrusionOk="0" h="1022" w="1001">
                  <a:moveTo>
                    <a:pt x="501" y="1"/>
                  </a:moveTo>
                  <a:cubicBezTo>
                    <a:pt x="525" y="96"/>
                    <a:pt x="572" y="144"/>
                    <a:pt x="572" y="239"/>
                  </a:cubicBezTo>
                  <a:cubicBezTo>
                    <a:pt x="572" y="406"/>
                    <a:pt x="453" y="596"/>
                    <a:pt x="286" y="691"/>
                  </a:cubicBezTo>
                  <a:cubicBezTo>
                    <a:pt x="263" y="715"/>
                    <a:pt x="263" y="715"/>
                    <a:pt x="239" y="715"/>
                  </a:cubicBezTo>
                  <a:cubicBezTo>
                    <a:pt x="167" y="739"/>
                    <a:pt x="96" y="739"/>
                    <a:pt x="25" y="739"/>
                  </a:cubicBezTo>
                  <a:lnTo>
                    <a:pt x="1" y="739"/>
                  </a:lnTo>
                  <a:cubicBezTo>
                    <a:pt x="48" y="858"/>
                    <a:pt x="167" y="977"/>
                    <a:pt x="334" y="1001"/>
                  </a:cubicBezTo>
                  <a:lnTo>
                    <a:pt x="382" y="1001"/>
                  </a:lnTo>
                  <a:cubicBezTo>
                    <a:pt x="411" y="1016"/>
                    <a:pt x="443" y="1021"/>
                    <a:pt x="476" y="1021"/>
                  </a:cubicBezTo>
                  <a:cubicBezTo>
                    <a:pt x="549" y="1021"/>
                    <a:pt x="626" y="994"/>
                    <a:pt x="691" y="977"/>
                  </a:cubicBezTo>
                  <a:cubicBezTo>
                    <a:pt x="882" y="882"/>
                    <a:pt x="1001" y="715"/>
                    <a:pt x="1001" y="501"/>
                  </a:cubicBezTo>
                  <a:cubicBezTo>
                    <a:pt x="1001" y="215"/>
                    <a:pt x="810"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84"/>
            <p:cNvSpPr/>
            <p:nvPr/>
          </p:nvSpPr>
          <p:spPr>
            <a:xfrm>
              <a:off x="7499782" y="3625595"/>
              <a:ext cx="71019" cy="113625"/>
            </a:xfrm>
            <a:custGeom>
              <a:rect b="b" l="l" r="r" t="t"/>
              <a:pathLst>
                <a:path extrusionOk="0" h="3811" w="2382">
                  <a:moveTo>
                    <a:pt x="953" y="1"/>
                  </a:moveTo>
                  <a:cubicBezTo>
                    <a:pt x="72" y="1"/>
                    <a:pt x="0" y="929"/>
                    <a:pt x="0" y="1215"/>
                  </a:cubicBezTo>
                  <a:lnTo>
                    <a:pt x="0" y="2239"/>
                  </a:lnTo>
                  <a:lnTo>
                    <a:pt x="0" y="2263"/>
                  </a:lnTo>
                  <a:cubicBezTo>
                    <a:pt x="73" y="2336"/>
                    <a:pt x="148" y="2364"/>
                    <a:pt x="216" y="2364"/>
                  </a:cubicBezTo>
                  <a:cubicBezTo>
                    <a:pt x="348" y="2364"/>
                    <a:pt x="453" y="2254"/>
                    <a:pt x="453" y="2144"/>
                  </a:cubicBezTo>
                  <a:lnTo>
                    <a:pt x="453" y="3573"/>
                  </a:lnTo>
                  <a:cubicBezTo>
                    <a:pt x="453" y="3597"/>
                    <a:pt x="453" y="3597"/>
                    <a:pt x="476"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1" y="3620"/>
                    <a:pt x="1881" y="3454"/>
                  </a:cubicBezTo>
                  <a:lnTo>
                    <a:pt x="1881" y="2168"/>
                  </a:lnTo>
                  <a:cubicBezTo>
                    <a:pt x="1881" y="2287"/>
                    <a:pt x="2001" y="2406"/>
                    <a:pt x="2120" y="2406"/>
                  </a:cubicBezTo>
                  <a:cubicBezTo>
                    <a:pt x="2239" y="2406"/>
                    <a:pt x="2310" y="2287"/>
                    <a:pt x="2310" y="2168"/>
                  </a:cubicBezTo>
                  <a:lnTo>
                    <a:pt x="2310"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84"/>
            <p:cNvSpPr/>
            <p:nvPr/>
          </p:nvSpPr>
          <p:spPr>
            <a:xfrm>
              <a:off x="7540957" y="3653293"/>
              <a:ext cx="15653" cy="85241"/>
            </a:xfrm>
            <a:custGeom>
              <a:rect b="b" l="l" r="r" t="t"/>
              <a:pathLst>
                <a:path extrusionOk="0" h="2859" w="525">
                  <a:moveTo>
                    <a:pt x="477"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84"/>
            <p:cNvSpPr/>
            <p:nvPr/>
          </p:nvSpPr>
          <p:spPr>
            <a:xfrm>
              <a:off x="7530313" y="3626280"/>
              <a:ext cx="40489" cy="70363"/>
            </a:xfrm>
            <a:custGeom>
              <a:rect b="b" l="l" r="r" t="t"/>
              <a:pathLst>
                <a:path extrusionOk="0" h="2360" w="1358">
                  <a:moveTo>
                    <a:pt x="210" y="1"/>
                  </a:moveTo>
                  <a:cubicBezTo>
                    <a:pt x="196" y="1"/>
                    <a:pt x="181" y="1"/>
                    <a:pt x="167" y="1"/>
                  </a:cubicBezTo>
                  <a:lnTo>
                    <a:pt x="0" y="1"/>
                  </a:lnTo>
                  <a:cubicBezTo>
                    <a:pt x="548" y="97"/>
                    <a:pt x="1000" y="573"/>
                    <a:pt x="1000" y="1168"/>
                  </a:cubicBezTo>
                  <a:lnTo>
                    <a:pt x="1000" y="2121"/>
                  </a:lnTo>
                  <a:cubicBezTo>
                    <a:pt x="1000" y="2169"/>
                    <a:pt x="977" y="2240"/>
                    <a:pt x="953" y="2264"/>
                  </a:cubicBezTo>
                  <a:cubicBezTo>
                    <a:pt x="977" y="2335"/>
                    <a:pt x="1024" y="2359"/>
                    <a:pt x="1119" y="2359"/>
                  </a:cubicBezTo>
                  <a:cubicBezTo>
                    <a:pt x="1215" y="2359"/>
                    <a:pt x="1262" y="2335"/>
                    <a:pt x="1310" y="2288"/>
                  </a:cubicBezTo>
                  <a:cubicBezTo>
                    <a:pt x="1334" y="2240"/>
                    <a:pt x="1358" y="2169"/>
                    <a:pt x="1358" y="2121"/>
                  </a:cubicBezTo>
                  <a:lnTo>
                    <a:pt x="1358" y="1168"/>
                  </a:lnTo>
                  <a:cubicBezTo>
                    <a:pt x="1358" y="516"/>
                    <a:pt x="856" y="1"/>
                    <a:pt x="21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84"/>
            <p:cNvSpPr/>
            <p:nvPr/>
          </p:nvSpPr>
          <p:spPr>
            <a:xfrm>
              <a:off x="749978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5"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1" y="3597"/>
                    <a:pt x="1881" y="3525"/>
                    <a:pt x="1881" y="3477"/>
                  </a:cubicBezTo>
                  <a:lnTo>
                    <a:pt x="1881" y="2501"/>
                  </a:lnTo>
                  <a:lnTo>
                    <a:pt x="2096" y="2501"/>
                  </a:lnTo>
                  <a:cubicBezTo>
                    <a:pt x="2167" y="2501"/>
                    <a:pt x="2239" y="2406"/>
                    <a:pt x="2239" y="2311"/>
                  </a:cubicBezTo>
                  <a:lnTo>
                    <a:pt x="2167" y="2049"/>
                  </a:lnTo>
                  <a:lnTo>
                    <a:pt x="2167" y="2049"/>
                  </a:lnTo>
                  <a:cubicBezTo>
                    <a:pt x="2215" y="2072"/>
                    <a:pt x="2239" y="2072"/>
                    <a:pt x="2239" y="2072"/>
                  </a:cubicBezTo>
                  <a:cubicBezTo>
                    <a:pt x="2262" y="2072"/>
                    <a:pt x="2262"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84"/>
            <p:cNvSpPr/>
            <p:nvPr/>
          </p:nvSpPr>
          <p:spPr>
            <a:xfrm>
              <a:off x="7529597" y="3810211"/>
              <a:ext cx="41204" cy="112224"/>
            </a:xfrm>
            <a:custGeom>
              <a:rect b="b" l="l" r="r" t="t"/>
              <a:pathLst>
                <a:path extrusionOk="0" h="3764" w="1382">
                  <a:moveTo>
                    <a:pt x="0" y="0"/>
                  </a:moveTo>
                  <a:cubicBezTo>
                    <a:pt x="572" y="72"/>
                    <a:pt x="1024" y="572"/>
                    <a:pt x="1024" y="1167"/>
                  </a:cubicBezTo>
                  <a:lnTo>
                    <a:pt x="1024" y="1834"/>
                  </a:lnTo>
                  <a:cubicBezTo>
                    <a:pt x="1024" y="1858"/>
                    <a:pt x="1001" y="1906"/>
                    <a:pt x="1001" y="1929"/>
                  </a:cubicBezTo>
                  <a:cubicBezTo>
                    <a:pt x="1001"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20" y="2525"/>
                  </a:lnTo>
                  <a:cubicBezTo>
                    <a:pt x="1215" y="2525"/>
                    <a:pt x="1286" y="2429"/>
                    <a:pt x="1262" y="2334"/>
                  </a:cubicBezTo>
                  <a:lnTo>
                    <a:pt x="1215" y="2072"/>
                  </a:lnTo>
                  <a:lnTo>
                    <a:pt x="1239" y="2072"/>
                  </a:lnTo>
                  <a:cubicBezTo>
                    <a:pt x="1262"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84"/>
            <p:cNvSpPr/>
            <p:nvPr/>
          </p:nvSpPr>
          <p:spPr>
            <a:xfrm>
              <a:off x="7519639" y="3762984"/>
              <a:ext cx="31991" cy="31186"/>
            </a:xfrm>
            <a:custGeom>
              <a:rect b="b" l="l" r="r" t="t"/>
              <a:pathLst>
                <a:path extrusionOk="0" h="1046" w="1073">
                  <a:moveTo>
                    <a:pt x="572" y="1"/>
                  </a:moveTo>
                  <a:cubicBezTo>
                    <a:pt x="525" y="1"/>
                    <a:pt x="477" y="13"/>
                    <a:pt x="430" y="36"/>
                  </a:cubicBezTo>
                  <a:cubicBezTo>
                    <a:pt x="382" y="36"/>
                    <a:pt x="358" y="60"/>
                    <a:pt x="287" y="84"/>
                  </a:cubicBezTo>
                  <a:cubicBezTo>
                    <a:pt x="144" y="179"/>
                    <a:pt x="25" y="370"/>
                    <a:pt x="25" y="537"/>
                  </a:cubicBezTo>
                  <a:cubicBezTo>
                    <a:pt x="1" y="727"/>
                    <a:pt x="120" y="894"/>
                    <a:pt x="287" y="989"/>
                  </a:cubicBezTo>
                  <a:cubicBezTo>
                    <a:pt x="374" y="1024"/>
                    <a:pt x="461" y="1046"/>
                    <a:pt x="548" y="1046"/>
                  </a:cubicBezTo>
                  <a:cubicBezTo>
                    <a:pt x="580" y="1046"/>
                    <a:pt x="612" y="1043"/>
                    <a:pt x="644" y="1037"/>
                  </a:cubicBezTo>
                  <a:lnTo>
                    <a:pt x="715" y="1037"/>
                  </a:lnTo>
                  <a:cubicBezTo>
                    <a:pt x="906" y="989"/>
                    <a:pt x="1073" y="775"/>
                    <a:pt x="1073" y="537"/>
                  </a:cubicBezTo>
                  <a:cubicBezTo>
                    <a:pt x="1073"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84"/>
            <p:cNvSpPr/>
            <p:nvPr/>
          </p:nvSpPr>
          <p:spPr>
            <a:xfrm>
              <a:off x="7520355" y="3763342"/>
              <a:ext cx="29845" cy="30143"/>
            </a:xfrm>
            <a:custGeom>
              <a:rect b="b" l="l" r="r" t="t"/>
              <a:pathLst>
                <a:path extrusionOk="0" h="1011" w="1001">
                  <a:moveTo>
                    <a:pt x="501" y="1"/>
                  </a:moveTo>
                  <a:cubicBezTo>
                    <a:pt x="525" y="72"/>
                    <a:pt x="572" y="144"/>
                    <a:pt x="572" y="239"/>
                  </a:cubicBezTo>
                  <a:cubicBezTo>
                    <a:pt x="572" y="405"/>
                    <a:pt x="453" y="596"/>
                    <a:pt x="286" y="667"/>
                  </a:cubicBezTo>
                  <a:cubicBezTo>
                    <a:pt x="263" y="715"/>
                    <a:pt x="263" y="715"/>
                    <a:pt x="239" y="715"/>
                  </a:cubicBezTo>
                  <a:cubicBezTo>
                    <a:pt x="167" y="739"/>
                    <a:pt x="96" y="739"/>
                    <a:pt x="25" y="739"/>
                  </a:cubicBezTo>
                  <a:lnTo>
                    <a:pt x="1" y="739"/>
                  </a:lnTo>
                  <a:cubicBezTo>
                    <a:pt x="48" y="858"/>
                    <a:pt x="167" y="977"/>
                    <a:pt x="334" y="1001"/>
                  </a:cubicBezTo>
                  <a:lnTo>
                    <a:pt x="382" y="1001"/>
                  </a:lnTo>
                  <a:cubicBezTo>
                    <a:pt x="410" y="1008"/>
                    <a:pt x="440"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84"/>
            <p:cNvSpPr/>
            <p:nvPr/>
          </p:nvSpPr>
          <p:spPr>
            <a:xfrm>
              <a:off x="7609115" y="3578725"/>
              <a:ext cx="31991" cy="29875"/>
            </a:xfrm>
            <a:custGeom>
              <a:rect b="b" l="l" r="r" t="t"/>
              <a:pathLst>
                <a:path extrusionOk="0" h="1002" w="1073">
                  <a:moveTo>
                    <a:pt x="358" y="1"/>
                  </a:moveTo>
                  <a:cubicBezTo>
                    <a:pt x="143" y="49"/>
                    <a:pt x="1" y="263"/>
                    <a:pt x="1" y="501"/>
                  </a:cubicBezTo>
                  <a:cubicBezTo>
                    <a:pt x="1" y="739"/>
                    <a:pt x="143" y="953"/>
                    <a:pt x="358" y="1001"/>
                  </a:cubicBezTo>
                  <a:lnTo>
                    <a:pt x="524"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84"/>
            <p:cNvSpPr/>
            <p:nvPr/>
          </p:nvSpPr>
          <p:spPr>
            <a:xfrm>
              <a:off x="7609830"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6"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84"/>
            <p:cNvSpPr/>
            <p:nvPr/>
          </p:nvSpPr>
          <p:spPr>
            <a:xfrm>
              <a:off x="758851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7" y="2364"/>
                  </a:cubicBezTo>
                  <a:cubicBezTo>
                    <a:pt x="349" y="2364"/>
                    <a:pt x="453" y="2254"/>
                    <a:pt x="453" y="2144"/>
                  </a:cubicBezTo>
                  <a:lnTo>
                    <a:pt x="453" y="3573"/>
                  </a:lnTo>
                  <a:cubicBezTo>
                    <a:pt x="453" y="3597"/>
                    <a:pt x="453" y="3597"/>
                    <a:pt x="477" y="3620"/>
                  </a:cubicBezTo>
                  <a:cubicBezTo>
                    <a:pt x="580" y="3741"/>
                    <a:pt x="699" y="3790"/>
                    <a:pt x="809" y="3790"/>
                  </a:cubicBezTo>
                  <a:cubicBezTo>
                    <a:pt x="1003" y="3790"/>
                    <a:pt x="1168" y="3636"/>
                    <a:pt x="1168" y="3454"/>
                  </a:cubicBezTo>
                  <a:lnTo>
                    <a:pt x="1192" y="3454"/>
                  </a:lnTo>
                  <a:cubicBezTo>
                    <a:pt x="1192" y="3668"/>
                    <a:pt x="1358" y="3811"/>
                    <a:pt x="1549" y="3811"/>
                  </a:cubicBezTo>
                  <a:cubicBezTo>
                    <a:pt x="1716"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84"/>
            <p:cNvSpPr/>
            <p:nvPr/>
          </p:nvSpPr>
          <p:spPr>
            <a:xfrm>
              <a:off x="7629717" y="3653293"/>
              <a:ext cx="15623" cy="85241"/>
            </a:xfrm>
            <a:custGeom>
              <a:rect b="b" l="l" r="r" t="t"/>
              <a:pathLst>
                <a:path extrusionOk="0" h="2859" w="524">
                  <a:moveTo>
                    <a:pt x="476"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84"/>
            <p:cNvSpPr/>
            <p:nvPr/>
          </p:nvSpPr>
          <p:spPr>
            <a:xfrm>
              <a:off x="7619043" y="3626280"/>
              <a:ext cx="40519" cy="70363"/>
            </a:xfrm>
            <a:custGeom>
              <a:rect b="b" l="l" r="r" t="t"/>
              <a:pathLst>
                <a:path extrusionOk="0" h="2360" w="1359">
                  <a:moveTo>
                    <a:pt x="211" y="1"/>
                  </a:moveTo>
                  <a:cubicBezTo>
                    <a:pt x="197" y="1"/>
                    <a:pt x="182" y="1"/>
                    <a:pt x="168" y="1"/>
                  </a:cubicBezTo>
                  <a:lnTo>
                    <a:pt x="1" y="1"/>
                  </a:lnTo>
                  <a:cubicBezTo>
                    <a:pt x="549"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5"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84"/>
            <p:cNvSpPr/>
            <p:nvPr/>
          </p:nvSpPr>
          <p:spPr>
            <a:xfrm>
              <a:off x="7588513" y="3809496"/>
              <a:ext cx="71049" cy="111627"/>
            </a:xfrm>
            <a:custGeom>
              <a:rect b="b" l="l" r="r" t="t"/>
              <a:pathLst>
                <a:path extrusionOk="0" h="3744" w="2383">
                  <a:moveTo>
                    <a:pt x="1192" y="1"/>
                  </a:moveTo>
                  <a:cubicBezTo>
                    <a:pt x="549"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9" y="3597"/>
                    <a:pt x="572" y="3620"/>
                  </a:cubicBezTo>
                  <a:cubicBezTo>
                    <a:pt x="667" y="3707"/>
                    <a:pt x="766" y="3744"/>
                    <a:pt x="857" y="3744"/>
                  </a:cubicBezTo>
                  <a:cubicBezTo>
                    <a:pt x="1042" y="3744"/>
                    <a:pt x="1192" y="3590"/>
                    <a:pt x="1192" y="3382"/>
                  </a:cubicBezTo>
                  <a:cubicBezTo>
                    <a:pt x="1192" y="3590"/>
                    <a:pt x="1342" y="3744"/>
                    <a:pt x="1526" y="3744"/>
                  </a:cubicBezTo>
                  <a:cubicBezTo>
                    <a:pt x="1617" y="3744"/>
                    <a:pt x="1717" y="3707"/>
                    <a:pt x="1811" y="3620"/>
                  </a:cubicBezTo>
                  <a:cubicBezTo>
                    <a:pt x="1882" y="3597"/>
                    <a:pt x="1882" y="3525"/>
                    <a:pt x="1882" y="3477"/>
                  </a:cubicBezTo>
                  <a:lnTo>
                    <a:pt x="1882" y="2501"/>
                  </a:lnTo>
                  <a:lnTo>
                    <a:pt x="2097" y="2501"/>
                  </a:lnTo>
                  <a:cubicBezTo>
                    <a:pt x="2168" y="2501"/>
                    <a:pt x="2239" y="2406"/>
                    <a:pt x="2239" y="2311"/>
                  </a:cubicBezTo>
                  <a:lnTo>
                    <a:pt x="2168" y="2049"/>
                  </a:lnTo>
                  <a:lnTo>
                    <a:pt x="2168" y="2049"/>
                  </a:lnTo>
                  <a:cubicBezTo>
                    <a:pt x="2216" y="2072"/>
                    <a:pt x="2239" y="2072"/>
                    <a:pt x="2239" y="2072"/>
                  </a:cubicBezTo>
                  <a:cubicBezTo>
                    <a:pt x="2263" y="2072"/>
                    <a:pt x="2263" y="2049"/>
                    <a:pt x="2287" y="2049"/>
                  </a:cubicBezTo>
                  <a:cubicBezTo>
                    <a:pt x="2335" y="2025"/>
                    <a:pt x="2359" y="1977"/>
                    <a:pt x="2359" y="1953"/>
                  </a:cubicBezTo>
                  <a:cubicBezTo>
                    <a:pt x="2359" y="1930"/>
                    <a:pt x="2382" y="1906"/>
                    <a:pt x="2382" y="1858"/>
                  </a:cubicBezTo>
                  <a:lnTo>
                    <a:pt x="2382" y="1191"/>
                  </a:lnTo>
                  <a:cubicBezTo>
                    <a:pt x="2382" y="524"/>
                    <a:pt x="1858" y="1"/>
                    <a:pt x="11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84"/>
            <p:cNvSpPr/>
            <p:nvPr/>
          </p:nvSpPr>
          <p:spPr>
            <a:xfrm>
              <a:off x="7618358" y="3810211"/>
              <a:ext cx="41204" cy="112224"/>
            </a:xfrm>
            <a:custGeom>
              <a:rect b="b" l="l" r="r" t="t"/>
              <a:pathLst>
                <a:path extrusionOk="0" h="3764" w="1382">
                  <a:moveTo>
                    <a:pt x="0" y="0"/>
                  </a:moveTo>
                  <a:cubicBezTo>
                    <a:pt x="572" y="72"/>
                    <a:pt x="1024" y="572"/>
                    <a:pt x="1024" y="1167"/>
                  </a:cubicBezTo>
                  <a:lnTo>
                    <a:pt x="1024" y="1834"/>
                  </a:lnTo>
                  <a:cubicBezTo>
                    <a:pt x="1024" y="1858"/>
                    <a:pt x="1000" y="1906"/>
                    <a:pt x="1000" y="1929"/>
                  </a:cubicBezTo>
                  <a:cubicBezTo>
                    <a:pt x="1000"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5"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19" y="2525"/>
                  </a:lnTo>
                  <a:cubicBezTo>
                    <a:pt x="1215" y="2525"/>
                    <a:pt x="1286" y="2429"/>
                    <a:pt x="1262" y="2334"/>
                  </a:cubicBezTo>
                  <a:lnTo>
                    <a:pt x="1215" y="2072"/>
                  </a:lnTo>
                  <a:lnTo>
                    <a:pt x="1238" y="2072"/>
                  </a:lnTo>
                  <a:cubicBezTo>
                    <a:pt x="1262" y="2072"/>
                    <a:pt x="1286" y="2048"/>
                    <a:pt x="1286" y="2048"/>
                  </a:cubicBezTo>
                  <a:cubicBezTo>
                    <a:pt x="1334" y="2025"/>
                    <a:pt x="1358" y="1977"/>
                    <a:pt x="1358" y="1953"/>
                  </a:cubicBezTo>
                  <a:cubicBezTo>
                    <a:pt x="1381" y="1929"/>
                    <a:pt x="1381" y="1906"/>
                    <a:pt x="1381" y="1858"/>
                  </a:cubicBezTo>
                  <a:lnTo>
                    <a:pt x="1381" y="1191"/>
                  </a:lnTo>
                  <a:cubicBezTo>
                    <a:pt x="1381" y="524"/>
                    <a:pt x="857"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84"/>
            <p:cNvSpPr/>
            <p:nvPr/>
          </p:nvSpPr>
          <p:spPr>
            <a:xfrm>
              <a:off x="7608399" y="3762984"/>
              <a:ext cx="31991" cy="31186"/>
            </a:xfrm>
            <a:custGeom>
              <a:rect b="b" l="l" r="r" t="t"/>
              <a:pathLst>
                <a:path extrusionOk="0" h="1046" w="1073">
                  <a:moveTo>
                    <a:pt x="572" y="1"/>
                  </a:moveTo>
                  <a:cubicBezTo>
                    <a:pt x="525" y="1"/>
                    <a:pt x="477" y="13"/>
                    <a:pt x="429" y="36"/>
                  </a:cubicBezTo>
                  <a:cubicBezTo>
                    <a:pt x="382" y="36"/>
                    <a:pt x="358" y="60"/>
                    <a:pt x="286" y="84"/>
                  </a:cubicBezTo>
                  <a:cubicBezTo>
                    <a:pt x="144" y="179"/>
                    <a:pt x="25" y="370"/>
                    <a:pt x="25" y="537"/>
                  </a:cubicBezTo>
                  <a:cubicBezTo>
                    <a:pt x="1" y="727"/>
                    <a:pt x="120" y="894"/>
                    <a:pt x="286" y="989"/>
                  </a:cubicBezTo>
                  <a:cubicBezTo>
                    <a:pt x="374" y="1024"/>
                    <a:pt x="461" y="1046"/>
                    <a:pt x="548" y="1046"/>
                  </a:cubicBezTo>
                  <a:cubicBezTo>
                    <a:pt x="580" y="1046"/>
                    <a:pt x="612" y="1043"/>
                    <a:pt x="644" y="1037"/>
                  </a:cubicBezTo>
                  <a:lnTo>
                    <a:pt x="715" y="1037"/>
                  </a:lnTo>
                  <a:cubicBezTo>
                    <a:pt x="906" y="989"/>
                    <a:pt x="1072" y="775"/>
                    <a:pt x="1072" y="537"/>
                  </a:cubicBezTo>
                  <a:cubicBezTo>
                    <a:pt x="1072"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84"/>
            <p:cNvSpPr/>
            <p:nvPr/>
          </p:nvSpPr>
          <p:spPr>
            <a:xfrm>
              <a:off x="7609115" y="3763342"/>
              <a:ext cx="29845" cy="30143"/>
            </a:xfrm>
            <a:custGeom>
              <a:rect b="b" l="l" r="r" t="t"/>
              <a:pathLst>
                <a:path extrusionOk="0" h="1011" w="1001">
                  <a:moveTo>
                    <a:pt x="501" y="1"/>
                  </a:moveTo>
                  <a:cubicBezTo>
                    <a:pt x="524" y="72"/>
                    <a:pt x="572" y="144"/>
                    <a:pt x="572" y="239"/>
                  </a:cubicBezTo>
                  <a:cubicBezTo>
                    <a:pt x="572" y="405"/>
                    <a:pt x="453" y="596"/>
                    <a:pt x="286" y="667"/>
                  </a:cubicBezTo>
                  <a:cubicBezTo>
                    <a:pt x="262" y="715"/>
                    <a:pt x="262" y="715"/>
                    <a:pt x="239" y="715"/>
                  </a:cubicBezTo>
                  <a:cubicBezTo>
                    <a:pt x="167" y="739"/>
                    <a:pt x="96" y="739"/>
                    <a:pt x="24" y="739"/>
                  </a:cubicBezTo>
                  <a:lnTo>
                    <a:pt x="1" y="739"/>
                  </a:lnTo>
                  <a:cubicBezTo>
                    <a:pt x="48" y="858"/>
                    <a:pt x="167" y="977"/>
                    <a:pt x="334" y="1001"/>
                  </a:cubicBezTo>
                  <a:lnTo>
                    <a:pt x="382" y="1001"/>
                  </a:lnTo>
                  <a:cubicBezTo>
                    <a:pt x="409" y="1008"/>
                    <a:pt x="439"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84"/>
            <p:cNvSpPr/>
            <p:nvPr/>
          </p:nvSpPr>
          <p:spPr>
            <a:xfrm>
              <a:off x="7697875" y="3578725"/>
              <a:ext cx="31962" cy="29875"/>
            </a:xfrm>
            <a:custGeom>
              <a:rect b="b" l="l" r="r" t="t"/>
              <a:pathLst>
                <a:path extrusionOk="0" h="1002" w="1072">
                  <a:moveTo>
                    <a:pt x="358" y="1"/>
                  </a:moveTo>
                  <a:cubicBezTo>
                    <a:pt x="143" y="49"/>
                    <a:pt x="0" y="263"/>
                    <a:pt x="0" y="501"/>
                  </a:cubicBezTo>
                  <a:cubicBezTo>
                    <a:pt x="0" y="739"/>
                    <a:pt x="143" y="953"/>
                    <a:pt x="358" y="1001"/>
                  </a:cubicBezTo>
                  <a:lnTo>
                    <a:pt x="524" y="1001"/>
                  </a:lnTo>
                  <a:cubicBezTo>
                    <a:pt x="596" y="1001"/>
                    <a:pt x="691" y="1001"/>
                    <a:pt x="739" y="977"/>
                  </a:cubicBezTo>
                  <a:cubicBezTo>
                    <a:pt x="762" y="977"/>
                    <a:pt x="762"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84"/>
            <p:cNvSpPr/>
            <p:nvPr/>
          </p:nvSpPr>
          <p:spPr>
            <a:xfrm>
              <a:off x="7698591"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5"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84"/>
            <p:cNvSpPr/>
            <p:nvPr/>
          </p:nvSpPr>
          <p:spPr>
            <a:xfrm>
              <a:off x="767727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6" y="2364"/>
                  </a:cubicBezTo>
                  <a:cubicBezTo>
                    <a:pt x="349" y="2364"/>
                    <a:pt x="453" y="2254"/>
                    <a:pt x="453" y="2144"/>
                  </a:cubicBezTo>
                  <a:lnTo>
                    <a:pt x="453" y="3573"/>
                  </a:lnTo>
                  <a:cubicBezTo>
                    <a:pt x="453" y="3597"/>
                    <a:pt x="453" y="3597"/>
                    <a:pt x="477" y="3620"/>
                  </a:cubicBezTo>
                  <a:cubicBezTo>
                    <a:pt x="580" y="3741"/>
                    <a:pt x="699" y="3790"/>
                    <a:pt x="808" y="3790"/>
                  </a:cubicBezTo>
                  <a:cubicBezTo>
                    <a:pt x="1002" y="3790"/>
                    <a:pt x="1168" y="3636"/>
                    <a:pt x="1168" y="3454"/>
                  </a:cubicBezTo>
                  <a:lnTo>
                    <a:pt x="1191" y="3454"/>
                  </a:lnTo>
                  <a:cubicBezTo>
                    <a:pt x="1191" y="3668"/>
                    <a:pt x="1358" y="3811"/>
                    <a:pt x="1549" y="3811"/>
                  </a:cubicBezTo>
                  <a:cubicBezTo>
                    <a:pt x="1715"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84"/>
            <p:cNvSpPr/>
            <p:nvPr/>
          </p:nvSpPr>
          <p:spPr>
            <a:xfrm>
              <a:off x="7718448" y="3653293"/>
              <a:ext cx="15653" cy="85241"/>
            </a:xfrm>
            <a:custGeom>
              <a:rect b="b" l="l" r="r" t="t"/>
              <a:pathLst>
                <a:path extrusionOk="0" h="2859" w="525">
                  <a:moveTo>
                    <a:pt x="477" y="0"/>
                  </a:moveTo>
                  <a:cubicBezTo>
                    <a:pt x="311" y="0"/>
                    <a:pt x="168" y="119"/>
                    <a:pt x="168" y="286"/>
                  </a:cubicBezTo>
                  <a:lnTo>
                    <a:pt x="168" y="2501"/>
                  </a:lnTo>
                  <a:cubicBezTo>
                    <a:pt x="168" y="2620"/>
                    <a:pt x="120" y="2739"/>
                    <a:pt x="1" y="2787"/>
                  </a:cubicBezTo>
                  <a:cubicBezTo>
                    <a:pt x="49" y="2811"/>
                    <a:pt x="120" y="2858"/>
                    <a:pt x="168" y="2858"/>
                  </a:cubicBezTo>
                  <a:cubicBezTo>
                    <a:pt x="382" y="2858"/>
                    <a:pt x="525" y="2691"/>
                    <a:pt x="525" y="2501"/>
                  </a:cubicBezTo>
                  <a:lnTo>
                    <a:pt x="525"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84"/>
            <p:cNvSpPr/>
            <p:nvPr/>
          </p:nvSpPr>
          <p:spPr>
            <a:xfrm>
              <a:off x="7707804" y="3626280"/>
              <a:ext cx="40519" cy="70363"/>
            </a:xfrm>
            <a:custGeom>
              <a:rect b="b" l="l" r="r" t="t"/>
              <a:pathLst>
                <a:path extrusionOk="0" h="2360" w="1359">
                  <a:moveTo>
                    <a:pt x="211" y="1"/>
                  </a:moveTo>
                  <a:cubicBezTo>
                    <a:pt x="197" y="1"/>
                    <a:pt x="182" y="1"/>
                    <a:pt x="167" y="1"/>
                  </a:cubicBezTo>
                  <a:lnTo>
                    <a:pt x="1" y="1"/>
                  </a:lnTo>
                  <a:cubicBezTo>
                    <a:pt x="548"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4"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84"/>
            <p:cNvSpPr/>
            <p:nvPr/>
          </p:nvSpPr>
          <p:spPr>
            <a:xfrm>
              <a:off x="7677273" y="3809496"/>
              <a:ext cx="71049" cy="111627"/>
            </a:xfrm>
            <a:custGeom>
              <a:rect b="b" l="l" r="r" t="t"/>
              <a:pathLst>
                <a:path extrusionOk="0" h="3744" w="2383">
                  <a:moveTo>
                    <a:pt x="1191" y="1"/>
                  </a:moveTo>
                  <a:cubicBezTo>
                    <a:pt x="548"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8" y="3597"/>
                    <a:pt x="572" y="3620"/>
                  </a:cubicBezTo>
                  <a:cubicBezTo>
                    <a:pt x="666" y="3707"/>
                    <a:pt x="766" y="3744"/>
                    <a:pt x="857" y="3744"/>
                  </a:cubicBezTo>
                  <a:cubicBezTo>
                    <a:pt x="1042" y="3744"/>
                    <a:pt x="1191" y="3590"/>
                    <a:pt x="1191" y="3382"/>
                  </a:cubicBezTo>
                  <a:cubicBezTo>
                    <a:pt x="1191" y="3590"/>
                    <a:pt x="1341" y="3744"/>
                    <a:pt x="1526" y="3744"/>
                  </a:cubicBezTo>
                  <a:cubicBezTo>
                    <a:pt x="1617" y="3744"/>
                    <a:pt x="1716" y="3707"/>
                    <a:pt x="1811" y="3620"/>
                  </a:cubicBezTo>
                  <a:cubicBezTo>
                    <a:pt x="1882" y="3597"/>
                    <a:pt x="1882" y="3525"/>
                    <a:pt x="1882" y="3477"/>
                  </a:cubicBezTo>
                  <a:lnTo>
                    <a:pt x="1882" y="2501"/>
                  </a:lnTo>
                  <a:lnTo>
                    <a:pt x="2096" y="2501"/>
                  </a:lnTo>
                  <a:cubicBezTo>
                    <a:pt x="2168" y="2501"/>
                    <a:pt x="2239" y="2406"/>
                    <a:pt x="2239" y="2311"/>
                  </a:cubicBezTo>
                  <a:lnTo>
                    <a:pt x="2168" y="2049"/>
                  </a:lnTo>
                  <a:lnTo>
                    <a:pt x="2168" y="2049"/>
                  </a:lnTo>
                  <a:cubicBezTo>
                    <a:pt x="2215" y="2072"/>
                    <a:pt x="2239" y="2072"/>
                    <a:pt x="2239" y="2072"/>
                  </a:cubicBezTo>
                  <a:cubicBezTo>
                    <a:pt x="2263" y="2072"/>
                    <a:pt x="2263" y="2049"/>
                    <a:pt x="2287" y="2049"/>
                  </a:cubicBezTo>
                  <a:cubicBezTo>
                    <a:pt x="2335"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84"/>
            <p:cNvSpPr/>
            <p:nvPr/>
          </p:nvSpPr>
          <p:spPr>
            <a:xfrm>
              <a:off x="7707088" y="3810211"/>
              <a:ext cx="41234" cy="112224"/>
            </a:xfrm>
            <a:custGeom>
              <a:rect b="b" l="l" r="r" t="t"/>
              <a:pathLst>
                <a:path extrusionOk="0" h="3764" w="1383">
                  <a:moveTo>
                    <a:pt x="1" y="0"/>
                  </a:moveTo>
                  <a:cubicBezTo>
                    <a:pt x="572" y="72"/>
                    <a:pt x="1025" y="572"/>
                    <a:pt x="1025" y="1167"/>
                  </a:cubicBezTo>
                  <a:lnTo>
                    <a:pt x="1025" y="1834"/>
                  </a:lnTo>
                  <a:cubicBezTo>
                    <a:pt x="1025" y="1858"/>
                    <a:pt x="1001" y="1906"/>
                    <a:pt x="1001" y="1929"/>
                  </a:cubicBezTo>
                  <a:cubicBezTo>
                    <a:pt x="1001" y="1953"/>
                    <a:pt x="953" y="1977"/>
                    <a:pt x="930" y="2025"/>
                  </a:cubicBezTo>
                  <a:cubicBezTo>
                    <a:pt x="906" y="2025"/>
                    <a:pt x="906" y="2048"/>
                    <a:pt x="882" y="2048"/>
                  </a:cubicBezTo>
                  <a:lnTo>
                    <a:pt x="834" y="2048"/>
                  </a:lnTo>
                  <a:lnTo>
                    <a:pt x="906" y="2310"/>
                  </a:lnTo>
                  <a:cubicBezTo>
                    <a:pt x="930" y="2406"/>
                    <a:pt x="834" y="2501"/>
                    <a:pt x="763" y="2501"/>
                  </a:cubicBezTo>
                  <a:lnTo>
                    <a:pt x="692" y="2501"/>
                  </a:lnTo>
                  <a:cubicBezTo>
                    <a:pt x="596" y="2501"/>
                    <a:pt x="525" y="2572"/>
                    <a:pt x="525" y="2668"/>
                  </a:cubicBezTo>
                  <a:lnTo>
                    <a:pt x="525" y="3382"/>
                  </a:lnTo>
                  <a:cubicBezTo>
                    <a:pt x="525" y="3525"/>
                    <a:pt x="453" y="3644"/>
                    <a:pt x="334" y="3715"/>
                  </a:cubicBezTo>
                  <a:cubicBezTo>
                    <a:pt x="406" y="3739"/>
                    <a:pt x="453" y="3763"/>
                    <a:pt x="549" y="3763"/>
                  </a:cubicBezTo>
                  <a:cubicBezTo>
                    <a:pt x="763" y="3763"/>
                    <a:pt x="906" y="3596"/>
                    <a:pt x="906" y="3406"/>
                  </a:cubicBezTo>
                  <a:lnTo>
                    <a:pt x="906" y="2525"/>
                  </a:lnTo>
                  <a:lnTo>
                    <a:pt x="1120" y="2525"/>
                  </a:lnTo>
                  <a:cubicBezTo>
                    <a:pt x="1215" y="2525"/>
                    <a:pt x="1287" y="2429"/>
                    <a:pt x="1263" y="2334"/>
                  </a:cubicBezTo>
                  <a:lnTo>
                    <a:pt x="1215" y="2072"/>
                  </a:lnTo>
                  <a:lnTo>
                    <a:pt x="1239" y="2072"/>
                  </a:lnTo>
                  <a:cubicBezTo>
                    <a:pt x="1263" y="2072"/>
                    <a:pt x="1287" y="2048"/>
                    <a:pt x="1287" y="2048"/>
                  </a:cubicBezTo>
                  <a:cubicBezTo>
                    <a:pt x="1335"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84"/>
            <p:cNvSpPr/>
            <p:nvPr/>
          </p:nvSpPr>
          <p:spPr>
            <a:xfrm>
              <a:off x="7697875" y="3762984"/>
              <a:ext cx="31276" cy="31186"/>
            </a:xfrm>
            <a:custGeom>
              <a:rect b="b" l="l" r="r" t="t"/>
              <a:pathLst>
                <a:path extrusionOk="0" h="1046" w="1049">
                  <a:moveTo>
                    <a:pt x="548" y="1"/>
                  </a:moveTo>
                  <a:cubicBezTo>
                    <a:pt x="500" y="1"/>
                    <a:pt x="453" y="13"/>
                    <a:pt x="405" y="36"/>
                  </a:cubicBezTo>
                  <a:cubicBezTo>
                    <a:pt x="358" y="36"/>
                    <a:pt x="334" y="60"/>
                    <a:pt x="262" y="84"/>
                  </a:cubicBezTo>
                  <a:cubicBezTo>
                    <a:pt x="119" y="179"/>
                    <a:pt x="0" y="370"/>
                    <a:pt x="0" y="537"/>
                  </a:cubicBezTo>
                  <a:cubicBezTo>
                    <a:pt x="0" y="727"/>
                    <a:pt x="96" y="894"/>
                    <a:pt x="262" y="989"/>
                  </a:cubicBezTo>
                  <a:cubicBezTo>
                    <a:pt x="349" y="1024"/>
                    <a:pt x="437" y="1046"/>
                    <a:pt x="524" y="1046"/>
                  </a:cubicBezTo>
                  <a:cubicBezTo>
                    <a:pt x="556" y="1046"/>
                    <a:pt x="588" y="1043"/>
                    <a:pt x="620" y="1037"/>
                  </a:cubicBezTo>
                  <a:lnTo>
                    <a:pt x="691" y="1037"/>
                  </a:lnTo>
                  <a:cubicBezTo>
                    <a:pt x="881" y="989"/>
                    <a:pt x="1048" y="775"/>
                    <a:pt x="1048" y="537"/>
                  </a:cubicBezTo>
                  <a:cubicBezTo>
                    <a:pt x="1048" y="298"/>
                    <a:pt x="881" y="84"/>
                    <a:pt x="691" y="36"/>
                  </a:cubicBezTo>
                  <a:cubicBezTo>
                    <a:pt x="643" y="13"/>
                    <a:pt x="596" y="1"/>
                    <a:pt x="54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84"/>
            <p:cNvSpPr/>
            <p:nvPr/>
          </p:nvSpPr>
          <p:spPr>
            <a:xfrm>
              <a:off x="7698591" y="3763342"/>
              <a:ext cx="30560" cy="30143"/>
            </a:xfrm>
            <a:custGeom>
              <a:rect b="b" l="l" r="r" t="t"/>
              <a:pathLst>
                <a:path extrusionOk="0" h="1011" w="1025">
                  <a:moveTo>
                    <a:pt x="500" y="1"/>
                  </a:moveTo>
                  <a:cubicBezTo>
                    <a:pt x="548" y="72"/>
                    <a:pt x="572" y="144"/>
                    <a:pt x="572" y="239"/>
                  </a:cubicBezTo>
                  <a:cubicBezTo>
                    <a:pt x="572" y="405"/>
                    <a:pt x="453" y="596"/>
                    <a:pt x="310" y="667"/>
                  </a:cubicBezTo>
                  <a:cubicBezTo>
                    <a:pt x="262" y="715"/>
                    <a:pt x="262" y="715"/>
                    <a:pt x="238" y="715"/>
                  </a:cubicBezTo>
                  <a:cubicBezTo>
                    <a:pt x="191" y="739"/>
                    <a:pt x="95" y="739"/>
                    <a:pt x="24" y="739"/>
                  </a:cubicBezTo>
                  <a:lnTo>
                    <a:pt x="0" y="739"/>
                  </a:lnTo>
                  <a:cubicBezTo>
                    <a:pt x="72" y="858"/>
                    <a:pt x="191" y="977"/>
                    <a:pt x="334" y="1001"/>
                  </a:cubicBezTo>
                  <a:lnTo>
                    <a:pt x="381" y="1001"/>
                  </a:lnTo>
                  <a:cubicBezTo>
                    <a:pt x="409" y="1008"/>
                    <a:pt x="439" y="1011"/>
                    <a:pt x="470" y="1011"/>
                  </a:cubicBezTo>
                  <a:cubicBezTo>
                    <a:pt x="544" y="1011"/>
                    <a:pt x="623" y="994"/>
                    <a:pt x="691" y="977"/>
                  </a:cubicBezTo>
                  <a:cubicBezTo>
                    <a:pt x="905" y="882"/>
                    <a:pt x="1024" y="715"/>
                    <a:pt x="1024" y="501"/>
                  </a:cubicBezTo>
                  <a:cubicBezTo>
                    <a:pt x="1024" y="239"/>
                    <a:pt x="786" y="1"/>
                    <a:pt x="500"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84"/>
            <p:cNvSpPr/>
            <p:nvPr/>
          </p:nvSpPr>
          <p:spPr>
            <a:xfrm>
              <a:off x="7403210" y="3803831"/>
              <a:ext cx="83094" cy="121436"/>
            </a:xfrm>
            <a:custGeom>
              <a:rect b="b" l="l" r="r" t="t"/>
              <a:pathLst>
                <a:path extrusionOk="0" h="4073" w="2787">
                  <a:moveTo>
                    <a:pt x="1286" y="2882"/>
                  </a:moveTo>
                  <a:lnTo>
                    <a:pt x="1286" y="3572"/>
                  </a:lnTo>
                  <a:lnTo>
                    <a:pt x="1286" y="3667"/>
                  </a:lnTo>
                  <a:cubicBezTo>
                    <a:pt x="1239" y="3763"/>
                    <a:pt x="1167" y="3787"/>
                    <a:pt x="1096" y="3787"/>
                  </a:cubicBezTo>
                  <a:cubicBezTo>
                    <a:pt x="1001" y="3787"/>
                    <a:pt x="929" y="3691"/>
                    <a:pt x="929" y="3596"/>
                  </a:cubicBezTo>
                  <a:lnTo>
                    <a:pt x="929" y="2882"/>
                  </a:lnTo>
                  <a:close/>
                  <a:moveTo>
                    <a:pt x="2001" y="2882"/>
                  </a:moveTo>
                  <a:lnTo>
                    <a:pt x="2001" y="3596"/>
                  </a:lnTo>
                  <a:cubicBezTo>
                    <a:pt x="2001" y="3691"/>
                    <a:pt x="1905" y="3787"/>
                    <a:pt x="1810" y="3787"/>
                  </a:cubicBezTo>
                  <a:cubicBezTo>
                    <a:pt x="1715" y="3787"/>
                    <a:pt x="1667" y="3763"/>
                    <a:pt x="1644" y="3667"/>
                  </a:cubicBezTo>
                  <a:lnTo>
                    <a:pt x="1644" y="3596"/>
                  </a:lnTo>
                  <a:lnTo>
                    <a:pt x="1644" y="3572"/>
                  </a:lnTo>
                  <a:lnTo>
                    <a:pt x="1644" y="2882"/>
                  </a:lnTo>
                  <a:close/>
                  <a:moveTo>
                    <a:pt x="1334" y="0"/>
                  </a:moveTo>
                  <a:cubicBezTo>
                    <a:pt x="953" y="0"/>
                    <a:pt x="619" y="119"/>
                    <a:pt x="358"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7" y="2834"/>
                  </a:lnTo>
                  <a:lnTo>
                    <a:pt x="477" y="3548"/>
                  </a:lnTo>
                  <a:cubicBezTo>
                    <a:pt x="477" y="3834"/>
                    <a:pt x="667" y="4072"/>
                    <a:pt x="977" y="4072"/>
                  </a:cubicBezTo>
                  <a:cubicBezTo>
                    <a:pt x="1120" y="4072"/>
                    <a:pt x="1239" y="4048"/>
                    <a:pt x="1358" y="3929"/>
                  </a:cubicBezTo>
                  <a:cubicBezTo>
                    <a:pt x="1453" y="4025"/>
                    <a:pt x="1572" y="4072"/>
                    <a:pt x="1715" y="4072"/>
                  </a:cubicBezTo>
                  <a:lnTo>
                    <a:pt x="1739" y="4072"/>
                  </a:lnTo>
                  <a:cubicBezTo>
                    <a:pt x="2025" y="4072"/>
                    <a:pt x="2263" y="3834"/>
                    <a:pt x="2263" y="3548"/>
                  </a:cubicBezTo>
                  <a:lnTo>
                    <a:pt x="2263" y="2834"/>
                  </a:lnTo>
                  <a:lnTo>
                    <a:pt x="2334" y="2834"/>
                  </a:lnTo>
                  <a:cubicBezTo>
                    <a:pt x="2525" y="2763"/>
                    <a:pt x="2620" y="2620"/>
                    <a:pt x="2620" y="2453"/>
                  </a:cubicBezTo>
                  <a:lnTo>
                    <a:pt x="2572" y="2286"/>
                  </a:lnTo>
                  <a:lnTo>
                    <a:pt x="2620" y="2262"/>
                  </a:lnTo>
                  <a:cubicBezTo>
                    <a:pt x="2691" y="2167"/>
                    <a:pt x="2739" y="2096"/>
                    <a:pt x="2739" y="1977"/>
                  </a:cubicBezTo>
                  <a:lnTo>
                    <a:pt x="2739" y="1286"/>
                  </a:lnTo>
                  <a:cubicBezTo>
                    <a:pt x="2787" y="1143"/>
                    <a:pt x="2739" y="905"/>
                    <a:pt x="2620" y="691"/>
                  </a:cubicBezTo>
                  <a:cubicBezTo>
                    <a:pt x="2579" y="640"/>
                    <a:pt x="2517" y="611"/>
                    <a:pt x="2457" y="611"/>
                  </a:cubicBezTo>
                  <a:cubicBezTo>
                    <a:pt x="2376" y="611"/>
                    <a:pt x="2300"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1" y="1143"/>
                  </a:cubicBezTo>
                  <a:cubicBezTo>
                    <a:pt x="2170" y="1135"/>
                    <a:pt x="2150" y="1131"/>
                    <a:pt x="2132" y="1131"/>
                  </a:cubicBezTo>
                  <a:cubicBezTo>
                    <a:pt x="2049" y="1131"/>
                    <a:pt x="2001" y="1212"/>
                    <a:pt x="2001" y="1310"/>
                  </a:cubicBezTo>
                  <a:lnTo>
                    <a:pt x="2001" y="2048"/>
                  </a:lnTo>
                  <a:lnTo>
                    <a:pt x="2001" y="2096"/>
                  </a:lnTo>
                  <a:cubicBezTo>
                    <a:pt x="2025" y="2262"/>
                    <a:pt x="2144" y="2405"/>
                    <a:pt x="2310" y="2453"/>
                  </a:cubicBezTo>
                  <a:lnTo>
                    <a:pt x="2310" y="2524"/>
                  </a:lnTo>
                  <a:lnTo>
                    <a:pt x="572" y="2524"/>
                  </a:lnTo>
                  <a:lnTo>
                    <a:pt x="572" y="2453"/>
                  </a:lnTo>
                  <a:cubicBezTo>
                    <a:pt x="739" y="2405"/>
                    <a:pt x="881" y="2262"/>
                    <a:pt x="881" y="2048"/>
                  </a:cubicBezTo>
                  <a:lnTo>
                    <a:pt x="881" y="2024"/>
                  </a:lnTo>
                  <a:lnTo>
                    <a:pt x="881" y="1286"/>
                  </a:lnTo>
                  <a:cubicBezTo>
                    <a:pt x="881" y="1191"/>
                    <a:pt x="834" y="1143"/>
                    <a:pt x="739" y="1096"/>
                  </a:cubicBezTo>
                  <a:cubicBezTo>
                    <a:pt x="726" y="1093"/>
                    <a:pt x="714" y="1092"/>
                    <a:pt x="702" y="1092"/>
                  </a:cubicBezTo>
                  <a:cubicBezTo>
                    <a:pt x="601" y="1092"/>
                    <a:pt x="524" y="1179"/>
                    <a:pt x="524" y="1286"/>
                  </a:cubicBezTo>
                  <a:lnTo>
                    <a:pt x="524" y="2024"/>
                  </a:lnTo>
                  <a:cubicBezTo>
                    <a:pt x="524" y="2024"/>
                    <a:pt x="500" y="2096"/>
                    <a:pt x="477" y="2096"/>
                  </a:cubicBezTo>
                  <a:cubicBezTo>
                    <a:pt x="429" y="2096"/>
                    <a:pt x="405" y="2048"/>
                    <a:pt x="405" y="2024"/>
                  </a:cubicBezTo>
                  <a:lnTo>
                    <a:pt x="405" y="1334"/>
                  </a:lnTo>
                  <a:cubicBezTo>
                    <a:pt x="405" y="786"/>
                    <a:pt x="858" y="333"/>
                    <a:pt x="1429" y="333"/>
                  </a:cubicBezTo>
                  <a:cubicBezTo>
                    <a:pt x="1548" y="333"/>
                    <a:pt x="1667" y="357"/>
                    <a:pt x="1739" y="381"/>
                  </a:cubicBezTo>
                  <a:cubicBezTo>
                    <a:pt x="1760" y="392"/>
                    <a:pt x="1781" y="396"/>
                    <a:pt x="1801" y="396"/>
                  </a:cubicBezTo>
                  <a:cubicBezTo>
                    <a:pt x="1872" y="396"/>
                    <a:pt x="1935" y="336"/>
                    <a:pt x="1953" y="262"/>
                  </a:cubicBezTo>
                  <a:cubicBezTo>
                    <a:pt x="1977" y="191"/>
                    <a:pt x="1929" y="95"/>
                    <a:pt x="1834" y="71"/>
                  </a:cubicBezTo>
                  <a:cubicBezTo>
                    <a:pt x="1691"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84"/>
            <p:cNvSpPr/>
            <p:nvPr/>
          </p:nvSpPr>
          <p:spPr>
            <a:xfrm>
              <a:off x="7425929"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84"/>
            <p:cNvSpPr/>
            <p:nvPr/>
          </p:nvSpPr>
          <p:spPr>
            <a:xfrm>
              <a:off x="7425929" y="3573060"/>
              <a:ext cx="41204" cy="41204"/>
            </a:xfrm>
            <a:custGeom>
              <a:rect b="b" l="l" r="r" t="t"/>
              <a:pathLst>
                <a:path extrusionOk="0" h="1382" w="1382">
                  <a:moveTo>
                    <a:pt x="691" y="334"/>
                  </a:moveTo>
                  <a:cubicBezTo>
                    <a:pt x="882" y="334"/>
                    <a:pt x="1024" y="500"/>
                    <a:pt x="1048" y="691"/>
                  </a:cubicBezTo>
                  <a:cubicBezTo>
                    <a:pt x="1048" y="905"/>
                    <a:pt x="858" y="1048"/>
                    <a:pt x="691" y="1048"/>
                  </a:cubicBezTo>
                  <a:cubicBezTo>
                    <a:pt x="477"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84"/>
            <p:cNvSpPr/>
            <p:nvPr/>
          </p:nvSpPr>
          <p:spPr>
            <a:xfrm>
              <a:off x="7403926" y="3622047"/>
              <a:ext cx="82379" cy="122868"/>
            </a:xfrm>
            <a:custGeom>
              <a:rect b="b" l="l" r="r" t="t"/>
              <a:pathLst>
                <a:path extrusionOk="0" h="4121" w="2763">
                  <a:moveTo>
                    <a:pt x="1334" y="1"/>
                  </a:moveTo>
                  <a:cubicBezTo>
                    <a:pt x="953" y="1"/>
                    <a:pt x="619" y="120"/>
                    <a:pt x="357" y="405"/>
                  </a:cubicBezTo>
                  <a:cubicBezTo>
                    <a:pt x="191" y="620"/>
                    <a:pt x="95" y="882"/>
                    <a:pt x="24" y="1144"/>
                  </a:cubicBezTo>
                  <a:cubicBezTo>
                    <a:pt x="0" y="1358"/>
                    <a:pt x="0" y="1572"/>
                    <a:pt x="0" y="1787"/>
                  </a:cubicBezTo>
                  <a:lnTo>
                    <a:pt x="0" y="1977"/>
                  </a:lnTo>
                  <a:lnTo>
                    <a:pt x="0" y="2453"/>
                  </a:lnTo>
                  <a:cubicBezTo>
                    <a:pt x="0" y="2501"/>
                    <a:pt x="24" y="2549"/>
                    <a:pt x="72" y="2549"/>
                  </a:cubicBezTo>
                  <a:cubicBezTo>
                    <a:pt x="214" y="2668"/>
                    <a:pt x="357" y="2692"/>
                    <a:pt x="476" y="2692"/>
                  </a:cubicBezTo>
                  <a:lnTo>
                    <a:pt x="476" y="3597"/>
                  </a:lnTo>
                  <a:cubicBezTo>
                    <a:pt x="476" y="3882"/>
                    <a:pt x="691" y="4120"/>
                    <a:pt x="977" y="4120"/>
                  </a:cubicBezTo>
                  <a:cubicBezTo>
                    <a:pt x="1143" y="4120"/>
                    <a:pt x="1262" y="4073"/>
                    <a:pt x="1381" y="3978"/>
                  </a:cubicBezTo>
                  <a:cubicBezTo>
                    <a:pt x="1453" y="4073"/>
                    <a:pt x="1620" y="4120"/>
                    <a:pt x="1762" y="4120"/>
                  </a:cubicBezTo>
                  <a:cubicBezTo>
                    <a:pt x="2048" y="4120"/>
                    <a:pt x="2263" y="3859"/>
                    <a:pt x="2263" y="3597"/>
                  </a:cubicBezTo>
                  <a:lnTo>
                    <a:pt x="2263" y="2692"/>
                  </a:lnTo>
                  <a:lnTo>
                    <a:pt x="2405" y="2692"/>
                  </a:lnTo>
                  <a:cubicBezTo>
                    <a:pt x="2596" y="2668"/>
                    <a:pt x="2739" y="2453"/>
                    <a:pt x="2739" y="2287"/>
                  </a:cubicBezTo>
                  <a:lnTo>
                    <a:pt x="2739" y="1620"/>
                  </a:lnTo>
                  <a:lnTo>
                    <a:pt x="2763" y="1310"/>
                  </a:lnTo>
                  <a:cubicBezTo>
                    <a:pt x="2763" y="1096"/>
                    <a:pt x="2739" y="953"/>
                    <a:pt x="2691" y="810"/>
                  </a:cubicBezTo>
                  <a:lnTo>
                    <a:pt x="2596" y="620"/>
                  </a:lnTo>
                  <a:cubicBezTo>
                    <a:pt x="2555" y="569"/>
                    <a:pt x="2493" y="540"/>
                    <a:pt x="2433" y="540"/>
                  </a:cubicBezTo>
                  <a:cubicBezTo>
                    <a:pt x="2352" y="540"/>
                    <a:pt x="2276"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05" y="2311"/>
                    <a:pt x="2358" y="2311"/>
                  </a:cubicBezTo>
                  <a:cubicBezTo>
                    <a:pt x="2334" y="2311"/>
                    <a:pt x="2334" y="2287"/>
                    <a:pt x="2334" y="2263"/>
                  </a:cubicBezTo>
                  <a:lnTo>
                    <a:pt x="2334" y="2215"/>
                  </a:lnTo>
                  <a:lnTo>
                    <a:pt x="2334" y="1215"/>
                  </a:lnTo>
                  <a:cubicBezTo>
                    <a:pt x="2334" y="1120"/>
                    <a:pt x="2263" y="1072"/>
                    <a:pt x="2167" y="1025"/>
                  </a:cubicBezTo>
                  <a:cubicBezTo>
                    <a:pt x="2155" y="1022"/>
                    <a:pt x="2143" y="1021"/>
                    <a:pt x="2132" y="1021"/>
                  </a:cubicBezTo>
                  <a:cubicBezTo>
                    <a:pt x="2034" y="1021"/>
                    <a:pt x="1977" y="1108"/>
                    <a:pt x="1977" y="1215"/>
                  </a:cubicBezTo>
                  <a:lnTo>
                    <a:pt x="1977" y="3525"/>
                  </a:lnTo>
                  <a:cubicBezTo>
                    <a:pt x="1977" y="3632"/>
                    <a:pt x="1881" y="3719"/>
                    <a:pt x="1776" y="3719"/>
                  </a:cubicBezTo>
                  <a:cubicBezTo>
                    <a:pt x="1763" y="3719"/>
                    <a:pt x="1751" y="3718"/>
                    <a:pt x="1739" y="3716"/>
                  </a:cubicBezTo>
                  <a:cubicBezTo>
                    <a:pt x="1643" y="3692"/>
                    <a:pt x="1620" y="3620"/>
                    <a:pt x="1620" y="3525"/>
                  </a:cubicBezTo>
                  <a:lnTo>
                    <a:pt x="1620" y="3501"/>
                  </a:lnTo>
                  <a:lnTo>
                    <a:pt x="1620" y="2025"/>
                  </a:lnTo>
                  <a:cubicBezTo>
                    <a:pt x="1620" y="1930"/>
                    <a:pt x="1548" y="1858"/>
                    <a:pt x="1453" y="1834"/>
                  </a:cubicBezTo>
                  <a:cubicBezTo>
                    <a:pt x="1440" y="1832"/>
                    <a:pt x="1428" y="1831"/>
                    <a:pt x="1417" y="1831"/>
                  </a:cubicBezTo>
                  <a:cubicBezTo>
                    <a:pt x="1320" y="1831"/>
                    <a:pt x="1262" y="1918"/>
                    <a:pt x="1262" y="2025"/>
                  </a:cubicBezTo>
                  <a:lnTo>
                    <a:pt x="1262" y="3501"/>
                  </a:lnTo>
                  <a:lnTo>
                    <a:pt x="1262" y="3525"/>
                  </a:lnTo>
                  <a:cubicBezTo>
                    <a:pt x="1262" y="3620"/>
                    <a:pt x="1191" y="3692"/>
                    <a:pt x="1143" y="3716"/>
                  </a:cubicBezTo>
                  <a:cubicBezTo>
                    <a:pt x="1131" y="3718"/>
                    <a:pt x="1118" y="3719"/>
                    <a:pt x="1106" y="3719"/>
                  </a:cubicBezTo>
                  <a:cubicBezTo>
                    <a:pt x="1001" y="3719"/>
                    <a:pt x="905" y="3632"/>
                    <a:pt x="905" y="3525"/>
                  </a:cubicBezTo>
                  <a:lnTo>
                    <a:pt x="905" y="1215"/>
                  </a:lnTo>
                  <a:cubicBezTo>
                    <a:pt x="905" y="1120"/>
                    <a:pt x="834" y="1072"/>
                    <a:pt x="738" y="1025"/>
                  </a:cubicBezTo>
                  <a:cubicBezTo>
                    <a:pt x="726" y="1022"/>
                    <a:pt x="714" y="1021"/>
                    <a:pt x="703" y="1021"/>
                  </a:cubicBezTo>
                  <a:cubicBezTo>
                    <a:pt x="605" y="1021"/>
                    <a:pt x="548" y="1108"/>
                    <a:pt x="548" y="1215"/>
                  </a:cubicBezTo>
                  <a:lnTo>
                    <a:pt x="548" y="2263"/>
                  </a:lnTo>
                  <a:cubicBezTo>
                    <a:pt x="548" y="2287"/>
                    <a:pt x="500" y="2311"/>
                    <a:pt x="476" y="2311"/>
                  </a:cubicBezTo>
                  <a:cubicBezTo>
                    <a:pt x="453" y="2311"/>
                    <a:pt x="429" y="2287"/>
                    <a:pt x="429" y="2263"/>
                  </a:cubicBezTo>
                  <a:lnTo>
                    <a:pt x="429" y="1906"/>
                  </a:lnTo>
                  <a:lnTo>
                    <a:pt x="429" y="1429"/>
                  </a:lnTo>
                  <a:cubicBezTo>
                    <a:pt x="429" y="1310"/>
                    <a:pt x="429" y="1144"/>
                    <a:pt x="453" y="1025"/>
                  </a:cubicBezTo>
                  <a:cubicBezTo>
                    <a:pt x="476" y="906"/>
                    <a:pt x="548" y="834"/>
                    <a:pt x="595" y="739"/>
                  </a:cubicBezTo>
                  <a:cubicBezTo>
                    <a:pt x="715" y="548"/>
                    <a:pt x="929" y="405"/>
                    <a:pt x="1143" y="358"/>
                  </a:cubicBezTo>
                  <a:cubicBezTo>
                    <a:pt x="1215" y="310"/>
                    <a:pt x="1334" y="310"/>
                    <a:pt x="1429" y="310"/>
                  </a:cubicBezTo>
                  <a:cubicBezTo>
                    <a:pt x="1548" y="310"/>
                    <a:pt x="1667" y="358"/>
                    <a:pt x="1762" y="382"/>
                  </a:cubicBezTo>
                  <a:cubicBezTo>
                    <a:pt x="1775" y="386"/>
                    <a:pt x="1788" y="388"/>
                    <a:pt x="1801" y="388"/>
                  </a:cubicBezTo>
                  <a:cubicBezTo>
                    <a:pt x="1865" y="388"/>
                    <a:pt x="1937" y="341"/>
                    <a:pt x="1977" y="263"/>
                  </a:cubicBezTo>
                  <a:cubicBezTo>
                    <a:pt x="2001" y="167"/>
                    <a:pt x="1929" y="72"/>
                    <a:pt x="1834" y="48"/>
                  </a:cubicBezTo>
                  <a:cubicBezTo>
                    <a:pt x="1691"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84"/>
            <p:cNvSpPr/>
            <p:nvPr/>
          </p:nvSpPr>
          <p:spPr>
            <a:xfrm>
              <a:off x="7491970" y="3803831"/>
              <a:ext cx="83094" cy="121436"/>
            </a:xfrm>
            <a:custGeom>
              <a:rect b="b" l="l" r="r" t="t"/>
              <a:pathLst>
                <a:path extrusionOk="0" h="4073" w="2787">
                  <a:moveTo>
                    <a:pt x="1286" y="2882"/>
                  </a:moveTo>
                  <a:lnTo>
                    <a:pt x="1286" y="3572"/>
                  </a:lnTo>
                  <a:lnTo>
                    <a:pt x="1286" y="3667"/>
                  </a:lnTo>
                  <a:cubicBezTo>
                    <a:pt x="1238" y="3763"/>
                    <a:pt x="1167" y="3787"/>
                    <a:pt x="1096" y="3787"/>
                  </a:cubicBezTo>
                  <a:cubicBezTo>
                    <a:pt x="1000" y="3787"/>
                    <a:pt x="929" y="3691"/>
                    <a:pt x="929" y="3596"/>
                  </a:cubicBezTo>
                  <a:lnTo>
                    <a:pt x="929" y="2882"/>
                  </a:lnTo>
                  <a:close/>
                  <a:moveTo>
                    <a:pt x="2001" y="2882"/>
                  </a:moveTo>
                  <a:lnTo>
                    <a:pt x="2001" y="3596"/>
                  </a:lnTo>
                  <a:cubicBezTo>
                    <a:pt x="2001" y="3691"/>
                    <a:pt x="1905" y="3787"/>
                    <a:pt x="1810" y="3787"/>
                  </a:cubicBezTo>
                  <a:cubicBezTo>
                    <a:pt x="1715" y="3787"/>
                    <a:pt x="1667" y="3763"/>
                    <a:pt x="1643" y="3667"/>
                  </a:cubicBezTo>
                  <a:lnTo>
                    <a:pt x="1643" y="3596"/>
                  </a:lnTo>
                  <a:lnTo>
                    <a:pt x="1643" y="3572"/>
                  </a:lnTo>
                  <a:lnTo>
                    <a:pt x="1643" y="2882"/>
                  </a:lnTo>
                  <a:close/>
                  <a:moveTo>
                    <a:pt x="1334" y="0"/>
                  </a:moveTo>
                  <a:cubicBezTo>
                    <a:pt x="953" y="0"/>
                    <a:pt x="619" y="119"/>
                    <a:pt x="357"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6" y="2834"/>
                  </a:lnTo>
                  <a:lnTo>
                    <a:pt x="476" y="3548"/>
                  </a:lnTo>
                  <a:cubicBezTo>
                    <a:pt x="476" y="3834"/>
                    <a:pt x="667" y="4072"/>
                    <a:pt x="977" y="4072"/>
                  </a:cubicBezTo>
                  <a:cubicBezTo>
                    <a:pt x="1119" y="4072"/>
                    <a:pt x="1238" y="4048"/>
                    <a:pt x="1358" y="3929"/>
                  </a:cubicBezTo>
                  <a:cubicBezTo>
                    <a:pt x="1453" y="4025"/>
                    <a:pt x="1572" y="4072"/>
                    <a:pt x="1715" y="4072"/>
                  </a:cubicBezTo>
                  <a:lnTo>
                    <a:pt x="1739" y="4072"/>
                  </a:lnTo>
                  <a:cubicBezTo>
                    <a:pt x="2024" y="4072"/>
                    <a:pt x="2263" y="3834"/>
                    <a:pt x="2263" y="3548"/>
                  </a:cubicBezTo>
                  <a:lnTo>
                    <a:pt x="2263" y="2834"/>
                  </a:lnTo>
                  <a:lnTo>
                    <a:pt x="2334" y="2834"/>
                  </a:lnTo>
                  <a:cubicBezTo>
                    <a:pt x="2524" y="2763"/>
                    <a:pt x="2620" y="2620"/>
                    <a:pt x="2620" y="2453"/>
                  </a:cubicBezTo>
                  <a:lnTo>
                    <a:pt x="2572" y="2286"/>
                  </a:lnTo>
                  <a:lnTo>
                    <a:pt x="2620" y="2262"/>
                  </a:lnTo>
                  <a:cubicBezTo>
                    <a:pt x="2691" y="2167"/>
                    <a:pt x="2739" y="2096"/>
                    <a:pt x="2739" y="1977"/>
                  </a:cubicBezTo>
                  <a:lnTo>
                    <a:pt x="2739" y="1286"/>
                  </a:lnTo>
                  <a:cubicBezTo>
                    <a:pt x="2786" y="1143"/>
                    <a:pt x="2739" y="905"/>
                    <a:pt x="2620" y="691"/>
                  </a:cubicBezTo>
                  <a:cubicBezTo>
                    <a:pt x="2579" y="640"/>
                    <a:pt x="2517" y="611"/>
                    <a:pt x="2457" y="611"/>
                  </a:cubicBezTo>
                  <a:cubicBezTo>
                    <a:pt x="2376" y="611"/>
                    <a:pt x="2300" y="663"/>
                    <a:pt x="2286" y="786"/>
                  </a:cubicBezTo>
                  <a:lnTo>
                    <a:pt x="2286" y="810"/>
                  </a:lnTo>
                  <a:cubicBezTo>
                    <a:pt x="2405" y="976"/>
                    <a:pt x="2477" y="1167"/>
                    <a:pt x="2477" y="1381"/>
                  </a:cubicBezTo>
                  <a:lnTo>
                    <a:pt x="2477" y="2024"/>
                  </a:lnTo>
                  <a:cubicBezTo>
                    <a:pt x="2477" y="2048"/>
                    <a:pt x="2405" y="2096"/>
                    <a:pt x="2382" y="2096"/>
                  </a:cubicBezTo>
                  <a:cubicBezTo>
                    <a:pt x="2358" y="2096"/>
                    <a:pt x="2358" y="2048"/>
                    <a:pt x="2358" y="2024"/>
                  </a:cubicBezTo>
                  <a:lnTo>
                    <a:pt x="2358" y="2000"/>
                  </a:lnTo>
                  <a:lnTo>
                    <a:pt x="2358" y="1310"/>
                  </a:lnTo>
                  <a:cubicBezTo>
                    <a:pt x="2358" y="1215"/>
                    <a:pt x="2286" y="1167"/>
                    <a:pt x="2191" y="1143"/>
                  </a:cubicBezTo>
                  <a:cubicBezTo>
                    <a:pt x="2170" y="1135"/>
                    <a:pt x="2150" y="1131"/>
                    <a:pt x="2131" y="1131"/>
                  </a:cubicBezTo>
                  <a:cubicBezTo>
                    <a:pt x="2049" y="1131"/>
                    <a:pt x="2001" y="1212"/>
                    <a:pt x="2001" y="1310"/>
                  </a:cubicBezTo>
                  <a:lnTo>
                    <a:pt x="2001" y="2048"/>
                  </a:lnTo>
                  <a:lnTo>
                    <a:pt x="2001" y="2096"/>
                  </a:lnTo>
                  <a:cubicBezTo>
                    <a:pt x="2024" y="2262"/>
                    <a:pt x="2143" y="2405"/>
                    <a:pt x="2310" y="2453"/>
                  </a:cubicBezTo>
                  <a:lnTo>
                    <a:pt x="2310" y="2524"/>
                  </a:lnTo>
                  <a:lnTo>
                    <a:pt x="572" y="2524"/>
                  </a:lnTo>
                  <a:lnTo>
                    <a:pt x="572" y="2453"/>
                  </a:lnTo>
                  <a:cubicBezTo>
                    <a:pt x="738" y="2405"/>
                    <a:pt x="881" y="2262"/>
                    <a:pt x="881" y="2048"/>
                  </a:cubicBezTo>
                  <a:lnTo>
                    <a:pt x="881" y="2024"/>
                  </a:lnTo>
                  <a:lnTo>
                    <a:pt x="881" y="1286"/>
                  </a:lnTo>
                  <a:cubicBezTo>
                    <a:pt x="881" y="1191"/>
                    <a:pt x="834" y="1143"/>
                    <a:pt x="738" y="1096"/>
                  </a:cubicBezTo>
                  <a:cubicBezTo>
                    <a:pt x="726" y="1093"/>
                    <a:pt x="714" y="1092"/>
                    <a:pt x="702" y="1092"/>
                  </a:cubicBezTo>
                  <a:cubicBezTo>
                    <a:pt x="600" y="1092"/>
                    <a:pt x="524" y="1179"/>
                    <a:pt x="524" y="1286"/>
                  </a:cubicBezTo>
                  <a:lnTo>
                    <a:pt x="524" y="2024"/>
                  </a:lnTo>
                  <a:cubicBezTo>
                    <a:pt x="524" y="2024"/>
                    <a:pt x="500" y="2096"/>
                    <a:pt x="476" y="2096"/>
                  </a:cubicBezTo>
                  <a:cubicBezTo>
                    <a:pt x="429" y="2096"/>
                    <a:pt x="405" y="2048"/>
                    <a:pt x="405" y="2024"/>
                  </a:cubicBezTo>
                  <a:lnTo>
                    <a:pt x="405" y="1334"/>
                  </a:lnTo>
                  <a:cubicBezTo>
                    <a:pt x="405" y="786"/>
                    <a:pt x="857" y="333"/>
                    <a:pt x="1429" y="333"/>
                  </a:cubicBezTo>
                  <a:cubicBezTo>
                    <a:pt x="1548" y="333"/>
                    <a:pt x="1667" y="357"/>
                    <a:pt x="1739" y="381"/>
                  </a:cubicBezTo>
                  <a:cubicBezTo>
                    <a:pt x="1759" y="392"/>
                    <a:pt x="1780" y="396"/>
                    <a:pt x="1800" y="396"/>
                  </a:cubicBezTo>
                  <a:cubicBezTo>
                    <a:pt x="1872" y="396"/>
                    <a:pt x="1934" y="336"/>
                    <a:pt x="1953" y="262"/>
                  </a:cubicBezTo>
                  <a:cubicBezTo>
                    <a:pt x="1977" y="191"/>
                    <a:pt x="1929" y="95"/>
                    <a:pt x="1834" y="71"/>
                  </a:cubicBezTo>
                  <a:cubicBezTo>
                    <a:pt x="1691" y="0"/>
                    <a:pt x="1381" y="0"/>
                    <a:pt x="1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84"/>
            <p:cNvSpPr/>
            <p:nvPr/>
          </p:nvSpPr>
          <p:spPr>
            <a:xfrm>
              <a:off x="7514690"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84"/>
            <p:cNvSpPr/>
            <p:nvPr/>
          </p:nvSpPr>
          <p:spPr>
            <a:xfrm>
              <a:off x="7514690" y="3573060"/>
              <a:ext cx="41204" cy="41204"/>
            </a:xfrm>
            <a:custGeom>
              <a:rect b="b" l="l" r="r" t="t"/>
              <a:pathLst>
                <a:path extrusionOk="0" h="1382" w="1382">
                  <a:moveTo>
                    <a:pt x="691" y="334"/>
                  </a:moveTo>
                  <a:cubicBezTo>
                    <a:pt x="881" y="334"/>
                    <a:pt x="1024" y="500"/>
                    <a:pt x="1048" y="691"/>
                  </a:cubicBezTo>
                  <a:cubicBezTo>
                    <a:pt x="1048" y="905"/>
                    <a:pt x="905" y="1048"/>
                    <a:pt x="691" y="1048"/>
                  </a:cubicBezTo>
                  <a:cubicBezTo>
                    <a:pt x="476"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84"/>
            <p:cNvSpPr/>
            <p:nvPr/>
          </p:nvSpPr>
          <p:spPr>
            <a:xfrm>
              <a:off x="7492656" y="3622047"/>
              <a:ext cx="82409" cy="122868"/>
            </a:xfrm>
            <a:custGeom>
              <a:rect b="b" l="l" r="r" t="t"/>
              <a:pathLst>
                <a:path extrusionOk="0" h="4121" w="2764">
                  <a:moveTo>
                    <a:pt x="1335" y="1"/>
                  </a:moveTo>
                  <a:cubicBezTo>
                    <a:pt x="954" y="1"/>
                    <a:pt x="620" y="120"/>
                    <a:pt x="358" y="405"/>
                  </a:cubicBezTo>
                  <a:cubicBezTo>
                    <a:pt x="191" y="620"/>
                    <a:pt x="96" y="882"/>
                    <a:pt x="25" y="1144"/>
                  </a:cubicBezTo>
                  <a:cubicBezTo>
                    <a:pt x="1" y="1358"/>
                    <a:pt x="1" y="1572"/>
                    <a:pt x="1" y="1787"/>
                  </a:cubicBezTo>
                  <a:lnTo>
                    <a:pt x="1" y="1977"/>
                  </a:lnTo>
                  <a:lnTo>
                    <a:pt x="1" y="2453"/>
                  </a:lnTo>
                  <a:cubicBezTo>
                    <a:pt x="1" y="2501"/>
                    <a:pt x="25" y="2549"/>
                    <a:pt x="72" y="2549"/>
                  </a:cubicBezTo>
                  <a:cubicBezTo>
                    <a:pt x="215" y="2668"/>
                    <a:pt x="358" y="2692"/>
                    <a:pt x="477" y="2692"/>
                  </a:cubicBezTo>
                  <a:lnTo>
                    <a:pt x="477" y="3597"/>
                  </a:lnTo>
                  <a:cubicBezTo>
                    <a:pt x="477" y="3882"/>
                    <a:pt x="692" y="4120"/>
                    <a:pt x="977" y="4120"/>
                  </a:cubicBezTo>
                  <a:cubicBezTo>
                    <a:pt x="1144" y="4120"/>
                    <a:pt x="1263" y="4073"/>
                    <a:pt x="1382" y="3978"/>
                  </a:cubicBezTo>
                  <a:cubicBezTo>
                    <a:pt x="1454" y="4073"/>
                    <a:pt x="1620" y="4120"/>
                    <a:pt x="1763" y="4120"/>
                  </a:cubicBezTo>
                  <a:cubicBezTo>
                    <a:pt x="2049" y="4120"/>
                    <a:pt x="2263" y="3859"/>
                    <a:pt x="2263" y="3597"/>
                  </a:cubicBezTo>
                  <a:lnTo>
                    <a:pt x="2263" y="2692"/>
                  </a:lnTo>
                  <a:lnTo>
                    <a:pt x="2406" y="2692"/>
                  </a:lnTo>
                  <a:cubicBezTo>
                    <a:pt x="2597" y="2668"/>
                    <a:pt x="2740" y="2453"/>
                    <a:pt x="2740" y="2287"/>
                  </a:cubicBezTo>
                  <a:lnTo>
                    <a:pt x="2740" y="1620"/>
                  </a:lnTo>
                  <a:lnTo>
                    <a:pt x="2763" y="1310"/>
                  </a:lnTo>
                  <a:cubicBezTo>
                    <a:pt x="2763" y="1096"/>
                    <a:pt x="2740" y="953"/>
                    <a:pt x="2692" y="810"/>
                  </a:cubicBezTo>
                  <a:lnTo>
                    <a:pt x="2597" y="620"/>
                  </a:lnTo>
                  <a:cubicBezTo>
                    <a:pt x="2556" y="569"/>
                    <a:pt x="2494" y="540"/>
                    <a:pt x="2434" y="540"/>
                  </a:cubicBezTo>
                  <a:cubicBezTo>
                    <a:pt x="2353" y="540"/>
                    <a:pt x="2277" y="592"/>
                    <a:pt x="2263" y="715"/>
                  </a:cubicBezTo>
                  <a:lnTo>
                    <a:pt x="2263" y="739"/>
                  </a:lnTo>
                  <a:cubicBezTo>
                    <a:pt x="2335" y="834"/>
                    <a:pt x="2359" y="882"/>
                    <a:pt x="2382" y="977"/>
                  </a:cubicBezTo>
                  <a:cubicBezTo>
                    <a:pt x="2454" y="1120"/>
                    <a:pt x="2454" y="1239"/>
                    <a:pt x="2454" y="1382"/>
                  </a:cubicBezTo>
                  <a:lnTo>
                    <a:pt x="2454" y="1858"/>
                  </a:lnTo>
                  <a:lnTo>
                    <a:pt x="2454" y="2263"/>
                  </a:lnTo>
                  <a:cubicBezTo>
                    <a:pt x="2454" y="2287"/>
                    <a:pt x="2406" y="2311"/>
                    <a:pt x="2359" y="2311"/>
                  </a:cubicBezTo>
                  <a:cubicBezTo>
                    <a:pt x="2335" y="2311"/>
                    <a:pt x="2335" y="2287"/>
                    <a:pt x="2335" y="2263"/>
                  </a:cubicBezTo>
                  <a:lnTo>
                    <a:pt x="2335" y="2215"/>
                  </a:lnTo>
                  <a:lnTo>
                    <a:pt x="2335" y="1215"/>
                  </a:lnTo>
                  <a:cubicBezTo>
                    <a:pt x="2335" y="1120"/>
                    <a:pt x="2263" y="1072"/>
                    <a:pt x="2168" y="1025"/>
                  </a:cubicBezTo>
                  <a:cubicBezTo>
                    <a:pt x="2156" y="1022"/>
                    <a:pt x="2144" y="1021"/>
                    <a:pt x="2132" y="1021"/>
                  </a:cubicBezTo>
                  <a:cubicBezTo>
                    <a:pt x="2035" y="1021"/>
                    <a:pt x="1978" y="1108"/>
                    <a:pt x="1978" y="1215"/>
                  </a:cubicBezTo>
                  <a:lnTo>
                    <a:pt x="1978" y="3525"/>
                  </a:lnTo>
                  <a:cubicBezTo>
                    <a:pt x="1978" y="3632"/>
                    <a:pt x="1882" y="3719"/>
                    <a:pt x="1777" y="3719"/>
                  </a:cubicBezTo>
                  <a:cubicBezTo>
                    <a:pt x="1764" y="3719"/>
                    <a:pt x="1752" y="3718"/>
                    <a:pt x="1739" y="3716"/>
                  </a:cubicBezTo>
                  <a:cubicBezTo>
                    <a:pt x="1644" y="3692"/>
                    <a:pt x="1620" y="3620"/>
                    <a:pt x="1620" y="3525"/>
                  </a:cubicBezTo>
                  <a:lnTo>
                    <a:pt x="1620" y="3501"/>
                  </a:lnTo>
                  <a:lnTo>
                    <a:pt x="1620" y="2025"/>
                  </a:lnTo>
                  <a:cubicBezTo>
                    <a:pt x="1620" y="1930"/>
                    <a:pt x="1549" y="1858"/>
                    <a:pt x="1454" y="1834"/>
                  </a:cubicBezTo>
                  <a:cubicBezTo>
                    <a:pt x="1441" y="1832"/>
                    <a:pt x="1429" y="1831"/>
                    <a:pt x="1418" y="1831"/>
                  </a:cubicBezTo>
                  <a:cubicBezTo>
                    <a:pt x="1320" y="1831"/>
                    <a:pt x="1263" y="1918"/>
                    <a:pt x="1263" y="2025"/>
                  </a:cubicBezTo>
                  <a:lnTo>
                    <a:pt x="1263" y="3501"/>
                  </a:lnTo>
                  <a:lnTo>
                    <a:pt x="1263" y="3525"/>
                  </a:lnTo>
                  <a:cubicBezTo>
                    <a:pt x="1263" y="3620"/>
                    <a:pt x="1192" y="3692"/>
                    <a:pt x="1144" y="3716"/>
                  </a:cubicBezTo>
                  <a:cubicBezTo>
                    <a:pt x="1132" y="3718"/>
                    <a:pt x="1119" y="3719"/>
                    <a:pt x="1107" y="3719"/>
                  </a:cubicBezTo>
                  <a:cubicBezTo>
                    <a:pt x="1001" y="3719"/>
                    <a:pt x="906" y="3632"/>
                    <a:pt x="906" y="3525"/>
                  </a:cubicBezTo>
                  <a:lnTo>
                    <a:pt x="906" y="1215"/>
                  </a:lnTo>
                  <a:cubicBezTo>
                    <a:pt x="906" y="1120"/>
                    <a:pt x="834" y="1072"/>
                    <a:pt x="739" y="1025"/>
                  </a:cubicBezTo>
                  <a:cubicBezTo>
                    <a:pt x="727" y="1022"/>
                    <a:pt x="715" y="1021"/>
                    <a:pt x="703" y="1021"/>
                  </a:cubicBezTo>
                  <a:cubicBezTo>
                    <a:pt x="606" y="1021"/>
                    <a:pt x="549" y="1108"/>
                    <a:pt x="549" y="1215"/>
                  </a:cubicBezTo>
                  <a:lnTo>
                    <a:pt x="549" y="2263"/>
                  </a:lnTo>
                  <a:cubicBezTo>
                    <a:pt x="549" y="2287"/>
                    <a:pt x="501" y="2311"/>
                    <a:pt x="477" y="2311"/>
                  </a:cubicBezTo>
                  <a:cubicBezTo>
                    <a:pt x="453" y="2311"/>
                    <a:pt x="430" y="2287"/>
                    <a:pt x="430" y="2263"/>
                  </a:cubicBezTo>
                  <a:lnTo>
                    <a:pt x="430" y="1906"/>
                  </a:lnTo>
                  <a:lnTo>
                    <a:pt x="430" y="1429"/>
                  </a:lnTo>
                  <a:cubicBezTo>
                    <a:pt x="430" y="1310"/>
                    <a:pt x="430" y="1144"/>
                    <a:pt x="453" y="1025"/>
                  </a:cubicBezTo>
                  <a:cubicBezTo>
                    <a:pt x="477" y="906"/>
                    <a:pt x="549" y="834"/>
                    <a:pt x="596" y="739"/>
                  </a:cubicBezTo>
                  <a:cubicBezTo>
                    <a:pt x="715" y="548"/>
                    <a:pt x="930" y="405"/>
                    <a:pt x="1144" y="358"/>
                  </a:cubicBezTo>
                  <a:cubicBezTo>
                    <a:pt x="1215" y="310"/>
                    <a:pt x="1335" y="310"/>
                    <a:pt x="1430" y="310"/>
                  </a:cubicBezTo>
                  <a:cubicBezTo>
                    <a:pt x="1549" y="310"/>
                    <a:pt x="1668" y="358"/>
                    <a:pt x="1763" y="382"/>
                  </a:cubicBezTo>
                  <a:cubicBezTo>
                    <a:pt x="1775" y="386"/>
                    <a:pt x="1788" y="388"/>
                    <a:pt x="1802" y="388"/>
                  </a:cubicBezTo>
                  <a:cubicBezTo>
                    <a:pt x="1866" y="388"/>
                    <a:pt x="1938" y="341"/>
                    <a:pt x="1978" y="263"/>
                  </a:cubicBezTo>
                  <a:cubicBezTo>
                    <a:pt x="2001" y="167"/>
                    <a:pt x="1930" y="72"/>
                    <a:pt x="1835" y="48"/>
                  </a:cubicBezTo>
                  <a:cubicBezTo>
                    <a:pt x="1692"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84"/>
            <p:cNvSpPr/>
            <p:nvPr/>
          </p:nvSpPr>
          <p:spPr>
            <a:xfrm>
              <a:off x="758070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6" y="3787"/>
                    <a:pt x="1668" y="3763"/>
                    <a:pt x="1644" y="3667"/>
                  </a:cubicBezTo>
                  <a:lnTo>
                    <a:pt x="1644" y="3596"/>
                  </a:lnTo>
                  <a:lnTo>
                    <a:pt x="1644" y="3572"/>
                  </a:lnTo>
                  <a:lnTo>
                    <a:pt x="1644" y="2882"/>
                  </a:lnTo>
                  <a:close/>
                  <a:moveTo>
                    <a:pt x="1335" y="0"/>
                  </a:moveTo>
                  <a:cubicBezTo>
                    <a:pt x="954" y="0"/>
                    <a:pt x="620" y="119"/>
                    <a:pt x="358" y="429"/>
                  </a:cubicBezTo>
                  <a:cubicBezTo>
                    <a:pt x="1" y="810"/>
                    <a:pt x="1" y="1310"/>
                    <a:pt x="1" y="1786"/>
                  </a:cubicBezTo>
                  <a:lnTo>
                    <a:pt x="1" y="2024"/>
                  </a:lnTo>
                  <a:lnTo>
                    <a:pt x="1" y="2048"/>
                  </a:lnTo>
                  <a:cubicBezTo>
                    <a:pt x="1" y="2120"/>
                    <a:pt x="25" y="2167"/>
                    <a:pt x="49" y="2239"/>
                  </a:cubicBezTo>
                  <a:cubicBezTo>
                    <a:pt x="49"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4" y="4025"/>
                    <a:pt x="1573" y="4072"/>
                    <a:pt x="1716" y="4072"/>
                  </a:cubicBezTo>
                  <a:lnTo>
                    <a:pt x="1739" y="4072"/>
                  </a:lnTo>
                  <a:cubicBezTo>
                    <a:pt x="2025" y="4072"/>
                    <a:pt x="2263" y="3834"/>
                    <a:pt x="2263" y="3548"/>
                  </a:cubicBezTo>
                  <a:lnTo>
                    <a:pt x="2263" y="2834"/>
                  </a:lnTo>
                  <a:lnTo>
                    <a:pt x="2335" y="2834"/>
                  </a:lnTo>
                  <a:cubicBezTo>
                    <a:pt x="2525" y="2763"/>
                    <a:pt x="2621" y="2620"/>
                    <a:pt x="2621" y="2453"/>
                  </a:cubicBezTo>
                  <a:lnTo>
                    <a:pt x="2573" y="2286"/>
                  </a:lnTo>
                  <a:lnTo>
                    <a:pt x="2621" y="2262"/>
                  </a:lnTo>
                  <a:cubicBezTo>
                    <a:pt x="2692" y="2167"/>
                    <a:pt x="2740" y="2096"/>
                    <a:pt x="2740" y="1977"/>
                  </a:cubicBezTo>
                  <a:lnTo>
                    <a:pt x="2740" y="1286"/>
                  </a:lnTo>
                  <a:cubicBezTo>
                    <a:pt x="2835" y="1143"/>
                    <a:pt x="2740" y="905"/>
                    <a:pt x="2621" y="691"/>
                  </a:cubicBezTo>
                  <a:cubicBezTo>
                    <a:pt x="2580" y="640"/>
                    <a:pt x="2517" y="611"/>
                    <a:pt x="2457" y="611"/>
                  </a:cubicBezTo>
                  <a:cubicBezTo>
                    <a:pt x="2377" y="611"/>
                    <a:pt x="2301" y="663"/>
                    <a:pt x="2287" y="786"/>
                  </a:cubicBezTo>
                  <a:lnTo>
                    <a:pt x="2287" y="810"/>
                  </a:lnTo>
                  <a:cubicBezTo>
                    <a:pt x="2406" y="976"/>
                    <a:pt x="2478" y="1167"/>
                    <a:pt x="2478" y="1381"/>
                  </a:cubicBezTo>
                  <a:lnTo>
                    <a:pt x="2478" y="2024"/>
                  </a:lnTo>
                  <a:cubicBezTo>
                    <a:pt x="2478" y="2048"/>
                    <a:pt x="2406" y="2096"/>
                    <a:pt x="2382" y="2096"/>
                  </a:cubicBezTo>
                  <a:cubicBezTo>
                    <a:pt x="2359" y="2096"/>
                    <a:pt x="2359" y="2048"/>
                    <a:pt x="2359" y="2024"/>
                  </a:cubicBezTo>
                  <a:lnTo>
                    <a:pt x="2359" y="2000"/>
                  </a:lnTo>
                  <a:lnTo>
                    <a:pt x="2359" y="1310"/>
                  </a:lnTo>
                  <a:cubicBezTo>
                    <a:pt x="2359" y="1215"/>
                    <a:pt x="2287" y="1167"/>
                    <a:pt x="2192" y="1143"/>
                  </a:cubicBezTo>
                  <a:cubicBezTo>
                    <a:pt x="2170" y="1135"/>
                    <a:pt x="2151"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5" y="1092"/>
                    <a:pt x="703" y="1092"/>
                  </a:cubicBezTo>
                  <a:cubicBezTo>
                    <a:pt x="601" y="1092"/>
                    <a:pt x="525" y="1179"/>
                    <a:pt x="525" y="1286"/>
                  </a:cubicBezTo>
                  <a:lnTo>
                    <a:pt x="525" y="2024"/>
                  </a:lnTo>
                  <a:cubicBezTo>
                    <a:pt x="525" y="2024"/>
                    <a:pt x="501" y="2096"/>
                    <a:pt x="477" y="2096"/>
                  </a:cubicBezTo>
                  <a:cubicBezTo>
                    <a:pt x="430"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8" y="191"/>
                    <a:pt x="1930" y="95"/>
                    <a:pt x="1835"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84"/>
            <p:cNvSpPr/>
            <p:nvPr/>
          </p:nvSpPr>
          <p:spPr>
            <a:xfrm>
              <a:off x="7603420" y="3757677"/>
              <a:ext cx="41234" cy="41204"/>
            </a:xfrm>
            <a:custGeom>
              <a:rect b="b" l="l" r="r" t="t"/>
              <a:pathLst>
                <a:path extrusionOk="0" h="1382" w="1383">
                  <a:moveTo>
                    <a:pt x="692" y="334"/>
                  </a:moveTo>
                  <a:cubicBezTo>
                    <a:pt x="858" y="334"/>
                    <a:pt x="1049" y="476"/>
                    <a:pt x="1049" y="691"/>
                  </a:cubicBezTo>
                  <a:cubicBezTo>
                    <a:pt x="1049" y="857"/>
                    <a:pt x="906" y="1048"/>
                    <a:pt x="692" y="1048"/>
                  </a:cubicBezTo>
                  <a:cubicBezTo>
                    <a:pt x="477" y="1048"/>
                    <a:pt x="334" y="905"/>
                    <a:pt x="334" y="691"/>
                  </a:cubicBezTo>
                  <a:cubicBezTo>
                    <a:pt x="334" y="476"/>
                    <a:pt x="525" y="334"/>
                    <a:pt x="692" y="334"/>
                  </a:cubicBezTo>
                  <a:close/>
                  <a:moveTo>
                    <a:pt x="692" y="0"/>
                  </a:moveTo>
                  <a:cubicBezTo>
                    <a:pt x="311" y="0"/>
                    <a:pt x="1" y="310"/>
                    <a:pt x="1" y="691"/>
                  </a:cubicBezTo>
                  <a:cubicBezTo>
                    <a:pt x="1" y="1072"/>
                    <a:pt x="311" y="1381"/>
                    <a:pt x="692" y="1381"/>
                  </a:cubicBezTo>
                  <a:cubicBezTo>
                    <a:pt x="1073" y="1381"/>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84"/>
            <p:cNvSpPr/>
            <p:nvPr/>
          </p:nvSpPr>
          <p:spPr>
            <a:xfrm>
              <a:off x="7603420" y="3573060"/>
              <a:ext cx="41234" cy="41204"/>
            </a:xfrm>
            <a:custGeom>
              <a:rect b="b" l="l" r="r" t="t"/>
              <a:pathLst>
                <a:path extrusionOk="0" h="1382" w="1383">
                  <a:moveTo>
                    <a:pt x="692" y="334"/>
                  </a:moveTo>
                  <a:cubicBezTo>
                    <a:pt x="882" y="334"/>
                    <a:pt x="1049" y="500"/>
                    <a:pt x="1049" y="691"/>
                  </a:cubicBezTo>
                  <a:cubicBezTo>
                    <a:pt x="1049" y="905"/>
                    <a:pt x="858" y="1048"/>
                    <a:pt x="692" y="1048"/>
                  </a:cubicBezTo>
                  <a:cubicBezTo>
                    <a:pt x="477" y="1048"/>
                    <a:pt x="334" y="858"/>
                    <a:pt x="334" y="691"/>
                  </a:cubicBezTo>
                  <a:cubicBezTo>
                    <a:pt x="334" y="477"/>
                    <a:pt x="525" y="334"/>
                    <a:pt x="692" y="334"/>
                  </a:cubicBezTo>
                  <a:close/>
                  <a:moveTo>
                    <a:pt x="692" y="0"/>
                  </a:moveTo>
                  <a:cubicBezTo>
                    <a:pt x="311" y="0"/>
                    <a:pt x="1" y="310"/>
                    <a:pt x="1" y="691"/>
                  </a:cubicBezTo>
                  <a:cubicBezTo>
                    <a:pt x="1" y="1072"/>
                    <a:pt x="311" y="1382"/>
                    <a:pt x="692" y="1382"/>
                  </a:cubicBezTo>
                  <a:cubicBezTo>
                    <a:pt x="1073" y="1382"/>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84"/>
            <p:cNvSpPr/>
            <p:nvPr/>
          </p:nvSpPr>
          <p:spPr>
            <a:xfrm>
              <a:off x="758213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1" y="1358"/>
                    <a:pt x="1" y="1572"/>
                    <a:pt x="1" y="1787"/>
                  </a:cubicBezTo>
                  <a:lnTo>
                    <a:pt x="1" y="1977"/>
                  </a:lnTo>
                  <a:lnTo>
                    <a:pt x="1" y="2453"/>
                  </a:lnTo>
                  <a:cubicBezTo>
                    <a:pt x="1" y="2501"/>
                    <a:pt x="48" y="2549"/>
                    <a:pt x="72" y="2549"/>
                  </a:cubicBezTo>
                  <a:cubicBezTo>
                    <a:pt x="215" y="2668"/>
                    <a:pt x="358" y="2692"/>
                    <a:pt x="477" y="2692"/>
                  </a:cubicBezTo>
                  <a:lnTo>
                    <a:pt x="477" y="3597"/>
                  </a:lnTo>
                  <a:cubicBezTo>
                    <a:pt x="477" y="3882"/>
                    <a:pt x="691" y="4120"/>
                    <a:pt x="1001" y="4120"/>
                  </a:cubicBezTo>
                  <a:cubicBezTo>
                    <a:pt x="1144" y="4120"/>
                    <a:pt x="1263" y="4073"/>
                    <a:pt x="1382" y="3978"/>
                  </a:cubicBezTo>
                  <a:cubicBezTo>
                    <a:pt x="1477" y="4073"/>
                    <a:pt x="1620" y="4120"/>
                    <a:pt x="1763" y="4120"/>
                  </a:cubicBezTo>
                  <a:cubicBezTo>
                    <a:pt x="2072" y="4120"/>
                    <a:pt x="2263" y="3859"/>
                    <a:pt x="2263" y="3597"/>
                  </a:cubicBezTo>
                  <a:lnTo>
                    <a:pt x="2263" y="2692"/>
                  </a:lnTo>
                  <a:lnTo>
                    <a:pt x="2430" y="2692"/>
                  </a:lnTo>
                  <a:cubicBezTo>
                    <a:pt x="2596" y="2668"/>
                    <a:pt x="2739" y="2453"/>
                    <a:pt x="2739" y="2287"/>
                  </a:cubicBezTo>
                  <a:lnTo>
                    <a:pt x="2739" y="1620"/>
                  </a:lnTo>
                  <a:lnTo>
                    <a:pt x="2787" y="1310"/>
                  </a:lnTo>
                  <a:cubicBezTo>
                    <a:pt x="2787" y="1096"/>
                    <a:pt x="2739" y="953"/>
                    <a:pt x="2692" y="810"/>
                  </a:cubicBezTo>
                  <a:lnTo>
                    <a:pt x="2596" y="620"/>
                  </a:lnTo>
                  <a:cubicBezTo>
                    <a:pt x="2556" y="569"/>
                    <a:pt x="2498"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30"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4" y="1021"/>
                    <a:pt x="1977" y="1108"/>
                    <a:pt x="1977" y="1215"/>
                  </a:cubicBezTo>
                  <a:lnTo>
                    <a:pt x="1977" y="3525"/>
                  </a:lnTo>
                  <a:cubicBezTo>
                    <a:pt x="1977" y="3632"/>
                    <a:pt x="1882" y="3719"/>
                    <a:pt x="1776" y="3719"/>
                  </a:cubicBezTo>
                  <a:cubicBezTo>
                    <a:pt x="1764" y="3719"/>
                    <a:pt x="1751" y="3718"/>
                    <a:pt x="1739" y="3716"/>
                  </a:cubicBezTo>
                  <a:cubicBezTo>
                    <a:pt x="1644" y="3692"/>
                    <a:pt x="1620" y="3620"/>
                    <a:pt x="1620" y="3525"/>
                  </a:cubicBezTo>
                  <a:lnTo>
                    <a:pt x="1620" y="3501"/>
                  </a:lnTo>
                  <a:lnTo>
                    <a:pt x="1620" y="2025"/>
                  </a:lnTo>
                  <a:cubicBezTo>
                    <a:pt x="1620" y="1930"/>
                    <a:pt x="1549" y="1858"/>
                    <a:pt x="1477" y="1834"/>
                  </a:cubicBezTo>
                  <a:cubicBezTo>
                    <a:pt x="1465" y="1832"/>
                    <a:pt x="1452" y="1831"/>
                    <a:pt x="1441" y="1831"/>
                  </a:cubicBezTo>
                  <a:cubicBezTo>
                    <a:pt x="1339" y="1831"/>
                    <a:pt x="1263" y="1918"/>
                    <a:pt x="1263" y="2025"/>
                  </a:cubicBezTo>
                  <a:lnTo>
                    <a:pt x="1263" y="3501"/>
                  </a:lnTo>
                  <a:lnTo>
                    <a:pt x="1263" y="3525"/>
                  </a:lnTo>
                  <a:cubicBezTo>
                    <a:pt x="1263" y="3620"/>
                    <a:pt x="1191" y="3692"/>
                    <a:pt x="1144" y="3716"/>
                  </a:cubicBezTo>
                  <a:cubicBezTo>
                    <a:pt x="1131" y="3718"/>
                    <a:pt x="1119" y="3719"/>
                    <a:pt x="1107" y="3719"/>
                  </a:cubicBezTo>
                  <a:cubicBezTo>
                    <a:pt x="1001" y="3719"/>
                    <a:pt x="906" y="3632"/>
                    <a:pt x="906" y="3525"/>
                  </a:cubicBezTo>
                  <a:lnTo>
                    <a:pt x="906" y="1215"/>
                  </a:lnTo>
                  <a:cubicBezTo>
                    <a:pt x="906" y="1120"/>
                    <a:pt x="834" y="1072"/>
                    <a:pt x="763"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4" y="358"/>
                  </a:cubicBezTo>
                  <a:cubicBezTo>
                    <a:pt x="1239" y="310"/>
                    <a:pt x="1358" y="310"/>
                    <a:pt x="1429" y="310"/>
                  </a:cubicBezTo>
                  <a:cubicBezTo>
                    <a:pt x="1549" y="310"/>
                    <a:pt x="1668" y="358"/>
                    <a:pt x="1763" y="382"/>
                  </a:cubicBezTo>
                  <a:cubicBezTo>
                    <a:pt x="1779" y="386"/>
                    <a:pt x="1796" y="388"/>
                    <a:pt x="1812" y="388"/>
                  </a:cubicBezTo>
                  <a:cubicBezTo>
                    <a:pt x="1889" y="388"/>
                    <a:pt x="1957" y="341"/>
                    <a:pt x="1977" y="263"/>
                  </a:cubicBezTo>
                  <a:cubicBezTo>
                    <a:pt x="2001" y="167"/>
                    <a:pt x="1953" y="72"/>
                    <a:pt x="1858" y="48"/>
                  </a:cubicBezTo>
                  <a:cubicBezTo>
                    <a:pt x="1715"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84"/>
            <p:cNvSpPr/>
            <p:nvPr/>
          </p:nvSpPr>
          <p:spPr>
            <a:xfrm>
              <a:off x="766946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5" y="3787"/>
                    <a:pt x="1668" y="3763"/>
                    <a:pt x="1644" y="3667"/>
                  </a:cubicBezTo>
                  <a:lnTo>
                    <a:pt x="1644" y="3596"/>
                  </a:lnTo>
                  <a:lnTo>
                    <a:pt x="1644" y="3572"/>
                  </a:lnTo>
                  <a:lnTo>
                    <a:pt x="1644" y="2882"/>
                  </a:lnTo>
                  <a:close/>
                  <a:moveTo>
                    <a:pt x="1334" y="0"/>
                  </a:moveTo>
                  <a:cubicBezTo>
                    <a:pt x="953" y="0"/>
                    <a:pt x="620" y="119"/>
                    <a:pt x="358" y="429"/>
                  </a:cubicBezTo>
                  <a:cubicBezTo>
                    <a:pt x="1" y="810"/>
                    <a:pt x="1" y="1310"/>
                    <a:pt x="1" y="1786"/>
                  </a:cubicBezTo>
                  <a:lnTo>
                    <a:pt x="1" y="2024"/>
                  </a:lnTo>
                  <a:lnTo>
                    <a:pt x="1" y="2048"/>
                  </a:lnTo>
                  <a:cubicBezTo>
                    <a:pt x="1" y="2120"/>
                    <a:pt x="25" y="2167"/>
                    <a:pt x="48" y="2239"/>
                  </a:cubicBezTo>
                  <a:cubicBezTo>
                    <a:pt x="48"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3" y="4025"/>
                    <a:pt x="1573" y="4072"/>
                    <a:pt x="1715" y="4072"/>
                  </a:cubicBezTo>
                  <a:lnTo>
                    <a:pt x="1739" y="4072"/>
                  </a:lnTo>
                  <a:cubicBezTo>
                    <a:pt x="2025" y="4072"/>
                    <a:pt x="2263" y="3834"/>
                    <a:pt x="2263" y="3548"/>
                  </a:cubicBezTo>
                  <a:lnTo>
                    <a:pt x="2263" y="2834"/>
                  </a:lnTo>
                  <a:lnTo>
                    <a:pt x="2335" y="2834"/>
                  </a:lnTo>
                  <a:cubicBezTo>
                    <a:pt x="2525" y="2763"/>
                    <a:pt x="2620" y="2620"/>
                    <a:pt x="2620" y="2453"/>
                  </a:cubicBezTo>
                  <a:lnTo>
                    <a:pt x="2573" y="2286"/>
                  </a:lnTo>
                  <a:lnTo>
                    <a:pt x="2620" y="2262"/>
                  </a:lnTo>
                  <a:cubicBezTo>
                    <a:pt x="2692" y="2167"/>
                    <a:pt x="2739" y="2096"/>
                    <a:pt x="2739" y="1977"/>
                  </a:cubicBezTo>
                  <a:lnTo>
                    <a:pt x="2739" y="1286"/>
                  </a:lnTo>
                  <a:cubicBezTo>
                    <a:pt x="2835" y="1143"/>
                    <a:pt x="2739" y="905"/>
                    <a:pt x="2620" y="691"/>
                  </a:cubicBezTo>
                  <a:cubicBezTo>
                    <a:pt x="2580" y="640"/>
                    <a:pt x="2517" y="611"/>
                    <a:pt x="2457" y="611"/>
                  </a:cubicBezTo>
                  <a:cubicBezTo>
                    <a:pt x="2377" y="611"/>
                    <a:pt x="2301"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2" y="1143"/>
                  </a:cubicBezTo>
                  <a:cubicBezTo>
                    <a:pt x="2170" y="1135"/>
                    <a:pt x="2150"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4" y="1092"/>
                    <a:pt x="703" y="1092"/>
                  </a:cubicBezTo>
                  <a:cubicBezTo>
                    <a:pt x="601" y="1092"/>
                    <a:pt x="525" y="1179"/>
                    <a:pt x="525" y="1286"/>
                  </a:cubicBezTo>
                  <a:lnTo>
                    <a:pt x="525" y="2024"/>
                  </a:lnTo>
                  <a:cubicBezTo>
                    <a:pt x="525" y="2024"/>
                    <a:pt x="501" y="2096"/>
                    <a:pt x="477" y="2096"/>
                  </a:cubicBezTo>
                  <a:cubicBezTo>
                    <a:pt x="429"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7" y="191"/>
                    <a:pt x="1930" y="95"/>
                    <a:pt x="1834"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84"/>
            <p:cNvSpPr/>
            <p:nvPr/>
          </p:nvSpPr>
          <p:spPr>
            <a:xfrm>
              <a:off x="7692180" y="3757677"/>
              <a:ext cx="41204" cy="41204"/>
            </a:xfrm>
            <a:custGeom>
              <a:rect b="b" l="l" r="r" t="t"/>
              <a:pathLst>
                <a:path extrusionOk="0" h="1382" w="1382">
                  <a:moveTo>
                    <a:pt x="691" y="334"/>
                  </a:moveTo>
                  <a:cubicBezTo>
                    <a:pt x="858" y="334"/>
                    <a:pt x="1049" y="476"/>
                    <a:pt x="1049" y="691"/>
                  </a:cubicBezTo>
                  <a:cubicBezTo>
                    <a:pt x="1049" y="857"/>
                    <a:pt x="906" y="1048"/>
                    <a:pt x="691" y="1048"/>
                  </a:cubicBezTo>
                  <a:cubicBezTo>
                    <a:pt x="525" y="1048"/>
                    <a:pt x="334" y="905"/>
                    <a:pt x="334" y="691"/>
                  </a:cubicBezTo>
                  <a:cubicBezTo>
                    <a:pt x="334" y="476"/>
                    <a:pt x="525" y="334"/>
                    <a:pt x="691" y="334"/>
                  </a:cubicBezTo>
                  <a:close/>
                  <a:moveTo>
                    <a:pt x="691" y="0"/>
                  </a:moveTo>
                  <a:cubicBezTo>
                    <a:pt x="310" y="0"/>
                    <a:pt x="1" y="310"/>
                    <a:pt x="1" y="691"/>
                  </a:cubicBezTo>
                  <a:cubicBezTo>
                    <a:pt x="1"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84"/>
            <p:cNvSpPr/>
            <p:nvPr/>
          </p:nvSpPr>
          <p:spPr>
            <a:xfrm>
              <a:off x="7692180" y="3573060"/>
              <a:ext cx="41204" cy="41204"/>
            </a:xfrm>
            <a:custGeom>
              <a:rect b="b" l="l" r="r" t="t"/>
              <a:pathLst>
                <a:path extrusionOk="0" h="1382" w="1382">
                  <a:moveTo>
                    <a:pt x="691" y="334"/>
                  </a:moveTo>
                  <a:cubicBezTo>
                    <a:pt x="882" y="334"/>
                    <a:pt x="1049" y="500"/>
                    <a:pt x="1049" y="691"/>
                  </a:cubicBezTo>
                  <a:cubicBezTo>
                    <a:pt x="1049" y="905"/>
                    <a:pt x="858" y="1048"/>
                    <a:pt x="691" y="1048"/>
                  </a:cubicBezTo>
                  <a:cubicBezTo>
                    <a:pt x="477" y="1048"/>
                    <a:pt x="334" y="858"/>
                    <a:pt x="334" y="691"/>
                  </a:cubicBezTo>
                  <a:cubicBezTo>
                    <a:pt x="334" y="477"/>
                    <a:pt x="525" y="334"/>
                    <a:pt x="691" y="334"/>
                  </a:cubicBezTo>
                  <a:close/>
                  <a:moveTo>
                    <a:pt x="691" y="0"/>
                  </a:moveTo>
                  <a:cubicBezTo>
                    <a:pt x="310" y="0"/>
                    <a:pt x="1" y="310"/>
                    <a:pt x="1" y="691"/>
                  </a:cubicBezTo>
                  <a:cubicBezTo>
                    <a:pt x="1"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84"/>
            <p:cNvSpPr/>
            <p:nvPr/>
          </p:nvSpPr>
          <p:spPr>
            <a:xfrm>
              <a:off x="767089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0" y="1358"/>
                    <a:pt x="0" y="1572"/>
                    <a:pt x="0" y="1787"/>
                  </a:cubicBezTo>
                  <a:lnTo>
                    <a:pt x="0" y="1977"/>
                  </a:lnTo>
                  <a:lnTo>
                    <a:pt x="0" y="2453"/>
                  </a:lnTo>
                  <a:cubicBezTo>
                    <a:pt x="0" y="2501"/>
                    <a:pt x="48" y="2549"/>
                    <a:pt x="72" y="2549"/>
                  </a:cubicBezTo>
                  <a:cubicBezTo>
                    <a:pt x="215" y="2668"/>
                    <a:pt x="358" y="2692"/>
                    <a:pt x="477" y="2692"/>
                  </a:cubicBezTo>
                  <a:lnTo>
                    <a:pt x="477" y="3597"/>
                  </a:lnTo>
                  <a:cubicBezTo>
                    <a:pt x="477" y="3882"/>
                    <a:pt x="691" y="4120"/>
                    <a:pt x="1001" y="4120"/>
                  </a:cubicBezTo>
                  <a:cubicBezTo>
                    <a:pt x="1143" y="4120"/>
                    <a:pt x="1263" y="4073"/>
                    <a:pt x="1382" y="3978"/>
                  </a:cubicBezTo>
                  <a:cubicBezTo>
                    <a:pt x="1477" y="4073"/>
                    <a:pt x="1620" y="4120"/>
                    <a:pt x="1763" y="4120"/>
                  </a:cubicBezTo>
                  <a:cubicBezTo>
                    <a:pt x="2072" y="4120"/>
                    <a:pt x="2263" y="3859"/>
                    <a:pt x="2263" y="3597"/>
                  </a:cubicBezTo>
                  <a:lnTo>
                    <a:pt x="2263" y="2692"/>
                  </a:lnTo>
                  <a:lnTo>
                    <a:pt x="2429" y="2692"/>
                  </a:lnTo>
                  <a:cubicBezTo>
                    <a:pt x="2596" y="2668"/>
                    <a:pt x="2739" y="2453"/>
                    <a:pt x="2739" y="2287"/>
                  </a:cubicBezTo>
                  <a:lnTo>
                    <a:pt x="2739" y="1620"/>
                  </a:lnTo>
                  <a:lnTo>
                    <a:pt x="2787" y="1310"/>
                  </a:lnTo>
                  <a:cubicBezTo>
                    <a:pt x="2787" y="1096"/>
                    <a:pt x="2739" y="953"/>
                    <a:pt x="2691" y="810"/>
                  </a:cubicBezTo>
                  <a:lnTo>
                    <a:pt x="2596" y="620"/>
                  </a:lnTo>
                  <a:cubicBezTo>
                    <a:pt x="2555" y="569"/>
                    <a:pt x="2497"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29"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3" y="1021"/>
                    <a:pt x="1977" y="1108"/>
                    <a:pt x="1977" y="1215"/>
                  </a:cubicBezTo>
                  <a:lnTo>
                    <a:pt x="1977" y="3525"/>
                  </a:lnTo>
                  <a:cubicBezTo>
                    <a:pt x="1977" y="3632"/>
                    <a:pt x="1881" y="3719"/>
                    <a:pt x="1776" y="3719"/>
                  </a:cubicBezTo>
                  <a:cubicBezTo>
                    <a:pt x="1764" y="3719"/>
                    <a:pt x="1751" y="3718"/>
                    <a:pt x="1739" y="3716"/>
                  </a:cubicBezTo>
                  <a:cubicBezTo>
                    <a:pt x="1644" y="3692"/>
                    <a:pt x="1620" y="3620"/>
                    <a:pt x="1620" y="3525"/>
                  </a:cubicBezTo>
                  <a:lnTo>
                    <a:pt x="1620" y="3501"/>
                  </a:lnTo>
                  <a:lnTo>
                    <a:pt x="1620" y="2025"/>
                  </a:lnTo>
                  <a:cubicBezTo>
                    <a:pt x="1620" y="1930"/>
                    <a:pt x="1548" y="1858"/>
                    <a:pt x="1477" y="1834"/>
                  </a:cubicBezTo>
                  <a:cubicBezTo>
                    <a:pt x="1464" y="1832"/>
                    <a:pt x="1452" y="1831"/>
                    <a:pt x="1440" y="1831"/>
                  </a:cubicBezTo>
                  <a:cubicBezTo>
                    <a:pt x="1339" y="1831"/>
                    <a:pt x="1263" y="1918"/>
                    <a:pt x="1263" y="2025"/>
                  </a:cubicBezTo>
                  <a:lnTo>
                    <a:pt x="1263" y="3501"/>
                  </a:lnTo>
                  <a:lnTo>
                    <a:pt x="1263" y="3525"/>
                  </a:lnTo>
                  <a:cubicBezTo>
                    <a:pt x="1263" y="3620"/>
                    <a:pt x="1191" y="3692"/>
                    <a:pt x="1143" y="3716"/>
                  </a:cubicBezTo>
                  <a:cubicBezTo>
                    <a:pt x="1131" y="3718"/>
                    <a:pt x="1119" y="3719"/>
                    <a:pt x="1106" y="3719"/>
                  </a:cubicBezTo>
                  <a:cubicBezTo>
                    <a:pt x="1001" y="3719"/>
                    <a:pt x="905" y="3632"/>
                    <a:pt x="905" y="3525"/>
                  </a:cubicBezTo>
                  <a:lnTo>
                    <a:pt x="905" y="1215"/>
                  </a:lnTo>
                  <a:cubicBezTo>
                    <a:pt x="905" y="1120"/>
                    <a:pt x="834" y="1072"/>
                    <a:pt x="762"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3" y="358"/>
                  </a:cubicBezTo>
                  <a:cubicBezTo>
                    <a:pt x="1239" y="310"/>
                    <a:pt x="1358" y="310"/>
                    <a:pt x="1429" y="310"/>
                  </a:cubicBezTo>
                  <a:cubicBezTo>
                    <a:pt x="1548" y="310"/>
                    <a:pt x="1667" y="358"/>
                    <a:pt x="1763" y="382"/>
                  </a:cubicBezTo>
                  <a:cubicBezTo>
                    <a:pt x="1779" y="386"/>
                    <a:pt x="1795" y="388"/>
                    <a:pt x="1811" y="388"/>
                  </a:cubicBezTo>
                  <a:cubicBezTo>
                    <a:pt x="1888" y="388"/>
                    <a:pt x="1957" y="341"/>
                    <a:pt x="1977" y="263"/>
                  </a:cubicBezTo>
                  <a:cubicBezTo>
                    <a:pt x="2001" y="167"/>
                    <a:pt x="1953" y="72"/>
                    <a:pt x="1858" y="48"/>
                  </a:cubicBezTo>
                  <a:cubicBezTo>
                    <a:pt x="1715"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8" name="Google Shape;20868;p84"/>
          <p:cNvGrpSpPr/>
          <p:nvPr/>
        </p:nvGrpSpPr>
        <p:grpSpPr>
          <a:xfrm>
            <a:off x="1048518" y="1922930"/>
            <a:ext cx="362163" cy="354351"/>
            <a:chOff x="1696206" y="1922930"/>
            <a:chExt cx="362163" cy="354351"/>
          </a:xfrm>
        </p:grpSpPr>
        <p:sp>
          <p:nvSpPr>
            <p:cNvPr id="20869" name="Google Shape;20869;p84"/>
            <p:cNvSpPr/>
            <p:nvPr/>
          </p:nvSpPr>
          <p:spPr>
            <a:xfrm>
              <a:off x="1701185" y="1927909"/>
              <a:ext cx="342962" cy="342276"/>
            </a:xfrm>
            <a:custGeom>
              <a:rect b="b" l="l" r="r" t="t"/>
              <a:pathLst>
                <a:path extrusionOk="0" h="11480" w="11503">
                  <a:moveTo>
                    <a:pt x="5740" y="1596"/>
                  </a:moveTo>
                  <a:cubicBezTo>
                    <a:pt x="8050" y="1596"/>
                    <a:pt x="9884" y="3454"/>
                    <a:pt x="9884" y="5740"/>
                  </a:cubicBezTo>
                  <a:cubicBezTo>
                    <a:pt x="9884" y="8026"/>
                    <a:pt x="8050" y="9883"/>
                    <a:pt x="5740" y="9883"/>
                  </a:cubicBezTo>
                  <a:cubicBezTo>
                    <a:pt x="3454" y="9883"/>
                    <a:pt x="1596" y="8026"/>
                    <a:pt x="1596" y="5740"/>
                  </a:cubicBezTo>
                  <a:cubicBezTo>
                    <a:pt x="1596" y="3454"/>
                    <a:pt x="3454" y="1596"/>
                    <a:pt x="5740" y="1596"/>
                  </a:cubicBezTo>
                  <a:close/>
                  <a:moveTo>
                    <a:pt x="5740" y="1"/>
                  </a:moveTo>
                  <a:cubicBezTo>
                    <a:pt x="2573" y="1"/>
                    <a:pt x="1" y="2572"/>
                    <a:pt x="1" y="5740"/>
                  </a:cubicBezTo>
                  <a:cubicBezTo>
                    <a:pt x="1" y="8883"/>
                    <a:pt x="2596" y="11479"/>
                    <a:pt x="5740" y="11479"/>
                  </a:cubicBezTo>
                  <a:cubicBezTo>
                    <a:pt x="8907" y="11479"/>
                    <a:pt x="11503" y="8883"/>
                    <a:pt x="11503" y="5740"/>
                  </a:cubicBezTo>
                  <a:cubicBezTo>
                    <a:pt x="11503" y="2572"/>
                    <a:pt x="8931" y="1"/>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84"/>
            <p:cNvSpPr/>
            <p:nvPr/>
          </p:nvSpPr>
          <p:spPr>
            <a:xfrm>
              <a:off x="1792778" y="1940700"/>
              <a:ext cx="252086" cy="329486"/>
            </a:xfrm>
            <a:custGeom>
              <a:rect b="b" l="l" r="r" t="t"/>
              <a:pathLst>
                <a:path extrusionOk="0" h="11051" w="8455">
                  <a:moveTo>
                    <a:pt x="4906" y="0"/>
                  </a:moveTo>
                  <a:lnTo>
                    <a:pt x="4906" y="0"/>
                  </a:lnTo>
                  <a:cubicBezTo>
                    <a:pt x="6716" y="953"/>
                    <a:pt x="7978" y="2906"/>
                    <a:pt x="7978" y="5096"/>
                  </a:cubicBezTo>
                  <a:cubicBezTo>
                    <a:pt x="7978" y="8288"/>
                    <a:pt x="5383" y="10836"/>
                    <a:pt x="2239" y="10836"/>
                  </a:cubicBezTo>
                  <a:cubicBezTo>
                    <a:pt x="1429" y="10836"/>
                    <a:pt x="691" y="10693"/>
                    <a:pt x="1" y="10407"/>
                  </a:cubicBezTo>
                  <a:lnTo>
                    <a:pt x="1" y="10407"/>
                  </a:lnTo>
                  <a:cubicBezTo>
                    <a:pt x="810" y="10812"/>
                    <a:pt x="1715" y="11050"/>
                    <a:pt x="2668" y="11050"/>
                  </a:cubicBezTo>
                  <a:cubicBezTo>
                    <a:pt x="5859" y="11050"/>
                    <a:pt x="8431" y="8454"/>
                    <a:pt x="8431" y="5311"/>
                  </a:cubicBezTo>
                  <a:cubicBezTo>
                    <a:pt x="8455" y="2929"/>
                    <a:pt x="7002" y="881"/>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84"/>
            <p:cNvSpPr/>
            <p:nvPr/>
          </p:nvSpPr>
          <p:spPr>
            <a:xfrm>
              <a:off x="1871610" y="1927909"/>
              <a:ext cx="172539" cy="171138"/>
            </a:xfrm>
            <a:custGeom>
              <a:rect b="b" l="l" r="r" t="t"/>
              <a:pathLst>
                <a:path extrusionOk="0" h="5740" w="5787">
                  <a:moveTo>
                    <a:pt x="24" y="1"/>
                  </a:moveTo>
                  <a:lnTo>
                    <a:pt x="0" y="1596"/>
                  </a:lnTo>
                  <a:cubicBezTo>
                    <a:pt x="2286" y="1596"/>
                    <a:pt x="4144" y="3430"/>
                    <a:pt x="4144" y="5740"/>
                  </a:cubicBezTo>
                  <a:lnTo>
                    <a:pt x="5787" y="5740"/>
                  </a:lnTo>
                  <a:cubicBezTo>
                    <a:pt x="5787" y="2572"/>
                    <a:pt x="3215" y="1"/>
                    <a:pt x="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84"/>
            <p:cNvSpPr/>
            <p:nvPr/>
          </p:nvSpPr>
          <p:spPr>
            <a:xfrm>
              <a:off x="1939052" y="1940700"/>
              <a:ext cx="105813" cy="158347"/>
            </a:xfrm>
            <a:custGeom>
              <a:rect b="b" l="l" r="r" t="t"/>
              <a:pathLst>
                <a:path extrusionOk="0" h="5311" w="3549">
                  <a:moveTo>
                    <a:pt x="0" y="0"/>
                  </a:moveTo>
                  <a:lnTo>
                    <a:pt x="0" y="0"/>
                  </a:lnTo>
                  <a:cubicBezTo>
                    <a:pt x="1810" y="953"/>
                    <a:pt x="3072" y="2906"/>
                    <a:pt x="3072" y="5096"/>
                  </a:cubicBezTo>
                  <a:lnTo>
                    <a:pt x="3072" y="5311"/>
                  </a:lnTo>
                  <a:lnTo>
                    <a:pt x="3549" y="5311"/>
                  </a:lnTo>
                  <a:lnTo>
                    <a:pt x="3549" y="5168"/>
                  </a:lnTo>
                  <a:lnTo>
                    <a:pt x="3549" y="5096"/>
                  </a:lnTo>
                  <a:cubicBezTo>
                    <a:pt x="3549" y="4858"/>
                    <a:pt x="3525" y="4644"/>
                    <a:pt x="3477" y="4406"/>
                  </a:cubicBezTo>
                  <a:lnTo>
                    <a:pt x="3406" y="3977"/>
                  </a:lnTo>
                  <a:cubicBezTo>
                    <a:pt x="3215" y="3167"/>
                    <a:pt x="2858" y="2453"/>
                    <a:pt x="2382" y="1810"/>
                  </a:cubicBezTo>
                  <a:cubicBezTo>
                    <a:pt x="2191" y="1620"/>
                    <a:pt x="2025" y="1381"/>
                    <a:pt x="1810" y="1191"/>
                  </a:cubicBezTo>
                  <a:cubicBezTo>
                    <a:pt x="1667" y="1048"/>
                    <a:pt x="1525" y="929"/>
                    <a:pt x="1358" y="810"/>
                  </a:cubicBezTo>
                  <a:cubicBezTo>
                    <a:pt x="953" y="476"/>
                    <a:pt x="477" y="214"/>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84"/>
            <p:cNvSpPr/>
            <p:nvPr/>
          </p:nvSpPr>
          <p:spPr>
            <a:xfrm>
              <a:off x="1739528" y="1927194"/>
              <a:ext cx="133512" cy="95169"/>
            </a:xfrm>
            <a:custGeom>
              <a:rect b="b" l="l" r="r" t="t"/>
              <a:pathLst>
                <a:path extrusionOk="0" h="3192" w="4478">
                  <a:moveTo>
                    <a:pt x="4478" y="1"/>
                  </a:moveTo>
                  <a:cubicBezTo>
                    <a:pt x="2668" y="1"/>
                    <a:pt x="1048" y="858"/>
                    <a:pt x="1" y="2168"/>
                  </a:cubicBezTo>
                  <a:lnTo>
                    <a:pt x="1287" y="3192"/>
                  </a:lnTo>
                  <a:cubicBezTo>
                    <a:pt x="2025" y="2239"/>
                    <a:pt x="3168" y="1644"/>
                    <a:pt x="4478" y="1644"/>
                  </a:cubicBezTo>
                  <a:lnTo>
                    <a:pt x="4478"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84"/>
            <p:cNvSpPr/>
            <p:nvPr/>
          </p:nvSpPr>
          <p:spPr>
            <a:xfrm>
              <a:off x="1696206" y="1922930"/>
              <a:ext cx="362163" cy="354351"/>
            </a:xfrm>
            <a:custGeom>
              <a:rect b="b" l="l" r="r" t="t"/>
              <a:pathLst>
                <a:path extrusionOk="0" h="11885" w="12147">
                  <a:moveTo>
                    <a:pt x="5788" y="334"/>
                  </a:moveTo>
                  <a:lnTo>
                    <a:pt x="5788" y="1620"/>
                  </a:lnTo>
                  <a:cubicBezTo>
                    <a:pt x="5669" y="1620"/>
                    <a:pt x="5550" y="1620"/>
                    <a:pt x="5431" y="1644"/>
                  </a:cubicBezTo>
                  <a:cubicBezTo>
                    <a:pt x="4407" y="1763"/>
                    <a:pt x="3502" y="2216"/>
                    <a:pt x="2859" y="2930"/>
                  </a:cubicBezTo>
                  <a:lnTo>
                    <a:pt x="2692" y="3073"/>
                  </a:lnTo>
                  <a:lnTo>
                    <a:pt x="1715" y="2263"/>
                  </a:lnTo>
                  <a:lnTo>
                    <a:pt x="2025" y="1977"/>
                  </a:lnTo>
                  <a:cubicBezTo>
                    <a:pt x="2906" y="1072"/>
                    <a:pt x="4049" y="525"/>
                    <a:pt x="5288" y="358"/>
                  </a:cubicBezTo>
                  <a:cubicBezTo>
                    <a:pt x="5431" y="334"/>
                    <a:pt x="5597" y="334"/>
                    <a:pt x="5740" y="334"/>
                  </a:cubicBezTo>
                  <a:close/>
                  <a:moveTo>
                    <a:pt x="6097" y="429"/>
                  </a:moveTo>
                  <a:cubicBezTo>
                    <a:pt x="7526" y="453"/>
                    <a:pt x="8860" y="1049"/>
                    <a:pt x="9884" y="2073"/>
                  </a:cubicBezTo>
                  <a:cubicBezTo>
                    <a:pt x="10884" y="3073"/>
                    <a:pt x="11456" y="4406"/>
                    <a:pt x="11503" y="5835"/>
                  </a:cubicBezTo>
                  <a:lnTo>
                    <a:pt x="10241" y="5835"/>
                  </a:lnTo>
                  <a:cubicBezTo>
                    <a:pt x="10170" y="4454"/>
                    <a:pt x="9455" y="3192"/>
                    <a:pt x="8288" y="2430"/>
                  </a:cubicBezTo>
                  <a:cubicBezTo>
                    <a:pt x="8260" y="2402"/>
                    <a:pt x="8228" y="2388"/>
                    <a:pt x="8196" y="2388"/>
                  </a:cubicBezTo>
                  <a:cubicBezTo>
                    <a:pt x="8145" y="2388"/>
                    <a:pt x="8093" y="2420"/>
                    <a:pt x="8050" y="2478"/>
                  </a:cubicBezTo>
                  <a:cubicBezTo>
                    <a:pt x="8003" y="2573"/>
                    <a:pt x="8026" y="2668"/>
                    <a:pt x="8122" y="2716"/>
                  </a:cubicBezTo>
                  <a:cubicBezTo>
                    <a:pt x="9241" y="3454"/>
                    <a:pt x="9908" y="4692"/>
                    <a:pt x="9908" y="6026"/>
                  </a:cubicBezTo>
                  <a:cubicBezTo>
                    <a:pt x="9908" y="8098"/>
                    <a:pt x="8122" y="9884"/>
                    <a:pt x="5931" y="9884"/>
                  </a:cubicBezTo>
                  <a:cubicBezTo>
                    <a:pt x="3764" y="9884"/>
                    <a:pt x="1977" y="8098"/>
                    <a:pt x="1977" y="5931"/>
                  </a:cubicBezTo>
                  <a:cubicBezTo>
                    <a:pt x="1977" y="5073"/>
                    <a:pt x="2287" y="4240"/>
                    <a:pt x="2787" y="3549"/>
                  </a:cubicBezTo>
                  <a:cubicBezTo>
                    <a:pt x="3287" y="2859"/>
                    <a:pt x="4049" y="2382"/>
                    <a:pt x="4835" y="2144"/>
                  </a:cubicBezTo>
                  <a:cubicBezTo>
                    <a:pt x="5192" y="2073"/>
                    <a:pt x="5550" y="2001"/>
                    <a:pt x="5954" y="2001"/>
                  </a:cubicBezTo>
                  <a:cubicBezTo>
                    <a:pt x="6455" y="2001"/>
                    <a:pt x="6955" y="2096"/>
                    <a:pt x="7431" y="2311"/>
                  </a:cubicBezTo>
                  <a:cubicBezTo>
                    <a:pt x="7444" y="2314"/>
                    <a:pt x="7457" y="2315"/>
                    <a:pt x="7470" y="2315"/>
                  </a:cubicBezTo>
                  <a:cubicBezTo>
                    <a:pt x="7556" y="2315"/>
                    <a:pt x="7648" y="2254"/>
                    <a:pt x="7669" y="2192"/>
                  </a:cubicBezTo>
                  <a:cubicBezTo>
                    <a:pt x="7669" y="2096"/>
                    <a:pt x="7645" y="2025"/>
                    <a:pt x="7550" y="2001"/>
                  </a:cubicBezTo>
                  <a:cubicBezTo>
                    <a:pt x="7098" y="1811"/>
                    <a:pt x="6597" y="1715"/>
                    <a:pt x="6097" y="1715"/>
                  </a:cubicBezTo>
                  <a:lnTo>
                    <a:pt x="6097" y="429"/>
                  </a:lnTo>
                  <a:close/>
                  <a:moveTo>
                    <a:pt x="5502" y="1"/>
                  </a:moveTo>
                  <a:cubicBezTo>
                    <a:pt x="5264" y="48"/>
                    <a:pt x="4978" y="72"/>
                    <a:pt x="4740" y="96"/>
                  </a:cubicBezTo>
                  <a:cubicBezTo>
                    <a:pt x="4454" y="168"/>
                    <a:pt x="4121" y="239"/>
                    <a:pt x="3835" y="358"/>
                  </a:cubicBezTo>
                  <a:cubicBezTo>
                    <a:pt x="3049" y="668"/>
                    <a:pt x="2311" y="1144"/>
                    <a:pt x="1715" y="1739"/>
                  </a:cubicBezTo>
                  <a:cubicBezTo>
                    <a:pt x="596" y="2859"/>
                    <a:pt x="1" y="4359"/>
                    <a:pt x="1" y="5931"/>
                  </a:cubicBezTo>
                  <a:cubicBezTo>
                    <a:pt x="1" y="7431"/>
                    <a:pt x="549" y="8884"/>
                    <a:pt x="1573" y="9979"/>
                  </a:cubicBezTo>
                  <a:cubicBezTo>
                    <a:pt x="1598" y="10017"/>
                    <a:pt x="1644" y="10042"/>
                    <a:pt x="1692" y="10042"/>
                  </a:cubicBezTo>
                  <a:cubicBezTo>
                    <a:pt x="1734" y="10042"/>
                    <a:pt x="1778" y="10023"/>
                    <a:pt x="1811" y="9979"/>
                  </a:cubicBezTo>
                  <a:cubicBezTo>
                    <a:pt x="1858" y="9931"/>
                    <a:pt x="1858" y="9812"/>
                    <a:pt x="1811" y="9741"/>
                  </a:cubicBezTo>
                  <a:cubicBezTo>
                    <a:pt x="858" y="8693"/>
                    <a:pt x="310" y="7359"/>
                    <a:pt x="310" y="5931"/>
                  </a:cubicBezTo>
                  <a:cubicBezTo>
                    <a:pt x="310" y="4716"/>
                    <a:pt x="715" y="3525"/>
                    <a:pt x="1454" y="2573"/>
                  </a:cubicBezTo>
                  <a:lnTo>
                    <a:pt x="2430" y="3382"/>
                  </a:lnTo>
                  <a:cubicBezTo>
                    <a:pt x="1906" y="4121"/>
                    <a:pt x="1573" y="5002"/>
                    <a:pt x="1573" y="6026"/>
                  </a:cubicBezTo>
                  <a:cubicBezTo>
                    <a:pt x="1596" y="8336"/>
                    <a:pt x="3502" y="10217"/>
                    <a:pt x="5812" y="10241"/>
                  </a:cubicBezTo>
                  <a:cubicBezTo>
                    <a:pt x="5841" y="10242"/>
                    <a:pt x="5871" y="10242"/>
                    <a:pt x="5900" y="10242"/>
                  </a:cubicBezTo>
                  <a:cubicBezTo>
                    <a:pt x="8217" y="10242"/>
                    <a:pt x="10099" y="8402"/>
                    <a:pt x="10193" y="6121"/>
                  </a:cubicBezTo>
                  <a:lnTo>
                    <a:pt x="11479" y="6121"/>
                  </a:lnTo>
                  <a:cubicBezTo>
                    <a:pt x="11456" y="7550"/>
                    <a:pt x="10860" y="8884"/>
                    <a:pt x="9836" y="9884"/>
                  </a:cubicBezTo>
                  <a:cubicBezTo>
                    <a:pt x="8788" y="10932"/>
                    <a:pt x="7360" y="11527"/>
                    <a:pt x="5883" y="11527"/>
                  </a:cubicBezTo>
                  <a:cubicBezTo>
                    <a:pt x="4597" y="11527"/>
                    <a:pt x="3359" y="11074"/>
                    <a:pt x="2358" y="10289"/>
                  </a:cubicBezTo>
                  <a:cubicBezTo>
                    <a:pt x="2336" y="10255"/>
                    <a:pt x="2299" y="10238"/>
                    <a:pt x="2260" y="10238"/>
                  </a:cubicBezTo>
                  <a:cubicBezTo>
                    <a:pt x="2216" y="10238"/>
                    <a:pt x="2170" y="10261"/>
                    <a:pt x="2144" y="10312"/>
                  </a:cubicBezTo>
                  <a:cubicBezTo>
                    <a:pt x="2073" y="10360"/>
                    <a:pt x="2073" y="10479"/>
                    <a:pt x="2168" y="10551"/>
                  </a:cubicBezTo>
                  <a:cubicBezTo>
                    <a:pt x="3192" y="11408"/>
                    <a:pt x="4549" y="11884"/>
                    <a:pt x="5907" y="11884"/>
                  </a:cubicBezTo>
                  <a:cubicBezTo>
                    <a:pt x="7883" y="11884"/>
                    <a:pt x="9717" y="10932"/>
                    <a:pt x="10860" y="9241"/>
                  </a:cubicBezTo>
                  <a:cubicBezTo>
                    <a:pt x="11265" y="8622"/>
                    <a:pt x="11575" y="7907"/>
                    <a:pt x="11718" y="7145"/>
                  </a:cubicBezTo>
                  <a:cubicBezTo>
                    <a:pt x="12146" y="5097"/>
                    <a:pt x="11503" y="3144"/>
                    <a:pt x="10098" y="1739"/>
                  </a:cubicBezTo>
                  <a:cubicBezTo>
                    <a:pt x="8979" y="596"/>
                    <a:pt x="7502"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5" name="Google Shape;20875;p84"/>
          <p:cNvGrpSpPr/>
          <p:nvPr/>
        </p:nvGrpSpPr>
        <p:grpSpPr>
          <a:xfrm>
            <a:off x="1805872" y="1922125"/>
            <a:ext cx="354351" cy="354441"/>
            <a:chOff x="2377359" y="1922125"/>
            <a:chExt cx="354351" cy="354441"/>
          </a:xfrm>
        </p:grpSpPr>
        <p:sp>
          <p:nvSpPr>
            <p:cNvPr id="20876" name="Google Shape;20876;p84"/>
            <p:cNvSpPr/>
            <p:nvPr/>
          </p:nvSpPr>
          <p:spPr>
            <a:xfrm>
              <a:off x="2632996" y="1957009"/>
              <a:ext cx="69588" cy="290428"/>
            </a:xfrm>
            <a:custGeom>
              <a:rect b="b" l="l" r="r" t="t"/>
              <a:pathLst>
                <a:path extrusionOk="0" h="9741" w="2334">
                  <a:moveTo>
                    <a:pt x="71" y="1"/>
                  </a:moveTo>
                  <a:cubicBezTo>
                    <a:pt x="24" y="1"/>
                    <a:pt x="0" y="25"/>
                    <a:pt x="0" y="49"/>
                  </a:cubicBezTo>
                  <a:lnTo>
                    <a:pt x="0" y="9741"/>
                  </a:lnTo>
                  <a:lnTo>
                    <a:pt x="2334" y="9741"/>
                  </a:lnTo>
                  <a:lnTo>
                    <a:pt x="2286" y="49"/>
                  </a:lnTo>
                  <a:cubicBezTo>
                    <a:pt x="2286" y="25"/>
                    <a:pt x="2262"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84"/>
            <p:cNvSpPr/>
            <p:nvPr/>
          </p:nvSpPr>
          <p:spPr>
            <a:xfrm>
              <a:off x="2529328" y="2068488"/>
              <a:ext cx="68187" cy="178950"/>
            </a:xfrm>
            <a:custGeom>
              <a:rect b="b" l="l" r="r" t="t"/>
              <a:pathLst>
                <a:path extrusionOk="0" h="6002" w="2287">
                  <a:moveTo>
                    <a:pt x="48" y="1"/>
                  </a:moveTo>
                  <a:cubicBezTo>
                    <a:pt x="24" y="1"/>
                    <a:pt x="0" y="48"/>
                    <a:pt x="0" y="72"/>
                  </a:cubicBezTo>
                  <a:lnTo>
                    <a:pt x="0" y="6002"/>
                  </a:lnTo>
                  <a:lnTo>
                    <a:pt x="2286" y="6002"/>
                  </a:lnTo>
                  <a:lnTo>
                    <a:pt x="2286" y="72"/>
                  </a:lnTo>
                  <a:cubicBezTo>
                    <a:pt x="2286" y="48"/>
                    <a:pt x="2262"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84"/>
            <p:cNvSpPr/>
            <p:nvPr/>
          </p:nvSpPr>
          <p:spPr>
            <a:xfrm>
              <a:off x="2426346" y="2144458"/>
              <a:ext cx="68217" cy="102981"/>
            </a:xfrm>
            <a:custGeom>
              <a:rect b="b" l="l" r="r" t="t"/>
              <a:pathLst>
                <a:path extrusionOk="0" h="3454" w="2288">
                  <a:moveTo>
                    <a:pt x="49" y="1"/>
                  </a:moveTo>
                  <a:cubicBezTo>
                    <a:pt x="25" y="1"/>
                    <a:pt x="1" y="25"/>
                    <a:pt x="1" y="49"/>
                  </a:cubicBezTo>
                  <a:lnTo>
                    <a:pt x="1" y="3454"/>
                  </a:lnTo>
                  <a:lnTo>
                    <a:pt x="2287" y="3454"/>
                  </a:lnTo>
                  <a:lnTo>
                    <a:pt x="2287" y="49"/>
                  </a:lnTo>
                  <a:cubicBezTo>
                    <a:pt x="2287" y="25"/>
                    <a:pt x="2263" y="1"/>
                    <a:pt x="224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84"/>
            <p:cNvSpPr/>
            <p:nvPr/>
          </p:nvSpPr>
          <p:spPr>
            <a:xfrm>
              <a:off x="2686246" y="1957009"/>
              <a:ext cx="16339" cy="290428"/>
            </a:xfrm>
            <a:custGeom>
              <a:rect b="b" l="l" r="r" t="t"/>
              <a:pathLst>
                <a:path extrusionOk="0" h="9741" w="548">
                  <a:moveTo>
                    <a:pt x="0" y="1"/>
                  </a:moveTo>
                  <a:cubicBezTo>
                    <a:pt x="24" y="1"/>
                    <a:pt x="72" y="25"/>
                    <a:pt x="72" y="49"/>
                  </a:cubicBezTo>
                  <a:lnTo>
                    <a:pt x="72" y="9741"/>
                  </a:lnTo>
                  <a:lnTo>
                    <a:pt x="548" y="9741"/>
                  </a:lnTo>
                  <a:lnTo>
                    <a:pt x="548" y="49"/>
                  </a:lnTo>
                  <a:cubicBezTo>
                    <a:pt x="548" y="25"/>
                    <a:pt x="500"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84"/>
            <p:cNvSpPr/>
            <p:nvPr/>
          </p:nvSpPr>
          <p:spPr>
            <a:xfrm>
              <a:off x="2582578" y="2068488"/>
              <a:ext cx="15653" cy="178264"/>
            </a:xfrm>
            <a:custGeom>
              <a:rect b="b" l="l" r="r" t="t"/>
              <a:pathLst>
                <a:path extrusionOk="0" h="5979" w="525">
                  <a:moveTo>
                    <a:pt x="0" y="1"/>
                  </a:moveTo>
                  <a:cubicBezTo>
                    <a:pt x="24" y="1"/>
                    <a:pt x="48" y="25"/>
                    <a:pt x="48" y="72"/>
                  </a:cubicBezTo>
                  <a:lnTo>
                    <a:pt x="48" y="5978"/>
                  </a:lnTo>
                  <a:lnTo>
                    <a:pt x="524" y="5978"/>
                  </a:lnTo>
                  <a:lnTo>
                    <a:pt x="524" y="72"/>
                  </a:lnTo>
                  <a:cubicBezTo>
                    <a:pt x="524" y="48"/>
                    <a:pt x="500"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84"/>
            <p:cNvSpPr/>
            <p:nvPr/>
          </p:nvSpPr>
          <p:spPr>
            <a:xfrm>
              <a:off x="2479626" y="2143057"/>
              <a:ext cx="15623" cy="102981"/>
            </a:xfrm>
            <a:custGeom>
              <a:rect b="b" l="l" r="r" t="t"/>
              <a:pathLst>
                <a:path extrusionOk="0" h="3454" w="524">
                  <a:moveTo>
                    <a:pt x="0" y="0"/>
                  </a:moveTo>
                  <a:cubicBezTo>
                    <a:pt x="24" y="0"/>
                    <a:pt x="48" y="48"/>
                    <a:pt x="48" y="72"/>
                  </a:cubicBezTo>
                  <a:lnTo>
                    <a:pt x="48" y="3453"/>
                  </a:lnTo>
                  <a:lnTo>
                    <a:pt x="524" y="3453"/>
                  </a:lnTo>
                  <a:lnTo>
                    <a:pt x="524" y="72"/>
                  </a:lnTo>
                  <a:cubicBezTo>
                    <a:pt x="524" y="48"/>
                    <a:pt x="500"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84"/>
            <p:cNvSpPr/>
            <p:nvPr/>
          </p:nvSpPr>
          <p:spPr>
            <a:xfrm>
              <a:off x="2424229" y="1929340"/>
              <a:ext cx="193171" cy="156171"/>
            </a:xfrm>
            <a:custGeom>
              <a:rect b="b" l="l" r="r" t="t"/>
              <a:pathLst>
                <a:path extrusionOk="0" h="5238" w="6479">
                  <a:moveTo>
                    <a:pt x="6002" y="0"/>
                  </a:moveTo>
                  <a:lnTo>
                    <a:pt x="4859" y="143"/>
                  </a:lnTo>
                  <a:cubicBezTo>
                    <a:pt x="4621" y="167"/>
                    <a:pt x="4478" y="381"/>
                    <a:pt x="4501" y="595"/>
                  </a:cubicBezTo>
                  <a:cubicBezTo>
                    <a:pt x="4501" y="738"/>
                    <a:pt x="4644" y="881"/>
                    <a:pt x="4811" y="929"/>
                  </a:cubicBezTo>
                  <a:lnTo>
                    <a:pt x="215" y="4525"/>
                  </a:lnTo>
                  <a:cubicBezTo>
                    <a:pt x="48" y="4668"/>
                    <a:pt x="1" y="4906"/>
                    <a:pt x="167" y="5096"/>
                  </a:cubicBezTo>
                  <a:cubicBezTo>
                    <a:pt x="247" y="5189"/>
                    <a:pt x="356" y="5238"/>
                    <a:pt x="466" y="5238"/>
                  </a:cubicBezTo>
                  <a:cubicBezTo>
                    <a:pt x="553" y="5238"/>
                    <a:pt x="641" y="5207"/>
                    <a:pt x="715" y="5144"/>
                  </a:cubicBezTo>
                  <a:lnTo>
                    <a:pt x="5406" y="1453"/>
                  </a:lnTo>
                  <a:cubicBezTo>
                    <a:pt x="5406" y="1667"/>
                    <a:pt x="5526" y="1834"/>
                    <a:pt x="5716" y="1881"/>
                  </a:cubicBezTo>
                  <a:cubicBezTo>
                    <a:pt x="5744" y="1888"/>
                    <a:pt x="5772" y="1891"/>
                    <a:pt x="5799" y="1891"/>
                  </a:cubicBezTo>
                  <a:cubicBezTo>
                    <a:pt x="5983" y="1891"/>
                    <a:pt x="6151" y="1758"/>
                    <a:pt x="6192" y="1572"/>
                  </a:cubicBezTo>
                  <a:lnTo>
                    <a:pt x="6430" y="453"/>
                  </a:lnTo>
                  <a:cubicBezTo>
                    <a:pt x="6478" y="334"/>
                    <a:pt x="6430" y="191"/>
                    <a:pt x="6359" y="119"/>
                  </a:cubicBezTo>
                  <a:cubicBezTo>
                    <a:pt x="6264" y="48"/>
                    <a:pt x="6168" y="0"/>
                    <a:pt x="604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84"/>
            <p:cNvSpPr/>
            <p:nvPr/>
          </p:nvSpPr>
          <p:spPr>
            <a:xfrm>
              <a:off x="2427061" y="1967921"/>
              <a:ext cx="153398" cy="117889"/>
            </a:xfrm>
            <a:custGeom>
              <a:rect b="b" l="l" r="r" t="t"/>
              <a:pathLst>
                <a:path extrusionOk="0" h="3954" w="5145">
                  <a:moveTo>
                    <a:pt x="4897" y="0"/>
                  </a:moveTo>
                  <a:cubicBezTo>
                    <a:pt x="4871" y="0"/>
                    <a:pt x="4841" y="6"/>
                    <a:pt x="4811" y="16"/>
                  </a:cubicBezTo>
                  <a:lnTo>
                    <a:pt x="263" y="3588"/>
                  </a:lnTo>
                  <a:cubicBezTo>
                    <a:pt x="168" y="3660"/>
                    <a:pt x="96" y="3683"/>
                    <a:pt x="1" y="3683"/>
                  </a:cubicBezTo>
                  <a:cubicBezTo>
                    <a:pt x="1" y="3731"/>
                    <a:pt x="25" y="3779"/>
                    <a:pt x="48" y="3802"/>
                  </a:cubicBezTo>
                  <a:cubicBezTo>
                    <a:pt x="143" y="3897"/>
                    <a:pt x="262" y="3954"/>
                    <a:pt x="377" y="3954"/>
                  </a:cubicBezTo>
                  <a:cubicBezTo>
                    <a:pt x="463" y="3954"/>
                    <a:pt x="548" y="3922"/>
                    <a:pt x="620" y="3850"/>
                  </a:cubicBezTo>
                  <a:lnTo>
                    <a:pt x="5145" y="278"/>
                  </a:lnTo>
                  <a:cubicBezTo>
                    <a:pt x="5073" y="230"/>
                    <a:pt x="5002" y="135"/>
                    <a:pt x="4978" y="40"/>
                  </a:cubicBezTo>
                  <a:cubicBezTo>
                    <a:pt x="4964" y="12"/>
                    <a:pt x="4934" y="0"/>
                    <a:pt x="489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84"/>
            <p:cNvSpPr/>
            <p:nvPr/>
          </p:nvSpPr>
          <p:spPr>
            <a:xfrm>
              <a:off x="2586126" y="1926478"/>
              <a:ext cx="31276" cy="59242"/>
            </a:xfrm>
            <a:custGeom>
              <a:rect b="b" l="l" r="r" t="t"/>
              <a:pathLst>
                <a:path extrusionOk="0" h="1987" w="1049">
                  <a:moveTo>
                    <a:pt x="643" y="1"/>
                  </a:moveTo>
                  <a:cubicBezTo>
                    <a:pt x="643" y="96"/>
                    <a:pt x="691" y="168"/>
                    <a:pt x="643" y="239"/>
                  </a:cubicBezTo>
                  <a:lnTo>
                    <a:pt x="405" y="1382"/>
                  </a:lnTo>
                  <a:cubicBezTo>
                    <a:pt x="381" y="1596"/>
                    <a:pt x="215" y="1692"/>
                    <a:pt x="0" y="1692"/>
                  </a:cubicBezTo>
                  <a:cubicBezTo>
                    <a:pt x="48" y="1858"/>
                    <a:pt x="143" y="1930"/>
                    <a:pt x="286" y="1977"/>
                  </a:cubicBezTo>
                  <a:cubicBezTo>
                    <a:pt x="314" y="1984"/>
                    <a:pt x="342" y="1987"/>
                    <a:pt x="369" y="1987"/>
                  </a:cubicBezTo>
                  <a:cubicBezTo>
                    <a:pt x="553" y="1987"/>
                    <a:pt x="721" y="1854"/>
                    <a:pt x="762" y="1668"/>
                  </a:cubicBezTo>
                  <a:lnTo>
                    <a:pt x="1000" y="549"/>
                  </a:lnTo>
                  <a:cubicBezTo>
                    <a:pt x="1048" y="430"/>
                    <a:pt x="1000" y="287"/>
                    <a:pt x="929" y="120"/>
                  </a:cubicBezTo>
                  <a:cubicBezTo>
                    <a:pt x="858" y="72"/>
                    <a:pt x="762" y="1"/>
                    <a:pt x="64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84"/>
            <p:cNvSpPr/>
            <p:nvPr/>
          </p:nvSpPr>
          <p:spPr>
            <a:xfrm>
              <a:off x="2381623" y="2247410"/>
              <a:ext cx="343678" cy="23464"/>
            </a:xfrm>
            <a:custGeom>
              <a:rect b="b" l="l" r="r" t="t"/>
              <a:pathLst>
                <a:path extrusionOk="0" h="787" w="11527">
                  <a:moveTo>
                    <a:pt x="120" y="1"/>
                  </a:moveTo>
                  <a:cubicBezTo>
                    <a:pt x="72" y="1"/>
                    <a:pt x="1" y="49"/>
                    <a:pt x="1" y="120"/>
                  </a:cubicBezTo>
                  <a:lnTo>
                    <a:pt x="1" y="668"/>
                  </a:lnTo>
                  <a:cubicBezTo>
                    <a:pt x="1" y="739"/>
                    <a:pt x="72" y="787"/>
                    <a:pt x="120" y="787"/>
                  </a:cubicBezTo>
                  <a:lnTo>
                    <a:pt x="11408" y="787"/>
                  </a:lnTo>
                  <a:cubicBezTo>
                    <a:pt x="11479" y="787"/>
                    <a:pt x="11527" y="739"/>
                    <a:pt x="11527" y="668"/>
                  </a:cubicBezTo>
                  <a:lnTo>
                    <a:pt x="11527" y="120"/>
                  </a:lnTo>
                  <a:cubicBezTo>
                    <a:pt x="11527" y="49"/>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84"/>
            <p:cNvSpPr/>
            <p:nvPr/>
          </p:nvSpPr>
          <p:spPr>
            <a:xfrm>
              <a:off x="2708250" y="2247410"/>
              <a:ext cx="17770" cy="23464"/>
            </a:xfrm>
            <a:custGeom>
              <a:rect b="b" l="l" r="r" t="t"/>
              <a:pathLst>
                <a:path extrusionOk="0" h="787" w="596">
                  <a:moveTo>
                    <a:pt x="0" y="1"/>
                  </a:moveTo>
                  <a:cubicBezTo>
                    <a:pt x="72" y="1"/>
                    <a:pt x="119" y="49"/>
                    <a:pt x="119" y="120"/>
                  </a:cubicBezTo>
                  <a:lnTo>
                    <a:pt x="119" y="668"/>
                  </a:lnTo>
                  <a:cubicBezTo>
                    <a:pt x="119" y="739"/>
                    <a:pt x="72" y="787"/>
                    <a:pt x="0" y="787"/>
                  </a:cubicBezTo>
                  <a:lnTo>
                    <a:pt x="477" y="787"/>
                  </a:lnTo>
                  <a:cubicBezTo>
                    <a:pt x="548" y="787"/>
                    <a:pt x="596" y="739"/>
                    <a:pt x="596" y="668"/>
                  </a:cubicBezTo>
                  <a:lnTo>
                    <a:pt x="596" y="120"/>
                  </a:lnTo>
                  <a:cubicBezTo>
                    <a:pt x="596" y="25"/>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84"/>
            <p:cNvSpPr/>
            <p:nvPr/>
          </p:nvSpPr>
          <p:spPr>
            <a:xfrm>
              <a:off x="2419250" y="1922930"/>
              <a:ext cx="202384" cy="168455"/>
            </a:xfrm>
            <a:custGeom>
              <a:rect b="b" l="l" r="r" t="t"/>
              <a:pathLst>
                <a:path extrusionOk="0" h="5650" w="6788">
                  <a:moveTo>
                    <a:pt x="6193" y="334"/>
                  </a:moveTo>
                  <a:cubicBezTo>
                    <a:pt x="6240" y="334"/>
                    <a:pt x="6335" y="358"/>
                    <a:pt x="6407" y="406"/>
                  </a:cubicBezTo>
                  <a:cubicBezTo>
                    <a:pt x="6455" y="453"/>
                    <a:pt x="6455" y="525"/>
                    <a:pt x="6455" y="596"/>
                  </a:cubicBezTo>
                  <a:lnTo>
                    <a:pt x="6216" y="1739"/>
                  </a:lnTo>
                  <a:cubicBezTo>
                    <a:pt x="6195" y="1856"/>
                    <a:pt x="6098" y="1911"/>
                    <a:pt x="5999" y="1911"/>
                  </a:cubicBezTo>
                  <a:cubicBezTo>
                    <a:pt x="5876" y="1911"/>
                    <a:pt x="5751" y="1826"/>
                    <a:pt x="5764" y="1668"/>
                  </a:cubicBezTo>
                  <a:cubicBezTo>
                    <a:pt x="5764" y="1620"/>
                    <a:pt x="5740" y="1549"/>
                    <a:pt x="5693" y="1525"/>
                  </a:cubicBezTo>
                  <a:cubicBezTo>
                    <a:pt x="5663" y="1515"/>
                    <a:pt x="5637" y="1509"/>
                    <a:pt x="5613" y="1509"/>
                  </a:cubicBezTo>
                  <a:cubicBezTo>
                    <a:pt x="5578" y="1509"/>
                    <a:pt x="5544" y="1521"/>
                    <a:pt x="5502" y="1549"/>
                  </a:cubicBezTo>
                  <a:lnTo>
                    <a:pt x="834" y="5240"/>
                  </a:lnTo>
                  <a:cubicBezTo>
                    <a:pt x="763" y="5288"/>
                    <a:pt x="715" y="5311"/>
                    <a:pt x="644" y="5311"/>
                  </a:cubicBezTo>
                  <a:cubicBezTo>
                    <a:pt x="596" y="5311"/>
                    <a:pt x="525" y="5288"/>
                    <a:pt x="501" y="5216"/>
                  </a:cubicBezTo>
                  <a:cubicBezTo>
                    <a:pt x="406" y="5121"/>
                    <a:pt x="406" y="5073"/>
                    <a:pt x="406" y="5002"/>
                  </a:cubicBezTo>
                  <a:cubicBezTo>
                    <a:pt x="406" y="4954"/>
                    <a:pt x="453" y="4883"/>
                    <a:pt x="501" y="4859"/>
                  </a:cubicBezTo>
                  <a:lnTo>
                    <a:pt x="5097" y="1263"/>
                  </a:lnTo>
                  <a:cubicBezTo>
                    <a:pt x="5145" y="1215"/>
                    <a:pt x="5169" y="1144"/>
                    <a:pt x="5145" y="1072"/>
                  </a:cubicBezTo>
                  <a:cubicBezTo>
                    <a:pt x="5145" y="1025"/>
                    <a:pt x="5097" y="953"/>
                    <a:pt x="5026" y="953"/>
                  </a:cubicBezTo>
                  <a:cubicBezTo>
                    <a:pt x="4930" y="930"/>
                    <a:pt x="4883" y="882"/>
                    <a:pt x="4859" y="739"/>
                  </a:cubicBezTo>
                  <a:cubicBezTo>
                    <a:pt x="4811" y="620"/>
                    <a:pt x="4930" y="525"/>
                    <a:pt x="5050" y="477"/>
                  </a:cubicBezTo>
                  <a:lnTo>
                    <a:pt x="6193" y="334"/>
                  </a:lnTo>
                  <a:close/>
                  <a:moveTo>
                    <a:pt x="6121" y="1"/>
                  </a:moveTo>
                  <a:lnTo>
                    <a:pt x="5002" y="168"/>
                  </a:lnTo>
                  <a:cubicBezTo>
                    <a:pt x="4859" y="191"/>
                    <a:pt x="4692" y="239"/>
                    <a:pt x="4621" y="358"/>
                  </a:cubicBezTo>
                  <a:cubicBezTo>
                    <a:pt x="4526" y="477"/>
                    <a:pt x="4454" y="644"/>
                    <a:pt x="4478" y="787"/>
                  </a:cubicBezTo>
                  <a:cubicBezTo>
                    <a:pt x="4526" y="906"/>
                    <a:pt x="4573" y="1025"/>
                    <a:pt x="4668" y="1120"/>
                  </a:cubicBezTo>
                  <a:lnTo>
                    <a:pt x="287" y="4573"/>
                  </a:lnTo>
                  <a:cubicBezTo>
                    <a:pt x="48" y="4764"/>
                    <a:pt x="1" y="5121"/>
                    <a:pt x="191" y="5359"/>
                  </a:cubicBezTo>
                  <a:cubicBezTo>
                    <a:pt x="263" y="5526"/>
                    <a:pt x="406" y="5597"/>
                    <a:pt x="572" y="5645"/>
                  </a:cubicBezTo>
                  <a:cubicBezTo>
                    <a:pt x="592" y="5648"/>
                    <a:pt x="611" y="5649"/>
                    <a:pt x="630" y="5649"/>
                  </a:cubicBezTo>
                  <a:cubicBezTo>
                    <a:pt x="753" y="5649"/>
                    <a:pt x="874" y="5588"/>
                    <a:pt x="977" y="5526"/>
                  </a:cubicBezTo>
                  <a:lnTo>
                    <a:pt x="5454" y="2001"/>
                  </a:lnTo>
                  <a:cubicBezTo>
                    <a:pt x="5526" y="2144"/>
                    <a:pt x="5645" y="2239"/>
                    <a:pt x="5835" y="2263"/>
                  </a:cubicBezTo>
                  <a:cubicBezTo>
                    <a:pt x="5876" y="2273"/>
                    <a:pt x="5917" y="2278"/>
                    <a:pt x="5959" y="2278"/>
                  </a:cubicBezTo>
                  <a:cubicBezTo>
                    <a:pt x="6210" y="2278"/>
                    <a:pt x="6465" y="2100"/>
                    <a:pt x="6526" y="1835"/>
                  </a:cubicBezTo>
                  <a:lnTo>
                    <a:pt x="6764" y="691"/>
                  </a:lnTo>
                  <a:cubicBezTo>
                    <a:pt x="6788" y="525"/>
                    <a:pt x="6764" y="310"/>
                    <a:pt x="6597" y="191"/>
                  </a:cubicBezTo>
                  <a:cubicBezTo>
                    <a:pt x="6478" y="72"/>
                    <a:pt x="6335" y="1"/>
                    <a:pt x="61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84"/>
            <p:cNvSpPr/>
            <p:nvPr/>
          </p:nvSpPr>
          <p:spPr>
            <a:xfrm>
              <a:off x="2377359" y="1922125"/>
              <a:ext cx="354351" cy="354441"/>
            </a:xfrm>
            <a:custGeom>
              <a:rect b="b" l="l" r="r" t="t"/>
              <a:pathLst>
                <a:path extrusionOk="0" h="11888" w="11885">
                  <a:moveTo>
                    <a:pt x="7264" y="5076"/>
                  </a:moveTo>
                  <a:lnTo>
                    <a:pt x="7264" y="10697"/>
                  </a:lnTo>
                  <a:lnTo>
                    <a:pt x="5288" y="10697"/>
                  </a:lnTo>
                  <a:lnTo>
                    <a:pt x="5288" y="5076"/>
                  </a:lnTo>
                  <a:close/>
                  <a:moveTo>
                    <a:pt x="11503" y="11054"/>
                  </a:moveTo>
                  <a:lnTo>
                    <a:pt x="11503" y="11530"/>
                  </a:lnTo>
                  <a:lnTo>
                    <a:pt x="334" y="11530"/>
                  </a:lnTo>
                  <a:lnTo>
                    <a:pt x="334" y="11054"/>
                  </a:lnTo>
                  <a:close/>
                  <a:moveTo>
                    <a:pt x="893" y="0"/>
                  </a:moveTo>
                  <a:cubicBezTo>
                    <a:pt x="792" y="0"/>
                    <a:pt x="715" y="88"/>
                    <a:pt x="715" y="195"/>
                  </a:cubicBezTo>
                  <a:lnTo>
                    <a:pt x="715" y="980"/>
                  </a:lnTo>
                  <a:lnTo>
                    <a:pt x="501" y="980"/>
                  </a:lnTo>
                  <a:cubicBezTo>
                    <a:pt x="429" y="980"/>
                    <a:pt x="334" y="1052"/>
                    <a:pt x="334" y="1147"/>
                  </a:cubicBezTo>
                  <a:cubicBezTo>
                    <a:pt x="334" y="1266"/>
                    <a:pt x="382" y="1338"/>
                    <a:pt x="501" y="1338"/>
                  </a:cubicBezTo>
                  <a:lnTo>
                    <a:pt x="715" y="1338"/>
                  </a:lnTo>
                  <a:lnTo>
                    <a:pt x="715" y="2243"/>
                  </a:lnTo>
                  <a:lnTo>
                    <a:pt x="501" y="2243"/>
                  </a:lnTo>
                  <a:cubicBezTo>
                    <a:pt x="429" y="2243"/>
                    <a:pt x="358" y="2290"/>
                    <a:pt x="334" y="2385"/>
                  </a:cubicBezTo>
                  <a:cubicBezTo>
                    <a:pt x="310" y="2505"/>
                    <a:pt x="382" y="2600"/>
                    <a:pt x="501" y="2600"/>
                  </a:cubicBezTo>
                  <a:lnTo>
                    <a:pt x="715" y="2600"/>
                  </a:lnTo>
                  <a:lnTo>
                    <a:pt x="715" y="3481"/>
                  </a:lnTo>
                  <a:lnTo>
                    <a:pt x="501" y="3481"/>
                  </a:lnTo>
                  <a:cubicBezTo>
                    <a:pt x="429" y="3481"/>
                    <a:pt x="358" y="3552"/>
                    <a:pt x="334" y="3648"/>
                  </a:cubicBezTo>
                  <a:cubicBezTo>
                    <a:pt x="310" y="3767"/>
                    <a:pt x="382" y="3838"/>
                    <a:pt x="501" y="3838"/>
                  </a:cubicBezTo>
                  <a:lnTo>
                    <a:pt x="715" y="3838"/>
                  </a:lnTo>
                  <a:lnTo>
                    <a:pt x="715" y="4743"/>
                  </a:lnTo>
                  <a:lnTo>
                    <a:pt x="501" y="4743"/>
                  </a:lnTo>
                  <a:cubicBezTo>
                    <a:pt x="429" y="4743"/>
                    <a:pt x="334" y="4791"/>
                    <a:pt x="334" y="4886"/>
                  </a:cubicBezTo>
                  <a:cubicBezTo>
                    <a:pt x="334" y="5005"/>
                    <a:pt x="382" y="5100"/>
                    <a:pt x="501" y="5100"/>
                  </a:cubicBezTo>
                  <a:lnTo>
                    <a:pt x="715" y="5100"/>
                  </a:lnTo>
                  <a:lnTo>
                    <a:pt x="715" y="5981"/>
                  </a:lnTo>
                  <a:lnTo>
                    <a:pt x="501" y="5981"/>
                  </a:lnTo>
                  <a:cubicBezTo>
                    <a:pt x="429" y="5981"/>
                    <a:pt x="334" y="6053"/>
                    <a:pt x="334" y="6148"/>
                  </a:cubicBezTo>
                  <a:cubicBezTo>
                    <a:pt x="334" y="6267"/>
                    <a:pt x="382" y="6339"/>
                    <a:pt x="501" y="6339"/>
                  </a:cubicBezTo>
                  <a:lnTo>
                    <a:pt x="715" y="6339"/>
                  </a:lnTo>
                  <a:lnTo>
                    <a:pt x="715" y="7244"/>
                  </a:lnTo>
                  <a:lnTo>
                    <a:pt x="501" y="7244"/>
                  </a:lnTo>
                  <a:cubicBezTo>
                    <a:pt x="429" y="7244"/>
                    <a:pt x="358" y="7291"/>
                    <a:pt x="334" y="7386"/>
                  </a:cubicBezTo>
                  <a:cubicBezTo>
                    <a:pt x="310" y="7506"/>
                    <a:pt x="382" y="7601"/>
                    <a:pt x="501" y="7601"/>
                  </a:cubicBezTo>
                  <a:lnTo>
                    <a:pt x="715" y="7601"/>
                  </a:lnTo>
                  <a:lnTo>
                    <a:pt x="715" y="8482"/>
                  </a:lnTo>
                  <a:lnTo>
                    <a:pt x="501" y="8482"/>
                  </a:lnTo>
                  <a:cubicBezTo>
                    <a:pt x="429" y="8482"/>
                    <a:pt x="358" y="8553"/>
                    <a:pt x="334" y="8649"/>
                  </a:cubicBezTo>
                  <a:cubicBezTo>
                    <a:pt x="310" y="8768"/>
                    <a:pt x="382" y="8839"/>
                    <a:pt x="501" y="8839"/>
                  </a:cubicBezTo>
                  <a:lnTo>
                    <a:pt x="715" y="8839"/>
                  </a:lnTo>
                  <a:lnTo>
                    <a:pt x="715" y="9744"/>
                  </a:lnTo>
                  <a:lnTo>
                    <a:pt x="501" y="9744"/>
                  </a:lnTo>
                  <a:cubicBezTo>
                    <a:pt x="429" y="9744"/>
                    <a:pt x="334" y="9792"/>
                    <a:pt x="334" y="9887"/>
                  </a:cubicBezTo>
                  <a:cubicBezTo>
                    <a:pt x="334" y="10006"/>
                    <a:pt x="382" y="10101"/>
                    <a:pt x="501" y="10101"/>
                  </a:cubicBezTo>
                  <a:lnTo>
                    <a:pt x="715" y="10101"/>
                  </a:lnTo>
                  <a:lnTo>
                    <a:pt x="715" y="10720"/>
                  </a:lnTo>
                  <a:lnTo>
                    <a:pt x="310" y="10720"/>
                  </a:lnTo>
                  <a:cubicBezTo>
                    <a:pt x="144" y="10720"/>
                    <a:pt x="1" y="10840"/>
                    <a:pt x="1" y="11030"/>
                  </a:cubicBezTo>
                  <a:lnTo>
                    <a:pt x="1" y="11578"/>
                  </a:lnTo>
                  <a:cubicBezTo>
                    <a:pt x="1" y="11744"/>
                    <a:pt x="120" y="11887"/>
                    <a:pt x="310" y="11887"/>
                  </a:cubicBezTo>
                  <a:lnTo>
                    <a:pt x="11575" y="11887"/>
                  </a:lnTo>
                  <a:cubicBezTo>
                    <a:pt x="11741" y="11887"/>
                    <a:pt x="11884" y="11768"/>
                    <a:pt x="11884" y="11578"/>
                  </a:cubicBezTo>
                  <a:lnTo>
                    <a:pt x="11884" y="11030"/>
                  </a:lnTo>
                  <a:cubicBezTo>
                    <a:pt x="11837" y="10840"/>
                    <a:pt x="11741" y="10720"/>
                    <a:pt x="11551" y="10720"/>
                  </a:cubicBezTo>
                  <a:lnTo>
                    <a:pt x="11051" y="10720"/>
                  </a:lnTo>
                  <a:lnTo>
                    <a:pt x="11051" y="3171"/>
                  </a:lnTo>
                  <a:cubicBezTo>
                    <a:pt x="11051" y="3076"/>
                    <a:pt x="10979" y="2981"/>
                    <a:pt x="10884" y="2981"/>
                  </a:cubicBezTo>
                  <a:cubicBezTo>
                    <a:pt x="10765" y="2981"/>
                    <a:pt x="10693" y="3052"/>
                    <a:pt x="10693" y="3171"/>
                  </a:cubicBezTo>
                  <a:lnTo>
                    <a:pt x="10693" y="10720"/>
                  </a:lnTo>
                  <a:lnTo>
                    <a:pt x="8717" y="10720"/>
                  </a:lnTo>
                  <a:lnTo>
                    <a:pt x="8717" y="1314"/>
                  </a:lnTo>
                  <a:lnTo>
                    <a:pt x="10693" y="1314"/>
                  </a:lnTo>
                  <a:lnTo>
                    <a:pt x="10693" y="2338"/>
                  </a:lnTo>
                  <a:cubicBezTo>
                    <a:pt x="10693" y="2409"/>
                    <a:pt x="10741" y="2505"/>
                    <a:pt x="10836" y="2505"/>
                  </a:cubicBezTo>
                  <a:cubicBezTo>
                    <a:pt x="10955" y="2505"/>
                    <a:pt x="11051" y="2433"/>
                    <a:pt x="11051" y="2338"/>
                  </a:cubicBezTo>
                  <a:lnTo>
                    <a:pt x="11051" y="1195"/>
                  </a:lnTo>
                  <a:cubicBezTo>
                    <a:pt x="11051" y="1052"/>
                    <a:pt x="10932" y="957"/>
                    <a:pt x="10813" y="957"/>
                  </a:cubicBezTo>
                  <a:lnTo>
                    <a:pt x="8645" y="957"/>
                  </a:lnTo>
                  <a:cubicBezTo>
                    <a:pt x="8479" y="957"/>
                    <a:pt x="8407" y="1076"/>
                    <a:pt x="8407" y="1195"/>
                  </a:cubicBezTo>
                  <a:lnTo>
                    <a:pt x="8407" y="10697"/>
                  </a:lnTo>
                  <a:lnTo>
                    <a:pt x="7621" y="10697"/>
                  </a:lnTo>
                  <a:lnTo>
                    <a:pt x="7621" y="4957"/>
                  </a:lnTo>
                  <a:cubicBezTo>
                    <a:pt x="7621" y="4791"/>
                    <a:pt x="7502" y="4719"/>
                    <a:pt x="7383" y="4719"/>
                  </a:cubicBezTo>
                  <a:lnTo>
                    <a:pt x="5216" y="4719"/>
                  </a:lnTo>
                  <a:cubicBezTo>
                    <a:pt x="5073" y="4719"/>
                    <a:pt x="4978" y="4838"/>
                    <a:pt x="4978" y="4957"/>
                  </a:cubicBezTo>
                  <a:lnTo>
                    <a:pt x="4978" y="10697"/>
                  </a:lnTo>
                  <a:lnTo>
                    <a:pt x="4168" y="10697"/>
                  </a:lnTo>
                  <a:lnTo>
                    <a:pt x="4168" y="7458"/>
                  </a:lnTo>
                  <a:cubicBezTo>
                    <a:pt x="4168" y="7291"/>
                    <a:pt x="4049" y="7220"/>
                    <a:pt x="3930" y="7220"/>
                  </a:cubicBezTo>
                  <a:lnTo>
                    <a:pt x="1692" y="7220"/>
                  </a:lnTo>
                  <a:cubicBezTo>
                    <a:pt x="1620" y="7220"/>
                    <a:pt x="1525" y="7291"/>
                    <a:pt x="1525" y="7386"/>
                  </a:cubicBezTo>
                  <a:lnTo>
                    <a:pt x="1525" y="8672"/>
                  </a:lnTo>
                  <a:cubicBezTo>
                    <a:pt x="1525" y="8696"/>
                    <a:pt x="1549" y="8768"/>
                    <a:pt x="1573" y="8791"/>
                  </a:cubicBezTo>
                  <a:cubicBezTo>
                    <a:pt x="1619" y="8818"/>
                    <a:pt x="1664" y="8830"/>
                    <a:pt x="1704" y="8830"/>
                  </a:cubicBezTo>
                  <a:cubicBezTo>
                    <a:pt x="1808" y="8830"/>
                    <a:pt x="1882" y="8752"/>
                    <a:pt x="1882" y="8649"/>
                  </a:cubicBezTo>
                  <a:lnTo>
                    <a:pt x="1882" y="7577"/>
                  </a:lnTo>
                  <a:lnTo>
                    <a:pt x="3835" y="7577"/>
                  </a:lnTo>
                  <a:lnTo>
                    <a:pt x="3835" y="10697"/>
                  </a:lnTo>
                  <a:lnTo>
                    <a:pt x="1882" y="10697"/>
                  </a:lnTo>
                  <a:lnTo>
                    <a:pt x="1882" y="9482"/>
                  </a:lnTo>
                  <a:cubicBezTo>
                    <a:pt x="1882" y="9387"/>
                    <a:pt x="1811" y="9292"/>
                    <a:pt x="1739" y="9292"/>
                  </a:cubicBezTo>
                  <a:cubicBezTo>
                    <a:pt x="1620" y="9292"/>
                    <a:pt x="1525" y="9363"/>
                    <a:pt x="1525" y="9482"/>
                  </a:cubicBezTo>
                  <a:lnTo>
                    <a:pt x="1525" y="10697"/>
                  </a:lnTo>
                  <a:lnTo>
                    <a:pt x="1072" y="10697"/>
                  </a:lnTo>
                  <a:lnTo>
                    <a:pt x="1072" y="195"/>
                  </a:lnTo>
                  <a:cubicBezTo>
                    <a:pt x="1072" y="99"/>
                    <a:pt x="1025" y="28"/>
                    <a:pt x="930" y="4"/>
                  </a:cubicBezTo>
                  <a:cubicBezTo>
                    <a:pt x="917" y="2"/>
                    <a:pt x="905" y="0"/>
                    <a:pt x="8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9" name="Google Shape;20889;p84"/>
          <p:cNvGrpSpPr/>
          <p:nvPr/>
        </p:nvGrpSpPr>
        <p:grpSpPr>
          <a:xfrm>
            <a:off x="2547602" y="1922870"/>
            <a:ext cx="354354" cy="352980"/>
            <a:chOff x="2738089" y="1922870"/>
            <a:chExt cx="354354" cy="352980"/>
          </a:xfrm>
        </p:grpSpPr>
        <p:sp>
          <p:nvSpPr>
            <p:cNvPr id="20890" name="Google Shape;20890;p84"/>
            <p:cNvSpPr/>
            <p:nvPr/>
          </p:nvSpPr>
          <p:spPr>
            <a:xfrm>
              <a:off x="2990148" y="1976896"/>
              <a:ext cx="98747" cy="293290"/>
            </a:xfrm>
            <a:custGeom>
              <a:rect b="b" l="l" r="r" t="t"/>
              <a:pathLst>
                <a:path extrusionOk="0" h="9837" w="3312">
                  <a:moveTo>
                    <a:pt x="1" y="1"/>
                  </a:moveTo>
                  <a:lnTo>
                    <a:pt x="1" y="9622"/>
                  </a:lnTo>
                  <a:cubicBezTo>
                    <a:pt x="1" y="9741"/>
                    <a:pt x="96" y="9836"/>
                    <a:pt x="215" y="9836"/>
                  </a:cubicBezTo>
                  <a:lnTo>
                    <a:pt x="3073" y="9836"/>
                  </a:lnTo>
                  <a:cubicBezTo>
                    <a:pt x="3192" y="9836"/>
                    <a:pt x="3264" y="9717"/>
                    <a:pt x="3311" y="9598"/>
                  </a:cubicBezTo>
                  <a:lnTo>
                    <a:pt x="3311"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84"/>
            <p:cNvSpPr/>
            <p:nvPr/>
          </p:nvSpPr>
          <p:spPr>
            <a:xfrm>
              <a:off x="3068264" y="1976180"/>
              <a:ext cx="19201" cy="293290"/>
            </a:xfrm>
            <a:custGeom>
              <a:rect b="b" l="l" r="r" t="t"/>
              <a:pathLst>
                <a:path extrusionOk="0" h="9837" w="644">
                  <a:moveTo>
                    <a:pt x="215" y="1"/>
                  </a:moveTo>
                  <a:lnTo>
                    <a:pt x="215" y="9622"/>
                  </a:lnTo>
                  <a:cubicBezTo>
                    <a:pt x="215" y="9741"/>
                    <a:pt x="120" y="9836"/>
                    <a:pt x="1" y="9836"/>
                  </a:cubicBezTo>
                  <a:lnTo>
                    <a:pt x="453" y="9836"/>
                  </a:lnTo>
                  <a:cubicBezTo>
                    <a:pt x="572" y="9836"/>
                    <a:pt x="644" y="9741"/>
                    <a:pt x="644" y="9622"/>
                  </a:cubicBezTo>
                  <a:lnTo>
                    <a:pt x="644" y="25"/>
                  </a:lnTo>
                  <a:lnTo>
                    <a:pt x="6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84"/>
            <p:cNvSpPr/>
            <p:nvPr/>
          </p:nvSpPr>
          <p:spPr>
            <a:xfrm>
              <a:off x="2865908" y="1927909"/>
              <a:ext cx="98717" cy="292575"/>
            </a:xfrm>
            <a:custGeom>
              <a:rect b="b" l="l" r="r" t="t"/>
              <a:pathLst>
                <a:path extrusionOk="0" h="9813" w="3311">
                  <a:moveTo>
                    <a:pt x="239" y="1"/>
                  </a:moveTo>
                  <a:cubicBezTo>
                    <a:pt x="119" y="1"/>
                    <a:pt x="24" y="120"/>
                    <a:pt x="0" y="239"/>
                  </a:cubicBezTo>
                  <a:lnTo>
                    <a:pt x="0" y="9812"/>
                  </a:lnTo>
                  <a:lnTo>
                    <a:pt x="3311" y="9812"/>
                  </a:lnTo>
                  <a:lnTo>
                    <a:pt x="3311" y="191"/>
                  </a:lnTo>
                  <a:cubicBezTo>
                    <a:pt x="3311" y="72"/>
                    <a:pt x="3215" y="1"/>
                    <a:pt x="3096"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84"/>
            <p:cNvSpPr/>
            <p:nvPr/>
          </p:nvSpPr>
          <p:spPr>
            <a:xfrm>
              <a:off x="2944024" y="1928535"/>
              <a:ext cx="20602" cy="292634"/>
            </a:xfrm>
            <a:custGeom>
              <a:rect b="b" l="l" r="r" t="t"/>
              <a:pathLst>
                <a:path extrusionOk="0" h="9815" w="691">
                  <a:moveTo>
                    <a:pt x="507" y="0"/>
                  </a:moveTo>
                  <a:cubicBezTo>
                    <a:pt x="497" y="0"/>
                    <a:pt x="487" y="1"/>
                    <a:pt x="476" y="3"/>
                  </a:cubicBezTo>
                  <a:lnTo>
                    <a:pt x="0" y="3"/>
                  </a:lnTo>
                  <a:cubicBezTo>
                    <a:pt x="119" y="3"/>
                    <a:pt x="214" y="99"/>
                    <a:pt x="214" y="218"/>
                  </a:cubicBezTo>
                  <a:lnTo>
                    <a:pt x="214" y="9815"/>
                  </a:lnTo>
                  <a:lnTo>
                    <a:pt x="691" y="9815"/>
                  </a:lnTo>
                  <a:lnTo>
                    <a:pt x="691" y="218"/>
                  </a:lnTo>
                  <a:cubicBezTo>
                    <a:pt x="691" y="109"/>
                    <a:pt x="611" y="0"/>
                    <a:pt x="5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84"/>
            <p:cNvSpPr/>
            <p:nvPr/>
          </p:nvSpPr>
          <p:spPr>
            <a:xfrm>
              <a:off x="2744499" y="1976896"/>
              <a:ext cx="98717" cy="293290"/>
            </a:xfrm>
            <a:custGeom>
              <a:rect b="b" l="l" r="r" t="t"/>
              <a:pathLst>
                <a:path extrusionOk="0" h="9837" w="3311">
                  <a:moveTo>
                    <a:pt x="0" y="1"/>
                  </a:moveTo>
                  <a:lnTo>
                    <a:pt x="0" y="9622"/>
                  </a:lnTo>
                  <a:cubicBezTo>
                    <a:pt x="0" y="9741"/>
                    <a:pt x="95" y="9836"/>
                    <a:pt x="214" y="9836"/>
                  </a:cubicBezTo>
                  <a:lnTo>
                    <a:pt x="3072" y="9836"/>
                  </a:lnTo>
                  <a:cubicBezTo>
                    <a:pt x="3167" y="9836"/>
                    <a:pt x="3310" y="9717"/>
                    <a:pt x="3310" y="9598"/>
                  </a:cubicBezTo>
                  <a:lnTo>
                    <a:pt x="33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84"/>
            <p:cNvSpPr/>
            <p:nvPr/>
          </p:nvSpPr>
          <p:spPr>
            <a:xfrm>
              <a:off x="2822586" y="1976180"/>
              <a:ext cx="20632" cy="293290"/>
            </a:xfrm>
            <a:custGeom>
              <a:rect b="b" l="l" r="r" t="t"/>
              <a:pathLst>
                <a:path extrusionOk="0" h="9837" w="692">
                  <a:moveTo>
                    <a:pt x="215" y="1"/>
                  </a:moveTo>
                  <a:lnTo>
                    <a:pt x="215" y="9622"/>
                  </a:lnTo>
                  <a:cubicBezTo>
                    <a:pt x="215" y="9741"/>
                    <a:pt x="120" y="9836"/>
                    <a:pt x="1" y="9836"/>
                  </a:cubicBezTo>
                  <a:lnTo>
                    <a:pt x="477" y="9836"/>
                  </a:lnTo>
                  <a:cubicBezTo>
                    <a:pt x="596" y="9836"/>
                    <a:pt x="691" y="9741"/>
                    <a:pt x="691" y="9622"/>
                  </a:cubicBezTo>
                  <a:lnTo>
                    <a:pt x="691" y="25"/>
                  </a:lnTo>
                  <a:lnTo>
                    <a:pt x="691"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84"/>
            <p:cNvSpPr/>
            <p:nvPr/>
          </p:nvSpPr>
          <p:spPr>
            <a:xfrm>
              <a:off x="2743784" y="1928565"/>
              <a:ext cx="98002" cy="114221"/>
            </a:xfrm>
            <a:custGeom>
              <a:rect b="b" l="l" r="r" t="t"/>
              <a:pathLst>
                <a:path extrusionOk="0" h="3831" w="3287">
                  <a:moveTo>
                    <a:pt x="1702" y="0"/>
                  </a:moveTo>
                  <a:cubicBezTo>
                    <a:pt x="1675" y="0"/>
                    <a:pt x="1647" y="1"/>
                    <a:pt x="1620" y="2"/>
                  </a:cubicBezTo>
                  <a:cubicBezTo>
                    <a:pt x="762" y="26"/>
                    <a:pt x="48" y="717"/>
                    <a:pt x="24" y="1574"/>
                  </a:cubicBezTo>
                  <a:cubicBezTo>
                    <a:pt x="0" y="2312"/>
                    <a:pt x="500" y="2979"/>
                    <a:pt x="1143" y="3170"/>
                  </a:cubicBezTo>
                  <a:lnTo>
                    <a:pt x="1596" y="3813"/>
                  </a:lnTo>
                  <a:cubicBezTo>
                    <a:pt x="1608" y="3825"/>
                    <a:pt x="1632" y="3830"/>
                    <a:pt x="1655" y="3830"/>
                  </a:cubicBezTo>
                  <a:cubicBezTo>
                    <a:pt x="1679" y="3830"/>
                    <a:pt x="1703" y="3825"/>
                    <a:pt x="1715" y="3813"/>
                  </a:cubicBezTo>
                  <a:lnTo>
                    <a:pt x="2167" y="3170"/>
                  </a:lnTo>
                  <a:cubicBezTo>
                    <a:pt x="2810" y="2979"/>
                    <a:pt x="3287" y="2360"/>
                    <a:pt x="3287" y="1622"/>
                  </a:cubicBezTo>
                  <a:cubicBezTo>
                    <a:pt x="3287" y="744"/>
                    <a:pt x="2592" y="0"/>
                    <a:pt x="170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84"/>
            <p:cNvSpPr/>
            <p:nvPr/>
          </p:nvSpPr>
          <p:spPr>
            <a:xfrm>
              <a:off x="2784243" y="1935005"/>
              <a:ext cx="57543" cy="108497"/>
            </a:xfrm>
            <a:custGeom>
              <a:rect b="b" l="l" r="r" t="t"/>
              <a:pathLst>
                <a:path extrusionOk="0" h="3639" w="1930">
                  <a:moveTo>
                    <a:pt x="1096" y="1"/>
                  </a:moveTo>
                  <a:cubicBezTo>
                    <a:pt x="1382" y="286"/>
                    <a:pt x="1549" y="667"/>
                    <a:pt x="1549" y="1120"/>
                  </a:cubicBezTo>
                  <a:cubicBezTo>
                    <a:pt x="1549" y="1858"/>
                    <a:pt x="1072" y="2477"/>
                    <a:pt x="429" y="2692"/>
                  </a:cubicBezTo>
                  <a:lnTo>
                    <a:pt x="1" y="3287"/>
                  </a:lnTo>
                  <a:lnTo>
                    <a:pt x="239" y="3620"/>
                  </a:lnTo>
                  <a:cubicBezTo>
                    <a:pt x="251" y="3632"/>
                    <a:pt x="275" y="3638"/>
                    <a:pt x="298" y="3638"/>
                  </a:cubicBezTo>
                  <a:cubicBezTo>
                    <a:pt x="322" y="3638"/>
                    <a:pt x="346" y="3632"/>
                    <a:pt x="358" y="3620"/>
                  </a:cubicBezTo>
                  <a:lnTo>
                    <a:pt x="810" y="3001"/>
                  </a:lnTo>
                  <a:cubicBezTo>
                    <a:pt x="1453" y="2763"/>
                    <a:pt x="1930" y="2168"/>
                    <a:pt x="1930" y="1406"/>
                  </a:cubicBezTo>
                  <a:cubicBezTo>
                    <a:pt x="1930" y="787"/>
                    <a:pt x="1620" y="286"/>
                    <a:pt x="10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84"/>
            <p:cNvSpPr/>
            <p:nvPr/>
          </p:nvSpPr>
          <p:spPr>
            <a:xfrm>
              <a:off x="2866623" y="2155996"/>
              <a:ext cx="98717" cy="114191"/>
            </a:xfrm>
            <a:custGeom>
              <a:rect b="b" l="l" r="r" t="t"/>
              <a:pathLst>
                <a:path extrusionOk="0" h="3830" w="3311">
                  <a:moveTo>
                    <a:pt x="1646" y="1"/>
                  </a:moveTo>
                  <a:cubicBezTo>
                    <a:pt x="1626" y="1"/>
                    <a:pt x="1608" y="7"/>
                    <a:pt x="1596" y="19"/>
                  </a:cubicBezTo>
                  <a:lnTo>
                    <a:pt x="1143" y="638"/>
                  </a:lnTo>
                  <a:cubicBezTo>
                    <a:pt x="477" y="828"/>
                    <a:pt x="0" y="1448"/>
                    <a:pt x="0" y="2186"/>
                  </a:cubicBezTo>
                  <a:cubicBezTo>
                    <a:pt x="0" y="3100"/>
                    <a:pt x="739" y="3830"/>
                    <a:pt x="1625" y="3830"/>
                  </a:cubicBezTo>
                  <a:cubicBezTo>
                    <a:pt x="1639" y="3830"/>
                    <a:pt x="1653" y="3829"/>
                    <a:pt x="1667" y="3829"/>
                  </a:cubicBezTo>
                  <a:cubicBezTo>
                    <a:pt x="2548" y="3805"/>
                    <a:pt x="3239" y="3115"/>
                    <a:pt x="3287" y="2257"/>
                  </a:cubicBezTo>
                  <a:cubicBezTo>
                    <a:pt x="3310" y="1519"/>
                    <a:pt x="2810" y="852"/>
                    <a:pt x="2144" y="638"/>
                  </a:cubicBezTo>
                  <a:lnTo>
                    <a:pt x="1715" y="19"/>
                  </a:lnTo>
                  <a:cubicBezTo>
                    <a:pt x="1691" y="7"/>
                    <a:pt x="1667" y="1"/>
                    <a:pt x="164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84"/>
            <p:cNvSpPr/>
            <p:nvPr/>
          </p:nvSpPr>
          <p:spPr>
            <a:xfrm>
              <a:off x="2907798" y="2154774"/>
              <a:ext cx="57543" cy="109004"/>
            </a:xfrm>
            <a:custGeom>
              <a:rect b="b" l="l" r="r" t="t"/>
              <a:pathLst>
                <a:path extrusionOk="0" h="3656" w="1930">
                  <a:moveTo>
                    <a:pt x="298" y="0"/>
                  </a:moveTo>
                  <a:cubicBezTo>
                    <a:pt x="274" y="0"/>
                    <a:pt x="251" y="12"/>
                    <a:pt x="239" y="36"/>
                  </a:cubicBezTo>
                  <a:lnTo>
                    <a:pt x="0" y="369"/>
                  </a:lnTo>
                  <a:lnTo>
                    <a:pt x="405" y="965"/>
                  </a:lnTo>
                  <a:cubicBezTo>
                    <a:pt x="1072" y="1155"/>
                    <a:pt x="1548" y="1774"/>
                    <a:pt x="1548" y="2536"/>
                  </a:cubicBezTo>
                  <a:cubicBezTo>
                    <a:pt x="1548" y="2965"/>
                    <a:pt x="1358" y="3370"/>
                    <a:pt x="1096" y="3656"/>
                  </a:cubicBezTo>
                  <a:cubicBezTo>
                    <a:pt x="1572" y="3370"/>
                    <a:pt x="1929" y="2822"/>
                    <a:pt x="1929" y="2227"/>
                  </a:cubicBezTo>
                  <a:cubicBezTo>
                    <a:pt x="1929" y="1489"/>
                    <a:pt x="1453" y="893"/>
                    <a:pt x="810" y="655"/>
                  </a:cubicBezTo>
                  <a:lnTo>
                    <a:pt x="358" y="36"/>
                  </a:lnTo>
                  <a:cubicBezTo>
                    <a:pt x="346" y="12"/>
                    <a:pt x="322" y="0"/>
                    <a:pt x="29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84"/>
            <p:cNvSpPr/>
            <p:nvPr/>
          </p:nvSpPr>
          <p:spPr>
            <a:xfrm>
              <a:off x="2989462" y="1928565"/>
              <a:ext cx="98002" cy="114221"/>
            </a:xfrm>
            <a:custGeom>
              <a:rect b="b" l="l" r="r" t="t"/>
              <a:pathLst>
                <a:path extrusionOk="0" h="3831" w="3287">
                  <a:moveTo>
                    <a:pt x="1724" y="0"/>
                  </a:moveTo>
                  <a:cubicBezTo>
                    <a:pt x="1697" y="0"/>
                    <a:pt x="1670" y="1"/>
                    <a:pt x="1643" y="2"/>
                  </a:cubicBezTo>
                  <a:cubicBezTo>
                    <a:pt x="762" y="26"/>
                    <a:pt x="48" y="717"/>
                    <a:pt x="24" y="1574"/>
                  </a:cubicBezTo>
                  <a:cubicBezTo>
                    <a:pt x="0" y="2312"/>
                    <a:pt x="500" y="2979"/>
                    <a:pt x="1143" y="3170"/>
                  </a:cubicBezTo>
                  <a:lnTo>
                    <a:pt x="1596" y="3813"/>
                  </a:lnTo>
                  <a:cubicBezTo>
                    <a:pt x="1608" y="3825"/>
                    <a:pt x="1631" y="3830"/>
                    <a:pt x="1655" y="3830"/>
                  </a:cubicBezTo>
                  <a:cubicBezTo>
                    <a:pt x="1679" y="3830"/>
                    <a:pt x="1703" y="3825"/>
                    <a:pt x="1715" y="3813"/>
                  </a:cubicBezTo>
                  <a:lnTo>
                    <a:pt x="2167" y="3170"/>
                  </a:lnTo>
                  <a:cubicBezTo>
                    <a:pt x="2834" y="2979"/>
                    <a:pt x="3287" y="2360"/>
                    <a:pt x="3287" y="1622"/>
                  </a:cubicBezTo>
                  <a:cubicBezTo>
                    <a:pt x="3287" y="744"/>
                    <a:pt x="2592" y="0"/>
                    <a:pt x="172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84"/>
            <p:cNvSpPr/>
            <p:nvPr/>
          </p:nvSpPr>
          <p:spPr>
            <a:xfrm>
              <a:off x="3029922" y="1935005"/>
              <a:ext cx="57543" cy="108497"/>
            </a:xfrm>
            <a:custGeom>
              <a:rect b="b" l="l" r="r" t="t"/>
              <a:pathLst>
                <a:path extrusionOk="0" h="3639" w="1930">
                  <a:moveTo>
                    <a:pt x="1120" y="1"/>
                  </a:moveTo>
                  <a:lnTo>
                    <a:pt x="1120" y="1"/>
                  </a:lnTo>
                  <a:cubicBezTo>
                    <a:pt x="1382" y="286"/>
                    <a:pt x="1549" y="667"/>
                    <a:pt x="1549" y="1120"/>
                  </a:cubicBezTo>
                  <a:cubicBezTo>
                    <a:pt x="1549" y="1858"/>
                    <a:pt x="1072" y="2477"/>
                    <a:pt x="429" y="2692"/>
                  </a:cubicBezTo>
                  <a:lnTo>
                    <a:pt x="1" y="3287"/>
                  </a:lnTo>
                  <a:lnTo>
                    <a:pt x="239" y="3620"/>
                  </a:lnTo>
                  <a:cubicBezTo>
                    <a:pt x="263" y="3632"/>
                    <a:pt x="286" y="3638"/>
                    <a:pt x="307" y="3638"/>
                  </a:cubicBezTo>
                  <a:cubicBezTo>
                    <a:pt x="328" y="3638"/>
                    <a:pt x="346" y="3632"/>
                    <a:pt x="358" y="3620"/>
                  </a:cubicBezTo>
                  <a:lnTo>
                    <a:pt x="810" y="3001"/>
                  </a:lnTo>
                  <a:cubicBezTo>
                    <a:pt x="1477" y="2763"/>
                    <a:pt x="1930" y="2168"/>
                    <a:pt x="1930" y="1406"/>
                  </a:cubicBezTo>
                  <a:cubicBezTo>
                    <a:pt x="1930" y="787"/>
                    <a:pt x="1620" y="286"/>
                    <a:pt x="1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84"/>
            <p:cNvSpPr/>
            <p:nvPr/>
          </p:nvSpPr>
          <p:spPr>
            <a:xfrm>
              <a:off x="2738089" y="1922870"/>
              <a:ext cx="109391" cy="351549"/>
            </a:xfrm>
            <a:custGeom>
              <a:rect b="b" l="l" r="r" t="t"/>
              <a:pathLst>
                <a:path extrusionOk="0" h="11791" w="3669">
                  <a:moveTo>
                    <a:pt x="1835" y="336"/>
                  </a:moveTo>
                  <a:cubicBezTo>
                    <a:pt x="2239" y="336"/>
                    <a:pt x="2597" y="479"/>
                    <a:pt x="2859" y="765"/>
                  </a:cubicBezTo>
                  <a:cubicBezTo>
                    <a:pt x="3168" y="1027"/>
                    <a:pt x="3311" y="1408"/>
                    <a:pt x="3311" y="1789"/>
                  </a:cubicBezTo>
                  <a:cubicBezTo>
                    <a:pt x="3311" y="2456"/>
                    <a:pt x="2930" y="3003"/>
                    <a:pt x="2287" y="3218"/>
                  </a:cubicBezTo>
                  <a:cubicBezTo>
                    <a:pt x="2263" y="3218"/>
                    <a:pt x="2239" y="3265"/>
                    <a:pt x="2216" y="3289"/>
                  </a:cubicBezTo>
                  <a:lnTo>
                    <a:pt x="1858" y="3789"/>
                  </a:lnTo>
                  <a:lnTo>
                    <a:pt x="1501" y="3289"/>
                  </a:lnTo>
                  <a:cubicBezTo>
                    <a:pt x="1453" y="3265"/>
                    <a:pt x="1430" y="3218"/>
                    <a:pt x="1406" y="3218"/>
                  </a:cubicBezTo>
                  <a:cubicBezTo>
                    <a:pt x="787" y="3003"/>
                    <a:pt x="358" y="2408"/>
                    <a:pt x="382" y="1765"/>
                  </a:cubicBezTo>
                  <a:cubicBezTo>
                    <a:pt x="406" y="1003"/>
                    <a:pt x="1049" y="360"/>
                    <a:pt x="1811" y="336"/>
                  </a:cubicBezTo>
                  <a:close/>
                  <a:moveTo>
                    <a:pt x="1900" y="1"/>
                  </a:moveTo>
                  <a:cubicBezTo>
                    <a:pt x="1870" y="1"/>
                    <a:pt x="1840" y="1"/>
                    <a:pt x="1811" y="3"/>
                  </a:cubicBezTo>
                  <a:cubicBezTo>
                    <a:pt x="858" y="27"/>
                    <a:pt x="48" y="812"/>
                    <a:pt x="25" y="1765"/>
                  </a:cubicBezTo>
                  <a:lnTo>
                    <a:pt x="25" y="1813"/>
                  </a:lnTo>
                  <a:lnTo>
                    <a:pt x="25" y="5766"/>
                  </a:lnTo>
                  <a:cubicBezTo>
                    <a:pt x="25" y="5837"/>
                    <a:pt x="96" y="5933"/>
                    <a:pt x="191" y="5933"/>
                  </a:cubicBezTo>
                  <a:cubicBezTo>
                    <a:pt x="310" y="5933"/>
                    <a:pt x="382" y="5885"/>
                    <a:pt x="382" y="5766"/>
                  </a:cubicBezTo>
                  <a:lnTo>
                    <a:pt x="382" y="2861"/>
                  </a:lnTo>
                  <a:cubicBezTo>
                    <a:pt x="596" y="3170"/>
                    <a:pt x="906" y="3384"/>
                    <a:pt x="1263" y="3527"/>
                  </a:cubicBezTo>
                  <a:lnTo>
                    <a:pt x="1668" y="4099"/>
                  </a:lnTo>
                  <a:cubicBezTo>
                    <a:pt x="1721" y="4152"/>
                    <a:pt x="1815" y="4179"/>
                    <a:pt x="1899" y="4179"/>
                  </a:cubicBezTo>
                  <a:cubicBezTo>
                    <a:pt x="1927" y="4179"/>
                    <a:pt x="1954" y="4176"/>
                    <a:pt x="1977" y="4170"/>
                  </a:cubicBezTo>
                  <a:lnTo>
                    <a:pt x="2049" y="4099"/>
                  </a:lnTo>
                  <a:lnTo>
                    <a:pt x="2478" y="3527"/>
                  </a:lnTo>
                  <a:cubicBezTo>
                    <a:pt x="2835" y="3408"/>
                    <a:pt x="3121" y="3170"/>
                    <a:pt x="3335" y="2861"/>
                  </a:cubicBezTo>
                  <a:lnTo>
                    <a:pt x="3335" y="11410"/>
                  </a:lnTo>
                  <a:cubicBezTo>
                    <a:pt x="3335" y="11434"/>
                    <a:pt x="3311" y="11481"/>
                    <a:pt x="3287" y="11481"/>
                  </a:cubicBezTo>
                  <a:lnTo>
                    <a:pt x="429" y="11481"/>
                  </a:lnTo>
                  <a:cubicBezTo>
                    <a:pt x="382" y="11481"/>
                    <a:pt x="358" y="11434"/>
                    <a:pt x="358" y="11410"/>
                  </a:cubicBezTo>
                  <a:lnTo>
                    <a:pt x="358" y="6552"/>
                  </a:lnTo>
                  <a:cubicBezTo>
                    <a:pt x="358" y="6480"/>
                    <a:pt x="310" y="6385"/>
                    <a:pt x="215" y="6385"/>
                  </a:cubicBezTo>
                  <a:cubicBezTo>
                    <a:pt x="96" y="6385"/>
                    <a:pt x="1" y="6433"/>
                    <a:pt x="1" y="6552"/>
                  </a:cubicBezTo>
                  <a:lnTo>
                    <a:pt x="1" y="11410"/>
                  </a:lnTo>
                  <a:cubicBezTo>
                    <a:pt x="1" y="11624"/>
                    <a:pt x="191" y="11791"/>
                    <a:pt x="382" y="11791"/>
                  </a:cubicBezTo>
                  <a:lnTo>
                    <a:pt x="3240" y="11791"/>
                  </a:lnTo>
                  <a:cubicBezTo>
                    <a:pt x="3454" y="11791"/>
                    <a:pt x="3644" y="11624"/>
                    <a:pt x="3644" y="11410"/>
                  </a:cubicBezTo>
                  <a:lnTo>
                    <a:pt x="3644" y="1789"/>
                  </a:lnTo>
                  <a:cubicBezTo>
                    <a:pt x="3668" y="1360"/>
                    <a:pt x="3478" y="884"/>
                    <a:pt x="3121" y="527"/>
                  </a:cubicBezTo>
                  <a:cubicBezTo>
                    <a:pt x="2786" y="169"/>
                    <a:pt x="2346" y="1"/>
                    <a:pt x="19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84"/>
            <p:cNvSpPr/>
            <p:nvPr/>
          </p:nvSpPr>
          <p:spPr>
            <a:xfrm>
              <a:off x="2772884" y="1952209"/>
              <a:ext cx="37656" cy="44782"/>
            </a:xfrm>
            <a:custGeom>
              <a:rect b="b" l="l" r="r" t="t"/>
              <a:pathLst>
                <a:path extrusionOk="0" h="1502" w="1263">
                  <a:moveTo>
                    <a:pt x="668" y="614"/>
                  </a:moveTo>
                  <a:lnTo>
                    <a:pt x="763" y="876"/>
                  </a:lnTo>
                  <a:lnTo>
                    <a:pt x="596" y="876"/>
                  </a:lnTo>
                  <a:lnTo>
                    <a:pt x="668" y="614"/>
                  </a:lnTo>
                  <a:close/>
                  <a:moveTo>
                    <a:pt x="652" y="1"/>
                  </a:moveTo>
                  <a:cubicBezTo>
                    <a:pt x="574" y="1"/>
                    <a:pt x="512" y="50"/>
                    <a:pt x="477" y="138"/>
                  </a:cubicBezTo>
                  <a:lnTo>
                    <a:pt x="25" y="1257"/>
                  </a:lnTo>
                  <a:cubicBezTo>
                    <a:pt x="1" y="1353"/>
                    <a:pt x="48" y="1472"/>
                    <a:pt x="144" y="1496"/>
                  </a:cubicBezTo>
                  <a:cubicBezTo>
                    <a:pt x="160" y="1500"/>
                    <a:pt x="176" y="1502"/>
                    <a:pt x="191" y="1502"/>
                  </a:cubicBezTo>
                  <a:cubicBezTo>
                    <a:pt x="263" y="1502"/>
                    <a:pt x="318" y="1455"/>
                    <a:pt x="358" y="1376"/>
                  </a:cubicBezTo>
                  <a:lnTo>
                    <a:pt x="406" y="1186"/>
                  </a:lnTo>
                  <a:lnTo>
                    <a:pt x="858" y="1186"/>
                  </a:lnTo>
                  <a:lnTo>
                    <a:pt x="929" y="1376"/>
                  </a:lnTo>
                  <a:cubicBezTo>
                    <a:pt x="953" y="1472"/>
                    <a:pt x="1049" y="1496"/>
                    <a:pt x="1096" y="1496"/>
                  </a:cubicBezTo>
                  <a:cubicBezTo>
                    <a:pt x="1215" y="1472"/>
                    <a:pt x="1263" y="1376"/>
                    <a:pt x="1239" y="1257"/>
                  </a:cubicBezTo>
                  <a:lnTo>
                    <a:pt x="858" y="138"/>
                  </a:lnTo>
                  <a:cubicBezTo>
                    <a:pt x="834" y="67"/>
                    <a:pt x="810" y="43"/>
                    <a:pt x="739" y="19"/>
                  </a:cubicBezTo>
                  <a:cubicBezTo>
                    <a:pt x="708" y="7"/>
                    <a:pt x="679" y="1"/>
                    <a:pt x="6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84"/>
            <p:cNvSpPr/>
            <p:nvPr/>
          </p:nvSpPr>
          <p:spPr>
            <a:xfrm>
              <a:off x="2761524" y="2092639"/>
              <a:ext cx="63923" cy="10674"/>
            </a:xfrm>
            <a:custGeom>
              <a:rect b="b" l="l" r="r" t="t"/>
              <a:pathLst>
                <a:path extrusionOk="0" h="358" w="2144">
                  <a:moveTo>
                    <a:pt x="191" y="0"/>
                  </a:moveTo>
                  <a:cubicBezTo>
                    <a:pt x="120" y="0"/>
                    <a:pt x="25" y="72"/>
                    <a:pt x="25" y="143"/>
                  </a:cubicBezTo>
                  <a:cubicBezTo>
                    <a:pt x="1" y="262"/>
                    <a:pt x="72" y="358"/>
                    <a:pt x="191" y="358"/>
                  </a:cubicBezTo>
                  <a:lnTo>
                    <a:pt x="1953" y="358"/>
                  </a:lnTo>
                  <a:cubicBezTo>
                    <a:pt x="2049" y="358"/>
                    <a:pt x="2144" y="286"/>
                    <a:pt x="2144" y="215"/>
                  </a:cubicBezTo>
                  <a:cubicBezTo>
                    <a:pt x="2144" y="96"/>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84"/>
            <p:cNvSpPr/>
            <p:nvPr/>
          </p:nvSpPr>
          <p:spPr>
            <a:xfrm>
              <a:off x="2761524" y="2116789"/>
              <a:ext cx="63923" cy="10674"/>
            </a:xfrm>
            <a:custGeom>
              <a:rect b="b" l="l" r="r" t="t"/>
              <a:pathLst>
                <a:path extrusionOk="0" h="358" w="2144">
                  <a:moveTo>
                    <a:pt x="191" y="0"/>
                  </a:moveTo>
                  <a:cubicBezTo>
                    <a:pt x="120" y="0"/>
                    <a:pt x="25" y="48"/>
                    <a:pt x="25" y="143"/>
                  </a:cubicBezTo>
                  <a:cubicBezTo>
                    <a:pt x="1" y="262"/>
                    <a:pt x="72" y="357"/>
                    <a:pt x="191" y="357"/>
                  </a:cubicBezTo>
                  <a:lnTo>
                    <a:pt x="1953" y="357"/>
                  </a:lnTo>
                  <a:cubicBezTo>
                    <a:pt x="2049" y="357"/>
                    <a:pt x="2144" y="286"/>
                    <a:pt x="2144" y="214"/>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84"/>
            <p:cNvSpPr/>
            <p:nvPr/>
          </p:nvSpPr>
          <p:spPr>
            <a:xfrm>
              <a:off x="2761524" y="2139509"/>
              <a:ext cx="63923" cy="10674"/>
            </a:xfrm>
            <a:custGeom>
              <a:rect b="b" l="l" r="r" t="t"/>
              <a:pathLst>
                <a:path extrusionOk="0" h="358" w="2144">
                  <a:moveTo>
                    <a:pt x="191" y="0"/>
                  </a:moveTo>
                  <a:cubicBezTo>
                    <a:pt x="120" y="0"/>
                    <a:pt x="25" y="72"/>
                    <a:pt x="25" y="143"/>
                  </a:cubicBezTo>
                  <a:cubicBezTo>
                    <a:pt x="1" y="286"/>
                    <a:pt x="72" y="357"/>
                    <a:pt x="191" y="357"/>
                  </a:cubicBezTo>
                  <a:lnTo>
                    <a:pt x="1953" y="357"/>
                  </a:lnTo>
                  <a:cubicBezTo>
                    <a:pt x="2049" y="357"/>
                    <a:pt x="2144" y="310"/>
                    <a:pt x="2144" y="215"/>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84"/>
            <p:cNvSpPr/>
            <p:nvPr/>
          </p:nvSpPr>
          <p:spPr>
            <a:xfrm>
              <a:off x="2761524" y="2163629"/>
              <a:ext cx="63923" cy="10704"/>
            </a:xfrm>
            <a:custGeom>
              <a:rect b="b" l="l" r="r" t="t"/>
              <a:pathLst>
                <a:path extrusionOk="0" h="359" w="2144">
                  <a:moveTo>
                    <a:pt x="191" y="1"/>
                  </a:moveTo>
                  <a:cubicBezTo>
                    <a:pt x="120" y="1"/>
                    <a:pt x="25" y="72"/>
                    <a:pt x="25" y="144"/>
                  </a:cubicBezTo>
                  <a:cubicBezTo>
                    <a:pt x="1" y="263"/>
                    <a:pt x="72" y="358"/>
                    <a:pt x="191" y="358"/>
                  </a:cubicBezTo>
                  <a:lnTo>
                    <a:pt x="1953" y="358"/>
                  </a:lnTo>
                  <a:cubicBezTo>
                    <a:pt x="2049" y="358"/>
                    <a:pt x="2144" y="287"/>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84"/>
            <p:cNvSpPr/>
            <p:nvPr/>
          </p:nvSpPr>
          <p:spPr>
            <a:xfrm>
              <a:off x="2761524" y="2187780"/>
              <a:ext cx="63923" cy="10674"/>
            </a:xfrm>
            <a:custGeom>
              <a:rect b="b" l="l" r="r" t="t"/>
              <a:pathLst>
                <a:path extrusionOk="0" h="358" w="2144">
                  <a:moveTo>
                    <a:pt x="191" y="1"/>
                  </a:moveTo>
                  <a:cubicBezTo>
                    <a:pt x="120" y="1"/>
                    <a:pt x="25" y="48"/>
                    <a:pt x="25" y="143"/>
                  </a:cubicBezTo>
                  <a:cubicBezTo>
                    <a:pt x="1" y="263"/>
                    <a:pt x="72" y="358"/>
                    <a:pt x="191" y="358"/>
                  </a:cubicBezTo>
                  <a:lnTo>
                    <a:pt x="1953" y="358"/>
                  </a:lnTo>
                  <a:cubicBezTo>
                    <a:pt x="2049" y="358"/>
                    <a:pt x="2144" y="286"/>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84"/>
            <p:cNvSpPr/>
            <p:nvPr/>
          </p:nvSpPr>
          <p:spPr>
            <a:xfrm>
              <a:off x="2761524" y="2210499"/>
              <a:ext cx="32707" cy="10674"/>
            </a:xfrm>
            <a:custGeom>
              <a:rect b="b" l="l" r="r" t="t"/>
              <a:pathLst>
                <a:path extrusionOk="0" h="358" w="1097">
                  <a:moveTo>
                    <a:pt x="191" y="1"/>
                  </a:moveTo>
                  <a:cubicBezTo>
                    <a:pt x="120" y="1"/>
                    <a:pt x="25" y="72"/>
                    <a:pt x="25" y="144"/>
                  </a:cubicBezTo>
                  <a:cubicBezTo>
                    <a:pt x="1" y="286"/>
                    <a:pt x="72" y="358"/>
                    <a:pt x="191" y="358"/>
                  </a:cubicBezTo>
                  <a:lnTo>
                    <a:pt x="906" y="358"/>
                  </a:lnTo>
                  <a:cubicBezTo>
                    <a:pt x="1001" y="358"/>
                    <a:pt x="1096" y="310"/>
                    <a:pt x="1096" y="215"/>
                  </a:cubicBezTo>
                  <a:cubicBezTo>
                    <a:pt x="1096"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84"/>
            <p:cNvSpPr/>
            <p:nvPr/>
          </p:nvSpPr>
          <p:spPr>
            <a:xfrm>
              <a:off x="2983768" y="1922870"/>
              <a:ext cx="108676" cy="352264"/>
            </a:xfrm>
            <a:custGeom>
              <a:rect b="b" l="l" r="r" t="t"/>
              <a:pathLst>
                <a:path extrusionOk="0" h="11815" w="3645">
                  <a:moveTo>
                    <a:pt x="1858" y="336"/>
                  </a:moveTo>
                  <a:cubicBezTo>
                    <a:pt x="2239" y="336"/>
                    <a:pt x="2596" y="479"/>
                    <a:pt x="2858" y="765"/>
                  </a:cubicBezTo>
                  <a:cubicBezTo>
                    <a:pt x="3168" y="1027"/>
                    <a:pt x="3311" y="1408"/>
                    <a:pt x="3311" y="1789"/>
                  </a:cubicBezTo>
                  <a:cubicBezTo>
                    <a:pt x="3311" y="2456"/>
                    <a:pt x="2882" y="3003"/>
                    <a:pt x="2287" y="3218"/>
                  </a:cubicBezTo>
                  <a:cubicBezTo>
                    <a:pt x="2263" y="3218"/>
                    <a:pt x="2239" y="3265"/>
                    <a:pt x="2215" y="3289"/>
                  </a:cubicBezTo>
                  <a:lnTo>
                    <a:pt x="1858" y="3789"/>
                  </a:lnTo>
                  <a:lnTo>
                    <a:pt x="1501" y="3289"/>
                  </a:lnTo>
                  <a:cubicBezTo>
                    <a:pt x="1477" y="3265"/>
                    <a:pt x="1429" y="3218"/>
                    <a:pt x="1406" y="3218"/>
                  </a:cubicBezTo>
                  <a:cubicBezTo>
                    <a:pt x="787" y="3003"/>
                    <a:pt x="358" y="2408"/>
                    <a:pt x="382" y="1765"/>
                  </a:cubicBezTo>
                  <a:cubicBezTo>
                    <a:pt x="429" y="1003"/>
                    <a:pt x="1048" y="360"/>
                    <a:pt x="1811" y="336"/>
                  </a:cubicBezTo>
                  <a:close/>
                  <a:moveTo>
                    <a:pt x="334" y="2861"/>
                  </a:moveTo>
                  <a:cubicBezTo>
                    <a:pt x="548" y="3170"/>
                    <a:pt x="834" y="3384"/>
                    <a:pt x="1191" y="3527"/>
                  </a:cubicBezTo>
                  <a:lnTo>
                    <a:pt x="1620" y="4099"/>
                  </a:lnTo>
                  <a:cubicBezTo>
                    <a:pt x="1668" y="4147"/>
                    <a:pt x="1739" y="4170"/>
                    <a:pt x="1834" y="4170"/>
                  </a:cubicBezTo>
                  <a:cubicBezTo>
                    <a:pt x="1906" y="4170"/>
                    <a:pt x="1977" y="4147"/>
                    <a:pt x="2025" y="4099"/>
                  </a:cubicBezTo>
                  <a:lnTo>
                    <a:pt x="2454" y="3527"/>
                  </a:lnTo>
                  <a:cubicBezTo>
                    <a:pt x="2811" y="3408"/>
                    <a:pt x="3097" y="3170"/>
                    <a:pt x="3311" y="2908"/>
                  </a:cubicBezTo>
                  <a:lnTo>
                    <a:pt x="3311" y="11410"/>
                  </a:lnTo>
                  <a:cubicBezTo>
                    <a:pt x="3311" y="11434"/>
                    <a:pt x="3287" y="11481"/>
                    <a:pt x="3263" y="11481"/>
                  </a:cubicBezTo>
                  <a:lnTo>
                    <a:pt x="405" y="11481"/>
                  </a:lnTo>
                  <a:cubicBezTo>
                    <a:pt x="358" y="11481"/>
                    <a:pt x="334" y="11434"/>
                    <a:pt x="334" y="11410"/>
                  </a:cubicBezTo>
                  <a:lnTo>
                    <a:pt x="334" y="2861"/>
                  </a:lnTo>
                  <a:close/>
                  <a:moveTo>
                    <a:pt x="1876" y="1"/>
                  </a:moveTo>
                  <a:cubicBezTo>
                    <a:pt x="1846" y="1"/>
                    <a:pt x="1816" y="1"/>
                    <a:pt x="1787" y="3"/>
                  </a:cubicBezTo>
                  <a:cubicBezTo>
                    <a:pt x="834" y="27"/>
                    <a:pt x="24" y="812"/>
                    <a:pt x="1" y="1765"/>
                  </a:cubicBezTo>
                  <a:lnTo>
                    <a:pt x="1" y="1813"/>
                  </a:lnTo>
                  <a:lnTo>
                    <a:pt x="1" y="11434"/>
                  </a:lnTo>
                  <a:cubicBezTo>
                    <a:pt x="1" y="11648"/>
                    <a:pt x="191" y="11815"/>
                    <a:pt x="382" y="11815"/>
                  </a:cubicBezTo>
                  <a:lnTo>
                    <a:pt x="3239" y="11815"/>
                  </a:lnTo>
                  <a:cubicBezTo>
                    <a:pt x="3454" y="11815"/>
                    <a:pt x="3644" y="11648"/>
                    <a:pt x="3644" y="11434"/>
                  </a:cubicBezTo>
                  <a:lnTo>
                    <a:pt x="3644" y="1813"/>
                  </a:lnTo>
                  <a:cubicBezTo>
                    <a:pt x="3644" y="1360"/>
                    <a:pt x="3454" y="884"/>
                    <a:pt x="3097" y="527"/>
                  </a:cubicBezTo>
                  <a:cubicBezTo>
                    <a:pt x="2762" y="169"/>
                    <a:pt x="2322" y="1"/>
                    <a:pt x="18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84"/>
            <p:cNvSpPr/>
            <p:nvPr/>
          </p:nvSpPr>
          <p:spPr>
            <a:xfrm>
              <a:off x="3019278" y="1951344"/>
              <a:ext cx="39087" cy="44752"/>
            </a:xfrm>
            <a:custGeom>
              <a:rect b="b" l="l" r="r" t="t"/>
              <a:pathLst>
                <a:path extrusionOk="0" h="1501" w="1311">
                  <a:moveTo>
                    <a:pt x="739" y="0"/>
                  </a:moveTo>
                  <a:cubicBezTo>
                    <a:pt x="334" y="0"/>
                    <a:pt x="0" y="334"/>
                    <a:pt x="0" y="762"/>
                  </a:cubicBezTo>
                  <a:cubicBezTo>
                    <a:pt x="0" y="1167"/>
                    <a:pt x="334" y="1501"/>
                    <a:pt x="739" y="1501"/>
                  </a:cubicBezTo>
                  <a:cubicBezTo>
                    <a:pt x="929" y="1501"/>
                    <a:pt x="1072" y="1429"/>
                    <a:pt x="1191" y="1358"/>
                  </a:cubicBezTo>
                  <a:lnTo>
                    <a:pt x="1263" y="1286"/>
                  </a:lnTo>
                  <a:cubicBezTo>
                    <a:pt x="1310" y="1239"/>
                    <a:pt x="1310" y="1143"/>
                    <a:pt x="1239" y="1072"/>
                  </a:cubicBezTo>
                  <a:cubicBezTo>
                    <a:pt x="1209" y="1052"/>
                    <a:pt x="1171" y="1041"/>
                    <a:pt x="1134" y="1041"/>
                  </a:cubicBezTo>
                  <a:cubicBezTo>
                    <a:pt x="1081" y="1041"/>
                    <a:pt x="1028" y="1064"/>
                    <a:pt x="1001" y="1120"/>
                  </a:cubicBezTo>
                  <a:lnTo>
                    <a:pt x="953" y="1143"/>
                  </a:lnTo>
                  <a:cubicBezTo>
                    <a:pt x="905" y="1191"/>
                    <a:pt x="834" y="1191"/>
                    <a:pt x="762" y="1191"/>
                  </a:cubicBezTo>
                  <a:cubicBezTo>
                    <a:pt x="524" y="1191"/>
                    <a:pt x="334" y="1024"/>
                    <a:pt x="334" y="786"/>
                  </a:cubicBezTo>
                  <a:cubicBezTo>
                    <a:pt x="334" y="548"/>
                    <a:pt x="500" y="358"/>
                    <a:pt x="762" y="358"/>
                  </a:cubicBezTo>
                  <a:cubicBezTo>
                    <a:pt x="834" y="358"/>
                    <a:pt x="905" y="405"/>
                    <a:pt x="1001" y="429"/>
                  </a:cubicBezTo>
                  <a:cubicBezTo>
                    <a:pt x="1024" y="445"/>
                    <a:pt x="1051" y="453"/>
                    <a:pt x="1078" y="453"/>
                  </a:cubicBezTo>
                  <a:cubicBezTo>
                    <a:pt x="1133" y="453"/>
                    <a:pt x="1191" y="421"/>
                    <a:pt x="1239" y="358"/>
                  </a:cubicBezTo>
                  <a:cubicBezTo>
                    <a:pt x="1286" y="286"/>
                    <a:pt x="1263" y="191"/>
                    <a:pt x="1167" y="119"/>
                  </a:cubicBezTo>
                  <a:cubicBezTo>
                    <a:pt x="1048" y="48"/>
                    <a:pt x="905"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84"/>
            <p:cNvSpPr/>
            <p:nvPr/>
          </p:nvSpPr>
          <p:spPr>
            <a:xfrm>
              <a:off x="3007203" y="2092639"/>
              <a:ext cx="62522" cy="10674"/>
            </a:xfrm>
            <a:custGeom>
              <a:rect b="b" l="l" r="r" t="t"/>
              <a:pathLst>
                <a:path extrusionOk="0" h="358" w="2097">
                  <a:moveTo>
                    <a:pt x="167" y="0"/>
                  </a:moveTo>
                  <a:cubicBezTo>
                    <a:pt x="96" y="0"/>
                    <a:pt x="1" y="72"/>
                    <a:pt x="1" y="143"/>
                  </a:cubicBezTo>
                  <a:cubicBezTo>
                    <a:pt x="1" y="262"/>
                    <a:pt x="48" y="358"/>
                    <a:pt x="167" y="358"/>
                  </a:cubicBezTo>
                  <a:lnTo>
                    <a:pt x="1929" y="358"/>
                  </a:lnTo>
                  <a:cubicBezTo>
                    <a:pt x="2025" y="358"/>
                    <a:pt x="2096" y="286"/>
                    <a:pt x="2096" y="215"/>
                  </a:cubicBezTo>
                  <a:cubicBezTo>
                    <a:pt x="2096" y="96"/>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84"/>
            <p:cNvSpPr/>
            <p:nvPr/>
          </p:nvSpPr>
          <p:spPr>
            <a:xfrm>
              <a:off x="3007203" y="2116789"/>
              <a:ext cx="62522" cy="10674"/>
            </a:xfrm>
            <a:custGeom>
              <a:rect b="b" l="l" r="r" t="t"/>
              <a:pathLst>
                <a:path extrusionOk="0" h="358" w="2097">
                  <a:moveTo>
                    <a:pt x="167" y="0"/>
                  </a:moveTo>
                  <a:cubicBezTo>
                    <a:pt x="96" y="0"/>
                    <a:pt x="1" y="48"/>
                    <a:pt x="1" y="143"/>
                  </a:cubicBezTo>
                  <a:cubicBezTo>
                    <a:pt x="1" y="262"/>
                    <a:pt x="48" y="357"/>
                    <a:pt x="167" y="357"/>
                  </a:cubicBezTo>
                  <a:lnTo>
                    <a:pt x="1929" y="357"/>
                  </a:lnTo>
                  <a:cubicBezTo>
                    <a:pt x="2025" y="357"/>
                    <a:pt x="2096" y="286"/>
                    <a:pt x="2096" y="214"/>
                  </a:cubicBezTo>
                  <a:cubicBezTo>
                    <a:pt x="2096" y="72"/>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84"/>
            <p:cNvSpPr/>
            <p:nvPr/>
          </p:nvSpPr>
          <p:spPr>
            <a:xfrm>
              <a:off x="3007203" y="2139509"/>
              <a:ext cx="62522" cy="10674"/>
            </a:xfrm>
            <a:custGeom>
              <a:rect b="b" l="l" r="r" t="t"/>
              <a:pathLst>
                <a:path extrusionOk="0" h="358" w="2097">
                  <a:moveTo>
                    <a:pt x="167" y="0"/>
                  </a:moveTo>
                  <a:cubicBezTo>
                    <a:pt x="96" y="0"/>
                    <a:pt x="1" y="72"/>
                    <a:pt x="1" y="167"/>
                  </a:cubicBezTo>
                  <a:cubicBezTo>
                    <a:pt x="1" y="286"/>
                    <a:pt x="48" y="357"/>
                    <a:pt x="167" y="357"/>
                  </a:cubicBezTo>
                  <a:lnTo>
                    <a:pt x="1929" y="357"/>
                  </a:lnTo>
                  <a:cubicBezTo>
                    <a:pt x="2025" y="357"/>
                    <a:pt x="2096" y="310"/>
                    <a:pt x="2096" y="215"/>
                  </a:cubicBezTo>
                  <a:cubicBezTo>
                    <a:pt x="2096" y="95"/>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84"/>
            <p:cNvSpPr/>
            <p:nvPr/>
          </p:nvSpPr>
          <p:spPr>
            <a:xfrm>
              <a:off x="3007203" y="2164345"/>
              <a:ext cx="62522" cy="10674"/>
            </a:xfrm>
            <a:custGeom>
              <a:rect b="b" l="l" r="r" t="t"/>
              <a:pathLst>
                <a:path extrusionOk="0" h="358" w="2097">
                  <a:moveTo>
                    <a:pt x="167" y="1"/>
                  </a:moveTo>
                  <a:cubicBezTo>
                    <a:pt x="96" y="1"/>
                    <a:pt x="1" y="72"/>
                    <a:pt x="1" y="167"/>
                  </a:cubicBezTo>
                  <a:cubicBezTo>
                    <a:pt x="1" y="263"/>
                    <a:pt x="48" y="358"/>
                    <a:pt x="167" y="358"/>
                  </a:cubicBezTo>
                  <a:lnTo>
                    <a:pt x="1929" y="358"/>
                  </a:lnTo>
                  <a:cubicBezTo>
                    <a:pt x="2025" y="358"/>
                    <a:pt x="2096" y="310"/>
                    <a:pt x="2096" y="215"/>
                  </a:cubicBezTo>
                  <a:cubicBezTo>
                    <a:pt x="2096" y="96"/>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84"/>
            <p:cNvSpPr/>
            <p:nvPr/>
          </p:nvSpPr>
          <p:spPr>
            <a:xfrm>
              <a:off x="3007203" y="2187780"/>
              <a:ext cx="62522" cy="10674"/>
            </a:xfrm>
            <a:custGeom>
              <a:rect b="b" l="l" r="r" t="t"/>
              <a:pathLst>
                <a:path extrusionOk="0" h="358" w="2097">
                  <a:moveTo>
                    <a:pt x="167" y="1"/>
                  </a:moveTo>
                  <a:cubicBezTo>
                    <a:pt x="96" y="1"/>
                    <a:pt x="1" y="48"/>
                    <a:pt x="1" y="143"/>
                  </a:cubicBezTo>
                  <a:cubicBezTo>
                    <a:pt x="1" y="263"/>
                    <a:pt x="48" y="358"/>
                    <a:pt x="167" y="358"/>
                  </a:cubicBezTo>
                  <a:lnTo>
                    <a:pt x="1929" y="358"/>
                  </a:lnTo>
                  <a:cubicBezTo>
                    <a:pt x="2025" y="358"/>
                    <a:pt x="2096" y="286"/>
                    <a:pt x="2096" y="215"/>
                  </a:cubicBezTo>
                  <a:cubicBezTo>
                    <a:pt x="2096" y="72"/>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84"/>
            <p:cNvSpPr/>
            <p:nvPr/>
          </p:nvSpPr>
          <p:spPr>
            <a:xfrm>
              <a:off x="3007918" y="2211930"/>
              <a:ext cx="31962" cy="10674"/>
            </a:xfrm>
            <a:custGeom>
              <a:rect b="b" l="l" r="r" t="t"/>
              <a:pathLst>
                <a:path extrusionOk="0" h="358" w="1072">
                  <a:moveTo>
                    <a:pt x="167" y="0"/>
                  </a:moveTo>
                  <a:cubicBezTo>
                    <a:pt x="96" y="0"/>
                    <a:pt x="0" y="48"/>
                    <a:pt x="0" y="143"/>
                  </a:cubicBezTo>
                  <a:cubicBezTo>
                    <a:pt x="0" y="262"/>
                    <a:pt x="72" y="357"/>
                    <a:pt x="167" y="357"/>
                  </a:cubicBezTo>
                  <a:lnTo>
                    <a:pt x="881" y="357"/>
                  </a:lnTo>
                  <a:cubicBezTo>
                    <a:pt x="977" y="357"/>
                    <a:pt x="1072" y="286"/>
                    <a:pt x="1072" y="191"/>
                  </a:cubicBezTo>
                  <a:cubicBezTo>
                    <a:pt x="1072" y="72"/>
                    <a:pt x="977" y="0"/>
                    <a:pt x="8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84"/>
            <p:cNvSpPr/>
            <p:nvPr/>
          </p:nvSpPr>
          <p:spPr>
            <a:xfrm>
              <a:off x="2900702" y="2199139"/>
              <a:ext cx="30560" cy="44067"/>
            </a:xfrm>
            <a:custGeom>
              <a:rect b="b" l="l" r="r" t="t"/>
              <a:pathLst>
                <a:path extrusionOk="0" h="1478" w="1025">
                  <a:moveTo>
                    <a:pt x="500" y="334"/>
                  </a:moveTo>
                  <a:cubicBezTo>
                    <a:pt x="524" y="334"/>
                    <a:pt x="596" y="358"/>
                    <a:pt x="596" y="382"/>
                  </a:cubicBezTo>
                  <a:cubicBezTo>
                    <a:pt x="596" y="453"/>
                    <a:pt x="572" y="501"/>
                    <a:pt x="500" y="501"/>
                  </a:cubicBezTo>
                  <a:lnTo>
                    <a:pt x="358" y="501"/>
                  </a:lnTo>
                  <a:lnTo>
                    <a:pt x="358" y="334"/>
                  </a:lnTo>
                  <a:close/>
                  <a:moveTo>
                    <a:pt x="548" y="858"/>
                  </a:moveTo>
                  <a:cubicBezTo>
                    <a:pt x="620" y="858"/>
                    <a:pt x="691" y="906"/>
                    <a:pt x="715" y="977"/>
                  </a:cubicBezTo>
                  <a:cubicBezTo>
                    <a:pt x="715" y="1072"/>
                    <a:pt x="643" y="1144"/>
                    <a:pt x="572" y="1144"/>
                  </a:cubicBezTo>
                  <a:lnTo>
                    <a:pt x="358" y="1144"/>
                  </a:lnTo>
                  <a:lnTo>
                    <a:pt x="358" y="858"/>
                  </a:lnTo>
                  <a:close/>
                  <a:moveTo>
                    <a:pt x="167" y="1"/>
                  </a:moveTo>
                  <a:cubicBezTo>
                    <a:pt x="96" y="1"/>
                    <a:pt x="0" y="96"/>
                    <a:pt x="0" y="167"/>
                  </a:cubicBezTo>
                  <a:lnTo>
                    <a:pt x="0" y="1334"/>
                  </a:lnTo>
                  <a:lnTo>
                    <a:pt x="0" y="1406"/>
                  </a:lnTo>
                  <a:cubicBezTo>
                    <a:pt x="24" y="1453"/>
                    <a:pt x="96" y="1477"/>
                    <a:pt x="167" y="1477"/>
                  </a:cubicBezTo>
                  <a:lnTo>
                    <a:pt x="548" y="1477"/>
                  </a:lnTo>
                  <a:cubicBezTo>
                    <a:pt x="834" y="1477"/>
                    <a:pt x="1024" y="1287"/>
                    <a:pt x="1024" y="1001"/>
                  </a:cubicBezTo>
                  <a:cubicBezTo>
                    <a:pt x="1024" y="858"/>
                    <a:pt x="977" y="739"/>
                    <a:pt x="881" y="644"/>
                  </a:cubicBezTo>
                  <a:cubicBezTo>
                    <a:pt x="953" y="572"/>
                    <a:pt x="953" y="477"/>
                    <a:pt x="953" y="358"/>
                  </a:cubicBezTo>
                  <a:cubicBezTo>
                    <a:pt x="905" y="143"/>
                    <a:pt x="715"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84"/>
            <p:cNvSpPr/>
            <p:nvPr/>
          </p:nvSpPr>
          <p:spPr>
            <a:xfrm>
              <a:off x="2862360" y="1922930"/>
              <a:ext cx="108646" cy="352920"/>
            </a:xfrm>
            <a:custGeom>
              <a:rect b="b" l="l" r="r" t="t"/>
              <a:pathLst>
                <a:path extrusionOk="0" h="11837" w="3644">
                  <a:moveTo>
                    <a:pt x="1786" y="8050"/>
                  </a:moveTo>
                  <a:lnTo>
                    <a:pt x="2144" y="8550"/>
                  </a:lnTo>
                  <a:cubicBezTo>
                    <a:pt x="2167" y="8574"/>
                    <a:pt x="2215" y="8622"/>
                    <a:pt x="2239" y="8622"/>
                  </a:cubicBezTo>
                  <a:cubicBezTo>
                    <a:pt x="2858" y="8812"/>
                    <a:pt x="3287" y="9407"/>
                    <a:pt x="3239" y="10074"/>
                  </a:cubicBezTo>
                  <a:cubicBezTo>
                    <a:pt x="3215" y="10836"/>
                    <a:pt x="2596" y="11479"/>
                    <a:pt x="1810" y="11503"/>
                  </a:cubicBezTo>
                  <a:cubicBezTo>
                    <a:pt x="1429" y="11503"/>
                    <a:pt x="1048" y="11336"/>
                    <a:pt x="739" y="11074"/>
                  </a:cubicBezTo>
                  <a:cubicBezTo>
                    <a:pt x="453" y="10813"/>
                    <a:pt x="310" y="10431"/>
                    <a:pt x="310" y="10050"/>
                  </a:cubicBezTo>
                  <a:cubicBezTo>
                    <a:pt x="334" y="9360"/>
                    <a:pt x="739" y="8788"/>
                    <a:pt x="1334" y="8622"/>
                  </a:cubicBezTo>
                  <a:cubicBezTo>
                    <a:pt x="1382" y="8622"/>
                    <a:pt x="1405" y="8574"/>
                    <a:pt x="1429" y="8550"/>
                  </a:cubicBezTo>
                  <a:lnTo>
                    <a:pt x="1786" y="8050"/>
                  </a:lnTo>
                  <a:close/>
                  <a:moveTo>
                    <a:pt x="381" y="1"/>
                  </a:moveTo>
                  <a:cubicBezTo>
                    <a:pt x="191" y="1"/>
                    <a:pt x="0" y="191"/>
                    <a:pt x="0" y="406"/>
                  </a:cubicBezTo>
                  <a:lnTo>
                    <a:pt x="0" y="9979"/>
                  </a:lnTo>
                  <a:cubicBezTo>
                    <a:pt x="0" y="10455"/>
                    <a:pt x="191" y="10908"/>
                    <a:pt x="500" y="11265"/>
                  </a:cubicBezTo>
                  <a:cubicBezTo>
                    <a:pt x="858" y="11622"/>
                    <a:pt x="1310" y="11837"/>
                    <a:pt x="1810" y="11837"/>
                  </a:cubicBezTo>
                  <a:lnTo>
                    <a:pt x="1858" y="11837"/>
                  </a:lnTo>
                  <a:cubicBezTo>
                    <a:pt x="2810" y="11789"/>
                    <a:pt x="3596" y="11027"/>
                    <a:pt x="3644" y="10074"/>
                  </a:cubicBezTo>
                  <a:lnTo>
                    <a:pt x="3644" y="10003"/>
                  </a:lnTo>
                  <a:lnTo>
                    <a:pt x="3644" y="1977"/>
                  </a:lnTo>
                  <a:cubicBezTo>
                    <a:pt x="3644" y="1882"/>
                    <a:pt x="3573" y="1787"/>
                    <a:pt x="3477" y="1787"/>
                  </a:cubicBezTo>
                  <a:cubicBezTo>
                    <a:pt x="3358" y="1787"/>
                    <a:pt x="3287" y="1858"/>
                    <a:pt x="3287" y="1977"/>
                  </a:cubicBezTo>
                  <a:lnTo>
                    <a:pt x="3287" y="8931"/>
                  </a:lnTo>
                  <a:cubicBezTo>
                    <a:pt x="3072" y="8645"/>
                    <a:pt x="2763" y="8431"/>
                    <a:pt x="2406" y="8288"/>
                  </a:cubicBezTo>
                  <a:lnTo>
                    <a:pt x="2001" y="7717"/>
                  </a:lnTo>
                  <a:lnTo>
                    <a:pt x="1906" y="7621"/>
                  </a:lnTo>
                  <a:cubicBezTo>
                    <a:pt x="1868" y="7606"/>
                    <a:pt x="1830" y="7598"/>
                    <a:pt x="1794" y="7598"/>
                  </a:cubicBezTo>
                  <a:cubicBezTo>
                    <a:pt x="1716" y="7598"/>
                    <a:pt x="1645" y="7635"/>
                    <a:pt x="1596" y="7717"/>
                  </a:cubicBezTo>
                  <a:lnTo>
                    <a:pt x="1191" y="8288"/>
                  </a:lnTo>
                  <a:cubicBezTo>
                    <a:pt x="834" y="8407"/>
                    <a:pt x="524" y="8645"/>
                    <a:pt x="334" y="8931"/>
                  </a:cubicBezTo>
                  <a:lnTo>
                    <a:pt x="334" y="406"/>
                  </a:lnTo>
                  <a:cubicBezTo>
                    <a:pt x="334" y="358"/>
                    <a:pt x="358" y="334"/>
                    <a:pt x="381" y="334"/>
                  </a:cubicBezTo>
                  <a:lnTo>
                    <a:pt x="3239" y="334"/>
                  </a:lnTo>
                  <a:cubicBezTo>
                    <a:pt x="3263" y="334"/>
                    <a:pt x="3311" y="358"/>
                    <a:pt x="3311" y="406"/>
                  </a:cubicBezTo>
                  <a:lnTo>
                    <a:pt x="3311" y="1168"/>
                  </a:lnTo>
                  <a:cubicBezTo>
                    <a:pt x="3287" y="1263"/>
                    <a:pt x="3358" y="1358"/>
                    <a:pt x="3453" y="1358"/>
                  </a:cubicBezTo>
                  <a:cubicBezTo>
                    <a:pt x="3549" y="1358"/>
                    <a:pt x="3620" y="1263"/>
                    <a:pt x="3620" y="1168"/>
                  </a:cubicBezTo>
                  <a:lnTo>
                    <a:pt x="3620" y="406"/>
                  </a:lnTo>
                  <a:cubicBezTo>
                    <a:pt x="3620" y="191"/>
                    <a:pt x="3453"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84"/>
            <p:cNvSpPr/>
            <p:nvPr/>
          </p:nvSpPr>
          <p:spPr>
            <a:xfrm>
              <a:off x="2884363" y="1976180"/>
              <a:ext cx="63238" cy="10704"/>
            </a:xfrm>
            <a:custGeom>
              <a:rect b="b" l="l" r="r" t="t"/>
              <a:pathLst>
                <a:path extrusionOk="0" h="359" w="2121">
                  <a:moveTo>
                    <a:pt x="191" y="1"/>
                  </a:moveTo>
                  <a:cubicBezTo>
                    <a:pt x="96" y="1"/>
                    <a:pt x="1" y="72"/>
                    <a:pt x="1" y="168"/>
                  </a:cubicBezTo>
                  <a:cubicBezTo>
                    <a:pt x="1" y="287"/>
                    <a:pt x="72" y="358"/>
                    <a:pt x="191" y="358"/>
                  </a:cubicBezTo>
                  <a:lnTo>
                    <a:pt x="1953" y="358"/>
                  </a:lnTo>
                  <a:cubicBezTo>
                    <a:pt x="2025" y="358"/>
                    <a:pt x="2120" y="310"/>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84"/>
            <p:cNvSpPr/>
            <p:nvPr/>
          </p:nvSpPr>
          <p:spPr>
            <a:xfrm>
              <a:off x="2884363" y="1999615"/>
              <a:ext cx="63238" cy="10674"/>
            </a:xfrm>
            <a:custGeom>
              <a:rect b="b" l="l" r="r" t="t"/>
              <a:pathLst>
                <a:path extrusionOk="0" h="358" w="2121">
                  <a:moveTo>
                    <a:pt x="191" y="1"/>
                  </a:moveTo>
                  <a:cubicBezTo>
                    <a:pt x="96" y="1"/>
                    <a:pt x="1" y="48"/>
                    <a:pt x="1" y="144"/>
                  </a:cubicBezTo>
                  <a:cubicBezTo>
                    <a:pt x="1" y="263"/>
                    <a:pt x="72" y="358"/>
                    <a:pt x="191" y="358"/>
                  </a:cubicBezTo>
                  <a:lnTo>
                    <a:pt x="1953" y="358"/>
                  </a:lnTo>
                  <a:cubicBezTo>
                    <a:pt x="2025" y="358"/>
                    <a:pt x="2120" y="287"/>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84"/>
            <p:cNvSpPr/>
            <p:nvPr/>
          </p:nvSpPr>
          <p:spPr>
            <a:xfrm>
              <a:off x="2884363" y="2024481"/>
              <a:ext cx="63238" cy="10674"/>
            </a:xfrm>
            <a:custGeom>
              <a:rect b="b" l="l" r="r" t="t"/>
              <a:pathLst>
                <a:path extrusionOk="0" h="358" w="2121">
                  <a:moveTo>
                    <a:pt x="191" y="0"/>
                  </a:moveTo>
                  <a:cubicBezTo>
                    <a:pt x="96" y="0"/>
                    <a:pt x="1" y="48"/>
                    <a:pt x="1" y="143"/>
                  </a:cubicBezTo>
                  <a:cubicBezTo>
                    <a:pt x="1" y="262"/>
                    <a:pt x="72" y="357"/>
                    <a:pt x="191" y="357"/>
                  </a:cubicBezTo>
                  <a:lnTo>
                    <a:pt x="1953" y="357"/>
                  </a:lnTo>
                  <a:cubicBezTo>
                    <a:pt x="2025" y="357"/>
                    <a:pt x="2120" y="286"/>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84"/>
            <p:cNvSpPr/>
            <p:nvPr/>
          </p:nvSpPr>
          <p:spPr>
            <a:xfrm>
              <a:off x="2884363" y="2047200"/>
              <a:ext cx="63238" cy="10674"/>
            </a:xfrm>
            <a:custGeom>
              <a:rect b="b" l="l" r="r" t="t"/>
              <a:pathLst>
                <a:path extrusionOk="0" h="358" w="2121">
                  <a:moveTo>
                    <a:pt x="191" y="0"/>
                  </a:moveTo>
                  <a:cubicBezTo>
                    <a:pt x="96" y="0"/>
                    <a:pt x="1" y="72"/>
                    <a:pt x="1" y="167"/>
                  </a:cubicBezTo>
                  <a:cubicBezTo>
                    <a:pt x="1" y="286"/>
                    <a:pt x="72" y="358"/>
                    <a:pt x="191" y="358"/>
                  </a:cubicBezTo>
                  <a:lnTo>
                    <a:pt x="1953" y="358"/>
                  </a:lnTo>
                  <a:cubicBezTo>
                    <a:pt x="2025" y="358"/>
                    <a:pt x="2120" y="310"/>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84"/>
            <p:cNvSpPr/>
            <p:nvPr/>
          </p:nvSpPr>
          <p:spPr>
            <a:xfrm>
              <a:off x="2884363" y="2071351"/>
              <a:ext cx="63238" cy="10674"/>
            </a:xfrm>
            <a:custGeom>
              <a:rect b="b" l="l" r="r" t="t"/>
              <a:pathLst>
                <a:path extrusionOk="0" h="358" w="2121">
                  <a:moveTo>
                    <a:pt x="191" y="0"/>
                  </a:moveTo>
                  <a:cubicBezTo>
                    <a:pt x="96" y="0"/>
                    <a:pt x="1" y="71"/>
                    <a:pt x="1" y="143"/>
                  </a:cubicBezTo>
                  <a:cubicBezTo>
                    <a:pt x="1" y="262"/>
                    <a:pt x="72" y="357"/>
                    <a:pt x="191" y="357"/>
                  </a:cubicBezTo>
                  <a:lnTo>
                    <a:pt x="1953" y="357"/>
                  </a:lnTo>
                  <a:cubicBezTo>
                    <a:pt x="2025" y="357"/>
                    <a:pt x="2120" y="262"/>
                    <a:pt x="2120" y="143"/>
                  </a:cubicBezTo>
                  <a:cubicBezTo>
                    <a:pt x="2096" y="71"/>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84"/>
            <p:cNvSpPr/>
            <p:nvPr/>
          </p:nvSpPr>
          <p:spPr>
            <a:xfrm>
              <a:off x="2884363" y="2095471"/>
              <a:ext cx="31991" cy="10674"/>
            </a:xfrm>
            <a:custGeom>
              <a:rect b="b" l="l" r="r" t="t"/>
              <a:pathLst>
                <a:path extrusionOk="0" h="358" w="1073">
                  <a:moveTo>
                    <a:pt x="191" y="1"/>
                  </a:moveTo>
                  <a:cubicBezTo>
                    <a:pt x="96" y="1"/>
                    <a:pt x="1" y="96"/>
                    <a:pt x="1" y="215"/>
                  </a:cubicBezTo>
                  <a:cubicBezTo>
                    <a:pt x="1" y="286"/>
                    <a:pt x="96" y="358"/>
                    <a:pt x="191" y="358"/>
                  </a:cubicBezTo>
                  <a:lnTo>
                    <a:pt x="906" y="358"/>
                  </a:lnTo>
                  <a:cubicBezTo>
                    <a:pt x="1001" y="358"/>
                    <a:pt x="1072" y="286"/>
                    <a:pt x="1072" y="215"/>
                  </a:cubicBezTo>
                  <a:cubicBezTo>
                    <a:pt x="1072"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26" name="Google Shape;20926;p84"/>
          <p:cNvGrpSpPr/>
          <p:nvPr/>
        </p:nvGrpSpPr>
        <p:grpSpPr>
          <a:xfrm>
            <a:off x="3279403" y="1922214"/>
            <a:ext cx="339414" cy="354354"/>
            <a:chOff x="3698491" y="1922214"/>
            <a:chExt cx="339414" cy="354354"/>
          </a:xfrm>
        </p:grpSpPr>
        <p:sp>
          <p:nvSpPr>
            <p:cNvPr id="20927" name="Google Shape;20927;p84"/>
            <p:cNvSpPr/>
            <p:nvPr/>
          </p:nvSpPr>
          <p:spPr>
            <a:xfrm>
              <a:off x="3702039" y="2160797"/>
              <a:ext cx="331602" cy="110077"/>
            </a:xfrm>
            <a:custGeom>
              <a:rect b="b" l="l" r="r" t="t"/>
              <a:pathLst>
                <a:path extrusionOk="0" h="3692" w="11122">
                  <a:moveTo>
                    <a:pt x="1882" y="1"/>
                  </a:moveTo>
                  <a:cubicBezTo>
                    <a:pt x="1858" y="1"/>
                    <a:pt x="1834" y="1"/>
                    <a:pt x="1834" y="48"/>
                  </a:cubicBezTo>
                  <a:lnTo>
                    <a:pt x="48" y="3620"/>
                  </a:lnTo>
                  <a:cubicBezTo>
                    <a:pt x="1" y="3644"/>
                    <a:pt x="48" y="3692"/>
                    <a:pt x="96" y="3692"/>
                  </a:cubicBezTo>
                  <a:lnTo>
                    <a:pt x="11027" y="3692"/>
                  </a:lnTo>
                  <a:cubicBezTo>
                    <a:pt x="11074" y="3692"/>
                    <a:pt x="11122" y="3644"/>
                    <a:pt x="11074" y="3620"/>
                  </a:cubicBezTo>
                  <a:lnTo>
                    <a:pt x="9288" y="48"/>
                  </a:lnTo>
                  <a:cubicBezTo>
                    <a:pt x="9288" y="48"/>
                    <a:pt x="9264" y="1"/>
                    <a:pt x="9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84"/>
            <p:cNvSpPr/>
            <p:nvPr/>
          </p:nvSpPr>
          <p:spPr>
            <a:xfrm>
              <a:off x="3768080" y="2035841"/>
              <a:ext cx="199552" cy="99433"/>
            </a:xfrm>
            <a:custGeom>
              <a:rect b="b" l="l" r="r" t="t"/>
              <a:pathLst>
                <a:path extrusionOk="0" h="3335" w="6693">
                  <a:moveTo>
                    <a:pt x="1691" y="0"/>
                  </a:moveTo>
                  <a:cubicBezTo>
                    <a:pt x="1667" y="0"/>
                    <a:pt x="1643" y="0"/>
                    <a:pt x="1643" y="24"/>
                  </a:cubicBezTo>
                  <a:lnTo>
                    <a:pt x="24" y="3239"/>
                  </a:lnTo>
                  <a:cubicBezTo>
                    <a:pt x="0" y="3287"/>
                    <a:pt x="24" y="3334"/>
                    <a:pt x="96" y="3334"/>
                  </a:cubicBezTo>
                  <a:lnTo>
                    <a:pt x="6597" y="3334"/>
                  </a:lnTo>
                  <a:cubicBezTo>
                    <a:pt x="6668" y="3334"/>
                    <a:pt x="6692" y="3287"/>
                    <a:pt x="6644" y="3239"/>
                  </a:cubicBezTo>
                  <a:lnTo>
                    <a:pt x="5025" y="24"/>
                  </a:lnTo>
                  <a:cubicBezTo>
                    <a:pt x="5025" y="24"/>
                    <a:pt x="5001" y="0"/>
                    <a:pt x="4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84"/>
            <p:cNvSpPr/>
            <p:nvPr/>
          </p:nvSpPr>
          <p:spPr>
            <a:xfrm>
              <a:off x="3825594" y="1927015"/>
              <a:ext cx="84526" cy="83273"/>
            </a:xfrm>
            <a:custGeom>
              <a:rect b="b" l="l" r="r" t="t"/>
              <a:pathLst>
                <a:path extrusionOk="0" h="2793" w="2835">
                  <a:moveTo>
                    <a:pt x="1432" y="1"/>
                  </a:moveTo>
                  <a:cubicBezTo>
                    <a:pt x="1411" y="1"/>
                    <a:pt x="1393" y="19"/>
                    <a:pt x="1381" y="54"/>
                  </a:cubicBezTo>
                  <a:lnTo>
                    <a:pt x="24" y="2698"/>
                  </a:lnTo>
                  <a:cubicBezTo>
                    <a:pt x="0" y="2722"/>
                    <a:pt x="24" y="2793"/>
                    <a:pt x="95" y="2793"/>
                  </a:cubicBezTo>
                  <a:lnTo>
                    <a:pt x="2739" y="2793"/>
                  </a:lnTo>
                  <a:cubicBezTo>
                    <a:pt x="2810" y="2793"/>
                    <a:pt x="2834" y="2722"/>
                    <a:pt x="2834" y="2698"/>
                  </a:cubicBezTo>
                  <a:lnTo>
                    <a:pt x="1501" y="54"/>
                  </a:lnTo>
                  <a:cubicBezTo>
                    <a:pt x="1477" y="19"/>
                    <a:pt x="1453" y="1"/>
                    <a:pt x="14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84"/>
            <p:cNvSpPr/>
            <p:nvPr/>
          </p:nvSpPr>
          <p:spPr>
            <a:xfrm>
              <a:off x="3960478" y="2160797"/>
              <a:ext cx="71765" cy="110077"/>
            </a:xfrm>
            <a:custGeom>
              <a:rect b="b" l="l" r="r" t="t"/>
              <a:pathLst>
                <a:path extrusionOk="0" h="3692" w="2407">
                  <a:moveTo>
                    <a:pt x="1" y="1"/>
                  </a:moveTo>
                  <a:cubicBezTo>
                    <a:pt x="25" y="1"/>
                    <a:pt x="72" y="1"/>
                    <a:pt x="72" y="48"/>
                  </a:cubicBezTo>
                  <a:lnTo>
                    <a:pt x="1859" y="3620"/>
                  </a:lnTo>
                  <a:cubicBezTo>
                    <a:pt x="1882" y="3644"/>
                    <a:pt x="1859" y="3692"/>
                    <a:pt x="1787" y="3692"/>
                  </a:cubicBezTo>
                  <a:lnTo>
                    <a:pt x="2359" y="3692"/>
                  </a:lnTo>
                  <a:cubicBezTo>
                    <a:pt x="2382" y="3692"/>
                    <a:pt x="2406" y="3644"/>
                    <a:pt x="2406" y="3620"/>
                  </a:cubicBezTo>
                  <a:lnTo>
                    <a:pt x="620" y="48"/>
                  </a:lnTo>
                  <a:cubicBezTo>
                    <a:pt x="620" y="48"/>
                    <a:pt x="596" y="1"/>
                    <a:pt x="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84"/>
            <p:cNvSpPr/>
            <p:nvPr/>
          </p:nvSpPr>
          <p:spPr>
            <a:xfrm>
              <a:off x="3900132" y="2035841"/>
              <a:ext cx="67501" cy="99433"/>
            </a:xfrm>
            <a:custGeom>
              <a:rect b="b" l="l" r="r" t="t"/>
              <a:pathLst>
                <a:path extrusionOk="0" h="3335" w="2264">
                  <a:moveTo>
                    <a:pt x="1" y="0"/>
                  </a:moveTo>
                  <a:cubicBezTo>
                    <a:pt x="25" y="0"/>
                    <a:pt x="72" y="0"/>
                    <a:pt x="72" y="24"/>
                  </a:cubicBezTo>
                  <a:lnTo>
                    <a:pt x="1668" y="3239"/>
                  </a:lnTo>
                  <a:cubicBezTo>
                    <a:pt x="1692" y="3287"/>
                    <a:pt x="1668" y="3334"/>
                    <a:pt x="1620" y="3334"/>
                  </a:cubicBezTo>
                  <a:lnTo>
                    <a:pt x="2168" y="3334"/>
                  </a:lnTo>
                  <a:cubicBezTo>
                    <a:pt x="2239" y="3334"/>
                    <a:pt x="2263" y="3287"/>
                    <a:pt x="2239" y="3239"/>
                  </a:cubicBezTo>
                  <a:lnTo>
                    <a:pt x="620" y="24"/>
                  </a:lnTo>
                  <a:cubicBezTo>
                    <a:pt x="620" y="24"/>
                    <a:pt x="596" y="0"/>
                    <a:pt x="5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84"/>
            <p:cNvSpPr/>
            <p:nvPr/>
          </p:nvSpPr>
          <p:spPr>
            <a:xfrm>
              <a:off x="3859673" y="1927015"/>
              <a:ext cx="50447" cy="83273"/>
            </a:xfrm>
            <a:custGeom>
              <a:rect b="b" l="l" r="r" t="t"/>
              <a:pathLst>
                <a:path extrusionOk="0" h="2793" w="1692">
                  <a:moveTo>
                    <a:pt x="289" y="1"/>
                  </a:moveTo>
                  <a:cubicBezTo>
                    <a:pt x="268" y="1"/>
                    <a:pt x="250" y="19"/>
                    <a:pt x="238" y="54"/>
                  </a:cubicBezTo>
                  <a:lnTo>
                    <a:pt x="0" y="507"/>
                  </a:lnTo>
                  <a:lnTo>
                    <a:pt x="1096" y="2698"/>
                  </a:lnTo>
                  <a:cubicBezTo>
                    <a:pt x="1120" y="2722"/>
                    <a:pt x="1096" y="2793"/>
                    <a:pt x="1024" y="2793"/>
                  </a:cubicBezTo>
                  <a:lnTo>
                    <a:pt x="1596" y="2793"/>
                  </a:lnTo>
                  <a:cubicBezTo>
                    <a:pt x="1667" y="2793"/>
                    <a:pt x="1691" y="2722"/>
                    <a:pt x="1691" y="2698"/>
                  </a:cubicBezTo>
                  <a:lnTo>
                    <a:pt x="358" y="54"/>
                  </a:lnTo>
                  <a:cubicBezTo>
                    <a:pt x="334" y="19"/>
                    <a:pt x="310"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84"/>
            <p:cNvSpPr/>
            <p:nvPr/>
          </p:nvSpPr>
          <p:spPr>
            <a:xfrm>
              <a:off x="3819899" y="1922214"/>
              <a:ext cx="95169" cy="94484"/>
            </a:xfrm>
            <a:custGeom>
              <a:rect b="b" l="l" r="r" t="t"/>
              <a:pathLst>
                <a:path extrusionOk="0" h="3169" w="3192">
                  <a:moveTo>
                    <a:pt x="1596" y="477"/>
                  </a:moveTo>
                  <a:lnTo>
                    <a:pt x="2763" y="2811"/>
                  </a:lnTo>
                  <a:lnTo>
                    <a:pt x="429" y="2811"/>
                  </a:lnTo>
                  <a:lnTo>
                    <a:pt x="1596" y="477"/>
                  </a:lnTo>
                  <a:close/>
                  <a:moveTo>
                    <a:pt x="1620" y="1"/>
                  </a:moveTo>
                  <a:cubicBezTo>
                    <a:pt x="1525" y="1"/>
                    <a:pt x="1453" y="72"/>
                    <a:pt x="1406" y="144"/>
                  </a:cubicBezTo>
                  <a:lnTo>
                    <a:pt x="72" y="2811"/>
                  </a:lnTo>
                  <a:cubicBezTo>
                    <a:pt x="1" y="2883"/>
                    <a:pt x="48" y="3002"/>
                    <a:pt x="144" y="3097"/>
                  </a:cubicBezTo>
                  <a:cubicBezTo>
                    <a:pt x="167" y="3121"/>
                    <a:pt x="215" y="3168"/>
                    <a:pt x="286" y="3168"/>
                  </a:cubicBezTo>
                  <a:lnTo>
                    <a:pt x="2930" y="3168"/>
                  </a:lnTo>
                  <a:cubicBezTo>
                    <a:pt x="3025" y="3168"/>
                    <a:pt x="3073" y="3121"/>
                    <a:pt x="3144" y="3073"/>
                  </a:cubicBezTo>
                  <a:cubicBezTo>
                    <a:pt x="3192" y="2978"/>
                    <a:pt x="3192" y="2883"/>
                    <a:pt x="3168" y="2811"/>
                  </a:cubicBezTo>
                  <a:lnTo>
                    <a:pt x="1834" y="144"/>
                  </a:lnTo>
                  <a:cubicBezTo>
                    <a:pt x="1811" y="72"/>
                    <a:pt x="171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84"/>
            <p:cNvSpPr/>
            <p:nvPr/>
          </p:nvSpPr>
          <p:spPr>
            <a:xfrm>
              <a:off x="3765933" y="2030862"/>
              <a:ext cx="207363" cy="110077"/>
            </a:xfrm>
            <a:custGeom>
              <a:rect b="b" l="l" r="r" t="t"/>
              <a:pathLst>
                <a:path extrusionOk="0" h="3692" w="6955">
                  <a:moveTo>
                    <a:pt x="1858" y="1"/>
                  </a:moveTo>
                  <a:cubicBezTo>
                    <a:pt x="1763" y="1"/>
                    <a:pt x="1668" y="48"/>
                    <a:pt x="1644" y="120"/>
                  </a:cubicBezTo>
                  <a:lnTo>
                    <a:pt x="25" y="3335"/>
                  </a:lnTo>
                  <a:cubicBezTo>
                    <a:pt x="1" y="3406"/>
                    <a:pt x="1" y="3501"/>
                    <a:pt x="25" y="3573"/>
                  </a:cubicBezTo>
                  <a:cubicBezTo>
                    <a:pt x="1" y="3644"/>
                    <a:pt x="72" y="3692"/>
                    <a:pt x="168" y="3692"/>
                  </a:cubicBezTo>
                  <a:lnTo>
                    <a:pt x="6669" y="3692"/>
                  </a:lnTo>
                  <a:cubicBezTo>
                    <a:pt x="6764" y="3692"/>
                    <a:pt x="6836" y="3644"/>
                    <a:pt x="6883" y="3597"/>
                  </a:cubicBezTo>
                  <a:cubicBezTo>
                    <a:pt x="6955" y="3501"/>
                    <a:pt x="6955" y="3406"/>
                    <a:pt x="6907" y="3335"/>
                  </a:cubicBezTo>
                  <a:lnTo>
                    <a:pt x="5311" y="120"/>
                  </a:lnTo>
                  <a:cubicBezTo>
                    <a:pt x="5288" y="24"/>
                    <a:pt x="5192" y="1"/>
                    <a:pt x="5097" y="1"/>
                  </a:cubicBezTo>
                  <a:lnTo>
                    <a:pt x="3240" y="1"/>
                  </a:lnTo>
                  <a:cubicBezTo>
                    <a:pt x="3168" y="1"/>
                    <a:pt x="3097" y="48"/>
                    <a:pt x="3073" y="143"/>
                  </a:cubicBezTo>
                  <a:cubicBezTo>
                    <a:pt x="3049" y="263"/>
                    <a:pt x="3144" y="358"/>
                    <a:pt x="3240" y="358"/>
                  </a:cubicBezTo>
                  <a:lnTo>
                    <a:pt x="5026" y="358"/>
                  </a:lnTo>
                  <a:lnTo>
                    <a:pt x="6550" y="3358"/>
                  </a:lnTo>
                  <a:lnTo>
                    <a:pt x="382" y="3358"/>
                  </a:lnTo>
                  <a:lnTo>
                    <a:pt x="1906" y="358"/>
                  </a:lnTo>
                  <a:lnTo>
                    <a:pt x="2478" y="358"/>
                  </a:lnTo>
                  <a:cubicBezTo>
                    <a:pt x="2573" y="358"/>
                    <a:pt x="2620" y="286"/>
                    <a:pt x="2644" y="191"/>
                  </a:cubicBezTo>
                  <a:cubicBezTo>
                    <a:pt x="2692" y="72"/>
                    <a:pt x="2597" y="1"/>
                    <a:pt x="2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84"/>
            <p:cNvSpPr/>
            <p:nvPr/>
          </p:nvSpPr>
          <p:spPr>
            <a:xfrm>
              <a:off x="3698491" y="2154416"/>
              <a:ext cx="339414" cy="122152"/>
            </a:xfrm>
            <a:custGeom>
              <a:rect b="b" l="l" r="r" t="t"/>
              <a:pathLst>
                <a:path extrusionOk="0" h="4097" w="11384">
                  <a:moveTo>
                    <a:pt x="2072" y="0"/>
                  </a:moveTo>
                  <a:cubicBezTo>
                    <a:pt x="1977" y="0"/>
                    <a:pt x="1882" y="72"/>
                    <a:pt x="1858" y="167"/>
                  </a:cubicBezTo>
                  <a:lnTo>
                    <a:pt x="72" y="3739"/>
                  </a:lnTo>
                  <a:cubicBezTo>
                    <a:pt x="0" y="3811"/>
                    <a:pt x="48" y="3953"/>
                    <a:pt x="96" y="4001"/>
                  </a:cubicBezTo>
                  <a:cubicBezTo>
                    <a:pt x="143" y="4073"/>
                    <a:pt x="215" y="4096"/>
                    <a:pt x="262" y="4096"/>
                  </a:cubicBezTo>
                  <a:lnTo>
                    <a:pt x="11169" y="4096"/>
                  </a:lnTo>
                  <a:cubicBezTo>
                    <a:pt x="11217" y="4096"/>
                    <a:pt x="11312" y="4049"/>
                    <a:pt x="11336" y="4001"/>
                  </a:cubicBezTo>
                  <a:cubicBezTo>
                    <a:pt x="11384" y="3953"/>
                    <a:pt x="11384" y="3834"/>
                    <a:pt x="11360" y="3739"/>
                  </a:cubicBezTo>
                  <a:lnTo>
                    <a:pt x="10336" y="1715"/>
                  </a:lnTo>
                  <a:cubicBezTo>
                    <a:pt x="10318" y="1642"/>
                    <a:pt x="10244" y="1611"/>
                    <a:pt x="10168" y="1611"/>
                  </a:cubicBezTo>
                  <a:cubicBezTo>
                    <a:pt x="10144" y="1611"/>
                    <a:pt x="10120" y="1614"/>
                    <a:pt x="10098" y="1620"/>
                  </a:cubicBezTo>
                  <a:cubicBezTo>
                    <a:pt x="10003" y="1643"/>
                    <a:pt x="9979" y="1763"/>
                    <a:pt x="10003" y="1858"/>
                  </a:cubicBezTo>
                  <a:lnTo>
                    <a:pt x="10955" y="3739"/>
                  </a:lnTo>
                  <a:lnTo>
                    <a:pt x="405" y="3739"/>
                  </a:lnTo>
                  <a:lnTo>
                    <a:pt x="2096" y="381"/>
                  </a:lnTo>
                  <a:lnTo>
                    <a:pt x="9288" y="381"/>
                  </a:lnTo>
                  <a:lnTo>
                    <a:pt x="9693" y="1120"/>
                  </a:lnTo>
                  <a:cubicBezTo>
                    <a:pt x="9710" y="1171"/>
                    <a:pt x="9777" y="1210"/>
                    <a:pt x="9848" y="1210"/>
                  </a:cubicBezTo>
                  <a:cubicBezTo>
                    <a:pt x="9876" y="1210"/>
                    <a:pt x="9904" y="1204"/>
                    <a:pt x="9931" y="1191"/>
                  </a:cubicBezTo>
                  <a:cubicBezTo>
                    <a:pt x="10003" y="1167"/>
                    <a:pt x="10050" y="1048"/>
                    <a:pt x="10003" y="977"/>
                  </a:cubicBezTo>
                  <a:lnTo>
                    <a:pt x="9598" y="167"/>
                  </a:lnTo>
                  <a:cubicBezTo>
                    <a:pt x="9574" y="72"/>
                    <a:pt x="9479" y="0"/>
                    <a:pt x="93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6" name="Google Shape;20936;p84"/>
          <p:cNvGrpSpPr/>
          <p:nvPr/>
        </p:nvGrpSpPr>
        <p:grpSpPr>
          <a:xfrm>
            <a:off x="4818946" y="1922214"/>
            <a:ext cx="289030" cy="354442"/>
            <a:chOff x="5009434" y="1922214"/>
            <a:chExt cx="289030" cy="354442"/>
          </a:xfrm>
        </p:grpSpPr>
        <p:sp>
          <p:nvSpPr>
            <p:cNvPr id="20937" name="Google Shape;20937;p84"/>
            <p:cNvSpPr/>
            <p:nvPr/>
          </p:nvSpPr>
          <p:spPr>
            <a:xfrm>
              <a:off x="5177026" y="2047200"/>
              <a:ext cx="115026" cy="223672"/>
            </a:xfrm>
            <a:custGeom>
              <a:rect b="b" l="l" r="r" t="t"/>
              <a:pathLst>
                <a:path extrusionOk="0" h="7502" w="3858">
                  <a:moveTo>
                    <a:pt x="71" y="0"/>
                  </a:moveTo>
                  <a:cubicBezTo>
                    <a:pt x="48" y="0"/>
                    <a:pt x="0" y="24"/>
                    <a:pt x="0" y="72"/>
                  </a:cubicBezTo>
                  <a:lnTo>
                    <a:pt x="0" y="7454"/>
                  </a:lnTo>
                  <a:cubicBezTo>
                    <a:pt x="0" y="7478"/>
                    <a:pt x="48" y="7502"/>
                    <a:pt x="71" y="7502"/>
                  </a:cubicBezTo>
                  <a:lnTo>
                    <a:pt x="3787" y="7502"/>
                  </a:lnTo>
                  <a:cubicBezTo>
                    <a:pt x="3810" y="7502"/>
                    <a:pt x="3858" y="7478"/>
                    <a:pt x="3858" y="7454"/>
                  </a:cubicBezTo>
                  <a:lnTo>
                    <a:pt x="3858" y="72"/>
                  </a:lnTo>
                  <a:cubicBezTo>
                    <a:pt x="3858" y="24"/>
                    <a:pt x="3810" y="0"/>
                    <a:pt x="3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84"/>
            <p:cNvSpPr/>
            <p:nvPr/>
          </p:nvSpPr>
          <p:spPr>
            <a:xfrm>
              <a:off x="5277831" y="2046932"/>
              <a:ext cx="14937" cy="223940"/>
            </a:xfrm>
            <a:custGeom>
              <a:rect b="b" l="l" r="r" t="t"/>
              <a:pathLst>
                <a:path extrusionOk="0" h="7511" w="501">
                  <a:moveTo>
                    <a:pt x="461" y="0"/>
                  </a:moveTo>
                  <a:cubicBezTo>
                    <a:pt x="452" y="0"/>
                    <a:pt x="441" y="3"/>
                    <a:pt x="429" y="9"/>
                  </a:cubicBezTo>
                  <a:lnTo>
                    <a:pt x="1" y="9"/>
                  </a:lnTo>
                  <a:cubicBezTo>
                    <a:pt x="25" y="9"/>
                    <a:pt x="48" y="33"/>
                    <a:pt x="48" y="81"/>
                  </a:cubicBezTo>
                  <a:lnTo>
                    <a:pt x="48" y="7463"/>
                  </a:lnTo>
                  <a:cubicBezTo>
                    <a:pt x="48" y="7487"/>
                    <a:pt x="25" y="7511"/>
                    <a:pt x="1" y="7511"/>
                  </a:cubicBezTo>
                  <a:lnTo>
                    <a:pt x="429" y="7511"/>
                  </a:lnTo>
                  <a:cubicBezTo>
                    <a:pt x="477" y="7511"/>
                    <a:pt x="501" y="7487"/>
                    <a:pt x="501" y="7463"/>
                  </a:cubicBezTo>
                  <a:lnTo>
                    <a:pt x="501" y="81"/>
                  </a:lnTo>
                  <a:cubicBezTo>
                    <a:pt x="501" y="27"/>
                    <a:pt x="487" y="0"/>
                    <a:pt x="46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84"/>
            <p:cNvSpPr/>
            <p:nvPr/>
          </p:nvSpPr>
          <p:spPr>
            <a:xfrm>
              <a:off x="5042111" y="1927909"/>
              <a:ext cx="58944" cy="58259"/>
            </a:xfrm>
            <a:custGeom>
              <a:rect b="b" l="l" r="r" t="t"/>
              <a:pathLst>
                <a:path extrusionOk="0" h="1954" w="1977">
                  <a:moveTo>
                    <a:pt x="977" y="1"/>
                  </a:moveTo>
                  <a:cubicBezTo>
                    <a:pt x="453" y="1"/>
                    <a:pt x="0" y="429"/>
                    <a:pt x="0" y="977"/>
                  </a:cubicBezTo>
                  <a:cubicBezTo>
                    <a:pt x="0" y="1525"/>
                    <a:pt x="453" y="1953"/>
                    <a:pt x="977" y="1953"/>
                  </a:cubicBezTo>
                  <a:cubicBezTo>
                    <a:pt x="1524" y="1953"/>
                    <a:pt x="1977" y="1525"/>
                    <a:pt x="1977" y="977"/>
                  </a:cubicBezTo>
                  <a:cubicBezTo>
                    <a:pt x="1977" y="429"/>
                    <a:pt x="1524" y="1"/>
                    <a:pt x="977"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84"/>
            <p:cNvSpPr/>
            <p:nvPr/>
          </p:nvSpPr>
          <p:spPr>
            <a:xfrm>
              <a:off x="5051324" y="1928625"/>
              <a:ext cx="49731" cy="57543"/>
            </a:xfrm>
            <a:custGeom>
              <a:rect b="b" l="l" r="r" t="t"/>
              <a:pathLst>
                <a:path extrusionOk="0" h="1930" w="1668">
                  <a:moveTo>
                    <a:pt x="930" y="0"/>
                  </a:moveTo>
                  <a:lnTo>
                    <a:pt x="930" y="0"/>
                  </a:lnTo>
                  <a:cubicBezTo>
                    <a:pt x="1120" y="167"/>
                    <a:pt x="1239" y="405"/>
                    <a:pt x="1239" y="715"/>
                  </a:cubicBezTo>
                  <a:cubicBezTo>
                    <a:pt x="1239" y="1239"/>
                    <a:pt x="811" y="1691"/>
                    <a:pt x="263" y="1691"/>
                  </a:cubicBezTo>
                  <a:cubicBezTo>
                    <a:pt x="168" y="1691"/>
                    <a:pt x="96" y="1691"/>
                    <a:pt x="1" y="1667"/>
                  </a:cubicBezTo>
                  <a:lnTo>
                    <a:pt x="1" y="1667"/>
                  </a:lnTo>
                  <a:cubicBezTo>
                    <a:pt x="168" y="1834"/>
                    <a:pt x="406" y="1929"/>
                    <a:pt x="691" y="1929"/>
                  </a:cubicBezTo>
                  <a:cubicBezTo>
                    <a:pt x="1215" y="1929"/>
                    <a:pt x="1668" y="1477"/>
                    <a:pt x="1668" y="953"/>
                  </a:cubicBezTo>
                  <a:cubicBezTo>
                    <a:pt x="1668" y="500"/>
                    <a:pt x="1358" y="119"/>
                    <a:pt x="93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84"/>
            <p:cNvSpPr/>
            <p:nvPr/>
          </p:nvSpPr>
          <p:spPr>
            <a:xfrm>
              <a:off x="5012296" y="2006711"/>
              <a:ext cx="117889" cy="263684"/>
            </a:xfrm>
            <a:custGeom>
              <a:rect b="b" l="l" r="r" t="t"/>
              <a:pathLst>
                <a:path extrusionOk="0" h="8844" w="3954">
                  <a:moveTo>
                    <a:pt x="1953" y="1"/>
                  </a:moveTo>
                  <a:cubicBezTo>
                    <a:pt x="881" y="1"/>
                    <a:pt x="0" y="858"/>
                    <a:pt x="0" y="1954"/>
                  </a:cubicBezTo>
                  <a:lnTo>
                    <a:pt x="0" y="3573"/>
                  </a:lnTo>
                  <a:lnTo>
                    <a:pt x="0" y="3597"/>
                  </a:lnTo>
                  <a:cubicBezTo>
                    <a:pt x="0" y="3621"/>
                    <a:pt x="0" y="3692"/>
                    <a:pt x="24" y="3716"/>
                  </a:cubicBezTo>
                  <a:cubicBezTo>
                    <a:pt x="48" y="3787"/>
                    <a:pt x="95" y="3835"/>
                    <a:pt x="143" y="3906"/>
                  </a:cubicBezTo>
                  <a:cubicBezTo>
                    <a:pt x="214" y="3930"/>
                    <a:pt x="262" y="3954"/>
                    <a:pt x="357" y="3954"/>
                  </a:cubicBezTo>
                  <a:lnTo>
                    <a:pt x="143" y="5407"/>
                  </a:lnTo>
                  <a:cubicBezTo>
                    <a:pt x="119" y="5526"/>
                    <a:pt x="214" y="5621"/>
                    <a:pt x="333" y="5621"/>
                  </a:cubicBezTo>
                  <a:lnTo>
                    <a:pt x="738" y="5621"/>
                  </a:lnTo>
                  <a:lnTo>
                    <a:pt x="738" y="8360"/>
                  </a:lnTo>
                  <a:cubicBezTo>
                    <a:pt x="738" y="8479"/>
                    <a:pt x="810" y="8622"/>
                    <a:pt x="881" y="8693"/>
                  </a:cubicBezTo>
                  <a:cubicBezTo>
                    <a:pt x="1021" y="8798"/>
                    <a:pt x="1166" y="8843"/>
                    <a:pt x="1302" y="8843"/>
                  </a:cubicBezTo>
                  <a:cubicBezTo>
                    <a:pt x="1631" y="8843"/>
                    <a:pt x="1905" y="8578"/>
                    <a:pt x="1905" y="8241"/>
                  </a:cubicBezTo>
                  <a:cubicBezTo>
                    <a:pt x="1905" y="8578"/>
                    <a:pt x="2167" y="8843"/>
                    <a:pt x="2489" y="8843"/>
                  </a:cubicBezTo>
                  <a:cubicBezTo>
                    <a:pt x="2623" y="8843"/>
                    <a:pt x="2766" y="8798"/>
                    <a:pt x="2905" y="8693"/>
                  </a:cubicBezTo>
                  <a:cubicBezTo>
                    <a:pt x="3001" y="8622"/>
                    <a:pt x="3072" y="8479"/>
                    <a:pt x="3072" y="8360"/>
                  </a:cubicBezTo>
                  <a:lnTo>
                    <a:pt x="3072" y="5621"/>
                  </a:lnTo>
                  <a:lnTo>
                    <a:pt x="3453" y="5621"/>
                  </a:lnTo>
                  <a:cubicBezTo>
                    <a:pt x="3572" y="5621"/>
                    <a:pt x="3668" y="5526"/>
                    <a:pt x="3620" y="5407"/>
                  </a:cubicBezTo>
                  <a:lnTo>
                    <a:pt x="3429" y="3954"/>
                  </a:lnTo>
                  <a:cubicBezTo>
                    <a:pt x="3501" y="3954"/>
                    <a:pt x="3572" y="3930"/>
                    <a:pt x="3620" y="3883"/>
                  </a:cubicBezTo>
                  <a:cubicBezTo>
                    <a:pt x="3858" y="3835"/>
                    <a:pt x="3953" y="3716"/>
                    <a:pt x="3953" y="3573"/>
                  </a:cubicBezTo>
                  <a:lnTo>
                    <a:pt x="3953" y="1954"/>
                  </a:lnTo>
                  <a:cubicBezTo>
                    <a:pt x="3953" y="882"/>
                    <a:pt x="3096" y="1"/>
                    <a:pt x="200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84"/>
            <p:cNvSpPr/>
            <p:nvPr/>
          </p:nvSpPr>
          <p:spPr>
            <a:xfrm>
              <a:off x="5064830" y="2008142"/>
              <a:ext cx="65354" cy="262730"/>
            </a:xfrm>
            <a:custGeom>
              <a:rect b="b" l="l" r="r" t="t"/>
              <a:pathLst>
                <a:path extrusionOk="0" h="8812" w="2192">
                  <a:moveTo>
                    <a:pt x="282" y="0"/>
                  </a:moveTo>
                  <a:cubicBezTo>
                    <a:pt x="268" y="0"/>
                    <a:pt x="253" y="0"/>
                    <a:pt x="238" y="1"/>
                  </a:cubicBezTo>
                  <a:lnTo>
                    <a:pt x="0" y="1"/>
                  </a:lnTo>
                  <a:cubicBezTo>
                    <a:pt x="977" y="96"/>
                    <a:pt x="1715" y="929"/>
                    <a:pt x="1715" y="1929"/>
                  </a:cubicBezTo>
                  <a:lnTo>
                    <a:pt x="1715" y="3549"/>
                  </a:lnTo>
                  <a:cubicBezTo>
                    <a:pt x="1715" y="3692"/>
                    <a:pt x="1596" y="3835"/>
                    <a:pt x="1453" y="3906"/>
                  </a:cubicBezTo>
                  <a:cubicBezTo>
                    <a:pt x="1382" y="3930"/>
                    <a:pt x="1358" y="4001"/>
                    <a:pt x="1358" y="4049"/>
                  </a:cubicBezTo>
                  <a:lnTo>
                    <a:pt x="1548" y="5383"/>
                  </a:lnTo>
                  <a:cubicBezTo>
                    <a:pt x="1565" y="5466"/>
                    <a:pt x="1523" y="5538"/>
                    <a:pt x="1456" y="5573"/>
                  </a:cubicBezTo>
                  <a:lnTo>
                    <a:pt x="1834" y="5573"/>
                  </a:lnTo>
                  <a:cubicBezTo>
                    <a:pt x="1953" y="5573"/>
                    <a:pt x="2048" y="5478"/>
                    <a:pt x="2025" y="5359"/>
                  </a:cubicBezTo>
                  <a:lnTo>
                    <a:pt x="1810" y="3906"/>
                  </a:lnTo>
                  <a:cubicBezTo>
                    <a:pt x="2025" y="3906"/>
                    <a:pt x="2191" y="3716"/>
                    <a:pt x="2191" y="3525"/>
                  </a:cubicBezTo>
                  <a:lnTo>
                    <a:pt x="2191" y="1929"/>
                  </a:lnTo>
                  <a:cubicBezTo>
                    <a:pt x="2191" y="849"/>
                    <a:pt x="1334" y="0"/>
                    <a:pt x="282" y="0"/>
                  </a:cubicBezTo>
                  <a:close/>
                  <a:moveTo>
                    <a:pt x="1429" y="5573"/>
                  </a:moveTo>
                  <a:lnTo>
                    <a:pt x="1429" y="5585"/>
                  </a:lnTo>
                  <a:lnTo>
                    <a:pt x="1429" y="5585"/>
                  </a:lnTo>
                  <a:cubicBezTo>
                    <a:pt x="1439" y="5582"/>
                    <a:pt x="1447" y="5578"/>
                    <a:pt x="1456" y="5573"/>
                  </a:cubicBezTo>
                  <a:close/>
                  <a:moveTo>
                    <a:pt x="1429" y="5585"/>
                  </a:moveTo>
                  <a:lnTo>
                    <a:pt x="1429" y="5585"/>
                  </a:lnTo>
                  <a:cubicBezTo>
                    <a:pt x="1407" y="5593"/>
                    <a:pt x="1383" y="5597"/>
                    <a:pt x="1358" y="5597"/>
                  </a:cubicBezTo>
                  <a:lnTo>
                    <a:pt x="953" y="5597"/>
                  </a:lnTo>
                  <a:lnTo>
                    <a:pt x="953" y="8216"/>
                  </a:lnTo>
                  <a:cubicBezTo>
                    <a:pt x="953" y="8359"/>
                    <a:pt x="881" y="8526"/>
                    <a:pt x="762" y="8645"/>
                  </a:cubicBezTo>
                  <a:cubicBezTo>
                    <a:pt x="715" y="8693"/>
                    <a:pt x="643" y="8717"/>
                    <a:pt x="596" y="8764"/>
                  </a:cubicBezTo>
                  <a:cubicBezTo>
                    <a:pt x="667" y="8788"/>
                    <a:pt x="739" y="8812"/>
                    <a:pt x="834" y="8812"/>
                  </a:cubicBezTo>
                  <a:cubicBezTo>
                    <a:pt x="977" y="8812"/>
                    <a:pt x="1120" y="8764"/>
                    <a:pt x="1239" y="8645"/>
                  </a:cubicBezTo>
                  <a:cubicBezTo>
                    <a:pt x="1358" y="8526"/>
                    <a:pt x="1429" y="8359"/>
                    <a:pt x="1429" y="8216"/>
                  </a:cubicBezTo>
                  <a:lnTo>
                    <a:pt x="1429" y="5585"/>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84"/>
            <p:cNvSpPr/>
            <p:nvPr/>
          </p:nvSpPr>
          <p:spPr>
            <a:xfrm>
              <a:off x="5172046" y="2042221"/>
              <a:ext cx="124984" cy="234346"/>
            </a:xfrm>
            <a:custGeom>
              <a:rect b="b" l="l" r="r" t="t"/>
              <a:pathLst>
                <a:path extrusionOk="0" h="7860" w="4192">
                  <a:moveTo>
                    <a:pt x="238" y="1"/>
                  </a:moveTo>
                  <a:cubicBezTo>
                    <a:pt x="96" y="1"/>
                    <a:pt x="0" y="120"/>
                    <a:pt x="0" y="239"/>
                  </a:cubicBezTo>
                  <a:lnTo>
                    <a:pt x="0" y="7621"/>
                  </a:lnTo>
                  <a:cubicBezTo>
                    <a:pt x="0" y="7764"/>
                    <a:pt x="119" y="7859"/>
                    <a:pt x="238" y="7859"/>
                  </a:cubicBezTo>
                  <a:lnTo>
                    <a:pt x="4025" y="7859"/>
                  </a:lnTo>
                  <a:cubicBezTo>
                    <a:pt x="4096" y="7859"/>
                    <a:pt x="4192" y="7764"/>
                    <a:pt x="4192" y="7669"/>
                  </a:cubicBezTo>
                  <a:lnTo>
                    <a:pt x="4192" y="6002"/>
                  </a:lnTo>
                  <a:cubicBezTo>
                    <a:pt x="4192" y="5978"/>
                    <a:pt x="4168" y="5907"/>
                    <a:pt x="4144" y="5883"/>
                  </a:cubicBezTo>
                  <a:cubicBezTo>
                    <a:pt x="4096" y="5856"/>
                    <a:pt x="4051" y="5844"/>
                    <a:pt x="4010" y="5844"/>
                  </a:cubicBezTo>
                  <a:cubicBezTo>
                    <a:pt x="3907" y="5844"/>
                    <a:pt x="3834" y="5917"/>
                    <a:pt x="3834" y="6002"/>
                  </a:cubicBezTo>
                  <a:lnTo>
                    <a:pt x="3834" y="7455"/>
                  </a:lnTo>
                  <a:lnTo>
                    <a:pt x="334" y="7455"/>
                  </a:lnTo>
                  <a:lnTo>
                    <a:pt x="334" y="286"/>
                  </a:lnTo>
                  <a:lnTo>
                    <a:pt x="3834" y="286"/>
                  </a:lnTo>
                  <a:lnTo>
                    <a:pt x="3834" y="5168"/>
                  </a:lnTo>
                  <a:cubicBezTo>
                    <a:pt x="3834" y="5264"/>
                    <a:pt x="3906" y="5311"/>
                    <a:pt x="3977" y="5359"/>
                  </a:cubicBezTo>
                  <a:cubicBezTo>
                    <a:pt x="3990" y="5361"/>
                    <a:pt x="4002" y="5363"/>
                    <a:pt x="4014" y="5363"/>
                  </a:cubicBezTo>
                  <a:cubicBezTo>
                    <a:pt x="4115" y="5363"/>
                    <a:pt x="4192" y="5275"/>
                    <a:pt x="4192" y="5168"/>
                  </a:cubicBezTo>
                  <a:lnTo>
                    <a:pt x="4192" y="167"/>
                  </a:lnTo>
                  <a:cubicBezTo>
                    <a:pt x="4192" y="120"/>
                    <a:pt x="4096" y="1"/>
                    <a:pt x="3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84"/>
            <p:cNvSpPr/>
            <p:nvPr/>
          </p:nvSpPr>
          <p:spPr>
            <a:xfrm>
              <a:off x="5164235" y="1968160"/>
              <a:ext cx="36941" cy="53488"/>
            </a:xfrm>
            <a:custGeom>
              <a:rect b="b" l="l" r="r" t="t"/>
              <a:pathLst>
                <a:path extrusionOk="0" h="1794" w="1239">
                  <a:moveTo>
                    <a:pt x="643" y="961"/>
                  </a:moveTo>
                  <a:cubicBezTo>
                    <a:pt x="786" y="961"/>
                    <a:pt x="882" y="1080"/>
                    <a:pt x="882" y="1199"/>
                  </a:cubicBezTo>
                  <a:cubicBezTo>
                    <a:pt x="882" y="1342"/>
                    <a:pt x="762" y="1437"/>
                    <a:pt x="643" y="1437"/>
                  </a:cubicBezTo>
                  <a:cubicBezTo>
                    <a:pt x="524" y="1437"/>
                    <a:pt x="405" y="1342"/>
                    <a:pt x="405" y="1199"/>
                  </a:cubicBezTo>
                  <a:cubicBezTo>
                    <a:pt x="405" y="1056"/>
                    <a:pt x="524" y="961"/>
                    <a:pt x="643" y="961"/>
                  </a:cubicBezTo>
                  <a:close/>
                  <a:moveTo>
                    <a:pt x="707" y="0"/>
                  </a:moveTo>
                  <a:cubicBezTo>
                    <a:pt x="671" y="0"/>
                    <a:pt x="639" y="12"/>
                    <a:pt x="620" y="32"/>
                  </a:cubicBezTo>
                  <a:cubicBezTo>
                    <a:pt x="596" y="79"/>
                    <a:pt x="119" y="413"/>
                    <a:pt x="24" y="1103"/>
                  </a:cubicBezTo>
                  <a:cubicBezTo>
                    <a:pt x="0" y="1461"/>
                    <a:pt x="239" y="1794"/>
                    <a:pt x="620" y="1794"/>
                  </a:cubicBezTo>
                  <a:cubicBezTo>
                    <a:pt x="977" y="1794"/>
                    <a:pt x="1239" y="1532"/>
                    <a:pt x="1239" y="1199"/>
                  </a:cubicBezTo>
                  <a:cubicBezTo>
                    <a:pt x="1239" y="865"/>
                    <a:pt x="977" y="603"/>
                    <a:pt x="643" y="603"/>
                  </a:cubicBezTo>
                  <a:lnTo>
                    <a:pt x="596" y="603"/>
                  </a:lnTo>
                  <a:cubicBezTo>
                    <a:pt x="715" y="413"/>
                    <a:pt x="834" y="294"/>
                    <a:pt x="834" y="294"/>
                  </a:cubicBezTo>
                  <a:cubicBezTo>
                    <a:pt x="905" y="246"/>
                    <a:pt x="905" y="127"/>
                    <a:pt x="858" y="79"/>
                  </a:cubicBezTo>
                  <a:cubicBezTo>
                    <a:pt x="816" y="24"/>
                    <a:pt x="758"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84"/>
            <p:cNvSpPr/>
            <p:nvPr/>
          </p:nvSpPr>
          <p:spPr>
            <a:xfrm>
              <a:off x="5208958" y="1969054"/>
              <a:ext cx="34824" cy="55456"/>
            </a:xfrm>
            <a:custGeom>
              <a:rect b="b" l="l" r="r" t="t"/>
              <a:pathLst>
                <a:path extrusionOk="0" h="1860" w="1168">
                  <a:moveTo>
                    <a:pt x="560" y="332"/>
                  </a:moveTo>
                  <a:cubicBezTo>
                    <a:pt x="572" y="332"/>
                    <a:pt x="584" y="333"/>
                    <a:pt x="596" y="335"/>
                  </a:cubicBezTo>
                  <a:cubicBezTo>
                    <a:pt x="715" y="335"/>
                    <a:pt x="810" y="454"/>
                    <a:pt x="810" y="573"/>
                  </a:cubicBezTo>
                  <a:lnTo>
                    <a:pt x="810" y="1240"/>
                  </a:lnTo>
                  <a:cubicBezTo>
                    <a:pt x="810" y="1359"/>
                    <a:pt x="715" y="1454"/>
                    <a:pt x="596" y="1454"/>
                  </a:cubicBezTo>
                  <a:cubicBezTo>
                    <a:pt x="453" y="1454"/>
                    <a:pt x="334" y="1383"/>
                    <a:pt x="334" y="1240"/>
                  </a:cubicBezTo>
                  <a:lnTo>
                    <a:pt x="334" y="573"/>
                  </a:lnTo>
                  <a:cubicBezTo>
                    <a:pt x="334" y="443"/>
                    <a:pt x="433" y="332"/>
                    <a:pt x="560" y="332"/>
                  </a:cubicBezTo>
                  <a:close/>
                  <a:moveTo>
                    <a:pt x="590" y="0"/>
                  </a:moveTo>
                  <a:cubicBezTo>
                    <a:pt x="577" y="0"/>
                    <a:pt x="563" y="1"/>
                    <a:pt x="548" y="2"/>
                  </a:cubicBezTo>
                  <a:cubicBezTo>
                    <a:pt x="239" y="49"/>
                    <a:pt x="1" y="264"/>
                    <a:pt x="1" y="597"/>
                  </a:cubicBezTo>
                  <a:lnTo>
                    <a:pt x="1" y="1264"/>
                  </a:lnTo>
                  <a:cubicBezTo>
                    <a:pt x="1" y="1550"/>
                    <a:pt x="239" y="1835"/>
                    <a:pt x="548" y="1859"/>
                  </a:cubicBezTo>
                  <a:cubicBezTo>
                    <a:pt x="882" y="1859"/>
                    <a:pt x="1168" y="1597"/>
                    <a:pt x="1168" y="1240"/>
                  </a:cubicBezTo>
                  <a:lnTo>
                    <a:pt x="1168" y="597"/>
                  </a:lnTo>
                  <a:cubicBezTo>
                    <a:pt x="1168" y="255"/>
                    <a:pt x="905" y="0"/>
                    <a:pt x="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84"/>
            <p:cNvSpPr/>
            <p:nvPr/>
          </p:nvSpPr>
          <p:spPr>
            <a:xfrm>
              <a:off x="5262208" y="1968130"/>
              <a:ext cx="29845" cy="55665"/>
            </a:xfrm>
            <a:custGeom>
              <a:rect b="b" l="l" r="r" t="t"/>
              <a:pathLst>
                <a:path extrusionOk="0" h="1867" w="1001">
                  <a:moveTo>
                    <a:pt x="815" y="0"/>
                  </a:moveTo>
                  <a:cubicBezTo>
                    <a:pt x="744" y="0"/>
                    <a:pt x="680" y="31"/>
                    <a:pt x="644" y="104"/>
                  </a:cubicBezTo>
                  <a:lnTo>
                    <a:pt x="1" y="1581"/>
                  </a:lnTo>
                  <a:cubicBezTo>
                    <a:pt x="1" y="1700"/>
                    <a:pt x="48" y="1795"/>
                    <a:pt x="120" y="1866"/>
                  </a:cubicBezTo>
                  <a:lnTo>
                    <a:pt x="191" y="1866"/>
                  </a:lnTo>
                  <a:cubicBezTo>
                    <a:pt x="239" y="1866"/>
                    <a:pt x="310" y="1819"/>
                    <a:pt x="334" y="1747"/>
                  </a:cubicBezTo>
                  <a:lnTo>
                    <a:pt x="953" y="247"/>
                  </a:lnTo>
                  <a:cubicBezTo>
                    <a:pt x="1001" y="152"/>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84"/>
            <p:cNvSpPr/>
            <p:nvPr/>
          </p:nvSpPr>
          <p:spPr>
            <a:xfrm>
              <a:off x="5255828" y="1972632"/>
              <a:ext cx="12820" cy="1282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84"/>
            <p:cNvSpPr/>
            <p:nvPr/>
          </p:nvSpPr>
          <p:spPr>
            <a:xfrm>
              <a:off x="5286359" y="2007427"/>
              <a:ext cx="12105" cy="12820"/>
            </a:xfrm>
            <a:custGeom>
              <a:rect b="b" l="l" r="r" t="t"/>
              <a:pathLst>
                <a:path extrusionOk="0" h="430" w="406">
                  <a:moveTo>
                    <a:pt x="215" y="1"/>
                  </a:moveTo>
                  <a:cubicBezTo>
                    <a:pt x="96" y="1"/>
                    <a:pt x="0" y="96"/>
                    <a:pt x="0" y="215"/>
                  </a:cubicBezTo>
                  <a:cubicBezTo>
                    <a:pt x="0" y="334"/>
                    <a:pt x="96" y="429"/>
                    <a:pt x="215" y="429"/>
                  </a:cubicBezTo>
                  <a:cubicBezTo>
                    <a:pt x="334" y="429"/>
                    <a:pt x="405" y="334"/>
                    <a:pt x="405" y="215"/>
                  </a:cubicBezTo>
                  <a:cubicBezTo>
                    <a:pt x="405"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84"/>
            <p:cNvSpPr/>
            <p:nvPr/>
          </p:nvSpPr>
          <p:spPr>
            <a:xfrm>
              <a:off x="5037132" y="1922214"/>
              <a:ext cx="68902" cy="69618"/>
            </a:xfrm>
            <a:custGeom>
              <a:rect b="b" l="l" r="r" t="t"/>
              <a:pathLst>
                <a:path extrusionOk="0" h="2335" w="2311">
                  <a:moveTo>
                    <a:pt x="1167" y="358"/>
                  </a:moveTo>
                  <a:cubicBezTo>
                    <a:pt x="1596" y="358"/>
                    <a:pt x="1953" y="715"/>
                    <a:pt x="1953" y="1168"/>
                  </a:cubicBezTo>
                  <a:cubicBezTo>
                    <a:pt x="1953" y="1620"/>
                    <a:pt x="1596" y="1978"/>
                    <a:pt x="1167" y="1978"/>
                  </a:cubicBezTo>
                  <a:cubicBezTo>
                    <a:pt x="715" y="1978"/>
                    <a:pt x="358" y="1620"/>
                    <a:pt x="358" y="1168"/>
                  </a:cubicBezTo>
                  <a:cubicBezTo>
                    <a:pt x="358" y="715"/>
                    <a:pt x="715" y="358"/>
                    <a:pt x="1167" y="358"/>
                  </a:cubicBezTo>
                  <a:close/>
                  <a:moveTo>
                    <a:pt x="1167" y="1"/>
                  </a:moveTo>
                  <a:cubicBezTo>
                    <a:pt x="525" y="1"/>
                    <a:pt x="1" y="501"/>
                    <a:pt x="1" y="1168"/>
                  </a:cubicBezTo>
                  <a:cubicBezTo>
                    <a:pt x="1" y="1787"/>
                    <a:pt x="525" y="2335"/>
                    <a:pt x="1167" y="2335"/>
                  </a:cubicBezTo>
                  <a:cubicBezTo>
                    <a:pt x="1787" y="2335"/>
                    <a:pt x="2311" y="1811"/>
                    <a:pt x="2311" y="1168"/>
                  </a:cubicBezTo>
                  <a:cubicBezTo>
                    <a:pt x="2311" y="549"/>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84"/>
            <p:cNvSpPr/>
            <p:nvPr/>
          </p:nvSpPr>
          <p:spPr>
            <a:xfrm>
              <a:off x="5009434" y="2003163"/>
              <a:ext cx="126416" cy="273493"/>
            </a:xfrm>
            <a:custGeom>
              <a:rect b="b" l="l" r="r" t="t"/>
              <a:pathLst>
                <a:path extrusionOk="0" h="9173" w="4240">
                  <a:moveTo>
                    <a:pt x="1906" y="5954"/>
                  </a:moveTo>
                  <a:lnTo>
                    <a:pt x="1906" y="8383"/>
                  </a:lnTo>
                  <a:cubicBezTo>
                    <a:pt x="1906" y="8609"/>
                    <a:pt x="1713" y="8814"/>
                    <a:pt x="1470" y="8814"/>
                  </a:cubicBezTo>
                  <a:cubicBezTo>
                    <a:pt x="1456" y="8814"/>
                    <a:pt x="1443" y="8813"/>
                    <a:pt x="1430" y="8812"/>
                  </a:cubicBezTo>
                  <a:cubicBezTo>
                    <a:pt x="1215" y="8765"/>
                    <a:pt x="1072" y="8598"/>
                    <a:pt x="1072" y="8383"/>
                  </a:cubicBezTo>
                  <a:lnTo>
                    <a:pt x="1072" y="5954"/>
                  </a:lnTo>
                  <a:close/>
                  <a:moveTo>
                    <a:pt x="3097" y="5931"/>
                  </a:moveTo>
                  <a:lnTo>
                    <a:pt x="3097" y="8383"/>
                  </a:lnTo>
                  <a:cubicBezTo>
                    <a:pt x="3097" y="8598"/>
                    <a:pt x="2954" y="8765"/>
                    <a:pt x="2763" y="8812"/>
                  </a:cubicBezTo>
                  <a:cubicBezTo>
                    <a:pt x="2739" y="8817"/>
                    <a:pt x="2714" y="8819"/>
                    <a:pt x="2690" y="8819"/>
                  </a:cubicBezTo>
                  <a:cubicBezTo>
                    <a:pt x="2458" y="8819"/>
                    <a:pt x="2263" y="8621"/>
                    <a:pt x="2263" y="8383"/>
                  </a:cubicBezTo>
                  <a:lnTo>
                    <a:pt x="2263" y="5931"/>
                  </a:lnTo>
                  <a:close/>
                  <a:moveTo>
                    <a:pt x="2049" y="1"/>
                  </a:moveTo>
                  <a:cubicBezTo>
                    <a:pt x="1668" y="1"/>
                    <a:pt x="1287" y="120"/>
                    <a:pt x="930" y="287"/>
                  </a:cubicBezTo>
                  <a:cubicBezTo>
                    <a:pt x="834" y="358"/>
                    <a:pt x="811" y="453"/>
                    <a:pt x="858" y="525"/>
                  </a:cubicBezTo>
                  <a:cubicBezTo>
                    <a:pt x="913" y="598"/>
                    <a:pt x="981" y="629"/>
                    <a:pt x="1042" y="629"/>
                  </a:cubicBezTo>
                  <a:cubicBezTo>
                    <a:pt x="1061" y="629"/>
                    <a:pt x="1079" y="626"/>
                    <a:pt x="1096" y="620"/>
                  </a:cubicBezTo>
                  <a:cubicBezTo>
                    <a:pt x="1406" y="429"/>
                    <a:pt x="1692" y="358"/>
                    <a:pt x="2049" y="358"/>
                  </a:cubicBezTo>
                  <a:lnTo>
                    <a:pt x="2096" y="358"/>
                  </a:lnTo>
                  <a:cubicBezTo>
                    <a:pt x="3073" y="358"/>
                    <a:pt x="3883" y="1168"/>
                    <a:pt x="3883" y="2144"/>
                  </a:cubicBezTo>
                  <a:lnTo>
                    <a:pt x="3883" y="3740"/>
                  </a:lnTo>
                  <a:lnTo>
                    <a:pt x="3883" y="3787"/>
                  </a:lnTo>
                  <a:cubicBezTo>
                    <a:pt x="3883" y="3883"/>
                    <a:pt x="3740" y="3954"/>
                    <a:pt x="3668" y="3954"/>
                  </a:cubicBezTo>
                  <a:cubicBezTo>
                    <a:pt x="3525" y="3954"/>
                    <a:pt x="3454" y="3835"/>
                    <a:pt x="3454" y="3716"/>
                  </a:cubicBezTo>
                  <a:lnTo>
                    <a:pt x="3454" y="2049"/>
                  </a:lnTo>
                  <a:cubicBezTo>
                    <a:pt x="3454" y="1954"/>
                    <a:pt x="3382" y="1906"/>
                    <a:pt x="3311" y="1882"/>
                  </a:cubicBezTo>
                  <a:cubicBezTo>
                    <a:pt x="3290" y="1874"/>
                    <a:pt x="3269" y="1870"/>
                    <a:pt x="3249" y="1870"/>
                  </a:cubicBezTo>
                  <a:cubicBezTo>
                    <a:pt x="3161" y="1870"/>
                    <a:pt x="3097" y="1951"/>
                    <a:pt x="3097" y="2049"/>
                  </a:cubicBezTo>
                  <a:lnTo>
                    <a:pt x="3097" y="3740"/>
                  </a:lnTo>
                  <a:cubicBezTo>
                    <a:pt x="3097" y="3978"/>
                    <a:pt x="3263" y="4216"/>
                    <a:pt x="3525" y="4287"/>
                  </a:cubicBezTo>
                  <a:lnTo>
                    <a:pt x="3692" y="5597"/>
                  </a:lnTo>
                  <a:lnTo>
                    <a:pt x="3692" y="5621"/>
                  </a:lnTo>
                  <a:lnTo>
                    <a:pt x="501" y="5621"/>
                  </a:lnTo>
                  <a:lnTo>
                    <a:pt x="501" y="5597"/>
                  </a:lnTo>
                  <a:lnTo>
                    <a:pt x="691" y="4287"/>
                  </a:lnTo>
                  <a:cubicBezTo>
                    <a:pt x="930" y="4216"/>
                    <a:pt x="1096" y="4025"/>
                    <a:pt x="1096" y="3740"/>
                  </a:cubicBezTo>
                  <a:lnTo>
                    <a:pt x="1096" y="2049"/>
                  </a:lnTo>
                  <a:cubicBezTo>
                    <a:pt x="1096" y="1954"/>
                    <a:pt x="1049" y="1906"/>
                    <a:pt x="953" y="1882"/>
                  </a:cubicBezTo>
                  <a:cubicBezTo>
                    <a:pt x="932" y="1874"/>
                    <a:pt x="911" y="1870"/>
                    <a:pt x="892" y="1870"/>
                  </a:cubicBezTo>
                  <a:cubicBezTo>
                    <a:pt x="803" y="1870"/>
                    <a:pt x="739" y="1951"/>
                    <a:pt x="739" y="2049"/>
                  </a:cubicBezTo>
                  <a:lnTo>
                    <a:pt x="739" y="3740"/>
                  </a:lnTo>
                  <a:cubicBezTo>
                    <a:pt x="739" y="3859"/>
                    <a:pt x="644" y="3954"/>
                    <a:pt x="525" y="3954"/>
                  </a:cubicBezTo>
                  <a:cubicBezTo>
                    <a:pt x="406" y="3954"/>
                    <a:pt x="334" y="3859"/>
                    <a:pt x="334" y="3740"/>
                  </a:cubicBezTo>
                  <a:lnTo>
                    <a:pt x="334" y="2168"/>
                  </a:lnTo>
                  <a:cubicBezTo>
                    <a:pt x="334" y="1811"/>
                    <a:pt x="453" y="1454"/>
                    <a:pt x="644" y="1120"/>
                  </a:cubicBezTo>
                  <a:cubicBezTo>
                    <a:pt x="715" y="1049"/>
                    <a:pt x="691" y="953"/>
                    <a:pt x="620" y="882"/>
                  </a:cubicBezTo>
                  <a:cubicBezTo>
                    <a:pt x="586" y="865"/>
                    <a:pt x="555" y="857"/>
                    <a:pt x="527" y="857"/>
                  </a:cubicBezTo>
                  <a:cubicBezTo>
                    <a:pt x="474" y="857"/>
                    <a:pt x="428" y="883"/>
                    <a:pt x="382" y="930"/>
                  </a:cubicBezTo>
                  <a:cubicBezTo>
                    <a:pt x="120" y="1287"/>
                    <a:pt x="1" y="1692"/>
                    <a:pt x="1" y="2144"/>
                  </a:cubicBezTo>
                  <a:lnTo>
                    <a:pt x="1" y="3740"/>
                  </a:lnTo>
                  <a:cubicBezTo>
                    <a:pt x="1" y="3954"/>
                    <a:pt x="120" y="4145"/>
                    <a:pt x="287" y="4216"/>
                  </a:cubicBezTo>
                  <a:cubicBezTo>
                    <a:pt x="334" y="4216"/>
                    <a:pt x="334" y="4264"/>
                    <a:pt x="358" y="4264"/>
                  </a:cubicBezTo>
                  <a:lnTo>
                    <a:pt x="168" y="5526"/>
                  </a:lnTo>
                  <a:cubicBezTo>
                    <a:pt x="168" y="5645"/>
                    <a:pt x="215" y="5740"/>
                    <a:pt x="263" y="5835"/>
                  </a:cubicBezTo>
                  <a:cubicBezTo>
                    <a:pt x="334" y="5931"/>
                    <a:pt x="453" y="5954"/>
                    <a:pt x="549" y="5954"/>
                  </a:cubicBezTo>
                  <a:lnTo>
                    <a:pt x="763" y="5954"/>
                  </a:lnTo>
                  <a:lnTo>
                    <a:pt x="763" y="8383"/>
                  </a:lnTo>
                  <a:cubicBezTo>
                    <a:pt x="763" y="8788"/>
                    <a:pt x="1049" y="9098"/>
                    <a:pt x="1430" y="9169"/>
                  </a:cubicBezTo>
                  <a:cubicBezTo>
                    <a:pt x="1452" y="9171"/>
                    <a:pt x="1475" y="9172"/>
                    <a:pt x="1497" y="9172"/>
                  </a:cubicBezTo>
                  <a:cubicBezTo>
                    <a:pt x="1736" y="9172"/>
                    <a:pt x="1968" y="9060"/>
                    <a:pt x="2120" y="8907"/>
                  </a:cubicBezTo>
                  <a:cubicBezTo>
                    <a:pt x="2249" y="9079"/>
                    <a:pt x="2473" y="9173"/>
                    <a:pt x="2708" y="9173"/>
                  </a:cubicBezTo>
                  <a:cubicBezTo>
                    <a:pt x="2734" y="9173"/>
                    <a:pt x="2761" y="9172"/>
                    <a:pt x="2787" y="9169"/>
                  </a:cubicBezTo>
                  <a:cubicBezTo>
                    <a:pt x="3192" y="9098"/>
                    <a:pt x="3454" y="8788"/>
                    <a:pt x="3454" y="8383"/>
                  </a:cubicBezTo>
                  <a:lnTo>
                    <a:pt x="3454" y="5954"/>
                  </a:lnTo>
                  <a:lnTo>
                    <a:pt x="3692" y="5954"/>
                  </a:lnTo>
                  <a:cubicBezTo>
                    <a:pt x="3787" y="5954"/>
                    <a:pt x="3835" y="5931"/>
                    <a:pt x="3906" y="5883"/>
                  </a:cubicBezTo>
                  <a:cubicBezTo>
                    <a:pt x="4025" y="5812"/>
                    <a:pt x="4073" y="5692"/>
                    <a:pt x="4049" y="5526"/>
                  </a:cubicBezTo>
                  <a:lnTo>
                    <a:pt x="3883" y="4264"/>
                  </a:lnTo>
                  <a:lnTo>
                    <a:pt x="3906" y="4264"/>
                  </a:lnTo>
                  <a:cubicBezTo>
                    <a:pt x="3978" y="4216"/>
                    <a:pt x="4049" y="4168"/>
                    <a:pt x="4121" y="4073"/>
                  </a:cubicBezTo>
                  <a:cubicBezTo>
                    <a:pt x="4168" y="3978"/>
                    <a:pt x="4240" y="3859"/>
                    <a:pt x="4240" y="3740"/>
                  </a:cubicBezTo>
                  <a:lnTo>
                    <a:pt x="4240" y="2144"/>
                  </a:lnTo>
                  <a:cubicBezTo>
                    <a:pt x="4192" y="953"/>
                    <a:pt x="3287" y="1"/>
                    <a:pt x="2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1" name="Google Shape;20951;p84"/>
          <p:cNvGrpSpPr/>
          <p:nvPr/>
        </p:nvGrpSpPr>
        <p:grpSpPr>
          <a:xfrm>
            <a:off x="5511689" y="1922214"/>
            <a:ext cx="352920" cy="353636"/>
            <a:chOff x="5549777" y="1922214"/>
            <a:chExt cx="352920" cy="353636"/>
          </a:xfrm>
        </p:grpSpPr>
        <p:sp>
          <p:nvSpPr>
            <p:cNvPr id="20952" name="Google Shape;20952;p84"/>
            <p:cNvSpPr/>
            <p:nvPr/>
          </p:nvSpPr>
          <p:spPr>
            <a:xfrm>
              <a:off x="5623630" y="2008858"/>
              <a:ext cx="100149" cy="191025"/>
            </a:xfrm>
            <a:custGeom>
              <a:rect b="b" l="l" r="r" t="t"/>
              <a:pathLst>
                <a:path extrusionOk="0" h="6407" w="3359">
                  <a:moveTo>
                    <a:pt x="1929" y="0"/>
                  </a:moveTo>
                  <a:cubicBezTo>
                    <a:pt x="786" y="548"/>
                    <a:pt x="0" y="1715"/>
                    <a:pt x="0" y="3049"/>
                  </a:cubicBezTo>
                  <a:cubicBezTo>
                    <a:pt x="0" y="4882"/>
                    <a:pt x="1501" y="6406"/>
                    <a:pt x="3358" y="6406"/>
                  </a:cubicBezTo>
                  <a:lnTo>
                    <a:pt x="3358" y="5287"/>
                  </a:lnTo>
                  <a:cubicBezTo>
                    <a:pt x="3358" y="5240"/>
                    <a:pt x="3334" y="5216"/>
                    <a:pt x="3311" y="5216"/>
                  </a:cubicBezTo>
                  <a:cubicBezTo>
                    <a:pt x="2144" y="5168"/>
                    <a:pt x="1215" y="4215"/>
                    <a:pt x="1215" y="3049"/>
                  </a:cubicBezTo>
                  <a:cubicBezTo>
                    <a:pt x="1215" y="2215"/>
                    <a:pt x="1691" y="1501"/>
                    <a:pt x="2382" y="1143"/>
                  </a:cubicBezTo>
                  <a:cubicBezTo>
                    <a:pt x="2406" y="1120"/>
                    <a:pt x="2406" y="1096"/>
                    <a:pt x="2406" y="1048"/>
                  </a:cubicBezTo>
                  <a:lnTo>
                    <a:pt x="19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84"/>
            <p:cNvSpPr/>
            <p:nvPr/>
          </p:nvSpPr>
          <p:spPr>
            <a:xfrm>
              <a:off x="5587404" y="1962704"/>
              <a:ext cx="241442" cy="272748"/>
            </a:xfrm>
            <a:custGeom>
              <a:rect b="b" l="l" r="r" t="t"/>
              <a:pathLst>
                <a:path extrusionOk="0" h="9148" w="8098">
                  <a:moveTo>
                    <a:pt x="4621" y="0"/>
                  </a:moveTo>
                  <a:cubicBezTo>
                    <a:pt x="2120" y="0"/>
                    <a:pt x="48" y="2001"/>
                    <a:pt x="25" y="4501"/>
                  </a:cubicBezTo>
                  <a:cubicBezTo>
                    <a:pt x="1" y="7026"/>
                    <a:pt x="2025" y="9121"/>
                    <a:pt x="4549" y="9145"/>
                  </a:cubicBezTo>
                  <a:cubicBezTo>
                    <a:pt x="4599" y="9147"/>
                    <a:pt x="4649" y="9148"/>
                    <a:pt x="4698" y="9148"/>
                  </a:cubicBezTo>
                  <a:cubicBezTo>
                    <a:pt x="6066" y="9148"/>
                    <a:pt x="7270" y="8516"/>
                    <a:pt x="8098" y="7573"/>
                  </a:cubicBezTo>
                  <a:lnTo>
                    <a:pt x="7145" y="6883"/>
                  </a:lnTo>
                  <a:cubicBezTo>
                    <a:pt x="7133" y="6871"/>
                    <a:pt x="7115" y="6865"/>
                    <a:pt x="7098" y="6865"/>
                  </a:cubicBezTo>
                  <a:cubicBezTo>
                    <a:pt x="7080" y="6865"/>
                    <a:pt x="7062" y="6871"/>
                    <a:pt x="7050" y="6883"/>
                  </a:cubicBezTo>
                  <a:cubicBezTo>
                    <a:pt x="6455" y="7526"/>
                    <a:pt x="5573" y="7931"/>
                    <a:pt x="4621" y="7931"/>
                  </a:cubicBezTo>
                  <a:cubicBezTo>
                    <a:pt x="2763" y="7931"/>
                    <a:pt x="1239" y="6430"/>
                    <a:pt x="1239" y="4597"/>
                  </a:cubicBezTo>
                  <a:cubicBezTo>
                    <a:pt x="1239" y="2763"/>
                    <a:pt x="2716" y="1239"/>
                    <a:pt x="4549" y="1191"/>
                  </a:cubicBezTo>
                  <a:cubicBezTo>
                    <a:pt x="4573" y="1191"/>
                    <a:pt x="4621" y="1167"/>
                    <a:pt x="4621" y="1144"/>
                  </a:cubicBezTo>
                  <a:lnTo>
                    <a:pt x="46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84"/>
            <p:cNvSpPr/>
            <p:nvPr/>
          </p:nvSpPr>
          <p:spPr>
            <a:xfrm>
              <a:off x="5613671" y="2177851"/>
              <a:ext cx="215175" cy="57603"/>
            </a:xfrm>
            <a:custGeom>
              <a:rect b="b" l="l" r="r" t="t"/>
              <a:pathLst>
                <a:path extrusionOk="0" h="1932" w="7217">
                  <a:moveTo>
                    <a:pt x="1" y="0"/>
                  </a:moveTo>
                  <a:cubicBezTo>
                    <a:pt x="811" y="1167"/>
                    <a:pt x="2144" y="1905"/>
                    <a:pt x="3668" y="1929"/>
                  </a:cubicBezTo>
                  <a:cubicBezTo>
                    <a:pt x="3718" y="1931"/>
                    <a:pt x="3768" y="1932"/>
                    <a:pt x="3817" y="1932"/>
                  </a:cubicBezTo>
                  <a:cubicBezTo>
                    <a:pt x="5185" y="1932"/>
                    <a:pt x="6389" y="1300"/>
                    <a:pt x="7217" y="357"/>
                  </a:cubicBezTo>
                  <a:lnTo>
                    <a:pt x="6836" y="72"/>
                  </a:lnTo>
                  <a:cubicBezTo>
                    <a:pt x="5972" y="959"/>
                    <a:pt x="4787" y="1549"/>
                    <a:pt x="3461" y="1549"/>
                  </a:cubicBezTo>
                  <a:cubicBezTo>
                    <a:pt x="3435" y="1549"/>
                    <a:pt x="3409" y="1549"/>
                    <a:pt x="3383" y="1548"/>
                  </a:cubicBezTo>
                  <a:cubicBezTo>
                    <a:pt x="2025" y="1548"/>
                    <a:pt x="834" y="9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84"/>
            <p:cNvSpPr/>
            <p:nvPr/>
          </p:nvSpPr>
          <p:spPr>
            <a:xfrm>
              <a:off x="5552609" y="1928625"/>
              <a:ext cx="342992" cy="342246"/>
            </a:xfrm>
            <a:custGeom>
              <a:rect b="b" l="l" r="r" t="t"/>
              <a:pathLst>
                <a:path extrusionOk="0" h="11479" w="11504">
                  <a:moveTo>
                    <a:pt x="5693" y="0"/>
                  </a:moveTo>
                  <a:cubicBezTo>
                    <a:pt x="2525" y="24"/>
                    <a:pt x="1" y="2596"/>
                    <a:pt x="1" y="5740"/>
                  </a:cubicBezTo>
                  <a:cubicBezTo>
                    <a:pt x="1" y="8883"/>
                    <a:pt x="2573" y="11479"/>
                    <a:pt x="5740" y="11479"/>
                  </a:cubicBezTo>
                  <a:cubicBezTo>
                    <a:pt x="8908" y="11479"/>
                    <a:pt x="11456" y="8955"/>
                    <a:pt x="11503" y="5787"/>
                  </a:cubicBezTo>
                  <a:cubicBezTo>
                    <a:pt x="11503" y="5763"/>
                    <a:pt x="11456" y="5740"/>
                    <a:pt x="11432" y="5740"/>
                  </a:cubicBezTo>
                  <a:lnTo>
                    <a:pt x="10384" y="5740"/>
                  </a:lnTo>
                  <a:cubicBezTo>
                    <a:pt x="10360" y="5740"/>
                    <a:pt x="10336" y="5763"/>
                    <a:pt x="10336" y="5787"/>
                  </a:cubicBezTo>
                  <a:cubicBezTo>
                    <a:pt x="10315" y="8277"/>
                    <a:pt x="8291" y="10289"/>
                    <a:pt x="5781" y="10289"/>
                  </a:cubicBezTo>
                  <a:cubicBezTo>
                    <a:pt x="5434" y="10289"/>
                    <a:pt x="5078" y="10250"/>
                    <a:pt x="4716" y="10169"/>
                  </a:cubicBezTo>
                  <a:cubicBezTo>
                    <a:pt x="3002" y="9812"/>
                    <a:pt x="1692" y="8478"/>
                    <a:pt x="1311" y="6787"/>
                  </a:cubicBezTo>
                  <a:cubicBezTo>
                    <a:pt x="668" y="3811"/>
                    <a:pt x="2930" y="1167"/>
                    <a:pt x="5788" y="1167"/>
                  </a:cubicBezTo>
                  <a:lnTo>
                    <a:pt x="5740" y="48"/>
                  </a:lnTo>
                  <a:cubicBezTo>
                    <a:pt x="5740" y="24"/>
                    <a:pt x="5716" y="0"/>
                    <a:pt x="569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84"/>
            <p:cNvSpPr/>
            <p:nvPr/>
          </p:nvSpPr>
          <p:spPr>
            <a:xfrm>
              <a:off x="5638537" y="2099019"/>
              <a:ext cx="258466" cy="171854"/>
            </a:xfrm>
            <a:custGeom>
              <a:rect b="b" l="l" r="r" t="t"/>
              <a:pathLst>
                <a:path extrusionOk="0" h="5764" w="8669">
                  <a:moveTo>
                    <a:pt x="8264" y="1"/>
                  </a:moveTo>
                  <a:cubicBezTo>
                    <a:pt x="8145" y="3049"/>
                    <a:pt x="5597" y="5526"/>
                    <a:pt x="2501" y="5526"/>
                  </a:cubicBezTo>
                  <a:cubicBezTo>
                    <a:pt x="1620" y="5526"/>
                    <a:pt x="763" y="5335"/>
                    <a:pt x="0" y="4954"/>
                  </a:cubicBezTo>
                  <a:lnTo>
                    <a:pt x="0" y="4954"/>
                  </a:lnTo>
                  <a:cubicBezTo>
                    <a:pt x="882" y="5478"/>
                    <a:pt x="1858" y="5764"/>
                    <a:pt x="2930" y="5764"/>
                  </a:cubicBezTo>
                  <a:cubicBezTo>
                    <a:pt x="6073" y="5764"/>
                    <a:pt x="8645" y="3240"/>
                    <a:pt x="8669" y="72"/>
                  </a:cubicBezTo>
                  <a:cubicBezTo>
                    <a:pt x="8669" y="48"/>
                    <a:pt x="8645" y="25"/>
                    <a:pt x="86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84"/>
            <p:cNvSpPr/>
            <p:nvPr/>
          </p:nvSpPr>
          <p:spPr>
            <a:xfrm>
              <a:off x="5549777" y="1922214"/>
              <a:ext cx="352920" cy="353636"/>
            </a:xfrm>
            <a:custGeom>
              <a:rect b="b" l="l" r="r" t="t"/>
              <a:pathLst>
                <a:path extrusionOk="0" h="11861" w="11837">
                  <a:moveTo>
                    <a:pt x="5668" y="1549"/>
                  </a:moveTo>
                  <a:lnTo>
                    <a:pt x="5668" y="2406"/>
                  </a:lnTo>
                  <a:cubicBezTo>
                    <a:pt x="4764" y="2454"/>
                    <a:pt x="3930" y="2835"/>
                    <a:pt x="3311" y="3478"/>
                  </a:cubicBezTo>
                  <a:cubicBezTo>
                    <a:pt x="2668" y="4169"/>
                    <a:pt x="2287" y="5026"/>
                    <a:pt x="2287" y="5978"/>
                  </a:cubicBezTo>
                  <a:cubicBezTo>
                    <a:pt x="2287" y="7812"/>
                    <a:pt x="3716" y="9312"/>
                    <a:pt x="5502" y="9503"/>
                  </a:cubicBezTo>
                  <a:cubicBezTo>
                    <a:pt x="5597" y="9509"/>
                    <a:pt x="5692" y="9512"/>
                    <a:pt x="5785" y="9512"/>
                  </a:cubicBezTo>
                  <a:cubicBezTo>
                    <a:pt x="6087" y="9512"/>
                    <a:pt x="6378" y="9480"/>
                    <a:pt x="6669" y="9408"/>
                  </a:cubicBezTo>
                  <a:cubicBezTo>
                    <a:pt x="7002" y="9312"/>
                    <a:pt x="7288" y="9193"/>
                    <a:pt x="7597" y="9050"/>
                  </a:cubicBezTo>
                  <a:cubicBezTo>
                    <a:pt x="7812" y="8931"/>
                    <a:pt x="8026" y="8788"/>
                    <a:pt x="8193" y="8646"/>
                  </a:cubicBezTo>
                  <a:cubicBezTo>
                    <a:pt x="8217" y="8646"/>
                    <a:pt x="8360" y="8455"/>
                    <a:pt x="8360" y="8455"/>
                  </a:cubicBezTo>
                  <a:cubicBezTo>
                    <a:pt x="8407" y="8455"/>
                    <a:pt x="9122" y="8955"/>
                    <a:pt x="9098" y="8979"/>
                  </a:cubicBezTo>
                  <a:cubicBezTo>
                    <a:pt x="8883" y="9217"/>
                    <a:pt x="8645" y="9408"/>
                    <a:pt x="8383" y="9574"/>
                  </a:cubicBezTo>
                  <a:cubicBezTo>
                    <a:pt x="8098" y="9765"/>
                    <a:pt x="7859" y="9884"/>
                    <a:pt x="7574" y="10003"/>
                  </a:cubicBezTo>
                  <a:cubicBezTo>
                    <a:pt x="7003" y="10227"/>
                    <a:pt x="6398" y="10347"/>
                    <a:pt x="5787" y="10347"/>
                  </a:cubicBezTo>
                  <a:cubicBezTo>
                    <a:pt x="5684" y="10347"/>
                    <a:pt x="5581" y="10343"/>
                    <a:pt x="5478" y="10336"/>
                  </a:cubicBezTo>
                  <a:cubicBezTo>
                    <a:pt x="4454" y="10241"/>
                    <a:pt x="3454" y="9765"/>
                    <a:pt x="2715" y="9027"/>
                  </a:cubicBezTo>
                  <a:cubicBezTo>
                    <a:pt x="2477" y="8765"/>
                    <a:pt x="2239" y="8479"/>
                    <a:pt x="2073" y="8193"/>
                  </a:cubicBezTo>
                  <a:cubicBezTo>
                    <a:pt x="1620" y="7455"/>
                    <a:pt x="1406" y="6550"/>
                    <a:pt x="1477" y="5669"/>
                  </a:cubicBezTo>
                  <a:cubicBezTo>
                    <a:pt x="1525" y="5002"/>
                    <a:pt x="1691" y="4383"/>
                    <a:pt x="2025" y="3787"/>
                  </a:cubicBezTo>
                  <a:cubicBezTo>
                    <a:pt x="2430" y="3097"/>
                    <a:pt x="3025" y="2525"/>
                    <a:pt x="3668" y="2144"/>
                  </a:cubicBezTo>
                  <a:cubicBezTo>
                    <a:pt x="4025" y="1930"/>
                    <a:pt x="4454" y="1787"/>
                    <a:pt x="4859" y="1668"/>
                  </a:cubicBezTo>
                  <a:cubicBezTo>
                    <a:pt x="4930" y="1668"/>
                    <a:pt x="5668" y="1549"/>
                    <a:pt x="5668" y="1549"/>
                  </a:cubicBezTo>
                  <a:close/>
                  <a:moveTo>
                    <a:pt x="5883" y="1"/>
                  </a:moveTo>
                  <a:cubicBezTo>
                    <a:pt x="4287" y="25"/>
                    <a:pt x="2835" y="668"/>
                    <a:pt x="1739" y="1763"/>
                  </a:cubicBezTo>
                  <a:cubicBezTo>
                    <a:pt x="644" y="2883"/>
                    <a:pt x="1" y="4359"/>
                    <a:pt x="1" y="5931"/>
                  </a:cubicBezTo>
                  <a:cubicBezTo>
                    <a:pt x="1" y="7503"/>
                    <a:pt x="644" y="9003"/>
                    <a:pt x="1739" y="10122"/>
                  </a:cubicBezTo>
                  <a:cubicBezTo>
                    <a:pt x="2835" y="11265"/>
                    <a:pt x="4359" y="11861"/>
                    <a:pt x="5930" y="11861"/>
                  </a:cubicBezTo>
                  <a:cubicBezTo>
                    <a:pt x="7145" y="11861"/>
                    <a:pt x="8336" y="11503"/>
                    <a:pt x="9336" y="10789"/>
                  </a:cubicBezTo>
                  <a:cubicBezTo>
                    <a:pt x="10312" y="10098"/>
                    <a:pt x="11051" y="9122"/>
                    <a:pt x="11479" y="8003"/>
                  </a:cubicBezTo>
                  <a:lnTo>
                    <a:pt x="11479" y="7884"/>
                  </a:lnTo>
                  <a:cubicBezTo>
                    <a:pt x="11437" y="7820"/>
                    <a:pt x="11376" y="7790"/>
                    <a:pt x="11317" y="7790"/>
                  </a:cubicBezTo>
                  <a:cubicBezTo>
                    <a:pt x="11243" y="7790"/>
                    <a:pt x="11172" y="7838"/>
                    <a:pt x="11146" y="7931"/>
                  </a:cubicBezTo>
                  <a:cubicBezTo>
                    <a:pt x="10765" y="8955"/>
                    <a:pt x="10050" y="9860"/>
                    <a:pt x="9122" y="10503"/>
                  </a:cubicBezTo>
                  <a:cubicBezTo>
                    <a:pt x="8169" y="11170"/>
                    <a:pt x="7074" y="11527"/>
                    <a:pt x="5907" y="11527"/>
                  </a:cubicBezTo>
                  <a:cubicBezTo>
                    <a:pt x="4406" y="11527"/>
                    <a:pt x="3025" y="10932"/>
                    <a:pt x="1953" y="9884"/>
                  </a:cubicBezTo>
                  <a:cubicBezTo>
                    <a:pt x="906" y="8812"/>
                    <a:pt x="310" y="7407"/>
                    <a:pt x="310" y="5931"/>
                  </a:cubicBezTo>
                  <a:cubicBezTo>
                    <a:pt x="310" y="3335"/>
                    <a:pt x="2192" y="1025"/>
                    <a:pt x="4716" y="477"/>
                  </a:cubicBezTo>
                  <a:cubicBezTo>
                    <a:pt x="5049" y="430"/>
                    <a:pt x="5359" y="358"/>
                    <a:pt x="5716" y="358"/>
                  </a:cubicBezTo>
                  <a:lnTo>
                    <a:pt x="5716" y="1192"/>
                  </a:lnTo>
                  <a:cubicBezTo>
                    <a:pt x="5287" y="1216"/>
                    <a:pt x="4811" y="1287"/>
                    <a:pt x="4383" y="1430"/>
                  </a:cubicBezTo>
                  <a:cubicBezTo>
                    <a:pt x="4049" y="1549"/>
                    <a:pt x="3740" y="1692"/>
                    <a:pt x="3430" y="1882"/>
                  </a:cubicBezTo>
                  <a:cubicBezTo>
                    <a:pt x="3097" y="2097"/>
                    <a:pt x="2835" y="2287"/>
                    <a:pt x="2549" y="2573"/>
                  </a:cubicBezTo>
                  <a:cubicBezTo>
                    <a:pt x="1763" y="3311"/>
                    <a:pt x="1287" y="4288"/>
                    <a:pt x="1168" y="5359"/>
                  </a:cubicBezTo>
                  <a:cubicBezTo>
                    <a:pt x="1144" y="5621"/>
                    <a:pt x="1144" y="5907"/>
                    <a:pt x="1144" y="6145"/>
                  </a:cubicBezTo>
                  <a:cubicBezTo>
                    <a:pt x="1168" y="6645"/>
                    <a:pt x="1263" y="7145"/>
                    <a:pt x="1430" y="7622"/>
                  </a:cubicBezTo>
                  <a:cubicBezTo>
                    <a:pt x="1620" y="8098"/>
                    <a:pt x="1882" y="8550"/>
                    <a:pt x="2192" y="8931"/>
                  </a:cubicBezTo>
                  <a:cubicBezTo>
                    <a:pt x="3080" y="10051"/>
                    <a:pt x="4472" y="10680"/>
                    <a:pt x="5883" y="10680"/>
                  </a:cubicBezTo>
                  <a:cubicBezTo>
                    <a:pt x="6363" y="10680"/>
                    <a:pt x="6846" y="10607"/>
                    <a:pt x="7312" y="10455"/>
                  </a:cubicBezTo>
                  <a:cubicBezTo>
                    <a:pt x="7788" y="10313"/>
                    <a:pt x="8264" y="10074"/>
                    <a:pt x="8669" y="9765"/>
                  </a:cubicBezTo>
                  <a:cubicBezTo>
                    <a:pt x="9288" y="9312"/>
                    <a:pt x="9812" y="8693"/>
                    <a:pt x="10169" y="7979"/>
                  </a:cubicBezTo>
                  <a:cubicBezTo>
                    <a:pt x="10289" y="7741"/>
                    <a:pt x="10360" y="7479"/>
                    <a:pt x="10455" y="7217"/>
                  </a:cubicBezTo>
                  <a:cubicBezTo>
                    <a:pt x="10479" y="7098"/>
                    <a:pt x="10527" y="6931"/>
                    <a:pt x="10550" y="6812"/>
                  </a:cubicBezTo>
                  <a:cubicBezTo>
                    <a:pt x="10574" y="6693"/>
                    <a:pt x="10646" y="6097"/>
                    <a:pt x="10646" y="6097"/>
                  </a:cubicBezTo>
                  <a:lnTo>
                    <a:pt x="11479" y="6097"/>
                  </a:lnTo>
                  <a:cubicBezTo>
                    <a:pt x="11479" y="6455"/>
                    <a:pt x="11408" y="6812"/>
                    <a:pt x="11313" y="7169"/>
                  </a:cubicBezTo>
                  <a:cubicBezTo>
                    <a:pt x="11313" y="7217"/>
                    <a:pt x="11313" y="7264"/>
                    <a:pt x="11360" y="7288"/>
                  </a:cubicBezTo>
                  <a:cubicBezTo>
                    <a:pt x="11408" y="7336"/>
                    <a:pt x="11464" y="7357"/>
                    <a:pt x="11515" y="7357"/>
                  </a:cubicBezTo>
                  <a:cubicBezTo>
                    <a:pt x="11591" y="7357"/>
                    <a:pt x="11656" y="7312"/>
                    <a:pt x="11670" y="7241"/>
                  </a:cubicBezTo>
                  <a:cubicBezTo>
                    <a:pt x="11765" y="6860"/>
                    <a:pt x="11836" y="6431"/>
                    <a:pt x="11836" y="6026"/>
                  </a:cubicBezTo>
                  <a:cubicBezTo>
                    <a:pt x="11836" y="5955"/>
                    <a:pt x="11789" y="5907"/>
                    <a:pt x="11765" y="5836"/>
                  </a:cubicBezTo>
                  <a:cubicBezTo>
                    <a:pt x="11717" y="5788"/>
                    <a:pt x="11646" y="5788"/>
                    <a:pt x="11598" y="5788"/>
                  </a:cubicBezTo>
                  <a:lnTo>
                    <a:pt x="10550" y="5788"/>
                  </a:lnTo>
                  <a:cubicBezTo>
                    <a:pt x="10431" y="5788"/>
                    <a:pt x="10312" y="5907"/>
                    <a:pt x="10312" y="6002"/>
                  </a:cubicBezTo>
                  <a:cubicBezTo>
                    <a:pt x="10312" y="7002"/>
                    <a:pt x="9955" y="7955"/>
                    <a:pt x="9360" y="8693"/>
                  </a:cubicBezTo>
                  <a:lnTo>
                    <a:pt x="8550" y="8122"/>
                  </a:lnTo>
                  <a:cubicBezTo>
                    <a:pt x="8511" y="8102"/>
                    <a:pt x="8463" y="8090"/>
                    <a:pt x="8414" y="8090"/>
                  </a:cubicBezTo>
                  <a:cubicBezTo>
                    <a:pt x="8345" y="8090"/>
                    <a:pt x="8272" y="8114"/>
                    <a:pt x="8217" y="8169"/>
                  </a:cubicBezTo>
                  <a:cubicBezTo>
                    <a:pt x="7669" y="8765"/>
                    <a:pt x="6883" y="9122"/>
                    <a:pt x="6073" y="9146"/>
                  </a:cubicBezTo>
                  <a:lnTo>
                    <a:pt x="6073" y="8169"/>
                  </a:lnTo>
                  <a:cubicBezTo>
                    <a:pt x="6073" y="8050"/>
                    <a:pt x="6002" y="7931"/>
                    <a:pt x="5835" y="7931"/>
                  </a:cubicBezTo>
                  <a:cubicBezTo>
                    <a:pt x="4930" y="7884"/>
                    <a:pt x="4144" y="7241"/>
                    <a:pt x="3978" y="6336"/>
                  </a:cubicBezTo>
                  <a:cubicBezTo>
                    <a:pt x="3936" y="6274"/>
                    <a:pt x="3877" y="6212"/>
                    <a:pt x="3800" y="6212"/>
                  </a:cubicBezTo>
                  <a:cubicBezTo>
                    <a:pt x="3788" y="6212"/>
                    <a:pt x="3776" y="6213"/>
                    <a:pt x="3763" y="6217"/>
                  </a:cubicBezTo>
                  <a:cubicBezTo>
                    <a:pt x="3668" y="6264"/>
                    <a:pt x="3620" y="6336"/>
                    <a:pt x="3644" y="6431"/>
                  </a:cubicBezTo>
                  <a:cubicBezTo>
                    <a:pt x="3859" y="7455"/>
                    <a:pt x="4716" y="8193"/>
                    <a:pt x="5764" y="8288"/>
                  </a:cubicBezTo>
                  <a:lnTo>
                    <a:pt x="5764" y="9146"/>
                  </a:lnTo>
                  <a:lnTo>
                    <a:pt x="5716" y="9146"/>
                  </a:lnTo>
                  <a:cubicBezTo>
                    <a:pt x="5407" y="9122"/>
                    <a:pt x="5049" y="9050"/>
                    <a:pt x="4740" y="8931"/>
                  </a:cubicBezTo>
                  <a:cubicBezTo>
                    <a:pt x="4049" y="8669"/>
                    <a:pt x="3501" y="8169"/>
                    <a:pt x="3144" y="7526"/>
                  </a:cubicBezTo>
                  <a:cubicBezTo>
                    <a:pt x="2858" y="7050"/>
                    <a:pt x="2715" y="6407"/>
                    <a:pt x="2715" y="5836"/>
                  </a:cubicBezTo>
                  <a:cubicBezTo>
                    <a:pt x="2739" y="5073"/>
                    <a:pt x="3073" y="4288"/>
                    <a:pt x="3620" y="3716"/>
                  </a:cubicBezTo>
                  <a:cubicBezTo>
                    <a:pt x="3763" y="3573"/>
                    <a:pt x="3882" y="3454"/>
                    <a:pt x="4049" y="3335"/>
                  </a:cubicBezTo>
                  <a:cubicBezTo>
                    <a:pt x="4144" y="3287"/>
                    <a:pt x="4263" y="3192"/>
                    <a:pt x="4383" y="3121"/>
                  </a:cubicBezTo>
                  <a:lnTo>
                    <a:pt x="4740" y="3930"/>
                  </a:lnTo>
                  <a:cubicBezTo>
                    <a:pt x="4144" y="4288"/>
                    <a:pt x="3692" y="4907"/>
                    <a:pt x="3620" y="5597"/>
                  </a:cubicBezTo>
                  <a:cubicBezTo>
                    <a:pt x="3620" y="5621"/>
                    <a:pt x="3620" y="5693"/>
                    <a:pt x="3644" y="5716"/>
                  </a:cubicBezTo>
                  <a:cubicBezTo>
                    <a:pt x="3689" y="5761"/>
                    <a:pt x="3741" y="5783"/>
                    <a:pt x="3788" y="5783"/>
                  </a:cubicBezTo>
                  <a:cubicBezTo>
                    <a:pt x="3865" y="5783"/>
                    <a:pt x="3930" y="5725"/>
                    <a:pt x="3930" y="5621"/>
                  </a:cubicBezTo>
                  <a:cubicBezTo>
                    <a:pt x="4025" y="5026"/>
                    <a:pt x="4406" y="4502"/>
                    <a:pt x="4978" y="4192"/>
                  </a:cubicBezTo>
                  <a:cubicBezTo>
                    <a:pt x="5097" y="4145"/>
                    <a:pt x="5121" y="4002"/>
                    <a:pt x="5097" y="3883"/>
                  </a:cubicBezTo>
                  <a:lnTo>
                    <a:pt x="4716" y="2978"/>
                  </a:lnTo>
                  <a:cubicBezTo>
                    <a:pt x="5073" y="2835"/>
                    <a:pt x="5454" y="2740"/>
                    <a:pt x="5883" y="2740"/>
                  </a:cubicBezTo>
                  <a:cubicBezTo>
                    <a:pt x="6002" y="2740"/>
                    <a:pt x="6121" y="2621"/>
                    <a:pt x="6121" y="2502"/>
                  </a:cubicBezTo>
                  <a:lnTo>
                    <a:pt x="6121" y="239"/>
                  </a:lnTo>
                  <a:lnTo>
                    <a:pt x="6121" y="192"/>
                  </a:lnTo>
                  <a:cubicBezTo>
                    <a:pt x="6073" y="72"/>
                    <a:pt x="6002" y="1"/>
                    <a:pt x="5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84"/>
            <p:cNvSpPr/>
            <p:nvPr/>
          </p:nvSpPr>
          <p:spPr>
            <a:xfrm>
              <a:off x="5745038" y="1999615"/>
              <a:ext cx="41204" cy="63238"/>
            </a:xfrm>
            <a:custGeom>
              <a:rect b="b" l="l" r="r" t="t"/>
              <a:pathLst>
                <a:path extrusionOk="0" h="2121" w="1382">
                  <a:moveTo>
                    <a:pt x="215" y="1"/>
                  </a:moveTo>
                  <a:cubicBezTo>
                    <a:pt x="96" y="1"/>
                    <a:pt x="1" y="120"/>
                    <a:pt x="48" y="239"/>
                  </a:cubicBezTo>
                  <a:cubicBezTo>
                    <a:pt x="72" y="287"/>
                    <a:pt x="120" y="358"/>
                    <a:pt x="215" y="358"/>
                  </a:cubicBezTo>
                  <a:lnTo>
                    <a:pt x="906" y="358"/>
                  </a:lnTo>
                  <a:lnTo>
                    <a:pt x="239" y="1858"/>
                  </a:lnTo>
                  <a:cubicBezTo>
                    <a:pt x="215" y="1954"/>
                    <a:pt x="239" y="2025"/>
                    <a:pt x="310" y="2073"/>
                  </a:cubicBezTo>
                  <a:cubicBezTo>
                    <a:pt x="334" y="2120"/>
                    <a:pt x="405" y="2120"/>
                    <a:pt x="429" y="2120"/>
                  </a:cubicBezTo>
                  <a:cubicBezTo>
                    <a:pt x="477" y="2120"/>
                    <a:pt x="548" y="2049"/>
                    <a:pt x="572" y="2025"/>
                  </a:cubicBezTo>
                  <a:lnTo>
                    <a:pt x="1358" y="263"/>
                  </a:lnTo>
                  <a:cubicBezTo>
                    <a:pt x="1382" y="167"/>
                    <a:pt x="1358" y="96"/>
                    <a:pt x="1263" y="25"/>
                  </a:cubicBezTo>
                  <a:cubicBezTo>
                    <a:pt x="1239" y="1"/>
                    <a:pt x="1191"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84"/>
            <p:cNvSpPr/>
            <p:nvPr/>
          </p:nvSpPr>
          <p:spPr>
            <a:xfrm>
              <a:off x="5786928" y="1997498"/>
              <a:ext cx="42635" cy="66070"/>
            </a:xfrm>
            <a:custGeom>
              <a:rect b="b" l="l" r="r" t="t"/>
              <a:pathLst>
                <a:path extrusionOk="0" h="2216" w="1430">
                  <a:moveTo>
                    <a:pt x="382" y="0"/>
                  </a:moveTo>
                  <a:cubicBezTo>
                    <a:pt x="358" y="0"/>
                    <a:pt x="334" y="24"/>
                    <a:pt x="334" y="72"/>
                  </a:cubicBezTo>
                  <a:lnTo>
                    <a:pt x="167" y="1001"/>
                  </a:lnTo>
                  <a:lnTo>
                    <a:pt x="167" y="1024"/>
                  </a:lnTo>
                  <a:cubicBezTo>
                    <a:pt x="202" y="1129"/>
                    <a:pt x="288" y="1195"/>
                    <a:pt x="369" y="1195"/>
                  </a:cubicBezTo>
                  <a:cubicBezTo>
                    <a:pt x="399" y="1195"/>
                    <a:pt x="428" y="1186"/>
                    <a:pt x="453" y="1167"/>
                  </a:cubicBezTo>
                  <a:cubicBezTo>
                    <a:pt x="525" y="1143"/>
                    <a:pt x="596" y="1096"/>
                    <a:pt x="763" y="1096"/>
                  </a:cubicBezTo>
                  <a:lnTo>
                    <a:pt x="810" y="1096"/>
                  </a:lnTo>
                  <a:cubicBezTo>
                    <a:pt x="977" y="1167"/>
                    <a:pt x="1072" y="1334"/>
                    <a:pt x="1072" y="1501"/>
                  </a:cubicBezTo>
                  <a:cubicBezTo>
                    <a:pt x="1072" y="1691"/>
                    <a:pt x="882" y="1858"/>
                    <a:pt x="715" y="1858"/>
                  </a:cubicBezTo>
                  <a:cubicBezTo>
                    <a:pt x="525" y="1858"/>
                    <a:pt x="382" y="1739"/>
                    <a:pt x="358" y="1548"/>
                  </a:cubicBezTo>
                  <a:lnTo>
                    <a:pt x="358" y="1501"/>
                  </a:lnTo>
                  <a:cubicBezTo>
                    <a:pt x="358" y="1391"/>
                    <a:pt x="275" y="1301"/>
                    <a:pt x="177" y="1301"/>
                  </a:cubicBezTo>
                  <a:cubicBezTo>
                    <a:pt x="127" y="1301"/>
                    <a:pt x="73" y="1325"/>
                    <a:pt x="24" y="1382"/>
                  </a:cubicBezTo>
                  <a:cubicBezTo>
                    <a:pt x="1" y="1382"/>
                    <a:pt x="1" y="1405"/>
                    <a:pt x="1" y="1405"/>
                  </a:cubicBezTo>
                  <a:lnTo>
                    <a:pt x="1" y="1596"/>
                  </a:lnTo>
                  <a:cubicBezTo>
                    <a:pt x="72" y="1953"/>
                    <a:pt x="358" y="2215"/>
                    <a:pt x="715" y="2215"/>
                  </a:cubicBezTo>
                  <a:cubicBezTo>
                    <a:pt x="1096" y="2215"/>
                    <a:pt x="1406" y="1905"/>
                    <a:pt x="1406" y="1477"/>
                  </a:cubicBezTo>
                  <a:cubicBezTo>
                    <a:pt x="1430" y="1143"/>
                    <a:pt x="1263" y="834"/>
                    <a:pt x="882" y="715"/>
                  </a:cubicBezTo>
                  <a:lnTo>
                    <a:pt x="572" y="715"/>
                  </a:lnTo>
                  <a:lnTo>
                    <a:pt x="620" y="358"/>
                  </a:lnTo>
                  <a:lnTo>
                    <a:pt x="1120" y="358"/>
                  </a:lnTo>
                  <a:cubicBezTo>
                    <a:pt x="1239" y="358"/>
                    <a:pt x="1358" y="191"/>
                    <a:pt x="1215" y="24"/>
                  </a:cubicBezTo>
                  <a:cubicBezTo>
                    <a:pt x="1215" y="0"/>
                    <a:pt x="1215"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84"/>
            <p:cNvSpPr/>
            <p:nvPr/>
          </p:nvSpPr>
          <p:spPr>
            <a:xfrm>
              <a:off x="5848705" y="1995829"/>
              <a:ext cx="37656" cy="71973"/>
            </a:xfrm>
            <a:custGeom>
              <a:rect b="b" l="l" r="r" t="t"/>
              <a:pathLst>
                <a:path extrusionOk="0" h="2414" w="1263">
                  <a:moveTo>
                    <a:pt x="1074" y="0"/>
                  </a:moveTo>
                  <a:cubicBezTo>
                    <a:pt x="997" y="0"/>
                    <a:pt x="924" y="31"/>
                    <a:pt x="905" y="104"/>
                  </a:cubicBezTo>
                  <a:lnTo>
                    <a:pt x="48" y="2176"/>
                  </a:lnTo>
                  <a:cubicBezTo>
                    <a:pt x="1" y="2271"/>
                    <a:pt x="48" y="2390"/>
                    <a:pt x="143" y="2414"/>
                  </a:cubicBezTo>
                  <a:lnTo>
                    <a:pt x="191" y="2414"/>
                  </a:lnTo>
                  <a:cubicBezTo>
                    <a:pt x="263" y="2414"/>
                    <a:pt x="334" y="2390"/>
                    <a:pt x="382" y="2319"/>
                  </a:cubicBezTo>
                  <a:lnTo>
                    <a:pt x="1239" y="247"/>
                  </a:lnTo>
                  <a:cubicBezTo>
                    <a:pt x="1263" y="152"/>
                    <a:pt x="1239" y="33"/>
                    <a:pt x="1144" y="9"/>
                  </a:cubicBezTo>
                  <a:cubicBezTo>
                    <a:pt x="1121" y="3"/>
                    <a:pt x="1097"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84"/>
            <p:cNvSpPr/>
            <p:nvPr/>
          </p:nvSpPr>
          <p:spPr>
            <a:xfrm>
              <a:off x="5838777" y="1999615"/>
              <a:ext cx="15653" cy="15653"/>
            </a:xfrm>
            <a:custGeom>
              <a:rect b="b" l="l" r="r" t="t"/>
              <a:pathLst>
                <a:path extrusionOk="0" h="525" w="525">
                  <a:moveTo>
                    <a:pt x="262" y="1"/>
                  </a:moveTo>
                  <a:cubicBezTo>
                    <a:pt x="119" y="1"/>
                    <a:pt x="0" y="120"/>
                    <a:pt x="0" y="263"/>
                  </a:cubicBezTo>
                  <a:cubicBezTo>
                    <a:pt x="0" y="406"/>
                    <a:pt x="119" y="525"/>
                    <a:pt x="262" y="525"/>
                  </a:cubicBezTo>
                  <a:cubicBezTo>
                    <a:pt x="405" y="525"/>
                    <a:pt x="524" y="406"/>
                    <a:pt x="524" y="263"/>
                  </a:cubicBezTo>
                  <a:cubicBezTo>
                    <a:pt x="524" y="120"/>
                    <a:pt x="405"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84"/>
            <p:cNvSpPr/>
            <p:nvPr/>
          </p:nvSpPr>
          <p:spPr>
            <a:xfrm>
              <a:off x="5879952" y="2048602"/>
              <a:ext cx="16368" cy="15653"/>
            </a:xfrm>
            <a:custGeom>
              <a:rect b="b" l="l" r="r" t="t"/>
              <a:pathLst>
                <a:path extrusionOk="0" h="525" w="549">
                  <a:moveTo>
                    <a:pt x="262" y="1"/>
                  </a:moveTo>
                  <a:cubicBezTo>
                    <a:pt x="119" y="1"/>
                    <a:pt x="0" y="120"/>
                    <a:pt x="0" y="263"/>
                  </a:cubicBezTo>
                  <a:cubicBezTo>
                    <a:pt x="0" y="406"/>
                    <a:pt x="119" y="525"/>
                    <a:pt x="262" y="525"/>
                  </a:cubicBezTo>
                  <a:cubicBezTo>
                    <a:pt x="429" y="525"/>
                    <a:pt x="548" y="406"/>
                    <a:pt x="548" y="263"/>
                  </a:cubicBezTo>
                  <a:cubicBezTo>
                    <a:pt x="548" y="120"/>
                    <a:pt x="42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3" name="Google Shape;20963;p84"/>
          <p:cNvGrpSpPr/>
          <p:nvPr/>
        </p:nvGrpSpPr>
        <p:grpSpPr>
          <a:xfrm>
            <a:off x="6271189" y="1922214"/>
            <a:ext cx="355037" cy="353636"/>
            <a:chOff x="6156877" y="1922214"/>
            <a:chExt cx="355037" cy="353636"/>
          </a:xfrm>
        </p:grpSpPr>
        <p:sp>
          <p:nvSpPr>
            <p:cNvPr id="20964" name="Google Shape;20964;p84"/>
            <p:cNvSpPr/>
            <p:nvPr/>
          </p:nvSpPr>
          <p:spPr>
            <a:xfrm>
              <a:off x="6222888" y="1986138"/>
              <a:ext cx="225103" cy="225103"/>
            </a:xfrm>
            <a:custGeom>
              <a:rect b="b" l="l" r="r" t="t"/>
              <a:pathLst>
                <a:path extrusionOk="0" h="7550" w="7550">
                  <a:moveTo>
                    <a:pt x="3787" y="0"/>
                  </a:moveTo>
                  <a:cubicBezTo>
                    <a:pt x="1692" y="0"/>
                    <a:pt x="1" y="1691"/>
                    <a:pt x="1" y="3787"/>
                  </a:cubicBezTo>
                  <a:cubicBezTo>
                    <a:pt x="1" y="5859"/>
                    <a:pt x="1692" y="7549"/>
                    <a:pt x="3787" y="7549"/>
                  </a:cubicBezTo>
                  <a:cubicBezTo>
                    <a:pt x="5859" y="7549"/>
                    <a:pt x="7550" y="5859"/>
                    <a:pt x="7550" y="3787"/>
                  </a:cubicBezTo>
                  <a:cubicBezTo>
                    <a:pt x="7550" y="1691"/>
                    <a:pt x="5859" y="0"/>
                    <a:pt x="3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84"/>
            <p:cNvSpPr/>
            <p:nvPr/>
          </p:nvSpPr>
          <p:spPr>
            <a:xfrm>
              <a:off x="6259829" y="2006711"/>
              <a:ext cx="198121" cy="205008"/>
            </a:xfrm>
            <a:custGeom>
              <a:rect b="b" l="l" r="r" t="t"/>
              <a:pathLst>
                <a:path extrusionOk="0" h="6876" w="6645">
                  <a:moveTo>
                    <a:pt x="4644" y="1"/>
                  </a:moveTo>
                  <a:cubicBezTo>
                    <a:pt x="4668" y="49"/>
                    <a:pt x="4739" y="96"/>
                    <a:pt x="4811" y="144"/>
                  </a:cubicBezTo>
                  <a:cubicBezTo>
                    <a:pt x="6263" y="1596"/>
                    <a:pt x="6263" y="4026"/>
                    <a:pt x="4811" y="5478"/>
                  </a:cubicBezTo>
                  <a:cubicBezTo>
                    <a:pt x="4071" y="6218"/>
                    <a:pt x="3104" y="6585"/>
                    <a:pt x="2137" y="6585"/>
                  </a:cubicBezTo>
                  <a:cubicBezTo>
                    <a:pt x="1390" y="6585"/>
                    <a:pt x="643" y="6366"/>
                    <a:pt x="0" y="5931"/>
                  </a:cubicBezTo>
                  <a:lnTo>
                    <a:pt x="0" y="5931"/>
                  </a:lnTo>
                  <a:cubicBezTo>
                    <a:pt x="721" y="6560"/>
                    <a:pt x="1618" y="6876"/>
                    <a:pt x="2513" y="6876"/>
                  </a:cubicBezTo>
                  <a:cubicBezTo>
                    <a:pt x="3482" y="6876"/>
                    <a:pt x="4449" y="6506"/>
                    <a:pt x="5192" y="5764"/>
                  </a:cubicBezTo>
                  <a:cubicBezTo>
                    <a:pt x="6644" y="4287"/>
                    <a:pt x="6644" y="1906"/>
                    <a:pt x="5192" y="453"/>
                  </a:cubicBezTo>
                  <a:cubicBezTo>
                    <a:pt x="5001" y="263"/>
                    <a:pt x="4834" y="120"/>
                    <a:pt x="464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84"/>
            <p:cNvSpPr/>
            <p:nvPr/>
          </p:nvSpPr>
          <p:spPr>
            <a:xfrm>
              <a:off x="6163257" y="1943175"/>
              <a:ext cx="343678" cy="312431"/>
            </a:xfrm>
            <a:custGeom>
              <a:rect b="b" l="l" r="r" t="t"/>
              <a:pathLst>
                <a:path extrusionOk="0" h="10479" w="11527">
                  <a:moveTo>
                    <a:pt x="5763" y="1477"/>
                  </a:moveTo>
                  <a:cubicBezTo>
                    <a:pt x="6734" y="1477"/>
                    <a:pt x="7704" y="1846"/>
                    <a:pt x="8431" y="2584"/>
                  </a:cubicBezTo>
                  <a:cubicBezTo>
                    <a:pt x="9883" y="4037"/>
                    <a:pt x="9883" y="6418"/>
                    <a:pt x="8431" y="7895"/>
                  </a:cubicBezTo>
                  <a:cubicBezTo>
                    <a:pt x="7704" y="8633"/>
                    <a:pt x="6734" y="9002"/>
                    <a:pt x="5763" y="9002"/>
                  </a:cubicBezTo>
                  <a:cubicBezTo>
                    <a:pt x="4793" y="9002"/>
                    <a:pt x="3823" y="8633"/>
                    <a:pt x="3096" y="7895"/>
                  </a:cubicBezTo>
                  <a:cubicBezTo>
                    <a:pt x="1644" y="6442"/>
                    <a:pt x="1644" y="4037"/>
                    <a:pt x="3096" y="2584"/>
                  </a:cubicBezTo>
                  <a:cubicBezTo>
                    <a:pt x="3823" y="1846"/>
                    <a:pt x="4793" y="1477"/>
                    <a:pt x="5763" y="1477"/>
                  </a:cubicBezTo>
                  <a:close/>
                  <a:moveTo>
                    <a:pt x="5746" y="1"/>
                  </a:moveTo>
                  <a:cubicBezTo>
                    <a:pt x="4400" y="1"/>
                    <a:pt x="3061" y="513"/>
                    <a:pt x="2048" y="1537"/>
                  </a:cubicBezTo>
                  <a:cubicBezTo>
                    <a:pt x="0" y="3585"/>
                    <a:pt x="0" y="6919"/>
                    <a:pt x="2048" y="8943"/>
                  </a:cubicBezTo>
                  <a:cubicBezTo>
                    <a:pt x="3084" y="9967"/>
                    <a:pt x="4436" y="10479"/>
                    <a:pt x="5781" y="10479"/>
                  </a:cubicBezTo>
                  <a:cubicBezTo>
                    <a:pt x="7127" y="10479"/>
                    <a:pt x="8466" y="9967"/>
                    <a:pt x="9479" y="8943"/>
                  </a:cubicBezTo>
                  <a:cubicBezTo>
                    <a:pt x="11527" y="6895"/>
                    <a:pt x="11527" y="3561"/>
                    <a:pt x="9479" y="1537"/>
                  </a:cubicBezTo>
                  <a:cubicBezTo>
                    <a:pt x="8443" y="513"/>
                    <a:pt x="7091" y="1"/>
                    <a:pt x="574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84"/>
            <p:cNvSpPr/>
            <p:nvPr/>
          </p:nvSpPr>
          <p:spPr>
            <a:xfrm>
              <a:off x="6298858" y="1944248"/>
              <a:ext cx="208079" cy="311626"/>
            </a:xfrm>
            <a:custGeom>
              <a:rect b="b" l="l" r="r" t="t"/>
              <a:pathLst>
                <a:path extrusionOk="0" h="10452" w="6979">
                  <a:moveTo>
                    <a:pt x="1954" y="0"/>
                  </a:moveTo>
                  <a:lnTo>
                    <a:pt x="1954" y="0"/>
                  </a:lnTo>
                  <a:cubicBezTo>
                    <a:pt x="2859" y="215"/>
                    <a:pt x="3740" y="691"/>
                    <a:pt x="4454" y="1405"/>
                  </a:cubicBezTo>
                  <a:cubicBezTo>
                    <a:pt x="6502" y="3453"/>
                    <a:pt x="6502" y="6787"/>
                    <a:pt x="4454" y="8812"/>
                  </a:cubicBezTo>
                  <a:cubicBezTo>
                    <a:pt x="3407" y="9859"/>
                    <a:pt x="2086" y="10361"/>
                    <a:pt x="738" y="10361"/>
                  </a:cubicBezTo>
                  <a:cubicBezTo>
                    <a:pt x="493" y="10361"/>
                    <a:pt x="247" y="10345"/>
                    <a:pt x="1" y="10312"/>
                  </a:cubicBezTo>
                  <a:lnTo>
                    <a:pt x="1" y="10312"/>
                  </a:lnTo>
                  <a:cubicBezTo>
                    <a:pt x="402" y="10405"/>
                    <a:pt x="810" y="10452"/>
                    <a:pt x="1217" y="10452"/>
                  </a:cubicBezTo>
                  <a:cubicBezTo>
                    <a:pt x="2577" y="10452"/>
                    <a:pt x="3928" y="9933"/>
                    <a:pt x="4954" y="8907"/>
                  </a:cubicBezTo>
                  <a:cubicBezTo>
                    <a:pt x="6979" y="6859"/>
                    <a:pt x="6979" y="3525"/>
                    <a:pt x="4931" y="1501"/>
                  </a:cubicBezTo>
                  <a:cubicBezTo>
                    <a:pt x="4097" y="667"/>
                    <a:pt x="3049" y="167"/>
                    <a:pt x="1954"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84"/>
            <p:cNvSpPr/>
            <p:nvPr/>
          </p:nvSpPr>
          <p:spPr>
            <a:xfrm>
              <a:off x="6224320" y="1988971"/>
              <a:ext cx="282616" cy="266636"/>
            </a:xfrm>
            <a:custGeom>
              <a:rect b="b" l="l" r="r" t="t"/>
              <a:pathLst>
                <a:path extrusionOk="0" h="8943" w="9479">
                  <a:moveTo>
                    <a:pt x="7431" y="1"/>
                  </a:moveTo>
                  <a:lnTo>
                    <a:pt x="6383" y="1048"/>
                  </a:lnTo>
                  <a:cubicBezTo>
                    <a:pt x="7835" y="2501"/>
                    <a:pt x="7835" y="4906"/>
                    <a:pt x="6383" y="6359"/>
                  </a:cubicBezTo>
                  <a:cubicBezTo>
                    <a:pt x="5656" y="7097"/>
                    <a:pt x="4686" y="7466"/>
                    <a:pt x="3715" y="7466"/>
                  </a:cubicBezTo>
                  <a:cubicBezTo>
                    <a:pt x="2745" y="7466"/>
                    <a:pt x="1775" y="7097"/>
                    <a:pt x="1048" y="6359"/>
                  </a:cubicBezTo>
                  <a:lnTo>
                    <a:pt x="0" y="7407"/>
                  </a:lnTo>
                  <a:cubicBezTo>
                    <a:pt x="1013" y="8431"/>
                    <a:pt x="2352" y="8943"/>
                    <a:pt x="3698" y="8943"/>
                  </a:cubicBezTo>
                  <a:cubicBezTo>
                    <a:pt x="5043" y="8943"/>
                    <a:pt x="6395" y="8431"/>
                    <a:pt x="7431" y="7407"/>
                  </a:cubicBezTo>
                  <a:cubicBezTo>
                    <a:pt x="9479" y="5383"/>
                    <a:pt x="9479" y="2049"/>
                    <a:pt x="7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84"/>
            <p:cNvSpPr/>
            <p:nvPr/>
          </p:nvSpPr>
          <p:spPr>
            <a:xfrm>
              <a:off x="6298858" y="1988971"/>
              <a:ext cx="208079" cy="267023"/>
            </a:xfrm>
            <a:custGeom>
              <a:rect b="b" l="l" r="r" t="t"/>
              <a:pathLst>
                <a:path extrusionOk="0" h="8956" w="6979">
                  <a:moveTo>
                    <a:pt x="1" y="8812"/>
                  </a:moveTo>
                  <a:cubicBezTo>
                    <a:pt x="3" y="8812"/>
                    <a:pt x="5" y="8812"/>
                    <a:pt x="7" y="8813"/>
                  </a:cubicBezTo>
                  <a:lnTo>
                    <a:pt x="7" y="8813"/>
                  </a:lnTo>
                  <a:cubicBezTo>
                    <a:pt x="4" y="8812"/>
                    <a:pt x="2" y="8812"/>
                    <a:pt x="1" y="8812"/>
                  </a:cubicBezTo>
                  <a:close/>
                  <a:moveTo>
                    <a:pt x="4931" y="1"/>
                  </a:moveTo>
                  <a:lnTo>
                    <a:pt x="4716" y="215"/>
                  </a:lnTo>
                  <a:cubicBezTo>
                    <a:pt x="6502" y="2263"/>
                    <a:pt x="6383" y="5383"/>
                    <a:pt x="4454" y="7312"/>
                  </a:cubicBezTo>
                  <a:cubicBezTo>
                    <a:pt x="3407" y="8359"/>
                    <a:pt x="2086" y="8861"/>
                    <a:pt x="738" y="8861"/>
                  </a:cubicBezTo>
                  <a:cubicBezTo>
                    <a:pt x="495" y="8861"/>
                    <a:pt x="251" y="8845"/>
                    <a:pt x="7" y="8813"/>
                  </a:cubicBezTo>
                  <a:lnTo>
                    <a:pt x="7" y="8813"/>
                  </a:lnTo>
                  <a:cubicBezTo>
                    <a:pt x="75" y="8825"/>
                    <a:pt x="600" y="8955"/>
                    <a:pt x="1168" y="8955"/>
                  </a:cubicBezTo>
                  <a:cubicBezTo>
                    <a:pt x="1198" y="8955"/>
                    <a:pt x="1228" y="8956"/>
                    <a:pt x="1258" y="8956"/>
                  </a:cubicBezTo>
                  <a:cubicBezTo>
                    <a:pt x="2608" y="8956"/>
                    <a:pt x="3929" y="8432"/>
                    <a:pt x="4954" y="7407"/>
                  </a:cubicBezTo>
                  <a:cubicBezTo>
                    <a:pt x="6979" y="5359"/>
                    <a:pt x="6979" y="2025"/>
                    <a:pt x="493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84"/>
            <p:cNvSpPr/>
            <p:nvPr/>
          </p:nvSpPr>
          <p:spPr>
            <a:xfrm>
              <a:off x="6163257" y="1927909"/>
              <a:ext cx="172569" cy="171854"/>
            </a:xfrm>
            <a:custGeom>
              <a:rect b="b" l="l" r="r" t="t"/>
              <a:pathLst>
                <a:path extrusionOk="0" h="5764" w="5788">
                  <a:moveTo>
                    <a:pt x="5787" y="1"/>
                  </a:moveTo>
                  <a:cubicBezTo>
                    <a:pt x="2596" y="1"/>
                    <a:pt x="0" y="2549"/>
                    <a:pt x="0" y="5764"/>
                  </a:cubicBezTo>
                  <a:lnTo>
                    <a:pt x="2691" y="5764"/>
                  </a:lnTo>
                  <a:lnTo>
                    <a:pt x="2691" y="5740"/>
                  </a:lnTo>
                  <a:cubicBezTo>
                    <a:pt x="2691" y="4025"/>
                    <a:pt x="4049" y="2668"/>
                    <a:pt x="5787" y="2668"/>
                  </a:cubicBezTo>
                  <a:lnTo>
                    <a:pt x="578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84"/>
            <p:cNvSpPr/>
            <p:nvPr/>
          </p:nvSpPr>
          <p:spPr>
            <a:xfrm>
              <a:off x="6163973" y="2099019"/>
              <a:ext cx="171854" cy="171168"/>
            </a:xfrm>
            <a:custGeom>
              <a:rect b="b" l="l" r="r" t="t"/>
              <a:pathLst>
                <a:path extrusionOk="0" h="5741" w="5764">
                  <a:moveTo>
                    <a:pt x="0" y="1"/>
                  </a:moveTo>
                  <a:cubicBezTo>
                    <a:pt x="0" y="3144"/>
                    <a:pt x="2548" y="5716"/>
                    <a:pt x="5692" y="5740"/>
                  </a:cubicBezTo>
                  <a:cubicBezTo>
                    <a:pt x="5716" y="5740"/>
                    <a:pt x="5763" y="5716"/>
                    <a:pt x="5763" y="5692"/>
                  </a:cubicBezTo>
                  <a:lnTo>
                    <a:pt x="5763" y="3144"/>
                  </a:lnTo>
                  <a:cubicBezTo>
                    <a:pt x="5763" y="3120"/>
                    <a:pt x="5716" y="3097"/>
                    <a:pt x="5692" y="3073"/>
                  </a:cubicBezTo>
                  <a:cubicBezTo>
                    <a:pt x="4025" y="3025"/>
                    <a:pt x="2691" y="1668"/>
                    <a:pt x="26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84"/>
            <p:cNvSpPr/>
            <p:nvPr/>
          </p:nvSpPr>
          <p:spPr>
            <a:xfrm>
              <a:off x="6168922" y="2138793"/>
              <a:ext cx="166904" cy="131395"/>
            </a:xfrm>
            <a:custGeom>
              <a:rect b="b" l="l" r="r" t="t"/>
              <a:pathLst>
                <a:path extrusionOk="0" h="4407" w="5598">
                  <a:moveTo>
                    <a:pt x="1" y="0"/>
                  </a:moveTo>
                  <a:lnTo>
                    <a:pt x="1" y="0"/>
                  </a:lnTo>
                  <a:cubicBezTo>
                    <a:pt x="596" y="2501"/>
                    <a:pt x="2859" y="4382"/>
                    <a:pt x="5526" y="4406"/>
                  </a:cubicBezTo>
                  <a:cubicBezTo>
                    <a:pt x="5550" y="4406"/>
                    <a:pt x="5597" y="4382"/>
                    <a:pt x="5597" y="4358"/>
                  </a:cubicBezTo>
                  <a:lnTo>
                    <a:pt x="5597" y="4001"/>
                  </a:lnTo>
                  <a:cubicBezTo>
                    <a:pt x="3025" y="3930"/>
                    <a:pt x="858" y="2287"/>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84"/>
            <p:cNvSpPr/>
            <p:nvPr/>
          </p:nvSpPr>
          <p:spPr>
            <a:xfrm>
              <a:off x="6336514" y="1927194"/>
              <a:ext cx="171138" cy="171854"/>
            </a:xfrm>
            <a:custGeom>
              <a:rect b="b" l="l" r="r" t="t"/>
              <a:pathLst>
                <a:path extrusionOk="0" h="5764" w="5740">
                  <a:moveTo>
                    <a:pt x="0" y="1"/>
                  </a:moveTo>
                  <a:lnTo>
                    <a:pt x="0" y="2692"/>
                  </a:lnTo>
                  <a:cubicBezTo>
                    <a:pt x="1667" y="2692"/>
                    <a:pt x="3025" y="4025"/>
                    <a:pt x="3072" y="5692"/>
                  </a:cubicBezTo>
                  <a:cubicBezTo>
                    <a:pt x="3072" y="5740"/>
                    <a:pt x="3096" y="5764"/>
                    <a:pt x="3120" y="5764"/>
                  </a:cubicBezTo>
                  <a:lnTo>
                    <a:pt x="5644" y="5764"/>
                  </a:lnTo>
                  <a:cubicBezTo>
                    <a:pt x="5692" y="5764"/>
                    <a:pt x="5716" y="5740"/>
                    <a:pt x="5739" y="5692"/>
                  </a:cubicBezTo>
                  <a:cubicBezTo>
                    <a:pt x="5716" y="2573"/>
                    <a:pt x="3144"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84"/>
            <p:cNvSpPr/>
            <p:nvPr/>
          </p:nvSpPr>
          <p:spPr>
            <a:xfrm>
              <a:off x="6357087" y="1928625"/>
              <a:ext cx="149850" cy="170423"/>
            </a:xfrm>
            <a:custGeom>
              <a:rect b="b" l="l" r="r" t="t"/>
              <a:pathLst>
                <a:path extrusionOk="0" h="5716" w="5026">
                  <a:moveTo>
                    <a:pt x="1" y="0"/>
                  </a:moveTo>
                  <a:cubicBezTo>
                    <a:pt x="2549" y="691"/>
                    <a:pt x="4454" y="2977"/>
                    <a:pt x="4525" y="5716"/>
                  </a:cubicBezTo>
                  <a:lnTo>
                    <a:pt x="4954" y="5716"/>
                  </a:lnTo>
                  <a:cubicBezTo>
                    <a:pt x="5002" y="5716"/>
                    <a:pt x="5026" y="5692"/>
                    <a:pt x="5026" y="5644"/>
                  </a:cubicBezTo>
                  <a:cubicBezTo>
                    <a:pt x="5002" y="2763"/>
                    <a:pt x="2811" y="381"/>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84"/>
            <p:cNvSpPr/>
            <p:nvPr/>
          </p:nvSpPr>
          <p:spPr>
            <a:xfrm>
              <a:off x="6276854" y="2074183"/>
              <a:ext cx="103697" cy="10674"/>
            </a:xfrm>
            <a:custGeom>
              <a:rect b="b" l="l" r="r" t="t"/>
              <a:pathLst>
                <a:path extrusionOk="0" h="358" w="3478">
                  <a:moveTo>
                    <a:pt x="215" y="0"/>
                  </a:moveTo>
                  <a:cubicBezTo>
                    <a:pt x="120" y="0"/>
                    <a:pt x="72" y="48"/>
                    <a:pt x="24" y="143"/>
                  </a:cubicBezTo>
                  <a:cubicBezTo>
                    <a:pt x="1" y="262"/>
                    <a:pt x="96" y="357"/>
                    <a:pt x="215" y="357"/>
                  </a:cubicBezTo>
                  <a:lnTo>
                    <a:pt x="3287" y="357"/>
                  </a:lnTo>
                  <a:cubicBezTo>
                    <a:pt x="3359" y="357"/>
                    <a:pt x="3430" y="286"/>
                    <a:pt x="3454" y="215"/>
                  </a:cubicBezTo>
                  <a:cubicBezTo>
                    <a:pt x="3478" y="96"/>
                    <a:pt x="3382"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84"/>
            <p:cNvSpPr/>
            <p:nvPr/>
          </p:nvSpPr>
          <p:spPr>
            <a:xfrm>
              <a:off x="6276854" y="2100451"/>
              <a:ext cx="103697" cy="10674"/>
            </a:xfrm>
            <a:custGeom>
              <a:rect b="b" l="l" r="r" t="t"/>
              <a:pathLst>
                <a:path extrusionOk="0" h="358" w="3478">
                  <a:moveTo>
                    <a:pt x="215" y="0"/>
                  </a:moveTo>
                  <a:cubicBezTo>
                    <a:pt x="120" y="0"/>
                    <a:pt x="72" y="72"/>
                    <a:pt x="24" y="167"/>
                  </a:cubicBezTo>
                  <a:cubicBezTo>
                    <a:pt x="1" y="286"/>
                    <a:pt x="96" y="358"/>
                    <a:pt x="215" y="358"/>
                  </a:cubicBezTo>
                  <a:lnTo>
                    <a:pt x="3287" y="358"/>
                  </a:lnTo>
                  <a:cubicBezTo>
                    <a:pt x="3406" y="358"/>
                    <a:pt x="3478" y="286"/>
                    <a:pt x="3454" y="167"/>
                  </a:cubicBezTo>
                  <a:cubicBezTo>
                    <a:pt x="3430" y="72"/>
                    <a:pt x="3335"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84"/>
            <p:cNvSpPr/>
            <p:nvPr/>
          </p:nvSpPr>
          <p:spPr>
            <a:xfrm>
              <a:off x="6300289" y="2126718"/>
              <a:ext cx="58259" cy="10674"/>
            </a:xfrm>
            <a:custGeom>
              <a:rect b="b" l="l" r="r" t="t"/>
              <a:pathLst>
                <a:path extrusionOk="0" h="358" w="1954">
                  <a:moveTo>
                    <a:pt x="191" y="1"/>
                  </a:moveTo>
                  <a:cubicBezTo>
                    <a:pt x="120" y="1"/>
                    <a:pt x="48" y="48"/>
                    <a:pt x="24" y="143"/>
                  </a:cubicBezTo>
                  <a:cubicBezTo>
                    <a:pt x="1" y="262"/>
                    <a:pt x="72" y="358"/>
                    <a:pt x="191" y="358"/>
                  </a:cubicBezTo>
                  <a:lnTo>
                    <a:pt x="1739" y="358"/>
                  </a:lnTo>
                  <a:cubicBezTo>
                    <a:pt x="1858" y="358"/>
                    <a:pt x="1953" y="262"/>
                    <a:pt x="1930" y="143"/>
                  </a:cubicBezTo>
                  <a:cubicBezTo>
                    <a:pt x="1858" y="48"/>
                    <a:pt x="1810" y="1"/>
                    <a:pt x="1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84"/>
            <p:cNvSpPr/>
            <p:nvPr/>
          </p:nvSpPr>
          <p:spPr>
            <a:xfrm>
              <a:off x="6156877" y="1922214"/>
              <a:ext cx="355037" cy="353636"/>
            </a:xfrm>
            <a:custGeom>
              <a:rect b="b" l="l" r="r" t="t"/>
              <a:pathLst>
                <a:path extrusionOk="0" h="11861" w="11908">
                  <a:moveTo>
                    <a:pt x="5811" y="334"/>
                  </a:moveTo>
                  <a:lnTo>
                    <a:pt x="5811" y="2692"/>
                  </a:lnTo>
                  <a:cubicBezTo>
                    <a:pt x="4144" y="2763"/>
                    <a:pt x="2834" y="4121"/>
                    <a:pt x="2739" y="5740"/>
                  </a:cubicBezTo>
                  <a:lnTo>
                    <a:pt x="405" y="5740"/>
                  </a:lnTo>
                  <a:cubicBezTo>
                    <a:pt x="429" y="4311"/>
                    <a:pt x="1024" y="2978"/>
                    <a:pt x="2024" y="1978"/>
                  </a:cubicBezTo>
                  <a:cubicBezTo>
                    <a:pt x="3048" y="954"/>
                    <a:pt x="4382" y="382"/>
                    <a:pt x="5811" y="334"/>
                  </a:cubicBezTo>
                  <a:close/>
                  <a:moveTo>
                    <a:pt x="11074" y="6097"/>
                  </a:moveTo>
                  <a:cubicBezTo>
                    <a:pt x="11002" y="7407"/>
                    <a:pt x="10478" y="8598"/>
                    <a:pt x="9573" y="9527"/>
                  </a:cubicBezTo>
                  <a:cubicBezTo>
                    <a:pt x="8645" y="10455"/>
                    <a:pt x="7454" y="10956"/>
                    <a:pt x="6168" y="11027"/>
                  </a:cubicBezTo>
                  <a:lnTo>
                    <a:pt x="6168" y="9884"/>
                  </a:lnTo>
                  <a:cubicBezTo>
                    <a:pt x="7144" y="9860"/>
                    <a:pt x="8073" y="9431"/>
                    <a:pt x="8788" y="8717"/>
                  </a:cubicBezTo>
                  <a:cubicBezTo>
                    <a:pt x="9502" y="8003"/>
                    <a:pt x="9883" y="7121"/>
                    <a:pt x="9954" y="6097"/>
                  </a:cubicBezTo>
                  <a:close/>
                  <a:moveTo>
                    <a:pt x="6025" y="3025"/>
                  </a:moveTo>
                  <a:cubicBezTo>
                    <a:pt x="6787" y="3025"/>
                    <a:pt x="7502" y="3335"/>
                    <a:pt x="8049" y="3859"/>
                  </a:cubicBezTo>
                  <a:cubicBezTo>
                    <a:pt x="8573" y="4407"/>
                    <a:pt x="8907" y="5121"/>
                    <a:pt x="8907" y="5859"/>
                  </a:cubicBezTo>
                  <a:cubicBezTo>
                    <a:pt x="8907" y="5978"/>
                    <a:pt x="9026" y="6097"/>
                    <a:pt x="9145" y="6097"/>
                  </a:cubicBezTo>
                  <a:lnTo>
                    <a:pt x="9597" y="6097"/>
                  </a:lnTo>
                  <a:cubicBezTo>
                    <a:pt x="9573" y="7002"/>
                    <a:pt x="9169" y="7836"/>
                    <a:pt x="8549" y="8455"/>
                  </a:cubicBezTo>
                  <a:cubicBezTo>
                    <a:pt x="7930" y="9074"/>
                    <a:pt x="7097" y="9455"/>
                    <a:pt x="6192" y="9503"/>
                  </a:cubicBezTo>
                  <a:lnTo>
                    <a:pt x="6192" y="9050"/>
                  </a:lnTo>
                  <a:cubicBezTo>
                    <a:pt x="6144" y="8955"/>
                    <a:pt x="6049" y="8836"/>
                    <a:pt x="5906" y="8836"/>
                  </a:cubicBezTo>
                  <a:cubicBezTo>
                    <a:pt x="5073" y="8812"/>
                    <a:pt x="4263" y="8431"/>
                    <a:pt x="3739" y="7764"/>
                  </a:cubicBezTo>
                  <a:cubicBezTo>
                    <a:pt x="3695" y="7735"/>
                    <a:pt x="3632" y="7715"/>
                    <a:pt x="3580" y="7715"/>
                  </a:cubicBezTo>
                  <a:cubicBezTo>
                    <a:pt x="3548" y="7715"/>
                    <a:pt x="3519" y="7722"/>
                    <a:pt x="3501" y="7741"/>
                  </a:cubicBezTo>
                  <a:cubicBezTo>
                    <a:pt x="3429" y="7788"/>
                    <a:pt x="3405" y="7907"/>
                    <a:pt x="3453" y="7979"/>
                  </a:cubicBezTo>
                  <a:cubicBezTo>
                    <a:pt x="4048" y="8693"/>
                    <a:pt x="4882" y="9098"/>
                    <a:pt x="5811" y="9170"/>
                  </a:cubicBezTo>
                  <a:lnTo>
                    <a:pt x="5811" y="11527"/>
                  </a:lnTo>
                  <a:cubicBezTo>
                    <a:pt x="4382" y="11480"/>
                    <a:pt x="3024" y="10884"/>
                    <a:pt x="2000" y="9860"/>
                  </a:cubicBezTo>
                  <a:cubicBezTo>
                    <a:pt x="1000" y="8836"/>
                    <a:pt x="429" y="7526"/>
                    <a:pt x="405" y="6097"/>
                  </a:cubicBezTo>
                  <a:lnTo>
                    <a:pt x="2739" y="6097"/>
                  </a:lnTo>
                  <a:cubicBezTo>
                    <a:pt x="2786" y="6526"/>
                    <a:pt x="2858" y="6907"/>
                    <a:pt x="3048" y="7264"/>
                  </a:cubicBezTo>
                  <a:cubicBezTo>
                    <a:pt x="3066" y="7337"/>
                    <a:pt x="3126" y="7368"/>
                    <a:pt x="3196" y="7368"/>
                  </a:cubicBezTo>
                  <a:cubicBezTo>
                    <a:pt x="3218" y="7368"/>
                    <a:pt x="3240" y="7365"/>
                    <a:pt x="3263" y="7360"/>
                  </a:cubicBezTo>
                  <a:cubicBezTo>
                    <a:pt x="3382" y="7312"/>
                    <a:pt x="3429" y="7193"/>
                    <a:pt x="3382" y="7121"/>
                  </a:cubicBezTo>
                  <a:cubicBezTo>
                    <a:pt x="3191" y="6717"/>
                    <a:pt x="3096" y="6336"/>
                    <a:pt x="3096" y="5931"/>
                  </a:cubicBezTo>
                  <a:cubicBezTo>
                    <a:pt x="3096" y="4311"/>
                    <a:pt x="4406" y="3025"/>
                    <a:pt x="6025" y="3025"/>
                  </a:cubicBezTo>
                  <a:close/>
                  <a:moveTo>
                    <a:pt x="5954" y="1"/>
                  </a:moveTo>
                  <a:cubicBezTo>
                    <a:pt x="4382" y="1"/>
                    <a:pt x="2905" y="620"/>
                    <a:pt x="1762" y="1739"/>
                  </a:cubicBezTo>
                  <a:cubicBezTo>
                    <a:pt x="643" y="2859"/>
                    <a:pt x="48" y="4311"/>
                    <a:pt x="0" y="5931"/>
                  </a:cubicBezTo>
                  <a:cubicBezTo>
                    <a:pt x="0" y="7503"/>
                    <a:pt x="643" y="8955"/>
                    <a:pt x="1738" y="10098"/>
                  </a:cubicBezTo>
                  <a:cubicBezTo>
                    <a:pt x="2834" y="11194"/>
                    <a:pt x="4334" y="11813"/>
                    <a:pt x="5882" y="11861"/>
                  </a:cubicBezTo>
                  <a:cubicBezTo>
                    <a:pt x="5930" y="11861"/>
                    <a:pt x="6025" y="11813"/>
                    <a:pt x="6049" y="11765"/>
                  </a:cubicBezTo>
                  <a:cubicBezTo>
                    <a:pt x="6073" y="11741"/>
                    <a:pt x="6120" y="11670"/>
                    <a:pt x="6120" y="11622"/>
                  </a:cubicBezTo>
                  <a:lnTo>
                    <a:pt x="6120" y="11337"/>
                  </a:lnTo>
                  <a:cubicBezTo>
                    <a:pt x="7478" y="11289"/>
                    <a:pt x="8788" y="10741"/>
                    <a:pt x="9764" y="9765"/>
                  </a:cubicBezTo>
                  <a:cubicBezTo>
                    <a:pt x="10764" y="8788"/>
                    <a:pt x="11312" y="7503"/>
                    <a:pt x="11360" y="6097"/>
                  </a:cubicBezTo>
                  <a:lnTo>
                    <a:pt x="11621" y="6097"/>
                  </a:lnTo>
                  <a:cubicBezTo>
                    <a:pt x="11669" y="6097"/>
                    <a:pt x="11717" y="6097"/>
                    <a:pt x="11764" y="6074"/>
                  </a:cubicBezTo>
                  <a:cubicBezTo>
                    <a:pt x="11836" y="6026"/>
                    <a:pt x="11883" y="5955"/>
                    <a:pt x="11883" y="5859"/>
                  </a:cubicBezTo>
                  <a:cubicBezTo>
                    <a:pt x="11907" y="5383"/>
                    <a:pt x="11836" y="4883"/>
                    <a:pt x="11717" y="4407"/>
                  </a:cubicBezTo>
                  <a:cubicBezTo>
                    <a:pt x="11680" y="4314"/>
                    <a:pt x="11600" y="4279"/>
                    <a:pt x="11533" y="4279"/>
                  </a:cubicBezTo>
                  <a:cubicBezTo>
                    <a:pt x="11513" y="4279"/>
                    <a:pt x="11495" y="4282"/>
                    <a:pt x="11479" y="4288"/>
                  </a:cubicBezTo>
                  <a:cubicBezTo>
                    <a:pt x="11407" y="4311"/>
                    <a:pt x="11360" y="4407"/>
                    <a:pt x="11383" y="4502"/>
                  </a:cubicBezTo>
                  <a:cubicBezTo>
                    <a:pt x="11502" y="4907"/>
                    <a:pt x="11550" y="5335"/>
                    <a:pt x="11550" y="5740"/>
                  </a:cubicBezTo>
                  <a:lnTo>
                    <a:pt x="9216" y="5740"/>
                  </a:lnTo>
                  <a:cubicBezTo>
                    <a:pt x="9169" y="4954"/>
                    <a:pt x="8811" y="4169"/>
                    <a:pt x="8216" y="3597"/>
                  </a:cubicBezTo>
                  <a:cubicBezTo>
                    <a:pt x="7668" y="3049"/>
                    <a:pt x="6906" y="2716"/>
                    <a:pt x="6144" y="2692"/>
                  </a:cubicBezTo>
                  <a:lnTo>
                    <a:pt x="6144" y="334"/>
                  </a:lnTo>
                  <a:cubicBezTo>
                    <a:pt x="8287" y="382"/>
                    <a:pt x="10216" y="1692"/>
                    <a:pt x="11074" y="3692"/>
                  </a:cubicBezTo>
                  <a:lnTo>
                    <a:pt x="11098" y="3716"/>
                  </a:lnTo>
                  <a:cubicBezTo>
                    <a:pt x="11145" y="3811"/>
                    <a:pt x="11240" y="3835"/>
                    <a:pt x="11312" y="3835"/>
                  </a:cubicBezTo>
                  <a:cubicBezTo>
                    <a:pt x="11431" y="3811"/>
                    <a:pt x="11502" y="3692"/>
                    <a:pt x="11431" y="3597"/>
                  </a:cubicBezTo>
                  <a:lnTo>
                    <a:pt x="11407" y="3573"/>
                  </a:lnTo>
                  <a:cubicBezTo>
                    <a:pt x="10455" y="1406"/>
                    <a:pt x="8335" y="1"/>
                    <a:pt x="5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9" name="Google Shape;20979;p84"/>
          <p:cNvGrpSpPr/>
          <p:nvPr/>
        </p:nvGrpSpPr>
        <p:grpSpPr>
          <a:xfrm>
            <a:off x="7024965" y="1922930"/>
            <a:ext cx="302503" cy="355037"/>
            <a:chOff x="6758252" y="1922930"/>
            <a:chExt cx="302503" cy="355037"/>
          </a:xfrm>
        </p:grpSpPr>
        <p:sp>
          <p:nvSpPr>
            <p:cNvPr id="20980" name="Google Shape;20980;p84"/>
            <p:cNvSpPr/>
            <p:nvPr/>
          </p:nvSpPr>
          <p:spPr>
            <a:xfrm>
              <a:off x="6834252" y="1928267"/>
              <a:ext cx="149135" cy="342604"/>
            </a:xfrm>
            <a:custGeom>
              <a:rect b="b" l="l" r="r" t="t"/>
              <a:pathLst>
                <a:path extrusionOk="0" h="11491" w="5002">
                  <a:moveTo>
                    <a:pt x="2492" y="0"/>
                  </a:moveTo>
                  <a:cubicBezTo>
                    <a:pt x="2459" y="0"/>
                    <a:pt x="2429" y="12"/>
                    <a:pt x="2405" y="36"/>
                  </a:cubicBezTo>
                  <a:lnTo>
                    <a:pt x="71" y="2727"/>
                  </a:lnTo>
                  <a:cubicBezTo>
                    <a:pt x="0" y="2799"/>
                    <a:pt x="71" y="2894"/>
                    <a:pt x="143" y="2894"/>
                  </a:cubicBezTo>
                  <a:lnTo>
                    <a:pt x="1048" y="2894"/>
                  </a:lnTo>
                  <a:lnTo>
                    <a:pt x="1048" y="11491"/>
                  </a:lnTo>
                  <a:lnTo>
                    <a:pt x="3953" y="11491"/>
                  </a:lnTo>
                  <a:lnTo>
                    <a:pt x="3953" y="2894"/>
                  </a:lnTo>
                  <a:lnTo>
                    <a:pt x="4858" y="2894"/>
                  </a:lnTo>
                  <a:cubicBezTo>
                    <a:pt x="4930" y="2894"/>
                    <a:pt x="5001" y="2775"/>
                    <a:pt x="4930" y="2727"/>
                  </a:cubicBezTo>
                  <a:lnTo>
                    <a:pt x="2596" y="36"/>
                  </a:lnTo>
                  <a:cubicBezTo>
                    <a:pt x="2560" y="12"/>
                    <a:pt x="2524" y="0"/>
                    <a:pt x="249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84"/>
            <p:cNvSpPr/>
            <p:nvPr/>
          </p:nvSpPr>
          <p:spPr>
            <a:xfrm>
              <a:off x="6937204" y="2014523"/>
              <a:ext cx="14222" cy="256349"/>
            </a:xfrm>
            <a:custGeom>
              <a:rect b="b" l="l" r="r" t="t"/>
              <a:pathLst>
                <a:path extrusionOk="0" h="8598" w="477">
                  <a:moveTo>
                    <a:pt x="357" y="1"/>
                  </a:moveTo>
                  <a:cubicBezTo>
                    <a:pt x="191" y="1"/>
                    <a:pt x="24" y="144"/>
                    <a:pt x="0" y="334"/>
                  </a:cubicBezTo>
                  <a:lnTo>
                    <a:pt x="0" y="8598"/>
                  </a:lnTo>
                  <a:lnTo>
                    <a:pt x="476" y="8598"/>
                  </a:lnTo>
                  <a:lnTo>
                    <a:pt x="476"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84"/>
            <p:cNvSpPr/>
            <p:nvPr/>
          </p:nvSpPr>
          <p:spPr>
            <a:xfrm>
              <a:off x="6900979" y="1927015"/>
              <a:ext cx="82409" cy="87537"/>
            </a:xfrm>
            <a:custGeom>
              <a:rect b="b" l="l" r="r" t="t"/>
              <a:pathLst>
                <a:path extrusionOk="0" h="2936" w="2764">
                  <a:moveTo>
                    <a:pt x="239" y="1"/>
                  </a:moveTo>
                  <a:cubicBezTo>
                    <a:pt x="209" y="1"/>
                    <a:pt x="179" y="19"/>
                    <a:pt x="143" y="54"/>
                  </a:cubicBezTo>
                  <a:lnTo>
                    <a:pt x="1" y="221"/>
                  </a:lnTo>
                  <a:lnTo>
                    <a:pt x="2239" y="2769"/>
                  </a:lnTo>
                  <a:cubicBezTo>
                    <a:pt x="2287" y="2817"/>
                    <a:pt x="2239" y="2936"/>
                    <a:pt x="2144" y="2936"/>
                  </a:cubicBezTo>
                  <a:lnTo>
                    <a:pt x="2620" y="2936"/>
                  </a:lnTo>
                  <a:cubicBezTo>
                    <a:pt x="2715" y="2936"/>
                    <a:pt x="2763" y="2817"/>
                    <a:pt x="2715" y="2722"/>
                  </a:cubicBezTo>
                  <a:lnTo>
                    <a:pt x="334" y="54"/>
                  </a:lnTo>
                  <a:cubicBezTo>
                    <a:pt x="298" y="19"/>
                    <a:pt x="269" y="1"/>
                    <a:pt x="23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84"/>
            <p:cNvSpPr/>
            <p:nvPr/>
          </p:nvSpPr>
          <p:spPr>
            <a:xfrm>
              <a:off x="6763232" y="1965894"/>
              <a:ext cx="149135" cy="304292"/>
            </a:xfrm>
            <a:custGeom>
              <a:rect b="b" l="l" r="r" t="t"/>
              <a:pathLst>
                <a:path extrusionOk="0" h="10206" w="5002">
                  <a:moveTo>
                    <a:pt x="2492" y="1"/>
                  </a:moveTo>
                  <a:cubicBezTo>
                    <a:pt x="2459" y="1"/>
                    <a:pt x="2430" y="12"/>
                    <a:pt x="2406" y="36"/>
                  </a:cubicBezTo>
                  <a:lnTo>
                    <a:pt x="72" y="2704"/>
                  </a:lnTo>
                  <a:cubicBezTo>
                    <a:pt x="1" y="2799"/>
                    <a:pt x="72" y="2894"/>
                    <a:pt x="143" y="2894"/>
                  </a:cubicBezTo>
                  <a:lnTo>
                    <a:pt x="1048" y="2894"/>
                  </a:lnTo>
                  <a:lnTo>
                    <a:pt x="1048" y="10205"/>
                  </a:lnTo>
                  <a:lnTo>
                    <a:pt x="3954" y="10205"/>
                  </a:lnTo>
                  <a:lnTo>
                    <a:pt x="3954" y="2894"/>
                  </a:lnTo>
                  <a:lnTo>
                    <a:pt x="4859" y="2894"/>
                  </a:lnTo>
                  <a:cubicBezTo>
                    <a:pt x="4930" y="2894"/>
                    <a:pt x="5002" y="2775"/>
                    <a:pt x="4930" y="2704"/>
                  </a:cubicBezTo>
                  <a:lnTo>
                    <a:pt x="2596" y="36"/>
                  </a:lnTo>
                  <a:cubicBezTo>
                    <a:pt x="2561" y="12"/>
                    <a:pt x="2525" y="1"/>
                    <a:pt x="24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84"/>
            <p:cNvSpPr/>
            <p:nvPr/>
          </p:nvSpPr>
          <p:spPr>
            <a:xfrm>
              <a:off x="6905242" y="2068310"/>
              <a:ext cx="149135" cy="202563"/>
            </a:xfrm>
            <a:custGeom>
              <a:rect b="b" l="l" r="r" t="t"/>
              <a:pathLst>
                <a:path extrusionOk="0" h="6794" w="5002">
                  <a:moveTo>
                    <a:pt x="2501" y="1"/>
                  </a:moveTo>
                  <a:cubicBezTo>
                    <a:pt x="2471" y="1"/>
                    <a:pt x="2441" y="19"/>
                    <a:pt x="2406" y="54"/>
                  </a:cubicBezTo>
                  <a:lnTo>
                    <a:pt x="72" y="2722"/>
                  </a:lnTo>
                  <a:cubicBezTo>
                    <a:pt x="0" y="2817"/>
                    <a:pt x="72" y="2936"/>
                    <a:pt x="143" y="2936"/>
                  </a:cubicBezTo>
                  <a:lnTo>
                    <a:pt x="1048" y="2936"/>
                  </a:lnTo>
                  <a:lnTo>
                    <a:pt x="1048" y="6794"/>
                  </a:lnTo>
                  <a:lnTo>
                    <a:pt x="3954" y="6794"/>
                  </a:lnTo>
                  <a:lnTo>
                    <a:pt x="3954" y="2936"/>
                  </a:lnTo>
                  <a:lnTo>
                    <a:pt x="4859" y="2936"/>
                  </a:lnTo>
                  <a:cubicBezTo>
                    <a:pt x="4930" y="2936"/>
                    <a:pt x="5002" y="2817"/>
                    <a:pt x="4930" y="2722"/>
                  </a:cubicBezTo>
                  <a:lnTo>
                    <a:pt x="2596" y="54"/>
                  </a:lnTo>
                  <a:cubicBezTo>
                    <a:pt x="2561" y="19"/>
                    <a:pt x="2531" y="1"/>
                    <a:pt x="250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84"/>
            <p:cNvSpPr/>
            <p:nvPr/>
          </p:nvSpPr>
          <p:spPr>
            <a:xfrm>
              <a:off x="6866184" y="2052865"/>
              <a:ext cx="14222" cy="218007"/>
            </a:xfrm>
            <a:custGeom>
              <a:rect b="b" l="l" r="r" t="t"/>
              <a:pathLst>
                <a:path extrusionOk="0" h="7312" w="477">
                  <a:moveTo>
                    <a:pt x="358" y="1"/>
                  </a:moveTo>
                  <a:cubicBezTo>
                    <a:pt x="191" y="1"/>
                    <a:pt x="25" y="144"/>
                    <a:pt x="1" y="334"/>
                  </a:cubicBezTo>
                  <a:lnTo>
                    <a:pt x="1" y="7312"/>
                  </a:lnTo>
                  <a:lnTo>
                    <a:pt x="477" y="7312"/>
                  </a:lnTo>
                  <a:lnTo>
                    <a:pt x="477" y="1"/>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84"/>
            <p:cNvSpPr/>
            <p:nvPr/>
          </p:nvSpPr>
          <p:spPr>
            <a:xfrm>
              <a:off x="6829988" y="1965178"/>
              <a:ext cx="82379" cy="87716"/>
            </a:xfrm>
            <a:custGeom>
              <a:rect b="b" l="l" r="r" t="t"/>
              <a:pathLst>
                <a:path extrusionOk="0" h="2942" w="2763">
                  <a:moveTo>
                    <a:pt x="238" y="1"/>
                  </a:moveTo>
                  <a:cubicBezTo>
                    <a:pt x="209" y="1"/>
                    <a:pt x="179" y="13"/>
                    <a:pt x="143" y="36"/>
                  </a:cubicBezTo>
                  <a:lnTo>
                    <a:pt x="0" y="227"/>
                  </a:lnTo>
                  <a:lnTo>
                    <a:pt x="2239" y="2751"/>
                  </a:lnTo>
                  <a:cubicBezTo>
                    <a:pt x="2286" y="2823"/>
                    <a:pt x="2239" y="2942"/>
                    <a:pt x="2143" y="2942"/>
                  </a:cubicBezTo>
                  <a:lnTo>
                    <a:pt x="2620" y="2942"/>
                  </a:lnTo>
                  <a:cubicBezTo>
                    <a:pt x="2739" y="2942"/>
                    <a:pt x="2763" y="2823"/>
                    <a:pt x="2715" y="2728"/>
                  </a:cubicBezTo>
                  <a:lnTo>
                    <a:pt x="334" y="36"/>
                  </a:lnTo>
                  <a:cubicBezTo>
                    <a:pt x="298" y="13"/>
                    <a:pt x="268" y="1"/>
                    <a:pt x="238"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84"/>
            <p:cNvSpPr/>
            <p:nvPr/>
          </p:nvSpPr>
          <p:spPr>
            <a:xfrm>
              <a:off x="7008910" y="2155818"/>
              <a:ext cx="14222" cy="115056"/>
            </a:xfrm>
            <a:custGeom>
              <a:rect b="b" l="l" r="r" t="t"/>
              <a:pathLst>
                <a:path extrusionOk="0" h="3859" w="477">
                  <a:moveTo>
                    <a:pt x="358" y="1"/>
                  </a:moveTo>
                  <a:cubicBezTo>
                    <a:pt x="167" y="1"/>
                    <a:pt x="0" y="144"/>
                    <a:pt x="0" y="334"/>
                  </a:cubicBezTo>
                  <a:lnTo>
                    <a:pt x="0" y="3859"/>
                  </a:lnTo>
                  <a:lnTo>
                    <a:pt x="477" y="385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84"/>
            <p:cNvSpPr/>
            <p:nvPr/>
          </p:nvSpPr>
          <p:spPr>
            <a:xfrm>
              <a:off x="6972684" y="2068131"/>
              <a:ext cx="82409" cy="87716"/>
            </a:xfrm>
            <a:custGeom>
              <a:rect b="b" l="l" r="r" t="t"/>
              <a:pathLst>
                <a:path extrusionOk="0" h="2942" w="2764">
                  <a:moveTo>
                    <a:pt x="239" y="1"/>
                  </a:moveTo>
                  <a:cubicBezTo>
                    <a:pt x="209" y="1"/>
                    <a:pt x="179" y="13"/>
                    <a:pt x="144" y="37"/>
                  </a:cubicBezTo>
                  <a:lnTo>
                    <a:pt x="1" y="227"/>
                  </a:lnTo>
                  <a:lnTo>
                    <a:pt x="2239" y="2751"/>
                  </a:lnTo>
                  <a:cubicBezTo>
                    <a:pt x="2287" y="2823"/>
                    <a:pt x="2239" y="2942"/>
                    <a:pt x="2144" y="2942"/>
                  </a:cubicBezTo>
                  <a:lnTo>
                    <a:pt x="2620" y="2942"/>
                  </a:lnTo>
                  <a:cubicBezTo>
                    <a:pt x="2716" y="2942"/>
                    <a:pt x="2763" y="2823"/>
                    <a:pt x="2716" y="2728"/>
                  </a:cubicBezTo>
                  <a:lnTo>
                    <a:pt x="334" y="37"/>
                  </a:lnTo>
                  <a:cubicBezTo>
                    <a:pt x="299" y="13"/>
                    <a:pt x="269" y="1"/>
                    <a:pt x="239"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84"/>
            <p:cNvSpPr/>
            <p:nvPr/>
          </p:nvSpPr>
          <p:spPr>
            <a:xfrm>
              <a:off x="6758252" y="1922930"/>
              <a:ext cx="302503" cy="355037"/>
            </a:xfrm>
            <a:custGeom>
              <a:rect b="b" l="l" r="r" t="t"/>
              <a:pathLst>
                <a:path extrusionOk="0" h="11908" w="10146">
                  <a:moveTo>
                    <a:pt x="2668" y="1644"/>
                  </a:moveTo>
                  <a:lnTo>
                    <a:pt x="4907" y="4168"/>
                  </a:lnTo>
                  <a:lnTo>
                    <a:pt x="4121" y="4168"/>
                  </a:lnTo>
                  <a:cubicBezTo>
                    <a:pt x="4049" y="4168"/>
                    <a:pt x="3954" y="4240"/>
                    <a:pt x="3954" y="4359"/>
                  </a:cubicBezTo>
                  <a:lnTo>
                    <a:pt x="3954" y="11503"/>
                  </a:lnTo>
                  <a:lnTo>
                    <a:pt x="1382" y="11503"/>
                  </a:lnTo>
                  <a:lnTo>
                    <a:pt x="1382" y="4359"/>
                  </a:lnTo>
                  <a:cubicBezTo>
                    <a:pt x="1382" y="4264"/>
                    <a:pt x="1311" y="4168"/>
                    <a:pt x="1215" y="4168"/>
                  </a:cubicBezTo>
                  <a:lnTo>
                    <a:pt x="430" y="4168"/>
                  </a:lnTo>
                  <a:lnTo>
                    <a:pt x="2668" y="1644"/>
                  </a:lnTo>
                  <a:close/>
                  <a:moveTo>
                    <a:pt x="5026" y="1"/>
                  </a:moveTo>
                  <a:cubicBezTo>
                    <a:pt x="4954" y="1"/>
                    <a:pt x="4930" y="48"/>
                    <a:pt x="4883" y="72"/>
                  </a:cubicBezTo>
                  <a:lnTo>
                    <a:pt x="4288" y="763"/>
                  </a:lnTo>
                  <a:cubicBezTo>
                    <a:pt x="4240" y="787"/>
                    <a:pt x="4240" y="810"/>
                    <a:pt x="4240" y="834"/>
                  </a:cubicBezTo>
                  <a:cubicBezTo>
                    <a:pt x="4270" y="954"/>
                    <a:pt x="4347" y="1008"/>
                    <a:pt x="4423" y="1008"/>
                  </a:cubicBezTo>
                  <a:cubicBezTo>
                    <a:pt x="4469" y="1008"/>
                    <a:pt x="4514" y="989"/>
                    <a:pt x="4549" y="953"/>
                  </a:cubicBezTo>
                  <a:lnTo>
                    <a:pt x="5050" y="406"/>
                  </a:lnTo>
                  <a:lnTo>
                    <a:pt x="7288" y="2930"/>
                  </a:lnTo>
                  <a:lnTo>
                    <a:pt x="6502" y="2930"/>
                  </a:lnTo>
                  <a:cubicBezTo>
                    <a:pt x="6431" y="2930"/>
                    <a:pt x="6336" y="3001"/>
                    <a:pt x="6336" y="3097"/>
                  </a:cubicBezTo>
                  <a:lnTo>
                    <a:pt x="6336" y="5883"/>
                  </a:lnTo>
                  <a:lnTo>
                    <a:pt x="4835" y="7550"/>
                  </a:lnTo>
                  <a:cubicBezTo>
                    <a:pt x="4764" y="7621"/>
                    <a:pt x="4764" y="7740"/>
                    <a:pt x="4811" y="7860"/>
                  </a:cubicBezTo>
                  <a:cubicBezTo>
                    <a:pt x="4883" y="7955"/>
                    <a:pt x="4954" y="8026"/>
                    <a:pt x="5073" y="8026"/>
                  </a:cubicBezTo>
                  <a:lnTo>
                    <a:pt x="5835" y="8026"/>
                  </a:lnTo>
                  <a:lnTo>
                    <a:pt x="5835" y="11527"/>
                  </a:lnTo>
                  <a:lnTo>
                    <a:pt x="4311" y="11527"/>
                  </a:lnTo>
                  <a:lnTo>
                    <a:pt x="4311" y="4573"/>
                  </a:lnTo>
                  <a:lnTo>
                    <a:pt x="5026" y="4573"/>
                  </a:lnTo>
                  <a:cubicBezTo>
                    <a:pt x="5145" y="4573"/>
                    <a:pt x="5240" y="4502"/>
                    <a:pt x="5288" y="4406"/>
                  </a:cubicBezTo>
                  <a:cubicBezTo>
                    <a:pt x="5359" y="4287"/>
                    <a:pt x="5312" y="4168"/>
                    <a:pt x="5264" y="4097"/>
                  </a:cubicBezTo>
                  <a:lnTo>
                    <a:pt x="3525" y="2120"/>
                  </a:lnTo>
                  <a:lnTo>
                    <a:pt x="4002" y="1596"/>
                  </a:lnTo>
                  <a:cubicBezTo>
                    <a:pt x="4073" y="1525"/>
                    <a:pt x="4073" y="1430"/>
                    <a:pt x="4002" y="1382"/>
                  </a:cubicBezTo>
                  <a:cubicBezTo>
                    <a:pt x="3978" y="1334"/>
                    <a:pt x="3930" y="1311"/>
                    <a:pt x="3880" y="1311"/>
                  </a:cubicBezTo>
                  <a:cubicBezTo>
                    <a:pt x="3829" y="1311"/>
                    <a:pt x="3775" y="1334"/>
                    <a:pt x="3740" y="1382"/>
                  </a:cubicBezTo>
                  <a:lnTo>
                    <a:pt x="3287" y="1882"/>
                  </a:lnTo>
                  <a:lnTo>
                    <a:pt x="2882" y="1430"/>
                  </a:lnTo>
                  <a:cubicBezTo>
                    <a:pt x="2859" y="1406"/>
                    <a:pt x="2811" y="1382"/>
                    <a:pt x="2787" y="1382"/>
                  </a:cubicBezTo>
                  <a:cubicBezTo>
                    <a:pt x="2740" y="1354"/>
                    <a:pt x="2690" y="1341"/>
                    <a:pt x="2641" y="1341"/>
                  </a:cubicBezTo>
                  <a:cubicBezTo>
                    <a:pt x="2567" y="1341"/>
                    <a:pt x="2497" y="1372"/>
                    <a:pt x="2454" y="1430"/>
                  </a:cubicBezTo>
                  <a:lnTo>
                    <a:pt x="72" y="4121"/>
                  </a:lnTo>
                  <a:cubicBezTo>
                    <a:pt x="1" y="4192"/>
                    <a:pt x="1" y="4335"/>
                    <a:pt x="49" y="4454"/>
                  </a:cubicBezTo>
                  <a:cubicBezTo>
                    <a:pt x="120" y="4526"/>
                    <a:pt x="191" y="4597"/>
                    <a:pt x="310" y="4597"/>
                  </a:cubicBezTo>
                  <a:lnTo>
                    <a:pt x="1025" y="4597"/>
                  </a:lnTo>
                  <a:lnTo>
                    <a:pt x="1025" y="11741"/>
                  </a:lnTo>
                  <a:cubicBezTo>
                    <a:pt x="1025" y="11837"/>
                    <a:pt x="1120" y="11908"/>
                    <a:pt x="1215" y="11908"/>
                  </a:cubicBezTo>
                  <a:lnTo>
                    <a:pt x="8931" y="11908"/>
                  </a:lnTo>
                  <a:cubicBezTo>
                    <a:pt x="9003" y="11908"/>
                    <a:pt x="9098" y="11837"/>
                    <a:pt x="9098" y="11741"/>
                  </a:cubicBezTo>
                  <a:lnTo>
                    <a:pt x="9098" y="10312"/>
                  </a:lnTo>
                  <a:cubicBezTo>
                    <a:pt x="9098" y="10217"/>
                    <a:pt x="9050" y="10170"/>
                    <a:pt x="8955" y="10122"/>
                  </a:cubicBezTo>
                  <a:cubicBezTo>
                    <a:pt x="8943" y="10119"/>
                    <a:pt x="8931" y="10118"/>
                    <a:pt x="8919" y="10118"/>
                  </a:cubicBezTo>
                  <a:cubicBezTo>
                    <a:pt x="8817" y="10118"/>
                    <a:pt x="8741" y="10206"/>
                    <a:pt x="8741" y="10312"/>
                  </a:cubicBezTo>
                  <a:lnTo>
                    <a:pt x="8741" y="11598"/>
                  </a:lnTo>
                  <a:lnTo>
                    <a:pt x="6193" y="11598"/>
                  </a:lnTo>
                  <a:lnTo>
                    <a:pt x="6193" y="7907"/>
                  </a:lnTo>
                  <a:cubicBezTo>
                    <a:pt x="6193" y="7812"/>
                    <a:pt x="6097" y="7717"/>
                    <a:pt x="6002" y="7717"/>
                  </a:cubicBezTo>
                  <a:lnTo>
                    <a:pt x="5192" y="7717"/>
                  </a:lnTo>
                  <a:lnTo>
                    <a:pt x="7431" y="5192"/>
                  </a:lnTo>
                  <a:lnTo>
                    <a:pt x="9670" y="7717"/>
                  </a:lnTo>
                  <a:lnTo>
                    <a:pt x="8884" y="7717"/>
                  </a:lnTo>
                  <a:cubicBezTo>
                    <a:pt x="8812" y="7717"/>
                    <a:pt x="8717" y="7812"/>
                    <a:pt x="8717" y="7907"/>
                  </a:cubicBezTo>
                  <a:lnTo>
                    <a:pt x="8717" y="9503"/>
                  </a:lnTo>
                  <a:cubicBezTo>
                    <a:pt x="8717" y="9598"/>
                    <a:pt x="8765" y="9646"/>
                    <a:pt x="8860" y="9693"/>
                  </a:cubicBezTo>
                  <a:cubicBezTo>
                    <a:pt x="8872" y="9696"/>
                    <a:pt x="8884" y="9697"/>
                    <a:pt x="8896" y="9697"/>
                  </a:cubicBezTo>
                  <a:cubicBezTo>
                    <a:pt x="8998" y="9697"/>
                    <a:pt x="9074" y="9609"/>
                    <a:pt x="9074" y="9503"/>
                  </a:cubicBezTo>
                  <a:lnTo>
                    <a:pt x="9074" y="8050"/>
                  </a:lnTo>
                  <a:lnTo>
                    <a:pt x="9789" y="8050"/>
                  </a:lnTo>
                  <a:cubicBezTo>
                    <a:pt x="9884" y="8050"/>
                    <a:pt x="10003" y="7979"/>
                    <a:pt x="10051" y="7907"/>
                  </a:cubicBezTo>
                  <a:cubicBezTo>
                    <a:pt x="10146" y="7740"/>
                    <a:pt x="10122" y="7598"/>
                    <a:pt x="10027" y="7502"/>
                  </a:cubicBezTo>
                  <a:lnTo>
                    <a:pt x="7645" y="4835"/>
                  </a:lnTo>
                  <a:cubicBezTo>
                    <a:pt x="7622" y="4787"/>
                    <a:pt x="7574" y="4764"/>
                    <a:pt x="7550" y="4764"/>
                  </a:cubicBezTo>
                  <a:cubicBezTo>
                    <a:pt x="7510" y="4748"/>
                    <a:pt x="7468" y="4740"/>
                    <a:pt x="7427" y="4740"/>
                  </a:cubicBezTo>
                  <a:cubicBezTo>
                    <a:pt x="7344" y="4740"/>
                    <a:pt x="7264" y="4772"/>
                    <a:pt x="7217" y="4835"/>
                  </a:cubicBezTo>
                  <a:lnTo>
                    <a:pt x="6693" y="5454"/>
                  </a:lnTo>
                  <a:lnTo>
                    <a:pt x="6693" y="3263"/>
                  </a:lnTo>
                  <a:lnTo>
                    <a:pt x="7407" y="3263"/>
                  </a:lnTo>
                  <a:cubicBezTo>
                    <a:pt x="7526" y="3263"/>
                    <a:pt x="7622" y="3192"/>
                    <a:pt x="7669" y="3097"/>
                  </a:cubicBezTo>
                  <a:cubicBezTo>
                    <a:pt x="7741" y="2978"/>
                    <a:pt x="7693" y="2859"/>
                    <a:pt x="7645" y="2787"/>
                  </a:cubicBezTo>
                  <a:lnTo>
                    <a:pt x="5264" y="96"/>
                  </a:lnTo>
                  <a:cubicBezTo>
                    <a:pt x="5192" y="25"/>
                    <a:pt x="5121" y="1"/>
                    <a:pt x="50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0" name="Google Shape;20990;p84"/>
          <p:cNvGrpSpPr/>
          <p:nvPr/>
        </p:nvGrpSpPr>
        <p:grpSpPr>
          <a:xfrm>
            <a:off x="7736880" y="1922930"/>
            <a:ext cx="354351" cy="353636"/>
            <a:chOff x="7393967" y="1922930"/>
            <a:chExt cx="354351" cy="353636"/>
          </a:xfrm>
        </p:grpSpPr>
        <p:sp>
          <p:nvSpPr>
            <p:cNvPr id="20991" name="Google Shape;20991;p84"/>
            <p:cNvSpPr/>
            <p:nvPr/>
          </p:nvSpPr>
          <p:spPr>
            <a:xfrm>
              <a:off x="7399662" y="2225407"/>
              <a:ext cx="90190" cy="45468"/>
            </a:xfrm>
            <a:custGeom>
              <a:rect b="b" l="l" r="r" t="t"/>
              <a:pathLst>
                <a:path extrusionOk="0" h="1525" w="3025">
                  <a:moveTo>
                    <a:pt x="167" y="1"/>
                  </a:moveTo>
                  <a:cubicBezTo>
                    <a:pt x="95" y="1"/>
                    <a:pt x="0" y="96"/>
                    <a:pt x="0" y="191"/>
                  </a:cubicBezTo>
                  <a:lnTo>
                    <a:pt x="0" y="1358"/>
                  </a:lnTo>
                  <a:cubicBezTo>
                    <a:pt x="0" y="1453"/>
                    <a:pt x="95" y="1525"/>
                    <a:pt x="167" y="1525"/>
                  </a:cubicBezTo>
                  <a:lnTo>
                    <a:pt x="2858" y="1525"/>
                  </a:lnTo>
                  <a:cubicBezTo>
                    <a:pt x="2953" y="1525"/>
                    <a:pt x="3001"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84"/>
            <p:cNvSpPr/>
            <p:nvPr/>
          </p:nvSpPr>
          <p:spPr>
            <a:xfrm>
              <a:off x="7525334" y="2225407"/>
              <a:ext cx="90906" cy="45468"/>
            </a:xfrm>
            <a:custGeom>
              <a:rect b="b" l="l" r="r" t="t"/>
              <a:pathLst>
                <a:path extrusionOk="0" h="1525" w="3049">
                  <a:moveTo>
                    <a:pt x="191" y="1"/>
                  </a:moveTo>
                  <a:cubicBezTo>
                    <a:pt x="96" y="1"/>
                    <a:pt x="0" y="96"/>
                    <a:pt x="0" y="191"/>
                  </a:cubicBezTo>
                  <a:lnTo>
                    <a:pt x="0" y="1358"/>
                  </a:lnTo>
                  <a:cubicBezTo>
                    <a:pt x="0" y="1453"/>
                    <a:pt x="96" y="1525"/>
                    <a:pt x="191" y="1525"/>
                  </a:cubicBezTo>
                  <a:lnTo>
                    <a:pt x="2858" y="1525"/>
                  </a:lnTo>
                  <a:cubicBezTo>
                    <a:pt x="2953" y="1525"/>
                    <a:pt x="3049" y="1453"/>
                    <a:pt x="3049" y="1358"/>
                  </a:cubicBezTo>
                  <a:lnTo>
                    <a:pt x="3049" y="191"/>
                  </a:lnTo>
                  <a:cubicBezTo>
                    <a:pt x="3049"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84"/>
            <p:cNvSpPr/>
            <p:nvPr/>
          </p:nvSpPr>
          <p:spPr>
            <a:xfrm>
              <a:off x="7651721" y="2225407"/>
              <a:ext cx="90190" cy="45468"/>
            </a:xfrm>
            <a:custGeom>
              <a:rect b="b" l="l" r="r" t="t"/>
              <a:pathLst>
                <a:path extrusionOk="0" h="1525" w="3025">
                  <a:moveTo>
                    <a:pt x="167" y="1"/>
                  </a:moveTo>
                  <a:cubicBezTo>
                    <a:pt x="96" y="1"/>
                    <a:pt x="0" y="96"/>
                    <a:pt x="0" y="191"/>
                  </a:cubicBezTo>
                  <a:lnTo>
                    <a:pt x="0" y="1358"/>
                  </a:lnTo>
                  <a:cubicBezTo>
                    <a:pt x="0" y="1453"/>
                    <a:pt x="96" y="1525"/>
                    <a:pt x="167" y="1525"/>
                  </a:cubicBezTo>
                  <a:lnTo>
                    <a:pt x="2858" y="1525"/>
                  </a:lnTo>
                  <a:cubicBezTo>
                    <a:pt x="2977" y="1525"/>
                    <a:pt x="3025"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84"/>
            <p:cNvSpPr/>
            <p:nvPr/>
          </p:nvSpPr>
          <p:spPr>
            <a:xfrm>
              <a:off x="7399662" y="2113241"/>
              <a:ext cx="90190" cy="45468"/>
            </a:xfrm>
            <a:custGeom>
              <a:rect b="b" l="l" r="r" t="t"/>
              <a:pathLst>
                <a:path extrusionOk="0" h="1525" w="3025">
                  <a:moveTo>
                    <a:pt x="167" y="0"/>
                  </a:moveTo>
                  <a:cubicBezTo>
                    <a:pt x="95" y="0"/>
                    <a:pt x="0" y="95"/>
                    <a:pt x="0" y="167"/>
                  </a:cubicBezTo>
                  <a:lnTo>
                    <a:pt x="0" y="1334"/>
                  </a:lnTo>
                  <a:cubicBezTo>
                    <a:pt x="0" y="1429"/>
                    <a:pt x="95" y="1524"/>
                    <a:pt x="167" y="1524"/>
                  </a:cubicBezTo>
                  <a:lnTo>
                    <a:pt x="2858" y="1524"/>
                  </a:lnTo>
                  <a:cubicBezTo>
                    <a:pt x="2953" y="1524"/>
                    <a:pt x="3001"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84"/>
            <p:cNvSpPr/>
            <p:nvPr/>
          </p:nvSpPr>
          <p:spPr>
            <a:xfrm>
              <a:off x="7525334" y="2113241"/>
              <a:ext cx="90906" cy="45468"/>
            </a:xfrm>
            <a:custGeom>
              <a:rect b="b" l="l" r="r" t="t"/>
              <a:pathLst>
                <a:path extrusionOk="0" h="1525" w="3049">
                  <a:moveTo>
                    <a:pt x="191" y="0"/>
                  </a:moveTo>
                  <a:cubicBezTo>
                    <a:pt x="96" y="0"/>
                    <a:pt x="0" y="95"/>
                    <a:pt x="0" y="167"/>
                  </a:cubicBezTo>
                  <a:lnTo>
                    <a:pt x="0" y="1334"/>
                  </a:lnTo>
                  <a:cubicBezTo>
                    <a:pt x="0" y="1429"/>
                    <a:pt x="96" y="1524"/>
                    <a:pt x="191" y="1524"/>
                  </a:cubicBezTo>
                  <a:lnTo>
                    <a:pt x="2858" y="1524"/>
                  </a:lnTo>
                  <a:cubicBezTo>
                    <a:pt x="2953" y="1524"/>
                    <a:pt x="3049" y="1453"/>
                    <a:pt x="3049" y="1334"/>
                  </a:cubicBezTo>
                  <a:lnTo>
                    <a:pt x="3049" y="167"/>
                  </a:lnTo>
                  <a:cubicBezTo>
                    <a:pt x="3049"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84"/>
            <p:cNvSpPr/>
            <p:nvPr/>
          </p:nvSpPr>
          <p:spPr>
            <a:xfrm>
              <a:off x="7651721" y="2113241"/>
              <a:ext cx="90190" cy="45468"/>
            </a:xfrm>
            <a:custGeom>
              <a:rect b="b" l="l" r="r" t="t"/>
              <a:pathLst>
                <a:path extrusionOk="0" h="1525" w="3025">
                  <a:moveTo>
                    <a:pt x="167" y="0"/>
                  </a:moveTo>
                  <a:cubicBezTo>
                    <a:pt x="96" y="0"/>
                    <a:pt x="0" y="95"/>
                    <a:pt x="0" y="167"/>
                  </a:cubicBezTo>
                  <a:lnTo>
                    <a:pt x="0" y="1334"/>
                  </a:lnTo>
                  <a:cubicBezTo>
                    <a:pt x="0" y="1429"/>
                    <a:pt x="96" y="1524"/>
                    <a:pt x="167" y="1524"/>
                  </a:cubicBezTo>
                  <a:lnTo>
                    <a:pt x="2858" y="1524"/>
                  </a:lnTo>
                  <a:cubicBezTo>
                    <a:pt x="2977" y="1524"/>
                    <a:pt x="3025"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84"/>
            <p:cNvSpPr/>
            <p:nvPr/>
          </p:nvSpPr>
          <p:spPr>
            <a:xfrm>
              <a:off x="7489108" y="1928625"/>
              <a:ext cx="164042" cy="77430"/>
            </a:xfrm>
            <a:custGeom>
              <a:rect b="b" l="l" r="r" t="t"/>
              <a:pathLst>
                <a:path extrusionOk="0" h="2597" w="5502">
                  <a:moveTo>
                    <a:pt x="191" y="0"/>
                  </a:moveTo>
                  <a:cubicBezTo>
                    <a:pt x="96" y="0"/>
                    <a:pt x="1" y="96"/>
                    <a:pt x="1" y="167"/>
                  </a:cubicBezTo>
                  <a:lnTo>
                    <a:pt x="1" y="2406"/>
                  </a:lnTo>
                  <a:cubicBezTo>
                    <a:pt x="1" y="2501"/>
                    <a:pt x="96" y="2596"/>
                    <a:pt x="191" y="2596"/>
                  </a:cubicBezTo>
                  <a:lnTo>
                    <a:pt x="5311" y="2596"/>
                  </a:lnTo>
                  <a:cubicBezTo>
                    <a:pt x="5431" y="2596"/>
                    <a:pt x="5478" y="2501"/>
                    <a:pt x="5502" y="2406"/>
                  </a:cubicBezTo>
                  <a:lnTo>
                    <a:pt x="5502" y="167"/>
                  </a:lnTo>
                  <a:cubicBezTo>
                    <a:pt x="5502" y="72"/>
                    <a:pt x="5431" y="0"/>
                    <a:pt x="533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84"/>
            <p:cNvSpPr/>
            <p:nvPr/>
          </p:nvSpPr>
          <p:spPr>
            <a:xfrm>
              <a:off x="7469937" y="2225407"/>
              <a:ext cx="19201" cy="45468"/>
            </a:xfrm>
            <a:custGeom>
              <a:rect b="b" l="l" r="r" t="t"/>
              <a:pathLst>
                <a:path extrusionOk="0" h="1525" w="644">
                  <a:moveTo>
                    <a:pt x="1" y="1"/>
                  </a:moveTo>
                  <a:cubicBezTo>
                    <a:pt x="72" y="1"/>
                    <a:pt x="168" y="96"/>
                    <a:pt x="168" y="191"/>
                  </a:cubicBezTo>
                  <a:lnTo>
                    <a:pt x="168" y="1358"/>
                  </a:lnTo>
                  <a:cubicBezTo>
                    <a:pt x="168" y="1453"/>
                    <a:pt x="72" y="1525"/>
                    <a:pt x="1" y="1525"/>
                  </a:cubicBezTo>
                  <a:lnTo>
                    <a:pt x="477" y="1525"/>
                  </a:lnTo>
                  <a:cubicBezTo>
                    <a:pt x="549" y="1525"/>
                    <a:pt x="644" y="1430"/>
                    <a:pt x="644" y="1358"/>
                  </a:cubicBezTo>
                  <a:lnTo>
                    <a:pt x="644" y="191"/>
                  </a:lnTo>
                  <a:cubicBezTo>
                    <a:pt x="644" y="96"/>
                    <a:pt x="549"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84"/>
            <p:cNvSpPr/>
            <p:nvPr/>
          </p:nvSpPr>
          <p:spPr>
            <a:xfrm>
              <a:off x="7595638" y="2225407"/>
              <a:ext cx="19887" cy="45468"/>
            </a:xfrm>
            <a:custGeom>
              <a:rect b="b" l="l" r="r" t="t"/>
              <a:pathLst>
                <a:path extrusionOk="0" h="1525" w="667">
                  <a:moveTo>
                    <a:pt x="0" y="1"/>
                  </a:moveTo>
                  <a:cubicBezTo>
                    <a:pt x="95" y="1"/>
                    <a:pt x="191" y="96"/>
                    <a:pt x="191" y="191"/>
                  </a:cubicBezTo>
                  <a:lnTo>
                    <a:pt x="191" y="1358"/>
                  </a:lnTo>
                  <a:cubicBezTo>
                    <a:pt x="191" y="1453"/>
                    <a:pt x="95" y="1525"/>
                    <a:pt x="0" y="1525"/>
                  </a:cubicBezTo>
                  <a:lnTo>
                    <a:pt x="476" y="1525"/>
                  </a:lnTo>
                  <a:cubicBezTo>
                    <a:pt x="572" y="1525"/>
                    <a:pt x="667" y="1430"/>
                    <a:pt x="667" y="1358"/>
                  </a:cubicBezTo>
                  <a:lnTo>
                    <a:pt x="667" y="191"/>
                  </a:lnTo>
                  <a:cubicBezTo>
                    <a:pt x="667" y="96"/>
                    <a:pt x="595"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84"/>
            <p:cNvSpPr/>
            <p:nvPr/>
          </p:nvSpPr>
          <p:spPr>
            <a:xfrm>
              <a:off x="7722711" y="2225407"/>
              <a:ext cx="19201" cy="45468"/>
            </a:xfrm>
            <a:custGeom>
              <a:rect b="b" l="l" r="r" t="t"/>
              <a:pathLst>
                <a:path extrusionOk="0" h="1525" w="644">
                  <a:moveTo>
                    <a:pt x="1" y="1"/>
                  </a:moveTo>
                  <a:cubicBezTo>
                    <a:pt x="96" y="1"/>
                    <a:pt x="168" y="96"/>
                    <a:pt x="168" y="191"/>
                  </a:cubicBezTo>
                  <a:lnTo>
                    <a:pt x="168" y="1358"/>
                  </a:lnTo>
                  <a:cubicBezTo>
                    <a:pt x="168" y="1453"/>
                    <a:pt x="96" y="1525"/>
                    <a:pt x="1" y="1525"/>
                  </a:cubicBezTo>
                  <a:lnTo>
                    <a:pt x="477" y="1525"/>
                  </a:lnTo>
                  <a:cubicBezTo>
                    <a:pt x="572" y="1525"/>
                    <a:pt x="644" y="1430"/>
                    <a:pt x="644" y="1358"/>
                  </a:cubicBezTo>
                  <a:lnTo>
                    <a:pt x="644" y="191"/>
                  </a:lnTo>
                  <a:cubicBezTo>
                    <a:pt x="644" y="96"/>
                    <a:pt x="596"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84"/>
            <p:cNvSpPr/>
            <p:nvPr/>
          </p:nvSpPr>
          <p:spPr>
            <a:xfrm>
              <a:off x="7469937" y="2113927"/>
              <a:ext cx="19201" cy="45468"/>
            </a:xfrm>
            <a:custGeom>
              <a:rect b="b" l="l" r="r" t="t"/>
              <a:pathLst>
                <a:path extrusionOk="0" h="1525" w="644">
                  <a:moveTo>
                    <a:pt x="1" y="1"/>
                  </a:moveTo>
                  <a:cubicBezTo>
                    <a:pt x="72" y="1"/>
                    <a:pt x="168" y="96"/>
                    <a:pt x="168" y="168"/>
                  </a:cubicBezTo>
                  <a:lnTo>
                    <a:pt x="168" y="1334"/>
                  </a:lnTo>
                  <a:cubicBezTo>
                    <a:pt x="168" y="1430"/>
                    <a:pt x="72" y="1525"/>
                    <a:pt x="1" y="1525"/>
                  </a:cubicBezTo>
                  <a:lnTo>
                    <a:pt x="477" y="1525"/>
                  </a:lnTo>
                  <a:cubicBezTo>
                    <a:pt x="549" y="1525"/>
                    <a:pt x="644" y="1430"/>
                    <a:pt x="644" y="1334"/>
                  </a:cubicBezTo>
                  <a:lnTo>
                    <a:pt x="644" y="168"/>
                  </a:lnTo>
                  <a:cubicBezTo>
                    <a:pt x="644" y="72"/>
                    <a:pt x="549"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84"/>
            <p:cNvSpPr/>
            <p:nvPr/>
          </p:nvSpPr>
          <p:spPr>
            <a:xfrm>
              <a:off x="7595638" y="2113927"/>
              <a:ext cx="19887" cy="45468"/>
            </a:xfrm>
            <a:custGeom>
              <a:rect b="b" l="l" r="r" t="t"/>
              <a:pathLst>
                <a:path extrusionOk="0" h="1525" w="667">
                  <a:moveTo>
                    <a:pt x="0" y="1"/>
                  </a:moveTo>
                  <a:cubicBezTo>
                    <a:pt x="95" y="1"/>
                    <a:pt x="191" y="96"/>
                    <a:pt x="191" y="168"/>
                  </a:cubicBezTo>
                  <a:lnTo>
                    <a:pt x="191" y="1334"/>
                  </a:lnTo>
                  <a:cubicBezTo>
                    <a:pt x="191" y="1430"/>
                    <a:pt x="95" y="1525"/>
                    <a:pt x="0" y="1525"/>
                  </a:cubicBezTo>
                  <a:lnTo>
                    <a:pt x="476" y="1525"/>
                  </a:lnTo>
                  <a:cubicBezTo>
                    <a:pt x="572" y="1525"/>
                    <a:pt x="667" y="1430"/>
                    <a:pt x="667" y="1334"/>
                  </a:cubicBezTo>
                  <a:lnTo>
                    <a:pt x="667" y="168"/>
                  </a:lnTo>
                  <a:cubicBezTo>
                    <a:pt x="667" y="72"/>
                    <a:pt x="595"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84"/>
            <p:cNvSpPr/>
            <p:nvPr/>
          </p:nvSpPr>
          <p:spPr>
            <a:xfrm>
              <a:off x="7722711" y="2113927"/>
              <a:ext cx="19201" cy="45468"/>
            </a:xfrm>
            <a:custGeom>
              <a:rect b="b" l="l" r="r" t="t"/>
              <a:pathLst>
                <a:path extrusionOk="0" h="1525" w="644">
                  <a:moveTo>
                    <a:pt x="1" y="1"/>
                  </a:moveTo>
                  <a:cubicBezTo>
                    <a:pt x="96" y="1"/>
                    <a:pt x="168" y="96"/>
                    <a:pt x="168" y="168"/>
                  </a:cubicBezTo>
                  <a:lnTo>
                    <a:pt x="168" y="1334"/>
                  </a:lnTo>
                  <a:cubicBezTo>
                    <a:pt x="168" y="1430"/>
                    <a:pt x="96" y="1525"/>
                    <a:pt x="1" y="1525"/>
                  </a:cubicBezTo>
                  <a:lnTo>
                    <a:pt x="477" y="1525"/>
                  </a:lnTo>
                  <a:cubicBezTo>
                    <a:pt x="572" y="1525"/>
                    <a:pt x="644" y="1430"/>
                    <a:pt x="644" y="1334"/>
                  </a:cubicBezTo>
                  <a:lnTo>
                    <a:pt x="644" y="168"/>
                  </a:lnTo>
                  <a:cubicBezTo>
                    <a:pt x="644" y="72"/>
                    <a:pt x="596"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84"/>
            <p:cNvSpPr/>
            <p:nvPr/>
          </p:nvSpPr>
          <p:spPr>
            <a:xfrm>
              <a:off x="7633265" y="1928625"/>
              <a:ext cx="19201" cy="77430"/>
            </a:xfrm>
            <a:custGeom>
              <a:rect b="b" l="l" r="r" t="t"/>
              <a:pathLst>
                <a:path extrusionOk="0" h="2597" w="644">
                  <a:moveTo>
                    <a:pt x="0" y="0"/>
                  </a:moveTo>
                  <a:cubicBezTo>
                    <a:pt x="72" y="0"/>
                    <a:pt x="167" y="96"/>
                    <a:pt x="167" y="167"/>
                  </a:cubicBezTo>
                  <a:lnTo>
                    <a:pt x="167" y="2406"/>
                  </a:lnTo>
                  <a:cubicBezTo>
                    <a:pt x="167" y="2501"/>
                    <a:pt x="72" y="2596"/>
                    <a:pt x="0" y="2596"/>
                  </a:cubicBezTo>
                  <a:lnTo>
                    <a:pt x="476" y="2596"/>
                  </a:lnTo>
                  <a:cubicBezTo>
                    <a:pt x="548" y="2596"/>
                    <a:pt x="643" y="2501"/>
                    <a:pt x="643" y="2406"/>
                  </a:cubicBezTo>
                  <a:lnTo>
                    <a:pt x="643" y="167"/>
                  </a:lnTo>
                  <a:cubicBezTo>
                    <a:pt x="643" y="96"/>
                    <a:pt x="596"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84"/>
            <p:cNvSpPr/>
            <p:nvPr/>
          </p:nvSpPr>
          <p:spPr>
            <a:xfrm>
              <a:off x="7528882" y="1949913"/>
              <a:ext cx="83810" cy="10674"/>
            </a:xfrm>
            <a:custGeom>
              <a:rect b="b" l="l" r="r" t="t"/>
              <a:pathLst>
                <a:path extrusionOk="0" h="358" w="2811">
                  <a:moveTo>
                    <a:pt x="215" y="1"/>
                  </a:moveTo>
                  <a:cubicBezTo>
                    <a:pt x="120" y="1"/>
                    <a:pt x="72" y="48"/>
                    <a:pt x="48" y="144"/>
                  </a:cubicBezTo>
                  <a:cubicBezTo>
                    <a:pt x="0" y="263"/>
                    <a:pt x="96" y="358"/>
                    <a:pt x="215" y="358"/>
                  </a:cubicBezTo>
                  <a:lnTo>
                    <a:pt x="2596" y="358"/>
                  </a:lnTo>
                  <a:cubicBezTo>
                    <a:pt x="2715" y="358"/>
                    <a:pt x="2811" y="263"/>
                    <a:pt x="2763" y="144"/>
                  </a:cubicBezTo>
                  <a:cubicBezTo>
                    <a:pt x="2739" y="48"/>
                    <a:pt x="2668" y="1"/>
                    <a:pt x="2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84"/>
            <p:cNvSpPr/>
            <p:nvPr/>
          </p:nvSpPr>
          <p:spPr>
            <a:xfrm>
              <a:off x="7546622" y="1972632"/>
              <a:ext cx="46899" cy="10704"/>
            </a:xfrm>
            <a:custGeom>
              <a:rect b="b" l="l" r="r" t="t"/>
              <a:pathLst>
                <a:path extrusionOk="0" h="359" w="1573">
                  <a:moveTo>
                    <a:pt x="215" y="1"/>
                  </a:moveTo>
                  <a:cubicBezTo>
                    <a:pt x="96" y="1"/>
                    <a:pt x="1" y="96"/>
                    <a:pt x="48" y="215"/>
                  </a:cubicBezTo>
                  <a:cubicBezTo>
                    <a:pt x="72" y="310"/>
                    <a:pt x="120" y="358"/>
                    <a:pt x="215" y="358"/>
                  </a:cubicBezTo>
                  <a:lnTo>
                    <a:pt x="1382" y="358"/>
                  </a:lnTo>
                  <a:cubicBezTo>
                    <a:pt x="1477" y="358"/>
                    <a:pt x="1525" y="310"/>
                    <a:pt x="1549" y="215"/>
                  </a:cubicBezTo>
                  <a:cubicBezTo>
                    <a:pt x="1573" y="96"/>
                    <a:pt x="1501"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84"/>
            <p:cNvSpPr/>
            <p:nvPr/>
          </p:nvSpPr>
          <p:spPr>
            <a:xfrm>
              <a:off x="7393967" y="1922930"/>
              <a:ext cx="354351" cy="353636"/>
            </a:xfrm>
            <a:custGeom>
              <a:rect b="b" l="l" r="r" t="t"/>
              <a:pathLst>
                <a:path extrusionOk="0" h="11861" w="11885">
                  <a:moveTo>
                    <a:pt x="3025" y="6550"/>
                  </a:moveTo>
                  <a:lnTo>
                    <a:pt x="3025" y="7717"/>
                  </a:lnTo>
                  <a:lnTo>
                    <a:pt x="334" y="7717"/>
                  </a:lnTo>
                  <a:lnTo>
                    <a:pt x="334" y="6550"/>
                  </a:lnTo>
                  <a:close/>
                  <a:moveTo>
                    <a:pt x="7264" y="6550"/>
                  </a:moveTo>
                  <a:lnTo>
                    <a:pt x="7264" y="7717"/>
                  </a:lnTo>
                  <a:lnTo>
                    <a:pt x="4597" y="7717"/>
                  </a:lnTo>
                  <a:lnTo>
                    <a:pt x="4597" y="6550"/>
                  </a:lnTo>
                  <a:close/>
                  <a:moveTo>
                    <a:pt x="11527" y="6550"/>
                  </a:moveTo>
                  <a:lnTo>
                    <a:pt x="11527" y="7717"/>
                  </a:lnTo>
                  <a:lnTo>
                    <a:pt x="8860" y="7717"/>
                  </a:lnTo>
                  <a:lnTo>
                    <a:pt x="8860" y="6550"/>
                  </a:lnTo>
                  <a:close/>
                  <a:moveTo>
                    <a:pt x="7240" y="10312"/>
                  </a:moveTo>
                  <a:lnTo>
                    <a:pt x="7240" y="11456"/>
                  </a:lnTo>
                  <a:lnTo>
                    <a:pt x="4573" y="11456"/>
                  </a:lnTo>
                  <a:lnTo>
                    <a:pt x="4573" y="10312"/>
                  </a:lnTo>
                  <a:close/>
                  <a:moveTo>
                    <a:pt x="11527" y="10312"/>
                  </a:moveTo>
                  <a:lnTo>
                    <a:pt x="11527" y="11456"/>
                  </a:lnTo>
                  <a:lnTo>
                    <a:pt x="8860" y="11456"/>
                  </a:lnTo>
                  <a:lnTo>
                    <a:pt x="8860" y="10312"/>
                  </a:lnTo>
                  <a:close/>
                  <a:moveTo>
                    <a:pt x="3382" y="1"/>
                  </a:moveTo>
                  <a:cubicBezTo>
                    <a:pt x="3192" y="1"/>
                    <a:pt x="3049" y="358"/>
                    <a:pt x="3049" y="358"/>
                  </a:cubicBezTo>
                  <a:lnTo>
                    <a:pt x="3049" y="2597"/>
                  </a:lnTo>
                  <a:cubicBezTo>
                    <a:pt x="3049" y="2763"/>
                    <a:pt x="3192" y="2954"/>
                    <a:pt x="3406" y="2954"/>
                  </a:cubicBezTo>
                  <a:lnTo>
                    <a:pt x="5788" y="2954"/>
                  </a:lnTo>
                  <a:lnTo>
                    <a:pt x="5788" y="4502"/>
                  </a:lnTo>
                  <a:lnTo>
                    <a:pt x="2001" y="4502"/>
                  </a:lnTo>
                  <a:cubicBezTo>
                    <a:pt x="1739" y="4502"/>
                    <a:pt x="1525" y="4716"/>
                    <a:pt x="1525" y="4978"/>
                  </a:cubicBezTo>
                  <a:lnTo>
                    <a:pt x="1525" y="6264"/>
                  </a:lnTo>
                  <a:lnTo>
                    <a:pt x="358" y="6264"/>
                  </a:lnTo>
                  <a:cubicBezTo>
                    <a:pt x="191" y="6264"/>
                    <a:pt x="1" y="6407"/>
                    <a:pt x="1" y="6621"/>
                  </a:cubicBezTo>
                  <a:lnTo>
                    <a:pt x="1" y="7740"/>
                  </a:lnTo>
                  <a:cubicBezTo>
                    <a:pt x="1" y="7931"/>
                    <a:pt x="167" y="8098"/>
                    <a:pt x="358" y="8098"/>
                  </a:cubicBezTo>
                  <a:lnTo>
                    <a:pt x="1525" y="8098"/>
                  </a:lnTo>
                  <a:lnTo>
                    <a:pt x="1525" y="10003"/>
                  </a:lnTo>
                  <a:lnTo>
                    <a:pt x="358" y="10003"/>
                  </a:lnTo>
                  <a:cubicBezTo>
                    <a:pt x="191" y="10003"/>
                    <a:pt x="1" y="10146"/>
                    <a:pt x="1" y="10360"/>
                  </a:cubicBezTo>
                  <a:lnTo>
                    <a:pt x="1" y="11670"/>
                  </a:lnTo>
                  <a:cubicBezTo>
                    <a:pt x="1" y="11765"/>
                    <a:pt x="96" y="11860"/>
                    <a:pt x="191" y="11860"/>
                  </a:cubicBezTo>
                  <a:lnTo>
                    <a:pt x="1025" y="11860"/>
                  </a:lnTo>
                  <a:cubicBezTo>
                    <a:pt x="1049" y="11860"/>
                    <a:pt x="1072" y="11860"/>
                    <a:pt x="1072" y="11837"/>
                  </a:cubicBezTo>
                  <a:cubicBezTo>
                    <a:pt x="1191" y="11670"/>
                    <a:pt x="1120" y="11503"/>
                    <a:pt x="953" y="11503"/>
                  </a:cubicBezTo>
                  <a:lnTo>
                    <a:pt x="334" y="11503"/>
                  </a:lnTo>
                  <a:lnTo>
                    <a:pt x="334" y="10336"/>
                  </a:lnTo>
                  <a:lnTo>
                    <a:pt x="3025" y="10336"/>
                  </a:lnTo>
                  <a:lnTo>
                    <a:pt x="3025" y="11503"/>
                  </a:lnTo>
                  <a:lnTo>
                    <a:pt x="1763" y="11503"/>
                  </a:lnTo>
                  <a:cubicBezTo>
                    <a:pt x="1668" y="11503"/>
                    <a:pt x="1620" y="11551"/>
                    <a:pt x="1596" y="11646"/>
                  </a:cubicBezTo>
                  <a:cubicBezTo>
                    <a:pt x="1549" y="11765"/>
                    <a:pt x="1644" y="11860"/>
                    <a:pt x="1763" y="11860"/>
                  </a:cubicBezTo>
                  <a:lnTo>
                    <a:pt x="3049" y="11860"/>
                  </a:lnTo>
                  <a:cubicBezTo>
                    <a:pt x="3216" y="11860"/>
                    <a:pt x="3406" y="11717"/>
                    <a:pt x="3406" y="11503"/>
                  </a:cubicBezTo>
                  <a:lnTo>
                    <a:pt x="3406" y="10336"/>
                  </a:lnTo>
                  <a:cubicBezTo>
                    <a:pt x="3406" y="10146"/>
                    <a:pt x="3263" y="9979"/>
                    <a:pt x="3049" y="9979"/>
                  </a:cubicBezTo>
                  <a:lnTo>
                    <a:pt x="1882" y="9979"/>
                  </a:lnTo>
                  <a:lnTo>
                    <a:pt x="1882" y="8074"/>
                  </a:lnTo>
                  <a:lnTo>
                    <a:pt x="3049" y="8074"/>
                  </a:lnTo>
                  <a:cubicBezTo>
                    <a:pt x="3216" y="8074"/>
                    <a:pt x="3406" y="7931"/>
                    <a:pt x="3406" y="7717"/>
                  </a:cubicBezTo>
                  <a:lnTo>
                    <a:pt x="3406" y="6574"/>
                  </a:lnTo>
                  <a:cubicBezTo>
                    <a:pt x="3406" y="6407"/>
                    <a:pt x="3263" y="6216"/>
                    <a:pt x="3049" y="6216"/>
                  </a:cubicBezTo>
                  <a:lnTo>
                    <a:pt x="1882" y="6216"/>
                  </a:lnTo>
                  <a:lnTo>
                    <a:pt x="1882" y="4954"/>
                  </a:lnTo>
                  <a:cubicBezTo>
                    <a:pt x="1882" y="4859"/>
                    <a:pt x="1954" y="4787"/>
                    <a:pt x="2025" y="4787"/>
                  </a:cubicBezTo>
                  <a:lnTo>
                    <a:pt x="5788" y="4787"/>
                  </a:lnTo>
                  <a:lnTo>
                    <a:pt x="5788" y="6193"/>
                  </a:lnTo>
                  <a:lnTo>
                    <a:pt x="4597" y="6193"/>
                  </a:lnTo>
                  <a:cubicBezTo>
                    <a:pt x="4406" y="6193"/>
                    <a:pt x="4240" y="6359"/>
                    <a:pt x="4240" y="6550"/>
                  </a:cubicBezTo>
                  <a:lnTo>
                    <a:pt x="4240" y="7693"/>
                  </a:lnTo>
                  <a:cubicBezTo>
                    <a:pt x="4240" y="7860"/>
                    <a:pt x="4383" y="8050"/>
                    <a:pt x="4597" y="8050"/>
                  </a:cubicBezTo>
                  <a:lnTo>
                    <a:pt x="5788" y="8050"/>
                  </a:lnTo>
                  <a:lnTo>
                    <a:pt x="5788" y="9955"/>
                  </a:lnTo>
                  <a:lnTo>
                    <a:pt x="4597" y="9955"/>
                  </a:lnTo>
                  <a:cubicBezTo>
                    <a:pt x="4406" y="9955"/>
                    <a:pt x="4240" y="10098"/>
                    <a:pt x="4240" y="10312"/>
                  </a:cubicBezTo>
                  <a:lnTo>
                    <a:pt x="4240" y="11479"/>
                  </a:lnTo>
                  <a:cubicBezTo>
                    <a:pt x="4240" y="11646"/>
                    <a:pt x="4383" y="11837"/>
                    <a:pt x="4597" y="11837"/>
                  </a:cubicBezTo>
                  <a:lnTo>
                    <a:pt x="7264" y="11837"/>
                  </a:lnTo>
                  <a:cubicBezTo>
                    <a:pt x="7455" y="11837"/>
                    <a:pt x="7621" y="11670"/>
                    <a:pt x="7621" y="11479"/>
                  </a:cubicBezTo>
                  <a:lnTo>
                    <a:pt x="7621" y="10312"/>
                  </a:lnTo>
                  <a:cubicBezTo>
                    <a:pt x="7621" y="10122"/>
                    <a:pt x="7478" y="9955"/>
                    <a:pt x="7264" y="9955"/>
                  </a:cubicBezTo>
                  <a:lnTo>
                    <a:pt x="6097" y="9955"/>
                  </a:lnTo>
                  <a:lnTo>
                    <a:pt x="6097" y="8050"/>
                  </a:lnTo>
                  <a:lnTo>
                    <a:pt x="7264" y="8050"/>
                  </a:lnTo>
                  <a:cubicBezTo>
                    <a:pt x="7455" y="8050"/>
                    <a:pt x="7621" y="7907"/>
                    <a:pt x="7621" y="7693"/>
                  </a:cubicBezTo>
                  <a:lnTo>
                    <a:pt x="7621" y="6550"/>
                  </a:lnTo>
                  <a:cubicBezTo>
                    <a:pt x="7621" y="6383"/>
                    <a:pt x="7478" y="6193"/>
                    <a:pt x="7264" y="6193"/>
                  </a:cubicBezTo>
                  <a:lnTo>
                    <a:pt x="6097" y="6193"/>
                  </a:lnTo>
                  <a:lnTo>
                    <a:pt x="6097" y="4787"/>
                  </a:lnTo>
                  <a:lnTo>
                    <a:pt x="9860" y="4787"/>
                  </a:lnTo>
                  <a:cubicBezTo>
                    <a:pt x="9955" y="4787"/>
                    <a:pt x="10003" y="4859"/>
                    <a:pt x="10003" y="4954"/>
                  </a:cubicBezTo>
                  <a:lnTo>
                    <a:pt x="10003" y="6216"/>
                  </a:lnTo>
                  <a:lnTo>
                    <a:pt x="8836" y="6216"/>
                  </a:lnTo>
                  <a:cubicBezTo>
                    <a:pt x="8669" y="6216"/>
                    <a:pt x="8479" y="6383"/>
                    <a:pt x="8479" y="6574"/>
                  </a:cubicBezTo>
                  <a:lnTo>
                    <a:pt x="8479" y="7717"/>
                  </a:lnTo>
                  <a:cubicBezTo>
                    <a:pt x="8479" y="7883"/>
                    <a:pt x="8645" y="8074"/>
                    <a:pt x="8836" y="8074"/>
                  </a:cubicBezTo>
                  <a:lnTo>
                    <a:pt x="10003" y="8074"/>
                  </a:lnTo>
                  <a:lnTo>
                    <a:pt x="10003" y="9979"/>
                  </a:lnTo>
                  <a:lnTo>
                    <a:pt x="8836" y="9979"/>
                  </a:lnTo>
                  <a:cubicBezTo>
                    <a:pt x="8669" y="9979"/>
                    <a:pt x="8479" y="10122"/>
                    <a:pt x="8479" y="10336"/>
                  </a:cubicBezTo>
                  <a:lnTo>
                    <a:pt x="8479" y="11503"/>
                  </a:lnTo>
                  <a:cubicBezTo>
                    <a:pt x="8479" y="11670"/>
                    <a:pt x="8645" y="11860"/>
                    <a:pt x="8836" y="11860"/>
                  </a:cubicBezTo>
                  <a:lnTo>
                    <a:pt x="11527" y="11860"/>
                  </a:lnTo>
                  <a:cubicBezTo>
                    <a:pt x="11694" y="11860"/>
                    <a:pt x="11884" y="11717"/>
                    <a:pt x="11884" y="11503"/>
                  </a:cubicBezTo>
                  <a:lnTo>
                    <a:pt x="11884" y="10336"/>
                  </a:lnTo>
                  <a:cubicBezTo>
                    <a:pt x="11884" y="10146"/>
                    <a:pt x="11741" y="9979"/>
                    <a:pt x="11527" y="9979"/>
                  </a:cubicBezTo>
                  <a:lnTo>
                    <a:pt x="10336" y="9979"/>
                  </a:lnTo>
                  <a:lnTo>
                    <a:pt x="10336" y="8074"/>
                  </a:lnTo>
                  <a:lnTo>
                    <a:pt x="11503" y="8074"/>
                  </a:lnTo>
                  <a:cubicBezTo>
                    <a:pt x="11670" y="8074"/>
                    <a:pt x="11860" y="7931"/>
                    <a:pt x="11860" y="7717"/>
                  </a:cubicBezTo>
                  <a:lnTo>
                    <a:pt x="11860" y="6574"/>
                  </a:lnTo>
                  <a:cubicBezTo>
                    <a:pt x="11860" y="6407"/>
                    <a:pt x="11717" y="6216"/>
                    <a:pt x="11503" y="6216"/>
                  </a:cubicBezTo>
                  <a:lnTo>
                    <a:pt x="10336" y="6216"/>
                  </a:lnTo>
                  <a:lnTo>
                    <a:pt x="10336" y="4954"/>
                  </a:lnTo>
                  <a:cubicBezTo>
                    <a:pt x="10336" y="4692"/>
                    <a:pt x="10122" y="4478"/>
                    <a:pt x="9860" y="4478"/>
                  </a:cubicBezTo>
                  <a:lnTo>
                    <a:pt x="6121" y="4478"/>
                  </a:lnTo>
                  <a:lnTo>
                    <a:pt x="6121" y="2930"/>
                  </a:lnTo>
                  <a:lnTo>
                    <a:pt x="8502" y="2930"/>
                  </a:lnTo>
                  <a:cubicBezTo>
                    <a:pt x="8669" y="2930"/>
                    <a:pt x="8860" y="2763"/>
                    <a:pt x="8860" y="2573"/>
                  </a:cubicBezTo>
                  <a:lnTo>
                    <a:pt x="8860" y="191"/>
                  </a:lnTo>
                  <a:cubicBezTo>
                    <a:pt x="8860" y="96"/>
                    <a:pt x="8764" y="1"/>
                    <a:pt x="8669" y="1"/>
                  </a:cubicBezTo>
                  <a:lnTo>
                    <a:pt x="7359" y="1"/>
                  </a:lnTo>
                  <a:cubicBezTo>
                    <a:pt x="7336" y="1"/>
                    <a:pt x="7312" y="1"/>
                    <a:pt x="7312" y="25"/>
                  </a:cubicBezTo>
                  <a:cubicBezTo>
                    <a:pt x="7193" y="191"/>
                    <a:pt x="7264" y="358"/>
                    <a:pt x="7431" y="358"/>
                  </a:cubicBezTo>
                  <a:lnTo>
                    <a:pt x="8526" y="358"/>
                  </a:lnTo>
                  <a:lnTo>
                    <a:pt x="8526" y="2597"/>
                  </a:lnTo>
                  <a:lnTo>
                    <a:pt x="3382" y="2597"/>
                  </a:lnTo>
                  <a:lnTo>
                    <a:pt x="3382" y="358"/>
                  </a:lnTo>
                  <a:lnTo>
                    <a:pt x="6621" y="358"/>
                  </a:lnTo>
                  <a:cubicBezTo>
                    <a:pt x="6716" y="358"/>
                    <a:pt x="6788" y="263"/>
                    <a:pt x="6788" y="191"/>
                  </a:cubicBezTo>
                  <a:cubicBezTo>
                    <a:pt x="6788" y="96"/>
                    <a:pt x="6716" y="1"/>
                    <a:pt x="6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08" name="Google Shape;21008;p84"/>
          <p:cNvGrpSpPr/>
          <p:nvPr/>
        </p:nvGrpSpPr>
        <p:grpSpPr>
          <a:xfrm>
            <a:off x="7736880" y="2448366"/>
            <a:ext cx="355039" cy="353608"/>
            <a:chOff x="7393967" y="2448366"/>
            <a:chExt cx="355039" cy="353608"/>
          </a:xfrm>
        </p:grpSpPr>
        <p:sp>
          <p:nvSpPr>
            <p:cNvPr id="21009" name="Google Shape;21009;p84"/>
            <p:cNvSpPr/>
            <p:nvPr/>
          </p:nvSpPr>
          <p:spPr>
            <a:xfrm>
              <a:off x="7399662" y="2454031"/>
              <a:ext cx="160494" cy="160494"/>
            </a:xfrm>
            <a:custGeom>
              <a:rect b="b" l="l" r="r" t="t"/>
              <a:pathLst>
                <a:path extrusionOk="0" h="5383" w="5383">
                  <a:moveTo>
                    <a:pt x="5335" y="1"/>
                  </a:moveTo>
                  <a:cubicBezTo>
                    <a:pt x="2406" y="25"/>
                    <a:pt x="24" y="2406"/>
                    <a:pt x="0" y="5335"/>
                  </a:cubicBezTo>
                  <a:cubicBezTo>
                    <a:pt x="0" y="5359"/>
                    <a:pt x="24" y="5383"/>
                    <a:pt x="48" y="5383"/>
                  </a:cubicBezTo>
                  <a:lnTo>
                    <a:pt x="5382" y="5383"/>
                  </a:lnTo>
                  <a:lnTo>
                    <a:pt x="5382" y="49"/>
                  </a:lnTo>
                  <a:cubicBezTo>
                    <a:pt x="5382" y="25"/>
                    <a:pt x="5359" y="1"/>
                    <a:pt x="5335"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84"/>
            <p:cNvSpPr/>
            <p:nvPr/>
          </p:nvSpPr>
          <p:spPr>
            <a:xfrm>
              <a:off x="7399662" y="2635815"/>
              <a:ext cx="274089" cy="160494"/>
            </a:xfrm>
            <a:custGeom>
              <a:rect b="b" l="l" r="r" t="t"/>
              <a:pathLst>
                <a:path extrusionOk="0" h="5383" w="9193">
                  <a:moveTo>
                    <a:pt x="48" y="0"/>
                  </a:moveTo>
                  <a:cubicBezTo>
                    <a:pt x="24" y="0"/>
                    <a:pt x="0" y="24"/>
                    <a:pt x="0" y="72"/>
                  </a:cubicBezTo>
                  <a:cubicBezTo>
                    <a:pt x="24" y="3001"/>
                    <a:pt x="2429" y="5382"/>
                    <a:pt x="5382" y="5382"/>
                  </a:cubicBezTo>
                  <a:cubicBezTo>
                    <a:pt x="6883" y="5382"/>
                    <a:pt x="8192" y="4787"/>
                    <a:pt x="9169" y="3835"/>
                  </a:cubicBezTo>
                  <a:cubicBezTo>
                    <a:pt x="9193" y="3811"/>
                    <a:pt x="9193" y="3787"/>
                    <a:pt x="9169" y="3763"/>
                  </a:cubicBezTo>
                  <a:lnTo>
                    <a:pt x="571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84"/>
            <p:cNvSpPr/>
            <p:nvPr/>
          </p:nvSpPr>
          <p:spPr>
            <a:xfrm>
              <a:off x="7423097" y="2721713"/>
              <a:ext cx="250655" cy="76028"/>
            </a:xfrm>
            <a:custGeom>
              <a:rect b="b" l="l" r="r" t="t"/>
              <a:pathLst>
                <a:path extrusionOk="0" h="2550" w="8407">
                  <a:moveTo>
                    <a:pt x="0" y="1"/>
                  </a:moveTo>
                  <a:cubicBezTo>
                    <a:pt x="953" y="1525"/>
                    <a:pt x="2667" y="2549"/>
                    <a:pt x="4596" y="2549"/>
                  </a:cubicBezTo>
                  <a:cubicBezTo>
                    <a:pt x="6097" y="2549"/>
                    <a:pt x="7406" y="1954"/>
                    <a:pt x="8383" y="1001"/>
                  </a:cubicBezTo>
                  <a:cubicBezTo>
                    <a:pt x="8407" y="954"/>
                    <a:pt x="8407" y="906"/>
                    <a:pt x="8383" y="906"/>
                  </a:cubicBezTo>
                  <a:lnTo>
                    <a:pt x="8073" y="573"/>
                  </a:lnTo>
                  <a:cubicBezTo>
                    <a:pt x="7097" y="1525"/>
                    <a:pt x="5763" y="2120"/>
                    <a:pt x="4311" y="2120"/>
                  </a:cubicBezTo>
                  <a:cubicBezTo>
                    <a:pt x="2548" y="2120"/>
                    <a:pt x="1000" y="1287"/>
                    <a:pt x="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84"/>
            <p:cNvSpPr/>
            <p:nvPr/>
          </p:nvSpPr>
          <p:spPr>
            <a:xfrm>
              <a:off x="7581416" y="2454031"/>
              <a:ext cx="160494" cy="278204"/>
            </a:xfrm>
            <a:custGeom>
              <a:rect b="b" l="l" r="r" t="t"/>
              <a:pathLst>
                <a:path extrusionOk="0" h="9331" w="5383">
                  <a:moveTo>
                    <a:pt x="72" y="1"/>
                  </a:moveTo>
                  <a:cubicBezTo>
                    <a:pt x="25" y="1"/>
                    <a:pt x="1" y="25"/>
                    <a:pt x="1" y="49"/>
                  </a:cubicBezTo>
                  <a:lnTo>
                    <a:pt x="1" y="5383"/>
                  </a:lnTo>
                  <a:lnTo>
                    <a:pt x="3597" y="9312"/>
                  </a:lnTo>
                  <a:cubicBezTo>
                    <a:pt x="3621" y="9324"/>
                    <a:pt x="3638" y="9330"/>
                    <a:pt x="3653" y="9330"/>
                  </a:cubicBezTo>
                  <a:cubicBezTo>
                    <a:pt x="3668" y="9330"/>
                    <a:pt x="3680" y="9324"/>
                    <a:pt x="3692" y="9312"/>
                  </a:cubicBezTo>
                  <a:cubicBezTo>
                    <a:pt x="4645" y="8336"/>
                    <a:pt x="5383" y="6836"/>
                    <a:pt x="5383" y="5383"/>
                  </a:cubicBezTo>
                  <a:cubicBezTo>
                    <a:pt x="5383" y="2430"/>
                    <a:pt x="3001" y="25"/>
                    <a:pt x="7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84"/>
            <p:cNvSpPr/>
            <p:nvPr/>
          </p:nvSpPr>
          <p:spPr>
            <a:xfrm>
              <a:off x="7655269" y="2471085"/>
              <a:ext cx="88074" cy="261150"/>
            </a:xfrm>
            <a:custGeom>
              <a:rect b="b" l="l" r="r" t="t"/>
              <a:pathLst>
                <a:path extrusionOk="0" h="8759" w="2954">
                  <a:moveTo>
                    <a:pt x="0" y="0"/>
                  </a:moveTo>
                  <a:lnTo>
                    <a:pt x="0" y="0"/>
                  </a:lnTo>
                  <a:cubicBezTo>
                    <a:pt x="1501" y="953"/>
                    <a:pt x="2525" y="2644"/>
                    <a:pt x="2525" y="4573"/>
                  </a:cubicBezTo>
                  <a:cubicBezTo>
                    <a:pt x="2525" y="6002"/>
                    <a:pt x="1810" y="7454"/>
                    <a:pt x="882" y="8455"/>
                  </a:cubicBezTo>
                  <a:lnTo>
                    <a:pt x="1167" y="8740"/>
                  </a:lnTo>
                  <a:cubicBezTo>
                    <a:pt x="1179" y="8752"/>
                    <a:pt x="1191" y="8758"/>
                    <a:pt x="1203" y="8758"/>
                  </a:cubicBezTo>
                  <a:cubicBezTo>
                    <a:pt x="1215" y="8758"/>
                    <a:pt x="1227" y="8752"/>
                    <a:pt x="1239" y="8740"/>
                  </a:cubicBezTo>
                  <a:cubicBezTo>
                    <a:pt x="2191" y="7764"/>
                    <a:pt x="2953" y="6264"/>
                    <a:pt x="2953" y="4811"/>
                  </a:cubicBezTo>
                  <a:cubicBezTo>
                    <a:pt x="2953" y="2692"/>
                    <a:pt x="1715" y="882"/>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84"/>
            <p:cNvSpPr/>
            <p:nvPr/>
          </p:nvSpPr>
          <p:spPr>
            <a:xfrm>
              <a:off x="7393967" y="2448366"/>
              <a:ext cx="171854" cy="171854"/>
            </a:xfrm>
            <a:custGeom>
              <a:rect b="b" l="l" r="r" t="t"/>
              <a:pathLst>
                <a:path extrusionOk="0" h="5764" w="5764">
                  <a:moveTo>
                    <a:pt x="5526" y="0"/>
                  </a:moveTo>
                  <a:cubicBezTo>
                    <a:pt x="4525" y="0"/>
                    <a:pt x="3573" y="310"/>
                    <a:pt x="2716" y="810"/>
                  </a:cubicBezTo>
                  <a:cubicBezTo>
                    <a:pt x="1906" y="1286"/>
                    <a:pt x="1239" y="2001"/>
                    <a:pt x="763" y="2834"/>
                  </a:cubicBezTo>
                  <a:cubicBezTo>
                    <a:pt x="691" y="2930"/>
                    <a:pt x="715" y="3025"/>
                    <a:pt x="810" y="3072"/>
                  </a:cubicBezTo>
                  <a:cubicBezTo>
                    <a:pt x="844" y="3097"/>
                    <a:pt x="877" y="3108"/>
                    <a:pt x="908" y="3108"/>
                  </a:cubicBezTo>
                  <a:cubicBezTo>
                    <a:pt x="966" y="3108"/>
                    <a:pt x="1018" y="3071"/>
                    <a:pt x="1049" y="3025"/>
                  </a:cubicBezTo>
                  <a:cubicBezTo>
                    <a:pt x="1501" y="2239"/>
                    <a:pt x="2120" y="1596"/>
                    <a:pt x="2906" y="1144"/>
                  </a:cubicBezTo>
                  <a:cubicBezTo>
                    <a:pt x="3644" y="691"/>
                    <a:pt x="4525" y="429"/>
                    <a:pt x="5407" y="405"/>
                  </a:cubicBezTo>
                  <a:lnTo>
                    <a:pt x="5407" y="5430"/>
                  </a:lnTo>
                  <a:lnTo>
                    <a:pt x="358" y="5430"/>
                  </a:lnTo>
                  <a:cubicBezTo>
                    <a:pt x="406" y="4835"/>
                    <a:pt x="525" y="4263"/>
                    <a:pt x="715" y="3739"/>
                  </a:cubicBezTo>
                  <a:cubicBezTo>
                    <a:pt x="763" y="3644"/>
                    <a:pt x="715" y="3549"/>
                    <a:pt x="644" y="3501"/>
                  </a:cubicBezTo>
                  <a:cubicBezTo>
                    <a:pt x="617" y="3488"/>
                    <a:pt x="591" y="3482"/>
                    <a:pt x="565" y="3482"/>
                  </a:cubicBezTo>
                  <a:cubicBezTo>
                    <a:pt x="499" y="3482"/>
                    <a:pt x="440" y="3521"/>
                    <a:pt x="406" y="3573"/>
                  </a:cubicBezTo>
                  <a:cubicBezTo>
                    <a:pt x="167" y="4216"/>
                    <a:pt x="48" y="4859"/>
                    <a:pt x="1" y="5525"/>
                  </a:cubicBezTo>
                  <a:cubicBezTo>
                    <a:pt x="1" y="5573"/>
                    <a:pt x="48" y="5644"/>
                    <a:pt x="72" y="5668"/>
                  </a:cubicBezTo>
                  <a:cubicBezTo>
                    <a:pt x="96" y="5716"/>
                    <a:pt x="191" y="5764"/>
                    <a:pt x="239" y="5764"/>
                  </a:cubicBezTo>
                  <a:lnTo>
                    <a:pt x="5573" y="5764"/>
                  </a:lnTo>
                  <a:cubicBezTo>
                    <a:pt x="5669" y="5764"/>
                    <a:pt x="5764" y="5668"/>
                    <a:pt x="5764" y="5573"/>
                  </a:cubicBezTo>
                  <a:lnTo>
                    <a:pt x="5764" y="239"/>
                  </a:lnTo>
                  <a:cubicBezTo>
                    <a:pt x="5764" y="191"/>
                    <a:pt x="5716" y="120"/>
                    <a:pt x="5692" y="96"/>
                  </a:cubicBezTo>
                  <a:cubicBezTo>
                    <a:pt x="5645" y="48"/>
                    <a:pt x="5573" y="0"/>
                    <a:pt x="5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84"/>
            <p:cNvSpPr/>
            <p:nvPr/>
          </p:nvSpPr>
          <p:spPr>
            <a:xfrm>
              <a:off x="7393967" y="2630120"/>
              <a:ext cx="285479" cy="171854"/>
            </a:xfrm>
            <a:custGeom>
              <a:rect b="b" l="l" r="r" t="t"/>
              <a:pathLst>
                <a:path extrusionOk="0" h="5764" w="9575">
                  <a:moveTo>
                    <a:pt x="5811" y="382"/>
                  </a:moveTo>
                  <a:lnTo>
                    <a:pt x="9145" y="4002"/>
                  </a:lnTo>
                  <a:cubicBezTo>
                    <a:pt x="8193" y="4930"/>
                    <a:pt x="6907" y="5431"/>
                    <a:pt x="5573" y="5431"/>
                  </a:cubicBezTo>
                  <a:cubicBezTo>
                    <a:pt x="4168" y="5431"/>
                    <a:pt x="2906" y="4907"/>
                    <a:pt x="1906" y="3906"/>
                  </a:cubicBezTo>
                  <a:cubicBezTo>
                    <a:pt x="953" y="2954"/>
                    <a:pt x="406" y="1716"/>
                    <a:pt x="358" y="382"/>
                  </a:cubicBezTo>
                  <a:close/>
                  <a:moveTo>
                    <a:pt x="286" y="1"/>
                  </a:moveTo>
                  <a:cubicBezTo>
                    <a:pt x="215" y="1"/>
                    <a:pt x="191" y="1"/>
                    <a:pt x="120" y="49"/>
                  </a:cubicBezTo>
                  <a:cubicBezTo>
                    <a:pt x="72" y="96"/>
                    <a:pt x="1" y="168"/>
                    <a:pt x="1" y="263"/>
                  </a:cubicBezTo>
                  <a:cubicBezTo>
                    <a:pt x="25" y="1739"/>
                    <a:pt x="596" y="3121"/>
                    <a:pt x="1668" y="4145"/>
                  </a:cubicBezTo>
                  <a:cubicBezTo>
                    <a:pt x="2716" y="5192"/>
                    <a:pt x="4121" y="5764"/>
                    <a:pt x="5597" y="5764"/>
                  </a:cubicBezTo>
                  <a:cubicBezTo>
                    <a:pt x="7074" y="5764"/>
                    <a:pt x="8455" y="5192"/>
                    <a:pt x="9503" y="4192"/>
                  </a:cubicBezTo>
                  <a:cubicBezTo>
                    <a:pt x="9574" y="4097"/>
                    <a:pt x="9574" y="3954"/>
                    <a:pt x="9479" y="3859"/>
                  </a:cubicBezTo>
                  <a:lnTo>
                    <a:pt x="6026" y="72"/>
                  </a:lnTo>
                  <a:cubicBezTo>
                    <a:pt x="6002" y="49"/>
                    <a:pt x="5931"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84"/>
            <p:cNvSpPr/>
            <p:nvPr/>
          </p:nvSpPr>
          <p:spPr>
            <a:xfrm>
              <a:off x="7576467" y="2448366"/>
              <a:ext cx="172539" cy="289712"/>
            </a:xfrm>
            <a:custGeom>
              <a:rect b="b" l="l" r="r" t="t"/>
              <a:pathLst>
                <a:path extrusionOk="0" h="9717" w="5787">
                  <a:moveTo>
                    <a:pt x="238" y="0"/>
                  </a:moveTo>
                  <a:cubicBezTo>
                    <a:pt x="143" y="0"/>
                    <a:pt x="48" y="72"/>
                    <a:pt x="24" y="167"/>
                  </a:cubicBezTo>
                  <a:cubicBezTo>
                    <a:pt x="0" y="191"/>
                    <a:pt x="0" y="215"/>
                    <a:pt x="0" y="286"/>
                  </a:cubicBezTo>
                  <a:lnTo>
                    <a:pt x="0" y="5573"/>
                  </a:lnTo>
                  <a:cubicBezTo>
                    <a:pt x="0" y="5597"/>
                    <a:pt x="24" y="5668"/>
                    <a:pt x="48" y="5692"/>
                  </a:cubicBezTo>
                  <a:lnTo>
                    <a:pt x="1000" y="6740"/>
                  </a:lnTo>
                  <a:cubicBezTo>
                    <a:pt x="1039" y="6766"/>
                    <a:pt x="1093" y="6785"/>
                    <a:pt x="1141" y="6785"/>
                  </a:cubicBezTo>
                  <a:cubicBezTo>
                    <a:pt x="1181" y="6785"/>
                    <a:pt x="1217" y="6772"/>
                    <a:pt x="1238" y="6740"/>
                  </a:cubicBezTo>
                  <a:cubicBezTo>
                    <a:pt x="1310" y="6668"/>
                    <a:pt x="1334" y="6549"/>
                    <a:pt x="1238" y="6502"/>
                  </a:cubicBezTo>
                  <a:lnTo>
                    <a:pt x="357" y="5525"/>
                  </a:lnTo>
                  <a:lnTo>
                    <a:pt x="357" y="358"/>
                  </a:lnTo>
                  <a:cubicBezTo>
                    <a:pt x="1691" y="405"/>
                    <a:pt x="2929" y="953"/>
                    <a:pt x="3882" y="1906"/>
                  </a:cubicBezTo>
                  <a:cubicBezTo>
                    <a:pt x="4882" y="2906"/>
                    <a:pt x="5406" y="4216"/>
                    <a:pt x="5406" y="5573"/>
                  </a:cubicBezTo>
                  <a:cubicBezTo>
                    <a:pt x="5406" y="6859"/>
                    <a:pt x="4811" y="8264"/>
                    <a:pt x="3834" y="9288"/>
                  </a:cubicBezTo>
                  <a:lnTo>
                    <a:pt x="1810" y="7073"/>
                  </a:lnTo>
                  <a:cubicBezTo>
                    <a:pt x="1772" y="7035"/>
                    <a:pt x="1720" y="7010"/>
                    <a:pt x="1673" y="7010"/>
                  </a:cubicBezTo>
                  <a:cubicBezTo>
                    <a:pt x="1632" y="7010"/>
                    <a:pt x="1594" y="7029"/>
                    <a:pt x="1572" y="7073"/>
                  </a:cubicBezTo>
                  <a:cubicBezTo>
                    <a:pt x="1500" y="7121"/>
                    <a:pt x="1477" y="7240"/>
                    <a:pt x="1572" y="7311"/>
                  </a:cubicBezTo>
                  <a:lnTo>
                    <a:pt x="3691" y="9621"/>
                  </a:lnTo>
                  <a:cubicBezTo>
                    <a:pt x="3739" y="9693"/>
                    <a:pt x="3810" y="9717"/>
                    <a:pt x="3858" y="9717"/>
                  </a:cubicBezTo>
                  <a:cubicBezTo>
                    <a:pt x="3929" y="9717"/>
                    <a:pt x="3977" y="9669"/>
                    <a:pt x="4049" y="9645"/>
                  </a:cubicBezTo>
                  <a:cubicBezTo>
                    <a:pt x="5120" y="8550"/>
                    <a:pt x="5787" y="7002"/>
                    <a:pt x="5787" y="5597"/>
                  </a:cubicBezTo>
                  <a:cubicBezTo>
                    <a:pt x="5739" y="4120"/>
                    <a:pt x="5168" y="2715"/>
                    <a:pt x="4120" y="1667"/>
                  </a:cubicBezTo>
                  <a:cubicBezTo>
                    <a:pt x="3096" y="643"/>
                    <a:pt x="1715" y="48"/>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7" name="Google Shape;21017;p84"/>
          <p:cNvGrpSpPr/>
          <p:nvPr/>
        </p:nvGrpSpPr>
        <p:grpSpPr>
          <a:xfrm>
            <a:off x="6997982" y="2448366"/>
            <a:ext cx="354353" cy="352922"/>
            <a:chOff x="6731270" y="2448366"/>
            <a:chExt cx="354353" cy="352922"/>
          </a:xfrm>
        </p:grpSpPr>
        <p:sp>
          <p:nvSpPr>
            <p:cNvPr id="21018" name="Google Shape;21018;p84"/>
            <p:cNvSpPr/>
            <p:nvPr/>
          </p:nvSpPr>
          <p:spPr>
            <a:xfrm>
              <a:off x="6876142" y="2592493"/>
              <a:ext cx="203786" cy="205246"/>
            </a:xfrm>
            <a:custGeom>
              <a:rect b="b" l="l" r="r" t="t"/>
              <a:pathLst>
                <a:path extrusionOk="0" h="6884" w="6835">
                  <a:moveTo>
                    <a:pt x="3096" y="1"/>
                  </a:moveTo>
                  <a:cubicBezTo>
                    <a:pt x="3001" y="1"/>
                    <a:pt x="2905" y="96"/>
                    <a:pt x="2905" y="167"/>
                  </a:cubicBezTo>
                  <a:lnTo>
                    <a:pt x="2905" y="596"/>
                  </a:lnTo>
                  <a:cubicBezTo>
                    <a:pt x="2905" y="691"/>
                    <a:pt x="2858" y="739"/>
                    <a:pt x="2786" y="739"/>
                  </a:cubicBezTo>
                  <a:cubicBezTo>
                    <a:pt x="2501" y="810"/>
                    <a:pt x="2239" y="930"/>
                    <a:pt x="1953" y="1072"/>
                  </a:cubicBezTo>
                  <a:cubicBezTo>
                    <a:pt x="1933" y="1082"/>
                    <a:pt x="1905" y="1088"/>
                    <a:pt x="1876" y="1088"/>
                  </a:cubicBezTo>
                  <a:cubicBezTo>
                    <a:pt x="1835" y="1088"/>
                    <a:pt x="1790" y="1076"/>
                    <a:pt x="1762" y="1049"/>
                  </a:cubicBezTo>
                  <a:lnTo>
                    <a:pt x="1453" y="739"/>
                  </a:lnTo>
                  <a:cubicBezTo>
                    <a:pt x="1429" y="715"/>
                    <a:pt x="1387" y="703"/>
                    <a:pt x="1343" y="703"/>
                  </a:cubicBezTo>
                  <a:cubicBezTo>
                    <a:pt x="1298" y="703"/>
                    <a:pt x="1250" y="715"/>
                    <a:pt x="1215" y="739"/>
                  </a:cubicBezTo>
                  <a:lnTo>
                    <a:pt x="738" y="1215"/>
                  </a:lnTo>
                  <a:cubicBezTo>
                    <a:pt x="691" y="1287"/>
                    <a:pt x="691" y="1406"/>
                    <a:pt x="738" y="1453"/>
                  </a:cubicBezTo>
                  <a:lnTo>
                    <a:pt x="1048" y="1763"/>
                  </a:lnTo>
                  <a:cubicBezTo>
                    <a:pt x="1096" y="1811"/>
                    <a:pt x="1096" y="1906"/>
                    <a:pt x="1072" y="1954"/>
                  </a:cubicBezTo>
                  <a:cubicBezTo>
                    <a:pt x="929" y="2192"/>
                    <a:pt x="810" y="2501"/>
                    <a:pt x="738" y="2787"/>
                  </a:cubicBezTo>
                  <a:cubicBezTo>
                    <a:pt x="715" y="2882"/>
                    <a:pt x="643" y="2906"/>
                    <a:pt x="595" y="2906"/>
                  </a:cubicBezTo>
                  <a:lnTo>
                    <a:pt x="167" y="2906"/>
                  </a:lnTo>
                  <a:cubicBezTo>
                    <a:pt x="95" y="2906"/>
                    <a:pt x="0" y="3001"/>
                    <a:pt x="0" y="3097"/>
                  </a:cubicBezTo>
                  <a:lnTo>
                    <a:pt x="0" y="3787"/>
                  </a:lnTo>
                  <a:cubicBezTo>
                    <a:pt x="0" y="3859"/>
                    <a:pt x="95" y="3954"/>
                    <a:pt x="167" y="3954"/>
                  </a:cubicBezTo>
                  <a:lnTo>
                    <a:pt x="595" y="3954"/>
                  </a:lnTo>
                  <a:cubicBezTo>
                    <a:pt x="691" y="3954"/>
                    <a:pt x="738" y="4025"/>
                    <a:pt x="738" y="4073"/>
                  </a:cubicBezTo>
                  <a:cubicBezTo>
                    <a:pt x="810" y="4383"/>
                    <a:pt x="929" y="4645"/>
                    <a:pt x="1072" y="4907"/>
                  </a:cubicBezTo>
                  <a:cubicBezTo>
                    <a:pt x="1096" y="4978"/>
                    <a:pt x="1096" y="5049"/>
                    <a:pt x="1048" y="5121"/>
                  </a:cubicBezTo>
                  <a:lnTo>
                    <a:pt x="738" y="5407"/>
                  </a:lnTo>
                  <a:cubicBezTo>
                    <a:pt x="691" y="5478"/>
                    <a:pt x="691" y="5597"/>
                    <a:pt x="738" y="5645"/>
                  </a:cubicBezTo>
                  <a:lnTo>
                    <a:pt x="1215" y="6121"/>
                  </a:lnTo>
                  <a:cubicBezTo>
                    <a:pt x="1250" y="6157"/>
                    <a:pt x="1298" y="6175"/>
                    <a:pt x="1343" y="6175"/>
                  </a:cubicBezTo>
                  <a:cubicBezTo>
                    <a:pt x="1387" y="6175"/>
                    <a:pt x="1429" y="6157"/>
                    <a:pt x="1453" y="6121"/>
                  </a:cubicBezTo>
                  <a:lnTo>
                    <a:pt x="1762" y="5835"/>
                  </a:lnTo>
                  <a:cubicBezTo>
                    <a:pt x="1793" y="5790"/>
                    <a:pt x="1842" y="5773"/>
                    <a:pt x="1886" y="5773"/>
                  </a:cubicBezTo>
                  <a:cubicBezTo>
                    <a:pt x="1912" y="5773"/>
                    <a:pt x="1935" y="5779"/>
                    <a:pt x="1953" y="5788"/>
                  </a:cubicBezTo>
                  <a:cubicBezTo>
                    <a:pt x="2191" y="5954"/>
                    <a:pt x="2501" y="6073"/>
                    <a:pt x="2786" y="6121"/>
                  </a:cubicBezTo>
                  <a:cubicBezTo>
                    <a:pt x="2882" y="6169"/>
                    <a:pt x="2905" y="6216"/>
                    <a:pt x="2905" y="6288"/>
                  </a:cubicBezTo>
                  <a:lnTo>
                    <a:pt x="2905" y="6693"/>
                  </a:lnTo>
                  <a:cubicBezTo>
                    <a:pt x="2905" y="6788"/>
                    <a:pt x="3001" y="6883"/>
                    <a:pt x="3096" y="6883"/>
                  </a:cubicBezTo>
                  <a:lnTo>
                    <a:pt x="3739" y="6883"/>
                  </a:lnTo>
                  <a:cubicBezTo>
                    <a:pt x="3834" y="6883"/>
                    <a:pt x="3929" y="6788"/>
                    <a:pt x="3929" y="6693"/>
                  </a:cubicBezTo>
                  <a:lnTo>
                    <a:pt x="3929" y="6288"/>
                  </a:lnTo>
                  <a:cubicBezTo>
                    <a:pt x="3929" y="6192"/>
                    <a:pt x="3977" y="6121"/>
                    <a:pt x="4049" y="6121"/>
                  </a:cubicBezTo>
                  <a:cubicBezTo>
                    <a:pt x="4334" y="6073"/>
                    <a:pt x="4620" y="5954"/>
                    <a:pt x="4882" y="5788"/>
                  </a:cubicBezTo>
                  <a:cubicBezTo>
                    <a:pt x="4900" y="5779"/>
                    <a:pt x="4923" y="5773"/>
                    <a:pt x="4950" y="5773"/>
                  </a:cubicBezTo>
                  <a:cubicBezTo>
                    <a:pt x="4996" y="5773"/>
                    <a:pt x="5051" y="5790"/>
                    <a:pt x="5096" y="5835"/>
                  </a:cubicBezTo>
                  <a:lnTo>
                    <a:pt x="5382" y="6121"/>
                  </a:lnTo>
                  <a:cubicBezTo>
                    <a:pt x="5418" y="6157"/>
                    <a:pt x="5466" y="6175"/>
                    <a:pt x="5510" y="6175"/>
                  </a:cubicBezTo>
                  <a:cubicBezTo>
                    <a:pt x="5555" y="6175"/>
                    <a:pt x="5597" y="6157"/>
                    <a:pt x="5620" y="6121"/>
                  </a:cubicBezTo>
                  <a:lnTo>
                    <a:pt x="6097" y="5645"/>
                  </a:lnTo>
                  <a:cubicBezTo>
                    <a:pt x="6168" y="5597"/>
                    <a:pt x="6168" y="5478"/>
                    <a:pt x="6097" y="5407"/>
                  </a:cubicBezTo>
                  <a:lnTo>
                    <a:pt x="5811" y="5121"/>
                  </a:lnTo>
                  <a:cubicBezTo>
                    <a:pt x="5739" y="5049"/>
                    <a:pt x="5739" y="4978"/>
                    <a:pt x="5763" y="4907"/>
                  </a:cubicBezTo>
                  <a:cubicBezTo>
                    <a:pt x="5930" y="4668"/>
                    <a:pt x="6049" y="4383"/>
                    <a:pt x="6097" y="4073"/>
                  </a:cubicBezTo>
                  <a:cubicBezTo>
                    <a:pt x="6120" y="3978"/>
                    <a:pt x="6192" y="3954"/>
                    <a:pt x="6239" y="3954"/>
                  </a:cubicBezTo>
                  <a:lnTo>
                    <a:pt x="6668" y="3954"/>
                  </a:lnTo>
                  <a:cubicBezTo>
                    <a:pt x="6763" y="3930"/>
                    <a:pt x="6835" y="3859"/>
                    <a:pt x="6835" y="3787"/>
                  </a:cubicBezTo>
                  <a:lnTo>
                    <a:pt x="6835" y="3097"/>
                  </a:lnTo>
                  <a:cubicBezTo>
                    <a:pt x="6835" y="3001"/>
                    <a:pt x="6763" y="2906"/>
                    <a:pt x="6668" y="2906"/>
                  </a:cubicBezTo>
                  <a:lnTo>
                    <a:pt x="6239" y="2906"/>
                  </a:lnTo>
                  <a:cubicBezTo>
                    <a:pt x="6168" y="2906"/>
                    <a:pt x="6097" y="2858"/>
                    <a:pt x="6097" y="2787"/>
                  </a:cubicBezTo>
                  <a:cubicBezTo>
                    <a:pt x="6049" y="2501"/>
                    <a:pt x="5930" y="2239"/>
                    <a:pt x="5763" y="1954"/>
                  </a:cubicBezTo>
                  <a:cubicBezTo>
                    <a:pt x="5739" y="1906"/>
                    <a:pt x="5739" y="1811"/>
                    <a:pt x="5811" y="1763"/>
                  </a:cubicBezTo>
                  <a:lnTo>
                    <a:pt x="6097" y="1453"/>
                  </a:lnTo>
                  <a:cubicBezTo>
                    <a:pt x="6168" y="1406"/>
                    <a:pt x="6168" y="1287"/>
                    <a:pt x="6097" y="1215"/>
                  </a:cubicBezTo>
                  <a:lnTo>
                    <a:pt x="5620" y="739"/>
                  </a:lnTo>
                  <a:cubicBezTo>
                    <a:pt x="5597" y="715"/>
                    <a:pt x="5555" y="703"/>
                    <a:pt x="5510" y="703"/>
                  </a:cubicBezTo>
                  <a:cubicBezTo>
                    <a:pt x="5466" y="703"/>
                    <a:pt x="5418" y="715"/>
                    <a:pt x="5382" y="739"/>
                  </a:cubicBezTo>
                  <a:lnTo>
                    <a:pt x="5096" y="1049"/>
                  </a:lnTo>
                  <a:cubicBezTo>
                    <a:pt x="5055" y="1076"/>
                    <a:pt x="5005" y="1088"/>
                    <a:pt x="4961" y="1088"/>
                  </a:cubicBezTo>
                  <a:cubicBezTo>
                    <a:pt x="4930" y="1088"/>
                    <a:pt x="4902" y="1082"/>
                    <a:pt x="4882" y="1072"/>
                  </a:cubicBezTo>
                  <a:cubicBezTo>
                    <a:pt x="4644" y="930"/>
                    <a:pt x="4334" y="810"/>
                    <a:pt x="4049" y="739"/>
                  </a:cubicBezTo>
                  <a:cubicBezTo>
                    <a:pt x="3953" y="715"/>
                    <a:pt x="3929" y="644"/>
                    <a:pt x="3929" y="596"/>
                  </a:cubicBezTo>
                  <a:lnTo>
                    <a:pt x="3929" y="167"/>
                  </a:lnTo>
                  <a:cubicBezTo>
                    <a:pt x="3929" y="96"/>
                    <a:pt x="3834" y="1"/>
                    <a:pt x="37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84"/>
            <p:cNvSpPr/>
            <p:nvPr/>
          </p:nvSpPr>
          <p:spPr>
            <a:xfrm>
              <a:off x="6973400" y="2764051"/>
              <a:ext cx="42635" cy="33691"/>
            </a:xfrm>
            <a:custGeom>
              <a:rect b="b" l="l" r="r" t="t"/>
              <a:pathLst>
                <a:path extrusionOk="0" h="1130" w="1430">
                  <a:moveTo>
                    <a:pt x="1230" y="0"/>
                  </a:moveTo>
                  <a:cubicBezTo>
                    <a:pt x="1196" y="0"/>
                    <a:pt x="1165" y="12"/>
                    <a:pt x="1144" y="34"/>
                  </a:cubicBezTo>
                  <a:cubicBezTo>
                    <a:pt x="882" y="200"/>
                    <a:pt x="596" y="319"/>
                    <a:pt x="310" y="367"/>
                  </a:cubicBezTo>
                  <a:cubicBezTo>
                    <a:pt x="239" y="367"/>
                    <a:pt x="191" y="438"/>
                    <a:pt x="191" y="534"/>
                  </a:cubicBezTo>
                  <a:lnTo>
                    <a:pt x="191" y="939"/>
                  </a:lnTo>
                  <a:cubicBezTo>
                    <a:pt x="191" y="1034"/>
                    <a:pt x="96" y="1129"/>
                    <a:pt x="1" y="1129"/>
                  </a:cubicBezTo>
                  <a:lnTo>
                    <a:pt x="477" y="1129"/>
                  </a:lnTo>
                  <a:cubicBezTo>
                    <a:pt x="572" y="1129"/>
                    <a:pt x="667" y="1034"/>
                    <a:pt x="667" y="939"/>
                  </a:cubicBezTo>
                  <a:lnTo>
                    <a:pt x="667" y="534"/>
                  </a:lnTo>
                  <a:cubicBezTo>
                    <a:pt x="667" y="462"/>
                    <a:pt x="691" y="415"/>
                    <a:pt x="787" y="367"/>
                  </a:cubicBezTo>
                  <a:cubicBezTo>
                    <a:pt x="1025" y="319"/>
                    <a:pt x="1239" y="248"/>
                    <a:pt x="1430" y="129"/>
                  </a:cubicBezTo>
                  <a:lnTo>
                    <a:pt x="1358" y="57"/>
                  </a:lnTo>
                  <a:cubicBezTo>
                    <a:pt x="1319" y="18"/>
                    <a:pt x="1272" y="0"/>
                    <a:pt x="123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84"/>
            <p:cNvSpPr/>
            <p:nvPr/>
          </p:nvSpPr>
          <p:spPr>
            <a:xfrm>
              <a:off x="6973400" y="2592493"/>
              <a:ext cx="42635" cy="32409"/>
            </a:xfrm>
            <a:custGeom>
              <a:rect b="b" l="l" r="r" t="t"/>
              <a:pathLst>
                <a:path extrusionOk="0" h="1087" w="1430">
                  <a:moveTo>
                    <a:pt x="1" y="1"/>
                  </a:moveTo>
                  <a:cubicBezTo>
                    <a:pt x="96" y="1"/>
                    <a:pt x="191" y="96"/>
                    <a:pt x="191" y="167"/>
                  </a:cubicBezTo>
                  <a:lnTo>
                    <a:pt x="191" y="596"/>
                  </a:lnTo>
                  <a:cubicBezTo>
                    <a:pt x="191" y="644"/>
                    <a:pt x="215" y="715"/>
                    <a:pt x="310" y="739"/>
                  </a:cubicBezTo>
                  <a:cubicBezTo>
                    <a:pt x="596" y="810"/>
                    <a:pt x="906" y="930"/>
                    <a:pt x="1144" y="1072"/>
                  </a:cubicBezTo>
                  <a:cubicBezTo>
                    <a:pt x="1161" y="1081"/>
                    <a:pt x="1185" y="1087"/>
                    <a:pt x="1212" y="1087"/>
                  </a:cubicBezTo>
                  <a:cubicBezTo>
                    <a:pt x="1258" y="1087"/>
                    <a:pt x="1313" y="1070"/>
                    <a:pt x="1358" y="1025"/>
                  </a:cubicBezTo>
                  <a:lnTo>
                    <a:pt x="1430" y="953"/>
                  </a:lnTo>
                  <a:cubicBezTo>
                    <a:pt x="1239" y="834"/>
                    <a:pt x="1025" y="763"/>
                    <a:pt x="787" y="715"/>
                  </a:cubicBezTo>
                  <a:cubicBezTo>
                    <a:pt x="715" y="715"/>
                    <a:pt x="667" y="620"/>
                    <a:pt x="667" y="596"/>
                  </a:cubicBezTo>
                  <a:lnTo>
                    <a:pt x="667" y="167"/>
                  </a:lnTo>
                  <a:cubicBezTo>
                    <a:pt x="667" y="72"/>
                    <a:pt x="572"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84"/>
            <p:cNvSpPr/>
            <p:nvPr/>
          </p:nvSpPr>
          <p:spPr>
            <a:xfrm>
              <a:off x="7033060" y="2613453"/>
              <a:ext cx="46869" cy="163148"/>
            </a:xfrm>
            <a:custGeom>
              <a:rect b="b" l="l" r="r" t="t"/>
              <a:pathLst>
                <a:path extrusionOk="0" h="5472" w="1572">
                  <a:moveTo>
                    <a:pt x="247" y="0"/>
                  </a:moveTo>
                  <a:cubicBezTo>
                    <a:pt x="203" y="0"/>
                    <a:pt x="155" y="12"/>
                    <a:pt x="119" y="36"/>
                  </a:cubicBezTo>
                  <a:lnTo>
                    <a:pt x="0" y="155"/>
                  </a:lnTo>
                  <a:lnTo>
                    <a:pt x="357" y="512"/>
                  </a:lnTo>
                  <a:cubicBezTo>
                    <a:pt x="429" y="584"/>
                    <a:pt x="429" y="703"/>
                    <a:pt x="357" y="750"/>
                  </a:cubicBezTo>
                  <a:lnTo>
                    <a:pt x="72" y="1060"/>
                  </a:lnTo>
                  <a:cubicBezTo>
                    <a:pt x="0" y="1108"/>
                    <a:pt x="0" y="1203"/>
                    <a:pt x="24" y="1251"/>
                  </a:cubicBezTo>
                  <a:cubicBezTo>
                    <a:pt x="191" y="1536"/>
                    <a:pt x="310" y="1798"/>
                    <a:pt x="357" y="2084"/>
                  </a:cubicBezTo>
                  <a:cubicBezTo>
                    <a:pt x="357" y="2155"/>
                    <a:pt x="429" y="2203"/>
                    <a:pt x="500" y="2203"/>
                  </a:cubicBezTo>
                  <a:lnTo>
                    <a:pt x="929" y="2203"/>
                  </a:lnTo>
                  <a:cubicBezTo>
                    <a:pt x="1024" y="2203"/>
                    <a:pt x="1096" y="2298"/>
                    <a:pt x="1096" y="2394"/>
                  </a:cubicBezTo>
                  <a:lnTo>
                    <a:pt x="1096" y="3084"/>
                  </a:lnTo>
                  <a:cubicBezTo>
                    <a:pt x="1096" y="3156"/>
                    <a:pt x="1024" y="3251"/>
                    <a:pt x="929" y="3251"/>
                  </a:cubicBezTo>
                  <a:lnTo>
                    <a:pt x="500" y="3251"/>
                  </a:lnTo>
                  <a:cubicBezTo>
                    <a:pt x="453" y="3251"/>
                    <a:pt x="381" y="3275"/>
                    <a:pt x="357" y="3370"/>
                  </a:cubicBezTo>
                  <a:cubicBezTo>
                    <a:pt x="310" y="3680"/>
                    <a:pt x="191" y="3965"/>
                    <a:pt x="24" y="4204"/>
                  </a:cubicBezTo>
                  <a:cubicBezTo>
                    <a:pt x="0" y="4275"/>
                    <a:pt x="0" y="4346"/>
                    <a:pt x="72" y="4418"/>
                  </a:cubicBezTo>
                  <a:lnTo>
                    <a:pt x="357" y="4704"/>
                  </a:lnTo>
                  <a:cubicBezTo>
                    <a:pt x="429" y="4775"/>
                    <a:pt x="429" y="4894"/>
                    <a:pt x="357" y="4942"/>
                  </a:cubicBezTo>
                  <a:lnTo>
                    <a:pt x="0" y="5299"/>
                  </a:lnTo>
                  <a:lnTo>
                    <a:pt x="119" y="5418"/>
                  </a:lnTo>
                  <a:cubicBezTo>
                    <a:pt x="155" y="5454"/>
                    <a:pt x="203" y="5472"/>
                    <a:pt x="247" y="5472"/>
                  </a:cubicBezTo>
                  <a:cubicBezTo>
                    <a:pt x="292" y="5472"/>
                    <a:pt x="334" y="5454"/>
                    <a:pt x="357" y="5418"/>
                  </a:cubicBezTo>
                  <a:lnTo>
                    <a:pt x="834" y="4942"/>
                  </a:lnTo>
                  <a:cubicBezTo>
                    <a:pt x="905" y="4894"/>
                    <a:pt x="905" y="4775"/>
                    <a:pt x="834" y="4704"/>
                  </a:cubicBezTo>
                  <a:lnTo>
                    <a:pt x="548" y="4418"/>
                  </a:lnTo>
                  <a:cubicBezTo>
                    <a:pt x="476" y="4346"/>
                    <a:pt x="476" y="4275"/>
                    <a:pt x="500" y="4204"/>
                  </a:cubicBezTo>
                  <a:cubicBezTo>
                    <a:pt x="667" y="3942"/>
                    <a:pt x="786" y="3680"/>
                    <a:pt x="834" y="3370"/>
                  </a:cubicBezTo>
                  <a:cubicBezTo>
                    <a:pt x="834" y="3322"/>
                    <a:pt x="905" y="3251"/>
                    <a:pt x="976" y="3251"/>
                  </a:cubicBezTo>
                  <a:lnTo>
                    <a:pt x="1405" y="3251"/>
                  </a:lnTo>
                  <a:cubicBezTo>
                    <a:pt x="1500" y="3251"/>
                    <a:pt x="1572" y="3156"/>
                    <a:pt x="1572" y="3084"/>
                  </a:cubicBezTo>
                  <a:lnTo>
                    <a:pt x="1572" y="2394"/>
                  </a:lnTo>
                  <a:cubicBezTo>
                    <a:pt x="1572" y="2275"/>
                    <a:pt x="1500" y="2203"/>
                    <a:pt x="1405" y="2203"/>
                  </a:cubicBezTo>
                  <a:lnTo>
                    <a:pt x="976" y="2203"/>
                  </a:lnTo>
                  <a:cubicBezTo>
                    <a:pt x="929" y="2203"/>
                    <a:pt x="857" y="2179"/>
                    <a:pt x="834" y="2084"/>
                  </a:cubicBezTo>
                  <a:cubicBezTo>
                    <a:pt x="786" y="1798"/>
                    <a:pt x="667" y="1489"/>
                    <a:pt x="500" y="1251"/>
                  </a:cubicBezTo>
                  <a:cubicBezTo>
                    <a:pt x="476" y="1203"/>
                    <a:pt x="476" y="1108"/>
                    <a:pt x="548" y="1060"/>
                  </a:cubicBezTo>
                  <a:lnTo>
                    <a:pt x="834" y="750"/>
                  </a:lnTo>
                  <a:cubicBezTo>
                    <a:pt x="905" y="703"/>
                    <a:pt x="905" y="584"/>
                    <a:pt x="834" y="512"/>
                  </a:cubicBezTo>
                  <a:lnTo>
                    <a:pt x="357" y="36"/>
                  </a:lnTo>
                  <a:cubicBezTo>
                    <a:pt x="334" y="12"/>
                    <a:pt x="292" y="0"/>
                    <a:pt x="24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84"/>
            <p:cNvSpPr/>
            <p:nvPr/>
          </p:nvSpPr>
          <p:spPr>
            <a:xfrm>
              <a:off x="6734848" y="2454031"/>
              <a:ext cx="179665" cy="178979"/>
            </a:xfrm>
            <a:custGeom>
              <a:rect b="b" l="l" r="r" t="t"/>
              <a:pathLst>
                <a:path extrusionOk="0" h="6003" w="6026">
                  <a:moveTo>
                    <a:pt x="2715" y="1"/>
                  </a:moveTo>
                  <a:cubicBezTo>
                    <a:pt x="2620" y="1"/>
                    <a:pt x="2548" y="49"/>
                    <a:pt x="2548" y="144"/>
                  </a:cubicBezTo>
                  <a:lnTo>
                    <a:pt x="2548" y="501"/>
                  </a:lnTo>
                  <a:cubicBezTo>
                    <a:pt x="2548" y="572"/>
                    <a:pt x="2501" y="620"/>
                    <a:pt x="2429" y="644"/>
                  </a:cubicBezTo>
                  <a:cubicBezTo>
                    <a:pt x="2191" y="715"/>
                    <a:pt x="1953" y="811"/>
                    <a:pt x="1715" y="954"/>
                  </a:cubicBezTo>
                  <a:cubicBezTo>
                    <a:pt x="1695" y="963"/>
                    <a:pt x="1671" y="969"/>
                    <a:pt x="1647" y="969"/>
                  </a:cubicBezTo>
                  <a:cubicBezTo>
                    <a:pt x="1612" y="969"/>
                    <a:pt x="1576" y="958"/>
                    <a:pt x="1548" y="930"/>
                  </a:cubicBezTo>
                  <a:lnTo>
                    <a:pt x="1286" y="644"/>
                  </a:lnTo>
                  <a:cubicBezTo>
                    <a:pt x="1250" y="620"/>
                    <a:pt x="1209" y="608"/>
                    <a:pt x="1170" y="608"/>
                  </a:cubicBezTo>
                  <a:cubicBezTo>
                    <a:pt x="1131" y="608"/>
                    <a:pt x="1095" y="620"/>
                    <a:pt x="1072" y="644"/>
                  </a:cubicBezTo>
                  <a:lnTo>
                    <a:pt x="643" y="1073"/>
                  </a:lnTo>
                  <a:cubicBezTo>
                    <a:pt x="595" y="1120"/>
                    <a:pt x="595" y="1215"/>
                    <a:pt x="643" y="1287"/>
                  </a:cubicBezTo>
                  <a:lnTo>
                    <a:pt x="929" y="1549"/>
                  </a:lnTo>
                  <a:cubicBezTo>
                    <a:pt x="976" y="1597"/>
                    <a:pt x="976" y="1668"/>
                    <a:pt x="953" y="1716"/>
                  </a:cubicBezTo>
                  <a:cubicBezTo>
                    <a:pt x="834" y="1930"/>
                    <a:pt x="714" y="2168"/>
                    <a:pt x="643" y="2430"/>
                  </a:cubicBezTo>
                  <a:cubicBezTo>
                    <a:pt x="619" y="2501"/>
                    <a:pt x="595" y="2549"/>
                    <a:pt x="500" y="2549"/>
                  </a:cubicBezTo>
                  <a:lnTo>
                    <a:pt x="143" y="2549"/>
                  </a:lnTo>
                  <a:cubicBezTo>
                    <a:pt x="48" y="2549"/>
                    <a:pt x="0" y="2621"/>
                    <a:pt x="0" y="2716"/>
                  </a:cubicBezTo>
                  <a:lnTo>
                    <a:pt x="0" y="3311"/>
                  </a:lnTo>
                  <a:cubicBezTo>
                    <a:pt x="0" y="3383"/>
                    <a:pt x="48" y="3454"/>
                    <a:pt x="143" y="3454"/>
                  </a:cubicBezTo>
                  <a:lnTo>
                    <a:pt x="500" y="3454"/>
                  </a:lnTo>
                  <a:cubicBezTo>
                    <a:pt x="572" y="3454"/>
                    <a:pt x="619" y="3502"/>
                    <a:pt x="643" y="3573"/>
                  </a:cubicBezTo>
                  <a:cubicBezTo>
                    <a:pt x="714" y="3811"/>
                    <a:pt x="810" y="4049"/>
                    <a:pt x="953" y="4288"/>
                  </a:cubicBezTo>
                  <a:cubicBezTo>
                    <a:pt x="976" y="4335"/>
                    <a:pt x="976" y="4407"/>
                    <a:pt x="929" y="4454"/>
                  </a:cubicBezTo>
                  <a:lnTo>
                    <a:pt x="643" y="4740"/>
                  </a:lnTo>
                  <a:cubicBezTo>
                    <a:pt x="595" y="4788"/>
                    <a:pt x="595" y="4883"/>
                    <a:pt x="643" y="4931"/>
                  </a:cubicBezTo>
                  <a:lnTo>
                    <a:pt x="1072" y="5359"/>
                  </a:lnTo>
                  <a:cubicBezTo>
                    <a:pt x="1095" y="5383"/>
                    <a:pt x="1131" y="5395"/>
                    <a:pt x="1170" y="5395"/>
                  </a:cubicBezTo>
                  <a:cubicBezTo>
                    <a:pt x="1209" y="5395"/>
                    <a:pt x="1250" y="5383"/>
                    <a:pt x="1286" y="5359"/>
                  </a:cubicBezTo>
                  <a:lnTo>
                    <a:pt x="1548" y="5097"/>
                  </a:lnTo>
                  <a:cubicBezTo>
                    <a:pt x="1578" y="5052"/>
                    <a:pt x="1618" y="5035"/>
                    <a:pt x="1655" y="5035"/>
                  </a:cubicBezTo>
                  <a:cubicBezTo>
                    <a:pt x="1677" y="5035"/>
                    <a:pt x="1697" y="5041"/>
                    <a:pt x="1715" y="5050"/>
                  </a:cubicBezTo>
                  <a:cubicBezTo>
                    <a:pt x="1929" y="5169"/>
                    <a:pt x="2167" y="5288"/>
                    <a:pt x="2429" y="5359"/>
                  </a:cubicBezTo>
                  <a:cubicBezTo>
                    <a:pt x="2501" y="5383"/>
                    <a:pt x="2548" y="5407"/>
                    <a:pt x="2548" y="5502"/>
                  </a:cubicBezTo>
                  <a:lnTo>
                    <a:pt x="2548" y="5859"/>
                  </a:lnTo>
                  <a:cubicBezTo>
                    <a:pt x="2548" y="5955"/>
                    <a:pt x="2620" y="6002"/>
                    <a:pt x="2715" y="6002"/>
                  </a:cubicBezTo>
                  <a:lnTo>
                    <a:pt x="3310" y="6002"/>
                  </a:lnTo>
                  <a:cubicBezTo>
                    <a:pt x="3382" y="6002"/>
                    <a:pt x="3453" y="5955"/>
                    <a:pt x="3453" y="5859"/>
                  </a:cubicBezTo>
                  <a:lnTo>
                    <a:pt x="3453" y="5502"/>
                  </a:lnTo>
                  <a:cubicBezTo>
                    <a:pt x="3453" y="5454"/>
                    <a:pt x="3501" y="5383"/>
                    <a:pt x="3572" y="5359"/>
                  </a:cubicBezTo>
                  <a:cubicBezTo>
                    <a:pt x="3810" y="5288"/>
                    <a:pt x="4048" y="5216"/>
                    <a:pt x="4287" y="5050"/>
                  </a:cubicBezTo>
                  <a:cubicBezTo>
                    <a:pt x="4313" y="5041"/>
                    <a:pt x="4336" y="5035"/>
                    <a:pt x="4357" y="5035"/>
                  </a:cubicBezTo>
                  <a:cubicBezTo>
                    <a:pt x="4393" y="5035"/>
                    <a:pt x="4423" y="5052"/>
                    <a:pt x="4453" y="5097"/>
                  </a:cubicBezTo>
                  <a:lnTo>
                    <a:pt x="4739" y="5359"/>
                  </a:lnTo>
                  <a:cubicBezTo>
                    <a:pt x="4763" y="5383"/>
                    <a:pt x="4799" y="5395"/>
                    <a:pt x="4837" y="5395"/>
                  </a:cubicBezTo>
                  <a:cubicBezTo>
                    <a:pt x="4876" y="5395"/>
                    <a:pt x="4918" y="5383"/>
                    <a:pt x="4953" y="5359"/>
                  </a:cubicBezTo>
                  <a:lnTo>
                    <a:pt x="5358" y="4931"/>
                  </a:lnTo>
                  <a:cubicBezTo>
                    <a:pt x="5430" y="4883"/>
                    <a:pt x="5430" y="4788"/>
                    <a:pt x="5358" y="4740"/>
                  </a:cubicBezTo>
                  <a:lnTo>
                    <a:pt x="5096" y="4454"/>
                  </a:lnTo>
                  <a:cubicBezTo>
                    <a:pt x="5025" y="4407"/>
                    <a:pt x="5025" y="4335"/>
                    <a:pt x="5073" y="4288"/>
                  </a:cubicBezTo>
                  <a:cubicBezTo>
                    <a:pt x="5192" y="4073"/>
                    <a:pt x="5311" y="3835"/>
                    <a:pt x="5358" y="3573"/>
                  </a:cubicBezTo>
                  <a:cubicBezTo>
                    <a:pt x="5382" y="3502"/>
                    <a:pt x="5430" y="3454"/>
                    <a:pt x="5501" y="3454"/>
                  </a:cubicBezTo>
                  <a:lnTo>
                    <a:pt x="5858" y="3454"/>
                  </a:lnTo>
                  <a:cubicBezTo>
                    <a:pt x="5954" y="3430"/>
                    <a:pt x="6025" y="3335"/>
                    <a:pt x="6025" y="3264"/>
                  </a:cubicBezTo>
                  <a:lnTo>
                    <a:pt x="6025" y="2668"/>
                  </a:lnTo>
                  <a:cubicBezTo>
                    <a:pt x="6025" y="2597"/>
                    <a:pt x="5954" y="2525"/>
                    <a:pt x="5858" y="2525"/>
                  </a:cubicBezTo>
                  <a:lnTo>
                    <a:pt x="5501" y="2525"/>
                  </a:lnTo>
                  <a:cubicBezTo>
                    <a:pt x="5454" y="2525"/>
                    <a:pt x="5382" y="2478"/>
                    <a:pt x="5358" y="2406"/>
                  </a:cubicBezTo>
                  <a:cubicBezTo>
                    <a:pt x="5311" y="2168"/>
                    <a:pt x="5215" y="1930"/>
                    <a:pt x="5073" y="1692"/>
                  </a:cubicBezTo>
                  <a:cubicBezTo>
                    <a:pt x="5025" y="1644"/>
                    <a:pt x="5025" y="1573"/>
                    <a:pt x="5096" y="1525"/>
                  </a:cubicBezTo>
                  <a:lnTo>
                    <a:pt x="5358" y="1239"/>
                  </a:lnTo>
                  <a:cubicBezTo>
                    <a:pt x="5430" y="1192"/>
                    <a:pt x="5430" y="1096"/>
                    <a:pt x="5358" y="1049"/>
                  </a:cubicBezTo>
                  <a:lnTo>
                    <a:pt x="4953" y="620"/>
                  </a:lnTo>
                  <a:cubicBezTo>
                    <a:pt x="4918" y="596"/>
                    <a:pt x="4876" y="584"/>
                    <a:pt x="4837" y="584"/>
                  </a:cubicBezTo>
                  <a:cubicBezTo>
                    <a:pt x="4799" y="584"/>
                    <a:pt x="4763" y="596"/>
                    <a:pt x="4739" y="620"/>
                  </a:cubicBezTo>
                  <a:lnTo>
                    <a:pt x="4453" y="882"/>
                  </a:lnTo>
                  <a:cubicBezTo>
                    <a:pt x="4423" y="927"/>
                    <a:pt x="4383" y="944"/>
                    <a:pt x="4346" y="944"/>
                  </a:cubicBezTo>
                  <a:cubicBezTo>
                    <a:pt x="4325" y="944"/>
                    <a:pt x="4304" y="938"/>
                    <a:pt x="4287" y="930"/>
                  </a:cubicBezTo>
                  <a:cubicBezTo>
                    <a:pt x="4072" y="811"/>
                    <a:pt x="3834" y="692"/>
                    <a:pt x="3572" y="620"/>
                  </a:cubicBezTo>
                  <a:cubicBezTo>
                    <a:pt x="3501" y="596"/>
                    <a:pt x="3453" y="572"/>
                    <a:pt x="3453" y="477"/>
                  </a:cubicBezTo>
                  <a:lnTo>
                    <a:pt x="3453" y="144"/>
                  </a:lnTo>
                  <a:cubicBezTo>
                    <a:pt x="3453" y="49"/>
                    <a:pt x="3382" y="1"/>
                    <a:pt x="3310"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84"/>
            <p:cNvSpPr/>
            <p:nvPr/>
          </p:nvSpPr>
          <p:spPr>
            <a:xfrm>
              <a:off x="6820030" y="2602452"/>
              <a:ext cx="37656" cy="28414"/>
            </a:xfrm>
            <a:custGeom>
              <a:rect b="b" l="l" r="r" t="t"/>
              <a:pathLst>
                <a:path extrusionOk="0" h="953" w="1263">
                  <a:moveTo>
                    <a:pt x="977" y="0"/>
                  </a:moveTo>
                  <a:cubicBezTo>
                    <a:pt x="787" y="143"/>
                    <a:pt x="548" y="214"/>
                    <a:pt x="263" y="286"/>
                  </a:cubicBezTo>
                  <a:cubicBezTo>
                    <a:pt x="215" y="310"/>
                    <a:pt x="144" y="381"/>
                    <a:pt x="144" y="429"/>
                  </a:cubicBezTo>
                  <a:lnTo>
                    <a:pt x="144" y="786"/>
                  </a:lnTo>
                  <a:cubicBezTo>
                    <a:pt x="144" y="881"/>
                    <a:pt x="96" y="953"/>
                    <a:pt x="1" y="953"/>
                  </a:cubicBezTo>
                  <a:lnTo>
                    <a:pt x="477" y="953"/>
                  </a:lnTo>
                  <a:cubicBezTo>
                    <a:pt x="572" y="953"/>
                    <a:pt x="620" y="881"/>
                    <a:pt x="620" y="786"/>
                  </a:cubicBezTo>
                  <a:lnTo>
                    <a:pt x="620" y="429"/>
                  </a:lnTo>
                  <a:cubicBezTo>
                    <a:pt x="620" y="357"/>
                    <a:pt x="691" y="310"/>
                    <a:pt x="739" y="286"/>
                  </a:cubicBezTo>
                  <a:cubicBezTo>
                    <a:pt x="930" y="262"/>
                    <a:pt x="1096" y="191"/>
                    <a:pt x="1263" y="95"/>
                  </a:cubicBezTo>
                  <a:lnTo>
                    <a:pt x="1168" y="24"/>
                  </a:lnTo>
                  <a:cubicBezTo>
                    <a:pt x="1144" y="0"/>
                    <a:pt x="1049" y="0"/>
                    <a:pt x="9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84"/>
            <p:cNvSpPr/>
            <p:nvPr/>
          </p:nvSpPr>
          <p:spPr>
            <a:xfrm>
              <a:off x="6820030" y="2453345"/>
              <a:ext cx="37656" cy="28831"/>
            </a:xfrm>
            <a:custGeom>
              <a:rect b="b" l="l" r="r" t="t"/>
              <a:pathLst>
                <a:path extrusionOk="0" h="967" w="1263">
                  <a:moveTo>
                    <a:pt x="1" y="0"/>
                  </a:moveTo>
                  <a:cubicBezTo>
                    <a:pt x="96" y="0"/>
                    <a:pt x="144" y="48"/>
                    <a:pt x="144" y="143"/>
                  </a:cubicBezTo>
                  <a:lnTo>
                    <a:pt x="144" y="500"/>
                  </a:lnTo>
                  <a:cubicBezTo>
                    <a:pt x="144" y="595"/>
                    <a:pt x="215" y="619"/>
                    <a:pt x="263" y="643"/>
                  </a:cubicBezTo>
                  <a:cubicBezTo>
                    <a:pt x="548" y="715"/>
                    <a:pt x="787" y="834"/>
                    <a:pt x="977" y="953"/>
                  </a:cubicBezTo>
                  <a:cubicBezTo>
                    <a:pt x="1003" y="961"/>
                    <a:pt x="1026" y="967"/>
                    <a:pt x="1048" y="967"/>
                  </a:cubicBezTo>
                  <a:cubicBezTo>
                    <a:pt x="1087" y="967"/>
                    <a:pt x="1122" y="950"/>
                    <a:pt x="1168" y="905"/>
                  </a:cubicBezTo>
                  <a:lnTo>
                    <a:pt x="1263" y="834"/>
                  </a:lnTo>
                  <a:cubicBezTo>
                    <a:pt x="1096" y="762"/>
                    <a:pt x="930" y="667"/>
                    <a:pt x="739" y="643"/>
                  </a:cubicBezTo>
                  <a:cubicBezTo>
                    <a:pt x="691" y="643"/>
                    <a:pt x="620" y="595"/>
                    <a:pt x="620" y="500"/>
                  </a:cubicBezTo>
                  <a:lnTo>
                    <a:pt x="620" y="143"/>
                  </a:lnTo>
                  <a:cubicBezTo>
                    <a:pt x="620" y="48"/>
                    <a:pt x="572"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84"/>
            <p:cNvSpPr/>
            <p:nvPr/>
          </p:nvSpPr>
          <p:spPr>
            <a:xfrm>
              <a:off x="6871163" y="2471443"/>
              <a:ext cx="43351" cy="142754"/>
            </a:xfrm>
            <a:custGeom>
              <a:rect b="b" l="l" r="r" t="t"/>
              <a:pathLst>
                <a:path extrusionOk="0" h="4788" w="1454">
                  <a:moveTo>
                    <a:pt x="265" y="0"/>
                  </a:moveTo>
                  <a:cubicBezTo>
                    <a:pt x="227" y="0"/>
                    <a:pt x="191" y="12"/>
                    <a:pt x="167" y="36"/>
                  </a:cubicBezTo>
                  <a:lnTo>
                    <a:pt x="48" y="155"/>
                  </a:lnTo>
                  <a:lnTo>
                    <a:pt x="334" y="465"/>
                  </a:lnTo>
                  <a:cubicBezTo>
                    <a:pt x="405" y="512"/>
                    <a:pt x="405" y="608"/>
                    <a:pt x="334" y="655"/>
                  </a:cubicBezTo>
                  <a:lnTo>
                    <a:pt x="72" y="941"/>
                  </a:lnTo>
                  <a:cubicBezTo>
                    <a:pt x="24" y="989"/>
                    <a:pt x="24" y="1060"/>
                    <a:pt x="48" y="1108"/>
                  </a:cubicBezTo>
                  <a:cubicBezTo>
                    <a:pt x="191" y="1322"/>
                    <a:pt x="286" y="1560"/>
                    <a:pt x="334" y="1822"/>
                  </a:cubicBezTo>
                  <a:cubicBezTo>
                    <a:pt x="358" y="1894"/>
                    <a:pt x="429" y="1941"/>
                    <a:pt x="477" y="1941"/>
                  </a:cubicBezTo>
                  <a:lnTo>
                    <a:pt x="834" y="1941"/>
                  </a:lnTo>
                  <a:cubicBezTo>
                    <a:pt x="929" y="1941"/>
                    <a:pt x="1001" y="2013"/>
                    <a:pt x="1001" y="2084"/>
                  </a:cubicBezTo>
                  <a:lnTo>
                    <a:pt x="1001" y="2680"/>
                  </a:lnTo>
                  <a:cubicBezTo>
                    <a:pt x="1001" y="2775"/>
                    <a:pt x="929" y="2846"/>
                    <a:pt x="834" y="2846"/>
                  </a:cubicBezTo>
                  <a:lnTo>
                    <a:pt x="477" y="2846"/>
                  </a:lnTo>
                  <a:cubicBezTo>
                    <a:pt x="405" y="2846"/>
                    <a:pt x="358" y="2894"/>
                    <a:pt x="334" y="2965"/>
                  </a:cubicBezTo>
                  <a:cubicBezTo>
                    <a:pt x="286" y="3227"/>
                    <a:pt x="191" y="3465"/>
                    <a:pt x="48" y="3680"/>
                  </a:cubicBezTo>
                  <a:cubicBezTo>
                    <a:pt x="0" y="3727"/>
                    <a:pt x="0" y="3799"/>
                    <a:pt x="72" y="3846"/>
                  </a:cubicBezTo>
                  <a:lnTo>
                    <a:pt x="334" y="4108"/>
                  </a:lnTo>
                  <a:cubicBezTo>
                    <a:pt x="405" y="4180"/>
                    <a:pt x="405" y="4275"/>
                    <a:pt x="334" y="4323"/>
                  </a:cubicBezTo>
                  <a:lnTo>
                    <a:pt x="48" y="4632"/>
                  </a:lnTo>
                  <a:lnTo>
                    <a:pt x="167" y="4751"/>
                  </a:lnTo>
                  <a:cubicBezTo>
                    <a:pt x="191" y="4775"/>
                    <a:pt x="227" y="4787"/>
                    <a:pt x="265" y="4787"/>
                  </a:cubicBezTo>
                  <a:cubicBezTo>
                    <a:pt x="304" y="4787"/>
                    <a:pt x="346" y="4775"/>
                    <a:pt x="381" y="4751"/>
                  </a:cubicBezTo>
                  <a:lnTo>
                    <a:pt x="786" y="4323"/>
                  </a:lnTo>
                  <a:cubicBezTo>
                    <a:pt x="858" y="4275"/>
                    <a:pt x="858" y="4180"/>
                    <a:pt x="786" y="4108"/>
                  </a:cubicBezTo>
                  <a:lnTo>
                    <a:pt x="524" y="3846"/>
                  </a:lnTo>
                  <a:cubicBezTo>
                    <a:pt x="453" y="3799"/>
                    <a:pt x="453" y="3727"/>
                    <a:pt x="501" y="3680"/>
                  </a:cubicBezTo>
                  <a:cubicBezTo>
                    <a:pt x="643" y="3465"/>
                    <a:pt x="739" y="3227"/>
                    <a:pt x="786" y="2965"/>
                  </a:cubicBezTo>
                  <a:cubicBezTo>
                    <a:pt x="810" y="2894"/>
                    <a:pt x="882" y="2846"/>
                    <a:pt x="929" y="2846"/>
                  </a:cubicBezTo>
                  <a:lnTo>
                    <a:pt x="1286" y="2846"/>
                  </a:lnTo>
                  <a:cubicBezTo>
                    <a:pt x="1382" y="2846"/>
                    <a:pt x="1453" y="2775"/>
                    <a:pt x="1453" y="2680"/>
                  </a:cubicBezTo>
                  <a:lnTo>
                    <a:pt x="1453" y="2084"/>
                  </a:lnTo>
                  <a:cubicBezTo>
                    <a:pt x="1453" y="2013"/>
                    <a:pt x="1382" y="1941"/>
                    <a:pt x="1286" y="1941"/>
                  </a:cubicBezTo>
                  <a:lnTo>
                    <a:pt x="929" y="1941"/>
                  </a:lnTo>
                  <a:cubicBezTo>
                    <a:pt x="858" y="1941"/>
                    <a:pt x="810" y="1894"/>
                    <a:pt x="786" y="1822"/>
                  </a:cubicBezTo>
                  <a:cubicBezTo>
                    <a:pt x="739" y="1560"/>
                    <a:pt x="643" y="1322"/>
                    <a:pt x="501" y="1108"/>
                  </a:cubicBezTo>
                  <a:cubicBezTo>
                    <a:pt x="453" y="1060"/>
                    <a:pt x="453" y="989"/>
                    <a:pt x="524" y="941"/>
                  </a:cubicBezTo>
                  <a:lnTo>
                    <a:pt x="786" y="655"/>
                  </a:lnTo>
                  <a:cubicBezTo>
                    <a:pt x="858" y="608"/>
                    <a:pt x="858" y="512"/>
                    <a:pt x="786" y="465"/>
                  </a:cubicBezTo>
                  <a:lnTo>
                    <a:pt x="381" y="36"/>
                  </a:lnTo>
                  <a:cubicBezTo>
                    <a:pt x="346" y="12"/>
                    <a:pt x="304" y="0"/>
                    <a:pt x="26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84"/>
            <p:cNvSpPr/>
            <p:nvPr/>
          </p:nvSpPr>
          <p:spPr>
            <a:xfrm>
              <a:off x="6778139" y="2494520"/>
              <a:ext cx="94454" cy="94454"/>
            </a:xfrm>
            <a:custGeom>
              <a:rect b="b" l="l" r="r" t="t"/>
              <a:pathLst>
                <a:path extrusionOk="0" h="3168" w="3168">
                  <a:moveTo>
                    <a:pt x="1572" y="0"/>
                  </a:moveTo>
                  <a:cubicBezTo>
                    <a:pt x="715" y="0"/>
                    <a:pt x="1" y="715"/>
                    <a:pt x="1" y="1596"/>
                  </a:cubicBezTo>
                  <a:cubicBezTo>
                    <a:pt x="1" y="2453"/>
                    <a:pt x="715" y="3168"/>
                    <a:pt x="1572" y="3168"/>
                  </a:cubicBezTo>
                  <a:cubicBezTo>
                    <a:pt x="2454" y="3168"/>
                    <a:pt x="3168" y="2453"/>
                    <a:pt x="3168" y="1596"/>
                  </a:cubicBezTo>
                  <a:cubicBezTo>
                    <a:pt x="3168" y="715"/>
                    <a:pt x="2454" y="0"/>
                    <a:pt x="157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84"/>
            <p:cNvSpPr/>
            <p:nvPr/>
          </p:nvSpPr>
          <p:spPr>
            <a:xfrm>
              <a:off x="6794478" y="2499499"/>
              <a:ext cx="78115" cy="89475"/>
            </a:xfrm>
            <a:custGeom>
              <a:rect b="b" l="l" r="r" t="t"/>
              <a:pathLst>
                <a:path extrusionOk="0" h="3001" w="2620">
                  <a:moveTo>
                    <a:pt x="1691" y="0"/>
                  </a:moveTo>
                  <a:lnTo>
                    <a:pt x="1691" y="0"/>
                  </a:lnTo>
                  <a:cubicBezTo>
                    <a:pt x="2025" y="262"/>
                    <a:pt x="2239" y="667"/>
                    <a:pt x="2239" y="1143"/>
                  </a:cubicBezTo>
                  <a:cubicBezTo>
                    <a:pt x="2239" y="2024"/>
                    <a:pt x="1525" y="2739"/>
                    <a:pt x="643" y="2739"/>
                  </a:cubicBezTo>
                  <a:cubicBezTo>
                    <a:pt x="405" y="2739"/>
                    <a:pt x="215" y="2667"/>
                    <a:pt x="0" y="2572"/>
                  </a:cubicBezTo>
                  <a:lnTo>
                    <a:pt x="0" y="2572"/>
                  </a:lnTo>
                  <a:cubicBezTo>
                    <a:pt x="262" y="2858"/>
                    <a:pt x="620" y="3001"/>
                    <a:pt x="1048" y="3001"/>
                  </a:cubicBezTo>
                  <a:cubicBezTo>
                    <a:pt x="1906" y="3001"/>
                    <a:pt x="2620" y="2286"/>
                    <a:pt x="2620" y="1429"/>
                  </a:cubicBezTo>
                  <a:cubicBezTo>
                    <a:pt x="2620" y="786"/>
                    <a:pt x="2239" y="238"/>
                    <a:pt x="1691"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84"/>
            <p:cNvSpPr/>
            <p:nvPr/>
          </p:nvSpPr>
          <p:spPr>
            <a:xfrm>
              <a:off x="6922982" y="2640079"/>
              <a:ext cx="108676" cy="108646"/>
            </a:xfrm>
            <a:custGeom>
              <a:rect b="b" l="l" r="r" t="t"/>
              <a:pathLst>
                <a:path extrusionOk="0" h="3644" w="3645">
                  <a:moveTo>
                    <a:pt x="1811" y="0"/>
                  </a:moveTo>
                  <a:cubicBezTo>
                    <a:pt x="811" y="0"/>
                    <a:pt x="1" y="810"/>
                    <a:pt x="1" y="1810"/>
                  </a:cubicBezTo>
                  <a:cubicBezTo>
                    <a:pt x="1" y="2834"/>
                    <a:pt x="811" y="3644"/>
                    <a:pt x="1811" y="3644"/>
                  </a:cubicBezTo>
                  <a:cubicBezTo>
                    <a:pt x="2811" y="3644"/>
                    <a:pt x="3644" y="2834"/>
                    <a:pt x="3644" y="1810"/>
                  </a:cubicBezTo>
                  <a:cubicBezTo>
                    <a:pt x="3644" y="810"/>
                    <a:pt x="2811" y="0"/>
                    <a:pt x="181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84"/>
            <p:cNvSpPr/>
            <p:nvPr/>
          </p:nvSpPr>
          <p:spPr>
            <a:xfrm>
              <a:off x="6947848" y="2642911"/>
              <a:ext cx="84526" cy="105813"/>
            </a:xfrm>
            <a:custGeom>
              <a:rect b="b" l="l" r="r" t="t"/>
              <a:pathLst>
                <a:path extrusionOk="0" h="3549" w="2835">
                  <a:moveTo>
                    <a:pt x="1548" y="1"/>
                  </a:moveTo>
                  <a:cubicBezTo>
                    <a:pt x="2048" y="334"/>
                    <a:pt x="2382" y="906"/>
                    <a:pt x="2382" y="1525"/>
                  </a:cubicBezTo>
                  <a:cubicBezTo>
                    <a:pt x="2382" y="2525"/>
                    <a:pt x="1572" y="3335"/>
                    <a:pt x="572" y="3335"/>
                  </a:cubicBezTo>
                  <a:cubicBezTo>
                    <a:pt x="381" y="3335"/>
                    <a:pt x="191" y="3311"/>
                    <a:pt x="0" y="3239"/>
                  </a:cubicBezTo>
                  <a:lnTo>
                    <a:pt x="0" y="3239"/>
                  </a:lnTo>
                  <a:cubicBezTo>
                    <a:pt x="310" y="3430"/>
                    <a:pt x="667" y="3549"/>
                    <a:pt x="1024" y="3549"/>
                  </a:cubicBezTo>
                  <a:cubicBezTo>
                    <a:pt x="2025" y="3549"/>
                    <a:pt x="2834" y="2739"/>
                    <a:pt x="2834" y="1739"/>
                  </a:cubicBezTo>
                  <a:cubicBezTo>
                    <a:pt x="2834" y="929"/>
                    <a:pt x="2287" y="239"/>
                    <a:pt x="154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84"/>
            <p:cNvSpPr/>
            <p:nvPr/>
          </p:nvSpPr>
          <p:spPr>
            <a:xfrm>
              <a:off x="6773190" y="2490256"/>
              <a:ext cx="104382" cy="105098"/>
            </a:xfrm>
            <a:custGeom>
              <a:rect b="b" l="l" r="r" t="t"/>
              <a:pathLst>
                <a:path extrusionOk="0" h="3525" w="3501">
                  <a:moveTo>
                    <a:pt x="1762" y="0"/>
                  </a:moveTo>
                  <a:cubicBezTo>
                    <a:pt x="1548" y="0"/>
                    <a:pt x="1334" y="24"/>
                    <a:pt x="1167" y="120"/>
                  </a:cubicBezTo>
                  <a:cubicBezTo>
                    <a:pt x="1072" y="143"/>
                    <a:pt x="1000" y="239"/>
                    <a:pt x="1072" y="334"/>
                  </a:cubicBezTo>
                  <a:cubicBezTo>
                    <a:pt x="1089" y="404"/>
                    <a:pt x="1145" y="448"/>
                    <a:pt x="1211" y="448"/>
                  </a:cubicBezTo>
                  <a:cubicBezTo>
                    <a:pt x="1235" y="448"/>
                    <a:pt x="1260" y="442"/>
                    <a:pt x="1286" y="429"/>
                  </a:cubicBezTo>
                  <a:cubicBezTo>
                    <a:pt x="1429" y="358"/>
                    <a:pt x="1596" y="334"/>
                    <a:pt x="1762" y="334"/>
                  </a:cubicBezTo>
                  <a:cubicBezTo>
                    <a:pt x="2524" y="334"/>
                    <a:pt x="3144" y="953"/>
                    <a:pt x="3144" y="1739"/>
                  </a:cubicBezTo>
                  <a:cubicBezTo>
                    <a:pt x="3144" y="2501"/>
                    <a:pt x="2524" y="3120"/>
                    <a:pt x="1762" y="3120"/>
                  </a:cubicBezTo>
                  <a:cubicBezTo>
                    <a:pt x="976" y="3120"/>
                    <a:pt x="357" y="2501"/>
                    <a:pt x="357" y="1739"/>
                  </a:cubicBezTo>
                  <a:cubicBezTo>
                    <a:pt x="357" y="1406"/>
                    <a:pt x="476" y="1072"/>
                    <a:pt x="691" y="834"/>
                  </a:cubicBezTo>
                  <a:cubicBezTo>
                    <a:pt x="738" y="786"/>
                    <a:pt x="738" y="667"/>
                    <a:pt x="643" y="596"/>
                  </a:cubicBezTo>
                  <a:cubicBezTo>
                    <a:pt x="622" y="574"/>
                    <a:pt x="586" y="563"/>
                    <a:pt x="546" y="563"/>
                  </a:cubicBezTo>
                  <a:cubicBezTo>
                    <a:pt x="498" y="563"/>
                    <a:pt x="444" y="580"/>
                    <a:pt x="405" y="620"/>
                  </a:cubicBezTo>
                  <a:cubicBezTo>
                    <a:pt x="143" y="953"/>
                    <a:pt x="0" y="1334"/>
                    <a:pt x="0" y="1763"/>
                  </a:cubicBezTo>
                  <a:cubicBezTo>
                    <a:pt x="0" y="2715"/>
                    <a:pt x="762" y="3525"/>
                    <a:pt x="1762" y="3525"/>
                  </a:cubicBezTo>
                  <a:cubicBezTo>
                    <a:pt x="2715" y="3525"/>
                    <a:pt x="3501" y="2739"/>
                    <a:pt x="3501" y="1763"/>
                  </a:cubicBezTo>
                  <a:cubicBezTo>
                    <a:pt x="3501" y="786"/>
                    <a:pt x="2715" y="0"/>
                    <a:pt x="1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84"/>
            <p:cNvSpPr/>
            <p:nvPr/>
          </p:nvSpPr>
          <p:spPr>
            <a:xfrm>
              <a:off x="6731270" y="2448366"/>
              <a:ext cx="188192" cy="188192"/>
            </a:xfrm>
            <a:custGeom>
              <a:rect b="b" l="l" r="r" t="t"/>
              <a:pathLst>
                <a:path extrusionOk="0" h="6312" w="6312">
                  <a:moveTo>
                    <a:pt x="3454" y="429"/>
                  </a:moveTo>
                  <a:lnTo>
                    <a:pt x="3454" y="715"/>
                  </a:lnTo>
                  <a:cubicBezTo>
                    <a:pt x="3454" y="882"/>
                    <a:pt x="3549" y="1001"/>
                    <a:pt x="3692" y="1048"/>
                  </a:cubicBezTo>
                  <a:cubicBezTo>
                    <a:pt x="3930" y="1120"/>
                    <a:pt x="4145" y="1191"/>
                    <a:pt x="4335" y="1310"/>
                  </a:cubicBezTo>
                  <a:cubicBezTo>
                    <a:pt x="4395" y="1350"/>
                    <a:pt x="4459" y="1369"/>
                    <a:pt x="4520" y="1369"/>
                  </a:cubicBezTo>
                  <a:cubicBezTo>
                    <a:pt x="4605" y="1369"/>
                    <a:pt x="4685" y="1332"/>
                    <a:pt x="4740" y="1263"/>
                  </a:cubicBezTo>
                  <a:lnTo>
                    <a:pt x="4978" y="1024"/>
                  </a:lnTo>
                  <a:lnTo>
                    <a:pt x="5335" y="1405"/>
                  </a:lnTo>
                  <a:lnTo>
                    <a:pt x="5097" y="1644"/>
                  </a:lnTo>
                  <a:cubicBezTo>
                    <a:pt x="4978" y="1763"/>
                    <a:pt x="4978" y="1906"/>
                    <a:pt x="5026" y="2025"/>
                  </a:cubicBezTo>
                  <a:cubicBezTo>
                    <a:pt x="5145" y="2239"/>
                    <a:pt x="5240" y="2453"/>
                    <a:pt x="5312" y="2691"/>
                  </a:cubicBezTo>
                  <a:cubicBezTo>
                    <a:pt x="5335" y="2834"/>
                    <a:pt x="5454" y="2930"/>
                    <a:pt x="5597" y="2930"/>
                  </a:cubicBezTo>
                  <a:lnTo>
                    <a:pt x="5931" y="2930"/>
                  </a:lnTo>
                  <a:lnTo>
                    <a:pt x="5931" y="3454"/>
                  </a:lnTo>
                  <a:lnTo>
                    <a:pt x="5597" y="3454"/>
                  </a:lnTo>
                  <a:cubicBezTo>
                    <a:pt x="5454" y="3454"/>
                    <a:pt x="5335" y="3549"/>
                    <a:pt x="5312" y="3692"/>
                  </a:cubicBezTo>
                  <a:cubicBezTo>
                    <a:pt x="5240" y="3930"/>
                    <a:pt x="5145" y="4144"/>
                    <a:pt x="5026" y="4358"/>
                  </a:cubicBezTo>
                  <a:cubicBezTo>
                    <a:pt x="4931" y="4478"/>
                    <a:pt x="4978" y="4644"/>
                    <a:pt x="5097" y="4739"/>
                  </a:cubicBezTo>
                  <a:lnTo>
                    <a:pt x="5335" y="4978"/>
                  </a:lnTo>
                  <a:lnTo>
                    <a:pt x="4978" y="5359"/>
                  </a:lnTo>
                  <a:lnTo>
                    <a:pt x="4740" y="5121"/>
                  </a:lnTo>
                  <a:cubicBezTo>
                    <a:pt x="4670" y="5037"/>
                    <a:pt x="4576" y="5002"/>
                    <a:pt x="4486" y="5002"/>
                  </a:cubicBezTo>
                  <a:cubicBezTo>
                    <a:pt x="4422" y="5002"/>
                    <a:pt x="4361" y="5019"/>
                    <a:pt x="4311" y="5049"/>
                  </a:cubicBezTo>
                  <a:cubicBezTo>
                    <a:pt x="4121" y="5168"/>
                    <a:pt x="3907" y="5240"/>
                    <a:pt x="3668" y="5311"/>
                  </a:cubicBezTo>
                  <a:cubicBezTo>
                    <a:pt x="3525" y="5335"/>
                    <a:pt x="3430" y="5454"/>
                    <a:pt x="3430" y="5644"/>
                  </a:cubicBezTo>
                  <a:lnTo>
                    <a:pt x="3430" y="5930"/>
                  </a:lnTo>
                  <a:lnTo>
                    <a:pt x="2882" y="5930"/>
                  </a:lnTo>
                  <a:lnTo>
                    <a:pt x="2882" y="5644"/>
                  </a:lnTo>
                  <a:cubicBezTo>
                    <a:pt x="2882" y="5478"/>
                    <a:pt x="2811" y="5359"/>
                    <a:pt x="2644" y="5311"/>
                  </a:cubicBezTo>
                  <a:cubicBezTo>
                    <a:pt x="2406" y="5240"/>
                    <a:pt x="2216" y="5168"/>
                    <a:pt x="2001" y="5049"/>
                  </a:cubicBezTo>
                  <a:cubicBezTo>
                    <a:pt x="1952" y="5009"/>
                    <a:pt x="1890" y="4990"/>
                    <a:pt x="1829" y="4990"/>
                  </a:cubicBezTo>
                  <a:cubicBezTo>
                    <a:pt x="1744" y="4990"/>
                    <a:pt x="1662" y="5027"/>
                    <a:pt x="1620" y="5097"/>
                  </a:cubicBezTo>
                  <a:lnTo>
                    <a:pt x="1382" y="5335"/>
                  </a:lnTo>
                  <a:lnTo>
                    <a:pt x="1025" y="4954"/>
                  </a:lnTo>
                  <a:lnTo>
                    <a:pt x="1263" y="4716"/>
                  </a:lnTo>
                  <a:cubicBezTo>
                    <a:pt x="1382" y="4597"/>
                    <a:pt x="1382" y="4454"/>
                    <a:pt x="1311" y="4335"/>
                  </a:cubicBezTo>
                  <a:cubicBezTo>
                    <a:pt x="1192" y="4120"/>
                    <a:pt x="1096" y="3906"/>
                    <a:pt x="1049" y="3668"/>
                  </a:cubicBezTo>
                  <a:cubicBezTo>
                    <a:pt x="1025" y="3525"/>
                    <a:pt x="906" y="3430"/>
                    <a:pt x="739" y="3430"/>
                  </a:cubicBezTo>
                  <a:lnTo>
                    <a:pt x="430" y="3430"/>
                  </a:lnTo>
                  <a:lnTo>
                    <a:pt x="430" y="2906"/>
                  </a:lnTo>
                  <a:lnTo>
                    <a:pt x="715" y="2906"/>
                  </a:lnTo>
                  <a:cubicBezTo>
                    <a:pt x="858" y="2906"/>
                    <a:pt x="977" y="2811"/>
                    <a:pt x="1049" y="2668"/>
                  </a:cubicBezTo>
                  <a:cubicBezTo>
                    <a:pt x="1096" y="2429"/>
                    <a:pt x="1192" y="2215"/>
                    <a:pt x="1311" y="2001"/>
                  </a:cubicBezTo>
                  <a:cubicBezTo>
                    <a:pt x="1406" y="1882"/>
                    <a:pt x="1382" y="1715"/>
                    <a:pt x="1263" y="1620"/>
                  </a:cubicBezTo>
                  <a:lnTo>
                    <a:pt x="1025" y="1382"/>
                  </a:lnTo>
                  <a:lnTo>
                    <a:pt x="1406" y="1024"/>
                  </a:lnTo>
                  <a:lnTo>
                    <a:pt x="1644" y="1263"/>
                  </a:lnTo>
                  <a:cubicBezTo>
                    <a:pt x="1711" y="1330"/>
                    <a:pt x="1786" y="1359"/>
                    <a:pt x="1860" y="1359"/>
                  </a:cubicBezTo>
                  <a:cubicBezTo>
                    <a:pt x="1917" y="1359"/>
                    <a:pt x="1973" y="1341"/>
                    <a:pt x="2025" y="1310"/>
                  </a:cubicBezTo>
                  <a:cubicBezTo>
                    <a:pt x="2240" y="1191"/>
                    <a:pt x="2454" y="1120"/>
                    <a:pt x="2692" y="1048"/>
                  </a:cubicBezTo>
                  <a:cubicBezTo>
                    <a:pt x="2835" y="1024"/>
                    <a:pt x="2930" y="905"/>
                    <a:pt x="2930" y="762"/>
                  </a:cubicBezTo>
                  <a:lnTo>
                    <a:pt x="2930" y="429"/>
                  </a:lnTo>
                  <a:close/>
                  <a:moveTo>
                    <a:pt x="2859" y="0"/>
                  </a:moveTo>
                  <a:cubicBezTo>
                    <a:pt x="2692" y="0"/>
                    <a:pt x="2525" y="167"/>
                    <a:pt x="2525" y="334"/>
                  </a:cubicBezTo>
                  <a:lnTo>
                    <a:pt x="2525" y="667"/>
                  </a:lnTo>
                  <a:cubicBezTo>
                    <a:pt x="2287" y="715"/>
                    <a:pt x="2025" y="810"/>
                    <a:pt x="1811" y="953"/>
                  </a:cubicBezTo>
                  <a:lnTo>
                    <a:pt x="1573" y="715"/>
                  </a:lnTo>
                  <a:cubicBezTo>
                    <a:pt x="1513" y="655"/>
                    <a:pt x="1436" y="626"/>
                    <a:pt x="1358" y="626"/>
                  </a:cubicBezTo>
                  <a:cubicBezTo>
                    <a:pt x="1281" y="626"/>
                    <a:pt x="1204" y="655"/>
                    <a:pt x="1144" y="715"/>
                  </a:cubicBezTo>
                  <a:lnTo>
                    <a:pt x="715" y="1144"/>
                  </a:lnTo>
                  <a:cubicBezTo>
                    <a:pt x="596" y="1263"/>
                    <a:pt x="596" y="1477"/>
                    <a:pt x="715" y="1596"/>
                  </a:cubicBezTo>
                  <a:lnTo>
                    <a:pt x="954" y="1834"/>
                  </a:lnTo>
                  <a:cubicBezTo>
                    <a:pt x="811" y="2072"/>
                    <a:pt x="715" y="2310"/>
                    <a:pt x="668" y="2549"/>
                  </a:cubicBezTo>
                  <a:lnTo>
                    <a:pt x="334" y="2549"/>
                  </a:lnTo>
                  <a:cubicBezTo>
                    <a:pt x="144" y="2549"/>
                    <a:pt x="1" y="2691"/>
                    <a:pt x="1" y="2858"/>
                  </a:cubicBezTo>
                  <a:lnTo>
                    <a:pt x="1" y="3454"/>
                  </a:lnTo>
                  <a:cubicBezTo>
                    <a:pt x="1" y="3644"/>
                    <a:pt x="144" y="3787"/>
                    <a:pt x="334" y="3787"/>
                  </a:cubicBezTo>
                  <a:lnTo>
                    <a:pt x="668" y="3787"/>
                  </a:lnTo>
                  <a:cubicBezTo>
                    <a:pt x="715" y="4025"/>
                    <a:pt x="811" y="4287"/>
                    <a:pt x="954" y="4501"/>
                  </a:cubicBezTo>
                  <a:lnTo>
                    <a:pt x="715" y="4739"/>
                  </a:lnTo>
                  <a:cubicBezTo>
                    <a:pt x="596" y="4859"/>
                    <a:pt x="596" y="5073"/>
                    <a:pt x="715" y="5192"/>
                  </a:cubicBezTo>
                  <a:lnTo>
                    <a:pt x="1144" y="5597"/>
                  </a:lnTo>
                  <a:cubicBezTo>
                    <a:pt x="1204" y="5656"/>
                    <a:pt x="1281" y="5686"/>
                    <a:pt x="1358" y="5686"/>
                  </a:cubicBezTo>
                  <a:cubicBezTo>
                    <a:pt x="1436" y="5686"/>
                    <a:pt x="1513" y="5656"/>
                    <a:pt x="1573" y="5597"/>
                  </a:cubicBezTo>
                  <a:lnTo>
                    <a:pt x="1811" y="5359"/>
                  </a:lnTo>
                  <a:cubicBezTo>
                    <a:pt x="2049" y="5525"/>
                    <a:pt x="2287" y="5597"/>
                    <a:pt x="2525" y="5668"/>
                  </a:cubicBezTo>
                  <a:lnTo>
                    <a:pt x="2525" y="6002"/>
                  </a:lnTo>
                  <a:cubicBezTo>
                    <a:pt x="2525" y="6168"/>
                    <a:pt x="2692" y="6311"/>
                    <a:pt x="2859" y="6311"/>
                  </a:cubicBezTo>
                  <a:lnTo>
                    <a:pt x="3454" y="6311"/>
                  </a:lnTo>
                  <a:cubicBezTo>
                    <a:pt x="3645" y="6311"/>
                    <a:pt x="3787" y="6168"/>
                    <a:pt x="3787" y="6002"/>
                  </a:cubicBezTo>
                  <a:lnTo>
                    <a:pt x="3787" y="5668"/>
                  </a:lnTo>
                  <a:cubicBezTo>
                    <a:pt x="4049" y="5597"/>
                    <a:pt x="4288" y="5525"/>
                    <a:pt x="4502" y="5359"/>
                  </a:cubicBezTo>
                  <a:lnTo>
                    <a:pt x="4740" y="5597"/>
                  </a:lnTo>
                  <a:cubicBezTo>
                    <a:pt x="4796" y="5642"/>
                    <a:pt x="4874" y="5666"/>
                    <a:pt x="4952" y="5666"/>
                  </a:cubicBezTo>
                  <a:cubicBezTo>
                    <a:pt x="5040" y="5666"/>
                    <a:pt x="5130" y="5636"/>
                    <a:pt x="5193" y="5573"/>
                  </a:cubicBezTo>
                  <a:lnTo>
                    <a:pt x="5597" y="5168"/>
                  </a:lnTo>
                  <a:cubicBezTo>
                    <a:pt x="5716" y="5049"/>
                    <a:pt x="5716" y="4835"/>
                    <a:pt x="5597" y="4716"/>
                  </a:cubicBezTo>
                  <a:lnTo>
                    <a:pt x="5359" y="4478"/>
                  </a:lnTo>
                  <a:cubicBezTo>
                    <a:pt x="5502" y="4263"/>
                    <a:pt x="5597" y="4001"/>
                    <a:pt x="5669" y="3763"/>
                  </a:cubicBezTo>
                  <a:lnTo>
                    <a:pt x="5978" y="3763"/>
                  </a:lnTo>
                  <a:cubicBezTo>
                    <a:pt x="6169" y="3763"/>
                    <a:pt x="6312" y="3620"/>
                    <a:pt x="6312" y="3430"/>
                  </a:cubicBezTo>
                  <a:lnTo>
                    <a:pt x="6312" y="2834"/>
                  </a:lnTo>
                  <a:cubicBezTo>
                    <a:pt x="6312" y="2668"/>
                    <a:pt x="6169" y="2501"/>
                    <a:pt x="5978" y="2501"/>
                  </a:cubicBezTo>
                  <a:lnTo>
                    <a:pt x="5669" y="2501"/>
                  </a:lnTo>
                  <a:cubicBezTo>
                    <a:pt x="5597" y="2263"/>
                    <a:pt x="5502" y="2001"/>
                    <a:pt x="5359" y="1787"/>
                  </a:cubicBezTo>
                  <a:lnTo>
                    <a:pt x="5597" y="1548"/>
                  </a:lnTo>
                  <a:cubicBezTo>
                    <a:pt x="5716" y="1429"/>
                    <a:pt x="5716" y="1239"/>
                    <a:pt x="5597" y="1120"/>
                  </a:cubicBezTo>
                  <a:lnTo>
                    <a:pt x="5193" y="691"/>
                  </a:lnTo>
                  <a:cubicBezTo>
                    <a:pt x="5133" y="632"/>
                    <a:pt x="5050" y="602"/>
                    <a:pt x="4966" y="602"/>
                  </a:cubicBezTo>
                  <a:cubicBezTo>
                    <a:pt x="4883" y="602"/>
                    <a:pt x="4800" y="632"/>
                    <a:pt x="4740" y="691"/>
                  </a:cubicBezTo>
                  <a:lnTo>
                    <a:pt x="4502" y="929"/>
                  </a:lnTo>
                  <a:cubicBezTo>
                    <a:pt x="4264" y="786"/>
                    <a:pt x="4026" y="691"/>
                    <a:pt x="3787" y="643"/>
                  </a:cubicBezTo>
                  <a:lnTo>
                    <a:pt x="3787" y="334"/>
                  </a:lnTo>
                  <a:cubicBezTo>
                    <a:pt x="3787" y="167"/>
                    <a:pt x="3645" y="0"/>
                    <a:pt x="3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84"/>
            <p:cNvSpPr/>
            <p:nvPr/>
          </p:nvSpPr>
          <p:spPr>
            <a:xfrm>
              <a:off x="6815766" y="2517955"/>
              <a:ext cx="19201" cy="49731"/>
            </a:xfrm>
            <a:custGeom>
              <a:rect b="b" l="l" r="r" t="t"/>
              <a:pathLst>
                <a:path extrusionOk="0" h="1668" w="644">
                  <a:moveTo>
                    <a:pt x="215" y="0"/>
                  </a:moveTo>
                  <a:cubicBezTo>
                    <a:pt x="120" y="0"/>
                    <a:pt x="48" y="48"/>
                    <a:pt x="25" y="143"/>
                  </a:cubicBezTo>
                  <a:cubicBezTo>
                    <a:pt x="1" y="262"/>
                    <a:pt x="96" y="357"/>
                    <a:pt x="215" y="357"/>
                  </a:cubicBezTo>
                  <a:lnTo>
                    <a:pt x="334" y="357"/>
                  </a:lnTo>
                  <a:lnTo>
                    <a:pt x="334" y="1477"/>
                  </a:lnTo>
                  <a:cubicBezTo>
                    <a:pt x="287" y="1572"/>
                    <a:pt x="382" y="1667"/>
                    <a:pt x="477" y="1667"/>
                  </a:cubicBezTo>
                  <a:cubicBezTo>
                    <a:pt x="572" y="1667"/>
                    <a:pt x="644" y="1572"/>
                    <a:pt x="644" y="1477"/>
                  </a:cubicBezTo>
                  <a:lnTo>
                    <a:pt x="644" y="167"/>
                  </a:lnTo>
                  <a:cubicBezTo>
                    <a:pt x="644" y="95"/>
                    <a:pt x="572" y="0"/>
                    <a:pt x="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84"/>
            <p:cNvSpPr/>
            <p:nvPr/>
          </p:nvSpPr>
          <p:spPr>
            <a:xfrm>
              <a:off x="6918033" y="2635099"/>
              <a:ext cx="119290" cy="118604"/>
            </a:xfrm>
            <a:custGeom>
              <a:rect b="b" l="l" r="r" t="t"/>
              <a:pathLst>
                <a:path extrusionOk="0" h="3978" w="4001">
                  <a:moveTo>
                    <a:pt x="1977" y="1"/>
                  </a:moveTo>
                  <a:cubicBezTo>
                    <a:pt x="881" y="1"/>
                    <a:pt x="0" y="882"/>
                    <a:pt x="0" y="2001"/>
                  </a:cubicBezTo>
                  <a:cubicBezTo>
                    <a:pt x="0" y="3096"/>
                    <a:pt x="881" y="3978"/>
                    <a:pt x="1977" y="3978"/>
                  </a:cubicBezTo>
                  <a:cubicBezTo>
                    <a:pt x="2334" y="3978"/>
                    <a:pt x="2691" y="3906"/>
                    <a:pt x="3001" y="3716"/>
                  </a:cubicBezTo>
                  <a:cubicBezTo>
                    <a:pt x="3096" y="3668"/>
                    <a:pt x="3120" y="3573"/>
                    <a:pt x="3048" y="3478"/>
                  </a:cubicBezTo>
                  <a:cubicBezTo>
                    <a:pt x="3020" y="3420"/>
                    <a:pt x="2973" y="3388"/>
                    <a:pt x="2920" y="3388"/>
                  </a:cubicBezTo>
                  <a:cubicBezTo>
                    <a:pt x="2885" y="3388"/>
                    <a:pt x="2848" y="3402"/>
                    <a:pt x="2810" y="3430"/>
                  </a:cubicBezTo>
                  <a:cubicBezTo>
                    <a:pt x="2572" y="3573"/>
                    <a:pt x="2286" y="3668"/>
                    <a:pt x="1977" y="3668"/>
                  </a:cubicBezTo>
                  <a:cubicBezTo>
                    <a:pt x="1072" y="3668"/>
                    <a:pt x="310" y="2906"/>
                    <a:pt x="310" y="2001"/>
                  </a:cubicBezTo>
                  <a:cubicBezTo>
                    <a:pt x="310" y="1072"/>
                    <a:pt x="1072" y="334"/>
                    <a:pt x="1977" y="334"/>
                  </a:cubicBezTo>
                  <a:cubicBezTo>
                    <a:pt x="2906" y="334"/>
                    <a:pt x="3644" y="1072"/>
                    <a:pt x="3644" y="2001"/>
                  </a:cubicBezTo>
                  <a:cubicBezTo>
                    <a:pt x="3644" y="2311"/>
                    <a:pt x="3572" y="2644"/>
                    <a:pt x="3358" y="2906"/>
                  </a:cubicBezTo>
                  <a:cubicBezTo>
                    <a:pt x="3287" y="3001"/>
                    <a:pt x="3334" y="3096"/>
                    <a:pt x="3406" y="3144"/>
                  </a:cubicBezTo>
                  <a:cubicBezTo>
                    <a:pt x="3443" y="3172"/>
                    <a:pt x="3481" y="3186"/>
                    <a:pt x="3515" y="3186"/>
                  </a:cubicBezTo>
                  <a:cubicBezTo>
                    <a:pt x="3569" y="3186"/>
                    <a:pt x="3615" y="3154"/>
                    <a:pt x="3644" y="3096"/>
                  </a:cubicBezTo>
                  <a:cubicBezTo>
                    <a:pt x="3882" y="2763"/>
                    <a:pt x="4001" y="2382"/>
                    <a:pt x="4001" y="1953"/>
                  </a:cubicBezTo>
                  <a:cubicBezTo>
                    <a:pt x="4001" y="882"/>
                    <a:pt x="3096" y="1"/>
                    <a:pt x="1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84"/>
            <p:cNvSpPr/>
            <p:nvPr/>
          </p:nvSpPr>
          <p:spPr>
            <a:xfrm>
              <a:off x="6870448" y="2586828"/>
              <a:ext cx="215175" cy="214459"/>
            </a:xfrm>
            <a:custGeom>
              <a:rect b="b" l="l" r="r" t="t"/>
              <a:pathLst>
                <a:path extrusionOk="0" h="7193" w="7217">
                  <a:moveTo>
                    <a:pt x="3906" y="334"/>
                  </a:moveTo>
                  <a:lnTo>
                    <a:pt x="3906" y="715"/>
                  </a:lnTo>
                  <a:cubicBezTo>
                    <a:pt x="3906" y="881"/>
                    <a:pt x="4025" y="1024"/>
                    <a:pt x="4168" y="1048"/>
                  </a:cubicBezTo>
                  <a:cubicBezTo>
                    <a:pt x="4454" y="1120"/>
                    <a:pt x="4716" y="1239"/>
                    <a:pt x="4954" y="1381"/>
                  </a:cubicBezTo>
                  <a:cubicBezTo>
                    <a:pt x="5006" y="1416"/>
                    <a:pt x="5059" y="1432"/>
                    <a:pt x="5110" y="1432"/>
                  </a:cubicBezTo>
                  <a:cubicBezTo>
                    <a:pt x="5199" y="1432"/>
                    <a:pt x="5283" y="1385"/>
                    <a:pt x="5359" y="1310"/>
                  </a:cubicBezTo>
                  <a:lnTo>
                    <a:pt x="5668" y="1024"/>
                  </a:lnTo>
                  <a:lnTo>
                    <a:pt x="6145" y="1501"/>
                  </a:lnTo>
                  <a:lnTo>
                    <a:pt x="5835" y="1786"/>
                  </a:lnTo>
                  <a:cubicBezTo>
                    <a:pt x="5716" y="1905"/>
                    <a:pt x="5716" y="2096"/>
                    <a:pt x="5788" y="2215"/>
                  </a:cubicBezTo>
                  <a:cubicBezTo>
                    <a:pt x="5930" y="2453"/>
                    <a:pt x="6049" y="2715"/>
                    <a:pt x="6121" y="2977"/>
                  </a:cubicBezTo>
                  <a:cubicBezTo>
                    <a:pt x="6145" y="3144"/>
                    <a:pt x="6288" y="3263"/>
                    <a:pt x="6430" y="3263"/>
                  </a:cubicBezTo>
                  <a:lnTo>
                    <a:pt x="6859" y="3263"/>
                  </a:lnTo>
                  <a:lnTo>
                    <a:pt x="6859" y="3930"/>
                  </a:lnTo>
                  <a:lnTo>
                    <a:pt x="6478" y="3930"/>
                  </a:lnTo>
                  <a:cubicBezTo>
                    <a:pt x="6311" y="3930"/>
                    <a:pt x="6169" y="4049"/>
                    <a:pt x="6145" y="4215"/>
                  </a:cubicBezTo>
                  <a:cubicBezTo>
                    <a:pt x="6073" y="4477"/>
                    <a:pt x="5954" y="4739"/>
                    <a:pt x="5811" y="4977"/>
                  </a:cubicBezTo>
                  <a:cubicBezTo>
                    <a:pt x="5716" y="5120"/>
                    <a:pt x="5764" y="5287"/>
                    <a:pt x="5883" y="5406"/>
                  </a:cubicBezTo>
                  <a:lnTo>
                    <a:pt x="6169" y="5692"/>
                  </a:lnTo>
                  <a:lnTo>
                    <a:pt x="5692" y="6168"/>
                  </a:lnTo>
                  <a:lnTo>
                    <a:pt x="5406" y="5882"/>
                  </a:lnTo>
                  <a:cubicBezTo>
                    <a:pt x="5334" y="5809"/>
                    <a:pt x="5234" y="5781"/>
                    <a:pt x="5140" y="5781"/>
                  </a:cubicBezTo>
                  <a:cubicBezTo>
                    <a:pt x="5081" y="5781"/>
                    <a:pt x="5024" y="5792"/>
                    <a:pt x="4978" y="5811"/>
                  </a:cubicBezTo>
                  <a:cubicBezTo>
                    <a:pt x="4740" y="5954"/>
                    <a:pt x="4478" y="6073"/>
                    <a:pt x="4216" y="6144"/>
                  </a:cubicBezTo>
                  <a:cubicBezTo>
                    <a:pt x="4049" y="6168"/>
                    <a:pt x="3930" y="6311"/>
                    <a:pt x="3930" y="6478"/>
                  </a:cubicBezTo>
                  <a:lnTo>
                    <a:pt x="3930" y="6883"/>
                  </a:lnTo>
                  <a:lnTo>
                    <a:pt x="3263" y="6883"/>
                  </a:lnTo>
                  <a:lnTo>
                    <a:pt x="3263" y="6502"/>
                  </a:lnTo>
                  <a:cubicBezTo>
                    <a:pt x="3263" y="6359"/>
                    <a:pt x="3144" y="6192"/>
                    <a:pt x="2977" y="6168"/>
                  </a:cubicBezTo>
                  <a:cubicBezTo>
                    <a:pt x="2715" y="6121"/>
                    <a:pt x="2453" y="6001"/>
                    <a:pt x="2215" y="5835"/>
                  </a:cubicBezTo>
                  <a:cubicBezTo>
                    <a:pt x="2162" y="5808"/>
                    <a:pt x="2105" y="5795"/>
                    <a:pt x="2048" y="5795"/>
                  </a:cubicBezTo>
                  <a:cubicBezTo>
                    <a:pt x="1954" y="5795"/>
                    <a:pt x="1861" y="5832"/>
                    <a:pt x="1787" y="5906"/>
                  </a:cubicBezTo>
                  <a:lnTo>
                    <a:pt x="1501" y="6192"/>
                  </a:lnTo>
                  <a:lnTo>
                    <a:pt x="1025" y="5716"/>
                  </a:lnTo>
                  <a:lnTo>
                    <a:pt x="1310" y="5430"/>
                  </a:lnTo>
                  <a:cubicBezTo>
                    <a:pt x="1429" y="5311"/>
                    <a:pt x="1429" y="5120"/>
                    <a:pt x="1382" y="5001"/>
                  </a:cubicBezTo>
                  <a:cubicBezTo>
                    <a:pt x="1239" y="4763"/>
                    <a:pt x="1120" y="4501"/>
                    <a:pt x="1048" y="4239"/>
                  </a:cubicBezTo>
                  <a:cubicBezTo>
                    <a:pt x="1025" y="4096"/>
                    <a:pt x="882" y="3977"/>
                    <a:pt x="715" y="3977"/>
                  </a:cubicBezTo>
                  <a:lnTo>
                    <a:pt x="310" y="3977"/>
                  </a:lnTo>
                  <a:lnTo>
                    <a:pt x="310" y="3287"/>
                  </a:lnTo>
                  <a:lnTo>
                    <a:pt x="691" y="3287"/>
                  </a:lnTo>
                  <a:cubicBezTo>
                    <a:pt x="834" y="3287"/>
                    <a:pt x="1001" y="3168"/>
                    <a:pt x="1025" y="3025"/>
                  </a:cubicBezTo>
                  <a:cubicBezTo>
                    <a:pt x="1072" y="2739"/>
                    <a:pt x="1191" y="2477"/>
                    <a:pt x="1358" y="2239"/>
                  </a:cubicBezTo>
                  <a:cubicBezTo>
                    <a:pt x="1429" y="2096"/>
                    <a:pt x="1406" y="1953"/>
                    <a:pt x="1287" y="1834"/>
                  </a:cubicBezTo>
                  <a:lnTo>
                    <a:pt x="1001" y="1524"/>
                  </a:lnTo>
                  <a:lnTo>
                    <a:pt x="1477" y="1048"/>
                  </a:lnTo>
                  <a:lnTo>
                    <a:pt x="1763" y="1358"/>
                  </a:lnTo>
                  <a:cubicBezTo>
                    <a:pt x="1830" y="1425"/>
                    <a:pt x="1920" y="1454"/>
                    <a:pt x="2007" y="1454"/>
                  </a:cubicBezTo>
                  <a:cubicBezTo>
                    <a:pt x="2074" y="1454"/>
                    <a:pt x="2140" y="1436"/>
                    <a:pt x="2192" y="1405"/>
                  </a:cubicBezTo>
                  <a:cubicBezTo>
                    <a:pt x="2430" y="1262"/>
                    <a:pt x="2692" y="1143"/>
                    <a:pt x="2954" y="1072"/>
                  </a:cubicBezTo>
                  <a:cubicBezTo>
                    <a:pt x="3096" y="1048"/>
                    <a:pt x="3216" y="905"/>
                    <a:pt x="3216" y="762"/>
                  </a:cubicBezTo>
                  <a:lnTo>
                    <a:pt x="3216" y="334"/>
                  </a:lnTo>
                  <a:close/>
                  <a:moveTo>
                    <a:pt x="3263" y="0"/>
                  </a:moveTo>
                  <a:cubicBezTo>
                    <a:pt x="3073" y="0"/>
                    <a:pt x="2930" y="143"/>
                    <a:pt x="2930" y="334"/>
                  </a:cubicBezTo>
                  <a:lnTo>
                    <a:pt x="2930" y="738"/>
                  </a:lnTo>
                  <a:cubicBezTo>
                    <a:pt x="2620" y="810"/>
                    <a:pt x="2334" y="929"/>
                    <a:pt x="2072" y="1120"/>
                  </a:cubicBezTo>
                  <a:lnTo>
                    <a:pt x="1763" y="810"/>
                  </a:lnTo>
                  <a:cubicBezTo>
                    <a:pt x="1703" y="750"/>
                    <a:pt x="1614" y="721"/>
                    <a:pt x="1525" y="721"/>
                  </a:cubicBezTo>
                  <a:cubicBezTo>
                    <a:pt x="1435" y="721"/>
                    <a:pt x="1346" y="750"/>
                    <a:pt x="1287" y="810"/>
                  </a:cubicBezTo>
                  <a:lnTo>
                    <a:pt x="810" y="1286"/>
                  </a:lnTo>
                  <a:cubicBezTo>
                    <a:pt x="691" y="1405"/>
                    <a:pt x="691" y="1643"/>
                    <a:pt x="810" y="1762"/>
                  </a:cubicBezTo>
                  <a:lnTo>
                    <a:pt x="1120" y="2072"/>
                  </a:lnTo>
                  <a:cubicBezTo>
                    <a:pt x="929" y="2334"/>
                    <a:pt x="810" y="2620"/>
                    <a:pt x="763" y="2929"/>
                  </a:cubicBezTo>
                  <a:lnTo>
                    <a:pt x="334" y="2929"/>
                  </a:lnTo>
                  <a:cubicBezTo>
                    <a:pt x="167" y="2929"/>
                    <a:pt x="1" y="3072"/>
                    <a:pt x="1" y="3263"/>
                  </a:cubicBezTo>
                  <a:lnTo>
                    <a:pt x="1" y="3930"/>
                  </a:lnTo>
                  <a:cubicBezTo>
                    <a:pt x="1" y="4120"/>
                    <a:pt x="167" y="4263"/>
                    <a:pt x="334" y="4263"/>
                  </a:cubicBezTo>
                  <a:lnTo>
                    <a:pt x="763" y="4263"/>
                  </a:lnTo>
                  <a:cubicBezTo>
                    <a:pt x="810" y="4573"/>
                    <a:pt x="929" y="4858"/>
                    <a:pt x="1120" y="5120"/>
                  </a:cubicBezTo>
                  <a:lnTo>
                    <a:pt x="810" y="5430"/>
                  </a:lnTo>
                  <a:cubicBezTo>
                    <a:pt x="691" y="5549"/>
                    <a:pt x="691" y="5787"/>
                    <a:pt x="810" y="5906"/>
                  </a:cubicBezTo>
                  <a:lnTo>
                    <a:pt x="1287" y="6382"/>
                  </a:lnTo>
                  <a:cubicBezTo>
                    <a:pt x="1346" y="6442"/>
                    <a:pt x="1435" y="6472"/>
                    <a:pt x="1525" y="6472"/>
                  </a:cubicBezTo>
                  <a:cubicBezTo>
                    <a:pt x="1614" y="6472"/>
                    <a:pt x="1703" y="6442"/>
                    <a:pt x="1763" y="6382"/>
                  </a:cubicBezTo>
                  <a:lnTo>
                    <a:pt x="2072" y="6073"/>
                  </a:lnTo>
                  <a:cubicBezTo>
                    <a:pt x="2334" y="6263"/>
                    <a:pt x="2620" y="6382"/>
                    <a:pt x="2930" y="6430"/>
                  </a:cubicBezTo>
                  <a:lnTo>
                    <a:pt x="2930" y="6859"/>
                  </a:lnTo>
                  <a:cubicBezTo>
                    <a:pt x="2930" y="7025"/>
                    <a:pt x="3073" y="7192"/>
                    <a:pt x="3263" y="7192"/>
                  </a:cubicBezTo>
                  <a:lnTo>
                    <a:pt x="3930" y="7192"/>
                  </a:lnTo>
                  <a:cubicBezTo>
                    <a:pt x="4120" y="7192"/>
                    <a:pt x="4263" y="7025"/>
                    <a:pt x="4263" y="6859"/>
                  </a:cubicBezTo>
                  <a:lnTo>
                    <a:pt x="4263" y="6430"/>
                  </a:lnTo>
                  <a:cubicBezTo>
                    <a:pt x="4573" y="6382"/>
                    <a:pt x="4859" y="6263"/>
                    <a:pt x="5121" y="6073"/>
                  </a:cubicBezTo>
                  <a:lnTo>
                    <a:pt x="5430" y="6382"/>
                  </a:lnTo>
                  <a:cubicBezTo>
                    <a:pt x="5490" y="6442"/>
                    <a:pt x="5579" y="6472"/>
                    <a:pt x="5668" y="6472"/>
                  </a:cubicBezTo>
                  <a:cubicBezTo>
                    <a:pt x="5758" y="6472"/>
                    <a:pt x="5847" y="6442"/>
                    <a:pt x="5907" y="6382"/>
                  </a:cubicBezTo>
                  <a:lnTo>
                    <a:pt x="6383" y="5906"/>
                  </a:lnTo>
                  <a:cubicBezTo>
                    <a:pt x="6502" y="5787"/>
                    <a:pt x="6502" y="5549"/>
                    <a:pt x="6383" y="5430"/>
                  </a:cubicBezTo>
                  <a:lnTo>
                    <a:pt x="6073" y="5120"/>
                  </a:lnTo>
                  <a:cubicBezTo>
                    <a:pt x="6264" y="4858"/>
                    <a:pt x="6383" y="4573"/>
                    <a:pt x="6430" y="4263"/>
                  </a:cubicBezTo>
                  <a:lnTo>
                    <a:pt x="6859" y="4263"/>
                  </a:lnTo>
                  <a:cubicBezTo>
                    <a:pt x="7026" y="4263"/>
                    <a:pt x="7193" y="4120"/>
                    <a:pt x="7193" y="3930"/>
                  </a:cubicBezTo>
                  <a:lnTo>
                    <a:pt x="7193" y="3263"/>
                  </a:lnTo>
                  <a:cubicBezTo>
                    <a:pt x="7216" y="3072"/>
                    <a:pt x="7073" y="2929"/>
                    <a:pt x="6883" y="2929"/>
                  </a:cubicBezTo>
                  <a:lnTo>
                    <a:pt x="6478" y="2929"/>
                  </a:lnTo>
                  <a:cubicBezTo>
                    <a:pt x="6407" y="2620"/>
                    <a:pt x="6288" y="2334"/>
                    <a:pt x="6121" y="2072"/>
                  </a:cubicBezTo>
                  <a:lnTo>
                    <a:pt x="6407" y="1762"/>
                  </a:lnTo>
                  <a:cubicBezTo>
                    <a:pt x="6478" y="1715"/>
                    <a:pt x="6502" y="1643"/>
                    <a:pt x="6502" y="1596"/>
                  </a:cubicBezTo>
                  <a:cubicBezTo>
                    <a:pt x="6526" y="1477"/>
                    <a:pt x="6478" y="1381"/>
                    <a:pt x="6407" y="1286"/>
                  </a:cubicBezTo>
                  <a:lnTo>
                    <a:pt x="5930" y="810"/>
                  </a:lnTo>
                  <a:cubicBezTo>
                    <a:pt x="5883" y="738"/>
                    <a:pt x="5835" y="715"/>
                    <a:pt x="5764" y="715"/>
                  </a:cubicBezTo>
                  <a:cubicBezTo>
                    <a:pt x="5736" y="709"/>
                    <a:pt x="5707" y="706"/>
                    <a:pt x="5680" y="706"/>
                  </a:cubicBezTo>
                  <a:cubicBezTo>
                    <a:pt x="5590" y="706"/>
                    <a:pt x="5503" y="737"/>
                    <a:pt x="5430" y="810"/>
                  </a:cubicBezTo>
                  <a:lnTo>
                    <a:pt x="5121" y="1120"/>
                  </a:lnTo>
                  <a:cubicBezTo>
                    <a:pt x="4859" y="929"/>
                    <a:pt x="4573" y="810"/>
                    <a:pt x="4263" y="738"/>
                  </a:cubicBezTo>
                  <a:lnTo>
                    <a:pt x="4263" y="334"/>
                  </a:lnTo>
                  <a:cubicBezTo>
                    <a:pt x="4263" y="143"/>
                    <a:pt x="4120" y="0"/>
                    <a:pt x="3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84"/>
            <p:cNvSpPr/>
            <p:nvPr/>
          </p:nvSpPr>
          <p:spPr>
            <a:xfrm>
              <a:off x="6961325" y="2667777"/>
              <a:ext cx="32707" cy="51133"/>
            </a:xfrm>
            <a:custGeom>
              <a:rect b="b" l="l" r="r" t="t"/>
              <a:pathLst>
                <a:path extrusionOk="0" h="1715" w="1097">
                  <a:moveTo>
                    <a:pt x="525" y="0"/>
                  </a:moveTo>
                  <a:cubicBezTo>
                    <a:pt x="287" y="0"/>
                    <a:pt x="96" y="167"/>
                    <a:pt x="25" y="381"/>
                  </a:cubicBezTo>
                  <a:cubicBezTo>
                    <a:pt x="1" y="476"/>
                    <a:pt x="48" y="572"/>
                    <a:pt x="120" y="595"/>
                  </a:cubicBezTo>
                  <a:cubicBezTo>
                    <a:pt x="136" y="600"/>
                    <a:pt x="153" y="601"/>
                    <a:pt x="170" y="601"/>
                  </a:cubicBezTo>
                  <a:cubicBezTo>
                    <a:pt x="253" y="601"/>
                    <a:pt x="338" y="555"/>
                    <a:pt x="358" y="476"/>
                  </a:cubicBezTo>
                  <a:cubicBezTo>
                    <a:pt x="382" y="381"/>
                    <a:pt x="453" y="357"/>
                    <a:pt x="501" y="357"/>
                  </a:cubicBezTo>
                  <a:cubicBezTo>
                    <a:pt x="596" y="357"/>
                    <a:pt x="644" y="405"/>
                    <a:pt x="644" y="500"/>
                  </a:cubicBezTo>
                  <a:lnTo>
                    <a:pt x="644" y="524"/>
                  </a:lnTo>
                  <a:cubicBezTo>
                    <a:pt x="644" y="619"/>
                    <a:pt x="620" y="715"/>
                    <a:pt x="572" y="810"/>
                  </a:cubicBezTo>
                  <a:cubicBezTo>
                    <a:pt x="358" y="1096"/>
                    <a:pt x="239" y="1262"/>
                    <a:pt x="168" y="1334"/>
                  </a:cubicBezTo>
                  <a:cubicBezTo>
                    <a:pt x="96" y="1453"/>
                    <a:pt x="48" y="1524"/>
                    <a:pt x="96" y="1596"/>
                  </a:cubicBezTo>
                  <a:cubicBezTo>
                    <a:pt x="120" y="1667"/>
                    <a:pt x="144" y="1691"/>
                    <a:pt x="215" y="1715"/>
                  </a:cubicBezTo>
                  <a:lnTo>
                    <a:pt x="930" y="1715"/>
                  </a:lnTo>
                  <a:cubicBezTo>
                    <a:pt x="1001" y="1715"/>
                    <a:pt x="1096" y="1667"/>
                    <a:pt x="1096" y="1572"/>
                  </a:cubicBezTo>
                  <a:cubicBezTo>
                    <a:pt x="1096" y="1453"/>
                    <a:pt x="1049" y="1357"/>
                    <a:pt x="930" y="1357"/>
                  </a:cubicBezTo>
                  <a:lnTo>
                    <a:pt x="596" y="1357"/>
                  </a:lnTo>
                  <a:cubicBezTo>
                    <a:pt x="644" y="1286"/>
                    <a:pt x="739" y="1167"/>
                    <a:pt x="858" y="976"/>
                  </a:cubicBezTo>
                  <a:cubicBezTo>
                    <a:pt x="953" y="857"/>
                    <a:pt x="1001" y="738"/>
                    <a:pt x="1049" y="619"/>
                  </a:cubicBezTo>
                  <a:lnTo>
                    <a:pt x="1049" y="595"/>
                  </a:lnTo>
                  <a:lnTo>
                    <a:pt x="1049" y="524"/>
                  </a:lnTo>
                  <a:lnTo>
                    <a:pt x="1049" y="500"/>
                  </a:lnTo>
                  <a:cubicBezTo>
                    <a:pt x="1049" y="238"/>
                    <a:pt x="811"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6" name="Google Shape;21036;p84"/>
          <p:cNvGrpSpPr/>
          <p:nvPr/>
        </p:nvGrpSpPr>
        <p:grpSpPr>
          <a:xfrm>
            <a:off x="6273306" y="2448366"/>
            <a:ext cx="352920" cy="353606"/>
            <a:chOff x="6158994" y="2448366"/>
            <a:chExt cx="352920" cy="353606"/>
          </a:xfrm>
        </p:grpSpPr>
        <p:sp>
          <p:nvSpPr>
            <p:cNvPr id="21037" name="Google Shape;21037;p84"/>
            <p:cNvSpPr/>
            <p:nvPr/>
          </p:nvSpPr>
          <p:spPr>
            <a:xfrm>
              <a:off x="6255566" y="2546339"/>
              <a:ext cx="158347" cy="157662"/>
            </a:xfrm>
            <a:custGeom>
              <a:rect b="b" l="l" r="r" t="t"/>
              <a:pathLst>
                <a:path extrusionOk="0" h="5288" w="5311">
                  <a:moveTo>
                    <a:pt x="2644" y="1"/>
                  </a:moveTo>
                  <a:cubicBezTo>
                    <a:pt x="1191" y="1"/>
                    <a:pt x="0" y="1192"/>
                    <a:pt x="0" y="2644"/>
                  </a:cubicBezTo>
                  <a:cubicBezTo>
                    <a:pt x="0" y="4097"/>
                    <a:pt x="1191" y="5288"/>
                    <a:pt x="2644" y="5288"/>
                  </a:cubicBezTo>
                  <a:cubicBezTo>
                    <a:pt x="4120" y="5288"/>
                    <a:pt x="5311" y="4097"/>
                    <a:pt x="5311" y="2644"/>
                  </a:cubicBezTo>
                  <a:cubicBezTo>
                    <a:pt x="5311" y="1192"/>
                    <a:pt x="4120" y="1"/>
                    <a:pt x="264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84"/>
            <p:cNvSpPr/>
            <p:nvPr/>
          </p:nvSpPr>
          <p:spPr>
            <a:xfrm>
              <a:off x="6302406" y="2549201"/>
              <a:ext cx="111508" cy="154799"/>
            </a:xfrm>
            <a:custGeom>
              <a:rect b="b" l="l" r="r" t="t"/>
              <a:pathLst>
                <a:path extrusionOk="0" h="5192" w="3740">
                  <a:moveTo>
                    <a:pt x="1716" y="0"/>
                  </a:moveTo>
                  <a:lnTo>
                    <a:pt x="1716" y="0"/>
                  </a:lnTo>
                  <a:cubicBezTo>
                    <a:pt x="2621" y="405"/>
                    <a:pt x="3287" y="1334"/>
                    <a:pt x="3287" y="2405"/>
                  </a:cubicBezTo>
                  <a:cubicBezTo>
                    <a:pt x="3287" y="3858"/>
                    <a:pt x="2097" y="5049"/>
                    <a:pt x="644" y="5049"/>
                  </a:cubicBezTo>
                  <a:cubicBezTo>
                    <a:pt x="430" y="5049"/>
                    <a:pt x="215" y="5025"/>
                    <a:pt x="1" y="4953"/>
                  </a:cubicBezTo>
                  <a:lnTo>
                    <a:pt x="1" y="4953"/>
                  </a:lnTo>
                  <a:cubicBezTo>
                    <a:pt x="334" y="5120"/>
                    <a:pt x="692" y="5192"/>
                    <a:pt x="1073" y="5192"/>
                  </a:cubicBezTo>
                  <a:cubicBezTo>
                    <a:pt x="2549" y="5192"/>
                    <a:pt x="3740" y="4001"/>
                    <a:pt x="3740" y="2548"/>
                  </a:cubicBezTo>
                  <a:cubicBezTo>
                    <a:pt x="3740" y="1310"/>
                    <a:pt x="2859" y="262"/>
                    <a:pt x="171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84"/>
            <p:cNvSpPr/>
            <p:nvPr/>
          </p:nvSpPr>
          <p:spPr>
            <a:xfrm>
              <a:off x="6163257" y="2454031"/>
              <a:ext cx="343678" cy="342276"/>
            </a:xfrm>
            <a:custGeom>
              <a:rect b="b" l="l" r="r" t="t"/>
              <a:pathLst>
                <a:path extrusionOk="0" h="11480" w="11527">
                  <a:moveTo>
                    <a:pt x="5740" y="1477"/>
                  </a:moveTo>
                  <a:cubicBezTo>
                    <a:pt x="8097" y="1477"/>
                    <a:pt x="10002" y="3383"/>
                    <a:pt x="10002" y="5740"/>
                  </a:cubicBezTo>
                  <a:cubicBezTo>
                    <a:pt x="10002" y="8098"/>
                    <a:pt x="8097" y="10003"/>
                    <a:pt x="5740" y="10003"/>
                  </a:cubicBezTo>
                  <a:cubicBezTo>
                    <a:pt x="3406" y="10003"/>
                    <a:pt x="1501" y="8098"/>
                    <a:pt x="1501" y="5740"/>
                  </a:cubicBezTo>
                  <a:cubicBezTo>
                    <a:pt x="1501" y="5145"/>
                    <a:pt x="1620" y="4573"/>
                    <a:pt x="1810" y="4073"/>
                  </a:cubicBezTo>
                  <a:lnTo>
                    <a:pt x="2549" y="4002"/>
                  </a:lnTo>
                  <a:cubicBezTo>
                    <a:pt x="2644" y="4002"/>
                    <a:pt x="2691" y="3930"/>
                    <a:pt x="2644" y="3859"/>
                  </a:cubicBezTo>
                  <a:lnTo>
                    <a:pt x="2358" y="3192"/>
                  </a:lnTo>
                  <a:cubicBezTo>
                    <a:pt x="3120" y="2168"/>
                    <a:pt x="4335" y="1477"/>
                    <a:pt x="5740" y="1477"/>
                  </a:cubicBezTo>
                  <a:close/>
                  <a:moveTo>
                    <a:pt x="5740" y="1"/>
                  </a:moveTo>
                  <a:cubicBezTo>
                    <a:pt x="2572" y="1"/>
                    <a:pt x="0" y="2597"/>
                    <a:pt x="0" y="5740"/>
                  </a:cubicBezTo>
                  <a:cubicBezTo>
                    <a:pt x="0" y="8931"/>
                    <a:pt x="2596" y="11479"/>
                    <a:pt x="5740" y="11479"/>
                  </a:cubicBezTo>
                  <a:cubicBezTo>
                    <a:pt x="8931" y="11479"/>
                    <a:pt x="11503" y="8884"/>
                    <a:pt x="11503" y="5740"/>
                  </a:cubicBezTo>
                  <a:cubicBezTo>
                    <a:pt x="11527" y="2549"/>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84"/>
            <p:cNvSpPr/>
            <p:nvPr/>
          </p:nvSpPr>
          <p:spPr>
            <a:xfrm>
              <a:off x="6162542" y="2625886"/>
              <a:ext cx="107960" cy="149135"/>
            </a:xfrm>
            <a:custGeom>
              <a:rect b="b" l="l" r="r" t="t"/>
              <a:pathLst>
                <a:path extrusionOk="0" h="5002" w="3621">
                  <a:moveTo>
                    <a:pt x="1" y="0"/>
                  </a:moveTo>
                  <a:cubicBezTo>
                    <a:pt x="1" y="2143"/>
                    <a:pt x="1167" y="4001"/>
                    <a:pt x="2882" y="5001"/>
                  </a:cubicBezTo>
                  <a:lnTo>
                    <a:pt x="3620" y="3691"/>
                  </a:lnTo>
                  <a:cubicBezTo>
                    <a:pt x="3144" y="3405"/>
                    <a:pt x="2739" y="3024"/>
                    <a:pt x="2382" y="2572"/>
                  </a:cubicBezTo>
                  <a:lnTo>
                    <a:pt x="2668" y="1881"/>
                  </a:lnTo>
                  <a:cubicBezTo>
                    <a:pt x="2715" y="1834"/>
                    <a:pt x="2644" y="1738"/>
                    <a:pt x="2596" y="1738"/>
                  </a:cubicBezTo>
                  <a:lnTo>
                    <a:pt x="1834" y="1667"/>
                  </a:lnTo>
                  <a:cubicBezTo>
                    <a:pt x="1644" y="1167"/>
                    <a:pt x="1525" y="595"/>
                    <a:pt x="15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84"/>
            <p:cNvSpPr/>
            <p:nvPr/>
          </p:nvSpPr>
          <p:spPr>
            <a:xfrm>
              <a:off x="6398262" y="2476780"/>
              <a:ext cx="108676" cy="149135"/>
            </a:xfrm>
            <a:custGeom>
              <a:rect b="b" l="l" r="r" t="t"/>
              <a:pathLst>
                <a:path extrusionOk="0" h="5002" w="3645">
                  <a:moveTo>
                    <a:pt x="763" y="0"/>
                  </a:moveTo>
                  <a:lnTo>
                    <a:pt x="1" y="1310"/>
                  </a:lnTo>
                  <a:cubicBezTo>
                    <a:pt x="525" y="1619"/>
                    <a:pt x="930" y="1977"/>
                    <a:pt x="1287" y="2453"/>
                  </a:cubicBezTo>
                  <a:lnTo>
                    <a:pt x="1001" y="3120"/>
                  </a:lnTo>
                  <a:cubicBezTo>
                    <a:pt x="954" y="3191"/>
                    <a:pt x="1025" y="3286"/>
                    <a:pt x="1073" y="3286"/>
                  </a:cubicBezTo>
                  <a:lnTo>
                    <a:pt x="1811" y="3334"/>
                  </a:lnTo>
                  <a:cubicBezTo>
                    <a:pt x="2025" y="3858"/>
                    <a:pt x="2144" y="4406"/>
                    <a:pt x="2144" y="5001"/>
                  </a:cubicBezTo>
                  <a:lnTo>
                    <a:pt x="3645" y="5001"/>
                  </a:lnTo>
                  <a:cubicBezTo>
                    <a:pt x="3645" y="2858"/>
                    <a:pt x="2478" y="1024"/>
                    <a:pt x="76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84"/>
            <p:cNvSpPr/>
            <p:nvPr/>
          </p:nvSpPr>
          <p:spPr>
            <a:xfrm>
              <a:off x="6397576" y="2625886"/>
              <a:ext cx="108646" cy="149135"/>
            </a:xfrm>
            <a:custGeom>
              <a:rect b="b" l="l" r="r" t="t"/>
              <a:pathLst>
                <a:path extrusionOk="0" h="5002" w="3644">
                  <a:moveTo>
                    <a:pt x="2143" y="0"/>
                  </a:moveTo>
                  <a:cubicBezTo>
                    <a:pt x="2143" y="595"/>
                    <a:pt x="2024" y="1167"/>
                    <a:pt x="1810" y="1667"/>
                  </a:cubicBezTo>
                  <a:lnTo>
                    <a:pt x="1072" y="1738"/>
                  </a:lnTo>
                  <a:cubicBezTo>
                    <a:pt x="977" y="1738"/>
                    <a:pt x="953" y="1834"/>
                    <a:pt x="977" y="1881"/>
                  </a:cubicBezTo>
                  <a:lnTo>
                    <a:pt x="1286" y="2572"/>
                  </a:lnTo>
                  <a:cubicBezTo>
                    <a:pt x="929" y="3024"/>
                    <a:pt x="500" y="3405"/>
                    <a:pt x="0" y="3691"/>
                  </a:cubicBezTo>
                  <a:lnTo>
                    <a:pt x="738" y="5001"/>
                  </a:lnTo>
                  <a:cubicBezTo>
                    <a:pt x="2477" y="4025"/>
                    <a:pt x="3644" y="2143"/>
                    <a:pt x="364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84"/>
            <p:cNvSpPr/>
            <p:nvPr/>
          </p:nvSpPr>
          <p:spPr>
            <a:xfrm>
              <a:off x="6288214" y="2456893"/>
              <a:ext cx="218723" cy="339414"/>
            </a:xfrm>
            <a:custGeom>
              <a:rect b="b" l="l" r="r" t="t"/>
              <a:pathLst>
                <a:path extrusionOk="0" h="11384" w="7336">
                  <a:moveTo>
                    <a:pt x="2620" y="0"/>
                  </a:moveTo>
                  <a:cubicBezTo>
                    <a:pt x="5049" y="667"/>
                    <a:pt x="6835" y="2906"/>
                    <a:pt x="6835" y="5525"/>
                  </a:cubicBezTo>
                  <a:cubicBezTo>
                    <a:pt x="6835" y="8716"/>
                    <a:pt x="4240" y="11264"/>
                    <a:pt x="1072" y="11264"/>
                  </a:cubicBezTo>
                  <a:cubicBezTo>
                    <a:pt x="715" y="11264"/>
                    <a:pt x="358" y="11241"/>
                    <a:pt x="1" y="11193"/>
                  </a:cubicBezTo>
                  <a:lnTo>
                    <a:pt x="1" y="11193"/>
                  </a:lnTo>
                  <a:cubicBezTo>
                    <a:pt x="525" y="11336"/>
                    <a:pt x="1025" y="11383"/>
                    <a:pt x="1549" y="11383"/>
                  </a:cubicBezTo>
                  <a:cubicBezTo>
                    <a:pt x="4740" y="11383"/>
                    <a:pt x="7312" y="8812"/>
                    <a:pt x="7312" y="5644"/>
                  </a:cubicBezTo>
                  <a:cubicBezTo>
                    <a:pt x="7336" y="2858"/>
                    <a:pt x="5311" y="500"/>
                    <a:pt x="262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84"/>
            <p:cNvSpPr/>
            <p:nvPr/>
          </p:nvSpPr>
          <p:spPr>
            <a:xfrm>
              <a:off x="6248470" y="2454031"/>
              <a:ext cx="170423" cy="64997"/>
            </a:xfrm>
            <a:custGeom>
              <a:rect b="b" l="l" r="r" t="t"/>
              <a:pathLst>
                <a:path extrusionOk="0" h="2180" w="5716">
                  <a:moveTo>
                    <a:pt x="2882" y="1"/>
                  </a:moveTo>
                  <a:cubicBezTo>
                    <a:pt x="1858" y="1"/>
                    <a:pt x="857" y="263"/>
                    <a:pt x="0" y="763"/>
                  </a:cubicBezTo>
                  <a:lnTo>
                    <a:pt x="738" y="2073"/>
                  </a:lnTo>
                  <a:cubicBezTo>
                    <a:pt x="1215" y="1811"/>
                    <a:pt x="1762" y="1597"/>
                    <a:pt x="2358" y="1549"/>
                  </a:cubicBezTo>
                  <a:lnTo>
                    <a:pt x="2763" y="2144"/>
                  </a:lnTo>
                  <a:cubicBezTo>
                    <a:pt x="2798" y="2168"/>
                    <a:pt x="2840" y="2180"/>
                    <a:pt x="2876" y="2180"/>
                  </a:cubicBezTo>
                  <a:cubicBezTo>
                    <a:pt x="2911" y="2180"/>
                    <a:pt x="2941" y="2168"/>
                    <a:pt x="2953" y="2144"/>
                  </a:cubicBezTo>
                  <a:lnTo>
                    <a:pt x="3358" y="1549"/>
                  </a:lnTo>
                  <a:cubicBezTo>
                    <a:pt x="3929" y="1597"/>
                    <a:pt x="4501" y="1811"/>
                    <a:pt x="4977" y="2073"/>
                  </a:cubicBezTo>
                  <a:lnTo>
                    <a:pt x="5716" y="763"/>
                  </a:lnTo>
                  <a:cubicBezTo>
                    <a:pt x="4954" y="263"/>
                    <a:pt x="3953" y="1"/>
                    <a:pt x="288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84"/>
            <p:cNvSpPr/>
            <p:nvPr/>
          </p:nvSpPr>
          <p:spPr>
            <a:xfrm>
              <a:off x="6365614" y="2457609"/>
              <a:ext cx="53995" cy="24866"/>
            </a:xfrm>
            <a:custGeom>
              <a:rect b="b" l="l" r="r" t="t"/>
              <a:pathLst>
                <a:path extrusionOk="0" h="834" w="1811">
                  <a:moveTo>
                    <a:pt x="0" y="0"/>
                  </a:moveTo>
                  <a:cubicBezTo>
                    <a:pt x="620" y="167"/>
                    <a:pt x="1215" y="452"/>
                    <a:pt x="1739" y="834"/>
                  </a:cubicBezTo>
                  <a:lnTo>
                    <a:pt x="1810" y="691"/>
                  </a:lnTo>
                  <a:cubicBezTo>
                    <a:pt x="1810" y="619"/>
                    <a:pt x="1763" y="595"/>
                    <a:pt x="1739" y="572"/>
                  </a:cubicBezTo>
                  <a:lnTo>
                    <a:pt x="1548" y="476"/>
                  </a:lnTo>
                  <a:cubicBezTo>
                    <a:pt x="1501" y="452"/>
                    <a:pt x="1453" y="405"/>
                    <a:pt x="1406" y="405"/>
                  </a:cubicBezTo>
                  <a:cubicBezTo>
                    <a:pt x="1215" y="333"/>
                    <a:pt x="1025" y="238"/>
                    <a:pt x="810" y="167"/>
                  </a:cubicBezTo>
                  <a:cubicBezTo>
                    <a:pt x="596" y="119"/>
                    <a:pt x="358" y="24"/>
                    <a:pt x="1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84"/>
            <p:cNvSpPr/>
            <p:nvPr/>
          </p:nvSpPr>
          <p:spPr>
            <a:xfrm>
              <a:off x="6249871" y="2732208"/>
              <a:ext cx="172569" cy="65533"/>
            </a:xfrm>
            <a:custGeom>
              <a:rect b="b" l="l" r="r" t="t"/>
              <a:pathLst>
                <a:path extrusionOk="0" h="2198" w="5788">
                  <a:moveTo>
                    <a:pt x="2861" y="0"/>
                  </a:moveTo>
                  <a:cubicBezTo>
                    <a:pt x="2829" y="0"/>
                    <a:pt x="2799" y="18"/>
                    <a:pt x="2787" y="54"/>
                  </a:cubicBezTo>
                  <a:lnTo>
                    <a:pt x="2358" y="649"/>
                  </a:lnTo>
                  <a:cubicBezTo>
                    <a:pt x="1787" y="578"/>
                    <a:pt x="1239" y="363"/>
                    <a:pt x="763" y="101"/>
                  </a:cubicBezTo>
                  <a:lnTo>
                    <a:pt x="1" y="1411"/>
                  </a:lnTo>
                  <a:cubicBezTo>
                    <a:pt x="834" y="1888"/>
                    <a:pt x="1858" y="2197"/>
                    <a:pt x="2906" y="2197"/>
                  </a:cubicBezTo>
                  <a:cubicBezTo>
                    <a:pt x="3930" y="2197"/>
                    <a:pt x="4930" y="1911"/>
                    <a:pt x="5788" y="1411"/>
                  </a:cubicBezTo>
                  <a:lnTo>
                    <a:pt x="4978" y="101"/>
                  </a:lnTo>
                  <a:cubicBezTo>
                    <a:pt x="4502" y="363"/>
                    <a:pt x="3978" y="578"/>
                    <a:pt x="3382" y="649"/>
                  </a:cubicBezTo>
                  <a:lnTo>
                    <a:pt x="2954" y="54"/>
                  </a:lnTo>
                  <a:cubicBezTo>
                    <a:pt x="2930" y="18"/>
                    <a:pt x="2894" y="0"/>
                    <a:pt x="286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84"/>
            <p:cNvSpPr/>
            <p:nvPr/>
          </p:nvSpPr>
          <p:spPr>
            <a:xfrm>
              <a:off x="6421011" y="2478181"/>
              <a:ext cx="85927" cy="149135"/>
            </a:xfrm>
            <a:custGeom>
              <a:rect b="b" l="l" r="r" t="t"/>
              <a:pathLst>
                <a:path extrusionOk="0" h="5002" w="2882">
                  <a:moveTo>
                    <a:pt x="71" y="1"/>
                  </a:moveTo>
                  <a:lnTo>
                    <a:pt x="0" y="144"/>
                  </a:lnTo>
                  <a:cubicBezTo>
                    <a:pt x="1477" y="1191"/>
                    <a:pt x="2453" y="2906"/>
                    <a:pt x="2453" y="4883"/>
                  </a:cubicBezTo>
                  <a:lnTo>
                    <a:pt x="2453" y="5002"/>
                  </a:lnTo>
                  <a:lnTo>
                    <a:pt x="2882" y="5002"/>
                  </a:lnTo>
                  <a:lnTo>
                    <a:pt x="2882" y="4954"/>
                  </a:lnTo>
                  <a:lnTo>
                    <a:pt x="2882" y="4883"/>
                  </a:lnTo>
                  <a:lnTo>
                    <a:pt x="2882" y="4573"/>
                  </a:lnTo>
                  <a:cubicBezTo>
                    <a:pt x="2882" y="4478"/>
                    <a:pt x="2858" y="4359"/>
                    <a:pt x="2858" y="4287"/>
                  </a:cubicBezTo>
                  <a:cubicBezTo>
                    <a:pt x="2786" y="3882"/>
                    <a:pt x="2739" y="3525"/>
                    <a:pt x="2620" y="3144"/>
                  </a:cubicBezTo>
                  <a:cubicBezTo>
                    <a:pt x="2524" y="2906"/>
                    <a:pt x="2429" y="2668"/>
                    <a:pt x="2310" y="2430"/>
                  </a:cubicBezTo>
                  <a:cubicBezTo>
                    <a:pt x="2262" y="2311"/>
                    <a:pt x="2191" y="2168"/>
                    <a:pt x="2096" y="2049"/>
                  </a:cubicBezTo>
                  <a:cubicBezTo>
                    <a:pt x="1953" y="1787"/>
                    <a:pt x="1738" y="1501"/>
                    <a:pt x="1572" y="1263"/>
                  </a:cubicBezTo>
                  <a:cubicBezTo>
                    <a:pt x="1310" y="977"/>
                    <a:pt x="1000" y="667"/>
                    <a:pt x="714" y="429"/>
                  </a:cubicBezTo>
                  <a:cubicBezTo>
                    <a:pt x="619" y="382"/>
                    <a:pt x="524" y="286"/>
                    <a:pt x="429" y="239"/>
                  </a:cubicBezTo>
                  <a:cubicBezTo>
                    <a:pt x="357" y="167"/>
                    <a:pt x="238" y="120"/>
                    <a:pt x="143" y="24"/>
                  </a:cubicBezTo>
                  <a:cubicBezTo>
                    <a:pt x="119" y="24"/>
                    <a:pt x="71" y="1"/>
                    <a:pt x="7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84"/>
            <p:cNvSpPr/>
            <p:nvPr/>
          </p:nvSpPr>
          <p:spPr>
            <a:xfrm>
              <a:off x="6289645" y="2763633"/>
              <a:ext cx="131365" cy="34108"/>
            </a:xfrm>
            <a:custGeom>
              <a:rect b="b" l="l" r="r" t="t"/>
              <a:pathLst>
                <a:path extrusionOk="0" h="1144" w="4406">
                  <a:moveTo>
                    <a:pt x="0" y="881"/>
                  </a:moveTo>
                  <a:lnTo>
                    <a:pt x="0" y="881"/>
                  </a:lnTo>
                  <a:cubicBezTo>
                    <a:pt x="3" y="882"/>
                    <a:pt x="5" y="882"/>
                    <a:pt x="8" y="883"/>
                  </a:cubicBezTo>
                  <a:lnTo>
                    <a:pt x="8" y="883"/>
                  </a:lnTo>
                  <a:cubicBezTo>
                    <a:pt x="5" y="882"/>
                    <a:pt x="3" y="881"/>
                    <a:pt x="0" y="881"/>
                  </a:cubicBezTo>
                  <a:close/>
                  <a:moveTo>
                    <a:pt x="4239" y="0"/>
                  </a:moveTo>
                  <a:cubicBezTo>
                    <a:pt x="3358" y="619"/>
                    <a:pt x="2263" y="976"/>
                    <a:pt x="1072" y="976"/>
                  </a:cubicBezTo>
                  <a:cubicBezTo>
                    <a:pt x="670" y="976"/>
                    <a:pt x="362" y="953"/>
                    <a:pt x="8" y="883"/>
                  </a:cubicBezTo>
                  <a:lnTo>
                    <a:pt x="8" y="883"/>
                  </a:lnTo>
                  <a:cubicBezTo>
                    <a:pt x="29" y="891"/>
                    <a:pt x="51" y="929"/>
                    <a:pt x="72" y="929"/>
                  </a:cubicBezTo>
                  <a:cubicBezTo>
                    <a:pt x="96" y="929"/>
                    <a:pt x="143" y="953"/>
                    <a:pt x="167" y="953"/>
                  </a:cubicBezTo>
                  <a:cubicBezTo>
                    <a:pt x="191" y="976"/>
                    <a:pt x="238" y="976"/>
                    <a:pt x="262" y="976"/>
                  </a:cubicBezTo>
                  <a:cubicBezTo>
                    <a:pt x="286" y="1024"/>
                    <a:pt x="310" y="1024"/>
                    <a:pt x="334" y="1024"/>
                  </a:cubicBezTo>
                  <a:cubicBezTo>
                    <a:pt x="429" y="1048"/>
                    <a:pt x="548" y="1072"/>
                    <a:pt x="643" y="1072"/>
                  </a:cubicBezTo>
                  <a:cubicBezTo>
                    <a:pt x="739" y="1072"/>
                    <a:pt x="786" y="1095"/>
                    <a:pt x="881" y="1095"/>
                  </a:cubicBezTo>
                  <a:cubicBezTo>
                    <a:pt x="1096" y="1143"/>
                    <a:pt x="1334" y="1143"/>
                    <a:pt x="1524" y="1143"/>
                  </a:cubicBezTo>
                  <a:cubicBezTo>
                    <a:pt x="1715" y="1143"/>
                    <a:pt x="1858" y="1095"/>
                    <a:pt x="2048" y="1095"/>
                  </a:cubicBezTo>
                  <a:cubicBezTo>
                    <a:pt x="2310" y="1072"/>
                    <a:pt x="2596" y="1024"/>
                    <a:pt x="2882" y="953"/>
                  </a:cubicBezTo>
                  <a:cubicBezTo>
                    <a:pt x="3358" y="857"/>
                    <a:pt x="3763" y="691"/>
                    <a:pt x="4192" y="476"/>
                  </a:cubicBezTo>
                  <a:cubicBezTo>
                    <a:pt x="4216" y="452"/>
                    <a:pt x="4263" y="429"/>
                    <a:pt x="4335" y="381"/>
                  </a:cubicBezTo>
                  <a:cubicBezTo>
                    <a:pt x="4335" y="381"/>
                    <a:pt x="4358" y="357"/>
                    <a:pt x="4406" y="357"/>
                  </a:cubicBezTo>
                  <a:lnTo>
                    <a:pt x="42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84"/>
            <p:cNvSpPr/>
            <p:nvPr/>
          </p:nvSpPr>
          <p:spPr>
            <a:xfrm>
              <a:off x="6289645" y="2595355"/>
              <a:ext cx="90190" cy="10674"/>
            </a:xfrm>
            <a:custGeom>
              <a:rect b="b" l="l" r="r" t="t"/>
              <a:pathLst>
                <a:path extrusionOk="0" h="358" w="3025">
                  <a:moveTo>
                    <a:pt x="191" y="0"/>
                  </a:moveTo>
                  <a:cubicBezTo>
                    <a:pt x="119" y="0"/>
                    <a:pt x="48" y="48"/>
                    <a:pt x="24" y="143"/>
                  </a:cubicBezTo>
                  <a:cubicBezTo>
                    <a:pt x="0" y="262"/>
                    <a:pt x="72" y="357"/>
                    <a:pt x="191" y="357"/>
                  </a:cubicBezTo>
                  <a:lnTo>
                    <a:pt x="2810" y="357"/>
                  </a:lnTo>
                  <a:cubicBezTo>
                    <a:pt x="2906" y="357"/>
                    <a:pt x="2977" y="286"/>
                    <a:pt x="3001" y="191"/>
                  </a:cubicBezTo>
                  <a:cubicBezTo>
                    <a:pt x="3025" y="119"/>
                    <a:pt x="2930" y="0"/>
                    <a:pt x="2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84"/>
            <p:cNvSpPr/>
            <p:nvPr/>
          </p:nvSpPr>
          <p:spPr>
            <a:xfrm>
              <a:off x="6289645" y="2620192"/>
              <a:ext cx="89475" cy="10674"/>
            </a:xfrm>
            <a:custGeom>
              <a:rect b="b" l="l" r="r" t="t"/>
              <a:pathLst>
                <a:path extrusionOk="0" h="358" w="3001">
                  <a:moveTo>
                    <a:pt x="191" y="1"/>
                  </a:moveTo>
                  <a:cubicBezTo>
                    <a:pt x="119" y="1"/>
                    <a:pt x="48" y="48"/>
                    <a:pt x="24" y="143"/>
                  </a:cubicBezTo>
                  <a:cubicBezTo>
                    <a:pt x="0" y="262"/>
                    <a:pt x="72" y="358"/>
                    <a:pt x="191" y="358"/>
                  </a:cubicBezTo>
                  <a:lnTo>
                    <a:pt x="2810" y="358"/>
                  </a:lnTo>
                  <a:cubicBezTo>
                    <a:pt x="2930" y="358"/>
                    <a:pt x="3001" y="262"/>
                    <a:pt x="3001" y="167"/>
                  </a:cubicBezTo>
                  <a:cubicBezTo>
                    <a:pt x="3001" y="72"/>
                    <a:pt x="2906" y="1"/>
                    <a:pt x="2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84"/>
            <p:cNvSpPr/>
            <p:nvPr/>
          </p:nvSpPr>
          <p:spPr>
            <a:xfrm>
              <a:off x="6308816" y="2645058"/>
              <a:ext cx="51848" cy="10674"/>
            </a:xfrm>
            <a:custGeom>
              <a:rect b="b" l="l" r="r" t="t"/>
              <a:pathLst>
                <a:path extrusionOk="0" h="358" w="1739">
                  <a:moveTo>
                    <a:pt x="215" y="0"/>
                  </a:moveTo>
                  <a:cubicBezTo>
                    <a:pt x="96" y="0"/>
                    <a:pt x="0" y="71"/>
                    <a:pt x="24" y="191"/>
                  </a:cubicBezTo>
                  <a:cubicBezTo>
                    <a:pt x="72" y="286"/>
                    <a:pt x="119" y="357"/>
                    <a:pt x="215" y="357"/>
                  </a:cubicBezTo>
                  <a:lnTo>
                    <a:pt x="1524" y="357"/>
                  </a:lnTo>
                  <a:cubicBezTo>
                    <a:pt x="1620" y="357"/>
                    <a:pt x="1667" y="286"/>
                    <a:pt x="1691" y="191"/>
                  </a:cubicBezTo>
                  <a:cubicBezTo>
                    <a:pt x="1739" y="71"/>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84"/>
            <p:cNvSpPr/>
            <p:nvPr/>
          </p:nvSpPr>
          <p:spPr>
            <a:xfrm>
              <a:off x="6249155" y="2542075"/>
              <a:ext cx="169021" cy="167620"/>
            </a:xfrm>
            <a:custGeom>
              <a:rect b="b" l="l" r="r" t="t"/>
              <a:pathLst>
                <a:path extrusionOk="0" h="5622" w="5669">
                  <a:moveTo>
                    <a:pt x="2835" y="1"/>
                  </a:moveTo>
                  <a:cubicBezTo>
                    <a:pt x="1263" y="1"/>
                    <a:pt x="1" y="1239"/>
                    <a:pt x="1" y="2811"/>
                  </a:cubicBezTo>
                  <a:cubicBezTo>
                    <a:pt x="1" y="4407"/>
                    <a:pt x="1311" y="5621"/>
                    <a:pt x="2859" y="5621"/>
                  </a:cubicBezTo>
                  <a:cubicBezTo>
                    <a:pt x="3335" y="5621"/>
                    <a:pt x="3811" y="5502"/>
                    <a:pt x="4240" y="5264"/>
                  </a:cubicBezTo>
                  <a:cubicBezTo>
                    <a:pt x="4335" y="5192"/>
                    <a:pt x="4359" y="5097"/>
                    <a:pt x="4288" y="5026"/>
                  </a:cubicBezTo>
                  <a:cubicBezTo>
                    <a:pt x="4256" y="4962"/>
                    <a:pt x="4203" y="4931"/>
                    <a:pt x="4143" y="4931"/>
                  </a:cubicBezTo>
                  <a:cubicBezTo>
                    <a:pt x="4113" y="4931"/>
                    <a:pt x="4081" y="4938"/>
                    <a:pt x="4049" y="4954"/>
                  </a:cubicBezTo>
                  <a:cubicBezTo>
                    <a:pt x="3692" y="5169"/>
                    <a:pt x="3287" y="5288"/>
                    <a:pt x="2859" y="5288"/>
                  </a:cubicBezTo>
                  <a:cubicBezTo>
                    <a:pt x="1501" y="5288"/>
                    <a:pt x="406" y="4192"/>
                    <a:pt x="406" y="2811"/>
                  </a:cubicBezTo>
                  <a:cubicBezTo>
                    <a:pt x="406" y="1454"/>
                    <a:pt x="1501" y="358"/>
                    <a:pt x="2859" y="358"/>
                  </a:cubicBezTo>
                  <a:cubicBezTo>
                    <a:pt x="4240" y="358"/>
                    <a:pt x="5335" y="1454"/>
                    <a:pt x="5335" y="2811"/>
                  </a:cubicBezTo>
                  <a:cubicBezTo>
                    <a:pt x="5335" y="3454"/>
                    <a:pt x="5097" y="4073"/>
                    <a:pt x="4645" y="4526"/>
                  </a:cubicBezTo>
                  <a:cubicBezTo>
                    <a:pt x="4597" y="4573"/>
                    <a:pt x="4597" y="4692"/>
                    <a:pt x="4645" y="4764"/>
                  </a:cubicBezTo>
                  <a:cubicBezTo>
                    <a:pt x="4680" y="4788"/>
                    <a:pt x="4728" y="4800"/>
                    <a:pt x="4773" y="4800"/>
                  </a:cubicBezTo>
                  <a:cubicBezTo>
                    <a:pt x="4817" y="4800"/>
                    <a:pt x="4859" y="4788"/>
                    <a:pt x="4883" y="4764"/>
                  </a:cubicBezTo>
                  <a:cubicBezTo>
                    <a:pt x="5407" y="4216"/>
                    <a:pt x="5669" y="3525"/>
                    <a:pt x="5669" y="2811"/>
                  </a:cubicBezTo>
                  <a:cubicBezTo>
                    <a:pt x="5669" y="1263"/>
                    <a:pt x="4407"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84"/>
            <p:cNvSpPr/>
            <p:nvPr/>
          </p:nvSpPr>
          <p:spPr>
            <a:xfrm>
              <a:off x="6158994" y="2448366"/>
              <a:ext cx="352920" cy="353606"/>
            </a:xfrm>
            <a:custGeom>
              <a:rect b="b" l="l" r="r" t="t"/>
              <a:pathLst>
                <a:path extrusionOk="0" h="11860" w="11837">
                  <a:moveTo>
                    <a:pt x="8836" y="1191"/>
                  </a:moveTo>
                  <a:cubicBezTo>
                    <a:pt x="9622" y="1667"/>
                    <a:pt x="10241" y="2334"/>
                    <a:pt x="10717" y="3096"/>
                  </a:cubicBezTo>
                  <a:cubicBezTo>
                    <a:pt x="11193" y="3906"/>
                    <a:pt x="11455" y="4835"/>
                    <a:pt x="11479" y="5764"/>
                  </a:cubicBezTo>
                  <a:lnTo>
                    <a:pt x="10312" y="5764"/>
                  </a:lnTo>
                  <a:cubicBezTo>
                    <a:pt x="10288" y="5216"/>
                    <a:pt x="10169" y="4668"/>
                    <a:pt x="9955" y="4192"/>
                  </a:cubicBezTo>
                  <a:cubicBezTo>
                    <a:pt x="9931" y="4144"/>
                    <a:pt x="9883" y="4120"/>
                    <a:pt x="9812" y="4073"/>
                  </a:cubicBezTo>
                  <a:lnTo>
                    <a:pt x="9169" y="4025"/>
                  </a:lnTo>
                  <a:lnTo>
                    <a:pt x="9431" y="3430"/>
                  </a:lnTo>
                  <a:cubicBezTo>
                    <a:pt x="9455" y="3358"/>
                    <a:pt x="9455" y="3311"/>
                    <a:pt x="9407" y="3239"/>
                  </a:cubicBezTo>
                  <a:cubicBezTo>
                    <a:pt x="9074" y="2834"/>
                    <a:pt x="8693" y="2453"/>
                    <a:pt x="8240" y="2168"/>
                  </a:cubicBezTo>
                  <a:lnTo>
                    <a:pt x="8836" y="1191"/>
                  </a:lnTo>
                  <a:close/>
                  <a:moveTo>
                    <a:pt x="2953" y="1191"/>
                  </a:moveTo>
                  <a:lnTo>
                    <a:pt x="3549" y="2215"/>
                  </a:lnTo>
                  <a:cubicBezTo>
                    <a:pt x="3096" y="2501"/>
                    <a:pt x="2668" y="2858"/>
                    <a:pt x="2382" y="3287"/>
                  </a:cubicBezTo>
                  <a:cubicBezTo>
                    <a:pt x="2358" y="3334"/>
                    <a:pt x="2310" y="3406"/>
                    <a:pt x="2358" y="3454"/>
                  </a:cubicBezTo>
                  <a:lnTo>
                    <a:pt x="2620" y="4049"/>
                  </a:lnTo>
                  <a:lnTo>
                    <a:pt x="1953" y="4120"/>
                  </a:lnTo>
                  <a:cubicBezTo>
                    <a:pt x="1906" y="4120"/>
                    <a:pt x="1834" y="4168"/>
                    <a:pt x="1810" y="4239"/>
                  </a:cubicBezTo>
                  <a:cubicBezTo>
                    <a:pt x="1596" y="4739"/>
                    <a:pt x="1477" y="5240"/>
                    <a:pt x="1453" y="5787"/>
                  </a:cubicBezTo>
                  <a:lnTo>
                    <a:pt x="286" y="5787"/>
                  </a:lnTo>
                  <a:cubicBezTo>
                    <a:pt x="358" y="4692"/>
                    <a:pt x="691" y="3644"/>
                    <a:pt x="1310" y="2739"/>
                  </a:cubicBezTo>
                  <a:cubicBezTo>
                    <a:pt x="1763" y="2120"/>
                    <a:pt x="2310" y="1596"/>
                    <a:pt x="2953" y="1191"/>
                  </a:cubicBezTo>
                  <a:close/>
                  <a:moveTo>
                    <a:pt x="6478" y="1906"/>
                  </a:moveTo>
                  <a:cubicBezTo>
                    <a:pt x="7002" y="2001"/>
                    <a:pt x="7454" y="2144"/>
                    <a:pt x="7907" y="2429"/>
                  </a:cubicBezTo>
                  <a:cubicBezTo>
                    <a:pt x="8359" y="2691"/>
                    <a:pt x="8740" y="3025"/>
                    <a:pt x="9074" y="3406"/>
                  </a:cubicBezTo>
                  <a:lnTo>
                    <a:pt x="8812" y="3977"/>
                  </a:lnTo>
                  <a:cubicBezTo>
                    <a:pt x="8788" y="4049"/>
                    <a:pt x="8788" y="4144"/>
                    <a:pt x="8812" y="4239"/>
                  </a:cubicBezTo>
                  <a:cubicBezTo>
                    <a:pt x="8836" y="4311"/>
                    <a:pt x="8931" y="4382"/>
                    <a:pt x="9050" y="4382"/>
                  </a:cubicBezTo>
                  <a:lnTo>
                    <a:pt x="9669" y="4454"/>
                  </a:lnTo>
                  <a:cubicBezTo>
                    <a:pt x="9836" y="4930"/>
                    <a:pt x="9931" y="5430"/>
                    <a:pt x="9931" y="5930"/>
                  </a:cubicBezTo>
                  <a:cubicBezTo>
                    <a:pt x="9931" y="6430"/>
                    <a:pt x="9836" y="6954"/>
                    <a:pt x="9669" y="7431"/>
                  </a:cubicBezTo>
                  <a:lnTo>
                    <a:pt x="9050" y="7478"/>
                  </a:lnTo>
                  <a:cubicBezTo>
                    <a:pt x="8955" y="7478"/>
                    <a:pt x="8859" y="7550"/>
                    <a:pt x="8812" y="7621"/>
                  </a:cubicBezTo>
                  <a:cubicBezTo>
                    <a:pt x="8740" y="7716"/>
                    <a:pt x="8740" y="7812"/>
                    <a:pt x="8812" y="7907"/>
                  </a:cubicBezTo>
                  <a:lnTo>
                    <a:pt x="9074" y="8455"/>
                  </a:lnTo>
                  <a:cubicBezTo>
                    <a:pt x="8740" y="8883"/>
                    <a:pt x="8359" y="9217"/>
                    <a:pt x="7907" y="9431"/>
                  </a:cubicBezTo>
                  <a:cubicBezTo>
                    <a:pt x="7454" y="9717"/>
                    <a:pt x="7002" y="9860"/>
                    <a:pt x="6478" y="9955"/>
                  </a:cubicBezTo>
                  <a:lnTo>
                    <a:pt x="6121" y="9431"/>
                  </a:lnTo>
                  <a:cubicBezTo>
                    <a:pt x="6073" y="9359"/>
                    <a:pt x="5978" y="9336"/>
                    <a:pt x="5883" y="9336"/>
                  </a:cubicBezTo>
                  <a:cubicBezTo>
                    <a:pt x="5811" y="9336"/>
                    <a:pt x="5716" y="9383"/>
                    <a:pt x="5645" y="9431"/>
                  </a:cubicBezTo>
                  <a:lnTo>
                    <a:pt x="5287" y="9955"/>
                  </a:lnTo>
                  <a:cubicBezTo>
                    <a:pt x="4787" y="9860"/>
                    <a:pt x="4311" y="9717"/>
                    <a:pt x="3858" y="9431"/>
                  </a:cubicBezTo>
                  <a:cubicBezTo>
                    <a:pt x="3430" y="9169"/>
                    <a:pt x="3025" y="8836"/>
                    <a:pt x="2692" y="8455"/>
                  </a:cubicBezTo>
                  <a:lnTo>
                    <a:pt x="2977" y="7907"/>
                  </a:lnTo>
                  <a:cubicBezTo>
                    <a:pt x="3001" y="7812"/>
                    <a:pt x="3001" y="7716"/>
                    <a:pt x="2977" y="7621"/>
                  </a:cubicBezTo>
                  <a:cubicBezTo>
                    <a:pt x="2906" y="7550"/>
                    <a:pt x="2858" y="7478"/>
                    <a:pt x="2739" y="7478"/>
                  </a:cubicBezTo>
                  <a:lnTo>
                    <a:pt x="2120" y="7431"/>
                  </a:lnTo>
                  <a:cubicBezTo>
                    <a:pt x="1929" y="6978"/>
                    <a:pt x="1834" y="6526"/>
                    <a:pt x="1834" y="6073"/>
                  </a:cubicBezTo>
                  <a:lnTo>
                    <a:pt x="1834" y="5930"/>
                  </a:lnTo>
                  <a:cubicBezTo>
                    <a:pt x="1834" y="5430"/>
                    <a:pt x="1929" y="4930"/>
                    <a:pt x="2120" y="4454"/>
                  </a:cubicBezTo>
                  <a:lnTo>
                    <a:pt x="2739" y="4382"/>
                  </a:lnTo>
                  <a:cubicBezTo>
                    <a:pt x="2834" y="4382"/>
                    <a:pt x="2906" y="4311"/>
                    <a:pt x="2977" y="4239"/>
                  </a:cubicBezTo>
                  <a:cubicBezTo>
                    <a:pt x="3025" y="4144"/>
                    <a:pt x="3025" y="4049"/>
                    <a:pt x="2977" y="3977"/>
                  </a:cubicBezTo>
                  <a:lnTo>
                    <a:pt x="2692" y="3406"/>
                  </a:lnTo>
                  <a:cubicBezTo>
                    <a:pt x="3025" y="2977"/>
                    <a:pt x="3454" y="2620"/>
                    <a:pt x="3930" y="2358"/>
                  </a:cubicBezTo>
                  <a:cubicBezTo>
                    <a:pt x="4335" y="2120"/>
                    <a:pt x="4811" y="1977"/>
                    <a:pt x="5287" y="1906"/>
                  </a:cubicBezTo>
                  <a:lnTo>
                    <a:pt x="5645" y="2429"/>
                  </a:lnTo>
                  <a:cubicBezTo>
                    <a:pt x="5716" y="2501"/>
                    <a:pt x="5811" y="2549"/>
                    <a:pt x="5883" y="2549"/>
                  </a:cubicBezTo>
                  <a:cubicBezTo>
                    <a:pt x="5978" y="2549"/>
                    <a:pt x="6073" y="2477"/>
                    <a:pt x="6121" y="2429"/>
                  </a:cubicBezTo>
                  <a:lnTo>
                    <a:pt x="6478" y="1906"/>
                  </a:lnTo>
                  <a:close/>
                  <a:moveTo>
                    <a:pt x="11527" y="6073"/>
                  </a:moveTo>
                  <a:cubicBezTo>
                    <a:pt x="11455" y="7026"/>
                    <a:pt x="11193" y="7954"/>
                    <a:pt x="10717" y="8764"/>
                  </a:cubicBezTo>
                  <a:cubicBezTo>
                    <a:pt x="10265" y="9526"/>
                    <a:pt x="9622" y="10193"/>
                    <a:pt x="8836" y="10669"/>
                  </a:cubicBezTo>
                  <a:lnTo>
                    <a:pt x="8264" y="9645"/>
                  </a:lnTo>
                  <a:cubicBezTo>
                    <a:pt x="8717" y="9359"/>
                    <a:pt x="9098" y="9002"/>
                    <a:pt x="9431" y="8574"/>
                  </a:cubicBezTo>
                  <a:cubicBezTo>
                    <a:pt x="9455" y="8526"/>
                    <a:pt x="9502" y="8455"/>
                    <a:pt x="9455" y="8407"/>
                  </a:cubicBezTo>
                  <a:lnTo>
                    <a:pt x="9193" y="7812"/>
                  </a:lnTo>
                  <a:lnTo>
                    <a:pt x="9836" y="7740"/>
                  </a:lnTo>
                  <a:cubicBezTo>
                    <a:pt x="9907" y="7740"/>
                    <a:pt x="9979" y="7692"/>
                    <a:pt x="10003" y="7621"/>
                  </a:cubicBezTo>
                  <a:cubicBezTo>
                    <a:pt x="10217" y="7121"/>
                    <a:pt x="10312" y="6621"/>
                    <a:pt x="10360" y="6073"/>
                  </a:cubicBezTo>
                  <a:close/>
                  <a:moveTo>
                    <a:pt x="1477" y="6121"/>
                  </a:moveTo>
                  <a:lnTo>
                    <a:pt x="1477" y="6168"/>
                  </a:lnTo>
                  <a:cubicBezTo>
                    <a:pt x="1477" y="6406"/>
                    <a:pt x="1548" y="6668"/>
                    <a:pt x="1572" y="6907"/>
                  </a:cubicBezTo>
                  <a:cubicBezTo>
                    <a:pt x="1644" y="7145"/>
                    <a:pt x="1691" y="7383"/>
                    <a:pt x="1810" y="7621"/>
                  </a:cubicBezTo>
                  <a:cubicBezTo>
                    <a:pt x="1810" y="7669"/>
                    <a:pt x="1810" y="7669"/>
                    <a:pt x="1834" y="7692"/>
                  </a:cubicBezTo>
                  <a:cubicBezTo>
                    <a:pt x="1882" y="7740"/>
                    <a:pt x="1929" y="7788"/>
                    <a:pt x="2001" y="7812"/>
                  </a:cubicBezTo>
                  <a:lnTo>
                    <a:pt x="2644" y="7859"/>
                  </a:lnTo>
                  <a:lnTo>
                    <a:pt x="2382" y="8455"/>
                  </a:lnTo>
                  <a:cubicBezTo>
                    <a:pt x="2358" y="8526"/>
                    <a:pt x="2358" y="8574"/>
                    <a:pt x="2406" y="8645"/>
                  </a:cubicBezTo>
                  <a:cubicBezTo>
                    <a:pt x="2739" y="9050"/>
                    <a:pt x="3120" y="9455"/>
                    <a:pt x="3573" y="9717"/>
                  </a:cubicBezTo>
                  <a:lnTo>
                    <a:pt x="3001" y="10693"/>
                  </a:lnTo>
                  <a:cubicBezTo>
                    <a:pt x="2191" y="10217"/>
                    <a:pt x="1548" y="9526"/>
                    <a:pt x="1096" y="8764"/>
                  </a:cubicBezTo>
                  <a:cubicBezTo>
                    <a:pt x="620" y="7954"/>
                    <a:pt x="358" y="7026"/>
                    <a:pt x="334" y="6121"/>
                  </a:cubicBezTo>
                  <a:close/>
                  <a:moveTo>
                    <a:pt x="5859" y="9741"/>
                  </a:moveTo>
                  <a:lnTo>
                    <a:pt x="6240" y="10288"/>
                  </a:lnTo>
                  <a:cubicBezTo>
                    <a:pt x="6257" y="10323"/>
                    <a:pt x="6300" y="10345"/>
                    <a:pt x="6350" y="10345"/>
                  </a:cubicBezTo>
                  <a:cubicBezTo>
                    <a:pt x="6368" y="10345"/>
                    <a:pt x="6387" y="10342"/>
                    <a:pt x="6407" y="10336"/>
                  </a:cubicBezTo>
                  <a:cubicBezTo>
                    <a:pt x="6930" y="10288"/>
                    <a:pt x="7431" y="10098"/>
                    <a:pt x="7907" y="9860"/>
                  </a:cubicBezTo>
                  <a:lnTo>
                    <a:pt x="8193" y="10336"/>
                  </a:lnTo>
                  <a:lnTo>
                    <a:pt x="8478" y="10884"/>
                  </a:lnTo>
                  <a:cubicBezTo>
                    <a:pt x="7740" y="11288"/>
                    <a:pt x="6811" y="11527"/>
                    <a:pt x="5883" y="11527"/>
                  </a:cubicBezTo>
                  <a:cubicBezTo>
                    <a:pt x="4978" y="11527"/>
                    <a:pt x="4049" y="11288"/>
                    <a:pt x="3239" y="10884"/>
                  </a:cubicBezTo>
                  <a:lnTo>
                    <a:pt x="3811" y="9860"/>
                  </a:lnTo>
                  <a:cubicBezTo>
                    <a:pt x="4287" y="10098"/>
                    <a:pt x="4787" y="10288"/>
                    <a:pt x="5335" y="10336"/>
                  </a:cubicBezTo>
                  <a:cubicBezTo>
                    <a:pt x="5383" y="10336"/>
                    <a:pt x="5454" y="10312"/>
                    <a:pt x="5478" y="10288"/>
                  </a:cubicBezTo>
                  <a:lnTo>
                    <a:pt x="5859" y="9741"/>
                  </a:lnTo>
                  <a:close/>
                  <a:moveTo>
                    <a:pt x="5883" y="0"/>
                  </a:moveTo>
                  <a:cubicBezTo>
                    <a:pt x="5454" y="0"/>
                    <a:pt x="5002" y="72"/>
                    <a:pt x="4573" y="167"/>
                  </a:cubicBezTo>
                  <a:cubicBezTo>
                    <a:pt x="4478" y="191"/>
                    <a:pt x="4430" y="286"/>
                    <a:pt x="4454" y="358"/>
                  </a:cubicBezTo>
                  <a:cubicBezTo>
                    <a:pt x="4472" y="432"/>
                    <a:pt x="4535" y="492"/>
                    <a:pt x="4606" y="492"/>
                  </a:cubicBezTo>
                  <a:cubicBezTo>
                    <a:pt x="4626" y="492"/>
                    <a:pt x="4647" y="487"/>
                    <a:pt x="4668" y="477"/>
                  </a:cubicBezTo>
                  <a:cubicBezTo>
                    <a:pt x="5073" y="405"/>
                    <a:pt x="5502" y="334"/>
                    <a:pt x="5906" y="334"/>
                  </a:cubicBezTo>
                  <a:cubicBezTo>
                    <a:pt x="6835" y="334"/>
                    <a:pt x="7764" y="572"/>
                    <a:pt x="8574" y="1001"/>
                  </a:cubicBezTo>
                  <a:lnTo>
                    <a:pt x="8002" y="2001"/>
                  </a:lnTo>
                  <a:cubicBezTo>
                    <a:pt x="7526" y="1763"/>
                    <a:pt x="7026" y="1596"/>
                    <a:pt x="6478" y="1525"/>
                  </a:cubicBezTo>
                  <a:cubicBezTo>
                    <a:pt x="6430" y="1525"/>
                    <a:pt x="6359" y="1548"/>
                    <a:pt x="6335" y="1596"/>
                  </a:cubicBezTo>
                  <a:lnTo>
                    <a:pt x="5954" y="2120"/>
                  </a:lnTo>
                  <a:lnTo>
                    <a:pt x="5573" y="1596"/>
                  </a:lnTo>
                  <a:cubicBezTo>
                    <a:pt x="5537" y="1542"/>
                    <a:pt x="5502" y="1516"/>
                    <a:pt x="5456" y="1516"/>
                  </a:cubicBezTo>
                  <a:cubicBezTo>
                    <a:pt x="5441" y="1516"/>
                    <a:pt x="5424" y="1519"/>
                    <a:pt x="5406" y="1525"/>
                  </a:cubicBezTo>
                  <a:cubicBezTo>
                    <a:pt x="4882" y="1596"/>
                    <a:pt x="4382" y="1763"/>
                    <a:pt x="3906" y="2001"/>
                  </a:cubicBezTo>
                  <a:lnTo>
                    <a:pt x="3334" y="1001"/>
                  </a:lnTo>
                  <a:cubicBezTo>
                    <a:pt x="3549" y="882"/>
                    <a:pt x="3739" y="786"/>
                    <a:pt x="3954" y="691"/>
                  </a:cubicBezTo>
                  <a:lnTo>
                    <a:pt x="3977" y="691"/>
                  </a:lnTo>
                  <a:cubicBezTo>
                    <a:pt x="4073" y="667"/>
                    <a:pt x="4120" y="548"/>
                    <a:pt x="4073" y="453"/>
                  </a:cubicBezTo>
                  <a:cubicBezTo>
                    <a:pt x="4055" y="383"/>
                    <a:pt x="3987" y="339"/>
                    <a:pt x="3914" y="339"/>
                  </a:cubicBezTo>
                  <a:cubicBezTo>
                    <a:pt x="3887" y="339"/>
                    <a:pt x="3860" y="345"/>
                    <a:pt x="3835" y="358"/>
                  </a:cubicBezTo>
                  <a:lnTo>
                    <a:pt x="3811" y="358"/>
                  </a:lnTo>
                  <a:cubicBezTo>
                    <a:pt x="2692" y="786"/>
                    <a:pt x="1739" y="1525"/>
                    <a:pt x="1072" y="2501"/>
                  </a:cubicBezTo>
                  <a:cubicBezTo>
                    <a:pt x="382" y="3525"/>
                    <a:pt x="0" y="4692"/>
                    <a:pt x="0" y="5906"/>
                  </a:cubicBezTo>
                  <a:cubicBezTo>
                    <a:pt x="0" y="6978"/>
                    <a:pt x="286" y="7978"/>
                    <a:pt x="810" y="8907"/>
                  </a:cubicBezTo>
                  <a:cubicBezTo>
                    <a:pt x="1310" y="9812"/>
                    <a:pt x="2049" y="10526"/>
                    <a:pt x="2953" y="11050"/>
                  </a:cubicBezTo>
                  <a:cubicBezTo>
                    <a:pt x="3835" y="11550"/>
                    <a:pt x="4882" y="11860"/>
                    <a:pt x="5930" y="11860"/>
                  </a:cubicBezTo>
                  <a:cubicBezTo>
                    <a:pt x="6954" y="11860"/>
                    <a:pt x="8002" y="11598"/>
                    <a:pt x="8907" y="11050"/>
                  </a:cubicBezTo>
                  <a:cubicBezTo>
                    <a:pt x="9788" y="10550"/>
                    <a:pt x="10526" y="9812"/>
                    <a:pt x="11050" y="8907"/>
                  </a:cubicBezTo>
                  <a:cubicBezTo>
                    <a:pt x="11574" y="7978"/>
                    <a:pt x="11836" y="6978"/>
                    <a:pt x="11836" y="5906"/>
                  </a:cubicBezTo>
                  <a:cubicBezTo>
                    <a:pt x="11836" y="4882"/>
                    <a:pt x="11550" y="3858"/>
                    <a:pt x="11003" y="2930"/>
                  </a:cubicBezTo>
                  <a:cubicBezTo>
                    <a:pt x="10503" y="2072"/>
                    <a:pt x="9788" y="1358"/>
                    <a:pt x="8931" y="834"/>
                  </a:cubicBezTo>
                  <a:cubicBezTo>
                    <a:pt x="8002" y="310"/>
                    <a:pt x="6954" y="0"/>
                    <a:pt x="5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4" name="Google Shape;21054;p84"/>
          <p:cNvGrpSpPr/>
          <p:nvPr/>
        </p:nvGrpSpPr>
        <p:grpSpPr>
          <a:xfrm>
            <a:off x="5510974" y="2446935"/>
            <a:ext cx="354351" cy="354351"/>
            <a:chOff x="5549061" y="2446935"/>
            <a:chExt cx="354351" cy="354351"/>
          </a:xfrm>
        </p:grpSpPr>
        <p:sp>
          <p:nvSpPr>
            <p:cNvPr id="21055" name="Google Shape;21055;p84"/>
            <p:cNvSpPr/>
            <p:nvPr/>
          </p:nvSpPr>
          <p:spPr>
            <a:xfrm>
              <a:off x="5671901" y="2518670"/>
              <a:ext cx="220154" cy="252772"/>
            </a:xfrm>
            <a:custGeom>
              <a:rect b="b" l="l" r="r" t="t"/>
              <a:pathLst>
                <a:path extrusionOk="0" h="8478" w="7384">
                  <a:moveTo>
                    <a:pt x="3621" y="0"/>
                  </a:moveTo>
                  <a:cubicBezTo>
                    <a:pt x="3382" y="0"/>
                    <a:pt x="3120" y="95"/>
                    <a:pt x="2906" y="238"/>
                  </a:cubicBezTo>
                  <a:cubicBezTo>
                    <a:pt x="2501" y="524"/>
                    <a:pt x="2168" y="1024"/>
                    <a:pt x="2073" y="1572"/>
                  </a:cubicBezTo>
                  <a:lnTo>
                    <a:pt x="1025" y="7406"/>
                  </a:lnTo>
                  <a:cubicBezTo>
                    <a:pt x="977" y="8002"/>
                    <a:pt x="525" y="8478"/>
                    <a:pt x="1" y="8478"/>
                  </a:cubicBezTo>
                  <a:lnTo>
                    <a:pt x="7383" y="8478"/>
                  </a:lnTo>
                  <a:cubicBezTo>
                    <a:pt x="6835" y="8478"/>
                    <a:pt x="6383" y="8049"/>
                    <a:pt x="6335" y="7406"/>
                  </a:cubicBezTo>
                  <a:lnTo>
                    <a:pt x="5288" y="1572"/>
                  </a:lnTo>
                  <a:cubicBezTo>
                    <a:pt x="5192" y="1024"/>
                    <a:pt x="4883" y="524"/>
                    <a:pt x="4454" y="238"/>
                  </a:cubicBezTo>
                  <a:cubicBezTo>
                    <a:pt x="4240" y="95"/>
                    <a:pt x="4002" y="0"/>
                    <a:pt x="376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84"/>
            <p:cNvSpPr/>
            <p:nvPr/>
          </p:nvSpPr>
          <p:spPr>
            <a:xfrm>
              <a:off x="5774853" y="2520072"/>
              <a:ext cx="117203" cy="252801"/>
            </a:xfrm>
            <a:custGeom>
              <a:rect b="b" l="l" r="r" t="t"/>
              <a:pathLst>
                <a:path extrusionOk="0" h="8479" w="3931">
                  <a:moveTo>
                    <a:pt x="1" y="1"/>
                  </a:moveTo>
                  <a:cubicBezTo>
                    <a:pt x="168" y="48"/>
                    <a:pt x="382" y="96"/>
                    <a:pt x="525" y="215"/>
                  </a:cubicBezTo>
                  <a:cubicBezTo>
                    <a:pt x="953" y="548"/>
                    <a:pt x="1239" y="1025"/>
                    <a:pt x="1358" y="1572"/>
                  </a:cubicBezTo>
                  <a:lnTo>
                    <a:pt x="2406" y="7407"/>
                  </a:lnTo>
                  <a:cubicBezTo>
                    <a:pt x="2454" y="8026"/>
                    <a:pt x="2906" y="8479"/>
                    <a:pt x="3454" y="8479"/>
                  </a:cubicBezTo>
                  <a:lnTo>
                    <a:pt x="3930" y="8479"/>
                  </a:lnTo>
                  <a:cubicBezTo>
                    <a:pt x="3382" y="8479"/>
                    <a:pt x="2930" y="8002"/>
                    <a:pt x="2882" y="7407"/>
                  </a:cubicBezTo>
                  <a:lnTo>
                    <a:pt x="1835" y="1572"/>
                  </a:lnTo>
                  <a:cubicBezTo>
                    <a:pt x="1715" y="929"/>
                    <a:pt x="1430" y="525"/>
                    <a:pt x="1001" y="215"/>
                  </a:cubicBezTo>
                  <a:cubicBezTo>
                    <a:pt x="787" y="72"/>
                    <a:pt x="549" y="1"/>
                    <a:pt x="3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84"/>
            <p:cNvSpPr/>
            <p:nvPr/>
          </p:nvSpPr>
          <p:spPr>
            <a:xfrm>
              <a:off x="5601626" y="2603853"/>
              <a:ext cx="146272" cy="167590"/>
            </a:xfrm>
            <a:custGeom>
              <a:rect b="b" l="l" r="r" t="t"/>
              <a:pathLst>
                <a:path extrusionOk="0" h="5621" w="4906">
                  <a:moveTo>
                    <a:pt x="2405" y="1"/>
                  </a:moveTo>
                  <a:cubicBezTo>
                    <a:pt x="2239" y="1"/>
                    <a:pt x="2072" y="72"/>
                    <a:pt x="1929" y="144"/>
                  </a:cubicBezTo>
                  <a:cubicBezTo>
                    <a:pt x="1667" y="358"/>
                    <a:pt x="1453" y="691"/>
                    <a:pt x="1358" y="1049"/>
                  </a:cubicBezTo>
                  <a:lnTo>
                    <a:pt x="691" y="4907"/>
                  </a:lnTo>
                  <a:cubicBezTo>
                    <a:pt x="643" y="5311"/>
                    <a:pt x="357" y="5621"/>
                    <a:pt x="0" y="5621"/>
                  </a:cubicBezTo>
                  <a:lnTo>
                    <a:pt x="4906" y="5621"/>
                  </a:lnTo>
                  <a:cubicBezTo>
                    <a:pt x="4549" y="5621"/>
                    <a:pt x="4263" y="5335"/>
                    <a:pt x="4215" y="4907"/>
                  </a:cubicBezTo>
                  <a:lnTo>
                    <a:pt x="3548" y="1049"/>
                  </a:lnTo>
                  <a:cubicBezTo>
                    <a:pt x="3477" y="668"/>
                    <a:pt x="3263" y="358"/>
                    <a:pt x="2977" y="144"/>
                  </a:cubicBezTo>
                  <a:cubicBezTo>
                    <a:pt x="2834" y="72"/>
                    <a:pt x="2667" y="1"/>
                    <a:pt x="25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84"/>
            <p:cNvSpPr/>
            <p:nvPr/>
          </p:nvSpPr>
          <p:spPr>
            <a:xfrm>
              <a:off x="5668353" y="2603853"/>
              <a:ext cx="79546" cy="167590"/>
            </a:xfrm>
            <a:custGeom>
              <a:rect b="b" l="l" r="r" t="t"/>
              <a:pathLst>
                <a:path extrusionOk="0" h="5621" w="2668">
                  <a:moveTo>
                    <a:pt x="167" y="1"/>
                  </a:moveTo>
                  <a:cubicBezTo>
                    <a:pt x="120" y="1"/>
                    <a:pt x="48" y="1"/>
                    <a:pt x="1" y="25"/>
                  </a:cubicBezTo>
                  <a:cubicBezTo>
                    <a:pt x="72" y="25"/>
                    <a:pt x="167" y="96"/>
                    <a:pt x="263" y="144"/>
                  </a:cubicBezTo>
                  <a:cubicBezTo>
                    <a:pt x="548" y="358"/>
                    <a:pt x="739" y="691"/>
                    <a:pt x="834" y="1049"/>
                  </a:cubicBezTo>
                  <a:lnTo>
                    <a:pt x="1501" y="4907"/>
                  </a:lnTo>
                  <a:cubicBezTo>
                    <a:pt x="1549" y="5335"/>
                    <a:pt x="1834" y="5621"/>
                    <a:pt x="2192" y="5621"/>
                  </a:cubicBezTo>
                  <a:lnTo>
                    <a:pt x="2668" y="5621"/>
                  </a:lnTo>
                  <a:cubicBezTo>
                    <a:pt x="2311" y="5621"/>
                    <a:pt x="2025" y="5335"/>
                    <a:pt x="1977" y="4907"/>
                  </a:cubicBezTo>
                  <a:lnTo>
                    <a:pt x="1287" y="1049"/>
                  </a:lnTo>
                  <a:cubicBezTo>
                    <a:pt x="1239" y="668"/>
                    <a:pt x="1001" y="358"/>
                    <a:pt x="739" y="144"/>
                  </a:cubicBezTo>
                  <a:cubicBezTo>
                    <a:pt x="572" y="72"/>
                    <a:pt x="429" y="1"/>
                    <a:pt x="26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84"/>
            <p:cNvSpPr/>
            <p:nvPr/>
          </p:nvSpPr>
          <p:spPr>
            <a:xfrm>
              <a:off x="5553325" y="2772846"/>
              <a:ext cx="343678" cy="23464"/>
            </a:xfrm>
            <a:custGeom>
              <a:rect b="b" l="l" r="r" t="t"/>
              <a:pathLst>
                <a:path extrusionOk="0" h="787" w="11527">
                  <a:moveTo>
                    <a:pt x="120" y="1"/>
                  </a:moveTo>
                  <a:cubicBezTo>
                    <a:pt x="72" y="1"/>
                    <a:pt x="1" y="48"/>
                    <a:pt x="1" y="120"/>
                  </a:cubicBezTo>
                  <a:lnTo>
                    <a:pt x="1" y="667"/>
                  </a:lnTo>
                  <a:cubicBezTo>
                    <a:pt x="1" y="739"/>
                    <a:pt x="72" y="786"/>
                    <a:pt x="120" y="786"/>
                  </a:cubicBezTo>
                  <a:lnTo>
                    <a:pt x="11408" y="786"/>
                  </a:lnTo>
                  <a:cubicBezTo>
                    <a:pt x="11479" y="786"/>
                    <a:pt x="11527" y="763"/>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84"/>
            <p:cNvSpPr/>
            <p:nvPr/>
          </p:nvSpPr>
          <p:spPr>
            <a:xfrm>
              <a:off x="5879237" y="2772846"/>
              <a:ext cx="17770" cy="23464"/>
            </a:xfrm>
            <a:custGeom>
              <a:rect b="b" l="l" r="r" t="t"/>
              <a:pathLst>
                <a:path extrusionOk="0" h="787" w="596">
                  <a:moveTo>
                    <a:pt x="1" y="1"/>
                  </a:moveTo>
                  <a:cubicBezTo>
                    <a:pt x="72" y="1"/>
                    <a:pt x="120" y="48"/>
                    <a:pt x="120" y="120"/>
                  </a:cubicBezTo>
                  <a:lnTo>
                    <a:pt x="120" y="667"/>
                  </a:lnTo>
                  <a:cubicBezTo>
                    <a:pt x="120" y="739"/>
                    <a:pt x="72" y="786"/>
                    <a:pt x="1" y="786"/>
                  </a:cubicBezTo>
                  <a:lnTo>
                    <a:pt x="477" y="786"/>
                  </a:lnTo>
                  <a:cubicBezTo>
                    <a:pt x="548" y="786"/>
                    <a:pt x="596" y="739"/>
                    <a:pt x="596" y="667"/>
                  </a:cubicBezTo>
                  <a:lnTo>
                    <a:pt x="596" y="120"/>
                  </a:lnTo>
                  <a:cubicBezTo>
                    <a:pt x="596" y="48"/>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84"/>
            <p:cNvSpPr/>
            <p:nvPr/>
          </p:nvSpPr>
          <p:spPr>
            <a:xfrm>
              <a:off x="5595931" y="2513691"/>
              <a:ext cx="14222" cy="10674"/>
            </a:xfrm>
            <a:custGeom>
              <a:rect b="b" l="l" r="r" t="t"/>
              <a:pathLst>
                <a:path extrusionOk="0" h="358" w="477">
                  <a:moveTo>
                    <a:pt x="191" y="0"/>
                  </a:moveTo>
                  <a:cubicBezTo>
                    <a:pt x="96" y="0"/>
                    <a:pt x="1" y="48"/>
                    <a:pt x="1" y="143"/>
                  </a:cubicBezTo>
                  <a:cubicBezTo>
                    <a:pt x="1" y="262"/>
                    <a:pt x="96"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84"/>
            <p:cNvSpPr/>
            <p:nvPr/>
          </p:nvSpPr>
          <p:spPr>
            <a:xfrm>
              <a:off x="5676880" y="2513691"/>
              <a:ext cx="17770" cy="10674"/>
            </a:xfrm>
            <a:custGeom>
              <a:rect b="b" l="l" r="r" t="t"/>
              <a:pathLst>
                <a:path extrusionOk="0" h="358" w="596">
                  <a:moveTo>
                    <a:pt x="191" y="0"/>
                  </a:moveTo>
                  <a:cubicBezTo>
                    <a:pt x="96" y="0"/>
                    <a:pt x="0" y="48"/>
                    <a:pt x="0" y="143"/>
                  </a:cubicBezTo>
                  <a:cubicBezTo>
                    <a:pt x="0" y="262"/>
                    <a:pt x="72" y="358"/>
                    <a:pt x="191" y="358"/>
                  </a:cubicBezTo>
                  <a:lnTo>
                    <a:pt x="429" y="358"/>
                  </a:lnTo>
                  <a:cubicBezTo>
                    <a:pt x="501" y="358"/>
                    <a:pt x="596" y="286"/>
                    <a:pt x="596" y="191"/>
                  </a:cubicBezTo>
                  <a:cubicBezTo>
                    <a:pt x="596" y="72"/>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84"/>
            <p:cNvSpPr/>
            <p:nvPr/>
          </p:nvSpPr>
          <p:spPr>
            <a:xfrm>
              <a:off x="5704578"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6" y="286"/>
                    <a:pt x="596" y="191"/>
                  </a:cubicBezTo>
                  <a:cubicBezTo>
                    <a:pt x="596"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84"/>
            <p:cNvSpPr/>
            <p:nvPr/>
          </p:nvSpPr>
          <p:spPr>
            <a:xfrm>
              <a:off x="5648466" y="2513691"/>
              <a:ext cx="17800" cy="10674"/>
            </a:xfrm>
            <a:custGeom>
              <a:rect b="b" l="l" r="r" t="t"/>
              <a:pathLst>
                <a:path extrusionOk="0" h="358" w="597">
                  <a:moveTo>
                    <a:pt x="191" y="0"/>
                  </a:moveTo>
                  <a:cubicBezTo>
                    <a:pt x="96" y="0"/>
                    <a:pt x="1" y="48"/>
                    <a:pt x="1" y="143"/>
                  </a:cubicBezTo>
                  <a:cubicBezTo>
                    <a:pt x="1" y="262"/>
                    <a:pt x="96" y="358"/>
                    <a:pt x="191" y="358"/>
                  </a:cubicBezTo>
                  <a:lnTo>
                    <a:pt x="430" y="358"/>
                  </a:lnTo>
                  <a:cubicBezTo>
                    <a:pt x="501" y="358"/>
                    <a:pt x="596" y="286"/>
                    <a:pt x="596" y="191"/>
                  </a:cubicBezTo>
                  <a:cubicBezTo>
                    <a:pt x="596" y="72"/>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84"/>
            <p:cNvSpPr/>
            <p:nvPr/>
          </p:nvSpPr>
          <p:spPr>
            <a:xfrm>
              <a:off x="5620082" y="2513691"/>
              <a:ext cx="18485" cy="10674"/>
            </a:xfrm>
            <a:custGeom>
              <a:rect b="b" l="l" r="r" t="t"/>
              <a:pathLst>
                <a:path extrusionOk="0" h="358" w="620">
                  <a:moveTo>
                    <a:pt x="215" y="0"/>
                  </a:moveTo>
                  <a:cubicBezTo>
                    <a:pt x="119" y="0"/>
                    <a:pt x="24" y="48"/>
                    <a:pt x="24" y="143"/>
                  </a:cubicBezTo>
                  <a:cubicBezTo>
                    <a:pt x="0" y="262"/>
                    <a:pt x="96" y="358"/>
                    <a:pt x="215" y="358"/>
                  </a:cubicBezTo>
                  <a:lnTo>
                    <a:pt x="453" y="358"/>
                  </a:lnTo>
                  <a:cubicBezTo>
                    <a:pt x="524" y="358"/>
                    <a:pt x="619" y="286"/>
                    <a:pt x="619" y="191"/>
                  </a:cubicBezTo>
                  <a:cubicBezTo>
                    <a:pt x="619" y="72"/>
                    <a:pt x="572" y="0"/>
                    <a:pt x="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84"/>
            <p:cNvSpPr/>
            <p:nvPr/>
          </p:nvSpPr>
          <p:spPr>
            <a:xfrm>
              <a:off x="5732963" y="2513691"/>
              <a:ext cx="14252" cy="10674"/>
            </a:xfrm>
            <a:custGeom>
              <a:rect b="b" l="l" r="r" t="t"/>
              <a:pathLst>
                <a:path extrusionOk="0" h="358" w="478">
                  <a:moveTo>
                    <a:pt x="167" y="0"/>
                  </a:moveTo>
                  <a:cubicBezTo>
                    <a:pt x="96" y="0"/>
                    <a:pt x="1" y="48"/>
                    <a:pt x="1" y="143"/>
                  </a:cubicBezTo>
                  <a:cubicBezTo>
                    <a:pt x="1" y="262"/>
                    <a:pt x="96" y="358"/>
                    <a:pt x="167" y="358"/>
                  </a:cubicBezTo>
                  <a:lnTo>
                    <a:pt x="287" y="358"/>
                  </a:lnTo>
                  <a:cubicBezTo>
                    <a:pt x="382" y="358"/>
                    <a:pt x="477" y="286"/>
                    <a:pt x="477" y="191"/>
                  </a:cubicBezTo>
                  <a:cubicBezTo>
                    <a:pt x="477" y="72"/>
                    <a:pt x="406" y="0"/>
                    <a:pt x="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84"/>
            <p:cNvSpPr/>
            <p:nvPr/>
          </p:nvSpPr>
          <p:spPr>
            <a:xfrm>
              <a:off x="5817459" y="2513691"/>
              <a:ext cx="14222" cy="10674"/>
            </a:xfrm>
            <a:custGeom>
              <a:rect b="b" l="l" r="r" t="t"/>
              <a:pathLst>
                <a:path extrusionOk="0" h="358" w="477">
                  <a:moveTo>
                    <a:pt x="167" y="0"/>
                  </a:moveTo>
                  <a:cubicBezTo>
                    <a:pt x="72" y="0"/>
                    <a:pt x="1" y="48"/>
                    <a:pt x="1" y="143"/>
                  </a:cubicBezTo>
                  <a:cubicBezTo>
                    <a:pt x="1" y="262"/>
                    <a:pt x="48" y="358"/>
                    <a:pt x="167" y="358"/>
                  </a:cubicBezTo>
                  <a:lnTo>
                    <a:pt x="286" y="358"/>
                  </a:lnTo>
                  <a:cubicBezTo>
                    <a:pt x="382" y="358"/>
                    <a:pt x="477" y="286"/>
                    <a:pt x="477" y="191"/>
                  </a:cubicBezTo>
                  <a:cubicBezTo>
                    <a:pt x="477" y="72"/>
                    <a:pt x="4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84"/>
            <p:cNvSpPr/>
            <p:nvPr/>
          </p:nvSpPr>
          <p:spPr>
            <a:xfrm>
              <a:off x="5843041"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5" y="286"/>
                    <a:pt x="595" y="191"/>
                  </a:cubicBezTo>
                  <a:cubicBezTo>
                    <a:pt x="595"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84"/>
            <p:cNvSpPr/>
            <p:nvPr/>
          </p:nvSpPr>
          <p:spPr>
            <a:xfrm>
              <a:off x="5872856" y="2513691"/>
              <a:ext cx="14222" cy="10674"/>
            </a:xfrm>
            <a:custGeom>
              <a:rect b="b" l="l" r="r" t="t"/>
              <a:pathLst>
                <a:path extrusionOk="0" h="358" w="477">
                  <a:moveTo>
                    <a:pt x="191" y="0"/>
                  </a:moveTo>
                  <a:cubicBezTo>
                    <a:pt x="95" y="0"/>
                    <a:pt x="0" y="48"/>
                    <a:pt x="0" y="143"/>
                  </a:cubicBezTo>
                  <a:cubicBezTo>
                    <a:pt x="0" y="262"/>
                    <a:pt x="95"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84"/>
            <p:cNvSpPr/>
            <p:nvPr/>
          </p:nvSpPr>
          <p:spPr>
            <a:xfrm>
              <a:off x="5549061" y="2446935"/>
              <a:ext cx="354351" cy="354351"/>
            </a:xfrm>
            <a:custGeom>
              <a:rect b="b" l="l" r="r" t="t"/>
              <a:pathLst>
                <a:path extrusionOk="0" h="11885" w="11885">
                  <a:moveTo>
                    <a:pt x="11503" y="11098"/>
                  </a:moveTo>
                  <a:lnTo>
                    <a:pt x="11503" y="11575"/>
                  </a:lnTo>
                  <a:lnTo>
                    <a:pt x="334" y="11575"/>
                  </a:lnTo>
                  <a:lnTo>
                    <a:pt x="334" y="11098"/>
                  </a:lnTo>
                  <a:close/>
                  <a:moveTo>
                    <a:pt x="930" y="1"/>
                  </a:moveTo>
                  <a:cubicBezTo>
                    <a:pt x="811" y="1"/>
                    <a:pt x="715" y="48"/>
                    <a:pt x="715" y="168"/>
                  </a:cubicBezTo>
                  <a:lnTo>
                    <a:pt x="715" y="977"/>
                  </a:lnTo>
                  <a:lnTo>
                    <a:pt x="501" y="977"/>
                  </a:lnTo>
                  <a:cubicBezTo>
                    <a:pt x="406" y="977"/>
                    <a:pt x="334" y="1049"/>
                    <a:pt x="334" y="1120"/>
                  </a:cubicBezTo>
                  <a:cubicBezTo>
                    <a:pt x="334" y="1239"/>
                    <a:pt x="382" y="1334"/>
                    <a:pt x="501" y="1334"/>
                  </a:cubicBezTo>
                  <a:lnTo>
                    <a:pt x="715" y="1334"/>
                  </a:lnTo>
                  <a:lnTo>
                    <a:pt x="715" y="2239"/>
                  </a:lnTo>
                  <a:lnTo>
                    <a:pt x="501" y="2239"/>
                  </a:lnTo>
                  <a:cubicBezTo>
                    <a:pt x="406" y="2239"/>
                    <a:pt x="334" y="2287"/>
                    <a:pt x="334" y="2382"/>
                  </a:cubicBezTo>
                  <a:cubicBezTo>
                    <a:pt x="334" y="2501"/>
                    <a:pt x="382" y="2597"/>
                    <a:pt x="501" y="2597"/>
                  </a:cubicBezTo>
                  <a:lnTo>
                    <a:pt x="715" y="2597"/>
                  </a:lnTo>
                  <a:lnTo>
                    <a:pt x="715" y="3478"/>
                  </a:lnTo>
                  <a:lnTo>
                    <a:pt x="501" y="3478"/>
                  </a:lnTo>
                  <a:cubicBezTo>
                    <a:pt x="406" y="3478"/>
                    <a:pt x="334" y="3549"/>
                    <a:pt x="334" y="3621"/>
                  </a:cubicBezTo>
                  <a:cubicBezTo>
                    <a:pt x="334" y="3740"/>
                    <a:pt x="382" y="3835"/>
                    <a:pt x="501" y="3835"/>
                  </a:cubicBezTo>
                  <a:lnTo>
                    <a:pt x="715" y="3835"/>
                  </a:lnTo>
                  <a:lnTo>
                    <a:pt x="715" y="4740"/>
                  </a:lnTo>
                  <a:lnTo>
                    <a:pt x="501" y="4740"/>
                  </a:lnTo>
                  <a:cubicBezTo>
                    <a:pt x="406" y="4740"/>
                    <a:pt x="334" y="4787"/>
                    <a:pt x="334" y="4883"/>
                  </a:cubicBezTo>
                  <a:cubicBezTo>
                    <a:pt x="334" y="5002"/>
                    <a:pt x="382" y="5097"/>
                    <a:pt x="501" y="5097"/>
                  </a:cubicBezTo>
                  <a:lnTo>
                    <a:pt x="715" y="5097"/>
                  </a:lnTo>
                  <a:lnTo>
                    <a:pt x="715" y="5978"/>
                  </a:lnTo>
                  <a:lnTo>
                    <a:pt x="501" y="5978"/>
                  </a:lnTo>
                  <a:cubicBezTo>
                    <a:pt x="406" y="5978"/>
                    <a:pt x="334" y="6050"/>
                    <a:pt x="334" y="6121"/>
                  </a:cubicBezTo>
                  <a:cubicBezTo>
                    <a:pt x="334" y="6240"/>
                    <a:pt x="382" y="6335"/>
                    <a:pt x="501" y="6335"/>
                  </a:cubicBezTo>
                  <a:lnTo>
                    <a:pt x="715" y="6335"/>
                  </a:lnTo>
                  <a:lnTo>
                    <a:pt x="715" y="7240"/>
                  </a:lnTo>
                  <a:lnTo>
                    <a:pt x="501" y="7240"/>
                  </a:lnTo>
                  <a:cubicBezTo>
                    <a:pt x="406" y="7240"/>
                    <a:pt x="334" y="7288"/>
                    <a:pt x="334" y="7383"/>
                  </a:cubicBezTo>
                  <a:cubicBezTo>
                    <a:pt x="334" y="7502"/>
                    <a:pt x="382" y="7598"/>
                    <a:pt x="501" y="7598"/>
                  </a:cubicBezTo>
                  <a:lnTo>
                    <a:pt x="715" y="7598"/>
                  </a:lnTo>
                  <a:lnTo>
                    <a:pt x="715" y="8479"/>
                  </a:lnTo>
                  <a:lnTo>
                    <a:pt x="501" y="8479"/>
                  </a:lnTo>
                  <a:cubicBezTo>
                    <a:pt x="406" y="8479"/>
                    <a:pt x="334" y="8550"/>
                    <a:pt x="334" y="8622"/>
                  </a:cubicBezTo>
                  <a:cubicBezTo>
                    <a:pt x="334" y="8741"/>
                    <a:pt x="382" y="8836"/>
                    <a:pt x="501" y="8836"/>
                  </a:cubicBezTo>
                  <a:lnTo>
                    <a:pt x="715" y="8836"/>
                  </a:lnTo>
                  <a:lnTo>
                    <a:pt x="715" y="9741"/>
                  </a:lnTo>
                  <a:lnTo>
                    <a:pt x="501" y="9741"/>
                  </a:lnTo>
                  <a:cubicBezTo>
                    <a:pt x="406" y="9741"/>
                    <a:pt x="334" y="9789"/>
                    <a:pt x="334" y="9884"/>
                  </a:cubicBezTo>
                  <a:cubicBezTo>
                    <a:pt x="334" y="10003"/>
                    <a:pt x="382" y="10098"/>
                    <a:pt x="501" y="10098"/>
                  </a:cubicBezTo>
                  <a:lnTo>
                    <a:pt x="715" y="10098"/>
                  </a:lnTo>
                  <a:lnTo>
                    <a:pt x="715" y="10717"/>
                  </a:lnTo>
                  <a:lnTo>
                    <a:pt x="287" y="10717"/>
                  </a:lnTo>
                  <a:cubicBezTo>
                    <a:pt x="144" y="10717"/>
                    <a:pt x="1" y="10836"/>
                    <a:pt x="1" y="11003"/>
                  </a:cubicBezTo>
                  <a:lnTo>
                    <a:pt x="1" y="11575"/>
                  </a:lnTo>
                  <a:cubicBezTo>
                    <a:pt x="1" y="11575"/>
                    <a:pt x="120" y="11884"/>
                    <a:pt x="287" y="11884"/>
                  </a:cubicBezTo>
                  <a:lnTo>
                    <a:pt x="11575" y="11884"/>
                  </a:lnTo>
                  <a:cubicBezTo>
                    <a:pt x="11718" y="11884"/>
                    <a:pt x="11884" y="11717"/>
                    <a:pt x="11884" y="11575"/>
                  </a:cubicBezTo>
                  <a:lnTo>
                    <a:pt x="11884" y="10979"/>
                  </a:lnTo>
                  <a:cubicBezTo>
                    <a:pt x="11860" y="10955"/>
                    <a:pt x="11813" y="10884"/>
                    <a:pt x="11765" y="10836"/>
                  </a:cubicBezTo>
                  <a:cubicBezTo>
                    <a:pt x="11741" y="10813"/>
                    <a:pt x="11694" y="10765"/>
                    <a:pt x="11646" y="10765"/>
                  </a:cubicBezTo>
                  <a:cubicBezTo>
                    <a:pt x="11622" y="10765"/>
                    <a:pt x="11575" y="10765"/>
                    <a:pt x="11551" y="10741"/>
                  </a:cubicBezTo>
                  <a:cubicBezTo>
                    <a:pt x="11432" y="10717"/>
                    <a:pt x="11289" y="10717"/>
                    <a:pt x="11170" y="10646"/>
                  </a:cubicBezTo>
                  <a:cubicBezTo>
                    <a:pt x="11027" y="10598"/>
                    <a:pt x="10860" y="10479"/>
                    <a:pt x="10789" y="10336"/>
                  </a:cubicBezTo>
                  <a:cubicBezTo>
                    <a:pt x="10694" y="10170"/>
                    <a:pt x="10622" y="10003"/>
                    <a:pt x="10598" y="9812"/>
                  </a:cubicBezTo>
                  <a:lnTo>
                    <a:pt x="10598" y="9789"/>
                  </a:lnTo>
                  <a:lnTo>
                    <a:pt x="9670" y="4645"/>
                  </a:lnTo>
                  <a:lnTo>
                    <a:pt x="9670" y="4549"/>
                  </a:lnTo>
                  <a:cubicBezTo>
                    <a:pt x="9646" y="4454"/>
                    <a:pt x="9550" y="4406"/>
                    <a:pt x="9479" y="4406"/>
                  </a:cubicBezTo>
                  <a:cubicBezTo>
                    <a:pt x="9384" y="4430"/>
                    <a:pt x="9312" y="4526"/>
                    <a:pt x="9312" y="4621"/>
                  </a:cubicBezTo>
                  <a:lnTo>
                    <a:pt x="10265" y="9860"/>
                  </a:lnTo>
                  <a:cubicBezTo>
                    <a:pt x="10313" y="10217"/>
                    <a:pt x="10670" y="10693"/>
                    <a:pt x="10670" y="10693"/>
                  </a:cubicBezTo>
                  <a:lnTo>
                    <a:pt x="6669" y="10693"/>
                  </a:lnTo>
                  <a:lnTo>
                    <a:pt x="6669" y="10717"/>
                  </a:lnTo>
                  <a:cubicBezTo>
                    <a:pt x="6669" y="10717"/>
                    <a:pt x="6193" y="10479"/>
                    <a:pt x="6169" y="10170"/>
                  </a:cubicBezTo>
                  <a:lnTo>
                    <a:pt x="6169" y="10146"/>
                  </a:lnTo>
                  <a:lnTo>
                    <a:pt x="5716" y="7621"/>
                  </a:lnTo>
                  <a:lnTo>
                    <a:pt x="6335" y="4025"/>
                  </a:lnTo>
                  <a:cubicBezTo>
                    <a:pt x="6383" y="3787"/>
                    <a:pt x="6455" y="3549"/>
                    <a:pt x="6621" y="3335"/>
                  </a:cubicBezTo>
                  <a:cubicBezTo>
                    <a:pt x="6764" y="3120"/>
                    <a:pt x="6907" y="2954"/>
                    <a:pt x="7121" y="2787"/>
                  </a:cubicBezTo>
                  <a:cubicBezTo>
                    <a:pt x="7322" y="2653"/>
                    <a:pt x="7557" y="2578"/>
                    <a:pt x="7795" y="2578"/>
                  </a:cubicBezTo>
                  <a:cubicBezTo>
                    <a:pt x="7897" y="2578"/>
                    <a:pt x="7998" y="2592"/>
                    <a:pt x="8098" y="2620"/>
                  </a:cubicBezTo>
                  <a:cubicBezTo>
                    <a:pt x="8669" y="2763"/>
                    <a:pt x="9050" y="3311"/>
                    <a:pt x="9193" y="3835"/>
                  </a:cubicBezTo>
                  <a:cubicBezTo>
                    <a:pt x="9233" y="3914"/>
                    <a:pt x="9288" y="3960"/>
                    <a:pt x="9361" y="3960"/>
                  </a:cubicBezTo>
                  <a:cubicBezTo>
                    <a:pt x="9376" y="3960"/>
                    <a:pt x="9391" y="3958"/>
                    <a:pt x="9408" y="3954"/>
                  </a:cubicBezTo>
                  <a:cubicBezTo>
                    <a:pt x="9503" y="3930"/>
                    <a:pt x="9550" y="3835"/>
                    <a:pt x="9527" y="3740"/>
                  </a:cubicBezTo>
                  <a:cubicBezTo>
                    <a:pt x="9503" y="3597"/>
                    <a:pt x="9431" y="3454"/>
                    <a:pt x="9360" y="3311"/>
                  </a:cubicBezTo>
                  <a:lnTo>
                    <a:pt x="9265" y="3120"/>
                  </a:lnTo>
                  <a:cubicBezTo>
                    <a:pt x="9074" y="2859"/>
                    <a:pt x="8884" y="2620"/>
                    <a:pt x="8598" y="2477"/>
                  </a:cubicBezTo>
                  <a:cubicBezTo>
                    <a:pt x="8338" y="2315"/>
                    <a:pt x="8024" y="2230"/>
                    <a:pt x="7714" y="2230"/>
                  </a:cubicBezTo>
                  <a:cubicBezTo>
                    <a:pt x="7569" y="2230"/>
                    <a:pt x="7425" y="2249"/>
                    <a:pt x="7288" y="2287"/>
                  </a:cubicBezTo>
                  <a:cubicBezTo>
                    <a:pt x="7002" y="2382"/>
                    <a:pt x="6764" y="2549"/>
                    <a:pt x="6574" y="2763"/>
                  </a:cubicBezTo>
                  <a:cubicBezTo>
                    <a:pt x="6455" y="2882"/>
                    <a:pt x="6383" y="3001"/>
                    <a:pt x="6312" y="3120"/>
                  </a:cubicBezTo>
                  <a:cubicBezTo>
                    <a:pt x="6169" y="3359"/>
                    <a:pt x="6074" y="3621"/>
                    <a:pt x="6026" y="3930"/>
                  </a:cubicBezTo>
                  <a:lnTo>
                    <a:pt x="5550" y="6597"/>
                  </a:lnTo>
                  <a:lnTo>
                    <a:pt x="5478" y="6216"/>
                  </a:lnTo>
                  <a:cubicBezTo>
                    <a:pt x="5478" y="6193"/>
                    <a:pt x="5478" y="6121"/>
                    <a:pt x="5454" y="6097"/>
                  </a:cubicBezTo>
                  <a:cubicBezTo>
                    <a:pt x="5383" y="5859"/>
                    <a:pt x="5264" y="5645"/>
                    <a:pt x="5121" y="5478"/>
                  </a:cubicBezTo>
                  <a:cubicBezTo>
                    <a:pt x="4907" y="5210"/>
                    <a:pt x="4558" y="5036"/>
                    <a:pt x="4217" y="5036"/>
                  </a:cubicBezTo>
                  <a:cubicBezTo>
                    <a:pt x="4103" y="5036"/>
                    <a:pt x="3990" y="5055"/>
                    <a:pt x="3883" y="5097"/>
                  </a:cubicBezTo>
                  <a:cubicBezTo>
                    <a:pt x="3787" y="5121"/>
                    <a:pt x="3692" y="5169"/>
                    <a:pt x="3597" y="5240"/>
                  </a:cubicBezTo>
                  <a:cubicBezTo>
                    <a:pt x="3430" y="5359"/>
                    <a:pt x="3311" y="5502"/>
                    <a:pt x="3192" y="5692"/>
                  </a:cubicBezTo>
                  <a:cubicBezTo>
                    <a:pt x="3073" y="5859"/>
                    <a:pt x="3001" y="6050"/>
                    <a:pt x="2978" y="6240"/>
                  </a:cubicBezTo>
                  <a:lnTo>
                    <a:pt x="2573" y="8598"/>
                  </a:lnTo>
                  <a:cubicBezTo>
                    <a:pt x="2525" y="8693"/>
                    <a:pt x="2620" y="8788"/>
                    <a:pt x="2716" y="8812"/>
                  </a:cubicBezTo>
                  <a:cubicBezTo>
                    <a:pt x="2726" y="8815"/>
                    <a:pt x="2736" y="8816"/>
                    <a:pt x="2745" y="8816"/>
                  </a:cubicBezTo>
                  <a:cubicBezTo>
                    <a:pt x="2826" y="8816"/>
                    <a:pt x="2887" y="8733"/>
                    <a:pt x="2930" y="8669"/>
                  </a:cubicBezTo>
                  <a:lnTo>
                    <a:pt x="3335" y="6312"/>
                  </a:lnTo>
                  <a:cubicBezTo>
                    <a:pt x="3359" y="6169"/>
                    <a:pt x="3430" y="6002"/>
                    <a:pt x="3525" y="5859"/>
                  </a:cubicBezTo>
                  <a:cubicBezTo>
                    <a:pt x="3690" y="5595"/>
                    <a:pt x="3981" y="5400"/>
                    <a:pt x="4295" y="5400"/>
                  </a:cubicBezTo>
                  <a:cubicBezTo>
                    <a:pt x="4434" y="5400"/>
                    <a:pt x="4577" y="5438"/>
                    <a:pt x="4716" y="5526"/>
                  </a:cubicBezTo>
                  <a:cubicBezTo>
                    <a:pt x="4788" y="5597"/>
                    <a:pt x="4859" y="5692"/>
                    <a:pt x="4954" y="5764"/>
                  </a:cubicBezTo>
                  <a:cubicBezTo>
                    <a:pt x="5073" y="5931"/>
                    <a:pt x="5145" y="6097"/>
                    <a:pt x="5192" y="6312"/>
                  </a:cubicBezTo>
                  <a:lnTo>
                    <a:pt x="5859" y="10170"/>
                  </a:lnTo>
                  <a:cubicBezTo>
                    <a:pt x="5883" y="10384"/>
                    <a:pt x="6050" y="10693"/>
                    <a:pt x="6050" y="10693"/>
                  </a:cubicBezTo>
                  <a:lnTo>
                    <a:pt x="2478" y="10693"/>
                  </a:lnTo>
                  <a:cubicBezTo>
                    <a:pt x="2478" y="10693"/>
                    <a:pt x="2644" y="10360"/>
                    <a:pt x="2644" y="10170"/>
                  </a:cubicBezTo>
                  <a:lnTo>
                    <a:pt x="2763" y="9431"/>
                  </a:lnTo>
                  <a:cubicBezTo>
                    <a:pt x="2787" y="9336"/>
                    <a:pt x="2716" y="9265"/>
                    <a:pt x="2620" y="9217"/>
                  </a:cubicBezTo>
                  <a:cubicBezTo>
                    <a:pt x="2610" y="9214"/>
                    <a:pt x="2601" y="9213"/>
                    <a:pt x="2591" y="9213"/>
                  </a:cubicBezTo>
                  <a:cubicBezTo>
                    <a:pt x="2510" y="9213"/>
                    <a:pt x="2449" y="9298"/>
                    <a:pt x="2406" y="9384"/>
                  </a:cubicBezTo>
                  <a:lnTo>
                    <a:pt x="2287" y="10122"/>
                  </a:lnTo>
                  <a:lnTo>
                    <a:pt x="2287" y="10146"/>
                  </a:lnTo>
                  <a:cubicBezTo>
                    <a:pt x="2263" y="10455"/>
                    <a:pt x="2049" y="10693"/>
                    <a:pt x="1787" y="10693"/>
                  </a:cubicBezTo>
                  <a:cubicBezTo>
                    <a:pt x="1787" y="10693"/>
                    <a:pt x="1763" y="10693"/>
                    <a:pt x="1715" y="10717"/>
                  </a:cubicBezTo>
                  <a:lnTo>
                    <a:pt x="1072" y="10717"/>
                  </a:lnTo>
                  <a:lnTo>
                    <a:pt x="1072" y="168"/>
                  </a:lnTo>
                  <a:cubicBezTo>
                    <a:pt x="1072" y="96"/>
                    <a:pt x="1001" y="1"/>
                    <a:pt x="9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1" name="Google Shape;21071;p84"/>
          <p:cNvGrpSpPr/>
          <p:nvPr/>
        </p:nvGrpSpPr>
        <p:grpSpPr>
          <a:xfrm>
            <a:off x="4767843" y="2510859"/>
            <a:ext cx="351489" cy="227220"/>
            <a:chOff x="4958330" y="2510859"/>
            <a:chExt cx="351489" cy="227220"/>
          </a:xfrm>
        </p:grpSpPr>
        <p:sp>
          <p:nvSpPr>
            <p:cNvPr id="21072" name="Google Shape;21072;p84"/>
            <p:cNvSpPr/>
            <p:nvPr/>
          </p:nvSpPr>
          <p:spPr>
            <a:xfrm>
              <a:off x="4963995" y="2516524"/>
              <a:ext cx="216606" cy="216576"/>
            </a:xfrm>
            <a:custGeom>
              <a:rect b="b" l="l" r="r" t="t"/>
              <a:pathLst>
                <a:path extrusionOk="0" h="7264" w="7265">
                  <a:moveTo>
                    <a:pt x="3644" y="1"/>
                  </a:moveTo>
                  <a:cubicBezTo>
                    <a:pt x="1644" y="1"/>
                    <a:pt x="1" y="1644"/>
                    <a:pt x="1" y="3644"/>
                  </a:cubicBezTo>
                  <a:cubicBezTo>
                    <a:pt x="1" y="5645"/>
                    <a:pt x="1644" y="7264"/>
                    <a:pt x="3644" y="7264"/>
                  </a:cubicBezTo>
                  <a:cubicBezTo>
                    <a:pt x="5645" y="7264"/>
                    <a:pt x="7264" y="5645"/>
                    <a:pt x="7264" y="3644"/>
                  </a:cubicBezTo>
                  <a:cubicBezTo>
                    <a:pt x="7264" y="1644"/>
                    <a:pt x="5645" y="1"/>
                    <a:pt x="364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84"/>
            <p:cNvSpPr/>
            <p:nvPr/>
          </p:nvSpPr>
          <p:spPr>
            <a:xfrm>
              <a:off x="5023655" y="2522218"/>
              <a:ext cx="156946" cy="211597"/>
            </a:xfrm>
            <a:custGeom>
              <a:rect b="b" l="l" r="r" t="t"/>
              <a:pathLst>
                <a:path extrusionOk="0" h="7097" w="5264">
                  <a:moveTo>
                    <a:pt x="2810" y="0"/>
                  </a:moveTo>
                  <a:lnTo>
                    <a:pt x="2810" y="0"/>
                  </a:lnTo>
                  <a:cubicBezTo>
                    <a:pt x="4001" y="595"/>
                    <a:pt x="4787" y="1810"/>
                    <a:pt x="4787" y="3239"/>
                  </a:cubicBezTo>
                  <a:cubicBezTo>
                    <a:pt x="4787" y="5239"/>
                    <a:pt x="3191" y="6882"/>
                    <a:pt x="1167" y="6882"/>
                  </a:cubicBezTo>
                  <a:cubicBezTo>
                    <a:pt x="738" y="6882"/>
                    <a:pt x="357" y="6811"/>
                    <a:pt x="0" y="6692"/>
                  </a:cubicBezTo>
                  <a:lnTo>
                    <a:pt x="0" y="6692"/>
                  </a:lnTo>
                  <a:cubicBezTo>
                    <a:pt x="500" y="6930"/>
                    <a:pt x="1048" y="7097"/>
                    <a:pt x="1643" y="7097"/>
                  </a:cubicBezTo>
                  <a:cubicBezTo>
                    <a:pt x="3644" y="7097"/>
                    <a:pt x="5263" y="5477"/>
                    <a:pt x="5263" y="3453"/>
                  </a:cubicBezTo>
                  <a:cubicBezTo>
                    <a:pt x="5263" y="1858"/>
                    <a:pt x="4239" y="500"/>
                    <a:pt x="281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84"/>
            <p:cNvSpPr/>
            <p:nvPr/>
          </p:nvSpPr>
          <p:spPr>
            <a:xfrm>
              <a:off x="5090382" y="2516524"/>
              <a:ext cx="216606" cy="216576"/>
            </a:xfrm>
            <a:custGeom>
              <a:rect b="b" l="l" r="r" t="t"/>
              <a:pathLst>
                <a:path extrusionOk="0" h="7264" w="7265">
                  <a:moveTo>
                    <a:pt x="3620" y="1"/>
                  </a:moveTo>
                  <a:cubicBezTo>
                    <a:pt x="1620" y="1"/>
                    <a:pt x="1" y="1644"/>
                    <a:pt x="1" y="3644"/>
                  </a:cubicBezTo>
                  <a:cubicBezTo>
                    <a:pt x="1" y="5645"/>
                    <a:pt x="1620" y="7264"/>
                    <a:pt x="3620" y="7264"/>
                  </a:cubicBezTo>
                  <a:cubicBezTo>
                    <a:pt x="5621" y="7264"/>
                    <a:pt x="7264" y="5645"/>
                    <a:pt x="7264" y="3644"/>
                  </a:cubicBezTo>
                  <a:cubicBezTo>
                    <a:pt x="7264" y="1644"/>
                    <a:pt x="5621" y="1"/>
                    <a:pt x="3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84"/>
            <p:cNvSpPr/>
            <p:nvPr/>
          </p:nvSpPr>
          <p:spPr>
            <a:xfrm>
              <a:off x="5150729" y="2522218"/>
              <a:ext cx="156946" cy="211597"/>
            </a:xfrm>
            <a:custGeom>
              <a:rect b="b" l="l" r="r" t="t"/>
              <a:pathLst>
                <a:path extrusionOk="0" h="7097" w="5264">
                  <a:moveTo>
                    <a:pt x="2787" y="0"/>
                  </a:moveTo>
                  <a:lnTo>
                    <a:pt x="2787" y="0"/>
                  </a:lnTo>
                  <a:cubicBezTo>
                    <a:pt x="3978" y="595"/>
                    <a:pt x="4788" y="1810"/>
                    <a:pt x="4788" y="3239"/>
                  </a:cubicBezTo>
                  <a:cubicBezTo>
                    <a:pt x="4788" y="5239"/>
                    <a:pt x="3192" y="6882"/>
                    <a:pt x="1168" y="6882"/>
                  </a:cubicBezTo>
                  <a:cubicBezTo>
                    <a:pt x="739" y="6882"/>
                    <a:pt x="358" y="6811"/>
                    <a:pt x="1" y="6692"/>
                  </a:cubicBezTo>
                  <a:lnTo>
                    <a:pt x="1" y="6692"/>
                  </a:lnTo>
                  <a:cubicBezTo>
                    <a:pt x="501" y="6930"/>
                    <a:pt x="1049" y="7097"/>
                    <a:pt x="1644" y="7097"/>
                  </a:cubicBezTo>
                  <a:cubicBezTo>
                    <a:pt x="3621" y="7097"/>
                    <a:pt x="5264" y="5477"/>
                    <a:pt x="5264" y="3453"/>
                  </a:cubicBezTo>
                  <a:cubicBezTo>
                    <a:pt x="5264" y="1858"/>
                    <a:pt x="4216" y="500"/>
                    <a:pt x="2787"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84"/>
            <p:cNvSpPr/>
            <p:nvPr/>
          </p:nvSpPr>
          <p:spPr>
            <a:xfrm>
              <a:off x="5066947" y="2534979"/>
              <a:ext cx="132826" cy="181096"/>
            </a:xfrm>
            <a:custGeom>
              <a:rect b="b" l="l" r="r" t="t"/>
              <a:pathLst>
                <a:path extrusionOk="0" h="6074" w="4455">
                  <a:moveTo>
                    <a:pt x="2311" y="1"/>
                  </a:moveTo>
                  <a:cubicBezTo>
                    <a:pt x="1954" y="239"/>
                    <a:pt x="1668" y="525"/>
                    <a:pt x="1501" y="763"/>
                  </a:cubicBezTo>
                  <a:cubicBezTo>
                    <a:pt x="1" y="2668"/>
                    <a:pt x="787" y="4311"/>
                    <a:pt x="1501" y="5264"/>
                  </a:cubicBezTo>
                  <a:cubicBezTo>
                    <a:pt x="1858" y="5764"/>
                    <a:pt x="2311" y="6073"/>
                    <a:pt x="2311" y="6073"/>
                  </a:cubicBezTo>
                  <a:cubicBezTo>
                    <a:pt x="2620" y="5764"/>
                    <a:pt x="2930" y="5550"/>
                    <a:pt x="3144" y="5264"/>
                  </a:cubicBezTo>
                  <a:cubicBezTo>
                    <a:pt x="4454" y="3454"/>
                    <a:pt x="3811" y="1715"/>
                    <a:pt x="3144" y="787"/>
                  </a:cubicBezTo>
                  <a:cubicBezTo>
                    <a:pt x="2739" y="263"/>
                    <a:pt x="2311" y="1"/>
                    <a:pt x="2311"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84"/>
            <p:cNvSpPr/>
            <p:nvPr/>
          </p:nvSpPr>
          <p:spPr>
            <a:xfrm>
              <a:off x="4958330" y="2510859"/>
              <a:ext cx="351489" cy="227220"/>
            </a:xfrm>
            <a:custGeom>
              <a:rect b="b" l="l" r="r" t="t"/>
              <a:pathLst>
                <a:path extrusionOk="0" h="7621" w="11789">
                  <a:moveTo>
                    <a:pt x="5954" y="1096"/>
                  </a:moveTo>
                  <a:cubicBezTo>
                    <a:pt x="6787" y="1715"/>
                    <a:pt x="7287" y="2739"/>
                    <a:pt x="7287" y="3834"/>
                  </a:cubicBezTo>
                  <a:cubicBezTo>
                    <a:pt x="7287" y="4930"/>
                    <a:pt x="6740" y="5954"/>
                    <a:pt x="5954" y="6573"/>
                  </a:cubicBezTo>
                  <a:cubicBezTo>
                    <a:pt x="5144" y="5954"/>
                    <a:pt x="4596" y="4977"/>
                    <a:pt x="4596" y="3834"/>
                  </a:cubicBezTo>
                  <a:cubicBezTo>
                    <a:pt x="4596" y="3120"/>
                    <a:pt x="4811" y="2429"/>
                    <a:pt x="5239" y="1834"/>
                  </a:cubicBezTo>
                  <a:cubicBezTo>
                    <a:pt x="5430" y="1548"/>
                    <a:pt x="5668" y="1310"/>
                    <a:pt x="5954" y="1096"/>
                  </a:cubicBezTo>
                  <a:close/>
                  <a:moveTo>
                    <a:pt x="3810" y="0"/>
                  </a:moveTo>
                  <a:cubicBezTo>
                    <a:pt x="1691" y="0"/>
                    <a:pt x="0" y="1691"/>
                    <a:pt x="0" y="3810"/>
                  </a:cubicBezTo>
                  <a:cubicBezTo>
                    <a:pt x="0" y="4144"/>
                    <a:pt x="24" y="4430"/>
                    <a:pt x="119" y="4763"/>
                  </a:cubicBezTo>
                  <a:cubicBezTo>
                    <a:pt x="139" y="4842"/>
                    <a:pt x="208" y="4888"/>
                    <a:pt x="271" y="4888"/>
                  </a:cubicBezTo>
                  <a:cubicBezTo>
                    <a:pt x="285" y="4888"/>
                    <a:pt x="298" y="4886"/>
                    <a:pt x="310" y="4882"/>
                  </a:cubicBezTo>
                  <a:cubicBezTo>
                    <a:pt x="405" y="4858"/>
                    <a:pt x="476" y="4763"/>
                    <a:pt x="429" y="4668"/>
                  </a:cubicBezTo>
                  <a:cubicBezTo>
                    <a:pt x="381" y="4406"/>
                    <a:pt x="310" y="4096"/>
                    <a:pt x="310" y="3810"/>
                  </a:cubicBezTo>
                  <a:cubicBezTo>
                    <a:pt x="310" y="1905"/>
                    <a:pt x="1858" y="357"/>
                    <a:pt x="3763" y="357"/>
                  </a:cubicBezTo>
                  <a:cubicBezTo>
                    <a:pt x="4430" y="357"/>
                    <a:pt x="5049" y="524"/>
                    <a:pt x="5597" y="857"/>
                  </a:cubicBezTo>
                  <a:cubicBezTo>
                    <a:pt x="5311" y="1072"/>
                    <a:pt x="5073" y="1334"/>
                    <a:pt x="4882" y="1643"/>
                  </a:cubicBezTo>
                  <a:cubicBezTo>
                    <a:pt x="4430" y="2286"/>
                    <a:pt x="4192" y="3025"/>
                    <a:pt x="4192" y="3810"/>
                  </a:cubicBezTo>
                  <a:cubicBezTo>
                    <a:pt x="4192" y="5001"/>
                    <a:pt x="4715" y="6049"/>
                    <a:pt x="5597" y="6763"/>
                  </a:cubicBezTo>
                  <a:cubicBezTo>
                    <a:pt x="5049" y="7073"/>
                    <a:pt x="4430" y="7263"/>
                    <a:pt x="3763" y="7263"/>
                  </a:cubicBezTo>
                  <a:cubicBezTo>
                    <a:pt x="2453" y="7263"/>
                    <a:pt x="1262" y="6549"/>
                    <a:pt x="667" y="5382"/>
                  </a:cubicBezTo>
                  <a:cubicBezTo>
                    <a:pt x="649" y="5309"/>
                    <a:pt x="575" y="5278"/>
                    <a:pt x="499" y="5278"/>
                  </a:cubicBezTo>
                  <a:cubicBezTo>
                    <a:pt x="475" y="5278"/>
                    <a:pt x="451" y="5281"/>
                    <a:pt x="429" y="5287"/>
                  </a:cubicBezTo>
                  <a:cubicBezTo>
                    <a:pt x="357" y="5335"/>
                    <a:pt x="310" y="5454"/>
                    <a:pt x="357" y="5525"/>
                  </a:cubicBezTo>
                  <a:cubicBezTo>
                    <a:pt x="1000" y="6811"/>
                    <a:pt x="2310" y="7621"/>
                    <a:pt x="3739" y="7621"/>
                  </a:cubicBezTo>
                  <a:cubicBezTo>
                    <a:pt x="4525" y="7621"/>
                    <a:pt x="5263" y="7383"/>
                    <a:pt x="5859" y="6954"/>
                  </a:cubicBezTo>
                  <a:cubicBezTo>
                    <a:pt x="6454" y="7383"/>
                    <a:pt x="7192" y="7621"/>
                    <a:pt x="7978" y="7621"/>
                  </a:cubicBezTo>
                  <a:cubicBezTo>
                    <a:pt x="10074" y="7621"/>
                    <a:pt x="11788" y="5930"/>
                    <a:pt x="11788" y="3810"/>
                  </a:cubicBezTo>
                  <a:cubicBezTo>
                    <a:pt x="11788" y="1691"/>
                    <a:pt x="10169" y="24"/>
                    <a:pt x="8049" y="24"/>
                  </a:cubicBezTo>
                  <a:cubicBezTo>
                    <a:pt x="7883" y="24"/>
                    <a:pt x="7668" y="24"/>
                    <a:pt x="7502" y="48"/>
                  </a:cubicBezTo>
                  <a:cubicBezTo>
                    <a:pt x="7406" y="48"/>
                    <a:pt x="7335" y="143"/>
                    <a:pt x="7335" y="262"/>
                  </a:cubicBezTo>
                  <a:cubicBezTo>
                    <a:pt x="7335" y="381"/>
                    <a:pt x="7430" y="405"/>
                    <a:pt x="7549" y="405"/>
                  </a:cubicBezTo>
                  <a:cubicBezTo>
                    <a:pt x="7740" y="381"/>
                    <a:pt x="7883" y="381"/>
                    <a:pt x="8049" y="381"/>
                  </a:cubicBezTo>
                  <a:cubicBezTo>
                    <a:pt x="9955" y="381"/>
                    <a:pt x="11503" y="1929"/>
                    <a:pt x="11503" y="3834"/>
                  </a:cubicBezTo>
                  <a:cubicBezTo>
                    <a:pt x="11503" y="5739"/>
                    <a:pt x="9955" y="7287"/>
                    <a:pt x="8049" y="7287"/>
                  </a:cubicBezTo>
                  <a:cubicBezTo>
                    <a:pt x="7406" y="7287"/>
                    <a:pt x="6787" y="7121"/>
                    <a:pt x="6240" y="6787"/>
                  </a:cubicBezTo>
                  <a:cubicBezTo>
                    <a:pt x="7097" y="6073"/>
                    <a:pt x="7645" y="5025"/>
                    <a:pt x="7645" y="3834"/>
                  </a:cubicBezTo>
                  <a:cubicBezTo>
                    <a:pt x="7645" y="2643"/>
                    <a:pt x="7097" y="1572"/>
                    <a:pt x="6240" y="881"/>
                  </a:cubicBezTo>
                  <a:cubicBezTo>
                    <a:pt x="6430" y="762"/>
                    <a:pt x="6621" y="691"/>
                    <a:pt x="6811" y="595"/>
                  </a:cubicBezTo>
                  <a:cubicBezTo>
                    <a:pt x="6906" y="572"/>
                    <a:pt x="6954" y="453"/>
                    <a:pt x="6906" y="357"/>
                  </a:cubicBezTo>
                  <a:cubicBezTo>
                    <a:pt x="6872" y="288"/>
                    <a:pt x="6798" y="243"/>
                    <a:pt x="6734" y="243"/>
                  </a:cubicBezTo>
                  <a:cubicBezTo>
                    <a:pt x="6710" y="243"/>
                    <a:pt x="6687" y="249"/>
                    <a:pt x="6668" y="262"/>
                  </a:cubicBezTo>
                  <a:cubicBezTo>
                    <a:pt x="6382" y="357"/>
                    <a:pt x="6144" y="500"/>
                    <a:pt x="5906" y="643"/>
                  </a:cubicBezTo>
                  <a:cubicBezTo>
                    <a:pt x="5311" y="238"/>
                    <a:pt x="4573" y="0"/>
                    <a:pt x="3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84"/>
            <p:cNvSpPr/>
            <p:nvPr/>
          </p:nvSpPr>
          <p:spPr>
            <a:xfrm>
              <a:off x="4993810" y="2609547"/>
              <a:ext cx="68217" cy="10674"/>
            </a:xfrm>
            <a:custGeom>
              <a:rect b="b" l="l" r="r" t="t"/>
              <a:pathLst>
                <a:path extrusionOk="0" h="358" w="2288">
                  <a:moveTo>
                    <a:pt x="168" y="0"/>
                  </a:moveTo>
                  <a:cubicBezTo>
                    <a:pt x="72" y="0"/>
                    <a:pt x="25" y="48"/>
                    <a:pt x="1" y="143"/>
                  </a:cubicBezTo>
                  <a:cubicBezTo>
                    <a:pt x="1" y="262"/>
                    <a:pt x="72" y="358"/>
                    <a:pt x="168" y="358"/>
                  </a:cubicBezTo>
                  <a:lnTo>
                    <a:pt x="2073" y="358"/>
                  </a:lnTo>
                  <a:cubicBezTo>
                    <a:pt x="2168" y="358"/>
                    <a:pt x="2216" y="286"/>
                    <a:pt x="2263" y="191"/>
                  </a:cubicBezTo>
                  <a:cubicBezTo>
                    <a:pt x="2287" y="72"/>
                    <a:pt x="2192" y="0"/>
                    <a:pt x="2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84"/>
            <p:cNvSpPr/>
            <p:nvPr/>
          </p:nvSpPr>
          <p:spPr>
            <a:xfrm>
              <a:off x="4993810" y="2630836"/>
              <a:ext cx="46899" cy="10674"/>
            </a:xfrm>
            <a:custGeom>
              <a:rect b="b" l="l" r="r" t="t"/>
              <a:pathLst>
                <a:path extrusionOk="0" h="358" w="1573">
                  <a:moveTo>
                    <a:pt x="168" y="1"/>
                  </a:moveTo>
                  <a:cubicBezTo>
                    <a:pt x="72" y="1"/>
                    <a:pt x="25" y="48"/>
                    <a:pt x="1" y="144"/>
                  </a:cubicBezTo>
                  <a:cubicBezTo>
                    <a:pt x="1" y="263"/>
                    <a:pt x="72" y="358"/>
                    <a:pt x="168" y="358"/>
                  </a:cubicBezTo>
                  <a:lnTo>
                    <a:pt x="1358" y="358"/>
                  </a:lnTo>
                  <a:cubicBezTo>
                    <a:pt x="1454" y="358"/>
                    <a:pt x="1501" y="286"/>
                    <a:pt x="1549" y="191"/>
                  </a:cubicBezTo>
                  <a:cubicBezTo>
                    <a:pt x="1573" y="72"/>
                    <a:pt x="1477" y="1"/>
                    <a:pt x="1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84"/>
            <p:cNvSpPr/>
            <p:nvPr/>
          </p:nvSpPr>
          <p:spPr>
            <a:xfrm>
              <a:off x="5208958" y="2609547"/>
              <a:ext cx="69618" cy="10674"/>
            </a:xfrm>
            <a:custGeom>
              <a:rect b="b" l="l" r="r" t="t"/>
              <a:pathLst>
                <a:path extrusionOk="0" h="358" w="2335">
                  <a:moveTo>
                    <a:pt x="215" y="0"/>
                  </a:moveTo>
                  <a:cubicBezTo>
                    <a:pt x="120" y="0"/>
                    <a:pt x="72" y="48"/>
                    <a:pt x="48" y="143"/>
                  </a:cubicBezTo>
                  <a:cubicBezTo>
                    <a:pt x="1" y="262"/>
                    <a:pt x="96" y="358"/>
                    <a:pt x="215" y="358"/>
                  </a:cubicBezTo>
                  <a:lnTo>
                    <a:pt x="2120" y="358"/>
                  </a:lnTo>
                  <a:cubicBezTo>
                    <a:pt x="2215" y="358"/>
                    <a:pt x="2263" y="286"/>
                    <a:pt x="2311" y="191"/>
                  </a:cubicBezTo>
                  <a:cubicBezTo>
                    <a:pt x="2335" y="119"/>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84"/>
            <p:cNvSpPr/>
            <p:nvPr/>
          </p:nvSpPr>
          <p:spPr>
            <a:xfrm>
              <a:off x="5230276" y="2630836"/>
              <a:ext cx="48300" cy="10674"/>
            </a:xfrm>
            <a:custGeom>
              <a:rect b="b" l="l" r="r" t="t"/>
              <a:pathLst>
                <a:path extrusionOk="0" h="358" w="1620">
                  <a:moveTo>
                    <a:pt x="214" y="1"/>
                  </a:moveTo>
                  <a:cubicBezTo>
                    <a:pt x="119" y="1"/>
                    <a:pt x="72" y="48"/>
                    <a:pt x="48" y="144"/>
                  </a:cubicBezTo>
                  <a:cubicBezTo>
                    <a:pt x="0" y="263"/>
                    <a:pt x="95" y="358"/>
                    <a:pt x="214" y="358"/>
                  </a:cubicBezTo>
                  <a:lnTo>
                    <a:pt x="1381" y="358"/>
                  </a:lnTo>
                  <a:cubicBezTo>
                    <a:pt x="1477" y="358"/>
                    <a:pt x="1548" y="286"/>
                    <a:pt x="1548" y="191"/>
                  </a:cubicBezTo>
                  <a:cubicBezTo>
                    <a:pt x="1620" y="72"/>
                    <a:pt x="1524"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2" name="Google Shape;21082;p84"/>
          <p:cNvGrpSpPr/>
          <p:nvPr/>
        </p:nvGrpSpPr>
        <p:grpSpPr>
          <a:xfrm>
            <a:off x="4022564" y="2449797"/>
            <a:ext cx="353606" cy="352890"/>
            <a:chOff x="4365452" y="2449797"/>
            <a:chExt cx="353606" cy="352890"/>
          </a:xfrm>
        </p:grpSpPr>
        <p:sp>
          <p:nvSpPr>
            <p:cNvPr id="21083" name="Google Shape;21083;p84"/>
            <p:cNvSpPr/>
            <p:nvPr/>
          </p:nvSpPr>
          <p:spPr>
            <a:xfrm>
              <a:off x="4635966" y="2486708"/>
              <a:ext cx="67471" cy="67471"/>
            </a:xfrm>
            <a:custGeom>
              <a:rect b="b" l="l" r="r" t="t"/>
              <a:pathLst>
                <a:path extrusionOk="0" h="2263" w="2263">
                  <a:moveTo>
                    <a:pt x="1120" y="0"/>
                  </a:moveTo>
                  <a:cubicBezTo>
                    <a:pt x="501" y="0"/>
                    <a:pt x="0" y="501"/>
                    <a:pt x="0" y="1143"/>
                  </a:cubicBezTo>
                  <a:cubicBezTo>
                    <a:pt x="0" y="1763"/>
                    <a:pt x="501" y="2263"/>
                    <a:pt x="1120" y="2263"/>
                  </a:cubicBezTo>
                  <a:cubicBezTo>
                    <a:pt x="1739" y="2263"/>
                    <a:pt x="2263" y="1763"/>
                    <a:pt x="2263" y="1143"/>
                  </a:cubicBezTo>
                  <a:cubicBezTo>
                    <a:pt x="2263" y="501"/>
                    <a:pt x="1739" y="0"/>
                    <a:pt x="1120"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84"/>
            <p:cNvSpPr/>
            <p:nvPr/>
          </p:nvSpPr>
          <p:spPr>
            <a:xfrm>
              <a:off x="4649443" y="2487424"/>
              <a:ext cx="53995" cy="66756"/>
            </a:xfrm>
            <a:custGeom>
              <a:rect b="b" l="l" r="r" t="t"/>
              <a:pathLst>
                <a:path extrusionOk="0" h="2239" w="1811">
                  <a:moveTo>
                    <a:pt x="1" y="2024"/>
                  </a:moveTo>
                  <a:cubicBezTo>
                    <a:pt x="5" y="2027"/>
                    <a:pt x="9" y="2030"/>
                    <a:pt x="13" y="2032"/>
                  </a:cubicBezTo>
                  <a:lnTo>
                    <a:pt x="13" y="2032"/>
                  </a:lnTo>
                  <a:cubicBezTo>
                    <a:pt x="9" y="2029"/>
                    <a:pt x="5" y="2027"/>
                    <a:pt x="1" y="2024"/>
                  </a:cubicBezTo>
                  <a:close/>
                  <a:moveTo>
                    <a:pt x="906" y="0"/>
                  </a:moveTo>
                  <a:lnTo>
                    <a:pt x="906" y="0"/>
                  </a:lnTo>
                  <a:cubicBezTo>
                    <a:pt x="1215" y="215"/>
                    <a:pt x="1382" y="548"/>
                    <a:pt x="1382" y="929"/>
                  </a:cubicBezTo>
                  <a:cubicBezTo>
                    <a:pt x="1382" y="1548"/>
                    <a:pt x="882" y="2072"/>
                    <a:pt x="263" y="2072"/>
                  </a:cubicBezTo>
                  <a:cubicBezTo>
                    <a:pt x="173" y="2072"/>
                    <a:pt x="83" y="2072"/>
                    <a:pt x="13" y="2032"/>
                  </a:cubicBezTo>
                  <a:lnTo>
                    <a:pt x="13" y="2032"/>
                  </a:lnTo>
                  <a:cubicBezTo>
                    <a:pt x="201" y="2147"/>
                    <a:pt x="435" y="2239"/>
                    <a:pt x="668" y="2239"/>
                  </a:cubicBezTo>
                  <a:cubicBezTo>
                    <a:pt x="1311" y="2239"/>
                    <a:pt x="1811" y="1739"/>
                    <a:pt x="1811" y="1119"/>
                  </a:cubicBezTo>
                  <a:cubicBezTo>
                    <a:pt x="1811" y="572"/>
                    <a:pt x="1454" y="119"/>
                    <a:pt x="906"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84"/>
            <p:cNvSpPr/>
            <p:nvPr/>
          </p:nvSpPr>
          <p:spPr>
            <a:xfrm>
              <a:off x="4420819" y="2692613"/>
              <a:ext cx="28444" cy="28444"/>
            </a:xfrm>
            <a:custGeom>
              <a:rect b="b" l="l" r="r" t="t"/>
              <a:pathLst>
                <a:path extrusionOk="0" h="954" w="954">
                  <a:moveTo>
                    <a:pt x="477" y="1"/>
                  </a:moveTo>
                  <a:cubicBezTo>
                    <a:pt x="215" y="1"/>
                    <a:pt x="1" y="215"/>
                    <a:pt x="1" y="477"/>
                  </a:cubicBezTo>
                  <a:cubicBezTo>
                    <a:pt x="1" y="739"/>
                    <a:pt x="215" y="953"/>
                    <a:pt x="477" y="953"/>
                  </a:cubicBezTo>
                  <a:cubicBezTo>
                    <a:pt x="739" y="953"/>
                    <a:pt x="953" y="739"/>
                    <a:pt x="953" y="477"/>
                  </a:cubicBezTo>
                  <a:cubicBezTo>
                    <a:pt x="953" y="215"/>
                    <a:pt x="739"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84"/>
            <p:cNvSpPr/>
            <p:nvPr/>
          </p:nvSpPr>
          <p:spPr>
            <a:xfrm>
              <a:off x="4422966" y="2693329"/>
              <a:ext cx="26297" cy="27728"/>
            </a:xfrm>
            <a:custGeom>
              <a:rect b="b" l="l" r="r" t="t"/>
              <a:pathLst>
                <a:path extrusionOk="0" h="930" w="882">
                  <a:moveTo>
                    <a:pt x="476" y="0"/>
                  </a:moveTo>
                  <a:cubicBezTo>
                    <a:pt x="500" y="72"/>
                    <a:pt x="500" y="119"/>
                    <a:pt x="500" y="191"/>
                  </a:cubicBezTo>
                  <a:cubicBezTo>
                    <a:pt x="500" y="453"/>
                    <a:pt x="286" y="667"/>
                    <a:pt x="24" y="667"/>
                  </a:cubicBezTo>
                  <a:lnTo>
                    <a:pt x="0" y="667"/>
                  </a:lnTo>
                  <a:cubicBezTo>
                    <a:pt x="48" y="810"/>
                    <a:pt x="238" y="929"/>
                    <a:pt x="405" y="929"/>
                  </a:cubicBezTo>
                  <a:cubicBezTo>
                    <a:pt x="691" y="929"/>
                    <a:pt x="881" y="715"/>
                    <a:pt x="881" y="453"/>
                  </a:cubicBezTo>
                  <a:cubicBezTo>
                    <a:pt x="881" y="191"/>
                    <a:pt x="691"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84"/>
            <p:cNvSpPr/>
            <p:nvPr/>
          </p:nvSpPr>
          <p:spPr>
            <a:xfrm>
              <a:off x="4467689" y="2579732"/>
              <a:ext cx="28414" cy="28414"/>
            </a:xfrm>
            <a:custGeom>
              <a:rect b="b" l="l" r="r" t="t"/>
              <a:pathLst>
                <a:path extrusionOk="0" h="953" w="953">
                  <a:moveTo>
                    <a:pt x="477" y="0"/>
                  </a:moveTo>
                  <a:cubicBezTo>
                    <a:pt x="215" y="0"/>
                    <a:pt x="0" y="214"/>
                    <a:pt x="0" y="476"/>
                  </a:cubicBezTo>
                  <a:cubicBezTo>
                    <a:pt x="0" y="738"/>
                    <a:pt x="215" y="953"/>
                    <a:pt x="477" y="953"/>
                  </a:cubicBezTo>
                  <a:cubicBezTo>
                    <a:pt x="762" y="953"/>
                    <a:pt x="953" y="738"/>
                    <a:pt x="953" y="476"/>
                  </a:cubicBezTo>
                  <a:cubicBezTo>
                    <a:pt x="953" y="214"/>
                    <a:pt x="762"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84"/>
            <p:cNvSpPr/>
            <p:nvPr/>
          </p:nvSpPr>
          <p:spPr>
            <a:xfrm>
              <a:off x="4469090" y="2581134"/>
              <a:ext cx="26327" cy="27012"/>
            </a:xfrm>
            <a:custGeom>
              <a:rect b="b" l="l" r="r" t="t"/>
              <a:pathLst>
                <a:path extrusionOk="0" h="906" w="883">
                  <a:moveTo>
                    <a:pt x="477" y="1"/>
                  </a:moveTo>
                  <a:cubicBezTo>
                    <a:pt x="501" y="48"/>
                    <a:pt x="501" y="120"/>
                    <a:pt x="501" y="167"/>
                  </a:cubicBezTo>
                  <a:cubicBezTo>
                    <a:pt x="501" y="429"/>
                    <a:pt x="287" y="644"/>
                    <a:pt x="25" y="644"/>
                  </a:cubicBezTo>
                  <a:lnTo>
                    <a:pt x="1" y="644"/>
                  </a:lnTo>
                  <a:cubicBezTo>
                    <a:pt x="49" y="787"/>
                    <a:pt x="239" y="906"/>
                    <a:pt x="406" y="906"/>
                  </a:cubicBezTo>
                  <a:cubicBezTo>
                    <a:pt x="692" y="906"/>
                    <a:pt x="882" y="715"/>
                    <a:pt x="882" y="429"/>
                  </a:cubicBezTo>
                  <a:cubicBezTo>
                    <a:pt x="882" y="191"/>
                    <a:pt x="715"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84"/>
            <p:cNvSpPr/>
            <p:nvPr/>
          </p:nvSpPr>
          <p:spPr>
            <a:xfrm>
              <a:off x="4529466" y="2618075"/>
              <a:ext cx="28414" cy="28414"/>
            </a:xfrm>
            <a:custGeom>
              <a:rect b="b" l="l" r="r" t="t"/>
              <a:pathLst>
                <a:path extrusionOk="0" h="953" w="953">
                  <a:moveTo>
                    <a:pt x="477" y="0"/>
                  </a:moveTo>
                  <a:cubicBezTo>
                    <a:pt x="215" y="0"/>
                    <a:pt x="0" y="214"/>
                    <a:pt x="0" y="476"/>
                  </a:cubicBezTo>
                  <a:cubicBezTo>
                    <a:pt x="0" y="738"/>
                    <a:pt x="215" y="953"/>
                    <a:pt x="477" y="953"/>
                  </a:cubicBezTo>
                  <a:cubicBezTo>
                    <a:pt x="738" y="953"/>
                    <a:pt x="953" y="738"/>
                    <a:pt x="953" y="476"/>
                  </a:cubicBezTo>
                  <a:cubicBezTo>
                    <a:pt x="953" y="214"/>
                    <a:pt x="738"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84"/>
            <p:cNvSpPr/>
            <p:nvPr/>
          </p:nvSpPr>
          <p:spPr>
            <a:xfrm>
              <a:off x="4530868" y="2618761"/>
              <a:ext cx="27012" cy="27728"/>
            </a:xfrm>
            <a:custGeom>
              <a:rect b="b" l="l" r="r" t="t"/>
              <a:pathLst>
                <a:path extrusionOk="0" h="930" w="906">
                  <a:moveTo>
                    <a:pt x="477" y="1"/>
                  </a:moveTo>
                  <a:cubicBezTo>
                    <a:pt x="525" y="72"/>
                    <a:pt x="525" y="120"/>
                    <a:pt x="525" y="191"/>
                  </a:cubicBezTo>
                  <a:cubicBezTo>
                    <a:pt x="525" y="453"/>
                    <a:pt x="310" y="668"/>
                    <a:pt x="48" y="668"/>
                  </a:cubicBezTo>
                  <a:lnTo>
                    <a:pt x="1" y="668"/>
                  </a:lnTo>
                  <a:cubicBezTo>
                    <a:pt x="72" y="811"/>
                    <a:pt x="239" y="930"/>
                    <a:pt x="430" y="930"/>
                  </a:cubicBezTo>
                  <a:cubicBezTo>
                    <a:pt x="691" y="930"/>
                    <a:pt x="906" y="715"/>
                    <a:pt x="906" y="453"/>
                  </a:cubicBezTo>
                  <a:cubicBezTo>
                    <a:pt x="906" y="191"/>
                    <a:pt x="691"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84"/>
            <p:cNvSpPr/>
            <p:nvPr/>
          </p:nvSpPr>
          <p:spPr>
            <a:xfrm>
              <a:off x="4574189" y="2543507"/>
              <a:ext cx="28444" cy="28444"/>
            </a:xfrm>
            <a:custGeom>
              <a:rect b="b" l="l" r="r" t="t"/>
              <a:pathLst>
                <a:path extrusionOk="0" h="954" w="954">
                  <a:moveTo>
                    <a:pt x="477" y="1"/>
                  </a:moveTo>
                  <a:cubicBezTo>
                    <a:pt x="215" y="1"/>
                    <a:pt x="1" y="215"/>
                    <a:pt x="1" y="477"/>
                  </a:cubicBezTo>
                  <a:cubicBezTo>
                    <a:pt x="1" y="739"/>
                    <a:pt x="215" y="953"/>
                    <a:pt x="477" y="953"/>
                  </a:cubicBezTo>
                  <a:cubicBezTo>
                    <a:pt x="763" y="953"/>
                    <a:pt x="953" y="739"/>
                    <a:pt x="953" y="477"/>
                  </a:cubicBezTo>
                  <a:cubicBezTo>
                    <a:pt x="953" y="215"/>
                    <a:pt x="763"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84"/>
            <p:cNvSpPr/>
            <p:nvPr/>
          </p:nvSpPr>
          <p:spPr>
            <a:xfrm>
              <a:off x="4576306" y="2544222"/>
              <a:ext cx="27012" cy="27728"/>
            </a:xfrm>
            <a:custGeom>
              <a:rect b="b" l="l" r="r" t="t"/>
              <a:pathLst>
                <a:path extrusionOk="0" h="930" w="906">
                  <a:moveTo>
                    <a:pt x="477" y="0"/>
                  </a:moveTo>
                  <a:cubicBezTo>
                    <a:pt x="501" y="72"/>
                    <a:pt x="501" y="119"/>
                    <a:pt x="501" y="191"/>
                  </a:cubicBezTo>
                  <a:cubicBezTo>
                    <a:pt x="501" y="453"/>
                    <a:pt x="311" y="667"/>
                    <a:pt x="25" y="667"/>
                  </a:cubicBezTo>
                  <a:lnTo>
                    <a:pt x="1" y="667"/>
                  </a:lnTo>
                  <a:cubicBezTo>
                    <a:pt x="72" y="810"/>
                    <a:pt x="239" y="929"/>
                    <a:pt x="430" y="929"/>
                  </a:cubicBezTo>
                  <a:cubicBezTo>
                    <a:pt x="692" y="929"/>
                    <a:pt x="906" y="715"/>
                    <a:pt x="906" y="453"/>
                  </a:cubicBezTo>
                  <a:cubicBezTo>
                    <a:pt x="906" y="191"/>
                    <a:pt x="715"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84"/>
            <p:cNvSpPr/>
            <p:nvPr/>
          </p:nvSpPr>
          <p:spPr>
            <a:xfrm>
              <a:off x="4655138" y="2505880"/>
              <a:ext cx="28414" cy="29129"/>
            </a:xfrm>
            <a:custGeom>
              <a:rect b="b" l="l" r="r" t="t"/>
              <a:pathLst>
                <a:path extrusionOk="0" h="977" w="953">
                  <a:moveTo>
                    <a:pt x="477" y="0"/>
                  </a:moveTo>
                  <a:cubicBezTo>
                    <a:pt x="215" y="0"/>
                    <a:pt x="0" y="215"/>
                    <a:pt x="0" y="500"/>
                  </a:cubicBezTo>
                  <a:cubicBezTo>
                    <a:pt x="0" y="762"/>
                    <a:pt x="215" y="977"/>
                    <a:pt x="477" y="977"/>
                  </a:cubicBezTo>
                  <a:cubicBezTo>
                    <a:pt x="739" y="977"/>
                    <a:pt x="953" y="762"/>
                    <a:pt x="953" y="500"/>
                  </a:cubicBezTo>
                  <a:cubicBezTo>
                    <a:pt x="953" y="215"/>
                    <a:pt x="739"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84"/>
            <p:cNvSpPr/>
            <p:nvPr/>
          </p:nvSpPr>
          <p:spPr>
            <a:xfrm>
              <a:off x="4656569" y="2507311"/>
              <a:ext cx="26297" cy="27698"/>
            </a:xfrm>
            <a:custGeom>
              <a:rect b="b" l="l" r="r" t="t"/>
              <a:pathLst>
                <a:path extrusionOk="0" h="929" w="882">
                  <a:moveTo>
                    <a:pt x="476" y="0"/>
                  </a:moveTo>
                  <a:cubicBezTo>
                    <a:pt x="500" y="48"/>
                    <a:pt x="500" y="119"/>
                    <a:pt x="500" y="167"/>
                  </a:cubicBezTo>
                  <a:cubicBezTo>
                    <a:pt x="500" y="452"/>
                    <a:pt x="286" y="643"/>
                    <a:pt x="24" y="643"/>
                  </a:cubicBezTo>
                  <a:lnTo>
                    <a:pt x="0" y="643"/>
                  </a:lnTo>
                  <a:cubicBezTo>
                    <a:pt x="48" y="810"/>
                    <a:pt x="238" y="929"/>
                    <a:pt x="405" y="929"/>
                  </a:cubicBezTo>
                  <a:cubicBezTo>
                    <a:pt x="667" y="929"/>
                    <a:pt x="881" y="714"/>
                    <a:pt x="881" y="452"/>
                  </a:cubicBezTo>
                  <a:cubicBezTo>
                    <a:pt x="881" y="167"/>
                    <a:pt x="714"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84"/>
            <p:cNvSpPr/>
            <p:nvPr/>
          </p:nvSpPr>
          <p:spPr>
            <a:xfrm>
              <a:off x="4370401" y="2773562"/>
              <a:ext cx="343678" cy="24180"/>
            </a:xfrm>
            <a:custGeom>
              <a:rect b="b" l="l" r="r" t="t"/>
              <a:pathLst>
                <a:path extrusionOk="0" h="811" w="11527">
                  <a:moveTo>
                    <a:pt x="120" y="0"/>
                  </a:moveTo>
                  <a:cubicBezTo>
                    <a:pt x="72" y="0"/>
                    <a:pt x="1" y="48"/>
                    <a:pt x="1" y="119"/>
                  </a:cubicBezTo>
                  <a:lnTo>
                    <a:pt x="1" y="691"/>
                  </a:lnTo>
                  <a:cubicBezTo>
                    <a:pt x="1" y="739"/>
                    <a:pt x="72" y="810"/>
                    <a:pt x="120" y="810"/>
                  </a:cubicBezTo>
                  <a:lnTo>
                    <a:pt x="11408" y="810"/>
                  </a:lnTo>
                  <a:cubicBezTo>
                    <a:pt x="11456" y="810"/>
                    <a:pt x="11527" y="739"/>
                    <a:pt x="11527" y="691"/>
                  </a:cubicBezTo>
                  <a:lnTo>
                    <a:pt x="11527" y="119"/>
                  </a:lnTo>
                  <a:cubicBezTo>
                    <a:pt x="11527" y="48"/>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84"/>
            <p:cNvSpPr/>
            <p:nvPr/>
          </p:nvSpPr>
          <p:spPr>
            <a:xfrm>
              <a:off x="4696313" y="2772846"/>
              <a:ext cx="17770" cy="23464"/>
            </a:xfrm>
            <a:custGeom>
              <a:rect b="b" l="l" r="r" t="t"/>
              <a:pathLst>
                <a:path extrusionOk="0" h="787" w="596">
                  <a:moveTo>
                    <a:pt x="1" y="1"/>
                  </a:moveTo>
                  <a:cubicBezTo>
                    <a:pt x="48" y="1"/>
                    <a:pt x="120" y="48"/>
                    <a:pt x="120" y="120"/>
                  </a:cubicBezTo>
                  <a:lnTo>
                    <a:pt x="120" y="667"/>
                  </a:lnTo>
                  <a:cubicBezTo>
                    <a:pt x="120" y="739"/>
                    <a:pt x="48" y="786"/>
                    <a:pt x="1" y="786"/>
                  </a:cubicBezTo>
                  <a:lnTo>
                    <a:pt x="477" y="786"/>
                  </a:lnTo>
                  <a:cubicBezTo>
                    <a:pt x="525" y="786"/>
                    <a:pt x="596" y="739"/>
                    <a:pt x="596" y="667"/>
                  </a:cubicBezTo>
                  <a:lnTo>
                    <a:pt x="596" y="120"/>
                  </a:lnTo>
                  <a:cubicBezTo>
                    <a:pt x="596" y="48"/>
                    <a:pt x="525"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84"/>
            <p:cNvSpPr/>
            <p:nvPr/>
          </p:nvSpPr>
          <p:spPr>
            <a:xfrm>
              <a:off x="4430062" y="2733430"/>
              <a:ext cx="10674" cy="18157"/>
            </a:xfrm>
            <a:custGeom>
              <a:rect b="b" l="l" r="r" t="t"/>
              <a:pathLst>
                <a:path extrusionOk="0" h="609" w="358">
                  <a:moveTo>
                    <a:pt x="153" y="0"/>
                  </a:moveTo>
                  <a:cubicBezTo>
                    <a:pt x="64" y="0"/>
                    <a:pt x="0" y="82"/>
                    <a:pt x="0" y="180"/>
                  </a:cubicBezTo>
                  <a:lnTo>
                    <a:pt x="0" y="418"/>
                  </a:lnTo>
                  <a:cubicBezTo>
                    <a:pt x="0" y="513"/>
                    <a:pt x="48" y="608"/>
                    <a:pt x="143" y="608"/>
                  </a:cubicBezTo>
                  <a:cubicBezTo>
                    <a:pt x="262" y="608"/>
                    <a:pt x="357" y="537"/>
                    <a:pt x="357" y="418"/>
                  </a:cubicBezTo>
                  <a:lnTo>
                    <a:pt x="357" y="180"/>
                  </a:lnTo>
                  <a:cubicBezTo>
                    <a:pt x="357" y="84"/>
                    <a:pt x="286" y="37"/>
                    <a:pt x="215" y="13"/>
                  </a:cubicBezTo>
                  <a:cubicBezTo>
                    <a:pt x="193" y="4"/>
                    <a:pt x="172" y="0"/>
                    <a:pt x="1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84"/>
            <p:cNvSpPr/>
            <p:nvPr/>
          </p:nvSpPr>
          <p:spPr>
            <a:xfrm>
              <a:off x="4583432" y="2699709"/>
              <a:ext cx="10674" cy="17800"/>
            </a:xfrm>
            <a:custGeom>
              <a:rect b="b" l="l" r="r" t="t"/>
              <a:pathLst>
                <a:path extrusionOk="0" h="597" w="358">
                  <a:moveTo>
                    <a:pt x="191" y="1"/>
                  </a:moveTo>
                  <a:cubicBezTo>
                    <a:pt x="95" y="1"/>
                    <a:pt x="0" y="96"/>
                    <a:pt x="0" y="191"/>
                  </a:cubicBezTo>
                  <a:lnTo>
                    <a:pt x="0" y="429"/>
                  </a:lnTo>
                  <a:cubicBezTo>
                    <a:pt x="0" y="501"/>
                    <a:pt x="95" y="596"/>
                    <a:pt x="191" y="596"/>
                  </a:cubicBezTo>
                  <a:cubicBezTo>
                    <a:pt x="262" y="596"/>
                    <a:pt x="357" y="501"/>
                    <a:pt x="357" y="429"/>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84"/>
            <p:cNvSpPr/>
            <p:nvPr/>
          </p:nvSpPr>
          <p:spPr>
            <a:xfrm>
              <a:off x="4583432" y="2727408"/>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84"/>
            <p:cNvSpPr/>
            <p:nvPr/>
          </p:nvSpPr>
          <p:spPr>
            <a:xfrm>
              <a:off x="4583432" y="2672011"/>
              <a:ext cx="10674" cy="17800"/>
            </a:xfrm>
            <a:custGeom>
              <a:rect b="b" l="l" r="r" t="t"/>
              <a:pathLst>
                <a:path extrusionOk="0" h="597" w="358">
                  <a:moveTo>
                    <a:pt x="191" y="1"/>
                  </a:moveTo>
                  <a:cubicBezTo>
                    <a:pt x="95" y="1"/>
                    <a:pt x="0" y="96"/>
                    <a:pt x="0" y="191"/>
                  </a:cubicBezTo>
                  <a:lnTo>
                    <a:pt x="0" y="430"/>
                  </a:lnTo>
                  <a:cubicBezTo>
                    <a:pt x="0" y="525"/>
                    <a:pt x="95" y="596"/>
                    <a:pt x="191" y="596"/>
                  </a:cubicBezTo>
                  <a:cubicBezTo>
                    <a:pt x="262" y="596"/>
                    <a:pt x="357" y="525"/>
                    <a:pt x="357" y="430"/>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84"/>
            <p:cNvSpPr/>
            <p:nvPr/>
          </p:nvSpPr>
          <p:spPr>
            <a:xfrm>
              <a:off x="4583432" y="2645058"/>
              <a:ext cx="10674" cy="17770"/>
            </a:xfrm>
            <a:custGeom>
              <a:rect b="b" l="l" r="r" t="t"/>
              <a:pathLst>
                <a:path extrusionOk="0" h="596" w="358">
                  <a:moveTo>
                    <a:pt x="191" y="0"/>
                  </a:moveTo>
                  <a:cubicBezTo>
                    <a:pt x="95" y="0"/>
                    <a:pt x="0" y="71"/>
                    <a:pt x="0" y="167"/>
                  </a:cubicBezTo>
                  <a:lnTo>
                    <a:pt x="0" y="405"/>
                  </a:lnTo>
                  <a:cubicBezTo>
                    <a:pt x="0" y="500"/>
                    <a:pt x="95" y="595"/>
                    <a:pt x="191" y="595"/>
                  </a:cubicBezTo>
                  <a:cubicBezTo>
                    <a:pt x="262" y="595"/>
                    <a:pt x="357" y="500"/>
                    <a:pt x="357" y="405"/>
                  </a:cubicBezTo>
                  <a:lnTo>
                    <a:pt x="357" y="167"/>
                  </a:lnTo>
                  <a:cubicBezTo>
                    <a:pt x="357" y="48"/>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84"/>
            <p:cNvSpPr/>
            <p:nvPr/>
          </p:nvSpPr>
          <p:spPr>
            <a:xfrm>
              <a:off x="4583432" y="2616644"/>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84"/>
            <p:cNvSpPr/>
            <p:nvPr/>
          </p:nvSpPr>
          <p:spPr>
            <a:xfrm>
              <a:off x="4583432" y="2588945"/>
              <a:ext cx="10674" cy="17800"/>
            </a:xfrm>
            <a:custGeom>
              <a:rect b="b" l="l" r="r" t="t"/>
              <a:pathLst>
                <a:path extrusionOk="0" h="597" w="358">
                  <a:moveTo>
                    <a:pt x="191" y="1"/>
                  </a:moveTo>
                  <a:cubicBezTo>
                    <a:pt x="95" y="1"/>
                    <a:pt x="0" y="96"/>
                    <a:pt x="0" y="167"/>
                  </a:cubicBezTo>
                  <a:lnTo>
                    <a:pt x="0" y="406"/>
                  </a:lnTo>
                  <a:cubicBezTo>
                    <a:pt x="0" y="501"/>
                    <a:pt x="95" y="596"/>
                    <a:pt x="191" y="596"/>
                  </a:cubicBezTo>
                  <a:cubicBezTo>
                    <a:pt x="262" y="596"/>
                    <a:pt x="357" y="501"/>
                    <a:pt x="357" y="406"/>
                  </a:cubicBezTo>
                  <a:lnTo>
                    <a:pt x="357" y="167"/>
                  </a:lnTo>
                  <a:cubicBezTo>
                    <a:pt x="357"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84"/>
            <p:cNvSpPr/>
            <p:nvPr/>
          </p:nvSpPr>
          <p:spPr>
            <a:xfrm>
              <a:off x="4537993" y="2748010"/>
              <a:ext cx="10674" cy="17770"/>
            </a:xfrm>
            <a:custGeom>
              <a:rect b="b" l="l" r="r" t="t"/>
              <a:pathLst>
                <a:path extrusionOk="0" h="596" w="358">
                  <a:moveTo>
                    <a:pt x="191" y="0"/>
                  </a:moveTo>
                  <a:cubicBezTo>
                    <a:pt x="95" y="0"/>
                    <a:pt x="0" y="72"/>
                    <a:pt x="0" y="167"/>
                  </a:cubicBezTo>
                  <a:lnTo>
                    <a:pt x="0" y="405"/>
                  </a:lnTo>
                  <a:cubicBezTo>
                    <a:pt x="0" y="500"/>
                    <a:pt x="95" y="595"/>
                    <a:pt x="191" y="595"/>
                  </a:cubicBezTo>
                  <a:cubicBezTo>
                    <a:pt x="286" y="595"/>
                    <a:pt x="357" y="500"/>
                    <a:pt x="357" y="405"/>
                  </a:cubicBezTo>
                  <a:lnTo>
                    <a:pt x="357" y="167"/>
                  </a:lnTo>
                  <a:cubicBezTo>
                    <a:pt x="357" y="48"/>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84"/>
            <p:cNvSpPr/>
            <p:nvPr/>
          </p:nvSpPr>
          <p:spPr>
            <a:xfrm>
              <a:off x="4537993" y="2691897"/>
              <a:ext cx="10674" cy="17800"/>
            </a:xfrm>
            <a:custGeom>
              <a:rect b="b" l="l" r="r" t="t"/>
              <a:pathLst>
                <a:path extrusionOk="0" h="597" w="358">
                  <a:moveTo>
                    <a:pt x="191" y="1"/>
                  </a:moveTo>
                  <a:cubicBezTo>
                    <a:pt x="95" y="1"/>
                    <a:pt x="0" y="72"/>
                    <a:pt x="0" y="167"/>
                  </a:cubicBezTo>
                  <a:lnTo>
                    <a:pt x="0" y="406"/>
                  </a:lnTo>
                  <a:cubicBezTo>
                    <a:pt x="0" y="501"/>
                    <a:pt x="95" y="596"/>
                    <a:pt x="191" y="596"/>
                  </a:cubicBezTo>
                  <a:cubicBezTo>
                    <a:pt x="286" y="596"/>
                    <a:pt x="357" y="501"/>
                    <a:pt x="357" y="406"/>
                  </a:cubicBezTo>
                  <a:lnTo>
                    <a:pt x="357" y="167"/>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84"/>
            <p:cNvSpPr/>
            <p:nvPr/>
          </p:nvSpPr>
          <p:spPr>
            <a:xfrm>
              <a:off x="4537993" y="2719596"/>
              <a:ext cx="10674" cy="17770"/>
            </a:xfrm>
            <a:custGeom>
              <a:rect b="b" l="l" r="r" t="t"/>
              <a:pathLst>
                <a:path extrusionOk="0" h="596" w="358">
                  <a:moveTo>
                    <a:pt x="191" y="1"/>
                  </a:moveTo>
                  <a:cubicBezTo>
                    <a:pt x="95" y="1"/>
                    <a:pt x="0" y="72"/>
                    <a:pt x="0" y="167"/>
                  </a:cubicBezTo>
                  <a:lnTo>
                    <a:pt x="0" y="405"/>
                  </a:lnTo>
                  <a:cubicBezTo>
                    <a:pt x="0" y="501"/>
                    <a:pt x="95" y="596"/>
                    <a:pt x="191" y="596"/>
                  </a:cubicBezTo>
                  <a:cubicBezTo>
                    <a:pt x="286" y="596"/>
                    <a:pt x="357" y="501"/>
                    <a:pt x="357" y="405"/>
                  </a:cubicBezTo>
                  <a:lnTo>
                    <a:pt x="357" y="167"/>
                  </a:ln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84"/>
            <p:cNvSpPr/>
            <p:nvPr/>
          </p:nvSpPr>
          <p:spPr>
            <a:xfrm>
              <a:off x="4537993" y="2664199"/>
              <a:ext cx="10674" cy="17800"/>
            </a:xfrm>
            <a:custGeom>
              <a:rect b="b" l="l" r="r" t="t"/>
              <a:pathLst>
                <a:path extrusionOk="0" h="597" w="358">
                  <a:moveTo>
                    <a:pt x="191" y="1"/>
                  </a:moveTo>
                  <a:cubicBezTo>
                    <a:pt x="95" y="1"/>
                    <a:pt x="0" y="96"/>
                    <a:pt x="0" y="192"/>
                  </a:cubicBezTo>
                  <a:lnTo>
                    <a:pt x="0" y="430"/>
                  </a:lnTo>
                  <a:cubicBezTo>
                    <a:pt x="0" y="501"/>
                    <a:pt x="95" y="596"/>
                    <a:pt x="191" y="596"/>
                  </a:cubicBezTo>
                  <a:cubicBezTo>
                    <a:pt x="286" y="596"/>
                    <a:pt x="357" y="501"/>
                    <a:pt x="357" y="430"/>
                  </a:cubicBezTo>
                  <a:lnTo>
                    <a:pt x="357" y="192"/>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84"/>
            <p:cNvSpPr/>
            <p:nvPr/>
          </p:nvSpPr>
          <p:spPr>
            <a:xfrm>
              <a:off x="4477617" y="2678421"/>
              <a:ext cx="10674" cy="17770"/>
            </a:xfrm>
            <a:custGeom>
              <a:rect b="b" l="l" r="r" t="t"/>
              <a:pathLst>
                <a:path extrusionOk="0" h="596" w="358">
                  <a:moveTo>
                    <a:pt x="191" y="0"/>
                  </a:moveTo>
                  <a:cubicBezTo>
                    <a:pt x="96" y="0"/>
                    <a:pt x="1" y="96"/>
                    <a:pt x="1" y="191"/>
                  </a:cubicBezTo>
                  <a:lnTo>
                    <a:pt x="1" y="429"/>
                  </a:lnTo>
                  <a:cubicBezTo>
                    <a:pt x="1" y="500"/>
                    <a:pt x="96" y="596"/>
                    <a:pt x="191" y="596"/>
                  </a:cubicBezTo>
                  <a:cubicBezTo>
                    <a:pt x="287" y="596"/>
                    <a:pt x="358" y="500"/>
                    <a:pt x="358" y="429"/>
                  </a:cubicBezTo>
                  <a:lnTo>
                    <a:pt x="358" y="191"/>
                  </a:lnTo>
                  <a:cubicBezTo>
                    <a:pt x="334"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84"/>
            <p:cNvSpPr/>
            <p:nvPr/>
          </p:nvSpPr>
          <p:spPr>
            <a:xfrm>
              <a:off x="4477617" y="2622309"/>
              <a:ext cx="10674" cy="17800"/>
            </a:xfrm>
            <a:custGeom>
              <a:rect b="b" l="l" r="r" t="t"/>
              <a:pathLst>
                <a:path extrusionOk="0" h="597" w="358">
                  <a:moveTo>
                    <a:pt x="191" y="1"/>
                  </a:moveTo>
                  <a:cubicBezTo>
                    <a:pt x="96" y="1"/>
                    <a:pt x="1" y="96"/>
                    <a:pt x="1" y="191"/>
                  </a:cubicBezTo>
                  <a:lnTo>
                    <a:pt x="1" y="430"/>
                  </a:lnTo>
                  <a:cubicBezTo>
                    <a:pt x="1" y="525"/>
                    <a:pt x="96" y="596"/>
                    <a:pt x="191" y="596"/>
                  </a:cubicBezTo>
                  <a:cubicBezTo>
                    <a:pt x="287" y="596"/>
                    <a:pt x="358" y="525"/>
                    <a:pt x="358" y="430"/>
                  </a:cubicBezTo>
                  <a:lnTo>
                    <a:pt x="358" y="191"/>
                  </a:lnTo>
                  <a:cubicBezTo>
                    <a:pt x="334" y="96"/>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84"/>
            <p:cNvSpPr/>
            <p:nvPr/>
          </p:nvSpPr>
          <p:spPr>
            <a:xfrm>
              <a:off x="4477617" y="2650722"/>
              <a:ext cx="10674" cy="17770"/>
            </a:xfrm>
            <a:custGeom>
              <a:rect b="b" l="l" r="r" t="t"/>
              <a:pathLst>
                <a:path extrusionOk="0" h="596" w="358">
                  <a:moveTo>
                    <a:pt x="191" y="1"/>
                  </a:moveTo>
                  <a:cubicBezTo>
                    <a:pt x="96" y="1"/>
                    <a:pt x="1" y="96"/>
                    <a:pt x="1" y="191"/>
                  </a:cubicBezTo>
                  <a:lnTo>
                    <a:pt x="1" y="429"/>
                  </a:lnTo>
                  <a:cubicBezTo>
                    <a:pt x="1" y="524"/>
                    <a:pt x="96" y="596"/>
                    <a:pt x="191" y="596"/>
                  </a:cubicBezTo>
                  <a:cubicBezTo>
                    <a:pt x="287" y="596"/>
                    <a:pt x="358" y="524"/>
                    <a:pt x="358" y="429"/>
                  </a:cubicBezTo>
                  <a:lnTo>
                    <a:pt x="358" y="191"/>
                  </a:lnTo>
                  <a:cubicBezTo>
                    <a:pt x="334"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84"/>
            <p:cNvSpPr/>
            <p:nvPr/>
          </p:nvSpPr>
          <p:spPr>
            <a:xfrm>
              <a:off x="4477617" y="2706120"/>
              <a:ext cx="10674" cy="17770"/>
            </a:xfrm>
            <a:custGeom>
              <a:rect b="b" l="l" r="r" t="t"/>
              <a:pathLst>
                <a:path extrusionOk="0" h="596" w="358">
                  <a:moveTo>
                    <a:pt x="191" y="0"/>
                  </a:moveTo>
                  <a:cubicBezTo>
                    <a:pt x="96" y="0"/>
                    <a:pt x="1" y="95"/>
                    <a:pt x="1" y="167"/>
                  </a:cubicBezTo>
                  <a:lnTo>
                    <a:pt x="1" y="405"/>
                  </a:lnTo>
                  <a:cubicBezTo>
                    <a:pt x="1" y="500"/>
                    <a:pt x="96" y="595"/>
                    <a:pt x="191" y="595"/>
                  </a:cubicBezTo>
                  <a:cubicBezTo>
                    <a:pt x="287" y="595"/>
                    <a:pt x="358" y="500"/>
                    <a:pt x="358" y="405"/>
                  </a:cubicBezTo>
                  <a:lnTo>
                    <a:pt x="358" y="167"/>
                  </a:lnTo>
                  <a:cubicBezTo>
                    <a:pt x="334" y="95"/>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84"/>
            <p:cNvSpPr/>
            <p:nvPr/>
          </p:nvSpPr>
          <p:spPr>
            <a:xfrm>
              <a:off x="4476902" y="2733788"/>
              <a:ext cx="10704" cy="17800"/>
            </a:xfrm>
            <a:custGeom>
              <a:rect b="b" l="l" r="r" t="t"/>
              <a:pathLst>
                <a:path extrusionOk="0" h="597" w="359">
                  <a:moveTo>
                    <a:pt x="191" y="1"/>
                  </a:moveTo>
                  <a:cubicBezTo>
                    <a:pt x="96" y="1"/>
                    <a:pt x="1" y="72"/>
                    <a:pt x="1" y="168"/>
                  </a:cubicBezTo>
                  <a:lnTo>
                    <a:pt x="1" y="406"/>
                  </a:lnTo>
                  <a:cubicBezTo>
                    <a:pt x="1" y="501"/>
                    <a:pt x="96" y="596"/>
                    <a:pt x="191" y="596"/>
                  </a:cubicBezTo>
                  <a:cubicBezTo>
                    <a:pt x="263" y="596"/>
                    <a:pt x="358" y="501"/>
                    <a:pt x="358" y="406"/>
                  </a:cubicBezTo>
                  <a:lnTo>
                    <a:pt x="358"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84"/>
            <p:cNvSpPr/>
            <p:nvPr/>
          </p:nvSpPr>
          <p:spPr>
            <a:xfrm>
              <a:off x="4526604" y="2515093"/>
              <a:ext cx="17800" cy="10704"/>
            </a:xfrm>
            <a:custGeom>
              <a:rect b="b" l="l" r="r" t="t"/>
              <a:pathLst>
                <a:path extrusionOk="0" h="359" w="597">
                  <a:moveTo>
                    <a:pt x="191" y="1"/>
                  </a:moveTo>
                  <a:cubicBezTo>
                    <a:pt x="96" y="1"/>
                    <a:pt x="1" y="72"/>
                    <a:pt x="1" y="144"/>
                  </a:cubicBezTo>
                  <a:cubicBezTo>
                    <a:pt x="1" y="263"/>
                    <a:pt x="72" y="358"/>
                    <a:pt x="191" y="358"/>
                  </a:cubicBezTo>
                  <a:lnTo>
                    <a:pt x="430" y="358"/>
                  </a:lnTo>
                  <a:cubicBezTo>
                    <a:pt x="501" y="358"/>
                    <a:pt x="596" y="311"/>
                    <a:pt x="596" y="215"/>
                  </a:cubicBezTo>
                  <a:cubicBezTo>
                    <a:pt x="596" y="96"/>
                    <a:pt x="525"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84"/>
            <p:cNvSpPr/>
            <p:nvPr/>
          </p:nvSpPr>
          <p:spPr>
            <a:xfrm>
              <a:off x="4582001" y="2515093"/>
              <a:ext cx="17770" cy="10704"/>
            </a:xfrm>
            <a:custGeom>
              <a:rect b="b" l="l" r="r" t="t"/>
              <a:pathLst>
                <a:path extrusionOk="0" h="359" w="596">
                  <a:moveTo>
                    <a:pt x="167" y="1"/>
                  </a:moveTo>
                  <a:cubicBezTo>
                    <a:pt x="72" y="1"/>
                    <a:pt x="1" y="72"/>
                    <a:pt x="1" y="144"/>
                  </a:cubicBezTo>
                  <a:cubicBezTo>
                    <a:pt x="1" y="263"/>
                    <a:pt x="72" y="358"/>
                    <a:pt x="167" y="358"/>
                  </a:cubicBezTo>
                  <a:lnTo>
                    <a:pt x="405" y="358"/>
                  </a:lnTo>
                  <a:cubicBezTo>
                    <a:pt x="501" y="358"/>
                    <a:pt x="596" y="311"/>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84"/>
            <p:cNvSpPr/>
            <p:nvPr/>
          </p:nvSpPr>
          <p:spPr>
            <a:xfrm>
              <a:off x="4415840" y="2515093"/>
              <a:ext cx="17800" cy="10704"/>
            </a:xfrm>
            <a:custGeom>
              <a:rect b="b" l="l" r="r" t="t"/>
              <a:pathLst>
                <a:path extrusionOk="0" h="359" w="597">
                  <a:moveTo>
                    <a:pt x="168" y="1"/>
                  </a:moveTo>
                  <a:cubicBezTo>
                    <a:pt x="96" y="1"/>
                    <a:pt x="25" y="72"/>
                    <a:pt x="1" y="144"/>
                  </a:cubicBezTo>
                  <a:cubicBezTo>
                    <a:pt x="1" y="239"/>
                    <a:pt x="96" y="358"/>
                    <a:pt x="168"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84"/>
            <p:cNvSpPr/>
            <p:nvPr/>
          </p:nvSpPr>
          <p:spPr>
            <a:xfrm>
              <a:off x="4554302" y="2515093"/>
              <a:ext cx="17800" cy="10704"/>
            </a:xfrm>
            <a:custGeom>
              <a:rect b="b" l="l" r="r" t="t"/>
              <a:pathLst>
                <a:path extrusionOk="0" h="359" w="597">
                  <a:moveTo>
                    <a:pt x="167" y="1"/>
                  </a:moveTo>
                  <a:cubicBezTo>
                    <a:pt x="96" y="1"/>
                    <a:pt x="25" y="72"/>
                    <a:pt x="1" y="144"/>
                  </a:cubicBezTo>
                  <a:cubicBezTo>
                    <a:pt x="1" y="239"/>
                    <a:pt x="48" y="358"/>
                    <a:pt x="167"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84"/>
            <p:cNvSpPr/>
            <p:nvPr/>
          </p:nvSpPr>
          <p:spPr>
            <a:xfrm>
              <a:off x="4443538" y="2515093"/>
              <a:ext cx="18485" cy="10704"/>
            </a:xfrm>
            <a:custGeom>
              <a:rect b="b" l="l" r="r" t="t"/>
              <a:pathLst>
                <a:path extrusionOk="0" h="359" w="620">
                  <a:moveTo>
                    <a:pt x="191" y="1"/>
                  </a:moveTo>
                  <a:cubicBezTo>
                    <a:pt x="120" y="1"/>
                    <a:pt x="24" y="72"/>
                    <a:pt x="24" y="144"/>
                  </a:cubicBezTo>
                  <a:cubicBezTo>
                    <a:pt x="1" y="263"/>
                    <a:pt x="72" y="358"/>
                    <a:pt x="191" y="358"/>
                  </a:cubicBezTo>
                  <a:lnTo>
                    <a:pt x="429" y="358"/>
                  </a:lnTo>
                  <a:cubicBezTo>
                    <a:pt x="525" y="358"/>
                    <a:pt x="620" y="311"/>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84"/>
            <p:cNvSpPr/>
            <p:nvPr/>
          </p:nvSpPr>
          <p:spPr>
            <a:xfrm>
              <a:off x="4498220" y="2515093"/>
              <a:ext cx="18485" cy="10704"/>
            </a:xfrm>
            <a:custGeom>
              <a:rect b="b" l="l" r="r" t="t"/>
              <a:pathLst>
                <a:path extrusionOk="0" h="359" w="620">
                  <a:moveTo>
                    <a:pt x="215" y="1"/>
                  </a:moveTo>
                  <a:cubicBezTo>
                    <a:pt x="119" y="1"/>
                    <a:pt x="72" y="72"/>
                    <a:pt x="24" y="144"/>
                  </a:cubicBezTo>
                  <a:cubicBezTo>
                    <a:pt x="0"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84"/>
            <p:cNvSpPr/>
            <p:nvPr/>
          </p:nvSpPr>
          <p:spPr>
            <a:xfrm>
              <a:off x="4470521" y="2515093"/>
              <a:ext cx="18485" cy="10704"/>
            </a:xfrm>
            <a:custGeom>
              <a:rect b="b" l="l" r="r" t="t"/>
              <a:pathLst>
                <a:path extrusionOk="0" h="359" w="620">
                  <a:moveTo>
                    <a:pt x="215" y="1"/>
                  </a:moveTo>
                  <a:cubicBezTo>
                    <a:pt x="120" y="1"/>
                    <a:pt x="72" y="72"/>
                    <a:pt x="48" y="144"/>
                  </a:cubicBezTo>
                  <a:cubicBezTo>
                    <a:pt x="1"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84"/>
            <p:cNvSpPr/>
            <p:nvPr/>
          </p:nvSpPr>
          <p:spPr>
            <a:xfrm>
              <a:off x="4650159" y="2500900"/>
              <a:ext cx="39087" cy="39087"/>
            </a:xfrm>
            <a:custGeom>
              <a:rect b="b" l="l" r="r" t="t"/>
              <a:pathLst>
                <a:path extrusionOk="0" h="1311" w="1311">
                  <a:moveTo>
                    <a:pt x="644" y="358"/>
                  </a:moveTo>
                  <a:cubicBezTo>
                    <a:pt x="834" y="358"/>
                    <a:pt x="953" y="477"/>
                    <a:pt x="953" y="667"/>
                  </a:cubicBezTo>
                  <a:cubicBezTo>
                    <a:pt x="953" y="810"/>
                    <a:pt x="834" y="953"/>
                    <a:pt x="644" y="953"/>
                  </a:cubicBezTo>
                  <a:cubicBezTo>
                    <a:pt x="477" y="953"/>
                    <a:pt x="358" y="834"/>
                    <a:pt x="358" y="667"/>
                  </a:cubicBezTo>
                  <a:cubicBezTo>
                    <a:pt x="358" y="501"/>
                    <a:pt x="477" y="358"/>
                    <a:pt x="644" y="358"/>
                  </a:cubicBezTo>
                  <a:close/>
                  <a:moveTo>
                    <a:pt x="644" y="1"/>
                  </a:moveTo>
                  <a:cubicBezTo>
                    <a:pt x="286" y="1"/>
                    <a:pt x="1" y="310"/>
                    <a:pt x="1" y="667"/>
                  </a:cubicBezTo>
                  <a:cubicBezTo>
                    <a:pt x="1" y="1025"/>
                    <a:pt x="286" y="1310"/>
                    <a:pt x="644" y="1310"/>
                  </a:cubicBezTo>
                  <a:cubicBezTo>
                    <a:pt x="1001" y="1310"/>
                    <a:pt x="1310" y="1025"/>
                    <a:pt x="1310" y="667"/>
                  </a:cubicBezTo>
                  <a:cubicBezTo>
                    <a:pt x="1310" y="310"/>
                    <a:pt x="1001"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84"/>
            <p:cNvSpPr/>
            <p:nvPr/>
          </p:nvSpPr>
          <p:spPr>
            <a:xfrm>
              <a:off x="4416555" y="2478181"/>
              <a:ext cx="294691" cy="247137"/>
            </a:xfrm>
            <a:custGeom>
              <a:rect b="b" l="l" r="r" t="t"/>
              <a:pathLst>
                <a:path extrusionOk="0" h="8289" w="9884">
                  <a:moveTo>
                    <a:pt x="5788" y="2382"/>
                  </a:moveTo>
                  <a:cubicBezTo>
                    <a:pt x="5931" y="2382"/>
                    <a:pt x="6073" y="2501"/>
                    <a:pt x="6073" y="2668"/>
                  </a:cubicBezTo>
                  <a:cubicBezTo>
                    <a:pt x="6073" y="2858"/>
                    <a:pt x="5954" y="2977"/>
                    <a:pt x="5788" y="2977"/>
                  </a:cubicBezTo>
                  <a:cubicBezTo>
                    <a:pt x="5597" y="2977"/>
                    <a:pt x="5478" y="2858"/>
                    <a:pt x="5478" y="2668"/>
                  </a:cubicBezTo>
                  <a:cubicBezTo>
                    <a:pt x="5478" y="2501"/>
                    <a:pt x="5621" y="2382"/>
                    <a:pt x="5788" y="2382"/>
                  </a:cubicBezTo>
                  <a:close/>
                  <a:moveTo>
                    <a:pt x="2215" y="3620"/>
                  </a:moveTo>
                  <a:cubicBezTo>
                    <a:pt x="2358" y="3620"/>
                    <a:pt x="2501" y="3739"/>
                    <a:pt x="2501" y="3930"/>
                  </a:cubicBezTo>
                  <a:cubicBezTo>
                    <a:pt x="2501" y="4073"/>
                    <a:pt x="2382" y="4216"/>
                    <a:pt x="2215" y="4216"/>
                  </a:cubicBezTo>
                  <a:cubicBezTo>
                    <a:pt x="2049" y="4216"/>
                    <a:pt x="1906" y="4097"/>
                    <a:pt x="1906" y="3930"/>
                  </a:cubicBezTo>
                  <a:cubicBezTo>
                    <a:pt x="1906" y="3739"/>
                    <a:pt x="2025" y="3620"/>
                    <a:pt x="2215" y="3620"/>
                  </a:cubicBezTo>
                  <a:close/>
                  <a:moveTo>
                    <a:pt x="4264" y="4883"/>
                  </a:moveTo>
                  <a:cubicBezTo>
                    <a:pt x="4406" y="4883"/>
                    <a:pt x="4549" y="5002"/>
                    <a:pt x="4549" y="5168"/>
                  </a:cubicBezTo>
                  <a:cubicBezTo>
                    <a:pt x="4549" y="5311"/>
                    <a:pt x="4430" y="5478"/>
                    <a:pt x="4264" y="5478"/>
                  </a:cubicBezTo>
                  <a:cubicBezTo>
                    <a:pt x="4121" y="5478"/>
                    <a:pt x="3954" y="5359"/>
                    <a:pt x="3954" y="5168"/>
                  </a:cubicBezTo>
                  <a:cubicBezTo>
                    <a:pt x="3954" y="5002"/>
                    <a:pt x="4073" y="4883"/>
                    <a:pt x="4264" y="4883"/>
                  </a:cubicBezTo>
                  <a:close/>
                  <a:moveTo>
                    <a:pt x="620" y="7383"/>
                  </a:moveTo>
                  <a:cubicBezTo>
                    <a:pt x="787" y="7383"/>
                    <a:pt x="929" y="7502"/>
                    <a:pt x="929" y="7669"/>
                  </a:cubicBezTo>
                  <a:cubicBezTo>
                    <a:pt x="929" y="7812"/>
                    <a:pt x="810" y="7978"/>
                    <a:pt x="620" y="7978"/>
                  </a:cubicBezTo>
                  <a:cubicBezTo>
                    <a:pt x="453" y="7978"/>
                    <a:pt x="334" y="7859"/>
                    <a:pt x="334" y="7669"/>
                  </a:cubicBezTo>
                  <a:cubicBezTo>
                    <a:pt x="334" y="7502"/>
                    <a:pt x="477" y="7383"/>
                    <a:pt x="620" y="7383"/>
                  </a:cubicBezTo>
                  <a:close/>
                  <a:moveTo>
                    <a:pt x="8574" y="1"/>
                  </a:moveTo>
                  <a:cubicBezTo>
                    <a:pt x="7860" y="1"/>
                    <a:pt x="7264" y="596"/>
                    <a:pt x="7264" y="1310"/>
                  </a:cubicBezTo>
                  <a:cubicBezTo>
                    <a:pt x="7264" y="1453"/>
                    <a:pt x="7288" y="1572"/>
                    <a:pt x="7336" y="1691"/>
                  </a:cubicBezTo>
                  <a:lnTo>
                    <a:pt x="6383" y="2144"/>
                  </a:lnTo>
                  <a:cubicBezTo>
                    <a:pt x="6264" y="1977"/>
                    <a:pt x="6073" y="1906"/>
                    <a:pt x="5907" y="1906"/>
                  </a:cubicBezTo>
                  <a:cubicBezTo>
                    <a:pt x="5550" y="1906"/>
                    <a:pt x="5240" y="2192"/>
                    <a:pt x="5240" y="2549"/>
                  </a:cubicBezTo>
                  <a:cubicBezTo>
                    <a:pt x="5240" y="2739"/>
                    <a:pt x="5311" y="2882"/>
                    <a:pt x="5430" y="3001"/>
                  </a:cubicBezTo>
                  <a:lnTo>
                    <a:pt x="4525" y="4454"/>
                  </a:lnTo>
                  <a:cubicBezTo>
                    <a:pt x="4478" y="4430"/>
                    <a:pt x="4406" y="4430"/>
                    <a:pt x="4359" y="4430"/>
                  </a:cubicBezTo>
                  <a:cubicBezTo>
                    <a:pt x="4168" y="4430"/>
                    <a:pt x="4002" y="4525"/>
                    <a:pt x="3882" y="4644"/>
                  </a:cubicBezTo>
                  <a:lnTo>
                    <a:pt x="2882" y="4049"/>
                  </a:lnTo>
                  <a:cubicBezTo>
                    <a:pt x="2930" y="3978"/>
                    <a:pt x="2930" y="3882"/>
                    <a:pt x="2930" y="3835"/>
                  </a:cubicBezTo>
                  <a:cubicBezTo>
                    <a:pt x="2930" y="3478"/>
                    <a:pt x="2620" y="3168"/>
                    <a:pt x="2263" y="3168"/>
                  </a:cubicBezTo>
                  <a:cubicBezTo>
                    <a:pt x="1906" y="3168"/>
                    <a:pt x="1620" y="3478"/>
                    <a:pt x="1620" y="3835"/>
                  </a:cubicBezTo>
                  <a:cubicBezTo>
                    <a:pt x="1620" y="3978"/>
                    <a:pt x="1668" y="4121"/>
                    <a:pt x="1763" y="4240"/>
                  </a:cubicBezTo>
                  <a:lnTo>
                    <a:pt x="739" y="6954"/>
                  </a:lnTo>
                  <a:lnTo>
                    <a:pt x="691" y="6954"/>
                  </a:lnTo>
                  <a:cubicBezTo>
                    <a:pt x="334" y="6954"/>
                    <a:pt x="25" y="7264"/>
                    <a:pt x="25" y="7621"/>
                  </a:cubicBezTo>
                  <a:cubicBezTo>
                    <a:pt x="1" y="8026"/>
                    <a:pt x="263" y="8288"/>
                    <a:pt x="620" y="8288"/>
                  </a:cubicBezTo>
                  <a:cubicBezTo>
                    <a:pt x="977" y="8288"/>
                    <a:pt x="1287" y="8002"/>
                    <a:pt x="1287" y="7645"/>
                  </a:cubicBezTo>
                  <a:cubicBezTo>
                    <a:pt x="1287" y="7431"/>
                    <a:pt x="1191" y="7264"/>
                    <a:pt x="1025" y="7145"/>
                  </a:cubicBezTo>
                  <a:lnTo>
                    <a:pt x="2001" y="4478"/>
                  </a:lnTo>
                  <a:cubicBezTo>
                    <a:pt x="2049" y="4525"/>
                    <a:pt x="2120" y="4525"/>
                    <a:pt x="2168" y="4525"/>
                  </a:cubicBezTo>
                  <a:cubicBezTo>
                    <a:pt x="2335" y="4525"/>
                    <a:pt x="2477" y="4454"/>
                    <a:pt x="2573" y="4359"/>
                  </a:cubicBezTo>
                  <a:lnTo>
                    <a:pt x="3597" y="5002"/>
                  </a:lnTo>
                  <a:lnTo>
                    <a:pt x="3597" y="5121"/>
                  </a:lnTo>
                  <a:cubicBezTo>
                    <a:pt x="3597" y="5478"/>
                    <a:pt x="3906" y="5764"/>
                    <a:pt x="4264" y="5764"/>
                  </a:cubicBezTo>
                  <a:cubicBezTo>
                    <a:pt x="4621" y="5764"/>
                    <a:pt x="4907" y="5478"/>
                    <a:pt x="4907" y="5121"/>
                  </a:cubicBezTo>
                  <a:cubicBezTo>
                    <a:pt x="4907" y="4930"/>
                    <a:pt x="4859" y="4787"/>
                    <a:pt x="4740" y="4668"/>
                  </a:cubicBezTo>
                  <a:lnTo>
                    <a:pt x="5621" y="3216"/>
                  </a:lnTo>
                  <a:cubicBezTo>
                    <a:pt x="5692" y="3239"/>
                    <a:pt x="5740" y="3239"/>
                    <a:pt x="5811" y="3239"/>
                  </a:cubicBezTo>
                  <a:cubicBezTo>
                    <a:pt x="6169" y="3239"/>
                    <a:pt x="6454" y="2930"/>
                    <a:pt x="6454" y="2573"/>
                  </a:cubicBezTo>
                  <a:lnTo>
                    <a:pt x="6454" y="2501"/>
                  </a:lnTo>
                  <a:lnTo>
                    <a:pt x="7407" y="2049"/>
                  </a:lnTo>
                  <a:cubicBezTo>
                    <a:pt x="7645" y="2406"/>
                    <a:pt x="8074" y="2644"/>
                    <a:pt x="8526" y="2644"/>
                  </a:cubicBezTo>
                  <a:cubicBezTo>
                    <a:pt x="8788" y="2644"/>
                    <a:pt x="9026" y="2549"/>
                    <a:pt x="9265" y="2406"/>
                  </a:cubicBezTo>
                  <a:cubicBezTo>
                    <a:pt x="9360" y="2334"/>
                    <a:pt x="9360" y="2263"/>
                    <a:pt x="9312" y="2168"/>
                  </a:cubicBezTo>
                  <a:cubicBezTo>
                    <a:pt x="9280" y="2104"/>
                    <a:pt x="9228" y="2083"/>
                    <a:pt x="9168" y="2083"/>
                  </a:cubicBezTo>
                  <a:cubicBezTo>
                    <a:pt x="9138" y="2083"/>
                    <a:pt x="9106" y="2088"/>
                    <a:pt x="9074" y="2096"/>
                  </a:cubicBezTo>
                  <a:cubicBezTo>
                    <a:pt x="8931" y="2215"/>
                    <a:pt x="8717" y="2287"/>
                    <a:pt x="8550" y="2287"/>
                  </a:cubicBezTo>
                  <a:cubicBezTo>
                    <a:pt x="8002" y="2287"/>
                    <a:pt x="7574" y="1834"/>
                    <a:pt x="7574" y="1310"/>
                  </a:cubicBezTo>
                  <a:cubicBezTo>
                    <a:pt x="7574" y="763"/>
                    <a:pt x="8002" y="310"/>
                    <a:pt x="8550" y="310"/>
                  </a:cubicBezTo>
                  <a:cubicBezTo>
                    <a:pt x="9074" y="310"/>
                    <a:pt x="9527" y="763"/>
                    <a:pt x="9527" y="1310"/>
                  </a:cubicBezTo>
                  <a:cubicBezTo>
                    <a:pt x="9527" y="1382"/>
                    <a:pt x="9527" y="1477"/>
                    <a:pt x="9503" y="1572"/>
                  </a:cubicBezTo>
                  <a:cubicBezTo>
                    <a:pt x="9479" y="1668"/>
                    <a:pt x="9527" y="1739"/>
                    <a:pt x="9622" y="1787"/>
                  </a:cubicBezTo>
                  <a:cubicBezTo>
                    <a:pt x="9635" y="1790"/>
                    <a:pt x="9647" y="1791"/>
                    <a:pt x="9659" y="1791"/>
                  </a:cubicBezTo>
                  <a:cubicBezTo>
                    <a:pt x="9736" y="1791"/>
                    <a:pt x="9795" y="1730"/>
                    <a:pt x="9836" y="1668"/>
                  </a:cubicBezTo>
                  <a:cubicBezTo>
                    <a:pt x="9860" y="1549"/>
                    <a:pt x="9884" y="1429"/>
                    <a:pt x="9884" y="1310"/>
                  </a:cubicBezTo>
                  <a:cubicBezTo>
                    <a:pt x="9884" y="596"/>
                    <a:pt x="9288" y="1"/>
                    <a:pt x="85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84"/>
            <p:cNvSpPr/>
            <p:nvPr/>
          </p:nvSpPr>
          <p:spPr>
            <a:xfrm>
              <a:off x="4664351" y="2625886"/>
              <a:ext cx="10704" cy="17770"/>
            </a:xfrm>
            <a:custGeom>
              <a:rect b="b" l="l" r="r" t="t"/>
              <a:pathLst>
                <a:path extrusionOk="0" h="596" w="359">
                  <a:moveTo>
                    <a:pt x="168" y="0"/>
                  </a:moveTo>
                  <a:cubicBezTo>
                    <a:pt x="96" y="0"/>
                    <a:pt x="1" y="95"/>
                    <a:pt x="1" y="191"/>
                  </a:cubicBezTo>
                  <a:lnTo>
                    <a:pt x="1" y="429"/>
                  </a:lnTo>
                  <a:cubicBezTo>
                    <a:pt x="1" y="500"/>
                    <a:pt x="96" y="595"/>
                    <a:pt x="168" y="595"/>
                  </a:cubicBezTo>
                  <a:cubicBezTo>
                    <a:pt x="263" y="595"/>
                    <a:pt x="358" y="524"/>
                    <a:pt x="358" y="429"/>
                  </a:cubicBezTo>
                  <a:lnTo>
                    <a:pt x="358" y="191"/>
                  </a:lnTo>
                  <a:cubicBezTo>
                    <a:pt x="358" y="95"/>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84"/>
            <p:cNvSpPr/>
            <p:nvPr/>
          </p:nvSpPr>
          <p:spPr>
            <a:xfrm>
              <a:off x="4664351" y="2571205"/>
              <a:ext cx="10704" cy="17770"/>
            </a:xfrm>
            <a:custGeom>
              <a:rect b="b" l="l" r="r" t="t"/>
              <a:pathLst>
                <a:path extrusionOk="0" h="596" w="359">
                  <a:moveTo>
                    <a:pt x="168" y="0"/>
                  </a:moveTo>
                  <a:cubicBezTo>
                    <a:pt x="96" y="0"/>
                    <a:pt x="1" y="96"/>
                    <a:pt x="1" y="167"/>
                  </a:cubicBezTo>
                  <a:lnTo>
                    <a:pt x="1" y="405"/>
                  </a:lnTo>
                  <a:cubicBezTo>
                    <a:pt x="1" y="500"/>
                    <a:pt x="96" y="596"/>
                    <a:pt x="168" y="596"/>
                  </a:cubicBezTo>
                  <a:cubicBezTo>
                    <a:pt x="263" y="596"/>
                    <a:pt x="358" y="500"/>
                    <a:pt x="358" y="405"/>
                  </a:cubicBezTo>
                  <a:lnTo>
                    <a:pt x="358" y="167"/>
                  </a:lnTo>
                  <a:cubicBezTo>
                    <a:pt x="358" y="96"/>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84"/>
            <p:cNvSpPr/>
            <p:nvPr/>
          </p:nvSpPr>
          <p:spPr>
            <a:xfrm>
              <a:off x="4664351" y="2654271"/>
              <a:ext cx="10704" cy="17770"/>
            </a:xfrm>
            <a:custGeom>
              <a:rect b="b" l="l" r="r" t="t"/>
              <a:pathLst>
                <a:path extrusionOk="0" h="596" w="359">
                  <a:moveTo>
                    <a:pt x="168" y="1"/>
                  </a:moveTo>
                  <a:cubicBezTo>
                    <a:pt x="96" y="1"/>
                    <a:pt x="1" y="96"/>
                    <a:pt x="1" y="191"/>
                  </a:cubicBezTo>
                  <a:lnTo>
                    <a:pt x="1" y="429"/>
                  </a:lnTo>
                  <a:cubicBezTo>
                    <a:pt x="1" y="525"/>
                    <a:pt x="96" y="596"/>
                    <a:pt x="168" y="596"/>
                  </a:cubicBezTo>
                  <a:cubicBezTo>
                    <a:pt x="263" y="596"/>
                    <a:pt x="358" y="525"/>
                    <a:pt x="358" y="429"/>
                  </a:cubicBezTo>
                  <a:lnTo>
                    <a:pt x="358" y="191"/>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84"/>
            <p:cNvSpPr/>
            <p:nvPr/>
          </p:nvSpPr>
          <p:spPr>
            <a:xfrm>
              <a:off x="4664351" y="2598904"/>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84"/>
            <p:cNvSpPr/>
            <p:nvPr/>
          </p:nvSpPr>
          <p:spPr>
            <a:xfrm>
              <a:off x="4664351" y="2709667"/>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48"/>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84"/>
            <p:cNvSpPr/>
            <p:nvPr/>
          </p:nvSpPr>
          <p:spPr>
            <a:xfrm>
              <a:off x="4664351" y="2737336"/>
              <a:ext cx="10704" cy="17800"/>
            </a:xfrm>
            <a:custGeom>
              <a:rect b="b" l="l" r="r" t="t"/>
              <a:pathLst>
                <a:path extrusionOk="0" h="597" w="359">
                  <a:moveTo>
                    <a:pt x="168" y="1"/>
                  </a:moveTo>
                  <a:cubicBezTo>
                    <a:pt x="96" y="1"/>
                    <a:pt x="1" y="72"/>
                    <a:pt x="1" y="168"/>
                  </a:cubicBezTo>
                  <a:lnTo>
                    <a:pt x="1" y="406"/>
                  </a:lnTo>
                  <a:cubicBezTo>
                    <a:pt x="1" y="501"/>
                    <a:pt x="96" y="596"/>
                    <a:pt x="168" y="596"/>
                  </a:cubicBezTo>
                  <a:cubicBezTo>
                    <a:pt x="263" y="596"/>
                    <a:pt x="358" y="501"/>
                    <a:pt x="358" y="406"/>
                  </a:cubicBezTo>
                  <a:lnTo>
                    <a:pt x="358" y="168"/>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84"/>
            <p:cNvSpPr/>
            <p:nvPr/>
          </p:nvSpPr>
          <p:spPr>
            <a:xfrm>
              <a:off x="4664351" y="2681969"/>
              <a:ext cx="10704" cy="17770"/>
            </a:xfrm>
            <a:custGeom>
              <a:rect b="b" l="l" r="r" t="t"/>
              <a:pathLst>
                <a:path extrusionOk="0" h="596" w="359">
                  <a:moveTo>
                    <a:pt x="168" y="0"/>
                  </a:moveTo>
                  <a:cubicBezTo>
                    <a:pt x="96" y="0"/>
                    <a:pt x="1" y="96"/>
                    <a:pt x="1" y="191"/>
                  </a:cubicBezTo>
                  <a:lnTo>
                    <a:pt x="1" y="429"/>
                  </a:lnTo>
                  <a:cubicBezTo>
                    <a:pt x="1" y="500"/>
                    <a:pt x="96" y="596"/>
                    <a:pt x="168" y="596"/>
                  </a:cubicBezTo>
                  <a:cubicBezTo>
                    <a:pt x="263" y="596"/>
                    <a:pt x="358" y="500"/>
                    <a:pt x="358" y="429"/>
                  </a:cubicBezTo>
                  <a:lnTo>
                    <a:pt x="358" y="191"/>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84"/>
            <p:cNvSpPr/>
            <p:nvPr/>
          </p:nvSpPr>
          <p:spPr>
            <a:xfrm>
              <a:off x="4365452" y="2449797"/>
              <a:ext cx="353606" cy="352890"/>
            </a:xfrm>
            <a:custGeom>
              <a:rect b="b" l="l" r="r" t="t"/>
              <a:pathLst>
                <a:path extrusionOk="0" h="11836" w="11860">
                  <a:moveTo>
                    <a:pt x="905" y="0"/>
                  </a:moveTo>
                  <a:cubicBezTo>
                    <a:pt x="786" y="0"/>
                    <a:pt x="715" y="48"/>
                    <a:pt x="715" y="167"/>
                  </a:cubicBezTo>
                  <a:lnTo>
                    <a:pt x="715" y="976"/>
                  </a:lnTo>
                  <a:lnTo>
                    <a:pt x="500" y="976"/>
                  </a:lnTo>
                  <a:cubicBezTo>
                    <a:pt x="405" y="976"/>
                    <a:pt x="310" y="1024"/>
                    <a:pt x="310" y="1119"/>
                  </a:cubicBezTo>
                  <a:cubicBezTo>
                    <a:pt x="310" y="1238"/>
                    <a:pt x="381" y="1334"/>
                    <a:pt x="500" y="1334"/>
                  </a:cubicBezTo>
                  <a:lnTo>
                    <a:pt x="715" y="1334"/>
                  </a:lnTo>
                  <a:lnTo>
                    <a:pt x="715" y="2215"/>
                  </a:lnTo>
                  <a:lnTo>
                    <a:pt x="500" y="2215"/>
                  </a:lnTo>
                  <a:cubicBezTo>
                    <a:pt x="405" y="2215"/>
                    <a:pt x="310" y="2286"/>
                    <a:pt x="310" y="2381"/>
                  </a:cubicBezTo>
                  <a:cubicBezTo>
                    <a:pt x="310" y="2501"/>
                    <a:pt x="381" y="2572"/>
                    <a:pt x="500" y="2572"/>
                  </a:cubicBezTo>
                  <a:lnTo>
                    <a:pt x="715" y="2572"/>
                  </a:lnTo>
                  <a:lnTo>
                    <a:pt x="715" y="3477"/>
                  </a:lnTo>
                  <a:lnTo>
                    <a:pt x="500" y="3477"/>
                  </a:lnTo>
                  <a:cubicBezTo>
                    <a:pt x="405" y="3477"/>
                    <a:pt x="310" y="3525"/>
                    <a:pt x="310" y="3620"/>
                  </a:cubicBezTo>
                  <a:cubicBezTo>
                    <a:pt x="310" y="3739"/>
                    <a:pt x="381" y="3834"/>
                    <a:pt x="500" y="3834"/>
                  </a:cubicBezTo>
                  <a:lnTo>
                    <a:pt x="715" y="3834"/>
                  </a:lnTo>
                  <a:lnTo>
                    <a:pt x="715" y="4715"/>
                  </a:lnTo>
                  <a:lnTo>
                    <a:pt x="500" y="4715"/>
                  </a:lnTo>
                  <a:cubicBezTo>
                    <a:pt x="405" y="4715"/>
                    <a:pt x="310" y="4787"/>
                    <a:pt x="310" y="4882"/>
                  </a:cubicBezTo>
                  <a:cubicBezTo>
                    <a:pt x="310" y="5001"/>
                    <a:pt x="381" y="5073"/>
                    <a:pt x="500" y="5073"/>
                  </a:cubicBezTo>
                  <a:lnTo>
                    <a:pt x="715" y="5073"/>
                  </a:lnTo>
                  <a:lnTo>
                    <a:pt x="715" y="5977"/>
                  </a:lnTo>
                  <a:lnTo>
                    <a:pt x="500" y="5977"/>
                  </a:lnTo>
                  <a:cubicBezTo>
                    <a:pt x="405" y="5977"/>
                    <a:pt x="310" y="6025"/>
                    <a:pt x="310" y="6120"/>
                  </a:cubicBezTo>
                  <a:cubicBezTo>
                    <a:pt x="310" y="6239"/>
                    <a:pt x="381" y="6335"/>
                    <a:pt x="500" y="6335"/>
                  </a:cubicBezTo>
                  <a:lnTo>
                    <a:pt x="715" y="6335"/>
                  </a:lnTo>
                  <a:lnTo>
                    <a:pt x="715" y="7216"/>
                  </a:lnTo>
                  <a:lnTo>
                    <a:pt x="500" y="7216"/>
                  </a:lnTo>
                  <a:cubicBezTo>
                    <a:pt x="405" y="7216"/>
                    <a:pt x="310" y="7287"/>
                    <a:pt x="310" y="7383"/>
                  </a:cubicBezTo>
                  <a:cubicBezTo>
                    <a:pt x="310" y="7502"/>
                    <a:pt x="381" y="7573"/>
                    <a:pt x="500" y="7573"/>
                  </a:cubicBezTo>
                  <a:lnTo>
                    <a:pt x="715" y="7573"/>
                  </a:lnTo>
                  <a:lnTo>
                    <a:pt x="715" y="8478"/>
                  </a:lnTo>
                  <a:lnTo>
                    <a:pt x="500" y="8478"/>
                  </a:lnTo>
                  <a:cubicBezTo>
                    <a:pt x="405" y="8478"/>
                    <a:pt x="310" y="8526"/>
                    <a:pt x="310" y="8621"/>
                  </a:cubicBezTo>
                  <a:cubicBezTo>
                    <a:pt x="310" y="8740"/>
                    <a:pt x="381" y="8835"/>
                    <a:pt x="500" y="8835"/>
                  </a:cubicBezTo>
                  <a:lnTo>
                    <a:pt x="715" y="8835"/>
                  </a:lnTo>
                  <a:lnTo>
                    <a:pt x="715" y="9716"/>
                  </a:lnTo>
                  <a:lnTo>
                    <a:pt x="524" y="9716"/>
                  </a:lnTo>
                  <a:cubicBezTo>
                    <a:pt x="429" y="9716"/>
                    <a:pt x="357" y="9788"/>
                    <a:pt x="357" y="9883"/>
                  </a:cubicBezTo>
                  <a:cubicBezTo>
                    <a:pt x="357" y="9954"/>
                    <a:pt x="405" y="10050"/>
                    <a:pt x="500" y="10050"/>
                  </a:cubicBezTo>
                  <a:lnTo>
                    <a:pt x="715" y="10050"/>
                  </a:lnTo>
                  <a:lnTo>
                    <a:pt x="715" y="10669"/>
                  </a:lnTo>
                  <a:lnTo>
                    <a:pt x="286" y="10669"/>
                  </a:lnTo>
                  <a:cubicBezTo>
                    <a:pt x="143" y="10669"/>
                    <a:pt x="0" y="10788"/>
                    <a:pt x="0" y="10978"/>
                  </a:cubicBezTo>
                  <a:lnTo>
                    <a:pt x="0" y="11550"/>
                  </a:lnTo>
                  <a:cubicBezTo>
                    <a:pt x="0" y="11693"/>
                    <a:pt x="119" y="11836"/>
                    <a:pt x="286" y="11836"/>
                  </a:cubicBezTo>
                  <a:lnTo>
                    <a:pt x="11574" y="11836"/>
                  </a:lnTo>
                  <a:cubicBezTo>
                    <a:pt x="11717" y="11836"/>
                    <a:pt x="11860" y="11717"/>
                    <a:pt x="11860" y="11550"/>
                  </a:cubicBezTo>
                  <a:lnTo>
                    <a:pt x="11860" y="10978"/>
                  </a:lnTo>
                  <a:cubicBezTo>
                    <a:pt x="11836" y="10788"/>
                    <a:pt x="11717" y="10645"/>
                    <a:pt x="11574" y="10645"/>
                  </a:cubicBezTo>
                  <a:lnTo>
                    <a:pt x="10383" y="10645"/>
                  </a:lnTo>
                  <a:cubicBezTo>
                    <a:pt x="10359" y="10574"/>
                    <a:pt x="10288" y="10526"/>
                    <a:pt x="10240" y="10526"/>
                  </a:cubicBezTo>
                  <a:cubicBezTo>
                    <a:pt x="10169" y="10526"/>
                    <a:pt x="10074" y="10597"/>
                    <a:pt x="10074" y="10645"/>
                  </a:cubicBezTo>
                  <a:lnTo>
                    <a:pt x="7740" y="10645"/>
                  </a:lnTo>
                  <a:lnTo>
                    <a:pt x="7740" y="10407"/>
                  </a:lnTo>
                  <a:cubicBezTo>
                    <a:pt x="7740" y="10312"/>
                    <a:pt x="7645" y="10240"/>
                    <a:pt x="7549" y="10240"/>
                  </a:cubicBezTo>
                  <a:cubicBezTo>
                    <a:pt x="7454" y="10240"/>
                    <a:pt x="7383" y="10312"/>
                    <a:pt x="7383" y="10407"/>
                  </a:cubicBezTo>
                  <a:lnTo>
                    <a:pt x="7383" y="10645"/>
                  </a:lnTo>
                  <a:lnTo>
                    <a:pt x="5430" y="10645"/>
                  </a:lnTo>
                  <a:cubicBezTo>
                    <a:pt x="5358" y="10645"/>
                    <a:pt x="5263" y="10717"/>
                    <a:pt x="5263" y="10788"/>
                  </a:cubicBezTo>
                  <a:cubicBezTo>
                    <a:pt x="5263" y="10907"/>
                    <a:pt x="5311" y="11002"/>
                    <a:pt x="5430" y="11002"/>
                  </a:cubicBezTo>
                  <a:lnTo>
                    <a:pt x="11550" y="11002"/>
                  </a:lnTo>
                  <a:lnTo>
                    <a:pt x="11550" y="11479"/>
                  </a:lnTo>
                  <a:lnTo>
                    <a:pt x="381" y="11479"/>
                  </a:lnTo>
                  <a:lnTo>
                    <a:pt x="381" y="11002"/>
                  </a:lnTo>
                  <a:lnTo>
                    <a:pt x="4596" y="11002"/>
                  </a:lnTo>
                  <a:cubicBezTo>
                    <a:pt x="4692" y="11002"/>
                    <a:pt x="4787" y="10955"/>
                    <a:pt x="4787" y="10859"/>
                  </a:cubicBezTo>
                  <a:cubicBezTo>
                    <a:pt x="4787" y="10740"/>
                    <a:pt x="4715" y="10645"/>
                    <a:pt x="4596" y="10645"/>
                  </a:cubicBezTo>
                  <a:lnTo>
                    <a:pt x="4120" y="10645"/>
                  </a:lnTo>
                  <a:lnTo>
                    <a:pt x="4120" y="10621"/>
                  </a:lnTo>
                  <a:cubicBezTo>
                    <a:pt x="4120" y="10526"/>
                    <a:pt x="4049" y="10431"/>
                    <a:pt x="3953" y="10431"/>
                  </a:cubicBezTo>
                  <a:cubicBezTo>
                    <a:pt x="3858" y="10431"/>
                    <a:pt x="3763" y="10526"/>
                    <a:pt x="3763" y="10621"/>
                  </a:cubicBezTo>
                  <a:lnTo>
                    <a:pt x="3763" y="10669"/>
                  </a:lnTo>
                  <a:lnTo>
                    <a:pt x="2548" y="10669"/>
                  </a:lnTo>
                  <a:lnTo>
                    <a:pt x="2548" y="10645"/>
                  </a:lnTo>
                  <a:cubicBezTo>
                    <a:pt x="2548" y="10550"/>
                    <a:pt x="2501" y="10478"/>
                    <a:pt x="2405" y="10478"/>
                  </a:cubicBezTo>
                  <a:cubicBezTo>
                    <a:pt x="2286" y="10478"/>
                    <a:pt x="2191" y="10526"/>
                    <a:pt x="2191" y="10645"/>
                  </a:cubicBezTo>
                  <a:lnTo>
                    <a:pt x="2191" y="10669"/>
                  </a:lnTo>
                  <a:lnTo>
                    <a:pt x="1072" y="10669"/>
                  </a:lnTo>
                  <a:lnTo>
                    <a:pt x="1072" y="167"/>
                  </a:lnTo>
                  <a:cubicBezTo>
                    <a:pt x="1072" y="72"/>
                    <a:pt x="1000" y="0"/>
                    <a:pt x="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0" name="Google Shape;21130;p84"/>
          <p:cNvGrpSpPr/>
          <p:nvPr/>
        </p:nvGrpSpPr>
        <p:grpSpPr>
          <a:xfrm>
            <a:off x="3253136" y="2447591"/>
            <a:ext cx="358588" cy="354381"/>
            <a:chOff x="3672223" y="2447591"/>
            <a:chExt cx="358588" cy="354381"/>
          </a:xfrm>
        </p:grpSpPr>
        <p:sp>
          <p:nvSpPr>
            <p:cNvPr id="21131" name="Google Shape;21131;p84"/>
            <p:cNvSpPr/>
            <p:nvPr/>
          </p:nvSpPr>
          <p:spPr>
            <a:xfrm>
              <a:off x="3886655" y="2453345"/>
              <a:ext cx="134913" cy="134227"/>
            </a:xfrm>
            <a:custGeom>
              <a:rect b="b" l="l" r="r" t="t"/>
              <a:pathLst>
                <a:path extrusionOk="0" h="4502" w="4525">
                  <a:moveTo>
                    <a:pt x="2263" y="0"/>
                  </a:moveTo>
                  <a:cubicBezTo>
                    <a:pt x="1024" y="0"/>
                    <a:pt x="0" y="1000"/>
                    <a:pt x="0" y="2262"/>
                  </a:cubicBezTo>
                  <a:cubicBezTo>
                    <a:pt x="0" y="3501"/>
                    <a:pt x="1024" y="4501"/>
                    <a:pt x="2263" y="4501"/>
                  </a:cubicBezTo>
                  <a:cubicBezTo>
                    <a:pt x="3525" y="4501"/>
                    <a:pt x="4525" y="3501"/>
                    <a:pt x="4525" y="2262"/>
                  </a:cubicBezTo>
                  <a:cubicBezTo>
                    <a:pt x="4525" y="1000"/>
                    <a:pt x="3525"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84"/>
            <p:cNvSpPr/>
            <p:nvPr/>
          </p:nvSpPr>
          <p:spPr>
            <a:xfrm>
              <a:off x="3909375" y="2462558"/>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4"/>
                  </a:cubicBezTo>
                  <a:lnTo>
                    <a:pt x="0" y="3644"/>
                  </a:lnTo>
                  <a:cubicBezTo>
                    <a:pt x="119" y="3716"/>
                    <a:pt x="238" y="3811"/>
                    <a:pt x="381" y="3906"/>
                  </a:cubicBezTo>
                  <a:cubicBezTo>
                    <a:pt x="731" y="4108"/>
                    <a:pt x="1110" y="4204"/>
                    <a:pt x="1486" y="4204"/>
                  </a:cubicBezTo>
                  <a:cubicBezTo>
                    <a:pt x="2262" y="4204"/>
                    <a:pt x="3020" y="3795"/>
                    <a:pt x="3453" y="3073"/>
                  </a:cubicBezTo>
                  <a:cubicBezTo>
                    <a:pt x="4073" y="2001"/>
                    <a:pt x="3715" y="644"/>
                    <a:pt x="262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84"/>
            <p:cNvSpPr/>
            <p:nvPr/>
          </p:nvSpPr>
          <p:spPr>
            <a:xfrm>
              <a:off x="3678604" y="2453345"/>
              <a:ext cx="134943" cy="134227"/>
            </a:xfrm>
            <a:custGeom>
              <a:rect b="b" l="l" r="r" t="t"/>
              <a:pathLst>
                <a:path extrusionOk="0" h="4502" w="4526">
                  <a:moveTo>
                    <a:pt x="2263" y="0"/>
                  </a:moveTo>
                  <a:cubicBezTo>
                    <a:pt x="1001" y="0"/>
                    <a:pt x="1" y="1000"/>
                    <a:pt x="1" y="2262"/>
                  </a:cubicBezTo>
                  <a:cubicBezTo>
                    <a:pt x="1" y="3501"/>
                    <a:pt x="1001" y="4501"/>
                    <a:pt x="2263" y="4501"/>
                  </a:cubicBezTo>
                  <a:cubicBezTo>
                    <a:pt x="3501" y="4501"/>
                    <a:pt x="4525" y="3501"/>
                    <a:pt x="4525" y="2262"/>
                  </a:cubicBezTo>
                  <a:cubicBezTo>
                    <a:pt x="4525" y="1000"/>
                    <a:pt x="3501"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84"/>
            <p:cNvSpPr/>
            <p:nvPr/>
          </p:nvSpPr>
          <p:spPr>
            <a:xfrm>
              <a:off x="3701323" y="2462558"/>
              <a:ext cx="121436" cy="125342"/>
            </a:xfrm>
            <a:custGeom>
              <a:rect b="b" l="l" r="r" t="t"/>
              <a:pathLst>
                <a:path extrusionOk="0" h="4204" w="4073">
                  <a:moveTo>
                    <a:pt x="2620" y="1"/>
                  </a:moveTo>
                  <a:lnTo>
                    <a:pt x="2620" y="1"/>
                  </a:lnTo>
                  <a:cubicBezTo>
                    <a:pt x="3406" y="715"/>
                    <a:pt x="3597" y="1882"/>
                    <a:pt x="3073" y="2811"/>
                  </a:cubicBezTo>
                  <a:cubicBezTo>
                    <a:pt x="2655" y="3533"/>
                    <a:pt x="1892" y="3942"/>
                    <a:pt x="1110" y="3942"/>
                  </a:cubicBezTo>
                  <a:cubicBezTo>
                    <a:pt x="732" y="3942"/>
                    <a:pt x="350" y="3846"/>
                    <a:pt x="1" y="3644"/>
                  </a:cubicBezTo>
                  <a:lnTo>
                    <a:pt x="1" y="3644"/>
                  </a:lnTo>
                  <a:cubicBezTo>
                    <a:pt x="120" y="3716"/>
                    <a:pt x="239" y="3811"/>
                    <a:pt x="382" y="3906"/>
                  </a:cubicBezTo>
                  <a:cubicBezTo>
                    <a:pt x="731" y="4108"/>
                    <a:pt x="1113" y="4204"/>
                    <a:pt x="1491" y="4204"/>
                  </a:cubicBezTo>
                  <a:cubicBezTo>
                    <a:pt x="2273" y="4204"/>
                    <a:pt x="3036" y="3795"/>
                    <a:pt x="3454" y="3073"/>
                  </a:cubicBezTo>
                  <a:cubicBezTo>
                    <a:pt x="4073" y="2001"/>
                    <a:pt x="3692" y="644"/>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84"/>
            <p:cNvSpPr/>
            <p:nvPr/>
          </p:nvSpPr>
          <p:spPr>
            <a:xfrm>
              <a:off x="3886655" y="2662082"/>
              <a:ext cx="134913" cy="134943"/>
            </a:xfrm>
            <a:custGeom>
              <a:rect b="b" l="l" r="r" t="t"/>
              <a:pathLst>
                <a:path extrusionOk="0" h="4526" w="4525">
                  <a:moveTo>
                    <a:pt x="2263" y="1"/>
                  </a:moveTo>
                  <a:cubicBezTo>
                    <a:pt x="1024" y="1"/>
                    <a:pt x="0" y="1025"/>
                    <a:pt x="0" y="2263"/>
                  </a:cubicBezTo>
                  <a:cubicBezTo>
                    <a:pt x="0" y="3525"/>
                    <a:pt x="1024" y="4525"/>
                    <a:pt x="2263" y="4525"/>
                  </a:cubicBezTo>
                  <a:cubicBezTo>
                    <a:pt x="3525" y="4525"/>
                    <a:pt x="4525" y="3525"/>
                    <a:pt x="4525" y="2263"/>
                  </a:cubicBezTo>
                  <a:cubicBezTo>
                    <a:pt x="4525" y="1025"/>
                    <a:pt x="3525" y="1"/>
                    <a:pt x="2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84"/>
            <p:cNvSpPr/>
            <p:nvPr/>
          </p:nvSpPr>
          <p:spPr>
            <a:xfrm>
              <a:off x="3909375" y="2672011"/>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5"/>
                  </a:cubicBezTo>
                  <a:lnTo>
                    <a:pt x="0" y="3645"/>
                  </a:lnTo>
                  <a:cubicBezTo>
                    <a:pt x="119" y="3716"/>
                    <a:pt x="238" y="3811"/>
                    <a:pt x="381" y="3907"/>
                  </a:cubicBezTo>
                  <a:cubicBezTo>
                    <a:pt x="731" y="4108"/>
                    <a:pt x="1110" y="4204"/>
                    <a:pt x="1486" y="4204"/>
                  </a:cubicBezTo>
                  <a:cubicBezTo>
                    <a:pt x="2262" y="4204"/>
                    <a:pt x="3020" y="3795"/>
                    <a:pt x="3453" y="3073"/>
                  </a:cubicBezTo>
                  <a:cubicBezTo>
                    <a:pt x="4073" y="2001"/>
                    <a:pt x="3715" y="596"/>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84"/>
            <p:cNvSpPr/>
            <p:nvPr/>
          </p:nvSpPr>
          <p:spPr>
            <a:xfrm>
              <a:off x="3678604" y="2662082"/>
              <a:ext cx="134943" cy="134943"/>
            </a:xfrm>
            <a:custGeom>
              <a:rect b="b" l="l" r="r" t="t"/>
              <a:pathLst>
                <a:path extrusionOk="0" h="4526" w="4526">
                  <a:moveTo>
                    <a:pt x="2263" y="1"/>
                  </a:moveTo>
                  <a:cubicBezTo>
                    <a:pt x="1001" y="1"/>
                    <a:pt x="1" y="1025"/>
                    <a:pt x="1" y="2263"/>
                  </a:cubicBezTo>
                  <a:cubicBezTo>
                    <a:pt x="1" y="3525"/>
                    <a:pt x="1001" y="4525"/>
                    <a:pt x="2263" y="4525"/>
                  </a:cubicBezTo>
                  <a:cubicBezTo>
                    <a:pt x="3501" y="4525"/>
                    <a:pt x="4525" y="3525"/>
                    <a:pt x="4525" y="2263"/>
                  </a:cubicBezTo>
                  <a:cubicBezTo>
                    <a:pt x="4525" y="1025"/>
                    <a:pt x="3501" y="1"/>
                    <a:pt x="2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84"/>
            <p:cNvSpPr/>
            <p:nvPr/>
          </p:nvSpPr>
          <p:spPr>
            <a:xfrm>
              <a:off x="3701323" y="2672011"/>
              <a:ext cx="120751" cy="125342"/>
            </a:xfrm>
            <a:custGeom>
              <a:rect b="b" l="l" r="r" t="t"/>
              <a:pathLst>
                <a:path extrusionOk="0" h="4204" w="4050">
                  <a:moveTo>
                    <a:pt x="2620" y="1"/>
                  </a:moveTo>
                  <a:lnTo>
                    <a:pt x="2620" y="1"/>
                  </a:lnTo>
                  <a:cubicBezTo>
                    <a:pt x="3406" y="715"/>
                    <a:pt x="3597" y="1882"/>
                    <a:pt x="3073" y="2811"/>
                  </a:cubicBezTo>
                  <a:cubicBezTo>
                    <a:pt x="2655" y="3533"/>
                    <a:pt x="1892" y="3942"/>
                    <a:pt x="1110" y="3942"/>
                  </a:cubicBezTo>
                  <a:cubicBezTo>
                    <a:pt x="732" y="3942"/>
                    <a:pt x="350" y="3846"/>
                    <a:pt x="1" y="3645"/>
                  </a:cubicBezTo>
                  <a:lnTo>
                    <a:pt x="1" y="3645"/>
                  </a:lnTo>
                  <a:cubicBezTo>
                    <a:pt x="120" y="3716"/>
                    <a:pt x="239" y="3811"/>
                    <a:pt x="382" y="3907"/>
                  </a:cubicBezTo>
                  <a:cubicBezTo>
                    <a:pt x="731" y="4108"/>
                    <a:pt x="1113" y="4204"/>
                    <a:pt x="1491" y="4204"/>
                  </a:cubicBezTo>
                  <a:cubicBezTo>
                    <a:pt x="2273" y="4204"/>
                    <a:pt x="3036" y="3795"/>
                    <a:pt x="3454" y="3073"/>
                  </a:cubicBezTo>
                  <a:cubicBezTo>
                    <a:pt x="4049" y="2001"/>
                    <a:pt x="3692" y="596"/>
                    <a:pt x="2620"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84"/>
            <p:cNvSpPr/>
            <p:nvPr/>
          </p:nvSpPr>
          <p:spPr>
            <a:xfrm>
              <a:off x="3741097" y="2517955"/>
              <a:ext cx="216576" cy="216576"/>
            </a:xfrm>
            <a:custGeom>
              <a:rect b="b" l="l" r="r" t="t"/>
              <a:pathLst>
                <a:path extrusionOk="0" h="7264" w="7264">
                  <a:moveTo>
                    <a:pt x="3644" y="0"/>
                  </a:moveTo>
                  <a:cubicBezTo>
                    <a:pt x="1644" y="0"/>
                    <a:pt x="0" y="1620"/>
                    <a:pt x="0" y="3620"/>
                  </a:cubicBezTo>
                  <a:cubicBezTo>
                    <a:pt x="0" y="5620"/>
                    <a:pt x="1644" y="7264"/>
                    <a:pt x="3644" y="7264"/>
                  </a:cubicBezTo>
                  <a:cubicBezTo>
                    <a:pt x="5644" y="7264"/>
                    <a:pt x="7264" y="5620"/>
                    <a:pt x="7264" y="3620"/>
                  </a:cubicBezTo>
                  <a:cubicBezTo>
                    <a:pt x="7264" y="1620"/>
                    <a:pt x="5644" y="0"/>
                    <a:pt x="3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84"/>
            <p:cNvSpPr/>
            <p:nvPr/>
          </p:nvSpPr>
          <p:spPr>
            <a:xfrm>
              <a:off x="3802874" y="2522218"/>
              <a:ext cx="154799" cy="212313"/>
            </a:xfrm>
            <a:custGeom>
              <a:rect b="b" l="l" r="r" t="t"/>
              <a:pathLst>
                <a:path extrusionOk="0" h="7121" w="5192">
                  <a:moveTo>
                    <a:pt x="2644" y="0"/>
                  </a:moveTo>
                  <a:lnTo>
                    <a:pt x="2644" y="0"/>
                  </a:lnTo>
                  <a:cubicBezTo>
                    <a:pt x="3858" y="595"/>
                    <a:pt x="4692" y="1858"/>
                    <a:pt x="4692" y="3287"/>
                  </a:cubicBezTo>
                  <a:cubicBezTo>
                    <a:pt x="4692" y="5263"/>
                    <a:pt x="3048" y="6906"/>
                    <a:pt x="1072" y="6906"/>
                  </a:cubicBezTo>
                  <a:cubicBezTo>
                    <a:pt x="667" y="6906"/>
                    <a:pt x="310" y="6859"/>
                    <a:pt x="0" y="6763"/>
                  </a:cubicBezTo>
                  <a:lnTo>
                    <a:pt x="0" y="6763"/>
                  </a:lnTo>
                  <a:cubicBezTo>
                    <a:pt x="476" y="7002"/>
                    <a:pt x="1000" y="7121"/>
                    <a:pt x="1572" y="7121"/>
                  </a:cubicBezTo>
                  <a:cubicBezTo>
                    <a:pt x="3572" y="7121"/>
                    <a:pt x="5192" y="5477"/>
                    <a:pt x="5192" y="3477"/>
                  </a:cubicBezTo>
                  <a:cubicBezTo>
                    <a:pt x="5192" y="1858"/>
                    <a:pt x="4120" y="453"/>
                    <a:pt x="264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84"/>
            <p:cNvSpPr/>
            <p:nvPr/>
          </p:nvSpPr>
          <p:spPr>
            <a:xfrm>
              <a:off x="3672223" y="2447591"/>
              <a:ext cx="357154" cy="354381"/>
            </a:xfrm>
            <a:custGeom>
              <a:rect b="b" l="l" r="r" t="t"/>
              <a:pathLst>
                <a:path extrusionOk="0" h="11886" w="11979">
                  <a:moveTo>
                    <a:pt x="9455" y="384"/>
                  </a:moveTo>
                  <a:cubicBezTo>
                    <a:pt x="9645" y="384"/>
                    <a:pt x="9812" y="431"/>
                    <a:pt x="10002" y="455"/>
                  </a:cubicBezTo>
                  <a:cubicBezTo>
                    <a:pt x="10526" y="598"/>
                    <a:pt x="10979" y="931"/>
                    <a:pt x="11241" y="1431"/>
                  </a:cubicBezTo>
                  <a:cubicBezTo>
                    <a:pt x="11527" y="1908"/>
                    <a:pt x="11598" y="2479"/>
                    <a:pt x="11455" y="3003"/>
                  </a:cubicBezTo>
                  <a:cubicBezTo>
                    <a:pt x="11312" y="3551"/>
                    <a:pt x="10979" y="4003"/>
                    <a:pt x="10479" y="4265"/>
                  </a:cubicBezTo>
                  <a:cubicBezTo>
                    <a:pt x="10145" y="4432"/>
                    <a:pt x="9812" y="4527"/>
                    <a:pt x="9455" y="4527"/>
                  </a:cubicBezTo>
                  <a:cubicBezTo>
                    <a:pt x="9074" y="3575"/>
                    <a:pt x="8312" y="2837"/>
                    <a:pt x="7359" y="2455"/>
                  </a:cubicBezTo>
                  <a:lnTo>
                    <a:pt x="7430" y="1908"/>
                  </a:lnTo>
                  <a:cubicBezTo>
                    <a:pt x="7597" y="1384"/>
                    <a:pt x="7907" y="931"/>
                    <a:pt x="8431" y="669"/>
                  </a:cubicBezTo>
                  <a:cubicBezTo>
                    <a:pt x="8740" y="479"/>
                    <a:pt x="9097" y="384"/>
                    <a:pt x="9455" y="384"/>
                  </a:cubicBezTo>
                  <a:close/>
                  <a:moveTo>
                    <a:pt x="2429" y="7385"/>
                  </a:moveTo>
                  <a:cubicBezTo>
                    <a:pt x="2834" y="8338"/>
                    <a:pt x="3596" y="9124"/>
                    <a:pt x="4549" y="9505"/>
                  </a:cubicBezTo>
                  <a:cubicBezTo>
                    <a:pt x="4525" y="10624"/>
                    <a:pt x="3596" y="11553"/>
                    <a:pt x="2477" y="11553"/>
                  </a:cubicBezTo>
                  <a:cubicBezTo>
                    <a:pt x="1334" y="11553"/>
                    <a:pt x="381" y="10624"/>
                    <a:pt x="381" y="9481"/>
                  </a:cubicBezTo>
                  <a:cubicBezTo>
                    <a:pt x="381" y="8338"/>
                    <a:pt x="1310" y="7409"/>
                    <a:pt x="2429" y="7385"/>
                  </a:cubicBezTo>
                  <a:close/>
                  <a:moveTo>
                    <a:pt x="5954" y="2527"/>
                  </a:moveTo>
                  <a:cubicBezTo>
                    <a:pt x="7859" y="2527"/>
                    <a:pt x="9407" y="4075"/>
                    <a:pt x="9407" y="5980"/>
                  </a:cubicBezTo>
                  <a:cubicBezTo>
                    <a:pt x="9407" y="6933"/>
                    <a:pt x="8978" y="7885"/>
                    <a:pt x="8264" y="8504"/>
                  </a:cubicBezTo>
                  <a:cubicBezTo>
                    <a:pt x="8216" y="8576"/>
                    <a:pt x="8192" y="8695"/>
                    <a:pt x="8264" y="8742"/>
                  </a:cubicBezTo>
                  <a:cubicBezTo>
                    <a:pt x="8302" y="8781"/>
                    <a:pt x="8354" y="8805"/>
                    <a:pt x="8401" y="8805"/>
                  </a:cubicBezTo>
                  <a:cubicBezTo>
                    <a:pt x="8442" y="8805"/>
                    <a:pt x="8480" y="8787"/>
                    <a:pt x="8502" y="8742"/>
                  </a:cubicBezTo>
                  <a:cubicBezTo>
                    <a:pt x="8931" y="8361"/>
                    <a:pt x="9264" y="7885"/>
                    <a:pt x="9455" y="7385"/>
                  </a:cubicBezTo>
                  <a:cubicBezTo>
                    <a:pt x="9812" y="7385"/>
                    <a:pt x="10145" y="7480"/>
                    <a:pt x="10479" y="7647"/>
                  </a:cubicBezTo>
                  <a:cubicBezTo>
                    <a:pt x="10955" y="7909"/>
                    <a:pt x="11312" y="8361"/>
                    <a:pt x="11455" y="8909"/>
                  </a:cubicBezTo>
                  <a:cubicBezTo>
                    <a:pt x="11598" y="9481"/>
                    <a:pt x="11527" y="10028"/>
                    <a:pt x="11241" y="10505"/>
                  </a:cubicBezTo>
                  <a:cubicBezTo>
                    <a:pt x="10979" y="10981"/>
                    <a:pt x="10526" y="11338"/>
                    <a:pt x="10002" y="11505"/>
                  </a:cubicBezTo>
                  <a:cubicBezTo>
                    <a:pt x="9830" y="11550"/>
                    <a:pt x="9657" y="11571"/>
                    <a:pt x="9487" y="11571"/>
                  </a:cubicBezTo>
                  <a:cubicBezTo>
                    <a:pt x="9117" y="11571"/>
                    <a:pt x="8757" y="11470"/>
                    <a:pt x="8431" y="11291"/>
                  </a:cubicBezTo>
                  <a:cubicBezTo>
                    <a:pt x="7954" y="11029"/>
                    <a:pt x="7597" y="10576"/>
                    <a:pt x="7430" y="10028"/>
                  </a:cubicBezTo>
                  <a:cubicBezTo>
                    <a:pt x="7383" y="9862"/>
                    <a:pt x="7383" y="9695"/>
                    <a:pt x="7383" y="9528"/>
                  </a:cubicBezTo>
                  <a:cubicBezTo>
                    <a:pt x="7549" y="9457"/>
                    <a:pt x="7716" y="9385"/>
                    <a:pt x="7859" y="9290"/>
                  </a:cubicBezTo>
                  <a:cubicBezTo>
                    <a:pt x="7931" y="9219"/>
                    <a:pt x="7978" y="9147"/>
                    <a:pt x="7907" y="9052"/>
                  </a:cubicBezTo>
                  <a:cubicBezTo>
                    <a:pt x="7875" y="8989"/>
                    <a:pt x="7822" y="8957"/>
                    <a:pt x="7762" y="8957"/>
                  </a:cubicBezTo>
                  <a:cubicBezTo>
                    <a:pt x="7732" y="8957"/>
                    <a:pt x="7700" y="8965"/>
                    <a:pt x="7669" y="8981"/>
                  </a:cubicBezTo>
                  <a:cubicBezTo>
                    <a:pt x="7168" y="9290"/>
                    <a:pt x="6573" y="9433"/>
                    <a:pt x="5954" y="9433"/>
                  </a:cubicBezTo>
                  <a:cubicBezTo>
                    <a:pt x="4049" y="9433"/>
                    <a:pt x="2501" y="7885"/>
                    <a:pt x="2501" y="5980"/>
                  </a:cubicBezTo>
                  <a:cubicBezTo>
                    <a:pt x="2501" y="4075"/>
                    <a:pt x="4049" y="2527"/>
                    <a:pt x="5954" y="2527"/>
                  </a:cubicBezTo>
                  <a:close/>
                  <a:moveTo>
                    <a:pt x="9473" y="1"/>
                  </a:moveTo>
                  <a:cubicBezTo>
                    <a:pt x="9056" y="1"/>
                    <a:pt x="8639" y="117"/>
                    <a:pt x="8264" y="336"/>
                  </a:cubicBezTo>
                  <a:cubicBezTo>
                    <a:pt x="7692" y="646"/>
                    <a:pt x="7311" y="1170"/>
                    <a:pt x="7145" y="1789"/>
                  </a:cubicBezTo>
                  <a:cubicBezTo>
                    <a:pt x="7121" y="1955"/>
                    <a:pt x="7073" y="2122"/>
                    <a:pt x="7049" y="2289"/>
                  </a:cubicBezTo>
                  <a:cubicBezTo>
                    <a:pt x="6716" y="2217"/>
                    <a:pt x="6359" y="2146"/>
                    <a:pt x="5978" y="2146"/>
                  </a:cubicBezTo>
                  <a:cubicBezTo>
                    <a:pt x="5621" y="2146"/>
                    <a:pt x="5239" y="2217"/>
                    <a:pt x="4906" y="2289"/>
                  </a:cubicBezTo>
                  <a:cubicBezTo>
                    <a:pt x="4906" y="2027"/>
                    <a:pt x="4858" y="1789"/>
                    <a:pt x="4763" y="1551"/>
                  </a:cubicBezTo>
                  <a:cubicBezTo>
                    <a:pt x="4745" y="1478"/>
                    <a:pt x="4671" y="1447"/>
                    <a:pt x="4595" y="1447"/>
                  </a:cubicBezTo>
                  <a:cubicBezTo>
                    <a:pt x="4571" y="1447"/>
                    <a:pt x="4548" y="1450"/>
                    <a:pt x="4525" y="1455"/>
                  </a:cubicBezTo>
                  <a:cubicBezTo>
                    <a:pt x="4430" y="1503"/>
                    <a:pt x="4406" y="1622"/>
                    <a:pt x="4430" y="1693"/>
                  </a:cubicBezTo>
                  <a:cubicBezTo>
                    <a:pt x="4525" y="1932"/>
                    <a:pt x="4573" y="2217"/>
                    <a:pt x="4573" y="2432"/>
                  </a:cubicBezTo>
                  <a:cubicBezTo>
                    <a:pt x="3620" y="2837"/>
                    <a:pt x="2858" y="3575"/>
                    <a:pt x="2477" y="4527"/>
                  </a:cubicBezTo>
                  <a:cubicBezTo>
                    <a:pt x="2286" y="4527"/>
                    <a:pt x="2144" y="4504"/>
                    <a:pt x="1953" y="4456"/>
                  </a:cubicBezTo>
                  <a:cubicBezTo>
                    <a:pt x="1429" y="4313"/>
                    <a:pt x="977" y="3980"/>
                    <a:pt x="715" y="3480"/>
                  </a:cubicBezTo>
                  <a:cubicBezTo>
                    <a:pt x="453" y="3003"/>
                    <a:pt x="358" y="2432"/>
                    <a:pt x="500" y="1908"/>
                  </a:cubicBezTo>
                  <a:cubicBezTo>
                    <a:pt x="643" y="1384"/>
                    <a:pt x="977" y="931"/>
                    <a:pt x="1477" y="646"/>
                  </a:cubicBezTo>
                  <a:cubicBezTo>
                    <a:pt x="1792" y="465"/>
                    <a:pt x="2148" y="377"/>
                    <a:pt x="2504" y="377"/>
                  </a:cubicBezTo>
                  <a:cubicBezTo>
                    <a:pt x="3089" y="377"/>
                    <a:pt x="3673" y="615"/>
                    <a:pt x="4073" y="1074"/>
                  </a:cubicBezTo>
                  <a:cubicBezTo>
                    <a:pt x="4114" y="1102"/>
                    <a:pt x="4171" y="1129"/>
                    <a:pt x="4221" y="1129"/>
                  </a:cubicBezTo>
                  <a:cubicBezTo>
                    <a:pt x="4258" y="1129"/>
                    <a:pt x="4291" y="1115"/>
                    <a:pt x="4311" y="1074"/>
                  </a:cubicBezTo>
                  <a:cubicBezTo>
                    <a:pt x="4382" y="1003"/>
                    <a:pt x="4406" y="884"/>
                    <a:pt x="4311" y="836"/>
                  </a:cubicBezTo>
                  <a:cubicBezTo>
                    <a:pt x="3954" y="431"/>
                    <a:pt x="3453" y="146"/>
                    <a:pt x="2906" y="50"/>
                  </a:cubicBezTo>
                  <a:cubicBezTo>
                    <a:pt x="2779" y="34"/>
                    <a:pt x="2650" y="25"/>
                    <a:pt x="2522" y="25"/>
                  </a:cubicBezTo>
                  <a:cubicBezTo>
                    <a:pt x="2098" y="25"/>
                    <a:pt x="1676" y="122"/>
                    <a:pt x="1310" y="360"/>
                  </a:cubicBezTo>
                  <a:cubicBezTo>
                    <a:pt x="739" y="693"/>
                    <a:pt x="358" y="1193"/>
                    <a:pt x="167" y="1813"/>
                  </a:cubicBezTo>
                  <a:cubicBezTo>
                    <a:pt x="0" y="2432"/>
                    <a:pt x="96" y="3098"/>
                    <a:pt x="405" y="3670"/>
                  </a:cubicBezTo>
                  <a:cubicBezTo>
                    <a:pt x="739" y="4218"/>
                    <a:pt x="1239" y="4623"/>
                    <a:pt x="1882" y="4789"/>
                  </a:cubicBezTo>
                  <a:cubicBezTo>
                    <a:pt x="2025" y="4813"/>
                    <a:pt x="2191" y="4861"/>
                    <a:pt x="2358" y="4885"/>
                  </a:cubicBezTo>
                  <a:cubicBezTo>
                    <a:pt x="2215" y="5242"/>
                    <a:pt x="2191" y="5599"/>
                    <a:pt x="2191" y="5980"/>
                  </a:cubicBezTo>
                  <a:cubicBezTo>
                    <a:pt x="2191" y="6361"/>
                    <a:pt x="2263" y="6718"/>
                    <a:pt x="2358" y="7052"/>
                  </a:cubicBezTo>
                  <a:cubicBezTo>
                    <a:pt x="1096" y="7147"/>
                    <a:pt x="96" y="8195"/>
                    <a:pt x="96" y="9457"/>
                  </a:cubicBezTo>
                  <a:cubicBezTo>
                    <a:pt x="96" y="10814"/>
                    <a:pt x="1191" y="11886"/>
                    <a:pt x="2501" y="11886"/>
                  </a:cubicBezTo>
                  <a:cubicBezTo>
                    <a:pt x="3763" y="11886"/>
                    <a:pt x="4858" y="10862"/>
                    <a:pt x="4906" y="9624"/>
                  </a:cubicBezTo>
                  <a:cubicBezTo>
                    <a:pt x="5239" y="9695"/>
                    <a:pt x="5597" y="9767"/>
                    <a:pt x="5978" y="9767"/>
                  </a:cubicBezTo>
                  <a:cubicBezTo>
                    <a:pt x="6335" y="9767"/>
                    <a:pt x="6692" y="9695"/>
                    <a:pt x="7049" y="9624"/>
                  </a:cubicBezTo>
                  <a:cubicBezTo>
                    <a:pt x="7049" y="9767"/>
                    <a:pt x="7073" y="9957"/>
                    <a:pt x="7145" y="10100"/>
                  </a:cubicBezTo>
                  <a:cubicBezTo>
                    <a:pt x="7311" y="10719"/>
                    <a:pt x="7692" y="11243"/>
                    <a:pt x="8264" y="11553"/>
                  </a:cubicBezTo>
                  <a:cubicBezTo>
                    <a:pt x="8645" y="11767"/>
                    <a:pt x="9050" y="11886"/>
                    <a:pt x="9478" y="11886"/>
                  </a:cubicBezTo>
                  <a:cubicBezTo>
                    <a:pt x="9693" y="11886"/>
                    <a:pt x="9907" y="11838"/>
                    <a:pt x="10121" y="11791"/>
                  </a:cubicBezTo>
                  <a:cubicBezTo>
                    <a:pt x="10741" y="11624"/>
                    <a:pt x="11265" y="11219"/>
                    <a:pt x="11574" y="10671"/>
                  </a:cubicBezTo>
                  <a:cubicBezTo>
                    <a:pt x="11908" y="10100"/>
                    <a:pt x="11979" y="9433"/>
                    <a:pt x="11812" y="8814"/>
                  </a:cubicBezTo>
                  <a:cubicBezTo>
                    <a:pt x="11622" y="8195"/>
                    <a:pt x="11217" y="7695"/>
                    <a:pt x="10645" y="7361"/>
                  </a:cubicBezTo>
                  <a:cubicBezTo>
                    <a:pt x="10336" y="7171"/>
                    <a:pt x="9979" y="7052"/>
                    <a:pt x="9621" y="7028"/>
                  </a:cubicBezTo>
                  <a:cubicBezTo>
                    <a:pt x="9693" y="6671"/>
                    <a:pt x="9764" y="6313"/>
                    <a:pt x="9764" y="5956"/>
                  </a:cubicBezTo>
                  <a:cubicBezTo>
                    <a:pt x="9764" y="5575"/>
                    <a:pt x="9693" y="5218"/>
                    <a:pt x="9621" y="4861"/>
                  </a:cubicBezTo>
                  <a:cubicBezTo>
                    <a:pt x="9979" y="4813"/>
                    <a:pt x="10360" y="4742"/>
                    <a:pt x="10693" y="4527"/>
                  </a:cubicBezTo>
                  <a:cubicBezTo>
                    <a:pt x="11241" y="4194"/>
                    <a:pt x="11646" y="3694"/>
                    <a:pt x="11812" y="3075"/>
                  </a:cubicBezTo>
                  <a:cubicBezTo>
                    <a:pt x="11979" y="2432"/>
                    <a:pt x="11908" y="1789"/>
                    <a:pt x="11574" y="1217"/>
                  </a:cubicBezTo>
                  <a:cubicBezTo>
                    <a:pt x="11241" y="646"/>
                    <a:pt x="10741" y="265"/>
                    <a:pt x="10121" y="98"/>
                  </a:cubicBezTo>
                  <a:cubicBezTo>
                    <a:pt x="9909" y="33"/>
                    <a:pt x="9691" y="1"/>
                    <a:pt x="94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84"/>
            <p:cNvSpPr/>
            <p:nvPr/>
          </p:nvSpPr>
          <p:spPr>
            <a:xfrm>
              <a:off x="3920019" y="2504448"/>
              <a:ext cx="68902" cy="10674"/>
            </a:xfrm>
            <a:custGeom>
              <a:rect b="b" l="l" r="r" t="t"/>
              <a:pathLst>
                <a:path extrusionOk="0" h="358" w="2311">
                  <a:moveTo>
                    <a:pt x="191" y="1"/>
                  </a:moveTo>
                  <a:cubicBezTo>
                    <a:pt x="120" y="1"/>
                    <a:pt x="48" y="72"/>
                    <a:pt x="24" y="144"/>
                  </a:cubicBezTo>
                  <a:cubicBezTo>
                    <a:pt x="1" y="263"/>
                    <a:pt x="72" y="358"/>
                    <a:pt x="191" y="358"/>
                  </a:cubicBezTo>
                  <a:lnTo>
                    <a:pt x="2096" y="358"/>
                  </a:lnTo>
                  <a:cubicBezTo>
                    <a:pt x="2215" y="358"/>
                    <a:pt x="2311" y="263"/>
                    <a:pt x="2287" y="144"/>
                  </a:cubicBezTo>
                  <a:cubicBezTo>
                    <a:pt x="2263" y="72"/>
                    <a:pt x="2168" y="1"/>
                    <a:pt x="2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84"/>
            <p:cNvSpPr/>
            <p:nvPr/>
          </p:nvSpPr>
          <p:spPr>
            <a:xfrm>
              <a:off x="3941307" y="2526482"/>
              <a:ext cx="46899" cy="10674"/>
            </a:xfrm>
            <a:custGeom>
              <a:rect b="b" l="l" r="r" t="t"/>
              <a:pathLst>
                <a:path extrusionOk="0" h="358" w="1573">
                  <a:moveTo>
                    <a:pt x="192" y="0"/>
                  </a:moveTo>
                  <a:cubicBezTo>
                    <a:pt x="120" y="0"/>
                    <a:pt x="49" y="71"/>
                    <a:pt x="25" y="167"/>
                  </a:cubicBezTo>
                  <a:cubicBezTo>
                    <a:pt x="1" y="286"/>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84"/>
            <p:cNvSpPr/>
            <p:nvPr/>
          </p:nvSpPr>
          <p:spPr>
            <a:xfrm>
              <a:off x="3711282" y="2735219"/>
              <a:ext cx="68902" cy="10674"/>
            </a:xfrm>
            <a:custGeom>
              <a:rect b="b" l="l" r="r" t="t"/>
              <a:pathLst>
                <a:path extrusionOk="0" h="358" w="2311">
                  <a:moveTo>
                    <a:pt x="214" y="0"/>
                  </a:moveTo>
                  <a:cubicBezTo>
                    <a:pt x="72" y="0"/>
                    <a:pt x="0" y="96"/>
                    <a:pt x="24" y="215"/>
                  </a:cubicBezTo>
                  <a:cubicBezTo>
                    <a:pt x="48" y="310"/>
                    <a:pt x="143" y="358"/>
                    <a:pt x="238" y="358"/>
                  </a:cubicBezTo>
                  <a:lnTo>
                    <a:pt x="2120" y="358"/>
                  </a:lnTo>
                  <a:cubicBezTo>
                    <a:pt x="2191" y="358"/>
                    <a:pt x="2262" y="310"/>
                    <a:pt x="2286" y="215"/>
                  </a:cubicBezTo>
                  <a:cubicBezTo>
                    <a:pt x="2310" y="96"/>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84"/>
            <p:cNvSpPr/>
            <p:nvPr/>
          </p:nvSpPr>
          <p:spPr>
            <a:xfrm>
              <a:off x="3711967" y="2713931"/>
              <a:ext cx="46183" cy="10674"/>
            </a:xfrm>
            <a:custGeom>
              <a:rect b="b" l="l" r="r" t="t"/>
              <a:pathLst>
                <a:path extrusionOk="0" h="358" w="1549">
                  <a:moveTo>
                    <a:pt x="191" y="0"/>
                  </a:moveTo>
                  <a:cubicBezTo>
                    <a:pt x="96" y="0"/>
                    <a:pt x="25" y="71"/>
                    <a:pt x="1" y="143"/>
                  </a:cubicBezTo>
                  <a:cubicBezTo>
                    <a:pt x="1" y="238"/>
                    <a:pt x="96" y="357"/>
                    <a:pt x="191" y="357"/>
                  </a:cubicBezTo>
                  <a:lnTo>
                    <a:pt x="1335" y="357"/>
                  </a:lnTo>
                  <a:cubicBezTo>
                    <a:pt x="1430" y="357"/>
                    <a:pt x="1501" y="310"/>
                    <a:pt x="1525" y="214"/>
                  </a:cubicBezTo>
                  <a:cubicBezTo>
                    <a:pt x="1549" y="95"/>
                    <a:pt x="1454" y="0"/>
                    <a:pt x="1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84"/>
            <p:cNvSpPr/>
            <p:nvPr/>
          </p:nvSpPr>
          <p:spPr>
            <a:xfrm>
              <a:off x="3920019" y="2735219"/>
              <a:ext cx="68187" cy="10674"/>
            </a:xfrm>
            <a:custGeom>
              <a:rect b="b" l="l" r="r" t="t"/>
              <a:pathLst>
                <a:path extrusionOk="0" h="358" w="2287">
                  <a:moveTo>
                    <a:pt x="191" y="0"/>
                  </a:moveTo>
                  <a:cubicBezTo>
                    <a:pt x="120" y="0"/>
                    <a:pt x="48" y="72"/>
                    <a:pt x="24" y="143"/>
                  </a:cubicBezTo>
                  <a:cubicBezTo>
                    <a:pt x="1" y="262"/>
                    <a:pt x="72" y="358"/>
                    <a:pt x="191" y="358"/>
                  </a:cubicBezTo>
                  <a:lnTo>
                    <a:pt x="2072" y="358"/>
                  </a:lnTo>
                  <a:cubicBezTo>
                    <a:pt x="2168" y="358"/>
                    <a:pt x="2215" y="310"/>
                    <a:pt x="2263" y="215"/>
                  </a:cubicBezTo>
                  <a:cubicBezTo>
                    <a:pt x="2287" y="96"/>
                    <a:pt x="2191" y="0"/>
                    <a:pt x="2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84"/>
            <p:cNvSpPr/>
            <p:nvPr/>
          </p:nvSpPr>
          <p:spPr>
            <a:xfrm>
              <a:off x="3941307" y="2713931"/>
              <a:ext cx="46899" cy="10674"/>
            </a:xfrm>
            <a:custGeom>
              <a:rect b="b" l="l" r="r" t="t"/>
              <a:pathLst>
                <a:path extrusionOk="0" h="358" w="1573">
                  <a:moveTo>
                    <a:pt x="192" y="0"/>
                  </a:moveTo>
                  <a:cubicBezTo>
                    <a:pt x="120" y="0"/>
                    <a:pt x="49" y="71"/>
                    <a:pt x="25" y="143"/>
                  </a:cubicBezTo>
                  <a:cubicBezTo>
                    <a:pt x="1" y="262"/>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84"/>
            <p:cNvSpPr/>
            <p:nvPr/>
          </p:nvSpPr>
          <p:spPr>
            <a:xfrm>
              <a:off x="3796464" y="2593924"/>
              <a:ext cx="107245" cy="10674"/>
            </a:xfrm>
            <a:custGeom>
              <a:rect b="b" l="l" r="r" t="t"/>
              <a:pathLst>
                <a:path extrusionOk="0" h="358" w="3597">
                  <a:moveTo>
                    <a:pt x="215" y="0"/>
                  </a:moveTo>
                  <a:cubicBezTo>
                    <a:pt x="120" y="0"/>
                    <a:pt x="48" y="72"/>
                    <a:pt x="25" y="167"/>
                  </a:cubicBezTo>
                  <a:cubicBezTo>
                    <a:pt x="1" y="286"/>
                    <a:pt x="96" y="358"/>
                    <a:pt x="215" y="358"/>
                  </a:cubicBezTo>
                  <a:lnTo>
                    <a:pt x="3430" y="358"/>
                  </a:lnTo>
                  <a:cubicBezTo>
                    <a:pt x="3502" y="358"/>
                    <a:pt x="3573" y="310"/>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84"/>
            <p:cNvSpPr/>
            <p:nvPr/>
          </p:nvSpPr>
          <p:spPr>
            <a:xfrm>
              <a:off x="3796464" y="2620907"/>
              <a:ext cx="107245" cy="10674"/>
            </a:xfrm>
            <a:custGeom>
              <a:rect b="b" l="l" r="r" t="t"/>
              <a:pathLst>
                <a:path extrusionOk="0" h="358" w="3597">
                  <a:moveTo>
                    <a:pt x="215" y="0"/>
                  </a:moveTo>
                  <a:cubicBezTo>
                    <a:pt x="120" y="0"/>
                    <a:pt x="48" y="48"/>
                    <a:pt x="25" y="143"/>
                  </a:cubicBezTo>
                  <a:cubicBezTo>
                    <a:pt x="1" y="262"/>
                    <a:pt x="96" y="358"/>
                    <a:pt x="215" y="358"/>
                  </a:cubicBezTo>
                  <a:lnTo>
                    <a:pt x="3430" y="358"/>
                  </a:lnTo>
                  <a:cubicBezTo>
                    <a:pt x="3502" y="358"/>
                    <a:pt x="3573" y="286"/>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84"/>
            <p:cNvSpPr/>
            <p:nvPr/>
          </p:nvSpPr>
          <p:spPr>
            <a:xfrm>
              <a:off x="3820614" y="2647175"/>
              <a:ext cx="58974" cy="10674"/>
            </a:xfrm>
            <a:custGeom>
              <a:rect b="b" l="l" r="r" t="t"/>
              <a:pathLst>
                <a:path extrusionOk="0" h="358" w="1978">
                  <a:moveTo>
                    <a:pt x="191" y="0"/>
                  </a:moveTo>
                  <a:cubicBezTo>
                    <a:pt x="120" y="0"/>
                    <a:pt x="48" y="72"/>
                    <a:pt x="24" y="167"/>
                  </a:cubicBezTo>
                  <a:cubicBezTo>
                    <a:pt x="1" y="286"/>
                    <a:pt x="72" y="358"/>
                    <a:pt x="191" y="358"/>
                  </a:cubicBezTo>
                  <a:lnTo>
                    <a:pt x="1810" y="358"/>
                  </a:lnTo>
                  <a:cubicBezTo>
                    <a:pt x="1906" y="358"/>
                    <a:pt x="1953" y="310"/>
                    <a:pt x="1977" y="215"/>
                  </a:cubicBezTo>
                  <a:cubicBezTo>
                    <a:pt x="1977" y="120"/>
                    <a:pt x="1906" y="0"/>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84"/>
            <p:cNvSpPr/>
            <p:nvPr/>
          </p:nvSpPr>
          <p:spPr>
            <a:xfrm>
              <a:off x="3711967" y="2504448"/>
              <a:ext cx="69618" cy="10674"/>
            </a:xfrm>
            <a:custGeom>
              <a:rect b="b" l="l" r="r" t="t"/>
              <a:pathLst>
                <a:path extrusionOk="0" h="358" w="2335">
                  <a:moveTo>
                    <a:pt x="215" y="1"/>
                  </a:moveTo>
                  <a:cubicBezTo>
                    <a:pt x="120" y="1"/>
                    <a:pt x="72" y="72"/>
                    <a:pt x="25" y="144"/>
                  </a:cubicBezTo>
                  <a:cubicBezTo>
                    <a:pt x="1" y="263"/>
                    <a:pt x="96" y="358"/>
                    <a:pt x="215" y="358"/>
                  </a:cubicBezTo>
                  <a:lnTo>
                    <a:pt x="2120" y="358"/>
                  </a:lnTo>
                  <a:cubicBezTo>
                    <a:pt x="2239" y="358"/>
                    <a:pt x="2335" y="263"/>
                    <a:pt x="2287" y="144"/>
                  </a:cubicBezTo>
                  <a:cubicBezTo>
                    <a:pt x="2239" y="72"/>
                    <a:pt x="2168" y="1"/>
                    <a:pt x="2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84"/>
            <p:cNvSpPr/>
            <p:nvPr/>
          </p:nvSpPr>
          <p:spPr>
            <a:xfrm>
              <a:off x="3711282" y="2526482"/>
              <a:ext cx="46869" cy="10674"/>
            </a:xfrm>
            <a:custGeom>
              <a:rect b="b" l="l" r="r" t="t"/>
              <a:pathLst>
                <a:path extrusionOk="0" h="358" w="1572">
                  <a:moveTo>
                    <a:pt x="214" y="0"/>
                  </a:moveTo>
                  <a:cubicBezTo>
                    <a:pt x="72" y="0"/>
                    <a:pt x="0" y="95"/>
                    <a:pt x="24" y="214"/>
                  </a:cubicBezTo>
                  <a:cubicBezTo>
                    <a:pt x="48" y="310"/>
                    <a:pt x="119" y="357"/>
                    <a:pt x="214" y="357"/>
                  </a:cubicBezTo>
                  <a:lnTo>
                    <a:pt x="1358" y="357"/>
                  </a:lnTo>
                  <a:cubicBezTo>
                    <a:pt x="1453" y="357"/>
                    <a:pt x="1524" y="310"/>
                    <a:pt x="1548" y="214"/>
                  </a:cubicBezTo>
                  <a:cubicBezTo>
                    <a:pt x="1572"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3" name="Google Shape;21153;p84"/>
          <p:cNvGrpSpPr/>
          <p:nvPr/>
        </p:nvGrpSpPr>
        <p:grpSpPr>
          <a:xfrm>
            <a:off x="2550464" y="2448276"/>
            <a:ext cx="352205" cy="352923"/>
            <a:chOff x="3045752" y="2448276"/>
            <a:chExt cx="352205" cy="352923"/>
          </a:xfrm>
        </p:grpSpPr>
        <p:sp>
          <p:nvSpPr>
            <p:cNvPr id="21154" name="Google Shape;21154;p84"/>
            <p:cNvSpPr/>
            <p:nvPr/>
          </p:nvSpPr>
          <p:spPr>
            <a:xfrm>
              <a:off x="3112478" y="2711069"/>
              <a:ext cx="279068" cy="74597"/>
            </a:xfrm>
            <a:custGeom>
              <a:rect b="b" l="l" r="r" t="t"/>
              <a:pathLst>
                <a:path extrusionOk="0" h="2502" w="9360">
                  <a:moveTo>
                    <a:pt x="1" y="1"/>
                  </a:moveTo>
                  <a:lnTo>
                    <a:pt x="1" y="1263"/>
                  </a:lnTo>
                  <a:lnTo>
                    <a:pt x="1" y="2501"/>
                  </a:lnTo>
                  <a:lnTo>
                    <a:pt x="7978" y="2501"/>
                  </a:lnTo>
                  <a:cubicBezTo>
                    <a:pt x="8336" y="2501"/>
                    <a:pt x="8693" y="2358"/>
                    <a:pt x="8931" y="2096"/>
                  </a:cubicBezTo>
                  <a:cubicBezTo>
                    <a:pt x="9336" y="1644"/>
                    <a:pt x="9360" y="1001"/>
                    <a:pt x="9050" y="525"/>
                  </a:cubicBezTo>
                  <a:cubicBezTo>
                    <a:pt x="8764" y="191"/>
                    <a:pt x="8383" y="1"/>
                    <a:pt x="797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84"/>
            <p:cNvSpPr/>
            <p:nvPr/>
          </p:nvSpPr>
          <p:spPr>
            <a:xfrm>
              <a:off x="3112478" y="2588229"/>
              <a:ext cx="279068" cy="74597"/>
            </a:xfrm>
            <a:custGeom>
              <a:rect b="b" l="l" r="r" t="t"/>
              <a:pathLst>
                <a:path extrusionOk="0" h="2502" w="9360">
                  <a:moveTo>
                    <a:pt x="1" y="1"/>
                  </a:moveTo>
                  <a:lnTo>
                    <a:pt x="1" y="1239"/>
                  </a:lnTo>
                  <a:lnTo>
                    <a:pt x="1" y="2501"/>
                  </a:lnTo>
                  <a:lnTo>
                    <a:pt x="7978" y="2501"/>
                  </a:lnTo>
                  <a:cubicBezTo>
                    <a:pt x="8360" y="2501"/>
                    <a:pt x="8717" y="2335"/>
                    <a:pt x="8955" y="2049"/>
                  </a:cubicBezTo>
                  <a:cubicBezTo>
                    <a:pt x="9360" y="1573"/>
                    <a:pt x="9360" y="882"/>
                    <a:pt x="8955" y="406"/>
                  </a:cubicBezTo>
                  <a:cubicBezTo>
                    <a:pt x="8693" y="144"/>
                    <a:pt x="8336" y="1"/>
                    <a:pt x="797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84"/>
            <p:cNvSpPr/>
            <p:nvPr/>
          </p:nvSpPr>
          <p:spPr>
            <a:xfrm>
              <a:off x="3112478" y="2464705"/>
              <a:ext cx="279068" cy="74567"/>
            </a:xfrm>
            <a:custGeom>
              <a:rect b="b" l="l" r="r" t="t"/>
              <a:pathLst>
                <a:path extrusionOk="0" h="2501" w="9360">
                  <a:moveTo>
                    <a:pt x="1" y="0"/>
                  </a:moveTo>
                  <a:lnTo>
                    <a:pt x="1" y="1239"/>
                  </a:lnTo>
                  <a:lnTo>
                    <a:pt x="1" y="2501"/>
                  </a:lnTo>
                  <a:lnTo>
                    <a:pt x="7978" y="2501"/>
                  </a:lnTo>
                  <a:cubicBezTo>
                    <a:pt x="8360" y="2501"/>
                    <a:pt x="8717" y="2358"/>
                    <a:pt x="8955" y="2048"/>
                  </a:cubicBezTo>
                  <a:cubicBezTo>
                    <a:pt x="9360" y="1572"/>
                    <a:pt x="9360" y="881"/>
                    <a:pt x="8955" y="405"/>
                  </a:cubicBezTo>
                  <a:cubicBezTo>
                    <a:pt x="8693" y="143"/>
                    <a:pt x="8336" y="0"/>
                    <a:pt x="7978"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84"/>
            <p:cNvSpPr/>
            <p:nvPr/>
          </p:nvSpPr>
          <p:spPr>
            <a:xfrm>
              <a:off x="3334722" y="2711069"/>
              <a:ext cx="53279" cy="74597"/>
            </a:xfrm>
            <a:custGeom>
              <a:rect b="b" l="l" r="r" t="t"/>
              <a:pathLst>
                <a:path extrusionOk="0" h="2502" w="1787">
                  <a:moveTo>
                    <a:pt x="1" y="1"/>
                  </a:moveTo>
                  <a:cubicBezTo>
                    <a:pt x="215" y="1"/>
                    <a:pt x="429" y="72"/>
                    <a:pt x="596" y="167"/>
                  </a:cubicBezTo>
                  <a:cubicBezTo>
                    <a:pt x="786" y="239"/>
                    <a:pt x="929" y="358"/>
                    <a:pt x="1048" y="548"/>
                  </a:cubicBezTo>
                  <a:cubicBezTo>
                    <a:pt x="1191" y="763"/>
                    <a:pt x="1287" y="1025"/>
                    <a:pt x="1287" y="1263"/>
                  </a:cubicBezTo>
                  <a:cubicBezTo>
                    <a:pt x="1287" y="1501"/>
                    <a:pt x="1191" y="1763"/>
                    <a:pt x="1048" y="1977"/>
                  </a:cubicBezTo>
                  <a:cubicBezTo>
                    <a:pt x="810" y="2311"/>
                    <a:pt x="429" y="2501"/>
                    <a:pt x="1" y="2501"/>
                  </a:cubicBezTo>
                  <a:lnTo>
                    <a:pt x="524" y="2501"/>
                  </a:lnTo>
                  <a:cubicBezTo>
                    <a:pt x="929" y="2501"/>
                    <a:pt x="1310" y="2311"/>
                    <a:pt x="1549" y="1977"/>
                  </a:cubicBezTo>
                  <a:cubicBezTo>
                    <a:pt x="1715" y="1763"/>
                    <a:pt x="1787" y="1525"/>
                    <a:pt x="1787" y="1263"/>
                  </a:cubicBezTo>
                  <a:cubicBezTo>
                    <a:pt x="1787" y="1025"/>
                    <a:pt x="1739" y="763"/>
                    <a:pt x="1549" y="548"/>
                  </a:cubicBezTo>
                  <a:cubicBezTo>
                    <a:pt x="1429" y="406"/>
                    <a:pt x="1287" y="239"/>
                    <a:pt x="1120" y="167"/>
                  </a:cubicBezTo>
                  <a:cubicBezTo>
                    <a:pt x="929" y="72"/>
                    <a:pt x="715" y="1"/>
                    <a:pt x="52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84"/>
            <p:cNvSpPr/>
            <p:nvPr/>
          </p:nvSpPr>
          <p:spPr>
            <a:xfrm>
              <a:off x="3334722" y="2588945"/>
              <a:ext cx="53279" cy="74597"/>
            </a:xfrm>
            <a:custGeom>
              <a:rect b="b" l="l" r="r" t="t"/>
              <a:pathLst>
                <a:path extrusionOk="0" h="2502" w="1787">
                  <a:moveTo>
                    <a:pt x="1" y="1"/>
                  </a:moveTo>
                  <a:cubicBezTo>
                    <a:pt x="215" y="1"/>
                    <a:pt x="429" y="48"/>
                    <a:pt x="596" y="144"/>
                  </a:cubicBezTo>
                  <a:cubicBezTo>
                    <a:pt x="786" y="239"/>
                    <a:pt x="929" y="358"/>
                    <a:pt x="1048" y="525"/>
                  </a:cubicBezTo>
                  <a:cubicBezTo>
                    <a:pt x="1191" y="739"/>
                    <a:pt x="1287" y="1001"/>
                    <a:pt x="1287" y="1239"/>
                  </a:cubicBezTo>
                  <a:cubicBezTo>
                    <a:pt x="1287" y="1477"/>
                    <a:pt x="1191" y="1739"/>
                    <a:pt x="1048" y="1953"/>
                  </a:cubicBezTo>
                  <a:cubicBezTo>
                    <a:pt x="810" y="2287"/>
                    <a:pt x="429" y="2501"/>
                    <a:pt x="1" y="2501"/>
                  </a:cubicBezTo>
                  <a:lnTo>
                    <a:pt x="524" y="2501"/>
                  </a:lnTo>
                  <a:cubicBezTo>
                    <a:pt x="929" y="2501"/>
                    <a:pt x="1310" y="2287"/>
                    <a:pt x="1549" y="1953"/>
                  </a:cubicBezTo>
                  <a:cubicBezTo>
                    <a:pt x="1715" y="1763"/>
                    <a:pt x="1787" y="1525"/>
                    <a:pt x="1787" y="1239"/>
                  </a:cubicBezTo>
                  <a:cubicBezTo>
                    <a:pt x="1787" y="977"/>
                    <a:pt x="1739" y="715"/>
                    <a:pt x="1549" y="525"/>
                  </a:cubicBezTo>
                  <a:cubicBezTo>
                    <a:pt x="1429" y="382"/>
                    <a:pt x="1287" y="239"/>
                    <a:pt x="1120" y="144"/>
                  </a:cubicBezTo>
                  <a:cubicBezTo>
                    <a:pt x="929" y="48"/>
                    <a:pt x="715" y="1"/>
                    <a:pt x="5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84"/>
            <p:cNvSpPr/>
            <p:nvPr/>
          </p:nvSpPr>
          <p:spPr>
            <a:xfrm>
              <a:off x="3334722" y="2464705"/>
              <a:ext cx="53279" cy="74567"/>
            </a:xfrm>
            <a:custGeom>
              <a:rect b="b" l="l" r="r" t="t"/>
              <a:pathLst>
                <a:path extrusionOk="0" h="2501" w="1787">
                  <a:moveTo>
                    <a:pt x="1" y="0"/>
                  </a:moveTo>
                  <a:cubicBezTo>
                    <a:pt x="215" y="0"/>
                    <a:pt x="429" y="48"/>
                    <a:pt x="596" y="143"/>
                  </a:cubicBezTo>
                  <a:cubicBezTo>
                    <a:pt x="786" y="238"/>
                    <a:pt x="929" y="357"/>
                    <a:pt x="1048" y="524"/>
                  </a:cubicBezTo>
                  <a:cubicBezTo>
                    <a:pt x="1191" y="738"/>
                    <a:pt x="1287" y="1000"/>
                    <a:pt x="1287" y="1239"/>
                  </a:cubicBezTo>
                  <a:cubicBezTo>
                    <a:pt x="1287" y="1477"/>
                    <a:pt x="1191" y="1739"/>
                    <a:pt x="1048" y="1953"/>
                  </a:cubicBezTo>
                  <a:cubicBezTo>
                    <a:pt x="810" y="2286"/>
                    <a:pt x="429" y="2501"/>
                    <a:pt x="1" y="2501"/>
                  </a:cubicBezTo>
                  <a:lnTo>
                    <a:pt x="524" y="2501"/>
                  </a:lnTo>
                  <a:cubicBezTo>
                    <a:pt x="929" y="2501"/>
                    <a:pt x="1310" y="2286"/>
                    <a:pt x="1549" y="1953"/>
                  </a:cubicBezTo>
                  <a:cubicBezTo>
                    <a:pt x="1715" y="1762"/>
                    <a:pt x="1787" y="1524"/>
                    <a:pt x="1787" y="1239"/>
                  </a:cubicBezTo>
                  <a:cubicBezTo>
                    <a:pt x="1787" y="1000"/>
                    <a:pt x="1739" y="738"/>
                    <a:pt x="1549" y="524"/>
                  </a:cubicBezTo>
                  <a:cubicBezTo>
                    <a:pt x="1429" y="381"/>
                    <a:pt x="1287" y="238"/>
                    <a:pt x="1120" y="143"/>
                  </a:cubicBezTo>
                  <a:cubicBezTo>
                    <a:pt x="929" y="48"/>
                    <a:pt x="715" y="0"/>
                    <a:pt x="524"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84"/>
            <p:cNvSpPr/>
            <p:nvPr/>
          </p:nvSpPr>
          <p:spPr>
            <a:xfrm>
              <a:off x="3052847" y="2453345"/>
              <a:ext cx="97286" cy="97286"/>
            </a:xfrm>
            <a:custGeom>
              <a:rect b="b" l="l" r="r" t="t"/>
              <a:pathLst>
                <a:path extrusionOk="0" h="3263" w="3263">
                  <a:moveTo>
                    <a:pt x="1643" y="0"/>
                  </a:moveTo>
                  <a:cubicBezTo>
                    <a:pt x="738" y="0"/>
                    <a:pt x="0" y="715"/>
                    <a:pt x="0" y="1620"/>
                  </a:cubicBezTo>
                  <a:cubicBezTo>
                    <a:pt x="0" y="2524"/>
                    <a:pt x="738" y="3263"/>
                    <a:pt x="1643" y="3263"/>
                  </a:cubicBezTo>
                  <a:cubicBezTo>
                    <a:pt x="2525" y="3263"/>
                    <a:pt x="3263" y="2524"/>
                    <a:pt x="3263" y="1620"/>
                  </a:cubicBezTo>
                  <a:cubicBezTo>
                    <a:pt x="3263" y="715"/>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84"/>
            <p:cNvSpPr/>
            <p:nvPr/>
          </p:nvSpPr>
          <p:spPr>
            <a:xfrm>
              <a:off x="3074851" y="2454746"/>
              <a:ext cx="74567" cy="95885"/>
            </a:xfrm>
            <a:custGeom>
              <a:rect b="b" l="l" r="r" t="t"/>
              <a:pathLst>
                <a:path extrusionOk="0" h="3216" w="2501">
                  <a:moveTo>
                    <a:pt x="1334" y="1"/>
                  </a:moveTo>
                  <a:lnTo>
                    <a:pt x="1334" y="1"/>
                  </a:lnTo>
                  <a:cubicBezTo>
                    <a:pt x="1787" y="310"/>
                    <a:pt x="2096" y="810"/>
                    <a:pt x="2096" y="1382"/>
                  </a:cubicBezTo>
                  <a:cubicBezTo>
                    <a:pt x="2096" y="2287"/>
                    <a:pt x="1334" y="3001"/>
                    <a:pt x="453" y="3001"/>
                  </a:cubicBezTo>
                  <a:cubicBezTo>
                    <a:pt x="310" y="3001"/>
                    <a:pt x="143" y="2978"/>
                    <a:pt x="0" y="2954"/>
                  </a:cubicBezTo>
                  <a:lnTo>
                    <a:pt x="0" y="2954"/>
                  </a:lnTo>
                  <a:cubicBezTo>
                    <a:pt x="239" y="3120"/>
                    <a:pt x="548" y="3216"/>
                    <a:pt x="858" y="3216"/>
                  </a:cubicBezTo>
                  <a:cubicBezTo>
                    <a:pt x="1787" y="3216"/>
                    <a:pt x="2501" y="2477"/>
                    <a:pt x="2501" y="1573"/>
                  </a:cubicBezTo>
                  <a:cubicBezTo>
                    <a:pt x="2501" y="834"/>
                    <a:pt x="2001" y="215"/>
                    <a:pt x="1334"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84"/>
            <p:cNvSpPr/>
            <p:nvPr/>
          </p:nvSpPr>
          <p:spPr>
            <a:xfrm>
              <a:off x="3052847" y="2576184"/>
              <a:ext cx="97286" cy="98002"/>
            </a:xfrm>
            <a:custGeom>
              <a:rect b="b" l="l" r="r" t="t"/>
              <a:pathLst>
                <a:path extrusionOk="0" h="3287" w="3263">
                  <a:moveTo>
                    <a:pt x="1643" y="0"/>
                  </a:moveTo>
                  <a:cubicBezTo>
                    <a:pt x="738" y="0"/>
                    <a:pt x="0" y="738"/>
                    <a:pt x="0" y="1643"/>
                  </a:cubicBezTo>
                  <a:cubicBezTo>
                    <a:pt x="0" y="2548"/>
                    <a:pt x="738" y="3286"/>
                    <a:pt x="1643" y="3286"/>
                  </a:cubicBezTo>
                  <a:cubicBezTo>
                    <a:pt x="2525" y="3286"/>
                    <a:pt x="3263" y="2548"/>
                    <a:pt x="3263" y="1643"/>
                  </a:cubicBezTo>
                  <a:cubicBezTo>
                    <a:pt x="3263" y="738"/>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84"/>
            <p:cNvSpPr/>
            <p:nvPr/>
          </p:nvSpPr>
          <p:spPr>
            <a:xfrm>
              <a:off x="3074851" y="2578301"/>
              <a:ext cx="74567" cy="95885"/>
            </a:xfrm>
            <a:custGeom>
              <a:rect b="b" l="l" r="r" t="t"/>
              <a:pathLst>
                <a:path extrusionOk="0" h="3216" w="2501">
                  <a:moveTo>
                    <a:pt x="1334" y="0"/>
                  </a:moveTo>
                  <a:lnTo>
                    <a:pt x="1334" y="0"/>
                  </a:lnTo>
                  <a:cubicBezTo>
                    <a:pt x="1787" y="286"/>
                    <a:pt x="2096" y="810"/>
                    <a:pt x="2096" y="1358"/>
                  </a:cubicBezTo>
                  <a:cubicBezTo>
                    <a:pt x="2096" y="2287"/>
                    <a:pt x="1334" y="3001"/>
                    <a:pt x="453" y="3001"/>
                  </a:cubicBezTo>
                  <a:cubicBezTo>
                    <a:pt x="310" y="3001"/>
                    <a:pt x="143" y="2977"/>
                    <a:pt x="0" y="2953"/>
                  </a:cubicBezTo>
                  <a:lnTo>
                    <a:pt x="0" y="2953"/>
                  </a:lnTo>
                  <a:cubicBezTo>
                    <a:pt x="239" y="3120"/>
                    <a:pt x="548" y="3215"/>
                    <a:pt x="858" y="3215"/>
                  </a:cubicBezTo>
                  <a:cubicBezTo>
                    <a:pt x="1787" y="3215"/>
                    <a:pt x="2501" y="2477"/>
                    <a:pt x="2501" y="1572"/>
                  </a:cubicBezTo>
                  <a:cubicBezTo>
                    <a:pt x="2501" y="834"/>
                    <a:pt x="2001" y="215"/>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84"/>
            <p:cNvSpPr/>
            <p:nvPr/>
          </p:nvSpPr>
          <p:spPr>
            <a:xfrm>
              <a:off x="3052847" y="2699709"/>
              <a:ext cx="97286" cy="98032"/>
            </a:xfrm>
            <a:custGeom>
              <a:rect b="b" l="l" r="r" t="t"/>
              <a:pathLst>
                <a:path extrusionOk="0" h="3288" w="3263">
                  <a:moveTo>
                    <a:pt x="1643" y="1"/>
                  </a:moveTo>
                  <a:cubicBezTo>
                    <a:pt x="738" y="1"/>
                    <a:pt x="0" y="739"/>
                    <a:pt x="0" y="1644"/>
                  </a:cubicBezTo>
                  <a:cubicBezTo>
                    <a:pt x="0" y="2549"/>
                    <a:pt x="738" y="3287"/>
                    <a:pt x="1643" y="3287"/>
                  </a:cubicBezTo>
                  <a:cubicBezTo>
                    <a:pt x="2525" y="3287"/>
                    <a:pt x="3263" y="2549"/>
                    <a:pt x="3263" y="1644"/>
                  </a:cubicBezTo>
                  <a:cubicBezTo>
                    <a:pt x="3263" y="739"/>
                    <a:pt x="2525" y="1"/>
                    <a:pt x="1643"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84"/>
            <p:cNvSpPr/>
            <p:nvPr/>
          </p:nvSpPr>
          <p:spPr>
            <a:xfrm>
              <a:off x="3074851" y="2701856"/>
              <a:ext cx="74567" cy="95885"/>
            </a:xfrm>
            <a:custGeom>
              <a:rect b="b" l="l" r="r" t="t"/>
              <a:pathLst>
                <a:path extrusionOk="0" h="3216" w="2501">
                  <a:moveTo>
                    <a:pt x="1334" y="0"/>
                  </a:moveTo>
                  <a:lnTo>
                    <a:pt x="1334" y="0"/>
                  </a:lnTo>
                  <a:cubicBezTo>
                    <a:pt x="1787" y="286"/>
                    <a:pt x="2096" y="786"/>
                    <a:pt x="2096" y="1358"/>
                  </a:cubicBezTo>
                  <a:cubicBezTo>
                    <a:pt x="2096" y="2286"/>
                    <a:pt x="1334" y="3001"/>
                    <a:pt x="453" y="3001"/>
                  </a:cubicBezTo>
                  <a:cubicBezTo>
                    <a:pt x="310" y="3001"/>
                    <a:pt x="143" y="2977"/>
                    <a:pt x="0" y="2929"/>
                  </a:cubicBezTo>
                  <a:lnTo>
                    <a:pt x="0" y="2929"/>
                  </a:lnTo>
                  <a:cubicBezTo>
                    <a:pt x="239" y="3120"/>
                    <a:pt x="548" y="3215"/>
                    <a:pt x="858" y="3215"/>
                  </a:cubicBezTo>
                  <a:cubicBezTo>
                    <a:pt x="1787" y="3215"/>
                    <a:pt x="2501" y="2453"/>
                    <a:pt x="2501" y="1572"/>
                  </a:cubicBezTo>
                  <a:cubicBezTo>
                    <a:pt x="2501" y="834"/>
                    <a:pt x="2001" y="191"/>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84"/>
            <p:cNvSpPr/>
            <p:nvPr/>
          </p:nvSpPr>
          <p:spPr>
            <a:xfrm>
              <a:off x="3184900" y="2485993"/>
              <a:ext cx="167590" cy="10674"/>
            </a:xfrm>
            <a:custGeom>
              <a:rect b="b" l="l" r="r" t="t"/>
              <a:pathLst>
                <a:path extrusionOk="0" h="358" w="5621">
                  <a:moveTo>
                    <a:pt x="191" y="1"/>
                  </a:moveTo>
                  <a:cubicBezTo>
                    <a:pt x="96" y="1"/>
                    <a:pt x="1" y="48"/>
                    <a:pt x="1" y="143"/>
                  </a:cubicBezTo>
                  <a:cubicBezTo>
                    <a:pt x="1" y="263"/>
                    <a:pt x="96" y="358"/>
                    <a:pt x="191" y="358"/>
                  </a:cubicBezTo>
                  <a:lnTo>
                    <a:pt x="5454" y="358"/>
                  </a:lnTo>
                  <a:cubicBezTo>
                    <a:pt x="5549" y="358"/>
                    <a:pt x="5621" y="286"/>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84"/>
            <p:cNvSpPr/>
            <p:nvPr/>
          </p:nvSpPr>
          <p:spPr>
            <a:xfrm>
              <a:off x="3184900" y="2507996"/>
              <a:ext cx="167590" cy="10704"/>
            </a:xfrm>
            <a:custGeom>
              <a:rect b="b" l="l" r="r" t="t"/>
              <a:pathLst>
                <a:path extrusionOk="0" h="359" w="5621">
                  <a:moveTo>
                    <a:pt x="191" y="1"/>
                  </a:moveTo>
                  <a:cubicBezTo>
                    <a:pt x="96" y="1"/>
                    <a:pt x="1" y="72"/>
                    <a:pt x="1" y="144"/>
                  </a:cubicBezTo>
                  <a:cubicBezTo>
                    <a:pt x="1" y="239"/>
                    <a:pt x="96" y="358"/>
                    <a:pt x="191" y="358"/>
                  </a:cubicBezTo>
                  <a:lnTo>
                    <a:pt x="5454" y="358"/>
                  </a:lnTo>
                  <a:cubicBezTo>
                    <a:pt x="5549" y="358"/>
                    <a:pt x="5621" y="287"/>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84"/>
            <p:cNvSpPr/>
            <p:nvPr/>
          </p:nvSpPr>
          <p:spPr>
            <a:xfrm>
              <a:off x="3045752" y="2448276"/>
              <a:ext cx="351489" cy="108050"/>
            </a:xfrm>
            <a:custGeom>
              <a:rect b="b" l="l" r="r" t="t"/>
              <a:pathLst>
                <a:path extrusionOk="0" h="3624" w="11789">
                  <a:moveTo>
                    <a:pt x="1881" y="361"/>
                  </a:moveTo>
                  <a:cubicBezTo>
                    <a:pt x="2667" y="361"/>
                    <a:pt x="3334" y="1027"/>
                    <a:pt x="3334" y="1837"/>
                  </a:cubicBezTo>
                  <a:cubicBezTo>
                    <a:pt x="3334" y="2623"/>
                    <a:pt x="2667" y="3290"/>
                    <a:pt x="1881" y="3290"/>
                  </a:cubicBezTo>
                  <a:cubicBezTo>
                    <a:pt x="1072" y="3290"/>
                    <a:pt x="405" y="2623"/>
                    <a:pt x="405" y="1837"/>
                  </a:cubicBezTo>
                  <a:cubicBezTo>
                    <a:pt x="405" y="1027"/>
                    <a:pt x="1072" y="361"/>
                    <a:pt x="1881" y="361"/>
                  </a:cubicBezTo>
                  <a:close/>
                  <a:moveTo>
                    <a:pt x="1884" y="1"/>
                  </a:moveTo>
                  <a:cubicBezTo>
                    <a:pt x="1851" y="1"/>
                    <a:pt x="1819" y="2"/>
                    <a:pt x="1786" y="3"/>
                  </a:cubicBezTo>
                  <a:cubicBezTo>
                    <a:pt x="857" y="27"/>
                    <a:pt x="119" y="789"/>
                    <a:pt x="48" y="1694"/>
                  </a:cubicBezTo>
                  <a:cubicBezTo>
                    <a:pt x="0" y="2742"/>
                    <a:pt x="834" y="3623"/>
                    <a:pt x="1834" y="3623"/>
                  </a:cubicBezTo>
                  <a:cubicBezTo>
                    <a:pt x="2262" y="3623"/>
                    <a:pt x="2620" y="3457"/>
                    <a:pt x="2905" y="3266"/>
                  </a:cubicBezTo>
                  <a:lnTo>
                    <a:pt x="8240" y="3266"/>
                  </a:lnTo>
                  <a:cubicBezTo>
                    <a:pt x="8335" y="3266"/>
                    <a:pt x="8430" y="3195"/>
                    <a:pt x="8430" y="3099"/>
                  </a:cubicBezTo>
                  <a:cubicBezTo>
                    <a:pt x="8430" y="2980"/>
                    <a:pt x="8359" y="2885"/>
                    <a:pt x="8240" y="2885"/>
                  </a:cubicBezTo>
                  <a:lnTo>
                    <a:pt x="3263" y="2885"/>
                  </a:lnTo>
                  <a:cubicBezTo>
                    <a:pt x="3501" y="2599"/>
                    <a:pt x="3620" y="2218"/>
                    <a:pt x="3620" y="1790"/>
                  </a:cubicBezTo>
                  <a:cubicBezTo>
                    <a:pt x="3620" y="1385"/>
                    <a:pt x="3477" y="1027"/>
                    <a:pt x="3263" y="694"/>
                  </a:cubicBezTo>
                  <a:lnTo>
                    <a:pt x="10216" y="694"/>
                  </a:lnTo>
                  <a:cubicBezTo>
                    <a:pt x="10574" y="694"/>
                    <a:pt x="10883" y="861"/>
                    <a:pt x="11098" y="1170"/>
                  </a:cubicBezTo>
                  <a:cubicBezTo>
                    <a:pt x="11360" y="1551"/>
                    <a:pt x="11360" y="2028"/>
                    <a:pt x="11098" y="2409"/>
                  </a:cubicBezTo>
                  <a:cubicBezTo>
                    <a:pt x="10883" y="2718"/>
                    <a:pt x="10574" y="2885"/>
                    <a:pt x="10216" y="2885"/>
                  </a:cubicBezTo>
                  <a:lnTo>
                    <a:pt x="9073" y="2885"/>
                  </a:lnTo>
                  <a:cubicBezTo>
                    <a:pt x="8978" y="2885"/>
                    <a:pt x="8907" y="2956"/>
                    <a:pt x="8907" y="3052"/>
                  </a:cubicBezTo>
                  <a:cubicBezTo>
                    <a:pt x="8907" y="3171"/>
                    <a:pt x="8954" y="3266"/>
                    <a:pt x="9073" y="3266"/>
                  </a:cubicBezTo>
                  <a:lnTo>
                    <a:pt x="10240" y="3266"/>
                  </a:lnTo>
                  <a:cubicBezTo>
                    <a:pt x="10717" y="3266"/>
                    <a:pt x="11121" y="3028"/>
                    <a:pt x="11431" y="2623"/>
                  </a:cubicBezTo>
                  <a:cubicBezTo>
                    <a:pt x="11788" y="2123"/>
                    <a:pt x="11788" y="1480"/>
                    <a:pt x="11431" y="1004"/>
                  </a:cubicBezTo>
                  <a:cubicBezTo>
                    <a:pt x="11169" y="599"/>
                    <a:pt x="10717" y="361"/>
                    <a:pt x="10240" y="361"/>
                  </a:cubicBezTo>
                  <a:lnTo>
                    <a:pt x="2953" y="361"/>
                  </a:lnTo>
                  <a:cubicBezTo>
                    <a:pt x="2644" y="140"/>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84"/>
            <p:cNvSpPr/>
            <p:nvPr/>
          </p:nvSpPr>
          <p:spPr>
            <a:xfrm>
              <a:off x="3079115" y="2475349"/>
              <a:ext cx="42635" cy="50626"/>
            </a:xfrm>
            <a:custGeom>
              <a:rect b="b" l="l" r="r" t="t"/>
              <a:pathLst>
                <a:path extrusionOk="0" h="1698" w="1430">
                  <a:moveTo>
                    <a:pt x="762" y="596"/>
                  </a:moveTo>
                  <a:lnTo>
                    <a:pt x="905" y="1001"/>
                  </a:lnTo>
                  <a:lnTo>
                    <a:pt x="572" y="1001"/>
                  </a:lnTo>
                  <a:lnTo>
                    <a:pt x="762" y="596"/>
                  </a:lnTo>
                  <a:close/>
                  <a:moveTo>
                    <a:pt x="715" y="0"/>
                  </a:moveTo>
                  <a:cubicBezTo>
                    <a:pt x="643" y="0"/>
                    <a:pt x="572" y="48"/>
                    <a:pt x="548" y="119"/>
                  </a:cubicBezTo>
                  <a:lnTo>
                    <a:pt x="48" y="1453"/>
                  </a:lnTo>
                  <a:cubicBezTo>
                    <a:pt x="0" y="1548"/>
                    <a:pt x="48" y="1667"/>
                    <a:pt x="119" y="1691"/>
                  </a:cubicBezTo>
                  <a:lnTo>
                    <a:pt x="191" y="1691"/>
                  </a:lnTo>
                  <a:cubicBezTo>
                    <a:pt x="238" y="1691"/>
                    <a:pt x="334" y="1667"/>
                    <a:pt x="334" y="1572"/>
                  </a:cubicBezTo>
                  <a:lnTo>
                    <a:pt x="429" y="1358"/>
                  </a:lnTo>
                  <a:lnTo>
                    <a:pt x="1001" y="1358"/>
                  </a:lnTo>
                  <a:lnTo>
                    <a:pt x="1072" y="1572"/>
                  </a:lnTo>
                  <a:cubicBezTo>
                    <a:pt x="1111" y="1651"/>
                    <a:pt x="1167" y="1697"/>
                    <a:pt x="1239" y="1697"/>
                  </a:cubicBezTo>
                  <a:cubicBezTo>
                    <a:pt x="1254" y="1697"/>
                    <a:pt x="1270" y="1695"/>
                    <a:pt x="1286" y="1691"/>
                  </a:cubicBezTo>
                  <a:cubicBezTo>
                    <a:pt x="1382" y="1667"/>
                    <a:pt x="1429" y="1572"/>
                    <a:pt x="1405" y="1453"/>
                  </a:cubicBezTo>
                  <a:lnTo>
                    <a:pt x="905" y="119"/>
                  </a:lnTo>
                  <a:cubicBezTo>
                    <a:pt x="881" y="24"/>
                    <a:pt x="78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84"/>
            <p:cNvSpPr/>
            <p:nvPr/>
          </p:nvSpPr>
          <p:spPr>
            <a:xfrm>
              <a:off x="3185615" y="2608116"/>
              <a:ext cx="168306" cy="10674"/>
            </a:xfrm>
            <a:custGeom>
              <a:rect b="b" l="l" r="r" t="t"/>
              <a:pathLst>
                <a:path extrusionOk="0" h="358" w="5645">
                  <a:moveTo>
                    <a:pt x="191" y="1"/>
                  </a:moveTo>
                  <a:cubicBezTo>
                    <a:pt x="96" y="1"/>
                    <a:pt x="1" y="72"/>
                    <a:pt x="1" y="167"/>
                  </a:cubicBezTo>
                  <a:cubicBezTo>
                    <a:pt x="1" y="286"/>
                    <a:pt x="72" y="358"/>
                    <a:pt x="191" y="358"/>
                  </a:cubicBezTo>
                  <a:lnTo>
                    <a:pt x="5454" y="358"/>
                  </a:lnTo>
                  <a:cubicBezTo>
                    <a:pt x="5549" y="358"/>
                    <a:pt x="5621" y="310"/>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84"/>
            <p:cNvSpPr/>
            <p:nvPr/>
          </p:nvSpPr>
          <p:spPr>
            <a:xfrm>
              <a:off x="3185615" y="2631551"/>
              <a:ext cx="168306" cy="10674"/>
            </a:xfrm>
            <a:custGeom>
              <a:rect b="b" l="l" r="r" t="t"/>
              <a:pathLst>
                <a:path extrusionOk="0" h="358" w="5645">
                  <a:moveTo>
                    <a:pt x="191" y="1"/>
                  </a:moveTo>
                  <a:cubicBezTo>
                    <a:pt x="96" y="1"/>
                    <a:pt x="1" y="48"/>
                    <a:pt x="1" y="143"/>
                  </a:cubicBezTo>
                  <a:cubicBezTo>
                    <a:pt x="1" y="262"/>
                    <a:pt x="72" y="358"/>
                    <a:pt x="191" y="358"/>
                  </a:cubicBezTo>
                  <a:lnTo>
                    <a:pt x="5454" y="358"/>
                  </a:lnTo>
                  <a:cubicBezTo>
                    <a:pt x="5549" y="358"/>
                    <a:pt x="5621" y="286"/>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84"/>
            <p:cNvSpPr/>
            <p:nvPr/>
          </p:nvSpPr>
          <p:spPr>
            <a:xfrm>
              <a:off x="3045752" y="2571831"/>
              <a:ext cx="350773" cy="107334"/>
            </a:xfrm>
            <a:custGeom>
              <a:rect b="b" l="l" r="r" t="t"/>
              <a:pathLst>
                <a:path extrusionOk="0" h="3600" w="11765">
                  <a:moveTo>
                    <a:pt x="10240" y="694"/>
                  </a:moveTo>
                  <a:cubicBezTo>
                    <a:pt x="10598" y="694"/>
                    <a:pt x="10931" y="860"/>
                    <a:pt x="11121" y="1170"/>
                  </a:cubicBezTo>
                  <a:cubicBezTo>
                    <a:pt x="11360" y="1551"/>
                    <a:pt x="11360" y="2051"/>
                    <a:pt x="11121" y="2408"/>
                  </a:cubicBezTo>
                  <a:cubicBezTo>
                    <a:pt x="10931" y="2718"/>
                    <a:pt x="10598" y="2885"/>
                    <a:pt x="10240" y="2885"/>
                  </a:cubicBezTo>
                  <a:lnTo>
                    <a:pt x="3310" y="2885"/>
                  </a:lnTo>
                  <a:cubicBezTo>
                    <a:pt x="3548" y="2599"/>
                    <a:pt x="3668" y="2218"/>
                    <a:pt x="3668" y="1789"/>
                  </a:cubicBezTo>
                  <a:cubicBezTo>
                    <a:pt x="3668" y="1384"/>
                    <a:pt x="3501" y="1027"/>
                    <a:pt x="3310" y="694"/>
                  </a:cubicBezTo>
                  <a:close/>
                  <a:moveTo>
                    <a:pt x="1881" y="337"/>
                  </a:moveTo>
                  <a:cubicBezTo>
                    <a:pt x="2667" y="337"/>
                    <a:pt x="3334" y="980"/>
                    <a:pt x="3334" y="1789"/>
                  </a:cubicBezTo>
                  <a:cubicBezTo>
                    <a:pt x="3286" y="2599"/>
                    <a:pt x="2643" y="3242"/>
                    <a:pt x="1881" y="3242"/>
                  </a:cubicBezTo>
                  <a:cubicBezTo>
                    <a:pt x="1072" y="3242"/>
                    <a:pt x="405" y="2599"/>
                    <a:pt x="405" y="1789"/>
                  </a:cubicBezTo>
                  <a:cubicBezTo>
                    <a:pt x="405" y="980"/>
                    <a:pt x="1072" y="337"/>
                    <a:pt x="1881" y="337"/>
                  </a:cubicBezTo>
                  <a:close/>
                  <a:moveTo>
                    <a:pt x="1884" y="1"/>
                  </a:moveTo>
                  <a:cubicBezTo>
                    <a:pt x="1851" y="1"/>
                    <a:pt x="1819" y="1"/>
                    <a:pt x="1786" y="3"/>
                  </a:cubicBezTo>
                  <a:cubicBezTo>
                    <a:pt x="857" y="27"/>
                    <a:pt x="119" y="789"/>
                    <a:pt x="48" y="1694"/>
                  </a:cubicBezTo>
                  <a:cubicBezTo>
                    <a:pt x="0" y="2742"/>
                    <a:pt x="834" y="3599"/>
                    <a:pt x="1834" y="3599"/>
                  </a:cubicBezTo>
                  <a:cubicBezTo>
                    <a:pt x="2262" y="3599"/>
                    <a:pt x="2620" y="3456"/>
                    <a:pt x="2905" y="3242"/>
                  </a:cubicBezTo>
                  <a:lnTo>
                    <a:pt x="10216" y="3242"/>
                  </a:lnTo>
                  <a:cubicBezTo>
                    <a:pt x="10669" y="3242"/>
                    <a:pt x="11098" y="3004"/>
                    <a:pt x="11407" y="2623"/>
                  </a:cubicBezTo>
                  <a:cubicBezTo>
                    <a:pt x="11764" y="2123"/>
                    <a:pt x="11764" y="1456"/>
                    <a:pt x="11407" y="980"/>
                  </a:cubicBezTo>
                  <a:cubicBezTo>
                    <a:pt x="11121" y="598"/>
                    <a:pt x="10693" y="360"/>
                    <a:pt x="10240" y="360"/>
                  </a:cubicBezTo>
                  <a:lnTo>
                    <a:pt x="2953" y="360"/>
                  </a:lnTo>
                  <a:cubicBezTo>
                    <a:pt x="2644" y="139"/>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84"/>
            <p:cNvSpPr/>
            <p:nvPr/>
          </p:nvSpPr>
          <p:spPr>
            <a:xfrm>
              <a:off x="3084094" y="2600305"/>
              <a:ext cx="35510" cy="51878"/>
            </a:xfrm>
            <a:custGeom>
              <a:rect b="b" l="l" r="r" t="t"/>
              <a:pathLst>
                <a:path extrusionOk="0" h="1740" w="1191">
                  <a:moveTo>
                    <a:pt x="524" y="334"/>
                  </a:moveTo>
                  <a:cubicBezTo>
                    <a:pt x="595" y="334"/>
                    <a:pt x="643" y="358"/>
                    <a:pt x="667" y="453"/>
                  </a:cubicBezTo>
                  <a:cubicBezTo>
                    <a:pt x="714" y="548"/>
                    <a:pt x="619" y="620"/>
                    <a:pt x="524" y="620"/>
                  </a:cubicBezTo>
                  <a:lnTo>
                    <a:pt x="286" y="620"/>
                  </a:lnTo>
                  <a:lnTo>
                    <a:pt x="286" y="334"/>
                  </a:lnTo>
                  <a:close/>
                  <a:moveTo>
                    <a:pt x="619" y="953"/>
                  </a:moveTo>
                  <a:cubicBezTo>
                    <a:pt x="714" y="953"/>
                    <a:pt x="786" y="1025"/>
                    <a:pt x="834" y="1096"/>
                  </a:cubicBezTo>
                  <a:cubicBezTo>
                    <a:pt x="810" y="1263"/>
                    <a:pt x="738" y="1334"/>
                    <a:pt x="619" y="1334"/>
                  </a:cubicBezTo>
                  <a:lnTo>
                    <a:pt x="310" y="1334"/>
                  </a:lnTo>
                  <a:lnTo>
                    <a:pt x="310" y="953"/>
                  </a:lnTo>
                  <a:close/>
                  <a:moveTo>
                    <a:pt x="167" y="1"/>
                  </a:moveTo>
                  <a:cubicBezTo>
                    <a:pt x="71" y="1"/>
                    <a:pt x="0" y="96"/>
                    <a:pt x="0" y="191"/>
                  </a:cubicBezTo>
                  <a:lnTo>
                    <a:pt x="0" y="1549"/>
                  </a:lnTo>
                  <a:lnTo>
                    <a:pt x="0" y="1620"/>
                  </a:lnTo>
                  <a:cubicBezTo>
                    <a:pt x="24" y="1692"/>
                    <a:pt x="71" y="1739"/>
                    <a:pt x="167" y="1739"/>
                  </a:cubicBezTo>
                  <a:lnTo>
                    <a:pt x="643" y="1739"/>
                  </a:lnTo>
                  <a:cubicBezTo>
                    <a:pt x="953" y="1739"/>
                    <a:pt x="1191" y="1501"/>
                    <a:pt x="1191" y="1191"/>
                  </a:cubicBezTo>
                  <a:cubicBezTo>
                    <a:pt x="1143" y="977"/>
                    <a:pt x="1096" y="834"/>
                    <a:pt x="976" y="739"/>
                  </a:cubicBezTo>
                  <a:cubicBezTo>
                    <a:pt x="1024" y="668"/>
                    <a:pt x="1048" y="548"/>
                    <a:pt x="1024" y="382"/>
                  </a:cubicBezTo>
                  <a:cubicBezTo>
                    <a:pt x="1000" y="144"/>
                    <a:pt x="786"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84"/>
            <p:cNvSpPr/>
            <p:nvPr/>
          </p:nvSpPr>
          <p:spPr>
            <a:xfrm>
              <a:off x="3185615" y="2732387"/>
              <a:ext cx="168306" cy="10674"/>
            </a:xfrm>
            <a:custGeom>
              <a:rect b="b" l="l" r="r" t="t"/>
              <a:pathLst>
                <a:path extrusionOk="0" h="358" w="5645">
                  <a:moveTo>
                    <a:pt x="191" y="0"/>
                  </a:moveTo>
                  <a:cubicBezTo>
                    <a:pt x="96" y="0"/>
                    <a:pt x="1" y="72"/>
                    <a:pt x="1" y="167"/>
                  </a:cubicBezTo>
                  <a:cubicBezTo>
                    <a:pt x="1" y="286"/>
                    <a:pt x="72" y="357"/>
                    <a:pt x="191" y="357"/>
                  </a:cubicBezTo>
                  <a:lnTo>
                    <a:pt x="5454" y="357"/>
                  </a:lnTo>
                  <a:cubicBezTo>
                    <a:pt x="5549" y="357"/>
                    <a:pt x="5621" y="310"/>
                    <a:pt x="5621" y="215"/>
                  </a:cubicBezTo>
                  <a:cubicBezTo>
                    <a:pt x="5645" y="95"/>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84"/>
            <p:cNvSpPr/>
            <p:nvPr/>
          </p:nvSpPr>
          <p:spPr>
            <a:xfrm>
              <a:off x="3185615" y="2755106"/>
              <a:ext cx="168306" cy="10674"/>
            </a:xfrm>
            <a:custGeom>
              <a:rect b="b" l="l" r="r" t="t"/>
              <a:pathLst>
                <a:path extrusionOk="0" h="358" w="5645">
                  <a:moveTo>
                    <a:pt x="191" y="0"/>
                  </a:moveTo>
                  <a:cubicBezTo>
                    <a:pt x="96" y="0"/>
                    <a:pt x="1" y="48"/>
                    <a:pt x="1" y="143"/>
                  </a:cubicBezTo>
                  <a:cubicBezTo>
                    <a:pt x="1" y="262"/>
                    <a:pt x="72" y="357"/>
                    <a:pt x="191" y="357"/>
                  </a:cubicBezTo>
                  <a:lnTo>
                    <a:pt x="5454" y="357"/>
                  </a:lnTo>
                  <a:cubicBezTo>
                    <a:pt x="5549" y="357"/>
                    <a:pt x="5621" y="286"/>
                    <a:pt x="5621" y="191"/>
                  </a:cubicBezTo>
                  <a:cubicBezTo>
                    <a:pt x="5645" y="72"/>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84"/>
            <p:cNvSpPr/>
            <p:nvPr/>
          </p:nvSpPr>
          <p:spPr>
            <a:xfrm>
              <a:off x="3046437" y="2694044"/>
              <a:ext cx="351519" cy="107155"/>
            </a:xfrm>
            <a:custGeom>
              <a:rect b="b" l="l" r="r" t="t"/>
              <a:pathLst>
                <a:path extrusionOk="0" h="3594" w="11790">
                  <a:moveTo>
                    <a:pt x="10217" y="715"/>
                  </a:moveTo>
                  <a:cubicBezTo>
                    <a:pt x="10575" y="715"/>
                    <a:pt x="10908" y="905"/>
                    <a:pt x="11098" y="1191"/>
                  </a:cubicBezTo>
                  <a:cubicBezTo>
                    <a:pt x="11337" y="1572"/>
                    <a:pt x="11337" y="2072"/>
                    <a:pt x="11098" y="2453"/>
                  </a:cubicBezTo>
                  <a:cubicBezTo>
                    <a:pt x="10908" y="2763"/>
                    <a:pt x="10575" y="2929"/>
                    <a:pt x="10217" y="2929"/>
                  </a:cubicBezTo>
                  <a:lnTo>
                    <a:pt x="3287" y="2929"/>
                  </a:lnTo>
                  <a:cubicBezTo>
                    <a:pt x="3525" y="2644"/>
                    <a:pt x="3645" y="2239"/>
                    <a:pt x="3645" y="1834"/>
                  </a:cubicBezTo>
                  <a:cubicBezTo>
                    <a:pt x="3645" y="1405"/>
                    <a:pt x="3478" y="1048"/>
                    <a:pt x="3287" y="715"/>
                  </a:cubicBezTo>
                  <a:close/>
                  <a:moveTo>
                    <a:pt x="1858" y="0"/>
                  </a:moveTo>
                  <a:cubicBezTo>
                    <a:pt x="1573" y="0"/>
                    <a:pt x="1334" y="72"/>
                    <a:pt x="1096" y="191"/>
                  </a:cubicBezTo>
                  <a:cubicBezTo>
                    <a:pt x="1025" y="215"/>
                    <a:pt x="977" y="310"/>
                    <a:pt x="1025" y="405"/>
                  </a:cubicBezTo>
                  <a:cubicBezTo>
                    <a:pt x="1043" y="493"/>
                    <a:pt x="1113" y="542"/>
                    <a:pt x="1187" y="542"/>
                  </a:cubicBezTo>
                  <a:cubicBezTo>
                    <a:pt x="1212" y="542"/>
                    <a:pt x="1238" y="536"/>
                    <a:pt x="1263" y="524"/>
                  </a:cubicBezTo>
                  <a:cubicBezTo>
                    <a:pt x="1430" y="429"/>
                    <a:pt x="1644" y="381"/>
                    <a:pt x="1882" y="381"/>
                  </a:cubicBezTo>
                  <a:cubicBezTo>
                    <a:pt x="2716" y="381"/>
                    <a:pt x="3359" y="1048"/>
                    <a:pt x="3335" y="1882"/>
                  </a:cubicBezTo>
                  <a:cubicBezTo>
                    <a:pt x="3311" y="2644"/>
                    <a:pt x="2716" y="3239"/>
                    <a:pt x="1977" y="3263"/>
                  </a:cubicBezTo>
                  <a:cubicBezTo>
                    <a:pt x="1963" y="3263"/>
                    <a:pt x="1948" y="3263"/>
                    <a:pt x="1933" y="3263"/>
                  </a:cubicBezTo>
                  <a:cubicBezTo>
                    <a:pt x="1119" y="3263"/>
                    <a:pt x="453" y="2629"/>
                    <a:pt x="453" y="1810"/>
                  </a:cubicBezTo>
                  <a:cubicBezTo>
                    <a:pt x="453" y="1501"/>
                    <a:pt x="549" y="1215"/>
                    <a:pt x="715" y="977"/>
                  </a:cubicBezTo>
                  <a:cubicBezTo>
                    <a:pt x="787" y="905"/>
                    <a:pt x="787" y="786"/>
                    <a:pt x="692" y="738"/>
                  </a:cubicBezTo>
                  <a:cubicBezTo>
                    <a:pt x="647" y="705"/>
                    <a:pt x="598" y="688"/>
                    <a:pt x="553" y="688"/>
                  </a:cubicBezTo>
                  <a:cubicBezTo>
                    <a:pt x="501" y="688"/>
                    <a:pt x="455" y="711"/>
                    <a:pt x="430" y="762"/>
                  </a:cubicBezTo>
                  <a:cubicBezTo>
                    <a:pt x="120" y="1167"/>
                    <a:pt x="1" y="1691"/>
                    <a:pt x="120" y="2191"/>
                  </a:cubicBezTo>
                  <a:cubicBezTo>
                    <a:pt x="263" y="2882"/>
                    <a:pt x="811" y="3406"/>
                    <a:pt x="1454" y="3549"/>
                  </a:cubicBezTo>
                  <a:cubicBezTo>
                    <a:pt x="1600" y="3579"/>
                    <a:pt x="1745" y="3594"/>
                    <a:pt x="1886" y="3594"/>
                  </a:cubicBezTo>
                  <a:cubicBezTo>
                    <a:pt x="2295" y="3594"/>
                    <a:pt x="2671" y="3469"/>
                    <a:pt x="2954" y="3239"/>
                  </a:cubicBezTo>
                  <a:lnTo>
                    <a:pt x="10241" y="3239"/>
                  </a:lnTo>
                  <a:cubicBezTo>
                    <a:pt x="10717" y="3239"/>
                    <a:pt x="11146" y="3001"/>
                    <a:pt x="11432" y="2596"/>
                  </a:cubicBezTo>
                  <a:cubicBezTo>
                    <a:pt x="11789" y="2096"/>
                    <a:pt x="11789" y="1453"/>
                    <a:pt x="11432" y="977"/>
                  </a:cubicBezTo>
                  <a:cubicBezTo>
                    <a:pt x="11098" y="619"/>
                    <a:pt x="10670" y="381"/>
                    <a:pt x="10217" y="381"/>
                  </a:cubicBezTo>
                  <a:lnTo>
                    <a:pt x="2930" y="381"/>
                  </a:lnTo>
                  <a:cubicBezTo>
                    <a:pt x="2620" y="143"/>
                    <a:pt x="2239" y="0"/>
                    <a:pt x="1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84"/>
            <p:cNvSpPr/>
            <p:nvPr/>
          </p:nvSpPr>
          <p:spPr>
            <a:xfrm>
              <a:off x="3078399" y="2723144"/>
              <a:ext cx="43351" cy="51163"/>
            </a:xfrm>
            <a:custGeom>
              <a:rect b="b" l="l" r="r" t="t"/>
              <a:pathLst>
                <a:path extrusionOk="0" h="1716" w="1454">
                  <a:moveTo>
                    <a:pt x="858" y="1"/>
                  </a:moveTo>
                  <a:cubicBezTo>
                    <a:pt x="382" y="1"/>
                    <a:pt x="1" y="382"/>
                    <a:pt x="1" y="858"/>
                  </a:cubicBezTo>
                  <a:cubicBezTo>
                    <a:pt x="1" y="1334"/>
                    <a:pt x="382" y="1715"/>
                    <a:pt x="858" y="1715"/>
                  </a:cubicBezTo>
                  <a:cubicBezTo>
                    <a:pt x="1048" y="1715"/>
                    <a:pt x="1215" y="1644"/>
                    <a:pt x="1334" y="1525"/>
                  </a:cubicBezTo>
                  <a:cubicBezTo>
                    <a:pt x="1382" y="1501"/>
                    <a:pt x="1406" y="1477"/>
                    <a:pt x="1406" y="1453"/>
                  </a:cubicBezTo>
                  <a:cubicBezTo>
                    <a:pt x="1453" y="1382"/>
                    <a:pt x="1453" y="1263"/>
                    <a:pt x="1382" y="1215"/>
                  </a:cubicBezTo>
                  <a:cubicBezTo>
                    <a:pt x="1349" y="1182"/>
                    <a:pt x="1305" y="1164"/>
                    <a:pt x="1263" y="1164"/>
                  </a:cubicBezTo>
                  <a:cubicBezTo>
                    <a:pt x="1215" y="1164"/>
                    <a:pt x="1169" y="1188"/>
                    <a:pt x="1144" y="1239"/>
                  </a:cubicBezTo>
                  <a:lnTo>
                    <a:pt x="1096" y="1263"/>
                  </a:lnTo>
                  <a:cubicBezTo>
                    <a:pt x="1048" y="1334"/>
                    <a:pt x="953" y="1358"/>
                    <a:pt x="834" y="1358"/>
                  </a:cubicBezTo>
                  <a:cubicBezTo>
                    <a:pt x="572" y="1358"/>
                    <a:pt x="334" y="1120"/>
                    <a:pt x="334" y="858"/>
                  </a:cubicBezTo>
                  <a:cubicBezTo>
                    <a:pt x="334" y="572"/>
                    <a:pt x="596" y="358"/>
                    <a:pt x="905" y="358"/>
                  </a:cubicBezTo>
                  <a:cubicBezTo>
                    <a:pt x="977" y="358"/>
                    <a:pt x="1096" y="382"/>
                    <a:pt x="1167" y="429"/>
                  </a:cubicBezTo>
                  <a:cubicBezTo>
                    <a:pt x="1205" y="457"/>
                    <a:pt x="1239" y="471"/>
                    <a:pt x="1271" y="471"/>
                  </a:cubicBezTo>
                  <a:cubicBezTo>
                    <a:pt x="1319" y="471"/>
                    <a:pt x="1362" y="439"/>
                    <a:pt x="1406" y="382"/>
                  </a:cubicBezTo>
                  <a:cubicBezTo>
                    <a:pt x="1453" y="286"/>
                    <a:pt x="1429" y="191"/>
                    <a:pt x="1334" y="143"/>
                  </a:cubicBezTo>
                  <a:cubicBezTo>
                    <a:pt x="1191" y="48"/>
                    <a:pt x="1048"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8" name="Google Shape;21178;p84"/>
          <p:cNvGrpSpPr/>
          <p:nvPr/>
        </p:nvGrpSpPr>
        <p:grpSpPr>
          <a:xfrm>
            <a:off x="1788131" y="2447650"/>
            <a:ext cx="365681" cy="352920"/>
            <a:chOff x="2359619" y="2447650"/>
            <a:chExt cx="365681" cy="352920"/>
          </a:xfrm>
        </p:grpSpPr>
        <p:sp>
          <p:nvSpPr>
            <p:cNvPr id="21179" name="Google Shape;21179;p84"/>
            <p:cNvSpPr/>
            <p:nvPr/>
          </p:nvSpPr>
          <p:spPr>
            <a:xfrm>
              <a:off x="2431325" y="2521503"/>
              <a:ext cx="230798" cy="230768"/>
            </a:xfrm>
            <a:custGeom>
              <a:rect b="b" l="l" r="r" t="t"/>
              <a:pathLst>
                <a:path extrusionOk="0" h="7740" w="7741">
                  <a:moveTo>
                    <a:pt x="3882" y="0"/>
                  </a:moveTo>
                  <a:cubicBezTo>
                    <a:pt x="1739" y="0"/>
                    <a:pt x="1" y="1739"/>
                    <a:pt x="1" y="3858"/>
                  </a:cubicBezTo>
                  <a:cubicBezTo>
                    <a:pt x="1" y="6002"/>
                    <a:pt x="1739" y="7740"/>
                    <a:pt x="3882" y="7740"/>
                  </a:cubicBezTo>
                  <a:cubicBezTo>
                    <a:pt x="6002" y="7740"/>
                    <a:pt x="7740" y="6002"/>
                    <a:pt x="7740" y="3858"/>
                  </a:cubicBezTo>
                  <a:cubicBezTo>
                    <a:pt x="7740" y="1739"/>
                    <a:pt x="6002" y="0"/>
                    <a:pt x="3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84"/>
            <p:cNvSpPr/>
            <p:nvPr/>
          </p:nvSpPr>
          <p:spPr>
            <a:xfrm>
              <a:off x="2470383" y="2542075"/>
              <a:ext cx="203815" cy="210345"/>
            </a:xfrm>
            <a:custGeom>
              <a:rect b="b" l="l" r="r" t="t"/>
              <a:pathLst>
                <a:path extrusionOk="0" h="7055" w="6836">
                  <a:moveTo>
                    <a:pt x="4763" y="1"/>
                  </a:moveTo>
                  <a:lnTo>
                    <a:pt x="4763" y="1"/>
                  </a:lnTo>
                  <a:cubicBezTo>
                    <a:pt x="4813" y="32"/>
                    <a:pt x="4861" y="65"/>
                    <a:pt x="4909" y="99"/>
                  </a:cubicBezTo>
                  <a:lnTo>
                    <a:pt x="4909" y="99"/>
                  </a:lnTo>
                  <a:cubicBezTo>
                    <a:pt x="4860" y="52"/>
                    <a:pt x="4819" y="19"/>
                    <a:pt x="4763" y="1"/>
                  </a:cubicBezTo>
                  <a:close/>
                  <a:moveTo>
                    <a:pt x="4909" y="99"/>
                  </a:moveTo>
                  <a:cubicBezTo>
                    <a:pt x="4923" y="113"/>
                    <a:pt x="4938" y="128"/>
                    <a:pt x="4954" y="144"/>
                  </a:cubicBezTo>
                  <a:cubicBezTo>
                    <a:pt x="6454" y="1668"/>
                    <a:pt x="6454" y="4097"/>
                    <a:pt x="4954" y="5621"/>
                  </a:cubicBezTo>
                  <a:cubicBezTo>
                    <a:pt x="4176" y="6372"/>
                    <a:pt x="3187" y="6746"/>
                    <a:pt x="2199" y="6746"/>
                  </a:cubicBezTo>
                  <a:cubicBezTo>
                    <a:pt x="1432" y="6746"/>
                    <a:pt x="666" y="6521"/>
                    <a:pt x="0" y="6074"/>
                  </a:cubicBezTo>
                  <a:lnTo>
                    <a:pt x="0" y="6074"/>
                  </a:lnTo>
                  <a:cubicBezTo>
                    <a:pt x="734" y="6727"/>
                    <a:pt x="1649" y="7054"/>
                    <a:pt x="2566" y="7054"/>
                  </a:cubicBezTo>
                  <a:cubicBezTo>
                    <a:pt x="3554" y="7054"/>
                    <a:pt x="4545" y="6673"/>
                    <a:pt x="5311" y="5907"/>
                  </a:cubicBezTo>
                  <a:cubicBezTo>
                    <a:pt x="6835" y="4407"/>
                    <a:pt x="6835" y="1954"/>
                    <a:pt x="5311" y="430"/>
                  </a:cubicBezTo>
                  <a:cubicBezTo>
                    <a:pt x="5170" y="306"/>
                    <a:pt x="5043" y="196"/>
                    <a:pt x="4909" y="99"/>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84"/>
            <p:cNvSpPr/>
            <p:nvPr/>
          </p:nvSpPr>
          <p:spPr>
            <a:xfrm>
              <a:off x="2370263" y="2476064"/>
              <a:ext cx="353636" cy="321495"/>
            </a:xfrm>
            <a:custGeom>
              <a:rect b="b" l="l" r="r" t="t"/>
              <a:pathLst>
                <a:path extrusionOk="0" h="10783" w="11861">
                  <a:moveTo>
                    <a:pt x="5922" y="1518"/>
                  </a:moveTo>
                  <a:cubicBezTo>
                    <a:pt x="6913" y="1518"/>
                    <a:pt x="7907" y="1893"/>
                    <a:pt x="8669" y="2644"/>
                  </a:cubicBezTo>
                  <a:cubicBezTo>
                    <a:pt x="10193" y="4168"/>
                    <a:pt x="10193" y="6621"/>
                    <a:pt x="8669" y="8121"/>
                  </a:cubicBezTo>
                  <a:cubicBezTo>
                    <a:pt x="7907" y="8883"/>
                    <a:pt x="6919" y="9264"/>
                    <a:pt x="5930" y="9264"/>
                  </a:cubicBezTo>
                  <a:cubicBezTo>
                    <a:pt x="4942" y="9264"/>
                    <a:pt x="3954" y="8883"/>
                    <a:pt x="3192" y="8121"/>
                  </a:cubicBezTo>
                  <a:cubicBezTo>
                    <a:pt x="1668" y="6621"/>
                    <a:pt x="1668" y="4168"/>
                    <a:pt x="3192" y="2644"/>
                  </a:cubicBezTo>
                  <a:cubicBezTo>
                    <a:pt x="3942" y="1893"/>
                    <a:pt x="4930" y="1518"/>
                    <a:pt x="5922" y="1518"/>
                  </a:cubicBezTo>
                  <a:close/>
                  <a:moveTo>
                    <a:pt x="5930" y="0"/>
                  </a:moveTo>
                  <a:cubicBezTo>
                    <a:pt x="4555" y="0"/>
                    <a:pt x="3180" y="524"/>
                    <a:pt x="2120" y="1572"/>
                  </a:cubicBezTo>
                  <a:cubicBezTo>
                    <a:pt x="1" y="3691"/>
                    <a:pt x="1" y="7097"/>
                    <a:pt x="2120" y="9193"/>
                  </a:cubicBezTo>
                  <a:cubicBezTo>
                    <a:pt x="3180" y="10252"/>
                    <a:pt x="4555" y="10782"/>
                    <a:pt x="5930" y="10782"/>
                  </a:cubicBezTo>
                  <a:cubicBezTo>
                    <a:pt x="7306" y="10782"/>
                    <a:pt x="8681" y="10252"/>
                    <a:pt x="9741" y="9193"/>
                  </a:cubicBezTo>
                  <a:cubicBezTo>
                    <a:pt x="11860" y="7097"/>
                    <a:pt x="11860" y="3691"/>
                    <a:pt x="9741" y="1572"/>
                  </a:cubicBezTo>
                  <a:cubicBezTo>
                    <a:pt x="8681" y="524"/>
                    <a:pt x="7306" y="0"/>
                    <a:pt x="593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84"/>
            <p:cNvSpPr/>
            <p:nvPr/>
          </p:nvSpPr>
          <p:spPr>
            <a:xfrm>
              <a:off x="2509441" y="2478181"/>
              <a:ext cx="214459" cy="319110"/>
            </a:xfrm>
            <a:custGeom>
              <a:rect b="b" l="l" r="r" t="t"/>
              <a:pathLst>
                <a:path extrusionOk="0" h="10703" w="7193">
                  <a:moveTo>
                    <a:pt x="2001" y="1"/>
                  </a:moveTo>
                  <a:cubicBezTo>
                    <a:pt x="2953" y="191"/>
                    <a:pt x="3811" y="667"/>
                    <a:pt x="4573" y="1406"/>
                  </a:cubicBezTo>
                  <a:cubicBezTo>
                    <a:pt x="6668" y="3525"/>
                    <a:pt x="6668" y="6931"/>
                    <a:pt x="4573" y="9026"/>
                  </a:cubicBezTo>
                  <a:cubicBezTo>
                    <a:pt x="3514" y="10085"/>
                    <a:pt x="2153" y="10608"/>
                    <a:pt x="785" y="10608"/>
                  </a:cubicBezTo>
                  <a:cubicBezTo>
                    <a:pt x="523" y="10608"/>
                    <a:pt x="261" y="10589"/>
                    <a:pt x="0" y="10550"/>
                  </a:cubicBezTo>
                  <a:lnTo>
                    <a:pt x="0" y="10550"/>
                  </a:lnTo>
                  <a:cubicBezTo>
                    <a:pt x="418" y="10652"/>
                    <a:pt x="844" y="10703"/>
                    <a:pt x="1271" y="10703"/>
                  </a:cubicBezTo>
                  <a:cubicBezTo>
                    <a:pt x="2646" y="10703"/>
                    <a:pt x="4019" y="10176"/>
                    <a:pt x="5073" y="9122"/>
                  </a:cubicBezTo>
                  <a:cubicBezTo>
                    <a:pt x="7192" y="7026"/>
                    <a:pt x="7192" y="3620"/>
                    <a:pt x="5073" y="1501"/>
                  </a:cubicBezTo>
                  <a:cubicBezTo>
                    <a:pt x="4215" y="644"/>
                    <a:pt x="3144" y="144"/>
                    <a:pt x="200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84"/>
            <p:cNvSpPr/>
            <p:nvPr/>
          </p:nvSpPr>
          <p:spPr>
            <a:xfrm>
              <a:off x="2433472" y="2522904"/>
              <a:ext cx="290428" cy="274656"/>
            </a:xfrm>
            <a:custGeom>
              <a:rect b="b" l="l" r="r" t="t"/>
              <a:pathLst>
                <a:path extrusionOk="0" h="9212" w="9741">
                  <a:moveTo>
                    <a:pt x="7621" y="1"/>
                  </a:moveTo>
                  <a:lnTo>
                    <a:pt x="6549" y="1073"/>
                  </a:lnTo>
                  <a:cubicBezTo>
                    <a:pt x="8073" y="2597"/>
                    <a:pt x="8073" y="5050"/>
                    <a:pt x="6549" y="6550"/>
                  </a:cubicBezTo>
                  <a:cubicBezTo>
                    <a:pt x="5787" y="7312"/>
                    <a:pt x="4799" y="7693"/>
                    <a:pt x="3810" y="7693"/>
                  </a:cubicBezTo>
                  <a:cubicBezTo>
                    <a:pt x="2822" y="7693"/>
                    <a:pt x="1834" y="7312"/>
                    <a:pt x="1072" y="6550"/>
                  </a:cubicBezTo>
                  <a:lnTo>
                    <a:pt x="0" y="7622"/>
                  </a:lnTo>
                  <a:cubicBezTo>
                    <a:pt x="1060" y="8681"/>
                    <a:pt x="2435" y="9211"/>
                    <a:pt x="3810" y="9211"/>
                  </a:cubicBezTo>
                  <a:cubicBezTo>
                    <a:pt x="5186" y="9211"/>
                    <a:pt x="6561" y="8681"/>
                    <a:pt x="7621" y="7622"/>
                  </a:cubicBezTo>
                  <a:cubicBezTo>
                    <a:pt x="9740" y="5526"/>
                    <a:pt x="9740" y="2120"/>
                    <a:pt x="762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84"/>
            <p:cNvSpPr/>
            <p:nvPr/>
          </p:nvSpPr>
          <p:spPr>
            <a:xfrm>
              <a:off x="2510842" y="2522904"/>
              <a:ext cx="213058" cy="274835"/>
            </a:xfrm>
            <a:custGeom>
              <a:rect b="b" l="l" r="r" t="t"/>
              <a:pathLst>
                <a:path extrusionOk="0" h="9218" w="7146">
                  <a:moveTo>
                    <a:pt x="1" y="9050"/>
                  </a:moveTo>
                  <a:cubicBezTo>
                    <a:pt x="8" y="9051"/>
                    <a:pt x="14" y="9052"/>
                    <a:pt x="21" y="9053"/>
                  </a:cubicBezTo>
                  <a:lnTo>
                    <a:pt x="21" y="9053"/>
                  </a:lnTo>
                  <a:cubicBezTo>
                    <a:pt x="16" y="9050"/>
                    <a:pt x="10" y="9050"/>
                    <a:pt x="1" y="9050"/>
                  </a:cubicBezTo>
                  <a:close/>
                  <a:moveTo>
                    <a:pt x="5026" y="1"/>
                  </a:moveTo>
                  <a:lnTo>
                    <a:pt x="4811" y="215"/>
                  </a:lnTo>
                  <a:cubicBezTo>
                    <a:pt x="6621" y="2335"/>
                    <a:pt x="6550" y="5526"/>
                    <a:pt x="4549" y="7550"/>
                  </a:cubicBezTo>
                  <a:cubicBezTo>
                    <a:pt x="3491" y="8589"/>
                    <a:pt x="2131" y="9108"/>
                    <a:pt x="778" y="9108"/>
                  </a:cubicBezTo>
                  <a:cubicBezTo>
                    <a:pt x="525" y="9108"/>
                    <a:pt x="272" y="9090"/>
                    <a:pt x="21" y="9053"/>
                  </a:cubicBezTo>
                  <a:lnTo>
                    <a:pt x="21" y="9053"/>
                  </a:lnTo>
                  <a:cubicBezTo>
                    <a:pt x="28" y="9058"/>
                    <a:pt x="34" y="9069"/>
                    <a:pt x="49" y="9098"/>
                  </a:cubicBezTo>
                  <a:lnTo>
                    <a:pt x="72" y="9098"/>
                  </a:lnTo>
                  <a:cubicBezTo>
                    <a:pt x="96" y="9098"/>
                    <a:pt x="144" y="9122"/>
                    <a:pt x="191" y="9122"/>
                  </a:cubicBezTo>
                  <a:lnTo>
                    <a:pt x="263" y="9122"/>
                  </a:lnTo>
                  <a:cubicBezTo>
                    <a:pt x="358" y="9146"/>
                    <a:pt x="430" y="9146"/>
                    <a:pt x="525" y="9146"/>
                  </a:cubicBezTo>
                  <a:cubicBezTo>
                    <a:pt x="596" y="9146"/>
                    <a:pt x="644" y="9146"/>
                    <a:pt x="715" y="9169"/>
                  </a:cubicBezTo>
                  <a:cubicBezTo>
                    <a:pt x="787" y="9169"/>
                    <a:pt x="906" y="9217"/>
                    <a:pt x="1025" y="9217"/>
                  </a:cubicBezTo>
                  <a:lnTo>
                    <a:pt x="1192" y="9217"/>
                  </a:lnTo>
                  <a:cubicBezTo>
                    <a:pt x="1220" y="9218"/>
                    <a:pt x="1249" y="9218"/>
                    <a:pt x="1278" y="9218"/>
                  </a:cubicBezTo>
                  <a:cubicBezTo>
                    <a:pt x="2631" y="9218"/>
                    <a:pt x="4000" y="8671"/>
                    <a:pt x="5050" y="7622"/>
                  </a:cubicBezTo>
                  <a:cubicBezTo>
                    <a:pt x="7145" y="5526"/>
                    <a:pt x="7145" y="2120"/>
                    <a:pt x="5026"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84"/>
            <p:cNvSpPr/>
            <p:nvPr/>
          </p:nvSpPr>
          <p:spPr>
            <a:xfrm>
              <a:off x="2363883" y="2454746"/>
              <a:ext cx="170423" cy="170452"/>
            </a:xfrm>
            <a:custGeom>
              <a:rect b="b" l="l" r="r" t="t"/>
              <a:pathLst>
                <a:path extrusionOk="0" h="5717" w="5716">
                  <a:moveTo>
                    <a:pt x="5668" y="1"/>
                  </a:moveTo>
                  <a:cubicBezTo>
                    <a:pt x="2572" y="1"/>
                    <a:pt x="48" y="2525"/>
                    <a:pt x="0" y="5669"/>
                  </a:cubicBezTo>
                  <a:cubicBezTo>
                    <a:pt x="0" y="5692"/>
                    <a:pt x="24" y="5716"/>
                    <a:pt x="72" y="5716"/>
                  </a:cubicBezTo>
                  <a:lnTo>
                    <a:pt x="2596" y="5716"/>
                  </a:lnTo>
                  <a:cubicBezTo>
                    <a:pt x="2620" y="5716"/>
                    <a:pt x="2668" y="5692"/>
                    <a:pt x="2668" y="5669"/>
                  </a:cubicBezTo>
                  <a:cubicBezTo>
                    <a:pt x="2691" y="4025"/>
                    <a:pt x="4025" y="2692"/>
                    <a:pt x="5668" y="2644"/>
                  </a:cubicBezTo>
                  <a:cubicBezTo>
                    <a:pt x="5692" y="2644"/>
                    <a:pt x="5716" y="2620"/>
                    <a:pt x="5716" y="2597"/>
                  </a:cubicBezTo>
                  <a:lnTo>
                    <a:pt x="5716" y="72"/>
                  </a:lnTo>
                  <a:cubicBezTo>
                    <a:pt x="5716" y="25"/>
                    <a:pt x="5692" y="1"/>
                    <a:pt x="566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84"/>
            <p:cNvSpPr/>
            <p:nvPr/>
          </p:nvSpPr>
          <p:spPr>
            <a:xfrm>
              <a:off x="2427777" y="2517955"/>
              <a:ext cx="108676" cy="107245"/>
            </a:xfrm>
            <a:custGeom>
              <a:rect b="b" l="l" r="r" t="t"/>
              <a:pathLst>
                <a:path extrusionOk="0" h="3597" w="3645">
                  <a:moveTo>
                    <a:pt x="3644" y="0"/>
                  </a:moveTo>
                  <a:cubicBezTo>
                    <a:pt x="3597" y="24"/>
                    <a:pt x="3573" y="24"/>
                    <a:pt x="3597" y="24"/>
                  </a:cubicBezTo>
                  <a:cubicBezTo>
                    <a:pt x="1668" y="48"/>
                    <a:pt x="167" y="1596"/>
                    <a:pt x="96" y="3501"/>
                  </a:cubicBezTo>
                  <a:cubicBezTo>
                    <a:pt x="96" y="3572"/>
                    <a:pt x="24" y="3596"/>
                    <a:pt x="1" y="3596"/>
                  </a:cubicBezTo>
                  <a:lnTo>
                    <a:pt x="525" y="3596"/>
                  </a:lnTo>
                  <a:cubicBezTo>
                    <a:pt x="548" y="3596"/>
                    <a:pt x="572" y="3572"/>
                    <a:pt x="572" y="3549"/>
                  </a:cubicBezTo>
                  <a:cubicBezTo>
                    <a:pt x="596" y="1905"/>
                    <a:pt x="1953" y="572"/>
                    <a:pt x="3573" y="524"/>
                  </a:cubicBezTo>
                  <a:cubicBezTo>
                    <a:pt x="3620" y="524"/>
                    <a:pt x="3644" y="500"/>
                    <a:pt x="3644" y="477"/>
                  </a:cubicBezTo>
                  <a:lnTo>
                    <a:pt x="364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84"/>
            <p:cNvSpPr/>
            <p:nvPr/>
          </p:nvSpPr>
          <p:spPr>
            <a:xfrm>
              <a:off x="2487437" y="2611664"/>
              <a:ext cx="106529" cy="10674"/>
            </a:xfrm>
            <a:custGeom>
              <a:rect b="b" l="l" r="r" t="t"/>
              <a:pathLst>
                <a:path extrusionOk="0" h="358" w="3573">
                  <a:moveTo>
                    <a:pt x="214" y="1"/>
                  </a:moveTo>
                  <a:cubicBezTo>
                    <a:pt x="119" y="1"/>
                    <a:pt x="71" y="72"/>
                    <a:pt x="24" y="167"/>
                  </a:cubicBezTo>
                  <a:cubicBezTo>
                    <a:pt x="0" y="239"/>
                    <a:pt x="95" y="358"/>
                    <a:pt x="214" y="358"/>
                  </a:cubicBezTo>
                  <a:lnTo>
                    <a:pt x="3358" y="358"/>
                  </a:lnTo>
                  <a:cubicBezTo>
                    <a:pt x="3453" y="358"/>
                    <a:pt x="3525" y="310"/>
                    <a:pt x="3548" y="215"/>
                  </a:cubicBezTo>
                  <a:cubicBezTo>
                    <a:pt x="3572" y="96"/>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84"/>
            <p:cNvSpPr/>
            <p:nvPr/>
          </p:nvSpPr>
          <p:spPr>
            <a:xfrm>
              <a:off x="2487437" y="2637932"/>
              <a:ext cx="106529" cy="10704"/>
            </a:xfrm>
            <a:custGeom>
              <a:rect b="b" l="l" r="r" t="t"/>
              <a:pathLst>
                <a:path extrusionOk="0" h="359" w="3573">
                  <a:moveTo>
                    <a:pt x="214" y="1"/>
                  </a:moveTo>
                  <a:cubicBezTo>
                    <a:pt x="119" y="1"/>
                    <a:pt x="71" y="48"/>
                    <a:pt x="24" y="144"/>
                  </a:cubicBezTo>
                  <a:cubicBezTo>
                    <a:pt x="0" y="263"/>
                    <a:pt x="95" y="358"/>
                    <a:pt x="214" y="358"/>
                  </a:cubicBezTo>
                  <a:lnTo>
                    <a:pt x="3358" y="358"/>
                  </a:lnTo>
                  <a:cubicBezTo>
                    <a:pt x="3453" y="358"/>
                    <a:pt x="3525" y="287"/>
                    <a:pt x="3548" y="191"/>
                  </a:cubicBezTo>
                  <a:cubicBezTo>
                    <a:pt x="3572" y="72"/>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84"/>
            <p:cNvSpPr/>
            <p:nvPr/>
          </p:nvSpPr>
          <p:spPr>
            <a:xfrm>
              <a:off x="2510842" y="2664199"/>
              <a:ext cx="58974" cy="10704"/>
            </a:xfrm>
            <a:custGeom>
              <a:rect b="b" l="l" r="r" t="t"/>
              <a:pathLst>
                <a:path extrusionOk="0" h="359" w="1978">
                  <a:moveTo>
                    <a:pt x="191" y="1"/>
                  </a:moveTo>
                  <a:cubicBezTo>
                    <a:pt x="120" y="1"/>
                    <a:pt x="49" y="72"/>
                    <a:pt x="25" y="144"/>
                  </a:cubicBezTo>
                  <a:cubicBezTo>
                    <a:pt x="1" y="263"/>
                    <a:pt x="72" y="358"/>
                    <a:pt x="191" y="358"/>
                  </a:cubicBezTo>
                  <a:lnTo>
                    <a:pt x="1787" y="358"/>
                  </a:lnTo>
                  <a:cubicBezTo>
                    <a:pt x="1858" y="358"/>
                    <a:pt x="1930" y="311"/>
                    <a:pt x="1954" y="215"/>
                  </a:cubicBezTo>
                  <a:cubicBezTo>
                    <a:pt x="1978" y="96"/>
                    <a:pt x="1906"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84"/>
            <p:cNvSpPr/>
            <p:nvPr/>
          </p:nvSpPr>
          <p:spPr>
            <a:xfrm>
              <a:off x="2359619" y="2447650"/>
              <a:ext cx="365681" cy="352920"/>
            </a:xfrm>
            <a:custGeom>
              <a:rect b="b" l="l" r="r" t="t"/>
              <a:pathLst>
                <a:path extrusionOk="0" h="11837" w="12265">
                  <a:moveTo>
                    <a:pt x="6311" y="1144"/>
                  </a:moveTo>
                  <a:cubicBezTo>
                    <a:pt x="7645" y="1144"/>
                    <a:pt x="8907" y="1644"/>
                    <a:pt x="9883" y="2525"/>
                  </a:cubicBezTo>
                  <a:lnTo>
                    <a:pt x="9050" y="3358"/>
                  </a:lnTo>
                  <a:cubicBezTo>
                    <a:pt x="8286" y="2682"/>
                    <a:pt x="7343" y="2325"/>
                    <a:pt x="6402" y="2325"/>
                  </a:cubicBezTo>
                  <a:cubicBezTo>
                    <a:pt x="6316" y="2325"/>
                    <a:pt x="6230" y="2328"/>
                    <a:pt x="6145" y="2334"/>
                  </a:cubicBezTo>
                  <a:lnTo>
                    <a:pt x="6145" y="1144"/>
                  </a:lnTo>
                  <a:close/>
                  <a:moveTo>
                    <a:pt x="5740" y="358"/>
                  </a:moveTo>
                  <a:lnTo>
                    <a:pt x="5740" y="2715"/>
                  </a:lnTo>
                  <a:cubicBezTo>
                    <a:pt x="4954" y="2739"/>
                    <a:pt x="4192" y="3096"/>
                    <a:pt x="3644" y="3668"/>
                  </a:cubicBezTo>
                  <a:cubicBezTo>
                    <a:pt x="3072" y="4240"/>
                    <a:pt x="2739" y="4978"/>
                    <a:pt x="2691" y="5788"/>
                  </a:cubicBezTo>
                  <a:lnTo>
                    <a:pt x="334" y="5788"/>
                  </a:lnTo>
                  <a:cubicBezTo>
                    <a:pt x="381" y="4359"/>
                    <a:pt x="953" y="3001"/>
                    <a:pt x="1977" y="2001"/>
                  </a:cubicBezTo>
                  <a:cubicBezTo>
                    <a:pt x="2977" y="977"/>
                    <a:pt x="4311" y="429"/>
                    <a:pt x="5740" y="358"/>
                  </a:cubicBezTo>
                  <a:close/>
                  <a:moveTo>
                    <a:pt x="6311" y="2644"/>
                  </a:moveTo>
                  <a:cubicBezTo>
                    <a:pt x="7264" y="2644"/>
                    <a:pt x="8216" y="3001"/>
                    <a:pt x="8931" y="3716"/>
                  </a:cubicBezTo>
                  <a:cubicBezTo>
                    <a:pt x="10360" y="5145"/>
                    <a:pt x="10360" y="7502"/>
                    <a:pt x="8931" y="8931"/>
                  </a:cubicBezTo>
                  <a:cubicBezTo>
                    <a:pt x="8216" y="9645"/>
                    <a:pt x="7270" y="10003"/>
                    <a:pt x="6323" y="10003"/>
                  </a:cubicBezTo>
                  <a:cubicBezTo>
                    <a:pt x="5377" y="10003"/>
                    <a:pt x="4430" y="9645"/>
                    <a:pt x="3715" y="8931"/>
                  </a:cubicBezTo>
                  <a:cubicBezTo>
                    <a:pt x="2906" y="8193"/>
                    <a:pt x="2572" y="7145"/>
                    <a:pt x="2620" y="6145"/>
                  </a:cubicBezTo>
                  <a:lnTo>
                    <a:pt x="2787" y="6145"/>
                  </a:lnTo>
                  <a:cubicBezTo>
                    <a:pt x="2906" y="6145"/>
                    <a:pt x="3025" y="6026"/>
                    <a:pt x="3025" y="5907"/>
                  </a:cubicBezTo>
                  <a:cubicBezTo>
                    <a:pt x="3072" y="4359"/>
                    <a:pt x="4311" y="3096"/>
                    <a:pt x="5859" y="3073"/>
                  </a:cubicBezTo>
                  <a:cubicBezTo>
                    <a:pt x="5978" y="3073"/>
                    <a:pt x="6097" y="2954"/>
                    <a:pt x="6097" y="2835"/>
                  </a:cubicBezTo>
                  <a:lnTo>
                    <a:pt x="6097" y="2644"/>
                  </a:lnTo>
                  <a:close/>
                  <a:moveTo>
                    <a:pt x="5859" y="1"/>
                  </a:moveTo>
                  <a:cubicBezTo>
                    <a:pt x="4311" y="24"/>
                    <a:pt x="2858" y="620"/>
                    <a:pt x="1763" y="1739"/>
                  </a:cubicBezTo>
                  <a:cubicBezTo>
                    <a:pt x="643" y="2835"/>
                    <a:pt x="24" y="4287"/>
                    <a:pt x="0" y="5835"/>
                  </a:cubicBezTo>
                  <a:cubicBezTo>
                    <a:pt x="0" y="5930"/>
                    <a:pt x="48" y="6026"/>
                    <a:pt x="143" y="6073"/>
                  </a:cubicBezTo>
                  <a:lnTo>
                    <a:pt x="739" y="6073"/>
                  </a:lnTo>
                  <a:cubicBezTo>
                    <a:pt x="715" y="6907"/>
                    <a:pt x="858" y="7716"/>
                    <a:pt x="1191" y="8479"/>
                  </a:cubicBezTo>
                  <a:cubicBezTo>
                    <a:pt x="1215" y="8550"/>
                    <a:pt x="1286" y="8598"/>
                    <a:pt x="1334" y="8598"/>
                  </a:cubicBezTo>
                  <a:lnTo>
                    <a:pt x="1405" y="8598"/>
                  </a:lnTo>
                  <a:cubicBezTo>
                    <a:pt x="1477" y="8574"/>
                    <a:pt x="1525" y="8455"/>
                    <a:pt x="1477" y="8359"/>
                  </a:cubicBezTo>
                  <a:cubicBezTo>
                    <a:pt x="1167" y="7645"/>
                    <a:pt x="1048" y="6883"/>
                    <a:pt x="1072" y="6097"/>
                  </a:cubicBezTo>
                  <a:lnTo>
                    <a:pt x="2239" y="6097"/>
                  </a:lnTo>
                  <a:cubicBezTo>
                    <a:pt x="2168" y="7145"/>
                    <a:pt x="2525" y="8217"/>
                    <a:pt x="3263" y="9026"/>
                  </a:cubicBezTo>
                  <a:lnTo>
                    <a:pt x="2430" y="9860"/>
                  </a:lnTo>
                  <a:cubicBezTo>
                    <a:pt x="2191" y="9622"/>
                    <a:pt x="2001" y="9360"/>
                    <a:pt x="1834" y="9074"/>
                  </a:cubicBezTo>
                  <a:cubicBezTo>
                    <a:pt x="1812" y="9019"/>
                    <a:pt x="1761" y="8990"/>
                    <a:pt x="1704" y="8990"/>
                  </a:cubicBezTo>
                  <a:cubicBezTo>
                    <a:pt x="1637" y="8990"/>
                    <a:pt x="1563" y="9031"/>
                    <a:pt x="1525" y="9122"/>
                  </a:cubicBezTo>
                  <a:cubicBezTo>
                    <a:pt x="1477" y="9145"/>
                    <a:pt x="1525" y="9193"/>
                    <a:pt x="1525" y="9241"/>
                  </a:cubicBezTo>
                  <a:cubicBezTo>
                    <a:pt x="1763" y="9598"/>
                    <a:pt x="2001" y="9907"/>
                    <a:pt x="2310" y="10217"/>
                  </a:cubicBezTo>
                  <a:cubicBezTo>
                    <a:pt x="3358" y="11241"/>
                    <a:pt x="4763" y="11836"/>
                    <a:pt x="6240" y="11836"/>
                  </a:cubicBezTo>
                  <a:cubicBezTo>
                    <a:pt x="7740" y="11836"/>
                    <a:pt x="9145" y="11289"/>
                    <a:pt x="10169" y="10217"/>
                  </a:cubicBezTo>
                  <a:cubicBezTo>
                    <a:pt x="11789" y="8693"/>
                    <a:pt x="12265" y="6335"/>
                    <a:pt x="11455" y="4263"/>
                  </a:cubicBezTo>
                  <a:cubicBezTo>
                    <a:pt x="11437" y="4191"/>
                    <a:pt x="11363" y="4160"/>
                    <a:pt x="11287" y="4160"/>
                  </a:cubicBezTo>
                  <a:cubicBezTo>
                    <a:pt x="11263" y="4160"/>
                    <a:pt x="11240" y="4163"/>
                    <a:pt x="11217" y="4168"/>
                  </a:cubicBezTo>
                  <a:cubicBezTo>
                    <a:pt x="11146" y="4192"/>
                    <a:pt x="11098" y="4311"/>
                    <a:pt x="11146" y="4406"/>
                  </a:cubicBezTo>
                  <a:cubicBezTo>
                    <a:pt x="11908" y="6335"/>
                    <a:pt x="11455" y="8550"/>
                    <a:pt x="9979" y="10026"/>
                  </a:cubicBezTo>
                  <a:cubicBezTo>
                    <a:pt x="9002" y="11027"/>
                    <a:pt x="7669" y="11551"/>
                    <a:pt x="6287" y="11551"/>
                  </a:cubicBezTo>
                  <a:cubicBezTo>
                    <a:pt x="4930" y="11551"/>
                    <a:pt x="3692" y="11050"/>
                    <a:pt x="2715" y="10146"/>
                  </a:cubicBezTo>
                  <a:lnTo>
                    <a:pt x="3549" y="9312"/>
                  </a:lnTo>
                  <a:cubicBezTo>
                    <a:pt x="4311" y="10026"/>
                    <a:pt x="5287" y="10384"/>
                    <a:pt x="6287" y="10384"/>
                  </a:cubicBezTo>
                  <a:cubicBezTo>
                    <a:pt x="7311" y="10384"/>
                    <a:pt x="8335" y="10003"/>
                    <a:pt x="9145" y="9193"/>
                  </a:cubicBezTo>
                  <a:cubicBezTo>
                    <a:pt x="10693" y="7645"/>
                    <a:pt x="10717" y="5216"/>
                    <a:pt x="9264" y="3597"/>
                  </a:cubicBezTo>
                  <a:lnTo>
                    <a:pt x="10098" y="2763"/>
                  </a:lnTo>
                  <a:cubicBezTo>
                    <a:pt x="10360" y="3049"/>
                    <a:pt x="10598" y="3358"/>
                    <a:pt x="10765" y="3692"/>
                  </a:cubicBezTo>
                  <a:cubicBezTo>
                    <a:pt x="10799" y="3749"/>
                    <a:pt x="10854" y="3778"/>
                    <a:pt x="10914" y="3778"/>
                  </a:cubicBezTo>
                  <a:cubicBezTo>
                    <a:pt x="10979" y="3778"/>
                    <a:pt x="11048" y="3743"/>
                    <a:pt x="11098" y="3668"/>
                  </a:cubicBezTo>
                  <a:cubicBezTo>
                    <a:pt x="11122" y="3644"/>
                    <a:pt x="11098" y="3573"/>
                    <a:pt x="11098" y="3549"/>
                  </a:cubicBezTo>
                  <a:cubicBezTo>
                    <a:pt x="10860" y="3120"/>
                    <a:pt x="10574" y="2739"/>
                    <a:pt x="10241" y="2406"/>
                  </a:cubicBezTo>
                  <a:cubicBezTo>
                    <a:pt x="9193" y="1382"/>
                    <a:pt x="7788" y="786"/>
                    <a:pt x="6311" y="786"/>
                  </a:cubicBezTo>
                  <a:lnTo>
                    <a:pt x="6097" y="786"/>
                  </a:lnTo>
                  <a:lnTo>
                    <a:pt x="6097" y="239"/>
                  </a:lnTo>
                  <a:lnTo>
                    <a:pt x="6097" y="191"/>
                  </a:lnTo>
                  <a:cubicBezTo>
                    <a:pt x="6073" y="72"/>
                    <a:pt x="5978" y="1"/>
                    <a:pt x="5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1" name="Google Shape;21191;p84"/>
          <p:cNvGrpSpPr/>
          <p:nvPr/>
        </p:nvGrpSpPr>
        <p:grpSpPr>
          <a:xfrm>
            <a:off x="1049234" y="2448366"/>
            <a:ext cx="354351" cy="354321"/>
            <a:chOff x="1696921" y="2448366"/>
            <a:chExt cx="354351" cy="354321"/>
          </a:xfrm>
        </p:grpSpPr>
        <p:sp>
          <p:nvSpPr>
            <p:cNvPr id="21192" name="Google Shape;21192;p84"/>
            <p:cNvSpPr/>
            <p:nvPr/>
          </p:nvSpPr>
          <p:spPr>
            <a:xfrm>
              <a:off x="1794209" y="2483160"/>
              <a:ext cx="25581" cy="289712"/>
            </a:xfrm>
            <a:custGeom>
              <a:rect b="b" l="l" r="r" t="t"/>
              <a:pathLst>
                <a:path extrusionOk="0" h="9717" w="858">
                  <a:moveTo>
                    <a:pt x="72" y="0"/>
                  </a:moveTo>
                  <a:cubicBezTo>
                    <a:pt x="24" y="0"/>
                    <a:pt x="0" y="24"/>
                    <a:pt x="0" y="72"/>
                  </a:cubicBezTo>
                  <a:lnTo>
                    <a:pt x="0" y="9717"/>
                  </a:lnTo>
                  <a:lnTo>
                    <a:pt x="858" y="9717"/>
                  </a:lnTo>
                  <a:lnTo>
                    <a:pt x="834" y="72"/>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84"/>
            <p:cNvSpPr/>
            <p:nvPr/>
          </p:nvSpPr>
          <p:spPr>
            <a:xfrm>
              <a:off x="1896446" y="2628003"/>
              <a:ext cx="24896" cy="144871"/>
            </a:xfrm>
            <a:custGeom>
              <a:rect b="b" l="l" r="r" t="t"/>
              <a:pathLst>
                <a:path extrusionOk="0" h="4859" w="835">
                  <a:moveTo>
                    <a:pt x="48" y="0"/>
                  </a:moveTo>
                  <a:cubicBezTo>
                    <a:pt x="24" y="0"/>
                    <a:pt x="1" y="24"/>
                    <a:pt x="1" y="48"/>
                  </a:cubicBezTo>
                  <a:lnTo>
                    <a:pt x="1" y="4859"/>
                  </a:lnTo>
                  <a:lnTo>
                    <a:pt x="834" y="4859"/>
                  </a:lnTo>
                  <a:lnTo>
                    <a:pt x="834" y="48"/>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84"/>
            <p:cNvSpPr/>
            <p:nvPr/>
          </p:nvSpPr>
          <p:spPr>
            <a:xfrm>
              <a:off x="1996566" y="2593924"/>
              <a:ext cx="24866" cy="178950"/>
            </a:xfrm>
            <a:custGeom>
              <a:rect b="b" l="l" r="r" t="t"/>
              <a:pathLst>
                <a:path extrusionOk="0" h="6002" w="834">
                  <a:moveTo>
                    <a:pt x="0" y="0"/>
                  </a:moveTo>
                  <a:lnTo>
                    <a:pt x="0" y="6002"/>
                  </a:lnTo>
                  <a:lnTo>
                    <a:pt x="834" y="6002"/>
                  </a:lnTo>
                  <a:lnTo>
                    <a:pt x="834" y="72"/>
                  </a:lnTo>
                  <a:cubicBezTo>
                    <a:pt x="834" y="48"/>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84"/>
            <p:cNvSpPr/>
            <p:nvPr/>
          </p:nvSpPr>
          <p:spPr>
            <a:xfrm>
              <a:off x="1769343" y="2593924"/>
              <a:ext cx="24896" cy="178950"/>
            </a:xfrm>
            <a:custGeom>
              <a:rect b="b" l="l" r="r" t="t"/>
              <a:pathLst>
                <a:path extrusionOk="0" h="6002" w="835">
                  <a:moveTo>
                    <a:pt x="72" y="0"/>
                  </a:moveTo>
                  <a:cubicBezTo>
                    <a:pt x="25" y="0"/>
                    <a:pt x="1" y="48"/>
                    <a:pt x="1" y="72"/>
                  </a:cubicBezTo>
                  <a:lnTo>
                    <a:pt x="1" y="6002"/>
                  </a:lnTo>
                  <a:lnTo>
                    <a:pt x="834" y="6002"/>
                  </a:lnTo>
                  <a:lnTo>
                    <a:pt x="834"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84"/>
            <p:cNvSpPr/>
            <p:nvPr/>
          </p:nvSpPr>
          <p:spPr>
            <a:xfrm>
              <a:off x="1870178" y="2669894"/>
              <a:ext cx="25581" cy="103697"/>
            </a:xfrm>
            <a:custGeom>
              <a:rect b="b" l="l" r="r" t="t"/>
              <a:pathLst>
                <a:path extrusionOk="0" h="3478" w="858">
                  <a:moveTo>
                    <a:pt x="0" y="1"/>
                  </a:moveTo>
                  <a:lnTo>
                    <a:pt x="0" y="3477"/>
                  </a:lnTo>
                  <a:lnTo>
                    <a:pt x="858" y="3477"/>
                  </a:lnTo>
                  <a:lnTo>
                    <a:pt x="858"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84"/>
            <p:cNvSpPr/>
            <p:nvPr/>
          </p:nvSpPr>
          <p:spPr>
            <a:xfrm>
              <a:off x="1971700" y="2519356"/>
              <a:ext cx="24896" cy="253517"/>
            </a:xfrm>
            <a:custGeom>
              <a:rect b="b" l="l" r="r" t="t"/>
              <a:pathLst>
                <a:path extrusionOk="0" h="8503" w="835">
                  <a:moveTo>
                    <a:pt x="72" y="1"/>
                  </a:moveTo>
                  <a:cubicBezTo>
                    <a:pt x="25" y="1"/>
                    <a:pt x="1" y="48"/>
                    <a:pt x="1" y="72"/>
                  </a:cubicBezTo>
                  <a:lnTo>
                    <a:pt x="1" y="8503"/>
                  </a:lnTo>
                  <a:lnTo>
                    <a:pt x="834" y="8503"/>
                  </a:lnTo>
                  <a:lnTo>
                    <a:pt x="834" y="72"/>
                  </a:lnTo>
                  <a:cubicBezTo>
                    <a:pt x="834" y="48"/>
                    <a:pt x="811" y="1"/>
                    <a:pt x="787"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84"/>
            <p:cNvSpPr/>
            <p:nvPr/>
          </p:nvSpPr>
          <p:spPr>
            <a:xfrm>
              <a:off x="1743791" y="2632267"/>
              <a:ext cx="24866" cy="140608"/>
            </a:xfrm>
            <a:custGeom>
              <a:rect b="b" l="l" r="r" t="t"/>
              <a:pathLst>
                <a:path extrusionOk="0" h="4716" w="834">
                  <a:moveTo>
                    <a:pt x="72" y="0"/>
                  </a:moveTo>
                  <a:cubicBezTo>
                    <a:pt x="24" y="0"/>
                    <a:pt x="0" y="24"/>
                    <a:pt x="0" y="72"/>
                  </a:cubicBezTo>
                  <a:lnTo>
                    <a:pt x="0" y="4716"/>
                  </a:lnTo>
                  <a:lnTo>
                    <a:pt x="834" y="4716"/>
                  </a:lnTo>
                  <a:lnTo>
                    <a:pt x="834"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84"/>
            <p:cNvSpPr/>
            <p:nvPr/>
          </p:nvSpPr>
          <p:spPr>
            <a:xfrm>
              <a:off x="1806284" y="2482892"/>
              <a:ext cx="14937" cy="290696"/>
            </a:xfrm>
            <a:custGeom>
              <a:rect b="b" l="l" r="r" t="t"/>
              <a:pathLst>
                <a:path extrusionOk="0" h="9750" w="501">
                  <a:moveTo>
                    <a:pt x="450" y="0"/>
                  </a:moveTo>
                  <a:cubicBezTo>
                    <a:pt x="442" y="0"/>
                    <a:pt x="435" y="3"/>
                    <a:pt x="429" y="9"/>
                  </a:cubicBezTo>
                  <a:lnTo>
                    <a:pt x="0" y="9"/>
                  </a:lnTo>
                  <a:cubicBezTo>
                    <a:pt x="24" y="9"/>
                    <a:pt x="48" y="33"/>
                    <a:pt x="48" y="81"/>
                  </a:cubicBezTo>
                  <a:lnTo>
                    <a:pt x="48" y="9749"/>
                  </a:lnTo>
                  <a:lnTo>
                    <a:pt x="500" y="9749"/>
                  </a:lnTo>
                  <a:lnTo>
                    <a:pt x="500" y="81"/>
                  </a:lnTo>
                  <a:cubicBezTo>
                    <a:pt x="500" y="27"/>
                    <a:pt x="473" y="0"/>
                    <a:pt x="45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84"/>
            <p:cNvSpPr/>
            <p:nvPr/>
          </p:nvSpPr>
          <p:spPr>
            <a:xfrm>
              <a:off x="1782134" y="2595355"/>
              <a:ext cx="13506" cy="178234"/>
            </a:xfrm>
            <a:custGeom>
              <a:rect b="b" l="l" r="r" t="t"/>
              <a:pathLst>
                <a:path extrusionOk="0" h="5978" w="453">
                  <a:moveTo>
                    <a:pt x="0" y="0"/>
                  </a:moveTo>
                  <a:lnTo>
                    <a:pt x="0" y="5977"/>
                  </a:lnTo>
                  <a:lnTo>
                    <a:pt x="453" y="5977"/>
                  </a:lnTo>
                  <a:lnTo>
                    <a:pt x="453"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84"/>
            <p:cNvSpPr/>
            <p:nvPr/>
          </p:nvSpPr>
          <p:spPr>
            <a:xfrm>
              <a:off x="1756582" y="2632267"/>
              <a:ext cx="12791" cy="141323"/>
            </a:xfrm>
            <a:custGeom>
              <a:rect b="b" l="l" r="r" t="t"/>
              <a:pathLst>
                <a:path extrusionOk="0" h="4740" w="429">
                  <a:moveTo>
                    <a:pt x="0" y="0"/>
                  </a:moveTo>
                  <a:lnTo>
                    <a:pt x="0" y="4739"/>
                  </a:lnTo>
                  <a:lnTo>
                    <a:pt x="429" y="4739"/>
                  </a:lnTo>
                  <a:lnTo>
                    <a:pt x="42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84"/>
            <p:cNvSpPr/>
            <p:nvPr/>
          </p:nvSpPr>
          <p:spPr>
            <a:xfrm>
              <a:off x="1843911" y="2557013"/>
              <a:ext cx="24866" cy="215861"/>
            </a:xfrm>
            <a:custGeom>
              <a:rect b="b" l="l" r="r" t="t"/>
              <a:pathLst>
                <a:path extrusionOk="0" h="7240" w="834">
                  <a:moveTo>
                    <a:pt x="72" y="0"/>
                  </a:moveTo>
                  <a:cubicBezTo>
                    <a:pt x="24" y="0"/>
                    <a:pt x="0" y="24"/>
                    <a:pt x="0" y="48"/>
                  </a:cubicBezTo>
                  <a:lnTo>
                    <a:pt x="0" y="7240"/>
                  </a:lnTo>
                  <a:lnTo>
                    <a:pt x="834" y="7240"/>
                  </a:lnTo>
                  <a:lnTo>
                    <a:pt x="834" y="48"/>
                  </a:lnTo>
                  <a:cubicBezTo>
                    <a:pt x="834" y="24"/>
                    <a:pt x="810" y="0"/>
                    <a:pt x="786"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84"/>
            <p:cNvSpPr/>
            <p:nvPr/>
          </p:nvSpPr>
          <p:spPr>
            <a:xfrm>
              <a:off x="1907090" y="2628003"/>
              <a:ext cx="14937" cy="144871"/>
            </a:xfrm>
            <a:custGeom>
              <a:rect b="b" l="l" r="r" t="t"/>
              <a:pathLst>
                <a:path extrusionOk="0" h="4859" w="501">
                  <a:moveTo>
                    <a:pt x="1" y="0"/>
                  </a:moveTo>
                  <a:cubicBezTo>
                    <a:pt x="25" y="0"/>
                    <a:pt x="48" y="24"/>
                    <a:pt x="48" y="48"/>
                  </a:cubicBezTo>
                  <a:lnTo>
                    <a:pt x="48" y="4859"/>
                  </a:lnTo>
                  <a:lnTo>
                    <a:pt x="501" y="4859"/>
                  </a:lnTo>
                  <a:lnTo>
                    <a:pt x="501" y="48"/>
                  </a:lnTo>
                  <a:cubicBezTo>
                    <a:pt x="501"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84"/>
            <p:cNvSpPr/>
            <p:nvPr/>
          </p:nvSpPr>
          <p:spPr>
            <a:xfrm>
              <a:off x="1882969" y="2669894"/>
              <a:ext cx="13506" cy="103697"/>
            </a:xfrm>
            <a:custGeom>
              <a:rect b="b" l="l" r="r" t="t"/>
              <a:pathLst>
                <a:path extrusionOk="0" h="3478" w="453">
                  <a:moveTo>
                    <a:pt x="0" y="1"/>
                  </a:moveTo>
                  <a:lnTo>
                    <a:pt x="0" y="3477"/>
                  </a:lnTo>
                  <a:lnTo>
                    <a:pt x="453" y="3477"/>
                  </a:lnTo>
                  <a:lnTo>
                    <a:pt x="453"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84"/>
            <p:cNvSpPr/>
            <p:nvPr/>
          </p:nvSpPr>
          <p:spPr>
            <a:xfrm>
              <a:off x="1855271" y="2557699"/>
              <a:ext cx="15653" cy="215890"/>
            </a:xfrm>
            <a:custGeom>
              <a:rect b="b" l="l" r="r" t="t"/>
              <a:pathLst>
                <a:path extrusionOk="0" h="7241" w="525">
                  <a:moveTo>
                    <a:pt x="0" y="1"/>
                  </a:moveTo>
                  <a:cubicBezTo>
                    <a:pt x="48" y="1"/>
                    <a:pt x="72" y="25"/>
                    <a:pt x="72" y="72"/>
                  </a:cubicBezTo>
                  <a:lnTo>
                    <a:pt x="72" y="7240"/>
                  </a:lnTo>
                  <a:lnTo>
                    <a:pt x="524" y="7240"/>
                  </a:lnTo>
                  <a:lnTo>
                    <a:pt x="524" y="72"/>
                  </a:lnTo>
                  <a:cubicBezTo>
                    <a:pt x="524" y="25"/>
                    <a:pt x="500" y="1"/>
                    <a:pt x="45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84"/>
            <p:cNvSpPr/>
            <p:nvPr/>
          </p:nvSpPr>
          <p:spPr>
            <a:xfrm>
              <a:off x="1946148" y="2706805"/>
              <a:ext cx="24896" cy="66070"/>
            </a:xfrm>
            <a:custGeom>
              <a:rect b="b" l="l" r="r" t="t"/>
              <a:pathLst>
                <a:path extrusionOk="0" h="2216" w="835">
                  <a:moveTo>
                    <a:pt x="72" y="1"/>
                  </a:moveTo>
                  <a:cubicBezTo>
                    <a:pt x="24" y="1"/>
                    <a:pt x="1" y="25"/>
                    <a:pt x="1" y="72"/>
                  </a:cubicBezTo>
                  <a:lnTo>
                    <a:pt x="1" y="2216"/>
                  </a:lnTo>
                  <a:lnTo>
                    <a:pt x="834" y="2216"/>
                  </a:lnTo>
                  <a:lnTo>
                    <a:pt x="834"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84"/>
            <p:cNvSpPr/>
            <p:nvPr/>
          </p:nvSpPr>
          <p:spPr>
            <a:xfrm>
              <a:off x="2007210" y="2595355"/>
              <a:ext cx="15653" cy="178234"/>
            </a:xfrm>
            <a:custGeom>
              <a:rect b="b" l="l" r="r" t="t"/>
              <a:pathLst>
                <a:path extrusionOk="0" h="5978" w="525">
                  <a:moveTo>
                    <a:pt x="1" y="0"/>
                  </a:moveTo>
                  <a:cubicBezTo>
                    <a:pt x="48" y="0"/>
                    <a:pt x="72" y="24"/>
                    <a:pt x="72" y="48"/>
                  </a:cubicBezTo>
                  <a:lnTo>
                    <a:pt x="72" y="5977"/>
                  </a:lnTo>
                  <a:lnTo>
                    <a:pt x="525" y="5977"/>
                  </a:lnTo>
                  <a:lnTo>
                    <a:pt x="525" y="48"/>
                  </a:lnTo>
                  <a:cubicBezTo>
                    <a:pt x="525"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84"/>
            <p:cNvSpPr/>
            <p:nvPr/>
          </p:nvSpPr>
          <p:spPr>
            <a:xfrm>
              <a:off x="1982373" y="2520310"/>
              <a:ext cx="14937" cy="253278"/>
            </a:xfrm>
            <a:custGeom>
              <a:rect b="b" l="l" r="r" t="t"/>
              <a:pathLst>
                <a:path extrusionOk="0" h="8495" w="501">
                  <a:moveTo>
                    <a:pt x="469" y="0"/>
                  </a:moveTo>
                  <a:cubicBezTo>
                    <a:pt x="464" y="0"/>
                    <a:pt x="458" y="5"/>
                    <a:pt x="453" y="16"/>
                  </a:cubicBezTo>
                  <a:lnTo>
                    <a:pt x="0" y="16"/>
                  </a:lnTo>
                  <a:cubicBezTo>
                    <a:pt x="48" y="16"/>
                    <a:pt x="72" y="40"/>
                    <a:pt x="72" y="64"/>
                  </a:cubicBezTo>
                  <a:lnTo>
                    <a:pt x="72" y="8494"/>
                  </a:lnTo>
                  <a:lnTo>
                    <a:pt x="500" y="8494"/>
                  </a:lnTo>
                  <a:lnTo>
                    <a:pt x="500" y="64"/>
                  </a:lnTo>
                  <a:cubicBezTo>
                    <a:pt x="500" y="46"/>
                    <a:pt x="486" y="0"/>
                    <a:pt x="46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84"/>
            <p:cNvSpPr/>
            <p:nvPr/>
          </p:nvSpPr>
          <p:spPr>
            <a:xfrm>
              <a:off x="1958939" y="2706805"/>
              <a:ext cx="12791" cy="66786"/>
            </a:xfrm>
            <a:custGeom>
              <a:rect b="b" l="l" r="r" t="t"/>
              <a:pathLst>
                <a:path extrusionOk="0" h="2240" w="429">
                  <a:moveTo>
                    <a:pt x="0" y="1"/>
                  </a:moveTo>
                  <a:lnTo>
                    <a:pt x="0" y="2239"/>
                  </a:lnTo>
                  <a:lnTo>
                    <a:pt x="429" y="2239"/>
                  </a:lnTo>
                  <a:lnTo>
                    <a:pt x="42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84"/>
            <p:cNvSpPr/>
            <p:nvPr/>
          </p:nvSpPr>
          <p:spPr>
            <a:xfrm>
              <a:off x="1701185" y="2773562"/>
              <a:ext cx="343678" cy="24180"/>
            </a:xfrm>
            <a:custGeom>
              <a:rect b="b" l="l" r="r" t="t"/>
              <a:pathLst>
                <a:path extrusionOk="0" h="811" w="11527">
                  <a:moveTo>
                    <a:pt x="120" y="0"/>
                  </a:moveTo>
                  <a:cubicBezTo>
                    <a:pt x="48" y="0"/>
                    <a:pt x="1" y="48"/>
                    <a:pt x="1" y="119"/>
                  </a:cubicBezTo>
                  <a:lnTo>
                    <a:pt x="1" y="691"/>
                  </a:lnTo>
                  <a:cubicBezTo>
                    <a:pt x="1" y="739"/>
                    <a:pt x="48" y="810"/>
                    <a:pt x="120" y="810"/>
                  </a:cubicBezTo>
                  <a:lnTo>
                    <a:pt x="11408" y="810"/>
                  </a:lnTo>
                  <a:cubicBezTo>
                    <a:pt x="11455" y="810"/>
                    <a:pt x="11527" y="739"/>
                    <a:pt x="11527" y="691"/>
                  </a:cubicBezTo>
                  <a:lnTo>
                    <a:pt x="11527" y="119"/>
                  </a:lnTo>
                  <a:cubicBezTo>
                    <a:pt x="11527" y="48"/>
                    <a:pt x="11455"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84"/>
            <p:cNvSpPr/>
            <p:nvPr/>
          </p:nvSpPr>
          <p:spPr>
            <a:xfrm>
              <a:off x="2027096" y="2772846"/>
              <a:ext cx="17770" cy="23464"/>
            </a:xfrm>
            <a:custGeom>
              <a:rect b="b" l="l" r="r" t="t"/>
              <a:pathLst>
                <a:path extrusionOk="0" h="787" w="596">
                  <a:moveTo>
                    <a:pt x="0" y="1"/>
                  </a:moveTo>
                  <a:cubicBezTo>
                    <a:pt x="48" y="1"/>
                    <a:pt x="119" y="48"/>
                    <a:pt x="119" y="120"/>
                  </a:cubicBezTo>
                  <a:lnTo>
                    <a:pt x="119" y="667"/>
                  </a:lnTo>
                  <a:cubicBezTo>
                    <a:pt x="119" y="739"/>
                    <a:pt x="48" y="786"/>
                    <a:pt x="0" y="786"/>
                  </a:cubicBezTo>
                  <a:lnTo>
                    <a:pt x="477" y="786"/>
                  </a:lnTo>
                  <a:cubicBezTo>
                    <a:pt x="524" y="786"/>
                    <a:pt x="596" y="739"/>
                    <a:pt x="596" y="667"/>
                  </a:cubicBezTo>
                  <a:lnTo>
                    <a:pt x="596" y="120"/>
                  </a:lnTo>
                  <a:cubicBezTo>
                    <a:pt x="596" y="48"/>
                    <a:pt x="524"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84"/>
            <p:cNvSpPr/>
            <p:nvPr/>
          </p:nvSpPr>
          <p:spPr>
            <a:xfrm>
              <a:off x="1696921" y="2448366"/>
              <a:ext cx="354351" cy="354321"/>
            </a:xfrm>
            <a:custGeom>
              <a:rect b="b" l="l" r="r" t="t"/>
              <a:pathLst>
                <a:path extrusionOk="0" h="11884" w="11885">
                  <a:moveTo>
                    <a:pt x="2263" y="6359"/>
                  </a:moveTo>
                  <a:lnTo>
                    <a:pt x="2263" y="10717"/>
                  </a:lnTo>
                  <a:lnTo>
                    <a:pt x="1739" y="10717"/>
                  </a:lnTo>
                  <a:lnTo>
                    <a:pt x="1739" y="6359"/>
                  </a:lnTo>
                  <a:close/>
                  <a:moveTo>
                    <a:pt x="3120" y="5097"/>
                  </a:moveTo>
                  <a:lnTo>
                    <a:pt x="3120" y="10717"/>
                  </a:lnTo>
                  <a:lnTo>
                    <a:pt x="2620" y="10717"/>
                  </a:lnTo>
                  <a:lnTo>
                    <a:pt x="2620" y="5097"/>
                  </a:lnTo>
                  <a:close/>
                  <a:moveTo>
                    <a:pt x="5645" y="3858"/>
                  </a:moveTo>
                  <a:lnTo>
                    <a:pt x="5645" y="10717"/>
                  </a:lnTo>
                  <a:lnTo>
                    <a:pt x="5145" y="10717"/>
                  </a:lnTo>
                  <a:lnTo>
                    <a:pt x="5145" y="3858"/>
                  </a:lnTo>
                  <a:close/>
                  <a:moveTo>
                    <a:pt x="6526" y="7597"/>
                  </a:moveTo>
                  <a:lnTo>
                    <a:pt x="6526" y="10717"/>
                  </a:lnTo>
                  <a:lnTo>
                    <a:pt x="6002" y="10717"/>
                  </a:lnTo>
                  <a:lnTo>
                    <a:pt x="6002" y="7597"/>
                  </a:lnTo>
                  <a:close/>
                  <a:moveTo>
                    <a:pt x="7359" y="6192"/>
                  </a:moveTo>
                  <a:lnTo>
                    <a:pt x="7359" y="10717"/>
                  </a:lnTo>
                  <a:lnTo>
                    <a:pt x="6835" y="10717"/>
                  </a:lnTo>
                  <a:lnTo>
                    <a:pt x="6835" y="6192"/>
                  </a:lnTo>
                  <a:close/>
                  <a:moveTo>
                    <a:pt x="9026" y="8859"/>
                  </a:moveTo>
                  <a:lnTo>
                    <a:pt x="9026" y="10717"/>
                  </a:lnTo>
                  <a:lnTo>
                    <a:pt x="8502" y="10717"/>
                  </a:lnTo>
                  <a:lnTo>
                    <a:pt x="8502" y="8859"/>
                  </a:lnTo>
                  <a:close/>
                  <a:moveTo>
                    <a:pt x="9884" y="2596"/>
                  </a:moveTo>
                  <a:lnTo>
                    <a:pt x="9884" y="10717"/>
                  </a:lnTo>
                  <a:lnTo>
                    <a:pt x="9384" y="10717"/>
                  </a:lnTo>
                  <a:lnTo>
                    <a:pt x="9384" y="2596"/>
                  </a:lnTo>
                  <a:close/>
                  <a:moveTo>
                    <a:pt x="11479" y="11050"/>
                  </a:moveTo>
                  <a:lnTo>
                    <a:pt x="11479" y="11503"/>
                  </a:lnTo>
                  <a:lnTo>
                    <a:pt x="334" y="11503"/>
                  </a:lnTo>
                  <a:lnTo>
                    <a:pt x="334" y="11050"/>
                  </a:lnTo>
                  <a:close/>
                  <a:moveTo>
                    <a:pt x="929" y="0"/>
                  </a:moveTo>
                  <a:cubicBezTo>
                    <a:pt x="810" y="0"/>
                    <a:pt x="715" y="72"/>
                    <a:pt x="715" y="191"/>
                  </a:cubicBezTo>
                  <a:lnTo>
                    <a:pt x="715" y="1001"/>
                  </a:lnTo>
                  <a:lnTo>
                    <a:pt x="501" y="1001"/>
                  </a:lnTo>
                  <a:cubicBezTo>
                    <a:pt x="406" y="1001"/>
                    <a:pt x="334" y="1048"/>
                    <a:pt x="334" y="1144"/>
                  </a:cubicBezTo>
                  <a:cubicBezTo>
                    <a:pt x="334" y="1263"/>
                    <a:pt x="382" y="1358"/>
                    <a:pt x="501" y="1358"/>
                  </a:cubicBezTo>
                  <a:lnTo>
                    <a:pt x="715" y="1358"/>
                  </a:lnTo>
                  <a:lnTo>
                    <a:pt x="715" y="2239"/>
                  </a:lnTo>
                  <a:lnTo>
                    <a:pt x="501" y="2239"/>
                  </a:lnTo>
                  <a:cubicBezTo>
                    <a:pt x="406" y="2239"/>
                    <a:pt x="334" y="2310"/>
                    <a:pt x="334" y="2382"/>
                  </a:cubicBezTo>
                  <a:cubicBezTo>
                    <a:pt x="334" y="2501"/>
                    <a:pt x="382" y="2596"/>
                    <a:pt x="501" y="2596"/>
                  </a:cubicBezTo>
                  <a:lnTo>
                    <a:pt x="715" y="2596"/>
                  </a:lnTo>
                  <a:lnTo>
                    <a:pt x="715" y="3501"/>
                  </a:lnTo>
                  <a:lnTo>
                    <a:pt x="501" y="3501"/>
                  </a:lnTo>
                  <a:cubicBezTo>
                    <a:pt x="406" y="3501"/>
                    <a:pt x="334" y="3549"/>
                    <a:pt x="334" y="3644"/>
                  </a:cubicBezTo>
                  <a:cubicBezTo>
                    <a:pt x="334" y="3763"/>
                    <a:pt x="382" y="3858"/>
                    <a:pt x="501" y="3858"/>
                  </a:cubicBezTo>
                  <a:lnTo>
                    <a:pt x="715" y="3858"/>
                  </a:lnTo>
                  <a:lnTo>
                    <a:pt x="715" y="4739"/>
                  </a:lnTo>
                  <a:lnTo>
                    <a:pt x="501" y="4739"/>
                  </a:lnTo>
                  <a:cubicBezTo>
                    <a:pt x="406" y="4739"/>
                    <a:pt x="334" y="4811"/>
                    <a:pt x="334" y="4882"/>
                  </a:cubicBezTo>
                  <a:cubicBezTo>
                    <a:pt x="334" y="5001"/>
                    <a:pt x="382" y="5097"/>
                    <a:pt x="501" y="5097"/>
                  </a:cubicBezTo>
                  <a:lnTo>
                    <a:pt x="715" y="5097"/>
                  </a:lnTo>
                  <a:lnTo>
                    <a:pt x="715" y="6002"/>
                  </a:lnTo>
                  <a:lnTo>
                    <a:pt x="501" y="6002"/>
                  </a:lnTo>
                  <a:cubicBezTo>
                    <a:pt x="406" y="6002"/>
                    <a:pt x="334" y="6049"/>
                    <a:pt x="334" y="6145"/>
                  </a:cubicBezTo>
                  <a:cubicBezTo>
                    <a:pt x="334" y="6264"/>
                    <a:pt x="382" y="6359"/>
                    <a:pt x="501" y="6359"/>
                  </a:cubicBezTo>
                  <a:lnTo>
                    <a:pt x="715" y="6359"/>
                  </a:lnTo>
                  <a:lnTo>
                    <a:pt x="715" y="7240"/>
                  </a:lnTo>
                  <a:lnTo>
                    <a:pt x="501" y="7240"/>
                  </a:lnTo>
                  <a:cubicBezTo>
                    <a:pt x="406" y="7240"/>
                    <a:pt x="334" y="7311"/>
                    <a:pt x="334" y="7383"/>
                  </a:cubicBezTo>
                  <a:cubicBezTo>
                    <a:pt x="334" y="7502"/>
                    <a:pt x="382" y="7597"/>
                    <a:pt x="501" y="7597"/>
                  </a:cubicBezTo>
                  <a:lnTo>
                    <a:pt x="715" y="7597"/>
                  </a:lnTo>
                  <a:lnTo>
                    <a:pt x="715" y="8502"/>
                  </a:lnTo>
                  <a:lnTo>
                    <a:pt x="501" y="8502"/>
                  </a:lnTo>
                  <a:cubicBezTo>
                    <a:pt x="406" y="8502"/>
                    <a:pt x="334" y="8550"/>
                    <a:pt x="334" y="8645"/>
                  </a:cubicBezTo>
                  <a:cubicBezTo>
                    <a:pt x="334" y="8764"/>
                    <a:pt x="382" y="8859"/>
                    <a:pt x="501" y="8859"/>
                  </a:cubicBezTo>
                  <a:lnTo>
                    <a:pt x="715" y="8859"/>
                  </a:lnTo>
                  <a:lnTo>
                    <a:pt x="715" y="9741"/>
                  </a:lnTo>
                  <a:lnTo>
                    <a:pt x="501" y="9741"/>
                  </a:lnTo>
                  <a:cubicBezTo>
                    <a:pt x="406" y="9741"/>
                    <a:pt x="334" y="9812"/>
                    <a:pt x="334" y="9883"/>
                  </a:cubicBezTo>
                  <a:cubicBezTo>
                    <a:pt x="334" y="10002"/>
                    <a:pt x="382" y="10098"/>
                    <a:pt x="501" y="10098"/>
                  </a:cubicBezTo>
                  <a:lnTo>
                    <a:pt x="715" y="10098"/>
                  </a:lnTo>
                  <a:lnTo>
                    <a:pt x="715" y="10717"/>
                  </a:lnTo>
                  <a:lnTo>
                    <a:pt x="286" y="10717"/>
                  </a:lnTo>
                  <a:cubicBezTo>
                    <a:pt x="144" y="10717"/>
                    <a:pt x="1" y="10836"/>
                    <a:pt x="1" y="11026"/>
                  </a:cubicBezTo>
                  <a:lnTo>
                    <a:pt x="1" y="11598"/>
                  </a:lnTo>
                  <a:cubicBezTo>
                    <a:pt x="1" y="11741"/>
                    <a:pt x="120" y="11884"/>
                    <a:pt x="286" y="11884"/>
                  </a:cubicBezTo>
                  <a:lnTo>
                    <a:pt x="11575" y="11884"/>
                  </a:lnTo>
                  <a:cubicBezTo>
                    <a:pt x="11717" y="11884"/>
                    <a:pt x="11884" y="11765"/>
                    <a:pt x="11884" y="11598"/>
                  </a:cubicBezTo>
                  <a:lnTo>
                    <a:pt x="11884" y="11026"/>
                  </a:lnTo>
                  <a:cubicBezTo>
                    <a:pt x="11836" y="10836"/>
                    <a:pt x="11694" y="10693"/>
                    <a:pt x="11551" y="10693"/>
                  </a:cubicBezTo>
                  <a:lnTo>
                    <a:pt x="11098" y="10693"/>
                  </a:lnTo>
                  <a:lnTo>
                    <a:pt x="11098" y="9883"/>
                  </a:lnTo>
                  <a:cubicBezTo>
                    <a:pt x="11098" y="9812"/>
                    <a:pt x="11051" y="9717"/>
                    <a:pt x="10955" y="9717"/>
                  </a:cubicBezTo>
                  <a:cubicBezTo>
                    <a:pt x="10836" y="9717"/>
                    <a:pt x="10741" y="9764"/>
                    <a:pt x="10741" y="9883"/>
                  </a:cubicBezTo>
                  <a:lnTo>
                    <a:pt x="10741" y="10717"/>
                  </a:lnTo>
                  <a:lnTo>
                    <a:pt x="10241" y="10717"/>
                  </a:lnTo>
                  <a:lnTo>
                    <a:pt x="10241" y="5097"/>
                  </a:lnTo>
                  <a:lnTo>
                    <a:pt x="10741" y="5097"/>
                  </a:lnTo>
                  <a:lnTo>
                    <a:pt x="10741" y="9098"/>
                  </a:lnTo>
                  <a:cubicBezTo>
                    <a:pt x="10741" y="9169"/>
                    <a:pt x="10812" y="9264"/>
                    <a:pt x="10884" y="9264"/>
                  </a:cubicBezTo>
                  <a:cubicBezTo>
                    <a:pt x="11003" y="9264"/>
                    <a:pt x="11098" y="9217"/>
                    <a:pt x="11098" y="9098"/>
                  </a:cubicBezTo>
                  <a:lnTo>
                    <a:pt x="11098" y="4978"/>
                  </a:lnTo>
                  <a:cubicBezTo>
                    <a:pt x="11098" y="4835"/>
                    <a:pt x="10979" y="4739"/>
                    <a:pt x="10860" y="4739"/>
                  </a:cubicBezTo>
                  <a:lnTo>
                    <a:pt x="10241" y="4739"/>
                  </a:lnTo>
                  <a:lnTo>
                    <a:pt x="10241" y="2477"/>
                  </a:lnTo>
                  <a:cubicBezTo>
                    <a:pt x="10241" y="2334"/>
                    <a:pt x="10122" y="2239"/>
                    <a:pt x="10003" y="2239"/>
                  </a:cubicBezTo>
                  <a:lnTo>
                    <a:pt x="9288" y="2239"/>
                  </a:lnTo>
                  <a:cubicBezTo>
                    <a:pt x="9145" y="2239"/>
                    <a:pt x="9050" y="2358"/>
                    <a:pt x="9050" y="2477"/>
                  </a:cubicBezTo>
                  <a:lnTo>
                    <a:pt x="9050" y="8502"/>
                  </a:lnTo>
                  <a:lnTo>
                    <a:pt x="8431" y="8502"/>
                  </a:lnTo>
                  <a:cubicBezTo>
                    <a:pt x="8264" y="8502"/>
                    <a:pt x="8193" y="8621"/>
                    <a:pt x="8193" y="8740"/>
                  </a:cubicBezTo>
                  <a:lnTo>
                    <a:pt x="8193" y="10717"/>
                  </a:lnTo>
                  <a:lnTo>
                    <a:pt x="7717" y="10717"/>
                  </a:lnTo>
                  <a:lnTo>
                    <a:pt x="7717" y="6121"/>
                  </a:lnTo>
                  <a:cubicBezTo>
                    <a:pt x="7717" y="5954"/>
                    <a:pt x="7597" y="5883"/>
                    <a:pt x="7478" y="5883"/>
                  </a:cubicBezTo>
                  <a:lnTo>
                    <a:pt x="6764" y="5883"/>
                  </a:lnTo>
                  <a:cubicBezTo>
                    <a:pt x="6597" y="5883"/>
                    <a:pt x="6526" y="6002"/>
                    <a:pt x="6526" y="6121"/>
                  </a:cubicBezTo>
                  <a:lnTo>
                    <a:pt x="6526" y="7264"/>
                  </a:lnTo>
                  <a:lnTo>
                    <a:pt x="6002" y="7264"/>
                  </a:lnTo>
                  <a:lnTo>
                    <a:pt x="6002" y="3763"/>
                  </a:lnTo>
                  <a:cubicBezTo>
                    <a:pt x="6002" y="3620"/>
                    <a:pt x="5883" y="3525"/>
                    <a:pt x="5764" y="3525"/>
                  </a:cubicBezTo>
                  <a:lnTo>
                    <a:pt x="5049" y="3525"/>
                  </a:lnTo>
                  <a:cubicBezTo>
                    <a:pt x="4906" y="3525"/>
                    <a:pt x="4811" y="3644"/>
                    <a:pt x="4811" y="3763"/>
                  </a:cubicBezTo>
                  <a:lnTo>
                    <a:pt x="4811" y="10765"/>
                  </a:lnTo>
                  <a:lnTo>
                    <a:pt x="4335" y="10765"/>
                  </a:lnTo>
                  <a:lnTo>
                    <a:pt x="4335" y="1239"/>
                  </a:lnTo>
                  <a:cubicBezTo>
                    <a:pt x="4335" y="1072"/>
                    <a:pt x="4216" y="1001"/>
                    <a:pt x="4097" y="1001"/>
                  </a:cubicBezTo>
                  <a:lnTo>
                    <a:pt x="3382" y="1001"/>
                  </a:lnTo>
                  <a:cubicBezTo>
                    <a:pt x="3263" y="1001"/>
                    <a:pt x="3144" y="1072"/>
                    <a:pt x="3144" y="1286"/>
                  </a:cubicBezTo>
                  <a:lnTo>
                    <a:pt x="3144" y="2501"/>
                  </a:lnTo>
                  <a:cubicBezTo>
                    <a:pt x="3144" y="2596"/>
                    <a:pt x="3216" y="2691"/>
                    <a:pt x="3311" y="2691"/>
                  </a:cubicBezTo>
                  <a:cubicBezTo>
                    <a:pt x="3430" y="2691"/>
                    <a:pt x="3501" y="2620"/>
                    <a:pt x="3501" y="2501"/>
                  </a:cubicBezTo>
                  <a:lnTo>
                    <a:pt x="3501" y="1310"/>
                  </a:lnTo>
                  <a:lnTo>
                    <a:pt x="4025" y="1310"/>
                  </a:lnTo>
                  <a:lnTo>
                    <a:pt x="4025" y="10693"/>
                  </a:lnTo>
                  <a:lnTo>
                    <a:pt x="3501" y="10693"/>
                  </a:lnTo>
                  <a:lnTo>
                    <a:pt x="3501" y="3311"/>
                  </a:lnTo>
                  <a:cubicBezTo>
                    <a:pt x="3501" y="3215"/>
                    <a:pt x="3454" y="3144"/>
                    <a:pt x="3359" y="3144"/>
                  </a:cubicBezTo>
                  <a:cubicBezTo>
                    <a:pt x="3239" y="3144"/>
                    <a:pt x="3144" y="3192"/>
                    <a:pt x="3144" y="3311"/>
                  </a:cubicBezTo>
                  <a:lnTo>
                    <a:pt x="3144" y="4739"/>
                  </a:lnTo>
                  <a:lnTo>
                    <a:pt x="2525" y="4739"/>
                  </a:lnTo>
                  <a:cubicBezTo>
                    <a:pt x="2382" y="4739"/>
                    <a:pt x="2287" y="4859"/>
                    <a:pt x="2287" y="4978"/>
                  </a:cubicBezTo>
                  <a:lnTo>
                    <a:pt x="2287" y="6002"/>
                  </a:lnTo>
                  <a:lnTo>
                    <a:pt x="1668" y="6002"/>
                  </a:lnTo>
                  <a:cubicBezTo>
                    <a:pt x="1525" y="6002"/>
                    <a:pt x="1430" y="6121"/>
                    <a:pt x="1430" y="6240"/>
                  </a:cubicBezTo>
                  <a:lnTo>
                    <a:pt x="1430" y="10717"/>
                  </a:lnTo>
                  <a:lnTo>
                    <a:pt x="1072" y="10717"/>
                  </a:lnTo>
                  <a:lnTo>
                    <a:pt x="1072" y="191"/>
                  </a:lnTo>
                  <a:cubicBezTo>
                    <a:pt x="1072" y="96"/>
                    <a:pt x="1001"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3" name="Google Shape;21213;p84"/>
          <p:cNvGrpSpPr/>
          <p:nvPr/>
        </p:nvGrpSpPr>
        <p:grpSpPr>
          <a:xfrm>
            <a:off x="1047117" y="2994374"/>
            <a:ext cx="355756" cy="355039"/>
            <a:chOff x="1694804" y="2994374"/>
            <a:chExt cx="355756" cy="355039"/>
          </a:xfrm>
        </p:grpSpPr>
        <p:sp>
          <p:nvSpPr>
            <p:cNvPr id="21214" name="Google Shape;21214;p84"/>
            <p:cNvSpPr/>
            <p:nvPr/>
          </p:nvSpPr>
          <p:spPr>
            <a:xfrm>
              <a:off x="1800589" y="2999890"/>
              <a:ext cx="145587" cy="158169"/>
            </a:xfrm>
            <a:custGeom>
              <a:rect b="b" l="l" r="r" t="t"/>
              <a:pathLst>
                <a:path extrusionOk="0" h="5305" w="4883">
                  <a:moveTo>
                    <a:pt x="2442" y="0"/>
                  </a:moveTo>
                  <a:cubicBezTo>
                    <a:pt x="1882" y="0"/>
                    <a:pt x="1322" y="209"/>
                    <a:pt x="882" y="625"/>
                  </a:cubicBezTo>
                  <a:cubicBezTo>
                    <a:pt x="1" y="1483"/>
                    <a:pt x="1" y="2912"/>
                    <a:pt x="858" y="3769"/>
                  </a:cubicBezTo>
                  <a:lnTo>
                    <a:pt x="2382" y="5269"/>
                  </a:lnTo>
                  <a:cubicBezTo>
                    <a:pt x="2394" y="5293"/>
                    <a:pt x="2418" y="5305"/>
                    <a:pt x="2445" y="5305"/>
                  </a:cubicBezTo>
                  <a:cubicBezTo>
                    <a:pt x="2471" y="5305"/>
                    <a:pt x="2501" y="5293"/>
                    <a:pt x="2525" y="5269"/>
                  </a:cubicBezTo>
                  <a:lnTo>
                    <a:pt x="4025" y="3769"/>
                  </a:lnTo>
                  <a:cubicBezTo>
                    <a:pt x="4883" y="2912"/>
                    <a:pt x="4883" y="1483"/>
                    <a:pt x="4001" y="625"/>
                  </a:cubicBezTo>
                  <a:cubicBezTo>
                    <a:pt x="3561" y="209"/>
                    <a:pt x="3001" y="0"/>
                    <a:pt x="244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84"/>
            <p:cNvSpPr/>
            <p:nvPr/>
          </p:nvSpPr>
          <p:spPr>
            <a:xfrm>
              <a:off x="1800589" y="3185013"/>
              <a:ext cx="145587" cy="158198"/>
            </a:xfrm>
            <a:custGeom>
              <a:rect b="b" l="l" r="r" t="t"/>
              <a:pathLst>
                <a:path extrusionOk="0" h="5306" w="4883">
                  <a:moveTo>
                    <a:pt x="2445" y="1"/>
                  </a:moveTo>
                  <a:cubicBezTo>
                    <a:pt x="2418" y="1"/>
                    <a:pt x="2394" y="13"/>
                    <a:pt x="2382" y="37"/>
                  </a:cubicBezTo>
                  <a:lnTo>
                    <a:pt x="858" y="1537"/>
                  </a:lnTo>
                  <a:cubicBezTo>
                    <a:pt x="1" y="2394"/>
                    <a:pt x="1" y="3823"/>
                    <a:pt x="882" y="4680"/>
                  </a:cubicBezTo>
                  <a:cubicBezTo>
                    <a:pt x="1322" y="5097"/>
                    <a:pt x="1882" y="5305"/>
                    <a:pt x="2442" y="5305"/>
                  </a:cubicBezTo>
                  <a:cubicBezTo>
                    <a:pt x="3001" y="5305"/>
                    <a:pt x="3561" y="5097"/>
                    <a:pt x="4001" y="4680"/>
                  </a:cubicBezTo>
                  <a:cubicBezTo>
                    <a:pt x="4883" y="3823"/>
                    <a:pt x="4883" y="2394"/>
                    <a:pt x="4025" y="1537"/>
                  </a:cubicBezTo>
                  <a:lnTo>
                    <a:pt x="2525" y="37"/>
                  </a:lnTo>
                  <a:cubicBezTo>
                    <a:pt x="2501" y="13"/>
                    <a:pt x="2471" y="1"/>
                    <a:pt x="24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84"/>
            <p:cNvSpPr/>
            <p:nvPr/>
          </p:nvSpPr>
          <p:spPr>
            <a:xfrm>
              <a:off x="1864484" y="3000337"/>
              <a:ext cx="80978" cy="157721"/>
            </a:xfrm>
            <a:custGeom>
              <a:rect b="b" l="l" r="r" t="t"/>
              <a:pathLst>
                <a:path extrusionOk="0" h="5290" w="2716">
                  <a:moveTo>
                    <a:pt x="256" y="0"/>
                  </a:moveTo>
                  <a:cubicBezTo>
                    <a:pt x="170" y="0"/>
                    <a:pt x="85" y="5"/>
                    <a:pt x="1" y="15"/>
                  </a:cubicBezTo>
                  <a:cubicBezTo>
                    <a:pt x="477" y="39"/>
                    <a:pt x="953" y="253"/>
                    <a:pt x="1311" y="610"/>
                  </a:cubicBezTo>
                  <a:cubicBezTo>
                    <a:pt x="2216" y="1468"/>
                    <a:pt x="2216" y="2897"/>
                    <a:pt x="1334" y="3754"/>
                  </a:cubicBezTo>
                  <a:lnTo>
                    <a:pt x="25" y="5064"/>
                  </a:lnTo>
                  <a:lnTo>
                    <a:pt x="215" y="5254"/>
                  </a:lnTo>
                  <a:cubicBezTo>
                    <a:pt x="227" y="5278"/>
                    <a:pt x="245" y="5290"/>
                    <a:pt x="269" y="5290"/>
                  </a:cubicBezTo>
                  <a:cubicBezTo>
                    <a:pt x="293" y="5290"/>
                    <a:pt x="322" y="5278"/>
                    <a:pt x="358" y="5254"/>
                  </a:cubicBezTo>
                  <a:lnTo>
                    <a:pt x="1858" y="3754"/>
                  </a:lnTo>
                  <a:cubicBezTo>
                    <a:pt x="2716" y="2897"/>
                    <a:pt x="2716" y="1468"/>
                    <a:pt x="1787" y="610"/>
                  </a:cubicBezTo>
                  <a:cubicBezTo>
                    <a:pt x="1375" y="199"/>
                    <a:pt x="803" y="0"/>
                    <a:pt x="25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84"/>
            <p:cNvSpPr/>
            <p:nvPr/>
          </p:nvSpPr>
          <p:spPr>
            <a:xfrm>
              <a:off x="1865199" y="3185013"/>
              <a:ext cx="80262" cy="157960"/>
            </a:xfrm>
            <a:custGeom>
              <a:rect b="b" l="l" r="r" t="t"/>
              <a:pathLst>
                <a:path extrusionOk="0" h="5298" w="2692">
                  <a:moveTo>
                    <a:pt x="295" y="1"/>
                  </a:moveTo>
                  <a:cubicBezTo>
                    <a:pt x="269" y="1"/>
                    <a:pt x="239" y="13"/>
                    <a:pt x="215" y="37"/>
                  </a:cubicBezTo>
                  <a:lnTo>
                    <a:pt x="48" y="227"/>
                  </a:lnTo>
                  <a:lnTo>
                    <a:pt x="1358" y="1537"/>
                  </a:lnTo>
                  <a:cubicBezTo>
                    <a:pt x="2215" y="2394"/>
                    <a:pt x="2215" y="3823"/>
                    <a:pt x="1310" y="4680"/>
                  </a:cubicBezTo>
                  <a:cubicBezTo>
                    <a:pt x="929" y="5014"/>
                    <a:pt x="477" y="5228"/>
                    <a:pt x="1" y="5276"/>
                  </a:cubicBezTo>
                  <a:cubicBezTo>
                    <a:pt x="101" y="5291"/>
                    <a:pt x="202" y="5298"/>
                    <a:pt x="302" y="5298"/>
                  </a:cubicBezTo>
                  <a:cubicBezTo>
                    <a:pt x="847" y="5298"/>
                    <a:pt x="1385" y="5082"/>
                    <a:pt x="1787" y="4680"/>
                  </a:cubicBezTo>
                  <a:cubicBezTo>
                    <a:pt x="2692" y="3823"/>
                    <a:pt x="2692" y="2394"/>
                    <a:pt x="1858" y="1537"/>
                  </a:cubicBezTo>
                  <a:lnTo>
                    <a:pt x="358" y="37"/>
                  </a:lnTo>
                  <a:cubicBezTo>
                    <a:pt x="346" y="13"/>
                    <a:pt x="322" y="1"/>
                    <a:pt x="29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84"/>
            <p:cNvSpPr/>
            <p:nvPr/>
          </p:nvSpPr>
          <p:spPr>
            <a:xfrm>
              <a:off x="1885802" y="3105943"/>
              <a:ext cx="164758" cy="132438"/>
            </a:xfrm>
            <a:custGeom>
              <a:rect b="b" l="l" r="r" t="t"/>
              <a:pathLst>
                <a:path extrusionOk="0" h="4442" w="5526">
                  <a:moveTo>
                    <a:pt x="3111" y="0"/>
                  </a:moveTo>
                  <a:cubicBezTo>
                    <a:pt x="2541" y="0"/>
                    <a:pt x="1974" y="215"/>
                    <a:pt x="1548" y="641"/>
                  </a:cubicBezTo>
                  <a:lnTo>
                    <a:pt x="72" y="2165"/>
                  </a:lnTo>
                  <a:cubicBezTo>
                    <a:pt x="0" y="2188"/>
                    <a:pt x="0" y="2236"/>
                    <a:pt x="72" y="2308"/>
                  </a:cubicBezTo>
                  <a:lnTo>
                    <a:pt x="1548" y="3784"/>
                  </a:lnTo>
                  <a:cubicBezTo>
                    <a:pt x="1974" y="4222"/>
                    <a:pt x="2541" y="4442"/>
                    <a:pt x="3112" y="4442"/>
                  </a:cubicBezTo>
                  <a:cubicBezTo>
                    <a:pt x="3690" y="4442"/>
                    <a:pt x="4272" y="4216"/>
                    <a:pt x="4716" y="3760"/>
                  </a:cubicBezTo>
                  <a:cubicBezTo>
                    <a:pt x="5525" y="2903"/>
                    <a:pt x="5525" y="1522"/>
                    <a:pt x="4716" y="664"/>
                  </a:cubicBezTo>
                  <a:cubicBezTo>
                    <a:pt x="4272" y="221"/>
                    <a:pt x="3690" y="0"/>
                    <a:pt x="311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84"/>
            <p:cNvSpPr/>
            <p:nvPr/>
          </p:nvSpPr>
          <p:spPr>
            <a:xfrm>
              <a:off x="1971014" y="3104959"/>
              <a:ext cx="79546" cy="132170"/>
            </a:xfrm>
            <a:custGeom>
              <a:rect b="b" l="l" r="r" t="t"/>
              <a:pathLst>
                <a:path extrusionOk="0" h="4433" w="2668">
                  <a:moveTo>
                    <a:pt x="181" y="0"/>
                  </a:moveTo>
                  <a:cubicBezTo>
                    <a:pt x="121" y="0"/>
                    <a:pt x="60" y="2"/>
                    <a:pt x="0" y="7"/>
                  </a:cubicBezTo>
                  <a:cubicBezTo>
                    <a:pt x="476" y="78"/>
                    <a:pt x="953" y="292"/>
                    <a:pt x="1334" y="674"/>
                  </a:cubicBezTo>
                  <a:cubicBezTo>
                    <a:pt x="2167" y="1531"/>
                    <a:pt x="2167" y="2912"/>
                    <a:pt x="1334" y="3769"/>
                  </a:cubicBezTo>
                  <a:cubicBezTo>
                    <a:pt x="953" y="4150"/>
                    <a:pt x="476" y="4365"/>
                    <a:pt x="0" y="4412"/>
                  </a:cubicBezTo>
                  <a:cubicBezTo>
                    <a:pt x="97" y="4426"/>
                    <a:pt x="194" y="4433"/>
                    <a:pt x="290" y="4433"/>
                  </a:cubicBezTo>
                  <a:cubicBezTo>
                    <a:pt x="857" y="4433"/>
                    <a:pt x="1410" y="4197"/>
                    <a:pt x="1858" y="3769"/>
                  </a:cubicBezTo>
                  <a:cubicBezTo>
                    <a:pt x="2667" y="2936"/>
                    <a:pt x="2667" y="1531"/>
                    <a:pt x="1858" y="674"/>
                  </a:cubicBezTo>
                  <a:cubicBezTo>
                    <a:pt x="1381" y="219"/>
                    <a:pt x="786" y="0"/>
                    <a:pt x="1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84"/>
            <p:cNvSpPr/>
            <p:nvPr/>
          </p:nvSpPr>
          <p:spPr>
            <a:xfrm>
              <a:off x="1694804" y="3105943"/>
              <a:ext cx="165443" cy="132438"/>
            </a:xfrm>
            <a:custGeom>
              <a:rect b="b" l="l" r="r" t="t"/>
              <a:pathLst>
                <a:path extrusionOk="0" h="4442" w="5549">
                  <a:moveTo>
                    <a:pt x="2438" y="0"/>
                  </a:moveTo>
                  <a:cubicBezTo>
                    <a:pt x="1860" y="0"/>
                    <a:pt x="1277" y="221"/>
                    <a:pt x="834" y="664"/>
                  </a:cubicBezTo>
                  <a:cubicBezTo>
                    <a:pt x="0" y="1522"/>
                    <a:pt x="0" y="2903"/>
                    <a:pt x="834" y="3760"/>
                  </a:cubicBezTo>
                  <a:cubicBezTo>
                    <a:pt x="1277" y="4216"/>
                    <a:pt x="1860" y="4442"/>
                    <a:pt x="2438" y="4442"/>
                  </a:cubicBezTo>
                  <a:cubicBezTo>
                    <a:pt x="3008" y="4442"/>
                    <a:pt x="3575" y="4222"/>
                    <a:pt x="4001" y="3784"/>
                  </a:cubicBezTo>
                  <a:lnTo>
                    <a:pt x="5478" y="2308"/>
                  </a:lnTo>
                  <a:cubicBezTo>
                    <a:pt x="5549" y="2236"/>
                    <a:pt x="5549" y="2188"/>
                    <a:pt x="5478" y="2165"/>
                  </a:cubicBezTo>
                  <a:lnTo>
                    <a:pt x="4001" y="641"/>
                  </a:lnTo>
                  <a:cubicBezTo>
                    <a:pt x="3575" y="215"/>
                    <a:pt x="3009"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84"/>
            <p:cNvSpPr/>
            <p:nvPr/>
          </p:nvSpPr>
          <p:spPr>
            <a:xfrm>
              <a:off x="1829003" y="3022788"/>
              <a:ext cx="87358" cy="87358"/>
            </a:xfrm>
            <a:custGeom>
              <a:rect b="b" l="l" r="r" t="t"/>
              <a:pathLst>
                <a:path extrusionOk="0" h="2930" w="2930">
                  <a:moveTo>
                    <a:pt x="1453" y="0"/>
                  </a:moveTo>
                  <a:cubicBezTo>
                    <a:pt x="643" y="0"/>
                    <a:pt x="0" y="643"/>
                    <a:pt x="0" y="1453"/>
                  </a:cubicBezTo>
                  <a:cubicBezTo>
                    <a:pt x="0" y="2263"/>
                    <a:pt x="643" y="2929"/>
                    <a:pt x="1453" y="2929"/>
                  </a:cubicBezTo>
                  <a:cubicBezTo>
                    <a:pt x="2263" y="2929"/>
                    <a:pt x="2929" y="2263"/>
                    <a:pt x="2929" y="1453"/>
                  </a:cubicBezTo>
                  <a:cubicBezTo>
                    <a:pt x="2929" y="643"/>
                    <a:pt x="2263" y="0"/>
                    <a:pt x="145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84"/>
            <p:cNvSpPr/>
            <p:nvPr/>
          </p:nvSpPr>
          <p:spPr>
            <a:xfrm>
              <a:off x="1829003" y="3232957"/>
              <a:ext cx="87358" cy="87358"/>
            </a:xfrm>
            <a:custGeom>
              <a:rect b="b" l="l" r="r" t="t"/>
              <a:pathLst>
                <a:path extrusionOk="0" h="2930" w="2930">
                  <a:moveTo>
                    <a:pt x="1453" y="0"/>
                  </a:moveTo>
                  <a:cubicBezTo>
                    <a:pt x="643" y="0"/>
                    <a:pt x="0" y="667"/>
                    <a:pt x="0" y="1477"/>
                  </a:cubicBezTo>
                  <a:cubicBezTo>
                    <a:pt x="0" y="2263"/>
                    <a:pt x="643" y="2929"/>
                    <a:pt x="1453" y="2929"/>
                  </a:cubicBezTo>
                  <a:cubicBezTo>
                    <a:pt x="2263" y="2929"/>
                    <a:pt x="2929" y="2263"/>
                    <a:pt x="2929" y="1477"/>
                  </a:cubicBezTo>
                  <a:cubicBezTo>
                    <a:pt x="2929" y="667"/>
                    <a:pt x="2263" y="0"/>
                    <a:pt x="1453"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84"/>
            <p:cNvSpPr/>
            <p:nvPr/>
          </p:nvSpPr>
          <p:spPr>
            <a:xfrm>
              <a:off x="1934788" y="3128573"/>
              <a:ext cx="86642" cy="86642"/>
            </a:xfrm>
            <a:custGeom>
              <a:rect b="b" l="l" r="r" t="t"/>
              <a:pathLst>
                <a:path extrusionOk="0" h="2906" w="2906">
                  <a:moveTo>
                    <a:pt x="1453" y="1"/>
                  </a:moveTo>
                  <a:cubicBezTo>
                    <a:pt x="644" y="1"/>
                    <a:pt x="1" y="644"/>
                    <a:pt x="1" y="1453"/>
                  </a:cubicBezTo>
                  <a:cubicBezTo>
                    <a:pt x="1" y="2263"/>
                    <a:pt x="644" y="2906"/>
                    <a:pt x="1453" y="2906"/>
                  </a:cubicBezTo>
                  <a:cubicBezTo>
                    <a:pt x="2263" y="2906"/>
                    <a:pt x="2906" y="2263"/>
                    <a:pt x="2906" y="1453"/>
                  </a:cubicBezTo>
                  <a:cubicBezTo>
                    <a:pt x="2906" y="644"/>
                    <a:pt x="2263" y="1"/>
                    <a:pt x="1453"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84"/>
            <p:cNvSpPr/>
            <p:nvPr/>
          </p:nvSpPr>
          <p:spPr>
            <a:xfrm>
              <a:off x="1723904" y="3128573"/>
              <a:ext cx="87358" cy="86642"/>
            </a:xfrm>
            <a:custGeom>
              <a:rect b="b" l="l" r="r" t="t"/>
              <a:pathLst>
                <a:path extrusionOk="0" h="2906" w="2930">
                  <a:moveTo>
                    <a:pt x="1477" y="1"/>
                  </a:moveTo>
                  <a:cubicBezTo>
                    <a:pt x="667" y="1"/>
                    <a:pt x="1" y="644"/>
                    <a:pt x="1" y="1453"/>
                  </a:cubicBezTo>
                  <a:cubicBezTo>
                    <a:pt x="1" y="2263"/>
                    <a:pt x="667" y="2906"/>
                    <a:pt x="1477" y="2906"/>
                  </a:cubicBezTo>
                  <a:cubicBezTo>
                    <a:pt x="2287" y="2906"/>
                    <a:pt x="2930" y="2263"/>
                    <a:pt x="2930" y="1453"/>
                  </a:cubicBezTo>
                  <a:cubicBezTo>
                    <a:pt x="2930" y="644"/>
                    <a:pt x="2287" y="1"/>
                    <a:pt x="1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84"/>
            <p:cNvSpPr/>
            <p:nvPr/>
          </p:nvSpPr>
          <p:spPr>
            <a:xfrm>
              <a:off x="1843911" y="3026336"/>
              <a:ext cx="73166" cy="83810"/>
            </a:xfrm>
            <a:custGeom>
              <a:rect b="b" l="l" r="r" t="t"/>
              <a:pathLst>
                <a:path extrusionOk="0" h="2811" w="2454">
                  <a:moveTo>
                    <a:pt x="1596" y="0"/>
                  </a:moveTo>
                  <a:cubicBezTo>
                    <a:pt x="1882" y="262"/>
                    <a:pt x="2072" y="667"/>
                    <a:pt x="2072" y="1072"/>
                  </a:cubicBezTo>
                  <a:cubicBezTo>
                    <a:pt x="2072" y="1882"/>
                    <a:pt x="1405" y="2525"/>
                    <a:pt x="596" y="2525"/>
                  </a:cubicBezTo>
                  <a:cubicBezTo>
                    <a:pt x="381" y="2525"/>
                    <a:pt x="191" y="2501"/>
                    <a:pt x="0" y="2406"/>
                  </a:cubicBezTo>
                  <a:lnTo>
                    <a:pt x="0" y="2406"/>
                  </a:lnTo>
                  <a:cubicBezTo>
                    <a:pt x="238" y="2644"/>
                    <a:pt x="596" y="2810"/>
                    <a:pt x="977" y="2810"/>
                  </a:cubicBezTo>
                  <a:cubicBezTo>
                    <a:pt x="1786" y="2810"/>
                    <a:pt x="2453" y="2144"/>
                    <a:pt x="2453" y="1334"/>
                  </a:cubicBezTo>
                  <a:cubicBezTo>
                    <a:pt x="2453" y="739"/>
                    <a:pt x="2096" y="238"/>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84"/>
            <p:cNvSpPr/>
            <p:nvPr/>
          </p:nvSpPr>
          <p:spPr>
            <a:xfrm>
              <a:off x="1843911" y="3236504"/>
              <a:ext cx="73166" cy="83810"/>
            </a:xfrm>
            <a:custGeom>
              <a:rect b="b" l="l" r="r" t="t"/>
              <a:pathLst>
                <a:path extrusionOk="0" h="2811" w="2454">
                  <a:moveTo>
                    <a:pt x="1596" y="0"/>
                  </a:moveTo>
                  <a:cubicBezTo>
                    <a:pt x="1882" y="286"/>
                    <a:pt x="2072" y="667"/>
                    <a:pt x="2072" y="1072"/>
                  </a:cubicBezTo>
                  <a:cubicBezTo>
                    <a:pt x="2072" y="1882"/>
                    <a:pt x="1405" y="2549"/>
                    <a:pt x="596" y="2549"/>
                  </a:cubicBezTo>
                  <a:cubicBezTo>
                    <a:pt x="381" y="2549"/>
                    <a:pt x="191" y="2501"/>
                    <a:pt x="0" y="2429"/>
                  </a:cubicBezTo>
                  <a:lnTo>
                    <a:pt x="0" y="2429"/>
                  </a:lnTo>
                  <a:cubicBezTo>
                    <a:pt x="238" y="2668"/>
                    <a:pt x="596" y="2810"/>
                    <a:pt x="977" y="2810"/>
                  </a:cubicBezTo>
                  <a:cubicBezTo>
                    <a:pt x="1786" y="2810"/>
                    <a:pt x="2453" y="2144"/>
                    <a:pt x="2453" y="1358"/>
                  </a:cubicBezTo>
                  <a:cubicBezTo>
                    <a:pt x="2453" y="762"/>
                    <a:pt x="2096" y="239"/>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84"/>
            <p:cNvSpPr/>
            <p:nvPr/>
          </p:nvSpPr>
          <p:spPr>
            <a:xfrm>
              <a:off x="1948980" y="3132121"/>
              <a:ext cx="72450" cy="83094"/>
            </a:xfrm>
            <a:custGeom>
              <a:rect b="b" l="l" r="r" t="t"/>
              <a:pathLst>
                <a:path extrusionOk="0" h="2787" w="2430">
                  <a:moveTo>
                    <a:pt x="1573" y="1"/>
                  </a:moveTo>
                  <a:lnTo>
                    <a:pt x="1573" y="1"/>
                  </a:lnTo>
                  <a:cubicBezTo>
                    <a:pt x="1882" y="263"/>
                    <a:pt x="2049" y="644"/>
                    <a:pt x="2049" y="1072"/>
                  </a:cubicBezTo>
                  <a:cubicBezTo>
                    <a:pt x="2049" y="1882"/>
                    <a:pt x="1406" y="2525"/>
                    <a:pt x="596" y="2525"/>
                  </a:cubicBezTo>
                  <a:cubicBezTo>
                    <a:pt x="382" y="2525"/>
                    <a:pt x="168" y="2501"/>
                    <a:pt x="1" y="2406"/>
                  </a:cubicBezTo>
                  <a:lnTo>
                    <a:pt x="1" y="2406"/>
                  </a:lnTo>
                  <a:cubicBezTo>
                    <a:pt x="239" y="2644"/>
                    <a:pt x="596" y="2787"/>
                    <a:pt x="977" y="2787"/>
                  </a:cubicBezTo>
                  <a:cubicBezTo>
                    <a:pt x="1787" y="2787"/>
                    <a:pt x="2430" y="2144"/>
                    <a:pt x="2430" y="1334"/>
                  </a:cubicBezTo>
                  <a:cubicBezTo>
                    <a:pt x="2430" y="739"/>
                    <a:pt x="2073" y="215"/>
                    <a:pt x="1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84"/>
            <p:cNvSpPr/>
            <p:nvPr/>
          </p:nvSpPr>
          <p:spPr>
            <a:xfrm>
              <a:off x="1738096" y="3132121"/>
              <a:ext cx="73166" cy="83094"/>
            </a:xfrm>
            <a:custGeom>
              <a:rect b="b" l="l" r="r" t="t"/>
              <a:pathLst>
                <a:path extrusionOk="0" h="2787" w="2454">
                  <a:moveTo>
                    <a:pt x="1596" y="1"/>
                  </a:moveTo>
                  <a:cubicBezTo>
                    <a:pt x="1882" y="263"/>
                    <a:pt x="2073" y="644"/>
                    <a:pt x="2073" y="1072"/>
                  </a:cubicBezTo>
                  <a:cubicBezTo>
                    <a:pt x="2073" y="1882"/>
                    <a:pt x="1406" y="2525"/>
                    <a:pt x="596" y="2525"/>
                  </a:cubicBezTo>
                  <a:cubicBezTo>
                    <a:pt x="406" y="2525"/>
                    <a:pt x="191" y="2501"/>
                    <a:pt x="1" y="2406"/>
                  </a:cubicBezTo>
                  <a:lnTo>
                    <a:pt x="1" y="2406"/>
                  </a:lnTo>
                  <a:cubicBezTo>
                    <a:pt x="239" y="2644"/>
                    <a:pt x="596" y="2787"/>
                    <a:pt x="1001" y="2787"/>
                  </a:cubicBezTo>
                  <a:cubicBezTo>
                    <a:pt x="1787" y="2787"/>
                    <a:pt x="2454" y="2144"/>
                    <a:pt x="2454" y="1334"/>
                  </a:cubicBezTo>
                  <a:cubicBezTo>
                    <a:pt x="2454" y="739"/>
                    <a:pt x="2097" y="215"/>
                    <a:pt x="1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84"/>
            <p:cNvSpPr/>
            <p:nvPr/>
          </p:nvSpPr>
          <p:spPr>
            <a:xfrm>
              <a:off x="1694804" y="3101590"/>
              <a:ext cx="169707" cy="142039"/>
            </a:xfrm>
            <a:custGeom>
              <a:rect b="b" l="l" r="r" t="t"/>
              <a:pathLst>
                <a:path extrusionOk="0" h="4764" w="5692">
                  <a:moveTo>
                    <a:pt x="2405" y="286"/>
                  </a:moveTo>
                  <a:cubicBezTo>
                    <a:pt x="2953" y="286"/>
                    <a:pt x="3453" y="477"/>
                    <a:pt x="3834" y="882"/>
                  </a:cubicBezTo>
                  <a:lnTo>
                    <a:pt x="5263" y="2311"/>
                  </a:lnTo>
                  <a:lnTo>
                    <a:pt x="3834" y="3739"/>
                  </a:lnTo>
                  <a:cubicBezTo>
                    <a:pt x="3501" y="4168"/>
                    <a:pt x="2953" y="4382"/>
                    <a:pt x="2405" y="4382"/>
                  </a:cubicBezTo>
                  <a:cubicBezTo>
                    <a:pt x="1882" y="4382"/>
                    <a:pt x="1358" y="4144"/>
                    <a:pt x="953" y="3763"/>
                  </a:cubicBezTo>
                  <a:cubicBezTo>
                    <a:pt x="596" y="3382"/>
                    <a:pt x="381" y="2858"/>
                    <a:pt x="381" y="2334"/>
                  </a:cubicBezTo>
                  <a:cubicBezTo>
                    <a:pt x="381" y="1787"/>
                    <a:pt x="596" y="1287"/>
                    <a:pt x="953" y="906"/>
                  </a:cubicBezTo>
                  <a:cubicBezTo>
                    <a:pt x="1334" y="525"/>
                    <a:pt x="1858" y="286"/>
                    <a:pt x="2405" y="286"/>
                  </a:cubicBezTo>
                  <a:close/>
                  <a:moveTo>
                    <a:pt x="2382" y="1"/>
                  </a:moveTo>
                  <a:cubicBezTo>
                    <a:pt x="1739" y="1"/>
                    <a:pt x="1143" y="286"/>
                    <a:pt x="691" y="715"/>
                  </a:cubicBezTo>
                  <a:cubicBezTo>
                    <a:pt x="238" y="1168"/>
                    <a:pt x="0" y="1763"/>
                    <a:pt x="0" y="2382"/>
                  </a:cubicBezTo>
                  <a:cubicBezTo>
                    <a:pt x="0" y="3025"/>
                    <a:pt x="238" y="3620"/>
                    <a:pt x="691" y="4049"/>
                  </a:cubicBezTo>
                  <a:cubicBezTo>
                    <a:pt x="1143" y="4525"/>
                    <a:pt x="1739" y="4764"/>
                    <a:pt x="2382" y="4764"/>
                  </a:cubicBezTo>
                  <a:lnTo>
                    <a:pt x="2405" y="4764"/>
                  </a:lnTo>
                  <a:cubicBezTo>
                    <a:pt x="3048" y="4764"/>
                    <a:pt x="3668" y="4525"/>
                    <a:pt x="4120" y="4097"/>
                  </a:cubicBezTo>
                  <a:lnTo>
                    <a:pt x="5597" y="2573"/>
                  </a:lnTo>
                  <a:cubicBezTo>
                    <a:pt x="5668" y="2501"/>
                    <a:pt x="5692" y="2430"/>
                    <a:pt x="5692" y="2334"/>
                  </a:cubicBezTo>
                  <a:cubicBezTo>
                    <a:pt x="5692" y="2263"/>
                    <a:pt x="5668" y="2215"/>
                    <a:pt x="5597" y="2192"/>
                  </a:cubicBezTo>
                  <a:lnTo>
                    <a:pt x="4120" y="691"/>
                  </a:lnTo>
                  <a:cubicBezTo>
                    <a:pt x="3668" y="239"/>
                    <a:pt x="3072" y="1"/>
                    <a:pt x="2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84"/>
            <p:cNvSpPr/>
            <p:nvPr/>
          </p:nvSpPr>
          <p:spPr>
            <a:xfrm>
              <a:off x="1718925" y="3122908"/>
              <a:ext cx="98032" cy="98002"/>
            </a:xfrm>
            <a:custGeom>
              <a:rect b="b" l="l" r="r" t="t"/>
              <a:pathLst>
                <a:path extrusionOk="0" h="3287" w="3288">
                  <a:moveTo>
                    <a:pt x="1644" y="357"/>
                  </a:moveTo>
                  <a:cubicBezTo>
                    <a:pt x="2359" y="357"/>
                    <a:pt x="2930" y="929"/>
                    <a:pt x="2930" y="1643"/>
                  </a:cubicBezTo>
                  <a:cubicBezTo>
                    <a:pt x="2930" y="2358"/>
                    <a:pt x="2359" y="2929"/>
                    <a:pt x="1644" y="2929"/>
                  </a:cubicBezTo>
                  <a:cubicBezTo>
                    <a:pt x="930" y="2929"/>
                    <a:pt x="358" y="2358"/>
                    <a:pt x="358" y="1643"/>
                  </a:cubicBezTo>
                  <a:cubicBezTo>
                    <a:pt x="358" y="929"/>
                    <a:pt x="930" y="357"/>
                    <a:pt x="1644" y="357"/>
                  </a:cubicBezTo>
                  <a:close/>
                  <a:moveTo>
                    <a:pt x="1644" y="0"/>
                  </a:moveTo>
                  <a:cubicBezTo>
                    <a:pt x="739" y="0"/>
                    <a:pt x="1" y="762"/>
                    <a:pt x="1" y="1643"/>
                  </a:cubicBezTo>
                  <a:cubicBezTo>
                    <a:pt x="1" y="2548"/>
                    <a:pt x="739" y="3286"/>
                    <a:pt x="1644" y="3286"/>
                  </a:cubicBezTo>
                  <a:cubicBezTo>
                    <a:pt x="2525" y="3286"/>
                    <a:pt x="3287" y="2548"/>
                    <a:pt x="3287" y="1643"/>
                  </a:cubicBezTo>
                  <a:cubicBezTo>
                    <a:pt x="3287" y="715"/>
                    <a:pt x="2525" y="0"/>
                    <a:pt x="1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84"/>
            <p:cNvSpPr/>
            <p:nvPr/>
          </p:nvSpPr>
          <p:spPr>
            <a:xfrm>
              <a:off x="1797757" y="3179706"/>
              <a:ext cx="144871" cy="169707"/>
            </a:xfrm>
            <a:custGeom>
              <a:rect b="b" l="l" r="r" t="t"/>
              <a:pathLst>
                <a:path extrusionOk="0" h="5692" w="4859">
                  <a:moveTo>
                    <a:pt x="2501" y="0"/>
                  </a:moveTo>
                  <a:cubicBezTo>
                    <a:pt x="2429" y="0"/>
                    <a:pt x="2358" y="48"/>
                    <a:pt x="2310" y="95"/>
                  </a:cubicBezTo>
                  <a:lnTo>
                    <a:pt x="810" y="1596"/>
                  </a:lnTo>
                  <a:cubicBezTo>
                    <a:pt x="238" y="2144"/>
                    <a:pt x="0" y="2953"/>
                    <a:pt x="143" y="3763"/>
                  </a:cubicBezTo>
                  <a:cubicBezTo>
                    <a:pt x="191" y="3858"/>
                    <a:pt x="286" y="3906"/>
                    <a:pt x="358" y="3906"/>
                  </a:cubicBezTo>
                  <a:cubicBezTo>
                    <a:pt x="453" y="3882"/>
                    <a:pt x="524" y="3787"/>
                    <a:pt x="524" y="3691"/>
                  </a:cubicBezTo>
                  <a:cubicBezTo>
                    <a:pt x="358" y="3025"/>
                    <a:pt x="572" y="2334"/>
                    <a:pt x="1072" y="1858"/>
                  </a:cubicBezTo>
                  <a:lnTo>
                    <a:pt x="2501" y="429"/>
                  </a:lnTo>
                  <a:lnTo>
                    <a:pt x="3930" y="1858"/>
                  </a:lnTo>
                  <a:cubicBezTo>
                    <a:pt x="4311" y="2239"/>
                    <a:pt x="4525" y="2739"/>
                    <a:pt x="4525" y="3310"/>
                  </a:cubicBezTo>
                  <a:cubicBezTo>
                    <a:pt x="4525" y="3834"/>
                    <a:pt x="4287" y="4382"/>
                    <a:pt x="3906" y="4763"/>
                  </a:cubicBezTo>
                  <a:cubicBezTo>
                    <a:pt x="3525" y="5120"/>
                    <a:pt x="3025" y="5335"/>
                    <a:pt x="2477" y="5335"/>
                  </a:cubicBezTo>
                  <a:cubicBezTo>
                    <a:pt x="1953" y="5335"/>
                    <a:pt x="1429" y="5120"/>
                    <a:pt x="1048" y="4763"/>
                  </a:cubicBezTo>
                  <a:cubicBezTo>
                    <a:pt x="929" y="4644"/>
                    <a:pt x="834" y="4525"/>
                    <a:pt x="762" y="4406"/>
                  </a:cubicBezTo>
                  <a:cubicBezTo>
                    <a:pt x="719" y="4348"/>
                    <a:pt x="667" y="4317"/>
                    <a:pt x="617" y="4317"/>
                  </a:cubicBezTo>
                  <a:cubicBezTo>
                    <a:pt x="584" y="4317"/>
                    <a:pt x="552" y="4330"/>
                    <a:pt x="524" y="4358"/>
                  </a:cubicBezTo>
                  <a:cubicBezTo>
                    <a:pt x="429" y="4406"/>
                    <a:pt x="405" y="4501"/>
                    <a:pt x="453" y="4596"/>
                  </a:cubicBezTo>
                  <a:cubicBezTo>
                    <a:pt x="548" y="4739"/>
                    <a:pt x="667" y="4882"/>
                    <a:pt x="810" y="5001"/>
                  </a:cubicBezTo>
                  <a:cubicBezTo>
                    <a:pt x="1262" y="5454"/>
                    <a:pt x="1858" y="5692"/>
                    <a:pt x="2477" y="5692"/>
                  </a:cubicBezTo>
                  <a:cubicBezTo>
                    <a:pt x="3096" y="5692"/>
                    <a:pt x="3692" y="5454"/>
                    <a:pt x="4144" y="5001"/>
                  </a:cubicBezTo>
                  <a:cubicBezTo>
                    <a:pt x="4620" y="4549"/>
                    <a:pt x="4858" y="3953"/>
                    <a:pt x="4858" y="3310"/>
                  </a:cubicBezTo>
                  <a:cubicBezTo>
                    <a:pt x="4858" y="2644"/>
                    <a:pt x="4620" y="2048"/>
                    <a:pt x="4168" y="1620"/>
                  </a:cubicBezTo>
                  <a:lnTo>
                    <a:pt x="2715" y="95"/>
                  </a:lnTo>
                  <a:cubicBezTo>
                    <a:pt x="2668" y="48"/>
                    <a:pt x="2596" y="0"/>
                    <a:pt x="2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84"/>
            <p:cNvSpPr/>
            <p:nvPr/>
          </p:nvSpPr>
          <p:spPr>
            <a:xfrm>
              <a:off x="1824024" y="3227977"/>
              <a:ext cx="97316" cy="97316"/>
            </a:xfrm>
            <a:custGeom>
              <a:rect b="b" l="l" r="r" t="t"/>
              <a:pathLst>
                <a:path extrusionOk="0" h="3264" w="3264">
                  <a:moveTo>
                    <a:pt x="1620" y="358"/>
                  </a:moveTo>
                  <a:cubicBezTo>
                    <a:pt x="2334" y="358"/>
                    <a:pt x="2906" y="929"/>
                    <a:pt x="2906" y="1644"/>
                  </a:cubicBezTo>
                  <a:cubicBezTo>
                    <a:pt x="2906" y="2334"/>
                    <a:pt x="2334" y="2906"/>
                    <a:pt x="1620" y="2906"/>
                  </a:cubicBezTo>
                  <a:cubicBezTo>
                    <a:pt x="905" y="2906"/>
                    <a:pt x="358" y="2334"/>
                    <a:pt x="358" y="1644"/>
                  </a:cubicBezTo>
                  <a:cubicBezTo>
                    <a:pt x="358" y="929"/>
                    <a:pt x="953" y="358"/>
                    <a:pt x="1620" y="358"/>
                  </a:cubicBezTo>
                  <a:close/>
                  <a:moveTo>
                    <a:pt x="1620" y="1"/>
                  </a:moveTo>
                  <a:cubicBezTo>
                    <a:pt x="739" y="1"/>
                    <a:pt x="0" y="739"/>
                    <a:pt x="0" y="1644"/>
                  </a:cubicBezTo>
                  <a:cubicBezTo>
                    <a:pt x="0" y="2525"/>
                    <a:pt x="739" y="3263"/>
                    <a:pt x="1620" y="3263"/>
                  </a:cubicBezTo>
                  <a:cubicBezTo>
                    <a:pt x="2525" y="3263"/>
                    <a:pt x="3263" y="2525"/>
                    <a:pt x="3263" y="1644"/>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84"/>
            <p:cNvSpPr/>
            <p:nvPr/>
          </p:nvSpPr>
          <p:spPr>
            <a:xfrm>
              <a:off x="1881538" y="3100875"/>
              <a:ext cx="169021" cy="142039"/>
            </a:xfrm>
            <a:custGeom>
              <a:rect b="b" l="l" r="r" t="t"/>
              <a:pathLst>
                <a:path extrusionOk="0" h="4764" w="5669">
                  <a:moveTo>
                    <a:pt x="3263" y="358"/>
                  </a:moveTo>
                  <a:cubicBezTo>
                    <a:pt x="3811" y="358"/>
                    <a:pt x="4335" y="572"/>
                    <a:pt x="4740" y="977"/>
                  </a:cubicBezTo>
                  <a:cubicBezTo>
                    <a:pt x="5097" y="1382"/>
                    <a:pt x="5287" y="1882"/>
                    <a:pt x="5287" y="2406"/>
                  </a:cubicBezTo>
                  <a:cubicBezTo>
                    <a:pt x="5287" y="2930"/>
                    <a:pt x="5073" y="3406"/>
                    <a:pt x="4740" y="3787"/>
                  </a:cubicBezTo>
                  <a:cubicBezTo>
                    <a:pt x="4335" y="4168"/>
                    <a:pt x="3835" y="4406"/>
                    <a:pt x="3263" y="4406"/>
                  </a:cubicBezTo>
                  <a:cubicBezTo>
                    <a:pt x="2739" y="4406"/>
                    <a:pt x="2191" y="4192"/>
                    <a:pt x="1810" y="3811"/>
                  </a:cubicBezTo>
                  <a:lnTo>
                    <a:pt x="381" y="2382"/>
                  </a:lnTo>
                  <a:lnTo>
                    <a:pt x="1810" y="953"/>
                  </a:lnTo>
                  <a:cubicBezTo>
                    <a:pt x="2191" y="572"/>
                    <a:pt x="2691" y="358"/>
                    <a:pt x="3263" y="358"/>
                  </a:cubicBezTo>
                  <a:close/>
                  <a:moveTo>
                    <a:pt x="3263" y="1"/>
                  </a:moveTo>
                  <a:cubicBezTo>
                    <a:pt x="2620" y="1"/>
                    <a:pt x="2025" y="239"/>
                    <a:pt x="1572" y="691"/>
                  </a:cubicBezTo>
                  <a:lnTo>
                    <a:pt x="96" y="2168"/>
                  </a:lnTo>
                  <a:cubicBezTo>
                    <a:pt x="24" y="2239"/>
                    <a:pt x="0" y="2287"/>
                    <a:pt x="0" y="2382"/>
                  </a:cubicBezTo>
                  <a:cubicBezTo>
                    <a:pt x="0" y="2478"/>
                    <a:pt x="24" y="2525"/>
                    <a:pt x="96" y="2597"/>
                  </a:cubicBezTo>
                  <a:lnTo>
                    <a:pt x="1572" y="4073"/>
                  </a:lnTo>
                  <a:cubicBezTo>
                    <a:pt x="2025" y="4526"/>
                    <a:pt x="2620" y="4764"/>
                    <a:pt x="3263" y="4764"/>
                  </a:cubicBezTo>
                  <a:lnTo>
                    <a:pt x="3287" y="4764"/>
                  </a:lnTo>
                  <a:cubicBezTo>
                    <a:pt x="3954" y="4764"/>
                    <a:pt x="4549" y="4502"/>
                    <a:pt x="5001" y="4049"/>
                  </a:cubicBezTo>
                  <a:cubicBezTo>
                    <a:pt x="5454" y="3597"/>
                    <a:pt x="5668" y="3001"/>
                    <a:pt x="5668" y="2382"/>
                  </a:cubicBezTo>
                  <a:cubicBezTo>
                    <a:pt x="5668" y="1763"/>
                    <a:pt x="5406" y="1168"/>
                    <a:pt x="4978" y="715"/>
                  </a:cubicBezTo>
                  <a:cubicBezTo>
                    <a:pt x="4525" y="239"/>
                    <a:pt x="3930" y="1"/>
                    <a:pt x="3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84"/>
            <p:cNvSpPr/>
            <p:nvPr/>
          </p:nvSpPr>
          <p:spPr>
            <a:xfrm>
              <a:off x="1931240" y="3122908"/>
              <a:ext cx="97286" cy="97286"/>
            </a:xfrm>
            <a:custGeom>
              <a:rect b="b" l="l" r="r" t="t"/>
              <a:pathLst>
                <a:path extrusionOk="0" h="3263" w="3263">
                  <a:moveTo>
                    <a:pt x="1572" y="0"/>
                  </a:moveTo>
                  <a:cubicBezTo>
                    <a:pt x="1334" y="0"/>
                    <a:pt x="1120" y="72"/>
                    <a:pt x="929" y="167"/>
                  </a:cubicBezTo>
                  <a:cubicBezTo>
                    <a:pt x="834" y="191"/>
                    <a:pt x="810" y="310"/>
                    <a:pt x="834" y="405"/>
                  </a:cubicBezTo>
                  <a:cubicBezTo>
                    <a:pt x="852" y="459"/>
                    <a:pt x="923" y="485"/>
                    <a:pt x="998" y="485"/>
                  </a:cubicBezTo>
                  <a:cubicBezTo>
                    <a:pt x="1023" y="485"/>
                    <a:pt x="1048" y="482"/>
                    <a:pt x="1072" y="476"/>
                  </a:cubicBezTo>
                  <a:cubicBezTo>
                    <a:pt x="1239" y="405"/>
                    <a:pt x="1429" y="357"/>
                    <a:pt x="1596" y="357"/>
                  </a:cubicBezTo>
                  <a:cubicBezTo>
                    <a:pt x="2310" y="357"/>
                    <a:pt x="2882" y="929"/>
                    <a:pt x="2882" y="1643"/>
                  </a:cubicBezTo>
                  <a:cubicBezTo>
                    <a:pt x="2882" y="2358"/>
                    <a:pt x="2310" y="2929"/>
                    <a:pt x="1596" y="2929"/>
                  </a:cubicBezTo>
                  <a:cubicBezTo>
                    <a:pt x="882" y="2929"/>
                    <a:pt x="334" y="2358"/>
                    <a:pt x="334" y="1643"/>
                  </a:cubicBezTo>
                  <a:cubicBezTo>
                    <a:pt x="334" y="1381"/>
                    <a:pt x="405" y="1143"/>
                    <a:pt x="572" y="905"/>
                  </a:cubicBezTo>
                  <a:cubicBezTo>
                    <a:pt x="620" y="810"/>
                    <a:pt x="596" y="715"/>
                    <a:pt x="524" y="667"/>
                  </a:cubicBezTo>
                  <a:cubicBezTo>
                    <a:pt x="494" y="637"/>
                    <a:pt x="460" y="624"/>
                    <a:pt x="426" y="624"/>
                  </a:cubicBezTo>
                  <a:cubicBezTo>
                    <a:pt x="377" y="624"/>
                    <a:pt x="328" y="649"/>
                    <a:pt x="286" y="691"/>
                  </a:cubicBezTo>
                  <a:cubicBezTo>
                    <a:pt x="120" y="953"/>
                    <a:pt x="0" y="1286"/>
                    <a:pt x="0" y="1619"/>
                  </a:cubicBezTo>
                  <a:cubicBezTo>
                    <a:pt x="0" y="2501"/>
                    <a:pt x="739" y="3263"/>
                    <a:pt x="1644" y="3263"/>
                  </a:cubicBezTo>
                  <a:cubicBezTo>
                    <a:pt x="2525" y="3263"/>
                    <a:pt x="3263" y="2501"/>
                    <a:pt x="3263" y="1619"/>
                  </a:cubicBezTo>
                  <a:cubicBezTo>
                    <a:pt x="3215" y="715"/>
                    <a:pt x="2477"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84"/>
            <p:cNvSpPr/>
            <p:nvPr/>
          </p:nvSpPr>
          <p:spPr>
            <a:xfrm>
              <a:off x="1802736" y="2994374"/>
              <a:ext cx="142724" cy="169021"/>
            </a:xfrm>
            <a:custGeom>
              <a:rect b="b" l="l" r="r" t="t"/>
              <a:pathLst>
                <a:path extrusionOk="0" h="5669" w="4787">
                  <a:moveTo>
                    <a:pt x="2358" y="358"/>
                  </a:moveTo>
                  <a:cubicBezTo>
                    <a:pt x="2905" y="358"/>
                    <a:pt x="3405" y="572"/>
                    <a:pt x="3787" y="929"/>
                  </a:cubicBezTo>
                  <a:cubicBezTo>
                    <a:pt x="4191" y="1310"/>
                    <a:pt x="4430" y="1811"/>
                    <a:pt x="4430" y="2382"/>
                  </a:cubicBezTo>
                  <a:cubicBezTo>
                    <a:pt x="4430" y="2930"/>
                    <a:pt x="4215" y="3454"/>
                    <a:pt x="3834" y="3835"/>
                  </a:cubicBezTo>
                  <a:lnTo>
                    <a:pt x="2405" y="5264"/>
                  </a:lnTo>
                  <a:lnTo>
                    <a:pt x="976" y="3835"/>
                  </a:lnTo>
                  <a:cubicBezTo>
                    <a:pt x="572" y="3454"/>
                    <a:pt x="381" y="2954"/>
                    <a:pt x="381" y="2382"/>
                  </a:cubicBezTo>
                  <a:cubicBezTo>
                    <a:pt x="310" y="1811"/>
                    <a:pt x="548" y="1310"/>
                    <a:pt x="953" y="929"/>
                  </a:cubicBezTo>
                  <a:cubicBezTo>
                    <a:pt x="1334" y="572"/>
                    <a:pt x="1834" y="358"/>
                    <a:pt x="2358" y="358"/>
                  </a:cubicBezTo>
                  <a:close/>
                  <a:moveTo>
                    <a:pt x="2381" y="1"/>
                  </a:moveTo>
                  <a:cubicBezTo>
                    <a:pt x="1738" y="1"/>
                    <a:pt x="1143" y="239"/>
                    <a:pt x="714" y="691"/>
                  </a:cubicBezTo>
                  <a:cubicBezTo>
                    <a:pt x="238" y="1144"/>
                    <a:pt x="0" y="1739"/>
                    <a:pt x="0" y="2382"/>
                  </a:cubicBezTo>
                  <a:cubicBezTo>
                    <a:pt x="0" y="3049"/>
                    <a:pt x="238" y="3644"/>
                    <a:pt x="667" y="4073"/>
                  </a:cubicBezTo>
                  <a:lnTo>
                    <a:pt x="2167" y="5573"/>
                  </a:lnTo>
                  <a:cubicBezTo>
                    <a:pt x="2215" y="5621"/>
                    <a:pt x="2286" y="5668"/>
                    <a:pt x="2381" y="5668"/>
                  </a:cubicBezTo>
                  <a:cubicBezTo>
                    <a:pt x="2453" y="5668"/>
                    <a:pt x="2524" y="5621"/>
                    <a:pt x="2572" y="5573"/>
                  </a:cubicBezTo>
                  <a:lnTo>
                    <a:pt x="4072" y="4073"/>
                  </a:lnTo>
                  <a:cubicBezTo>
                    <a:pt x="4525" y="3644"/>
                    <a:pt x="4787" y="3001"/>
                    <a:pt x="4763" y="2382"/>
                  </a:cubicBezTo>
                  <a:cubicBezTo>
                    <a:pt x="4763" y="1739"/>
                    <a:pt x="4477" y="1144"/>
                    <a:pt x="4048" y="691"/>
                  </a:cubicBezTo>
                  <a:cubicBezTo>
                    <a:pt x="3596" y="239"/>
                    <a:pt x="3001" y="1"/>
                    <a:pt x="2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84"/>
            <p:cNvSpPr/>
            <p:nvPr/>
          </p:nvSpPr>
          <p:spPr>
            <a:xfrm>
              <a:off x="1824024" y="3017809"/>
              <a:ext cx="97316" cy="97316"/>
            </a:xfrm>
            <a:custGeom>
              <a:rect b="b" l="l" r="r" t="t"/>
              <a:pathLst>
                <a:path extrusionOk="0" h="3264" w="3264">
                  <a:moveTo>
                    <a:pt x="1620" y="358"/>
                  </a:moveTo>
                  <a:cubicBezTo>
                    <a:pt x="2334" y="358"/>
                    <a:pt x="2906" y="905"/>
                    <a:pt x="2906" y="1620"/>
                  </a:cubicBezTo>
                  <a:cubicBezTo>
                    <a:pt x="2906" y="2334"/>
                    <a:pt x="2334" y="2906"/>
                    <a:pt x="1620" y="2906"/>
                  </a:cubicBezTo>
                  <a:cubicBezTo>
                    <a:pt x="905" y="2906"/>
                    <a:pt x="358" y="2334"/>
                    <a:pt x="358" y="1620"/>
                  </a:cubicBezTo>
                  <a:cubicBezTo>
                    <a:pt x="358" y="905"/>
                    <a:pt x="953" y="358"/>
                    <a:pt x="1620" y="358"/>
                  </a:cubicBezTo>
                  <a:close/>
                  <a:moveTo>
                    <a:pt x="1620" y="1"/>
                  </a:moveTo>
                  <a:cubicBezTo>
                    <a:pt x="739" y="1"/>
                    <a:pt x="0" y="739"/>
                    <a:pt x="0" y="1620"/>
                  </a:cubicBezTo>
                  <a:cubicBezTo>
                    <a:pt x="24" y="2525"/>
                    <a:pt x="739" y="3263"/>
                    <a:pt x="1620" y="3263"/>
                  </a:cubicBezTo>
                  <a:cubicBezTo>
                    <a:pt x="2525" y="3263"/>
                    <a:pt x="3263" y="2525"/>
                    <a:pt x="3263" y="1620"/>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84"/>
            <p:cNvSpPr/>
            <p:nvPr/>
          </p:nvSpPr>
          <p:spPr>
            <a:xfrm>
              <a:off x="1847459" y="3051888"/>
              <a:ext cx="50447" cy="10674"/>
            </a:xfrm>
            <a:custGeom>
              <a:rect b="b" l="l" r="r" t="t"/>
              <a:pathLst>
                <a:path extrusionOk="0" h="358" w="1692">
                  <a:moveTo>
                    <a:pt x="191" y="1"/>
                  </a:moveTo>
                  <a:cubicBezTo>
                    <a:pt x="96" y="1"/>
                    <a:pt x="48" y="72"/>
                    <a:pt x="0" y="167"/>
                  </a:cubicBezTo>
                  <a:cubicBezTo>
                    <a:pt x="0" y="239"/>
                    <a:pt x="96" y="358"/>
                    <a:pt x="191" y="358"/>
                  </a:cubicBezTo>
                  <a:lnTo>
                    <a:pt x="1501" y="358"/>
                  </a:lnTo>
                  <a:cubicBezTo>
                    <a:pt x="1596" y="358"/>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84"/>
            <p:cNvSpPr/>
            <p:nvPr/>
          </p:nvSpPr>
          <p:spPr>
            <a:xfrm>
              <a:off x="1857388" y="3069628"/>
              <a:ext cx="31276" cy="10704"/>
            </a:xfrm>
            <a:custGeom>
              <a:rect b="b" l="l" r="r" t="t"/>
              <a:pathLst>
                <a:path extrusionOk="0" h="359" w="1049">
                  <a:moveTo>
                    <a:pt x="215" y="1"/>
                  </a:moveTo>
                  <a:cubicBezTo>
                    <a:pt x="120" y="1"/>
                    <a:pt x="72" y="72"/>
                    <a:pt x="25" y="168"/>
                  </a:cubicBezTo>
                  <a:cubicBezTo>
                    <a:pt x="1" y="287"/>
                    <a:pt x="96" y="358"/>
                    <a:pt x="215" y="358"/>
                  </a:cubicBezTo>
                  <a:lnTo>
                    <a:pt x="858" y="358"/>
                  </a:lnTo>
                  <a:cubicBezTo>
                    <a:pt x="953" y="358"/>
                    <a:pt x="1025" y="311"/>
                    <a:pt x="1049" y="215"/>
                  </a:cubicBezTo>
                  <a:cubicBezTo>
                    <a:pt x="1049" y="120"/>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84"/>
            <p:cNvSpPr/>
            <p:nvPr/>
          </p:nvSpPr>
          <p:spPr>
            <a:xfrm>
              <a:off x="1952528" y="3156987"/>
              <a:ext cx="51163" cy="10674"/>
            </a:xfrm>
            <a:custGeom>
              <a:rect b="b" l="l" r="r" t="t"/>
              <a:pathLst>
                <a:path extrusionOk="0" h="358" w="1716">
                  <a:moveTo>
                    <a:pt x="215" y="0"/>
                  </a:moveTo>
                  <a:cubicBezTo>
                    <a:pt x="120" y="0"/>
                    <a:pt x="49" y="48"/>
                    <a:pt x="25" y="143"/>
                  </a:cubicBezTo>
                  <a:cubicBezTo>
                    <a:pt x="1" y="262"/>
                    <a:pt x="96" y="357"/>
                    <a:pt x="215" y="357"/>
                  </a:cubicBezTo>
                  <a:lnTo>
                    <a:pt x="1525" y="357"/>
                  </a:lnTo>
                  <a:cubicBezTo>
                    <a:pt x="1596" y="357"/>
                    <a:pt x="1668" y="286"/>
                    <a:pt x="1692" y="214"/>
                  </a:cubicBezTo>
                  <a:cubicBezTo>
                    <a:pt x="1716" y="95"/>
                    <a:pt x="1644"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84"/>
            <p:cNvSpPr/>
            <p:nvPr/>
          </p:nvSpPr>
          <p:spPr>
            <a:xfrm>
              <a:off x="1961771" y="3175443"/>
              <a:ext cx="31991" cy="10674"/>
            </a:xfrm>
            <a:custGeom>
              <a:rect b="b" l="l" r="r" t="t"/>
              <a:pathLst>
                <a:path extrusionOk="0" h="358" w="1073">
                  <a:moveTo>
                    <a:pt x="215" y="0"/>
                  </a:moveTo>
                  <a:cubicBezTo>
                    <a:pt x="96" y="0"/>
                    <a:pt x="0" y="96"/>
                    <a:pt x="48" y="215"/>
                  </a:cubicBezTo>
                  <a:cubicBezTo>
                    <a:pt x="72" y="310"/>
                    <a:pt x="143" y="358"/>
                    <a:pt x="215" y="358"/>
                  </a:cubicBezTo>
                  <a:lnTo>
                    <a:pt x="882" y="358"/>
                  </a:lnTo>
                  <a:cubicBezTo>
                    <a:pt x="977" y="358"/>
                    <a:pt x="1024" y="310"/>
                    <a:pt x="1048" y="215"/>
                  </a:cubicBezTo>
                  <a:cubicBezTo>
                    <a:pt x="1072"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84"/>
            <p:cNvSpPr/>
            <p:nvPr/>
          </p:nvSpPr>
          <p:spPr>
            <a:xfrm>
              <a:off x="1847459" y="3262056"/>
              <a:ext cx="50447" cy="11389"/>
            </a:xfrm>
            <a:custGeom>
              <a:rect b="b" l="l" r="r" t="t"/>
              <a:pathLst>
                <a:path extrusionOk="0" h="382" w="1692">
                  <a:moveTo>
                    <a:pt x="191" y="1"/>
                  </a:moveTo>
                  <a:cubicBezTo>
                    <a:pt x="96" y="1"/>
                    <a:pt x="48" y="72"/>
                    <a:pt x="0" y="167"/>
                  </a:cubicBezTo>
                  <a:cubicBezTo>
                    <a:pt x="0" y="286"/>
                    <a:pt x="96" y="382"/>
                    <a:pt x="191" y="382"/>
                  </a:cubicBezTo>
                  <a:lnTo>
                    <a:pt x="1501" y="382"/>
                  </a:lnTo>
                  <a:cubicBezTo>
                    <a:pt x="1596" y="382"/>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84"/>
            <p:cNvSpPr/>
            <p:nvPr/>
          </p:nvSpPr>
          <p:spPr>
            <a:xfrm>
              <a:off x="1857388" y="3281228"/>
              <a:ext cx="31276" cy="10674"/>
            </a:xfrm>
            <a:custGeom>
              <a:rect b="b" l="l" r="r" t="t"/>
              <a:pathLst>
                <a:path extrusionOk="0" h="358" w="1049">
                  <a:moveTo>
                    <a:pt x="215" y="1"/>
                  </a:moveTo>
                  <a:cubicBezTo>
                    <a:pt x="120" y="1"/>
                    <a:pt x="72" y="48"/>
                    <a:pt x="25" y="144"/>
                  </a:cubicBezTo>
                  <a:cubicBezTo>
                    <a:pt x="1" y="263"/>
                    <a:pt x="96" y="358"/>
                    <a:pt x="215" y="358"/>
                  </a:cubicBezTo>
                  <a:lnTo>
                    <a:pt x="858" y="358"/>
                  </a:lnTo>
                  <a:cubicBezTo>
                    <a:pt x="953" y="358"/>
                    <a:pt x="1025" y="286"/>
                    <a:pt x="1049" y="215"/>
                  </a:cubicBezTo>
                  <a:cubicBezTo>
                    <a:pt x="1049" y="96"/>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84"/>
            <p:cNvSpPr/>
            <p:nvPr/>
          </p:nvSpPr>
          <p:spPr>
            <a:xfrm>
              <a:off x="1742360" y="3156987"/>
              <a:ext cx="51163" cy="10674"/>
            </a:xfrm>
            <a:custGeom>
              <a:rect b="b" l="l" r="r" t="t"/>
              <a:pathLst>
                <a:path extrusionOk="0" h="358" w="1716">
                  <a:moveTo>
                    <a:pt x="191" y="0"/>
                  </a:moveTo>
                  <a:cubicBezTo>
                    <a:pt x="120" y="0"/>
                    <a:pt x="48" y="48"/>
                    <a:pt x="25" y="143"/>
                  </a:cubicBezTo>
                  <a:cubicBezTo>
                    <a:pt x="1" y="262"/>
                    <a:pt x="72" y="357"/>
                    <a:pt x="191" y="357"/>
                  </a:cubicBezTo>
                  <a:lnTo>
                    <a:pt x="1501" y="357"/>
                  </a:lnTo>
                  <a:cubicBezTo>
                    <a:pt x="1596" y="357"/>
                    <a:pt x="1668" y="286"/>
                    <a:pt x="1692" y="214"/>
                  </a:cubicBezTo>
                  <a:cubicBezTo>
                    <a:pt x="1715" y="119"/>
                    <a:pt x="1620"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84"/>
            <p:cNvSpPr/>
            <p:nvPr/>
          </p:nvSpPr>
          <p:spPr>
            <a:xfrm>
              <a:off x="1751603" y="3175443"/>
              <a:ext cx="31276" cy="10674"/>
            </a:xfrm>
            <a:custGeom>
              <a:rect b="b" l="l" r="r" t="t"/>
              <a:pathLst>
                <a:path extrusionOk="0" h="358" w="1049">
                  <a:moveTo>
                    <a:pt x="215" y="0"/>
                  </a:moveTo>
                  <a:cubicBezTo>
                    <a:pt x="119" y="0"/>
                    <a:pt x="72" y="72"/>
                    <a:pt x="48" y="143"/>
                  </a:cubicBezTo>
                  <a:cubicBezTo>
                    <a:pt x="0" y="262"/>
                    <a:pt x="96" y="358"/>
                    <a:pt x="215" y="358"/>
                  </a:cubicBezTo>
                  <a:lnTo>
                    <a:pt x="882" y="358"/>
                  </a:lnTo>
                  <a:cubicBezTo>
                    <a:pt x="953" y="358"/>
                    <a:pt x="1024" y="310"/>
                    <a:pt x="1048" y="215"/>
                  </a:cubicBezTo>
                  <a:cubicBezTo>
                    <a:pt x="1048"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5" name="Google Shape;21245;p84"/>
          <p:cNvGrpSpPr/>
          <p:nvPr/>
        </p:nvGrpSpPr>
        <p:grpSpPr>
          <a:xfrm>
            <a:off x="1785299" y="2993659"/>
            <a:ext cx="355753" cy="352920"/>
            <a:chOff x="2356787" y="2993659"/>
            <a:chExt cx="355753" cy="352920"/>
          </a:xfrm>
        </p:grpSpPr>
        <p:sp>
          <p:nvSpPr>
            <p:cNvPr id="21246" name="Google Shape;21246;p84"/>
            <p:cNvSpPr/>
            <p:nvPr/>
          </p:nvSpPr>
          <p:spPr>
            <a:xfrm>
              <a:off x="2363883" y="3000069"/>
              <a:ext cx="342962" cy="342246"/>
            </a:xfrm>
            <a:custGeom>
              <a:rect b="b" l="l" r="r" t="t"/>
              <a:pathLst>
                <a:path extrusionOk="0" h="11479" w="11503">
                  <a:moveTo>
                    <a:pt x="5740" y="1596"/>
                  </a:moveTo>
                  <a:cubicBezTo>
                    <a:pt x="8050" y="1596"/>
                    <a:pt x="9883" y="3453"/>
                    <a:pt x="9883" y="5739"/>
                  </a:cubicBezTo>
                  <a:cubicBezTo>
                    <a:pt x="9883" y="8026"/>
                    <a:pt x="8050" y="9883"/>
                    <a:pt x="5740" y="9883"/>
                  </a:cubicBezTo>
                  <a:cubicBezTo>
                    <a:pt x="3453" y="9883"/>
                    <a:pt x="1620" y="8026"/>
                    <a:pt x="1620" y="5739"/>
                  </a:cubicBezTo>
                  <a:cubicBezTo>
                    <a:pt x="1620" y="3453"/>
                    <a:pt x="3453" y="1596"/>
                    <a:pt x="5740" y="1596"/>
                  </a:cubicBezTo>
                  <a:close/>
                  <a:moveTo>
                    <a:pt x="5740" y="0"/>
                  </a:moveTo>
                  <a:cubicBezTo>
                    <a:pt x="2572" y="0"/>
                    <a:pt x="0" y="2572"/>
                    <a:pt x="0" y="5739"/>
                  </a:cubicBezTo>
                  <a:cubicBezTo>
                    <a:pt x="0" y="8883"/>
                    <a:pt x="2596" y="11479"/>
                    <a:pt x="5740" y="11479"/>
                  </a:cubicBezTo>
                  <a:cubicBezTo>
                    <a:pt x="8907" y="11479"/>
                    <a:pt x="11503" y="8883"/>
                    <a:pt x="11503" y="5739"/>
                  </a:cubicBezTo>
                  <a:cubicBezTo>
                    <a:pt x="11503" y="2572"/>
                    <a:pt x="8931"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84"/>
            <p:cNvSpPr/>
            <p:nvPr/>
          </p:nvSpPr>
          <p:spPr>
            <a:xfrm>
              <a:off x="2455475" y="3012830"/>
              <a:ext cx="252086" cy="329486"/>
            </a:xfrm>
            <a:custGeom>
              <a:rect b="b" l="l" r="r" t="t"/>
              <a:pathLst>
                <a:path extrusionOk="0" h="11051" w="8455">
                  <a:moveTo>
                    <a:pt x="4906" y="1"/>
                  </a:moveTo>
                  <a:lnTo>
                    <a:pt x="4906" y="1"/>
                  </a:lnTo>
                  <a:cubicBezTo>
                    <a:pt x="6716" y="953"/>
                    <a:pt x="7978" y="2906"/>
                    <a:pt x="7978" y="5097"/>
                  </a:cubicBezTo>
                  <a:cubicBezTo>
                    <a:pt x="7978" y="8288"/>
                    <a:pt x="5382" y="10836"/>
                    <a:pt x="2239" y="10836"/>
                  </a:cubicBezTo>
                  <a:cubicBezTo>
                    <a:pt x="1429" y="10836"/>
                    <a:pt x="691" y="10693"/>
                    <a:pt x="0" y="10408"/>
                  </a:cubicBezTo>
                  <a:lnTo>
                    <a:pt x="0" y="10408"/>
                  </a:lnTo>
                  <a:cubicBezTo>
                    <a:pt x="810" y="10813"/>
                    <a:pt x="1715" y="11051"/>
                    <a:pt x="2668" y="11051"/>
                  </a:cubicBezTo>
                  <a:cubicBezTo>
                    <a:pt x="5859" y="11051"/>
                    <a:pt x="8431" y="8455"/>
                    <a:pt x="8431" y="5311"/>
                  </a:cubicBezTo>
                  <a:cubicBezTo>
                    <a:pt x="8455" y="2930"/>
                    <a:pt x="7002" y="882"/>
                    <a:pt x="490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84"/>
            <p:cNvSpPr/>
            <p:nvPr/>
          </p:nvSpPr>
          <p:spPr>
            <a:xfrm>
              <a:off x="2534277" y="3000069"/>
              <a:ext cx="172569" cy="171138"/>
            </a:xfrm>
            <a:custGeom>
              <a:rect b="b" l="l" r="r" t="t"/>
              <a:pathLst>
                <a:path extrusionOk="0" h="5740" w="5788">
                  <a:moveTo>
                    <a:pt x="25" y="0"/>
                  </a:moveTo>
                  <a:lnTo>
                    <a:pt x="1" y="1596"/>
                  </a:lnTo>
                  <a:cubicBezTo>
                    <a:pt x="2287" y="1596"/>
                    <a:pt x="4145" y="3429"/>
                    <a:pt x="4145" y="5739"/>
                  </a:cubicBezTo>
                  <a:lnTo>
                    <a:pt x="5788" y="5739"/>
                  </a:lnTo>
                  <a:cubicBezTo>
                    <a:pt x="5788" y="2572"/>
                    <a:pt x="3216" y="0"/>
                    <a:pt x="2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84"/>
            <p:cNvSpPr/>
            <p:nvPr/>
          </p:nvSpPr>
          <p:spPr>
            <a:xfrm>
              <a:off x="2603866" y="3014977"/>
              <a:ext cx="103697" cy="157662"/>
            </a:xfrm>
            <a:custGeom>
              <a:rect b="b" l="l" r="r" t="t"/>
              <a:pathLst>
                <a:path extrusionOk="0" h="5288" w="3478">
                  <a:moveTo>
                    <a:pt x="1" y="0"/>
                  </a:moveTo>
                  <a:cubicBezTo>
                    <a:pt x="1811" y="953"/>
                    <a:pt x="3049" y="2882"/>
                    <a:pt x="3049" y="5073"/>
                  </a:cubicBezTo>
                  <a:lnTo>
                    <a:pt x="3049" y="5287"/>
                  </a:lnTo>
                  <a:lnTo>
                    <a:pt x="3478" y="5287"/>
                  </a:lnTo>
                  <a:lnTo>
                    <a:pt x="3478" y="5239"/>
                  </a:lnTo>
                  <a:lnTo>
                    <a:pt x="3478" y="5097"/>
                  </a:lnTo>
                  <a:cubicBezTo>
                    <a:pt x="3478" y="4930"/>
                    <a:pt x="3478" y="4787"/>
                    <a:pt x="3454" y="4644"/>
                  </a:cubicBezTo>
                  <a:cubicBezTo>
                    <a:pt x="3430" y="4382"/>
                    <a:pt x="3382" y="4120"/>
                    <a:pt x="3335" y="3906"/>
                  </a:cubicBezTo>
                  <a:lnTo>
                    <a:pt x="3335" y="3858"/>
                  </a:lnTo>
                  <a:cubicBezTo>
                    <a:pt x="3263" y="3596"/>
                    <a:pt x="3192" y="3334"/>
                    <a:pt x="3049" y="3096"/>
                  </a:cubicBezTo>
                  <a:cubicBezTo>
                    <a:pt x="3001" y="2929"/>
                    <a:pt x="2906" y="2763"/>
                    <a:pt x="2858" y="2620"/>
                  </a:cubicBezTo>
                  <a:lnTo>
                    <a:pt x="2763" y="2429"/>
                  </a:lnTo>
                  <a:cubicBezTo>
                    <a:pt x="2549" y="2072"/>
                    <a:pt x="2334" y="1786"/>
                    <a:pt x="2072" y="1477"/>
                  </a:cubicBezTo>
                  <a:cubicBezTo>
                    <a:pt x="1953" y="1334"/>
                    <a:pt x="1811" y="1191"/>
                    <a:pt x="1668" y="1072"/>
                  </a:cubicBezTo>
                  <a:cubicBezTo>
                    <a:pt x="1453" y="858"/>
                    <a:pt x="1215" y="667"/>
                    <a:pt x="977" y="524"/>
                  </a:cubicBezTo>
                  <a:cubicBezTo>
                    <a:pt x="667" y="358"/>
                    <a:pt x="382" y="167"/>
                    <a:pt x="72" y="24"/>
                  </a:cubicBezTo>
                  <a:cubicBezTo>
                    <a:pt x="48" y="24"/>
                    <a:pt x="24" y="0"/>
                    <a:pt x="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84"/>
            <p:cNvSpPr/>
            <p:nvPr/>
          </p:nvSpPr>
          <p:spPr>
            <a:xfrm>
              <a:off x="2356787" y="2993659"/>
              <a:ext cx="355753" cy="352920"/>
            </a:xfrm>
            <a:custGeom>
              <a:rect b="b" l="l" r="r" t="t"/>
              <a:pathLst>
                <a:path extrusionOk="0" h="11837" w="11932">
                  <a:moveTo>
                    <a:pt x="6430" y="406"/>
                  </a:moveTo>
                  <a:cubicBezTo>
                    <a:pt x="7788" y="501"/>
                    <a:pt x="9002" y="1073"/>
                    <a:pt x="9955" y="2025"/>
                  </a:cubicBezTo>
                  <a:cubicBezTo>
                    <a:pt x="10883" y="2954"/>
                    <a:pt x="11431" y="4168"/>
                    <a:pt x="11550" y="5478"/>
                  </a:cubicBezTo>
                  <a:cubicBezTo>
                    <a:pt x="11550" y="5502"/>
                    <a:pt x="11598" y="5812"/>
                    <a:pt x="11598" y="5812"/>
                  </a:cubicBezTo>
                  <a:lnTo>
                    <a:pt x="10312" y="5812"/>
                  </a:lnTo>
                  <a:lnTo>
                    <a:pt x="10312" y="5621"/>
                  </a:lnTo>
                  <a:cubicBezTo>
                    <a:pt x="10288" y="5216"/>
                    <a:pt x="10193" y="4788"/>
                    <a:pt x="10002" y="4407"/>
                  </a:cubicBezTo>
                  <a:cubicBezTo>
                    <a:pt x="9526" y="3168"/>
                    <a:pt x="8550" y="2263"/>
                    <a:pt x="7264" y="1858"/>
                  </a:cubicBezTo>
                  <a:cubicBezTo>
                    <a:pt x="6954" y="1787"/>
                    <a:pt x="6621" y="1715"/>
                    <a:pt x="6287" y="1692"/>
                  </a:cubicBezTo>
                  <a:lnTo>
                    <a:pt x="6168" y="1692"/>
                  </a:lnTo>
                  <a:lnTo>
                    <a:pt x="6168" y="406"/>
                  </a:lnTo>
                  <a:close/>
                  <a:moveTo>
                    <a:pt x="6025" y="1"/>
                  </a:moveTo>
                  <a:cubicBezTo>
                    <a:pt x="3858" y="1"/>
                    <a:pt x="1858" y="1192"/>
                    <a:pt x="810" y="3097"/>
                  </a:cubicBezTo>
                  <a:cubicBezTo>
                    <a:pt x="762" y="3168"/>
                    <a:pt x="810" y="3263"/>
                    <a:pt x="881" y="3335"/>
                  </a:cubicBezTo>
                  <a:cubicBezTo>
                    <a:pt x="901" y="3348"/>
                    <a:pt x="923" y="3354"/>
                    <a:pt x="946" y="3354"/>
                  </a:cubicBezTo>
                  <a:cubicBezTo>
                    <a:pt x="1004" y="3354"/>
                    <a:pt x="1068" y="3315"/>
                    <a:pt x="1119" y="3263"/>
                  </a:cubicBezTo>
                  <a:cubicBezTo>
                    <a:pt x="2072" y="1501"/>
                    <a:pt x="3882" y="406"/>
                    <a:pt x="5835" y="358"/>
                  </a:cubicBezTo>
                  <a:lnTo>
                    <a:pt x="5835" y="1620"/>
                  </a:lnTo>
                  <a:cubicBezTo>
                    <a:pt x="3549" y="1715"/>
                    <a:pt x="1715" y="3621"/>
                    <a:pt x="1715" y="5954"/>
                  </a:cubicBezTo>
                  <a:cubicBezTo>
                    <a:pt x="1715" y="8336"/>
                    <a:pt x="3644" y="10265"/>
                    <a:pt x="6025" y="10265"/>
                  </a:cubicBezTo>
                  <a:cubicBezTo>
                    <a:pt x="6668" y="10265"/>
                    <a:pt x="7311" y="10122"/>
                    <a:pt x="7907" y="9812"/>
                  </a:cubicBezTo>
                  <a:lnTo>
                    <a:pt x="7930" y="9789"/>
                  </a:lnTo>
                  <a:cubicBezTo>
                    <a:pt x="7988" y="9617"/>
                    <a:pt x="7892" y="9506"/>
                    <a:pt x="7778" y="9506"/>
                  </a:cubicBezTo>
                  <a:cubicBezTo>
                    <a:pt x="7750" y="9506"/>
                    <a:pt x="7720" y="9513"/>
                    <a:pt x="7692" y="9527"/>
                  </a:cubicBezTo>
                  <a:cubicBezTo>
                    <a:pt x="7145" y="9765"/>
                    <a:pt x="6573" y="9884"/>
                    <a:pt x="6025" y="9884"/>
                  </a:cubicBezTo>
                  <a:cubicBezTo>
                    <a:pt x="3858" y="9884"/>
                    <a:pt x="2072" y="8098"/>
                    <a:pt x="2072" y="5907"/>
                  </a:cubicBezTo>
                  <a:cubicBezTo>
                    <a:pt x="2072" y="3740"/>
                    <a:pt x="3858" y="1954"/>
                    <a:pt x="6025" y="1954"/>
                  </a:cubicBezTo>
                  <a:cubicBezTo>
                    <a:pt x="6835" y="1954"/>
                    <a:pt x="7621" y="2192"/>
                    <a:pt x="8288" y="2668"/>
                  </a:cubicBezTo>
                  <a:cubicBezTo>
                    <a:pt x="8931" y="3121"/>
                    <a:pt x="9455" y="3764"/>
                    <a:pt x="9716" y="4478"/>
                  </a:cubicBezTo>
                  <a:cubicBezTo>
                    <a:pt x="9836" y="4811"/>
                    <a:pt x="9931" y="5169"/>
                    <a:pt x="9955" y="5526"/>
                  </a:cubicBezTo>
                  <a:cubicBezTo>
                    <a:pt x="10002" y="6264"/>
                    <a:pt x="9859" y="7050"/>
                    <a:pt x="9526" y="7741"/>
                  </a:cubicBezTo>
                  <a:cubicBezTo>
                    <a:pt x="9240" y="8288"/>
                    <a:pt x="8812" y="8765"/>
                    <a:pt x="8311" y="9169"/>
                  </a:cubicBezTo>
                  <a:lnTo>
                    <a:pt x="8311" y="9193"/>
                  </a:lnTo>
                  <a:cubicBezTo>
                    <a:pt x="8294" y="9354"/>
                    <a:pt x="8383" y="9434"/>
                    <a:pt x="8479" y="9434"/>
                  </a:cubicBezTo>
                  <a:cubicBezTo>
                    <a:pt x="8511" y="9434"/>
                    <a:pt x="8544" y="9425"/>
                    <a:pt x="8573" y="9408"/>
                  </a:cubicBezTo>
                  <a:cubicBezTo>
                    <a:pt x="9121" y="9003"/>
                    <a:pt x="9550" y="8479"/>
                    <a:pt x="9859" y="7907"/>
                  </a:cubicBezTo>
                  <a:cubicBezTo>
                    <a:pt x="10145" y="7336"/>
                    <a:pt x="10312" y="6717"/>
                    <a:pt x="10336" y="6097"/>
                  </a:cubicBezTo>
                  <a:lnTo>
                    <a:pt x="11622" y="6097"/>
                  </a:lnTo>
                  <a:cubicBezTo>
                    <a:pt x="11550" y="8217"/>
                    <a:pt x="10312" y="10122"/>
                    <a:pt x="8216" y="11098"/>
                  </a:cubicBezTo>
                  <a:cubicBezTo>
                    <a:pt x="8192" y="11098"/>
                    <a:pt x="8169" y="11122"/>
                    <a:pt x="8121" y="11122"/>
                  </a:cubicBezTo>
                  <a:cubicBezTo>
                    <a:pt x="7413" y="11389"/>
                    <a:pt x="6696" y="11516"/>
                    <a:pt x="5998" y="11516"/>
                  </a:cubicBezTo>
                  <a:cubicBezTo>
                    <a:pt x="4512" y="11516"/>
                    <a:pt x="3117" y="10937"/>
                    <a:pt x="2096" y="9884"/>
                  </a:cubicBezTo>
                  <a:cubicBezTo>
                    <a:pt x="1048" y="8836"/>
                    <a:pt x="453" y="7407"/>
                    <a:pt x="453" y="5907"/>
                  </a:cubicBezTo>
                  <a:cubicBezTo>
                    <a:pt x="453" y="5264"/>
                    <a:pt x="572" y="4645"/>
                    <a:pt x="786" y="4049"/>
                  </a:cubicBezTo>
                  <a:lnTo>
                    <a:pt x="810" y="3978"/>
                  </a:lnTo>
                  <a:cubicBezTo>
                    <a:pt x="834" y="3883"/>
                    <a:pt x="810" y="3811"/>
                    <a:pt x="715" y="3764"/>
                  </a:cubicBezTo>
                  <a:cubicBezTo>
                    <a:pt x="692" y="3758"/>
                    <a:pt x="671" y="3755"/>
                    <a:pt x="651" y="3755"/>
                  </a:cubicBezTo>
                  <a:cubicBezTo>
                    <a:pt x="587" y="3755"/>
                    <a:pt x="537" y="3786"/>
                    <a:pt x="500" y="3859"/>
                  </a:cubicBezTo>
                  <a:lnTo>
                    <a:pt x="476" y="3930"/>
                  </a:lnTo>
                  <a:cubicBezTo>
                    <a:pt x="0" y="5240"/>
                    <a:pt x="0" y="6693"/>
                    <a:pt x="548" y="8122"/>
                  </a:cubicBezTo>
                  <a:cubicBezTo>
                    <a:pt x="548" y="8145"/>
                    <a:pt x="572" y="8169"/>
                    <a:pt x="572" y="8217"/>
                  </a:cubicBezTo>
                  <a:cubicBezTo>
                    <a:pt x="1620" y="10503"/>
                    <a:pt x="3763" y="11837"/>
                    <a:pt x="6073" y="11837"/>
                  </a:cubicBezTo>
                  <a:cubicBezTo>
                    <a:pt x="7645" y="11837"/>
                    <a:pt x="9145" y="11217"/>
                    <a:pt x="10264" y="10122"/>
                  </a:cubicBezTo>
                  <a:cubicBezTo>
                    <a:pt x="10431" y="9955"/>
                    <a:pt x="10574" y="9789"/>
                    <a:pt x="10717" y="9598"/>
                  </a:cubicBezTo>
                  <a:cubicBezTo>
                    <a:pt x="11169" y="9074"/>
                    <a:pt x="11503" y="8455"/>
                    <a:pt x="11693" y="7788"/>
                  </a:cubicBezTo>
                  <a:cubicBezTo>
                    <a:pt x="11860" y="7193"/>
                    <a:pt x="11931" y="6526"/>
                    <a:pt x="11931" y="5835"/>
                  </a:cubicBezTo>
                  <a:cubicBezTo>
                    <a:pt x="11931" y="5716"/>
                    <a:pt x="11931" y="5621"/>
                    <a:pt x="11907" y="5502"/>
                  </a:cubicBezTo>
                  <a:cubicBezTo>
                    <a:pt x="11788" y="4097"/>
                    <a:pt x="11193" y="2763"/>
                    <a:pt x="10193" y="1763"/>
                  </a:cubicBezTo>
                  <a:cubicBezTo>
                    <a:pt x="10074" y="1644"/>
                    <a:pt x="9931" y="1525"/>
                    <a:pt x="9812" y="1382"/>
                  </a:cubicBezTo>
                  <a:cubicBezTo>
                    <a:pt x="9264" y="953"/>
                    <a:pt x="8669" y="596"/>
                    <a:pt x="8026" y="358"/>
                  </a:cubicBezTo>
                  <a:cubicBezTo>
                    <a:pt x="7359" y="120"/>
                    <a:pt x="6668" y="1"/>
                    <a:pt x="6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1" name="Google Shape;21251;p84"/>
          <p:cNvGrpSpPr/>
          <p:nvPr/>
        </p:nvGrpSpPr>
        <p:grpSpPr>
          <a:xfrm>
            <a:off x="2548317" y="2994374"/>
            <a:ext cx="354351" cy="355037"/>
            <a:chOff x="3043605" y="2994374"/>
            <a:chExt cx="354351" cy="355037"/>
          </a:xfrm>
        </p:grpSpPr>
        <p:sp>
          <p:nvSpPr>
            <p:cNvPr id="21252" name="Google Shape;21252;p84"/>
            <p:cNvSpPr/>
            <p:nvPr/>
          </p:nvSpPr>
          <p:spPr>
            <a:xfrm>
              <a:off x="3091906" y="3029169"/>
              <a:ext cx="277637" cy="157662"/>
            </a:xfrm>
            <a:custGeom>
              <a:rect b="b" l="l" r="r" t="t"/>
              <a:pathLst>
                <a:path extrusionOk="0" h="5288" w="9312">
                  <a:moveTo>
                    <a:pt x="9311" y="1"/>
                  </a:moveTo>
                  <a:lnTo>
                    <a:pt x="3763" y="810"/>
                  </a:lnTo>
                  <a:lnTo>
                    <a:pt x="3739" y="834"/>
                  </a:lnTo>
                  <a:lnTo>
                    <a:pt x="2381" y="2120"/>
                  </a:lnTo>
                  <a:lnTo>
                    <a:pt x="1691" y="3144"/>
                  </a:lnTo>
                  <a:cubicBezTo>
                    <a:pt x="1667" y="3192"/>
                    <a:pt x="1619" y="3192"/>
                    <a:pt x="1596" y="3192"/>
                  </a:cubicBezTo>
                  <a:lnTo>
                    <a:pt x="95" y="2668"/>
                  </a:lnTo>
                  <a:cubicBezTo>
                    <a:pt x="95" y="2650"/>
                    <a:pt x="81" y="2642"/>
                    <a:pt x="64" y="2642"/>
                  </a:cubicBezTo>
                  <a:cubicBezTo>
                    <a:pt x="36" y="2642"/>
                    <a:pt x="0" y="2662"/>
                    <a:pt x="0" y="2692"/>
                  </a:cubicBezTo>
                  <a:lnTo>
                    <a:pt x="0" y="5287"/>
                  </a:lnTo>
                  <a:lnTo>
                    <a:pt x="9311" y="5287"/>
                  </a:lnTo>
                  <a:lnTo>
                    <a:pt x="9311"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84"/>
            <p:cNvSpPr/>
            <p:nvPr/>
          </p:nvSpPr>
          <p:spPr>
            <a:xfrm>
              <a:off x="3091906" y="3049771"/>
              <a:ext cx="277637" cy="137060"/>
            </a:xfrm>
            <a:custGeom>
              <a:rect b="b" l="l" r="r" t="t"/>
              <a:pathLst>
                <a:path extrusionOk="0" h="4597" w="9312">
                  <a:moveTo>
                    <a:pt x="9311" y="0"/>
                  </a:moveTo>
                  <a:lnTo>
                    <a:pt x="3929" y="1072"/>
                  </a:lnTo>
                  <a:lnTo>
                    <a:pt x="3906" y="1096"/>
                  </a:lnTo>
                  <a:lnTo>
                    <a:pt x="1953" y="3763"/>
                  </a:lnTo>
                  <a:cubicBezTo>
                    <a:pt x="1929" y="3810"/>
                    <a:pt x="1929" y="3810"/>
                    <a:pt x="1905" y="3810"/>
                  </a:cubicBezTo>
                  <a:lnTo>
                    <a:pt x="0" y="3810"/>
                  </a:lnTo>
                  <a:lnTo>
                    <a:pt x="0" y="4596"/>
                  </a:lnTo>
                  <a:lnTo>
                    <a:pt x="9311" y="4596"/>
                  </a:lnTo>
                  <a:lnTo>
                    <a:pt x="9311"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84"/>
            <p:cNvSpPr/>
            <p:nvPr/>
          </p:nvSpPr>
          <p:spPr>
            <a:xfrm>
              <a:off x="3091190" y="3066080"/>
              <a:ext cx="277637" cy="232229"/>
            </a:xfrm>
            <a:custGeom>
              <a:rect b="b" l="l" r="r" t="t"/>
              <a:pathLst>
                <a:path extrusionOk="0" h="7789" w="9312">
                  <a:moveTo>
                    <a:pt x="9312" y="1"/>
                  </a:moveTo>
                  <a:lnTo>
                    <a:pt x="4334" y="1073"/>
                  </a:lnTo>
                  <a:lnTo>
                    <a:pt x="4311" y="1120"/>
                  </a:lnTo>
                  <a:lnTo>
                    <a:pt x="2382" y="3740"/>
                  </a:lnTo>
                  <a:cubicBezTo>
                    <a:pt x="2334" y="3764"/>
                    <a:pt x="2334" y="3764"/>
                    <a:pt x="2310" y="3764"/>
                  </a:cubicBezTo>
                  <a:lnTo>
                    <a:pt x="0" y="3764"/>
                  </a:lnTo>
                  <a:lnTo>
                    <a:pt x="0" y="7788"/>
                  </a:lnTo>
                  <a:lnTo>
                    <a:pt x="9312" y="7788"/>
                  </a:lnTo>
                  <a:lnTo>
                    <a:pt x="931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84"/>
            <p:cNvSpPr/>
            <p:nvPr/>
          </p:nvSpPr>
          <p:spPr>
            <a:xfrm>
              <a:off x="3091906" y="3066080"/>
              <a:ext cx="277637" cy="232229"/>
            </a:xfrm>
            <a:custGeom>
              <a:rect b="b" l="l" r="r" t="t"/>
              <a:pathLst>
                <a:path extrusionOk="0" h="7789" w="9312">
                  <a:moveTo>
                    <a:pt x="9192" y="1"/>
                  </a:moveTo>
                  <a:lnTo>
                    <a:pt x="8573" y="144"/>
                  </a:lnTo>
                  <a:lnTo>
                    <a:pt x="6716" y="2906"/>
                  </a:lnTo>
                  <a:cubicBezTo>
                    <a:pt x="6716" y="2923"/>
                    <a:pt x="6692" y="2940"/>
                    <a:pt x="6670" y="2940"/>
                  </a:cubicBezTo>
                  <a:cubicBezTo>
                    <a:pt x="6660" y="2940"/>
                    <a:pt x="6651" y="2937"/>
                    <a:pt x="6644" y="2930"/>
                  </a:cubicBezTo>
                  <a:lnTo>
                    <a:pt x="4858" y="1763"/>
                  </a:lnTo>
                  <a:cubicBezTo>
                    <a:pt x="4811" y="1763"/>
                    <a:pt x="4787" y="1763"/>
                    <a:pt x="4763" y="1787"/>
                  </a:cubicBezTo>
                  <a:lnTo>
                    <a:pt x="2239" y="5431"/>
                  </a:lnTo>
                  <a:cubicBezTo>
                    <a:pt x="2205" y="5447"/>
                    <a:pt x="2183" y="5464"/>
                    <a:pt x="2165" y="5464"/>
                  </a:cubicBezTo>
                  <a:cubicBezTo>
                    <a:pt x="2157" y="5464"/>
                    <a:pt x="2150" y="5461"/>
                    <a:pt x="2143" y="5454"/>
                  </a:cubicBezTo>
                  <a:lnTo>
                    <a:pt x="0" y="4216"/>
                  </a:lnTo>
                  <a:lnTo>
                    <a:pt x="0" y="7788"/>
                  </a:lnTo>
                  <a:lnTo>
                    <a:pt x="9311" y="7788"/>
                  </a:lnTo>
                  <a:lnTo>
                    <a:pt x="9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84"/>
            <p:cNvSpPr/>
            <p:nvPr/>
          </p:nvSpPr>
          <p:spPr>
            <a:xfrm>
              <a:off x="3091906" y="3066080"/>
              <a:ext cx="277637" cy="253517"/>
            </a:xfrm>
            <a:custGeom>
              <a:rect b="b" l="l" r="r" t="t"/>
              <a:pathLst>
                <a:path extrusionOk="0" h="8503" w="9312">
                  <a:moveTo>
                    <a:pt x="9311" y="1"/>
                  </a:moveTo>
                  <a:lnTo>
                    <a:pt x="6811" y="3668"/>
                  </a:lnTo>
                  <a:cubicBezTo>
                    <a:pt x="6811" y="3685"/>
                    <a:pt x="6775" y="3702"/>
                    <a:pt x="6746" y="3702"/>
                  </a:cubicBezTo>
                  <a:cubicBezTo>
                    <a:pt x="6734" y="3702"/>
                    <a:pt x="6723" y="3699"/>
                    <a:pt x="6716" y="3692"/>
                  </a:cubicBezTo>
                  <a:lnTo>
                    <a:pt x="4930" y="2525"/>
                  </a:lnTo>
                  <a:cubicBezTo>
                    <a:pt x="4906" y="2525"/>
                    <a:pt x="4882" y="2525"/>
                    <a:pt x="4858" y="2573"/>
                  </a:cubicBezTo>
                  <a:lnTo>
                    <a:pt x="2310" y="6193"/>
                  </a:lnTo>
                  <a:cubicBezTo>
                    <a:pt x="2293" y="6228"/>
                    <a:pt x="2275" y="6250"/>
                    <a:pt x="2258" y="6250"/>
                  </a:cubicBezTo>
                  <a:cubicBezTo>
                    <a:pt x="2251" y="6250"/>
                    <a:pt x="2245" y="6247"/>
                    <a:pt x="2239" y="6240"/>
                  </a:cubicBezTo>
                  <a:lnTo>
                    <a:pt x="0" y="4954"/>
                  </a:lnTo>
                  <a:lnTo>
                    <a:pt x="0" y="8503"/>
                  </a:lnTo>
                  <a:lnTo>
                    <a:pt x="9311" y="8503"/>
                  </a:lnTo>
                  <a:lnTo>
                    <a:pt x="9311"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84"/>
            <p:cNvSpPr/>
            <p:nvPr/>
          </p:nvSpPr>
          <p:spPr>
            <a:xfrm>
              <a:off x="3355324" y="3066080"/>
              <a:ext cx="14222" cy="253517"/>
            </a:xfrm>
            <a:custGeom>
              <a:rect b="b" l="l" r="r" t="t"/>
              <a:pathLst>
                <a:path extrusionOk="0" h="8503" w="477">
                  <a:moveTo>
                    <a:pt x="476" y="1"/>
                  </a:moveTo>
                  <a:lnTo>
                    <a:pt x="0" y="715"/>
                  </a:lnTo>
                  <a:lnTo>
                    <a:pt x="0" y="8503"/>
                  </a:lnTo>
                  <a:lnTo>
                    <a:pt x="476" y="8503"/>
                  </a:lnTo>
                  <a:lnTo>
                    <a:pt x="47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84"/>
            <p:cNvSpPr/>
            <p:nvPr/>
          </p:nvSpPr>
          <p:spPr>
            <a:xfrm>
              <a:off x="3049299"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03"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84"/>
            <p:cNvSpPr/>
            <p:nvPr/>
          </p:nvSpPr>
          <p:spPr>
            <a:xfrm>
              <a:off x="3374495" y="3318169"/>
              <a:ext cx="17770" cy="24150"/>
            </a:xfrm>
            <a:custGeom>
              <a:rect b="b" l="l" r="r" t="t"/>
              <a:pathLst>
                <a:path extrusionOk="0" h="810" w="596">
                  <a:moveTo>
                    <a:pt x="0" y="0"/>
                  </a:moveTo>
                  <a:cubicBezTo>
                    <a:pt x="72" y="0"/>
                    <a:pt x="143" y="71"/>
                    <a:pt x="143" y="119"/>
                  </a:cubicBezTo>
                  <a:lnTo>
                    <a:pt x="143" y="691"/>
                  </a:lnTo>
                  <a:cubicBezTo>
                    <a:pt x="143" y="738"/>
                    <a:pt x="72" y="810"/>
                    <a:pt x="0" y="810"/>
                  </a:cubicBezTo>
                  <a:lnTo>
                    <a:pt x="476" y="810"/>
                  </a:lnTo>
                  <a:cubicBezTo>
                    <a:pt x="548" y="810"/>
                    <a:pt x="596" y="762"/>
                    <a:pt x="596" y="691"/>
                  </a:cubicBezTo>
                  <a:lnTo>
                    <a:pt x="596" y="119"/>
                  </a:lnTo>
                  <a:cubicBezTo>
                    <a:pt x="596" y="71"/>
                    <a:pt x="548" y="0"/>
                    <a:pt x="47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84"/>
            <p:cNvSpPr/>
            <p:nvPr/>
          </p:nvSpPr>
          <p:spPr>
            <a:xfrm>
              <a:off x="3043605" y="2994374"/>
              <a:ext cx="354351" cy="355037"/>
            </a:xfrm>
            <a:custGeom>
              <a:rect b="b" l="l" r="r" t="t"/>
              <a:pathLst>
                <a:path extrusionOk="0" h="11908" w="11885">
                  <a:moveTo>
                    <a:pt x="10836" y="1334"/>
                  </a:moveTo>
                  <a:lnTo>
                    <a:pt x="10789" y="2287"/>
                  </a:lnTo>
                  <a:lnTo>
                    <a:pt x="5930" y="3335"/>
                  </a:lnTo>
                  <a:cubicBezTo>
                    <a:pt x="5883" y="3335"/>
                    <a:pt x="5811" y="3406"/>
                    <a:pt x="5788" y="3430"/>
                  </a:cubicBezTo>
                  <a:lnTo>
                    <a:pt x="3882" y="6026"/>
                  </a:lnTo>
                  <a:lnTo>
                    <a:pt x="3192" y="6026"/>
                  </a:lnTo>
                  <a:cubicBezTo>
                    <a:pt x="3097" y="6026"/>
                    <a:pt x="3025" y="6073"/>
                    <a:pt x="3025" y="6169"/>
                  </a:cubicBezTo>
                  <a:cubicBezTo>
                    <a:pt x="3025" y="6288"/>
                    <a:pt x="3073" y="6383"/>
                    <a:pt x="3192" y="6383"/>
                  </a:cubicBezTo>
                  <a:lnTo>
                    <a:pt x="3930" y="6383"/>
                  </a:lnTo>
                  <a:cubicBezTo>
                    <a:pt x="4025" y="6383"/>
                    <a:pt x="4097" y="6335"/>
                    <a:pt x="4144" y="6288"/>
                  </a:cubicBezTo>
                  <a:lnTo>
                    <a:pt x="6050" y="3692"/>
                  </a:lnTo>
                  <a:lnTo>
                    <a:pt x="10574" y="2716"/>
                  </a:lnTo>
                  <a:lnTo>
                    <a:pt x="8407" y="5954"/>
                  </a:lnTo>
                  <a:lnTo>
                    <a:pt x="6716" y="4835"/>
                  </a:lnTo>
                  <a:cubicBezTo>
                    <a:pt x="6664" y="4804"/>
                    <a:pt x="6603" y="4786"/>
                    <a:pt x="6547" y="4786"/>
                  </a:cubicBezTo>
                  <a:cubicBezTo>
                    <a:pt x="6474" y="4786"/>
                    <a:pt x="6410" y="4816"/>
                    <a:pt x="6383" y="4883"/>
                  </a:cubicBezTo>
                  <a:lnTo>
                    <a:pt x="3906" y="8455"/>
                  </a:lnTo>
                  <a:lnTo>
                    <a:pt x="1858" y="7264"/>
                  </a:lnTo>
                  <a:lnTo>
                    <a:pt x="1858" y="6383"/>
                  </a:lnTo>
                  <a:lnTo>
                    <a:pt x="2430" y="6383"/>
                  </a:lnTo>
                  <a:cubicBezTo>
                    <a:pt x="2501" y="6383"/>
                    <a:pt x="2596" y="6311"/>
                    <a:pt x="2596" y="6216"/>
                  </a:cubicBezTo>
                  <a:cubicBezTo>
                    <a:pt x="2596" y="6097"/>
                    <a:pt x="2549" y="6026"/>
                    <a:pt x="2430" y="6026"/>
                  </a:cubicBezTo>
                  <a:lnTo>
                    <a:pt x="1858" y="6026"/>
                  </a:lnTo>
                  <a:lnTo>
                    <a:pt x="1858" y="4049"/>
                  </a:lnTo>
                  <a:lnTo>
                    <a:pt x="3263" y="4502"/>
                  </a:lnTo>
                  <a:cubicBezTo>
                    <a:pt x="3291" y="4507"/>
                    <a:pt x="3317" y="4510"/>
                    <a:pt x="3340" y="4510"/>
                  </a:cubicBezTo>
                  <a:cubicBezTo>
                    <a:pt x="3416" y="4510"/>
                    <a:pt x="3471" y="4479"/>
                    <a:pt x="3525" y="4406"/>
                  </a:cubicBezTo>
                  <a:lnTo>
                    <a:pt x="4216" y="3359"/>
                  </a:lnTo>
                  <a:lnTo>
                    <a:pt x="5549" y="2120"/>
                  </a:lnTo>
                  <a:lnTo>
                    <a:pt x="10836" y="1334"/>
                  </a:lnTo>
                  <a:close/>
                  <a:moveTo>
                    <a:pt x="10789" y="3001"/>
                  </a:moveTo>
                  <a:lnTo>
                    <a:pt x="10789" y="10717"/>
                  </a:lnTo>
                  <a:lnTo>
                    <a:pt x="1834" y="10717"/>
                  </a:lnTo>
                  <a:lnTo>
                    <a:pt x="1834" y="7645"/>
                  </a:lnTo>
                  <a:lnTo>
                    <a:pt x="3787" y="8788"/>
                  </a:lnTo>
                  <a:cubicBezTo>
                    <a:pt x="3827" y="8804"/>
                    <a:pt x="3867" y="8812"/>
                    <a:pt x="3905" y="8812"/>
                  </a:cubicBezTo>
                  <a:cubicBezTo>
                    <a:pt x="3983" y="8812"/>
                    <a:pt x="4057" y="8780"/>
                    <a:pt x="4121" y="8717"/>
                  </a:cubicBezTo>
                  <a:lnTo>
                    <a:pt x="6573" y="5145"/>
                  </a:lnTo>
                  <a:lnTo>
                    <a:pt x="8288" y="6288"/>
                  </a:lnTo>
                  <a:cubicBezTo>
                    <a:pt x="8328" y="6304"/>
                    <a:pt x="8370" y="6311"/>
                    <a:pt x="8411" y="6311"/>
                  </a:cubicBezTo>
                  <a:cubicBezTo>
                    <a:pt x="8492" y="6311"/>
                    <a:pt x="8566" y="6280"/>
                    <a:pt x="8598" y="6216"/>
                  </a:cubicBezTo>
                  <a:lnTo>
                    <a:pt x="10789" y="3001"/>
                  </a:lnTo>
                  <a:close/>
                  <a:moveTo>
                    <a:pt x="929" y="1"/>
                  </a:moveTo>
                  <a:cubicBezTo>
                    <a:pt x="810" y="1"/>
                    <a:pt x="715" y="72"/>
                    <a:pt x="715" y="191"/>
                  </a:cubicBezTo>
                  <a:lnTo>
                    <a:pt x="715" y="977"/>
                  </a:lnTo>
                  <a:lnTo>
                    <a:pt x="525" y="977"/>
                  </a:lnTo>
                  <a:cubicBezTo>
                    <a:pt x="429" y="977"/>
                    <a:pt x="334" y="1049"/>
                    <a:pt x="334" y="1144"/>
                  </a:cubicBezTo>
                  <a:cubicBezTo>
                    <a:pt x="334" y="1263"/>
                    <a:pt x="405" y="1334"/>
                    <a:pt x="525" y="1334"/>
                  </a:cubicBezTo>
                  <a:lnTo>
                    <a:pt x="715" y="1334"/>
                  </a:lnTo>
                  <a:lnTo>
                    <a:pt x="715" y="2239"/>
                  </a:lnTo>
                  <a:lnTo>
                    <a:pt x="525" y="2239"/>
                  </a:lnTo>
                  <a:cubicBezTo>
                    <a:pt x="429" y="2239"/>
                    <a:pt x="334" y="2287"/>
                    <a:pt x="334" y="2382"/>
                  </a:cubicBezTo>
                  <a:cubicBezTo>
                    <a:pt x="334" y="2501"/>
                    <a:pt x="405" y="2596"/>
                    <a:pt x="525" y="2596"/>
                  </a:cubicBezTo>
                  <a:lnTo>
                    <a:pt x="715" y="2596"/>
                  </a:lnTo>
                  <a:lnTo>
                    <a:pt x="715" y="3478"/>
                  </a:lnTo>
                  <a:lnTo>
                    <a:pt x="525" y="3478"/>
                  </a:lnTo>
                  <a:cubicBezTo>
                    <a:pt x="429" y="3478"/>
                    <a:pt x="334" y="3549"/>
                    <a:pt x="334" y="3644"/>
                  </a:cubicBezTo>
                  <a:cubicBezTo>
                    <a:pt x="334" y="3763"/>
                    <a:pt x="405" y="3835"/>
                    <a:pt x="525" y="3835"/>
                  </a:cubicBezTo>
                  <a:lnTo>
                    <a:pt x="715" y="3835"/>
                  </a:lnTo>
                  <a:lnTo>
                    <a:pt x="715" y="4740"/>
                  </a:lnTo>
                  <a:lnTo>
                    <a:pt x="525" y="4740"/>
                  </a:lnTo>
                  <a:cubicBezTo>
                    <a:pt x="429" y="4740"/>
                    <a:pt x="334" y="4787"/>
                    <a:pt x="334" y="4883"/>
                  </a:cubicBezTo>
                  <a:cubicBezTo>
                    <a:pt x="334" y="5002"/>
                    <a:pt x="405" y="5097"/>
                    <a:pt x="525" y="5097"/>
                  </a:cubicBezTo>
                  <a:lnTo>
                    <a:pt x="715" y="5097"/>
                  </a:lnTo>
                  <a:lnTo>
                    <a:pt x="715" y="5978"/>
                  </a:lnTo>
                  <a:lnTo>
                    <a:pt x="525" y="5978"/>
                  </a:lnTo>
                  <a:cubicBezTo>
                    <a:pt x="429" y="5978"/>
                    <a:pt x="334" y="6050"/>
                    <a:pt x="334" y="6145"/>
                  </a:cubicBezTo>
                  <a:cubicBezTo>
                    <a:pt x="334" y="6264"/>
                    <a:pt x="405" y="6335"/>
                    <a:pt x="525" y="6335"/>
                  </a:cubicBezTo>
                  <a:lnTo>
                    <a:pt x="715" y="6335"/>
                  </a:lnTo>
                  <a:lnTo>
                    <a:pt x="715" y="7240"/>
                  </a:lnTo>
                  <a:lnTo>
                    <a:pt x="525" y="7240"/>
                  </a:lnTo>
                  <a:cubicBezTo>
                    <a:pt x="429" y="7240"/>
                    <a:pt x="334" y="7288"/>
                    <a:pt x="334" y="7383"/>
                  </a:cubicBezTo>
                  <a:cubicBezTo>
                    <a:pt x="334" y="7502"/>
                    <a:pt x="405" y="7597"/>
                    <a:pt x="525" y="7597"/>
                  </a:cubicBezTo>
                  <a:lnTo>
                    <a:pt x="715" y="7597"/>
                  </a:lnTo>
                  <a:lnTo>
                    <a:pt x="715" y="8479"/>
                  </a:lnTo>
                  <a:lnTo>
                    <a:pt x="525" y="8479"/>
                  </a:lnTo>
                  <a:cubicBezTo>
                    <a:pt x="429" y="8479"/>
                    <a:pt x="334" y="8550"/>
                    <a:pt x="334" y="8645"/>
                  </a:cubicBezTo>
                  <a:cubicBezTo>
                    <a:pt x="334" y="8764"/>
                    <a:pt x="405" y="8836"/>
                    <a:pt x="525" y="8836"/>
                  </a:cubicBezTo>
                  <a:lnTo>
                    <a:pt x="715" y="8836"/>
                  </a:lnTo>
                  <a:lnTo>
                    <a:pt x="715" y="9741"/>
                  </a:lnTo>
                  <a:lnTo>
                    <a:pt x="525" y="9741"/>
                  </a:lnTo>
                  <a:cubicBezTo>
                    <a:pt x="429" y="9741"/>
                    <a:pt x="334" y="9788"/>
                    <a:pt x="334" y="9884"/>
                  </a:cubicBezTo>
                  <a:cubicBezTo>
                    <a:pt x="334" y="10003"/>
                    <a:pt x="405" y="10098"/>
                    <a:pt x="525" y="10098"/>
                  </a:cubicBezTo>
                  <a:lnTo>
                    <a:pt x="715" y="10098"/>
                  </a:lnTo>
                  <a:lnTo>
                    <a:pt x="715" y="10717"/>
                  </a:lnTo>
                  <a:lnTo>
                    <a:pt x="310" y="10717"/>
                  </a:lnTo>
                  <a:cubicBezTo>
                    <a:pt x="167" y="10717"/>
                    <a:pt x="1" y="10836"/>
                    <a:pt x="1" y="11027"/>
                  </a:cubicBezTo>
                  <a:lnTo>
                    <a:pt x="1" y="11694"/>
                  </a:lnTo>
                  <a:cubicBezTo>
                    <a:pt x="1" y="11789"/>
                    <a:pt x="96" y="11884"/>
                    <a:pt x="191" y="11884"/>
                  </a:cubicBezTo>
                  <a:lnTo>
                    <a:pt x="8741" y="11884"/>
                  </a:lnTo>
                  <a:cubicBezTo>
                    <a:pt x="8764" y="11884"/>
                    <a:pt x="8788" y="11884"/>
                    <a:pt x="8812" y="11860"/>
                  </a:cubicBezTo>
                  <a:cubicBezTo>
                    <a:pt x="8931" y="11694"/>
                    <a:pt x="8860" y="11551"/>
                    <a:pt x="8693" y="11551"/>
                  </a:cubicBezTo>
                  <a:lnTo>
                    <a:pt x="358" y="11551"/>
                  </a:lnTo>
                  <a:lnTo>
                    <a:pt x="358" y="11074"/>
                  </a:lnTo>
                  <a:lnTo>
                    <a:pt x="11527" y="11074"/>
                  </a:lnTo>
                  <a:lnTo>
                    <a:pt x="11527" y="11551"/>
                  </a:lnTo>
                  <a:lnTo>
                    <a:pt x="9479" y="11551"/>
                  </a:lnTo>
                  <a:cubicBezTo>
                    <a:pt x="9384" y="11551"/>
                    <a:pt x="9288" y="11622"/>
                    <a:pt x="9288" y="11694"/>
                  </a:cubicBezTo>
                  <a:cubicBezTo>
                    <a:pt x="9288" y="11813"/>
                    <a:pt x="9360" y="11908"/>
                    <a:pt x="9479" y="11908"/>
                  </a:cubicBezTo>
                  <a:lnTo>
                    <a:pt x="11574" y="11908"/>
                  </a:lnTo>
                  <a:cubicBezTo>
                    <a:pt x="11741" y="11908"/>
                    <a:pt x="11884" y="11789"/>
                    <a:pt x="11884" y="11622"/>
                  </a:cubicBezTo>
                  <a:lnTo>
                    <a:pt x="11884" y="11051"/>
                  </a:lnTo>
                  <a:cubicBezTo>
                    <a:pt x="11860" y="10836"/>
                    <a:pt x="11741" y="10717"/>
                    <a:pt x="11598" y="10717"/>
                  </a:cubicBezTo>
                  <a:lnTo>
                    <a:pt x="11146" y="10717"/>
                  </a:lnTo>
                  <a:lnTo>
                    <a:pt x="11146" y="1168"/>
                  </a:lnTo>
                  <a:lnTo>
                    <a:pt x="11146" y="1096"/>
                  </a:lnTo>
                  <a:cubicBezTo>
                    <a:pt x="11128" y="1060"/>
                    <a:pt x="11067" y="1009"/>
                    <a:pt x="11008" y="1009"/>
                  </a:cubicBezTo>
                  <a:cubicBezTo>
                    <a:pt x="10990" y="1009"/>
                    <a:pt x="10972" y="1014"/>
                    <a:pt x="10955" y="1025"/>
                  </a:cubicBezTo>
                  <a:lnTo>
                    <a:pt x="5430" y="1811"/>
                  </a:lnTo>
                  <a:cubicBezTo>
                    <a:pt x="5359" y="1811"/>
                    <a:pt x="5335" y="1858"/>
                    <a:pt x="5311" y="1882"/>
                  </a:cubicBezTo>
                  <a:lnTo>
                    <a:pt x="3930" y="3168"/>
                  </a:lnTo>
                  <a:lnTo>
                    <a:pt x="3906" y="3192"/>
                  </a:lnTo>
                  <a:lnTo>
                    <a:pt x="3287" y="4168"/>
                  </a:lnTo>
                  <a:lnTo>
                    <a:pt x="1834" y="3692"/>
                  </a:lnTo>
                  <a:cubicBezTo>
                    <a:pt x="1809" y="3687"/>
                    <a:pt x="1783" y="3684"/>
                    <a:pt x="1758" y="3684"/>
                  </a:cubicBezTo>
                  <a:cubicBezTo>
                    <a:pt x="1666" y="3684"/>
                    <a:pt x="1581" y="3723"/>
                    <a:pt x="1525" y="3835"/>
                  </a:cubicBezTo>
                  <a:cubicBezTo>
                    <a:pt x="1525" y="3882"/>
                    <a:pt x="1501" y="3906"/>
                    <a:pt x="1501" y="3930"/>
                  </a:cubicBezTo>
                  <a:lnTo>
                    <a:pt x="1501" y="10741"/>
                  </a:lnTo>
                  <a:lnTo>
                    <a:pt x="1072" y="10741"/>
                  </a:lnTo>
                  <a:lnTo>
                    <a:pt x="1072" y="191"/>
                  </a:lnTo>
                  <a:cubicBezTo>
                    <a:pt x="1072" y="96"/>
                    <a:pt x="1025"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84"/>
            <p:cNvSpPr/>
            <p:nvPr/>
          </p:nvSpPr>
          <p:spPr>
            <a:xfrm>
              <a:off x="3090474" y="3023504"/>
              <a:ext cx="15653" cy="10674"/>
            </a:xfrm>
            <a:custGeom>
              <a:rect b="b" l="l" r="r" t="t"/>
              <a:pathLst>
                <a:path extrusionOk="0" h="358" w="525">
                  <a:moveTo>
                    <a:pt x="215" y="0"/>
                  </a:moveTo>
                  <a:cubicBezTo>
                    <a:pt x="143" y="0"/>
                    <a:pt x="48" y="72"/>
                    <a:pt x="48" y="167"/>
                  </a:cubicBezTo>
                  <a:cubicBezTo>
                    <a:pt x="0" y="286"/>
                    <a:pt x="96" y="357"/>
                    <a:pt x="215" y="357"/>
                  </a:cubicBezTo>
                  <a:lnTo>
                    <a:pt x="334" y="357"/>
                  </a:lnTo>
                  <a:cubicBezTo>
                    <a:pt x="429" y="357"/>
                    <a:pt x="524" y="310"/>
                    <a:pt x="524" y="214"/>
                  </a:cubicBezTo>
                  <a:cubicBezTo>
                    <a:pt x="524" y="95"/>
                    <a:pt x="453"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84"/>
            <p:cNvSpPr/>
            <p:nvPr/>
          </p:nvSpPr>
          <p:spPr>
            <a:xfrm>
              <a:off x="319485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84"/>
            <p:cNvSpPr/>
            <p:nvPr/>
          </p:nvSpPr>
          <p:spPr>
            <a:xfrm>
              <a:off x="3220410" y="3023504"/>
              <a:ext cx="17770" cy="10674"/>
            </a:xfrm>
            <a:custGeom>
              <a:rect b="b" l="l" r="r" t="t"/>
              <a:pathLst>
                <a:path extrusionOk="0" h="358" w="596">
                  <a:moveTo>
                    <a:pt x="215" y="0"/>
                  </a:moveTo>
                  <a:cubicBezTo>
                    <a:pt x="120" y="0"/>
                    <a:pt x="24" y="72"/>
                    <a:pt x="24" y="167"/>
                  </a:cubicBezTo>
                  <a:cubicBezTo>
                    <a:pt x="0" y="286"/>
                    <a:pt x="96" y="357"/>
                    <a:pt x="215" y="357"/>
                  </a:cubicBezTo>
                  <a:lnTo>
                    <a:pt x="429" y="357"/>
                  </a:lnTo>
                  <a:cubicBezTo>
                    <a:pt x="501" y="357"/>
                    <a:pt x="596" y="310"/>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84"/>
            <p:cNvSpPr/>
            <p:nvPr/>
          </p:nvSpPr>
          <p:spPr>
            <a:xfrm>
              <a:off x="314160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84"/>
            <p:cNvSpPr/>
            <p:nvPr/>
          </p:nvSpPr>
          <p:spPr>
            <a:xfrm>
              <a:off x="316787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84"/>
            <p:cNvSpPr/>
            <p:nvPr/>
          </p:nvSpPr>
          <p:spPr>
            <a:xfrm>
              <a:off x="311462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84"/>
            <p:cNvSpPr/>
            <p:nvPr/>
          </p:nvSpPr>
          <p:spPr>
            <a:xfrm>
              <a:off x="3247393" y="3023504"/>
              <a:ext cx="14937" cy="10674"/>
            </a:xfrm>
            <a:custGeom>
              <a:rect b="b" l="l" r="r" t="t"/>
              <a:pathLst>
                <a:path extrusionOk="0" h="358" w="501">
                  <a:moveTo>
                    <a:pt x="191" y="0"/>
                  </a:moveTo>
                  <a:cubicBezTo>
                    <a:pt x="119" y="0"/>
                    <a:pt x="24" y="72"/>
                    <a:pt x="24" y="167"/>
                  </a:cubicBezTo>
                  <a:cubicBezTo>
                    <a:pt x="0" y="286"/>
                    <a:pt x="72" y="357"/>
                    <a:pt x="191" y="357"/>
                  </a:cubicBezTo>
                  <a:lnTo>
                    <a:pt x="310" y="357"/>
                  </a:lnTo>
                  <a:cubicBezTo>
                    <a:pt x="405" y="357"/>
                    <a:pt x="500" y="310"/>
                    <a:pt x="500" y="214"/>
                  </a:cubicBezTo>
                  <a:cubicBezTo>
                    <a:pt x="500" y="95"/>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8" name="Google Shape;21268;p84"/>
          <p:cNvGrpSpPr/>
          <p:nvPr/>
        </p:nvGrpSpPr>
        <p:grpSpPr>
          <a:xfrm>
            <a:off x="3239630" y="2992943"/>
            <a:ext cx="368543" cy="354351"/>
            <a:chOff x="3658717" y="2992943"/>
            <a:chExt cx="368543" cy="354351"/>
          </a:xfrm>
        </p:grpSpPr>
        <p:sp>
          <p:nvSpPr>
            <p:cNvPr id="21269" name="Google Shape;21269;p84"/>
            <p:cNvSpPr/>
            <p:nvPr/>
          </p:nvSpPr>
          <p:spPr>
            <a:xfrm>
              <a:off x="3819183" y="3000785"/>
              <a:ext cx="60405" cy="60375"/>
            </a:xfrm>
            <a:custGeom>
              <a:rect b="b" l="l" r="r" t="t"/>
              <a:pathLst>
                <a:path extrusionOk="0" h="2025" w="2026">
                  <a:moveTo>
                    <a:pt x="1025" y="0"/>
                  </a:moveTo>
                  <a:cubicBezTo>
                    <a:pt x="453" y="0"/>
                    <a:pt x="1" y="452"/>
                    <a:pt x="1" y="1000"/>
                  </a:cubicBezTo>
                  <a:cubicBezTo>
                    <a:pt x="1" y="1572"/>
                    <a:pt x="453" y="2024"/>
                    <a:pt x="1025" y="2024"/>
                  </a:cubicBezTo>
                  <a:cubicBezTo>
                    <a:pt x="1573" y="2024"/>
                    <a:pt x="2025" y="1572"/>
                    <a:pt x="2025" y="1000"/>
                  </a:cubicBezTo>
                  <a:cubicBezTo>
                    <a:pt x="2025" y="452"/>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84"/>
            <p:cNvSpPr/>
            <p:nvPr/>
          </p:nvSpPr>
          <p:spPr>
            <a:xfrm>
              <a:off x="3819183" y="3282659"/>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84"/>
            <p:cNvSpPr/>
            <p:nvPr/>
          </p:nvSpPr>
          <p:spPr>
            <a:xfrm>
              <a:off x="3677888" y="3142079"/>
              <a:ext cx="60405" cy="60375"/>
            </a:xfrm>
            <a:custGeom>
              <a:rect b="b" l="l" r="r" t="t"/>
              <a:pathLst>
                <a:path extrusionOk="0" h="2025" w="2026">
                  <a:moveTo>
                    <a:pt x="1025" y="0"/>
                  </a:moveTo>
                  <a:cubicBezTo>
                    <a:pt x="477" y="0"/>
                    <a:pt x="1" y="453"/>
                    <a:pt x="1" y="1000"/>
                  </a:cubicBezTo>
                  <a:cubicBezTo>
                    <a:pt x="1" y="1548"/>
                    <a:pt x="477"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84"/>
            <p:cNvSpPr/>
            <p:nvPr/>
          </p:nvSpPr>
          <p:spPr>
            <a:xfrm>
              <a:off x="3960478" y="3142079"/>
              <a:ext cx="60405" cy="60375"/>
            </a:xfrm>
            <a:custGeom>
              <a:rect b="b" l="l" r="r" t="t"/>
              <a:pathLst>
                <a:path extrusionOk="0" h="2025" w="2026">
                  <a:moveTo>
                    <a:pt x="1025" y="0"/>
                  </a:moveTo>
                  <a:cubicBezTo>
                    <a:pt x="453" y="0"/>
                    <a:pt x="1" y="453"/>
                    <a:pt x="1" y="1000"/>
                  </a:cubicBezTo>
                  <a:cubicBezTo>
                    <a:pt x="1" y="1548"/>
                    <a:pt x="453"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84"/>
            <p:cNvSpPr/>
            <p:nvPr/>
          </p:nvSpPr>
          <p:spPr>
            <a:xfrm>
              <a:off x="3719779" y="3041244"/>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84"/>
            <p:cNvSpPr/>
            <p:nvPr/>
          </p:nvSpPr>
          <p:spPr>
            <a:xfrm>
              <a:off x="3920019" y="3240768"/>
              <a:ext cx="60375" cy="60375"/>
            </a:xfrm>
            <a:custGeom>
              <a:rect b="b" l="l" r="r" t="t"/>
              <a:pathLst>
                <a:path extrusionOk="0" h="2025" w="2025">
                  <a:moveTo>
                    <a:pt x="1001" y="0"/>
                  </a:moveTo>
                  <a:cubicBezTo>
                    <a:pt x="453" y="0"/>
                    <a:pt x="1" y="477"/>
                    <a:pt x="1" y="1024"/>
                  </a:cubicBezTo>
                  <a:cubicBezTo>
                    <a:pt x="1" y="1572"/>
                    <a:pt x="453" y="2024"/>
                    <a:pt x="1001" y="2024"/>
                  </a:cubicBezTo>
                  <a:cubicBezTo>
                    <a:pt x="1548" y="2024"/>
                    <a:pt x="2025" y="1572"/>
                    <a:pt x="2025" y="1024"/>
                  </a:cubicBezTo>
                  <a:cubicBezTo>
                    <a:pt x="2025" y="477"/>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84"/>
            <p:cNvSpPr/>
            <p:nvPr/>
          </p:nvSpPr>
          <p:spPr>
            <a:xfrm>
              <a:off x="3719779" y="3240768"/>
              <a:ext cx="60405" cy="60375"/>
            </a:xfrm>
            <a:custGeom>
              <a:rect b="b" l="l" r="r" t="t"/>
              <a:pathLst>
                <a:path extrusionOk="0" h="2025" w="2026">
                  <a:moveTo>
                    <a:pt x="1025" y="0"/>
                  </a:moveTo>
                  <a:cubicBezTo>
                    <a:pt x="453" y="0"/>
                    <a:pt x="1" y="477"/>
                    <a:pt x="1" y="1024"/>
                  </a:cubicBezTo>
                  <a:cubicBezTo>
                    <a:pt x="1" y="1572"/>
                    <a:pt x="453" y="2024"/>
                    <a:pt x="1025" y="2024"/>
                  </a:cubicBezTo>
                  <a:cubicBezTo>
                    <a:pt x="1573" y="2024"/>
                    <a:pt x="2025" y="1572"/>
                    <a:pt x="2025" y="1024"/>
                  </a:cubicBezTo>
                  <a:cubicBezTo>
                    <a:pt x="2025" y="477"/>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84"/>
            <p:cNvSpPr/>
            <p:nvPr/>
          </p:nvSpPr>
          <p:spPr>
            <a:xfrm>
              <a:off x="3920019" y="3041244"/>
              <a:ext cx="60375" cy="60375"/>
            </a:xfrm>
            <a:custGeom>
              <a:rect b="b" l="l" r="r" t="t"/>
              <a:pathLst>
                <a:path extrusionOk="0" h="2025" w="2025">
                  <a:moveTo>
                    <a:pt x="1001" y="0"/>
                  </a:moveTo>
                  <a:cubicBezTo>
                    <a:pt x="453" y="0"/>
                    <a:pt x="1" y="453"/>
                    <a:pt x="1" y="1024"/>
                  </a:cubicBezTo>
                  <a:cubicBezTo>
                    <a:pt x="1" y="1572"/>
                    <a:pt x="453" y="2025"/>
                    <a:pt x="1001" y="2025"/>
                  </a:cubicBezTo>
                  <a:cubicBezTo>
                    <a:pt x="1548" y="2025"/>
                    <a:pt x="2025" y="1572"/>
                    <a:pt x="2025" y="1024"/>
                  </a:cubicBezTo>
                  <a:cubicBezTo>
                    <a:pt x="2025" y="453"/>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84"/>
            <p:cNvSpPr/>
            <p:nvPr/>
          </p:nvSpPr>
          <p:spPr>
            <a:xfrm>
              <a:off x="3825594" y="3002186"/>
              <a:ext cx="55396" cy="58974"/>
            </a:xfrm>
            <a:custGeom>
              <a:rect b="b" l="l" r="r" t="t"/>
              <a:pathLst>
                <a:path extrusionOk="0" h="1978" w="1858">
                  <a:moveTo>
                    <a:pt x="1215" y="1"/>
                  </a:moveTo>
                  <a:lnTo>
                    <a:pt x="1215" y="1"/>
                  </a:lnTo>
                  <a:cubicBezTo>
                    <a:pt x="1334" y="191"/>
                    <a:pt x="1429" y="405"/>
                    <a:pt x="1429" y="644"/>
                  </a:cubicBezTo>
                  <a:cubicBezTo>
                    <a:pt x="1429" y="1239"/>
                    <a:pt x="977" y="1668"/>
                    <a:pt x="429" y="1668"/>
                  </a:cubicBezTo>
                  <a:cubicBezTo>
                    <a:pt x="262" y="1668"/>
                    <a:pt x="119" y="1644"/>
                    <a:pt x="0" y="1596"/>
                  </a:cubicBezTo>
                  <a:lnTo>
                    <a:pt x="0" y="1596"/>
                  </a:lnTo>
                  <a:cubicBezTo>
                    <a:pt x="191" y="1834"/>
                    <a:pt x="477" y="1977"/>
                    <a:pt x="810" y="1977"/>
                  </a:cubicBezTo>
                  <a:cubicBezTo>
                    <a:pt x="1405" y="1977"/>
                    <a:pt x="1858" y="1525"/>
                    <a:pt x="1858" y="953"/>
                  </a:cubicBezTo>
                  <a:cubicBezTo>
                    <a:pt x="1858" y="548"/>
                    <a:pt x="1572" y="191"/>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84"/>
            <p:cNvSpPr/>
            <p:nvPr/>
          </p:nvSpPr>
          <p:spPr>
            <a:xfrm>
              <a:off x="3825594" y="3285491"/>
              <a:ext cx="55396" cy="58974"/>
            </a:xfrm>
            <a:custGeom>
              <a:rect b="b" l="l" r="r" t="t"/>
              <a:pathLst>
                <a:path extrusionOk="0" h="1978" w="1858">
                  <a:moveTo>
                    <a:pt x="1215" y="1"/>
                  </a:moveTo>
                  <a:lnTo>
                    <a:pt x="1215" y="1"/>
                  </a:lnTo>
                  <a:cubicBezTo>
                    <a:pt x="1334" y="191"/>
                    <a:pt x="1429" y="382"/>
                    <a:pt x="1429" y="620"/>
                  </a:cubicBezTo>
                  <a:cubicBezTo>
                    <a:pt x="1429" y="1215"/>
                    <a:pt x="977" y="1668"/>
                    <a:pt x="429" y="1668"/>
                  </a:cubicBezTo>
                  <a:cubicBezTo>
                    <a:pt x="262" y="1668"/>
                    <a:pt x="119" y="1644"/>
                    <a:pt x="0" y="1572"/>
                  </a:cubicBezTo>
                  <a:lnTo>
                    <a:pt x="0" y="1572"/>
                  </a:lnTo>
                  <a:cubicBezTo>
                    <a:pt x="191" y="1810"/>
                    <a:pt x="477" y="1977"/>
                    <a:pt x="810" y="1977"/>
                  </a:cubicBezTo>
                  <a:cubicBezTo>
                    <a:pt x="1405" y="1977"/>
                    <a:pt x="1858" y="1501"/>
                    <a:pt x="1858" y="929"/>
                  </a:cubicBezTo>
                  <a:cubicBezTo>
                    <a:pt x="1858" y="501"/>
                    <a:pt x="1572" y="120"/>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84"/>
            <p:cNvSpPr/>
            <p:nvPr/>
          </p:nvSpPr>
          <p:spPr>
            <a:xfrm>
              <a:off x="3684984" y="3145627"/>
              <a:ext cx="54711" cy="57543"/>
            </a:xfrm>
            <a:custGeom>
              <a:rect b="b" l="l" r="r" t="t"/>
              <a:pathLst>
                <a:path extrusionOk="0" h="1930" w="1835">
                  <a:moveTo>
                    <a:pt x="1263" y="0"/>
                  </a:moveTo>
                  <a:cubicBezTo>
                    <a:pt x="1382" y="167"/>
                    <a:pt x="1477" y="381"/>
                    <a:pt x="1477" y="619"/>
                  </a:cubicBezTo>
                  <a:cubicBezTo>
                    <a:pt x="1477" y="1191"/>
                    <a:pt x="1001" y="1620"/>
                    <a:pt x="430" y="1620"/>
                  </a:cubicBezTo>
                  <a:cubicBezTo>
                    <a:pt x="287" y="1620"/>
                    <a:pt x="144" y="1596"/>
                    <a:pt x="1" y="1548"/>
                  </a:cubicBezTo>
                  <a:lnTo>
                    <a:pt x="1" y="1548"/>
                  </a:lnTo>
                  <a:cubicBezTo>
                    <a:pt x="191" y="1786"/>
                    <a:pt x="501" y="1929"/>
                    <a:pt x="811" y="1929"/>
                  </a:cubicBezTo>
                  <a:cubicBezTo>
                    <a:pt x="1382" y="1929"/>
                    <a:pt x="1835" y="1453"/>
                    <a:pt x="1835" y="881"/>
                  </a:cubicBezTo>
                  <a:cubicBezTo>
                    <a:pt x="1835" y="476"/>
                    <a:pt x="1573" y="119"/>
                    <a:pt x="126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84"/>
            <p:cNvSpPr/>
            <p:nvPr/>
          </p:nvSpPr>
          <p:spPr>
            <a:xfrm>
              <a:off x="3967604" y="3145627"/>
              <a:ext cx="53965" cy="57543"/>
            </a:xfrm>
            <a:custGeom>
              <a:rect b="b" l="l" r="r" t="t"/>
              <a:pathLst>
                <a:path extrusionOk="0" h="1930" w="1810">
                  <a:moveTo>
                    <a:pt x="1215" y="0"/>
                  </a:moveTo>
                  <a:lnTo>
                    <a:pt x="1215" y="0"/>
                  </a:lnTo>
                  <a:cubicBezTo>
                    <a:pt x="1334" y="167"/>
                    <a:pt x="1429" y="381"/>
                    <a:pt x="1429" y="619"/>
                  </a:cubicBezTo>
                  <a:cubicBezTo>
                    <a:pt x="1429" y="1191"/>
                    <a:pt x="977" y="1620"/>
                    <a:pt x="429" y="1620"/>
                  </a:cubicBezTo>
                  <a:cubicBezTo>
                    <a:pt x="262" y="1620"/>
                    <a:pt x="119" y="1596"/>
                    <a:pt x="0" y="1548"/>
                  </a:cubicBezTo>
                  <a:lnTo>
                    <a:pt x="0" y="1548"/>
                  </a:lnTo>
                  <a:cubicBezTo>
                    <a:pt x="191" y="1786"/>
                    <a:pt x="476" y="1929"/>
                    <a:pt x="810" y="1929"/>
                  </a:cubicBezTo>
                  <a:cubicBezTo>
                    <a:pt x="1381" y="1929"/>
                    <a:pt x="1810" y="1453"/>
                    <a:pt x="1810" y="881"/>
                  </a:cubicBezTo>
                  <a:cubicBezTo>
                    <a:pt x="1810" y="476"/>
                    <a:pt x="1548" y="119"/>
                    <a:pt x="121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84"/>
            <p:cNvSpPr/>
            <p:nvPr/>
          </p:nvSpPr>
          <p:spPr>
            <a:xfrm>
              <a:off x="3725474" y="3044792"/>
              <a:ext cx="58259" cy="57543"/>
            </a:xfrm>
            <a:custGeom>
              <a:rect b="b" l="l" r="r" t="t"/>
              <a:pathLst>
                <a:path extrusionOk="0" h="1930" w="1954">
                  <a:moveTo>
                    <a:pt x="1215" y="0"/>
                  </a:moveTo>
                  <a:lnTo>
                    <a:pt x="1215" y="0"/>
                  </a:lnTo>
                  <a:cubicBezTo>
                    <a:pt x="1525" y="405"/>
                    <a:pt x="1477" y="1001"/>
                    <a:pt x="1120" y="1358"/>
                  </a:cubicBezTo>
                  <a:cubicBezTo>
                    <a:pt x="935" y="1542"/>
                    <a:pt x="681" y="1648"/>
                    <a:pt x="422"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53" y="1239"/>
                    <a:pt x="1953" y="572"/>
                    <a:pt x="1525"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84"/>
            <p:cNvSpPr/>
            <p:nvPr/>
          </p:nvSpPr>
          <p:spPr>
            <a:xfrm>
              <a:off x="3924998" y="3245032"/>
              <a:ext cx="58944" cy="57364"/>
            </a:xfrm>
            <a:custGeom>
              <a:rect b="b" l="l" r="r" t="t"/>
              <a:pathLst>
                <a:path extrusionOk="0" h="1924" w="1977">
                  <a:moveTo>
                    <a:pt x="1215" y="0"/>
                  </a:moveTo>
                  <a:cubicBezTo>
                    <a:pt x="1524" y="381"/>
                    <a:pt x="1501" y="977"/>
                    <a:pt x="1143" y="1334"/>
                  </a:cubicBezTo>
                  <a:cubicBezTo>
                    <a:pt x="937" y="1524"/>
                    <a:pt x="667" y="1630"/>
                    <a:pt x="397"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77" y="1215"/>
                    <a:pt x="1977" y="548"/>
                    <a:pt x="1524"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84"/>
            <p:cNvSpPr/>
            <p:nvPr/>
          </p:nvSpPr>
          <p:spPr>
            <a:xfrm>
              <a:off x="3725474" y="3245032"/>
              <a:ext cx="58259" cy="57364"/>
            </a:xfrm>
            <a:custGeom>
              <a:rect b="b" l="l" r="r" t="t"/>
              <a:pathLst>
                <a:path extrusionOk="0" h="1924" w="1954">
                  <a:moveTo>
                    <a:pt x="1215" y="0"/>
                  </a:moveTo>
                  <a:lnTo>
                    <a:pt x="1215" y="0"/>
                  </a:lnTo>
                  <a:cubicBezTo>
                    <a:pt x="1525" y="381"/>
                    <a:pt x="1477" y="977"/>
                    <a:pt x="1120" y="1334"/>
                  </a:cubicBezTo>
                  <a:cubicBezTo>
                    <a:pt x="929" y="1524"/>
                    <a:pt x="665" y="1630"/>
                    <a:pt x="396"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53" y="1215"/>
                    <a:pt x="1953" y="548"/>
                    <a:pt x="1525"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84"/>
            <p:cNvSpPr/>
            <p:nvPr/>
          </p:nvSpPr>
          <p:spPr>
            <a:xfrm>
              <a:off x="3924998" y="3044792"/>
              <a:ext cx="58944" cy="57543"/>
            </a:xfrm>
            <a:custGeom>
              <a:rect b="b" l="l" r="r" t="t"/>
              <a:pathLst>
                <a:path extrusionOk="0" h="1930" w="1977">
                  <a:moveTo>
                    <a:pt x="1215" y="0"/>
                  </a:moveTo>
                  <a:lnTo>
                    <a:pt x="1215" y="0"/>
                  </a:lnTo>
                  <a:cubicBezTo>
                    <a:pt x="1524" y="405"/>
                    <a:pt x="1501" y="1001"/>
                    <a:pt x="1143" y="1358"/>
                  </a:cubicBezTo>
                  <a:cubicBezTo>
                    <a:pt x="943" y="1542"/>
                    <a:pt x="684" y="1648"/>
                    <a:pt x="423"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77" y="1239"/>
                    <a:pt x="1977" y="572"/>
                    <a:pt x="1524"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84"/>
            <p:cNvSpPr/>
            <p:nvPr/>
          </p:nvSpPr>
          <p:spPr>
            <a:xfrm>
              <a:off x="3780155" y="3103021"/>
              <a:ext cx="138461" cy="138491"/>
            </a:xfrm>
            <a:custGeom>
              <a:rect b="b" l="l" r="r" t="t"/>
              <a:pathLst>
                <a:path extrusionOk="0" h="4645" w="4644">
                  <a:moveTo>
                    <a:pt x="2334" y="0"/>
                  </a:moveTo>
                  <a:cubicBezTo>
                    <a:pt x="1048" y="0"/>
                    <a:pt x="0" y="1024"/>
                    <a:pt x="0" y="2310"/>
                  </a:cubicBezTo>
                  <a:cubicBezTo>
                    <a:pt x="0" y="3596"/>
                    <a:pt x="1048" y="4644"/>
                    <a:pt x="2334" y="4644"/>
                  </a:cubicBezTo>
                  <a:cubicBezTo>
                    <a:pt x="3620" y="4644"/>
                    <a:pt x="4644" y="3596"/>
                    <a:pt x="4644" y="2310"/>
                  </a:cubicBezTo>
                  <a:cubicBezTo>
                    <a:pt x="4644" y="1024"/>
                    <a:pt x="3620" y="0"/>
                    <a:pt x="233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84"/>
            <p:cNvSpPr/>
            <p:nvPr/>
          </p:nvSpPr>
          <p:spPr>
            <a:xfrm>
              <a:off x="3814950" y="3105854"/>
              <a:ext cx="105098" cy="135658"/>
            </a:xfrm>
            <a:custGeom>
              <a:rect b="b" l="l" r="r" t="t"/>
              <a:pathLst>
                <a:path extrusionOk="0" h="4550" w="3525">
                  <a:moveTo>
                    <a:pt x="1977" y="1"/>
                  </a:moveTo>
                  <a:lnTo>
                    <a:pt x="1977" y="1"/>
                  </a:lnTo>
                  <a:cubicBezTo>
                    <a:pt x="2643" y="405"/>
                    <a:pt x="3096" y="1144"/>
                    <a:pt x="3096" y="2001"/>
                  </a:cubicBezTo>
                  <a:cubicBezTo>
                    <a:pt x="3096" y="3287"/>
                    <a:pt x="2048" y="4335"/>
                    <a:pt x="786" y="4335"/>
                  </a:cubicBezTo>
                  <a:cubicBezTo>
                    <a:pt x="500" y="4335"/>
                    <a:pt x="238" y="4287"/>
                    <a:pt x="0" y="4216"/>
                  </a:cubicBezTo>
                  <a:lnTo>
                    <a:pt x="0" y="4216"/>
                  </a:lnTo>
                  <a:cubicBezTo>
                    <a:pt x="357" y="4430"/>
                    <a:pt x="738" y="4549"/>
                    <a:pt x="1191" y="4549"/>
                  </a:cubicBezTo>
                  <a:cubicBezTo>
                    <a:pt x="2477" y="4549"/>
                    <a:pt x="3525" y="3501"/>
                    <a:pt x="3525" y="2215"/>
                  </a:cubicBezTo>
                  <a:cubicBezTo>
                    <a:pt x="3525" y="1167"/>
                    <a:pt x="2858" y="310"/>
                    <a:pt x="19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84"/>
            <p:cNvSpPr/>
            <p:nvPr/>
          </p:nvSpPr>
          <p:spPr>
            <a:xfrm>
              <a:off x="3820614" y="3156271"/>
              <a:ext cx="60375" cy="10674"/>
            </a:xfrm>
            <a:custGeom>
              <a:rect b="b" l="l" r="r" t="t"/>
              <a:pathLst>
                <a:path extrusionOk="0" h="358" w="2025">
                  <a:moveTo>
                    <a:pt x="191" y="0"/>
                  </a:moveTo>
                  <a:cubicBezTo>
                    <a:pt x="120" y="0"/>
                    <a:pt x="48" y="48"/>
                    <a:pt x="24" y="143"/>
                  </a:cubicBezTo>
                  <a:cubicBezTo>
                    <a:pt x="1" y="262"/>
                    <a:pt x="72" y="358"/>
                    <a:pt x="191" y="358"/>
                  </a:cubicBezTo>
                  <a:lnTo>
                    <a:pt x="1810" y="358"/>
                  </a:lnTo>
                  <a:cubicBezTo>
                    <a:pt x="1929" y="358"/>
                    <a:pt x="2025" y="262"/>
                    <a:pt x="1977" y="143"/>
                  </a:cubicBezTo>
                  <a:cubicBezTo>
                    <a:pt x="1929" y="48"/>
                    <a:pt x="1858"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84"/>
            <p:cNvSpPr/>
            <p:nvPr/>
          </p:nvSpPr>
          <p:spPr>
            <a:xfrm>
              <a:off x="3831974" y="3177560"/>
              <a:ext cx="35539" cy="10674"/>
            </a:xfrm>
            <a:custGeom>
              <a:rect b="b" l="l" r="r" t="t"/>
              <a:pathLst>
                <a:path extrusionOk="0" h="358" w="1192">
                  <a:moveTo>
                    <a:pt x="215" y="1"/>
                  </a:moveTo>
                  <a:cubicBezTo>
                    <a:pt x="96" y="1"/>
                    <a:pt x="1" y="72"/>
                    <a:pt x="24" y="191"/>
                  </a:cubicBezTo>
                  <a:cubicBezTo>
                    <a:pt x="48" y="287"/>
                    <a:pt x="120" y="358"/>
                    <a:pt x="215" y="358"/>
                  </a:cubicBezTo>
                  <a:lnTo>
                    <a:pt x="977" y="358"/>
                  </a:lnTo>
                  <a:cubicBezTo>
                    <a:pt x="1072" y="358"/>
                    <a:pt x="1120" y="287"/>
                    <a:pt x="1167" y="191"/>
                  </a:cubicBezTo>
                  <a:cubicBezTo>
                    <a:pt x="1191" y="72"/>
                    <a:pt x="1096"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84"/>
            <p:cNvSpPr/>
            <p:nvPr/>
          </p:nvSpPr>
          <p:spPr>
            <a:xfrm>
              <a:off x="3658717" y="2992943"/>
              <a:ext cx="368543" cy="354351"/>
            </a:xfrm>
            <a:custGeom>
              <a:rect b="b" l="l" r="r" t="t"/>
              <a:pathLst>
                <a:path extrusionOk="0" h="11885" w="12361">
                  <a:moveTo>
                    <a:pt x="6431" y="406"/>
                  </a:moveTo>
                  <a:cubicBezTo>
                    <a:pt x="6907" y="406"/>
                    <a:pt x="7288" y="787"/>
                    <a:pt x="7288" y="1263"/>
                  </a:cubicBezTo>
                  <a:cubicBezTo>
                    <a:pt x="7288" y="1739"/>
                    <a:pt x="6907" y="2144"/>
                    <a:pt x="6431" y="2144"/>
                  </a:cubicBezTo>
                  <a:cubicBezTo>
                    <a:pt x="5954" y="2144"/>
                    <a:pt x="5573" y="1739"/>
                    <a:pt x="5573" y="1263"/>
                  </a:cubicBezTo>
                  <a:cubicBezTo>
                    <a:pt x="5573" y="787"/>
                    <a:pt x="5954" y="406"/>
                    <a:pt x="6431" y="406"/>
                  </a:cubicBezTo>
                  <a:close/>
                  <a:moveTo>
                    <a:pt x="9741" y="1811"/>
                  </a:moveTo>
                  <a:cubicBezTo>
                    <a:pt x="9955" y="1811"/>
                    <a:pt x="10193" y="1906"/>
                    <a:pt x="10336" y="2049"/>
                  </a:cubicBezTo>
                  <a:cubicBezTo>
                    <a:pt x="10479" y="2192"/>
                    <a:pt x="10574" y="2430"/>
                    <a:pt x="10574" y="2644"/>
                  </a:cubicBezTo>
                  <a:cubicBezTo>
                    <a:pt x="10574" y="2859"/>
                    <a:pt x="10479" y="3097"/>
                    <a:pt x="10336" y="3240"/>
                  </a:cubicBezTo>
                  <a:cubicBezTo>
                    <a:pt x="10170" y="3407"/>
                    <a:pt x="9955" y="3490"/>
                    <a:pt x="9738" y="3490"/>
                  </a:cubicBezTo>
                  <a:cubicBezTo>
                    <a:pt x="9521" y="3490"/>
                    <a:pt x="9300" y="3407"/>
                    <a:pt x="9122" y="3240"/>
                  </a:cubicBezTo>
                  <a:cubicBezTo>
                    <a:pt x="8955" y="3097"/>
                    <a:pt x="8884" y="2859"/>
                    <a:pt x="8884" y="2644"/>
                  </a:cubicBezTo>
                  <a:cubicBezTo>
                    <a:pt x="8884" y="2430"/>
                    <a:pt x="9003" y="2192"/>
                    <a:pt x="9146" y="2049"/>
                  </a:cubicBezTo>
                  <a:cubicBezTo>
                    <a:pt x="9312" y="1859"/>
                    <a:pt x="9527" y="1811"/>
                    <a:pt x="9741" y="1811"/>
                  </a:cubicBezTo>
                  <a:close/>
                  <a:moveTo>
                    <a:pt x="3049" y="1835"/>
                  </a:moveTo>
                  <a:cubicBezTo>
                    <a:pt x="3240" y="1835"/>
                    <a:pt x="3478" y="1930"/>
                    <a:pt x="3644" y="2073"/>
                  </a:cubicBezTo>
                  <a:cubicBezTo>
                    <a:pt x="3787" y="2216"/>
                    <a:pt x="3883" y="2454"/>
                    <a:pt x="3883" y="2668"/>
                  </a:cubicBezTo>
                  <a:cubicBezTo>
                    <a:pt x="3883" y="2883"/>
                    <a:pt x="3835" y="3097"/>
                    <a:pt x="3668" y="3264"/>
                  </a:cubicBezTo>
                  <a:cubicBezTo>
                    <a:pt x="3502" y="3430"/>
                    <a:pt x="3287" y="3514"/>
                    <a:pt x="3070" y="3514"/>
                  </a:cubicBezTo>
                  <a:cubicBezTo>
                    <a:pt x="2853" y="3514"/>
                    <a:pt x="2632" y="3430"/>
                    <a:pt x="2454" y="3264"/>
                  </a:cubicBezTo>
                  <a:cubicBezTo>
                    <a:pt x="2287" y="3121"/>
                    <a:pt x="2216" y="2883"/>
                    <a:pt x="2216" y="2668"/>
                  </a:cubicBezTo>
                  <a:cubicBezTo>
                    <a:pt x="2216" y="2454"/>
                    <a:pt x="2287" y="2216"/>
                    <a:pt x="2454" y="2073"/>
                  </a:cubicBezTo>
                  <a:cubicBezTo>
                    <a:pt x="2620" y="1906"/>
                    <a:pt x="2835" y="1835"/>
                    <a:pt x="3049" y="1835"/>
                  </a:cubicBezTo>
                  <a:close/>
                  <a:moveTo>
                    <a:pt x="1668" y="5121"/>
                  </a:moveTo>
                  <a:cubicBezTo>
                    <a:pt x="2144" y="5121"/>
                    <a:pt x="2525" y="5502"/>
                    <a:pt x="2525" y="5978"/>
                  </a:cubicBezTo>
                  <a:cubicBezTo>
                    <a:pt x="2525" y="6479"/>
                    <a:pt x="2144" y="6836"/>
                    <a:pt x="1668" y="6836"/>
                  </a:cubicBezTo>
                  <a:cubicBezTo>
                    <a:pt x="1192" y="6836"/>
                    <a:pt x="811" y="6455"/>
                    <a:pt x="811" y="5978"/>
                  </a:cubicBezTo>
                  <a:cubicBezTo>
                    <a:pt x="811" y="5502"/>
                    <a:pt x="1192" y="5121"/>
                    <a:pt x="1668" y="5121"/>
                  </a:cubicBezTo>
                  <a:close/>
                  <a:moveTo>
                    <a:pt x="11146" y="5121"/>
                  </a:moveTo>
                  <a:cubicBezTo>
                    <a:pt x="11622" y="5121"/>
                    <a:pt x="12003" y="5502"/>
                    <a:pt x="12003" y="5978"/>
                  </a:cubicBezTo>
                  <a:cubicBezTo>
                    <a:pt x="12003" y="6455"/>
                    <a:pt x="11622" y="6836"/>
                    <a:pt x="11146" y="6836"/>
                  </a:cubicBezTo>
                  <a:cubicBezTo>
                    <a:pt x="10670" y="6836"/>
                    <a:pt x="10265" y="6455"/>
                    <a:pt x="10265" y="5978"/>
                  </a:cubicBezTo>
                  <a:cubicBezTo>
                    <a:pt x="10265" y="5502"/>
                    <a:pt x="10670" y="5121"/>
                    <a:pt x="11146" y="5121"/>
                  </a:cubicBezTo>
                  <a:close/>
                  <a:moveTo>
                    <a:pt x="3049" y="8503"/>
                  </a:moveTo>
                  <a:cubicBezTo>
                    <a:pt x="3240" y="8503"/>
                    <a:pt x="3478" y="8598"/>
                    <a:pt x="3644" y="8741"/>
                  </a:cubicBezTo>
                  <a:cubicBezTo>
                    <a:pt x="3787" y="8884"/>
                    <a:pt x="3883" y="9122"/>
                    <a:pt x="3883" y="9336"/>
                  </a:cubicBezTo>
                  <a:cubicBezTo>
                    <a:pt x="3883" y="9551"/>
                    <a:pt x="3835" y="9789"/>
                    <a:pt x="3668" y="9932"/>
                  </a:cubicBezTo>
                  <a:cubicBezTo>
                    <a:pt x="3502" y="10098"/>
                    <a:pt x="3287" y="10182"/>
                    <a:pt x="3070" y="10182"/>
                  </a:cubicBezTo>
                  <a:cubicBezTo>
                    <a:pt x="2853" y="10182"/>
                    <a:pt x="2632" y="10098"/>
                    <a:pt x="2454" y="9932"/>
                  </a:cubicBezTo>
                  <a:cubicBezTo>
                    <a:pt x="2287" y="9789"/>
                    <a:pt x="2216" y="9551"/>
                    <a:pt x="2216" y="9336"/>
                  </a:cubicBezTo>
                  <a:cubicBezTo>
                    <a:pt x="2216" y="9122"/>
                    <a:pt x="2287" y="8884"/>
                    <a:pt x="2454" y="8741"/>
                  </a:cubicBezTo>
                  <a:cubicBezTo>
                    <a:pt x="2620" y="8574"/>
                    <a:pt x="2835" y="8503"/>
                    <a:pt x="3049" y="8503"/>
                  </a:cubicBezTo>
                  <a:close/>
                  <a:moveTo>
                    <a:pt x="6407" y="9884"/>
                  </a:moveTo>
                  <a:cubicBezTo>
                    <a:pt x="6883" y="9884"/>
                    <a:pt x="7264" y="10265"/>
                    <a:pt x="7264" y="10741"/>
                  </a:cubicBezTo>
                  <a:cubicBezTo>
                    <a:pt x="7264" y="11218"/>
                    <a:pt x="6883" y="11599"/>
                    <a:pt x="6407" y="11599"/>
                  </a:cubicBezTo>
                  <a:cubicBezTo>
                    <a:pt x="5931" y="11599"/>
                    <a:pt x="5550" y="11218"/>
                    <a:pt x="5550" y="10741"/>
                  </a:cubicBezTo>
                  <a:cubicBezTo>
                    <a:pt x="5550" y="10265"/>
                    <a:pt x="5931" y="9884"/>
                    <a:pt x="6407" y="9884"/>
                  </a:cubicBezTo>
                  <a:close/>
                  <a:moveTo>
                    <a:pt x="6346" y="0"/>
                  </a:moveTo>
                  <a:cubicBezTo>
                    <a:pt x="5680" y="0"/>
                    <a:pt x="5145" y="543"/>
                    <a:pt x="5145" y="1216"/>
                  </a:cubicBezTo>
                  <a:cubicBezTo>
                    <a:pt x="5145" y="1811"/>
                    <a:pt x="5597" y="2311"/>
                    <a:pt x="6193" y="2406"/>
                  </a:cubicBezTo>
                  <a:lnTo>
                    <a:pt x="6193" y="3430"/>
                  </a:lnTo>
                  <a:cubicBezTo>
                    <a:pt x="5669" y="3478"/>
                    <a:pt x="5121" y="3716"/>
                    <a:pt x="4740" y="4026"/>
                  </a:cubicBezTo>
                  <a:lnTo>
                    <a:pt x="4002" y="3287"/>
                  </a:lnTo>
                  <a:cubicBezTo>
                    <a:pt x="4240" y="2954"/>
                    <a:pt x="4287" y="2549"/>
                    <a:pt x="4145" y="2121"/>
                  </a:cubicBezTo>
                  <a:cubicBezTo>
                    <a:pt x="3920" y="1629"/>
                    <a:pt x="3472" y="1386"/>
                    <a:pt x="3026" y="1386"/>
                  </a:cubicBezTo>
                  <a:cubicBezTo>
                    <a:pt x="2714" y="1386"/>
                    <a:pt x="2403" y="1505"/>
                    <a:pt x="2168" y="1739"/>
                  </a:cubicBezTo>
                  <a:cubicBezTo>
                    <a:pt x="1858" y="2073"/>
                    <a:pt x="1739" y="2573"/>
                    <a:pt x="1906" y="3049"/>
                  </a:cubicBezTo>
                  <a:cubicBezTo>
                    <a:pt x="2120" y="3549"/>
                    <a:pt x="2573" y="3788"/>
                    <a:pt x="3049" y="3788"/>
                  </a:cubicBezTo>
                  <a:cubicBezTo>
                    <a:pt x="3287" y="3788"/>
                    <a:pt x="3549" y="3716"/>
                    <a:pt x="3764" y="3549"/>
                  </a:cubicBezTo>
                  <a:lnTo>
                    <a:pt x="4502" y="4311"/>
                  </a:lnTo>
                  <a:cubicBezTo>
                    <a:pt x="4407" y="4383"/>
                    <a:pt x="4311" y="4502"/>
                    <a:pt x="4264" y="4621"/>
                  </a:cubicBezTo>
                  <a:cubicBezTo>
                    <a:pt x="4278" y="4752"/>
                    <a:pt x="4363" y="4811"/>
                    <a:pt x="4449" y="4811"/>
                  </a:cubicBezTo>
                  <a:cubicBezTo>
                    <a:pt x="4504" y="4811"/>
                    <a:pt x="4560" y="4787"/>
                    <a:pt x="4597" y="4740"/>
                  </a:cubicBezTo>
                  <a:cubicBezTo>
                    <a:pt x="4668" y="4621"/>
                    <a:pt x="4764" y="4502"/>
                    <a:pt x="4859" y="4431"/>
                  </a:cubicBezTo>
                  <a:cubicBezTo>
                    <a:pt x="5240" y="4026"/>
                    <a:pt x="5812" y="3788"/>
                    <a:pt x="6383" y="3788"/>
                  </a:cubicBezTo>
                  <a:cubicBezTo>
                    <a:pt x="8074" y="3788"/>
                    <a:pt x="9312" y="5764"/>
                    <a:pt x="7979" y="7526"/>
                  </a:cubicBezTo>
                  <a:lnTo>
                    <a:pt x="7955" y="7550"/>
                  </a:lnTo>
                  <a:cubicBezTo>
                    <a:pt x="7436" y="7943"/>
                    <a:pt x="6900" y="8113"/>
                    <a:pt x="6402" y="8113"/>
                  </a:cubicBezTo>
                  <a:cubicBezTo>
                    <a:pt x="5211" y="8113"/>
                    <a:pt x="4240" y="7140"/>
                    <a:pt x="4240" y="5931"/>
                  </a:cubicBezTo>
                  <a:cubicBezTo>
                    <a:pt x="4240" y="5764"/>
                    <a:pt x="4264" y="5550"/>
                    <a:pt x="4287" y="5383"/>
                  </a:cubicBezTo>
                  <a:cubicBezTo>
                    <a:pt x="4232" y="5283"/>
                    <a:pt x="4155" y="5240"/>
                    <a:pt x="4086" y="5240"/>
                  </a:cubicBezTo>
                  <a:cubicBezTo>
                    <a:pt x="4009" y="5240"/>
                    <a:pt x="3943" y="5295"/>
                    <a:pt x="3930" y="5383"/>
                  </a:cubicBezTo>
                  <a:cubicBezTo>
                    <a:pt x="3906" y="5502"/>
                    <a:pt x="3883" y="5645"/>
                    <a:pt x="3883" y="5764"/>
                  </a:cubicBezTo>
                  <a:lnTo>
                    <a:pt x="2835" y="5764"/>
                  </a:lnTo>
                  <a:cubicBezTo>
                    <a:pt x="2739" y="5169"/>
                    <a:pt x="2239" y="4716"/>
                    <a:pt x="1644" y="4716"/>
                  </a:cubicBezTo>
                  <a:cubicBezTo>
                    <a:pt x="691" y="4716"/>
                    <a:pt x="1" y="5788"/>
                    <a:pt x="739" y="6764"/>
                  </a:cubicBezTo>
                  <a:lnTo>
                    <a:pt x="787" y="6812"/>
                  </a:lnTo>
                  <a:cubicBezTo>
                    <a:pt x="1069" y="7020"/>
                    <a:pt x="1362" y="7110"/>
                    <a:pt x="1636" y="7110"/>
                  </a:cubicBezTo>
                  <a:cubicBezTo>
                    <a:pt x="2242" y="7110"/>
                    <a:pt x="2753" y="6671"/>
                    <a:pt x="2835" y="6098"/>
                  </a:cubicBezTo>
                  <a:lnTo>
                    <a:pt x="3883" y="6098"/>
                  </a:lnTo>
                  <a:cubicBezTo>
                    <a:pt x="3883" y="6098"/>
                    <a:pt x="4145" y="7169"/>
                    <a:pt x="4502" y="7574"/>
                  </a:cubicBezTo>
                  <a:lnTo>
                    <a:pt x="3764" y="8312"/>
                  </a:lnTo>
                  <a:cubicBezTo>
                    <a:pt x="3551" y="8153"/>
                    <a:pt x="3300" y="8074"/>
                    <a:pt x="3047" y="8074"/>
                  </a:cubicBezTo>
                  <a:cubicBezTo>
                    <a:pt x="2734" y="8074"/>
                    <a:pt x="2418" y="8194"/>
                    <a:pt x="2168" y="8431"/>
                  </a:cubicBezTo>
                  <a:cubicBezTo>
                    <a:pt x="1930" y="8669"/>
                    <a:pt x="1811" y="8979"/>
                    <a:pt x="1811" y="9312"/>
                  </a:cubicBezTo>
                  <a:cubicBezTo>
                    <a:pt x="1811" y="9622"/>
                    <a:pt x="1930" y="9932"/>
                    <a:pt x="2168" y="10170"/>
                  </a:cubicBezTo>
                  <a:cubicBezTo>
                    <a:pt x="2406" y="10408"/>
                    <a:pt x="2716" y="10527"/>
                    <a:pt x="3049" y="10527"/>
                  </a:cubicBezTo>
                  <a:cubicBezTo>
                    <a:pt x="3335" y="10527"/>
                    <a:pt x="3668" y="10408"/>
                    <a:pt x="3906" y="10170"/>
                  </a:cubicBezTo>
                  <a:cubicBezTo>
                    <a:pt x="4145" y="9932"/>
                    <a:pt x="4264" y="9622"/>
                    <a:pt x="4264" y="9312"/>
                  </a:cubicBezTo>
                  <a:cubicBezTo>
                    <a:pt x="4264" y="9027"/>
                    <a:pt x="4168" y="8789"/>
                    <a:pt x="4025" y="8598"/>
                  </a:cubicBezTo>
                  <a:lnTo>
                    <a:pt x="4764" y="7836"/>
                  </a:lnTo>
                  <a:cubicBezTo>
                    <a:pt x="5145" y="8193"/>
                    <a:pt x="5692" y="8408"/>
                    <a:pt x="6264" y="8479"/>
                  </a:cubicBezTo>
                  <a:lnTo>
                    <a:pt x="6264" y="9503"/>
                  </a:lnTo>
                  <a:cubicBezTo>
                    <a:pt x="5669" y="9598"/>
                    <a:pt x="5216" y="10098"/>
                    <a:pt x="5216" y="10694"/>
                  </a:cubicBezTo>
                  <a:cubicBezTo>
                    <a:pt x="5216" y="11360"/>
                    <a:pt x="5740" y="11884"/>
                    <a:pt x="6407" y="11884"/>
                  </a:cubicBezTo>
                  <a:cubicBezTo>
                    <a:pt x="7050" y="11884"/>
                    <a:pt x="7598" y="11360"/>
                    <a:pt x="7598" y="10694"/>
                  </a:cubicBezTo>
                  <a:cubicBezTo>
                    <a:pt x="7598" y="10098"/>
                    <a:pt x="7145" y="9598"/>
                    <a:pt x="6574" y="9503"/>
                  </a:cubicBezTo>
                  <a:lnTo>
                    <a:pt x="6574" y="8479"/>
                  </a:lnTo>
                  <a:cubicBezTo>
                    <a:pt x="7145" y="8431"/>
                    <a:pt x="7645" y="8193"/>
                    <a:pt x="8050" y="7836"/>
                  </a:cubicBezTo>
                  <a:lnTo>
                    <a:pt x="8788" y="8598"/>
                  </a:lnTo>
                  <a:cubicBezTo>
                    <a:pt x="8645" y="8789"/>
                    <a:pt x="8550" y="9027"/>
                    <a:pt x="8550" y="9312"/>
                  </a:cubicBezTo>
                  <a:cubicBezTo>
                    <a:pt x="8550" y="9622"/>
                    <a:pt x="8669" y="9932"/>
                    <a:pt x="8907" y="10170"/>
                  </a:cubicBezTo>
                  <a:cubicBezTo>
                    <a:pt x="9122" y="10384"/>
                    <a:pt x="9408" y="10503"/>
                    <a:pt x="9717" y="10527"/>
                  </a:cubicBezTo>
                  <a:lnTo>
                    <a:pt x="9765" y="10527"/>
                  </a:lnTo>
                  <a:cubicBezTo>
                    <a:pt x="10027" y="10527"/>
                    <a:pt x="10336" y="10432"/>
                    <a:pt x="10551" y="10265"/>
                  </a:cubicBezTo>
                  <a:cubicBezTo>
                    <a:pt x="10598" y="10194"/>
                    <a:pt x="10622" y="10075"/>
                    <a:pt x="10574" y="10027"/>
                  </a:cubicBezTo>
                  <a:cubicBezTo>
                    <a:pt x="10528" y="9981"/>
                    <a:pt x="10462" y="9954"/>
                    <a:pt x="10409" y="9954"/>
                  </a:cubicBezTo>
                  <a:cubicBezTo>
                    <a:pt x="10379" y="9954"/>
                    <a:pt x="10353" y="9962"/>
                    <a:pt x="10336" y="9979"/>
                  </a:cubicBezTo>
                  <a:cubicBezTo>
                    <a:pt x="10179" y="10125"/>
                    <a:pt x="9984" y="10197"/>
                    <a:pt x="9788" y="10197"/>
                  </a:cubicBezTo>
                  <a:cubicBezTo>
                    <a:pt x="9568" y="10197"/>
                    <a:pt x="9345" y="10108"/>
                    <a:pt x="9169" y="9932"/>
                  </a:cubicBezTo>
                  <a:cubicBezTo>
                    <a:pt x="9027" y="9789"/>
                    <a:pt x="8931" y="9551"/>
                    <a:pt x="8931" y="9336"/>
                  </a:cubicBezTo>
                  <a:cubicBezTo>
                    <a:pt x="8931" y="9122"/>
                    <a:pt x="9027" y="8884"/>
                    <a:pt x="9169" y="8741"/>
                  </a:cubicBezTo>
                  <a:cubicBezTo>
                    <a:pt x="9336" y="8574"/>
                    <a:pt x="9550" y="8491"/>
                    <a:pt x="9768" y="8491"/>
                  </a:cubicBezTo>
                  <a:cubicBezTo>
                    <a:pt x="9985" y="8491"/>
                    <a:pt x="10205" y="8574"/>
                    <a:pt x="10384" y="8741"/>
                  </a:cubicBezTo>
                  <a:cubicBezTo>
                    <a:pt x="10574" y="8908"/>
                    <a:pt x="10670" y="9193"/>
                    <a:pt x="10622" y="9432"/>
                  </a:cubicBezTo>
                  <a:cubicBezTo>
                    <a:pt x="10622" y="9503"/>
                    <a:pt x="10694" y="9598"/>
                    <a:pt x="10789" y="9598"/>
                  </a:cubicBezTo>
                  <a:cubicBezTo>
                    <a:pt x="10860" y="9598"/>
                    <a:pt x="10955" y="9551"/>
                    <a:pt x="10955" y="9455"/>
                  </a:cubicBezTo>
                  <a:cubicBezTo>
                    <a:pt x="10979" y="9098"/>
                    <a:pt x="10860" y="8741"/>
                    <a:pt x="10598" y="8479"/>
                  </a:cubicBezTo>
                  <a:cubicBezTo>
                    <a:pt x="10374" y="8242"/>
                    <a:pt x="10063" y="8121"/>
                    <a:pt x="9749" y="8121"/>
                  </a:cubicBezTo>
                  <a:cubicBezTo>
                    <a:pt x="9495" y="8121"/>
                    <a:pt x="9239" y="8200"/>
                    <a:pt x="9027" y="8360"/>
                  </a:cubicBezTo>
                  <a:lnTo>
                    <a:pt x="8288" y="7598"/>
                  </a:lnTo>
                  <a:cubicBezTo>
                    <a:pt x="8645" y="7217"/>
                    <a:pt x="8836" y="6693"/>
                    <a:pt x="8907" y="6121"/>
                  </a:cubicBezTo>
                  <a:lnTo>
                    <a:pt x="9955" y="6121"/>
                  </a:lnTo>
                  <a:cubicBezTo>
                    <a:pt x="10027" y="6717"/>
                    <a:pt x="10551" y="7169"/>
                    <a:pt x="11146" y="7169"/>
                  </a:cubicBezTo>
                  <a:cubicBezTo>
                    <a:pt x="11789" y="7169"/>
                    <a:pt x="12337" y="6621"/>
                    <a:pt x="12337" y="5978"/>
                  </a:cubicBezTo>
                  <a:cubicBezTo>
                    <a:pt x="12361" y="5312"/>
                    <a:pt x="11813" y="4788"/>
                    <a:pt x="11146" y="4788"/>
                  </a:cubicBezTo>
                  <a:cubicBezTo>
                    <a:pt x="10551" y="4788"/>
                    <a:pt x="9955" y="5836"/>
                    <a:pt x="9955" y="5836"/>
                  </a:cubicBezTo>
                  <a:lnTo>
                    <a:pt x="8907" y="5836"/>
                  </a:lnTo>
                  <a:cubicBezTo>
                    <a:pt x="8884" y="5264"/>
                    <a:pt x="8645" y="4764"/>
                    <a:pt x="8288" y="4335"/>
                  </a:cubicBezTo>
                  <a:lnTo>
                    <a:pt x="9027" y="3597"/>
                  </a:lnTo>
                  <a:cubicBezTo>
                    <a:pt x="9241" y="3740"/>
                    <a:pt x="9503" y="3835"/>
                    <a:pt x="9741" y="3835"/>
                  </a:cubicBezTo>
                  <a:cubicBezTo>
                    <a:pt x="10027" y="3835"/>
                    <a:pt x="10360" y="3716"/>
                    <a:pt x="10598" y="3478"/>
                  </a:cubicBezTo>
                  <a:cubicBezTo>
                    <a:pt x="10860" y="3192"/>
                    <a:pt x="10979" y="2811"/>
                    <a:pt x="10932" y="2430"/>
                  </a:cubicBezTo>
                  <a:cubicBezTo>
                    <a:pt x="10908" y="2240"/>
                    <a:pt x="10836" y="2073"/>
                    <a:pt x="10717" y="1930"/>
                  </a:cubicBezTo>
                  <a:cubicBezTo>
                    <a:pt x="10472" y="1582"/>
                    <a:pt x="10108" y="1415"/>
                    <a:pt x="9743" y="1415"/>
                  </a:cubicBezTo>
                  <a:cubicBezTo>
                    <a:pt x="9434" y="1415"/>
                    <a:pt x="9124" y="1534"/>
                    <a:pt x="8884" y="1763"/>
                  </a:cubicBezTo>
                  <a:cubicBezTo>
                    <a:pt x="8645" y="2001"/>
                    <a:pt x="8526" y="2311"/>
                    <a:pt x="8526" y="2644"/>
                  </a:cubicBezTo>
                  <a:cubicBezTo>
                    <a:pt x="8526" y="2906"/>
                    <a:pt x="8598" y="3145"/>
                    <a:pt x="8765" y="3359"/>
                  </a:cubicBezTo>
                  <a:lnTo>
                    <a:pt x="8002" y="4097"/>
                  </a:lnTo>
                  <a:cubicBezTo>
                    <a:pt x="7621" y="3740"/>
                    <a:pt x="7098" y="3526"/>
                    <a:pt x="6526" y="3478"/>
                  </a:cubicBezTo>
                  <a:lnTo>
                    <a:pt x="6526" y="2406"/>
                  </a:lnTo>
                  <a:cubicBezTo>
                    <a:pt x="7359" y="2287"/>
                    <a:pt x="7931" y="1263"/>
                    <a:pt x="7240" y="334"/>
                  </a:cubicBezTo>
                  <a:lnTo>
                    <a:pt x="7217" y="311"/>
                  </a:lnTo>
                  <a:cubicBezTo>
                    <a:pt x="6923" y="94"/>
                    <a:pt x="6623" y="0"/>
                    <a:pt x="63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0" name="Google Shape;21290;p84"/>
          <p:cNvGrpSpPr/>
          <p:nvPr/>
        </p:nvGrpSpPr>
        <p:grpSpPr>
          <a:xfrm>
            <a:off x="4022564" y="2995090"/>
            <a:ext cx="353606" cy="351489"/>
            <a:chOff x="4365452" y="2995090"/>
            <a:chExt cx="353606" cy="351489"/>
          </a:xfrm>
        </p:grpSpPr>
        <p:sp>
          <p:nvSpPr>
            <p:cNvPr id="21291" name="Google Shape;21291;p84"/>
            <p:cNvSpPr/>
            <p:nvPr/>
          </p:nvSpPr>
          <p:spPr>
            <a:xfrm>
              <a:off x="4371117" y="3172610"/>
              <a:ext cx="171854" cy="170423"/>
            </a:xfrm>
            <a:custGeom>
              <a:rect b="b" l="l" r="r" t="t"/>
              <a:pathLst>
                <a:path extrusionOk="0" h="5716" w="5764">
                  <a:moveTo>
                    <a:pt x="1" y="0"/>
                  </a:moveTo>
                  <a:lnTo>
                    <a:pt x="1" y="5287"/>
                  </a:lnTo>
                  <a:cubicBezTo>
                    <a:pt x="1" y="5549"/>
                    <a:pt x="215" y="5716"/>
                    <a:pt x="453" y="5716"/>
                  </a:cubicBezTo>
                  <a:lnTo>
                    <a:pt x="5764" y="5716"/>
                  </a:lnTo>
                  <a:lnTo>
                    <a:pt x="5764" y="4025"/>
                  </a:lnTo>
                  <a:lnTo>
                    <a:pt x="5764" y="2834"/>
                  </a:lnTo>
                  <a:lnTo>
                    <a:pt x="5764" y="453"/>
                  </a:lnTo>
                  <a:cubicBezTo>
                    <a:pt x="5764" y="191"/>
                    <a:pt x="5549" y="0"/>
                    <a:pt x="531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84"/>
            <p:cNvSpPr/>
            <p:nvPr/>
          </p:nvSpPr>
          <p:spPr>
            <a:xfrm>
              <a:off x="4370401" y="3001470"/>
              <a:ext cx="171854" cy="193529"/>
            </a:xfrm>
            <a:custGeom>
              <a:rect b="b" l="l" r="r" t="t"/>
              <a:pathLst>
                <a:path extrusionOk="0" h="6491" w="5764">
                  <a:moveTo>
                    <a:pt x="477" y="1"/>
                  </a:moveTo>
                  <a:cubicBezTo>
                    <a:pt x="215" y="1"/>
                    <a:pt x="1" y="215"/>
                    <a:pt x="1" y="453"/>
                  </a:cubicBezTo>
                  <a:lnTo>
                    <a:pt x="1" y="5716"/>
                  </a:lnTo>
                  <a:lnTo>
                    <a:pt x="1739" y="5716"/>
                  </a:lnTo>
                  <a:lnTo>
                    <a:pt x="2263" y="6455"/>
                  </a:lnTo>
                  <a:cubicBezTo>
                    <a:pt x="2275" y="6478"/>
                    <a:pt x="2299" y="6490"/>
                    <a:pt x="2323" y="6490"/>
                  </a:cubicBezTo>
                  <a:cubicBezTo>
                    <a:pt x="2347" y="6490"/>
                    <a:pt x="2370" y="6478"/>
                    <a:pt x="2382" y="6455"/>
                  </a:cubicBezTo>
                  <a:lnTo>
                    <a:pt x="2930" y="5716"/>
                  </a:lnTo>
                  <a:lnTo>
                    <a:pt x="5335" y="5716"/>
                  </a:lnTo>
                  <a:cubicBezTo>
                    <a:pt x="5597" y="5716"/>
                    <a:pt x="5764" y="5502"/>
                    <a:pt x="5764" y="5264"/>
                  </a:cubicBezTo>
                  <a:lnTo>
                    <a:pt x="576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84"/>
            <p:cNvSpPr/>
            <p:nvPr/>
          </p:nvSpPr>
          <p:spPr>
            <a:xfrm>
              <a:off x="4518822" y="3001470"/>
              <a:ext cx="195258" cy="170452"/>
            </a:xfrm>
            <a:custGeom>
              <a:rect b="b" l="l" r="r" t="t"/>
              <a:pathLst>
                <a:path extrusionOk="0" h="5717" w="6549">
                  <a:moveTo>
                    <a:pt x="762" y="1"/>
                  </a:moveTo>
                  <a:lnTo>
                    <a:pt x="762" y="1692"/>
                  </a:lnTo>
                  <a:lnTo>
                    <a:pt x="24" y="2239"/>
                  </a:lnTo>
                  <a:cubicBezTo>
                    <a:pt x="0" y="2263"/>
                    <a:pt x="0" y="2335"/>
                    <a:pt x="24" y="2358"/>
                  </a:cubicBezTo>
                  <a:lnTo>
                    <a:pt x="762" y="2882"/>
                  </a:lnTo>
                  <a:lnTo>
                    <a:pt x="762" y="5264"/>
                  </a:lnTo>
                  <a:cubicBezTo>
                    <a:pt x="762" y="5550"/>
                    <a:pt x="976" y="5716"/>
                    <a:pt x="1215" y="5716"/>
                  </a:cubicBezTo>
                  <a:lnTo>
                    <a:pt x="6525" y="5716"/>
                  </a:lnTo>
                  <a:lnTo>
                    <a:pt x="6525" y="453"/>
                  </a:lnTo>
                  <a:cubicBezTo>
                    <a:pt x="6549" y="215"/>
                    <a:pt x="6335" y="1"/>
                    <a:pt x="607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84"/>
            <p:cNvSpPr/>
            <p:nvPr/>
          </p:nvSpPr>
          <p:spPr>
            <a:xfrm>
              <a:off x="4685669" y="3001470"/>
              <a:ext cx="28414" cy="170452"/>
            </a:xfrm>
            <a:custGeom>
              <a:rect b="b" l="l" r="r" t="t"/>
              <a:pathLst>
                <a:path extrusionOk="0" h="5717" w="953">
                  <a:moveTo>
                    <a:pt x="0" y="1"/>
                  </a:moveTo>
                  <a:cubicBezTo>
                    <a:pt x="262" y="1"/>
                    <a:pt x="477" y="191"/>
                    <a:pt x="477" y="453"/>
                  </a:cubicBezTo>
                  <a:lnTo>
                    <a:pt x="477" y="5716"/>
                  </a:lnTo>
                  <a:lnTo>
                    <a:pt x="953" y="5716"/>
                  </a:lnTo>
                  <a:lnTo>
                    <a:pt x="953" y="453"/>
                  </a:lnTo>
                  <a:cubicBezTo>
                    <a:pt x="953" y="215"/>
                    <a:pt x="739"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84"/>
            <p:cNvSpPr/>
            <p:nvPr/>
          </p:nvSpPr>
          <p:spPr>
            <a:xfrm>
              <a:off x="4540826" y="3149354"/>
              <a:ext cx="171138" cy="192963"/>
            </a:xfrm>
            <a:custGeom>
              <a:rect b="b" l="l" r="r" t="t"/>
              <a:pathLst>
                <a:path extrusionOk="0" h="6472" w="5740">
                  <a:moveTo>
                    <a:pt x="3456" y="0"/>
                  </a:moveTo>
                  <a:cubicBezTo>
                    <a:pt x="3436" y="0"/>
                    <a:pt x="3418" y="6"/>
                    <a:pt x="3406" y="18"/>
                  </a:cubicBezTo>
                  <a:lnTo>
                    <a:pt x="2858" y="756"/>
                  </a:lnTo>
                  <a:lnTo>
                    <a:pt x="453" y="756"/>
                  </a:lnTo>
                  <a:cubicBezTo>
                    <a:pt x="191" y="756"/>
                    <a:pt x="0" y="971"/>
                    <a:pt x="0" y="1209"/>
                  </a:cubicBezTo>
                  <a:lnTo>
                    <a:pt x="0" y="6472"/>
                  </a:lnTo>
                  <a:lnTo>
                    <a:pt x="5311" y="6472"/>
                  </a:lnTo>
                  <a:cubicBezTo>
                    <a:pt x="5573" y="6472"/>
                    <a:pt x="5740" y="6257"/>
                    <a:pt x="5740" y="6019"/>
                  </a:cubicBezTo>
                  <a:lnTo>
                    <a:pt x="5740" y="756"/>
                  </a:lnTo>
                  <a:lnTo>
                    <a:pt x="4049" y="756"/>
                  </a:lnTo>
                  <a:lnTo>
                    <a:pt x="3525" y="18"/>
                  </a:lnTo>
                  <a:cubicBezTo>
                    <a:pt x="3501" y="6"/>
                    <a:pt x="3477" y="0"/>
                    <a:pt x="345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84"/>
            <p:cNvSpPr/>
            <p:nvPr/>
          </p:nvSpPr>
          <p:spPr>
            <a:xfrm>
              <a:off x="4686384" y="3171895"/>
              <a:ext cx="27698" cy="170423"/>
            </a:xfrm>
            <a:custGeom>
              <a:rect b="b" l="l" r="r" t="t"/>
              <a:pathLst>
                <a:path extrusionOk="0" h="5716" w="929">
                  <a:moveTo>
                    <a:pt x="477" y="0"/>
                  </a:moveTo>
                  <a:lnTo>
                    <a:pt x="477" y="5263"/>
                  </a:lnTo>
                  <a:cubicBezTo>
                    <a:pt x="477" y="5501"/>
                    <a:pt x="262" y="5716"/>
                    <a:pt x="0" y="5716"/>
                  </a:cubicBezTo>
                  <a:lnTo>
                    <a:pt x="477" y="5716"/>
                  </a:lnTo>
                  <a:cubicBezTo>
                    <a:pt x="715" y="5716"/>
                    <a:pt x="929" y="5549"/>
                    <a:pt x="929" y="5263"/>
                  </a:cubicBezTo>
                  <a:lnTo>
                    <a:pt x="92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84"/>
            <p:cNvSpPr/>
            <p:nvPr/>
          </p:nvSpPr>
          <p:spPr>
            <a:xfrm>
              <a:off x="4541541" y="3256391"/>
              <a:ext cx="23435" cy="35510"/>
            </a:xfrm>
            <a:custGeom>
              <a:rect b="b" l="l" r="r" t="t"/>
              <a:pathLst>
                <a:path extrusionOk="0" h="1191" w="786">
                  <a:moveTo>
                    <a:pt x="0" y="0"/>
                  </a:moveTo>
                  <a:lnTo>
                    <a:pt x="0" y="1191"/>
                  </a:lnTo>
                  <a:lnTo>
                    <a:pt x="762" y="643"/>
                  </a:lnTo>
                  <a:cubicBezTo>
                    <a:pt x="786" y="619"/>
                    <a:pt x="786" y="572"/>
                    <a:pt x="762" y="524"/>
                  </a:cubicBezTo>
                  <a:lnTo>
                    <a:pt x="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84"/>
            <p:cNvSpPr/>
            <p:nvPr/>
          </p:nvSpPr>
          <p:spPr>
            <a:xfrm>
              <a:off x="4488261" y="3118645"/>
              <a:ext cx="106559" cy="106529"/>
            </a:xfrm>
            <a:custGeom>
              <a:rect b="b" l="l" r="r" t="t"/>
              <a:pathLst>
                <a:path extrusionOk="0" h="3573" w="3574">
                  <a:moveTo>
                    <a:pt x="1787" y="0"/>
                  </a:moveTo>
                  <a:cubicBezTo>
                    <a:pt x="811" y="0"/>
                    <a:pt x="1" y="810"/>
                    <a:pt x="1" y="1786"/>
                  </a:cubicBezTo>
                  <a:cubicBezTo>
                    <a:pt x="1" y="2763"/>
                    <a:pt x="811" y="3572"/>
                    <a:pt x="1787" y="3572"/>
                  </a:cubicBezTo>
                  <a:cubicBezTo>
                    <a:pt x="2787" y="3572"/>
                    <a:pt x="3573" y="2763"/>
                    <a:pt x="3573" y="1786"/>
                  </a:cubicBezTo>
                  <a:cubicBezTo>
                    <a:pt x="3573" y="810"/>
                    <a:pt x="2787" y="0"/>
                    <a:pt x="1787"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84"/>
            <p:cNvSpPr/>
            <p:nvPr/>
          </p:nvSpPr>
          <p:spPr>
            <a:xfrm>
              <a:off x="4505316" y="3125025"/>
              <a:ext cx="89505" cy="100149"/>
            </a:xfrm>
            <a:custGeom>
              <a:rect b="b" l="l" r="r" t="t"/>
              <a:pathLst>
                <a:path extrusionOk="0" h="3359" w="3002">
                  <a:moveTo>
                    <a:pt x="2049" y="1"/>
                  </a:moveTo>
                  <a:lnTo>
                    <a:pt x="2049" y="1"/>
                  </a:lnTo>
                  <a:cubicBezTo>
                    <a:pt x="2406" y="334"/>
                    <a:pt x="2620" y="810"/>
                    <a:pt x="2620" y="1310"/>
                  </a:cubicBezTo>
                  <a:cubicBezTo>
                    <a:pt x="2620" y="2287"/>
                    <a:pt x="1810" y="3096"/>
                    <a:pt x="834" y="3096"/>
                  </a:cubicBezTo>
                  <a:cubicBezTo>
                    <a:pt x="548" y="3096"/>
                    <a:pt x="239" y="3001"/>
                    <a:pt x="1" y="2882"/>
                  </a:cubicBezTo>
                  <a:lnTo>
                    <a:pt x="1" y="2882"/>
                  </a:lnTo>
                  <a:cubicBezTo>
                    <a:pt x="334" y="3192"/>
                    <a:pt x="739" y="3358"/>
                    <a:pt x="1215" y="3358"/>
                  </a:cubicBezTo>
                  <a:cubicBezTo>
                    <a:pt x="2215" y="3358"/>
                    <a:pt x="3001" y="2549"/>
                    <a:pt x="3001" y="1572"/>
                  </a:cubicBezTo>
                  <a:cubicBezTo>
                    <a:pt x="3001" y="882"/>
                    <a:pt x="2620" y="262"/>
                    <a:pt x="2049"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84"/>
            <p:cNvSpPr/>
            <p:nvPr/>
          </p:nvSpPr>
          <p:spPr>
            <a:xfrm>
              <a:off x="4365452" y="2995090"/>
              <a:ext cx="353606" cy="351489"/>
            </a:xfrm>
            <a:custGeom>
              <a:rect b="b" l="l" r="r" t="t"/>
              <a:pathLst>
                <a:path extrusionOk="0" h="11789" w="11860">
                  <a:moveTo>
                    <a:pt x="11217" y="358"/>
                  </a:moveTo>
                  <a:cubicBezTo>
                    <a:pt x="11360" y="358"/>
                    <a:pt x="11502" y="477"/>
                    <a:pt x="11502" y="667"/>
                  </a:cubicBezTo>
                  <a:lnTo>
                    <a:pt x="11502" y="5764"/>
                  </a:lnTo>
                  <a:lnTo>
                    <a:pt x="10026" y="5764"/>
                  </a:lnTo>
                  <a:lnTo>
                    <a:pt x="9550" y="5073"/>
                  </a:lnTo>
                  <a:cubicBezTo>
                    <a:pt x="9478" y="5002"/>
                    <a:pt x="9431" y="4978"/>
                    <a:pt x="9335" y="4978"/>
                  </a:cubicBezTo>
                  <a:cubicBezTo>
                    <a:pt x="9240" y="4978"/>
                    <a:pt x="9192" y="5002"/>
                    <a:pt x="9121" y="5073"/>
                  </a:cubicBezTo>
                  <a:lnTo>
                    <a:pt x="8645" y="5764"/>
                  </a:lnTo>
                  <a:lnTo>
                    <a:pt x="7859" y="5764"/>
                  </a:lnTo>
                  <a:cubicBezTo>
                    <a:pt x="7764" y="4787"/>
                    <a:pt x="7025" y="4049"/>
                    <a:pt x="6073" y="3977"/>
                  </a:cubicBezTo>
                  <a:lnTo>
                    <a:pt x="6073" y="3073"/>
                  </a:lnTo>
                  <a:cubicBezTo>
                    <a:pt x="6073" y="3001"/>
                    <a:pt x="6025" y="2953"/>
                    <a:pt x="6001" y="2930"/>
                  </a:cubicBezTo>
                  <a:lnTo>
                    <a:pt x="5382" y="2477"/>
                  </a:lnTo>
                  <a:lnTo>
                    <a:pt x="6001" y="2025"/>
                  </a:lnTo>
                  <a:cubicBezTo>
                    <a:pt x="6073" y="2001"/>
                    <a:pt x="6073" y="1953"/>
                    <a:pt x="6073" y="1882"/>
                  </a:cubicBezTo>
                  <a:lnTo>
                    <a:pt x="6073" y="358"/>
                  </a:lnTo>
                  <a:close/>
                  <a:moveTo>
                    <a:pt x="5739" y="358"/>
                  </a:moveTo>
                  <a:lnTo>
                    <a:pt x="5739" y="1787"/>
                  </a:lnTo>
                  <a:lnTo>
                    <a:pt x="5049" y="2263"/>
                  </a:lnTo>
                  <a:cubicBezTo>
                    <a:pt x="5001" y="2334"/>
                    <a:pt x="4953" y="2382"/>
                    <a:pt x="4953" y="2477"/>
                  </a:cubicBezTo>
                  <a:cubicBezTo>
                    <a:pt x="4953" y="2572"/>
                    <a:pt x="5001" y="2620"/>
                    <a:pt x="5049" y="2692"/>
                  </a:cubicBezTo>
                  <a:lnTo>
                    <a:pt x="5739" y="3168"/>
                  </a:lnTo>
                  <a:lnTo>
                    <a:pt x="5739" y="3977"/>
                  </a:lnTo>
                  <a:cubicBezTo>
                    <a:pt x="5430" y="4001"/>
                    <a:pt x="5168" y="4097"/>
                    <a:pt x="4930" y="4239"/>
                  </a:cubicBezTo>
                  <a:cubicBezTo>
                    <a:pt x="4882" y="4263"/>
                    <a:pt x="4811" y="4359"/>
                    <a:pt x="4834" y="4454"/>
                  </a:cubicBezTo>
                  <a:cubicBezTo>
                    <a:pt x="4864" y="4528"/>
                    <a:pt x="4922" y="4565"/>
                    <a:pt x="4990" y="4565"/>
                  </a:cubicBezTo>
                  <a:cubicBezTo>
                    <a:pt x="5031" y="4565"/>
                    <a:pt x="5076" y="4552"/>
                    <a:pt x="5120" y="4525"/>
                  </a:cubicBezTo>
                  <a:cubicBezTo>
                    <a:pt x="5358" y="4382"/>
                    <a:pt x="5644" y="4335"/>
                    <a:pt x="5906" y="4335"/>
                  </a:cubicBezTo>
                  <a:cubicBezTo>
                    <a:pt x="6811" y="4335"/>
                    <a:pt x="7525" y="5049"/>
                    <a:pt x="7525" y="5930"/>
                  </a:cubicBezTo>
                  <a:cubicBezTo>
                    <a:pt x="7549" y="6788"/>
                    <a:pt x="6811" y="7550"/>
                    <a:pt x="5906" y="7550"/>
                  </a:cubicBezTo>
                  <a:cubicBezTo>
                    <a:pt x="5025" y="7550"/>
                    <a:pt x="4311" y="6835"/>
                    <a:pt x="4311" y="5930"/>
                  </a:cubicBezTo>
                  <a:cubicBezTo>
                    <a:pt x="4311" y="5597"/>
                    <a:pt x="4406" y="5311"/>
                    <a:pt x="4572" y="5049"/>
                  </a:cubicBezTo>
                  <a:cubicBezTo>
                    <a:pt x="4644" y="4978"/>
                    <a:pt x="4596" y="4859"/>
                    <a:pt x="4549" y="4811"/>
                  </a:cubicBezTo>
                  <a:cubicBezTo>
                    <a:pt x="4504" y="4778"/>
                    <a:pt x="4455" y="4760"/>
                    <a:pt x="4410" y="4760"/>
                  </a:cubicBezTo>
                  <a:cubicBezTo>
                    <a:pt x="4358" y="4760"/>
                    <a:pt x="4312" y="4784"/>
                    <a:pt x="4287" y="4835"/>
                  </a:cubicBezTo>
                  <a:cubicBezTo>
                    <a:pt x="4096" y="5097"/>
                    <a:pt x="3977" y="5430"/>
                    <a:pt x="3953" y="5764"/>
                  </a:cubicBezTo>
                  <a:lnTo>
                    <a:pt x="3048" y="5764"/>
                  </a:lnTo>
                  <a:cubicBezTo>
                    <a:pt x="3001" y="5764"/>
                    <a:pt x="2929" y="5787"/>
                    <a:pt x="2905" y="5811"/>
                  </a:cubicBezTo>
                  <a:lnTo>
                    <a:pt x="2453" y="6430"/>
                  </a:lnTo>
                  <a:lnTo>
                    <a:pt x="2024" y="5811"/>
                  </a:lnTo>
                  <a:cubicBezTo>
                    <a:pt x="1977" y="5764"/>
                    <a:pt x="1929" y="5764"/>
                    <a:pt x="1858" y="5764"/>
                  </a:cubicBezTo>
                  <a:lnTo>
                    <a:pt x="286" y="5764"/>
                  </a:lnTo>
                  <a:lnTo>
                    <a:pt x="286" y="667"/>
                  </a:lnTo>
                  <a:cubicBezTo>
                    <a:pt x="286" y="524"/>
                    <a:pt x="405" y="358"/>
                    <a:pt x="595" y="358"/>
                  </a:cubicBezTo>
                  <a:close/>
                  <a:moveTo>
                    <a:pt x="3977" y="6073"/>
                  </a:moveTo>
                  <a:cubicBezTo>
                    <a:pt x="4072" y="7026"/>
                    <a:pt x="4811" y="7788"/>
                    <a:pt x="5763" y="7859"/>
                  </a:cubicBezTo>
                  <a:lnTo>
                    <a:pt x="5763" y="8764"/>
                  </a:lnTo>
                  <a:cubicBezTo>
                    <a:pt x="5763" y="8812"/>
                    <a:pt x="5787" y="8883"/>
                    <a:pt x="5835" y="8907"/>
                  </a:cubicBezTo>
                  <a:lnTo>
                    <a:pt x="6454" y="9360"/>
                  </a:lnTo>
                  <a:lnTo>
                    <a:pt x="5835" y="9812"/>
                  </a:lnTo>
                  <a:cubicBezTo>
                    <a:pt x="5763" y="9836"/>
                    <a:pt x="5763" y="9883"/>
                    <a:pt x="5763" y="9955"/>
                  </a:cubicBezTo>
                  <a:lnTo>
                    <a:pt x="5763" y="11479"/>
                  </a:lnTo>
                  <a:lnTo>
                    <a:pt x="619" y="11479"/>
                  </a:lnTo>
                  <a:cubicBezTo>
                    <a:pt x="476" y="11479"/>
                    <a:pt x="310" y="11360"/>
                    <a:pt x="310" y="11169"/>
                  </a:cubicBezTo>
                  <a:lnTo>
                    <a:pt x="310" y="6073"/>
                  </a:lnTo>
                  <a:lnTo>
                    <a:pt x="1810" y="6073"/>
                  </a:lnTo>
                  <a:lnTo>
                    <a:pt x="2286" y="6764"/>
                  </a:lnTo>
                  <a:cubicBezTo>
                    <a:pt x="2334" y="6835"/>
                    <a:pt x="2405" y="6859"/>
                    <a:pt x="2501" y="6859"/>
                  </a:cubicBezTo>
                  <a:cubicBezTo>
                    <a:pt x="2572" y="6859"/>
                    <a:pt x="2643" y="6811"/>
                    <a:pt x="2691" y="6764"/>
                  </a:cubicBezTo>
                  <a:lnTo>
                    <a:pt x="3167" y="6073"/>
                  </a:lnTo>
                  <a:close/>
                  <a:moveTo>
                    <a:pt x="619" y="0"/>
                  </a:moveTo>
                  <a:cubicBezTo>
                    <a:pt x="262" y="0"/>
                    <a:pt x="0" y="310"/>
                    <a:pt x="0" y="643"/>
                  </a:cubicBezTo>
                  <a:lnTo>
                    <a:pt x="0" y="11622"/>
                  </a:lnTo>
                  <a:cubicBezTo>
                    <a:pt x="0" y="11717"/>
                    <a:pt x="72" y="11789"/>
                    <a:pt x="167" y="11789"/>
                  </a:cubicBezTo>
                  <a:lnTo>
                    <a:pt x="9312" y="11789"/>
                  </a:lnTo>
                  <a:cubicBezTo>
                    <a:pt x="9454" y="11646"/>
                    <a:pt x="9359" y="11479"/>
                    <a:pt x="9216" y="11479"/>
                  </a:cubicBezTo>
                  <a:lnTo>
                    <a:pt x="6097" y="11479"/>
                  </a:lnTo>
                  <a:lnTo>
                    <a:pt x="6097" y="10050"/>
                  </a:lnTo>
                  <a:lnTo>
                    <a:pt x="6787" y="9574"/>
                  </a:lnTo>
                  <a:cubicBezTo>
                    <a:pt x="6835" y="9502"/>
                    <a:pt x="6859" y="9455"/>
                    <a:pt x="6859" y="9360"/>
                  </a:cubicBezTo>
                  <a:cubicBezTo>
                    <a:pt x="6859" y="9264"/>
                    <a:pt x="6835" y="9217"/>
                    <a:pt x="6787" y="9145"/>
                  </a:cubicBezTo>
                  <a:lnTo>
                    <a:pt x="6097" y="8669"/>
                  </a:lnTo>
                  <a:lnTo>
                    <a:pt x="6097" y="7859"/>
                  </a:lnTo>
                  <a:cubicBezTo>
                    <a:pt x="7049" y="7764"/>
                    <a:pt x="7787" y="7026"/>
                    <a:pt x="7883" y="6073"/>
                  </a:cubicBezTo>
                  <a:lnTo>
                    <a:pt x="8764" y="6073"/>
                  </a:lnTo>
                  <a:cubicBezTo>
                    <a:pt x="8835" y="6073"/>
                    <a:pt x="8883" y="6049"/>
                    <a:pt x="8931" y="6026"/>
                  </a:cubicBezTo>
                  <a:lnTo>
                    <a:pt x="9359" y="5383"/>
                  </a:lnTo>
                  <a:lnTo>
                    <a:pt x="9812" y="6026"/>
                  </a:lnTo>
                  <a:cubicBezTo>
                    <a:pt x="9835" y="6073"/>
                    <a:pt x="9907" y="6073"/>
                    <a:pt x="9955" y="6073"/>
                  </a:cubicBezTo>
                  <a:lnTo>
                    <a:pt x="11550" y="6073"/>
                  </a:lnTo>
                  <a:lnTo>
                    <a:pt x="11550" y="11265"/>
                  </a:lnTo>
                  <a:cubicBezTo>
                    <a:pt x="11550" y="11336"/>
                    <a:pt x="11455" y="11431"/>
                    <a:pt x="11360" y="11431"/>
                  </a:cubicBezTo>
                  <a:lnTo>
                    <a:pt x="10026" y="11431"/>
                  </a:lnTo>
                  <a:cubicBezTo>
                    <a:pt x="10002" y="11431"/>
                    <a:pt x="9955" y="11431"/>
                    <a:pt x="9931" y="11455"/>
                  </a:cubicBezTo>
                  <a:cubicBezTo>
                    <a:pt x="9812" y="11622"/>
                    <a:pt x="9931" y="11765"/>
                    <a:pt x="10050" y="11765"/>
                  </a:cubicBezTo>
                  <a:lnTo>
                    <a:pt x="11241" y="11765"/>
                  </a:lnTo>
                  <a:cubicBezTo>
                    <a:pt x="11598" y="11765"/>
                    <a:pt x="11860" y="11455"/>
                    <a:pt x="11860" y="11146"/>
                  </a:cubicBezTo>
                  <a:lnTo>
                    <a:pt x="11860" y="596"/>
                  </a:lnTo>
                  <a:cubicBezTo>
                    <a:pt x="11836" y="310"/>
                    <a:pt x="11574" y="0"/>
                    <a:pt x="11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84"/>
            <p:cNvSpPr/>
            <p:nvPr/>
          </p:nvSpPr>
          <p:spPr>
            <a:xfrm>
              <a:off x="4512412" y="3156271"/>
              <a:ext cx="59690" cy="10674"/>
            </a:xfrm>
            <a:custGeom>
              <a:rect b="b" l="l" r="r" t="t"/>
              <a:pathLst>
                <a:path extrusionOk="0" h="358" w="2002">
                  <a:moveTo>
                    <a:pt x="215" y="0"/>
                  </a:moveTo>
                  <a:cubicBezTo>
                    <a:pt x="120" y="0"/>
                    <a:pt x="72" y="48"/>
                    <a:pt x="24" y="143"/>
                  </a:cubicBezTo>
                  <a:cubicBezTo>
                    <a:pt x="1" y="262"/>
                    <a:pt x="96" y="358"/>
                    <a:pt x="215" y="358"/>
                  </a:cubicBezTo>
                  <a:lnTo>
                    <a:pt x="1787" y="358"/>
                  </a:lnTo>
                  <a:cubicBezTo>
                    <a:pt x="1882" y="358"/>
                    <a:pt x="1930" y="286"/>
                    <a:pt x="1953" y="191"/>
                  </a:cubicBezTo>
                  <a:cubicBezTo>
                    <a:pt x="2001" y="72"/>
                    <a:pt x="1906"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84"/>
            <p:cNvSpPr/>
            <p:nvPr/>
          </p:nvSpPr>
          <p:spPr>
            <a:xfrm>
              <a:off x="4525203" y="3177560"/>
              <a:ext cx="34108" cy="10674"/>
            </a:xfrm>
            <a:custGeom>
              <a:rect b="b" l="l" r="r" t="t"/>
              <a:pathLst>
                <a:path extrusionOk="0" h="358" w="1144">
                  <a:moveTo>
                    <a:pt x="191" y="1"/>
                  </a:moveTo>
                  <a:cubicBezTo>
                    <a:pt x="119" y="1"/>
                    <a:pt x="48" y="48"/>
                    <a:pt x="24" y="144"/>
                  </a:cubicBezTo>
                  <a:cubicBezTo>
                    <a:pt x="0" y="263"/>
                    <a:pt x="72" y="358"/>
                    <a:pt x="191" y="358"/>
                  </a:cubicBezTo>
                  <a:lnTo>
                    <a:pt x="977" y="358"/>
                  </a:lnTo>
                  <a:cubicBezTo>
                    <a:pt x="1072" y="358"/>
                    <a:pt x="1120" y="287"/>
                    <a:pt x="1143" y="191"/>
                  </a:cubicBezTo>
                  <a:cubicBezTo>
                    <a:pt x="1143" y="72"/>
                    <a:pt x="1072"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84"/>
            <p:cNvSpPr/>
            <p:nvPr/>
          </p:nvSpPr>
          <p:spPr>
            <a:xfrm>
              <a:off x="4410175" y="3229409"/>
              <a:ext cx="90190" cy="10674"/>
            </a:xfrm>
            <a:custGeom>
              <a:rect b="b" l="l" r="r" t="t"/>
              <a:pathLst>
                <a:path extrusionOk="0" h="358" w="3025">
                  <a:moveTo>
                    <a:pt x="215" y="0"/>
                  </a:moveTo>
                  <a:cubicBezTo>
                    <a:pt x="119" y="0"/>
                    <a:pt x="72" y="72"/>
                    <a:pt x="48" y="167"/>
                  </a:cubicBezTo>
                  <a:cubicBezTo>
                    <a:pt x="0" y="286"/>
                    <a:pt x="96" y="357"/>
                    <a:pt x="215" y="357"/>
                  </a:cubicBezTo>
                  <a:lnTo>
                    <a:pt x="2834" y="357"/>
                  </a:lnTo>
                  <a:cubicBezTo>
                    <a:pt x="2930" y="357"/>
                    <a:pt x="2977" y="310"/>
                    <a:pt x="3001" y="215"/>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84"/>
            <p:cNvSpPr/>
            <p:nvPr/>
          </p:nvSpPr>
          <p:spPr>
            <a:xfrm>
              <a:off x="4410175" y="3252128"/>
              <a:ext cx="90190" cy="10674"/>
            </a:xfrm>
            <a:custGeom>
              <a:rect b="b" l="l" r="r" t="t"/>
              <a:pathLst>
                <a:path extrusionOk="0" h="358" w="3025">
                  <a:moveTo>
                    <a:pt x="215" y="0"/>
                  </a:moveTo>
                  <a:cubicBezTo>
                    <a:pt x="119" y="0"/>
                    <a:pt x="72" y="48"/>
                    <a:pt x="48" y="143"/>
                  </a:cubicBezTo>
                  <a:cubicBezTo>
                    <a:pt x="0" y="262"/>
                    <a:pt x="96" y="358"/>
                    <a:pt x="215" y="358"/>
                  </a:cubicBezTo>
                  <a:lnTo>
                    <a:pt x="2834" y="358"/>
                  </a:lnTo>
                  <a:cubicBezTo>
                    <a:pt x="2930" y="358"/>
                    <a:pt x="2977" y="286"/>
                    <a:pt x="3001" y="191"/>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84"/>
            <p:cNvSpPr/>
            <p:nvPr/>
          </p:nvSpPr>
          <p:spPr>
            <a:xfrm>
              <a:off x="4430062" y="3274132"/>
              <a:ext cx="50417" cy="10674"/>
            </a:xfrm>
            <a:custGeom>
              <a:rect b="b" l="l" r="r" t="t"/>
              <a:pathLst>
                <a:path extrusionOk="0" h="358" w="1691">
                  <a:moveTo>
                    <a:pt x="215" y="1"/>
                  </a:moveTo>
                  <a:cubicBezTo>
                    <a:pt x="119" y="1"/>
                    <a:pt x="48" y="48"/>
                    <a:pt x="24" y="143"/>
                  </a:cubicBezTo>
                  <a:cubicBezTo>
                    <a:pt x="0" y="262"/>
                    <a:pt x="95" y="358"/>
                    <a:pt x="215" y="358"/>
                  </a:cubicBezTo>
                  <a:lnTo>
                    <a:pt x="1524" y="358"/>
                  </a:lnTo>
                  <a:cubicBezTo>
                    <a:pt x="1596" y="358"/>
                    <a:pt x="1667" y="286"/>
                    <a:pt x="1691" y="215"/>
                  </a:cubicBezTo>
                  <a:cubicBezTo>
                    <a:pt x="1691" y="96"/>
                    <a:pt x="1596"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84"/>
            <p:cNvSpPr/>
            <p:nvPr/>
          </p:nvSpPr>
          <p:spPr>
            <a:xfrm>
              <a:off x="4583432" y="3229409"/>
              <a:ext cx="90190" cy="10674"/>
            </a:xfrm>
            <a:custGeom>
              <a:rect b="b" l="l" r="r" t="t"/>
              <a:pathLst>
                <a:path extrusionOk="0" h="358" w="3025">
                  <a:moveTo>
                    <a:pt x="214" y="0"/>
                  </a:moveTo>
                  <a:cubicBezTo>
                    <a:pt x="119" y="0"/>
                    <a:pt x="72" y="72"/>
                    <a:pt x="24" y="167"/>
                  </a:cubicBezTo>
                  <a:cubicBezTo>
                    <a:pt x="0" y="286"/>
                    <a:pt x="95" y="357"/>
                    <a:pt x="214" y="357"/>
                  </a:cubicBezTo>
                  <a:lnTo>
                    <a:pt x="2834" y="357"/>
                  </a:lnTo>
                  <a:cubicBezTo>
                    <a:pt x="2929" y="357"/>
                    <a:pt x="2977" y="310"/>
                    <a:pt x="3001" y="215"/>
                  </a:cubicBezTo>
                  <a:cubicBezTo>
                    <a:pt x="3025" y="95"/>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84"/>
            <p:cNvSpPr/>
            <p:nvPr/>
          </p:nvSpPr>
          <p:spPr>
            <a:xfrm>
              <a:off x="4583432" y="3252128"/>
              <a:ext cx="90190" cy="10674"/>
            </a:xfrm>
            <a:custGeom>
              <a:rect b="b" l="l" r="r" t="t"/>
              <a:pathLst>
                <a:path extrusionOk="0" h="358" w="3025">
                  <a:moveTo>
                    <a:pt x="214" y="0"/>
                  </a:moveTo>
                  <a:cubicBezTo>
                    <a:pt x="119" y="0"/>
                    <a:pt x="72" y="48"/>
                    <a:pt x="24" y="143"/>
                  </a:cubicBezTo>
                  <a:cubicBezTo>
                    <a:pt x="0" y="262"/>
                    <a:pt x="95" y="358"/>
                    <a:pt x="214" y="358"/>
                  </a:cubicBezTo>
                  <a:lnTo>
                    <a:pt x="2834" y="358"/>
                  </a:lnTo>
                  <a:cubicBezTo>
                    <a:pt x="2929" y="358"/>
                    <a:pt x="2977" y="286"/>
                    <a:pt x="3001" y="191"/>
                  </a:cubicBezTo>
                  <a:cubicBezTo>
                    <a:pt x="3025" y="72"/>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84"/>
            <p:cNvSpPr/>
            <p:nvPr/>
          </p:nvSpPr>
          <p:spPr>
            <a:xfrm>
              <a:off x="4603289" y="3274132"/>
              <a:ext cx="50447" cy="10674"/>
            </a:xfrm>
            <a:custGeom>
              <a:rect b="b" l="l" r="r" t="t"/>
              <a:pathLst>
                <a:path extrusionOk="0" h="358" w="1692">
                  <a:moveTo>
                    <a:pt x="191" y="1"/>
                  </a:moveTo>
                  <a:cubicBezTo>
                    <a:pt x="120" y="1"/>
                    <a:pt x="49" y="48"/>
                    <a:pt x="25" y="143"/>
                  </a:cubicBezTo>
                  <a:cubicBezTo>
                    <a:pt x="1" y="262"/>
                    <a:pt x="72" y="358"/>
                    <a:pt x="191" y="358"/>
                  </a:cubicBezTo>
                  <a:lnTo>
                    <a:pt x="1501" y="358"/>
                  </a:lnTo>
                  <a:cubicBezTo>
                    <a:pt x="1597" y="358"/>
                    <a:pt x="1668" y="286"/>
                    <a:pt x="1692" y="215"/>
                  </a:cubicBezTo>
                  <a:cubicBezTo>
                    <a:pt x="1692" y="96"/>
                    <a:pt x="1597"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84"/>
            <p:cNvSpPr/>
            <p:nvPr/>
          </p:nvSpPr>
          <p:spPr>
            <a:xfrm>
              <a:off x="4583432" y="3058984"/>
              <a:ext cx="89475" cy="10674"/>
            </a:xfrm>
            <a:custGeom>
              <a:rect b="b" l="l" r="r" t="t"/>
              <a:pathLst>
                <a:path extrusionOk="0" h="358" w="3001">
                  <a:moveTo>
                    <a:pt x="214" y="1"/>
                  </a:moveTo>
                  <a:cubicBezTo>
                    <a:pt x="119" y="1"/>
                    <a:pt x="72" y="72"/>
                    <a:pt x="24" y="167"/>
                  </a:cubicBezTo>
                  <a:cubicBezTo>
                    <a:pt x="0" y="287"/>
                    <a:pt x="95" y="358"/>
                    <a:pt x="214" y="358"/>
                  </a:cubicBezTo>
                  <a:lnTo>
                    <a:pt x="2834" y="358"/>
                  </a:lnTo>
                  <a:cubicBezTo>
                    <a:pt x="2929" y="358"/>
                    <a:pt x="2977" y="310"/>
                    <a:pt x="3001" y="215"/>
                  </a:cubicBezTo>
                  <a:cubicBezTo>
                    <a:pt x="3001" y="96"/>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84"/>
            <p:cNvSpPr/>
            <p:nvPr/>
          </p:nvSpPr>
          <p:spPr>
            <a:xfrm>
              <a:off x="4583432" y="3081703"/>
              <a:ext cx="89475" cy="10704"/>
            </a:xfrm>
            <a:custGeom>
              <a:rect b="b" l="l" r="r" t="t"/>
              <a:pathLst>
                <a:path extrusionOk="0" h="359" w="3001">
                  <a:moveTo>
                    <a:pt x="214" y="1"/>
                  </a:moveTo>
                  <a:cubicBezTo>
                    <a:pt x="119" y="1"/>
                    <a:pt x="72" y="48"/>
                    <a:pt x="24" y="144"/>
                  </a:cubicBezTo>
                  <a:cubicBezTo>
                    <a:pt x="0" y="263"/>
                    <a:pt x="95" y="358"/>
                    <a:pt x="214" y="358"/>
                  </a:cubicBezTo>
                  <a:lnTo>
                    <a:pt x="2834" y="358"/>
                  </a:lnTo>
                  <a:cubicBezTo>
                    <a:pt x="2929" y="358"/>
                    <a:pt x="2977" y="287"/>
                    <a:pt x="3001" y="191"/>
                  </a:cubicBezTo>
                  <a:cubicBezTo>
                    <a:pt x="3001" y="72"/>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84"/>
            <p:cNvSpPr/>
            <p:nvPr/>
          </p:nvSpPr>
          <p:spPr>
            <a:xfrm>
              <a:off x="4603289" y="3103737"/>
              <a:ext cx="50447" cy="10674"/>
            </a:xfrm>
            <a:custGeom>
              <a:rect b="b" l="l" r="r" t="t"/>
              <a:pathLst>
                <a:path extrusionOk="0" h="358" w="1692">
                  <a:moveTo>
                    <a:pt x="191" y="0"/>
                  </a:moveTo>
                  <a:cubicBezTo>
                    <a:pt x="120" y="0"/>
                    <a:pt x="49" y="48"/>
                    <a:pt x="25" y="143"/>
                  </a:cubicBezTo>
                  <a:cubicBezTo>
                    <a:pt x="1" y="262"/>
                    <a:pt x="72" y="357"/>
                    <a:pt x="191" y="357"/>
                  </a:cubicBezTo>
                  <a:lnTo>
                    <a:pt x="1501" y="357"/>
                  </a:lnTo>
                  <a:cubicBezTo>
                    <a:pt x="1597" y="357"/>
                    <a:pt x="1668" y="286"/>
                    <a:pt x="1692" y="214"/>
                  </a:cubicBezTo>
                  <a:cubicBezTo>
                    <a:pt x="1692" y="95"/>
                    <a:pt x="1597"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84"/>
            <p:cNvSpPr/>
            <p:nvPr/>
          </p:nvSpPr>
          <p:spPr>
            <a:xfrm>
              <a:off x="4412292" y="3058984"/>
              <a:ext cx="89505" cy="10674"/>
            </a:xfrm>
            <a:custGeom>
              <a:rect b="b" l="l" r="r" t="t"/>
              <a:pathLst>
                <a:path extrusionOk="0" h="358" w="3002">
                  <a:moveTo>
                    <a:pt x="215" y="1"/>
                  </a:moveTo>
                  <a:cubicBezTo>
                    <a:pt x="120" y="1"/>
                    <a:pt x="48" y="72"/>
                    <a:pt x="25" y="167"/>
                  </a:cubicBezTo>
                  <a:cubicBezTo>
                    <a:pt x="1" y="287"/>
                    <a:pt x="96" y="358"/>
                    <a:pt x="215" y="358"/>
                  </a:cubicBezTo>
                  <a:lnTo>
                    <a:pt x="2835" y="358"/>
                  </a:lnTo>
                  <a:cubicBezTo>
                    <a:pt x="2906" y="358"/>
                    <a:pt x="2978" y="310"/>
                    <a:pt x="3001" y="215"/>
                  </a:cubicBezTo>
                  <a:cubicBezTo>
                    <a:pt x="3001" y="96"/>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84"/>
            <p:cNvSpPr/>
            <p:nvPr/>
          </p:nvSpPr>
          <p:spPr>
            <a:xfrm>
              <a:off x="4412292" y="3081703"/>
              <a:ext cx="89505" cy="10704"/>
            </a:xfrm>
            <a:custGeom>
              <a:rect b="b" l="l" r="r" t="t"/>
              <a:pathLst>
                <a:path extrusionOk="0" h="359" w="3002">
                  <a:moveTo>
                    <a:pt x="215" y="1"/>
                  </a:moveTo>
                  <a:cubicBezTo>
                    <a:pt x="120" y="1"/>
                    <a:pt x="48" y="48"/>
                    <a:pt x="25" y="144"/>
                  </a:cubicBezTo>
                  <a:cubicBezTo>
                    <a:pt x="1" y="263"/>
                    <a:pt x="96" y="358"/>
                    <a:pt x="215" y="358"/>
                  </a:cubicBezTo>
                  <a:lnTo>
                    <a:pt x="2835" y="358"/>
                  </a:lnTo>
                  <a:cubicBezTo>
                    <a:pt x="2906" y="358"/>
                    <a:pt x="2978" y="287"/>
                    <a:pt x="3001" y="191"/>
                  </a:cubicBezTo>
                  <a:cubicBezTo>
                    <a:pt x="3001" y="72"/>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84"/>
            <p:cNvSpPr/>
            <p:nvPr/>
          </p:nvSpPr>
          <p:spPr>
            <a:xfrm>
              <a:off x="4431463" y="3103737"/>
              <a:ext cx="51163" cy="10674"/>
            </a:xfrm>
            <a:custGeom>
              <a:rect b="b" l="l" r="r" t="t"/>
              <a:pathLst>
                <a:path extrusionOk="0" h="358" w="1716">
                  <a:moveTo>
                    <a:pt x="215" y="0"/>
                  </a:moveTo>
                  <a:cubicBezTo>
                    <a:pt x="120" y="0"/>
                    <a:pt x="72" y="48"/>
                    <a:pt x="48" y="143"/>
                  </a:cubicBezTo>
                  <a:cubicBezTo>
                    <a:pt x="1" y="262"/>
                    <a:pt x="96" y="357"/>
                    <a:pt x="215" y="357"/>
                  </a:cubicBezTo>
                  <a:lnTo>
                    <a:pt x="1525" y="357"/>
                  </a:lnTo>
                  <a:cubicBezTo>
                    <a:pt x="1620" y="357"/>
                    <a:pt x="1668" y="286"/>
                    <a:pt x="1692" y="214"/>
                  </a:cubicBezTo>
                  <a:cubicBezTo>
                    <a:pt x="1715" y="95"/>
                    <a:pt x="1620"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5" name="Google Shape;21315;p84"/>
          <p:cNvGrpSpPr/>
          <p:nvPr/>
        </p:nvGrpSpPr>
        <p:grpSpPr>
          <a:xfrm>
            <a:off x="4769244" y="2994285"/>
            <a:ext cx="352920" cy="354441"/>
            <a:chOff x="4959731" y="2994285"/>
            <a:chExt cx="352920" cy="354441"/>
          </a:xfrm>
        </p:grpSpPr>
        <p:sp>
          <p:nvSpPr>
            <p:cNvPr id="21316" name="Google Shape;21316;p84"/>
            <p:cNvSpPr/>
            <p:nvPr/>
          </p:nvSpPr>
          <p:spPr>
            <a:xfrm>
              <a:off x="4963995" y="3319570"/>
              <a:ext cx="343678" cy="23464"/>
            </a:xfrm>
            <a:custGeom>
              <a:rect b="b" l="l" r="r" t="t"/>
              <a:pathLst>
                <a:path extrusionOk="0" h="787" w="11527">
                  <a:moveTo>
                    <a:pt x="120" y="1"/>
                  </a:moveTo>
                  <a:cubicBezTo>
                    <a:pt x="72" y="1"/>
                    <a:pt x="1" y="48"/>
                    <a:pt x="1" y="120"/>
                  </a:cubicBezTo>
                  <a:lnTo>
                    <a:pt x="1" y="667"/>
                  </a:lnTo>
                  <a:cubicBezTo>
                    <a:pt x="1" y="739"/>
                    <a:pt x="72" y="787"/>
                    <a:pt x="120" y="787"/>
                  </a:cubicBezTo>
                  <a:lnTo>
                    <a:pt x="11408" y="787"/>
                  </a:lnTo>
                  <a:cubicBezTo>
                    <a:pt x="11479" y="787"/>
                    <a:pt x="11527" y="739"/>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84"/>
            <p:cNvSpPr/>
            <p:nvPr/>
          </p:nvSpPr>
          <p:spPr>
            <a:xfrm>
              <a:off x="5289907" y="3318169"/>
              <a:ext cx="17770" cy="24150"/>
            </a:xfrm>
            <a:custGeom>
              <a:rect b="b" l="l" r="r" t="t"/>
              <a:pathLst>
                <a:path extrusionOk="0" h="810" w="596">
                  <a:moveTo>
                    <a:pt x="1" y="0"/>
                  </a:moveTo>
                  <a:cubicBezTo>
                    <a:pt x="72" y="0"/>
                    <a:pt x="120" y="71"/>
                    <a:pt x="120" y="119"/>
                  </a:cubicBezTo>
                  <a:lnTo>
                    <a:pt x="120" y="691"/>
                  </a:lnTo>
                  <a:cubicBezTo>
                    <a:pt x="120" y="738"/>
                    <a:pt x="72" y="810"/>
                    <a:pt x="1" y="810"/>
                  </a:cubicBezTo>
                  <a:lnTo>
                    <a:pt x="477" y="810"/>
                  </a:lnTo>
                  <a:cubicBezTo>
                    <a:pt x="548" y="810"/>
                    <a:pt x="596" y="762"/>
                    <a:pt x="596" y="691"/>
                  </a:cubicBezTo>
                  <a:lnTo>
                    <a:pt x="596" y="119"/>
                  </a:lnTo>
                  <a:cubicBezTo>
                    <a:pt x="596" y="71"/>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84"/>
            <p:cNvSpPr/>
            <p:nvPr/>
          </p:nvSpPr>
          <p:spPr>
            <a:xfrm>
              <a:off x="5009434" y="3028453"/>
              <a:ext cx="68187" cy="289742"/>
            </a:xfrm>
            <a:custGeom>
              <a:rect b="b" l="l" r="r" t="t"/>
              <a:pathLst>
                <a:path extrusionOk="0" h="9718" w="2287">
                  <a:moveTo>
                    <a:pt x="72" y="1"/>
                  </a:moveTo>
                  <a:cubicBezTo>
                    <a:pt x="25" y="1"/>
                    <a:pt x="1" y="25"/>
                    <a:pt x="1" y="48"/>
                  </a:cubicBezTo>
                  <a:lnTo>
                    <a:pt x="1" y="9717"/>
                  </a:lnTo>
                  <a:lnTo>
                    <a:pt x="2287" y="9717"/>
                  </a:lnTo>
                  <a:lnTo>
                    <a:pt x="2287" y="48"/>
                  </a:lnTo>
                  <a:cubicBezTo>
                    <a:pt x="2287" y="25"/>
                    <a:pt x="2263" y="1"/>
                    <a:pt x="22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84"/>
            <p:cNvSpPr/>
            <p:nvPr/>
          </p:nvSpPr>
          <p:spPr>
            <a:xfrm>
              <a:off x="5112386" y="3139933"/>
              <a:ext cx="68217" cy="178264"/>
            </a:xfrm>
            <a:custGeom>
              <a:rect b="b" l="l" r="r" t="t"/>
              <a:pathLst>
                <a:path extrusionOk="0" h="5979" w="2288">
                  <a:moveTo>
                    <a:pt x="72" y="1"/>
                  </a:moveTo>
                  <a:cubicBezTo>
                    <a:pt x="25" y="1"/>
                    <a:pt x="1" y="24"/>
                    <a:pt x="1" y="72"/>
                  </a:cubicBezTo>
                  <a:lnTo>
                    <a:pt x="1" y="5978"/>
                  </a:lnTo>
                  <a:lnTo>
                    <a:pt x="2287" y="5978"/>
                  </a:lnTo>
                  <a:lnTo>
                    <a:pt x="2287" y="72"/>
                  </a:lnTo>
                  <a:cubicBezTo>
                    <a:pt x="2287" y="24"/>
                    <a:pt x="2263"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84"/>
            <p:cNvSpPr/>
            <p:nvPr/>
          </p:nvSpPr>
          <p:spPr>
            <a:xfrm>
              <a:off x="5216054" y="3215187"/>
              <a:ext cx="68902" cy="103011"/>
            </a:xfrm>
            <a:custGeom>
              <a:rect b="b" l="l" r="r" t="t"/>
              <a:pathLst>
                <a:path extrusionOk="0" h="3455" w="2311">
                  <a:moveTo>
                    <a:pt x="72" y="1"/>
                  </a:moveTo>
                  <a:cubicBezTo>
                    <a:pt x="48" y="1"/>
                    <a:pt x="1" y="49"/>
                    <a:pt x="1" y="72"/>
                  </a:cubicBezTo>
                  <a:lnTo>
                    <a:pt x="1" y="3454"/>
                  </a:lnTo>
                  <a:lnTo>
                    <a:pt x="2311" y="3454"/>
                  </a:lnTo>
                  <a:lnTo>
                    <a:pt x="2311" y="72"/>
                  </a:lnTo>
                  <a:cubicBezTo>
                    <a:pt x="2311" y="49"/>
                    <a:pt x="2263"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84"/>
            <p:cNvSpPr/>
            <p:nvPr/>
          </p:nvSpPr>
          <p:spPr>
            <a:xfrm>
              <a:off x="5061998" y="3028900"/>
              <a:ext cx="15623" cy="290696"/>
            </a:xfrm>
            <a:custGeom>
              <a:rect b="b" l="l" r="r" t="t"/>
              <a:pathLst>
                <a:path extrusionOk="0" h="9750" w="524">
                  <a:moveTo>
                    <a:pt x="495" y="0"/>
                  </a:moveTo>
                  <a:cubicBezTo>
                    <a:pt x="489" y="0"/>
                    <a:pt x="483" y="3"/>
                    <a:pt x="476" y="10"/>
                  </a:cubicBezTo>
                  <a:lnTo>
                    <a:pt x="0" y="10"/>
                  </a:lnTo>
                  <a:cubicBezTo>
                    <a:pt x="24" y="10"/>
                    <a:pt x="48" y="33"/>
                    <a:pt x="48" y="57"/>
                  </a:cubicBezTo>
                  <a:lnTo>
                    <a:pt x="48" y="9750"/>
                  </a:lnTo>
                  <a:lnTo>
                    <a:pt x="524" y="9750"/>
                  </a:lnTo>
                  <a:lnTo>
                    <a:pt x="524" y="57"/>
                  </a:lnTo>
                  <a:cubicBezTo>
                    <a:pt x="524" y="22"/>
                    <a:pt x="511" y="0"/>
                    <a:pt x="49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84"/>
            <p:cNvSpPr/>
            <p:nvPr/>
          </p:nvSpPr>
          <p:spPr>
            <a:xfrm>
              <a:off x="5164950" y="3140648"/>
              <a:ext cx="15653" cy="178950"/>
            </a:xfrm>
            <a:custGeom>
              <a:rect b="b" l="l" r="r" t="t"/>
              <a:pathLst>
                <a:path extrusionOk="0" h="6002" w="525">
                  <a:moveTo>
                    <a:pt x="0" y="0"/>
                  </a:moveTo>
                  <a:cubicBezTo>
                    <a:pt x="24" y="0"/>
                    <a:pt x="48" y="48"/>
                    <a:pt x="48" y="72"/>
                  </a:cubicBezTo>
                  <a:lnTo>
                    <a:pt x="48" y="6002"/>
                  </a:lnTo>
                  <a:lnTo>
                    <a:pt x="524" y="6002"/>
                  </a:lnTo>
                  <a:lnTo>
                    <a:pt x="524" y="72"/>
                  </a:lnTo>
                  <a:cubicBezTo>
                    <a:pt x="524" y="48"/>
                    <a:pt x="500" y="0"/>
                    <a:pt x="47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84"/>
            <p:cNvSpPr/>
            <p:nvPr/>
          </p:nvSpPr>
          <p:spPr>
            <a:xfrm>
              <a:off x="5267903" y="3215187"/>
              <a:ext cx="15653" cy="103011"/>
            </a:xfrm>
            <a:custGeom>
              <a:rect b="b" l="l" r="r" t="t"/>
              <a:pathLst>
                <a:path extrusionOk="0" h="3455" w="525">
                  <a:moveTo>
                    <a:pt x="0" y="1"/>
                  </a:moveTo>
                  <a:cubicBezTo>
                    <a:pt x="24" y="1"/>
                    <a:pt x="48" y="49"/>
                    <a:pt x="48" y="72"/>
                  </a:cubicBezTo>
                  <a:lnTo>
                    <a:pt x="48" y="3454"/>
                  </a:lnTo>
                  <a:lnTo>
                    <a:pt x="524" y="3454"/>
                  </a:lnTo>
                  <a:lnTo>
                    <a:pt x="524" y="72"/>
                  </a:lnTo>
                  <a:cubicBezTo>
                    <a:pt x="524" y="49"/>
                    <a:pt x="500"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84"/>
            <p:cNvSpPr/>
            <p:nvPr/>
          </p:nvSpPr>
          <p:spPr>
            <a:xfrm>
              <a:off x="5091813" y="2999443"/>
              <a:ext cx="193142" cy="156857"/>
            </a:xfrm>
            <a:custGeom>
              <a:rect b="b" l="l" r="r" t="t"/>
              <a:pathLst>
                <a:path extrusionOk="0" h="5261" w="6478">
                  <a:moveTo>
                    <a:pt x="474" y="1"/>
                  </a:moveTo>
                  <a:cubicBezTo>
                    <a:pt x="361" y="1"/>
                    <a:pt x="249" y="55"/>
                    <a:pt x="167" y="164"/>
                  </a:cubicBezTo>
                  <a:cubicBezTo>
                    <a:pt x="0" y="331"/>
                    <a:pt x="48" y="569"/>
                    <a:pt x="215" y="736"/>
                  </a:cubicBezTo>
                  <a:lnTo>
                    <a:pt x="4811" y="4332"/>
                  </a:lnTo>
                  <a:cubicBezTo>
                    <a:pt x="4644" y="4355"/>
                    <a:pt x="4501" y="4498"/>
                    <a:pt x="4501" y="4665"/>
                  </a:cubicBezTo>
                  <a:cubicBezTo>
                    <a:pt x="4477" y="4856"/>
                    <a:pt x="4620" y="5070"/>
                    <a:pt x="4858" y="5094"/>
                  </a:cubicBezTo>
                  <a:lnTo>
                    <a:pt x="6002" y="5260"/>
                  </a:lnTo>
                  <a:lnTo>
                    <a:pt x="6049" y="5260"/>
                  </a:lnTo>
                  <a:cubicBezTo>
                    <a:pt x="6168" y="5260"/>
                    <a:pt x="6264" y="5189"/>
                    <a:pt x="6359" y="5141"/>
                  </a:cubicBezTo>
                  <a:cubicBezTo>
                    <a:pt x="6430" y="5070"/>
                    <a:pt x="6478" y="4951"/>
                    <a:pt x="6430" y="4808"/>
                  </a:cubicBezTo>
                  <a:lnTo>
                    <a:pt x="6192" y="3665"/>
                  </a:lnTo>
                  <a:cubicBezTo>
                    <a:pt x="6152" y="3505"/>
                    <a:pt x="5995" y="3362"/>
                    <a:pt x="5819" y="3362"/>
                  </a:cubicBezTo>
                  <a:cubicBezTo>
                    <a:pt x="5785" y="3362"/>
                    <a:pt x="5750" y="3367"/>
                    <a:pt x="5716" y="3379"/>
                  </a:cubicBezTo>
                  <a:cubicBezTo>
                    <a:pt x="5525" y="3403"/>
                    <a:pt x="5406" y="3593"/>
                    <a:pt x="5406" y="3784"/>
                  </a:cubicBezTo>
                  <a:lnTo>
                    <a:pt x="715" y="93"/>
                  </a:lnTo>
                  <a:cubicBezTo>
                    <a:pt x="643" y="31"/>
                    <a:pt x="559" y="1"/>
                    <a:pt x="47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84"/>
            <p:cNvSpPr/>
            <p:nvPr/>
          </p:nvSpPr>
          <p:spPr>
            <a:xfrm>
              <a:off x="5094646" y="2999443"/>
              <a:ext cx="153398" cy="118216"/>
            </a:xfrm>
            <a:custGeom>
              <a:rect b="b" l="l" r="r" t="t"/>
              <a:pathLst>
                <a:path extrusionOk="0" h="3965" w="5145">
                  <a:moveTo>
                    <a:pt x="379" y="1"/>
                  </a:moveTo>
                  <a:cubicBezTo>
                    <a:pt x="266" y="1"/>
                    <a:pt x="154" y="55"/>
                    <a:pt x="72" y="164"/>
                  </a:cubicBezTo>
                  <a:cubicBezTo>
                    <a:pt x="24" y="188"/>
                    <a:pt x="1" y="212"/>
                    <a:pt x="1" y="283"/>
                  </a:cubicBezTo>
                  <a:cubicBezTo>
                    <a:pt x="96" y="283"/>
                    <a:pt x="167" y="307"/>
                    <a:pt x="263" y="378"/>
                  </a:cubicBezTo>
                  <a:lnTo>
                    <a:pt x="4835" y="3951"/>
                  </a:lnTo>
                  <a:cubicBezTo>
                    <a:pt x="4852" y="3959"/>
                    <a:pt x="4873" y="3965"/>
                    <a:pt x="4893" y="3965"/>
                  </a:cubicBezTo>
                  <a:cubicBezTo>
                    <a:pt x="4928" y="3965"/>
                    <a:pt x="4963" y="3948"/>
                    <a:pt x="4978" y="3903"/>
                  </a:cubicBezTo>
                  <a:cubicBezTo>
                    <a:pt x="5002" y="3831"/>
                    <a:pt x="5073" y="3736"/>
                    <a:pt x="5144" y="3665"/>
                  </a:cubicBezTo>
                  <a:lnTo>
                    <a:pt x="620" y="93"/>
                  </a:lnTo>
                  <a:cubicBezTo>
                    <a:pt x="548" y="31"/>
                    <a:pt x="464" y="1"/>
                    <a:pt x="37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84"/>
            <p:cNvSpPr/>
            <p:nvPr/>
          </p:nvSpPr>
          <p:spPr>
            <a:xfrm>
              <a:off x="5253711" y="3099682"/>
              <a:ext cx="31246" cy="58736"/>
            </a:xfrm>
            <a:custGeom>
              <a:rect b="b" l="l" r="r" t="t"/>
              <a:pathLst>
                <a:path extrusionOk="0" h="1970" w="1048">
                  <a:moveTo>
                    <a:pt x="389" y="0"/>
                  </a:moveTo>
                  <a:cubicBezTo>
                    <a:pt x="355" y="0"/>
                    <a:pt x="320" y="5"/>
                    <a:pt x="286" y="17"/>
                  </a:cubicBezTo>
                  <a:cubicBezTo>
                    <a:pt x="143" y="41"/>
                    <a:pt x="48" y="136"/>
                    <a:pt x="0" y="279"/>
                  </a:cubicBezTo>
                  <a:cubicBezTo>
                    <a:pt x="214" y="279"/>
                    <a:pt x="381" y="398"/>
                    <a:pt x="405" y="612"/>
                  </a:cubicBezTo>
                  <a:lnTo>
                    <a:pt x="643" y="1732"/>
                  </a:lnTo>
                  <a:cubicBezTo>
                    <a:pt x="691" y="1827"/>
                    <a:pt x="643" y="1898"/>
                    <a:pt x="643" y="1970"/>
                  </a:cubicBezTo>
                  <a:cubicBezTo>
                    <a:pt x="762" y="1970"/>
                    <a:pt x="857" y="1922"/>
                    <a:pt x="929" y="1851"/>
                  </a:cubicBezTo>
                  <a:cubicBezTo>
                    <a:pt x="1000" y="1708"/>
                    <a:pt x="1048" y="1589"/>
                    <a:pt x="1000" y="1446"/>
                  </a:cubicBezTo>
                  <a:lnTo>
                    <a:pt x="762" y="303"/>
                  </a:lnTo>
                  <a:cubicBezTo>
                    <a:pt x="722" y="143"/>
                    <a:pt x="565" y="0"/>
                    <a:pt x="38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84"/>
            <p:cNvSpPr/>
            <p:nvPr/>
          </p:nvSpPr>
          <p:spPr>
            <a:xfrm>
              <a:off x="4959731" y="2994285"/>
              <a:ext cx="352920" cy="354441"/>
            </a:xfrm>
            <a:custGeom>
              <a:rect b="b" l="l" r="r" t="t"/>
              <a:pathLst>
                <a:path extrusionOk="0" h="11888" w="11837">
                  <a:moveTo>
                    <a:pt x="3763" y="1337"/>
                  </a:moveTo>
                  <a:lnTo>
                    <a:pt x="3763" y="10720"/>
                  </a:lnTo>
                  <a:lnTo>
                    <a:pt x="1787" y="10720"/>
                  </a:lnTo>
                  <a:lnTo>
                    <a:pt x="1787" y="1337"/>
                  </a:lnTo>
                  <a:close/>
                  <a:moveTo>
                    <a:pt x="7240" y="5100"/>
                  </a:moveTo>
                  <a:lnTo>
                    <a:pt x="7240" y="10720"/>
                  </a:lnTo>
                  <a:lnTo>
                    <a:pt x="5264" y="10720"/>
                  </a:lnTo>
                  <a:lnTo>
                    <a:pt x="5264" y="5100"/>
                  </a:lnTo>
                  <a:close/>
                  <a:moveTo>
                    <a:pt x="10717" y="7600"/>
                  </a:moveTo>
                  <a:lnTo>
                    <a:pt x="10717" y="10720"/>
                  </a:lnTo>
                  <a:lnTo>
                    <a:pt x="8765" y="10720"/>
                  </a:lnTo>
                  <a:lnTo>
                    <a:pt x="8765" y="7600"/>
                  </a:lnTo>
                  <a:close/>
                  <a:moveTo>
                    <a:pt x="917" y="0"/>
                  </a:moveTo>
                  <a:cubicBezTo>
                    <a:pt x="815" y="0"/>
                    <a:pt x="739" y="88"/>
                    <a:pt x="739" y="194"/>
                  </a:cubicBezTo>
                  <a:lnTo>
                    <a:pt x="739" y="980"/>
                  </a:lnTo>
                  <a:lnTo>
                    <a:pt x="572" y="980"/>
                  </a:lnTo>
                  <a:cubicBezTo>
                    <a:pt x="477" y="980"/>
                    <a:pt x="382" y="1075"/>
                    <a:pt x="382" y="1171"/>
                  </a:cubicBezTo>
                  <a:cubicBezTo>
                    <a:pt x="382" y="1266"/>
                    <a:pt x="477" y="1313"/>
                    <a:pt x="549" y="1313"/>
                  </a:cubicBezTo>
                  <a:lnTo>
                    <a:pt x="739" y="1313"/>
                  </a:lnTo>
                  <a:lnTo>
                    <a:pt x="739" y="2218"/>
                  </a:lnTo>
                  <a:lnTo>
                    <a:pt x="549" y="2218"/>
                  </a:lnTo>
                  <a:cubicBezTo>
                    <a:pt x="453" y="2218"/>
                    <a:pt x="358" y="2266"/>
                    <a:pt x="358" y="2361"/>
                  </a:cubicBezTo>
                  <a:cubicBezTo>
                    <a:pt x="358" y="2480"/>
                    <a:pt x="429" y="2576"/>
                    <a:pt x="549" y="2576"/>
                  </a:cubicBezTo>
                  <a:lnTo>
                    <a:pt x="739" y="2576"/>
                  </a:lnTo>
                  <a:lnTo>
                    <a:pt x="739" y="3457"/>
                  </a:lnTo>
                  <a:lnTo>
                    <a:pt x="549" y="3457"/>
                  </a:lnTo>
                  <a:cubicBezTo>
                    <a:pt x="453" y="3457"/>
                    <a:pt x="358" y="3528"/>
                    <a:pt x="358" y="3600"/>
                  </a:cubicBezTo>
                  <a:cubicBezTo>
                    <a:pt x="358" y="3719"/>
                    <a:pt x="429" y="3814"/>
                    <a:pt x="549" y="3814"/>
                  </a:cubicBezTo>
                  <a:lnTo>
                    <a:pt x="739" y="3814"/>
                  </a:lnTo>
                  <a:lnTo>
                    <a:pt x="739" y="4719"/>
                  </a:lnTo>
                  <a:lnTo>
                    <a:pt x="549" y="4719"/>
                  </a:lnTo>
                  <a:cubicBezTo>
                    <a:pt x="453" y="4719"/>
                    <a:pt x="358" y="4767"/>
                    <a:pt x="358" y="4862"/>
                  </a:cubicBezTo>
                  <a:cubicBezTo>
                    <a:pt x="358" y="4981"/>
                    <a:pt x="429" y="5076"/>
                    <a:pt x="549" y="5076"/>
                  </a:cubicBezTo>
                  <a:lnTo>
                    <a:pt x="739" y="5076"/>
                  </a:lnTo>
                  <a:lnTo>
                    <a:pt x="739" y="5957"/>
                  </a:lnTo>
                  <a:lnTo>
                    <a:pt x="549" y="5957"/>
                  </a:lnTo>
                  <a:cubicBezTo>
                    <a:pt x="453" y="5957"/>
                    <a:pt x="358" y="6029"/>
                    <a:pt x="358" y="6100"/>
                  </a:cubicBezTo>
                  <a:cubicBezTo>
                    <a:pt x="358" y="6219"/>
                    <a:pt x="429" y="6314"/>
                    <a:pt x="549" y="6314"/>
                  </a:cubicBezTo>
                  <a:lnTo>
                    <a:pt x="739" y="6314"/>
                  </a:lnTo>
                  <a:lnTo>
                    <a:pt x="739" y="7219"/>
                  </a:lnTo>
                  <a:lnTo>
                    <a:pt x="549" y="7219"/>
                  </a:lnTo>
                  <a:cubicBezTo>
                    <a:pt x="453" y="7219"/>
                    <a:pt x="358" y="7267"/>
                    <a:pt x="358" y="7362"/>
                  </a:cubicBezTo>
                  <a:cubicBezTo>
                    <a:pt x="358" y="7481"/>
                    <a:pt x="429" y="7577"/>
                    <a:pt x="549" y="7577"/>
                  </a:cubicBezTo>
                  <a:lnTo>
                    <a:pt x="739" y="7577"/>
                  </a:lnTo>
                  <a:lnTo>
                    <a:pt x="739" y="8458"/>
                  </a:lnTo>
                  <a:lnTo>
                    <a:pt x="549" y="8458"/>
                  </a:lnTo>
                  <a:cubicBezTo>
                    <a:pt x="453" y="8458"/>
                    <a:pt x="358" y="8529"/>
                    <a:pt x="358" y="8601"/>
                  </a:cubicBezTo>
                  <a:cubicBezTo>
                    <a:pt x="358" y="8720"/>
                    <a:pt x="429" y="8815"/>
                    <a:pt x="549" y="8815"/>
                  </a:cubicBezTo>
                  <a:lnTo>
                    <a:pt x="739" y="8815"/>
                  </a:lnTo>
                  <a:lnTo>
                    <a:pt x="739" y="9720"/>
                  </a:lnTo>
                  <a:lnTo>
                    <a:pt x="549" y="9720"/>
                  </a:lnTo>
                  <a:cubicBezTo>
                    <a:pt x="453" y="9720"/>
                    <a:pt x="358" y="9768"/>
                    <a:pt x="358" y="9863"/>
                  </a:cubicBezTo>
                  <a:cubicBezTo>
                    <a:pt x="358" y="9982"/>
                    <a:pt x="429" y="10077"/>
                    <a:pt x="549" y="10077"/>
                  </a:cubicBezTo>
                  <a:lnTo>
                    <a:pt x="715" y="10077"/>
                  </a:lnTo>
                  <a:lnTo>
                    <a:pt x="715" y="10696"/>
                  </a:lnTo>
                  <a:lnTo>
                    <a:pt x="310" y="10696"/>
                  </a:lnTo>
                  <a:cubicBezTo>
                    <a:pt x="144" y="10696"/>
                    <a:pt x="1" y="10815"/>
                    <a:pt x="1" y="10982"/>
                  </a:cubicBezTo>
                  <a:lnTo>
                    <a:pt x="1" y="11673"/>
                  </a:lnTo>
                  <a:cubicBezTo>
                    <a:pt x="1" y="11768"/>
                    <a:pt x="96" y="11863"/>
                    <a:pt x="191" y="11863"/>
                  </a:cubicBezTo>
                  <a:lnTo>
                    <a:pt x="2001" y="11863"/>
                  </a:lnTo>
                  <a:cubicBezTo>
                    <a:pt x="2025" y="11863"/>
                    <a:pt x="2049" y="11863"/>
                    <a:pt x="2096" y="11816"/>
                  </a:cubicBezTo>
                  <a:cubicBezTo>
                    <a:pt x="2216" y="11673"/>
                    <a:pt x="2120" y="11530"/>
                    <a:pt x="1977" y="11530"/>
                  </a:cubicBezTo>
                  <a:lnTo>
                    <a:pt x="334" y="11530"/>
                  </a:lnTo>
                  <a:lnTo>
                    <a:pt x="334" y="11054"/>
                  </a:lnTo>
                  <a:lnTo>
                    <a:pt x="11503" y="11054"/>
                  </a:lnTo>
                  <a:lnTo>
                    <a:pt x="11503" y="11530"/>
                  </a:lnTo>
                  <a:lnTo>
                    <a:pt x="2739" y="11530"/>
                  </a:lnTo>
                  <a:cubicBezTo>
                    <a:pt x="2644" y="11530"/>
                    <a:pt x="2573" y="11577"/>
                    <a:pt x="2573" y="11673"/>
                  </a:cubicBezTo>
                  <a:cubicBezTo>
                    <a:pt x="2573" y="11792"/>
                    <a:pt x="2620" y="11887"/>
                    <a:pt x="2739" y="11887"/>
                  </a:cubicBezTo>
                  <a:lnTo>
                    <a:pt x="11551" y="11887"/>
                  </a:lnTo>
                  <a:cubicBezTo>
                    <a:pt x="11694" y="11887"/>
                    <a:pt x="11837" y="11768"/>
                    <a:pt x="11837" y="11577"/>
                  </a:cubicBezTo>
                  <a:lnTo>
                    <a:pt x="11837" y="11030"/>
                  </a:lnTo>
                  <a:cubicBezTo>
                    <a:pt x="11813" y="10839"/>
                    <a:pt x="11694" y="10720"/>
                    <a:pt x="11551" y="10720"/>
                  </a:cubicBezTo>
                  <a:lnTo>
                    <a:pt x="11075" y="10720"/>
                  </a:lnTo>
                  <a:lnTo>
                    <a:pt x="11075" y="7481"/>
                  </a:lnTo>
                  <a:cubicBezTo>
                    <a:pt x="11075" y="7338"/>
                    <a:pt x="10955" y="7243"/>
                    <a:pt x="10836" y="7243"/>
                  </a:cubicBezTo>
                  <a:lnTo>
                    <a:pt x="8669" y="7243"/>
                  </a:lnTo>
                  <a:cubicBezTo>
                    <a:pt x="8526" y="7243"/>
                    <a:pt x="8431" y="7362"/>
                    <a:pt x="8431" y="7481"/>
                  </a:cubicBezTo>
                  <a:lnTo>
                    <a:pt x="8431" y="10720"/>
                  </a:lnTo>
                  <a:lnTo>
                    <a:pt x="7621" y="10720"/>
                  </a:lnTo>
                  <a:lnTo>
                    <a:pt x="7621" y="4981"/>
                  </a:lnTo>
                  <a:cubicBezTo>
                    <a:pt x="7621" y="4838"/>
                    <a:pt x="7502" y="4743"/>
                    <a:pt x="7383" y="4743"/>
                  </a:cubicBezTo>
                  <a:lnTo>
                    <a:pt x="5216" y="4743"/>
                  </a:lnTo>
                  <a:cubicBezTo>
                    <a:pt x="5073" y="4743"/>
                    <a:pt x="4978" y="4862"/>
                    <a:pt x="4978" y="4981"/>
                  </a:cubicBezTo>
                  <a:lnTo>
                    <a:pt x="4978" y="10720"/>
                  </a:lnTo>
                  <a:lnTo>
                    <a:pt x="4192" y="10720"/>
                  </a:lnTo>
                  <a:lnTo>
                    <a:pt x="4192" y="1218"/>
                  </a:lnTo>
                  <a:cubicBezTo>
                    <a:pt x="4192" y="1075"/>
                    <a:pt x="4073" y="980"/>
                    <a:pt x="3954" y="980"/>
                  </a:cubicBezTo>
                  <a:lnTo>
                    <a:pt x="1763" y="980"/>
                  </a:lnTo>
                  <a:cubicBezTo>
                    <a:pt x="1620" y="980"/>
                    <a:pt x="1525" y="1099"/>
                    <a:pt x="1525" y="1218"/>
                  </a:cubicBezTo>
                  <a:lnTo>
                    <a:pt x="1525" y="10720"/>
                  </a:lnTo>
                  <a:lnTo>
                    <a:pt x="1072" y="10720"/>
                  </a:lnTo>
                  <a:lnTo>
                    <a:pt x="1072" y="194"/>
                  </a:lnTo>
                  <a:cubicBezTo>
                    <a:pt x="1072" y="99"/>
                    <a:pt x="1025" y="27"/>
                    <a:pt x="953" y="4"/>
                  </a:cubicBezTo>
                  <a:cubicBezTo>
                    <a:pt x="941" y="1"/>
                    <a:pt x="929" y="0"/>
                    <a:pt x="9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84"/>
            <p:cNvSpPr/>
            <p:nvPr/>
          </p:nvSpPr>
          <p:spPr>
            <a:xfrm>
              <a:off x="5088265" y="2995149"/>
              <a:ext cx="201669" cy="166129"/>
            </a:xfrm>
            <a:custGeom>
              <a:rect b="b" l="l" r="r" t="t"/>
              <a:pathLst>
                <a:path extrusionOk="0" h="5572" w="6764">
                  <a:moveTo>
                    <a:pt x="606" y="0"/>
                  </a:moveTo>
                  <a:cubicBezTo>
                    <a:pt x="434" y="0"/>
                    <a:pt x="264" y="74"/>
                    <a:pt x="167" y="213"/>
                  </a:cubicBezTo>
                  <a:cubicBezTo>
                    <a:pt x="72" y="332"/>
                    <a:pt x="0" y="475"/>
                    <a:pt x="48" y="641"/>
                  </a:cubicBezTo>
                  <a:cubicBezTo>
                    <a:pt x="48" y="784"/>
                    <a:pt x="119" y="927"/>
                    <a:pt x="238" y="1023"/>
                  </a:cubicBezTo>
                  <a:lnTo>
                    <a:pt x="4620" y="4476"/>
                  </a:lnTo>
                  <a:cubicBezTo>
                    <a:pt x="4525" y="4571"/>
                    <a:pt x="4477" y="4690"/>
                    <a:pt x="4454" y="4809"/>
                  </a:cubicBezTo>
                  <a:cubicBezTo>
                    <a:pt x="4406" y="4952"/>
                    <a:pt x="4477" y="5095"/>
                    <a:pt x="4573" y="5214"/>
                  </a:cubicBezTo>
                  <a:cubicBezTo>
                    <a:pt x="4644" y="5333"/>
                    <a:pt x="4811" y="5428"/>
                    <a:pt x="4954" y="5428"/>
                  </a:cubicBezTo>
                  <a:lnTo>
                    <a:pt x="6073" y="5571"/>
                  </a:lnTo>
                  <a:cubicBezTo>
                    <a:pt x="6192" y="5571"/>
                    <a:pt x="6287" y="5571"/>
                    <a:pt x="6383" y="5523"/>
                  </a:cubicBezTo>
                  <a:cubicBezTo>
                    <a:pt x="6430" y="5476"/>
                    <a:pt x="6525" y="5428"/>
                    <a:pt x="6597" y="5357"/>
                  </a:cubicBezTo>
                  <a:cubicBezTo>
                    <a:pt x="6716" y="5214"/>
                    <a:pt x="6764" y="5047"/>
                    <a:pt x="6740" y="4857"/>
                  </a:cubicBezTo>
                  <a:lnTo>
                    <a:pt x="6502" y="3737"/>
                  </a:lnTo>
                  <a:cubicBezTo>
                    <a:pt x="6439" y="3468"/>
                    <a:pt x="6197" y="3271"/>
                    <a:pt x="5932" y="3271"/>
                  </a:cubicBezTo>
                  <a:cubicBezTo>
                    <a:pt x="5892" y="3271"/>
                    <a:pt x="5851" y="3276"/>
                    <a:pt x="5811" y="3285"/>
                  </a:cubicBezTo>
                  <a:cubicBezTo>
                    <a:pt x="5644" y="3309"/>
                    <a:pt x="5525" y="3428"/>
                    <a:pt x="5430" y="3547"/>
                  </a:cubicBezTo>
                  <a:lnTo>
                    <a:pt x="3168" y="1761"/>
                  </a:lnTo>
                  <a:cubicBezTo>
                    <a:pt x="3125" y="1739"/>
                    <a:pt x="3082" y="1728"/>
                    <a:pt x="3043" y="1728"/>
                  </a:cubicBezTo>
                  <a:cubicBezTo>
                    <a:pt x="2996" y="1728"/>
                    <a:pt x="2956" y="1745"/>
                    <a:pt x="2929" y="1785"/>
                  </a:cubicBezTo>
                  <a:cubicBezTo>
                    <a:pt x="2858" y="1880"/>
                    <a:pt x="2858" y="1975"/>
                    <a:pt x="2953" y="2023"/>
                  </a:cubicBezTo>
                  <a:lnTo>
                    <a:pt x="5430" y="3999"/>
                  </a:lnTo>
                  <a:cubicBezTo>
                    <a:pt x="5464" y="4016"/>
                    <a:pt x="5509" y="4033"/>
                    <a:pt x="5550" y="4033"/>
                  </a:cubicBezTo>
                  <a:cubicBezTo>
                    <a:pt x="5567" y="4033"/>
                    <a:pt x="5583" y="4030"/>
                    <a:pt x="5597" y="4023"/>
                  </a:cubicBezTo>
                  <a:cubicBezTo>
                    <a:pt x="5668" y="3999"/>
                    <a:pt x="5692" y="3928"/>
                    <a:pt x="5692" y="3880"/>
                  </a:cubicBezTo>
                  <a:cubicBezTo>
                    <a:pt x="5692" y="3761"/>
                    <a:pt x="5763" y="3666"/>
                    <a:pt x="5882" y="3642"/>
                  </a:cubicBezTo>
                  <a:cubicBezTo>
                    <a:pt x="5898" y="3639"/>
                    <a:pt x="5913" y="3638"/>
                    <a:pt x="5928" y="3638"/>
                  </a:cubicBezTo>
                  <a:cubicBezTo>
                    <a:pt x="6031" y="3638"/>
                    <a:pt x="6124" y="3705"/>
                    <a:pt x="6144" y="3809"/>
                  </a:cubicBezTo>
                  <a:lnTo>
                    <a:pt x="6383" y="4952"/>
                  </a:lnTo>
                  <a:cubicBezTo>
                    <a:pt x="6406" y="5000"/>
                    <a:pt x="6383" y="5095"/>
                    <a:pt x="6311" y="5166"/>
                  </a:cubicBezTo>
                  <a:cubicBezTo>
                    <a:pt x="6276" y="5201"/>
                    <a:pt x="6229" y="5223"/>
                    <a:pt x="6178" y="5223"/>
                  </a:cubicBezTo>
                  <a:cubicBezTo>
                    <a:pt x="6159" y="5223"/>
                    <a:pt x="6140" y="5220"/>
                    <a:pt x="6121" y="5214"/>
                  </a:cubicBezTo>
                  <a:lnTo>
                    <a:pt x="4977" y="5071"/>
                  </a:lnTo>
                  <a:cubicBezTo>
                    <a:pt x="4930" y="5071"/>
                    <a:pt x="4858" y="5047"/>
                    <a:pt x="4835" y="4976"/>
                  </a:cubicBezTo>
                  <a:cubicBezTo>
                    <a:pt x="4811" y="4928"/>
                    <a:pt x="4763" y="4857"/>
                    <a:pt x="4763" y="4809"/>
                  </a:cubicBezTo>
                  <a:cubicBezTo>
                    <a:pt x="4763" y="4714"/>
                    <a:pt x="4858" y="4618"/>
                    <a:pt x="4954" y="4595"/>
                  </a:cubicBezTo>
                  <a:cubicBezTo>
                    <a:pt x="5001" y="4571"/>
                    <a:pt x="5073" y="4523"/>
                    <a:pt x="5073" y="4476"/>
                  </a:cubicBezTo>
                  <a:cubicBezTo>
                    <a:pt x="5073" y="4404"/>
                    <a:pt x="5073" y="4357"/>
                    <a:pt x="5001" y="4285"/>
                  </a:cubicBezTo>
                  <a:lnTo>
                    <a:pt x="453" y="761"/>
                  </a:lnTo>
                  <a:cubicBezTo>
                    <a:pt x="405" y="713"/>
                    <a:pt x="357" y="665"/>
                    <a:pt x="357" y="594"/>
                  </a:cubicBezTo>
                  <a:cubicBezTo>
                    <a:pt x="357" y="546"/>
                    <a:pt x="357" y="475"/>
                    <a:pt x="429" y="427"/>
                  </a:cubicBezTo>
                  <a:cubicBezTo>
                    <a:pt x="453" y="356"/>
                    <a:pt x="524" y="332"/>
                    <a:pt x="572" y="332"/>
                  </a:cubicBezTo>
                  <a:cubicBezTo>
                    <a:pt x="643" y="332"/>
                    <a:pt x="691" y="332"/>
                    <a:pt x="762" y="403"/>
                  </a:cubicBezTo>
                  <a:lnTo>
                    <a:pt x="2310" y="1618"/>
                  </a:lnTo>
                  <a:cubicBezTo>
                    <a:pt x="2342" y="1639"/>
                    <a:pt x="2379" y="1651"/>
                    <a:pt x="2417" y="1651"/>
                  </a:cubicBezTo>
                  <a:cubicBezTo>
                    <a:pt x="2463" y="1651"/>
                    <a:pt x="2509" y="1633"/>
                    <a:pt x="2548" y="1594"/>
                  </a:cubicBezTo>
                  <a:cubicBezTo>
                    <a:pt x="2596" y="1499"/>
                    <a:pt x="2596" y="1404"/>
                    <a:pt x="2501" y="1356"/>
                  </a:cubicBezTo>
                  <a:lnTo>
                    <a:pt x="953" y="118"/>
                  </a:lnTo>
                  <a:cubicBezTo>
                    <a:pt x="853" y="38"/>
                    <a:pt x="729" y="0"/>
                    <a:pt x="6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9" name="Google Shape;21329;p84"/>
          <p:cNvGrpSpPr/>
          <p:nvPr/>
        </p:nvGrpSpPr>
        <p:grpSpPr>
          <a:xfrm>
            <a:off x="5510974" y="3002186"/>
            <a:ext cx="354351" cy="336582"/>
            <a:chOff x="5549061" y="3002186"/>
            <a:chExt cx="354351" cy="336582"/>
          </a:xfrm>
        </p:grpSpPr>
        <p:sp>
          <p:nvSpPr>
            <p:cNvPr id="21330" name="Google Shape;21330;p84"/>
            <p:cNvSpPr/>
            <p:nvPr/>
          </p:nvSpPr>
          <p:spPr>
            <a:xfrm>
              <a:off x="5624345" y="3007880"/>
              <a:ext cx="202384" cy="202384"/>
            </a:xfrm>
            <a:custGeom>
              <a:rect b="b" l="l" r="r" t="t"/>
              <a:pathLst>
                <a:path extrusionOk="0" h="6788" w="6788">
                  <a:moveTo>
                    <a:pt x="3406" y="0"/>
                  </a:moveTo>
                  <a:cubicBezTo>
                    <a:pt x="1524" y="0"/>
                    <a:pt x="0" y="1524"/>
                    <a:pt x="0" y="3382"/>
                  </a:cubicBezTo>
                  <a:cubicBezTo>
                    <a:pt x="0" y="5263"/>
                    <a:pt x="1524" y="6787"/>
                    <a:pt x="3406" y="6787"/>
                  </a:cubicBezTo>
                  <a:cubicBezTo>
                    <a:pt x="5263" y="6787"/>
                    <a:pt x="6787" y="5263"/>
                    <a:pt x="6787" y="3382"/>
                  </a:cubicBezTo>
                  <a:cubicBezTo>
                    <a:pt x="6787" y="1524"/>
                    <a:pt x="5263" y="0"/>
                    <a:pt x="34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84"/>
            <p:cNvSpPr/>
            <p:nvPr/>
          </p:nvSpPr>
          <p:spPr>
            <a:xfrm>
              <a:off x="5669784" y="3016378"/>
              <a:ext cx="156946" cy="193887"/>
            </a:xfrm>
            <a:custGeom>
              <a:rect b="b" l="l" r="r" t="t"/>
              <a:pathLst>
                <a:path extrusionOk="0" h="6503" w="5264">
                  <a:moveTo>
                    <a:pt x="3311" y="1"/>
                  </a:moveTo>
                  <a:lnTo>
                    <a:pt x="3311" y="1"/>
                  </a:lnTo>
                  <a:cubicBezTo>
                    <a:pt x="4239" y="596"/>
                    <a:pt x="4835" y="1644"/>
                    <a:pt x="4835" y="2835"/>
                  </a:cubicBezTo>
                  <a:cubicBezTo>
                    <a:pt x="4835" y="4716"/>
                    <a:pt x="3311" y="6240"/>
                    <a:pt x="1429" y="6240"/>
                  </a:cubicBezTo>
                  <a:cubicBezTo>
                    <a:pt x="929" y="6240"/>
                    <a:pt x="453" y="6145"/>
                    <a:pt x="0" y="5931"/>
                  </a:cubicBezTo>
                  <a:lnTo>
                    <a:pt x="0" y="5931"/>
                  </a:lnTo>
                  <a:cubicBezTo>
                    <a:pt x="548" y="6288"/>
                    <a:pt x="1191" y="6502"/>
                    <a:pt x="1882" y="6502"/>
                  </a:cubicBezTo>
                  <a:cubicBezTo>
                    <a:pt x="3763" y="6502"/>
                    <a:pt x="5263" y="4978"/>
                    <a:pt x="5263" y="3097"/>
                  </a:cubicBezTo>
                  <a:cubicBezTo>
                    <a:pt x="5263" y="1739"/>
                    <a:pt x="4477" y="572"/>
                    <a:pt x="331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84"/>
            <p:cNvSpPr/>
            <p:nvPr/>
          </p:nvSpPr>
          <p:spPr>
            <a:xfrm>
              <a:off x="5553325" y="3132837"/>
              <a:ext cx="202384" cy="202384"/>
            </a:xfrm>
            <a:custGeom>
              <a:rect b="b" l="l" r="r" t="t"/>
              <a:pathLst>
                <a:path extrusionOk="0" h="6788" w="6788">
                  <a:moveTo>
                    <a:pt x="3406" y="0"/>
                  </a:moveTo>
                  <a:cubicBezTo>
                    <a:pt x="1525" y="0"/>
                    <a:pt x="1" y="1525"/>
                    <a:pt x="1" y="3406"/>
                  </a:cubicBezTo>
                  <a:cubicBezTo>
                    <a:pt x="1" y="5263"/>
                    <a:pt x="1525" y="6788"/>
                    <a:pt x="3406" y="6788"/>
                  </a:cubicBezTo>
                  <a:cubicBezTo>
                    <a:pt x="5264" y="6788"/>
                    <a:pt x="6788" y="5263"/>
                    <a:pt x="6788" y="3406"/>
                  </a:cubicBezTo>
                  <a:cubicBezTo>
                    <a:pt x="6788" y="1525"/>
                    <a:pt x="5264" y="0"/>
                    <a:pt x="3406"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84"/>
            <p:cNvSpPr/>
            <p:nvPr/>
          </p:nvSpPr>
          <p:spPr>
            <a:xfrm>
              <a:off x="5598764" y="3142079"/>
              <a:ext cx="156946" cy="193142"/>
            </a:xfrm>
            <a:custGeom>
              <a:rect b="b" l="l" r="r" t="t"/>
              <a:pathLst>
                <a:path extrusionOk="0" h="6478" w="5264">
                  <a:moveTo>
                    <a:pt x="3311" y="0"/>
                  </a:moveTo>
                  <a:cubicBezTo>
                    <a:pt x="4240" y="595"/>
                    <a:pt x="4835" y="1619"/>
                    <a:pt x="4835" y="2810"/>
                  </a:cubicBezTo>
                  <a:cubicBezTo>
                    <a:pt x="4835" y="4691"/>
                    <a:pt x="3311" y="6216"/>
                    <a:pt x="1430" y="6216"/>
                  </a:cubicBezTo>
                  <a:cubicBezTo>
                    <a:pt x="930" y="6216"/>
                    <a:pt x="453" y="6120"/>
                    <a:pt x="1" y="5906"/>
                  </a:cubicBezTo>
                  <a:lnTo>
                    <a:pt x="1" y="5906"/>
                  </a:lnTo>
                  <a:cubicBezTo>
                    <a:pt x="549" y="6263"/>
                    <a:pt x="1192" y="6478"/>
                    <a:pt x="1882" y="6478"/>
                  </a:cubicBezTo>
                  <a:cubicBezTo>
                    <a:pt x="3764" y="6478"/>
                    <a:pt x="5264" y="4953"/>
                    <a:pt x="5264" y="3096"/>
                  </a:cubicBezTo>
                  <a:cubicBezTo>
                    <a:pt x="5264" y="1715"/>
                    <a:pt x="4478" y="524"/>
                    <a:pt x="331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84"/>
            <p:cNvSpPr/>
            <p:nvPr/>
          </p:nvSpPr>
          <p:spPr>
            <a:xfrm>
              <a:off x="5694620" y="3132837"/>
              <a:ext cx="202384" cy="202384"/>
            </a:xfrm>
            <a:custGeom>
              <a:rect b="b" l="l" r="r" t="t"/>
              <a:pathLst>
                <a:path extrusionOk="0" h="6788" w="6788">
                  <a:moveTo>
                    <a:pt x="3382" y="0"/>
                  </a:moveTo>
                  <a:cubicBezTo>
                    <a:pt x="1525" y="0"/>
                    <a:pt x="1" y="1525"/>
                    <a:pt x="1" y="3406"/>
                  </a:cubicBezTo>
                  <a:cubicBezTo>
                    <a:pt x="1" y="5263"/>
                    <a:pt x="1525" y="6788"/>
                    <a:pt x="3382" y="6788"/>
                  </a:cubicBezTo>
                  <a:cubicBezTo>
                    <a:pt x="5264" y="6788"/>
                    <a:pt x="6788" y="5263"/>
                    <a:pt x="6788" y="3406"/>
                  </a:cubicBezTo>
                  <a:cubicBezTo>
                    <a:pt x="6788" y="1525"/>
                    <a:pt x="5264" y="0"/>
                    <a:pt x="33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84"/>
            <p:cNvSpPr/>
            <p:nvPr/>
          </p:nvSpPr>
          <p:spPr>
            <a:xfrm>
              <a:off x="5740059" y="3142079"/>
              <a:ext cx="156946" cy="193142"/>
            </a:xfrm>
            <a:custGeom>
              <a:rect b="b" l="l" r="r" t="t"/>
              <a:pathLst>
                <a:path extrusionOk="0" h="6478" w="5264">
                  <a:moveTo>
                    <a:pt x="3311" y="0"/>
                  </a:moveTo>
                  <a:lnTo>
                    <a:pt x="3311" y="0"/>
                  </a:lnTo>
                  <a:cubicBezTo>
                    <a:pt x="4216" y="595"/>
                    <a:pt x="4811" y="1619"/>
                    <a:pt x="4811" y="2810"/>
                  </a:cubicBezTo>
                  <a:cubicBezTo>
                    <a:pt x="4811" y="4691"/>
                    <a:pt x="3287" y="6216"/>
                    <a:pt x="1430" y="6216"/>
                  </a:cubicBezTo>
                  <a:cubicBezTo>
                    <a:pt x="906" y="6216"/>
                    <a:pt x="453" y="6120"/>
                    <a:pt x="1" y="5906"/>
                  </a:cubicBezTo>
                  <a:lnTo>
                    <a:pt x="1" y="5906"/>
                  </a:lnTo>
                  <a:cubicBezTo>
                    <a:pt x="525" y="6263"/>
                    <a:pt x="1192" y="6478"/>
                    <a:pt x="1858" y="6478"/>
                  </a:cubicBezTo>
                  <a:cubicBezTo>
                    <a:pt x="3740" y="6478"/>
                    <a:pt x="5264" y="4953"/>
                    <a:pt x="5264" y="3096"/>
                  </a:cubicBezTo>
                  <a:cubicBezTo>
                    <a:pt x="5264" y="1715"/>
                    <a:pt x="4454" y="524"/>
                    <a:pt x="331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84"/>
            <p:cNvSpPr/>
            <p:nvPr/>
          </p:nvSpPr>
          <p:spPr>
            <a:xfrm>
              <a:off x="5698884" y="3132837"/>
              <a:ext cx="124299" cy="77430"/>
            </a:xfrm>
            <a:custGeom>
              <a:rect b="b" l="l" r="r" t="t"/>
              <a:pathLst>
                <a:path extrusionOk="0" h="2597" w="4169">
                  <a:moveTo>
                    <a:pt x="3287" y="0"/>
                  </a:moveTo>
                  <a:cubicBezTo>
                    <a:pt x="1739" y="0"/>
                    <a:pt x="406" y="1048"/>
                    <a:pt x="1" y="2477"/>
                  </a:cubicBezTo>
                  <a:cubicBezTo>
                    <a:pt x="286" y="2549"/>
                    <a:pt x="572" y="2596"/>
                    <a:pt x="906" y="2596"/>
                  </a:cubicBezTo>
                  <a:cubicBezTo>
                    <a:pt x="2454" y="2596"/>
                    <a:pt x="3787" y="1548"/>
                    <a:pt x="4168" y="120"/>
                  </a:cubicBezTo>
                  <a:cubicBezTo>
                    <a:pt x="3882" y="24"/>
                    <a:pt x="3573" y="0"/>
                    <a:pt x="328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84"/>
            <p:cNvSpPr/>
            <p:nvPr/>
          </p:nvSpPr>
          <p:spPr>
            <a:xfrm>
              <a:off x="5693904" y="3161251"/>
              <a:ext cx="61806" cy="145557"/>
            </a:xfrm>
            <a:custGeom>
              <a:rect b="b" l="l" r="r" t="t"/>
              <a:pathLst>
                <a:path extrusionOk="0" h="4882" w="2073">
                  <a:moveTo>
                    <a:pt x="1049" y="0"/>
                  </a:moveTo>
                  <a:cubicBezTo>
                    <a:pt x="382" y="619"/>
                    <a:pt x="1" y="1500"/>
                    <a:pt x="1" y="2453"/>
                  </a:cubicBezTo>
                  <a:cubicBezTo>
                    <a:pt x="1" y="3406"/>
                    <a:pt x="406" y="4263"/>
                    <a:pt x="1049" y="4882"/>
                  </a:cubicBezTo>
                  <a:cubicBezTo>
                    <a:pt x="1692" y="4263"/>
                    <a:pt x="2073" y="3406"/>
                    <a:pt x="2073" y="2453"/>
                  </a:cubicBezTo>
                  <a:cubicBezTo>
                    <a:pt x="2073" y="1500"/>
                    <a:pt x="1692" y="619"/>
                    <a:pt x="1049"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84"/>
            <p:cNvSpPr/>
            <p:nvPr/>
          </p:nvSpPr>
          <p:spPr>
            <a:xfrm>
              <a:off x="5627178" y="3132837"/>
              <a:ext cx="124984" cy="77430"/>
            </a:xfrm>
            <a:custGeom>
              <a:rect b="b" l="l" r="r" t="t"/>
              <a:pathLst>
                <a:path extrusionOk="0" h="2597" w="4192">
                  <a:moveTo>
                    <a:pt x="929" y="0"/>
                  </a:moveTo>
                  <a:cubicBezTo>
                    <a:pt x="596" y="0"/>
                    <a:pt x="310" y="24"/>
                    <a:pt x="0" y="120"/>
                  </a:cubicBezTo>
                  <a:cubicBezTo>
                    <a:pt x="429" y="1548"/>
                    <a:pt x="1739" y="2596"/>
                    <a:pt x="3287" y="2596"/>
                  </a:cubicBezTo>
                  <a:cubicBezTo>
                    <a:pt x="3596" y="2596"/>
                    <a:pt x="3906" y="2549"/>
                    <a:pt x="4192" y="2477"/>
                  </a:cubicBezTo>
                  <a:cubicBezTo>
                    <a:pt x="3811" y="1048"/>
                    <a:pt x="2501"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84"/>
            <p:cNvSpPr/>
            <p:nvPr/>
          </p:nvSpPr>
          <p:spPr>
            <a:xfrm>
              <a:off x="5698168" y="3161251"/>
              <a:ext cx="53995" cy="49284"/>
            </a:xfrm>
            <a:custGeom>
              <a:rect b="b" l="l" r="r" t="t"/>
              <a:pathLst>
                <a:path extrusionOk="0" h="1653" w="1811">
                  <a:moveTo>
                    <a:pt x="882" y="0"/>
                  </a:moveTo>
                  <a:lnTo>
                    <a:pt x="858" y="24"/>
                  </a:lnTo>
                  <a:cubicBezTo>
                    <a:pt x="811" y="119"/>
                    <a:pt x="739" y="167"/>
                    <a:pt x="691" y="238"/>
                  </a:cubicBezTo>
                  <a:cubicBezTo>
                    <a:pt x="596" y="333"/>
                    <a:pt x="501" y="476"/>
                    <a:pt x="430" y="595"/>
                  </a:cubicBezTo>
                  <a:cubicBezTo>
                    <a:pt x="263" y="857"/>
                    <a:pt x="120" y="1167"/>
                    <a:pt x="25" y="1453"/>
                  </a:cubicBezTo>
                  <a:cubicBezTo>
                    <a:pt x="1" y="1500"/>
                    <a:pt x="1" y="1500"/>
                    <a:pt x="1" y="1524"/>
                  </a:cubicBezTo>
                  <a:cubicBezTo>
                    <a:pt x="72" y="1524"/>
                    <a:pt x="96" y="1548"/>
                    <a:pt x="120" y="1548"/>
                  </a:cubicBezTo>
                  <a:cubicBezTo>
                    <a:pt x="215" y="1572"/>
                    <a:pt x="334" y="1572"/>
                    <a:pt x="453" y="1619"/>
                  </a:cubicBezTo>
                  <a:cubicBezTo>
                    <a:pt x="549" y="1643"/>
                    <a:pt x="596" y="1643"/>
                    <a:pt x="691" y="1643"/>
                  </a:cubicBezTo>
                  <a:cubicBezTo>
                    <a:pt x="763" y="1649"/>
                    <a:pt x="837" y="1652"/>
                    <a:pt x="914" y="1652"/>
                  </a:cubicBezTo>
                  <a:cubicBezTo>
                    <a:pt x="1142" y="1652"/>
                    <a:pt x="1388" y="1625"/>
                    <a:pt x="1620" y="1572"/>
                  </a:cubicBezTo>
                  <a:cubicBezTo>
                    <a:pt x="1668" y="1572"/>
                    <a:pt x="1692" y="1548"/>
                    <a:pt x="1763" y="1548"/>
                  </a:cubicBezTo>
                  <a:cubicBezTo>
                    <a:pt x="1787" y="1524"/>
                    <a:pt x="1787" y="1524"/>
                    <a:pt x="1811" y="1524"/>
                  </a:cubicBezTo>
                  <a:lnTo>
                    <a:pt x="1811" y="1429"/>
                  </a:lnTo>
                  <a:cubicBezTo>
                    <a:pt x="1763" y="1215"/>
                    <a:pt x="1668" y="1000"/>
                    <a:pt x="1549" y="810"/>
                  </a:cubicBezTo>
                  <a:cubicBezTo>
                    <a:pt x="1430" y="619"/>
                    <a:pt x="1311" y="476"/>
                    <a:pt x="1192" y="286"/>
                  </a:cubicBezTo>
                  <a:cubicBezTo>
                    <a:pt x="1120" y="262"/>
                    <a:pt x="1096" y="214"/>
                    <a:pt x="1073" y="167"/>
                  </a:cubicBezTo>
                  <a:lnTo>
                    <a:pt x="930" y="24"/>
                  </a:lnTo>
                  <a:lnTo>
                    <a:pt x="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84"/>
            <p:cNvSpPr/>
            <p:nvPr/>
          </p:nvSpPr>
          <p:spPr>
            <a:xfrm>
              <a:off x="5704578" y="3053319"/>
              <a:ext cx="43321" cy="50447"/>
            </a:xfrm>
            <a:custGeom>
              <a:rect b="b" l="l" r="r" t="t"/>
              <a:pathLst>
                <a:path extrusionOk="0" h="1692" w="1453">
                  <a:moveTo>
                    <a:pt x="715" y="596"/>
                  </a:moveTo>
                  <a:lnTo>
                    <a:pt x="858" y="1000"/>
                  </a:lnTo>
                  <a:lnTo>
                    <a:pt x="572" y="1000"/>
                  </a:lnTo>
                  <a:lnTo>
                    <a:pt x="715" y="596"/>
                  </a:lnTo>
                  <a:close/>
                  <a:moveTo>
                    <a:pt x="715" y="0"/>
                  </a:moveTo>
                  <a:cubicBezTo>
                    <a:pt x="619" y="0"/>
                    <a:pt x="572" y="48"/>
                    <a:pt x="524" y="119"/>
                  </a:cubicBezTo>
                  <a:lnTo>
                    <a:pt x="24" y="1453"/>
                  </a:lnTo>
                  <a:cubicBezTo>
                    <a:pt x="0" y="1548"/>
                    <a:pt x="24" y="1620"/>
                    <a:pt x="119" y="1667"/>
                  </a:cubicBezTo>
                  <a:cubicBezTo>
                    <a:pt x="145" y="1680"/>
                    <a:pt x="172" y="1686"/>
                    <a:pt x="199" y="1686"/>
                  </a:cubicBezTo>
                  <a:cubicBezTo>
                    <a:pt x="272" y="1686"/>
                    <a:pt x="340" y="1642"/>
                    <a:pt x="357" y="1572"/>
                  </a:cubicBezTo>
                  <a:lnTo>
                    <a:pt x="453" y="1358"/>
                  </a:lnTo>
                  <a:lnTo>
                    <a:pt x="1000" y="1358"/>
                  </a:lnTo>
                  <a:lnTo>
                    <a:pt x="1096" y="1572"/>
                  </a:lnTo>
                  <a:cubicBezTo>
                    <a:pt x="1119" y="1620"/>
                    <a:pt x="1191" y="1691"/>
                    <a:pt x="1239" y="1691"/>
                  </a:cubicBezTo>
                  <a:lnTo>
                    <a:pt x="1310" y="1691"/>
                  </a:lnTo>
                  <a:cubicBezTo>
                    <a:pt x="1405" y="1667"/>
                    <a:pt x="1453" y="1572"/>
                    <a:pt x="1405" y="1477"/>
                  </a:cubicBezTo>
                  <a:lnTo>
                    <a:pt x="881" y="119"/>
                  </a:lnTo>
                  <a:cubicBezTo>
                    <a:pt x="858" y="24"/>
                    <a:pt x="762"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84"/>
            <p:cNvSpPr/>
            <p:nvPr/>
          </p:nvSpPr>
          <p:spPr>
            <a:xfrm>
              <a:off x="5612270" y="3211639"/>
              <a:ext cx="35539" cy="51878"/>
            </a:xfrm>
            <a:custGeom>
              <a:rect b="b" l="l" r="r" t="t"/>
              <a:pathLst>
                <a:path extrusionOk="0" h="1740" w="1192">
                  <a:moveTo>
                    <a:pt x="572" y="358"/>
                  </a:moveTo>
                  <a:cubicBezTo>
                    <a:pt x="619" y="358"/>
                    <a:pt x="691" y="406"/>
                    <a:pt x="715" y="477"/>
                  </a:cubicBezTo>
                  <a:cubicBezTo>
                    <a:pt x="739" y="572"/>
                    <a:pt x="643" y="668"/>
                    <a:pt x="572" y="668"/>
                  </a:cubicBezTo>
                  <a:lnTo>
                    <a:pt x="334" y="668"/>
                  </a:lnTo>
                  <a:lnTo>
                    <a:pt x="334" y="358"/>
                  </a:lnTo>
                  <a:close/>
                  <a:moveTo>
                    <a:pt x="643" y="1001"/>
                  </a:moveTo>
                  <a:cubicBezTo>
                    <a:pt x="762" y="1001"/>
                    <a:pt x="834" y="1073"/>
                    <a:pt x="834" y="1168"/>
                  </a:cubicBezTo>
                  <a:cubicBezTo>
                    <a:pt x="834" y="1263"/>
                    <a:pt x="739" y="1382"/>
                    <a:pt x="643" y="1382"/>
                  </a:cubicBezTo>
                  <a:lnTo>
                    <a:pt x="358" y="1382"/>
                  </a:lnTo>
                  <a:lnTo>
                    <a:pt x="358" y="1001"/>
                  </a:lnTo>
                  <a:close/>
                  <a:moveTo>
                    <a:pt x="167" y="1"/>
                  </a:moveTo>
                  <a:cubicBezTo>
                    <a:pt x="96" y="1"/>
                    <a:pt x="0" y="96"/>
                    <a:pt x="0" y="191"/>
                  </a:cubicBezTo>
                  <a:lnTo>
                    <a:pt x="0" y="1549"/>
                  </a:lnTo>
                  <a:lnTo>
                    <a:pt x="0" y="1620"/>
                  </a:lnTo>
                  <a:cubicBezTo>
                    <a:pt x="24" y="1716"/>
                    <a:pt x="96" y="1739"/>
                    <a:pt x="167" y="1739"/>
                  </a:cubicBezTo>
                  <a:lnTo>
                    <a:pt x="643" y="1739"/>
                  </a:lnTo>
                  <a:cubicBezTo>
                    <a:pt x="953" y="1739"/>
                    <a:pt x="1191" y="1501"/>
                    <a:pt x="1191" y="1192"/>
                  </a:cubicBezTo>
                  <a:cubicBezTo>
                    <a:pt x="1191" y="1025"/>
                    <a:pt x="1096" y="882"/>
                    <a:pt x="977" y="787"/>
                  </a:cubicBezTo>
                  <a:cubicBezTo>
                    <a:pt x="1048" y="691"/>
                    <a:pt x="1072" y="572"/>
                    <a:pt x="1048" y="430"/>
                  </a:cubicBezTo>
                  <a:cubicBezTo>
                    <a:pt x="1001" y="191"/>
                    <a:pt x="810"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84"/>
            <p:cNvSpPr/>
            <p:nvPr/>
          </p:nvSpPr>
          <p:spPr>
            <a:xfrm>
              <a:off x="5794024" y="3211639"/>
              <a:ext cx="45468" cy="51878"/>
            </a:xfrm>
            <a:custGeom>
              <a:rect b="b" l="l" r="r" t="t"/>
              <a:pathLst>
                <a:path extrusionOk="0" h="1740" w="1525">
                  <a:moveTo>
                    <a:pt x="858" y="1"/>
                  </a:moveTo>
                  <a:cubicBezTo>
                    <a:pt x="382" y="1"/>
                    <a:pt x="1" y="382"/>
                    <a:pt x="1" y="858"/>
                  </a:cubicBezTo>
                  <a:cubicBezTo>
                    <a:pt x="1" y="1334"/>
                    <a:pt x="382" y="1739"/>
                    <a:pt x="858" y="1739"/>
                  </a:cubicBezTo>
                  <a:cubicBezTo>
                    <a:pt x="1049" y="1739"/>
                    <a:pt x="1215" y="1668"/>
                    <a:pt x="1334" y="1549"/>
                  </a:cubicBezTo>
                  <a:cubicBezTo>
                    <a:pt x="1382" y="1525"/>
                    <a:pt x="1406" y="1501"/>
                    <a:pt x="1406" y="1454"/>
                  </a:cubicBezTo>
                  <a:cubicBezTo>
                    <a:pt x="1525" y="1382"/>
                    <a:pt x="1525" y="1287"/>
                    <a:pt x="1430" y="1239"/>
                  </a:cubicBezTo>
                  <a:cubicBezTo>
                    <a:pt x="1408" y="1206"/>
                    <a:pt x="1370" y="1188"/>
                    <a:pt x="1329" y="1188"/>
                  </a:cubicBezTo>
                  <a:cubicBezTo>
                    <a:pt x="1282" y="1188"/>
                    <a:pt x="1230" y="1212"/>
                    <a:pt x="1192" y="1263"/>
                  </a:cubicBezTo>
                  <a:lnTo>
                    <a:pt x="1168" y="1287"/>
                  </a:lnTo>
                  <a:cubicBezTo>
                    <a:pt x="1096" y="1358"/>
                    <a:pt x="1025" y="1382"/>
                    <a:pt x="906" y="1382"/>
                  </a:cubicBezTo>
                  <a:cubicBezTo>
                    <a:pt x="620" y="1382"/>
                    <a:pt x="382" y="1144"/>
                    <a:pt x="382" y="882"/>
                  </a:cubicBezTo>
                  <a:cubicBezTo>
                    <a:pt x="382" y="596"/>
                    <a:pt x="620" y="358"/>
                    <a:pt x="906" y="358"/>
                  </a:cubicBezTo>
                  <a:cubicBezTo>
                    <a:pt x="977" y="358"/>
                    <a:pt x="1096" y="406"/>
                    <a:pt x="1168" y="453"/>
                  </a:cubicBezTo>
                  <a:cubicBezTo>
                    <a:pt x="1199" y="469"/>
                    <a:pt x="1229" y="477"/>
                    <a:pt x="1256" y="477"/>
                  </a:cubicBezTo>
                  <a:cubicBezTo>
                    <a:pt x="1311" y="477"/>
                    <a:pt x="1358" y="445"/>
                    <a:pt x="1406" y="382"/>
                  </a:cubicBezTo>
                  <a:cubicBezTo>
                    <a:pt x="1454" y="310"/>
                    <a:pt x="1430" y="215"/>
                    <a:pt x="1334" y="144"/>
                  </a:cubicBezTo>
                  <a:cubicBezTo>
                    <a:pt x="1192" y="72"/>
                    <a:pt x="1049"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84"/>
            <p:cNvSpPr/>
            <p:nvPr/>
          </p:nvSpPr>
          <p:spPr>
            <a:xfrm>
              <a:off x="5549061" y="3002186"/>
              <a:ext cx="354351" cy="336582"/>
            </a:xfrm>
            <a:custGeom>
              <a:rect b="b" l="l" r="r" t="t"/>
              <a:pathLst>
                <a:path extrusionOk="0" h="11289" w="11885">
                  <a:moveTo>
                    <a:pt x="3549" y="4525"/>
                  </a:moveTo>
                  <a:cubicBezTo>
                    <a:pt x="4359" y="4525"/>
                    <a:pt x="5097" y="4835"/>
                    <a:pt x="5669" y="5335"/>
                  </a:cubicBezTo>
                  <a:cubicBezTo>
                    <a:pt x="5288" y="5716"/>
                    <a:pt x="5026" y="6169"/>
                    <a:pt x="4883" y="6645"/>
                  </a:cubicBezTo>
                  <a:cubicBezTo>
                    <a:pt x="3930" y="6311"/>
                    <a:pt x="3192" y="5573"/>
                    <a:pt x="2859" y="4621"/>
                  </a:cubicBezTo>
                  <a:cubicBezTo>
                    <a:pt x="3073" y="4549"/>
                    <a:pt x="3311" y="4525"/>
                    <a:pt x="3549" y="4525"/>
                  </a:cubicBezTo>
                  <a:close/>
                  <a:moveTo>
                    <a:pt x="8288" y="4573"/>
                  </a:moveTo>
                  <a:cubicBezTo>
                    <a:pt x="8526" y="4573"/>
                    <a:pt x="8765" y="4597"/>
                    <a:pt x="8955" y="4621"/>
                  </a:cubicBezTo>
                  <a:cubicBezTo>
                    <a:pt x="8645" y="5573"/>
                    <a:pt x="7883" y="6311"/>
                    <a:pt x="6931" y="6645"/>
                  </a:cubicBezTo>
                  <a:cubicBezTo>
                    <a:pt x="6788" y="6169"/>
                    <a:pt x="6526" y="5716"/>
                    <a:pt x="6169" y="5335"/>
                  </a:cubicBezTo>
                  <a:cubicBezTo>
                    <a:pt x="6740" y="4859"/>
                    <a:pt x="7479" y="4573"/>
                    <a:pt x="8288" y="4573"/>
                  </a:cubicBezTo>
                  <a:close/>
                  <a:moveTo>
                    <a:pt x="5931" y="5573"/>
                  </a:moveTo>
                  <a:cubicBezTo>
                    <a:pt x="6216" y="5907"/>
                    <a:pt x="6455" y="6288"/>
                    <a:pt x="6621" y="6740"/>
                  </a:cubicBezTo>
                  <a:cubicBezTo>
                    <a:pt x="6407" y="6788"/>
                    <a:pt x="6169" y="6835"/>
                    <a:pt x="5931" y="6835"/>
                  </a:cubicBezTo>
                  <a:cubicBezTo>
                    <a:pt x="5692" y="6835"/>
                    <a:pt x="5454" y="6788"/>
                    <a:pt x="5240" y="6764"/>
                  </a:cubicBezTo>
                  <a:cubicBezTo>
                    <a:pt x="5383" y="6288"/>
                    <a:pt x="5621" y="5907"/>
                    <a:pt x="5931" y="5573"/>
                  </a:cubicBezTo>
                  <a:close/>
                  <a:moveTo>
                    <a:pt x="6669" y="7073"/>
                  </a:moveTo>
                  <a:cubicBezTo>
                    <a:pt x="6693" y="7240"/>
                    <a:pt x="6717" y="7431"/>
                    <a:pt x="6717" y="7597"/>
                  </a:cubicBezTo>
                  <a:cubicBezTo>
                    <a:pt x="6764" y="8312"/>
                    <a:pt x="6550" y="9026"/>
                    <a:pt x="6169" y="9598"/>
                  </a:cubicBezTo>
                  <a:cubicBezTo>
                    <a:pt x="6121" y="9622"/>
                    <a:pt x="6121" y="9645"/>
                    <a:pt x="6097" y="9645"/>
                  </a:cubicBezTo>
                  <a:cubicBezTo>
                    <a:pt x="6143" y="9714"/>
                    <a:pt x="5949" y="9957"/>
                    <a:pt x="5932" y="9957"/>
                  </a:cubicBezTo>
                  <a:cubicBezTo>
                    <a:pt x="5931" y="9957"/>
                    <a:pt x="5931" y="9956"/>
                    <a:pt x="5931" y="9955"/>
                  </a:cubicBezTo>
                  <a:cubicBezTo>
                    <a:pt x="5454" y="9455"/>
                    <a:pt x="5121" y="8764"/>
                    <a:pt x="5073" y="8026"/>
                  </a:cubicBezTo>
                  <a:lnTo>
                    <a:pt x="5073" y="7455"/>
                  </a:lnTo>
                  <a:cubicBezTo>
                    <a:pt x="5073" y="7335"/>
                    <a:pt x="5097" y="7216"/>
                    <a:pt x="5121" y="7073"/>
                  </a:cubicBezTo>
                  <a:cubicBezTo>
                    <a:pt x="5359" y="7121"/>
                    <a:pt x="5621" y="7145"/>
                    <a:pt x="5883" y="7145"/>
                  </a:cubicBezTo>
                  <a:cubicBezTo>
                    <a:pt x="6169" y="7145"/>
                    <a:pt x="6431" y="7121"/>
                    <a:pt x="6669" y="7073"/>
                  </a:cubicBezTo>
                  <a:close/>
                  <a:moveTo>
                    <a:pt x="9288" y="4668"/>
                  </a:moveTo>
                  <a:cubicBezTo>
                    <a:pt x="10574" y="5097"/>
                    <a:pt x="11503" y="6311"/>
                    <a:pt x="11503" y="7740"/>
                  </a:cubicBezTo>
                  <a:cubicBezTo>
                    <a:pt x="11503" y="9574"/>
                    <a:pt x="10074" y="11003"/>
                    <a:pt x="8288" y="11003"/>
                  </a:cubicBezTo>
                  <a:cubicBezTo>
                    <a:pt x="7479" y="11003"/>
                    <a:pt x="6740" y="10693"/>
                    <a:pt x="6169" y="10193"/>
                  </a:cubicBezTo>
                  <a:cubicBezTo>
                    <a:pt x="6788" y="9526"/>
                    <a:pt x="7121" y="8669"/>
                    <a:pt x="7098" y="7740"/>
                  </a:cubicBezTo>
                  <a:lnTo>
                    <a:pt x="7121" y="7740"/>
                  </a:lnTo>
                  <a:cubicBezTo>
                    <a:pt x="7121" y="7478"/>
                    <a:pt x="7098" y="7216"/>
                    <a:pt x="7026" y="6931"/>
                  </a:cubicBezTo>
                  <a:cubicBezTo>
                    <a:pt x="8098" y="6573"/>
                    <a:pt x="8931" y="5740"/>
                    <a:pt x="9288" y="4668"/>
                  </a:cubicBezTo>
                  <a:close/>
                  <a:moveTo>
                    <a:pt x="5931" y="1"/>
                  </a:moveTo>
                  <a:cubicBezTo>
                    <a:pt x="3954" y="1"/>
                    <a:pt x="2358" y="1620"/>
                    <a:pt x="2358" y="3573"/>
                  </a:cubicBezTo>
                  <a:cubicBezTo>
                    <a:pt x="2358" y="3859"/>
                    <a:pt x="2382" y="4121"/>
                    <a:pt x="2454" y="4382"/>
                  </a:cubicBezTo>
                  <a:cubicBezTo>
                    <a:pt x="1025" y="4859"/>
                    <a:pt x="1" y="6192"/>
                    <a:pt x="1" y="7788"/>
                  </a:cubicBezTo>
                  <a:cubicBezTo>
                    <a:pt x="1" y="8264"/>
                    <a:pt x="96" y="8693"/>
                    <a:pt x="263" y="9122"/>
                  </a:cubicBezTo>
                  <a:cubicBezTo>
                    <a:pt x="299" y="9194"/>
                    <a:pt x="377" y="9225"/>
                    <a:pt x="444" y="9225"/>
                  </a:cubicBezTo>
                  <a:cubicBezTo>
                    <a:pt x="465" y="9225"/>
                    <a:pt x="484" y="9222"/>
                    <a:pt x="501" y="9217"/>
                  </a:cubicBezTo>
                  <a:cubicBezTo>
                    <a:pt x="596" y="9169"/>
                    <a:pt x="620" y="9050"/>
                    <a:pt x="596" y="8979"/>
                  </a:cubicBezTo>
                  <a:cubicBezTo>
                    <a:pt x="453" y="8574"/>
                    <a:pt x="358" y="8169"/>
                    <a:pt x="358" y="7740"/>
                  </a:cubicBezTo>
                  <a:cubicBezTo>
                    <a:pt x="358" y="6311"/>
                    <a:pt x="1287" y="5121"/>
                    <a:pt x="2573" y="4692"/>
                  </a:cubicBezTo>
                  <a:cubicBezTo>
                    <a:pt x="2930" y="5764"/>
                    <a:pt x="3764" y="6597"/>
                    <a:pt x="4835" y="6954"/>
                  </a:cubicBezTo>
                  <a:cubicBezTo>
                    <a:pt x="4788" y="7097"/>
                    <a:pt x="4764" y="7240"/>
                    <a:pt x="4764" y="7359"/>
                  </a:cubicBezTo>
                  <a:cubicBezTo>
                    <a:pt x="4740" y="7550"/>
                    <a:pt x="4740" y="7716"/>
                    <a:pt x="4764" y="7907"/>
                  </a:cubicBezTo>
                  <a:cubicBezTo>
                    <a:pt x="4788" y="8717"/>
                    <a:pt x="5145" y="9526"/>
                    <a:pt x="5716" y="10122"/>
                  </a:cubicBezTo>
                  <a:cubicBezTo>
                    <a:pt x="5145" y="10646"/>
                    <a:pt x="4407" y="10931"/>
                    <a:pt x="3597" y="10931"/>
                  </a:cubicBezTo>
                  <a:cubicBezTo>
                    <a:pt x="2573" y="10931"/>
                    <a:pt x="1573" y="10431"/>
                    <a:pt x="977" y="9598"/>
                  </a:cubicBezTo>
                  <a:cubicBezTo>
                    <a:pt x="952" y="9547"/>
                    <a:pt x="906" y="9523"/>
                    <a:pt x="857" y="9523"/>
                  </a:cubicBezTo>
                  <a:cubicBezTo>
                    <a:pt x="816" y="9523"/>
                    <a:pt x="772" y="9541"/>
                    <a:pt x="739" y="9574"/>
                  </a:cubicBezTo>
                  <a:cubicBezTo>
                    <a:pt x="668" y="9622"/>
                    <a:pt x="668" y="9741"/>
                    <a:pt x="715" y="9812"/>
                  </a:cubicBezTo>
                  <a:cubicBezTo>
                    <a:pt x="1406" y="10717"/>
                    <a:pt x="2478" y="11289"/>
                    <a:pt x="3597" y="11289"/>
                  </a:cubicBezTo>
                  <a:cubicBezTo>
                    <a:pt x="4502" y="11289"/>
                    <a:pt x="5335" y="10955"/>
                    <a:pt x="5954" y="10408"/>
                  </a:cubicBezTo>
                  <a:cubicBezTo>
                    <a:pt x="6574" y="10955"/>
                    <a:pt x="7407" y="11289"/>
                    <a:pt x="8312" y="11289"/>
                  </a:cubicBezTo>
                  <a:cubicBezTo>
                    <a:pt x="10265" y="11289"/>
                    <a:pt x="11884" y="9693"/>
                    <a:pt x="11884" y="7716"/>
                  </a:cubicBezTo>
                  <a:cubicBezTo>
                    <a:pt x="11860" y="6192"/>
                    <a:pt x="10813" y="4859"/>
                    <a:pt x="9408" y="4382"/>
                  </a:cubicBezTo>
                  <a:cubicBezTo>
                    <a:pt x="9479" y="4121"/>
                    <a:pt x="9503" y="3859"/>
                    <a:pt x="9503" y="3573"/>
                  </a:cubicBezTo>
                  <a:cubicBezTo>
                    <a:pt x="9503" y="2763"/>
                    <a:pt x="9241" y="2001"/>
                    <a:pt x="8717" y="1382"/>
                  </a:cubicBezTo>
                  <a:cubicBezTo>
                    <a:pt x="8691" y="1331"/>
                    <a:pt x="8645" y="1307"/>
                    <a:pt x="8597" y="1307"/>
                  </a:cubicBezTo>
                  <a:cubicBezTo>
                    <a:pt x="8555" y="1307"/>
                    <a:pt x="8512" y="1325"/>
                    <a:pt x="8479" y="1358"/>
                  </a:cubicBezTo>
                  <a:cubicBezTo>
                    <a:pt x="8407" y="1406"/>
                    <a:pt x="8407" y="1525"/>
                    <a:pt x="8455" y="1572"/>
                  </a:cubicBezTo>
                  <a:cubicBezTo>
                    <a:pt x="8907" y="2144"/>
                    <a:pt x="9146" y="2835"/>
                    <a:pt x="9146" y="3573"/>
                  </a:cubicBezTo>
                  <a:cubicBezTo>
                    <a:pt x="9146" y="3811"/>
                    <a:pt x="9122" y="4049"/>
                    <a:pt x="9050" y="4287"/>
                  </a:cubicBezTo>
                  <a:cubicBezTo>
                    <a:pt x="8812" y="4240"/>
                    <a:pt x="8550" y="4216"/>
                    <a:pt x="8288" y="4216"/>
                  </a:cubicBezTo>
                  <a:cubicBezTo>
                    <a:pt x="7383" y="4216"/>
                    <a:pt x="6550" y="4525"/>
                    <a:pt x="5931" y="5097"/>
                  </a:cubicBezTo>
                  <a:cubicBezTo>
                    <a:pt x="5311" y="4525"/>
                    <a:pt x="4478" y="4216"/>
                    <a:pt x="3573" y="4216"/>
                  </a:cubicBezTo>
                  <a:cubicBezTo>
                    <a:pt x="3311" y="4216"/>
                    <a:pt x="3049" y="4240"/>
                    <a:pt x="2811" y="4287"/>
                  </a:cubicBezTo>
                  <a:cubicBezTo>
                    <a:pt x="2739" y="4049"/>
                    <a:pt x="2716" y="3811"/>
                    <a:pt x="2716" y="3573"/>
                  </a:cubicBezTo>
                  <a:cubicBezTo>
                    <a:pt x="2716" y="1787"/>
                    <a:pt x="4168" y="358"/>
                    <a:pt x="5931" y="358"/>
                  </a:cubicBezTo>
                  <a:cubicBezTo>
                    <a:pt x="6669" y="358"/>
                    <a:pt x="7360" y="596"/>
                    <a:pt x="7931" y="1048"/>
                  </a:cubicBezTo>
                  <a:cubicBezTo>
                    <a:pt x="7964" y="1082"/>
                    <a:pt x="8002" y="1099"/>
                    <a:pt x="8041" y="1099"/>
                  </a:cubicBezTo>
                  <a:cubicBezTo>
                    <a:pt x="8086" y="1099"/>
                    <a:pt x="8131" y="1076"/>
                    <a:pt x="8169" y="1025"/>
                  </a:cubicBezTo>
                  <a:cubicBezTo>
                    <a:pt x="8217" y="929"/>
                    <a:pt x="8217" y="834"/>
                    <a:pt x="8122" y="787"/>
                  </a:cubicBezTo>
                  <a:cubicBezTo>
                    <a:pt x="7502" y="286"/>
                    <a:pt x="6740" y="1"/>
                    <a:pt x="59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4" name="Google Shape;21344;p84"/>
          <p:cNvGrpSpPr/>
          <p:nvPr/>
        </p:nvGrpSpPr>
        <p:grpSpPr>
          <a:xfrm>
            <a:off x="6296026" y="2994553"/>
            <a:ext cx="307482" cy="354172"/>
            <a:chOff x="6181713" y="2994553"/>
            <a:chExt cx="307482" cy="354172"/>
          </a:xfrm>
        </p:grpSpPr>
        <p:sp>
          <p:nvSpPr>
            <p:cNvPr id="21345" name="Google Shape;21345;p84"/>
            <p:cNvSpPr/>
            <p:nvPr/>
          </p:nvSpPr>
          <p:spPr>
            <a:xfrm>
              <a:off x="6186692" y="3000069"/>
              <a:ext cx="296093" cy="342962"/>
            </a:xfrm>
            <a:custGeom>
              <a:rect b="b" l="l" r="r" t="t"/>
              <a:pathLst>
                <a:path extrusionOk="0" h="11503" w="9931">
                  <a:moveTo>
                    <a:pt x="5001" y="0"/>
                  </a:moveTo>
                  <a:lnTo>
                    <a:pt x="0" y="2882"/>
                  </a:lnTo>
                  <a:lnTo>
                    <a:pt x="0" y="8621"/>
                  </a:lnTo>
                  <a:lnTo>
                    <a:pt x="4954" y="11503"/>
                  </a:lnTo>
                  <a:lnTo>
                    <a:pt x="9931" y="8621"/>
                  </a:lnTo>
                  <a:lnTo>
                    <a:pt x="9931" y="2882"/>
                  </a:lnTo>
                  <a:lnTo>
                    <a:pt x="5001"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84"/>
            <p:cNvSpPr/>
            <p:nvPr/>
          </p:nvSpPr>
          <p:spPr>
            <a:xfrm>
              <a:off x="6320176" y="3076754"/>
              <a:ext cx="163327" cy="266278"/>
            </a:xfrm>
            <a:custGeom>
              <a:rect b="b" l="l" r="r" t="t"/>
              <a:pathLst>
                <a:path extrusionOk="0" h="8931" w="5478">
                  <a:moveTo>
                    <a:pt x="5001" y="0"/>
                  </a:moveTo>
                  <a:lnTo>
                    <a:pt x="5001" y="5763"/>
                  </a:lnTo>
                  <a:lnTo>
                    <a:pt x="0" y="8645"/>
                  </a:lnTo>
                  <a:lnTo>
                    <a:pt x="477" y="8931"/>
                  </a:lnTo>
                  <a:lnTo>
                    <a:pt x="5478" y="6049"/>
                  </a:lnTo>
                  <a:lnTo>
                    <a:pt x="5478" y="310"/>
                  </a:lnTo>
                  <a:lnTo>
                    <a:pt x="5001" y="0"/>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84"/>
            <p:cNvSpPr/>
            <p:nvPr/>
          </p:nvSpPr>
          <p:spPr>
            <a:xfrm>
              <a:off x="6229984" y="3049771"/>
              <a:ext cx="210911" cy="244990"/>
            </a:xfrm>
            <a:custGeom>
              <a:rect b="b" l="l" r="r" t="t"/>
              <a:pathLst>
                <a:path extrusionOk="0" h="8217" w="7074">
                  <a:moveTo>
                    <a:pt x="3549" y="0"/>
                  </a:moveTo>
                  <a:lnTo>
                    <a:pt x="1" y="2048"/>
                  </a:lnTo>
                  <a:lnTo>
                    <a:pt x="1" y="6144"/>
                  </a:lnTo>
                  <a:lnTo>
                    <a:pt x="3549" y="8216"/>
                  </a:lnTo>
                  <a:lnTo>
                    <a:pt x="7074" y="6144"/>
                  </a:lnTo>
                  <a:lnTo>
                    <a:pt x="7074" y="2048"/>
                  </a:lnTo>
                  <a:lnTo>
                    <a:pt x="3549" y="0"/>
                  </a:ln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84"/>
            <p:cNvSpPr/>
            <p:nvPr/>
          </p:nvSpPr>
          <p:spPr>
            <a:xfrm>
              <a:off x="6318745" y="3101590"/>
              <a:ext cx="122152" cy="193171"/>
            </a:xfrm>
            <a:custGeom>
              <a:rect b="b" l="l" r="r" t="t"/>
              <a:pathLst>
                <a:path extrusionOk="0" h="6479" w="4097">
                  <a:moveTo>
                    <a:pt x="3597" y="1"/>
                  </a:moveTo>
                  <a:lnTo>
                    <a:pt x="3597" y="3978"/>
                  </a:lnTo>
                  <a:cubicBezTo>
                    <a:pt x="3597" y="4025"/>
                    <a:pt x="3573" y="4049"/>
                    <a:pt x="3549" y="4097"/>
                  </a:cubicBezTo>
                  <a:lnTo>
                    <a:pt x="1" y="6145"/>
                  </a:lnTo>
                  <a:lnTo>
                    <a:pt x="572" y="6478"/>
                  </a:lnTo>
                  <a:lnTo>
                    <a:pt x="4097" y="4406"/>
                  </a:lnTo>
                  <a:lnTo>
                    <a:pt x="4097" y="310"/>
                  </a:lnTo>
                  <a:lnTo>
                    <a:pt x="3597" y="1"/>
                  </a:ln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84"/>
            <p:cNvSpPr/>
            <p:nvPr/>
          </p:nvSpPr>
          <p:spPr>
            <a:xfrm>
              <a:off x="6187408" y="3000069"/>
              <a:ext cx="148419" cy="110793"/>
            </a:xfrm>
            <a:custGeom>
              <a:rect b="b" l="l" r="r" t="t"/>
              <a:pathLst>
                <a:path extrusionOk="0" h="3716" w="4978">
                  <a:moveTo>
                    <a:pt x="4977" y="0"/>
                  </a:moveTo>
                  <a:lnTo>
                    <a:pt x="0" y="2882"/>
                  </a:lnTo>
                  <a:lnTo>
                    <a:pt x="1429" y="3715"/>
                  </a:lnTo>
                  <a:lnTo>
                    <a:pt x="4977" y="1667"/>
                  </a:lnTo>
                  <a:lnTo>
                    <a:pt x="4977"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84"/>
            <p:cNvSpPr/>
            <p:nvPr/>
          </p:nvSpPr>
          <p:spPr>
            <a:xfrm>
              <a:off x="6335799" y="3000069"/>
              <a:ext cx="147704" cy="110793"/>
            </a:xfrm>
            <a:custGeom>
              <a:rect b="b" l="l" r="r" t="t"/>
              <a:pathLst>
                <a:path extrusionOk="0" h="3716" w="4954">
                  <a:moveTo>
                    <a:pt x="0" y="0"/>
                  </a:moveTo>
                  <a:lnTo>
                    <a:pt x="0" y="1667"/>
                  </a:lnTo>
                  <a:lnTo>
                    <a:pt x="3525" y="3715"/>
                  </a:lnTo>
                  <a:lnTo>
                    <a:pt x="4954" y="2882"/>
                  </a:lnTo>
                  <a:lnTo>
                    <a:pt x="0"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84"/>
            <p:cNvSpPr/>
            <p:nvPr/>
          </p:nvSpPr>
          <p:spPr>
            <a:xfrm>
              <a:off x="6469282" y="3078155"/>
              <a:ext cx="14222" cy="15653"/>
            </a:xfrm>
            <a:custGeom>
              <a:rect b="b" l="l" r="r" t="t"/>
              <a:pathLst>
                <a:path extrusionOk="0" h="525" w="477">
                  <a:moveTo>
                    <a:pt x="0" y="1"/>
                  </a:moveTo>
                  <a:lnTo>
                    <a:pt x="0" y="525"/>
                  </a:lnTo>
                  <a:lnTo>
                    <a:pt x="477" y="263"/>
                  </a:lnTo>
                  <a:lnTo>
                    <a:pt x="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84"/>
            <p:cNvSpPr/>
            <p:nvPr/>
          </p:nvSpPr>
          <p:spPr>
            <a:xfrm>
              <a:off x="6187408" y="3232241"/>
              <a:ext cx="148419" cy="110793"/>
            </a:xfrm>
            <a:custGeom>
              <a:rect b="b" l="l" r="r" t="t"/>
              <a:pathLst>
                <a:path extrusionOk="0" h="3716" w="4978">
                  <a:moveTo>
                    <a:pt x="1429" y="0"/>
                  </a:moveTo>
                  <a:lnTo>
                    <a:pt x="0" y="834"/>
                  </a:lnTo>
                  <a:lnTo>
                    <a:pt x="4977" y="3716"/>
                  </a:lnTo>
                  <a:lnTo>
                    <a:pt x="4977" y="2049"/>
                  </a:lnTo>
                  <a:lnTo>
                    <a:pt x="142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84"/>
            <p:cNvSpPr/>
            <p:nvPr/>
          </p:nvSpPr>
          <p:spPr>
            <a:xfrm>
              <a:off x="6335799" y="3232241"/>
              <a:ext cx="147704" cy="110793"/>
            </a:xfrm>
            <a:custGeom>
              <a:rect b="b" l="l" r="r" t="t"/>
              <a:pathLst>
                <a:path extrusionOk="0" h="3716" w="4954">
                  <a:moveTo>
                    <a:pt x="3525" y="0"/>
                  </a:moveTo>
                  <a:lnTo>
                    <a:pt x="0" y="2049"/>
                  </a:lnTo>
                  <a:lnTo>
                    <a:pt x="0" y="3716"/>
                  </a:lnTo>
                  <a:lnTo>
                    <a:pt x="4954" y="834"/>
                  </a:lnTo>
                  <a:lnTo>
                    <a:pt x="3525"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84"/>
            <p:cNvSpPr/>
            <p:nvPr/>
          </p:nvSpPr>
          <p:spPr>
            <a:xfrm>
              <a:off x="6334368" y="3249295"/>
              <a:ext cx="149135" cy="93738"/>
            </a:xfrm>
            <a:custGeom>
              <a:rect b="b" l="l" r="r" t="t"/>
              <a:pathLst>
                <a:path extrusionOk="0" h="3144" w="5002">
                  <a:moveTo>
                    <a:pt x="4502" y="0"/>
                  </a:moveTo>
                  <a:lnTo>
                    <a:pt x="1" y="2596"/>
                  </a:lnTo>
                  <a:lnTo>
                    <a:pt x="1" y="3144"/>
                  </a:lnTo>
                  <a:lnTo>
                    <a:pt x="5002" y="262"/>
                  </a:lnTo>
                  <a:lnTo>
                    <a:pt x="4502"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84"/>
            <p:cNvSpPr/>
            <p:nvPr/>
          </p:nvSpPr>
          <p:spPr>
            <a:xfrm>
              <a:off x="6321577" y="3326666"/>
              <a:ext cx="14252" cy="16368"/>
            </a:xfrm>
            <a:custGeom>
              <a:rect b="b" l="l" r="r" t="t"/>
              <a:pathLst>
                <a:path extrusionOk="0" h="549" w="478">
                  <a:moveTo>
                    <a:pt x="477" y="1"/>
                  </a:moveTo>
                  <a:lnTo>
                    <a:pt x="1" y="263"/>
                  </a:lnTo>
                  <a:lnTo>
                    <a:pt x="477" y="54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84"/>
            <p:cNvSpPr/>
            <p:nvPr/>
          </p:nvSpPr>
          <p:spPr>
            <a:xfrm>
              <a:off x="6290360" y="3140648"/>
              <a:ext cx="89475" cy="10674"/>
            </a:xfrm>
            <a:custGeom>
              <a:rect b="b" l="l" r="r" t="t"/>
              <a:pathLst>
                <a:path extrusionOk="0" h="358" w="3001">
                  <a:moveTo>
                    <a:pt x="214" y="0"/>
                  </a:moveTo>
                  <a:cubicBezTo>
                    <a:pt x="119" y="0"/>
                    <a:pt x="48" y="72"/>
                    <a:pt x="24" y="167"/>
                  </a:cubicBezTo>
                  <a:cubicBezTo>
                    <a:pt x="0" y="286"/>
                    <a:pt x="95" y="358"/>
                    <a:pt x="214" y="358"/>
                  </a:cubicBezTo>
                  <a:lnTo>
                    <a:pt x="2834" y="358"/>
                  </a:lnTo>
                  <a:cubicBezTo>
                    <a:pt x="2906" y="358"/>
                    <a:pt x="2977" y="310"/>
                    <a:pt x="3001" y="215"/>
                  </a:cubicBezTo>
                  <a:cubicBezTo>
                    <a:pt x="3001" y="120"/>
                    <a:pt x="2906"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84"/>
            <p:cNvSpPr/>
            <p:nvPr/>
          </p:nvSpPr>
          <p:spPr>
            <a:xfrm>
              <a:off x="6290360" y="3166916"/>
              <a:ext cx="89475" cy="10674"/>
            </a:xfrm>
            <a:custGeom>
              <a:rect b="b" l="l" r="r" t="t"/>
              <a:pathLst>
                <a:path extrusionOk="0" h="358" w="3001">
                  <a:moveTo>
                    <a:pt x="214" y="1"/>
                  </a:moveTo>
                  <a:cubicBezTo>
                    <a:pt x="119" y="1"/>
                    <a:pt x="48" y="48"/>
                    <a:pt x="24" y="143"/>
                  </a:cubicBezTo>
                  <a:cubicBezTo>
                    <a:pt x="0" y="263"/>
                    <a:pt x="95" y="358"/>
                    <a:pt x="214" y="358"/>
                  </a:cubicBezTo>
                  <a:lnTo>
                    <a:pt x="2834" y="358"/>
                  </a:lnTo>
                  <a:cubicBezTo>
                    <a:pt x="2906" y="358"/>
                    <a:pt x="2977" y="286"/>
                    <a:pt x="3001" y="191"/>
                  </a:cubicBezTo>
                  <a:cubicBezTo>
                    <a:pt x="3001" y="72"/>
                    <a:pt x="2906"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84"/>
            <p:cNvSpPr/>
            <p:nvPr/>
          </p:nvSpPr>
          <p:spPr>
            <a:xfrm>
              <a:off x="6308816" y="3191782"/>
              <a:ext cx="51848" cy="10674"/>
            </a:xfrm>
            <a:custGeom>
              <a:rect b="b" l="l" r="r" t="t"/>
              <a:pathLst>
                <a:path extrusionOk="0" h="358" w="1739">
                  <a:moveTo>
                    <a:pt x="215" y="0"/>
                  </a:moveTo>
                  <a:cubicBezTo>
                    <a:pt x="119" y="0"/>
                    <a:pt x="48" y="48"/>
                    <a:pt x="24" y="143"/>
                  </a:cubicBezTo>
                  <a:cubicBezTo>
                    <a:pt x="0" y="262"/>
                    <a:pt x="96" y="357"/>
                    <a:pt x="215" y="357"/>
                  </a:cubicBezTo>
                  <a:lnTo>
                    <a:pt x="1524" y="357"/>
                  </a:lnTo>
                  <a:cubicBezTo>
                    <a:pt x="1620" y="357"/>
                    <a:pt x="1667" y="286"/>
                    <a:pt x="1691" y="191"/>
                  </a:cubicBezTo>
                  <a:cubicBezTo>
                    <a:pt x="1739" y="72"/>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84"/>
            <p:cNvSpPr/>
            <p:nvPr/>
          </p:nvSpPr>
          <p:spPr>
            <a:xfrm>
              <a:off x="6181713" y="2994553"/>
              <a:ext cx="307482" cy="354172"/>
            </a:xfrm>
            <a:custGeom>
              <a:rect b="b" l="l" r="r" t="t"/>
              <a:pathLst>
                <a:path extrusionOk="0" h="11879" w="10313">
                  <a:moveTo>
                    <a:pt x="4954" y="471"/>
                  </a:moveTo>
                  <a:lnTo>
                    <a:pt x="4954" y="1733"/>
                  </a:lnTo>
                  <a:lnTo>
                    <a:pt x="1596" y="3662"/>
                  </a:lnTo>
                  <a:lnTo>
                    <a:pt x="477" y="3067"/>
                  </a:lnTo>
                  <a:lnTo>
                    <a:pt x="929" y="2805"/>
                  </a:lnTo>
                  <a:lnTo>
                    <a:pt x="4954" y="471"/>
                  </a:lnTo>
                  <a:close/>
                  <a:moveTo>
                    <a:pt x="9955" y="3353"/>
                  </a:moveTo>
                  <a:lnTo>
                    <a:pt x="9955" y="8520"/>
                  </a:lnTo>
                  <a:lnTo>
                    <a:pt x="8860" y="7877"/>
                  </a:lnTo>
                  <a:lnTo>
                    <a:pt x="8860" y="3995"/>
                  </a:lnTo>
                  <a:lnTo>
                    <a:pt x="9955" y="3353"/>
                  </a:lnTo>
                  <a:close/>
                  <a:moveTo>
                    <a:pt x="5311" y="471"/>
                  </a:moveTo>
                  <a:lnTo>
                    <a:pt x="9764" y="3067"/>
                  </a:lnTo>
                  <a:lnTo>
                    <a:pt x="8669" y="3686"/>
                  </a:lnTo>
                  <a:lnTo>
                    <a:pt x="6669" y="2519"/>
                  </a:lnTo>
                  <a:cubicBezTo>
                    <a:pt x="6645" y="2503"/>
                    <a:pt x="6618" y="2495"/>
                    <a:pt x="6591" y="2495"/>
                  </a:cubicBezTo>
                  <a:cubicBezTo>
                    <a:pt x="6536" y="2495"/>
                    <a:pt x="6478" y="2527"/>
                    <a:pt x="6430" y="2590"/>
                  </a:cubicBezTo>
                  <a:cubicBezTo>
                    <a:pt x="6383" y="2686"/>
                    <a:pt x="6407" y="2757"/>
                    <a:pt x="6502" y="2829"/>
                  </a:cubicBezTo>
                  <a:lnTo>
                    <a:pt x="8502" y="3995"/>
                  </a:lnTo>
                  <a:lnTo>
                    <a:pt x="8502" y="7877"/>
                  </a:lnTo>
                  <a:lnTo>
                    <a:pt x="5121" y="9830"/>
                  </a:lnTo>
                  <a:lnTo>
                    <a:pt x="1763" y="7877"/>
                  </a:lnTo>
                  <a:lnTo>
                    <a:pt x="1763" y="3995"/>
                  </a:lnTo>
                  <a:lnTo>
                    <a:pt x="5121" y="2043"/>
                  </a:lnTo>
                  <a:lnTo>
                    <a:pt x="5811" y="2424"/>
                  </a:lnTo>
                  <a:cubicBezTo>
                    <a:pt x="5849" y="2452"/>
                    <a:pt x="5886" y="2465"/>
                    <a:pt x="5921" y="2465"/>
                  </a:cubicBezTo>
                  <a:cubicBezTo>
                    <a:pt x="5974" y="2465"/>
                    <a:pt x="6021" y="2434"/>
                    <a:pt x="6049" y="2376"/>
                  </a:cubicBezTo>
                  <a:cubicBezTo>
                    <a:pt x="6121" y="2281"/>
                    <a:pt x="6073" y="2186"/>
                    <a:pt x="6002" y="2138"/>
                  </a:cubicBezTo>
                  <a:lnTo>
                    <a:pt x="5311" y="1757"/>
                  </a:lnTo>
                  <a:lnTo>
                    <a:pt x="5311" y="471"/>
                  </a:lnTo>
                  <a:close/>
                  <a:moveTo>
                    <a:pt x="1620" y="8211"/>
                  </a:moveTo>
                  <a:lnTo>
                    <a:pt x="4978" y="10140"/>
                  </a:lnTo>
                  <a:lnTo>
                    <a:pt x="4978" y="11402"/>
                  </a:lnTo>
                  <a:lnTo>
                    <a:pt x="2739" y="10116"/>
                  </a:lnTo>
                  <a:lnTo>
                    <a:pt x="524" y="8830"/>
                  </a:lnTo>
                  <a:lnTo>
                    <a:pt x="1620" y="8211"/>
                  </a:lnTo>
                  <a:close/>
                  <a:moveTo>
                    <a:pt x="8669" y="8211"/>
                  </a:moveTo>
                  <a:lnTo>
                    <a:pt x="9764" y="8830"/>
                  </a:lnTo>
                  <a:lnTo>
                    <a:pt x="7550" y="10116"/>
                  </a:lnTo>
                  <a:lnTo>
                    <a:pt x="5311" y="11402"/>
                  </a:lnTo>
                  <a:lnTo>
                    <a:pt x="5311" y="10140"/>
                  </a:lnTo>
                  <a:lnTo>
                    <a:pt x="8669" y="8211"/>
                  </a:lnTo>
                  <a:close/>
                  <a:moveTo>
                    <a:pt x="5156" y="1"/>
                  </a:moveTo>
                  <a:cubicBezTo>
                    <a:pt x="5127" y="1"/>
                    <a:pt x="5097" y="7"/>
                    <a:pt x="5073" y="18"/>
                  </a:cubicBezTo>
                  <a:lnTo>
                    <a:pt x="96" y="2924"/>
                  </a:lnTo>
                  <a:cubicBezTo>
                    <a:pt x="48" y="2948"/>
                    <a:pt x="1" y="2995"/>
                    <a:pt x="1" y="3067"/>
                  </a:cubicBezTo>
                  <a:lnTo>
                    <a:pt x="1" y="6520"/>
                  </a:lnTo>
                  <a:cubicBezTo>
                    <a:pt x="1" y="6615"/>
                    <a:pt x="72" y="6663"/>
                    <a:pt x="167" y="6687"/>
                  </a:cubicBezTo>
                  <a:cubicBezTo>
                    <a:pt x="189" y="6695"/>
                    <a:pt x="209" y="6699"/>
                    <a:pt x="227" y="6699"/>
                  </a:cubicBezTo>
                  <a:cubicBezTo>
                    <a:pt x="310" y="6699"/>
                    <a:pt x="358" y="6617"/>
                    <a:pt x="358" y="6520"/>
                  </a:cubicBezTo>
                  <a:lnTo>
                    <a:pt x="358" y="3353"/>
                  </a:lnTo>
                  <a:lnTo>
                    <a:pt x="1477" y="3995"/>
                  </a:lnTo>
                  <a:lnTo>
                    <a:pt x="1477" y="7877"/>
                  </a:lnTo>
                  <a:lnTo>
                    <a:pt x="358" y="8520"/>
                  </a:lnTo>
                  <a:lnTo>
                    <a:pt x="358" y="7329"/>
                  </a:lnTo>
                  <a:cubicBezTo>
                    <a:pt x="358" y="7234"/>
                    <a:pt x="310" y="7163"/>
                    <a:pt x="215" y="7139"/>
                  </a:cubicBezTo>
                  <a:cubicBezTo>
                    <a:pt x="202" y="7136"/>
                    <a:pt x="190" y="7135"/>
                    <a:pt x="178" y="7135"/>
                  </a:cubicBezTo>
                  <a:cubicBezTo>
                    <a:pt x="77" y="7135"/>
                    <a:pt x="1" y="7223"/>
                    <a:pt x="1" y="7329"/>
                  </a:cubicBezTo>
                  <a:lnTo>
                    <a:pt x="1" y="8806"/>
                  </a:lnTo>
                  <a:cubicBezTo>
                    <a:pt x="1" y="8877"/>
                    <a:pt x="48" y="8925"/>
                    <a:pt x="96" y="8949"/>
                  </a:cubicBezTo>
                  <a:lnTo>
                    <a:pt x="5073" y="11854"/>
                  </a:lnTo>
                  <a:cubicBezTo>
                    <a:pt x="5097" y="11878"/>
                    <a:pt x="5121" y="11878"/>
                    <a:pt x="5168" y="11878"/>
                  </a:cubicBezTo>
                  <a:cubicBezTo>
                    <a:pt x="5192" y="11878"/>
                    <a:pt x="5216" y="11878"/>
                    <a:pt x="5240" y="11854"/>
                  </a:cubicBezTo>
                  <a:lnTo>
                    <a:pt x="10217" y="8949"/>
                  </a:lnTo>
                  <a:cubicBezTo>
                    <a:pt x="10288" y="8925"/>
                    <a:pt x="10312" y="8877"/>
                    <a:pt x="10312" y="8806"/>
                  </a:cubicBezTo>
                  <a:lnTo>
                    <a:pt x="10312" y="3067"/>
                  </a:lnTo>
                  <a:cubicBezTo>
                    <a:pt x="10312" y="2995"/>
                    <a:pt x="10241" y="2948"/>
                    <a:pt x="10217" y="2924"/>
                  </a:cubicBezTo>
                  <a:lnTo>
                    <a:pt x="5240" y="18"/>
                  </a:lnTo>
                  <a:cubicBezTo>
                    <a:pt x="5216" y="7"/>
                    <a:pt x="5186" y="1"/>
                    <a:pt x="51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0" name="Google Shape;21360;p84"/>
          <p:cNvGrpSpPr/>
          <p:nvPr/>
        </p:nvGrpSpPr>
        <p:grpSpPr>
          <a:xfrm>
            <a:off x="7000129" y="2994374"/>
            <a:ext cx="353606" cy="353636"/>
            <a:chOff x="6733416" y="2994374"/>
            <a:chExt cx="353606" cy="353636"/>
          </a:xfrm>
        </p:grpSpPr>
        <p:sp>
          <p:nvSpPr>
            <p:cNvPr id="21361" name="Google Shape;21361;p84"/>
            <p:cNvSpPr/>
            <p:nvPr/>
          </p:nvSpPr>
          <p:spPr>
            <a:xfrm>
              <a:off x="6791645" y="3159820"/>
              <a:ext cx="67471" cy="159779"/>
            </a:xfrm>
            <a:custGeom>
              <a:rect b="b" l="l" r="r" t="t"/>
              <a:pathLst>
                <a:path extrusionOk="0" h="5359" w="2263">
                  <a:moveTo>
                    <a:pt x="0" y="0"/>
                  </a:moveTo>
                  <a:lnTo>
                    <a:pt x="0" y="5359"/>
                  </a:lnTo>
                  <a:lnTo>
                    <a:pt x="2263" y="5359"/>
                  </a:lnTo>
                  <a:lnTo>
                    <a:pt x="226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84"/>
            <p:cNvSpPr/>
            <p:nvPr/>
          </p:nvSpPr>
          <p:spPr>
            <a:xfrm>
              <a:off x="6825725" y="3159820"/>
              <a:ext cx="33393" cy="159779"/>
            </a:xfrm>
            <a:custGeom>
              <a:rect b="b" l="l" r="r" t="t"/>
              <a:pathLst>
                <a:path extrusionOk="0" h="5359" w="1120">
                  <a:moveTo>
                    <a:pt x="1120" y="0"/>
                  </a:moveTo>
                  <a:lnTo>
                    <a:pt x="0" y="643"/>
                  </a:lnTo>
                  <a:lnTo>
                    <a:pt x="0" y="5359"/>
                  </a:lnTo>
                  <a:lnTo>
                    <a:pt x="1120" y="5359"/>
                  </a:lnTo>
                  <a:lnTo>
                    <a:pt x="112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84"/>
            <p:cNvSpPr/>
            <p:nvPr/>
          </p:nvSpPr>
          <p:spPr>
            <a:xfrm>
              <a:off x="6844896" y="3159820"/>
              <a:ext cx="14222" cy="159779"/>
            </a:xfrm>
            <a:custGeom>
              <a:rect b="b" l="l" r="r" t="t"/>
              <a:pathLst>
                <a:path extrusionOk="0" h="5359" w="477">
                  <a:moveTo>
                    <a:pt x="477" y="0"/>
                  </a:moveTo>
                  <a:lnTo>
                    <a:pt x="0" y="262"/>
                  </a:lnTo>
                  <a:lnTo>
                    <a:pt x="0" y="5359"/>
                  </a:lnTo>
                  <a:lnTo>
                    <a:pt x="477" y="5359"/>
                  </a:lnTo>
                  <a:lnTo>
                    <a:pt x="4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84"/>
            <p:cNvSpPr/>
            <p:nvPr/>
          </p:nvSpPr>
          <p:spPr>
            <a:xfrm>
              <a:off x="6886071" y="3048340"/>
              <a:ext cx="67471" cy="271257"/>
            </a:xfrm>
            <a:custGeom>
              <a:rect b="b" l="l" r="r" t="t"/>
              <a:pathLst>
                <a:path extrusionOk="0" h="9098" w="2263">
                  <a:moveTo>
                    <a:pt x="1" y="1"/>
                  </a:moveTo>
                  <a:lnTo>
                    <a:pt x="1" y="9098"/>
                  </a:lnTo>
                  <a:lnTo>
                    <a:pt x="2263" y="9098"/>
                  </a:lnTo>
                  <a:lnTo>
                    <a:pt x="2263"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84"/>
            <p:cNvSpPr/>
            <p:nvPr/>
          </p:nvSpPr>
          <p:spPr>
            <a:xfrm>
              <a:off x="6919434" y="3049771"/>
              <a:ext cx="34108" cy="269826"/>
            </a:xfrm>
            <a:custGeom>
              <a:rect b="b" l="l" r="r" t="t"/>
              <a:pathLst>
                <a:path extrusionOk="0" h="9050" w="1144">
                  <a:moveTo>
                    <a:pt x="1144" y="0"/>
                  </a:moveTo>
                  <a:lnTo>
                    <a:pt x="1" y="643"/>
                  </a:lnTo>
                  <a:lnTo>
                    <a:pt x="1" y="9050"/>
                  </a:lnTo>
                  <a:lnTo>
                    <a:pt x="1144" y="9050"/>
                  </a:lnTo>
                  <a:lnTo>
                    <a:pt x="1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84"/>
            <p:cNvSpPr/>
            <p:nvPr/>
          </p:nvSpPr>
          <p:spPr>
            <a:xfrm>
              <a:off x="6939321" y="3048340"/>
              <a:ext cx="14222" cy="271257"/>
            </a:xfrm>
            <a:custGeom>
              <a:rect b="b" l="l" r="r" t="t"/>
              <a:pathLst>
                <a:path extrusionOk="0" h="9098" w="477">
                  <a:moveTo>
                    <a:pt x="477" y="1"/>
                  </a:moveTo>
                  <a:lnTo>
                    <a:pt x="1" y="310"/>
                  </a:lnTo>
                  <a:lnTo>
                    <a:pt x="1" y="9098"/>
                  </a:lnTo>
                  <a:lnTo>
                    <a:pt x="477" y="9098"/>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84"/>
            <p:cNvSpPr/>
            <p:nvPr/>
          </p:nvSpPr>
          <p:spPr>
            <a:xfrm>
              <a:off x="6979095" y="3111548"/>
              <a:ext cx="67471" cy="208049"/>
            </a:xfrm>
            <a:custGeom>
              <a:rect b="b" l="l" r="r" t="t"/>
              <a:pathLst>
                <a:path extrusionOk="0" h="6978" w="2263">
                  <a:moveTo>
                    <a:pt x="0" y="0"/>
                  </a:moveTo>
                  <a:lnTo>
                    <a:pt x="0" y="6978"/>
                  </a:lnTo>
                  <a:lnTo>
                    <a:pt x="2263" y="6978"/>
                  </a:lnTo>
                  <a:lnTo>
                    <a:pt x="2263"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84"/>
            <p:cNvSpPr/>
            <p:nvPr/>
          </p:nvSpPr>
          <p:spPr>
            <a:xfrm>
              <a:off x="7012458" y="3112234"/>
              <a:ext cx="34108" cy="207363"/>
            </a:xfrm>
            <a:custGeom>
              <a:rect b="b" l="l" r="r" t="t"/>
              <a:pathLst>
                <a:path extrusionOk="0" h="6955" w="1144">
                  <a:moveTo>
                    <a:pt x="1144" y="1"/>
                  </a:moveTo>
                  <a:lnTo>
                    <a:pt x="0" y="668"/>
                  </a:lnTo>
                  <a:lnTo>
                    <a:pt x="0" y="6955"/>
                  </a:lnTo>
                  <a:lnTo>
                    <a:pt x="1144" y="6955"/>
                  </a:lnTo>
                  <a:lnTo>
                    <a:pt x="1144"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84"/>
            <p:cNvSpPr/>
            <p:nvPr/>
          </p:nvSpPr>
          <p:spPr>
            <a:xfrm>
              <a:off x="7033060" y="3111548"/>
              <a:ext cx="13506" cy="208049"/>
            </a:xfrm>
            <a:custGeom>
              <a:rect b="b" l="l" r="r" t="t"/>
              <a:pathLst>
                <a:path extrusionOk="0" h="6978" w="453">
                  <a:moveTo>
                    <a:pt x="453" y="0"/>
                  </a:moveTo>
                  <a:lnTo>
                    <a:pt x="0" y="310"/>
                  </a:lnTo>
                  <a:lnTo>
                    <a:pt x="0" y="6978"/>
                  </a:lnTo>
                  <a:lnTo>
                    <a:pt x="453" y="6978"/>
                  </a:lnTo>
                  <a:lnTo>
                    <a:pt x="45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84"/>
            <p:cNvSpPr/>
            <p:nvPr/>
          </p:nvSpPr>
          <p:spPr>
            <a:xfrm>
              <a:off x="6791645" y="3140112"/>
              <a:ext cx="67471" cy="38909"/>
            </a:xfrm>
            <a:custGeom>
              <a:rect b="b" l="l" r="r" t="t"/>
              <a:pathLst>
                <a:path extrusionOk="0" h="1305" w="2263">
                  <a:moveTo>
                    <a:pt x="1131" y="1"/>
                  </a:moveTo>
                  <a:cubicBezTo>
                    <a:pt x="1102" y="1"/>
                    <a:pt x="1072" y="7"/>
                    <a:pt x="1048" y="18"/>
                  </a:cubicBezTo>
                  <a:lnTo>
                    <a:pt x="0" y="661"/>
                  </a:lnTo>
                  <a:lnTo>
                    <a:pt x="1143" y="1304"/>
                  </a:lnTo>
                  <a:lnTo>
                    <a:pt x="2263" y="661"/>
                  </a:lnTo>
                  <a:lnTo>
                    <a:pt x="1215" y="18"/>
                  </a:lnTo>
                  <a:cubicBezTo>
                    <a:pt x="1191" y="7"/>
                    <a:pt x="1161" y="1"/>
                    <a:pt x="1131"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84"/>
            <p:cNvSpPr/>
            <p:nvPr/>
          </p:nvSpPr>
          <p:spPr>
            <a:xfrm>
              <a:off x="6886071" y="3030063"/>
              <a:ext cx="67471" cy="38909"/>
            </a:xfrm>
            <a:custGeom>
              <a:rect b="b" l="l" r="r" t="t"/>
              <a:pathLst>
                <a:path extrusionOk="0" h="1305" w="2263">
                  <a:moveTo>
                    <a:pt x="1120" y="0"/>
                  </a:moveTo>
                  <a:cubicBezTo>
                    <a:pt x="1090" y="0"/>
                    <a:pt x="1060" y="6"/>
                    <a:pt x="1025" y="18"/>
                  </a:cubicBezTo>
                  <a:lnTo>
                    <a:pt x="1" y="661"/>
                  </a:lnTo>
                  <a:lnTo>
                    <a:pt x="1120" y="1304"/>
                  </a:lnTo>
                  <a:lnTo>
                    <a:pt x="2263" y="661"/>
                  </a:lnTo>
                  <a:lnTo>
                    <a:pt x="1215" y="18"/>
                  </a:lnTo>
                  <a:cubicBezTo>
                    <a:pt x="1179" y="6"/>
                    <a:pt x="1150"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84"/>
            <p:cNvSpPr/>
            <p:nvPr/>
          </p:nvSpPr>
          <p:spPr>
            <a:xfrm>
              <a:off x="6912338" y="3030063"/>
              <a:ext cx="41204" cy="38193"/>
            </a:xfrm>
            <a:custGeom>
              <a:rect b="b" l="l" r="r" t="t"/>
              <a:pathLst>
                <a:path extrusionOk="0" h="1281" w="1382">
                  <a:moveTo>
                    <a:pt x="275" y="0"/>
                  </a:moveTo>
                  <a:cubicBezTo>
                    <a:pt x="245" y="0"/>
                    <a:pt x="215" y="6"/>
                    <a:pt x="191" y="18"/>
                  </a:cubicBezTo>
                  <a:lnTo>
                    <a:pt x="1" y="113"/>
                  </a:lnTo>
                  <a:lnTo>
                    <a:pt x="787" y="566"/>
                  </a:lnTo>
                  <a:cubicBezTo>
                    <a:pt x="834" y="590"/>
                    <a:pt x="834" y="661"/>
                    <a:pt x="787" y="685"/>
                  </a:cubicBezTo>
                  <a:lnTo>
                    <a:pt x="1" y="1137"/>
                  </a:lnTo>
                  <a:lnTo>
                    <a:pt x="239" y="1280"/>
                  </a:lnTo>
                  <a:lnTo>
                    <a:pt x="1382" y="614"/>
                  </a:lnTo>
                  <a:lnTo>
                    <a:pt x="358" y="18"/>
                  </a:lnTo>
                  <a:cubicBezTo>
                    <a:pt x="334" y="6"/>
                    <a:pt x="304" y="0"/>
                    <a:pt x="275"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84"/>
            <p:cNvSpPr/>
            <p:nvPr/>
          </p:nvSpPr>
          <p:spPr>
            <a:xfrm>
              <a:off x="6818629" y="3141006"/>
              <a:ext cx="40489" cy="38014"/>
            </a:xfrm>
            <a:custGeom>
              <a:rect b="b" l="l" r="r" t="t"/>
              <a:pathLst>
                <a:path extrusionOk="0" h="1275" w="1358">
                  <a:moveTo>
                    <a:pt x="262" y="0"/>
                  </a:moveTo>
                  <a:cubicBezTo>
                    <a:pt x="232" y="0"/>
                    <a:pt x="203" y="12"/>
                    <a:pt x="167" y="36"/>
                  </a:cubicBezTo>
                  <a:lnTo>
                    <a:pt x="0" y="108"/>
                  </a:lnTo>
                  <a:lnTo>
                    <a:pt x="762" y="560"/>
                  </a:lnTo>
                  <a:cubicBezTo>
                    <a:pt x="834" y="584"/>
                    <a:pt x="834" y="655"/>
                    <a:pt x="762" y="679"/>
                  </a:cubicBezTo>
                  <a:lnTo>
                    <a:pt x="0" y="1132"/>
                  </a:lnTo>
                  <a:lnTo>
                    <a:pt x="238" y="1274"/>
                  </a:lnTo>
                  <a:lnTo>
                    <a:pt x="1358" y="631"/>
                  </a:lnTo>
                  <a:lnTo>
                    <a:pt x="357" y="36"/>
                  </a:lnTo>
                  <a:cubicBezTo>
                    <a:pt x="322" y="12"/>
                    <a:pt x="292" y="0"/>
                    <a:pt x="262"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84"/>
            <p:cNvSpPr/>
            <p:nvPr/>
          </p:nvSpPr>
          <p:spPr>
            <a:xfrm>
              <a:off x="6979095" y="3093242"/>
              <a:ext cx="67471" cy="38909"/>
            </a:xfrm>
            <a:custGeom>
              <a:rect b="b" l="l" r="r" t="t"/>
              <a:pathLst>
                <a:path extrusionOk="0" h="1305" w="2263">
                  <a:moveTo>
                    <a:pt x="1131" y="1"/>
                  </a:moveTo>
                  <a:cubicBezTo>
                    <a:pt x="1102" y="1"/>
                    <a:pt x="1072" y="7"/>
                    <a:pt x="1048" y="19"/>
                  </a:cubicBezTo>
                  <a:lnTo>
                    <a:pt x="0" y="638"/>
                  </a:lnTo>
                  <a:lnTo>
                    <a:pt x="1119" y="1305"/>
                  </a:lnTo>
                  <a:lnTo>
                    <a:pt x="2263" y="638"/>
                  </a:lnTo>
                  <a:lnTo>
                    <a:pt x="1215" y="19"/>
                  </a:lnTo>
                  <a:cubicBezTo>
                    <a:pt x="1191" y="7"/>
                    <a:pt x="1161" y="1"/>
                    <a:pt x="1131"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84"/>
            <p:cNvSpPr/>
            <p:nvPr/>
          </p:nvSpPr>
          <p:spPr>
            <a:xfrm>
              <a:off x="7005362" y="3093957"/>
              <a:ext cx="41204" cy="38193"/>
            </a:xfrm>
            <a:custGeom>
              <a:rect b="b" l="l" r="r" t="t"/>
              <a:pathLst>
                <a:path extrusionOk="0" h="1281" w="1382">
                  <a:moveTo>
                    <a:pt x="274" y="1"/>
                  </a:moveTo>
                  <a:cubicBezTo>
                    <a:pt x="244" y="1"/>
                    <a:pt x="215" y="7"/>
                    <a:pt x="191" y="19"/>
                  </a:cubicBezTo>
                  <a:lnTo>
                    <a:pt x="0" y="114"/>
                  </a:lnTo>
                  <a:lnTo>
                    <a:pt x="786" y="566"/>
                  </a:lnTo>
                  <a:cubicBezTo>
                    <a:pt x="834" y="590"/>
                    <a:pt x="834" y="661"/>
                    <a:pt x="786" y="685"/>
                  </a:cubicBezTo>
                  <a:lnTo>
                    <a:pt x="0" y="1138"/>
                  </a:lnTo>
                  <a:lnTo>
                    <a:pt x="238" y="1281"/>
                  </a:lnTo>
                  <a:lnTo>
                    <a:pt x="1382" y="614"/>
                  </a:lnTo>
                  <a:lnTo>
                    <a:pt x="358" y="19"/>
                  </a:lnTo>
                  <a:cubicBezTo>
                    <a:pt x="334" y="7"/>
                    <a:pt x="304" y="1"/>
                    <a:pt x="274"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84"/>
            <p:cNvSpPr/>
            <p:nvPr/>
          </p:nvSpPr>
          <p:spPr>
            <a:xfrm>
              <a:off x="6737680"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26"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84"/>
            <p:cNvSpPr/>
            <p:nvPr/>
          </p:nvSpPr>
          <p:spPr>
            <a:xfrm>
              <a:off x="7063591" y="3319570"/>
              <a:ext cx="17770" cy="23464"/>
            </a:xfrm>
            <a:custGeom>
              <a:rect b="b" l="l" r="r" t="t"/>
              <a:pathLst>
                <a:path extrusionOk="0" h="787" w="596">
                  <a:moveTo>
                    <a:pt x="0" y="1"/>
                  </a:moveTo>
                  <a:cubicBezTo>
                    <a:pt x="48" y="1"/>
                    <a:pt x="119" y="48"/>
                    <a:pt x="119" y="120"/>
                  </a:cubicBezTo>
                  <a:lnTo>
                    <a:pt x="119" y="667"/>
                  </a:lnTo>
                  <a:cubicBezTo>
                    <a:pt x="119" y="739"/>
                    <a:pt x="48" y="787"/>
                    <a:pt x="0" y="787"/>
                  </a:cubicBezTo>
                  <a:lnTo>
                    <a:pt x="476" y="787"/>
                  </a:lnTo>
                  <a:cubicBezTo>
                    <a:pt x="524" y="787"/>
                    <a:pt x="595" y="739"/>
                    <a:pt x="595" y="667"/>
                  </a:cubicBezTo>
                  <a:lnTo>
                    <a:pt x="595" y="120"/>
                  </a:lnTo>
                  <a:cubicBezTo>
                    <a:pt x="595" y="48"/>
                    <a:pt x="524" y="1"/>
                    <a:pt x="47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84"/>
            <p:cNvSpPr/>
            <p:nvPr/>
          </p:nvSpPr>
          <p:spPr>
            <a:xfrm>
              <a:off x="6733416" y="2994374"/>
              <a:ext cx="353606" cy="353636"/>
            </a:xfrm>
            <a:custGeom>
              <a:rect b="b" l="l" r="r" t="t"/>
              <a:pathLst>
                <a:path extrusionOk="0" h="11861" w="11860">
                  <a:moveTo>
                    <a:pt x="6240" y="1382"/>
                  </a:moveTo>
                  <a:lnTo>
                    <a:pt x="7026" y="1858"/>
                  </a:lnTo>
                  <a:lnTo>
                    <a:pt x="6240" y="2334"/>
                  </a:lnTo>
                  <a:lnTo>
                    <a:pt x="5478" y="1858"/>
                  </a:lnTo>
                  <a:lnTo>
                    <a:pt x="6240" y="1382"/>
                  </a:lnTo>
                  <a:close/>
                  <a:moveTo>
                    <a:pt x="9359" y="3478"/>
                  </a:moveTo>
                  <a:lnTo>
                    <a:pt x="10145" y="3954"/>
                  </a:lnTo>
                  <a:lnTo>
                    <a:pt x="9907" y="4121"/>
                  </a:lnTo>
                  <a:lnTo>
                    <a:pt x="9359" y="4430"/>
                  </a:lnTo>
                  <a:lnTo>
                    <a:pt x="8597" y="3954"/>
                  </a:lnTo>
                  <a:lnTo>
                    <a:pt x="9359" y="3478"/>
                  </a:lnTo>
                  <a:close/>
                  <a:moveTo>
                    <a:pt x="3072" y="5073"/>
                  </a:moveTo>
                  <a:lnTo>
                    <a:pt x="3858" y="5549"/>
                  </a:lnTo>
                  <a:lnTo>
                    <a:pt x="3644" y="5668"/>
                  </a:lnTo>
                  <a:lnTo>
                    <a:pt x="3072" y="5978"/>
                  </a:lnTo>
                  <a:lnTo>
                    <a:pt x="2310" y="5549"/>
                  </a:lnTo>
                  <a:lnTo>
                    <a:pt x="3072" y="5073"/>
                  </a:lnTo>
                  <a:close/>
                  <a:moveTo>
                    <a:pt x="5287" y="2120"/>
                  </a:moveTo>
                  <a:lnTo>
                    <a:pt x="6049" y="2573"/>
                  </a:lnTo>
                  <a:lnTo>
                    <a:pt x="6049" y="10693"/>
                  </a:lnTo>
                  <a:lnTo>
                    <a:pt x="5287" y="10693"/>
                  </a:lnTo>
                  <a:lnTo>
                    <a:pt x="5287" y="2120"/>
                  </a:lnTo>
                  <a:close/>
                  <a:moveTo>
                    <a:pt x="4049" y="5835"/>
                  </a:moveTo>
                  <a:lnTo>
                    <a:pt x="4049" y="5978"/>
                  </a:lnTo>
                  <a:lnTo>
                    <a:pt x="4049" y="10717"/>
                  </a:lnTo>
                  <a:lnTo>
                    <a:pt x="3263" y="10717"/>
                  </a:lnTo>
                  <a:lnTo>
                    <a:pt x="3263" y="6311"/>
                  </a:lnTo>
                  <a:lnTo>
                    <a:pt x="3954" y="5930"/>
                  </a:lnTo>
                  <a:lnTo>
                    <a:pt x="4049" y="5835"/>
                  </a:lnTo>
                  <a:close/>
                  <a:moveTo>
                    <a:pt x="7216" y="2144"/>
                  </a:moveTo>
                  <a:lnTo>
                    <a:pt x="7216" y="10717"/>
                  </a:lnTo>
                  <a:lnTo>
                    <a:pt x="6454" y="10717"/>
                  </a:lnTo>
                  <a:lnTo>
                    <a:pt x="6454" y="2596"/>
                  </a:lnTo>
                  <a:lnTo>
                    <a:pt x="6549" y="2525"/>
                  </a:lnTo>
                  <a:lnTo>
                    <a:pt x="7216" y="2144"/>
                  </a:lnTo>
                  <a:close/>
                  <a:moveTo>
                    <a:pt x="8407" y="4263"/>
                  </a:moveTo>
                  <a:lnTo>
                    <a:pt x="9193" y="4716"/>
                  </a:lnTo>
                  <a:lnTo>
                    <a:pt x="9193" y="10717"/>
                  </a:lnTo>
                  <a:lnTo>
                    <a:pt x="8407" y="10717"/>
                  </a:lnTo>
                  <a:lnTo>
                    <a:pt x="8407" y="4263"/>
                  </a:lnTo>
                  <a:close/>
                  <a:moveTo>
                    <a:pt x="11455" y="11051"/>
                  </a:moveTo>
                  <a:lnTo>
                    <a:pt x="11455" y="11527"/>
                  </a:lnTo>
                  <a:lnTo>
                    <a:pt x="286" y="11527"/>
                  </a:lnTo>
                  <a:lnTo>
                    <a:pt x="286" y="11051"/>
                  </a:lnTo>
                  <a:close/>
                  <a:moveTo>
                    <a:pt x="905" y="1"/>
                  </a:moveTo>
                  <a:cubicBezTo>
                    <a:pt x="786" y="1"/>
                    <a:pt x="715" y="72"/>
                    <a:pt x="715" y="191"/>
                  </a:cubicBezTo>
                  <a:lnTo>
                    <a:pt x="715" y="977"/>
                  </a:lnTo>
                  <a:lnTo>
                    <a:pt x="500" y="977"/>
                  </a:lnTo>
                  <a:cubicBezTo>
                    <a:pt x="405" y="977"/>
                    <a:pt x="310" y="1049"/>
                    <a:pt x="310" y="1144"/>
                  </a:cubicBezTo>
                  <a:cubicBezTo>
                    <a:pt x="310" y="1263"/>
                    <a:pt x="381" y="1334"/>
                    <a:pt x="500" y="1334"/>
                  </a:cubicBezTo>
                  <a:lnTo>
                    <a:pt x="715" y="1334"/>
                  </a:lnTo>
                  <a:lnTo>
                    <a:pt x="715" y="2239"/>
                  </a:lnTo>
                  <a:lnTo>
                    <a:pt x="500" y="2239"/>
                  </a:lnTo>
                  <a:cubicBezTo>
                    <a:pt x="405" y="2239"/>
                    <a:pt x="310" y="2287"/>
                    <a:pt x="310" y="2382"/>
                  </a:cubicBezTo>
                  <a:cubicBezTo>
                    <a:pt x="310" y="2501"/>
                    <a:pt x="381" y="2596"/>
                    <a:pt x="500" y="2596"/>
                  </a:cubicBezTo>
                  <a:lnTo>
                    <a:pt x="715" y="2596"/>
                  </a:lnTo>
                  <a:lnTo>
                    <a:pt x="715" y="3478"/>
                  </a:lnTo>
                  <a:lnTo>
                    <a:pt x="500" y="3478"/>
                  </a:lnTo>
                  <a:cubicBezTo>
                    <a:pt x="405" y="3478"/>
                    <a:pt x="310" y="3549"/>
                    <a:pt x="310" y="3644"/>
                  </a:cubicBezTo>
                  <a:cubicBezTo>
                    <a:pt x="310" y="3763"/>
                    <a:pt x="381" y="3835"/>
                    <a:pt x="500" y="3835"/>
                  </a:cubicBezTo>
                  <a:lnTo>
                    <a:pt x="715" y="3835"/>
                  </a:lnTo>
                  <a:lnTo>
                    <a:pt x="715" y="4740"/>
                  </a:lnTo>
                  <a:lnTo>
                    <a:pt x="500" y="4740"/>
                  </a:lnTo>
                  <a:cubicBezTo>
                    <a:pt x="405" y="4740"/>
                    <a:pt x="310" y="4787"/>
                    <a:pt x="310" y="4883"/>
                  </a:cubicBezTo>
                  <a:cubicBezTo>
                    <a:pt x="310" y="5002"/>
                    <a:pt x="381" y="5097"/>
                    <a:pt x="500" y="5097"/>
                  </a:cubicBezTo>
                  <a:lnTo>
                    <a:pt x="715" y="5097"/>
                  </a:lnTo>
                  <a:lnTo>
                    <a:pt x="715" y="5978"/>
                  </a:lnTo>
                  <a:lnTo>
                    <a:pt x="500" y="5978"/>
                  </a:lnTo>
                  <a:cubicBezTo>
                    <a:pt x="405" y="5978"/>
                    <a:pt x="310" y="6050"/>
                    <a:pt x="310" y="6145"/>
                  </a:cubicBezTo>
                  <a:cubicBezTo>
                    <a:pt x="310" y="6264"/>
                    <a:pt x="381" y="6335"/>
                    <a:pt x="500" y="6335"/>
                  </a:cubicBezTo>
                  <a:lnTo>
                    <a:pt x="715" y="6335"/>
                  </a:lnTo>
                  <a:lnTo>
                    <a:pt x="715" y="7240"/>
                  </a:lnTo>
                  <a:lnTo>
                    <a:pt x="500" y="7240"/>
                  </a:lnTo>
                  <a:cubicBezTo>
                    <a:pt x="405" y="7240"/>
                    <a:pt x="310" y="7288"/>
                    <a:pt x="310" y="7383"/>
                  </a:cubicBezTo>
                  <a:cubicBezTo>
                    <a:pt x="310" y="7502"/>
                    <a:pt x="381" y="7597"/>
                    <a:pt x="500" y="7597"/>
                  </a:cubicBezTo>
                  <a:lnTo>
                    <a:pt x="715" y="7597"/>
                  </a:lnTo>
                  <a:lnTo>
                    <a:pt x="715" y="8479"/>
                  </a:lnTo>
                  <a:lnTo>
                    <a:pt x="500" y="8479"/>
                  </a:lnTo>
                  <a:cubicBezTo>
                    <a:pt x="405" y="8479"/>
                    <a:pt x="310" y="8550"/>
                    <a:pt x="310" y="8645"/>
                  </a:cubicBezTo>
                  <a:cubicBezTo>
                    <a:pt x="310" y="8764"/>
                    <a:pt x="381" y="8836"/>
                    <a:pt x="500" y="8836"/>
                  </a:cubicBezTo>
                  <a:lnTo>
                    <a:pt x="715" y="8836"/>
                  </a:lnTo>
                  <a:lnTo>
                    <a:pt x="715" y="9741"/>
                  </a:lnTo>
                  <a:lnTo>
                    <a:pt x="524" y="9741"/>
                  </a:lnTo>
                  <a:cubicBezTo>
                    <a:pt x="429" y="9741"/>
                    <a:pt x="358" y="9788"/>
                    <a:pt x="358" y="9884"/>
                  </a:cubicBezTo>
                  <a:cubicBezTo>
                    <a:pt x="358" y="9979"/>
                    <a:pt x="405" y="10074"/>
                    <a:pt x="500" y="10074"/>
                  </a:cubicBezTo>
                  <a:lnTo>
                    <a:pt x="715" y="10074"/>
                  </a:lnTo>
                  <a:lnTo>
                    <a:pt x="715" y="10693"/>
                  </a:lnTo>
                  <a:lnTo>
                    <a:pt x="286" y="10693"/>
                  </a:lnTo>
                  <a:cubicBezTo>
                    <a:pt x="143" y="10693"/>
                    <a:pt x="0" y="10812"/>
                    <a:pt x="0" y="10979"/>
                  </a:cubicBezTo>
                  <a:lnTo>
                    <a:pt x="0" y="11551"/>
                  </a:lnTo>
                  <a:cubicBezTo>
                    <a:pt x="0" y="11694"/>
                    <a:pt x="119" y="11860"/>
                    <a:pt x="286" y="11860"/>
                  </a:cubicBezTo>
                  <a:lnTo>
                    <a:pt x="11574" y="11860"/>
                  </a:lnTo>
                  <a:cubicBezTo>
                    <a:pt x="11717" y="11860"/>
                    <a:pt x="11860" y="11741"/>
                    <a:pt x="11860" y="11551"/>
                  </a:cubicBezTo>
                  <a:lnTo>
                    <a:pt x="11860" y="10979"/>
                  </a:lnTo>
                  <a:cubicBezTo>
                    <a:pt x="11812" y="10836"/>
                    <a:pt x="11693" y="10717"/>
                    <a:pt x="11503" y="10717"/>
                  </a:cubicBezTo>
                  <a:lnTo>
                    <a:pt x="10669" y="10717"/>
                  </a:lnTo>
                  <a:lnTo>
                    <a:pt x="10669" y="6216"/>
                  </a:lnTo>
                  <a:cubicBezTo>
                    <a:pt x="10669" y="6145"/>
                    <a:pt x="10622" y="6050"/>
                    <a:pt x="10526" y="6050"/>
                  </a:cubicBezTo>
                  <a:cubicBezTo>
                    <a:pt x="10407" y="6050"/>
                    <a:pt x="10312" y="6097"/>
                    <a:pt x="10312" y="6216"/>
                  </a:cubicBezTo>
                  <a:lnTo>
                    <a:pt x="10312" y="10717"/>
                  </a:lnTo>
                  <a:lnTo>
                    <a:pt x="9550" y="10717"/>
                  </a:lnTo>
                  <a:lnTo>
                    <a:pt x="9550" y="4716"/>
                  </a:lnTo>
                  <a:lnTo>
                    <a:pt x="10312" y="4263"/>
                  </a:lnTo>
                  <a:lnTo>
                    <a:pt x="10312" y="5407"/>
                  </a:lnTo>
                  <a:cubicBezTo>
                    <a:pt x="10312" y="5502"/>
                    <a:pt x="10384" y="5597"/>
                    <a:pt x="10479" y="5597"/>
                  </a:cubicBezTo>
                  <a:cubicBezTo>
                    <a:pt x="10598" y="5597"/>
                    <a:pt x="10669" y="5526"/>
                    <a:pt x="10669" y="5407"/>
                  </a:cubicBezTo>
                  <a:lnTo>
                    <a:pt x="10669" y="3930"/>
                  </a:lnTo>
                  <a:cubicBezTo>
                    <a:pt x="10669" y="3859"/>
                    <a:pt x="10645" y="3811"/>
                    <a:pt x="10598" y="3787"/>
                  </a:cubicBezTo>
                  <a:lnTo>
                    <a:pt x="9550" y="3144"/>
                  </a:lnTo>
                  <a:cubicBezTo>
                    <a:pt x="9490" y="3120"/>
                    <a:pt x="9431" y="3108"/>
                    <a:pt x="9374" y="3108"/>
                  </a:cubicBezTo>
                  <a:cubicBezTo>
                    <a:pt x="9318" y="3108"/>
                    <a:pt x="9264" y="3120"/>
                    <a:pt x="9217" y="3144"/>
                  </a:cubicBezTo>
                  <a:lnTo>
                    <a:pt x="8169" y="3787"/>
                  </a:lnTo>
                  <a:cubicBezTo>
                    <a:pt x="8121" y="3811"/>
                    <a:pt x="8097" y="3859"/>
                    <a:pt x="8097" y="3930"/>
                  </a:cubicBezTo>
                  <a:lnTo>
                    <a:pt x="8097" y="10693"/>
                  </a:lnTo>
                  <a:lnTo>
                    <a:pt x="7526" y="10693"/>
                  </a:lnTo>
                  <a:lnTo>
                    <a:pt x="7526" y="1811"/>
                  </a:lnTo>
                  <a:lnTo>
                    <a:pt x="7526" y="1787"/>
                  </a:lnTo>
                  <a:cubicBezTo>
                    <a:pt x="7526" y="1739"/>
                    <a:pt x="7502" y="1691"/>
                    <a:pt x="7431" y="1668"/>
                  </a:cubicBezTo>
                  <a:lnTo>
                    <a:pt x="6383" y="1049"/>
                  </a:lnTo>
                  <a:cubicBezTo>
                    <a:pt x="6323" y="1013"/>
                    <a:pt x="6264" y="995"/>
                    <a:pt x="6210" y="995"/>
                  </a:cubicBezTo>
                  <a:cubicBezTo>
                    <a:pt x="6156" y="995"/>
                    <a:pt x="6109" y="1013"/>
                    <a:pt x="6073" y="1049"/>
                  </a:cubicBezTo>
                  <a:lnTo>
                    <a:pt x="5025" y="1668"/>
                  </a:lnTo>
                  <a:cubicBezTo>
                    <a:pt x="5001" y="1668"/>
                    <a:pt x="5001" y="1691"/>
                    <a:pt x="5001" y="1691"/>
                  </a:cubicBezTo>
                  <a:cubicBezTo>
                    <a:pt x="4954" y="1739"/>
                    <a:pt x="4954" y="1763"/>
                    <a:pt x="4954" y="1811"/>
                  </a:cubicBezTo>
                  <a:lnTo>
                    <a:pt x="4954" y="10693"/>
                  </a:lnTo>
                  <a:lnTo>
                    <a:pt x="4430" y="10693"/>
                  </a:lnTo>
                  <a:lnTo>
                    <a:pt x="4430" y="5502"/>
                  </a:lnTo>
                  <a:cubicBezTo>
                    <a:pt x="4430" y="5478"/>
                    <a:pt x="4406" y="5454"/>
                    <a:pt x="4358" y="5430"/>
                  </a:cubicBezTo>
                  <a:cubicBezTo>
                    <a:pt x="4335" y="5430"/>
                    <a:pt x="4335" y="5383"/>
                    <a:pt x="4311" y="5383"/>
                  </a:cubicBezTo>
                  <a:cubicBezTo>
                    <a:pt x="4287" y="5359"/>
                    <a:pt x="3287" y="4787"/>
                    <a:pt x="3287" y="4787"/>
                  </a:cubicBezTo>
                  <a:cubicBezTo>
                    <a:pt x="3227" y="4764"/>
                    <a:pt x="3168" y="4752"/>
                    <a:pt x="3114" y="4752"/>
                  </a:cubicBezTo>
                  <a:cubicBezTo>
                    <a:pt x="3061" y="4752"/>
                    <a:pt x="3013" y="4764"/>
                    <a:pt x="2977" y="4787"/>
                  </a:cubicBezTo>
                  <a:lnTo>
                    <a:pt x="1929" y="5430"/>
                  </a:lnTo>
                  <a:lnTo>
                    <a:pt x="1906" y="5454"/>
                  </a:lnTo>
                  <a:cubicBezTo>
                    <a:pt x="1858" y="5478"/>
                    <a:pt x="1834" y="5549"/>
                    <a:pt x="1858" y="5573"/>
                  </a:cubicBezTo>
                  <a:lnTo>
                    <a:pt x="1858" y="8598"/>
                  </a:lnTo>
                  <a:cubicBezTo>
                    <a:pt x="1858" y="8693"/>
                    <a:pt x="1929" y="8788"/>
                    <a:pt x="2048" y="8788"/>
                  </a:cubicBezTo>
                  <a:cubicBezTo>
                    <a:pt x="2168" y="8788"/>
                    <a:pt x="2191" y="8598"/>
                    <a:pt x="2191" y="8598"/>
                  </a:cubicBezTo>
                  <a:lnTo>
                    <a:pt x="2191" y="5835"/>
                  </a:lnTo>
                  <a:lnTo>
                    <a:pt x="2977" y="6288"/>
                  </a:lnTo>
                  <a:lnTo>
                    <a:pt x="2977" y="10693"/>
                  </a:lnTo>
                  <a:lnTo>
                    <a:pt x="2191" y="10693"/>
                  </a:lnTo>
                  <a:lnTo>
                    <a:pt x="2191" y="9384"/>
                  </a:lnTo>
                  <a:cubicBezTo>
                    <a:pt x="2191" y="9288"/>
                    <a:pt x="2144" y="9241"/>
                    <a:pt x="2072" y="9193"/>
                  </a:cubicBezTo>
                  <a:cubicBezTo>
                    <a:pt x="2060" y="9191"/>
                    <a:pt x="2047" y="9189"/>
                    <a:pt x="2035" y="9189"/>
                  </a:cubicBezTo>
                  <a:cubicBezTo>
                    <a:pt x="1930" y="9189"/>
                    <a:pt x="1834" y="9277"/>
                    <a:pt x="1834" y="9384"/>
                  </a:cubicBezTo>
                  <a:lnTo>
                    <a:pt x="1834" y="10693"/>
                  </a:lnTo>
                  <a:lnTo>
                    <a:pt x="1072" y="10693"/>
                  </a:lnTo>
                  <a:lnTo>
                    <a:pt x="1072" y="191"/>
                  </a:lnTo>
                  <a:cubicBezTo>
                    <a:pt x="1072" y="96"/>
                    <a:pt x="1001" y="1"/>
                    <a:pt x="9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9" name="Google Shape;21379;p84"/>
          <p:cNvGrpSpPr/>
          <p:nvPr/>
        </p:nvGrpSpPr>
        <p:grpSpPr>
          <a:xfrm>
            <a:off x="7743976" y="2994374"/>
            <a:ext cx="340845" cy="355037"/>
            <a:chOff x="7401063" y="2994374"/>
            <a:chExt cx="340845" cy="355037"/>
          </a:xfrm>
        </p:grpSpPr>
        <p:sp>
          <p:nvSpPr>
            <p:cNvPr id="21380" name="Google Shape;21380;p84"/>
            <p:cNvSpPr/>
            <p:nvPr/>
          </p:nvSpPr>
          <p:spPr>
            <a:xfrm>
              <a:off x="7570772" y="3174012"/>
              <a:ext cx="165473" cy="169021"/>
            </a:xfrm>
            <a:custGeom>
              <a:rect b="b" l="l" r="r" t="t"/>
              <a:pathLst>
                <a:path extrusionOk="0" h="5669" w="5550">
                  <a:moveTo>
                    <a:pt x="3668" y="1"/>
                  </a:moveTo>
                  <a:lnTo>
                    <a:pt x="1" y="1715"/>
                  </a:lnTo>
                  <a:lnTo>
                    <a:pt x="1" y="5669"/>
                  </a:lnTo>
                  <a:lnTo>
                    <a:pt x="5478" y="3025"/>
                  </a:lnTo>
                  <a:cubicBezTo>
                    <a:pt x="5502" y="3001"/>
                    <a:pt x="5549" y="2954"/>
                    <a:pt x="5502" y="2930"/>
                  </a:cubicBezTo>
                  <a:lnTo>
                    <a:pt x="3668"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84"/>
            <p:cNvSpPr/>
            <p:nvPr/>
          </p:nvSpPr>
          <p:spPr>
            <a:xfrm>
              <a:off x="7570772" y="3083134"/>
              <a:ext cx="109361" cy="142039"/>
            </a:xfrm>
            <a:custGeom>
              <a:rect b="b" l="l" r="r" t="t"/>
              <a:pathLst>
                <a:path extrusionOk="0" h="4764" w="3668">
                  <a:moveTo>
                    <a:pt x="1763" y="0"/>
                  </a:moveTo>
                  <a:lnTo>
                    <a:pt x="1" y="905"/>
                  </a:lnTo>
                  <a:lnTo>
                    <a:pt x="1" y="4763"/>
                  </a:lnTo>
                  <a:lnTo>
                    <a:pt x="3668" y="3049"/>
                  </a:lnTo>
                  <a:lnTo>
                    <a:pt x="1763"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84"/>
            <p:cNvSpPr/>
            <p:nvPr/>
          </p:nvSpPr>
          <p:spPr>
            <a:xfrm>
              <a:off x="7570772" y="3000069"/>
              <a:ext cx="52564" cy="110077"/>
            </a:xfrm>
            <a:custGeom>
              <a:rect b="b" l="l" r="r" t="t"/>
              <a:pathLst>
                <a:path extrusionOk="0" h="3692" w="1763">
                  <a:moveTo>
                    <a:pt x="1" y="0"/>
                  </a:moveTo>
                  <a:lnTo>
                    <a:pt x="1" y="3691"/>
                  </a:lnTo>
                  <a:lnTo>
                    <a:pt x="1763" y="2786"/>
                  </a:lnTo>
                  <a:lnTo>
                    <a:pt x="1" y="0"/>
                  </a:lnTo>
                  <a:close/>
                </a:path>
              </a:pathLst>
            </a:custGeom>
            <a:solidFill>
              <a:srgbClr val="CD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84"/>
            <p:cNvSpPr/>
            <p:nvPr/>
          </p:nvSpPr>
          <p:spPr>
            <a:xfrm>
              <a:off x="7665913" y="3173296"/>
              <a:ext cx="68902" cy="96601"/>
            </a:xfrm>
            <a:custGeom>
              <a:rect b="b" l="l" r="r" t="t"/>
              <a:pathLst>
                <a:path extrusionOk="0" h="3240" w="2311">
                  <a:moveTo>
                    <a:pt x="453" y="1"/>
                  </a:moveTo>
                  <a:lnTo>
                    <a:pt x="1" y="215"/>
                  </a:lnTo>
                  <a:lnTo>
                    <a:pt x="1882" y="3240"/>
                  </a:lnTo>
                  <a:lnTo>
                    <a:pt x="2263" y="3049"/>
                  </a:lnTo>
                  <a:cubicBezTo>
                    <a:pt x="2311" y="3049"/>
                    <a:pt x="2311" y="3002"/>
                    <a:pt x="2287" y="2954"/>
                  </a:cubicBezTo>
                  <a:lnTo>
                    <a:pt x="45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84"/>
            <p:cNvSpPr/>
            <p:nvPr/>
          </p:nvSpPr>
          <p:spPr>
            <a:xfrm>
              <a:off x="7610546" y="3082419"/>
              <a:ext cx="69588" cy="97316"/>
            </a:xfrm>
            <a:custGeom>
              <a:rect b="b" l="l" r="r" t="t"/>
              <a:pathLst>
                <a:path extrusionOk="0" h="3264" w="2334">
                  <a:moveTo>
                    <a:pt x="453" y="1"/>
                  </a:moveTo>
                  <a:lnTo>
                    <a:pt x="0" y="239"/>
                  </a:lnTo>
                  <a:lnTo>
                    <a:pt x="1881" y="3263"/>
                  </a:lnTo>
                  <a:lnTo>
                    <a:pt x="2334" y="3073"/>
                  </a:lnTo>
                  <a:lnTo>
                    <a:pt x="4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84"/>
            <p:cNvSpPr/>
            <p:nvPr/>
          </p:nvSpPr>
          <p:spPr>
            <a:xfrm>
              <a:off x="7570772" y="3000069"/>
              <a:ext cx="52564" cy="90190"/>
            </a:xfrm>
            <a:custGeom>
              <a:rect b="b" l="l" r="r" t="t"/>
              <a:pathLst>
                <a:path extrusionOk="0" h="3025" w="1763">
                  <a:moveTo>
                    <a:pt x="1" y="0"/>
                  </a:moveTo>
                  <a:lnTo>
                    <a:pt x="1" y="953"/>
                  </a:lnTo>
                  <a:lnTo>
                    <a:pt x="1310" y="3025"/>
                  </a:lnTo>
                  <a:lnTo>
                    <a:pt x="1763" y="2786"/>
                  </a:lnTo>
                  <a:lnTo>
                    <a:pt x="1" y="0"/>
                  </a:lnTo>
                  <a:close/>
                </a:path>
              </a:pathLst>
            </a:custGeom>
            <a:solidFill>
              <a:srgbClr val="BE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84"/>
            <p:cNvSpPr/>
            <p:nvPr/>
          </p:nvSpPr>
          <p:spPr>
            <a:xfrm>
              <a:off x="7405327" y="3174012"/>
              <a:ext cx="165473" cy="169021"/>
            </a:xfrm>
            <a:custGeom>
              <a:rect b="b" l="l" r="r" t="t"/>
              <a:pathLst>
                <a:path extrusionOk="0" h="5669" w="5550">
                  <a:moveTo>
                    <a:pt x="1882" y="1"/>
                  </a:moveTo>
                  <a:lnTo>
                    <a:pt x="48" y="2930"/>
                  </a:lnTo>
                  <a:cubicBezTo>
                    <a:pt x="1" y="2954"/>
                    <a:pt x="48" y="3001"/>
                    <a:pt x="72" y="3025"/>
                  </a:cubicBezTo>
                  <a:lnTo>
                    <a:pt x="5550" y="5669"/>
                  </a:lnTo>
                  <a:lnTo>
                    <a:pt x="5550" y="1715"/>
                  </a:lnTo>
                  <a:lnTo>
                    <a:pt x="1882"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84"/>
            <p:cNvSpPr/>
            <p:nvPr/>
          </p:nvSpPr>
          <p:spPr>
            <a:xfrm>
              <a:off x="7461439" y="3083134"/>
              <a:ext cx="109361" cy="142039"/>
            </a:xfrm>
            <a:custGeom>
              <a:rect b="b" l="l" r="r" t="t"/>
              <a:pathLst>
                <a:path extrusionOk="0" h="4764" w="3668">
                  <a:moveTo>
                    <a:pt x="1905" y="0"/>
                  </a:moveTo>
                  <a:lnTo>
                    <a:pt x="0" y="3049"/>
                  </a:lnTo>
                  <a:lnTo>
                    <a:pt x="3668" y="4763"/>
                  </a:lnTo>
                  <a:lnTo>
                    <a:pt x="3668" y="905"/>
                  </a:lnTo>
                  <a:lnTo>
                    <a:pt x="1905"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84"/>
            <p:cNvSpPr/>
            <p:nvPr/>
          </p:nvSpPr>
          <p:spPr>
            <a:xfrm>
              <a:off x="7570772" y="3089515"/>
              <a:ext cx="39087" cy="20632"/>
            </a:xfrm>
            <a:custGeom>
              <a:rect b="b" l="l" r="r" t="t"/>
              <a:pathLst>
                <a:path extrusionOk="0" h="692" w="1311">
                  <a:moveTo>
                    <a:pt x="1310" y="1"/>
                  </a:moveTo>
                  <a:lnTo>
                    <a:pt x="1" y="691"/>
                  </a:lnTo>
                  <a:lnTo>
                    <a:pt x="1" y="69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84"/>
            <p:cNvSpPr/>
            <p:nvPr/>
          </p:nvSpPr>
          <p:spPr>
            <a:xfrm>
              <a:off x="7518238" y="3000069"/>
              <a:ext cx="52564" cy="110077"/>
            </a:xfrm>
            <a:custGeom>
              <a:rect b="b" l="l" r="r" t="t"/>
              <a:pathLst>
                <a:path extrusionOk="0" h="3692" w="1763">
                  <a:moveTo>
                    <a:pt x="1763" y="0"/>
                  </a:moveTo>
                  <a:lnTo>
                    <a:pt x="0" y="2786"/>
                  </a:lnTo>
                  <a:lnTo>
                    <a:pt x="1763" y="3691"/>
                  </a:lnTo>
                  <a:lnTo>
                    <a:pt x="1763"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84"/>
            <p:cNvSpPr/>
            <p:nvPr/>
          </p:nvSpPr>
          <p:spPr>
            <a:xfrm>
              <a:off x="7401063" y="2994374"/>
              <a:ext cx="340845" cy="355037"/>
            </a:xfrm>
            <a:custGeom>
              <a:rect b="b" l="l" r="r" t="t"/>
              <a:pathLst>
                <a:path extrusionOk="0" h="11908" w="11432">
                  <a:moveTo>
                    <a:pt x="5526" y="787"/>
                  </a:moveTo>
                  <a:lnTo>
                    <a:pt x="5526" y="3573"/>
                  </a:lnTo>
                  <a:lnTo>
                    <a:pt x="4168" y="2882"/>
                  </a:lnTo>
                  <a:lnTo>
                    <a:pt x="5526" y="787"/>
                  </a:lnTo>
                  <a:close/>
                  <a:moveTo>
                    <a:pt x="4002" y="3192"/>
                  </a:moveTo>
                  <a:lnTo>
                    <a:pt x="5526" y="3954"/>
                  </a:lnTo>
                  <a:lnTo>
                    <a:pt x="5526" y="7455"/>
                  </a:lnTo>
                  <a:lnTo>
                    <a:pt x="2263" y="5930"/>
                  </a:lnTo>
                  <a:lnTo>
                    <a:pt x="4002" y="3192"/>
                  </a:lnTo>
                  <a:close/>
                  <a:moveTo>
                    <a:pt x="7383" y="3216"/>
                  </a:moveTo>
                  <a:lnTo>
                    <a:pt x="9098" y="5954"/>
                  </a:lnTo>
                  <a:lnTo>
                    <a:pt x="5883" y="7478"/>
                  </a:lnTo>
                  <a:lnTo>
                    <a:pt x="5883" y="4001"/>
                  </a:lnTo>
                  <a:lnTo>
                    <a:pt x="7383" y="3216"/>
                  </a:lnTo>
                  <a:close/>
                  <a:moveTo>
                    <a:pt x="9289" y="6264"/>
                  </a:moveTo>
                  <a:lnTo>
                    <a:pt x="11003" y="8955"/>
                  </a:lnTo>
                  <a:lnTo>
                    <a:pt x="5883" y="11432"/>
                  </a:lnTo>
                  <a:lnTo>
                    <a:pt x="5883" y="7859"/>
                  </a:lnTo>
                  <a:lnTo>
                    <a:pt x="9289" y="6264"/>
                  </a:lnTo>
                  <a:close/>
                  <a:moveTo>
                    <a:pt x="5693" y="1"/>
                  </a:moveTo>
                  <a:cubicBezTo>
                    <a:pt x="5669" y="1"/>
                    <a:pt x="5645" y="24"/>
                    <a:pt x="5597" y="72"/>
                  </a:cubicBezTo>
                  <a:lnTo>
                    <a:pt x="5573" y="96"/>
                  </a:lnTo>
                  <a:lnTo>
                    <a:pt x="72" y="8883"/>
                  </a:lnTo>
                  <a:cubicBezTo>
                    <a:pt x="48" y="8931"/>
                    <a:pt x="1" y="9003"/>
                    <a:pt x="48" y="9074"/>
                  </a:cubicBezTo>
                  <a:cubicBezTo>
                    <a:pt x="72" y="9145"/>
                    <a:pt x="96" y="9193"/>
                    <a:pt x="168" y="9241"/>
                  </a:cubicBezTo>
                  <a:lnTo>
                    <a:pt x="1501" y="9884"/>
                  </a:lnTo>
                  <a:cubicBezTo>
                    <a:pt x="1536" y="9892"/>
                    <a:pt x="1568" y="9898"/>
                    <a:pt x="1597" y="9898"/>
                  </a:cubicBezTo>
                  <a:cubicBezTo>
                    <a:pt x="1649" y="9898"/>
                    <a:pt x="1694" y="9881"/>
                    <a:pt x="1739" y="9836"/>
                  </a:cubicBezTo>
                  <a:cubicBezTo>
                    <a:pt x="1787" y="9741"/>
                    <a:pt x="1763" y="9622"/>
                    <a:pt x="1668" y="9598"/>
                  </a:cubicBezTo>
                  <a:lnTo>
                    <a:pt x="453" y="9003"/>
                  </a:lnTo>
                  <a:lnTo>
                    <a:pt x="2144" y="6288"/>
                  </a:lnTo>
                  <a:lnTo>
                    <a:pt x="5573" y="7883"/>
                  </a:lnTo>
                  <a:lnTo>
                    <a:pt x="5573" y="11455"/>
                  </a:lnTo>
                  <a:lnTo>
                    <a:pt x="2430" y="9955"/>
                  </a:lnTo>
                  <a:cubicBezTo>
                    <a:pt x="2403" y="9942"/>
                    <a:pt x="2377" y="9936"/>
                    <a:pt x="2351" y="9936"/>
                  </a:cubicBezTo>
                  <a:cubicBezTo>
                    <a:pt x="2285" y="9936"/>
                    <a:pt x="2226" y="9975"/>
                    <a:pt x="2192" y="10027"/>
                  </a:cubicBezTo>
                  <a:cubicBezTo>
                    <a:pt x="2144" y="10122"/>
                    <a:pt x="2192" y="10217"/>
                    <a:pt x="2263" y="10265"/>
                  </a:cubicBezTo>
                  <a:lnTo>
                    <a:pt x="5669" y="11908"/>
                  </a:lnTo>
                  <a:lnTo>
                    <a:pt x="5835" y="11908"/>
                  </a:lnTo>
                  <a:lnTo>
                    <a:pt x="11313" y="9264"/>
                  </a:lnTo>
                  <a:cubicBezTo>
                    <a:pt x="11384" y="9241"/>
                    <a:pt x="11432" y="9169"/>
                    <a:pt x="11432" y="9122"/>
                  </a:cubicBezTo>
                  <a:cubicBezTo>
                    <a:pt x="11384" y="9003"/>
                    <a:pt x="11384" y="8931"/>
                    <a:pt x="11360" y="8883"/>
                  </a:cubicBezTo>
                  <a:lnTo>
                    <a:pt x="7098" y="2049"/>
                  </a:lnTo>
                  <a:cubicBezTo>
                    <a:pt x="7051" y="2002"/>
                    <a:pt x="7005" y="1966"/>
                    <a:pt x="6951" y="1966"/>
                  </a:cubicBezTo>
                  <a:cubicBezTo>
                    <a:pt x="6923" y="1966"/>
                    <a:pt x="6893" y="1976"/>
                    <a:pt x="6859" y="2001"/>
                  </a:cubicBezTo>
                  <a:cubicBezTo>
                    <a:pt x="6764" y="2049"/>
                    <a:pt x="6740" y="2144"/>
                    <a:pt x="6788" y="2239"/>
                  </a:cubicBezTo>
                  <a:lnTo>
                    <a:pt x="7217" y="2882"/>
                  </a:lnTo>
                  <a:lnTo>
                    <a:pt x="5883" y="3573"/>
                  </a:lnTo>
                  <a:lnTo>
                    <a:pt x="5883" y="787"/>
                  </a:lnTo>
                  <a:lnTo>
                    <a:pt x="6383" y="1549"/>
                  </a:lnTo>
                  <a:cubicBezTo>
                    <a:pt x="6415" y="1612"/>
                    <a:pt x="6468" y="1644"/>
                    <a:pt x="6528" y="1644"/>
                  </a:cubicBezTo>
                  <a:cubicBezTo>
                    <a:pt x="6558" y="1644"/>
                    <a:pt x="6590" y="1636"/>
                    <a:pt x="6621" y="1620"/>
                  </a:cubicBezTo>
                  <a:cubicBezTo>
                    <a:pt x="6717" y="1549"/>
                    <a:pt x="6740" y="1453"/>
                    <a:pt x="6669" y="1382"/>
                  </a:cubicBezTo>
                  <a:lnTo>
                    <a:pt x="5883" y="96"/>
                  </a:lnTo>
                  <a:cubicBezTo>
                    <a:pt x="5835" y="24"/>
                    <a:pt x="5764" y="1"/>
                    <a:pt x="56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1" name="Google Shape;21391;p84"/>
          <p:cNvGrpSpPr/>
          <p:nvPr/>
        </p:nvGrpSpPr>
        <p:grpSpPr>
          <a:xfrm>
            <a:off x="7000129" y="3573776"/>
            <a:ext cx="345825" cy="351489"/>
            <a:chOff x="6733416" y="3573776"/>
            <a:chExt cx="345825" cy="351489"/>
          </a:xfrm>
        </p:grpSpPr>
        <p:sp>
          <p:nvSpPr>
            <p:cNvPr id="21392" name="Google Shape;21392;p84"/>
            <p:cNvSpPr/>
            <p:nvPr/>
          </p:nvSpPr>
          <p:spPr>
            <a:xfrm>
              <a:off x="6798027" y="3639787"/>
              <a:ext cx="221555" cy="221555"/>
            </a:xfrm>
            <a:custGeom>
              <a:rect b="b" l="l" r="r" t="t"/>
              <a:pathLst>
                <a:path extrusionOk="0" h="7431" w="7431">
                  <a:moveTo>
                    <a:pt x="3716" y="1"/>
                  </a:moveTo>
                  <a:cubicBezTo>
                    <a:pt x="1668" y="1"/>
                    <a:pt x="1" y="1668"/>
                    <a:pt x="1" y="3716"/>
                  </a:cubicBezTo>
                  <a:cubicBezTo>
                    <a:pt x="1" y="5764"/>
                    <a:pt x="1668" y="7431"/>
                    <a:pt x="3716" y="7431"/>
                  </a:cubicBezTo>
                  <a:cubicBezTo>
                    <a:pt x="5764" y="7431"/>
                    <a:pt x="7431" y="5764"/>
                    <a:pt x="7431" y="3716"/>
                  </a:cubicBezTo>
                  <a:cubicBezTo>
                    <a:pt x="7431" y="1668"/>
                    <a:pt x="5764"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84"/>
            <p:cNvSpPr/>
            <p:nvPr/>
          </p:nvSpPr>
          <p:spPr>
            <a:xfrm>
              <a:off x="6834938" y="3658272"/>
              <a:ext cx="195288" cy="202951"/>
            </a:xfrm>
            <a:custGeom>
              <a:rect b="b" l="l" r="r" t="t"/>
              <a:pathLst>
                <a:path extrusionOk="0" h="6807" w="6550">
                  <a:moveTo>
                    <a:pt x="4597" y="0"/>
                  </a:moveTo>
                  <a:cubicBezTo>
                    <a:pt x="4621" y="72"/>
                    <a:pt x="4692" y="95"/>
                    <a:pt x="4740" y="143"/>
                  </a:cubicBezTo>
                  <a:cubicBezTo>
                    <a:pt x="6193" y="1619"/>
                    <a:pt x="6193" y="3953"/>
                    <a:pt x="4740" y="5430"/>
                  </a:cubicBezTo>
                  <a:cubicBezTo>
                    <a:pt x="4018" y="6165"/>
                    <a:pt x="3079" y="6532"/>
                    <a:pt x="2133" y="6532"/>
                  </a:cubicBezTo>
                  <a:cubicBezTo>
                    <a:pt x="1393" y="6532"/>
                    <a:pt x="649" y="6308"/>
                    <a:pt x="1" y="5858"/>
                  </a:cubicBezTo>
                  <a:lnTo>
                    <a:pt x="1" y="5858"/>
                  </a:lnTo>
                  <a:cubicBezTo>
                    <a:pt x="713" y="6490"/>
                    <a:pt x="1597" y="6806"/>
                    <a:pt x="2480" y="6806"/>
                  </a:cubicBezTo>
                  <a:cubicBezTo>
                    <a:pt x="3426" y="6806"/>
                    <a:pt x="4370" y="6443"/>
                    <a:pt x="5097" y="5716"/>
                  </a:cubicBezTo>
                  <a:cubicBezTo>
                    <a:pt x="6550" y="4263"/>
                    <a:pt x="6550" y="1905"/>
                    <a:pt x="5097" y="453"/>
                  </a:cubicBezTo>
                  <a:cubicBezTo>
                    <a:pt x="4954" y="262"/>
                    <a:pt x="4764" y="119"/>
                    <a:pt x="459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84"/>
            <p:cNvSpPr/>
            <p:nvPr/>
          </p:nvSpPr>
          <p:spPr>
            <a:xfrm>
              <a:off x="6739081" y="3595958"/>
              <a:ext cx="339444" cy="309241"/>
            </a:xfrm>
            <a:custGeom>
              <a:rect b="b" l="l" r="r" t="t"/>
              <a:pathLst>
                <a:path extrusionOk="0" h="10372" w="11385">
                  <a:moveTo>
                    <a:pt x="5681" y="1453"/>
                  </a:moveTo>
                  <a:cubicBezTo>
                    <a:pt x="6633" y="1453"/>
                    <a:pt x="7586" y="1816"/>
                    <a:pt x="8312" y="2543"/>
                  </a:cubicBezTo>
                  <a:cubicBezTo>
                    <a:pt x="9765" y="3995"/>
                    <a:pt x="9765" y="6353"/>
                    <a:pt x="8312" y="7806"/>
                  </a:cubicBezTo>
                  <a:cubicBezTo>
                    <a:pt x="7586" y="8532"/>
                    <a:pt x="6633" y="8895"/>
                    <a:pt x="5681" y="8895"/>
                  </a:cubicBezTo>
                  <a:cubicBezTo>
                    <a:pt x="4728" y="8895"/>
                    <a:pt x="3776" y="8532"/>
                    <a:pt x="3049" y="7806"/>
                  </a:cubicBezTo>
                  <a:cubicBezTo>
                    <a:pt x="1596" y="6353"/>
                    <a:pt x="1596" y="3995"/>
                    <a:pt x="3049" y="2543"/>
                  </a:cubicBezTo>
                  <a:cubicBezTo>
                    <a:pt x="3776" y="1816"/>
                    <a:pt x="4728" y="1453"/>
                    <a:pt x="5681" y="1453"/>
                  </a:cubicBezTo>
                  <a:close/>
                  <a:moveTo>
                    <a:pt x="5693" y="0"/>
                  </a:moveTo>
                  <a:cubicBezTo>
                    <a:pt x="4365" y="0"/>
                    <a:pt x="3037" y="506"/>
                    <a:pt x="2025" y="1519"/>
                  </a:cubicBezTo>
                  <a:cubicBezTo>
                    <a:pt x="1" y="3543"/>
                    <a:pt x="1" y="6829"/>
                    <a:pt x="2025" y="8853"/>
                  </a:cubicBezTo>
                  <a:cubicBezTo>
                    <a:pt x="3037" y="9865"/>
                    <a:pt x="4365" y="10372"/>
                    <a:pt x="5693" y="10372"/>
                  </a:cubicBezTo>
                  <a:cubicBezTo>
                    <a:pt x="7020" y="10372"/>
                    <a:pt x="8348" y="9865"/>
                    <a:pt x="9360" y="8853"/>
                  </a:cubicBezTo>
                  <a:cubicBezTo>
                    <a:pt x="11384" y="6829"/>
                    <a:pt x="11384" y="3543"/>
                    <a:pt x="9360" y="1519"/>
                  </a:cubicBezTo>
                  <a:cubicBezTo>
                    <a:pt x="8348" y="506"/>
                    <a:pt x="7020" y="0"/>
                    <a:pt x="569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84"/>
            <p:cNvSpPr/>
            <p:nvPr/>
          </p:nvSpPr>
          <p:spPr>
            <a:xfrm>
              <a:off x="6873280" y="3597896"/>
              <a:ext cx="205246" cy="306796"/>
            </a:xfrm>
            <a:custGeom>
              <a:rect b="b" l="l" r="r" t="t"/>
              <a:pathLst>
                <a:path extrusionOk="0" h="10290" w="6884">
                  <a:moveTo>
                    <a:pt x="1906" y="1"/>
                  </a:moveTo>
                  <a:lnTo>
                    <a:pt x="1906" y="1"/>
                  </a:lnTo>
                  <a:cubicBezTo>
                    <a:pt x="2811" y="215"/>
                    <a:pt x="3668" y="692"/>
                    <a:pt x="4383" y="1382"/>
                  </a:cubicBezTo>
                  <a:cubicBezTo>
                    <a:pt x="6407" y="3406"/>
                    <a:pt x="6407" y="6669"/>
                    <a:pt x="4383" y="8693"/>
                  </a:cubicBezTo>
                  <a:cubicBezTo>
                    <a:pt x="3385" y="9691"/>
                    <a:pt x="2070" y="10204"/>
                    <a:pt x="759" y="10204"/>
                  </a:cubicBezTo>
                  <a:cubicBezTo>
                    <a:pt x="505" y="10204"/>
                    <a:pt x="252" y="10184"/>
                    <a:pt x="1" y="10146"/>
                  </a:cubicBezTo>
                  <a:lnTo>
                    <a:pt x="1" y="10146"/>
                  </a:lnTo>
                  <a:cubicBezTo>
                    <a:pt x="400" y="10241"/>
                    <a:pt x="809" y="10289"/>
                    <a:pt x="1217" y="10289"/>
                  </a:cubicBezTo>
                  <a:cubicBezTo>
                    <a:pt x="2538" y="10289"/>
                    <a:pt x="3858" y="9789"/>
                    <a:pt x="4859" y="8788"/>
                  </a:cubicBezTo>
                  <a:cubicBezTo>
                    <a:pt x="6883" y="6764"/>
                    <a:pt x="6883" y="3478"/>
                    <a:pt x="4859" y="1454"/>
                  </a:cubicBezTo>
                  <a:cubicBezTo>
                    <a:pt x="4025" y="620"/>
                    <a:pt x="2978" y="144"/>
                    <a:pt x="190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84"/>
            <p:cNvSpPr/>
            <p:nvPr/>
          </p:nvSpPr>
          <p:spPr>
            <a:xfrm>
              <a:off x="6800859" y="3640502"/>
              <a:ext cx="278383" cy="263445"/>
            </a:xfrm>
            <a:custGeom>
              <a:rect b="b" l="l" r="r" t="t"/>
              <a:pathLst>
                <a:path extrusionOk="0" h="8836" w="9337">
                  <a:moveTo>
                    <a:pt x="7312" y="1"/>
                  </a:moveTo>
                  <a:lnTo>
                    <a:pt x="6264" y="1049"/>
                  </a:lnTo>
                  <a:cubicBezTo>
                    <a:pt x="7740" y="2501"/>
                    <a:pt x="7740" y="4859"/>
                    <a:pt x="6264" y="6312"/>
                  </a:cubicBezTo>
                  <a:cubicBezTo>
                    <a:pt x="5538" y="7038"/>
                    <a:pt x="4585" y="7401"/>
                    <a:pt x="3632" y="7401"/>
                  </a:cubicBezTo>
                  <a:cubicBezTo>
                    <a:pt x="2680" y="7401"/>
                    <a:pt x="1727" y="7038"/>
                    <a:pt x="1001" y="6312"/>
                  </a:cubicBezTo>
                  <a:lnTo>
                    <a:pt x="1" y="7336"/>
                  </a:lnTo>
                  <a:cubicBezTo>
                    <a:pt x="1013" y="8336"/>
                    <a:pt x="2335" y="8836"/>
                    <a:pt x="3656" y="8836"/>
                  </a:cubicBezTo>
                  <a:cubicBezTo>
                    <a:pt x="4978" y="8836"/>
                    <a:pt x="6300" y="8336"/>
                    <a:pt x="7312" y="7336"/>
                  </a:cubicBezTo>
                  <a:cubicBezTo>
                    <a:pt x="9336" y="5288"/>
                    <a:pt x="9336" y="2025"/>
                    <a:pt x="731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84"/>
            <p:cNvSpPr/>
            <p:nvPr/>
          </p:nvSpPr>
          <p:spPr>
            <a:xfrm>
              <a:off x="6873280" y="3641218"/>
              <a:ext cx="205246" cy="262819"/>
            </a:xfrm>
            <a:custGeom>
              <a:rect b="b" l="l" r="r" t="t"/>
              <a:pathLst>
                <a:path extrusionOk="0" h="8815" w="6884">
                  <a:moveTo>
                    <a:pt x="1" y="8693"/>
                  </a:moveTo>
                  <a:cubicBezTo>
                    <a:pt x="51" y="8700"/>
                    <a:pt x="100" y="8707"/>
                    <a:pt x="150" y="8713"/>
                  </a:cubicBezTo>
                  <a:lnTo>
                    <a:pt x="150" y="8713"/>
                  </a:lnTo>
                  <a:cubicBezTo>
                    <a:pt x="132" y="8693"/>
                    <a:pt x="114" y="8693"/>
                    <a:pt x="96" y="8693"/>
                  </a:cubicBezTo>
                  <a:close/>
                  <a:moveTo>
                    <a:pt x="4859" y="1"/>
                  </a:moveTo>
                  <a:lnTo>
                    <a:pt x="4645" y="215"/>
                  </a:lnTo>
                  <a:cubicBezTo>
                    <a:pt x="6407" y="2239"/>
                    <a:pt x="6312" y="5311"/>
                    <a:pt x="4383" y="7240"/>
                  </a:cubicBezTo>
                  <a:cubicBezTo>
                    <a:pt x="3385" y="8238"/>
                    <a:pt x="2070" y="8751"/>
                    <a:pt x="759" y="8751"/>
                  </a:cubicBezTo>
                  <a:cubicBezTo>
                    <a:pt x="556" y="8751"/>
                    <a:pt x="352" y="8738"/>
                    <a:pt x="150" y="8713"/>
                  </a:cubicBezTo>
                  <a:lnTo>
                    <a:pt x="150" y="8713"/>
                  </a:lnTo>
                  <a:cubicBezTo>
                    <a:pt x="156" y="8720"/>
                    <a:pt x="162" y="8729"/>
                    <a:pt x="168" y="8740"/>
                  </a:cubicBezTo>
                  <a:lnTo>
                    <a:pt x="239" y="8740"/>
                  </a:lnTo>
                  <a:cubicBezTo>
                    <a:pt x="334" y="8764"/>
                    <a:pt x="406" y="8764"/>
                    <a:pt x="501" y="8764"/>
                  </a:cubicBezTo>
                  <a:cubicBezTo>
                    <a:pt x="572" y="8764"/>
                    <a:pt x="620" y="8764"/>
                    <a:pt x="691" y="8788"/>
                  </a:cubicBezTo>
                  <a:cubicBezTo>
                    <a:pt x="763" y="8788"/>
                    <a:pt x="906" y="8812"/>
                    <a:pt x="977" y="8812"/>
                  </a:cubicBezTo>
                  <a:lnTo>
                    <a:pt x="1144" y="8812"/>
                  </a:lnTo>
                  <a:cubicBezTo>
                    <a:pt x="1200" y="8814"/>
                    <a:pt x="1255" y="8815"/>
                    <a:pt x="1311" y="8815"/>
                  </a:cubicBezTo>
                  <a:cubicBezTo>
                    <a:pt x="2590" y="8815"/>
                    <a:pt x="3878" y="8293"/>
                    <a:pt x="4859" y="7312"/>
                  </a:cubicBezTo>
                  <a:cubicBezTo>
                    <a:pt x="6883" y="5311"/>
                    <a:pt x="6883" y="2025"/>
                    <a:pt x="4859"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84"/>
            <p:cNvSpPr/>
            <p:nvPr/>
          </p:nvSpPr>
          <p:spPr>
            <a:xfrm>
              <a:off x="6737680" y="3704427"/>
              <a:ext cx="171138" cy="217292"/>
            </a:xfrm>
            <a:custGeom>
              <a:rect b="b" l="l" r="r" t="t"/>
              <a:pathLst>
                <a:path extrusionOk="0" h="7288" w="5740">
                  <a:moveTo>
                    <a:pt x="215" y="0"/>
                  </a:moveTo>
                  <a:lnTo>
                    <a:pt x="215" y="0"/>
                  </a:lnTo>
                  <a:cubicBezTo>
                    <a:pt x="96" y="476"/>
                    <a:pt x="0" y="976"/>
                    <a:pt x="0" y="1524"/>
                  </a:cubicBezTo>
                  <a:lnTo>
                    <a:pt x="0" y="1548"/>
                  </a:lnTo>
                  <a:cubicBezTo>
                    <a:pt x="0" y="4715"/>
                    <a:pt x="2525" y="7263"/>
                    <a:pt x="5692" y="7287"/>
                  </a:cubicBezTo>
                  <a:cubicBezTo>
                    <a:pt x="5716" y="7287"/>
                    <a:pt x="5740" y="7263"/>
                    <a:pt x="5740" y="7240"/>
                  </a:cubicBezTo>
                  <a:lnTo>
                    <a:pt x="5740" y="6882"/>
                  </a:lnTo>
                  <a:cubicBezTo>
                    <a:pt x="5740" y="6882"/>
                    <a:pt x="96" y="4263"/>
                    <a:pt x="96" y="1143"/>
                  </a:cubicBezTo>
                  <a:lnTo>
                    <a:pt x="96" y="1096"/>
                  </a:lnTo>
                  <a:cubicBezTo>
                    <a:pt x="96" y="738"/>
                    <a:pt x="143" y="357"/>
                    <a:pt x="21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84"/>
            <p:cNvSpPr/>
            <p:nvPr/>
          </p:nvSpPr>
          <p:spPr>
            <a:xfrm>
              <a:off x="6737680" y="3579441"/>
              <a:ext cx="171138" cy="342992"/>
            </a:xfrm>
            <a:custGeom>
              <a:rect b="b" l="l" r="r" t="t"/>
              <a:pathLst>
                <a:path extrusionOk="0" h="11504" w="5740">
                  <a:moveTo>
                    <a:pt x="5692" y="1"/>
                  </a:moveTo>
                  <a:cubicBezTo>
                    <a:pt x="2525" y="25"/>
                    <a:pt x="0" y="2596"/>
                    <a:pt x="0" y="5740"/>
                  </a:cubicBezTo>
                  <a:lnTo>
                    <a:pt x="0" y="5764"/>
                  </a:lnTo>
                  <a:cubicBezTo>
                    <a:pt x="0" y="8931"/>
                    <a:pt x="2548" y="11479"/>
                    <a:pt x="5692" y="11503"/>
                  </a:cubicBezTo>
                  <a:cubicBezTo>
                    <a:pt x="5716" y="11503"/>
                    <a:pt x="5740" y="11479"/>
                    <a:pt x="5740" y="11455"/>
                  </a:cubicBezTo>
                  <a:lnTo>
                    <a:pt x="5740" y="8883"/>
                  </a:lnTo>
                  <a:cubicBezTo>
                    <a:pt x="5740" y="8860"/>
                    <a:pt x="5716" y="8836"/>
                    <a:pt x="5692" y="8836"/>
                  </a:cubicBezTo>
                  <a:cubicBezTo>
                    <a:pt x="4025" y="8812"/>
                    <a:pt x="2667" y="7431"/>
                    <a:pt x="2667" y="5764"/>
                  </a:cubicBezTo>
                  <a:cubicBezTo>
                    <a:pt x="2667" y="4097"/>
                    <a:pt x="4025" y="2739"/>
                    <a:pt x="5692" y="2692"/>
                  </a:cubicBezTo>
                  <a:cubicBezTo>
                    <a:pt x="5716" y="2644"/>
                    <a:pt x="5740" y="2620"/>
                    <a:pt x="5740" y="2596"/>
                  </a:cubicBezTo>
                  <a:lnTo>
                    <a:pt x="5740" y="48"/>
                  </a:lnTo>
                  <a:cubicBezTo>
                    <a:pt x="5740" y="25"/>
                    <a:pt x="5716" y="1"/>
                    <a:pt x="56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84"/>
            <p:cNvSpPr/>
            <p:nvPr/>
          </p:nvSpPr>
          <p:spPr>
            <a:xfrm>
              <a:off x="6851277" y="3725715"/>
              <a:ext cx="102265" cy="10674"/>
            </a:xfrm>
            <a:custGeom>
              <a:rect b="b" l="l" r="r" t="t"/>
              <a:pathLst>
                <a:path extrusionOk="0" h="358" w="3430">
                  <a:moveTo>
                    <a:pt x="215" y="0"/>
                  </a:moveTo>
                  <a:cubicBezTo>
                    <a:pt x="120" y="0"/>
                    <a:pt x="48" y="72"/>
                    <a:pt x="24" y="143"/>
                  </a:cubicBezTo>
                  <a:cubicBezTo>
                    <a:pt x="1" y="262"/>
                    <a:pt x="96" y="358"/>
                    <a:pt x="215" y="358"/>
                  </a:cubicBezTo>
                  <a:lnTo>
                    <a:pt x="3239" y="358"/>
                  </a:lnTo>
                  <a:cubicBezTo>
                    <a:pt x="3335" y="358"/>
                    <a:pt x="3382" y="310"/>
                    <a:pt x="3430" y="215"/>
                  </a:cubicBezTo>
                  <a:cubicBezTo>
                    <a:pt x="3430" y="120"/>
                    <a:pt x="3335" y="0"/>
                    <a:pt x="3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84"/>
            <p:cNvSpPr/>
            <p:nvPr/>
          </p:nvSpPr>
          <p:spPr>
            <a:xfrm>
              <a:off x="6851277" y="3751266"/>
              <a:ext cx="102265" cy="10674"/>
            </a:xfrm>
            <a:custGeom>
              <a:rect b="b" l="l" r="r" t="t"/>
              <a:pathLst>
                <a:path extrusionOk="0" h="358" w="3430">
                  <a:moveTo>
                    <a:pt x="215" y="1"/>
                  </a:moveTo>
                  <a:cubicBezTo>
                    <a:pt x="120" y="1"/>
                    <a:pt x="48" y="72"/>
                    <a:pt x="24" y="167"/>
                  </a:cubicBezTo>
                  <a:cubicBezTo>
                    <a:pt x="1" y="287"/>
                    <a:pt x="96" y="358"/>
                    <a:pt x="215" y="358"/>
                  </a:cubicBezTo>
                  <a:lnTo>
                    <a:pt x="3239" y="358"/>
                  </a:lnTo>
                  <a:cubicBezTo>
                    <a:pt x="3335" y="358"/>
                    <a:pt x="3382" y="310"/>
                    <a:pt x="3430" y="215"/>
                  </a:cubicBezTo>
                  <a:cubicBezTo>
                    <a:pt x="3430" y="96"/>
                    <a:pt x="3335"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84"/>
            <p:cNvSpPr/>
            <p:nvPr/>
          </p:nvSpPr>
          <p:spPr>
            <a:xfrm>
              <a:off x="6873280" y="3777534"/>
              <a:ext cx="57543" cy="10704"/>
            </a:xfrm>
            <a:custGeom>
              <a:rect b="b" l="l" r="r" t="t"/>
              <a:pathLst>
                <a:path extrusionOk="0" h="359" w="1930">
                  <a:moveTo>
                    <a:pt x="215" y="1"/>
                  </a:moveTo>
                  <a:cubicBezTo>
                    <a:pt x="120" y="1"/>
                    <a:pt x="72" y="49"/>
                    <a:pt x="25" y="144"/>
                  </a:cubicBezTo>
                  <a:cubicBezTo>
                    <a:pt x="1" y="263"/>
                    <a:pt x="96" y="358"/>
                    <a:pt x="215" y="358"/>
                  </a:cubicBezTo>
                  <a:lnTo>
                    <a:pt x="1739" y="358"/>
                  </a:lnTo>
                  <a:cubicBezTo>
                    <a:pt x="1811" y="358"/>
                    <a:pt x="1882" y="287"/>
                    <a:pt x="1906" y="191"/>
                  </a:cubicBezTo>
                  <a:cubicBezTo>
                    <a:pt x="1930" y="72"/>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84"/>
            <p:cNvSpPr/>
            <p:nvPr/>
          </p:nvSpPr>
          <p:spPr>
            <a:xfrm>
              <a:off x="6733416" y="3573776"/>
              <a:ext cx="335150" cy="351489"/>
            </a:xfrm>
            <a:custGeom>
              <a:rect b="b" l="l" r="r" t="t"/>
              <a:pathLst>
                <a:path extrusionOk="0" h="11789" w="11241">
                  <a:moveTo>
                    <a:pt x="6073" y="929"/>
                  </a:moveTo>
                  <a:cubicBezTo>
                    <a:pt x="7288" y="953"/>
                    <a:pt x="8407" y="1429"/>
                    <a:pt x="9312" y="2263"/>
                  </a:cubicBezTo>
                  <a:lnTo>
                    <a:pt x="8502" y="3048"/>
                  </a:lnTo>
                  <a:cubicBezTo>
                    <a:pt x="7812" y="2429"/>
                    <a:pt x="6930" y="2072"/>
                    <a:pt x="6073" y="2024"/>
                  </a:cubicBezTo>
                  <a:lnTo>
                    <a:pt x="6073" y="929"/>
                  </a:lnTo>
                  <a:close/>
                  <a:moveTo>
                    <a:pt x="6049" y="2429"/>
                  </a:moveTo>
                  <a:cubicBezTo>
                    <a:pt x="6883" y="2453"/>
                    <a:pt x="7716" y="2810"/>
                    <a:pt x="8383" y="3453"/>
                  </a:cubicBezTo>
                  <a:cubicBezTo>
                    <a:pt x="9026" y="4120"/>
                    <a:pt x="9431" y="5001"/>
                    <a:pt x="9431" y="5954"/>
                  </a:cubicBezTo>
                  <a:cubicBezTo>
                    <a:pt x="9431" y="6859"/>
                    <a:pt x="9074" y="7716"/>
                    <a:pt x="8407" y="8383"/>
                  </a:cubicBezTo>
                  <a:cubicBezTo>
                    <a:pt x="7788" y="9026"/>
                    <a:pt x="6954" y="9407"/>
                    <a:pt x="6049" y="9455"/>
                  </a:cubicBezTo>
                  <a:lnTo>
                    <a:pt x="6049" y="9050"/>
                  </a:lnTo>
                  <a:cubicBezTo>
                    <a:pt x="6049" y="8931"/>
                    <a:pt x="5930" y="8812"/>
                    <a:pt x="5835" y="8812"/>
                  </a:cubicBezTo>
                  <a:cubicBezTo>
                    <a:pt x="5049" y="8788"/>
                    <a:pt x="4335" y="8502"/>
                    <a:pt x="3811" y="7954"/>
                  </a:cubicBezTo>
                  <a:cubicBezTo>
                    <a:pt x="3263" y="7430"/>
                    <a:pt x="2977" y="6668"/>
                    <a:pt x="2977" y="5930"/>
                  </a:cubicBezTo>
                  <a:cubicBezTo>
                    <a:pt x="2977" y="5168"/>
                    <a:pt x="3263" y="4453"/>
                    <a:pt x="3811" y="3906"/>
                  </a:cubicBezTo>
                  <a:cubicBezTo>
                    <a:pt x="4335" y="3382"/>
                    <a:pt x="5049" y="3048"/>
                    <a:pt x="5835" y="3048"/>
                  </a:cubicBezTo>
                  <a:cubicBezTo>
                    <a:pt x="5954" y="3048"/>
                    <a:pt x="6049" y="2929"/>
                    <a:pt x="6049" y="2810"/>
                  </a:cubicBezTo>
                  <a:lnTo>
                    <a:pt x="6049" y="2429"/>
                  </a:lnTo>
                  <a:close/>
                  <a:moveTo>
                    <a:pt x="5835" y="0"/>
                  </a:moveTo>
                  <a:cubicBezTo>
                    <a:pt x="4692" y="0"/>
                    <a:pt x="3596" y="357"/>
                    <a:pt x="2644" y="953"/>
                  </a:cubicBezTo>
                  <a:cubicBezTo>
                    <a:pt x="2572" y="1024"/>
                    <a:pt x="2549" y="1072"/>
                    <a:pt x="2572" y="1167"/>
                  </a:cubicBezTo>
                  <a:cubicBezTo>
                    <a:pt x="2605" y="1248"/>
                    <a:pt x="2682" y="1285"/>
                    <a:pt x="2758" y="1285"/>
                  </a:cubicBezTo>
                  <a:cubicBezTo>
                    <a:pt x="2793" y="1285"/>
                    <a:pt x="2828" y="1277"/>
                    <a:pt x="2858" y="1262"/>
                  </a:cubicBezTo>
                  <a:cubicBezTo>
                    <a:pt x="3715" y="691"/>
                    <a:pt x="4692" y="405"/>
                    <a:pt x="5740" y="334"/>
                  </a:cubicBezTo>
                  <a:lnTo>
                    <a:pt x="5740" y="2644"/>
                  </a:lnTo>
                  <a:cubicBezTo>
                    <a:pt x="4930" y="2691"/>
                    <a:pt x="4168" y="3048"/>
                    <a:pt x="3596" y="3644"/>
                  </a:cubicBezTo>
                  <a:cubicBezTo>
                    <a:pt x="3001" y="4263"/>
                    <a:pt x="2668" y="5073"/>
                    <a:pt x="2668" y="5906"/>
                  </a:cubicBezTo>
                  <a:cubicBezTo>
                    <a:pt x="2668" y="6763"/>
                    <a:pt x="3001" y="7573"/>
                    <a:pt x="3596" y="8169"/>
                  </a:cubicBezTo>
                  <a:cubicBezTo>
                    <a:pt x="4168" y="8764"/>
                    <a:pt x="4930" y="9097"/>
                    <a:pt x="5740" y="9145"/>
                  </a:cubicBezTo>
                  <a:lnTo>
                    <a:pt x="5740" y="11503"/>
                  </a:lnTo>
                  <a:cubicBezTo>
                    <a:pt x="4311" y="11455"/>
                    <a:pt x="2930" y="10860"/>
                    <a:pt x="1929" y="9836"/>
                  </a:cubicBezTo>
                  <a:cubicBezTo>
                    <a:pt x="882" y="8788"/>
                    <a:pt x="310" y="7383"/>
                    <a:pt x="310" y="5906"/>
                  </a:cubicBezTo>
                  <a:cubicBezTo>
                    <a:pt x="310" y="4287"/>
                    <a:pt x="1024" y="2763"/>
                    <a:pt x="2215" y="1691"/>
                  </a:cubicBezTo>
                  <a:cubicBezTo>
                    <a:pt x="2287" y="1643"/>
                    <a:pt x="2310" y="1524"/>
                    <a:pt x="2263" y="1453"/>
                  </a:cubicBezTo>
                  <a:cubicBezTo>
                    <a:pt x="2223" y="1414"/>
                    <a:pt x="2170" y="1396"/>
                    <a:pt x="2121" y="1396"/>
                  </a:cubicBezTo>
                  <a:cubicBezTo>
                    <a:pt x="2082" y="1396"/>
                    <a:pt x="2046" y="1408"/>
                    <a:pt x="2025" y="1429"/>
                  </a:cubicBezTo>
                  <a:cubicBezTo>
                    <a:pt x="739" y="2572"/>
                    <a:pt x="0" y="4168"/>
                    <a:pt x="0" y="5906"/>
                  </a:cubicBezTo>
                  <a:lnTo>
                    <a:pt x="24" y="5906"/>
                  </a:lnTo>
                  <a:cubicBezTo>
                    <a:pt x="24" y="7478"/>
                    <a:pt x="643" y="8931"/>
                    <a:pt x="1739" y="10026"/>
                  </a:cubicBezTo>
                  <a:cubicBezTo>
                    <a:pt x="2858" y="11145"/>
                    <a:pt x="4311" y="11764"/>
                    <a:pt x="5883" y="11788"/>
                  </a:cubicBezTo>
                  <a:cubicBezTo>
                    <a:pt x="5954" y="11788"/>
                    <a:pt x="6025" y="11764"/>
                    <a:pt x="6073" y="11693"/>
                  </a:cubicBezTo>
                  <a:cubicBezTo>
                    <a:pt x="6097" y="11669"/>
                    <a:pt x="6121" y="11622"/>
                    <a:pt x="6121" y="11550"/>
                  </a:cubicBezTo>
                  <a:lnTo>
                    <a:pt x="6121" y="11217"/>
                  </a:lnTo>
                  <a:cubicBezTo>
                    <a:pt x="7169" y="11193"/>
                    <a:pt x="8169" y="10836"/>
                    <a:pt x="9050" y="10240"/>
                  </a:cubicBezTo>
                  <a:cubicBezTo>
                    <a:pt x="9121" y="10193"/>
                    <a:pt x="9121" y="10097"/>
                    <a:pt x="9074" y="10002"/>
                  </a:cubicBezTo>
                  <a:cubicBezTo>
                    <a:pt x="9035" y="9951"/>
                    <a:pt x="8997" y="9927"/>
                    <a:pt x="8955" y="9927"/>
                  </a:cubicBezTo>
                  <a:cubicBezTo>
                    <a:pt x="8919" y="9927"/>
                    <a:pt x="8880" y="9945"/>
                    <a:pt x="8836" y="9978"/>
                  </a:cubicBezTo>
                  <a:cubicBezTo>
                    <a:pt x="8026" y="10550"/>
                    <a:pt x="7097" y="10860"/>
                    <a:pt x="6121" y="10907"/>
                  </a:cubicBezTo>
                  <a:lnTo>
                    <a:pt x="6121" y="9788"/>
                  </a:lnTo>
                  <a:cubicBezTo>
                    <a:pt x="7097" y="9764"/>
                    <a:pt x="8002" y="9359"/>
                    <a:pt x="8693" y="8669"/>
                  </a:cubicBezTo>
                  <a:cubicBezTo>
                    <a:pt x="9431" y="7930"/>
                    <a:pt x="9812" y="6978"/>
                    <a:pt x="9812" y="5930"/>
                  </a:cubicBezTo>
                  <a:cubicBezTo>
                    <a:pt x="9812" y="4954"/>
                    <a:pt x="9455" y="4025"/>
                    <a:pt x="8812" y="3310"/>
                  </a:cubicBezTo>
                  <a:lnTo>
                    <a:pt x="9574" y="2525"/>
                  </a:lnTo>
                  <a:cubicBezTo>
                    <a:pt x="10431" y="3453"/>
                    <a:pt x="10907" y="4644"/>
                    <a:pt x="10907" y="5930"/>
                  </a:cubicBezTo>
                  <a:cubicBezTo>
                    <a:pt x="10907" y="7264"/>
                    <a:pt x="10407" y="8526"/>
                    <a:pt x="9455" y="9431"/>
                  </a:cubicBezTo>
                  <a:lnTo>
                    <a:pt x="9383" y="9502"/>
                  </a:lnTo>
                  <a:cubicBezTo>
                    <a:pt x="9336" y="9550"/>
                    <a:pt x="9336" y="9669"/>
                    <a:pt x="9383" y="9740"/>
                  </a:cubicBezTo>
                  <a:cubicBezTo>
                    <a:pt x="9419" y="9764"/>
                    <a:pt x="9467" y="9776"/>
                    <a:pt x="9511" y="9776"/>
                  </a:cubicBezTo>
                  <a:cubicBezTo>
                    <a:pt x="9556" y="9776"/>
                    <a:pt x="9598" y="9764"/>
                    <a:pt x="9621" y="9740"/>
                  </a:cubicBezTo>
                  <a:lnTo>
                    <a:pt x="9693" y="9669"/>
                  </a:lnTo>
                  <a:cubicBezTo>
                    <a:pt x="10693" y="8669"/>
                    <a:pt x="11241" y="7335"/>
                    <a:pt x="11241" y="5906"/>
                  </a:cubicBezTo>
                  <a:cubicBezTo>
                    <a:pt x="11217" y="4501"/>
                    <a:pt x="10669" y="3168"/>
                    <a:pt x="9669" y="2143"/>
                  </a:cubicBezTo>
                  <a:cubicBezTo>
                    <a:pt x="8716" y="1191"/>
                    <a:pt x="7431" y="643"/>
                    <a:pt x="6073" y="596"/>
                  </a:cubicBezTo>
                  <a:lnTo>
                    <a:pt x="6073" y="238"/>
                  </a:lnTo>
                  <a:cubicBezTo>
                    <a:pt x="6073" y="191"/>
                    <a:pt x="6025" y="119"/>
                    <a:pt x="6002" y="95"/>
                  </a:cubicBezTo>
                  <a:cubicBezTo>
                    <a:pt x="5954" y="24"/>
                    <a:pt x="5883" y="0"/>
                    <a:pt x="5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4" name="Google Shape;21404;p84"/>
          <p:cNvGrpSpPr/>
          <p:nvPr/>
        </p:nvGrpSpPr>
        <p:grpSpPr>
          <a:xfrm>
            <a:off x="6271189" y="3573060"/>
            <a:ext cx="355037" cy="354321"/>
            <a:chOff x="6156877" y="3573060"/>
            <a:chExt cx="355037" cy="354321"/>
          </a:xfrm>
        </p:grpSpPr>
        <p:sp>
          <p:nvSpPr>
            <p:cNvPr id="21405" name="Google Shape;21405;p84"/>
            <p:cNvSpPr/>
            <p:nvPr/>
          </p:nvSpPr>
          <p:spPr>
            <a:xfrm>
              <a:off x="6206579" y="3648314"/>
              <a:ext cx="278353" cy="248538"/>
            </a:xfrm>
            <a:custGeom>
              <a:rect b="b" l="l" r="r" t="t"/>
              <a:pathLst>
                <a:path extrusionOk="0" h="8336" w="9336">
                  <a:moveTo>
                    <a:pt x="167" y="1"/>
                  </a:moveTo>
                  <a:cubicBezTo>
                    <a:pt x="95" y="1"/>
                    <a:pt x="0" y="48"/>
                    <a:pt x="0" y="96"/>
                  </a:cubicBezTo>
                  <a:lnTo>
                    <a:pt x="0" y="8336"/>
                  </a:lnTo>
                  <a:lnTo>
                    <a:pt x="9335" y="8336"/>
                  </a:lnTo>
                  <a:lnTo>
                    <a:pt x="9335" y="4930"/>
                  </a:lnTo>
                  <a:cubicBezTo>
                    <a:pt x="9335" y="4877"/>
                    <a:pt x="9295" y="4850"/>
                    <a:pt x="9255" y="4850"/>
                  </a:cubicBezTo>
                  <a:cubicBezTo>
                    <a:pt x="9242" y="4850"/>
                    <a:pt x="9228" y="4853"/>
                    <a:pt x="9216" y="4859"/>
                  </a:cubicBezTo>
                  <a:lnTo>
                    <a:pt x="7097" y="6073"/>
                  </a:lnTo>
                  <a:cubicBezTo>
                    <a:pt x="7089" y="6088"/>
                    <a:pt x="7080" y="6094"/>
                    <a:pt x="7069" y="6094"/>
                  </a:cubicBezTo>
                  <a:cubicBezTo>
                    <a:pt x="7046" y="6094"/>
                    <a:pt x="7018" y="6066"/>
                    <a:pt x="7002" y="6050"/>
                  </a:cubicBezTo>
                  <a:lnTo>
                    <a:pt x="4477" y="2430"/>
                  </a:lnTo>
                  <a:cubicBezTo>
                    <a:pt x="4453" y="2382"/>
                    <a:pt x="4406" y="2382"/>
                    <a:pt x="4382" y="2382"/>
                  </a:cubicBezTo>
                  <a:lnTo>
                    <a:pt x="2596" y="3549"/>
                  </a:lnTo>
                  <a:cubicBezTo>
                    <a:pt x="2589" y="3556"/>
                    <a:pt x="2578" y="3559"/>
                    <a:pt x="2566" y="3559"/>
                  </a:cubicBezTo>
                  <a:cubicBezTo>
                    <a:pt x="2536" y="3559"/>
                    <a:pt x="2501" y="3542"/>
                    <a:pt x="2501" y="3525"/>
                  </a:cubicBezTo>
                  <a:lnTo>
                    <a:pt x="167"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84"/>
            <p:cNvSpPr/>
            <p:nvPr/>
          </p:nvSpPr>
          <p:spPr>
            <a:xfrm>
              <a:off x="6206579" y="3649388"/>
              <a:ext cx="71019" cy="107155"/>
            </a:xfrm>
            <a:custGeom>
              <a:rect b="b" l="l" r="r" t="t"/>
              <a:pathLst>
                <a:path extrusionOk="0" h="3594" w="2382">
                  <a:moveTo>
                    <a:pt x="75" y="1"/>
                  </a:moveTo>
                  <a:cubicBezTo>
                    <a:pt x="40" y="1"/>
                    <a:pt x="0" y="37"/>
                    <a:pt x="0" y="84"/>
                  </a:cubicBezTo>
                  <a:lnTo>
                    <a:pt x="0" y="536"/>
                  </a:lnTo>
                  <a:lnTo>
                    <a:pt x="2024" y="3537"/>
                  </a:lnTo>
                  <a:cubicBezTo>
                    <a:pt x="2024" y="3572"/>
                    <a:pt x="2063" y="3594"/>
                    <a:pt x="2092" y="3594"/>
                  </a:cubicBezTo>
                  <a:cubicBezTo>
                    <a:pt x="2103" y="3594"/>
                    <a:pt x="2113" y="3591"/>
                    <a:pt x="2120" y="3584"/>
                  </a:cubicBezTo>
                  <a:lnTo>
                    <a:pt x="2381" y="3394"/>
                  </a:lnTo>
                  <a:lnTo>
                    <a:pt x="119" y="36"/>
                  </a:lnTo>
                  <a:cubicBezTo>
                    <a:pt x="111" y="11"/>
                    <a:pt x="94" y="1"/>
                    <a:pt x="7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84"/>
            <p:cNvSpPr/>
            <p:nvPr/>
          </p:nvSpPr>
          <p:spPr>
            <a:xfrm>
              <a:off x="6329389" y="3719841"/>
              <a:ext cx="82409" cy="110882"/>
            </a:xfrm>
            <a:custGeom>
              <a:rect b="b" l="l" r="r" t="t"/>
              <a:pathLst>
                <a:path extrusionOk="0" h="3719" w="2764">
                  <a:moveTo>
                    <a:pt x="270" y="0"/>
                  </a:moveTo>
                  <a:cubicBezTo>
                    <a:pt x="266" y="0"/>
                    <a:pt x="263" y="2"/>
                    <a:pt x="263" y="7"/>
                  </a:cubicBezTo>
                  <a:lnTo>
                    <a:pt x="1" y="197"/>
                  </a:lnTo>
                  <a:lnTo>
                    <a:pt x="2406" y="3674"/>
                  </a:lnTo>
                  <a:cubicBezTo>
                    <a:pt x="2423" y="3691"/>
                    <a:pt x="2450" y="3719"/>
                    <a:pt x="2474" y="3719"/>
                  </a:cubicBezTo>
                  <a:cubicBezTo>
                    <a:pt x="2484" y="3719"/>
                    <a:pt x="2494" y="3713"/>
                    <a:pt x="2501" y="3698"/>
                  </a:cubicBezTo>
                  <a:lnTo>
                    <a:pt x="2763" y="3555"/>
                  </a:lnTo>
                  <a:lnTo>
                    <a:pt x="334" y="55"/>
                  </a:lnTo>
                  <a:cubicBezTo>
                    <a:pt x="334" y="35"/>
                    <a:pt x="288" y="0"/>
                    <a:pt x="27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84"/>
            <p:cNvSpPr/>
            <p:nvPr/>
          </p:nvSpPr>
          <p:spPr>
            <a:xfrm>
              <a:off x="6469282" y="3792889"/>
              <a:ext cx="14222" cy="103965"/>
            </a:xfrm>
            <a:custGeom>
              <a:rect b="b" l="l" r="r" t="t"/>
              <a:pathLst>
                <a:path extrusionOk="0" h="3487" w="477">
                  <a:moveTo>
                    <a:pt x="416" y="1"/>
                  </a:moveTo>
                  <a:cubicBezTo>
                    <a:pt x="401" y="1"/>
                    <a:pt x="381" y="4"/>
                    <a:pt x="358" y="10"/>
                  </a:cubicBezTo>
                  <a:lnTo>
                    <a:pt x="0" y="224"/>
                  </a:lnTo>
                  <a:lnTo>
                    <a:pt x="0" y="3487"/>
                  </a:lnTo>
                  <a:lnTo>
                    <a:pt x="477" y="3487"/>
                  </a:lnTo>
                  <a:lnTo>
                    <a:pt x="477" y="81"/>
                  </a:lnTo>
                  <a:cubicBezTo>
                    <a:pt x="477" y="28"/>
                    <a:pt x="463" y="1"/>
                    <a:pt x="41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84"/>
            <p:cNvSpPr/>
            <p:nvPr/>
          </p:nvSpPr>
          <p:spPr>
            <a:xfrm>
              <a:off x="6163257" y="3896825"/>
              <a:ext cx="343678" cy="24180"/>
            </a:xfrm>
            <a:custGeom>
              <a:rect b="b" l="l" r="r" t="t"/>
              <a:pathLst>
                <a:path extrusionOk="0" h="811" w="11527">
                  <a:moveTo>
                    <a:pt x="119" y="1"/>
                  </a:moveTo>
                  <a:cubicBezTo>
                    <a:pt x="72" y="1"/>
                    <a:pt x="0" y="72"/>
                    <a:pt x="0" y="120"/>
                  </a:cubicBezTo>
                  <a:lnTo>
                    <a:pt x="0" y="691"/>
                  </a:lnTo>
                  <a:cubicBezTo>
                    <a:pt x="0" y="739"/>
                    <a:pt x="72" y="810"/>
                    <a:pt x="119" y="810"/>
                  </a:cubicBezTo>
                  <a:lnTo>
                    <a:pt x="11407" y="810"/>
                  </a:lnTo>
                  <a:cubicBezTo>
                    <a:pt x="11455" y="810"/>
                    <a:pt x="11503" y="787"/>
                    <a:pt x="11527" y="691"/>
                  </a:cubicBezTo>
                  <a:lnTo>
                    <a:pt x="11527" y="120"/>
                  </a:lnTo>
                  <a:cubicBezTo>
                    <a:pt x="11527" y="72"/>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84"/>
            <p:cNvSpPr/>
            <p:nvPr/>
          </p:nvSpPr>
          <p:spPr>
            <a:xfrm>
              <a:off x="6488454" y="3896825"/>
              <a:ext cx="17770" cy="24180"/>
            </a:xfrm>
            <a:custGeom>
              <a:rect b="b" l="l" r="r" t="t"/>
              <a:pathLst>
                <a:path extrusionOk="0" h="811" w="596">
                  <a:moveTo>
                    <a:pt x="0" y="1"/>
                  </a:moveTo>
                  <a:cubicBezTo>
                    <a:pt x="48" y="1"/>
                    <a:pt x="119" y="72"/>
                    <a:pt x="119" y="120"/>
                  </a:cubicBezTo>
                  <a:lnTo>
                    <a:pt x="119" y="691"/>
                  </a:lnTo>
                  <a:cubicBezTo>
                    <a:pt x="119" y="739"/>
                    <a:pt x="48" y="810"/>
                    <a:pt x="0" y="810"/>
                  </a:cubicBezTo>
                  <a:lnTo>
                    <a:pt x="477" y="810"/>
                  </a:lnTo>
                  <a:cubicBezTo>
                    <a:pt x="524" y="810"/>
                    <a:pt x="596" y="763"/>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84"/>
            <p:cNvSpPr/>
            <p:nvPr/>
          </p:nvSpPr>
          <p:spPr>
            <a:xfrm>
              <a:off x="6247754" y="3708273"/>
              <a:ext cx="241442" cy="128234"/>
            </a:xfrm>
            <a:custGeom>
              <a:rect b="b" l="l" r="r" t="t"/>
              <a:pathLst>
                <a:path extrusionOk="0" h="4301" w="8098">
                  <a:moveTo>
                    <a:pt x="172" y="1"/>
                  </a:moveTo>
                  <a:cubicBezTo>
                    <a:pt x="146" y="1"/>
                    <a:pt x="119" y="6"/>
                    <a:pt x="96" y="14"/>
                  </a:cubicBezTo>
                  <a:cubicBezTo>
                    <a:pt x="0" y="85"/>
                    <a:pt x="0" y="181"/>
                    <a:pt x="24" y="252"/>
                  </a:cubicBezTo>
                  <a:lnTo>
                    <a:pt x="953" y="1657"/>
                  </a:lnTo>
                  <a:cubicBezTo>
                    <a:pt x="983" y="1732"/>
                    <a:pt x="1068" y="1769"/>
                    <a:pt x="1151" y="1769"/>
                  </a:cubicBezTo>
                  <a:cubicBezTo>
                    <a:pt x="1201" y="1769"/>
                    <a:pt x="1251" y="1755"/>
                    <a:pt x="1286" y="1729"/>
                  </a:cubicBezTo>
                  <a:lnTo>
                    <a:pt x="2977" y="585"/>
                  </a:lnTo>
                  <a:lnTo>
                    <a:pt x="5454" y="4158"/>
                  </a:lnTo>
                  <a:cubicBezTo>
                    <a:pt x="5486" y="4221"/>
                    <a:pt x="5560" y="4263"/>
                    <a:pt x="5641" y="4263"/>
                  </a:cubicBezTo>
                  <a:cubicBezTo>
                    <a:pt x="5681" y="4263"/>
                    <a:pt x="5724" y="4253"/>
                    <a:pt x="5763" y="4229"/>
                  </a:cubicBezTo>
                  <a:lnTo>
                    <a:pt x="7740" y="3086"/>
                  </a:lnTo>
                  <a:lnTo>
                    <a:pt x="7740" y="4134"/>
                  </a:lnTo>
                  <a:cubicBezTo>
                    <a:pt x="7740" y="4229"/>
                    <a:pt x="7788" y="4301"/>
                    <a:pt x="7883" y="4301"/>
                  </a:cubicBezTo>
                  <a:cubicBezTo>
                    <a:pt x="8002" y="4301"/>
                    <a:pt x="8097" y="4253"/>
                    <a:pt x="8097" y="4134"/>
                  </a:cubicBezTo>
                  <a:lnTo>
                    <a:pt x="8097" y="2919"/>
                  </a:lnTo>
                  <a:cubicBezTo>
                    <a:pt x="8097" y="2848"/>
                    <a:pt x="8050" y="2800"/>
                    <a:pt x="8026" y="2753"/>
                  </a:cubicBezTo>
                  <a:cubicBezTo>
                    <a:pt x="7964" y="2706"/>
                    <a:pt x="7892" y="2670"/>
                    <a:pt x="7816" y="2670"/>
                  </a:cubicBezTo>
                  <a:cubicBezTo>
                    <a:pt x="7775" y="2670"/>
                    <a:pt x="7734" y="2680"/>
                    <a:pt x="7692" y="2705"/>
                  </a:cubicBezTo>
                  <a:lnTo>
                    <a:pt x="5668" y="3896"/>
                  </a:lnTo>
                  <a:lnTo>
                    <a:pt x="3215" y="324"/>
                  </a:lnTo>
                  <a:cubicBezTo>
                    <a:pt x="3156" y="249"/>
                    <a:pt x="3087" y="212"/>
                    <a:pt x="3015" y="212"/>
                  </a:cubicBezTo>
                  <a:cubicBezTo>
                    <a:pt x="2971" y="212"/>
                    <a:pt x="2926" y="225"/>
                    <a:pt x="2882" y="252"/>
                  </a:cubicBezTo>
                  <a:lnTo>
                    <a:pt x="1191" y="1395"/>
                  </a:lnTo>
                  <a:lnTo>
                    <a:pt x="310" y="85"/>
                  </a:lnTo>
                  <a:cubicBezTo>
                    <a:pt x="278" y="22"/>
                    <a:pt x="225" y="1"/>
                    <a:pt x="1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84"/>
            <p:cNvSpPr/>
            <p:nvPr/>
          </p:nvSpPr>
          <p:spPr>
            <a:xfrm>
              <a:off x="6156877" y="3573060"/>
              <a:ext cx="355037" cy="354321"/>
            </a:xfrm>
            <a:custGeom>
              <a:rect b="b" l="l" r="r" t="t"/>
              <a:pathLst>
                <a:path extrusionOk="0" h="11884" w="11908">
                  <a:moveTo>
                    <a:pt x="11550" y="11050"/>
                  </a:moveTo>
                  <a:lnTo>
                    <a:pt x="11550" y="11527"/>
                  </a:lnTo>
                  <a:lnTo>
                    <a:pt x="405" y="11527"/>
                  </a:lnTo>
                  <a:lnTo>
                    <a:pt x="405" y="11050"/>
                  </a:lnTo>
                  <a:close/>
                  <a:moveTo>
                    <a:pt x="929" y="0"/>
                  </a:moveTo>
                  <a:cubicBezTo>
                    <a:pt x="810" y="0"/>
                    <a:pt x="714" y="72"/>
                    <a:pt x="714" y="191"/>
                  </a:cubicBezTo>
                  <a:lnTo>
                    <a:pt x="714" y="977"/>
                  </a:lnTo>
                  <a:lnTo>
                    <a:pt x="524" y="977"/>
                  </a:lnTo>
                  <a:cubicBezTo>
                    <a:pt x="429" y="977"/>
                    <a:pt x="333" y="1048"/>
                    <a:pt x="333" y="1143"/>
                  </a:cubicBezTo>
                  <a:cubicBezTo>
                    <a:pt x="333" y="1263"/>
                    <a:pt x="405" y="1334"/>
                    <a:pt x="524" y="1334"/>
                  </a:cubicBezTo>
                  <a:lnTo>
                    <a:pt x="714" y="1334"/>
                  </a:lnTo>
                  <a:lnTo>
                    <a:pt x="714" y="2239"/>
                  </a:lnTo>
                  <a:lnTo>
                    <a:pt x="524" y="2239"/>
                  </a:lnTo>
                  <a:cubicBezTo>
                    <a:pt x="429" y="2239"/>
                    <a:pt x="333" y="2287"/>
                    <a:pt x="333" y="2382"/>
                  </a:cubicBezTo>
                  <a:cubicBezTo>
                    <a:pt x="333" y="2501"/>
                    <a:pt x="405" y="2596"/>
                    <a:pt x="524" y="2596"/>
                  </a:cubicBezTo>
                  <a:lnTo>
                    <a:pt x="714" y="2596"/>
                  </a:lnTo>
                  <a:lnTo>
                    <a:pt x="714" y="3477"/>
                  </a:lnTo>
                  <a:lnTo>
                    <a:pt x="524" y="3477"/>
                  </a:lnTo>
                  <a:cubicBezTo>
                    <a:pt x="429" y="3477"/>
                    <a:pt x="333" y="3549"/>
                    <a:pt x="333" y="3644"/>
                  </a:cubicBezTo>
                  <a:cubicBezTo>
                    <a:pt x="333" y="3763"/>
                    <a:pt x="405" y="3834"/>
                    <a:pt x="524" y="3834"/>
                  </a:cubicBezTo>
                  <a:lnTo>
                    <a:pt x="714" y="3834"/>
                  </a:lnTo>
                  <a:lnTo>
                    <a:pt x="714" y="4739"/>
                  </a:lnTo>
                  <a:lnTo>
                    <a:pt x="524" y="4739"/>
                  </a:lnTo>
                  <a:cubicBezTo>
                    <a:pt x="429" y="4739"/>
                    <a:pt x="333" y="4787"/>
                    <a:pt x="333" y="4882"/>
                  </a:cubicBezTo>
                  <a:cubicBezTo>
                    <a:pt x="333" y="5001"/>
                    <a:pt x="405" y="5097"/>
                    <a:pt x="524" y="5097"/>
                  </a:cubicBezTo>
                  <a:lnTo>
                    <a:pt x="714" y="5097"/>
                  </a:lnTo>
                  <a:lnTo>
                    <a:pt x="714" y="5978"/>
                  </a:lnTo>
                  <a:lnTo>
                    <a:pt x="524" y="5978"/>
                  </a:lnTo>
                  <a:cubicBezTo>
                    <a:pt x="429" y="5978"/>
                    <a:pt x="333" y="6049"/>
                    <a:pt x="333" y="6144"/>
                  </a:cubicBezTo>
                  <a:cubicBezTo>
                    <a:pt x="333" y="6264"/>
                    <a:pt x="405" y="6335"/>
                    <a:pt x="524" y="6335"/>
                  </a:cubicBezTo>
                  <a:lnTo>
                    <a:pt x="714" y="6335"/>
                  </a:lnTo>
                  <a:lnTo>
                    <a:pt x="714" y="7240"/>
                  </a:lnTo>
                  <a:lnTo>
                    <a:pt x="524" y="7240"/>
                  </a:lnTo>
                  <a:cubicBezTo>
                    <a:pt x="429" y="7240"/>
                    <a:pt x="333" y="7288"/>
                    <a:pt x="333" y="7383"/>
                  </a:cubicBezTo>
                  <a:cubicBezTo>
                    <a:pt x="333" y="7502"/>
                    <a:pt x="405" y="7597"/>
                    <a:pt x="524" y="7597"/>
                  </a:cubicBezTo>
                  <a:lnTo>
                    <a:pt x="714" y="7597"/>
                  </a:lnTo>
                  <a:lnTo>
                    <a:pt x="714" y="8478"/>
                  </a:lnTo>
                  <a:lnTo>
                    <a:pt x="524" y="8478"/>
                  </a:lnTo>
                  <a:cubicBezTo>
                    <a:pt x="429" y="8478"/>
                    <a:pt x="333" y="8550"/>
                    <a:pt x="333" y="8645"/>
                  </a:cubicBezTo>
                  <a:cubicBezTo>
                    <a:pt x="333" y="8764"/>
                    <a:pt x="405" y="8836"/>
                    <a:pt x="524" y="8836"/>
                  </a:cubicBezTo>
                  <a:lnTo>
                    <a:pt x="714" y="8836"/>
                  </a:lnTo>
                  <a:lnTo>
                    <a:pt x="714" y="9740"/>
                  </a:lnTo>
                  <a:lnTo>
                    <a:pt x="524" y="9740"/>
                  </a:lnTo>
                  <a:cubicBezTo>
                    <a:pt x="429" y="9740"/>
                    <a:pt x="333" y="9788"/>
                    <a:pt x="333" y="9883"/>
                  </a:cubicBezTo>
                  <a:cubicBezTo>
                    <a:pt x="333" y="10002"/>
                    <a:pt x="405" y="10098"/>
                    <a:pt x="524" y="10098"/>
                  </a:cubicBezTo>
                  <a:lnTo>
                    <a:pt x="714" y="10098"/>
                  </a:lnTo>
                  <a:lnTo>
                    <a:pt x="714" y="10717"/>
                  </a:lnTo>
                  <a:lnTo>
                    <a:pt x="310" y="10717"/>
                  </a:lnTo>
                  <a:cubicBezTo>
                    <a:pt x="167" y="10717"/>
                    <a:pt x="0" y="10836"/>
                    <a:pt x="0" y="11026"/>
                  </a:cubicBezTo>
                  <a:lnTo>
                    <a:pt x="0" y="11574"/>
                  </a:lnTo>
                  <a:cubicBezTo>
                    <a:pt x="0" y="11741"/>
                    <a:pt x="119" y="11884"/>
                    <a:pt x="310" y="11884"/>
                  </a:cubicBezTo>
                  <a:lnTo>
                    <a:pt x="11598" y="11884"/>
                  </a:lnTo>
                  <a:cubicBezTo>
                    <a:pt x="11741" y="11884"/>
                    <a:pt x="11883" y="11765"/>
                    <a:pt x="11883" y="11574"/>
                  </a:cubicBezTo>
                  <a:lnTo>
                    <a:pt x="11883" y="11026"/>
                  </a:lnTo>
                  <a:cubicBezTo>
                    <a:pt x="11907" y="10836"/>
                    <a:pt x="11764" y="10717"/>
                    <a:pt x="11621" y="10717"/>
                  </a:cubicBezTo>
                  <a:lnTo>
                    <a:pt x="11145" y="10717"/>
                  </a:lnTo>
                  <a:lnTo>
                    <a:pt x="11145" y="9526"/>
                  </a:lnTo>
                  <a:cubicBezTo>
                    <a:pt x="11145" y="9431"/>
                    <a:pt x="11074" y="9359"/>
                    <a:pt x="11002" y="9359"/>
                  </a:cubicBezTo>
                  <a:cubicBezTo>
                    <a:pt x="10883" y="9359"/>
                    <a:pt x="10788" y="9407"/>
                    <a:pt x="10788" y="9526"/>
                  </a:cubicBezTo>
                  <a:lnTo>
                    <a:pt x="10788" y="10717"/>
                  </a:lnTo>
                  <a:lnTo>
                    <a:pt x="1858" y="10717"/>
                  </a:lnTo>
                  <a:lnTo>
                    <a:pt x="1858" y="2977"/>
                  </a:lnTo>
                  <a:lnTo>
                    <a:pt x="2620" y="4144"/>
                  </a:lnTo>
                  <a:cubicBezTo>
                    <a:pt x="2661" y="4200"/>
                    <a:pt x="2711" y="4223"/>
                    <a:pt x="2760" y="4223"/>
                  </a:cubicBezTo>
                  <a:cubicBezTo>
                    <a:pt x="2794" y="4223"/>
                    <a:pt x="2828" y="4211"/>
                    <a:pt x="2858" y="4192"/>
                  </a:cubicBezTo>
                  <a:cubicBezTo>
                    <a:pt x="2953" y="4144"/>
                    <a:pt x="2953" y="4049"/>
                    <a:pt x="2929" y="3954"/>
                  </a:cubicBezTo>
                  <a:lnTo>
                    <a:pt x="1953" y="2501"/>
                  </a:lnTo>
                  <a:cubicBezTo>
                    <a:pt x="1898" y="2428"/>
                    <a:pt x="1816" y="2397"/>
                    <a:pt x="1738" y="2397"/>
                  </a:cubicBezTo>
                  <a:cubicBezTo>
                    <a:pt x="1713" y="2397"/>
                    <a:pt x="1690" y="2400"/>
                    <a:pt x="1667" y="2406"/>
                  </a:cubicBezTo>
                  <a:cubicBezTo>
                    <a:pt x="1596" y="2453"/>
                    <a:pt x="1500" y="2525"/>
                    <a:pt x="1500" y="2644"/>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3" name="Google Shape;21413;p84"/>
          <p:cNvGrpSpPr/>
          <p:nvPr/>
        </p:nvGrpSpPr>
        <p:grpSpPr>
          <a:xfrm>
            <a:off x="5511689" y="3573060"/>
            <a:ext cx="354351" cy="352205"/>
            <a:chOff x="5549777" y="3573060"/>
            <a:chExt cx="354351" cy="352205"/>
          </a:xfrm>
        </p:grpSpPr>
        <p:sp>
          <p:nvSpPr>
            <p:cNvPr id="21414" name="Google Shape;21414;p84"/>
            <p:cNvSpPr/>
            <p:nvPr/>
          </p:nvSpPr>
          <p:spPr>
            <a:xfrm>
              <a:off x="5553325" y="3650640"/>
              <a:ext cx="172569" cy="99254"/>
            </a:xfrm>
            <a:custGeom>
              <a:rect b="b" l="l" r="r" t="t"/>
              <a:pathLst>
                <a:path extrusionOk="0" h="3329" w="5788">
                  <a:moveTo>
                    <a:pt x="635" y="0"/>
                  </a:moveTo>
                  <a:cubicBezTo>
                    <a:pt x="608" y="0"/>
                    <a:pt x="584" y="6"/>
                    <a:pt x="572" y="18"/>
                  </a:cubicBezTo>
                  <a:lnTo>
                    <a:pt x="1" y="447"/>
                  </a:lnTo>
                  <a:cubicBezTo>
                    <a:pt x="1" y="2042"/>
                    <a:pt x="1287" y="3328"/>
                    <a:pt x="2906" y="3328"/>
                  </a:cubicBezTo>
                  <a:cubicBezTo>
                    <a:pt x="4502" y="3328"/>
                    <a:pt x="5788" y="2018"/>
                    <a:pt x="5788" y="447"/>
                  </a:cubicBezTo>
                  <a:lnTo>
                    <a:pt x="4478" y="447"/>
                  </a:lnTo>
                  <a:cubicBezTo>
                    <a:pt x="4478" y="1328"/>
                    <a:pt x="3763" y="2042"/>
                    <a:pt x="2858" y="2042"/>
                  </a:cubicBezTo>
                  <a:cubicBezTo>
                    <a:pt x="1977" y="2042"/>
                    <a:pt x="1263" y="1328"/>
                    <a:pt x="1263" y="447"/>
                  </a:cubicBezTo>
                  <a:lnTo>
                    <a:pt x="715" y="18"/>
                  </a:lnTo>
                  <a:cubicBezTo>
                    <a:pt x="691" y="6"/>
                    <a:pt x="662" y="0"/>
                    <a:pt x="635"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84"/>
            <p:cNvSpPr/>
            <p:nvPr/>
          </p:nvSpPr>
          <p:spPr>
            <a:xfrm>
              <a:off x="5631441"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0" y="2882"/>
                  </a:cubicBezTo>
                  <a:lnTo>
                    <a:pt x="286" y="2882"/>
                  </a:lnTo>
                  <a:cubicBezTo>
                    <a:pt x="1874" y="2882"/>
                    <a:pt x="3155" y="1586"/>
                    <a:pt x="3168" y="24"/>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84"/>
            <p:cNvSpPr/>
            <p:nvPr/>
          </p:nvSpPr>
          <p:spPr>
            <a:xfrm>
              <a:off x="5554756" y="3577324"/>
              <a:ext cx="171854" cy="99254"/>
            </a:xfrm>
            <a:custGeom>
              <a:rect b="b" l="l" r="r" t="t"/>
              <a:pathLst>
                <a:path extrusionOk="0" h="3329" w="5764">
                  <a:moveTo>
                    <a:pt x="2882" y="0"/>
                  </a:moveTo>
                  <a:cubicBezTo>
                    <a:pt x="1263" y="0"/>
                    <a:pt x="0" y="1310"/>
                    <a:pt x="0" y="2906"/>
                  </a:cubicBezTo>
                  <a:lnTo>
                    <a:pt x="1310" y="2906"/>
                  </a:lnTo>
                  <a:cubicBezTo>
                    <a:pt x="1310" y="2001"/>
                    <a:pt x="2025" y="1286"/>
                    <a:pt x="2906" y="1286"/>
                  </a:cubicBezTo>
                  <a:cubicBezTo>
                    <a:pt x="3811" y="1286"/>
                    <a:pt x="4525" y="2001"/>
                    <a:pt x="4525" y="2906"/>
                  </a:cubicBezTo>
                  <a:lnTo>
                    <a:pt x="5049" y="3310"/>
                  </a:lnTo>
                  <a:cubicBezTo>
                    <a:pt x="5085" y="3322"/>
                    <a:pt x="5115" y="3328"/>
                    <a:pt x="5138" y="3328"/>
                  </a:cubicBezTo>
                  <a:cubicBezTo>
                    <a:pt x="5162" y="3328"/>
                    <a:pt x="5180" y="3322"/>
                    <a:pt x="5192" y="3310"/>
                  </a:cubicBezTo>
                  <a:lnTo>
                    <a:pt x="5763" y="2906"/>
                  </a:lnTo>
                  <a:cubicBezTo>
                    <a:pt x="5763" y="1286"/>
                    <a:pt x="4477"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84"/>
            <p:cNvSpPr/>
            <p:nvPr/>
          </p:nvSpPr>
          <p:spPr>
            <a:xfrm>
              <a:off x="5631441" y="3578725"/>
              <a:ext cx="94454" cy="97853"/>
            </a:xfrm>
            <a:custGeom>
              <a:rect b="b" l="l" r="r" t="t"/>
              <a:pathLst>
                <a:path extrusionOk="0" h="3282" w="3168">
                  <a:moveTo>
                    <a:pt x="0" y="1"/>
                  </a:moveTo>
                  <a:cubicBezTo>
                    <a:pt x="1429" y="144"/>
                    <a:pt x="2548" y="1263"/>
                    <a:pt x="2620" y="2668"/>
                  </a:cubicBezTo>
                  <a:cubicBezTo>
                    <a:pt x="2620" y="2787"/>
                    <a:pt x="2572" y="2906"/>
                    <a:pt x="2477" y="2978"/>
                  </a:cubicBezTo>
                  <a:lnTo>
                    <a:pt x="2263" y="3121"/>
                  </a:lnTo>
                  <a:lnTo>
                    <a:pt x="2453" y="3263"/>
                  </a:lnTo>
                  <a:cubicBezTo>
                    <a:pt x="2477" y="3275"/>
                    <a:pt x="2507" y="3281"/>
                    <a:pt x="2534" y="3281"/>
                  </a:cubicBezTo>
                  <a:cubicBezTo>
                    <a:pt x="2560" y="3281"/>
                    <a:pt x="2584" y="3275"/>
                    <a:pt x="2596" y="3263"/>
                  </a:cubicBezTo>
                  <a:lnTo>
                    <a:pt x="3168" y="2859"/>
                  </a:lnTo>
                  <a:cubicBezTo>
                    <a:pt x="3168" y="1263"/>
                    <a:pt x="1858" y="1"/>
                    <a:pt x="28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84"/>
            <p:cNvSpPr/>
            <p:nvPr/>
          </p:nvSpPr>
          <p:spPr>
            <a:xfrm>
              <a:off x="5554756" y="3651325"/>
              <a:ext cx="37656" cy="21169"/>
            </a:xfrm>
            <a:custGeom>
              <a:rect b="b" l="l" r="r" t="t"/>
              <a:pathLst>
                <a:path extrusionOk="0" h="710" w="1263">
                  <a:moveTo>
                    <a:pt x="622" y="1"/>
                  </a:moveTo>
                  <a:cubicBezTo>
                    <a:pt x="596" y="1"/>
                    <a:pt x="572" y="7"/>
                    <a:pt x="548" y="19"/>
                  </a:cubicBezTo>
                  <a:lnTo>
                    <a:pt x="0" y="447"/>
                  </a:lnTo>
                  <a:lnTo>
                    <a:pt x="0" y="709"/>
                  </a:lnTo>
                  <a:lnTo>
                    <a:pt x="1263" y="709"/>
                  </a:lnTo>
                  <a:cubicBezTo>
                    <a:pt x="1239" y="614"/>
                    <a:pt x="1239" y="543"/>
                    <a:pt x="1239" y="447"/>
                  </a:cubicBezTo>
                  <a:lnTo>
                    <a:pt x="715" y="19"/>
                  </a:lnTo>
                  <a:cubicBezTo>
                    <a:pt x="679" y="7"/>
                    <a:pt x="649" y="1"/>
                    <a:pt x="622"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84"/>
            <p:cNvSpPr/>
            <p:nvPr/>
          </p:nvSpPr>
          <p:spPr>
            <a:xfrm>
              <a:off x="5724465" y="3650640"/>
              <a:ext cx="172539" cy="99254"/>
            </a:xfrm>
            <a:custGeom>
              <a:rect b="b" l="l" r="r" t="t"/>
              <a:pathLst>
                <a:path extrusionOk="0" h="3329" w="5787">
                  <a:moveTo>
                    <a:pt x="637" y="0"/>
                  </a:moveTo>
                  <a:cubicBezTo>
                    <a:pt x="607" y="0"/>
                    <a:pt x="583" y="6"/>
                    <a:pt x="572" y="18"/>
                  </a:cubicBezTo>
                  <a:lnTo>
                    <a:pt x="0" y="447"/>
                  </a:lnTo>
                  <a:cubicBezTo>
                    <a:pt x="0" y="2042"/>
                    <a:pt x="1334" y="3328"/>
                    <a:pt x="2905" y="3328"/>
                  </a:cubicBezTo>
                  <a:cubicBezTo>
                    <a:pt x="4501" y="3328"/>
                    <a:pt x="5787" y="2018"/>
                    <a:pt x="5787" y="447"/>
                  </a:cubicBezTo>
                  <a:lnTo>
                    <a:pt x="4477" y="447"/>
                  </a:lnTo>
                  <a:cubicBezTo>
                    <a:pt x="4477" y="1328"/>
                    <a:pt x="3763" y="2042"/>
                    <a:pt x="2882" y="2042"/>
                  </a:cubicBezTo>
                  <a:cubicBezTo>
                    <a:pt x="1977" y="2042"/>
                    <a:pt x="1262" y="1328"/>
                    <a:pt x="1262" y="447"/>
                  </a:cubicBezTo>
                  <a:lnTo>
                    <a:pt x="738" y="18"/>
                  </a:lnTo>
                  <a:cubicBezTo>
                    <a:pt x="703" y="6"/>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84"/>
            <p:cNvSpPr/>
            <p:nvPr/>
          </p:nvSpPr>
          <p:spPr>
            <a:xfrm>
              <a:off x="5802552"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1" y="2882"/>
                  </a:cubicBezTo>
                  <a:lnTo>
                    <a:pt x="286" y="2882"/>
                  </a:lnTo>
                  <a:cubicBezTo>
                    <a:pt x="1874" y="2882"/>
                    <a:pt x="3155" y="1586"/>
                    <a:pt x="3168" y="2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84"/>
            <p:cNvSpPr/>
            <p:nvPr/>
          </p:nvSpPr>
          <p:spPr>
            <a:xfrm>
              <a:off x="5725866" y="3577324"/>
              <a:ext cx="171854" cy="99254"/>
            </a:xfrm>
            <a:custGeom>
              <a:rect b="b" l="l" r="r" t="t"/>
              <a:pathLst>
                <a:path extrusionOk="0" h="3329" w="5764">
                  <a:moveTo>
                    <a:pt x="2882" y="0"/>
                  </a:moveTo>
                  <a:cubicBezTo>
                    <a:pt x="1287" y="0"/>
                    <a:pt x="1" y="1310"/>
                    <a:pt x="1" y="2906"/>
                  </a:cubicBezTo>
                  <a:lnTo>
                    <a:pt x="1310" y="2906"/>
                  </a:lnTo>
                  <a:cubicBezTo>
                    <a:pt x="1310" y="2001"/>
                    <a:pt x="2025" y="1286"/>
                    <a:pt x="2906" y="1286"/>
                  </a:cubicBezTo>
                  <a:cubicBezTo>
                    <a:pt x="3811" y="1286"/>
                    <a:pt x="4525" y="2001"/>
                    <a:pt x="4525" y="2906"/>
                  </a:cubicBezTo>
                  <a:lnTo>
                    <a:pt x="5049" y="3310"/>
                  </a:lnTo>
                  <a:cubicBezTo>
                    <a:pt x="5085" y="3322"/>
                    <a:pt x="5115" y="3328"/>
                    <a:pt x="5142" y="3328"/>
                  </a:cubicBezTo>
                  <a:cubicBezTo>
                    <a:pt x="5168" y="3328"/>
                    <a:pt x="5192" y="3322"/>
                    <a:pt x="5216" y="3310"/>
                  </a:cubicBezTo>
                  <a:lnTo>
                    <a:pt x="5764" y="2906"/>
                  </a:lnTo>
                  <a:cubicBezTo>
                    <a:pt x="5764" y="1286"/>
                    <a:pt x="4454" y="0"/>
                    <a:pt x="288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84"/>
            <p:cNvSpPr/>
            <p:nvPr/>
          </p:nvSpPr>
          <p:spPr>
            <a:xfrm>
              <a:off x="5803267" y="3578725"/>
              <a:ext cx="93738" cy="97853"/>
            </a:xfrm>
            <a:custGeom>
              <a:rect b="b" l="l" r="r" t="t"/>
              <a:pathLst>
                <a:path extrusionOk="0" h="3282" w="3144">
                  <a:moveTo>
                    <a:pt x="0" y="1"/>
                  </a:moveTo>
                  <a:cubicBezTo>
                    <a:pt x="1429" y="144"/>
                    <a:pt x="2525" y="1263"/>
                    <a:pt x="2620" y="2668"/>
                  </a:cubicBezTo>
                  <a:cubicBezTo>
                    <a:pt x="2620" y="2787"/>
                    <a:pt x="2549" y="2906"/>
                    <a:pt x="2453" y="2978"/>
                  </a:cubicBezTo>
                  <a:lnTo>
                    <a:pt x="2263" y="3121"/>
                  </a:lnTo>
                  <a:lnTo>
                    <a:pt x="2429" y="3263"/>
                  </a:lnTo>
                  <a:cubicBezTo>
                    <a:pt x="2465" y="3275"/>
                    <a:pt x="2495" y="3281"/>
                    <a:pt x="2519" y="3281"/>
                  </a:cubicBezTo>
                  <a:cubicBezTo>
                    <a:pt x="2543" y="3281"/>
                    <a:pt x="2560" y="3275"/>
                    <a:pt x="2572" y="3263"/>
                  </a:cubicBezTo>
                  <a:lnTo>
                    <a:pt x="3144" y="2859"/>
                  </a:lnTo>
                  <a:cubicBezTo>
                    <a:pt x="3144" y="1263"/>
                    <a:pt x="1858" y="1"/>
                    <a:pt x="26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84"/>
            <p:cNvSpPr/>
            <p:nvPr/>
          </p:nvSpPr>
          <p:spPr>
            <a:xfrm>
              <a:off x="5725866" y="3651325"/>
              <a:ext cx="38372" cy="21169"/>
            </a:xfrm>
            <a:custGeom>
              <a:rect b="b" l="l" r="r" t="t"/>
              <a:pathLst>
                <a:path extrusionOk="0" h="710" w="1287">
                  <a:moveTo>
                    <a:pt x="626" y="1"/>
                  </a:moveTo>
                  <a:cubicBezTo>
                    <a:pt x="602" y="1"/>
                    <a:pt x="584" y="7"/>
                    <a:pt x="572" y="19"/>
                  </a:cubicBezTo>
                  <a:lnTo>
                    <a:pt x="1" y="447"/>
                  </a:lnTo>
                  <a:lnTo>
                    <a:pt x="1" y="709"/>
                  </a:lnTo>
                  <a:lnTo>
                    <a:pt x="1287" y="709"/>
                  </a:lnTo>
                  <a:cubicBezTo>
                    <a:pt x="1239" y="614"/>
                    <a:pt x="1239" y="543"/>
                    <a:pt x="1239" y="447"/>
                  </a:cubicBezTo>
                  <a:lnTo>
                    <a:pt x="715" y="19"/>
                  </a:lnTo>
                  <a:cubicBezTo>
                    <a:pt x="679" y="7"/>
                    <a:pt x="650"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84"/>
            <p:cNvSpPr/>
            <p:nvPr/>
          </p:nvSpPr>
          <p:spPr>
            <a:xfrm>
              <a:off x="5553325" y="3822645"/>
              <a:ext cx="172569" cy="99075"/>
            </a:xfrm>
            <a:custGeom>
              <a:rect b="b" l="l" r="r" t="t"/>
              <a:pathLst>
                <a:path extrusionOk="0" h="3323" w="5788">
                  <a:moveTo>
                    <a:pt x="635" y="0"/>
                  </a:moveTo>
                  <a:cubicBezTo>
                    <a:pt x="608" y="0"/>
                    <a:pt x="584" y="12"/>
                    <a:pt x="572" y="36"/>
                  </a:cubicBezTo>
                  <a:lnTo>
                    <a:pt x="1" y="441"/>
                  </a:lnTo>
                  <a:cubicBezTo>
                    <a:pt x="1" y="2060"/>
                    <a:pt x="1287" y="3322"/>
                    <a:pt x="2906" y="3322"/>
                  </a:cubicBezTo>
                  <a:cubicBezTo>
                    <a:pt x="4502" y="3322"/>
                    <a:pt x="5788" y="2012"/>
                    <a:pt x="5788" y="441"/>
                  </a:cubicBezTo>
                  <a:lnTo>
                    <a:pt x="4478" y="441"/>
                  </a:lnTo>
                  <a:cubicBezTo>
                    <a:pt x="4478" y="1346"/>
                    <a:pt x="3763" y="2060"/>
                    <a:pt x="2858" y="2060"/>
                  </a:cubicBezTo>
                  <a:cubicBezTo>
                    <a:pt x="1977" y="2060"/>
                    <a:pt x="1263" y="1346"/>
                    <a:pt x="1263" y="441"/>
                  </a:cubicBezTo>
                  <a:lnTo>
                    <a:pt x="715" y="36"/>
                  </a:lnTo>
                  <a:cubicBezTo>
                    <a:pt x="691" y="12"/>
                    <a:pt x="662"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84"/>
            <p:cNvSpPr/>
            <p:nvPr/>
          </p:nvSpPr>
          <p:spPr>
            <a:xfrm>
              <a:off x="5631441"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0" y="2882"/>
                  </a:cubicBezTo>
                  <a:lnTo>
                    <a:pt x="286" y="2882"/>
                  </a:lnTo>
                  <a:cubicBezTo>
                    <a:pt x="1874" y="2882"/>
                    <a:pt x="3155" y="1586"/>
                    <a:pt x="3168" y="25"/>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84"/>
            <p:cNvSpPr/>
            <p:nvPr/>
          </p:nvSpPr>
          <p:spPr>
            <a:xfrm>
              <a:off x="5554756" y="3749865"/>
              <a:ext cx="171854" cy="99254"/>
            </a:xfrm>
            <a:custGeom>
              <a:rect b="b" l="l" r="r" t="t"/>
              <a:pathLst>
                <a:path extrusionOk="0" h="3329" w="5764">
                  <a:moveTo>
                    <a:pt x="2882" y="0"/>
                  </a:moveTo>
                  <a:cubicBezTo>
                    <a:pt x="1263" y="0"/>
                    <a:pt x="0" y="1310"/>
                    <a:pt x="0" y="2882"/>
                  </a:cubicBezTo>
                  <a:lnTo>
                    <a:pt x="1310" y="2882"/>
                  </a:lnTo>
                  <a:cubicBezTo>
                    <a:pt x="1310" y="2001"/>
                    <a:pt x="2025" y="1286"/>
                    <a:pt x="2906" y="1286"/>
                  </a:cubicBezTo>
                  <a:cubicBezTo>
                    <a:pt x="3811" y="1286"/>
                    <a:pt x="4525" y="2001"/>
                    <a:pt x="4525" y="2882"/>
                  </a:cubicBezTo>
                  <a:lnTo>
                    <a:pt x="5049" y="3310"/>
                  </a:lnTo>
                  <a:cubicBezTo>
                    <a:pt x="5085" y="3322"/>
                    <a:pt x="5115" y="3328"/>
                    <a:pt x="5138" y="3328"/>
                  </a:cubicBezTo>
                  <a:cubicBezTo>
                    <a:pt x="5162" y="3328"/>
                    <a:pt x="5180" y="3322"/>
                    <a:pt x="5192" y="3310"/>
                  </a:cubicBezTo>
                  <a:lnTo>
                    <a:pt x="5763" y="2882"/>
                  </a:lnTo>
                  <a:cubicBezTo>
                    <a:pt x="5763" y="1286"/>
                    <a:pt x="4477" y="0"/>
                    <a:pt x="2882"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84"/>
            <p:cNvSpPr/>
            <p:nvPr/>
          </p:nvSpPr>
          <p:spPr>
            <a:xfrm>
              <a:off x="5631441" y="3750551"/>
              <a:ext cx="94454" cy="98568"/>
            </a:xfrm>
            <a:custGeom>
              <a:rect b="b" l="l" r="r" t="t"/>
              <a:pathLst>
                <a:path extrusionOk="0" h="3306" w="3168">
                  <a:moveTo>
                    <a:pt x="0" y="1"/>
                  </a:moveTo>
                  <a:cubicBezTo>
                    <a:pt x="1429" y="144"/>
                    <a:pt x="2548" y="1287"/>
                    <a:pt x="2620" y="2692"/>
                  </a:cubicBezTo>
                  <a:cubicBezTo>
                    <a:pt x="2620" y="2811"/>
                    <a:pt x="2572" y="2930"/>
                    <a:pt x="2477" y="2978"/>
                  </a:cubicBezTo>
                  <a:lnTo>
                    <a:pt x="2263" y="3121"/>
                  </a:lnTo>
                  <a:lnTo>
                    <a:pt x="2453" y="3287"/>
                  </a:lnTo>
                  <a:cubicBezTo>
                    <a:pt x="2477" y="3299"/>
                    <a:pt x="2507" y="3305"/>
                    <a:pt x="2534" y="3305"/>
                  </a:cubicBezTo>
                  <a:cubicBezTo>
                    <a:pt x="2560" y="3305"/>
                    <a:pt x="2584" y="3299"/>
                    <a:pt x="2596" y="3287"/>
                  </a:cubicBezTo>
                  <a:lnTo>
                    <a:pt x="3168" y="2859"/>
                  </a:lnTo>
                  <a:cubicBezTo>
                    <a:pt x="3168" y="1287"/>
                    <a:pt x="1858" y="1"/>
                    <a:pt x="286"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84"/>
            <p:cNvSpPr/>
            <p:nvPr/>
          </p:nvSpPr>
          <p:spPr>
            <a:xfrm>
              <a:off x="5554756" y="3823867"/>
              <a:ext cx="37656" cy="21169"/>
            </a:xfrm>
            <a:custGeom>
              <a:rect b="b" l="l" r="r" t="t"/>
              <a:pathLst>
                <a:path extrusionOk="0" h="710" w="1263">
                  <a:moveTo>
                    <a:pt x="622" y="1"/>
                  </a:moveTo>
                  <a:cubicBezTo>
                    <a:pt x="596" y="1"/>
                    <a:pt x="572" y="7"/>
                    <a:pt x="548" y="19"/>
                  </a:cubicBezTo>
                  <a:lnTo>
                    <a:pt x="0" y="424"/>
                  </a:lnTo>
                  <a:lnTo>
                    <a:pt x="0" y="709"/>
                  </a:lnTo>
                  <a:lnTo>
                    <a:pt x="1263" y="709"/>
                  </a:lnTo>
                  <a:cubicBezTo>
                    <a:pt x="1239" y="614"/>
                    <a:pt x="1239" y="519"/>
                    <a:pt x="1239" y="424"/>
                  </a:cubicBezTo>
                  <a:lnTo>
                    <a:pt x="715" y="19"/>
                  </a:lnTo>
                  <a:cubicBezTo>
                    <a:pt x="679" y="7"/>
                    <a:pt x="649" y="1"/>
                    <a:pt x="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84"/>
            <p:cNvSpPr/>
            <p:nvPr/>
          </p:nvSpPr>
          <p:spPr>
            <a:xfrm>
              <a:off x="5724465" y="3822645"/>
              <a:ext cx="172539" cy="99075"/>
            </a:xfrm>
            <a:custGeom>
              <a:rect b="b" l="l" r="r" t="t"/>
              <a:pathLst>
                <a:path extrusionOk="0" h="3323" w="5787">
                  <a:moveTo>
                    <a:pt x="637" y="0"/>
                  </a:moveTo>
                  <a:cubicBezTo>
                    <a:pt x="607" y="0"/>
                    <a:pt x="583" y="12"/>
                    <a:pt x="572" y="36"/>
                  </a:cubicBezTo>
                  <a:lnTo>
                    <a:pt x="0" y="441"/>
                  </a:lnTo>
                  <a:cubicBezTo>
                    <a:pt x="0" y="2060"/>
                    <a:pt x="1334" y="3322"/>
                    <a:pt x="2905" y="3322"/>
                  </a:cubicBezTo>
                  <a:cubicBezTo>
                    <a:pt x="4501" y="3322"/>
                    <a:pt x="5787" y="2012"/>
                    <a:pt x="5787" y="441"/>
                  </a:cubicBezTo>
                  <a:lnTo>
                    <a:pt x="4477" y="441"/>
                  </a:lnTo>
                  <a:cubicBezTo>
                    <a:pt x="4477" y="1346"/>
                    <a:pt x="3763" y="2060"/>
                    <a:pt x="2882" y="2060"/>
                  </a:cubicBezTo>
                  <a:cubicBezTo>
                    <a:pt x="1977" y="2060"/>
                    <a:pt x="1262" y="1346"/>
                    <a:pt x="1262" y="441"/>
                  </a:cubicBezTo>
                  <a:lnTo>
                    <a:pt x="738" y="36"/>
                  </a:lnTo>
                  <a:cubicBezTo>
                    <a:pt x="703" y="12"/>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84"/>
            <p:cNvSpPr/>
            <p:nvPr/>
          </p:nvSpPr>
          <p:spPr>
            <a:xfrm>
              <a:off x="5802552"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1" y="2882"/>
                  </a:cubicBezTo>
                  <a:lnTo>
                    <a:pt x="286" y="2882"/>
                  </a:lnTo>
                  <a:cubicBezTo>
                    <a:pt x="1874" y="2882"/>
                    <a:pt x="3155" y="1586"/>
                    <a:pt x="3168" y="25"/>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84"/>
            <p:cNvSpPr/>
            <p:nvPr/>
          </p:nvSpPr>
          <p:spPr>
            <a:xfrm>
              <a:off x="5725866" y="3749865"/>
              <a:ext cx="171854" cy="99254"/>
            </a:xfrm>
            <a:custGeom>
              <a:rect b="b" l="l" r="r" t="t"/>
              <a:pathLst>
                <a:path extrusionOk="0" h="3329" w="5764">
                  <a:moveTo>
                    <a:pt x="2882" y="0"/>
                  </a:moveTo>
                  <a:cubicBezTo>
                    <a:pt x="1287" y="0"/>
                    <a:pt x="1" y="1310"/>
                    <a:pt x="1" y="2882"/>
                  </a:cubicBezTo>
                  <a:lnTo>
                    <a:pt x="1310" y="2882"/>
                  </a:lnTo>
                  <a:cubicBezTo>
                    <a:pt x="1310" y="2001"/>
                    <a:pt x="2025" y="1286"/>
                    <a:pt x="2906" y="1286"/>
                  </a:cubicBezTo>
                  <a:cubicBezTo>
                    <a:pt x="3811" y="1286"/>
                    <a:pt x="4525" y="2001"/>
                    <a:pt x="4525" y="2882"/>
                  </a:cubicBezTo>
                  <a:lnTo>
                    <a:pt x="5049" y="3310"/>
                  </a:lnTo>
                  <a:cubicBezTo>
                    <a:pt x="5085" y="3322"/>
                    <a:pt x="5115" y="3328"/>
                    <a:pt x="5142" y="3328"/>
                  </a:cubicBezTo>
                  <a:cubicBezTo>
                    <a:pt x="5168" y="3328"/>
                    <a:pt x="5192" y="3322"/>
                    <a:pt x="5216" y="3310"/>
                  </a:cubicBezTo>
                  <a:lnTo>
                    <a:pt x="5764" y="2882"/>
                  </a:lnTo>
                  <a:cubicBezTo>
                    <a:pt x="5764" y="1286"/>
                    <a:pt x="4502" y="0"/>
                    <a:pt x="288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84"/>
            <p:cNvSpPr/>
            <p:nvPr/>
          </p:nvSpPr>
          <p:spPr>
            <a:xfrm>
              <a:off x="5803267" y="3750551"/>
              <a:ext cx="93738" cy="98568"/>
            </a:xfrm>
            <a:custGeom>
              <a:rect b="b" l="l" r="r" t="t"/>
              <a:pathLst>
                <a:path extrusionOk="0" h="3306" w="3144">
                  <a:moveTo>
                    <a:pt x="0" y="1"/>
                  </a:moveTo>
                  <a:cubicBezTo>
                    <a:pt x="1429" y="144"/>
                    <a:pt x="2525" y="1287"/>
                    <a:pt x="2620" y="2692"/>
                  </a:cubicBezTo>
                  <a:cubicBezTo>
                    <a:pt x="2620" y="2811"/>
                    <a:pt x="2549" y="2930"/>
                    <a:pt x="2453" y="2978"/>
                  </a:cubicBezTo>
                  <a:lnTo>
                    <a:pt x="2263" y="3121"/>
                  </a:lnTo>
                  <a:lnTo>
                    <a:pt x="2429" y="3287"/>
                  </a:lnTo>
                  <a:cubicBezTo>
                    <a:pt x="2465" y="3299"/>
                    <a:pt x="2495" y="3305"/>
                    <a:pt x="2519" y="3305"/>
                  </a:cubicBezTo>
                  <a:cubicBezTo>
                    <a:pt x="2543" y="3305"/>
                    <a:pt x="2560" y="3299"/>
                    <a:pt x="2572" y="3287"/>
                  </a:cubicBezTo>
                  <a:lnTo>
                    <a:pt x="3144" y="2859"/>
                  </a:lnTo>
                  <a:cubicBezTo>
                    <a:pt x="3144" y="1287"/>
                    <a:pt x="1858" y="1"/>
                    <a:pt x="262"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84"/>
            <p:cNvSpPr/>
            <p:nvPr/>
          </p:nvSpPr>
          <p:spPr>
            <a:xfrm>
              <a:off x="5725866" y="3823867"/>
              <a:ext cx="38372" cy="21169"/>
            </a:xfrm>
            <a:custGeom>
              <a:rect b="b" l="l" r="r" t="t"/>
              <a:pathLst>
                <a:path extrusionOk="0" h="710" w="1287">
                  <a:moveTo>
                    <a:pt x="626" y="1"/>
                  </a:moveTo>
                  <a:cubicBezTo>
                    <a:pt x="602" y="1"/>
                    <a:pt x="584" y="7"/>
                    <a:pt x="572" y="19"/>
                  </a:cubicBezTo>
                  <a:lnTo>
                    <a:pt x="1" y="424"/>
                  </a:lnTo>
                  <a:lnTo>
                    <a:pt x="1" y="709"/>
                  </a:lnTo>
                  <a:lnTo>
                    <a:pt x="1287" y="709"/>
                  </a:lnTo>
                  <a:cubicBezTo>
                    <a:pt x="1239" y="614"/>
                    <a:pt x="1239" y="519"/>
                    <a:pt x="1239" y="424"/>
                  </a:cubicBezTo>
                  <a:lnTo>
                    <a:pt x="715" y="19"/>
                  </a:lnTo>
                  <a:cubicBezTo>
                    <a:pt x="679" y="7"/>
                    <a:pt x="650" y="1"/>
                    <a:pt x="62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84"/>
            <p:cNvSpPr/>
            <p:nvPr/>
          </p:nvSpPr>
          <p:spPr>
            <a:xfrm>
              <a:off x="5793339" y="3811374"/>
              <a:ext cx="33393" cy="49284"/>
            </a:xfrm>
            <a:custGeom>
              <a:rect b="b" l="l" r="r" t="t"/>
              <a:pathLst>
                <a:path extrusionOk="0" h="1653" w="1120">
                  <a:moveTo>
                    <a:pt x="619" y="604"/>
                  </a:moveTo>
                  <a:lnTo>
                    <a:pt x="619" y="914"/>
                  </a:lnTo>
                  <a:lnTo>
                    <a:pt x="452" y="914"/>
                  </a:lnTo>
                  <a:cubicBezTo>
                    <a:pt x="524" y="819"/>
                    <a:pt x="595" y="700"/>
                    <a:pt x="619" y="604"/>
                  </a:cubicBezTo>
                  <a:close/>
                  <a:moveTo>
                    <a:pt x="739" y="0"/>
                  </a:moveTo>
                  <a:cubicBezTo>
                    <a:pt x="661" y="0"/>
                    <a:pt x="579" y="31"/>
                    <a:pt x="524" y="104"/>
                  </a:cubicBezTo>
                  <a:cubicBezTo>
                    <a:pt x="476" y="200"/>
                    <a:pt x="143" y="795"/>
                    <a:pt x="24" y="962"/>
                  </a:cubicBezTo>
                  <a:cubicBezTo>
                    <a:pt x="0" y="1009"/>
                    <a:pt x="0" y="1057"/>
                    <a:pt x="0" y="1081"/>
                  </a:cubicBezTo>
                  <a:cubicBezTo>
                    <a:pt x="24" y="1200"/>
                    <a:pt x="95" y="1271"/>
                    <a:pt x="167" y="1271"/>
                  </a:cubicBezTo>
                  <a:lnTo>
                    <a:pt x="619" y="1271"/>
                  </a:lnTo>
                  <a:lnTo>
                    <a:pt x="619" y="1486"/>
                  </a:lnTo>
                  <a:cubicBezTo>
                    <a:pt x="619" y="1557"/>
                    <a:pt x="714" y="1652"/>
                    <a:pt x="810" y="1652"/>
                  </a:cubicBezTo>
                  <a:cubicBezTo>
                    <a:pt x="881" y="1652"/>
                    <a:pt x="976" y="1557"/>
                    <a:pt x="976" y="1486"/>
                  </a:cubicBezTo>
                  <a:lnTo>
                    <a:pt x="976" y="1271"/>
                  </a:lnTo>
                  <a:cubicBezTo>
                    <a:pt x="1072" y="1271"/>
                    <a:pt x="1119" y="1176"/>
                    <a:pt x="1119" y="1081"/>
                  </a:cubicBezTo>
                  <a:cubicBezTo>
                    <a:pt x="1119" y="1009"/>
                    <a:pt x="1072" y="914"/>
                    <a:pt x="976" y="914"/>
                  </a:cubicBezTo>
                  <a:lnTo>
                    <a:pt x="976" y="247"/>
                  </a:lnTo>
                  <a:cubicBezTo>
                    <a:pt x="976" y="128"/>
                    <a:pt x="881" y="33"/>
                    <a:pt x="810" y="9"/>
                  </a:cubicBezTo>
                  <a:cubicBezTo>
                    <a:pt x="787" y="3"/>
                    <a:pt x="763"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84"/>
            <p:cNvSpPr/>
            <p:nvPr/>
          </p:nvSpPr>
          <p:spPr>
            <a:xfrm>
              <a:off x="5793339" y="3637670"/>
              <a:ext cx="32677" cy="49731"/>
            </a:xfrm>
            <a:custGeom>
              <a:rect b="b" l="l" r="r" t="t"/>
              <a:pathLst>
                <a:path extrusionOk="0" h="1668" w="1096">
                  <a:moveTo>
                    <a:pt x="500" y="0"/>
                  </a:moveTo>
                  <a:cubicBezTo>
                    <a:pt x="262" y="0"/>
                    <a:pt x="48" y="143"/>
                    <a:pt x="24" y="382"/>
                  </a:cubicBezTo>
                  <a:cubicBezTo>
                    <a:pt x="0" y="477"/>
                    <a:pt x="48" y="572"/>
                    <a:pt x="119" y="596"/>
                  </a:cubicBezTo>
                  <a:cubicBezTo>
                    <a:pt x="135" y="600"/>
                    <a:pt x="152" y="602"/>
                    <a:pt x="170" y="602"/>
                  </a:cubicBezTo>
                  <a:cubicBezTo>
                    <a:pt x="252" y="602"/>
                    <a:pt x="338" y="556"/>
                    <a:pt x="357" y="477"/>
                  </a:cubicBezTo>
                  <a:cubicBezTo>
                    <a:pt x="357" y="429"/>
                    <a:pt x="452" y="358"/>
                    <a:pt x="500" y="358"/>
                  </a:cubicBezTo>
                  <a:cubicBezTo>
                    <a:pt x="595" y="358"/>
                    <a:pt x="643" y="429"/>
                    <a:pt x="643" y="501"/>
                  </a:cubicBezTo>
                  <a:lnTo>
                    <a:pt x="643" y="548"/>
                  </a:lnTo>
                  <a:cubicBezTo>
                    <a:pt x="643" y="572"/>
                    <a:pt x="619" y="667"/>
                    <a:pt x="524" y="763"/>
                  </a:cubicBezTo>
                  <a:cubicBezTo>
                    <a:pt x="333" y="1048"/>
                    <a:pt x="214" y="1191"/>
                    <a:pt x="143" y="1286"/>
                  </a:cubicBezTo>
                  <a:cubicBezTo>
                    <a:pt x="48" y="1406"/>
                    <a:pt x="24" y="1429"/>
                    <a:pt x="48" y="1548"/>
                  </a:cubicBezTo>
                  <a:cubicBezTo>
                    <a:pt x="95" y="1620"/>
                    <a:pt x="119" y="1644"/>
                    <a:pt x="167" y="1667"/>
                  </a:cubicBezTo>
                  <a:lnTo>
                    <a:pt x="881" y="1667"/>
                  </a:lnTo>
                  <a:cubicBezTo>
                    <a:pt x="976" y="1667"/>
                    <a:pt x="1072" y="1596"/>
                    <a:pt x="1072" y="1501"/>
                  </a:cubicBezTo>
                  <a:cubicBezTo>
                    <a:pt x="1095" y="1406"/>
                    <a:pt x="1000" y="1358"/>
                    <a:pt x="929" y="1358"/>
                  </a:cubicBezTo>
                  <a:lnTo>
                    <a:pt x="595" y="1358"/>
                  </a:lnTo>
                  <a:cubicBezTo>
                    <a:pt x="643" y="1263"/>
                    <a:pt x="738" y="1144"/>
                    <a:pt x="857" y="953"/>
                  </a:cubicBezTo>
                  <a:cubicBezTo>
                    <a:pt x="953" y="834"/>
                    <a:pt x="1000" y="715"/>
                    <a:pt x="1000" y="643"/>
                  </a:cubicBezTo>
                  <a:lnTo>
                    <a:pt x="1000" y="596"/>
                  </a:lnTo>
                  <a:lnTo>
                    <a:pt x="1000" y="548"/>
                  </a:lnTo>
                  <a:lnTo>
                    <a:pt x="1000" y="501"/>
                  </a:lnTo>
                  <a:cubicBezTo>
                    <a:pt x="1000" y="239"/>
                    <a:pt x="810"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84"/>
            <p:cNvSpPr/>
            <p:nvPr/>
          </p:nvSpPr>
          <p:spPr>
            <a:xfrm>
              <a:off x="5627178" y="3639787"/>
              <a:ext cx="20632" cy="47793"/>
            </a:xfrm>
            <a:custGeom>
              <a:rect b="b" l="l" r="r" t="t"/>
              <a:pathLst>
                <a:path extrusionOk="0" h="1603" w="692">
                  <a:moveTo>
                    <a:pt x="215" y="1"/>
                  </a:moveTo>
                  <a:cubicBezTo>
                    <a:pt x="191" y="1"/>
                    <a:pt x="143" y="1"/>
                    <a:pt x="119" y="25"/>
                  </a:cubicBezTo>
                  <a:cubicBezTo>
                    <a:pt x="0" y="168"/>
                    <a:pt x="96" y="334"/>
                    <a:pt x="239" y="334"/>
                  </a:cubicBezTo>
                  <a:lnTo>
                    <a:pt x="334" y="334"/>
                  </a:lnTo>
                  <a:lnTo>
                    <a:pt x="334" y="1454"/>
                  </a:lnTo>
                  <a:cubicBezTo>
                    <a:pt x="334" y="1477"/>
                    <a:pt x="334" y="1525"/>
                    <a:pt x="358" y="1549"/>
                  </a:cubicBezTo>
                  <a:cubicBezTo>
                    <a:pt x="403" y="1587"/>
                    <a:pt x="451" y="1603"/>
                    <a:pt x="495" y="1603"/>
                  </a:cubicBezTo>
                  <a:cubicBezTo>
                    <a:pt x="589" y="1603"/>
                    <a:pt x="667" y="1527"/>
                    <a:pt x="667" y="1430"/>
                  </a:cubicBezTo>
                  <a:lnTo>
                    <a:pt x="667" y="49"/>
                  </a:lnTo>
                  <a:cubicBezTo>
                    <a:pt x="691" y="49"/>
                    <a:pt x="667"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84"/>
            <p:cNvSpPr/>
            <p:nvPr/>
          </p:nvSpPr>
          <p:spPr>
            <a:xfrm>
              <a:off x="5623630" y="3810211"/>
              <a:ext cx="30560" cy="49731"/>
            </a:xfrm>
            <a:custGeom>
              <a:rect b="b" l="l" r="r" t="t"/>
              <a:pathLst>
                <a:path extrusionOk="0" h="1668" w="1025">
                  <a:moveTo>
                    <a:pt x="500" y="0"/>
                  </a:moveTo>
                  <a:cubicBezTo>
                    <a:pt x="262" y="0"/>
                    <a:pt x="72" y="167"/>
                    <a:pt x="24" y="381"/>
                  </a:cubicBezTo>
                  <a:cubicBezTo>
                    <a:pt x="0" y="477"/>
                    <a:pt x="72" y="548"/>
                    <a:pt x="191" y="596"/>
                  </a:cubicBezTo>
                  <a:cubicBezTo>
                    <a:pt x="200" y="599"/>
                    <a:pt x="210" y="600"/>
                    <a:pt x="220" y="600"/>
                  </a:cubicBezTo>
                  <a:cubicBezTo>
                    <a:pt x="286" y="600"/>
                    <a:pt x="361" y="533"/>
                    <a:pt x="381" y="429"/>
                  </a:cubicBezTo>
                  <a:cubicBezTo>
                    <a:pt x="381" y="381"/>
                    <a:pt x="477" y="310"/>
                    <a:pt x="548" y="310"/>
                  </a:cubicBezTo>
                  <a:cubicBezTo>
                    <a:pt x="620" y="310"/>
                    <a:pt x="691" y="381"/>
                    <a:pt x="691" y="477"/>
                  </a:cubicBezTo>
                  <a:cubicBezTo>
                    <a:pt x="691" y="548"/>
                    <a:pt x="620" y="620"/>
                    <a:pt x="548" y="620"/>
                  </a:cubicBezTo>
                  <a:cubicBezTo>
                    <a:pt x="453" y="620"/>
                    <a:pt x="358" y="715"/>
                    <a:pt x="358" y="786"/>
                  </a:cubicBezTo>
                  <a:cubicBezTo>
                    <a:pt x="358" y="882"/>
                    <a:pt x="453" y="977"/>
                    <a:pt x="548" y="977"/>
                  </a:cubicBezTo>
                  <a:cubicBezTo>
                    <a:pt x="620" y="977"/>
                    <a:pt x="691" y="1048"/>
                    <a:pt x="691" y="1120"/>
                  </a:cubicBezTo>
                  <a:cubicBezTo>
                    <a:pt x="667" y="1286"/>
                    <a:pt x="596" y="1334"/>
                    <a:pt x="500" y="1334"/>
                  </a:cubicBezTo>
                  <a:cubicBezTo>
                    <a:pt x="429" y="1334"/>
                    <a:pt x="358" y="1263"/>
                    <a:pt x="358" y="1215"/>
                  </a:cubicBezTo>
                  <a:lnTo>
                    <a:pt x="358" y="1191"/>
                  </a:lnTo>
                  <a:cubicBezTo>
                    <a:pt x="358" y="1096"/>
                    <a:pt x="262" y="1001"/>
                    <a:pt x="191" y="1001"/>
                  </a:cubicBezTo>
                  <a:cubicBezTo>
                    <a:pt x="96" y="1001"/>
                    <a:pt x="0" y="1096"/>
                    <a:pt x="0" y="1191"/>
                  </a:cubicBezTo>
                  <a:lnTo>
                    <a:pt x="0" y="1239"/>
                  </a:lnTo>
                  <a:cubicBezTo>
                    <a:pt x="24" y="1477"/>
                    <a:pt x="238" y="1667"/>
                    <a:pt x="500" y="1667"/>
                  </a:cubicBezTo>
                  <a:cubicBezTo>
                    <a:pt x="786" y="1667"/>
                    <a:pt x="1024" y="1429"/>
                    <a:pt x="1024" y="1167"/>
                  </a:cubicBezTo>
                  <a:cubicBezTo>
                    <a:pt x="1024" y="1048"/>
                    <a:pt x="953" y="929"/>
                    <a:pt x="905" y="834"/>
                  </a:cubicBezTo>
                  <a:cubicBezTo>
                    <a:pt x="977" y="739"/>
                    <a:pt x="1024" y="620"/>
                    <a:pt x="1024" y="500"/>
                  </a:cubicBezTo>
                  <a:cubicBezTo>
                    <a:pt x="1024" y="239"/>
                    <a:pt x="786"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84"/>
            <p:cNvSpPr/>
            <p:nvPr/>
          </p:nvSpPr>
          <p:spPr>
            <a:xfrm>
              <a:off x="5549777" y="3573060"/>
              <a:ext cx="354351" cy="352205"/>
            </a:xfrm>
            <a:custGeom>
              <a:rect b="b" l="l" r="r" t="t"/>
              <a:pathLst>
                <a:path extrusionOk="0" h="11813" w="11885">
                  <a:moveTo>
                    <a:pt x="3025" y="358"/>
                  </a:moveTo>
                  <a:cubicBezTo>
                    <a:pt x="4478" y="358"/>
                    <a:pt x="5668" y="1525"/>
                    <a:pt x="5716" y="2977"/>
                  </a:cubicBezTo>
                  <a:lnTo>
                    <a:pt x="5240" y="3311"/>
                  </a:lnTo>
                  <a:lnTo>
                    <a:pt x="4811" y="2977"/>
                  </a:lnTo>
                  <a:cubicBezTo>
                    <a:pt x="4740" y="2025"/>
                    <a:pt x="3978" y="1286"/>
                    <a:pt x="3025" y="1286"/>
                  </a:cubicBezTo>
                  <a:cubicBezTo>
                    <a:pt x="2144" y="1286"/>
                    <a:pt x="1406" y="1906"/>
                    <a:pt x="1263" y="2739"/>
                  </a:cubicBezTo>
                  <a:lnTo>
                    <a:pt x="953" y="2501"/>
                  </a:lnTo>
                  <a:cubicBezTo>
                    <a:pt x="918" y="2453"/>
                    <a:pt x="858" y="2429"/>
                    <a:pt x="792" y="2429"/>
                  </a:cubicBezTo>
                  <a:cubicBezTo>
                    <a:pt x="727" y="2429"/>
                    <a:pt x="656" y="2453"/>
                    <a:pt x="596" y="2501"/>
                  </a:cubicBezTo>
                  <a:lnTo>
                    <a:pt x="334" y="2715"/>
                  </a:lnTo>
                  <a:cubicBezTo>
                    <a:pt x="525" y="1382"/>
                    <a:pt x="1644" y="358"/>
                    <a:pt x="3025" y="358"/>
                  </a:cubicBezTo>
                  <a:close/>
                  <a:moveTo>
                    <a:pt x="8764" y="358"/>
                  </a:moveTo>
                  <a:cubicBezTo>
                    <a:pt x="10217" y="358"/>
                    <a:pt x="11408" y="1525"/>
                    <a:pt x="11479" y="2977"/>
                  </a:cubicBezTo>
                  <a:lnTo>
                    <a:pt x="11003" y="3311"/>
                  </a:lnTo>
                  <a:lnTo>
                    <a:pt x="10550" y="2977"/>
                  </a:lnTo>
                  <a:cubicBezTo>
                    <a:pt x="10479" y="2025"/>
                    <a:pt x="9717" y="1286"/>
                    <a:pt x="8764" y="1286"/>
                  </a:cubicBezTo>
                  <a:cubicBezTo>
                    <a:pt x="7907" y="1286"/>
                    <a:pt x="7145" y="1906"/>
                    <a:pt x="7002" y="2739"/>
                  </a:cubicBezTo>
                  <a:lnTo>
                    <a:pt x="6716" y="2501"/>
                  </a:lnTo>
                  <a:cubicBezTo>
                    <a:pt x="6669" y="2453"/>
                    <a:pt x="6609" y="2429"/>
                    <a:pt x="6547" y="2429"/>
                  </a:cubicBezTo>
                  <a:cubicBezTo>
                    <a:pt x="6484" y="2429"/>
                    <a:pt x="6419" y="2453"/>
                    <a:pt x="6359" y="2501"/>
                  </a:cubicBezTo>
                  <a:lnTo>
                    <a:pt x="6073" y="2715"/>
                  </a:lnTo>
                  <a:cubicBezTo>
                    <a:pt x="6264" y="1382"/>
                    <a:pt x="7431" y="358"/>
                    <a:pt x="8764" y="358"/>
                  </a:cubicBezTo>
                  <a:close/>
                  <a:moveTo>
                    <a:pt x="3025" y="1572"/>
                  </a:moveTo>
                  <a:cubicBezTo>
                    <a:pt x="3811" y="1572"/>
                    <a:pt x="4478" y="2263"/>
                    <a:pt x="4478" y="3049"/>
                  </a:cubicBezTo>
                  <a:cubicBezTo>
                    <a:pt x="4478" y="3834"/>
                    <a:pt x="3811" y="4501"/>
                    <a:pt x="3025" y="4501"/>
                  </a:cubicBezTo>
                  <a:cubicBezTo>
                    <a:pt x="2287" y="4501"/>
                    <a:pt x="1691" y="3954"/>
                    <a:pt x="1596" y="3263"/>
                  </a:cubicBezTo>
                  <a:cubicBezTo>
                    <a:pt x="1596" y="3215"/>
                    <a:pt x="1549" y="3120"/>
                    <a:pt x="1549" y="3049"/>
                  </a:cubicBezTo>
                  <a:cubicBezTo>
                    <a:pt x="1549" y="2239"/>
                    <a:pt x="2215" y="1572"/>
                    <a:pt x="3025" y="1572"/>
                  </a:cubicBezTo>
                  <a:close/>
                  <a:moveTo>
                    <a:pt x="8764" y="1572"/>
                  </a:moveTo>
                  <a:cubicBezTo>
                    <a:pt x="9574" y="1572"/>
                    <a:pt x="10217" y="2239"/>
                    <a:pt x="10217" y="3049"/>
                  </a:cubicBezTo>
                  <a:cubicBezTo>
                    <a:pt x="10217" y="3834"/>
                    <a:pt x="9574" y="4501"/>
                    <a:pt x="8764" y="4501"/>
                  </a:cubicBezTo>
                  <a:cubicBezTo>
                    <a:pt x="8455" y="4501"/>
                    <a:pt x="8169" y="4406"/>
                    <a:pt x="7931" y="4239"/>
                  </a:cubicBezTo>
                  <a:cubicBezTo>
                    <a:pt x="7550" y="3954"/>
                    <a:pt x="7312" y="3525"/>
                    <a:pt x="7312" y="3049"/>
                  </a:cubicBezTo>
                  <a:cubicBezTo>
                    <a:pt x="7312" y="2239"/>
                    <a:pt x="7955" y="1572"/>
                    <a:pt x="8764" y="1572"/>
                  </a:cubicBezTo>
                  <a:close/>
                  <a:moveTo>
                    <a:pt x="787" y="2834"/>
                  </a:moveTo>
                  <a:lnTo>
                    <a:pt x="1239" y="3168"/>
                  </a:lnTo>
                  <a:lnTo>
                    <a:pt x="1239" y="3239"/>
                  </a:lnTo>
                  <a:cubicBezTo>
                    <a:pt x="1263" y="3453"/>
                    <a:pt x="1310" y="3692"/>
                    <a:pt x="1406" y="3882"/>
                  </a:cubicBezTo>
                  <a:cubicBezTo>
                    <a:pt x="1501" y="4025"/>
                    <a:pt x="1572" y="4168"/>
                    <a:pt x="1691" y="4287"/>
                  </a:cubicBezTo>
                  <a:cubicBezTo>
                    <a:pt x="1977" y="4597"/>
                    <a:pt x="2334" y="4763"/>
                    <a:pt x="2715" y="4835"/>
                  </a:cubicBezTo>
                  <a:cubicBezTo>
                    <a:pt x="2811" y="4859"/>
                    <a:pt x="2930" y="4859"/>
                    <a:pt x="3025" y="4859"/>
                  </a:cubicBezTo>
                  <a:cubicBezTo>
                    <a:pt x="3882" y="4859"/>
                    <a:pt x="4621" y="4239"/>
                    <a:pt x="4764" y="3406"/>
                  </a:cubicBezTo>
                  <a:lnTo>
                    <a:pt x="5073" y="3644"/>
                  </a:lnTo>
                  <a:cubicBezTo>
                    <a:pt x="5121" y="3668"/>
                    <a:pt x="5192" y="3692"/>
                    <a:pt x="5240" y="3692"/>
                  </a:cubicBezTo>
                  <a:cubicBezTo>
                    <a:pt x="5311" y="3692"/>
                    <a:pt x="5359" y="3668"/>
                    <a:pt x="5430" y="3644"/>
                  </a:cubicBezTo>
                  <a:lnTo>
                    <a:pt x="5692" y="3430"/>
                  </a:lnTo>
                  <a:lnTo>
                    <a:pt x="5692" y="3430"/>
                  </a:lnTo>
                  <a:cubicBezTo>
                    <a:pt x="5526" y="4739"/>
                    <a:pt x="4383" y="5763"/>
                    <a:pt x="3025" y="5763"/>
                  </a:cubicBezTo>
                  <a:cubicBezTo>
                    <a:pt x="2787" y="5763"/>
                    <a:pt x="2573" y="5740"/>
                    <a:pt x="2334" y="5692"/>
                  </a:cubicBezTo>
                  <a:cubicBezTo>
                    <a:pt x="1977" y="5573"/>
                    <a:pt x="1620" y="5382"/>
                    <a:pt x="1310" y="5144"/>
                  </a:cubicBezTo>
                  <a:cubicBezTo>
                    <a:pt x="1025" y="4906"/>
                    <a:pt x="787" y="4620"/>
                    <a:pt x="596" y="4287"/>
                  </a:cubicBezTo>
                  <a:cubicBezTo>
                    <a:pt x="429" y="3930"/>
                    <a:pt x="310" y="3549"/>
                    <a:pt x="310" y="3168"/>
                  </a:cubicBezTo>
                  <a:lnTo>
                    <a:pt x="787" y="2834"/>
                  </a:lnTo>
                  <a:close/>
                  <a:moveTo>
                    <a:pt x="5907" y="4049"/>
                  </a:moveTo>
                  <a:cubicBezTo>
                    <a:pt x="6192" y="4954"/>
                    <a:pt x="6907" y="5621"/>
                    <a:pt x="7812" y="5930"/>
                  </a:cubicBezTo>
                  <a:cubicBezTo>
                    <a:pt x="6907" y="6216"/>
                    <a:pt x="6240" y="6930"/>
                    <a:pt x="5907" y="7811"/>
                  </a:cubicBezTo>
                  <a:cubicBezTo>
                    <a:pt x="5573" y="6930"/>
                    <a:pt x="4883" y="6216"/>
                    <a:pt x="4001" y="5930"/>
                  </a:cubicBezTo>
                  <a:cubicBezTo>
                    <a:pt x="4883" y="5621"/>
                    <a:pt x="5573" y="4906"/>
                    <a:pt x="5907" y="4049"/>
                  </a:cubicBezTo>
                  <a:close/>
                  <a:moveTo>
                    <a:pt x="8788" y="6144"/>
                  </a:moveTo>
                  <a:cubicBezTo>
                    <a:pt x="10241" y="6144"/>
                    <a:pt x="11432" y="7288"/>
                    <a:pt x="11503" y="8764"/>
                  </a:cubicBezTo>
                  <a:lnTo>
                    <a:pt x="11027" y="9074"/>
                  </a:lnTo>
                  <a:lnTo>
                    <a:pt x="10574" y="8764"/>
                  </a:lnTo>
                  <a:cubicBezTo>
                    <a:pt x="10527" y="7811"/>
                    <a:pt x="9741" y="7049"/>
                    <a:pt x="8788" y="7049"/>
                  </a:cubicBezTo>
                  <a:cubicBezTo>
                    <a:pt x="7931" y="7049"/>
                    <a:pt x="7193" y="7692"/>
                    <a:pt x="7026" y="8526"/>
                  </a:cubicBezTo>
                  <a:lnTo>
                    <a:pt x="6740" y="8288"/>
                  </a:lnTo>
                  <a:cubicBezTo>
                    <a:pt x="6693" y="8240"/>
                    <a:pt x="6633" y="8216"/>
                    <a:pt x="6570" y="8216"/>
                  </a:cubicBezTo>
                  <a:cubicBezTo>
                    <a:pt x="6508" y="8216"/>
                    <a:pt x="6442" y="8240"/>
                    <a:pt x="6383" y="8288"/>
                  </a:cubicBezTo>
                  <a:lnTo>
                    <a:pt x="6097" y="8478"/>
                  </a:lnTo>
                  <a:cubicBezTo>
                    <a:pt x="6288" y="7169"/>
                    <a:pt x="7431" y="6144"/>
                    <a:pt x="8788" y="6144"/>
                  </a:cubicBezTo>
                  <a:close/>
                  <a:moveTo>
                    <a:pt x="8788" y="7359"/>
                  </a:moveTo>
                  <a:cubicBezTo>
                    <a:pt x="9598" y="7359"/>
                    <a:pt x="10241" y="8002"/>
                    <a:pt x="10241" y="8812"/>
                  </a:cubicBezTo>
                  <a:cubicBezTo>
                    <a:pt x="10241" y="9621"/>
                    <a:pt x="9598" y="10264"/>
                    <a:pt x="8788" y="10264"/>
                  </a:cubicBezTo>
                  <a:cubicBezTo>
                    <a:pt x="7978" y="10264"/>
                    <a:pt x="7336" y="9621"/>
                    <a:pt x="7336" y="8812"/>
                  </a:cubicBezTo>
                  <a:cubicBezTo>
                    <a:pt x="7336" y="8002"/>
                    <a:pt x="7978" y="7359"/>
                    <a:pt x="8788" y="7359"/>
                  </a:cubicBezTo>
                  <a:close/>
                  <a:moveTo>
                    <a:pt x="3025" y="6144"/>
                  </a:moveTo>
                  <a:cubicBezTo>
                    <a:pt x="4478" y="6144"/>
                    <a:pt x="5668" y="7288"/>
                    <a:pt x="5716" y="8764"/>
                  </a:cubicBezTo>
                  <a:lnTo>
                    <a:pt x="5240" y="9074"/>
                  </a:lnTo>
                  <a:lnTo>
                    <a:pt x="4811" y="8764"/>
                  </a:lnTo>
                  <a:cubicBezTo>
                    <a:pt x="4740" y="7811"/>
                    <a:pt x="3978" y="7049"/>
                    <a:pt x="3025" y="7049"/>
                  </a:cubicBezTo>
                  <a:cubicBezTo>
                    <a:pt x="2811" y="7049"/>
                    <a:pt x="2596" y="7097"/>
                    <a:pt x="2382" y="7169"/>
                  </a:cubicBezTo>
                  <a:cubicBezTo>
                    <a:pt x="2311" y="7216"/>
                    <a:pt x="2239" y="7288"/>
                    <a:pt x="2311" y="7383"/>
                  </a:cubicBezTo>
                  <a:cubicBezTo>
                    <a:pt x="2328" y="7453"/>
                    <a:pt x="2384" y="7497"/>
                    <a:pt x="2440" y="7497"/>
                  </a:cubicBezTo>
                  <a:cubicBezTo>
                    <a:pt x="2461" y="7497"/>
                    <a:pt x="2482" y="7491"/>
                    <a:pt x="2501" y="7478"/>
                  </a:cubicBezTo>
                  <a:cubicBezTo>
                    <a:pt x="2668" y="7407"/>
                    <a:pt x="2835" y="7383"/>
                    <a:pt x="3025" y="7383"/>
                  </a:cubicBezTo>
                  <a:cubicBezTo>
                    <a:pt x="3811" y="7383"/>
                    <a:pt x="4478" y="8050"/>
                    <a:pt x="4478" y="8836"/>
                  </a:cubicBezTo>
                  <a:cubicBezTo>
                    <a:pt x="4478" y="9645"/>
                    <a:pt x="3811" y="10312"/>
                    <a:pt x="3025" y="10312"/>
                  </a:cubicBezTo>
                  <a:cubicBezTo>
                    <a:pt x="2215" y="10312"/>
                    <a:pt x="1549" y="9645"/>
                    <a:pt x="1549" y="8836"/>
                  </a:cubicBezTo>
                  <a:cubicBezTo>
                    <a:pt x="1549" y="8478"/>
                    <a:pt x="1668" y="8121"/>
                    <a:pt x="1953" y="7859"/>
                  </a:cubicBezTo>
                  <a:cubicBezTo>
                    <a:pt x="2001" y="7811"/>
                    <a:pt x="2001" y="7692"/>
                    <a:pt x="1953" y="7621"/>
                  </a:cubicBezTo>
                  <a:cubicBezTo>
                    <a:pt x="1918" y="7597"/>
                    <a:pt x="1870" y="7585"/>
                    <a:pt x="1825" y="7585"/>
                  </a:cubicBezTo>
                  <a:cubicBezTo>
                    <a:pt x="1781" y="7585"/>
                    <a:pt x="1739" y="7597"/>
                    <a:pt x="1715" y="7621"/>
                  </a:cubicBezTo>
                  <a:cubicBezTo>
                    <a:pt x="1477" y="7859"/>
                    <a:pt x="1310" y="8193"/>
                    <a:pt x="1263" y="8526"/>
                  </a:cubicBezTo>
                  <a:lnTo>
                    <a:pt x="953" y="8288"/>
                  </a:lnTo>
                  <a:cubicBezTo>
                    <a:pt x="918" y="8240"/>
                    <a:pt x="858" y="8216"/>
                    <a:pt x="792" y="8216"/>
                  </a:cubicBezTo>
                  <a:cubicBezTo>
                    <a:pt x="727" y="8216"/>
                    <a:pt x="656" y="8240"/>
                    <a:pt x="596" y="8288"/>
                  </a:cubicBezTo>
                  <a:lnTo>
                    <a:pt x="334" y="8478"/>
                  </a:lnTo>
                  <a:cubicBezTo>
                    <a:pt x="501" y="7169"/>
                    <a:pt x="1644" y="6144"/>
                    <a:pt x="3025" y="6144"/>
                  </a:cubicBezTo>
                  <a:close/>
                  <a:moveTo>
                    <a:pt x="787" y="8574"/>
                  </a:moveTo>
                  <a:lnTo>
                    <a:pt x="1239" y="8907"/>
                  </a:lnTo>
                  <a:cubicBezTo>
                    <a:pt x="1287" y="9860"/>
                    <a:pt x="2073" y="10598"/>
                    <a:pt x="3025" y="10598"/>
                  </a:cubicBezTo>
                  <a:cubicBezTo>
                    <a:pt x="3882" y="10598"/>
                    <a:pt x="4621" y="9979"/>
                    <a:pt x="4764" y="9145"/>
                  </a:cubicBezTo>
                  <a:lnTo>
                    <a:pt x="5073" y="9383"/>
                  </a:lnTo>
                  <a:cubicBezTo>
                    <a:pt x="5121" y="9407"/>
                    <a:pt x="5192" y="9431"/>
                    <a:pt x="5240" y="9431"/>
                  </a:cubicBezTo>
                  <a:cubicBezTo>
                    <a:pt x="5311" y="9431"/>
                    <a:pt x="5359" y="9407"/>
                    <a:pt x="5430" y="9383"/>
                  </a:cubicBezTo>
                  <a:lnTo>
                    <a:pt x="5692" y="9169"/>
                  </a:lnTo>
                  <a:lnTo>
                    <a:pt x="5692" y="9169"/>
                  </a:lnTo>
                  <a:cubicBezTo>
                    <a:pt x="5526" y="10503"/>
                    <a:pt x="4383" y="11527"/>
                    <a:pt x="3025" y="11527"/>
                  </a:cubicBezTo>
                  <a:cubicBezTo>
                    <a:pt x="1549" y="11527"/>
                    <a:pt x="358" y="10360"/>
                    <a:pt x="310" y="8907"/>
                  </a:cubicBezTo>
                  <a:lnTo>
                    <a:pt x="787" y="8574"/>
                  </a:lnTo>
                  <a:close/>
                  <a:moveTo>
                    <a:pt x="6526" y="8574"/>
                  </a:moveTo>
                  <a:lnTo>
                    <a:pt x="6978" y="8907"/>
                  </a:lnTo>
                  <a:cubicBezTo>
                    <a:pt x="7026" y="9860"/>
                    <a:pt x="7812" y="10598"/>
                    <a:pt x="8764" y="10598"/>
                  </a:cubicBezTo>
                  <a:cubicBezTo>
                    <a:pt x="9622" y="10598"/>
                    <a:pt x="10360" y="9979"/>
                    <a:pt x="10527" y="9145"/>
                  </a:cubicBezTo>
                  <a:lnTo>
                    <a:pt x="10812" y="9383"/>
                  </a:lnTo>
                  <a:cubicBezTo>
                    <a:pt x="10884" y="9407"/>
                    <a:pt x="10931" y="9431"/>
                    <a:pt x="11003" y="9431"/>
                  </a:cubicBezTo>
                  <a:cubicBezTo>
                    <a:pt x="11051" y="9431"/>
                    <a:pt x="11122" y="9407"/>
                    <a:pt x="11170" y="9383"/>
                  </a:cubicBezTo>
                  <a:lnTo>
                    <a:pt x="11432" y="9169"/>
                  </a:lnTo>
                  <a:lnTo>
                    <a:pt x="11432" y="9169"/>
                  </a:lnTo>
                  <a:cubicBezTo>
                    <a:pt x="11289" y="10503"/>
                    <a:pt x="10122" y="11527"/>
                    <a:pt x="8764" y="11527"/>
                  </a:cubicBezTo>
                  <a:cubicBezTo>
                    <a:pt x="7312" y="11527"/>
                    <a:pt x="6121" y="10360"/>
                    <a:pt x="6050" y="8907"/>
                  </a:cubicBezTo>
                  <a:lnTo>
                    <a:pt x="6526" y="8574"/>
                  </a:lnTo>
                  <a:close/>
                  <a:moveTo>
                    <a:pt x="3049" y="0"/>
                  </a:moveTo>
                  <a:cubicBezTo>
                    <a:pt x="1382" y="0"/>
                    <a:pt x="1" y="1358"/>
                    <a:pt x="1" y="3025"/>
                  </a:cubicBezTo>
                  <a:cubicBezTo>
                    <a:pt x="1" y="3144"/>
                    <a:pt x="1" y="3239"/>
                    <a:pt x="24" y="3358"/>
                  </a:cubicBezTo>
                  <a:cubicBezTo>
                    <a:pt x="72" y="3787"/>
                    <a:pt x="215" y="4192"/>
                    <a:pt x="429" y="4549"/>
                  </a:cubicBezTo>
                  <a:cubicBezTo>
                    <a:pt x="787" y="5144"/>
                    <a:pt x="1310" y="5621"/>
                    <a:pt x="1977" y="5859"/>
                  </a:cubicBezTo>
                  <a:cubicBezTo>
                    <a:pt x="2001" y="5859"/>
                    <a:pt x="2025" y="5883"/>
                    <a:pt x="2096" y="5883"/>
                  </a:cubicBezTo>
                  <a:cubicBezTo>
                    <a:pt x="906" y="6311"/>
                    <a:pt x="24" y="7430"/>
                    <a:pt x="24" y="8788"/>
                  </a:cubicBezTo>
                  <a:cubicBezTo>
                    <a:pt x="24" y="10455"/>
                    <a:pt x="1406" y="11812"/>
                    <a:pt x="3073" y="11812"/>
                  </a:cubicBezTo>
                  <a:cubicBezTo>
                    <a:pt x="4406" y="11812"/>
                    <a:pt x="5549" y="10955"/>
                    <a:pt x="5954" y="9764"/>
                  </a:cubicBezTo>
                  <a:cubicBezTo>
                    <a:pt x="6383" y="10955"/>
                    <a:pt x="7502" y="11812"/>
                    <a:pt x="8836" y="11812"/>
                  </a:cubicBezTo>
                  <a:cubicBezTo>
                    <a:pt x="10503" y="11812"/>
                    <a:pt x="11884" y="10455"/>
                    <a:pt x="11884" y="8788"/>
                  </a:cubicBezTo>
                  <a:cubicBezTo>
                    <a:pt x="11836" y="7478"/>
                    <a:pt x="10955" y="6335"/>
                    <a:pt x="9741" y="5930"/>
                  </a:cubicBezTo>
                  <a:cubicBezTo>
                    <a:pt x="10122" y="5787"/>
                    <a:pt x="10527" y="5573"/>
                    <a:pt x="10836" y="5263"/>
                  </a:cubicBezTo>
                  <a:cubicBezTo>
                    <a:pt x="10908" y="5216"/>
                    <a:pt x="10908" y="5097"/>
                    <a:pt x="10836" y="5025"/>
                  </a:cubicBezTo>
                  <a:cubicBezTo>
                    <a:pt x="10812" y="5001"/>
                    <a:pt x="10771" y="4989"/>
                    <a:pt x="10726" y="4989"/>
                  </a:cubicBezTo>
                  <a:cubicBezTo>
                    <a:pt x="10681" y="4989"/>
                    <a:pt x="10634" y="5001"/>
                    <a:pt x="10598" y="5025"/>
                  </a:cubicBezTo>
                  <a:cubicBezTo>
                    <a:pt x="10098" y="5502"/>
                    <a:pt x="9455" y="5740"/>
                    <a:pt x="8764" y="5740"/>
                  </a:cubicBezTo>
                  <a:cubicBezTo>
                    <a:pt x="7359" y="5740"/>
                    <a:pt x="6169" y="4644"/>
                    <a:pt x="6073" y="3287"/>
                  </a:cubicBezTo>
                  <a:lnTo>
                    <a:pt x="6073" y="3120"/>
                  </a:lnTo>
                  <a:lnTo>
                    <a:pt x="6550" y="2810"/>
                  </a:lnTo>
                  <a:lnTo>
                    <a:pt x="7002" y="3120"/>
                  </a:lnTo>
                  <a:lnTo>
                    <a:pt x="7002" y="3215"/>
                  </a:lnTo>
                  <a:cubicBezTo>
                    <a:pt x="7074" y="3834"/>
                    <a:pt x="7431" y="4382"/>
                    <a:pt x="7978" y="4644"/>
                  </a:cubicBezTo>
                  <a:cubicBezTo>
                    <a:pt x="8217" y="4763"/>
                    <a:pt x="8550" y="4835"/>
                    <a:pt x="8788" y="4835"/>
                  </a:cubicBezTo>
                  <a:cubicBezTo>
                    <a:pt x="9646" y="4835"/>
                    <a:pt x="10408" y="4192"/>
                    <a:pt x="10550" y="3358"/>
                  </a:cubicBezTo>
                  <a:lnTo>
                    <a:pt x="10836" y="3596"/>
                  </a:lnTo>
                  <a:cubicBezTo>
                    <a:pt x="10908" y="3644"/>
                    <a:pt x="10955" y="3668"/>
                    <a:pt x="11027" y="3668"/>
                  </a:cubicBezTo>
                  <a:cubicBezTo>
                    <a:pt x="11074" y="3668"/>
                    <a:pt x="11146" y="3644"/>
                    <a:pt x="11193" y="3596"/>
                  </a:cubicBezTo>
                  <a:lnTo>
                    <a:pt x="11479" y="3382"/>
                  </a:lnTo>
                  <a:lnTo>
                    <a:pt x="11479" y="3382"/>
                  </a:lnTo>
                  <a:cubicBezTo>
                    <a:pt x="11408" y="3763"/>
                    <a:pt x="11289" y="4096"/>
                    <a:pt x="11122" y="4430"/>
                  </a:cubicBezTo>
                  <a:cubicBezTo>
                    <a:pt x="11051" y="4525"/>
                    <a:pt x="11074" y="4620"/>
                    <a:pt x="11170" y="4668"/>
                  </a:cubicBezTo>
                  <a:cubicBezTo>
                    <a:pt x="11203" y="4693"/>
                    <a:pt x="11236" y="4703"/>
                    <a:pt x="11267" y="4703"/>
                  </a:cubicBezTo>
                  <a:cubicBezTo>
                    <a:pt x="11326" y="4703"/>
                    <a:pt x="11377" y="4667"/>
                    <a:pt x="11408" y="4620"/>
                  </a:cubicBezTo>
                  <a:cubicBezTo>
                    <a:pt x="11717" y="4144"/>
                    <a:pt x="11860" y="3596"/>
                    <a:pt x="11860" y="3025"/>
                  </a:cubicBezTo>
                  <a:cubicBezTo>
                    <a:pt x="11860" y="1358"/>
                    <a:pt x="10479" y="0"/>
                    <a:pt x="8812" y="0"/>
                  </a:cubicBezTo>
                  <a:cubicBezTo>
                    <a:pt x="7478" y="0"/>
                    <a:pt x="6359" y="858"/>
                    <a:pt x="5930" y="2048"/>
                  </a:cubicBezTo>
                  <a:cubicBezTo>
                    <a:pt x="5502" y="858"/>
                    <a:pt x="4383" y="0"/>
                    <a:pt x="3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9" name="Google Shape;21439;p84"/>
          <p:cNvGrpSpPr/>
          <p:nvPr/>
        </p:nvGrpSpPr>
        <p:grpSpPr>
          <a:xfrm>
            <a:off x="4757884" y="3572345"/>
            <a:ext cx="364280" cy="354083"/>
            <a:chOff x="4948372" y="3572345"/>
            <a:chExt cx="364280" cy="354083"/>
          </a:xfrm>
        </p:grpSpPr>
        <p:sp>
          <p:nvSpPr>
            <p:cNvPr id="21440" name="Google Shape;21440;p84"/>
            <p:cNvSpPr/>
            <p:nvPr/>
          </p:nvSpPr>
          <p:spPr>
            <a:xfrm>
              <a:off x="4963995" y="3578725"/>
              <a:ext cx="343678" cy="342276"/>
            </a:xfrm>
            <a:custGeom>
              <a:rect b="b" l="l" r="r" t="t"/>
              <a:pathLst>
                <a:path extrusionOk="0" h="11480" w="11527">
                  <a:moveTo>
                    <a:pt x="5764" y="1596"/>
                  </a:moveTo>
                  <a:cubicBezTo>
                    <a:pt x="8050" y="1596"/>
                    <a:pt x="9884" y="3454"/>
                    <a:pt x="9884" y="5740"/>
                  </a:cubicBezTo>
                  <a:cubicBezTo>
                    <a:pt x="9884" y="8026"/>
                    <a:pt x="8050" y="9884"/>
                    <a:pt x="5764" y="9884"/>
                  </a:cubicBezTo>
                  <a:cubicBezTo>
                    <a:pt x="3454" y="9884"/>
                    <a:pt x="1620" y="8026"/>
                    <a:pt x="1620" y="5740"/>
                  </a:cubicBezTo>
                  <a:cubicBezTo>
                    <a:pt x="1620" y="3454"/>
                    <a:pt x="3454" y="1596"/>
                    <a:pt x="5764" y="1596"/>
                  </a:cubicBezTo>
                  <a:close/>
                  <a:moveTo>
                    <a:pt x="5764" y="1"/>
                  </a:moveTo>
                  <a:cubicBezTo>
                    <a:pt x="2573" y="1"/>
                    <a:pt x="1" y="2573"/>
                    <a:pt x="1" y="5740"/>
                  </a:cubicBezTo>
                  <a:cubicBezTo>
                    <a:pt x="1" y="8931"/>
                    <a:pt x="2596" y="11479"/>
                    <a:pt x="5764" y="11479"/>
                  </a:cubicBezTo>
                  <a:cubicBezTo>
                    <a:pt x="8907" y="11479"/>
                    <a:pt x="11503" y="8884"/>
                    <a:pt x="11503" y="5740"/>
                  </a:cubicBezTo>
                  <a:cubicBezTo>
                    <a:pt x="11527" y="2573"/>
                    <a:pt x="8931" y="1"/>
                    <a:pt x="576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84"/>
            <p:cNvSpPr/>
            <p:nvPr/>
          </p:nvSpPr>
          <p:spPr>
            <a:xfrm>
              <a:off x="5055588" y="3591516"/>
              <a:ext cx="252086" cy="329486"/>
            </a:xfrm>
            <a:custGeom>
              <a:rect b="b" l="l" r="r" t="t"/>
              <a:pathLst>
                <a:path extrusionOk="0" h="11051" w="8455">
                  <a:moveTo>
                    <a:pt x="4907" y="1"/>
                  </a:moveTo>
                  <a:lnTo>
                    <a:pt x="4907" y="1"/>
                  </a:lnTo>
                  <a:cubicBezTo>
                    <a:pt x="6740" y="953"/>
                    <a:pt x="7979" y="2906"/>
                    <a:pt x="7979" y="5097"/>
                  </a:cubicBezTo>
                  <a:cubicBezTo>
                    <a:pt x="7979" y="8288"/>
                    <a:pt x="5383" y="10836"/>
                    <a:pt x="2239" y="10836"/>
                  </a:cubicBezTo>
                  <a:cubicBezTo>
                    <a:pt x="1430" y="10836"/>
                    <a:pt x="691" y="10693"/>
                    <a:pt x="1" y="10407"/>
                  </a:cubicBezTo>
                  <a:lnTo>
                    <a:pt x="1" y="10407"/>
                  </a:lnTo>
                  <a:cubicBezTo>
                    <a:pt x="810" y="10812"/>
                    <a:pt x="1739" y="11050"/>
                    <a:pt x="2692" y="11050"/>
                  </a:cubicBezTo>
                  <a:cubicBezTo>
                    <a:pt x="5859" y="11050"/>
                    <a:pt x="8431" y="8455"/>
                    <a:pt x="8431" y="5311"/>
                  </a:cubicBezTo>
                  <a:cubicBezTo>
                    <a:pt x="8455" y="2930"/>
                    <a:pt x="7002" y="882"/>
                    <a:pt x="490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84"/>
            <p:cNvSpPr/>
            <p:nvPr/>
          </p:nvSpPr>
          <p:spPr>
            <a:xfrm>
              <a:off x="5136536" y="3577324"/>
              <a:ext cx="171138" cy="328054"/>
            </a:xfrm>
            <a:custGeom>
              <a:rect b="b" l="l" r="r" t="t"/>
              <a:pathLst>
                <a:path extrusionOk="0" h="11003" w="5740">
                  <a:moveTo>
                    <a:pt x="1" y="0"/>
                  </a:moveTo>
                  <a:lnTo>
                    <a:pt x="1" y="1643"/>
                  </a:lnTo>
                  <a:cubicBezTo>
                    <a:pt x="2287" y="1643"/>
                    <a:pt x="4144" y="3501"/>
                    <a:pt x="4144" y="5787"/>
                  </a:cubicBezTo>
                  <a:cubicBezTo>
                    <a:pt x="4144" y="7502"/>
                    <a:pt x="3096" y="8978"/>
                    <a:pt x="1596" y="9597"/>
                  </a:cubicBezTo>
                  <a:lnTo>
                    <a:pt x="2334" y="11003"/>
                  </a:lnTo>
                  <a:cubicBezTo>
                    <a:pt x="4335" y="10098"/>
                    <a:pt x="5740" y="8097"/>
                    <a:pt x="5740" y="5763"/>
                  </a:cubicBezTo>
                  <a:cubicBezTo>
                    <a:pt x="5740" y="2596"/>
                    <a:pt x="3192" y="0"/>
                    <a:pt x="1"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84"/>
            <p:cNvSpPr/>
            <p:nvPr/>
          </p:nvSpPr>
          <p:spPr>
            <a:xfrm>
              <a:off x="5201146" y="3593663"/>
              <a:ext cx="107245" cy="315264"/>
            </a:xfrm>
            <a:custGeom>
              <a:rect b="b" l="l" r="r" t="t"/>
              <a:pathLst>
                <a:path extrusionOk="0" h="10574" w="3597">
                  <a:moveTo>
                    <a:pt x="72" y="0"/>
                  </a:moveTo>
                  <a:cubicBezTo>
                    <a:pt x="1882" y="953"/>
                    <a:pt x="3120" y="2882"/>
                    <a:pt x="3120" y="5096"/>
                  </a:cubicBezTo>
                  <a:cubicBezTo>
                    <a:pt x="3120" y="7311"/>
                    <a:pt x="1858" y="9264"/>
                    <a:pt x="1" y="10216"/>
                  </a:cubicBezTo>
                  <a:lnTo>
                    <a:pt x="191" y="10574"/>
                  </a:lnTo>
                  <a:cubicBezTo>
                    <a:pt x="215" y="10574"/>
                    <a:pt x="239" y="10526"/>
                    <a:pt x="263" y="10526"/>
                  </a:cubicBezTo>
                  <a:lnTo>
                    <a:pt x="810" y="10264"/>
                  </a:lnTo>
                  <a:cubicBezTo>
                    <a:pt x="1049" y="10121"/>
                    <a:pt x="1263" y="9978"/>
                    <a:pt x="1453" y="9812"/>
                  </a:cubicBezTo>
                  <a:cubicBezTo>
                    <a:pt x="1668" y="9645"/>
                    <a:pt x="1882" y="9454"/>
                    <a:pt x="2049" y="9288"/>
                  </a:cubicBezTo>
                  <a:cubicBezTo>
                    <a:pt x="2335" y="8978"/>
                    <a:pt x="2573" y="8692"/>
                    <a:pt x="2763" y="8359"/>
                  </a:cubicBezTo>
                  <a:cubicBezTo>
                    <a:pt x="2978" y="8025"/>
                    <a:pt x="3168" y="7668"/>
                    <a:pt x="3287" y="7287"/>
                  </a:cubicBezTo>
                  <a:cubicBezTo>
                    <a:pt x="3335" y="7073"/>
                    <a:pt x="3430" y="6882"/>
                    <a:pt x="3454" y="6668"/>
                  </a:cubicBezTo>
                  <a:cubicBezTo>
                    <a:pt x="3478" y="6525"/>
                    <a:pt x="3525" y="6335"/>
                    <a:pt x="3549" y="6192"/>
                  </a:cubicBezTo>
                  <a:cubicBezTo>
                    <a:pt x="3573" y="5930"/>
                    <a:pt x="3597" y="5644"/>
                    <a:pt x="3597" y="5382"/>
                  </a:cubicBezTo>
                  <a:cubicBezTo>
                    <a:pt x="3573" y="5215"/>
                    <a:pt x="3573" y="5144"/>
                    <a:pt x="3573" y="5096"/>
                  </a:cubicBezTo>
                  <a:cubicBezTo>
                    <a:pt x="3573" y="4644"/>
                    <a:pt x="3478" y="4168"/>
                    <a:pt x="3359" y="3739"/>
                  </a:cubicBezTo>
                  <a:lnTo>
                    <a:pt x="3192" y="3215"/>
                  </a:lnTo>
                  <a:cubicBezTo>
                    <a:pt x="3097" y="2953"/>
                    <a:pt x="2954" y="2667"/>
                    <a:pt x="2835" y="2429"/>
                  </a:cubicBezTo>
                  <a:cubicBezTo>
                    <a:pt x="2692" y="2167"/>
                    <a:pt x="2501" y="1929"/>
                    <a:pt x="2358" y="1715"/>
                  </a:cubicBezTo>
                  <a:cubicBezTo>
                    <a:pt x="2215" y="1548"/>
                    <a:pt x="2049" y="1357"/>
                    <a:pt x="1882" y="1215"/>
                  </a:cubicBezTo>
                  <a:lnTo>
                    <a:pt x="1572" y="929"/>
                  </a:lnTo>
                  <a:cubicBezTo>
                    <a:pt x="1406" y="762"/>
                    <a:pt x="1263" y="643"/>
                    <a:pt x="1072" y="524"/>
                  </a:cubicBezTo>
                  <a:cubicBezTo>
                    <a:pt x="906" y="405"/>
                    <a:pt x="739" y="333"/>
                    <a:pt x="548" y="214"/>
                  </a:cubicBezTo>
                  <a:cubicBezTo>
                    <a:pt x="453" y="143"/>
                    <a:pt x="358" y="119"/>
                    <a:pt x="263" y="48"/>
                  </a:cubicBezTo>
                  <a:lnTo>
                    <a:pt x="239" y="48"/>
                  </a:lnTo>
                  <a:cubicBezTo>
                    <a:pt x="215" y="48"/>
                    <a:pt x="191" y="24"/>
                    <a:pt x="144" y="24"/>
                  </a:cubicBezTo>
                  <a:cubicBezTo>
                    <a:pt x="120" y="24"/>
                    <a:pt x="96" y="0"/>
                    <a:pt x="72"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84"/>
            <p:cNvSpPr/>
            <p:nvPr/>
          </p:nvSpPr>
          <p:spPr>
            <a:xfrm>
              <a:off x="4948372" y="3572345"/>
              <a:ext cx="364280" cy="354083"/>
            </a:xfrm>
            <a:custGeom>
              <a:rect b="b" l="l" r="r" t="t"/>
              <a:pathLst>
                <a:path extrusionOk="0" h="11876" w="12218">
                  <a:moveTo>
                    <a:pt x="6097" y="382"/>
                  </a:moveTo>
                  <a:lnTo>
                    <a:pt x="6097" y="1668"/>
                  </a:lnTo>
                  <a:cubicBezTo>
                    <a:pt x="3811" y="1739"/>
                    <a:pt x="1954" y="3668"/>
                    <a:pt x="1954" y="5978"/>
                  </a:cubicBezTo>
                  <a:cubicBezTo>
                    <a:pt x="1954" y="6478"/>
                    <a:pt x="2049" y="6978"/>
                    <a:pt x="2239" y="7502"/>
                  </a:cubicBezTo>
                  <a:cubicBezTo>
                    <a:pt x="2256" y="7553"/>
                    <a:pt x="2309" y="7603"/>
                    <a:pt x="2380" y="7603"/>
                  </a:cubicBezTo>
                  <a:cubicBezTo>
                    <a:pt x="2410" y="7603"/>
                    <a:pt x="2443" y="7594"/>
                    <a:pt x="2477" y="7574"/>
                  </a:cubicBezTo>
                  <a:cubicBezTo>
                    <a:pt x="2549" y="7550"/>
                    <a:pt x="2620" y="7454"/>
                    <a:pt x="2549" y="7359"/>
                  </a:cubicBezTo>
                  <a:cubicBezTo>
                    <a:pt x="2406" y="6931"/>
                    <a:pt x="2311" y="6478"/>
                    <a:pt x="2311" y="6049"/>
                  </a:cubicBezTo>
                  <a:cubicBezTo>
                    <a:pt x="2287" y="3858"/>
                    <a:pt x="4049" y="2049"/>
                    <a:pt x="6216" y="2025"/>
                  </a:cubicBezTo>
                  <a:cubicBezTo>
                    <a:pt x="6231" y="2025"/>
                    <a:pt x="6246" y="2025"/>
                    <a:pt x="6260" y="2025"/>
                  </a:cubicBezTo>
                  <a:cubicBezTo>
                    <a:pt x="8455" y="2025"/>
                    <a:pt x="10241" y="3802"/>
                    <a:pt x="10241" y="5978"/>
                  </a:cubicBezTo>
                  <a:cubicBezTo>
                    <a:pt x="10241" y="8145"/>
                    <a:pt x="8455" y="9931"/>
                    <a:pt x="6288" y="9931"/>
                  </a:cubicBezTo>
                  <a:cubicBezTo>
                    <a:pt x="5597" y="9931"/>
                    <a:pt x="4907" y="9764"/>
                    <a:pt x="4311" y="9431"/>
                  </a:cubicBezTo>
                  <a:cubicBezTo>
                    <a:pt x="3740" y="9098"/>
                    <a:pt x="3240" y="8621"/>
                    <a:pt x="2906" y="8050"/>
                  </a:cubicBezTo>
                  <a:cubicBezTo>
                    <a:pt x="2875" y="8003"/>
                    <a:pt x="2824" y="7967"/>
                    <a:pt x="2766" y="7967"/>
                  </a:cubicBezTo>
                  <a:cubicBezTo>
                    <a:pt x="2734" y="7967"/>
                    <a:pt x="2701" y="7977"/>
                    <a:pt x="2668" y="8002"/>
                  </a:cubicBezTo>
                  <a:cubicBezTo>
                    <a:pt x="2597" y="8050"/>
                    <a:pt x="2549" y="8145"/>
                    <a:pt x="2620" y="8240"/>
                  </a:cubicBezTo>
                  <a:cubicBezTo>
                    <a:pt x="3001" y="8860"/>
                    <a:pt x="3549" y="9360"/>
                    <a:pt x="4168" y="9717"/>
                  </a:cubicBezTo>
                  <a:cubicBezTo>
                    <a:pt x="4811" y="10074"/>
                    <a:pt x="5526" y="10288"/>
                    <a:pt x="6312" y="10288"/>
                  </a:cubicBezTo>
                  <a:cubicBezTo>
                    <a:pt x="6836" y="10288"/>
                    <a:pt x="7383" y="10193"/>
                    <a:pt x="7860" y="10003"/>
                  </a:cubicBezTo>
                  <a:lnTo>
                    <a:pt x="8455" y="11122"/>
                  </a:lnTo>
                  <a:cubicBezTo>
                    <a:pt x="7740" y="11408"/>
                    <a:pt x="7026" y="11551"/>
                    <a:pt x="6288" y="11551"/>
                  </a:cubicBezTo>
                  <a:cubicBezTo>
                    <a:pt x="4787" y="11551"/>
                    <a:pt x="3382" y="10955"/>
                    <a:pt x="2311" y="9907"/>
                  </a:cubicBezTo>
                  <a:cubicBezTo>
                    <a:pt x="1001" y="8598"/>
                    <a:pt x="453" y="6788"/>
                    <a:pt x="763" y="4930"/>
                  </a:cubicBezTo>
                  <a:cubicBezTo>
                    <a:pt x="930" y="4192"/>
                    <a:pt x="1191" y="3477"/>
                    <a:pt x="1644" y="2858"/>
                  </a:cubicBezTo>
                  <a:cubicBezTo>
                    <a:pt x="2668" y="1334"/>
                    <a:pt x="4311" y="429"/>
                    <a:pt x="6097" y="382"/>
                  </a:cubicBezTo>
                  <a:close/>
                  <a:moveTo>
                    <a:pt x="6264" y="1"/>
                  </a:moveTo>
                  <a:cubicBezTo>
                    <a:pt x="4311" y="1"/>
                    <a:pt x="2454" y="953"/>
                    <a:pt x="1334" y="2644"/>
                  </a:cubicBezTo>
                  <a:cubicBezTo>
                    <a:pt x="906" y="3263"/>
                    <a:pt x="620" y="3978"/>
                    <a:pt x="477" y="4740"/>
                  </a:cubicBezTo>
                  <a:cubicBezTo>
                    <a:pt x="1" y="7145"/>
                    <a:pt x="977" y="9526"/>
                    <a:pt x="3025" y="10884"/>
                  </a:cubicBezTo>
                  <a:cubicBezTo>
                    <a:pt x="3644" y="11312"/>
                    <a:pt x="4359" y="11598"/>
                    <a:pt x="5121" y="11765"/>
                  </a:cubicBezTo>
                  <a:cubicBezTo>
                    <a:pt x="5516" y="11839"/>
                    <a:pt x="5908" y="11875"/>
                    <a:pt x="6293" y="11875"/>
                  </a:cubicBezTo>
                  <a:cubicBezTo>
                    <a:pt x="7886" y="11875"/>
                    <a:pt x="9372" y="11257"/>
                    <a:pt x="10503" y="10145"/>
                  </a:cubicBezTo>
                  <a:cubicBezTo>
                    <a:pt x="11622" y="9026"/>
                    <a:pt x="12218" y="7526"/>
                    <a:pt x="12218" y="5954"/>
                  </a:cubicBezTo>
                  <a:cubicBezTo>
                    <a:pt x="12194" y="5454"/>
                    <a:pt x="12146" y="4978"/>
                    <a:pt x="12027" y="4454"/>
                  </a:cubicBezTo>
                  <a:cubicBezTo>
                    <a:pt x="12006" y="4392"/>
                    <a:pt x="11932" y="4330"/>
                    <a:pt x="11851" y="4330"/>
                  </a:cubicBezTo>
                  <a:cubicBezTo>
                    <a:pt x="11838" y="4330"/>
                    <a:pt x="11826" y="4332"/>
                    <a:pt x="11813" y="4335"/>
                  </a:cubicBezTo>
                  <a:cubicBezTo>
                    <a:pt x="11718" y="4382"/>
                    <a:pt x="11670" y="4454"/>
                    <a:pt x="11694" y="4549"/>
                  </a:cubicBezTo>
                  <a:cubicBezTo>
                    <a:pt x="11813" y="5002"/>
                    <a:pt x="11860" y="5478"/>
                    <a:pt x="11860" y="5954"/>
                  </a:cubicBezTo>
                  <a:cubicBezTo>
                    <a:pt x="11860" y="7431"/>
                    <a:pt x="11265" y="8836"/>
                    <a:pt x="10241" y="9907"/>
                  </a:cubicBezTo>
                  <a:cubicBezTo>
                    <a:pt x="9789" y="10360"/>
                    <a:pt x="9288" y="10717"/>
                    <a:pt x="8717" y="10979"/>
                  </a:cubicBezTo>
                  <a:lnTo>
                    <a:pt x="8122" y="9860"/>
                  </a:lnTo>
                  <a:cubicBezTo>
                    <a:pt x="9574" y="9169"/>
                    <a:pt x="10551" y="7669"/>
                    <a:pt x="10551" y="5954"/>
                  </a:cubicBezTo>
                  <a:cubicBezTo>
                    <a:pt x="10551" y="3620"/>
                    <a:pt x="8717" y="1715"/>
                    <a:pt x="6431" y="1644"/>
                  </a:cubicBezTo>
                  <a:lnTo>
                    <a:pt x="6431" y="358"/>
                  </a:lnTo>
                  <a:cubicBezTo>
                    <a:pt x="7502" y="382"/>
                    <a:pt x="8503" y="715"/>
                    <a:pt x="9407" y="1310"/>
                  </a:cubicBezTo>
                  <a:cubicBezTo>
                    <a:pt x="10289" y="1930"/>
                    <a:pt x="11003" y="2763"/>
                    <a:pt x="11432" y="3787"/>
                  </a:cubicBezTo>
                  <a:cubicBezTo>
                    <a:pt x="11449" y="3839"/>
                    <a:pt x="11516" y="3878"/>
                    <a:pt x="11587" y="3878"/>
                  </a:cubicBezTo>
                  <a:cubicBezTo>
                    <a:pt x="11615" y="3878"/>
                    <a:pt x="11643" y="3872"/>
                    <a:pt x="11670" y="3858"/>
                  </a:cubicBezTo>
                  <a:cubicBezTo>
                    <a:pt x="11741" y="3835"/>
                    <a:pt x="11789" y="3716"/>
                    <a:pt x="11741" y="3620"/>
                  </a:cubicBezTo>
                  <a:cubicBezTo>
                    <a:pt x="11313" y="2549"/>
                    <a:pt x="10551" y="1644"/>
                    <a:pt x="9598" y="1001"/>
                  </a:cubicBezTo>
                  <a:cubicBezTo>
                    <a:pt x="8622" y="358"/>
                    <a:pt x="7455" y="1"/>
                    <a:pt x="6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5" name="Google Shape;21445;p84"/>
          <p:cNvGrpSpPr/>
          <p:nvPr/>
        </p:nvGrpSpPr>
        <p:grpSpPr>
          <a:xfrm>
            <a:off x="4023966" y="3573060"/>
            <a:ext cx="348657" cy="354321"/>
            <a:chOff x="4366853" y="3573060"/>
            <a:chExt cx="348657" cy="354321"/>
          </a:xfrm>
        </p:grpSpPr>
        <p:sp>
          <p:nvSpPr>
            <p:cNvPr id="21446" name="Google Shape;21446;p84"/>
            <p:cNvSpPr/>
            <p:nvPr/>
          </p:nvSpPr>
          <p:spPr>
            <a:xfrm>
              <a:off x="4373264" y="3795304"/>
              <a:ext cx="335150" cy="126237"/>
            </a:xfrm>
            <a:custGeom>
              <a:rect b="b" l="l" r="r" t="t"/>
              <a:pathLst>
                <a:path extrusionOk="0" h="4234" w="11241">
                  <a:moveTo>
                    <a:pt x="0" y="0"/>
                  </a:moveTo>
                  <a:lnTo>
                    <a:pt x="0" y="3525"/>
                  </a:lnTo>
                  <a:cubicBezTo>
                    <a:pt x="0" y="3596"/>
                    <a:pt x="24" y="3620"/>
                    <a:pt x="95" y="3620"/>
                  </a:cubicBezTo>
                  <a:lnTo>
                    <a:pt x="4930" y="3620"/>
                  </a:lnTo>
                  <a:lnTo>
                    <a:pt x="5573" y="4215"/>
                  </a:lnTo>
                  <a:cubicBezTo>
                    <a:pt x="5585" y="4227"/>
                    <a:pt x="5602" y="4233"/>
                    <a:pt x="5623" y="4233"/>
                  </a:cubicBezTo>
                  <a:cubicBezTo>
                    <a:pt x="5644" y="4233"/>
                    <a:pt x="5668" y="4227"/>
                    <a:pt x="5692" y="4215"/>
                  </a:cubicBezTo>
                  <a:lnTo>
                    <a:pt x="6311" y="3620"/>
                  </a:lnTo>
                  <a:lnTo>
                    <a:pt x="11169" y="3620"/>
                  </a:lnTo>
                  <a:cubicBezTo>
                    <a:pt x="11217" y="3620"/>
                    <a:pt x="11240" y="3596"/>
                    <a:pt x="11240" y="3525"/>
                  </a:cubicBezTo>
                  <a:lnTo>
                    <a:pt x="11240"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84"/>
            <p:cNvSpPr/>
            <p:nvPr/>
          </p:nvSpPr>
          <p:spPr>
            <a:xfrm>
              <a:off x="4693480" y="3795304"/>
              <a:ext cx="17054" cy="107960"/>
            </a:xfrm>
            <a:custGeom>
              <a:rect b="b" l="l" r="r" t="t"/>
              <a:pathLst>
                <a:path extrusionOk="0" h="3621" w="572">
                  <a:moveTo>
                    <a:pt x="96" y="0"/>
                  </a:moveTo>
                  <a:lnTo>
                    <a:pt x="96" y="3525"/>
                  </a:lnTo>
                  <a:cubicBezTo>
                    <a:pt x="96" y="3596"/>
                    <a:pt x="72" y="3620"/>
                    <a:pt x="0" y="3620"/>
                  </a:cubicBezTo>
                  <a:lnTo>
                    <a:pt x="477" y="3620"/>
                  </a:lnTo>
                  <a:cubicBezTo>
                    <a:pt x="548" y="3620"/>
                    <a:pt x="572" y="3596"/>
                    <a:pt x="572" y="3525"/>
                  </a:cubicBezTo>
                  <a:lnTo>
                    <a:pt x="572"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84"/>
            <p:cNvSpPr/>
            <p:nvPr/>
          </p:nvSpPr>
          <p:spPr>
            <a:xfrm>
              <a:off x="4373264" y="3686657"/>
              <a:ext cx="335150" cy="126952"/>
            </a:xfrm>
            <a:custGeom>
              <a:rect b="b" l="l" r="r" t="t"/>
              <a:pathLst>
                <a:path extrusionOk="0" h="4258" w="11241">
                  <a:moveTo>
                    <a:pt x="0" y="1"/>
                  </a:moveTo>
                  <a:lnTo>
                    <a:pt x="0" y="3644"/>
                  </a:lnTo>
                  <a:lnTo>
                    <a:pt x="4930" y="3644"/>
                  </a:lnTo>
                  <a:lnTo>
                    <a:pt x="5573" y="4240"/>
                  </a:lnTo>
                  <a:cubicBezTo>
                    <a:pt x="5585" y="4252"/>
                    <a:pt x="5602" y="4258"/>
                    <a:pt x="5623" y="4258"/>
                  </a:cubicBezTo>
                  <a:cubicBezTo>
                    <a:pt x="5644" y="4258"/>
                    <a:pt x="5668" y="4252"/>
                    <a:pt x="5692" y="4240"/>
                  </a:cubicBezTo>
                  <a:lnTo>
                    <a:pt x="6311" y="3644"/>
                  </a:lnTo>
                  <a:lnTo>
                    <a:pt x="11240" y="3644"/>
                  </a:lnTo>
                  <a:lnTo>
                    <a:pt x="11240"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84"/>
            <p:cNvSpPr/>
            <p:nvPr/>
          </p:nvSpPr>
          <p:spPr>
            <a:xfrm>
              <a:off x="4697029" y="3686657"/>
              <a:ext cx="14222" cy="108676"/>
            </a:xfrm>
            <a:custGeom>
              <a:rect b="b" l="l" r="r" t="t"/>
              <a:pathLst>
                <a:path extrusionOk="0" h="3645" w="477">
                  <a:moveTo>
                    <a:pt x="0" y="1"/>
                  </a:moveTo>
                  <a:lnTo>
                    <a:pt x="0" y="3644"/>
                  </a:lnTo>
                  <a:lnTo>
                    <a:pt x="477" y="3644"/>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84"/>
            <p:cNvSpPr/>
            <p:nvPr/>
          </p:nvSpPr>
          <p:spPr>
            <a:xfrm>
              <a:off x="4373264" y="3578725"/>
              <a:ext cx="335150" cy="126237"/>
            </a:xfrm>
            <a:custGeom>
              <a:rect b="b" l="l" r="r" t="t"/>
              <a:pathLst>
                <a:path extrusionOk="0" h="4234" w="11241">
                  <a:moveTo>
                    <a:pt x="24" y="1"/>
                  </a:moveTo>
                  <a:cubicBezTo>
                    <a:pt x="24" y="1"/>
                    <a:pt x="0" y="49"/>
                    <a:pt x="0" y="72"/>
                  </a:cubicBezTo>
                  <a:lnTo>
                    <a:pt x="0" y="3621"/>
                  </a:lnTo>
                  <a:lnTo>
                    <a:pt x="4930" y="3621"/>
                  </a:lnTo>
                  <a:lnTo>
                    <a:pt x="5573" y="4216"/>
                  </a:lnTo>
                  <a:cubicBezTo>
                    <a:pt x="5585" y="4228"/>
                    <a:pt x="5602" y="4234"/>
                    <a:pt x="5623" y="4234"/>
                  </a:cubicBezTo>
                  <a:cubicBezTo>
                    <a:pt x="5644" y="4234"/>
                    <a:pt x="5668" y="4228"/>
                    <a:pt x="5692" y="4216"/>
                  </a:cubicBezTo>
                  <a:lnTo>
                    <a:pt x="6311" y="3621"/>
                  </a:lnTo>
                  <a:lnTo>
                    <a:pt x="11240" y="3621"/>
                  </a:lnTo>
                  <a:lnTo>
                    <a:pt x="11240" y="72"/>
                  </a:lnTo>
                  <a:cubicBezTo>
                    <a:pt x="11240" y="25"/>
                    <a:pt x="11217" y="1"/>
                    <a:pt x="1116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84"/>
            <p:cNvSpPr/>
            <p:nvPr/>
          </p:nvSpPr>
          <p:spPr>
            <a:xfrm>
              <a:off x="4693480" y="3578725"/>
              <a:ext cx="17054" cy="107960"/>
            </a:xfrm>
            <a:custGeom>
              <a:rect b="b" l="l" r="r" t="t"/>
              <a:pathLst>
                <a:path extrusionOk="0" h="3621" w="572">
                  <a:moveTo>
                    <a:pt x="0" y="1"/>
                  </a:moveTo>
                  <a:cubicBezTo>
                    <a:pt x="72" y="1"/>
                    <a:pt x="96" y="25"/>
                    <a:pt x="96" y="72"/>
                  </a:cubicBezTo>
                  <a:lnTo>
                    <a:pt x="96" y="3621"/>
                  </a:lnTo>
                  <a:lnTo>
                    <a:pt x="572" y="3621"/>
                  </a:lnTo>
                  <a:lnTo>
                    <a:pt x="572" y="72"/>
                  </a:lnTo>
                  <a:cubicBezTo>
                    <a:pt x="572" y="49"/>
                    <a:pt x="548" y="1"/>
                    <a:pt x="4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84"/>
            <p:cNvSpPr/>
            <p:nvPr/>
          </p:nvSpPr>
          <p:spPr>
            <a:xfrm>
              <a:off x="4490408" y="3619214"/>
              <a:ext cx="196719" cy="10674"/>
            </a:xfrm>
            <a:custGeom>
              <a:rect b="b" l="l" r="r" t="t"/>
              <a:pathLst>
                <a:path extrusionOk="0" h="358" w="6598">
                  <a:moveTo>
                    <a:pt x="167" y="0"/>
                  </a:moveTo>
                  <a:cubicBezTo>
                    <a:pt x="96" y="0"/>
                    <a:pt x="0" y="72"/>
                    <a:pt x="0" y="143"/>
                  </a:cubicBezTo>
                  <a:cubicBezTo>
                    <a:pt x="0" y="262"/>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84"/>
            <p:cNvSpPr/>
            <p:nvPr/>
          </p:nvSpPr>
          <p:spPr>
            <a:xfrm>
              <a:off x="4490408" y="3643365"/>
              <a:ext cx="143440" cy="10674"/>
            </a:xfrm>
            <a:custGeom>
              <a:rect b="b" l="l" r="r" t="t"/>
              <a:pathLst>
                <a:path extrusionOk="0" h="358" w="4811">
                  <a:moveTo>
                    <a:pt x="167" y="0"/>
                  </a:moveTo>
                  <a:cubicBezTo>
                    <a:pt x="96" y="0"/>
                    <a:pt x="0" y="48"/>
                    <a:pt x="0" y="143"/>
                  </a:cubicBezTo>
                  <a:cubicBezTo>
                    <a:pt x="0" y="262"/>
                    <a:pt x="96" y="357"/>
                    <a:pt x="167" y="357"/>
                  </a:cubicBezTo>
                  <a:lnTo>
                    <a:pt x="4644" y="357"/>
                  </a:lnTo>
                  <a:cubicBezTo>
                    <a:pt x="4740" y="357"/>
                    <a:pt x="4811" y="286"/>
                    <a:pt x="4811" y="214"/>
                  </a:cubicBezTo>
                  <a:cubicBezTo>
                    <a:pt x="4811" y="95"/>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84"/>
            <p:cNvSpPr/>
            <p:nvPr/>
          </p:nvSpPr>
          <p:spPr>
            <a:xfrm>
              <a:off x="4490408" y="3726430"/>
              <a:ext cx="196719" cy="10674"/>
            </a:xfrm>
            <a:custGeom>
              <a:rect b="b" l="l" r="r" t="t"/>
              <a:pathLst>
                <a:path extrusionOk="0" h="358" w="6598">
                  <a:moveTo>
                    <a:pt x="167" y="0"/>
                  </a:moveTo>
                  <a:cubicBezTo>
                    <a:pt x="96" y="0"/>
                    <a:pt x="0" y="72"/>
                    <a:pt x="0" y="167"/>
                  </a:cubicBezTo>
                  <a:cubicBezTo>
                    <a:pt x="0" y="286"/>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84"/>
            <p:cNvSpPr/>
            <p:nvPr/>
          </p:nvSpPr>
          <p:spPr>
            <a:xfrm>
              <a:off x="4490408" y="3751266"/>
              <a:ext cx="143440" cy="10674"/>
            </a:xfrm>
            <a:custGeom>
              <a:rect b="b" l="l" r="r" t="t"/>
              <a:pathLst>
                <a:path extrusionOk="0" h="358" w="4811">
                  <a:moveTo>
                    <a:pt x="167" y="1"/>
                  </a:moveTo>
                  <a:cubicBezTo>
                    <a:pt x="96" y="1"/>
                    <a:pt x="0" y="72"/>
                    <a:pt x="0" y="167"/>
                  </a:cubicBezTo>
                  <a:cubicBezTo>
                    <a:pt x="0" y="287"/>
                    <a:pt x="96" y="358"/>
                    <a:pt x="167" y="358"/>
                  </a:cubicBezTo>
                  <a:lnTo>
                    <a:pt x="4644" y="358"/>
                  </a:lnTo>
                  <a:cubicBezTo>
                    <a:pt x="4740" y="358"/>
                    <a:pt x="4811" y="310"/>
                    <a:pt x="4811" y="215"/>
                  </a:cubicBezTo>
                  <a:cubicBezTo>
                    <a:pt x="4811" y="96"/>
                    <a:pt x="4763" y="1"/>
                    <a:pt x="4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84"/>
            <p:cNvSpPr/>
            <p:nvPr/>
          </p:nvSpPr>
          <p:spPr>
            <a:xfrm>
              <a:off x="4439990" y="3605022"/>
              <a:ext cx="22033" cy="57543"/>
            </a:xfrm>
            <a:custGeom>
              <a:rect b="b" l="l" r="r" t="t"/>
              <a:pathLst>
                <a:path extrusionOk="0" h="1930" w="739">
                  <a:moveTo>
                    <a:pt x="215" y="0"/>
                  </a:moveTo>
                  <a:cubicBezTo>
                    <a:pt x="167" y="0"/>
                    <a:pt x="96" y="24"/>
                    <a:pt x="72" y="95"/>
                  </a:cubicBezTo>
                  <a:cubicBezTo>
                    <a:pt x="1" y="191"/>
                    <a:pt x="72" y="333"/>
                    <a:pt x="191" y="333"/>
                  </a:cubicBezTo>
                  <a:lnTo>
                    <a:pt x="382" y="333"/>
                  </a:lnTo>
                  <a:lnTo>
                    <a:pt x="382" y="1762"/>
                  </a:lnTo>
                  <a:cubicBezTo>
                    <a:pt x="382" y="1810"/>
                    <a:pt x="405" y="1881"/>
                    <a:pt x="453" y="1905"/>
                  </a:cubicBezTo>
                  <a:cubicBezTo>
                    <a:pt x="487" y="1922"/>
                    <a:pt x="521" y="1930"/>
                    <a:pt x="553" y="1930"/>
                  </a:cubicBezTo>
                  <a:cubicBezTo>
                    <a:pt x="656" y="1930"/>
                    <a:pt x="739" y="1853"/>
                    <a:pt x="739" y="1762"/>
                  </a:cubicBezTo>
                  <a:lnTo>
                    <a:pt x="739" y="143"/>
                  </a:lnTo>
                  <a:cubicBezTo>
                    <a:pt x="739" y="71"/>
                    <a:pt x="667"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84"/>
            <p:cNvSpPr/>
            <p:nvPr/>
          </p:nvSpPr>
          <p:spPr>
            <a:xfrm>
              <a:off x="4392435" y="3603800"/>
              <a:ext cx="38342" cy="60465"/>
            </a:xfrm>
            <a:custGeom>
              <a:rect b="b" l="l" r="r" t="t"/>
              <a:pathLst>
                <a:path extrusionOk="0" h="2028" w="1286">
                  <a:moveTo>
                    <a:pt x="624" y="332"/>
                  </a:moveTo>
                  <a:cubicBezTo>
                    <a:pt x="654" y="332"/>
                    <a:pt x="685" y="338"/>
                    <a:pt x="714" y="351"/>
                  </a:cubicBezTo>
                  <a:cubicBezTo>
                    <a:pt x="834" y="374"/>
                    <a:pt x="929" y="494"/>
                    <a:pt x="929" y="636"/>
                  </a:cubicBezTo>
                  <a:lnTo>
                    <a:pt x="929" y="1375"/>
                  </a:lnTo>
                  <a:cubicBezTo>
                    <a:pt x="929" y="1494"/>
                    <a:pt x="834" y="1613"/>
                    <a:pt x="714" y="1684"/>
                  </a:cubicBezTo>
                  <a:cubicBezTo>
                    <a:pt x="692" y="1691"/>
                    <a:pt x="670" y="1694"/>
                    <a:pt x="647" y="1694"/>
                  </a:cubicBezTo>
                  <a:cubicBezTo>
                    <a:pt x="501" y="1694"/>
                    <a:pt x="357" y="1567"/>
                    <a:pt x="357" y="1422"/>
                  </a:cubicBezTo>
                  <a:lnTo>
                    <a:pt x="357" y="613"/>
                  </a:lnTo>
                  <a:cubicBezTo>
                    <a:pt x="357" y="456"/>
                    <a:pt x="486" y="332"/>
                    <a:pt x="624" y="332"/>
                  </a:cubicBezTo>
                  <a:close/>
                  <a:moveTo>
                    <a:pt x="639" y="1"/>
                  </a:moveTo>
                  <a:cubicBezTo>
                    <a:pt x="278" y="1"/>
                    <a:pt x="0" y="300"/>
                    <a:pt x="0" y="636"/>
                  </a:cubicBezTo>
                  <a:lnTo>
                    <a:pt x="0" y="1375"/>
                  </a:lnTo>
                  <a:cubicBezTo>
                    <a:pt x="0" y="1740"/>
                    <a:pt x="291" y="2028"/>
                    <a:pt x="663" y="2028"/>
                  </a:cubicBezTo>
                  <a:cubicBezTo>
                    <a:pt x="703" y="2028"/>
                    <a:pt x="744" y="2025"/>
                    <a:pt x="786" y="2018"/>
                  </a:cubicBezTo>
                  <a:cubicBezTo>
                    <a:pt x="1072" y="1922"/>
                    <a:pt x="1286" y="1660"/>
                    <a:pt x="1286" y="1351"/>
                  </a:cubicBezTo>
                  <a:lnTo>
                    <a:pt x="1286" y="636"/>
                  </a:lnTo>
                  <a:cubicBezTo>
                    <a:pt x="1286" y="351"/>
                    <a:pt x="1072" y="65"/>
                    <a:pt x="786" y="17"/>
                  </a:cubicBezTo>
                  <a:cubicBezTo>
                    <a:pt x="736" y="6"/>
                    <a:pt x="686" y="1"/>
                    <a:pt x="6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84"/>
            <p:cNvSpPr/>
            <p:nvPr/>
          </p:nvSpPr>
          <p:spPr>
            <a:xfrm>
              <a:off x="4436442" y="3713639"/>
              <a:ext cx="34824" cy="56827"/>
            </a:xfrm>
            <a:custGeom>
              <a:rect b="b" l="l" r="r" t="t"/>
              <a:pathLst>
                <a:path extrusionOk="0" h="1906" w="1168">
                  <a:moveTo>
                    <a:pt x="548" y="1"/>
                  </a:moveTo>
                  <a:cubicBezTo>
                    <a:pt x="286" y="1"/>
                    <a:pt x="72" y="167"/>
                    <a:pt x="24" y="429"/>
                  </a:cubicBezTo>
                  <a:cubicBezTo>
                    <a:pt x="1" y="525"/>
                    <a:pt x="48" y="620"/>
                    <a:pt x="120" y="644"/>
                  </a:cubicBezTo>
                  <a:cubicBezTo>
                    <a:pt x="140" y="648"/>
                    <a:pt x="159" y="650"/>
                    <a:pt x="177" y="650"/>
                  </a:cubicBezTo>
                  <a:cubicBezTo>
                    <a:pt x="262" y="650"/>
                    <a:pt x="318" y="603"/>
                    <a:pt x="358" y="525"/>
                  </a:cubicBezTo>
                  <a:cubicBezTo>
                    <a:pt x="382" y="429"/>
                    <a:pt x="477" y="358"/>
                    <a:pt x="548" y="358"/>
                  </a:cubicBezTo>
                  <a:cubicBezTo>
                    <a:pt x="667" y="358"/>
                    <a:pt x="763" y="429"/>
                    <a:pt x="763" y="548"/>
                  </a:cubicBezTo>
                  <a:lnTo>
                    <a:pt x="763" y="596"/>
                  </a:lnTo>
                  <a:cubicBezTo>
                    <a:pt x="739" y="644"/>
                    <a:pt x="715" y="739"/>
                    <a:pt x="644" y="858"/>
                  </a:cubicBezTo>
                  <a:cubicBezTo>
                    <a:pt x="405" y="1191"/>
                    <a:pt x="262" y="1382"/>
                    <a:pt x="191" y="1477"/>
                  </a:cubicBezTo>
                  <a:cubicBezTo>
                    <a:pt x="120" y="1596"/>
                    <a:pt x="48" y="1668"/>
                    <a:pt x="72" y="1739"/>
                  </a:cubicBezTo>
                  <a:cubicBezTo>
                    <a:pt x="120" y="1811"/>
                    <a:pt x="143" y="1834"/>
                    <a:pt x="191" y="1858"/>
                  </a:cubicBezTo>
                  <a:cubicBezTo>
                    <a:pt x="239" y="1858"/>
                    <a:pt x="262" y="1906"/>
                    <a:pt x="524" y="1906"/>
                  </a:cubicBezTo>
                  <a:lnTo>
                    <a:pt x="1001" y="1906"/>
                  </a:lnTo>
                  <a:cubicBezTo>
                    <a:pt x="1096" y="1906"/>
                    <a:pt x="1167" y="1834"/>
                    <a:pt x="1167" y="1739"/>
                  </a:cubicBezTo>
                  <a:cubicBezTo>
                    <a:pt x="1167" y="1620"/>
                    <a:pt x="1120" y="1549"/>
                    <a:pt x="1001" y="1549"/>
                  </a:cubicBezTo>
                  <a:lnTo>
                    <a:pt x="548" y="1549"/>
                  </a:lnTo>
                  <a:cubicBezTo>
                    <a:pt x="644" y="1429"/>
                    <a:pt x="763" y="1263"/>
                    <a:pt x="905" y="1072"/>
                  </a:cubicBezTo>
                  <a:cubicBezTo>
                    <a:pt x="977" y="906"/>
                    <a:pt x="1072" y="763"/>
                    <a:pt x="1096" y="644"/>
                  </a:cubicBezTo>
                  <a:cubicBezTo>
                    <a:pt x="1120" y="548"/>
                    <a:pt x="1096" y="429"/>
                    <a:pt x="1072" y="358"/>
                  </a:cubicBezTo>
                  <a:cubicBezTo>
                    <a:pt x="1025" y="286"/>
                    <a:pt x="1001" y="239"/>
                    <a:pt x="953" y="167"/>
                  </a:cubicBezTo>
                  <a:cubicBezTo>
                    <a:pt x="858" y="48"/>
                    <a:pt x="715"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84"/>
            <p:cNvSpPr/>
            <p:nvPr/>
          </p:nvSpPr>
          <p:spPr>
            <a:xfrm>
              <a:off x="4392435" y="3712238"/>
              <a:ext cx="36941" cy="56947"/>
            </a:xfrm>
            <a:custGeom>
              <a:rect b="b" l="l" r="r" t="t"/>
              <a:pathLst>
                <a:path extrusionOk="0" h="1910" w="1239">
                  <a:moveTo>
                    <a:pt x="595" y="357"/>
                  </a:moveTo>
                  <a:cubicBezTo>
                    <a:pt x="762" y="357"/>
                    <a:pt x="881" y="476"/>
                    <a:pt x="881" y="643"/>
                  </a:cubicBezTo>
                  <a:lnTo>
                    <a:pt x="881" y="1310"/>
                  </a:lnTo>
                  <a:cubicBezTo>
                    <a:pt x="881" y="1429"/>
                    <a:pt x="786" y="1548"/>
                    <a:pt x="643" y="1596"/>
                  </a:cubicBezTo>
                  <a:cubicBezTo>
                    <a:pt x="476" y="1596"/>
                    <a:pt x="357" y="1476"/>
                    <a:pt x="357" y="1310"/>
                  </a:cubicBezTo>
                  <a:lnTo>
                    <a:pt x="357" y="643"/>
                  </a:lnTo>
                  <a:cubicBezTo>
                    <a:pt x="357" y="524"/>
                    <a:pt x="453" y="405"/>
                    <a:pt x="595" y="357"/>
                  </a:cubicBezTo>
                  <a:close/>
                  <a:moveTo>
                    <a:pt x="643" y="0"/>
                  </a:moveTo>
                  <a:cubicBezTo>
                    <a:pt x="310" y="0"/>
                    <a:pt x="0" y="286"/>
                    <a:pt x="0" y="595"/>
                  </a:cubicBezTo>
                  <a:lnTo>
                    <a:pt x="0" y="1286"/>
                  </a:lnTo>
                  <a:cubicBezTo>
                    <a:pt x="0" y="1619"/>
                    <a:pt x="286" y="1881"/>
                    <a:pt x="595" y="1905"/>
                  </a:cubicBezTo>
                  <a:cubicBezTo>
                    <a:pt x="618" y="1908"/>
                    <a:pt x="641" y="1910"/>
                    <a:pt x="664" y="1910"/>
                  </a:cubicBezTo>
                  <a:cubicBezTo>
                    <a:pt x="970" y="1910"/>
                    <a:pt x="1238" y="1620"/>
                    <a:pt x="1238" y="1310"/>
                  </a:cubicBezTo>
                  <a:lnTo>
                    <a:pt x="1238" y="643"/>
                  </a:lnTo>
                  <a:cubicBezTo>
                    <a:pt x="1238" y="310"/>
                    <a:pt x="953" y="48"/>
                    <a:pt x="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84"/>
            <p:cNvSpPr/>
            <p:nvPr/>
          </p:nvSpPr>
          <p:spPr>
            <a:xfrm>
              <a:off x="4437158" y="3821571"/>
              <a:ext cx="33393" cy="56112"/>
            </a:xfrm>
            <a:custGeom>
              <a:rect b="b" l="l" r="r" t="t"/>
              <a:pathLst>
                <a:path extrusionOk="0" h="1882" w="1120">
                  <a:moveTo>
                    <a:pt x="572" y="0"/>
                  </a:moveTo>
                  <a:cubicBezTo>
                    <a:pt x="286" y="0"/>
                    <a:pt x="48" y="191"/>
                    <a:pt x="24" y="453"/>
                  </a:cubicBezTo>
                  <a:cubicBezTo>
                    <a:pt x="0" y="548"/>
                    <a:pt x="48" y="620"/>
                    <a:pt x="167" y="667"/>
                  </a:cubicBezTo>
                  <a:cubicBezTo>
                    <a:pt x="179" y="670"/>
                    <a:pt x="192" y="672"/>
                    <a:pt x="204" y="672"/>
                  </a:cubicBezTo>
                  <a:cubicBezTo>
                    <a:pt x="286" y="672"/>
                    <a:pt x="361" y="604"/>
                    <a:pt x="381" y="501"/>
                  </a:cubicBezTo>
                  <a:cubicBezTo>
                    <a:pt x="405" y="429"/>
                    <a:pt x="500" y="334"/>
                    <a:pt x="596" y="334"/>
                  </a:cubicBezTo>
                  <a:cubicBezTo>
                    <a:pt x="715" y="334"/>
                    <a:pt x="810" y="429"/>
                    <a:pt x="810" y="548"/>
                  </a:cubicBezTo>
                  <a:cubicBezTo>
                    <a:pt x="810" y="667"/>
                    <a:pt x="715" y="739"/>
                    <a:pt x="596" y="739"/>
                  </a:cubicBezTo>
                  <a:cubicBezTo>
                    <a:pt x="500" y="739"/>
                    <a:pt x="405" y="834"/>
                    <a:pt x="405" y="929"/>
                  </a:cubicBezTo>
                  <a:cubicBezTo>
                    <a:pt x="405" y="1024"/>
                    <a:pt x="500" y="1096"/>
                    <a:pt x="596" y="1096"/>
                  </a:cubicBezTo>
                  <a:cubicBezTo>
                    <a:pt x="715" y="1096"/>
                    <a:pt x="810" y="1191"/>
                    <a:pt x="810" y="1310"/>
                  </a:cubicBezTo>
                  <a:cubicBezTo>
                    <a:pt x="810" y="1429"/>
                    <a:pt x="715" y="1525"/>
                    <a:pt x="596" y="1525"/>
                  </a:cubicBezTo>
                  <a:cubicBezTo>
                    <a:pt x="500" y="1525"/>
                    <a:pt x="405" y="1429"/>
                    <a:pt x="381" y="1334"/>
                  </a:cubicBezTo>
                  <a:lnTo>
                    <a:pt x="381" y="1310"/>
                  </a:lnTo>
                  <a:cubicBezTo>
                    <a:pt x="381" y="1215"/>
                    <a:pt x="286" y="1144"/>
                    <a:pt x="215" y="1144"/>
                  </a:cubicBezTo>
                  <a:cubicBezTo>
                    <a:pt x="119" y="1144"/>
                    <a:pt x="24" y="1215"/>
                    <a:pt x="24" y="1310"/>
                  </a:cubicBezTo>
                  <a:lnTo>
                    <a:pt x="24" y="1405"/>
                  </a:lnTo>
                  <a:cubicBezTo>
                    <a:pt x="48" y="1667"/>
                    <a:pt x="286" y="1882"/>
                    <a:pt x="572" y="1882"/>
                  </a:cubicBezTo>
                  <a:cubicBezTo>
                    <a:pt x="858" y="1882"/>
                    <a:pt x="1120" y="1644"/>
                    <a:pt x="1120" y="1310"/>
                  </a:cubicBezTo>
                  <a:cubicBezTo>
                    <a:pt x="1120" y="1167"/>
                    <a:pt x="1072" y="1048"/>
                    <a:pt x="977" y="929"/>
                  </a:cubicBezTo>
                  <a:cubicBezTo>
                    <a:pt x="1072" y="834"/>
                    <a:pt x="1120" y="691"/>
                    <a:pt x="1120" y="548"/>
                  </a:cubicBezTo>
                  <a:cubicBezTo>
                    <a:pt x="1120" y="239"/>
                    <a:pt x="858" y="0"/>
                    <a:pt x="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84"/>
            <p:cNvSpPr/>
            <p:nvPr/>
          </p:nvSpPr>
          <p:spPr>
            <a:xfrm>
              <a:off x="4392435" y="3820855"/>
              <a:ext cx="36225" cy="56827"/>
            </a:xfrm>
            <a:custGeom>
              <a:rect b="b" l="l" r="r" t="t"/>
              <a:pathLst>
                <a:path extrusionOk="0" h="1906" w="1215">
                  <a:moveTo>
                    <a:pt x="595" y="334"/>
                  </a:moveTo>
                  <a:cubicBezTo>
                    <a:pt x="762" y="334"/>
                    <a:pt x="881" y="453"/>
                    <a:pt x="881" y="596"/>
                  </a:cubicBezTo>
                  <a:lnTo>
                    <a:pt x="881" y="1287"/>
                  </a:lnTo>
                  <a:cubicBezTo>
                    <a:pt x="881" y="1406"/>
                    <a:pt x="786" y="1501"/>
                    <a:pt x="643" y="1549"/>
                  </a:cubicBezTo>
                  <a:cubicBezTo>
                    <a:pt x="476" y="1549"/>
                    <a:pt x="357" y="1429"/>
                    <a:pt x="357" y="1287"/>
                  </a:cubicBezTo>
                  <a:lnTo>
                    <a:pt x="357" y="596"/>
                  </a:lnTo>
                  <a:cubicBezTo>
                    <a:pt x="357" y="477"/>
                    <a:pt x="453" y="358"/>
                    <a:pt x="595" y="334"/>
                  </a:cubicBezTo>
                  <a:close/>
                  <a:moveTo>
                    <a:pt x="619" y="1"/>
                  </a:moveTo>
                  <a:cubicBezTo>
                    <a:pt x="310" y="1"/>
                    <a:pt x="0" y="263"/>
                    <a:pt x="0" y="596"/>
                  </a:cubicBezTo>
                  <a:lnTo>
                    <a:pt x="0" y="1287"/>
                  </a:lnTo>
                  <a:cubicBezTo>
                    <a:pt x="0" y="1596"/>
                    <a:pt x="286" y="1882"/>
                    <a:pt x="595" y="1906"/>
                  </a:cubicBezTo>
                  <a:cubicBezTo>
                    <a:pt x="929" y="1906"/>
                    <a:pt x="1215" y="1644"/>
                    <a:pt x="1215" y="1310"/>
                  </a:cubicBezTo>
                  <a:lnTo>
                    <a:pt x="1215" y="620"/>
                  </a:lnTo>
                  <a:cubicBezTo>
                    <a:pt x="1215" y="286"/>
                    <a:pt x="953" y="24"/>
                    <a:pt x="6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84"/>
            <p:cNvSpPr/>
            <p:nvPr/>
          </p:nvSpPr>
          <p:spPr>
            <a:xfrm>
              <a:off x="4490408" y="3835048"/>
              <a:ext cx="196719" cy="10704"/>
            </a:xfrm>
            <a:custGeom>
              <a:rect b="b" l="l" r="r" t="t"/>
              <a:pathLst>
                <a:path extrusionOk="0" h="359" w="6598">
                  <a:moveTo>
                    <a:pt x="167" y="1"/>
                  </a:moveTo>
                  <a:cubicBezTo>
                    <a:pt x="96" y="1"/>
                    <a:pt x="0" y="49"/>
                    <a:pt x="0" y="144"/>
                  </a:cubicBezTo>
                  <a:cubicBezTo>
                    <a:pt x="0" y="263"/>
                    <a:pt x="96" y="358"/>
                    <a:pt x="167" y="358"/>
                  </a:cubicBezTo>
                  <a:lnTo>
                    <a:pt x="6430" y="358"/>
                  </a:lnTo>
                  <a:cubicBezTo>
                    <a:pt x="6526" y="358"/>
                    <a:pt x="6597" y="287"/>
                    <a:pt x="6597" y="215"/>
                  </a:cubicBezTo>
                  <a:cubicBezTo>
                    <a:pt x="6597" y="96"/>
                    <a:pt x="6549" y="1"/>
                    <a:pt x="6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84"/>
            <p:cNvSpPr/>
            <p:nvPr/>
          </p:nvSpPr>
          <p:spPr>
            <a:xfrm>
              <a:off x="4490408" y="3859914"/>
              <a:ext cx="143440" cy="10674"/>
            </a:xfrm>
            <a:custGeom>
              <a:rect b="b" l="l" r="r" t="t"/>
              <a:pathLst>
                <a:path extrusionOk="0" h="358" w="4811">
                  <a:moveTo>
                    <a:pt x="167" y="0"/>
                  </a:moveTo>
                  <a:cubicBezTo>
                    <a:pt x="96" y="0"/>
                    <a:pt x="0" y="48"/>
                    <a:pt x="0" y="143"/>
                  </a:cubicBezTo>
                  <a:cubicBezTo>
                    <a:pt x="0" y="262"/>
                    <a:pt x="96" y="358"/>
                    <a:pt x="167" y="358"/>
                  </a:cubicBezTo>
                  <a:lnTo>
                    <a:pt x="4644" y="358"/>
                  </a:lnTo>
                  <a:cubicBezTo>
                    <a:pt x="4740" y="358"/>
                    <a:pt x="4811" y="286"/>
                    <a:pt x="4811" y="215"/>
                  </a:cubicBezTo>
                  <a:cubicBezTo>
                    <a:pt x="4811" y="96"/>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84"/>
            <p:cNvSpPr/>
            <p:nvPr/>
          </p:nvSpPr>
          <p:spPr>
            <a:xfrm>
              <a:off x="4366853" y="3573060"/>
              <a:ext cx="348657" cy="354321"/>
            </a:xfrm>
            <a:custGeom>
              <a:rect b="b" l="l" r="r" t="t"/>
              <a:pathLst>
                <a:path extrusionOk="0" h="11884" w="11694">
                  <a:moveTo>
                    <a:pt x="11289" y="334"/>
                  </a:moveTo>
                  <a:lnTo>
                    <a:pt x="11336" y="3644"/>
                  </a:lnTo>
                  <a:lnTo>
                    <a:pt x="6550" y="3644"/>
                  </a:lnTo>
                  <a:cubicBezTo>
                    <a:pt x="6526" y="3644"/>
                    <a:pt x="6454" y="3668"/>
                    <a:pt x="6431" y="3692"/>
                  </a:cubicBezTo>
                  <a:lnTo>
                    <a:pt x="5835" y="4263"/>
                  </a:lnTo>
                  <a:lnTo>
                    <a:pt x="5240" y="3692"/>
                  </a:lnTo>
                  <a:cubicBezTo>
                    <a:pt x="5216" y="3668"/>
                    <a:pt x="5145" y="3644"/>
                    <a:pt x="5121" y="3644"/>
                  </a:cubicBezTo>
                  <a:lnTo>
                    <a:pt x="334" y="3644"/>
                  </a:lnTo>
                  <a:lnTo>
                    <a:pt x="334" y="334"/>
                  </a:lnTo>
                  <a:close/>
                  <a:moveTo>
                    <a:pt x="239" y="0"/>
                  </a:moveTo>
                  <a:cubicBezTo>
                    <a:pt x="144" y="0"/>
                    <a:pt x="72" y="96"/>
                    <a:pt x="72" y="191"/>
                  </a:cubicBezTo>
                  <a:lnTo>
                    <a:pt x="72" y="4620"/>
                  </a:lnTo>
                  <a:cubicBezTo>
                    <a:pt x="72" y="4644"/>
                    <a:pt x="96" y="4716"/>
                    <a:pt x="120" y="4716"/>
                  </a:cubicBezTo>
                  <a:cubicBezTo>
                    <a:pt x="159" y="4735"/>
                    <a:pt x="200" y="4744"/>
                    <a:pt x="239" y="4744"/>
                  </a:cubicBezTo>
                  <a:cubicBezTo>
                    <a:pt x="342" y="4744"/>
                    <a:pt x="429" y="4683"/>
                    <a:pt x="429" y="4597"/>
                  </a:cubicBezTo>
                  <a:lnTo>
                    <a:pt x="429" y="4001"/>
                  </a:lnTo>
                  <a:lnTo>
                    <a:pt x="5121" y="4001"/>
                  </a:lnTo>
                  <a:lnTo>
                    <a:pt x="5716" y="4549"/>
                  </a:lnTo>
                  <a:cubicBezTo>
                    <a:pt x="5788" y="4620"/>
                    <a:pt x="5835" y="4620"/>
                    <a:pt x="5907" y="4620"/>
                  </a:cubicBezTo>
                  <a:cubicBezTo>
                    <a:pt x="5954" y="4620"/>
                    <a:pt x="6026" y="4597"/>
                    <a:pt x="6073" y="4549"/>
                  </a:cubicBezTo>
                  <a:lnTo>
                    <a:pt x="6669" y="4001"/>
                  </a:lnTo>
                  <a:lnTo>
                    <a:pt x="11384" y="4001"/>
                  </a:lnTo>
                  <a:lnTo>
                    <a:pt x="11384" y="7264"/>
                  </a:lnTo>
                  <a:lnTo>
                    <a:pt x="6574" y="7264"/>
                  </a:lnTo>
                  <a:cubicBezTo>
                    <a:pt x="6526" y="7264"/>
                    <a:pt x="6502" y="7288"/>
                    <a:pt x="6454" y="7335"/>
                  </a:cubicBezTo>
                  <a:lnTo>
                    <a:pt x="5859" y="7883"/>
                  </a:lnTo>
                  <a:lnTo>
                    <a:pt x="5264" y="7335"/>
                  </a:lnTo>
                  <a:cubicBezTo>
                    <a:pt x="5240" y="7288"/>
                    <a:pt x="5192" y="7264"/>
                    <a:pt x="5145" y="7264"/>
                  </a:cubicBezTo>
                  <a:lnTo>
                    <a:pt x="358" y="7264"/>
                  </a:lnTo>
                  <a:lnTo>
                    <a:pt x="358" y="5430"/>
                  </a:lnTo>
                  <a:cubicBezTo>
                    <a:pt x="358" y="5335"/>
                    <a:pt x="286" y="5240"/>
                    <a:pt x="215" y="5240"/>
                  </a:cubicBezTo>
                  <a:cubicBezTo>
                    <a:pt x="96" y="5240"/>
                    <a:pt x="1" y="5311"/>
                    <a:pt x="1" y="5430"/>
                  </a:cubicBezTo>
                  <a:lnTo>
                    <a:pt x="1" y="10979"/>
                  </a:lnTo>
                  <a:cubicBezTo>
                    <a:pt x="1" y="11146"/>
                    <a:pt x="120" y="11265"/>
                    <a:pt x="263" y="11265"/>
                  </a:cubicBezTo>
                  <a:lnTo>
                    <a:pt x="5049" y="11265"/>
                  </a:lnTo>
                  <a:lnTo>
                    <a:pt x="5645" y="11812"/>
                  </a:lnTo>
                  <a:cubicBezTo>
                    <a:pt x="5716" y="11884"/>
                    <a:pt x="5788" y="11884"/>
                    <a:pt x="5835" y="11884"/>
                  </a:cubicBezTo>
                  <a:cubicBezTo>
                    <a:pt x="5883" y="11884"/>
                    <a:pt x="5954" y="11860"/>
                    <a:pt x="6002" y="11812"/>
                  </a:cubicBezTo>
                  <a:lnTo>
                    <a:pt x="6597" y="11265"/>
                  </a:lnTo>
                  <a:lnTo>
                    <a:pt x="7859" y="11265"/>
                  </a:lnTo>
                  <a:cubicBezTo>
                    <a:pt x="7955" y="11265"/>
                    <a:pt x="8026" y="11193"/>
                    <a:pt x="8026" y="11098"/>
                  </a:cubicBezTo>
                  <a:cubicBezTo>
                    <a:pt x="8026" y="10979"/>
                    <a:pt x="7979" y="10907"/>
                    <a:pt x="7859" y="10907"/>
                  </a:cubicBezTo>
                  <a:lnTo>
                    <a:pt x="6550" y="10907"/>
                  </a:lnTo>
                  <a:cubicBezTo>
                    <a:pt x="6526" y="10907"/>
                    <a:pt x="6454" y="10931"/>
                    <a:pt x="6431" y="10955"/>
                  </a:cubicBezTo>
                  <a:lnTo>
                    <a:pt x="5835" y="11527"/>
                  </a:lnTo>
                  <a:lnTo>
                    <a:pt x="5240" y="10955"/>
                  </a:lnTo>
                  <a:cubicBezTo>
                    <a:pt x="5216" y="10931"/>
                    <a:pt x="5145" y="10907"/>
                    <a:pt x="5121" y="10907"/>
                  </a:cubicBezTo>
                  <a:lnTo>
                    <a:pt x="334" y="10907"/>
                  </a:lnTo>
                  <a:lnTo>
                    <a:pt x="334" y="7597"/>
                  </a:lnTo>
                  <a:lnTo>
                    <a:pt x="5026" y="7597"/>
                  </a:lnTo>
                  <a:lnTo>
                    <a:pt x="5621" y="8145"/>
                  </a:lnTo>
                  <a:cubicBezTo>
                    <a:pt x="5692" y="8216"/>
                    <a:pt x="5740" y="8216"/>
                    <a:pt x="5811" y="8216"/>
                  </a:cubicBezTo>
                  <a:cubicBezTo>
                    <a:pt x="5859" y="8216"/>
                    <a:pt x="5931" y="8193"/>
                    <a:pt x="5978" y="8145"/>
                  </a:cubicBezTo>
                  <a:lnTo>
                    <a:pt x="6574" y="7597"/>
                  </a:lnTo>
                  <a:lnTo>
                    <a:pt x="11289" y="7597"/>
                  </a:lnTo>
                  <a:lnTo>
                    <a:pt x="11289" y="10907"/>
                  </a:lnTo>
                  <a:lnTo>
                    <a:pt x="8669" y="10907"/>
                  </a:lnTo>
                  <a:cubicBezTo>
                    <a:pt x="8574" y="10907"/>
                    <a:pt x="8479" y="10955"/>
                    <a:pt x="8479" y="11050"/>
                  </a:cubicBezTo>
                  <a:cubicBezTo>
                    <a:pt x="8479" y="11169"/>
                    <a:pt x="8550" y="11265"/>
                    <a:pt x="8669" y="11265"/>
                  </a:cubicBezTo>
                  <a:lnTo>
                    <a:pt x="11360" y="11265"/>
                  </a:lnTo>
                  <a:cubicBezTo>
                    <a:pt x="11527" y="11265"/>
                    <a:pt x="11646" y="11146"/>
                    <a:pt x="11646" y="10979"/>
                  </a:cubicBezTo>
                  <a:lnTo>
                    <a:pt x="11646" y="262"/>
                  </a:lnTo>
                  <a:cubicBezTo>
                    <a:pt x="11694" y="119"/>
                    <a:pt x="11575" y="0"/>
                    <a:pt x="11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5" name="Google Shape;21465;p84"/>
          <p:cNvGrpSpPr/>
          <p:nvPr/>
        </p:nvGrpSpPr>
        <p:grpSpPr>
          <a:xfrm>
            <a:off x="3253852" y="3573060"/>
            <a:ext cx="354321" cy="355753"/>
            <a:chOff x="3672939" y="3573060"/>
            <a:chExt cx="354321" cy="355753"/>
          </a:xfrm>
        </p:grpSpPr>
        <p:sp>
          <p:nvSpPr>
            <p:cNvPr id="21466" name="Google Shape;21466;p84"/>
            <p:cNvSpPr/>
            <p:nvPr/>
          </p:nvSpPr>
          <p:spPr>
            <a:xfrm>
              <a:off x="3677888" y="3896825"/>
              <a:ext cx="343678" cy="24180"/>
            </a:xfrm>
            <a:custGeom>
              <a:rect b="b" l="l" r="r" t="t"/>
              <a:pathLst>
                <a:path extrusionOk="0" h="811" w="11527">
                  <a:moveTo>
                    <a:pt x="144" y="1"/>
                  </a:moveTo>
                  <a:cubicBezTo>
                    <a:pt x="72" y="1"/>
                    <a:pt x="1" y="72"/>
                    <a:pt x="1" y="120"/>
                  </a:cubicBezTo>
                  <a:lnTo>
                    <a:pt x="1" y="691"/>
                  </a:lnTo>
                  <a:cubicBezTo>
                    <a:pt x="1" y="739"/>
                    <a:pt x="72" y="810"/>
                    <a:pt x="144" y="810"/>
                  </a:cubicBezTo>
                  <a:lnTo>
                    <a:pt x="11408" y="810"/>
                  </a:lnTo>
                  <a:cubicBezTo>
                    <a:pt x="11479" y="810"/>
                    <a:pt x="11503" y="787"/>
                    <a:pt x="11527" y="691"/>
                  </a:cubicBezTo>
                  <a:lnTo>
                    <a:pt x="11527" y="120"/>
                  </a:lnTo>
                  <a:cubicBezTo>
                    <a:pt x="11527" y="72"/>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84"/>
            <p:cNvSpPr/>
            <p:nvPr/>
          </p:nvSpPr>
          <p:spPr>
            <a:xfrm>
              <a:off x="4003084" y="3896825"/>
              <a:ext cx="17800" cy="24180"/>
            </a:xfrm>
            <a:custGeom>
              <a:rect b="b" l="l" r="r" t="t"/>
              <a:pathLst>
                <a:path extrusionOk="0" h="811" w="597">
                  <a:moveTo>
                    <a:pt x="1" y="1"/>
                  </a:moveTo>
                  <a:cubicBezTo>
                    <a:pt x="72" y="1"/>
                    <a:pt x="120" y="72"/>
                    <a:pt x="120" y="120"/>
                  </a:cubicBezTo>
                  <a:lnTo>
                    <a:pt x="120" y="691"/>
                  </a:lnTo>
                  <a:cubicBezTo>
                    <a:pt x="120" y="739"/>
                    <a:pt x="72" y="810"/>
                    <a:pt x="1" y="810"/>
                  </a:cubicBezTo>
                  <a:lnTo>
                    <a:pt x="477" y="810"/>
                  </a:lnTo>
                  <a:cubicBezTo>
                    <a:pt x="549" y="810"/>
                    <a:pt x="596" y="763"/>
                    <a:pt x="596" y="691"/>
                  </a:cubicBezTo>
                  <a:lnTo>
                    <a:pt x="596" y="120"/>
                  </a:lnTo>
                  <a:cubicBezTo>
                    <a:pt x="596" y="72"/>
                    <a:pt x="572"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84"/>
            <p:cNvSpPr/>
            <p:nvPr/>
          </p:nvSpPr>
          <p:spPr>
            <a:xfrm>
              <a:off x="3943454" y="3681677"/>
              <a:ext cx="55396" cy="215175"/>
            </a:xfrm>
            <a:custGeom>
              <a:rect b="b" l="l" r="r" t="t"/>
              <a:pathLst>
                <a:path extrusionOk="0" h="7217" w="1858">
                  <a:moveTo>
                    <a:pt x="72" y="1"/>
                  </a:moveTo>
                  <a:cubicBezTo>
                    <a:pt x="24" y="1"/>
                    <a:pt x="0" y="25"/>
                    <a:pt x="0" y="49"/>
                  </a:cubicBezTo>
                  <a:lnTo>
                    <a:pt x="0" y="7217"/>
                  </a:lnTo>
                  <a:lnTo>
                    <a:pt x="1858" y="7217"/>
                  </a:lnTo>
                  <a:lnTo>
                    <a:pt x="1858" y="49"/>
                  </a:lnTo>
                  <a:cubicBezTo>
                    <a:pt x="1858" y="25"/>
                    <a:pt x="1810" y="1"/>
                    <a:pt x="1787"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84"/>
            <p:cNvSpPr/>
            <p:nvPr/>
          </p:nvSpPr>
          <p:spPr>
            <a:xfrm>
              <a:off x="3832689" y="3644050"/>
              <a:ext cx="55396" cy="252801"/>
            </a:xfrm>
            <a:custGeom>
              <a:rect b="b" l="l" r="r" t="t"/>
              <a:pathLst>
                <a:path extrusionOk="0" h="8479" w="1858">
                  <a:moveTo>
                    <a:pt x="0" y="1"/>
                  </a:moveTo>
                  <a:lnTo>
                    <a:pt x="0" y="8479"/>
                  </a:lnTo>
                  <a:lnTo>
                    <a:pt x="1858" y="8479"/>
                  </a:lnTo>
                  <a:lnTo>
                    <a:pt x="1858" y="72"/>
                  </a:lnTo>
                  <a:cubicBezTo>
                    <a:pt x="1858" y="25"/>
                    <a:pt x="1810" y="1"/>
                    <a:pt x="178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84"/>
            <p:cNvSpPr/>
            <p:nvPr/>
          </p:nvSpPr>
          <p:spPr>
            <a:xfrm>
              <a:off x="3871748" y="3644498"/>
              <a:ext cx="16339" cy="253785"/>
            </a:xfrm>
            <a:custGeom>
              <a:rect b="b" l="l" r="r" t="t"/>
              <a:pathLst>
                <a:path extrusionOk="0" h="8512" w="548">
                  <a:moveTo>
                    <a:pt x="498" y="1"/>
                  </a:moveTo>
                  <a:cubicBezTo>
                    <a:pt x="490" y="1"/>
                    <a:pt x="482" y="4"/>
                    <a:pt x="476" y="10"/>
                  </a:cubicBezTo>
                  <a:lnTo>
                    <a:pt x="0" y="10"/>
                  </a:lnTo>
                  <a:cubicBezTo>
                    <a:pt x="24" y="10"/>
                    <a:pt x="72" y="57"/>
                    <a:pt x="72" y="81"/>
                  </a:cubicBezTo>
                  <a:lnTo>
                    <a:pt x="72" y="8511"/>
                  </a:lnTo>
                  <a:lnTo>
                    <a:pt x="548" y="8511"/>
                  </a:lnTo>
                  <a:lnTo>
                    <a:pt x="548" y="81"/>
                  </a:lnTo>
                  <a:cubicBezTo>
                    <a:pt x="548" y="27"/>
                    <a:pt x="521" y="1"/>
                    <a:pt x="498"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84"/>
            <p:cNvSpPr/>
            <p:nvPr/>
          </p:nvSpPr>
          <p:spPr>
            <a:xfrm>
              <a:off x="3778008" y="3607139"/>
              <a:ext cx="54711" cy="289712"/>
            </a:xfrm>
            <a:custGeom>
              <a:rect b="b" l="l" r="r" t="t"/>
              <a:pathLst>
                <a:path extrusionOk="0" h="9717" w="1835">
                  <a:moveTo>
                    <a:pt x="48" y="0"/>
                  </a:moveTo>
                  <a:cubicBezTo>
                    <a:pt x="24" y="0"/>
                    <a:pt x="1" y="24"/>
                    <a:pt x="1" y="48"/>
                  </a:cubicBezTo>
                  <a:lnTo>
                    <a:pt x="1" y="9717"/>
                  </a:lnTo>
                  <a:lnTo>
                    <a:pt x="1834" y="9717"/>
                  </a:lnTo>
                  <a:lnTo>
                    <a:pt x="1834" y="48"/>
                  </a:lnTo>
                  <a:cubicBezTo>
                    <a:pt x="1834" y="24"/>
                    <a:pt x="1811" y="0"/>
                    <a:pt x="1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84"/>
            <p:cNvSpPr/>
            <p:nvPr/>
          </p:nvSpPr>
          <p:spPr>
            <a:xfrm>
              <a:off x="3817066" y="3607557"/>
              <a:ext cx="15653" cy="290726"/>
            </a:xfrm>
            <a:custGeom>
              <a:rect b="b" l="l" r="r" t="t"/>
              <a:pathLst>
                <a:path extrusionOk="0" h="9751" w="525">
                  <a:moveTo>
                    <a:pt x="495" y="1"/>
                  </a:moveTo>
                  <a:cubicBezTo>
                    <a:pt x="490" y="1"/>
                    <a:pt x="483" y="4"/>
                    <a:pt x="477" y="10"/>
                  </a:cubicBezTo>
                  <a:lnTo>
                    <a:pt x="0" y="10"/>
                  </a:lnTo>
                  <a:cubicBezTo>
                    <a:pt x="24" y="10"/>
                    <a:pt x="48" y="34"/>
                    <a:pt x="48" y="58"/>
                  </a:cubicBezTo>
                  <a:lnTo>
                    <a:pt x="48" y="9750"/>
                  </a:lnTo>
                  <a:lnTo>
                    <a:pt x="524" y="9750"/>
                  </a:lnTo>
                  <a:lnTo>
                    <a:pt x="524" y="58"/>
                  </a:lnTo>
                  <a:cubicBezTo>
                    <a:pt x="524" y="23"/>
                    <a:pt x="512" y="1"/>
                    <a:pt x="495"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84"/>
            <p:cNvSpPr/>
            <p:nvPr/>
          </p:nvSpPr>
          <p:spPr>
            <a:xfrm>
              <a:off x="3721926" y="3756961"/>
              <a:ext cx="54681" cy="139892"/>
            </a:xfrm>
            <a:custGeom>
              <a:rect b="b" l="l" r="r" t="t"/>
              <a:pathLst>
                <a:path extrusionOk="0" h="4692" w="1834">
                  <a:moveTo>
                    <a:pt x="48" y="0"/>
                  </a:moveTo>
                  <a:cubicBezTo>
                    <a:pt x="24" y="0"/>
                    <a:pt x="0" y="24"/>
                    <a:pt x="0" y="48"/>
                  </a:cubicBezTo>
                  <a:lnTo>
                    <a:pt x="0" y="4692"/>
                  </a:lnTo>
                  <a:lnTo>
                    <a:pt x="1834" y="4692"/>
                  </a:lnTo>
                  <a:lnTo>
                    <a:pt x="1834"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84"/>
            <p:cNvSpPr/>
            <p:nvPr/>
          </p:nvSpPr>
          <p:spPr>
            <a:xfrm>
              <a:off x="3763816" y="3756246"/>
              <a:ext cx="14222" cy="140608"/>
            </a:xfrm>
            <a:custGeom>
              <a:rect b="b" l="l" r="r" t="t"/>
              <a:pathLst>
                <a:path extrusionOk="0" h="4716" w="477">
                  <a:moveTo>
                    <a:pt x="0" y="0"/>
                  </a:moveTo>
                  <a:lnTo>
                    <a:pt x="0" y="4716"/>
                  </a:lnTo>
                  <a:lnTo>
                    <a:pt x="477" y="4716"/>
                  </a:lnTo>
                  <a:lnTo>
                    <a:pt x="477"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84"/>
            <p:cNvSpPr/>
            <p:nvPr/>
          </p:nvSpPr>
          <p:spPr>
            <a:xfrm>
              <a:off x="3888057" y="3830784"/>
              <a:ext cx="54711" cy="66070"/>
            </a:xfrm>
            <a:custGeom>
              <a:rect b="b" l="l" r="r" t="t"/>
              <a:pathLst>
                <a:path extrusionOk="0" h="2216" w="1835">
                  <a:moveTo>
                    <a:pt x="1" y="1"/>
                  </a:moveTo>
                  <a:lnTo>
                    <a:pt x="1" y="2216"/>
                  </a:lnTo>
                  <a:lnTo>
                    <a:pt x="1835" y="2216"/>
                  </a:lnTo>
                  <a:lnTo>
                    <a:pt x="1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84"/>
            <p:cNvSpPr/>
            <p:nvPr/>
          </p:nvSpPr>
          <p:spPr>
            <a:xfrm>
              <a:off x="3982512" y="3682125"/>
              <a:ext cx="16339" cy="216159"/>
            </a:xfrm>
            <a:custGeom>
              <a:rect b="b" l="l" r="r" t="t"/>
              <a:pathLst>
                <a:path extrusionOk="0" h="7250" w="548">
                  <a:moveTo>
                    <a:pt x="510" y="0"/>
                  </a:moveTo>
                  <a:cubicBezTo>
                    <a:pt x="500" y="0"/>
                    <a:pt x="489" y="3"/>
                    <a:pt x="477" y="10"/>
                  </a:cubicBezTo>
                  <a:lnTo>
                    <a:pt x="0" y="10"/>
                  </a:lnTo>
                  <a:cubicBezTo>
                    <a:pt x="48" y="10"/>
                    <a:pt x="72" y="34"/>
                    <a:pt x="72" y="57"/>
                  </a:cubicBezTo>
                  <a:lnTo>
                    <a:pt x="72" y="7249"/>
                  </a:lnTo>
                  <a:lnTo>
                    <a:pt x="548" y="7249"/>
                  </a:lnTo>
                  <a:lnTo>
                    <a:pt x="548" y="57"/>
                  </a:lnTo>
                  <a:cubicBezTo>
                    <a:pt x="548" y="23"/>
                    <a:pt x="535" y="0"/>
                    <a:pt x="51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84"/>
            <p:cNvSpPr/>
            <p:nvPr/>
          </p:nvSpPr>
          <p:spPr>
            <a:xfrm>
              <a:off x="3929261" y="3830784"/>
              <a:ext cx="14222" cy="66070"/>
            </a:xfrm>
            <a:custGeom>
              <a:rect b="b" l="l" r="r" t="t"/>
              <a:pathLst>
                <a:path extrusionOk="0" h="2216" w="477">
                  <a:moveTo>
                    <a:pt x="0" y="1"/>
                  </a:moveTo>
                  <a:lnTo>
                    <a:pt x="0" y="2216"/>
                  </a:lnTo>
                  <a:lnTo>
                    <a:pt x="476" y="2216"/>
                  </a:lnTo>
                  <a:lnTo>
                    <a:pt x="47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84"/>
            <p:cNvSpPr/>
            <p:nvPr/>
          </p:nvSpPr>
          <p:spPr>
            <a:xfrm>
              <a:off x="3672939" y="3573060"/>
              <a:ext cx="354321" cy="355753"/>
            </a:xfrm>
            <a:custGeom>
              <a:rect b="b" l="l" r="r" t="t"/>
              <a:pathLst>
                <a:path extrusionOk="0" h="11932" w="11884">
                  <a:moveTo>
                    <a:pt x="3310" y="6335"/>
                  </a:moveTo>
                  <a:lnTo>
                    <a:pt x="3310" y="10717"/>
                  </a:lnTo>
                  <a:lnTo>
                    <a:pt x="1786" y="10717"/>
                  </a:lnTo>
                  <a:lnTo>
                    <a:pt x="1786" y="6335"/>
                  </a:lnTo>
                  <a:close/>
                  <a:moveTo>
                    <a:pt x="5192" y="1310"/>
                  </a:moveTo>
                  <a:lnTo>
                    <a:pt x="5192" y="10717"/>
                  </a:lnTo>
                  <a:lnTo>
                    <a:pt x="3668" y="10717"/>
                  </a:lnTo>
                  <a:lnTo>
                    <a:pt x="3668" y="1310"/>
                  </a:lnTo>
                  <a:close/>
                  <a:moveTo>
                    <a:pt x="7025" y="2596"/>
                  </a:moveTo>
                  <a:lnTo>
                    <a:pt x="7025" y="10717"/>
                  </a:lnTo>
                  <a:lnTo>
                    <a:pt x="5501" y="10717"/>
                  </a:lnTo>
                  <a:lnTo>
                    <a:pt x="5501" y="2596"/>
                  </a:lnTo>
                  <a:close/>
                  <a:moveTo>
                    <a:pt x="8883" y="8836"/>
                  </a:moveTo>
                  <a:lnTo>
                    <a:pt x="8883" y="10717"/>
                  </a:lnTo>
                  <a:lnTo>
                    <a:pt x="7359" y="10717"/>
                  </a:lnTo>
                  <a:lnTo>
                    <a:pt x="7359" y="8836"/>
                  </a:lnTo>
                  <a:close/>
                  <a:moveTo>
                    <a:pt x="929" y="0"/>
                  </a:moveTo>
                  <a:cubicBezTo>
                    <a:pt x="810" y="0"/>
                    <a:pt x="715" y="72"/>
                    <a:pt x="715" y="191"/>
                  </a:cubicBezTo>
                  <a:lnTo>
                    <a:pt x="715" y="977"/>
                  </a:lnTo>
                  <a:lnTo>
                    <a:pt x="500" y="977"/>
                  </a:lnTo>
                  <a:cubicBezTo>
                    <a:pt x="429" y="977"/>
                    <a:pt x="334" y="1048"/>
                    <a:pt x="334" y="1143"/>
                  </a:cubicBezTo>
                  <a:cubicBezTo>
                    <a:pt x="334" y="1263"/>
                    <a:pt x="381" y="1334"/>
                    <a:pt x="500" y="1334"/>
                  </a:cubicBezTo>
                  <a:lnTo>
                    <a:pt x="715" y="1334"/>
                  </a:lnTo>
                  <a:lnTo>
                    <a:pt x="715" y="2239"/>
                  </a:lnTo>
                  <a:lnTo>
                    <a:pt x="500" y="2239"/>
                  </a:lnTo>
                  <a:cubicBezTo>
                    <a:pt x="429" y="2239"/>
                    <a:pt x="334" y="2287"/>
                    <a:pt x="334" y="2382"/>
                  </a:cubicBezTo>
                  <a:cubicBezTo>
                    <a:pt x="334" y="2501"/>
                    <a:pt x="381" y="2596"/>
                    <a:pt x="500" y="2596"/>
                  </a:cubicBezTo>
                  <a:lnTo>
                    <a:pt x="715" y="2596"/>
                  </a:lnTo>
                  <a:lnTo>
                    <a:pt x="715" y="3477"/>
                  </a:lnTo>
                  <a:lnTo>
                    <a:pt x="500" y="3477"/>
                  </a:lnTo>
                  <a:cubicBezTo>
                    <a:pt x="429" y="3477"/>
                    <a:pt x="334" y="3549"/>
                    <a:pt x="334" y="3644"/>
                  </a:cubicBezTo>
                  <a:cubicBezTo>
                    <a:pt x="334" y="3763"/>
                    <a:pt x="381" y="3834"/>
                    <a:pt x="500" y="3834"/>
                  </a:cubicBezTo>
                  <a:lnTo>
                    <a:pt x="715" y="3834"/>
                  </a:lnTo>
                  <a:lnTo>
                    <a:pt x="715" y="4739"/>
                  </a:lnTo>
                  <a:lnTo>
                    <a:pt x="500" y="4739"/>
                  </a:lnTo>
                  <a:cubicBezTo>
                    <a:pt x="429" y="4739"/>
                    <a:pt x="334" y="4787"/>
                    <a:pt x="334" y="4882"/>
                  </a:cubicBezTo>
                  <a:cubicBezTo>
                    <a:pt x="334" y="5001"/>
                    <a:pt x="381" y="5097"/>
                    <a:pt x="500" y="5097"/>
                  </a:cubicBezTo>
                  <a:lnTo>
                    <a:pt x="715" y="5097"/>
                  </a:lnTo>
                  <a:lnTo>
                    <a:pt x="715" y="5978"/>
                  </a:lnTo>
                  <a:lnTo>
                    <a:pt x="500" y="5978"/>
                  </a:lnTo>
                  <a:cubicBezTo>
                    <a:pt x="429" y="5978"/>
                    <a:pt x="334" y="6049"/>
                    <a:pt x="334" y="6144"/>
                  </a:cubicBezTo>
                  <a:cubicBezTo>
                    <a:pt x="334" y="6264"/>
                    <a:pt x="381" y="6335"/>
                    <a:pt x="500" y="6335"/>
                  </a:cubicBezTo>
                  <a:lnTo>
                    <a:pt x="715" y="6335"/>
                  </a:lnTo>
                  <a:lnTo>
                    <a:pt x="715" y="7240"/>
                  </a:lnTo>
                  <a:lnTo>
                    <a:pt x="500" y="7240"/>
                  </a:lnTo>
                  <a:cubicBezTo>
                    <a:pt x="429" y="7240"/>
                    <a:pt x="334" y="7288"/>
                    <a:pt x="334" y="7383"/>
                  </a:cubicBezTo>
                  <a:cubicBezTo>
                    <a:pt x="334" y="7502"/>
                    <a:pt x="381" y="7597"/>
                    <a:pt x="500" y="7597"/>
                  </a:cubicBezTo>
                  <a:lnTo>
                    <a:pt x="715" y="7597"/>
                  </a:lnTo>
                  <a:lnTo>
                    <a:pt x="715" y="8478"/>
                  </a:lnTo>
                  <a:lnTo>
                    <a:pt x="500" y="8478"/>
                  </a:lnTo>
                  <a:cubicBezTo>
                    <a:pt x="429" y="8478"/>
                    <a:pt x="334" y="8550"/>
                    <a:pt x="334" y="8645"/>
                  </a:cubicBezTo>
                  <a:cubicBezTo>
                    <a:pt x="334" y="8764"/>
                    <a:pt x="381" y="8836"/>
                    <a:pt x="500" y="8836"/>
                  </a:cubicBezTo>
                  <a:lnTo>
                    <a:pt x="715" y="8836"/>
                  </a:lnTo>
                  <a:lnTo>
                    <a:pt x="715" y="9740"/>
                  </a:lnTo>
                  <a:lnTo>
                    <a:pt x="500" y="9740"/>
                  </a:lnTo>
                  <a:cubicBezTo>
                    <a:pt x="429" y="9740"/>
                    <a:pt x="334" y="9788"/>
                    <a:pt x="334" y="9883"/>
                  </a:cubicBezTo>
                  <a:cubicBezTo>
                    <a:pt x="334" y="10002"/>
                    <a:pt x="381" y="10098"/>
                    <a:pt x="500" y="10098"/>
                  </a:cubicBezTo>
                  <a:lnTo>
                    <a:pt x="715" y="10098"/>
                  </a:lnTo>
                  <a:lnTo>
                    <a:pt x="715" y="10717"/>
                  </a:lnTo>
                  <a:lnTo>
                    <a:pt x="310" y="10717"/>
                  </a:lnTo>
                  <a:cubicBezTo>
                    <a:pt x="143" y="10717"/>
                    <a:pt x="0" y="10836"/>
                    <a:pt x="0" y="11026"/>
                  </a:cubicBezTo>
                  <a:lnTo>
                    <a:pt x="0" y="11741"/>
                  </a:lnTo>
                  <a:cubicBezTo>
                    <a:pt x="0" y="11812"/>
                    <a:pt x="95" y="11908"/>
                    <a:pt x="191" y="11908"/>
                  </a:cubicBezTo>
                  <a:lnTo>
                    <a:pt x="2691" y="11908"/>
                  </a:lnTo>
                  <a:cubicBezTo>
                    <a:pt x="2715" y="11908"/>
                    <a:pt x="2739" y="11908"/>
                    <a:pt x="2763" y="11884"/>
                  </a:cubicBezTo>
                  <a:cubicBezTo>
                    <a:pt x="2882" y="11741"/>
                    <a:pt x="2810" y="11574"/>
                    <a:pt x="2644" y="11574"/>
                  </a:cubicBezTo>
                  <a:lnTo>
                    <a:pt x="357" y="11574"/>
                  </a:lnTo>
                  <a:lnTo>
                    <a:pt x="357" y="11098"/>
                  </a:lnTo>
                  <a:lnTo>
                    <a:pt x="11526" y="11098"/>
                  </a:lnTo>
                  <a:lnTo>
                    <a:pt x="11526" y="11574"/>
                  </a:lnTo>
                  <a:lnTo>
                    <a:pt x="3453" y="11574"/>
                  </a:lnTo>
                  <a:cubicBezTo>
                    <a:pt x="3358" y="11574"/>
                    <a:pt x="3287" y="11646"/>
                    <a:pt x="3287" y="11741"/>
                  </a:cubicBezTo>
                  <a:cubicBezTo>
                    <a:pt x="3287" y="11860"/>
                    <a:pt x="3334" y="11931"/>
                    <a:pt x="3453" y="11931"/>
                  </a:cubicBezTo>
                  <a:lnTo>
                    <a:pt x="11574" y="11931"/>
                  </a:lnTo>
                  <a:cubicBezTo>
                    <a:pt x="11741" y="11931"/>
                    <a:pt x="11884" y="11812"/>
                    <a:pt x="11884" y="11646"/>
                  </a:cubicBezTo>
                  <a:lnTo>
                    <a:pt x="11884" y="11074"/>
                  </a:lnTo>
                  <a:cubicBezTo>
                    <a:pt x="11884" y="10836"/>
                    <a:pt x="11741" y="10717"/>
                    <a:pt x="11574" y="10717"/>
                  </a:cubicBezTo>
                  <a:lnTo>
                    <a:pt x="11098" y="10717"/>
                  </a:lnTo>
                  <a:lnTo>
                    <a:pt x="11098" y="3715"/>
                  </a:lnTo>
                  <a:cubicBezTo>
                    <a:pt x="11098" y="3573"/>
                    <a:pt x="10979" y="3477"/>
                    <a:pt x="10860" y="3477"/>
                  </a:cubicBezTo>
                  <a:lnTo>
                    <a:pt x="9073" y="3477"/>
                  </a:lnTo>
                  <a:cubicBezTo>
                    <a:pt x="9002" y="3477"/>
                    <a:pt x="8907" y="3573"/>
                    <a:pt x="8907" y="3668"/>
                  </a:cubicBezTo>
                  <a:lnTo>
                    <a:pt x="8907" y="4954"/>
                  </a:lnTo>
                  <a:cubicBezTo>
                    <a:pt x="8907" y="4978"/>
                    <a:pt x="8931" y="5025"/>
                    <a:pt x="8954" y="5073"/>
                  </a:cubicBezTo>
                  <a:cubicBezTo>
                    <a:pt x="8998" y="5092"/>
                    <a:pt x="9040" y="5100"/>
                    <a:pt x="9078" y="5100"/>
                  </a:cubicBezTo>
                  <a:cubicBezTo>
                    <a:pt x="9186" y="5100"/>
                    <a:pt x="9264" y="5029"/>
                    <a:pt x="9264" y="4906"/>
                  </a:cubicBezTo>
                  <a:lnTo>
                    <a:pt x="9264" y="3811"/>
                  </a:lnTo>
                  <a:lnTo>
                    <a:pt x="10788" y="3811"/>
                  </a:lnTo>
                  <a:lnTo>
                    <a:pt x="10788" y="10693"/>
                  </a:lnTo>
                  <a:lnTo>
                    <a:pt x="9264" y="10693"/>
                  </a:lnTo>
                  <a:lnTo>
                    <a:pt x="9264" y="5740"/>
                  </a:lnTo>
                  <a:cubicBezTo>
                    <a:pt x="9264" y="5668"/>
                    <a:pt x="9193" y="5573"/>
                    <a:pt x="9121" y="5573"/>
                  </a:cubicBezTo>
                  <a:cubicBezTo>
                    <a:pt x="9002" y="5573"/>
                    <a:pt x="8907" y="5621"/>
                    <a:pt x="8907" y="5740"/>
                  </a:cubicBezTo>
                  <a:lnTo>
                    <a:pt x="8907" y="8478"/>
                  </a:lnTo>
                  <a:lnTo>
                    <a:pt x="7383" y="8478"/>
                  </a:lnTo>
                  <a:lnTo>
                    <a:pt x="7383" y="2477"/>
                  </a:lnTo>
                  <a:cubicBezTo>
                    <a:pt x="7383" y="2334"/>
                    <a:pt x="7264" y="2239"/>
                    <a:pt x="7144" y="2239"/>
                  </a:cubicBezTo>
                  <a:lnTo>
                    <a:pt x="5549" y="2239"/>
                  </a:lnTo>
                  <a:lnTo>
                    <a:pt x="5549" y="1215"/>
                  </a:lnTo>
                  <a:cubicBezTo>
                    <a:pt x="5549" y="1072"/>
                    <a:pt x="5430" y="977"/>
                    <a:pt x="5311" y="977"/>
                  </a:cubicBezTo>
                  <a:lnTo>
                    <a:pt x="3572" y="977"/>
                  </a:lnTo>
                  <a:cubicBezTo>
                    <a:pt x="3429" y="977"/>
                    <a:pt x="3334" y="1096"/>
                    <a:pt x="3334" y="1215"/>
                  </a:cubicBezTo>
                  <a:lnTo>
                    <a:pt x="3334" y="5978"/>
                  </a:lnTo>
                  <a:lnTo>
                    <a:pt x="1739" y="5978"/>
                  </a:lnTo>
                  <a:cubicBezTo>
                    <a:pt x="1572" y="5978"/>
                    <a:pt x="1500" y="6097"/>
                    <a:pt x="1500" y="6216"/>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9" name="Google Shape;21479;p84"/>
          <p:cNvGrpSpPr/>
          <p:nvPr/>
        </p:nvGrpSpPr>
        <p:grpSpPr>
          <a:xfrm>
            <a:off x="2548317" y="3573030"/>
            <a:ext cx="352922" cy="352952"/>
            <a:chOff x="3043605" y="3573030"/>
            <a:chExt cx="352922" cy="352952"/>
          </a:xfrm>
        </p:grpSpPr>
        <p:sp>
          <p:nvSpPr>
            <p:cNvPr id="21480" name="Google Shape;21480;p84"/>
            <p:cNvSpPr/>
            <p:nvPr/>
          </p:nvSpPr>
          <p:spPr>
            <a:xfrm>
              <a:off x="3070588" y="3600759"/>
              <a:ext cx="137775" cy="136344"/>
            </a:xfrm>
            <a:custGeom>
              <a:rect b="b" l="l" r="r" t="t"/>
              <a:pathLst>
                <a:path extrusionOk="0" h="4573" w="4621">
                  <a:moveTo>
                    <a:pt x="2287" y="0"/>
                  </a:moveTo>
                  <a:cubicBezTo>
                    <a:pt x="1072" y="24"/>
                    <a:pt x="48" y="1000"/>
                    <a:pt x="24" y="2263"/>
                  </a:cubicBezTo>
                  <a:cubicBezTo>
                    <a:pt x="1" y="3525"/>
                    <a:pt x="1048" y="4573"/>
                    <a:pt x="2311" y="4573"/>
                  </a:cubicBezTo>
                  <a:lnTo>
                    <a:pt x="4525" y="4573"/>
                  </a:lnTo>
                  <a:cubicBezTo>
                    <a:pt x="4549" y="4573"/>
                    <a:pt x="4573" y="4549"/>
                    <a:pt x="4573" y="4525"/>
                  </a:cubicBezTo>
                  <a:lnTo>
                    <a:pt x="4621" y="2286"/>
                  </a:lnTo>
                  <a:cubicBezTo>
                    <a:pt x="4621" y="1000"/>
                    <a:pt x="3573" y="0"/>
                    <a:pt x="22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84"/>
            <p:cNvSpPr/>
            <p:nvPr/>
          </p:nvSpPr>
          <p:spPr>
            <a:xfrm>
              <a:off x="3114625" y="3599327"/>
              <a:ext cx="93738" cy="137060"/>
            </a:xfrm>
            <a:custGeom>
              <a:rect b="b" l="l" r="r" t="t"/>
              <a:pathLst>
                <a:path extrusionOk="0" h="4597" w="3144">
                  <a:moveTo>
                    <a:pt x="857" y="1"/>
                  </a:moveTo>
                  <a:cubicBezTo>
                    <a:pt x="548" y="1"/>
                    <a:pt x="262" y="72"/>
                    <a:pt x="0" y="191"/>
                  </a:cubicBezTo>
                  <a:cubicBezTo>
                    <a:pt x="119" y="167"/>
                    <a:pt x="238" y="167"/>
                    <a:pt x="357" y="167"/>
                  </a:cubicBezTo>
                  <a:cubicBezTo>
                    <a:pt x="1643" y="167"/>
                    <a:pt x="2643" y="1167"/>
                    <a:pt x="2643" y="2453"/>
                  </a:cubicBezTo>
                  <a:lnTo>
                    <a:pt x="2643" y="4597"/>
                  </a:lnTo>
                  <a:lnTo>
                    <a:pt x="3072" y="4597"/>
                  </a:lnTo>
                  <a:cubicBezTo>
                    <a:pt x="3096" y="4597"/>
                    <a:pt x="3144" y="4573"/>
                    <a:pt x="3144" y="4549"/>
                  </a:cubicBezTo>
                  <a:lnTo>
                    <a:pt x="3144" y="2334"/>
                  </a:lnTo>
                  <a:cubicBezTo>
                    <a:pt x="3144" y="1048"/>
                    <a:pt x="2096" y="48"/>
                    <a:pt x="857"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84"/>
            <p:cNvSpPr/>
            <p:nvPr/>
          </p:nvSpPr>
          <p:spPr>
            <a:xfrm>
              <a:off x="3233886" y="3764057"/>
              <a:ext cx="137775" cy="136404"/>
            </a:xfrm>
            <a:custGeom>
              <a:rect b="b" l="l" r="r" t="t"/>
              <a:pathLst>
                <a:path extrusionOk="0" h="4575" w="4621">
                  <a:moveTo>
                    <a:pt x="2287" y="0"/>
                  </a:moveTo>
                  <a:lnTo>
                    <a:pt x="49" y="24"/>
                  </a:lnTo>
                  <a:cubicBezTo>
                    <a:pt x="25" y="24"/>
                    <a:pt x="1" y="48"/>
                    <a:pt x="1" y="96"/>
                  </a:cubicBezTo>
                  <a:lnTo>
                    <a:pt x="1" y="2287"/>
                  </a:lnTo>
                  <a:cubicBezTo>
                    <a:pt x="1" y="3544"/>
                    <a:pt x="1003" y="4574"/>
                    <a:pt x="2228" y="4574"/>
                  </a:cubicBezTo>
                  <a:cubicBezTo>
                    <a:pt x="2256" y="4574"/>
                    <a:pt x="2283" y="4574"/>
                    <a:pt x="2311" y="4573"/>
                  </a:cubicBezTo>
                  <a:cubicBezTo>
                    <a:pt x="3573" y="4549"/>
                    <a:pt x="4549" y="3549"/>
                    <a:pt x="4573" y="2310"/>
                  </a:cubicBezTo>
                  <a:cubicBezTo>
                    <a:pt x="4621" y="1048"/>
                    <a:pt x="3573" y="0"/>
                    <a:pt x="2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84"/>
            <p:cNvSpPr/>
            <p:nvPr/>
          </p:nvSpPr>
          <p:spPr>
            <a:xfrm>
              <a:off x="3259468" y="3769036"/>
              <a:ext cx="110077" cy="130649"/>
            </a:xfrm>
            <a:custGeom>
              <a:rect b="b" l="l" r="r" t="t"/>
              <a:pathLst>
                <a:path extrusionOk="0" h="4382" w="3692">
                  <a:moveTo>
                    <a:pt x="2382" y="0"/>
                  </a:moveTo>
                  <a:lnTo>
                    <a:pt x="2382" y="0"/>
                  </a:lnTo>
                  <a:cubicBezTo>
                    <a:pt x="2953" y="453"/>
                    <a:pt x="3287" y="1119"/>
                    <a:pt x="3287" y="1858"/>
                  </a:cubicBezTo>
                  <a:cubicBezTo>
                    <a:pt x="3239" y="3096"/>
                    <a:pt x="2239" y="4096"/>
                    <a:pt x="1024" y="4120"/>
                  </a:cubicBezTo>
                  <a:cubicBezTo>
                    <a:pt x="987" y="4122"/>
                    <a:pt x="951" y="4124"/>
                    <a:pt x="914" y="4124"/>
                  </a:cubicBezTo>
                  <a:cubicBezTo>
                    <a:pt x="594" y="4124"/>
                    <a:pt x="278" y="4034"/>
                    <a:pt x="0" y="3906"/>
                  </a:cubicBezTo>
                  <a:lnTo>
                    <a:pt x="0" y="3906"/>
                  </a:lnTo>
                  <a:cubicBezTo>
                    <a:pt x="381" y="4215"/>
                    <a:pt x="905" y="4382"/>
                    <a:pt x="1429" y="4382"/>
                  </a:cubicBezTo>
                  <a:cubicBezTo>
                    <a:pt x="2667" y="4358"/>
                    <a:pt x="3668" y="3334"/>
                    <a:pt x="3691" y="2120"/>
                  </a:cubicBezTo>
                  <a:cubicBezTo>
                    <a:pt x="3691" y="1191"/>
                    <a:pt x="3168" y="405"/>
                    <a:pt x="238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84"/>
            <p:cNvSpPr/>
            <p:nvPr/>
          </p:nvSpPr>
          <p:spPr>
            <a:xfrm>
              <a:off x="3233886" y="3579441"/>
              <a:ext cx="159808" cy="159093"/>
            </a:xfrm>
            <a:custGeom>
              <a:rect b="b" l="l" r="r" t="t"/>
              <a:pathLst>
                <a:path extrusionOk="0" h="5336" w="5360">
                  <a:moveTo>
                    <a:pt x="2672" y="0"/>
                  </a:moveTo>
                  <a:cubicBezTo>
                    <a:pt x="1192" y="0"/>
                    <a:pt x="1" y="1182"/>
                    <a:pt x="1" y="2644"/>
                  </a:cubicBezTo>
                  <a:lnTo>
                    <a:pt x="25" y="5264"/>
                  </a:lnTo>
                  <a:cubicBezTo>
                    <a:pt x="25" y="5288"/>
                    <a:pt x="49" y="5335"/>
                    <a:pt x="72" y="5335"/>
                  </a:cubicBezTo>
                  <a:lnTo>
                    <a:pt x="2668" y="5335"/>
                  </a:lnTo>
                  <a:cubicBezTo>
                    <a:pt x="4121" y="5335"/>
                    <a:pt x="5359" y="4097"/>
                    <a:pt x="5312" y="2620"/>
                  </a:cubicBezTo>
                  <a:cubicBezTo>
                    <a:pt x="5288" y="1191"/>
                    <a:pt x="4121" y="25"/>
                    <a:pt x="2716" y="1"/>
                  </a:cubicBezTo>
                  <a:cubicBezTo>
                    <a:pt x="2701" y="0"/>
                    <a:pt x="2686" y="0"/>
                    <a:pt x="267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84"/>
            <p:cNvSpPr/>
            <p:nvPr/>
          </p:nvSpPr>
          <p:spPr>
            <a:xfrm>
              <a:off x="3233886" y="3597896"/>
              <a:ext cx="158377" cy="139206"/>
            </a:xfrm>
            <a:custGeom>
              <a:rect b="b" l="l" r="r" t="t"/>
              <a:pathLst>
                <a:path extrusionOk="0" h="4669" w="5312">
                  <a:moveTo>
                    <a:pt x="4430" y="1"/>
                  </a:moveTo>
                  <a:cubicBezTo>
                    <a:pt x="4716" y="453"/>
                    <a:pt x="4931" y="977"/>
                    <a:pt x="4931" y="1549"/>
                  </a:cubicBezTo>
                  <a:cubicBezTo>
                    <a:pt x="4954" y="3049"/>
                    <a:pt x="3764" y="4264"/>
                    <a:pt x="2287" y="4264"/>
                  </a:cubicBezTo>
                  <a:lnTo>
                    <a:pt x="1" y="4264"/>
                  </a:lnTo>
                  <a:lnTo>
                    <a:pt x="1" y="4597"/>
                  </a:lnTo>
                  <a:cubicBezTo>
                    <a:pt x="1" y="4645"/>
                    <a:pt x="25" y="4669"/>
                    <a:pt x="49" y="4669"/>
                  </a:cubicBezTo>
                  <a:lnTo>
                    <a:pt x="2644" y="4669"/>
                  </a:lnTo>
                  <a:cubicBezTo>
                    <a:pt x="4097" y="4669"/>
                    <a:pt x="5312" y="3454"/>
                    <a:pt x="5312" y="1930"/>
                  </a:cubicBezTo>
                  <a:cubicBezTo>
                    <a:pt x="5312" y="1168"/>
                    <a:pt x="4954" y="477"/>
                    <a:pt x="443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84"/>
            <p:cNvSpPr/>
            <p:nvPr/>
          </p:nvSpPr>
          <p:spPr>
            <a:xfrm>
              <a:off x="3048584" y="3763342"/>
              <a:ext cx="159779" cy="158407"/>
            </a:xfrm>
            <a:custGeom>
              <a:rect b="b" l="l" r="r" t="t"/>
              <a:pathLst>
                <a:path extrusionOk="0" h="5313" w="5359">
                  <a:moveTo>
                    <a:pt x="2668" y="1"/>
                  </a:moveTo>
                  <a:cubicBezTo>
                    <a:pt x="1215" y="1"/>
                    <a:pt x="0" y="1215"/>
                    <a:pt x="24" y="2692"/>
                  </a:cubicBezTo>
                  <a:cubicBezTo>
                    <a:pt x="48" y="4121"/>
                    <a:pt x="1215" y="5287"/>
                    <a:pt x="2644" y="5311"/>
                  </a:cubicBezTo>
                  <a:cubicBezTo>
                    <a:pt x="2672" y="5312"/>
                    <a:pt x="2701" y="5313"/>
                    <a:pt x="2729" y="5313"/>
                  </a:cubicBezTo>
                  <a:cubicBezTo>
                    <a:pt x="4168" y="5313"/>
                    <a:pt x="5359" y="4139"/>
                    <a:pt x="5359" y="2668"/>
                  </a:cubicBezTo>
                  <a:lnTo>
                    <a:pt x="5311" y="2668"/>
                  </a:lnTo>
                  <a:lnTo>
                    <a:pt x="5311" y="48"/>
                  </a:lnTo>
                  <a:cubicBezTo>
                    <a:pt x="5311" y="24"/>
                    <a:pt x="5287" y="1"/>
                    <a:pt x="5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84"/>
            <p:cNvSpPr/>
            <p:nvPr/>
          </p:nvSpPr>
          <p:spPr>
            <a:xfrm>
              <a:off x="3099688" y="3763342"/>
              <a:ext cx="108676" cy="158407"/>
            </a:xfrm>
            <a:custGeom>
              <a:rect b="b" l="l" r="r" t="t"/>
              <a:pathLst>
                <a:path extrusionOk="0" h="5313" w="3645">
                  <a:moveTo>
                    <a:pt x="3121" y="1"/>
                  </a:moveTo>
                  <a:lnTo>
                    <a:pt x="3121" y="2525"/>
                  </a:lnTo>
                  <a:cubicBezTo>
                    <a:pt x="3121" y="3964"/>
                    <a:pt x="1929" y="5169"/>
                    <a:pt x="472" y="5169"/>
                  </a:cubicBezTo>
                  <a:cubicBezTo>
                    <a:pt x="458" y="5169"/>
                    <a:pt x="444" y="5169"/>
                    <a:pt x="430" y="5168"/>
                  </a:cubicBezTo>
                  <a:cubicBezTo>
                    <a:pt x="263" y="5168"/>
                    <a:pt x="144" y="5168"/>
                    <a:pt x="1" y="5145"/>
                  </a:cubicBezTo>
                  <a:lnTo>
                    <a:pt x="1" y="5145"/>
                  </a:lnTo>
                  <a:cubicBezTo>
                    <a:pt x="311" y="5264"/>
                    <a:pt x="596" y="5311"/>
                    <a:pt x="930" y="5311"/>
                  </a:cubicBezTo>
                  <a:cubicBezTo>
                    <a:pt x="958" y="5312"/>
                    <a:pt x="987" y="5313"/>
                    <a:pt x="1015" y="5313"/>
                  </a:cubicBezTo>
                  <a:cubicBezTo>
                    <a:pt x="2454" y="5313"/>
                    <a:pt x="3645" y="4139"/>
                    <a:pt x="3645" y="2668"/>
                  </a:cubicBezTo>
                  <a:lnTo>
                    <a:pt x="3645" y="72"/>
                  </a:lnTo>
                  <a:cubicBezTo>
                    <a:pt x="3645" y="24"/>
                    <a:pt x="3597" y="1"/>
                    <a:pt x="354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84"/>
            <p:cNvSpPr/>
            <p:nvPr/>
          </p:nvSpPr>
          <p:spPr>
            <a:xfrm>
              <a:off x="3067040" y="3595064"/>
              <a:ext cx="147018" cy="147018"/>
            </a:xfrm>
            <a:custGeom>
              <a:rect b="b" l="l" r="r" t="t"/>
              <a:pathLst>
                <a:path extrusionOk="0" h="4931" w="4931">
                  <a:moveTo>
                    <a:pt x="2406" y="1"/>
                  </a:moveTo>
                  <a:cubicBezTo>
                    <a:pt x="1763" y="1"/>
                    <a:pt x="1167" y="286"/>
                    <a:pt x="715" y="715"/>
                  </a:cubicBezTo>
                  <a:cubicBezTo>
                    <a:pt x="262" y="1168"/>
                    <a:pt x="1" y="1787"/>
                    <a:pt x="1" y="2430"/>
                  </a:cubicBezTo>
                  <a:cubicBezTo>
                    <a:pt x="1" y="3025"/>
                    <a:pt x="191" y="3620"/>
                    <a:pt x="596" y="4049"/>
                  </a:cubicBezTo>
                  <a:cubicBezTo>
                    <a:pt x="620" y="4097"/>
                    <a:pt x="667" y="4121"/>
                    <a:pt x="718" y="4121"/>
                  </a:cubicBezTo>
                  <a:cubicBezTo>
                    <a:pt x="769" y="4121"/>
                    <a:pt x="822" y="4097"/>
                    <a:pt x="858" y="4049"/>
                  </a:cubicBezTo>
                  <a:cubicBezTo>
                    <a:pt x="929" y="4001"/>
                    <a:pt x="882" y="3906"/>
                    <a:pt x="858" y="3859"/>
                  </a:cubicBezTo>
                  <a:cubicBezTo>
                    <a:pt x="524" y="3454"/>
                    <a:pt x="358" y="2954"/>
                    <a:pt x="358" y="2454"/>
                  </a:cubicBezTo>
                  <a:cubicBezTo>
                    <a:pt x="358" y="1906"/>
                    <a:pt x="596" y="1382"/>
                    <a:pt x="977" y="1001"/>
                  </a:cubicBezTo>
                  <a:cubicBezTo>
                    <a:pt x="1358" y="596"/>
                    <a:pt x="1906" y="358"/>
                    <a:pt x="2430" y="358"/>
                  </a:cubicBezTo>
                  <a:cubicBezTo>
                    <a:pt x="3001" y="358"/>
                    <a:pt x="3549" y="572"/>
                    <a:pt x="3954" y="953"/>
                  </a:cubicBezTo>
                  <a:cubicBezTo>
                    <a:pt x="4359" y="1334"/>
                    <a:pt x="4573" y="1882"/>
                    <a:pt x="4573" y="2477"/>
                  </a:cubicBezTo>
                  <a:lnTo>
                    <a:pt x="4573" y="4597"/>
                  </a:lnTo>
                  <a:lnTo>
                    <a:pt x="2453" y="4597"/>
                  </a:lnTo>
                  <a:cubicBezTo>
                    <a:pt x="2096" y="4597"/>
                    <a:pt x="1739" y="4502"/>
                    <a:pt x="1453" y="4335"/>
                  </a:cubicBezTo>
                  <a:cubicBezTo>
                    <a:pt x="1425" y="4314"/>
                    <a:pt x="1395" y="4305"/>
                    <a:pt x="1366" y="4305"/>
                  </a:cubicBezTo>
                  <a:cubicBezTo>
                    <a:pt x="1296" y="4305"/>
                    <a:pt x="1232" y="4356"/>
                    <a:pt x="1215" y="4406"/>
                  </a:cubicBezTo>
                  <a:cubicBezTo>
                    <a:pt x="1191" y="4502"/>
                    <a:pt x="1239" y="4597"/>
                    <a:pt x="1310" y="4621"/>
                  </a:cubicBezTo>
                  <a:cubicBezTo>
                    <a:pt x="1668" y="4835"/>
                    <a:pt x="2072" y="4930"/>
                    <a:pt x="2453" y="4930"/>
                  </a:cubicBezTo>
                  <a:lnTo>
                    <a:pt x="4692" y="4930"/>
                  </a:lnTo>
                  <a:cubicBezTo>
                    <a:pt x="4835" y="4930"/>
                    <a:pt x="4930" y="4811"/>
                    <a:pt x="4930" y="4692"/>
                  </a:cubicBezTo>
                  <a:lnTo>
                    <a:pt x="4930" y="2477"/>
                  </a:lnTo>
                  <a:cubicBezTo>
                    <a:pt x="4930" y="1858"/>
                    <a:pt x="4716" y="1263"/>
                    <a:pt x="4311" y="810"/>
                  </a:cubicBezTo>
                  <a:cubicBezTo>
                    <a:pt x="3763" y="286"/>
                    <a:pt x="3120" y="1"/>
                    <a:pt x="2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84"/>
            <p:cNvSpPr/>
            <p:nvPr/>
          </p:nvSpPr>
          <p:spPr>
            <a:xfrm>
              <a:off x="3228221" y="3757677"/>
              <a:ext cx="146988" cy="147704"/>
            </a:xfrm>
            <a:custGeom>
              <a:rect b="b" l="l" r="r" t="t"/>
              <a:pathLst>
                <a:path extrusionOk="0" h="4954" w="4930">
                  <a:moveTo>
                    <a:pt x="143" y="0"/>
                  </a:moveTo>
                  <a:cubicBezTo>
                    <a:pt x="72" y="0"/>
                    <a:pt x="0" y="72"/>
                    <a:pt x="0" y="143"/>
                  </a:cubicBezTo>
                  <a:lnTo>
                    <a:pt x="0" y="1810"/>
                  </a:lnTo>
                  <a:cubicBezTo>
                    <a:pt x="0" y="1858"/>
                    <a:pt x="24" y="1881"/>
                    <a:pt x="24" y="1905"/>
                  </a:cubicBezTo>
                  <a:cubicBezTo>
                    <a:pt x="73" y="1940"/>
                    <a:pt x="120" y="1955"/>
                    <a:pt x="162" y="1955"/>
                  </a:cubicBezTo>
                  <a:cubicBezTo>
                    <a:pt x="262" y="1955"/>
                    <a:pt x="334" y="1870"/>
                    <a:pt x="334" y="1786"/>
                  </a:cubicBezTo>
                  <a:lnTo>
                    <a:pt x="334" y="357"/>
                  </a:lnTo>
                  <a:lnTo>
                    <a:pt x="2620" y="357"/>
                  </a:lnTo>
                  <a:cubicBezTo>
                    <a:pt x="2811" y="357"/>
                    <a:pt x="2953" y="381"/>
                    <a:pt x="3120" y="453"/>
                  </a:cubicBezTo>
                  <a:cubicBezTo>
                    <a:pt x="4049" y="810"/>
                    <a:pt x="4597" y="1619"/>
                    <a:pt x="4597" y="2501"/>
                  </a:cubicBezTo>
                  <a:cubicBezTo>
                    <a:pt x="4597" y="3025"/>
                    <a:pt x="4358" y="3572"/>
                    <a:pt x="3977" y="3953"/>
                  </a:cubicBezTo>
                  <a:cubicBezTo>
                    <a:pt x="3573" y="4334"/>
                    <a:pt x="3049" y="4596"/>
                    <a:pt x="2501" y="4596"/>
                  </a:cubicBezTo>
                  <a:cubicBezTo>
                    <a:pt x="1929" y="4596"/>
                    <a:pt x="1429" y="4382"/>
                    <a:pt x="1024" y="4025"/>
                  </a:cubicBezTo>
                  <a:cubicBezTo>
                    <a:pt x="643" y="3644"/>
                    <a:pt x="405" y="3120"/>
                    <a:pt x="358" y="2596"/>
                  </a:cubicBezTo>
                  <a:cubicBezTo>
                    <a:pt x="358" y="2501"/>
                    <a:pt x="286" y="2405"/>
                    <a:pt x="191" y="2405"/>
                  </a:cubicBezTo>
                  <a:cubicBezTo>
                    <a:pt x="96" y="2405"/>
                    <a:pt x="0" y="2501"/>
                    <a:pt x="0" y="2596"/>
                  </a:cubicBezTo>
                  <a:cubicBezTo>
                    <a:pt x="48" y="3215"/>
                    <a:pt x="310" y="3810"/>
                    <a:pt x="786" y="4263"/>
                  </a:cubicBezTo>
                  <a:cubicBezTo>
                    <a:pt x="1239" y="4715"/>
                    <a:pt x="1858" y="4954"/>
                    <a:pt x="2477" y="4954"/>
                  </a:cubicBezTo>
                  <a:lnTo>
                    <a:pt x="2501" y="4954"/>
                  </a:lnTo>
                  <a:cubicBezTo>
                    <a:pt x="3168" y="4954"/>
                    <a:pt x="3763" y="4668"/>
                    <a:pt x="4216" y="4239"/>
                  </a:cubicBezTo>
                  <a:cubicBezTo>
                    <a:pt x="4644" y="3787"/>
                    <a:pt x="4930" y="3167"/>
                    <a:pt x="4930" y="2524"/>
                  </a:cubicBezTo>
                  <a:cubicBezTo>
                    <a:pt x="4930" y="1881"/>
                    <a:pt x="4692" y="1262"/>
                    <a:pt x="4216" y="786"/>
                  </a:cubicBezTo>
                  <a:cubicBezTo>
                    <a:pt x="3715" y="262"/>
                    <a:pt x="3096" y="0"/>
                    <a:pt x="2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84"/>
            <p:cNvSpPr/>
            <p:nvPr/>
          </p:nvSpPr>
          <p:spPr>
            <a:xfrm>
              <a:off x="3227506" y="3573030"/>
              <a:ext cx="169021" cy="169737"/>
            </a:xfrm>
            <a:custGeom>
              <a:rect b="b" l="l" r="r" t="t"/>
              <a:pathLst>
                <a:path extrusionOk="0" h="5693" w="5669">
                  <a:moveTo>
                    <a:pt x="2882" y="359"/>
                  </a:moveTo>
                  <a:cubicBezTo>
                    <a:pt x="3549" y="359"/>
                    <a:pt x="4144" y="621"/>
                    <a:pt x="4621" y="1097"/>
                  </a:cubicBezTo>
                  <a:cubicBezTo>
                    <a:pt x="5097" y="1573"/>
                    <a:pt x="5335" y="2168"/>
                    <a:pt x="5359" y="2835"/>
                  </a:cubicBezTo>
                  <a:cubicBezTo>
                    <a:pt x="5359" y="3526"/>
                    <a:pt x="5121" y="4145"/>
                    <a:pt x="4644" y="4621"/>
                  </a:cubicBezTo>
                  <a:cubicBezTo>
                    <a:pt x="4168" y="5098"/>
                    <a:pt x="3549" y="5360"/>
                    <a:pt x="2882" y="5360"/>
                  </a:cubicBezTo>
                  <a:lnTo>
                    <a:pt x="405" y="5360"/>
                  </a:lnTo>
                  <a:lnTo>
                    <a:pt x="405" y="2835"/>
                  </a:lnTo>
                  <a:lnTo>
                    <a:pt x="358" y="2835"/>
                  </a:lnTo>
                  <a:cubicBezTo>
                    <a:pt x="358" y="2145"/>
                    <a:pt x="620" y="1526"/>
                    <a:pt x="1096" y="1073"/>
                  </a:cubicBezTo>
                  <a:cubicBezTo>
                    <a:pt x="1572" y="597"/>
                    <a:pt x="2215" y="359"/>
                    <a:pt x="2882" y="359"/>
                  </a:cubicBezTo>
                  <a:close/>
                  <a:moveTo>
                    <a:pt x="2805" y="1"/>
                  </a:moveTo>
                  <a:cubicBezTo>
                    <a:pt x="1517" y="1"/>
                    <a:pt x="376" y="855"/>
                    <a:pt x="1" y="2288"/>
                  </a:cubicBezTo>
                  <a:lnTo>
                    <a:pt x="1" y="2359"/>
                  </a:lnTo>
                  <a:lnTo>
                    <a:pt x="1" y="5669"/>
                  </a:lnTo>
                  <a:cubicBezTo>
                    <a:pt x="1" y="5669"/>
                    <a:pt x="1" y="5693"/>
                    <a:pt x="24" y="5693"/>
                  </a:cubicBezTo>
                  <a:lnTo>
                    <a:pt x="239" y="5693"/>
                  </a:lnTo>
                  <a:lnTo>
                    <a:pt x="239" y="5669"/>
                  </a:lnTo>
                  <a:lnTo>
                    <a:pt x="3358" y="5669"/>
                  </a:lnTo>
                  <a:cubicBezTo>
                    <a:pt x="4835" y="5264"/>
                    <a:pt x="5668" y="4074"/>
                    <a:pt x="5668" y="2811"/>
                  </a:cubicBezTo>
                  <a:cubicBezTo>
                    <a:pt x="5668" y="2049"/>
                    <a:pt x="5359" y="1383"/>
                    <a:pt x="4835" y="835"/>
                  </a:cubicBezTo>
                  <a:cubicBezTo>
                    <a:pt x="4287" y="311"/>
                    <a:pt x="3597" y="1"/>
                    <a:pt x="2858" y="1"/>
                  </a:cubicBezTo>
                  <a:cubicBezTo>
                    <a:pt x="2841" y="1"/>
                    <a:pt x="2823" y="1"/>
                    <a:pt x="2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84"/>
            <p:cNvSpPr/>
            <p:nvPr/>
          </p:nvSpPr>
          <p:spPr>
            <a:xfrm>
              <a:off x="3043605" y="3757677"/>
              <a:ext cx="169737" cy="168306"/>
            </a:xfrm>
            <a:custGeom>
              <a:rect b="b" l="l" r="r" t="t"/>
              <a:pathLst>
                <a:path extrusionOk="0" h="5645" w="5693">
                  <a:moveTo>
                    <a:pt x="5287" y="310"/>
                  </a:moveTo>
                  <a:lnTo>
                    <a:pt x="5287" y="2834"/>
                  </a:lnTo>
                  <a:lnTo>
                    <a:pt x="5335" y="2834"/>
                  </a:lnTo>
                  <a:cubicBezTo>
                    <a:pt x="5335" y="3525"/>
                    <a:pt x="5073" y="4144"/>
                    <a:pt x="4597" y="4596"/>
                  </a:cubicBezTo>
                  <a:cubicBezTo>
                    <a:pt x="4121" y="5073"/>
                    <a:pt x="3501" y="5311"/>
                    <a:pt x="2835" y="5311"/>
                  </a:cubicBezTo>
                  <a:lnTo>
                    <a:pt x="2811" y="5311"/>
                  </a:lnTo>
                  <a:cubicBezTo>
                    <a:pt x="2144" y="5311"/>
                    <a:pt x="1549" y="5025"/>
                    <a:pt x="1072" y="4549"/>
                  </a:cubicBezTo>
                  <a:cubicBezTo>
                    <a:pt x="596" y="4072"/>
                    <a:pt x="358" y="3477"/>
                    <a:pt x="334" y="2834"/>
                  </a:cubicBezTo>
                  <a:cubicBezTo>
                    <a:pt x="334" y="2143"/>
                    <a:pt x="572" y="1524"/>
                    <a:pt x="1048" y="1048"/>
                  </a:cubicBezTo>
                  <a:cubicBezTo>
                    <a:pt x="1525" y="572"/>
                    <a:pt x="2144" y="310"/>
                    <a:pt x="2811" y="310"/>
                  </a:cubicBezTo>
                  <a:close/>
                  <a:moveTo>
                    <a:pt x="2858" y="0"/>
                  </a:moveTo>
                  <a:cubicBezTo>
                    <a:pt x="2096" y="0"/>
                    <a:pt x="1382" y="310"/>
                    <a:pt x="834" y="834"/>
                  </a:cubicBezTo>
                  <a:cubicBezTo>
                    <a:pt x="310" y="1358"/>
                    <a:pt x="1" y="2096"/>
                    <a:pt x="24" y="2858"/>
                  </a:cubicBezTo>
                  <a:cubicBezTo>
                    <a:pt x="24" y="3596"/>
                    <a:pt x="334" y="4287"/>
                    <a:pt x="858" y="4811"/>
                  </a:cubicBezTo>
                  <a:cubicBezTo>
                    <a:pt x="1406" y="5358"/>
                    <a:pt x="2096" y="5644"/>
                    <a:pt x="2835" y="5644"/>
                  </a:cubicBezTo>
                  <a:lnTo>
                    <a:pt x="2858" y="5644"/>
                  </a:lnTo>
                  <a:cubicBezTo>
                    <a:pt x="3597" y="5644"/>
                    <a:pt x="4311" y="5358"/>
                    <a:pt x="4859" y="4858"/>
                  </a:cubicBezTo>
                  <a:cubicBezTo>
                    <a:pt x="5383" y="4311"/>
                    <a:pt x="5692" y="3596"/>
                    <a:pt x="5692" y="2834"/>
                  </a:cubicBezTo>
                  <a:lnTo>
                    <a:pt x="5692" y="238"/>
                  </a:lnTo>
                  <a:cubicBezTo>
                    <a:pt x="5692" y="119"/>
                    <a:pt x="5573"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84"/>
            <p:cNvSpPr/>
            <p:nvPr/>
          </p:nvSpPr>
          <p:spPr>
            <a:xfrm>
              <a:off x="3272944" y="3630574"/>
              <a:ext cx="79546" cy="10674"/>
            </a:xfrm>
            <a:custGeom>
              <a:rect b="b" l="l" r="r" t="t"/>
              <a:pathLst>
                <a:path extrusionOk="0" h="358" w="2668">
                  <a:moveTo>
                    <a:pt x="215" y="0"/>
                  </a:moveTo>
                  <a:cubicBezTo>
                    <a:pt x="120" y="0"/>
                    <a:pt x="48" y="72"/>
                    <a:pt x="25" y="143"/>
                  </a:cubicBezTo>
                  <a:cubicBezTo>
                    <a:pt x="1" y="238"/>
                    <a:pt x="96" y="358"/>
                    <a:pt x="215" y="358"/>
                  </a:cubicBezTo>
                  <a:lnTo>
                    <a:pt x="2454" y="358"/>
                  </a:lnTo>
                  <a:cubicBezTo>
                    <a:pt x="2549" y="358"/>
                    <a:pt x="2620" y="310"/>
                    <a:pt x="2644" y="215"/>
                  </a:cubicBezTo>
                  <a:cubicBezTo>
                    <a:pt x="2668" y="96"/>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84"/>
            <p:cNvSpPr/>
            <p:nvPr/>
          </p:nvSpPr>
          <p:spPr>
            <a:xfrm>
              <a:off x="3272944" y="3651862"/>
              <a:ext cx="79546" cy="10674"/>
            </a:xfrm>
            <a:custGeom>
              <a:rect b="b" l="l" r="r" t="t"/>
              <a:pathLst>
                <a:path extrusionOk="0" h="358" w="2668">
                  <a:moveTo>
                    <a:pt x="215" y="1"/>
                  </a:moveTo>
                  <a:cubicBezTo>
                    <a:pt x="120" y="1"/>
                    <a:pt x="48" y="72"/>
                    <a:pt x="25" y="167"/>
                  </a:cubicBezTo>
                  <a:cubicBezTo>
                    <a:pt x="1" y="287"/>
                    <a:pt x="96" y="358"/>
                    <a:pt x="215" y="358"/>
                  </a:cubicBezTo>
                  <a:lnTo>
                    <a:pt x="2477" y="358"/>
                  </a:lnTo>
                  <a:cubicBezTo>
                    <a:pt x="2596" y="358"/>
                    <a:pt x="2668" y="287"/>
                    <a:pt x="2644" y="167"/>
                  </a:cubicBezTo>
                  <a:cubicBezTo>
                    <a:pt x="2620" y="72"/>
                    <a:pt x="2525"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84"/>
            <p:cNvSpPr/>
            <p:nvPr/>
          </p:nvSpPr>
          <p:spPr>
            <a:xfrm>
              <a:off x="3289999" y="3674581"/>
              <a:ext cx="46183" cy="10704"/>
            </a:xfrm>
            <a:custGeom>
              <a:rect b="b" l="l" r="r" t="t"/>
              <a:pathLst>
                <a:path extrusionOk="0" h="359" w="1549">
                  <a:moveTo>
                    <a:pt x="191" y="1"/>
                  </a:moveTo>
                  <a:cubicBezTo>
                    <a:pt x="119" y="1"/>
                    <a:pt x="48" y="48"/>
                    <a:pt x="24" y="144"/>
                  </a:cubicBezTo>
                  <a:cubicBezTo>
                    <a:pt x="0" y="263"/>
                    <a:pt x="72" y="358"/>
                    <a:pt x="191" y="358"/>
                  </a:cubicBezTo>
                  <a:lnTo>
                    <a:pt x="1334" y="358"/>
                  </a:lnTo>
                  <a:cubicBezTo>
                    <a:pt x="1453" y="358"/>
                    <a:pt x="1548" y="263"/>
                    <a:pt x="1501" y="144"/>
                  </a:cubicBezTo>
                  <a:cubicBezTo>
                    <a:pt x="1477" y="48"/>
                    <a:pt x="1381"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84"/>
            <p:cNvSpPr/>
            <p:nvPr/>
          </p:nvSpPr>
          <p:spPr>
            <a:xfrm>
              <a:off x="3088328" y="3815191"/>
              <a:ext cx="79576" cy="10674"/>
            </a:xfrm>
            <a:custGeom>
              <a:rect b="b" l="l" r="r" t="t"/>
              <a:pathLst>
                <a:path extrusionOk="0" h="358" w="2669">
                  <a:moveTo>
                    <a:pt x="215" y="0"/>
                  </a:moveTo>
                  <a:cubicBezTo>
                    <a:pt x="72" y="0"/>
                    <a:pt x="1" y="95"/>
                    <a:pt x="25" y="214"/>
                  </a:cubicBezTo>
                  <a:cubicBezTo>
                    <a:pt x="49" y="333"/>
                    <a:pt x="144" y="357"/>
                    <a:pt x="215" y="357"/>
                  </a:cubicBezTo>
                  <a:lnTo>
                    <a:pt x="2454" y="357"/>
                  </a:lnTo>
                  <a:cubicBezTo>
                    <a:pt x="2549" y="357"/>
                    <a:pt x="2621" y="310"/>
                    <a:pt x="2644" y="214"/>
                  </a:cubicBezTo>
                  <a:cubicBezTo>
                    <a:pt x="2668" y="95"/>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84"/>
            <p:cNvSpPr/>
            <p:nvPr/>
          </p:nvSpPr>
          <p:spPr>
            <a:xfrm>
              <a:off x="3089043" y="3837910"/>
              <a:ext cx="78861" cy="10674"/>
            </a:xfrm>
            <a:custGeom>
              <a:rect b="b" l="l" r="r" t="t"/>
              <a:pathLst>
                <a:path extrusionOk="0" h="358" w="2645">
                  <a:moveTo>
                    <a:pt x="215" y="0"/>
                  </a:moveTo>
                  <a:cubicBezTo>
                    <a:pt x="120" y="0"/>
                    <a:pt x="72" y="48"/>
                    <a:pt x="25" y="143"/>
                  </a:cubicBezTo>
                  <a:cubicBezTo>
                    <a:pt x="1" y="262"/>
                    <a:pt x="96" y="357"/>
                    <a:pt x="215" y="357"/>
                  </a:cubicBezTo>
                  <a:lnTo>
                    <a:pt x="2477" y="357"/>
                  </a:lnTo>
                  <a:cubicBezTo>
                    <a:pt x="2573" y="357"/>
                    <a:pt x="2620" y="286"/>
                    <a:pt x="2644" y="191"/>
                  </a:cubicBezTo>
                  <a:cubicBezTo>
                    <a:pt x="2644" y="72"/>
                    <a:pt x="2573"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84"/>
            <p:cNvSpPr/>
            <p:nvPr/>
          </p:nvSpPr>
          <p:spPr>
            <a:xfrm>
              <a:off x="3106098" y="3859198"/>
              <a:ext cx="45468" cy="10674"/>
            </a:xfrm>
            <a:custGeom>
              <a:rect b="b" l="l" r="r" t="t"/>
              <a:pathLst>
                <a:path extrusionOk="0" h="358" w="1525">
                  <a:moveTo>
                    <a:pt x="215" y="1"/>
                  </a:moveTo>
                  <a:cubicBezTo>
                    <a:pt x="119" y="1"/>
                    <a:pt x="48" y="48"/>
                    <a:pt x="24" y="143"/>
                  </a:cubicBezTo>
                  <a:cubicBezTo>
                    <a:pt x="0" y="263"/>
                    <a:pt x="96" y="358"/>
                    <a:pt x="215" y="358"/>
                  </a:cubicBezTo>
                  <a:lnTo>
                    <a:pt x="1334" y="358"/>
                  </a:lnTo>
                  <a:cubicBezTo>
                    <a:pt x="1429" y="358"/>
                    <a:pt x="1477" y="286"/>
                    <a:pt x="1501" y="191"/>
                  </a:cubicBezTo>
                  <a:cubicBezTo>
                    <a:pt x="1524" y="72"/>
                    <a:pt x="1429"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8" name="Google Shape;21498;p84"/>
          <p:cNvGrpSpPr/>
          <p:nvPr/>
        </p:nvGrpSpPr>
        <p:grpSpPr>
          <a:xfrm>
            <a:off x="1785299" y="3582512"/>
            <a:ext cx="357154" cy="336912"/>
            <a:chOff x="2356787" y="3582512"/>
            <a:chExt cx="357154" cy="336912"/>
          </a:xfrm>
        </p:grpSpPr>
        <p:sp>
          <p:nvSpPr>
            <p:cNvPr id="21499" name="Google Shape;21499;p84"/>
            <p:cNvSpPr/>
            <p:nvPr/>
          </p:nvSpPr>
          <p:spPr>
            <a:xfrm>
              <a:off x="2410037" y="3832215"/>
              <a:ext cx="300356" cy="68187"/>
            </a:xfrm>
            <a:custGeom>
              <a:rect b="b" l="l" r="r" t="t"/>
              <a:pathLst>
                <a:path extrusionOk="0" h="2287" w="10074">
                  <a:moveTo>
                    <a:pt x="0" y="1"/>
                  </a:moveTo>
                  <a:lnTo>
                    <a:pt x="0" y="2287"/>
                  </a:lnTo>
                  <a:lnTo>
                    <a:pt x="9740" y="2287"/>
                  </a:lnTo>
                  <a:cubicBezTo>
                    <a:pt x="9955" y="2287"/>
                    <a:pt x="10074" y="2096"/>
                    <a:pt x="9955" y="1906"/>
                  </a:cubicBezTo>
                  <a:lnTo>
                    <a:pt x="8693" y="120"/>
                  </a:lnTo>
                  <a:cubicBezTo>
                    <a:pt x="8645" y="24"/>
                    <a:pt x="8573" y="1"/>
                    <a:pt x="850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84"/>
            <p:cNvSpPr/>
            <p:nvPr/>
          </p:nvSpPr>
          <p:spPr>
            <a:xfrm>
              <a:off x="2410752" y="3715071"/>
              <a:ext cx="242843" cy="68187"/>
            </a:xfrm>
            <a:custGeom>
              <a:rect b="b" l="l" r="r" t="t"/>
              <a:pathLst>
                <a:path extrusionOk="0" h="2287" w="8145">
                  <a:moveTo>
                    <a:pt x="0" y="0"/>
                  </a:moveTo>
                  <a:lnTo>
                    <a:pt x="0" y="2286"/>
                  </a:lnTo>
                  <a:lnTo>
                    <a:pt x="7811" y="2286"/>
                  </a:lnTo>
                  <a:cubicBezTo>
                    <a:pt x="8026" y="2286"/>
                    <a:pt x="8145" y="2096"/>
                    <a:pt x="8026" y="1905"/>
                  </a:cubicBezTo>
                  <a:lnTo>
                    <a:pt x="6763" y="119"/>
                  </a:lnTo>
                  <a:cubicBezTo>
                    <a:pt x="6716" y="24"/>
                    <a:pt x="6644" y="0"/>
                    <a:pt x="654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84"/>
            <p:cNvSpPr/>
            <p:nvPr/>
          </p:nvSpPr>
          <p:spPr>
            <a:xfrm>
              <a:off x="2410037" y="3600043"/>
              <a:ext cx="183929" cy="68187"/>
            </a:xfrm>
            <a:custGeom>
              <a:rect b="b" l="l" r="r" t="t"/>
              <a:pathLst>
                <a:path extrusionOk="0" h="2287" w="6169">
                  <a:moveTo>
                    <a:pt x="0" y="0"/>
                  </a:moveTo>
                  <a:lnTo>
                    <a:pt x="0" y="2287"/>
                  </a:lnTo>
                  <a:lnTo>
                    <a:pt x="5835" y="2287"/>
                  </a:lnTo>
                  <a:cubicBezTo>
                    <a:pt x="6049" y="2287"/>
                    <a:pt x="6168" y="2072"/>
                    <a:pt x="6049" y="1905"/>
                  </a:cubicBezTo>
                  <a:lnTo>
                    <a:pt x="4811" y="119"/>
                  </a:lnTo>
                  <a:cubicBezTo>
                    <a:pt x="4739" y="24"/>
                    <a:pt x="4692" y="0"/>
                    <a:pt x="459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84"/>
            <p:cNvSpPr/>
            <p:nvPr/>
          </p:nvSpPr>
          <p:spPr>
            <a:xfrm>
              <a:off x="2645757" y="3832215"/>
              <a:ext cx="64639" cy="68187"/>
            </a:xfrm>
            <a:custGeom>
              <a:rect b="b" l="l" r="r" t="t"/>
              <a:pathLst>
                <a:path extrusionOk="0" h="2287" w="2168">
                  <a:moveTo>
                    <a:pt x="1" y="1"/>
                  </a:moveTo>
                  <a:cubicBezTo>
                    <a:pt x="72" y="1"/>
                    <a:pt x="144" y="72"/>
                    <a:pt x="191" y="120"/>
                  </a:cubicBezTo>
                  <a:lnTo>
                    <a:pt x="1453" y="1906"/>
                  </a:lnTo>
                  <a:cubicBezTo>
                    <a:pt x="1572" y="2049"/>
                    <a:pt x="1453" y="2287"/>
                    <a:pt x="1239" y="2287"/>
                  </a:cubicBezTo>
                  <a:lnTo>
                    <a:pt x="1834" y="2287"/>
                  </a:lnTo>
                  <a:cubicBezTo>
                    <a:pt x="2049" y="2287"/>
                    <a:pt x="2168" y="2049"/>
                    <a:pt x="2049" y="1906"/>
                  </a:cubicBezTo>
                  <a:lnTo>
                    <a:pt x="787" y="120"/>
                  </a:lnTo>
                  <a:cubicBezTo>
                    <a:pt x="739" y="24"/>
                    <a:pt x="667" y="1"/>
                    <a:pt x="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84"/>
            <p:cNvSpPr/>
            <p:nvPr/>
          </p:nvSpPr>
          <p:spPr>
            <a:xfrm>
              <a:off x="2587528" y="3715071"/>
              <a:ext cx="65354" cy="68187"/>
            </a:xfrm>
            <a:custGeom>
              <a:rect b="b" l="l" r="r" t="t"/>
              <a:pathLst>
                <a:path extrusionOk="0" h="2287" w="2192">
                  <a:moveTo>
                    <a:pt x="1" y="0"/>
                  </a:moveTo>
                  <a:cubicBezTo>
                    <a:pt x="96" y="0"/>
                    <a:pt x="168" y="72"/>
                    <a:pt x="215" y="119"/>
                  </a:cubicBezTo>
                  <a:lnTo>
                    <a:pt x="1477" y="1905"/>
                  </a:lnTo>
                  <a:cubicBezTo>
                    <a:pt x="1596" y="2048"/>
                    <a:pt x="1477" y="2286"/>
                    <a:pt x="1263" y="2286"/>
                  </a:cubicBezTo>
                  <a:lnTo>
                    <a:pt x="1858" y="2286"/>
                  </a:lnTo>
                  <a:cubicBezTo>
                    <a:pt x="2073" y="2286"/>
                    <a:pt x="2192" y="2096"/>
                    <a:pt x="2073" y="1905"/>
                  </a:cubicBezTo>
                  <a:lnTo>
                    <a:pt x="811" y="119"/>
                  </a:lnTo>
                  <a:cubicBezTo>
                    <a:pt x="763" y="24"/>
                    <a:pt x="691" y="0"/>
                    <a:pt x="5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84"/>
            <p:cNvSpPr/>
            <p:nvPr/>
          </p:nvSpPr>
          <p:spPr>
            <a:xfrm>
              <a:off x="2529328" y="3600043"/>
              <a:ext cx="64639" cy="68187"/>
            </a:xfrm>
            <a:custGeom>
              <a:rect b="b" l="l" r="r" t="t"/>
              <a:pathLst>
                <a:path extrusionOk="0" h="2287" w="2168">
                  <a:moveTo>
                    <a:pt x="0" y="0"/>
                  </a:moveTo>
                  <a:cubicBezTo>
                    <a:pt x="72" y="0"/>
                    <a:pt x="143" y="48"/>
                    <a:pt x="191" y="119"/>
                  </a:cubicBezTo>
                  <a:lnTo>
                    <a:pt x="1453" y="1905"/>
                  </a:lnTo>
                  <a:cubicBezTo>
                    <a:pt x="1572" y="2048"/>
                    <a:pt x="1453" y="2287"/>
                    <a:pt x="1238" y="2287"/>
                  </a:cubicBezTo>
                  <a:lnTo>
                    <a:pt x="1834" y="2287"/>
                  </a:lnTo>
                  <a:cubicBezTo>
                    <a:pt x="2048" y="2287"/>
                    <a:pt x="2167" y="2048"/>
                    <a:pt x="2048" y="1905"/>
                  </a:cubicBezTo>
                  <a:lnTo>
                    <a:pt x="786" y="119"/>
                  </a:lnTo>
                  <a:cubicBezTo>
                    <a:pt x="738" y="24"/>
                    <a:pt x="667" y="0"/>
                    <a:pt x="59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84"/>
            <p:cNvSpPr/>
            <p:nvPr/>
          </p:nvSpPr>
          <p:spPr>
            <a:xfrm>
              <a:off x="2363883" y="3587252"/>
              <a:ext cx="92337" cy="92337"/>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84"/>
            <p:cNvSpPr/>
            <p:nvPr/>
          </p:nvSpPr>
          <p:spPr>
            <a:xfrm>
              <a:off x="2363883" y="3703711"/>
              <a:ext cx="92337" cy="92337"/>
            </a:xfrm>
            <a:custGeom>
              <a:rect b="b" l="l" r="r" t="t"/>
              <a:pathLst>
                <a:path extrusionOk="0" h="3097" w="3097">
                  <a:moveTo>
                    <a:pt x="1548" y="0"/>
                  </a:moveTo>
                  <a:cubicBezTo>
                    <a:pt x="691" y="0"/>
                    <a:pt x="0" y="691"/>
                    <a:pt x="0" y="1548"/>
                  </a:cubicBezTo>
                  <a:cubicBezTo>
                    <a:pt x="0" y="2405"/>
                    <a:pt x="691" y="3096"/>
                    <a:pt x="1548" y="3096"/>
                  </a:cubicBezTo>
                  <a:cubicBezTo>
                    <a:pt x="2406" y="3096"/>
                    <a:pt x="3096" y="2405"/>
                    <a:pt x="3096" y="1548"/>
                  </a:cubicBezTo>
                  <a:cubicBezTo>
                    <a:pt x="3096" y="691"/>
                    <a:pt x="2406" y="0"/>
                    <a:pt x="154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84"/>
            <p:cNvSpPr/>
            <p:nvPr/>
          </p:nvSpPr>
          <p:spPr>
            <a:xfrm>
              <a:off x="2363883" y="3820855"/>
              <a:ext cx="92337" cy="92337"/>
            </a:xfrm>
            <a:custGeom>
              <a:rect b="b" l="l" r="r" t="t"/>
              <a:pathLst>
                <a:path extrusionOk="0" h="3097" w="3097">
                  <a:moveTo>
                    <a:pt x="1548" y="1"/>
                  </a:moveTo>
                  <a:cubicBezTo>
                    <a:pt x="691" y="1"/>
                    <a:pt x="0" y="691"/>
                    <a:pt x="0" y="1549"/>
                  </a:cubicBezTo>
                  <a:cubicBezTo>
                    <a:pt x="0" y="2406"/>
                    <a:pt x="691" y="3096"/>
                    <a:pt x="1548" y="3096"/>
                  </a:cubicBezTo>
                  <a:cubicBezTo>
                    <a:pt x="2406" y="3096"/>
                    <a:pt x="3096" y="2406"/>
                    <a:pt x="3096" y="1549"/>
                  </a:cubicBezTo>
                  <a:cubicBezTo>
                    <a:pt x="3096" y="691"/>
                    <a:pt x="2406" y="1"/>
                    <a:pt x="154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84"/>
            <p:cNvSpPr/>
            <p:nvPr/>
          </p:nvSpPr>
          <p:spPr>
            <a:xfrm>
              <a:off x="2378075" y="3591516"/>
              <a:ext cx="78145" cy="88074"/>
            </a:xfrm>
            <a:custGeom>
              <a:rect b="b" l="l" r="r" t="t"/>
              <a:pathLst>
                <a:path extrusionOk="0" h="2954" w="2621">
                  <a:moveTo>
                    <a:pt x="1715" y="1"/>
                  </a:moveTo>
                  <a:lnTo>
                    <a:pt x="1715" y="1"/>
                  </a:lnTo>
                  <a:cubicBezTo>
                    <a:pt x="2001" y="286"/>
                    <a:pt x="2192" y="691"/>
                    <a:pt x="2192" y="1120"/>
                  </a:cubicBezTo>
                  <a:cubicBezTo>
                    <a:pt x="2192" y="1977"/>
                    <a:pt x="1501" y="2668"/>
                    <a:pt x="644" y="2668"/>
                  </a:cubicBezTo>
                  <a:cubicBezTo>
                    <a:pt x="429" y="2668"/>
                    <a:pt x="215" y="2596"/>
                    <a:pt x="1" y="2501"/>
                  </a:cubicBezTo>
                  <a:lnTo>
                    <a:pt x="1" y="2501"/>
                  </a:lnTo>
                  <a:cubicBezTo>
                    <a:pt x="286" y="2787"/>
                    <a:pt x="667" y="2954"/>
                    <a:pt x="1072" y="2954"/>
                  </a:cubicBezTo>
                  <a:cubicBezTo>
                    <a:pt x="1953" y="2954"/>
                    <a:pt x="2620" y="2263"/>
                    <a:pt x="2620" y="1406"/>
                  </a:cubicBezTo>
                  <a:cubicBezTo>
                    <a:pt x="2620" y="786"/>
                    <a:pt x="2263" y="239"/>
                    <a:pt x="1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84"/>
            <p:cNvSpPr/>
            <p:nvPr/>
          </p:nvSpPr>
          <p:spPr>
            <a:xfrm>
              <a:off x="2378075" y="3707975"/>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2"/>
                    <a:pt x="2620" y="1405"/>
                  </a:cubicBezTo>
                  <a:cubicBezTo>
                    <a:pt x="2620" y="786"/>
                    <a:pt x="2263" y="238"/>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84"/>
            <p:cNvSpPr/>
            <p:nvPr/>
          </p:nvSpPr>
          <p:spPr>
            <a:xfrm>
              <a:off x="2378075" y="3825119"/>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3"/>
                    <a:pt x="2620" y="1406"/>
                  </a:cubicBezTo>
                  <a:cubicBezTo>
                    <a:pt x="2620" y="786"/>
                    <a:pt x="2263" y="239"/>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84"/>
            <p:cNvSpPr/>
            <p:nvPr/>
          </p:nvSpPr>
          <p:spPr>
            <a:xfrm>
              <a:off x="2356787" y="3582512"/>
              <a:ext cx="241442" cy="102772"/>
            </a:xfrm>
            <a:custGeom>
              <a:rect b="b" l="l" r="r" t="t"/>
              <a:pathLst>
                <a:path extrusionOk="0" h="3447" w="8098">
                  <a:moveTo>
                    <a:pt x="6406" y="731"/>
                  </a:moveTo>
                  <a:cubicBezTo>
                    <a:pt x="6430" y="731"/>
                    <a:pt x="6478" y="731"/>
                    <a:pt x="6478" y="755"/>
                  </a:cubicBezTo>
                  <a:lnTo>
                    <a:pt x="7716" y="2541"/>
                  </a:lnTo>
                  <a:cubicBezTo>
                    <a:pt x="7740" y="2565"/>
                    <a:pt x="7716" y="2613"/>
                    <a:pt x="7716" y="2636"/>
                  </a:cubicBezTo>
                  <a:cubicBezTo>
                    <a:pt x="7716" y="2660"/>
                    <a:pt x="7692" y="2660"/>
                    <a:pt x="7668" y="2660"/>
                  </a:cubicBezTo>
                  <a:lnTo>
                    <a:pt x="3263" y="2660"/>
                  </a:lnTo>
                  <a:cubicBezTo>
                    <a:pt x="3429" y="2398"/>
                    <a:pt x="3549" y="2041"/>
                    <a:pt x="3549" y="1684"/>
                  </a:cubicBezTo>
                  <a:cubicBezTo>
                    <a:pt x="3525" y="1350"/>
                    <a:pt x="3406" y="993"/>
                    <a:pt x="3215" y="731"/>
                  </a:cubicBezTo>
                  <a:close/>
                  <a:moveTo>
                    <a:pt x="1786" y="350"/>
                  </a:moveTo>
                  <a:cubicBezTo>
                    <a:pt x="2548" y="350"/>
                    <a:pt x="3167" y="969"/>
                    <a:pt x="3167" y="1708"/>
                  </a:cubicBezTo>
                  <a:cubicBezTo>
                    <a:pt x="3167" y="2446"/>
                    <a:pt x="2548" y="3089"/>
                    <a:pt x="1786" y="3089"/>
                  </a:cubicBezTo>
                  <a:cubicBezTo>
                    <a:pt x="1048" y="3089"/>
                    <a:pt x="429" y="2446"/>
                    <a:pt x="429" y="1708"/>
                  </a:cubicBezTo>
                  <a:cubicBezTo>
                    <a:pt x="429" y="969"/>
                    <a:pt x="1048" y="350"/>
                    <a:pt x="1786" y="350"/>
                  </a:cubicBezTo>
                  <a:close/>
                  <a:moveTo>
                    <a:pt x="1842" y="0"/>
                  </a:moveTo>
                  <a:cubicBezTo>
                    <a:pt x="1768" y="0"/>
                    <a:pt x="1694" y="6"/>
                    <a:pt x="1620" y="17"/>
                  </a:cubicBezTo>
                  <a:cubicBezTo>
                    <a:pt x="810" y="112"/>
                    <a:pt x="167" y="755"/>
                    <a:pt x="95" y="1589"/>
                  </a:cubicBezTo>
                  <a:cubicBezTo>
                    <a:pt x="0" y="2565"/>
                    <a:pt x="810" y="3446"/>
                    <a:pt x="1786" y="3446"/>
                  </a:cubicBezTo>
                  <a:cubicBezTo>
                    <a:pt x="2215" y="3446"/>
                    <a:pt x="2596" y="3279"/>
                    <a:pt x="2906" y="3041"/>
                  </a:cubicBezTo>
                  <a:lnTo>
                    <a:pt x="7621" y="3041"/>
                  </a:lnTo>
                  <a:cubicBezTo>
                    <a:pt x="7740" y="3041"/>
                    <a:pt x="7907" y="2994"/>
                    <a:pt x="7978" y="2875"/>
                  </a:cubicBezTo>
                  <a:cubicBezTo>
                    <a:pt x="8097" y="2732"/>
                    <a:pt x="8097" y="2517"/>
                    <a:pt x="7978" y="2374"/>
                  </a:cubicBezTo>
                  <a:lnTo>
                    <a:pt x="6740" y="588"/>
                  </a:lnTo>
                  <a:cubicBezTo>
                    <a:pt x="6644" y="469"/>
                    <a:pt x="6525" y="398"/>
                    <a:pt x="6382" y="398"/>
                  </a:cubicBezTo>
                  <a:lnTo>
                    <a:pt x="2906" y="398"/>
                  </a:lnTo>
                  <a:cubicBezTo>
                    <a:pt x="2624" y="157"/>
                    <a:pt x="2241" y="0"/>
                    <a:pt x="18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84"/>
            <p:cNvSpPr/>
            <p:nvPr/>
          </p:nvSpPr>
          <p:spPr>
            <a:xfrm>
              <a:off x="2356787" y="3697748"/>
              <a:ext cx="300356" cy="103249"/>
            </a:xfrm>
            <a:custGeom>
              <a:rect b="b" l="l" r="r" t="t"/>
              <a:pathLst>
                <a:path extrusionOk="0" h="3463" w="10074">
                  <a:moveTo>
                    <a:pt x="1786" y="367"/>
                  </a:moveTo>
                  <a:cubicBezTo>
                    <a:pt x="2548" y="367"/>
                    <a:pt x="3167" y="1010"/>
                    <a:pt x="3167" y="1748"/>
                  </a:cubicBezTo>
                  <a:cubicBezTo>
                    <a:pt x="3167" y="2486"/>
                    <a:pt x="2548" y="3106"/>
                    <a:pt x="1786" y="3106"/>
                  </a:cubicBezTo>
                  <a:cubicBezTo>
                    <a:pt x="1048" y="3106"/>
                    <a:pt x="429" y="2486"/>
                    <a:pt x="429" y="1748"/>
                  </a:cubicBezTo>
                  <a:cubicBezTo>
                    <a:pt x="429" y="1010"/>
                    <a:pt x="1048" y="367"/>
                    <a:pt x="1786" y="367"/>
                  </a:cubicBezTo>
                  <a:close/>
                  <a:moveTo>
                    <a:pt x="1775" y="1"/>
                  </a:moveTo>
                  <a:cubicBezTo>
                    <a:pt x="1716" y="1"/>
                    <a:pt x="1656" y="4"/>
                    <a:pt x="1596" y="10"/>
                  </a:cubicBezTo>
                  <a:cubicBezTo>
                    <a:pt x="786" y="105"/>
                    <a:pt x="119" y="772"/>
                    <a:pt x="72" y="1605"/>
                  </a:cubicBezTo>
                  <a:cubicBezTo>
                    <a:pt x="0" y="2605"/>
                    <a:pt x="810" y="3463"/>
                    <a:pt x="1786" y="3463"/>
                  </a:cubicBezTo>
                  <a:cubicBezTo>
                    <a:pt x="2215" y="3463"/>
                    <a:pt x="2596" y="3320"/>
                    <a:pt x="2906" y="3082"/>
                  </a:cubicBezTo>
                  <a:lnTo>
                    <a:pt x="9597" y="3082"/>
                  </a:lnTo>
                  <a:cubicBezTo>
                    <a:pt x="9716" y="3082"/>
                    <a:pt x="9859" y="3034"/>
                    <a:pt x="9955" y="2915"/>
                  </a:cubicBezTo>
                  <a:cubicBezTo>
                    <a:pt x="10074" y="2748"/>
                    <a:pt x="10074" y="2558"/>
                    <a:pt x="9955" y="2391"/>
                  </a:cubicBezTo>
                  <a:lnTo>
                    <a:pt x="8692" y="605"/>
                  </a:lnTo>
                  <a:cubicBezTo>
                    <a:pt x="8621" y="486"/>
                    <a:pt x="8502" y="438"/>
                    <a:pt x="8335" y="438"/>
                  </a:cubicBezTo>
                  <a:lnTo>
                    <a:pt x="7073" y="438"/>
                  </a:lnTo>
                  <a:cubicBezTo>
                    <a:pt x="6978" y="438"/>
                    <a:pt x="6906" y="486"/>
                    <a:pt x="6883" y="581"/>
                  </a:cubicBezTo>
                  <a:cubicBezTo>
                    <a:pt x="6859" y="700"/>
                    <a:pt x="6954" y="796"/>
                    <a:pt x="7073" y="796"/>
                  </a:cubicBezTo>
                  <a:lnTo>
                    <a:pt x="8335" y="796"/>
                  </a:lnTo>
                  <a:cubicBezTo>
                    <a:pt x="8359" y="796"/>
                    <a:pt x="8407" y="796"/>
                    <a:pt x="8407" y="819"/>
                  </a:cubicBezTo>
                  <a:lnTo>
                    <a:pt x="9645" y="2605"/>
                  </a:lnTo>
                  <a:cubicBezTo>
                    <a:pt x="9693" y="2629"/>
                    <a:pt x="9645" y="2677"/>
                    <a:pt x="9645" y="2701"/>
                  </a:cubicBezTo>
                  <a:cubicBezTo>
                    <a:pt x="9645" y="2725"/>
                    <a:pt x="9621" y="2725"/>
                    <a:pt x="9597" y="2725"/>
                  </a:cubicBezTo>
                  <a:lnTo>
                    <a:pt x="3191" y="2725"/>
                  </a:lnTo>
                  <a:cubicBezTo>
                    <a:pt x="3382" y="2463"/>
                    <a:pt x="3501" y="2105"/>
                    <a:pt x="3501" y="1748"/>
                  </a:cubicBezTo>
                  <a:cubicBezTo>
                    <a:pt x="3501" y="1391"/>
                    <a:pt x="3382" y="1058"/>
                    <a:pt x="3191" y="772"/>
                  </a:cubicBezTo>
                  <a:lnTo>
                    <a:pt x="6240" y="772"/>
                  </a:lnTo>
                  <a:cubicBezTo>
                    <a:pt x="6311" y="772"/>
                    <a:pt x="6382" y="700"/>
                    <a:pt x="6406" y="605"/>
                  </a:cubicBezTo>
                  <a:cubicBezTo>
                    <a:pt x="6430" y="486"/>
                    <a:pt x="6359" y="415"/>
                    <a:pt x="6240" y="415"/>
                  </a:cubicBezTo>
                  <a:lnTo>
                    <a:pt x="2858" y="415"/>
                  </a:lnTo>
                  <a:cubicBezTo>
                    <a:pt x="2587" y="144"/>
                    <a:pt x="2189" y="1"/>
                    <a:pt x="17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84"/>
            <p:cNvSpPr/>
            <p:nvPr/>
          </p:nvSpPr>
          <p:spPr>
            <a:xfrm>
              <a:off x="2356787" y="3816592"/>
              <a:ext cx="357154" cy="102832"/>
            </a:xfrm>
            <a:custGeom>
              <a:rect b="b" l="l" r="r" t="t"/>
              <a:pathLst>
                <a:path extrusionOk="0" h="3449" w="11979">
                  <a:moveTo>
                    <a:pt x="1786" y="310"/>
                  </a:moveTo>
                  <a:cubicBezTo>
                    <a:pt x="2548" y="310"/>
                    <a:pt x="3167" y="953"/>
                    <a:pt x="3167" y="1692"/>
                  </a:cubicBezTo>
                  <a:cubicBezTo>
                    <a:pt x="3167" y="2430"/>
                    <a:pt x="2572" y="3049"/>
                    <a:pt x="1786" y="3049"/>
                  </a:cubicBezTo>
                  <a:cubicBezTo>
                    <a:pt x="1048" y="3049"/>
                    <a:pt x="429" y="2430"/>
                    <a:pt x="429" y="1692"/>
                  </a:cubicBezTo>
                  <a:cubicBezTo>
                    <a:pt x="429" y="953"/>
                    <a:pt x="1048" y="310"/>
                    <a:pt x="1786" y="310"/>
                  </a:cubicBezTo>
                  <a:close/>
                  <a:moveTo>
                    <a:pt x="1786" y="1"/>
                  </a:moveTo>
                  <a:cubicBezTo>
                    <a:pt x="810" y="1"/>
                    <a:pt x="0" y="858"/>
                    <a:pt x="72" y="1858"/>
                  </a:cubicBezTo>
                  <a:cubicBezTo>
                    <a:pt x="119" y="2668"/>
                    <a:pt x="786" y="3359"/>
                    <a:pt x="1596" y="3430"/>
                  </a:cubicBezTo>
                  <a:cubicBezTo>
                    <a:pt x="1673" y="3442"/>
                    <a:pt x="1751" y="3448"/>
                    <a:pt x="1829" y="3448"/>
                  </a:cubicBezTo>
                  <a:cubicBezTo>
                    <a:pt x="2213" y="3448"/>
                    <a:pt x="2601" y="3306"/>
                    <a:pt x="2858" y="3049"/>
                  </a:cubicBezTo>
                  <a:lnTo>
                    <a:pt x="3906" y="3049"/>
                  </a:lnTo>
                  <a:cubicBezTo>
                    <a:pt x="4001" y="3049"/>
                    <a:pt x="4049" y="3001"/>
                    <a:pt x="4072" y="2906"/>
                  </a:cubicBezTo>
                  <a:cubicBezTo>
                    <a:pt x="4120" y="2787"/>
                    <a:pt x="4025" y="2692"/>
                    <a:pt x="3906" y="2692"/>
                  </a:cubicBezTo>
                  <a:lnTo>
                    <a:pt x="3191" y="2692"/>
                  </a:lnTo>
                  <a:cubicBezTo>
                    <a:pt x="3358" y="2430"/>
                    <a:pt x="3477" y="2073"/>
                    <a:pt x="3477" y="1715"/>
                  </a:cubicBezTo>
                  <a:cubicBezTo>
                    <a:pt x="3477" y="1358"/>
                    <a:pt x="3358" y="1025"/>
                    <a:pt x="3191" y="739"/>
                  </a:cubicBezTo>
                  <a:lnTo>
                    <a:pt x="10264" y="739"/>
                  </a:lnTo>
                  <a:cubicBezTo>
                    <a:pt x="10312" y="739"/>
                    <a:pt x="10336" y="739"/>
                    <a:pt x="10336" y="763"/>
                  </a:cubicBezTo>
                  <a:lnTo>
                    <a:pt x="11574" y="2549"/>
                  </a:lnTo>
                  <a:cubicBezTo>
                    <a:pt x="11622" y="2573"/>
                    <a:pt x="11574" y="2620"/>
                    <a:pt x="11574" y="2644"/>
                  </a:cubicBezTo>
                  <a:cubicBezTo>
                    <a:pt x="11574" y="2668"/>
                    <a:pt x="11550" y="2668"/>
                    <a:pt x="11526" y="2668"/>
                  </a:cubicBezTo>
                  <a:lnTo>
                    <a:pt x="4739" y="2668"/>
                  </a:lnTo>
                  <a:cubicBezTo>
                    <a:pt x="4644" y="2668"/>
                    <a:pt x="4596" y="2739"/>
                    <a:pt x="4573" y="2811"/>
                  </a:cubicBezTo>
                  <a:cubicBezTo>
                    <a:pt x="4525" y="2930"/>
                    <a:pt x="4620" y="3025"/>
                    <a:pt x="4739" y="3025"/>
                  </a:cubicBezTo>
                  <a:lnTo>
                    <a:pt x="11526" y="3025"/>
                  </a:lnTo>
                  <a:cubicBezTo>
                    <a:pt x="11645" y="3025"/>
                    <a:pt x="11788" y="2978"/>
                    <a:pt x="11884" y="2858"/>
                  </a:cubicBezTo>
                  <a:cubicBezTo>
                    <a:pt x="11979" y="2692"/>
                    <a:pt x="11979" y="2501"/>
                    <a:pt x="11884" y="2335"/>
                  </a:cubicBezTo>
                  <a:lnTo>
                    <a:pt x="10645" y="548"/>
                  </a:lnTo>
                  <a:cubicBezTo>
                    <a:pt x="10550" y="429"/>
                    <a:pt x="10431" y="382"/>
                    <a:pt x="10288" y="382"/>
                  </a:cubicBezTo>
                  <a:lnTo>
                    <a:pt x="2906" y="382"/>
                  </a:lnTo>
                  <a:cubicBezTo>
                    <a:pt x="2596" y="144"/>
                    <a:pt x="2215"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4" name="Google Shape;21514;p84"/>
          <p:cNvGrpSpPr/>
          <p:nvPr/>
        </p:nvGrpSpPr>
        <p:grpSpPr>
          <a:xfrm>
            <a:off x="1065573" y="4146767"/>
            <a:ext cx="354321" cy="355039"/>
            <a:chOff x="1713260" y="4146767"/>
            <a:chExt cx="354321" cy="355039"/>
          </a:xfrm>
        </p:grpSpPr>
        <p:sp>
          <p:nvSpPr>
            <p:cNvPr id="21515" name="Google Shape;21515;p84"/>
            <p:cNvSpPr/>
            <p:nvPr/>
          </p:nvSpPr>
          <p:spPr>
            <a:xfrm>
              <a:off x="1804137" y="4237644"/>
              <a:ext cx="171854" cy="172569"/>
            </a:xfrm>
            <a:custGeom>
              <a:rect b="b" l="l" r="r" t="t"/>
              <a:pathLst>
                <a:path extrusionOk="0" h="5788" w="5764">
                  <a:moveTo>
                    <a:pt x="2882" y="1"/>
                  </a:moveTo>
                  <a:cubicBezTo>
                    <a:pt x="1287" y="1"/>
                    <a:pt x="1" y="1310"/>
                    <a:pt x="1" y="2906"/>
                  </a:cubicBezTo>
                  <a:cubicBezTo>
                    <a:pt x="1" y="4478"/>
                    <a:pt x="1287" y="5788"/>
                    <a:pt x="2882" y="5788"/>
                  </a:cubicBezTo>
                  <a:cubicBezTo>
                    <a:pt x="4478" y="5788"/>
                    <a:pt x="5764" y="4478"/>
                    <a:pt x="5764" y="2906"/>
                  </a:cubicBezTo>
                  <a:cubicBezTo>
                    <a:pt x="5764" y="1310"/>
                    <a:pt x="4478" y="1"/>
                    <a:pt x="288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84"/>
            <p:cNvSpPr/>
            <p:nvPr/>
          </p:nvSpPr>
          <p:spPr>
            <a:xfrm>
              <a:off x="1836099" y="4248288"/>
              <a:ext cx="140608" cy="161925"/>
            </a:xfrm>
            <a:custGeom>
              <a:rect b="b" l="l" r="r" t="t"/>
              <a:pathLst>
                <a:path extrusionOk="0" h="5431" w="4716">
                  <a:moveTo>
                    <a:pt x="3215" y="1"/>
                  </a:moveTo>
                  <a:lnTo>
                    <a:pt x="3215" y="1"/>
                  </a:lnTo>
                  <a:cubicBezTo>
                    <a:pt x="3882" y="549"/>
                    <a:pt x="4287" y="1358"/>
                    <a:pt x="4287" y="2239"/>
                  </a:cubicBezTo>
                  <a:cubicBezTo>
                    <a:pt x="4287" y="3859"/>
                    <a:pt x="3001" y="5121"/>
                    <a:pt x="1405" y="5121"/>
                  </a:cubicBezTo>
                  <a:cubicBezTo>
                    <a:pt x="905" y="5121"/>
                    <a:pt x="429" y="5002"/>
                    <a:pt x="0" y="4764"/>
                  </a:cubicBezTo>
                  <a:lnTo>
                    <a:pt x="0" y="4764"/>
                  </a:lnTo>
                  <a:cubicBezTo>
                    <a:pt x="477" y="5192"/>
                    <a:pt x="1143" y="5431"/>
                    <a:pt x="1810" y="5431"/>
                  </a:cubicBezTo>
                  <a:cubicBezTo>
                    <a:pt x="3430" y="5431"/>
                    <a:pt x="4716" y="4145"/>
                    <a:pt x="4716" y="2549"/>
                  </a:cubicBezTo>
                  <a:cubicBezTo>
                    <a:pt x="4716" y="1477"/>
                    <a:pt x="4120" y="525"/>
                    <a:pt x="3215"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84"/>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84"/>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84"/>
            <p:cNvSpPr/>
            <p:nvPr/>
          </p:nvSpPr>
          <p:spPr>
            <a:xfrm>
              <a:off x="1718925" y="4151746"/>
              <a:ext cx="343707" cy="343678"/>
            </a:xfrm>
            <a:custGeom>
              <a:rect b="b" l="l" r="r" t="t"/>
              <a:pathLst>
                <a:path extrusionOk="0" h="11527" w="11528">
                  <a:moveTo>
                    <a:pt x="5740" y="0"/>
                  </a:moveTo>
                  <a:cubicBezTo>
                    <a:pt x="2740" y="0"/>
                    <a:pt x="263" y="2334"/>
                    <a:pt x="1" y="5263"/>
                  </a:cubicBezTo>
                  <a:cubicBezTo>
                    <a:pt x="1" y="5335"/>
                    <a:pt x="25" y="5358"/>
                    <a:pt x="72" y="5358"/>
                  </a:cubicBezTo>
                  <a:lnTo>
                    <a:pt x="1549" y="5358"/>
                  </a:lnTo>
                  <a:cubicBezTo>
                    <a:pt x="1573" y="5358"/>
                    <a:pt x="1620" y="5335"/>
                    <a:pt x="1620" y="5287"/>
                  </a:cubicBezTo>
                  <a:cubicBezTo>
                    <a:pt x="1867" y="3235"/>
                    <a:pt x="3598" y="1660"/>
                    <a:pt x="5718" y="1660"/>
                  </a:cubicBezTo>
                  <a:cubicBezTo>
                    <a:pt x="6058" y="1660"/>
                    <a:pt x="6409" y="1701"/>
                    <a:pt x="6764" y="1786"/>
                  </a:cubicBezTo>
                  <a:cubicBezTo>
                    <a:pt x="8074" y="2096"/>
                    <a:pt x="9408" y="3453"/>
                    <a:pt x="9741" y="4763"/>
                  </a:cubicBezTo>
                  <a:cubicBezTo>
                    <a:pt x="10360" y="7311"/>
                    <a:pt x="8598" y="9621"/>
                    <a:pt x="6216" y="9907"/>
                  </a:cubicBezTo>
                  <a:cubicBezTo>
                    <a:pt x="6193" y="9907"/>
                    <a:pt x="6169" y="9954"/>
                    <a:pt x="6169" y="9978"/>
                  </a:cubicBezTo>
                  <a:lnTo>
                    <a:pt x="6169" y="11455"/>
                  </a:lnTo>
                  <a:cubicBezTo>
                    <a:pt x="6169" y="11502"/>
                    <a:pt x="6216" y="11526"/>
                    <a:pt x="6264" y="11526"/>
                  </a:cubicBezTo>
                  <a:cubicBezTo>
                    <a:pt x="9193" y="11264"/>
                    <a:pt x="11527" y="8788"/>
                    <a:pt x="11527" y="5787"/>
                  </a:cubicBezTo>
                  <a:cubicBezTo>
                    <a:pt x="11527" y="2596"/>
                    <a:pt x="8931" y="0"/>
                    <a:pt x="57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84"/>
            <p:cNvSpPr/>
            <p:nvPr/>
          </p:nvSpPr>
          <p:spPr>
            <a:xfrm>
              <a:off x="1902826" y="4173750"/>
              <a:ext cx="159808" cy="321674"/>
            </a:xfrm>
            <a:custGeom>
              <a:rect b="b" l="l" r="r" t="t"/>
              <a:pathLst>
                <a:path extrusionOk="0" h="10789" w="5360">
                  <a:moveTo>
                    <a:pt x="2406" y="0"/>
                  </a:moveTo>
                  <a:cubicBezTo>
                    <a:pt x="3906" y="1048"/>
                    <a:pt x="4883" y="2763"/>
                    <a:pt x="4883" y="4739"/>
                  </a:cubicBezTo>
                  <a:cubicBezTo>
                    <a:pt x="4883" y="7621"/>
                    <a:pt x="2763" y="10050"/>
                    <a:pt x="1" y="10455"/>
                  </a:cubicBezTo>
                  <a:lnTo>
                    <a:pt x="1" y="10717"/>
                  </a:lnTo>
                  <a:cubicBezTo>
                    <a:pt x="1" y="10764"/>
                    <a:pt x="48" y="10788"/>
                    <a:pt x="96" y="10788"/>
                  </a:cubicBezTo>
                  <a:cubicBezTo>
                    <a:pt x="3025" y="10526"/>
                    <a:pt x="5359" y="8050"/>
                    <a:pt x="5359" y="5049"/>
                  </a:cubicBezTo>
                  <a:cubicBezTo>
                    <a:pt x="5359" y="2906"/>
                    <a:pt x="4192" y="1024"/>
                    <a:pt x="240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84"/>
            <p:cNvSpPr/>
            <p:nvPr/>
          </p:nvSpPr>
          <p:spPr>
            <a:xfrm>
              <a:off x="1713260" y="4146767"/>
              <a:ext cx="354321" cy="352920"/>
            </a:xfrm>
            <a:custGeom>
              <a:rect b="b" l="l" r="r" t="t"/>
              <a:pathLst>
                <a:path extrusionOk="0" h="11837" w="11884">
                  <a:moveTo>
                    <a:pt x="5930" y="0"/>
                  </a:moveTo>
                  <a:cubicBezTo>
                    <a:pt x="4454" y="0"/>
                    <a:pt x="3025" y="548"/>
                    <a:pt x="1929" y="1572"/>
                  </a:cubicBezTo>
                  <a:cubicBezTo>
                    <a:pt x="810" y="2572"/>
                    <a:pt x="167" y="3954"/>
                    <a:pt x="0" y="5406"/>
                  </a:cubicBezTo>
                  <a:cubicBezTo>
                    <a:pt x="0" y="5525"/>
                    <a:pt x="72" y="5644"/>
                    <a:pt x="191" y="5668"/>
                  </a:cubicBezTo>
                  <a:lnTo>
                    <a:pt x="1739" y="5668"/>
                  </a:lnTo>
                  <a:cubicBezTo>
                    <a:pt x="1858" y="5668"/>
                    <a:pt x="1977" y="5597"/>
                    <a:pt x="1977" y="5454"/>
                  </a:cubicBezTo>
                  <a:cubicBezTo>
                    <a:pt x="2215" y="3477"/>
                    <a:pt x="3906" y="1953"/>
                    <a:pt x="5930" y="1953"/>
                  </a:cubicBezTo>
                  <a:cubicBezTo>
                    <a:pt x="6597" y="1953"/>
                    <a:pt x="7240" y="2144"/>
                    <a:pt x="7812" y="2429"/>
                  </a:cubicBezTo>
                  <a:cubicBezTo>
                    <a:pt x="7838" y="2449"/>
                    <a:pt x="7866" y="2458"/>
                    <a:pt x="7893" y="2458"/>
                  </a:cubicBezTo>
                  <a:cubicBezTo>
                    <a:pt x="7965" y="2458"/>
                    <a:pt x="8032" y="2397"/>
                    <a:pt x="8050" y="2310"/>
                  </a:cubicBezTo>
                  <a:cubicBezTo>
                    <a:pt x="8074" y="2215"/>
                    <a:pt x="8026" y="2144"/>
                    <a:pt x="7954" y="2096"/>
                  </a:cubicBezTo>
                  <a:cubicBezTo>
                    <a:pt x="7335" y="1786"/>
                    <a:pt x="6621" y="1596"/>
                    <a:pt x="5930" y="1596"/>
                  </a:cubicBezTo>
                  <a:cubicBezTo>
                    <a:pt x="3787" y="1596"/>
                    <a:pt x="1953" y="3168"/>
                    <a:pt x="1644" y="5311"/>
                  </a:cubicBezTo>
                  <a:lnTo>
                    <a:pt x="358" y="5311"/>
                  </a:lnTo>
                  <a:cubicBezTo>
                    <a:pt x="524" y="3977"/>
                    <a:pt x="1143" y="2715"/>
                    <a:pt x="2144" y="1810"/>
                  </a:cubicBezTo>
                  <a:cubicBezTo>
                    <a:pt x="3192" y="858"/>
                    <a:pt x="4525" y="310"/>
                    <a:pt x="5930" y="310"/>
                  </a:cubicBezTo>
                  <a:cubicBezTo>
                    <a:pt x="7431" y="310"/>
                    <a:pt x="8812" y="905"/>
                    <a:pt x="9883" y="1953"/>
                  </a:cubicBezTo>
                  <a:cubicBezTo>
                    <a:pt x="10955" y="3025"/>
                    <a:pt x="11527" y="4430"/>
                    <a:pt x="11527" y="5906"/>
                  </a:cubicBezTo>
                  <a:cubicBezTo>
                    <a:pt x="11527" y="7311"/>
                    <a:pt x="11003" y="8669"/>
                    <a:pt x="10050" y="9693"/>
                  </a:cubicBezTo>
                  <a:cubicBezTo>
                    <a:pt x="9121" y="10717"/>
                    <a:pt x="7859" y="11336"/>
                    <a:pt x="6526" y="11479"/>
                  </a:cubicBezTo>
                  <a:lnTo>
                    <a:pt x="6526" y="10193"/>
                  </a:lnTo>
                  <a:cubicBezTo>
                    <a:pt x="8645" y="9907"/>
                    <a:pt x="10241" y="8097"/>
                    <a:pt x="10241" y="5906"/>
                  </a:cubicBezTo>
                  <a:cubicBezTo>
                    <a:pt x="10241" y="4644"/>
                    <a:pt x="9693" y="3406"/>
                    <a:pt x="8669" y="2572"/>
                  </a:cubicBezTo>
                  <a:cubicBezTo>
                    <a:pt x="8645" y="2549"/>
                    <a:pt x="8609" y="2537"/>
                    <a:pt x="8571" y="2537"/>
                  </a:cubicBezTo>
                  <a:cubicBezTo>
                    <a:pt x="8532" y="2537"/>
                    <a:pt x="8490" y="2549"/>
                    <a:pt x="8455" y="2572"/>
                  </a:cubicBezTo>
                  <a:cubicBezTo>
                    <a:pt x="8383" y="2644"/>
                    <a:pt x="8383" y="2787"/>
                    <a:pt x="8455" y="2858"/>
                  </a:cubicBezTo>
                  <a:cubicBezTo>
                    <a:pt x="9383" y="3620"/>
                    <a:pt x="9931" y="4716"/>
                    <a:pt x="9931" y="5906"/>
                  </a:cubicBezTo>
                  <a:cubicBezTo>
                    <a:pt x="9931" y="7931"/>
                    <a:pt x="8407" y="9621"/>
                    <a:pt x="6406" y="9860"/>
                  </a:cubicBezTo>
                  <a:cubicBezTo>
                    <a:pt x="6287" y="9860"/>
                    <a:pt x="6192" y="9979"/>
                    <a:pt x="6192" y="10098"/>
                  </a:cubicBezTo>
                  <a:lnTo>
                    <a:pt x="6192" y="11598"/>
                  </a:lnTo>
                  <a:lnTo>
                    <a:pt x="6192" y="11622"/>
                  </a:lnTo>
                  <a:cubicBezTo>
                    <a:pt x="6240" y="11741"/>
                    <a:pt x="6335" y="11836"/>
                    <a:pt x="6430" y="11836"/>
                  </a:cubicBezTo>
                  <a:lnTo>
                    <a:pt x="6478" y="11836"/>
                  </a:lnTo>
                  <a:cubicBezTo>
                    <a:pt x="7954" y="11717"/>
                    <a:pt x="9336" y="11026"/>
                    <a:pt x="10312" y="9931"/>
                  </a:cubicBezTo>
                  <a:cubicBezTo>
                    <a:pt x="11312" y="8836"/>
                    <a:pt x="11884" y="7407"/>
                    <a:pt x="11884" y="5906"/>
                  </a:cubicBezTo>
                  <a:cubicBezTo>
                    <a:pt x="11884" y="4358"/>
                    <a:pt x="11265" y="2882"/>
                    <a:pt x="10122" y="1739"/>
                  </a:cubicBezTo>
                  <a:cubicBezTo>
                    <a:pt x="9002" y="620"/>
                    <a:pt x="7526"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84"/>
            <p:cNvSpPr/>
            <p:nvPr/>
          </p:nvSpPr>
          <p:spPr>
            <a:xfrm>
              <a:off x="1715377" y="4332785"/>
              <a:ext cx="169021" cy="169021"/>
            </a:xfrm>
            <a:custGeom>
              <a:rect b="b" l="l" r="r" t="t"/>
              <a:pathLst>
                <a:path extrusionOk="0" h="5669" w="5669">
                  <a:moveTo>
                    <a:pt x="215" y="1"/>
                  </a:moveTo>
                  <a:cubicBezTo>
                    <a:pt x="72" y="25"/>
                    <a:pt x="1" y="144"/>
                    <a:pt x="1" y="263"/>
                  </a:cubicBezTo>
                  <a:cubicBezTo>
                    <a:pt x="191" y="2454"/>
                    <a:pt x="1549" y="4311"/>
                    <a:pt x="3549" y="5216"/>
                  </a:cubicBezTo>
                  <a:cubicBezTo>
                    <a:pt x="3572" y="5222"/>
                    <a:pt x="3593" y="5225"/>
                    <a:pt x="3613" y="5225"/>
                  </a:cubicBezTo>
                  <a:cubicBezTo>
                    <a:pt x="3678" y="5225"/>
                    <a:pt x="3733" y="5194"/>
                    <a:pt x="3787" y="5121"/>
                  </a:cubicBezTo>
                  <a:cubicBezTo>
                    <a:pt x="3811" y="5026"/>
                    <a:pt x="3787" y="4954"/>
                    <a:pt x="3692" y="4883"/>
                  </a:cubicBezTo>
                  <a:cubicBezTo>
                    <a:pt x="1858" y="4073"/>
                    <a:pt x="596" y="2358"/>
                    <a:pt x="358" y="358"/>
                  </a:cubicBezTo>
                  <a:lnTo>
                    <a:pt x="1644" y="358"/>
                  </a:lnTo>
                  <a:cubicBezTo>
                    <a:pt x="1763" y="1287"/>
                    <a:pt x="2216" y="2144"/>
                    <a:pt x="2859" y="2811"/>
                  </a:cubicBezTo>
                  <a:cubicBezTo>
                    <a:pt x="3525" y="3454"/>
                    <a:pt x="4383" y="3906"/>
                    <a:pt x="5311" y="4025"/>
                  </a:cubicBezTo>
                  <a:lnTo>
                    <a:pt x="5311" y="5311"/>
                  </a:lnTo>
                  <a:cubicBezTo>
                    <a:pt x="5002" y="5264"/>
                    <a:pt x="4668" y="5216"/>
                    <a:pt x="4383" y="5121"/>
                  </a:cubicBezTo>
                  <a:cubicBezTo>
                    <a:pt x="4359" y="5121"/>
                    <a:pt x="4287" y="5121"/>
                    <a:pt x="4264" y="5145"/>
                  </a:cubicBezTo>
                  <a:cubicBezTo>
                    <a:pt x="4121" y="5264"/>
                    <a:pt x="4168" y="5430"/>
                    <a:pt x="4311" y="5478"/>
                  </a:cubicBezTo>
                  <a:cubicBezTo>
                    <a:pt x="4668" y="5573"/>
                    <a:pt x="5026" y="5621"/>
                    <a:pt x="5383" y="5669"/>
                  </a:cubicBezTo>
                  <a:lnTo>
                    <a:pt x="5431" y="5669"/>
                  </a:lnTo>
                  <a:cubicBezTo>
                    <a:pt x="5550" y="5669"/>
                    <a:pt x="5621" y="5573"/>
                    <a:pt x="5669" y="5454"/>
                  </a:cubicBezTo>
                  <a:lnTo>
                    <a:pt x="5669" y="5430"/>
                  </a:lnTo>
                  <a:lnTo>
                    <a:pt x="5669" y="3906"/>
                  </a:lnTo>
                  <a:cubicBezTo>
                    <a:pt x="5621" y="3787"/>
                    <a:pt x="5550" y="3668"/>
                    <a:pt x="5431" y="3668"/>
                  </a:cubicBezTo>
                  <a:cubicBezTo>
                    <a:pt x="4549" y="3549"/>
                    <a:pt x="3716" y="3168"/>
                    <a:pt x="3097" y="2525"/>
                  </a:cubicBezTo>
                  <a:cubicBezTo>
                    <a:pt x="2478" y="1906"/>
                    <a:pt x="2049" y="1072"/>
                    <a:pt x="1977" y="215"/>
                  </a:cubicBezTo>
                  <a:cubicBezTo>
                    <a:pt x="1977" y="96"/>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84"/>
            <p:cNvSpPr/>
            <p:nvPr/>
          </p:nvSpPr>
          <p:spPr>
            <a:xfrm>
              <a:off x="1799158" y="4232665"/>
              <a:ext cx="182527" cy="182527"/>
            </a:xfrm>
            <a:custGeom>
              <a:rect b="b" l="l" r="r" t="t"/>
              <a:pathLst>
                <a:path extrusionOk="0" h="6122" w="6122">
                  <a:moveTo>
                    <a:pt x="3049" y="382"/>
                  </a:moveTo>
                  <a:cubicBezTo>
                    <a:pt x="4550" y="382"/>
                    <a:pt x="5764" y="1596"/>
                    <a:pt x="5764" y="3097"/>
                  </a:cubicBezTo>
                  <a:cubicBezTo>
                    <a:pt x="5788" y="4573"/>
                    <a:pt x="4573" y="5812"/>
                    <a:pt x="3049" y="5812"/>
                  </a:cubicBezTo>
                  <a:cubicBezTo>
                    <a:pt x="1573" y="5812"/>
                    <a:pt x="358" y="4573"/>
                    <a:pt x="358" y="3097"/>
                  </a:cubicBezTo>
                  <a:cubicBezTo>
                    <a:pt x="358" y="1596"/>
                    <a:pt x="1573" y="382"/>
                    <a:pt x="3049" y="382"/>
                  </a:cubicBezTo>
                  <a:close/>
                  <a:moveTo>
                    <a:pt x="3049" y="1"/>
                  </a:moveTo>
                  <a:cubicBezTo>
                    <a:pt x="1358" y="1"/>
                    <a:pt x="1" y="1358"/>
                    <a:pt x="1" y="3073"/>
                  </a:cubicBezTo>
                  <a:cubicBezTo>
                    <a:pt x="1" y="4764"/>
                    <a:pt x="1358" y="6121"/>
                    <a:pt x="3049" y="6121"/>
                  </a:cubicBezTo>
                  <a:cubicBezTo>
                    <a:pt x="4764" y="6121"/>
                    <a:pt x="6121" y="4764"/>
                    <a:pt x="6121" y="3073"/>
                  </a:cubicBezTo>
                  <a:cubicBezTo>
                    <a:pt x="6121" y="1358"/>
                    <a:pt x="4764"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84"/>
            <p:cNvSpPr/>
            <p:nvPr/>
          </p:nvSpPr>
          <p:spPr>
            <a:xfrm>
              <a:off x="1851007" y="4297305"/>
              <a:ext cx="79546" cy="10674"/>
            </a:xfrm>
            <a:custGeom>
              <a:rect b="b" l="l" r="r" t="t"/>
              <a:pathLst>
                <a:path extrusionOk="0" h="358" w="2668">
                  <a:moveTo>
                    <a:pt x="215" y="0"/>
                  </a:moveTo>
                  <a:cubicBezTo>
                    <a:pt x="119" y="0"/>
                    <a:pt x="72" y="71"/>
                    <a:pt x="48" y="143"/>
                  </a:cubicBezTo>
                  <a:cubicBezTo>
                    <a:pt x="0" y="262"/>
                    <a:pt x="96" y="357"/>
                    <a:pt x="215" y="357"/>
                  </a:cubicBezTo>
                  <a:lnTo>
                    <a:pt x="2477" y="357"/>
                  </a:lnTo>
                  <a:cubicBezTo>
                    <a:pt x="2572" y="357"/>
                    <a:pt x="2620" y="310"/>
                    <a:pt x="2668" y="214"/>
                  </a:cubicBezTo>
                  <a:cubicBezTo>
                    <a:pt x="2668" y="119"/>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84"/>
            <p:cNvSpPr/>
            <p:nvPr/>
          </p:nvSpPr>
          <p:spPr>
            <a:xfrm>
              <a:off x="1851007" y="4318593"/>
              <a:ext cx="79546" cy="10674"/>
            </a:xfrm>
            <a:custGeom>
              <a:rect b="b" l="l" r="r" t="t"/>
              <a:pathLst>
                <a:path extrusionOk="0" h="358" w="2668">
                  <a:moveTo>
                    <a:pt x="215" y="0"/>
                  </a:moveTo>
                  <a:cubicBezTo>
                    <a:pt x="119" y="0"/>
                    <a:pt x="72" y="72"/>
                    <a:pt x="48" y="143"/>
                  </a:cubicBezTo>
                  <a:cubicBezTo>
                    <a:pt x="0" y="262"/>
                    <a:pt x="96" y="358"/>
                    <a:pt x="215" y="358"/>
                  </a:cubicBezTo>
                  <a:lnTo>
                    <a:pt x="2477" y="358"/>
                  </a:lnTo>
                  <a:cubicBezTo>
                    <a:pt x="2572" y="358"/>
                    <a:pt x="2620" y="310"/>
                    <a:pt x="2668" y="215"/>
                  </a:cubicBezTo>
                  <a:cubicBezTo>
                    <a:pt x="2668" y="120"/>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84"/>
            <p:cNvSpPr/>
            <p:nvPr/>
          </p:nvSpPr>
          <p:spPr>
            <a:xfrm>
              <a:off x="1867346" y="4340596"/>
              <a:ext cx="46183" cy="10674"/>
            </a:xfrm>
            <a:custGeom>
              <a:rect b="b" l="l" r="r" t="t"/>
              <a:pathLst>
                <a:path extrusionOk="0" h="358" w="1549">
                  <a:moveTo>
                    <a:pt x="214" y="1"/>
                  </a:moveTo>
                  <a:cubicBezTo>
                    <a:pt x="119" y="1"/>
                    <a:pt x="48" y="72"/>
                    <a:pt x="24" y="167"/>
                  </a:cubicBezTo>
                  <a:cubicBezTo>
                    <a:pt x="0" y="286"/>
                    <a:pt x="95" y="358"/>
                    <a:pt x="214" y="358"/>
                  </a:cubicBezTo>
                  <a:lnTo>
                    <a:pt x="1334" y="358"/>
                  </a:lnTo>
                  <a:cubicBezTo>
                    <a:pt x="1429" y="358"/>
                    <a:pt x="1477" y="310"/>
                    <a:pt x="1524" y="215"/>
                  </a:cubicBezTo>
                  <a:cubicBezTo>
                    <a:pt x="1548" y="120"/>
                    <a:pt x="1453"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7" name="Google Shape;21527;p84"/>
          <p:cNvGrpSpPr/>
          <p:nvPr/>
        </p:nvGrpSpPr>
        <p:grpSpPr>
          <a:xfrm>
            <a:off x="1787416" y="4147840"/>
            <a:ext cx="353638" cy="352535"/>
            <a:chOff x="2358904" y="4147840"/>
            <a:chExt cx="353638" cy="352535"/>
          </a:xfrm>
        </p:grpSpPr>
        <p:sp>
          <p:nvSpPr>
            <p:cNvPr id="21528" name="Google Shape;21528;p84"/>
            <p:cNvSpPr/>
            <p:nvPr/>
          </p:nvSpPr>
          <p:spPr>
            <a:xfrm>
              <a:off x="2456191" y="4152790"/>
              <a:ext cx="159779" cy="184108"/>
            </a:xfrm>
            <a:custGeom>
              <a:rect b="b" l="l" r="r" t="t"/>
              <a:pathLst>
                <a:path extrusionOk="0" h="6175" w="5359">
                  <a:moveTo>
                    <a:pt x="2688" y="1"/>
                  </a:moveTo>
                  <a:cubicBezTo>
                    <a:pt x="2667" y="1"/>
                    <a:pt x="2644" y="13"/>
                    <a:pt x="2620" y="37"/>
                  </a:cubicBezTo>
                  <a:lnTo>
                    <a:pt x="72" y="1513"/>
                  </a:lnTo>
                  <a:cubicBezTo>
                    <a:pt x="48" y="1537"/>
                    <a:pt x="0" y="1584"/>
                    <a:pt x="0" y="1608"/>
                  </a:cubicBezTo>
                  <a:lnTo>
                    <a:pt x="0" y="4585"/>
                  </a:lnTo>
                  <a:cubicBezTo>
                    <a:pt x="0" y="4609"/>
                    <a:pt x="48" y="4657"/>
                    <a:pt x="72" y="4657"/>
                  </a:cubicBezTo>
                  <a:lnTo>
                    <a:pt x="2620" y="6157"/>
                  </a:lnTo>
                  <a:cubicBezTo>
                    <a:pt x="2632" y="6169"/>
                    <a:pt x="2656" y="6175"/>
                    <a:pt x="2679" y="6175"/>
                  </a:cubicBezTo>
                  <a:cubicBezTo>
                    <a:pt x="2703" y="6175"/>
                    <a:pt x="2727" y="6169"/>
                    <a:pt x="2739" y="6157"/>
                  </a:cubicBezTo>
                  <a:lnTo>
                    <a:pt x="5311" y="4657"/>
                  </a:lnTo>
                  <a:cubicBezTo>
                    <a:pt x="5314" y="4660"/>
                    <a:pt x="5317" y="4661"/>
                    <a:pt x="5321" y="4661"/>
                  </a:cubicBezTo>
                  <a:cubicBezTo>
                    <a:pt x="5341" y="4661"/>
                    <a:pt x="5358" y="4606"/>
                    <a:pt x="5358" y="4585"/>
                  </a:cubicBezTo>
                  <a:lnTo>
                    <a:pt x="5358" y="1608"/>
                  </a:lnTo>
                  <a:cubicBezTo>
                    <a:pt x="5358" y="1584"/>
                    <a:pt x="5335" y="1513"/>
                    <a:pt x="5311" y="1513"/>
                  </a:cubicBezTo>
                  <a:lnTo>
                    <a:pt x="2739" y="37"/>
                  </a:lnTo>
                  <a:cubicBezTo>
                    <a:pt x="2727" y="13"/>
                    <a:pt x="2709" y="1"/>
                    <a:pt x="268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84"/>
            <p:cNvSpPr/>
            <p:nvPr/>
          </p:nvSpPr>
          <p:spPr>
            <a:xfrm>
              <a:off x="2365284" y="4310960"/>
              <a:ext cx="159808" cy="184287"/>
            </a:xfrm>
            <a:custGeom>
              <a:rect b="b" l="l" r="r" t="t"/>
              <a:pathLst>
                <a:path extrusionOk="0" h="6181" w="5360">
                  <a:moveTo>
                    <a:pt x="2671" y="0"/>
                  </a:moveTo>
                  <a:cubicBezTo>
                    <a:pt x="2650" y="0"/>
                    <a:pt x="2632" y="6"/>
                    <a:pt x="2621" y="18"/>
                  </a:cubicBezTo>
                  <a:lnTo>
                    <a:pt x="49" y="1519"/>
                  </a:lnTo>
                  <a:cubicBezTo>
                    <a:pt x="25" y="1542"/>
                    <a:pt x="1" y="1566"/>
                    <a:pt x="1" y="1590"/>
                  </a:cubicBezTo>
                  <a:lnTo>
                    <a:pt x="1" y="4567"/>
                  </a:lnTo>
                  <a:cubicBezTo>
                    <a:pt x="1" y="4614"/>
                    <a:pt x="25" y="4662"/>
                    <a:pt x="49" y="4662"/>
                  </a:cubicBezTo>
                  <a:lnTo>
                    <a:pt x="2621" y="6162"/>
                  </a:lnTo>
                  <a:cubicBezTo>
                    <a:pt x="2632" y="6174"/>
                    <a:pt x="2650" y="6180"/>
                    <a:pt x="2671" y="6180"/>
                  </a:cubicBezTo>
                  <a:cubicBezTo>
                    <a:pt x="2692" y="6180"/>
                    <a:pt x="2716" y="6174"/>
                    <a:pt x="2740" y="6162"/>
                  </a:cubicBezTo>
                  <a:lnTo>
                    <a:pt x="5288" y="4662"/>
                  </a:lnTo>
                  <a:cubicBezTo>
                    <a:pt x="5359" y="4662"/>
                    <a:pt x="5359" y="4638"/>
                    <a:pt x="5359" y="4567"/>
                  </a:cubicBezTo>
                  <a:lnTo>
                    <a:pt x="5359" y="1590"/>
                  </a:lnTo>
                  <a:cubicBezTo>
                    <a:pt x="5359" y="1566"/>
                    <a:pt x="5312" y="1519"/>
                    <a:pt x="5288" y="1519"/>
                  </a:cubicBezTo>
                  <a:lnTo>
                    <a:pt x="2740" y="18"/>
                  </a:lnTo>
                  <a:cubicBezTo>
                    <a:pt x="2716" y="6"/>
                    <a:pt x="2692" y="0"/>
                    <a:pt x="267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84"/>
            <p:cNvSpPr/>
            <p:nvPr/>
          </p:nvSpPr>
          <p:spPr>
            <a:xfrm>
              <a:off x="2547784" y="4310960"/>
              <a:ext cx="159779" cy="184287"/>
            </a:xfrm>
            <a:custGeom>
              <a:rect b="b" l="l" r="r" t="t"/>
              <a:pathLst>
                <a:path extrusionOk="0" h="6181" w="5359">
                  <a:moveTo>
                    <a:pt x="2679" y="0"/>
                  </a:moveTo>
                  <a:cubicBezTo>
                    <a:pt x="2656" y="0"/>
                    <a:pt x="2632" y="6"/>
                    <a:pt x="2620" y="18"/>
                  </a:cubicBezTo>
                  <a:lnTo>
                    <a:pt x="72" y="1519"/>
                  </a:lnTo>
                  <a:cubicBezTo>
                    <a:pt x="24" y="1542"/>
                    <a:pt x="0" y="1566"/>
                    <a:pt x="0" y="1590"/>
                  </a:cubicBezTo>
                  <a:lnTo>
                    <a:pt x="0" y="4567"/>
                  </a:lnTo>
                  <a:cubicBezTo>
                    <a:pt x="0" y="4614"/>
                    <a:pt x="24" y="4662"/>
                    <a:pt x="72" y="4662"/>
                  </a:cubicBezTo>
                  <a:lnTo>
                    <a:pt x="2620" y="6162"/>
                  </a:lnTo>
                  <a:cubicBezTo>
                    <a:pt x="2632" y="6174"/>
                    <a:pt x="2656" y="6180"/>
                    <a:pt x="2679" y="6180"/>
                  </a:cubicBezTo>
                  <a:cubicBezTo>
                    <a:pt x="2703" y="6180"/>
                    <a:pt x="2727" y="6174"/>
                    <a:pt x="2739" y="6162"/>
                  </a:cubicBezTo>
                  <a:lnTo>
                    <a:pt x="5311" y="4662"/>
                  </a:lnTo>
                  <a:cubicBezTo>
                    <a:pt x="5335" y="4662"/>
                    <a:pt x="5359" y="4638"/>
                    <a:pt x="5359" y="4567"/>
                  </a:cubicBezTo>
                  <a:lnTo>
                    <a:pt x="5359" y="1590"/>
                  </a:lnTo>
                  <a:cubicBezTo>
                    <a:pt x="5359" y="1566"/>
                    <a:pt x="5335" y="1519"/>
                    <a:pt x="5311" y="1519"/>
                  </a:cubicBezTo>
                  <a:lnTo>
                    <a:pt x="2739" y="18"/>
                  </a:lnTo>
                  <a:cubicBezTo>
                    <a:pt x="2727" y="6"/>
                    <a:pt x="2703" y="0"/>
                    <a:pt x="267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84"/>
            <p:cNvSpPr/>
            <p:nvPr/>
          </p:nvSpPr>
          <p:spPr>
            <a:xfrm>
              <a:off x="2520085" y="4190089"/>
              <a:ext cx="95885" cy="146809"/>
            </a:xfrm>
            <a:custGeom>
              <a:rect b="b" l="l" r="r" t="t"/>
              <a:pathLst>
                <a:path extrusionOk="0" h="4924" w="3216">
                  <a:moveTo>
                    <a:pt x="2668" y="0"/>
                  </a:moveTo>
                  <a:lnTo>
                    <a:pt x="2689" y="13"/>
                  </a:lnTo>
                  <a:lnTo>
                    <a:pt x="2689" y="13"/>
                  </a:lnTo>
                  <a:cubicBezTo>
                    <a:pt x="2683" y="5"/>
                    <a:pt x="2675" y="0"/>
                    <a:pt x="2668" y="0"/>
                  </a:cubicBezTo>
                  <a:close/>
                  <a:moveTo>
                    <a:pt x="2689" y="13"/>
                  </a:moveTo>
                  <a:cubicBezTo>
                    <a:pt x="2704" y="30"/>
                    <a:pt x="2715" y="63"/>
                    <a:pt x="2715" y="95"/>
                  </a:cubicBezTo>
                  <a:lnTo>
                    <a:pt x="2715" y="3072"/>
                  </a:lnTo>
                  <a:cubicBezTo>
                    <a:pt x="2715" y="3096"/>
                    <a:pt x="2692" y="3120"/>
                    <a:pt x="2668" y="3144"/>
                  </a:cubicBezTo>
                  <a:lnTo>
                    <a:pt x="96" y="4644"/>
                  </a:lnTo>
                  <a:lnTo>
                    <a:pt x="1" y="4644"/>
                  </a:lnTo>
                  <a:lnTo>
                    <a:pt x="477" y="4906"/>
                  </a:lnTo>
                  <a:cubicBezTo>
                    <a:pt x="501" y="4918"/>
                    <a:pt x="524" y="4924"/>
                    <a:pt x="545" y="4924"/>
                  </a:cubicBezTo>
                  <a:cubicBezTo>
                    <a:pt x="566" y="4924"/>
                    <a:pt x="584" y="4918"/>
                    <a:pt x="596" y="4906"/>
                  </a:cubicBezTo>
                  <a:lnTo>
                    <a:pt x="3168" y="3406"/>
                  </a:lnTo>
                  <a:cubicBezTo>
                    <a:pt x="3192" y="3406"/>
                    <a:pt x="3215" y="3358"/>
                    <a:pt x="3215" y="3334"/>
                  </a:cubicBezTo>
                  <a:lnTo>
                    <a:pt x="3215" y="357"/>
                  </a:lnTo>
                  <a:cubicBezTo>
                    <a:pt x="3215" y="333"/>
                    <a:pt x="3192" y="262"/>
                    <a:pt x="3120" y="262"/>
                  </a:cubicBezTo>
                  <a:lnTo>
                    <a:pt x="2689" y="13"/>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84"/>
            <p:cNvSpPr/>
            <p:nvPr/>
          </p:nvSpPr>
          <p:spPr>
            <a:xfrm>
              <a:off x="2429208" y="4349124"/>
              <a:ext cx="95885" cy="146839"/>
            </a:xfrm>
            <a:custGeom>
              <a:rect b="b" l="l" r="r" t="t"/>
              <a:pathLst>
                <a:path extrusionOk="0" h="4925" w="3216">
                  <a:moveTo>
                    <a:pt x="2644" y="0"/>
                  </a:moveTo>
                  <a:lnTo>
                    <a:pt x="2665" y="12"/>
                  </a:lnTo>
                  <a:lnTo>
                    <a:pt x="2665" y="12"/>
                  </a:lnTo>
                  <a:cubicBezTo>
                    <a:pt x="2659" y="5"/>
                    <a:pt x="2651" y="0"/>
                    <a:pt x="2644" y="0"/>
                  </a:cubicBezTo>
                  <a:close/>
                  <a:moveTo>
                    <a:pt x="2665" y="12"/>
                  </a:moveTo>
                  <a:lnTo>
                    <a:pt x="2665" y="12"/>
                  </a:lnTo>
                  <a:cubicBezTo>
                    <a:pt x="2680" y="28"/>
                    <a:pt x="2691" y="56"/>
                    <a:pt x="2691" y="72"/>
                  </a:cubicBezTo>
                  <a:lnTo>
                    <a:pt x="2691" y="3049"/>
                  </a:lnTo>
                  <a:cubicBezTo>
                    <a:pt x="2691" y="3096"/>
                    <a:pt x="2667" y="3120"/>
                    <a:pt x="2644" y="3144"/>
                  </a:cubicBezTo>
                  <a:lnTo>
                    <a:pt x="72" y="4644"/>
                  </a:lnTo>
                  <a:lnTo>
                    <a:pt x="0" y="4644"/>
                  </a:lnTo>
                  <a:lnTo>
                    <a:pt x="477" y="4906"/>
                  </a:lnTo>
                  <a:cubicBezTo>
                    <a:pt x="488" y="4918"/>
                    <a:pt x="506" y="4924"/>
                    <a:pt x="527" y="4924"/>
                  </a:cubicBezTo>
                  <a:cubicBezTo>
                    <a:pt x="548" y="4924"/>
                    <a:pt x="572" y="4918"/>
                    <a:pt x="596" y="4906"/>
                  </a:cubicBezTo>
                  <a:lnTo>
                    <a:pt x="3144" y="3406"/>
                  </a:lnTo>
                  <a:cubicBezTo>
                    <a:pt x="3168" y="3406"/>
                    <a:pt x="3215" y="3358"/>
                    <a:pt x="3215" y="3334"/>
                  </a:cubicBezTo>
                  <a:lnTo>
                    <a:pt x="3215" y="358"/>
                  </a:lnTo>
                  <a:cubicBezTo>
                    <a:pt x="3215" y="286"/>
                    <a:pt x="3215" y="262"/>
                    <a:pt x="3120" y="262"/>
                  </a:cubicBezTo>
                  <a:lnTo>
                    <a:pt x="2665" y="12"/>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84"/>
            <p:cNvSpPr/>
            <p:nvPr/>
          </p:nvSpPr>
          <p:spPr>
            <a:xfrm>
              <a:off x="2611678" y="4349124"/>
              <a:ext cx="95885" cy="146839"/>
            </a:xfrm>
            <a:custGeom>
              <a:rect b="b" l="l" r="r" t="t"/>
              <a:pathLst>
                <a:path extrusionOk="0" h="4925" w="3216">
                  <a:moveTo>
                    <a:pt x="2644" y="0"/>
                  </a:moveTo>
                  <a:lnTo>
                    <a:pt x="2701" y="32"/>
                  </a:lnTo>
                  <a:lnTo>
                    <a:pt x="2701" y="32"/>
                  </a:lnTo>
                  <a:cubicBezTo>
                    <a:pt x="2689" y="15"/>
                    <a:pt x="2670" y="0"/>
                    <a:pt x="2644" y="0"/>
                  </a:cubicBezTo>
                  <a:close/>
                  <a:moveTo>
                    <a:pt x="2701" y="32"/>
                  </a:moveTo>
                  <a:lnTo>
                    <a:pt x="2701" y="32"/>
                  </a:lnTo>
                  <a:cubicBezTo>
                    <a:pt x="2711" y="46"/>
                    <a:pt x="2715" y="61"/>
                    <a:pt x="2715" y="72"/>
                  </a:cubicBezTo>
                  <a:lnTo>
                    <a:pt x="2715" y="3049"/>
                  </a:lnTo>
                  <a:cubicBezTo>
                    <a:pt x="2715" y="3096"/>
                    <a:pt x="2668" y="3120"/>
                    <a:pt x="2644" y="3144"/>
                  </a:cubicBezTo>
                  <a:lnTo>
                    <a:pt x="96" y="4644"/>
                  </a:lnTo>
                  <a:lnTo>
                    <a:pt x="1" y="4644"/>
                  </a:lnTo>
                  <a:lnTo>
                    <a:pt x="477" y="4906"/>
                  </a:lnTo>
                  <a:cubicBezTo>
                    <a:pt x="489" y="4918"/>
                    <a:pt x="513" y="4924"/>
                    <a:pt x="536" y="4924"/>
                  </a:cubicBezTo>
                  <a:cubicBezTo>
                    <a:pt x="560" y="4924"/>
                    <a:pt x="584" y="4918"/>
                    <a:pt x="596" y="4906"/>
                  </a:cubicBezTo>
                  <a:lnTo>
                    <a:pt x="3168" y="3406"/>
                  </a:lnTo>
                  <a:cubicBezTo>
                    <a:pt x="3192" y="3406"/>
                    <a:pt x="3216" y="3358"/>
                    <a:pt x="3216" y="3334"/>
                  </a:cubicBezTo>
                  <a:lnTo>
                    <a:pt x="3216" y="358"/>
                  </a:lnTo>
                  <a:cubicBezTo>
                    <a:pt x="3216" y="286"/>
                    <a:pt x="3192" y="262"/>
                    <a:pt x="3120" y="262"/>
                  </a:cubicBezTo>
                  <a:lnTo>
                    <a:pt x="2701" y="32"/>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84"/>
            <p:cNvSpPr/>
            <p:nvPr/>
          </p:nvSpPr>
          <p:spPr>
            <a:xfrm>
              <a:off x="2451212" y="4147840"/>
              <a:ext cx="170423" cy="194215"/>
            </a:xfrm>
            <a:custGeom>
              <a:rect b="b" l="l" r="r" t="t"/>
              <a:pathLst>
                <a:path extrusionOk="0" h="6514" w="5716">
                  <a:moveTo>
                    <a:pt x="2882" y="345"/>
                  </a:moveTo>
                  <a:lnTo>
                    <a:pt x="5383" y="1798"/>
                  </a:lnTo>
                  <a:lnTo>
                    <a:pt x="5383" y="4727"/>
                  </a:lnTo>
                  <a:lnTo>
                    <a:pt x="2882" y="6180"/>
                  </a:lnTo>
                  <a:lnTo>
                    <a:pt x="382" y="4727"/>
                  </a:lnTo>
                  <a:lnTo>
                    <a:pt x="382" y="1798"/>
                  </a:lnTo>
                  <a:lnTo>
                    <a:pt x="2882" y="345"/>
                  </a:lnTo>
                  <a:close/>
                  <a:moveTo>
                    <a:pt x="2849" y="0"/>
                  </a:moveTo>
                  <a:cubicBezTo>
                    <a:pt x="2799" y="0"/>
                    <a:pt x="2751" y="12"/>
                    <a:pt x="2715" y="36"/>
                  </a:cubicBezTo>
                  <a:lnTo>
                    <a:pt x="143" y="1536"/>
                  </a:lnTo>
                  <a:cubicBezTo>
                    <a:pt x="48" y="1584"/>
                    <a:pt x="0" y="1679"/>
                    <a:pt x="0" y="1774"/>
                  </a:cubicBezTo>
                  <a:lnTo>
                    <a:pt x="0" y="4751"/>
                  </a:lnTo>
                  <a:cubicBezTo>
                    <a:pt x="0" y="4823"/>
                    <a:pt x="48" y="4965"/>
                    <a:pt x="143" y="4989"/>
                  </a:cubicBezTo>
                  <a:lnTo>
                    <a:pt x="2715" y="6466"/>
                  </a:lnTo>
                  <a:cubicBezTo>
                    <a:pt x="2739" y="6513"/>
                    <a:pt x="2787" y="6513"/>
                    <a:pt x="2858" y="6513"/>
                  </a:cubicBezTo>
                  <a:cubicBezTo>
                    <a:pt x="2906" y="6513"/>
                    <a:pt x="2953" y="6513"/>
                    <a:pt x="3001" y="6466"/>
                  </a:cubicBezTo>
                  <a:lnTo>
                    <a:pt x="5573" y="4989"/>
                  </a:lnTo>
                  <a:cubicBezTo>
                    <a:pt x="5645" y="4965"/>
                    <a:pt x="5716" y="4846"/>
                    <a:pt x="5716" y="4751"/>
                  </a:cubicBezTo>
                  <a:lnTo>
                    <a:pt x="5716" y="1774"/>
                  </a:lnTo>
                  <a:cubicBezTo>
                    <a:pt x="5716" y="1679"/>
                    <a:pt x="5645" y="1560"/>
                    <a:pt x="5573" y="1536"/>
                  </a:cubicBezTo>
                  <a:lnTo>
                    <a:pt x="3001" y="36"/>
                  </a:lnTo>
                  <a:cubicBezTo>
                    <a:pt x="2953" y="12"/>
                    <a:pt x="2900" y="0"/>
                    <a:pt x="2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84"/>
            <p:cNvSpPr/>
            <p:nvPr/>
          </p:nvSpPr>
          <p:spPr>
            <a:xfrm>
              <a:off x="2358904" y="4306875"/>
              <a:ext cx="171138" cy="193499"/>
            </a:xfrm>
            <a:custGeom>
              <a:rect b="b" l="l" r="r" t="t"/>
              <a:pathLst>
                <a:path extrusionOk="0" h="6490" w="5740">
                  <a:moveTo>
                    <a:pt x="2873" y="1"/>
                  </a:moveTo>
                  <a:cubicBezTo>
                    <a:pt x="2823" y="1"/>
                    <a:pt x="2775" y="12"/>
                    <a:pt x="2739" y="36"/>
                  </a:cubicBezTo>
                  <a:lnTo>
                    <a:pt x="144" y="1537"/>
                  </a:lnTo>
                  <a:cubicBezTo>
                    <a:pt x="48" y="1584"/>
                    <a:pt x="1" y="1679"/>
                    <a:pt x="1" y="1775"/>
                  </a:cubicBezTo>
                  <a:lnTo>
                    <a:pt x="1" y="4751"/>
                  </a:lnTo>
                  <a:cubicBezTo>
                    <a:pt x="1" y="4823"/>
                    <a:pt x="48" y="4942"/>
                    <a:pt x="144" y="4966"/>
                  </a:cubicBezTo>
                  <a:lnTo>
                    <a:pt x="2692" y="6466"/>
                  </a:lnTo>
                  <a:cubicBezTo>
                    <a:pt x="2739" y="6490"/>
                    <a:pt x="2787" y="6490"/>
                    <a:pt x="2858" y="6490"/>
                  </a:cubicBezTo>
                  <a:cubicBezTo>
                    <a:pt x="2906" y="6490"/>
                    <a:pt x="2930" y="6490"/>
                    <a:pt x="3001" y="6466"/>
                  </a:cubicBezTo>
                  <a:lnTo>
                    <a:pt x="5549" y="4966"/>
                  </a:lnTo>
                  <a:cubicBezTo>
                    <a:pt x="5645" y="4918"/>
                    <a:pt x="5716" y="4823"/>
                    <a:pt x="5716" y="4751"/>
                  </a:cubicBezTo>
                  <a:lnTo>
                    <a:pt x="5716" y="1775"/>
                  </a:lnTo>
                  <a:cubicBezTo>
                    <a:pt x="5740" y="1656"/>
                    <a:pt x="5692" y="1560"/>
                    <a:pt x="5597" y="1489"/>
                  </a:cubicBezTo>
                  <a:lnTo>
                    <a:pt x="4644" y="965"/>
                  </a:lnTo>
                  <a:cubicBezTo>
                    <a:pt x="4615" y="955"/>
                    <a:pt x="4577" y="949"/>
                    <a:pt x="4541" y="949"/>
                  </a:cubicBezTo>
                  <a:cubicBezTo>
                    <a:pt x="4491" y="949"/>
                    <a:pt x="4444" y="961"/>
                    <a:pt x="4430" y="989"/>
                  </a:cubicBezTo>
                  <a:cubicBezTo>
                    <a:pt x="4335" y="1084"/>
                    <a:pt x="4359" y="1203"/>
                    <a:pt x="4454" y="1251"/>
                  </a:cubicBezTo>
                  <a:lnTo>
                    <a:pt x="5383" y="1799"/>
                  </a:lnTo>
                  <a:lnTo>
                    <a:pt x="5383" y="4704"/>
                  </a:lnTo>
                  <a:lnTo>
                    <a:pt x="2882" y="6157"/>
                  </a:lnTo>
                  <a:lnTo>
                    <a:pt x="382" y="4704"/>
                  </a:lnTo>
                  <a:lnTo>
                    <a:pt x="382" y="1799"/>
                  </a:lnTo>
                  <a:lnTo>
                    <a:pt x="2906" y="346"/>
                  </a:lnTo>
                  <a:lnTo>
                    <a:pt x="3811" y="870"/>
                  </a:lnTo>
                  <a:cubicBezTo>
                    <a:pt x="3831" y="890"/>
                    <a:pt x="3855" y="899"/>
                    <a:pt x="3880" y="899"/>
                  </a:cubicBezTo>
                  <a:cubicBezTo>
                    <a:pt x="3944" y="899"/>
                    <a:pt x="4015" y="843"/>
                    <a:pt x="4049" y="774"/>
                  </a:cubicBezTo>
                  <a:cubicBezTo>
                    <a:pt x="4073" y="703"/>
                    <a:pt x="4049" y="608"/>
                    <a:pt x="3954" y="584"/>
                  </a:cubicBezTo>
                  <a:lnTo>
                    <a:pt x="3025" y="36"/>
                  </a:lnTo>
                  <a:cubicBezTo>
                    <a:pt x="2977" y="12"/>
                    <a:pt x="2924"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84"/>
            <p:cNvSpPr/>
            <p:nvPr/>
          </p:nvSpPr>
          <p:spPr>
            <a:xfrm>
              <a:off x="2542804" y="4306875"/>
              <a:ext cx="169737" cy="193499"/>
            </a:xfrm>
            <a:custGeom>
              <a:rect b="b" l="l" r="r" t="t"/>
              <a:pathLst>
                <a:path extrusionOk="0" h="6490" w="5693">
                  <a:moveTo>
                    <a:pt x="2846" y="1"/>
                  </a:moveTo>
                  <a:cubicBezTo>
                    <a:pt x="2793" y="1"/>
                    <a:pt x="2739" y="12"/>
                    <a:pt x="2692" y="36"/>
                  </a:cubicBezTo>
                  <a:lnTo>
                    <a:pt x="143" y="1537"/>
                  </a:lnTo>
                  <a:cubicBezTo>
                    <a:pt x="48" y="1584"/>
                    <a:pt x="1" y="1679"/>
                    <a:pt x="1" y="1775"/>
                  </a:cubicBezTo>
                  <a:lnTo>
                    <a:pt x="1" y="4751"/>
                  </a:lnTo>
                  <a:cubicBezTo>
                    <a:pt x="1" y="4823"/>
                    <a:pt x="48" y="4942"/>
                    <a:pt x="143" y="4990"/>
                  </a:cubicBezTo>
                  <a:lnTo>
                    <a:pt x="2692" y="6466"/>
                  </a:lnTo>
                  <a:cubicBezTo>
                    <a:pt x="2715" y="6490"/>
                    <a:pt x="2787" y="6490"/>
                    <a:pt x="2858" y="6490"/>
                  </a:cubicBezTo>
                  <a:cubicBezTo>
                    <a:pt x="2906" y="6490"/>
                    <a:pt x="2930" y="6490"/>
                    <a:pt x="3001" y="6466"/>
                  </a:cubicBezTo>
                  <a:lnTo>
                    <a:pt x="5549" y="4990"/>
                  </a:lnTo>
                  <a:cubicBezTo>
                    <a:pt x="5645" y="4918"/>
                    <a:pt x="5692" y="4823"/>
                    <a:pt x="5692" y="4751"/>
                  </a:cubicBezTo>
                  <a:lnTo>
                    <a:pt x="5692" y="4323"/>
                  </a:lnTo>
                  <a:cubicBezTo>
                    <a:pt x="5692" y="4228"/>
                    <a:pt x="5645" y="4156"/>
                    <a:pt x="5549" y="4156"/>
                  </a:cubicBezTo>
                  <a:cubicBezTo>
                    <a:pt x="5430" y="4156"/>
                    <a:pt x="5335" y="4204"/>
                    <a:pt x="5335" y="4323"/>
                  </a:cubicBezTo>
                  <a:lnTo>
                    <a:pt x="5335" y="4704"/>
                  </a:lnTo>
                  <a:lnTo>
                    <a:pt x="2834" y="6180"/>
                  </a:lnTo>
                  <a:lnTo>
                    <a:pt x="334" y="4704"/>
                  </a:lnTo>
                  <a:lnTo>
                    <a:pt x="334" y="1799"/>
                  </a:lnTo>
                  <a:lnTo>
                    <a:pt x="2834" y="346"/>
                  </a:lnTo>
                  <a:lnTo>
                    <a:pt x="5335" y="1799"/>
                  </a:lnTo>
                  <a:lnTo>
                    <a:pt x="5335" y="3513"/>
                  </a:lnTo>
                  <a:cubicBezTo>
                    <a:pt x="5359" y="3608"/>
                    <a:pt x="5430" y="3680"/>
                    <a:pt x="5549" y="3680"/>
                  </a:cubicBezTo>
                  <a:cubicBezTo>
                    <a:pt x="5645" y="3680"/>
                    <a:pt x="5692" y="3585"/>
                    <a:pt x="5692" y="3489"/>
                  </a:cubicBezTo>
                  <a:lnTo>
                    <a:pt x="5692" y="1775"/>
                  </a:lnTo>
                  <a:cubicBezTo>
                    <a:pt x="5692" y="1679"/>
                    <a:pt x="5645" y="1560"/>
                    <a:pt x="5549" y="1537"/>
                  </a:cubicBezTo>
                  <a:lnTo>
                    <a:pt x="3001" y="36"/>
                  </a:lnTo>
                  <a:cubicBezTo>
                    <a:pt x="2954" y="12"/>
                    <a:pt x="2900" y="1"/>
                    <a:pt x="2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84"/>
            <p:cNvSpPr/>
            <p:nvPr/>
          </p:nvSpPr>
          <p:spPr>
            <a:xfrm>
              <a:off x="2491671" y="4217757"/>
              <a:ext cx="88074" cy="10704"/>
            </a:xfrm>
            <a:custGeom>
              <a:rect b="b" l="l" r="r" t="t"/>
              <a:pathLst>
                <a:path extrusionOk="0" h="359" w="2954">
                  <a:moveTo>
                    <a:pt x="191" y="1"/>
                  </a:moveTo>
                  <a:cubicBezTo>
                    <a:pt x="96" y="1"/>
                    <a:pt x="1" y="72"/>
                    <a:pt x="1" y="168"/>
                  </a:cubicBezTo>
                  <a:cubicBezTo>
                    <a:pt x="1" y="263"/>
                    <a:pt x="96" y="358"/>
                    <a:pt x="191" y="358"/>
                  </a:cubicBezTo>
                  <a:lnTo>
                    <a:pt x="2787" y="358"/>
                  </a:lnTo>
                  <a:cubicBezTo>
                    <a:pt x="2859" y="358"/>
                    <a:pt x="2954" y="287"/>
                    <a:pt x="2954" y="191"/>
                  </a:cubicBezTo>
                  <a:cubicBezTo>
                    <a:pt x="2954" y="72"/>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84"/>
            <p:cNvSpPr/>
            <p:nvPr/>
          </p:nvSpPr>
          <p:spPr>
            <a:xfrm>
              <a:off x="2491671" y="4239791"/>
              <a:ext cx="88789" cy="10674"/>
            </a:xfrm>
            <a:custGeom>
              <a:rect b="b" l="l" r="r" t="t"/>
              <a:pathLst>
                <a:path extrusionOk="0" h="358" w="2978">
                  <a:moveTo>
                    <a:pt x="191" y="0"/>
                  </a:moveTo>
                  <a:cubicBezTo>
                    <a:pt x="96" y="0"/>
                    <a:pt x="1" y="48"/>
                    <a:pt x="1" y="143"/>
                  </a:cubicBezTo>
                  <a:cubicBezTo>
                    <a:pt x="1" y="262"/>
                    <a:pt x="72" y="357"/>
                    <a:pt x="191" y="357"/>
                  </a:cubicBezTo>
                  <a:lnTo>
                    <a:pt x="2787" y="357"/>
                  </a:lnTo>
                  <a:cubicBezTo>
                    <a:pt x="2859" y="357"/>
                    <a:pt x="2954" y="286"/>
                    <a:pt x="2954" y="214"/>
                  </a:cubicBezTo>
                  <a:cubicBezTo>
                    <a:pt x="2978" y="95"/>
                    <a:pt x="2906"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84"/>
            <p:cNvSpPr/>
            <p:nvPr/>
          </p:nvSpPr>
          <p:spPr>
            <a:xfrm>
              <a:off x="2512274" y="4261795"/>
              <a:ext cx="49016" cy="10674"/>
            </a:xfrm>
            <a:custGeom>
              <a:rect b="b" l="l" r="r" t="t"/>
              <a:pathLst>
                <a:path extrusionOk="0" h="358" w="1644">
                  <a:moveTo>
                    <a:pt x="191" y="0"/>
                  </a:moveTo>
                  <a:cubicBezTo>
                    <a:pt x="96" y="0"/>
                    <a:pt x="1" y="72"/>
                    <a:pt x="1" y="143"/>
                  </a:cubicBezTo>
                  <a:cubicBezTo>
                    <a:pt x="1" y="262"/>
                    <a:pt x="72" y="358"/>
                    <a:pt x="191" y="358"/>
                  </a:cubicBezTo>
                  <a:lnTo>
                    <a:pt x="1453" y="358"/>
                  </a:lnTo>
                  <a:cubicBezTo>
                    <a:pt x="1548" y="358"/>
                    <a:pt x="1644" y="310"/>
                    <a:pt x="1644" y="215"/>
                  </a:cubicBezTo>
                  <a:cubicBezTo>
                    <a:pt x="1644" y="96"/>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84"/>
            <p:cNvSpPr/>
            <p:nvPr/>
          </p:nvSpPr>
          <p:spPr>
            <a:xfrm>
              <a:off x="2583264" y="4376107"/>
              <a:ext cx="88789" cy="10674"/>
            </a:xfrm>
            <a:custGeom>
              <a:rect b="b" l="l" r="r" t="t"/>
              <a:pathLst>
                <a:path extrusionOk="0" h="358" w="2978">
                  <a:moveTo>
                    <a:pt x="168" y="0"/>
                  </a:moveTo>
                  <a:cubicBezTo>
                    <a:pt x="96" y="0"/>
                    <a:pt x="1" y="72"/>
                    <a:pt x="1" y="167"/>
                  </a:cubicBezTo>
                  <a:cubicBezTo>
                    <a:pt x="1" y="286"/>
                    <a:pt x="72" y="358"/>
                    <a:pt x="168" y="358"/>
                  </a:cubicBezTo>
                  <a:lnTo>
                    <a:pt x="2763" y="358"/>
                  </a:lnTo>
                  <a:cubicBezTo>
                    <a:pt x="2859" y="358"/>
                    <a:pt x="2954" y="310"/>
                    <a:pt x="2954" y="215"/>
                  </a:cubicBezTo>
                  <a:cubicBezTo>
                    <a:pt x="2978" y="96"/>
                    <a:pt x="2883"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84"/>
            <p:cNvSpPr/>
            <p:nvPr/>
          </p:nvSpPr>
          <p:spPr>
            <a:xfrm>
              <a:off x="2583264" y="4398826"/>
              <a:ext cx="88074" cy="10674"/>
            </a:xfrm>
            <a:custGeom>
              <a:rect b="b" l="l" r="r" t="t"/>
              <a:pathLst>
                <a:path extrusionOk="0" h="358" w="2954">
                  <a:moveTo>
                    <a:pt x="168" y="0"/>
                  </a:moveTo>
                  <a:cubicBezTo>
                    <a:pt x="96" y="0"/>
                    <a:pt x="1" y="48"/>
                    <a:pt x="1" y="143"/>
                  </a:cubicBezTo>
                  <a:cubicBezTo>
                    <a:pt x="1" y="262"/>
                    <a:pt x="72" y="358"/>
                    <a:pt x="168" y="358"/>
                  </a:cubicBezTo>
                  <a:lnTo>
                    <a:pt x="2763" y="358"/>
                  </a:lnTo>
                  <a:cubicBezTo>
                    <a:pt x="2859" y="358"/>
                    <a:pt x="2954" y="262"/>
                    <a:pt x="2954" y="143"/>
                  </a:cubicBezTo>
                  <a:cubicBezTo>
                    <a:pt x="2954" y="48"/>
                    <a:pt x="2859"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84"/>
            <p:cNvSpPr/>
            <p:nvPr/>
          </p:nvSpPr>
          <p:spPr>
            <a:xfrm>
              <a:off x="2603151" y="4420830"/>
              <a:ext cx="48330" cy="10674"/>
            </a:xfrm>
            <a:custGeom>
              <a:rect b="b" l="l" r="r" t="t"/>
              <a:pathLst>
                <a:path extrusionOk="0" h="358" w="1621">
                  <a:moveTo>
                    <a:pt x="167" y="1"/>
                  </a:moveTo>
                  <a:cubicBezTo>
                    <a:pt x="72" y="1"/>
                    <a:pt x="1" y="96"/>
                    <a:pt x="1" y="215"/>
                  </a:cubicBezTo>
                  <a:cubicBezTo>
                    <a:pt x="1" y="287"/>
                    <a:pt x="72" y="358"/>
                    <a:pt x="167" y="358"/>
                  </a:cubicBezTo>
                  <a:lnTo>
                    <a:pt x="1453" y="358"/>
                  </a:lnTo>
                  <a:cubicBezTo>
                    <a:pt x="1525" y="358"/>
                    <a:pt x="1620" y="287"/>
                    <a:pt x="1620" y="215"/>
                  </a:cubicBezTo>
                  <a:cubicBezTo>
                    <a:pt x="1620" y="96"/>
                    <a:pt x="1573"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84"/>
            <p:cNvSpPr/>
            <p:nvPr/>
          </p:nvSpPr>
          <p:spPr>
            <a:xfrm>
              <a:off x="2400794" y="4376107"/>
              <a:ext cx="88789" cy="10674"/>
            </a:xfrm>
            <a:custGeom>
              <a:rect b="b" l="l" r="r" t="t"/>
              <a:pathLst>
                <a:path extrusionOk="0" h="358" w="2978">
                  <a:moveTo>
                    <a:pt x="167" y="0"/>
                  </a:moveTo>
                  <a:cubicBezTo>
                    <a:pt x="72" y="0"/>
                    <a:pt x="1" y="72"/>
                    <a:pt x="1" y="167"/>
                  </a:cubicBezTo>
                  <a:cubicBezTo>
                    <a:pt x="1" y="286"/>
                    <a:pt x="48" y="358"/>
                    <a:pt x="167" y="358"/>
                  </a:cubicBezTo>
                  <a:lnTo>
                    <a:pt x="2763" y="358"/>
                  </a:lnTo>
                  <a:cubicBezTo>
                    <a:pt x="2858" y="358"/>
                    <a:pt x="2906" y="310"/>
                    <a:pt x="2930" y="215"/>
                  </a:cubicBezTo>
                  <a:cubicBezTo>
                    <a:pt x="2977" y="96"/>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84"/>
            <p:cNvSpPr/>
            <p:nvPr/>
          </p:nvSpPr>
          <p:spPr>
            <a:xfrm>
              <a:off x="2400794" y="4398826"/>
              <a:ext cx="87358" cy="10674"/>
            </a:xfrm>
            <a:custGeom>
              <a:rect b="b" l="l" r="r" t="t"/>
              <a:pathLst>
                <a:path extrusionOk="0" h="358" w="2930">
                  <a:moveTo>
                    <a:pt x="167" y="0"/>
                  </a:moveTo>
                  <a:cubicBezTo>
                    <a:pt x="72" y="0"/>
                    <a:pt x="1" y="48"/>
                    <a:pt x="1" y="143"/>
                  </a:cubicBezTo>
                  <a:cubicBezTo>
                    <a:pt x="1" y="262"/>
                    <a:pt x="48" y="358"/>
                    <a:pt x="167" y="358"/>
                  </a:cubicBezTo>
                  <a:lnTo>
                    <a:pt x="2763" y="358"/>
                  </a:lnTo>
                  <a:cubicBezTo>
                    <a:pt x="2858" y="358"/>
                    <a:pt x="2930" y="262"/>
                    <a:pt x="2930" y="143"/>
                  </a:cubicBezTo>
                  <a:cubicBezTo>
                    <a:pt x="2930" y="48"/>
                    <a:pt x="2858"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84"/>
            <p:cNvSpPr/>
            <p:nvPr/>
          </p:nvSpPr>
          <p:spPr>
            <a:xfrm>
              <a:off x="2419965" y="4420830"/>
              <a:ext cx="49016" cy="10674"/>
            </a:xfrm>
            <a:custGeom>
              <a:rect b="b" l="l" r="r" t="t"/>
              <a:pathLst>
                <a:path extrusionOk="0" h="358" w="1644">
                  <a:moveTo>
                    <a:pt x="191" y="1"/>
                  </a:moveTo>
                  <a:cubicBezTo>
                    <a:pt x="96" y="1"/>
                    <a:pt x="1" y="96"/>
                    <a:pt x="1" y="215"/>
                  </a:cubicBezTo>
                  <a:cubicBezTo>
                    <a:pt x="1" y="287"/>
                    <a:pt x="96" y="358"/>
                    <a:pt x="191" y="358"/>
                  </a:cubicBezTo>
                  <a:lnTo>
                    <a:pt x="1453" y="358"/>
                  </a:lnTo>
                  <a:cubicBezTo>
                    <a:pt x="1549" y="358"/>
                    <a:pt x="1644" y="287"/>
                    <a:pt x="1644" y="215"/>
                  </a:cubicBezTo>
                  <a:cubicBezTo>
                    <a:pt x="1644" y="96"/>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6" name="Google Shape;21546;p84"/>
          <p:cNvGrpSpPr/>
          <p:nvPr/>
        </p:nvGrpSpPr>
        <p:grpSpPr>
          <a:xfrm>
            <a:off x="2549748" y="4161555"/>
            <a:ext cx="355037" cy="324626"/>
            <a:chOff x="3045036" y="4161555"/>
            <a:chExt cx="355037" cy="324626"/>
          </a:xfrm>
        </p:grpSpPr>
        <p:sp>
          <p:nvSpPr>
            <p:cNvPr id="21547" name="Google Shape;21547;p84"/>
            <p:cNvSpPr/>
            <p:nvPr/>
          </p:nvSpPr>
          <p:spPr>
            <a:xfrm>
              <a:off x="3082663" y="4194323"/>
              <a:ext cx="273374" cy="247852"/>
            </a:xfrm>
            <a:custGeom>
              <a:rect b="b" l="l" r="r" t="t"/>
              <a:pathLst>
                <a:path extrusionOk="0" h="8313" w="9169">
                  <a:moveTo>
                    <a:pt x="4644" y="1573"/>
                  </a:moveTo>
                  <a:lnTo>
                    <a:pt x="7835" y="7241"/>
                  </a:lnTo>
                  <a:lnTo>
                    <a:pt x="1429" y="7241"/>
                  </a:lnTo>
                  <a:lnTo>
                    <a:pt x="4644" y="1573"/>
                  </a:lnTo>
                  <a:close/>
                  <a:moveTo>
                    <a:pt x="4597" y="1"/>
                  </a:moveTo>
                  <a:cubicBezTo>
                    <a:pt x="4406" y="1"/>
                    <a:pt x="4263" y="120"/>
                    <a:pt x="4168" y="263"/>
                  </a:cubicBezTo>
                  <a:lnTo>
                    <a:pt x="96" y="7502"/>
                  </a:lnTo>
                  <a:cubicBezTo>
                    <a:pt x="0" y="7645"/>
                    <a:pt x="0" y="7860"/>
                    <a:pt x="96" y="8050"/>
                  </a:cubicBezTo>
                  <a:cubicBezTo>
                    <a:pt x="191" y="8193"/>
                    <a:pt x="358" y="8312"/>
                    <a:pt x="548" y="8312"/>
                  </a:cubicBezTo>
                  <a:lnTo>
                    <a:pt x="8693" y="8312"/>
                  </a:lnTo>
                  <a:cubicBezTo>
                    <a:pt x="8883" y="8312"/>
                    <a:pt x="9050" y="8217"/>
                    <a:pt x="9098" y="8050"/>
                  </a:cubicBezTo>
                  <a:cubicBezTo>
                    <a:pt x="9169" y="7884"/>
                    <a:pt x="9169" y="7693"/>
                    <a:pt x="9098" y="7502"/>
                  </a:cubicBezTo>
                  <a:lnTo>
                    <a:pt x="5001" y="263"/>
                  </a:lnTo>
                  <a:cubicBezTo>
                    <a:pt x="4930" y="96"/>
                    <a:pt x="4763" y="1"/>
                    <a:pt x="459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84"/>
            <p:cNvSpPr/>
            <p:nvPr/>
          </p:nvSpPr>
          <p:spPr>
            <a:xfrm>
              <a:off x="3212598" y="4194323"/>
              <a:ext cx="145587" cy="247852"/>
            </a:xfrm>
            <a:custGeom>
              <a:rect b="b" l="l" r="r" t="t"/>
              <a:pathLst>
                <a:path extrusionOk="0" h="8313" w="4883">
                  <a:moveTo>
                    <a:pt x="262" y="1"/>
                  </a:moveTo>
                  <a:cubicBezTo>
                    <a:pt x="167" y="1"/>
                    <a:pt x="72" y="25"/>
                    <a:pt x="0" y="96"/>
                  </a:cubicBezTo>
                  <a:cubicBezTo>
                    <a:pt x="48" y="120"/>
                    <a:pt x="120" y="191"/>
                    <a:pt x="143" y="263"/>
                  </a:cubicBezTo>
                  <a:lnTo>
                    <a:pt x="4216" y="7502"/>
                  </a:lnTo>
                  <a:cubicBezTo>
                    <a:pt x="4311" y="7693"/>
                    <a:pt x="4311" y="7884"/>
                    <a:pt x="4216" y="8026"/>
                  </a:cubicBezTo>
                  <a:cubicBezTo>
                    <a:pt x="4120" y="8217"/>
                    <a:pt x="3954" y="8312"/>
                    <a:pt x="3763" y="8312"/>
                  </a:cubicBezTo>
                  <a:lnTo>
                    <a:pt x="4311" y="8312"/>
                  </a:lnTo>
                  <a:cubicBezTo>
                    <a:pt x="4478" y="8312"/>
                    <a:pt x="4668" y="8193"/>
                    <a:pt x="4763" y="8026"/>
                  </a:cubicBezTo>
                  <a:cubicBezTo>
                    <a:pt x="4882" y="7860"/>
                    <a:pt x="4882" y="7645"/>
                    <a:pt x="4763" y="7502"/>
                  </a:cubicBezTo>
                  <a:lnTo>
                    <a:pt x="667" y="263"/>
                  </a:lnTo>
                  <a:cubicBezTo>
                    <a:pt x="596" y="120"/>
                    <a:pt x="453" y="1"/>
                    <a:pt x="262"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84"/>
            <p:cNvSpPr/>
            <p:nvPr/>
          </p:nvSpPr>
          <p:spPr>
            <a:xfrm>
              <a:off x="3167160" y="4166654"/>
              <a:ext cx="106529" cy="106529"/>
            </a:xfrm>
            <a:custGeom>
              <a:rect b="b" l="l" r="r" t="t"/>
              <a:pathLst>
                <a:path extrusionOk="0" h="3573" w="3573">
                  <a:moveTo>
                    <a:pt x="1786" y="0"/>
                  </a:moveTo>
                  <a:cubicBezTo>
                    <a:pt x="810" y="0"/>
                    <a:pt x="0" y="810"/>
                    <a:pt x="0" y="1786"/>
                  </a:cubicBezTo>
                  <a:cubicBezTo>
                    <a:pt x="0" y="2786"/>
                    <a:pt x="810" y="3572"/>
                    <a:pt x="1786" y="3572"/>
                  </a:cubicBezTo>
                  <a:cubicBezTo>
                    <a:pt x="2763" y="3572"/>
                    <a:pt x="3573" y="2786"/>
                    <a:pt x="3573" y="1786"/>
                  </a:cubicBezTo>
                  <a:cubicBezTo>
                    <a:pt x="3573" y="810"/>
                    <a:pt x="2763" y="0"/>
                    <a:pt x="178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84"/>
            <p:cNvSpPr/>
            <p:nvPr/>
          </p:nvSpPr>
          <p:spPr>
            <a:xfrm>
              <a:off x="3048584" y="4374675"/>
              <a:ext cx="106529" cy="106529"/>
            </a:xfrm>
            <a:custGeom>
              <a:rect b="b" l="l" r="r" t="t"/>
              <a:pathLst>
                <a:path extrusionOk="0" h="3573" w="3573">
                  <a:moveTo>
                    <a:pt x="1786" y="1"/>
                  </a:moveTo>
                  <a:cubicBezTo>
                    <a:pt x="786" y="1"/>
                    <a:pt x="0" y="787"/>
                    <a:pt x="0" y="1787"/>
                  </a:cubicBezTo>
                  <a:cubicBezTo>
                    <a:pt x="0" y="2763"/>
                    <a:pt x="786" y="3573"/>
                    <a:pt x="1786" y="3573"/>
                  </a:cubicBezTo>
                  <a:cubicBezTo>
                    <a:pt x="2763" y="3573"/>
                    <a:pt x="3573" y="2763"/>
                    <a:pt x="3573" y="1787"/>
                  </a:cubicBezTo>
                  <a:cubicBezTo>
                    <a:pt x="3573" y="787"/>
                    <a:pt x="2763" y="1"/>
                    <a:pt x="17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84"/>
            <p:cNvSpPr/>
            <p:nvPr/>
          </p:nvSpPr>
          <p:spPr>
            <a:xfrm>
              <a:off x="3285735" y="4374675"/>
              <a:ext cx="106529" cy="106529"/>
            </a:xfrm>
            <a:custGeom>
              <a:rect b="b" l="l" r="r" t="t"/>
              <a:pathLst>
                <a:path extrusionOk="0" h="3573" w="3573">
                  <a:moveTo>
                    <a:pt x="1786" y="1"/>
                  </a:moveTo>
                  <a:cubicBezTo>
                    <a:pt x="810" y="1"/>
                    <a:pt x="0" y="787"/>
                    <a:pt x="0" y="1787"/>
                  </a:cubicBezTo>
                  <a:cubicBezTo>
                    <a:pt x="0" y="2763"/>
                    <a:pt x="810" y="3573"/>
                    <a:pt x="1786" y="3573"/>
                  </a:cubicBezTo>
                  <a:cubicBezTo>
                    <a:pt x="2787" y="3573"/>
                    <a:pt x="3573" y="2763"/>
                    <a:pt x="3573" y="1787"/>
                  </a:cubicBezTo>
                  <a:cubicBezTo>
                    <a:pt x="3573" y="787"/>
                    <a:pt x="2787" y="1"/>
                    <a:pt x="1786"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84"/>
            <p:cNvSpPr/>
            <p:nvPr/>
          </p:nvSpPr>
          <p:spPr>
            <a:xfrm>
              <a:off x="3194142" y="4168771"/>
              <a:ext cx="79546" cy="104412"/>
            </a:xfrm>
            <a:custGeom>
              <a:rect b="b" l="l" r="r" t="t"/>
              <a:pathLst>
                <a:path extrusionOk="0" h="3502" w="2668">
                  <a:moveTo>
                    <a:pt x="1334" y="1"/>
                  </a:moveTo>
                  <a:lnTo>
                    <a:pt x="1334" y="1"/>
                  </a:lnTo>
                  <a:cubicBezTo>
                    <a:pt x="1858" y="334"/>
                    <a:pt x="2215" y="882"/>
                    <a:pt x="2215" y="1549"/>
                  </a:cubicBezTo>
                  <a:cubicBezTo>
                    <a:pt x="2215" y="2525"/>
                    <a:pt x="1429" y="3335"/>
                    <a:pt x="429" y="3335"/>
                  </a:cubicBezTo>
                  <a:cubicBezTo>
                    <a:pt x="286" y="3335"/>
                    <a:pt x="143" y="3311"/>
                    <a:pt x="0" y="3263"/>
                  </a:cubicBezTo>
                  <a:lnTo>
                    <a:pt x="0" y="3263"/>
                  </a:lnTo>
                  <a:cubicBezTo>
                    <a:pt x="262" y="3430"/>
                    <a:pt x="548" y="3501"/>
                    <a:pt x="881" y="3501"/>
                  </a:cubicBezTo>
                  <a:cubicBezTo>
                    <a:pt x="1858" y="3501"/>
                    <a:pt x="2668" y="2715"/>
                    <a:pt x="2668" y="1715"/>
                  </a:cubicBezTo>
                  <a:cubicBezTo>
                    <a:pt x="2668" y="929"/>
                    <a:pt x="2072" y="215"/>
                    <a:pt x="1334"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84"/>
            <p:cNvSpPr/>
            <p:nvPr/>
          </p:nvSpPr>
          <p:spPr>
            <a:xfrm>
              <a:off x="3074851" y="4376107"/>
              <a:ext cx="80262" cy="105098"/>
            </a:xfrm>
            <a:custGeom>
              <a:rect b="b" l="l" r="r" t="t"/>
              <a:pathLst>
                <a:path extrusionOk="0" h="3525" w="2692">
                  <a:moveTo>
                    <a:pt x="1334" y="0"/>
                  </a:moveTo>
                  <a:cubicBezTo>
                    <a:pt x="1882" y="334"/>
                    <a:pt x="2239" y="905"/>
                    <a:pt x="2239" y="1548"/>
                  </a:cubicBezTo>
                  <a:cubicBezTo>
                    <a:pt x="2239" y="2549"/>
                    <a:pt x="1429" y="3334"/>
                    <a:pt x="453" y="3334"/>
                  </a:cubicBezTo>
                  <a:cubicBezTo>
                    <a:pt x="310" y="3334"/>
                    <a:pt x="143" y="3311"/>
                    <a:pt x="0" y="3287"/>
                  </a:cubicBezTo>
                  <a:lnTo>
                    <a:pt x="0" y="3287"/>
                  </a:lnTo>
                  <a:cubicBezTo>
                    <a:pt x="262" y="3430"/>
                    <a:pt x="572" y="3525"/>
                    <a:pt x="905" y="3525"/>
                  </a:cubicBezTo>
                  <a:cubicBezTo>
                    <a:pt x="1882" y="3525"/>
                    <a:pt x="2692" y="2715"/>
                    <a:pt x="2692" y="1739"/>
                  </a:cubicBezTo>
                  <a:cubicBezTo>
                    <a:pt x="2692" y="905"/>
                    <a:pt x="2120" y="191"/>
                    <a:pt x="133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84"/>
            <p:cNvSpPr/>
            <p:nvPr/>
          </p:nvSpPr>
          <p:spPr>
            <a:xfrm>
              <a:off x="3312718" y="4376107"/>
              <a:ext cx="79546" cy="105098"/>
            </a:xfrm>
            <a:custGeom>
              <a:rect b="b" l="l" r="r" t="t"/>
              <a:pathLst>
                <a:path extrusionOk="0" h="3525" w="2668">
                  <a:moveTo>
                    <a:pt x="1334" y="0"/>
                  </a:moveTo>
                  <a:lnTo>
                    <a:pt x="1334" y="0"/>
                  </a:lnTo>
                  <a:cubicBezTo>
                    <a:pt x="1882" y="334"/>
                    <a:pt x="2239" y="905"/>
                    <a:pt x="2239" y="1548"/>
                  </a:cubicBezTo>
                  <a:cubicBezTo>
                    <a:pt x="2239" y="2549"/>
                    <a:pt x="1429" y="3334"/>
                    <a:pt x="453" y="3334"/>
                  </a:cubicBezTo>
                  <a:cubicBezTo>
                    <a:pt x="286" y="3334"/>
                    <a:pt x="143" y="3311"/>
                    <a:pt x="0" y="3287"/>
                  </a:cubicBezTo>
                  <a:lnTo>
                    <a:pt x="0" y="3287"/>
                  </a:lnTo>
                  <a:cubicBezTo>
                    <a:pt x="262" y="3430"/>
                    <a:pt x="572" y="3525"/>
                    <a:pt x="881" y="3525"/>
                  </a:cubicBezTo>
                  <a:cubicBezTo>
                    <a:pt x="1882" y="3525"/>
                    <a:pt x="2668" y="2715"/>
                    <a:pt x="2668" y="1739"/>
                  </a:cubicBezTo>
                  <a:cubicBezTo>
                    <a:pt x="2668" y="905"/>
                    <a:pt x="2072" y="191"/>
                    <a:pt x="1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84"/>
            <p:cNvSpPr/>
            <p:nvPr/>
          </p:nvSpPr>
          <p:spPr>
            <a:xfrm>
              <a:off x="3045036" y="4161555"/>
              <a:ext cx="355037" cy="324626"/>
            </a:xfrm>
            <a:custGeom>
              <a:rect b="b" l="l" r="r" t="t"/>
              <a:pathLst>
                <a:path extrusionOk="0" h="10888" w="11908">
                  <a:moveTo>
                    <a:pt x="5882" y="362"/>
                  </a:moveTo>
                  <a:cubicBezTo>
                    <a:pt x="6787" y="362"/>
                    <a:pt x="7502" y="1076"/>
                    <a:pt x="7502" y="1957"/>
                  </a:cubicBezTo>
                  <a:cubicBezTo>
                    <a:pt x="7502" y="2862"/>
                    <a:pt x="6787" y="3577"/>
                    <a:pt x="5882" y="3577"/>
                  </a:cubicBezTo>
                  <a:cubicBezTo>
                    <a:pt x="5001" y="3577"/>
                    <a:pt x="4287" y="2862"/>
                    <a:pt x="4287" y="1957"/>
                  </a:cubicBezTo>
                  <a:cubicBezTo>
                    <a:pt x="4287" y="1076"/>
                    <a:pt x="5001" y="362"/>
                    <a:pt x="5882" y="362"/>
                  </a:cubicBezTo>
                  <a:close/>
                  <a:moveTo>
                    <a:pt x="4549" y="3386"/>
                  </a:moveTo>
                  <a:cubicBezTo>
                    <a:pt x="4692" y="3553"/>
                    <a:pt x="4906" y="3696"/>
                    <a:pt x="5120" y="3791"/>
                  </a:cubicBezTo>
                  <a:lnTo>
                    <a:pt x="3096" y="7387"/>
                  </a:lnTo>
                  <a:cubicBezTo>
                    <a:pt x="2882" y="7196"/>
                    <a:pt x="2667" y="7125"/>
                    <a:pt x="2453" y="7054"/>
                  </a:cubicBezTo>
                  <a:lnTo>
                    <a:pt x="4549" y="3386"/>
                  </a:lnTo>
                  <a:close/>
                  <a:moveTo>
                    <a:pt x="7264" y="3339"/>
                  </a:moveTo>
                  <a:lnTo>
                    <a:pt x="9336" y="7030"/>
                  </a:lnTo>
                  <a:cubicBezTo>
                    <a:pt x="9121" y="7077"/>
                    <a:pt x="8907" y="7196"/>
                    <a:pt x="8740" y="7315"/>
                  </a:cubicBezTo>
                  <a:lnTo>
                    <a:pt x="7621" y="5339"/>
                  </a:lnTo>
                  <a:cubicBezTo>
                    <a:pt x="7573" y="5275"/>
                    <a:pt x="7515" y="5244"/>
                    <a:pt x="7460" y="5244"/>
                  </a:cubicBezTo>
                  <a:cubicBezTo>
                    <a:pt x="7433" y="5244"/>
                    <a:pt x="7407" y="5252"/>
                    <a:pt x="7383" y="5267"/>
                  </a:cubicBezTo>
                  <a:cubicBezTo>
                    <a:pt x="7287" y="5339"/>
                    <a:pt x="7264" y="5410"/>
                    <a:pt x="7311" y="5506"/>
                  </a:cubicBezTo>
                  <a:lnTo>
                    <a:pt x="8478" y="7554"/>
                  </a:lnTo>
                  <a:cubicBezTo>
                    <a:pt x="8335" y="7744"/>
                    <a:pt x="8169" y="7911"/>
                    <a:pt x="8097" y="8149"/>
                  </a:cubicBezTo>
                  <a:lnTo>
                    <a:pt x="3715" y="8149"/>
                  </a:lnTo>
                  <a:cubicBezTo>
                    <a:pt x="3620" y="7935"/>
                    <a:pt x="3501" y="7744"/>
                    <a:pt x="3334" y="7554"/>
                  </a:cubicBezTo>
                  <a:lnTo>
                    <a:pt x="5406" y="3839"/>
                  </a:lnTo>
                  <a:cubicBezTo>
                    <a:pt x="5549" y="3862"/>
                    <a:pt x="5716" y="3910"/>
                    <a:pt x="5882" y="3910"/>
                  </a:cubicBezTo>
                  <a:cubicBezTo>
                    <a:pt x="6073" y="3910"/>
                    <a:pt x="6216" y="3862"/>
                    <a:pt x="6359" y="3839"/>
                  </a:cubicBezTo>
                  <a:lnTo>
                    <a:pt x="6883" y="4791"/>
                  </a:lnTo>
                  <a:cubicBezTo>
                    <a:pt x="6930" y="4855"/>
                    <a:pt x="6988" y="4886"/>
                    <a:pt x="7043" y="4886"/>
                  </a:cubicBezTo>
                  <a:cubicBezTo>
                    <a:pt x="7071" y="4886"/>
                    <a:pt x="7097" y="4878"/>
                    <a:pt x="7121" y="4863"/>
                  </a:cubicBezTo>
                  <a:cubicBezTo>
                    <a:pt x="7216" y="4791"/>
                    <a:pt x="7264" y="4696"/>
                    <a:pt x="7192" y="4624"/>
                  </a:cubicBezTo>
                  <a:lnTo>
                    <a:pt x="6692" y="3720"/>
                  </a:lnTo>
                  <a:cubicBezTo>
                    <a:pt x="6883" y="3624"/>
                    <a:pt x="7073" y="3481"/>
                    <a:pt x="7264" y="3339"/>
                  </a:cubicBezTo>
                  <a:close/>
                  <a:moveTo>
                    <a:pt x="8002" y="8506"/>
                  </a:moveTo>
                  <a:cubicBezTo>
                    <a:pt x="7978" y="8625"/>
                    <a:pt x="7978" y="8792"/>
                    <a:pt x="7978" y="8935"/>
                  </a:cubicBezTo>
                  <a:cubicBezTo>
                    <a:pt x="7930" y="9054"/>
                    <a:pt x="7930" y="9149"/>
                    <a:pt x="7978" y="9268"/>
                  </a:cubicBezTo>
                  <a:lnTo>
                    <a:pt x="3811" y="9268"/>
                  </a:lnTo>
                  <a:cubicBezTo>
                    <a:pt x="3834" y="9149"/>
                    <a:pt x="3834" y="9054"/>
                    <a:pt x="3834" y="8935"/>
                  </a:cubicBezTo>
                  <a:cubicBezTo>
                    <a:pt x="3834" y="8792"/>
                    <a:pt x="3811" y="8673"/>
                    <a:pt x="3811" y="8506"/>
                  </a:cubicBezTo>
                  <a:close/>
                  <a:moveTo>
                    <a:pt x="9859" y="7315"/>
                  </a:moveTo>
                  <a:cubicBezTo>
                    <a:pt x="10764" y="7315"/>
                    <a:pt x="11479" y="8030"/>
                    <a:pt x="11479" y="8935"/>
                  </a:cubicBezTo>
                  <a:cubicBezTo>
                    <a:pt x="11479" y="9816"/>
                    <a:pt x="10764" y="10530"/>
                    <a:pt x="9859" y="10530"/>
                  </a:cubicBezTo>
                  <a:cubicBezTo>
                    <a:pt x="8978" y="10530"/>
                    <a:pt x="8264" y="9816"/>
                    <a:pt x="8264" y="8935"/>
                  </a:cubicBezTo>
                  <a:cubicBezTo>
                    <a:pt x="8264" y="8030"/>
                    <a:pt x="8978" y="7315"/>
                    <a:pt x="9859" y="7315"/>
                  </a:cubicBezTo>
                  <a:close/>
                  <a:moveTo>
                    <a:pt x="5878" y="1"/>
                  </a:moveTo>
                  <a:cubicBezTo>
                    <a:pt x="4815" y="1"/>
                    <a:pt x="3953" y="879"/>
                    <a:pt x="3953" y="1933"/>
                  </a:cubicBezTo>
                  <a:cubicBezTo>
                    <a:pt x="3953" y="2362"/>
                    <a:pt x="4073" y="2743"/>
                    <a:pt x="4311" y="3077"/>
                  </a:cubicBezTo>
                  <a:lnTo>
                    <a:pt x="2096" y="6958"/>
                  </a:lnTo>
                  <a:lnTo>
                    <a:pt x="1929" y="6958"/>
                  </a:lnTo>
                  <a:cubicBezTo>
                    <a:pt x="1572" y="6958"/>
                    <a:pt x="1167" y="7077"/>
                    <a:pt x="881" y="7268"/>
                  </a:cubicBezTo>
                  <a:cubicBezTo>
                    <a:pt x="786" y="7315"/>
                    <a:pt x="762" y="7435"/>
                    <a:pt x="858" y="7530"/>
                  </a:cubicBezTo>
                  <a:cubicBezTo>
                    <a:pt x="885" y="7571"/>
                    <a:pt x="929" y="7597"/>
                    <a:pt x="980" y="7597"/>
                  </a:cubicBezTo>
                  <a:cubicBezTo>
                    <a:pt x="1016" y="7597"/>
                    <a:pt x="1056" y="7584"/>
                    <a:pt x="1096" y="7554"/>
                  </a:cubicBezTo>
                  <a:cubicBezTo>
                    <a:pt x="1358" y="7411"/>
                    <a:pt x="1620" y="7315"/>
                    <a:pt x="1953" y="7315"/>
                  </a:cubicBezTo>
                  <a:cubicBezTo>
                    <a:pt x="2882" y="7315"/>
                    <a:pt x="3596" y="8101"/>
                    <a:pt x="3572" y="9030"/>
                  </a:cubicBezTo>
                  <a:cubicBezTo>
                    <a:pt x="3525" y="9816"/>
                    <a:pt x="2858" y="10483"/>
                    <a:pt x="2048" y="10530"/>
                  </a:cubicBezTo>
                  <a:cubicBezTo>
                    <a:pt x="2007" y="10534"/>
                    <a:pt x="1965" y="10535"/>
                    <a:pt x="1924" y="10535"/>
                  </a:cubicBezTo>
                  <a:cubicBezTo>
                    <a:pt x="1053" y="10535"/>
                    <a:pt x="357" y="9822"/>
                    <a:pt x="357" y="8935"/>
                  </a:cubicBezTo>
                  <a:cubicBezTo>
                    <a:pt x="357" y="8625"/>
                    <a:pt x="429" y="8340"/>
                    <a:pt x="596" y="8101"/>
                  </a:cubicBezTo>
                  <a:cubicBezTo>
                    <a:pt x="643" y="8006"/>
                    <a:pt x="619" y="7911"/>
                    <a:pt x="548" y="7863"/>
                  </a:cubicBezTo>
                  <a:cubicBezTo>
                    <a:pt x="515" y="7830"/>
                    <a:pt x="471" y="7812"/>
                    <a:pt x="427" y="7812"/>
                  </a:cubicBezTo>
                  <a:cubicBezTo>
                    <a:pt x="376" y="7812"/>
                    <a:pt x="324" y="7836"/>
                    <a:pt x="286" y="7887"/>
                  </a:cubicBezTo>
                  <a:cubicBezTo>
                    <a:pt x="119" y="8197"/>
                    <a:pt x="0" y="8554"/>
                    <a:pt x="0" y="8935"/>
                  </a:cubicBezTo>
                  <a:cubicBezTo>
                    <a:pt x="0" y="10007"/>
                    <a:pt x="858" y="10888"/>
                    <a:pt x="1953" y="10888"/>
                  </a:cubicBezTo>
                  <a:cubicBezTo>
                    <a:pt x="2787" y="10888"/>
                    <a:pt x="3501" y="10364"/>
                    <a:pt x="3811" y="9625"/>
                  </a:cubicBezTo>
                  <a:lnTo>
                    <a:pt x="8121" y="9625"/>
                  </a:lnTo>
                  <a:cubicBezTo>
                    <a:pt x="8383" y="10364"/>
                    <a:pt x="9121" y="10888"/>
                    <a:pt x="9955" y="10888"/>
                  </a:cubicBezTo>
                  <a:cubicBezTo>
                    <a:pt x="10979" y="10888"/>
                    <a:pt x="11836" y="10054"/>
                    <a:pt x="11907" y="9054"/>
                  </a:cubicBezTo>
                  <a:cubicBezTo>
                    <a:pt x="11860" y="7911"/>
                    <a:pt x="10979" y="6958"/>
                    <a:pt x="9859" y="6958"/>
                  </a:cubicBezTo>
                  <a:lnTo>
                    <a:pt x="9693" y="6958"/>
                  </a:lnTo>
                  <a:lnTo>
                    <a:pt x="7478" y="3077"/>
                  </a:lnTo>
                  <a:cubicBezTo>
                    <a:pt x="7716" y="2743"/>
                    <a:pt x="7859" y="2314"/>
                    <a:pt x="7859" y="1886"/>
                  </a:cubicBezTo>
                  <a:cubicBezTo>
                    <a:pt x="7811" y="862"/>
                    <a:pt x="7026" y="52"/>
                    <a:pt x="6002" y="4"/>
                  </a:cubicBezTo>
                  <a:cubicBezTo>
                    <a:pt x="5960" y="2"/>
                    <a:pt x="5919" y="1"/>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84"/>
            <p:cNvSpPr/>
            <p:nvPr/>
          </p:nvSpPr>
          <p:spPr>
            <a:xfrm>
              <a:off x="3343249" y="4403089"/>
              <a:ext cx="30560" cy="52564"/>
            </a:xfrm>
            <a:custGeom>
              <a:rect b="b" l="l" r="r" t="t"/>
              <a:pathLst>
                <a:path extrusionOk="0" h="1763" w="1025">
                  <a:moveTo>
                    <a:pt x="524" y="0"/>
                  </a:moveTo>
                  <a:cubicBezTo>
                    <a:pt x="286" y="0"/>
                    <a:pt x="72" y="167"/>
                    <a:pt x="24" y="405"/>
                  </a:cubicBezTo>
                  <a:cubicBezTo>
                    <a:pt x="0" y="500"/>
                    <a:pt x="48" y="596"/>
                    <a:pt x="167" y="620"/>
                  </a:cubicBezTo>
                  <a:cubicBezTo>
                    <a:pt x="183" y="624"/>
                    <a:pt x="198" y="626"/>
                    <a:pt x="213" y="626"/>
                  </a:cubicBezTo>
                  <a:cubicBezTo>
                    <a:pt x="285" y="626"/>
                    <a:pt x="342" y="576"/>
                    <a:pt x="381" y="477"/>
                  </a:cubicBezTo>
                  <a:cubicBezTo>
                    <a:pt x="405" y="381"/>
                    <a:pt x="453" y="358"/>
                    <a:pt x="524" y="358"/>
                  </a:cubicBezTo>
                  <a:cubicBezTo>
                    <a:pt x="620" y="358"/>
                    <a:pt x="691" y="405"/>
                    <a:pt x="691" y="524"/>
                  </a:cubicBezTo>
                  <a:cubicBezTo>
                    <a:pt x="691" y="620"/>
                    <a:pt x="643" y="715"/>
                    <a:pt x="524" y="715"/>
                  </a:cubicBezTo>
                  <a:cubicBezTo>
                    <a:pt x="429" y="715"/>
                    <a:pt x="358" y="810"/>
                    <a:pt x="358" y="882"/>
                  </a:cubicBezTo>
                  <a:cubicBezTo>
                    <a:pt x="358" y="977"/>
                    <a:pt x="429" y="1072"/>
                    <a:pt x="524" y="1072"/>
                  </a:cubicBezTo>
                  <a:cubicBezTo>
                    <a:pt x="620" y="1072"/>
                    <a:pt x="691" y="1120"/>
                    <a:pt x="691" y="1239"/>
                  </a:cubicBezTo>
                  <a:cubicBezTo>
                    <a:pt x="691" y="1334"/>
                    <a:pt x="643" y="1429"/>
                    <a:pt x="524" y="1429"/>
                  </a:cubicBezTo>
                  <a:cubicBezTo>
                    <a:pt x="429" y="1429"/>
                    <a:pt x="381" y="1358"/>
                    <a:pt x="381" y="1286"/>
                  </a:cubicBezTo>
                  <a:lnTo>
                    <a:pt x="381" y="1239"/>
                  </a:lnTo>
                  <a:cubicBezTo>
                    <a:pt x="381" y="1167"/>
                    <a:pt x="286" y="1072"/>
                    <a:pt x="191" y="1072"/>
                  </a:cubicBezTo>
                  <a:cubicBezTo>
                    <a:pt x="119" y="1072"/>
                    <a:pt x="24" y="1167"/>
                    <a:pt x="24" y="1239"/>
                  </a:cubicBezTo>
                  <a:lnTo>
                    <a:pt x="24" y="1310"/>
                  </a:lnTo>
                  <a:cubicBezTo>
                    <a:pt x="48" y="1548"/>
                    <a:pt x="262" y="1763"/>
                    <a:pt x="524" y="1763"/>
                  </a:cubicBezTo>
                  <a:cubicBezTo>
                    <a:pt x="786" y="1763"/>
                    <a:pt x="1024" y="1524"/>
                    <a:pt x="1024" y="1239"/>
                  </a:cubicBezTo>
                  <a:cubicBezTo>
                    <a:pt x="1024" y="1120"/>
                    <a:pt x="977" y="1001"/>
                    <a:pt x="905" y="929"/>
                  </a:cubicBezTo>
                  <a:cubicBezTo>
                    <a:pt x="977" y="739"/>
                    <a:pt x="1024" y="620"/>
                    <a:pt x="1024" y="500"/>
                  </a:cubicBezTo>
                  <a:cubicBezTo>
                    <a:pt x="1024" y="239"/>
                    <a:pt x="786"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84"/>
            <p:cNvSpPr/>
            <p:nvPr/>
          </p:nvSpPr>
          <p:spPr>
            <a:xfrm>
              <a:off x="3303475" y="4402762"/>
              <a:ext cx="33393" cy="51103"/>
            </a:xfrm>
            <a:custGeom>
              <a:rect b="b" l="l" r="r" t="t"/>
              <a:pathLst>
                <a:path extrusionOk="0" h="1714" w="1120">
                  <a:moveTo>
                    <a:pt x="603" y="334"/>
                  </a:moveTo>
                  <a:cubicBezTo>
                    <a:pt x="702" y="334"/>
                    <a:pt x="787" y="435"/>
                    <a:pt x="787" y="535"/>
                  </a:cubicBezTo>
                  <a:lnTo>
                    <a:pt x="787" y="1131"/>
                  </a:lnTo>
                  <a:cubicBezTo>
                    <a:pt x="787" y="1239"/>
                    <a:pt x="687" y="1348"/>
                    <a:pt x="580" y="1348"/>
                  </a:cubicBezTo>
                  <a:cubicBezTo>
                    <a:pt x="569" y="1348"/>
                    <a:pt x="559" y="1347"/>
                    <a:pt x="548" y="1345"/>
                  </a:cubicBezTo>
                  <a:cubicBezTo>
                    <a:pt x="453" y="1321"/>
                    <a:pt x="382" y="1226"/>
                    <a:pt x="382" y="1131"/>
                  </a:cubicBezTo>
                  <a:lnTo>
                    <a:pt x="382" y="535"/>
                  </a:lnTo>
                  <a:cubicBezTo>
                    <a:pt x="382" y="416"/>
                    <a:pt x="429" y="345"/>
                    <a:pt x="548" y="345"/>
                  </a:cubicBezTo>
                  <a:cubicBezTo>
                    <a:pt x="567" y="337"/>
                    <a:pt x="585" y="334"/>
                    <a:pt x="603" y="334"/>
                  </a:cubicBezTo>
                  <a:close/>
                  <a:moveTo>
                    <a:pt x="564" y="0"/>
                  </a:moveTo>
                  <a:cubicBezTo>
                    <a:pt x="528" y="0"/>
                    <a:pt x="491" y="4"/>
                    <a:pt x="453" y="11"/>
                  </a:cubicBezTo>
                  <a:cubicBezTo>
                    <a:pt x="215" y="35"/>
                    <a:pt x="1" y="273"/>
                    <a:pt x="1" y="535"/>
                  </a:cubicBezTo>
                  <a:lnTo>
                    <a:pt x="1" y="1131"/>
                  </a:lnTo>
                  <a:cubicBezTo>
                    <a:pt x="1" y="1416"/>
                    <a:pt x="215" y="1655"/>
                    <a:pt x="453" y="1702"/>
                  </a:cubicBezTo>
                  <a:cubicBezTo>
                    <a:pt x="491" y="1710"/>
                    <a:pt x="528" y="1713"/>
                    <a:pt x="564" y="1713"/>
                  </a:cubicBezTo>
                  <a:cubicBezTo>
                    <a:pt x="872" y="1713"/>
                    <a:pt x="1120" y="1455"/>
                    <a:pt x="1120" y="1178"/>
                  </a:cubicBezTo>
                  <a:lnTo>
                    <a:pt x="1120" y="535"/>
                  </a:lnTo>
                  <a:cubicBezTo>
                    <a:pt x="1120" y="258"/>
                    <a:pt x="872" y="0"/>
                    <a:pt x="5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84"/>
            <p:cNvSpPr/>
            <p:nvPr/>
          </p:nvSpPr>
          <p:spPr>
            <a:xfrm>
              <a:off x="3103951" y="4401658"/>
              <a:ext cx="32707" cy="49731"/>
            </a:xfrm>
            <a:custGeom>
              <a:rect b="b" l="l" r="r" t="t"/>
              <a:pathLst>
                <a:path extrusionOk="0" h="1668" w="1097">
                  <a:moveTo>
                    <a:pt x="549" y="1"/>
                  </a:moveTo>
                  <a:cubicBezTo>
                    <a:pt x="310" y="1"/>
                    <a:pt x="96" y="191"/>
                    <a:pt x="25" y="429"/>
                  </a:cubicBezTo>
                  <a:cubicBezTo>
                    <a:pt x="1" y="525"/>
                    <a:pt x="72" y="572"/>
                    <a:pt x="120" y="596"/>
                  </a:cubicBezTo>
                  <a:cubicBezTo>
                    <a:pt x="153" y="616"/>
                    <a:pt x="185" y="625"/>
                    <a:pt x="216" y="625"/>
                  </a:cubicBezTo>
                  <a:cubicBezTo>
                    <a:pt x="296" y="625"/>
                    <a:pt x="358" y="563"/>
                    <a:pt x="358" y="477"/>
                  </a:cubicBezTo>
                  <a:cubicBezTo>
                    <a:pt x="382" y="406"/>
                    <a:pt x="453" y="382"/>
                    <a:pt x="501" y="382"/>
                  </a:cubicBezTo>
                  <a:cubicBezTo>
                    <a:pt x="596" y="382"/>
                    <a:pt x="668" y="429"/>
                    <a:pt x="691" y="525"/>
                  </a:cubicBezTo>
                  <a:lnTo>
                    <a:pt x="691" y="548"/>
                  </a:lnTo>
                  <a:cubicBezTo>
                    <a:pt x="668" y="620"/>
                    <a:pt x="620" y="691"/>
                    <a:pt x="572" y="763"/>
                  </a:cubicBezTo>
                  <a:cubicBezTo>
                    <a:pt x="358" y="1049"/>
                    <a:pt x="239" y="1215"/>
                    <a:pt x="191" y="1287"/>
                  </a:cubicBezTo>
                  <a:cubicBezTo>
                    <a:pt x="96" y="1406"/>
                    <a:pt x="72" y="1477"/>
                    <a:pt x="96" y="1572"/>
                  </a:cubicBezTo>
                  <a:cubicBezTo>
                    <a:pt x="120" y="1620"/>
                    <a:pt x="144" y="1644"/>
                    <a:pt x="215" y="1668"/>
                  </a:cubicBezTo>
                  <a:lnTo>
                    <a:pt x="930" y="1668"/>
                  </a:lnTo>
                  <a:cubicBezTo>
                    <a:pt x="1025" y="1668"/>
                    <a:pt x="1096" y="1620"/>
                    <a:pt x="1096" y="1525"/>
                  </a:cubicBezTo>
                  <a:cubicBezTo>
                    <a:pt x="1096" y="1406"/>
                    <a:pt x="1049" y="1358"/>
                    <a:pt x="930" y="1358"/>
                  </a:cubicBezTo>
                  <a:lnTo>
                    <a:pt x="572" y="1358"/>
                  </a:lnTo>
                  <a:cubicBezTo>
                    <a:pt x="620" y="1263"/>
                    <a:pt x="739" y="1120"/>
                    <a:pt x="858" y="977"/>
                  </a:cubicBezTo>
                  <a:cubicBezTo>
                    <a:pt x="953" y="858"/>
                    <a:pt x="1025" y="739"/>
                    <a:pt x="1049" y="620"/>
                  </a:cubicBezTo>
                  <a:lnTo>
                    <a:pt x="1049" y="548"/>
                  </a:lnTo>
                  <a:lnTo>
                    <a:pt x="1049" y="525"/>
                  </a:lnTo>
                  <a:cubicBezTo>
                    <a:pt x="1049" y="263"/>
                    <a:pt x="811"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84"/>
            <p:cNvSpPr/>
            <p:nvPr/>
          </p:nvSpPr>
          <p:spPr>
            <a:xfrm>
              <a:off x="3067040" y="4402016"/>
              <a:ext cx="32677" cy="50954"/>
            </a:xfrm>
            <a:custGeom>
              <a:rect b="b" l="l" r="r" t="t"/>
              <a:pathLst>
                <a:path extrusionOk="0" h="1709" w="1096">
                  <a:moveTo>
                    <a:pt x="517" y="359"/>
                  </a:moveTo>
                  <a:cubicBezTo>
                    <a:pt x="535" y="359"/>
                    <a:pt x="554" y="362"/>
                    <a:pt x="572" y="370"/>
                  </a:cubicBezTo>
                  <a:cubicBezTo>
                    <a:pt x="643" y="394"/>
                    <a:pt x="739" y="465"/>
                    <a:pt x="739" y="560"/>
                  </a:cubicBezTo>
                  <a:lnTo>
                    <a:pt x="739" y="1156"/>
                  </a:lnTo>
                  <a:cubicBezTo>
                    <a:pt x="739" y="1275"/>
                    <a:pt x="667" y="1370"/>
                    <a:pt x="572" y="1370"/>
                  </a:cubicBezTo>
                  <a:cubicBezTo>
                    <a:pt x="560" y="1372"/>
                    <a:pt x="548" y="1373"/>
                    <a:pt x="536" y="1373"/>
                  </a:cubicBezTo>
                  <a:cubicBezTo>
                    <a:pt x="413" y="1373"/>
                    <a:pt x="334" y="1264"/>
                    <a:pt x="334" y="1156"/>
                  </a:cubicBezTo>
                  <a:lnTo>
                    <a:pt x="334" y="560"/>
                  </a:lnTo>
                  <a:cubicBezTo>
                    <a:pt x="334" y="460"/>
                    <a:pt x="419" y="359"/>
                    <a:pt x="517" y="359"/>
                  </a:cubicBezTo>
                  <a:close/>
                  <a:moveTo>
                    <a:pt x="526" y="1"/>
                  </a:moveTo>
                  <a:cubicBezTo>
                    <a:pt x="226" y="1"/>
                    <a:pt x="1" y="240"/>
                    <a:pt x="1" y="536"/>
                  </a:cubicBezTo>
                  <a:lnTo>
                    <a:pt x="1" y="1156"/>
                  </a:lnTo>
                  <a:cubicBezTo>
                    <a:pt x="1" y="1463"/>
                    <a:pt x="243" y="1709"/>
                    <a:pt x="560" y="1709"/>
                  </a:cubicBezTo>
                  <a:cubicBezTo>
                    <a:pt x="587" y="1709"/>
                    <a:pt x="615" y="1707"/>
                    <a:pt x="643" y="1703"/>
                  </a:cubicBezTo>
                  <a:cubicBezTo>
                    <a:pt x="882" y="1680"/>
                    <a:pt x="1096" y="1394"/>
                    <a:pt x="1096" y="1156"/>
                  </a:cubicBezTo>
                  <a:lnTo>
                    <a:pt x="1096" y="560"/>
                  </a:lnTo>
                  <a:cubicBezTo>
                    <a:pt x="1096" y="298"/>
                    <a:pt x="882" y="60"/>
                    <a:pt x="643" y="13"/>
                  </a:cubicBezTo>
                  <a:cubicBezTo>
                    <a:pt x="603" y="5"/>
                    <a:pt x="564"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84"/>
            <p:cNvSpPr/>
            <p:nvPr/>
          </p:nvSpPr>
          <p:spPr>
            <a:xfrm>
              <a:off x="3231054" y="4193637"/>
              <a:ext cx="20632" cy="52683"/>
            </a:xfrm>
            <a:custGeom>
              <a:rect b="b" l="l" r="r" t="t"/>
              <a:pathLst>
                <a:path extrusionOk="0" h="1767" w="692">
                  <a:moveTo>
                    <a:pt x="215" y="0"/>
                  </a:moveTo>
                  <a:cubicBezTo>
                    <a:pt x="96" y="0"/>
                    <a:pt x="1" y="95"/>
                    <a:pt x="24" y="214"/>
                  </a:cubicBezTo>
                  <a:cubicBezTo>
                    <a:pt x="24" y="334"/>
                    <a:pt x="120" y="357"/>
                    <a:pt x="215" y="357"/>
                  </a:cubicBezTo>
                  <a:lnTo>
                    <a:pt x="334" y="357"/>
                  </a:lnTo>
                  <a:lnTo>
                    <a:pt x="334" y="1572"/>
                  </a:lnTo>
                  <a:cubicBezTo>
                    <a:pt x="334" y="1667"/>
                    <a:pt x="382" y="1715"/>
                    <a:pt x="477" y="1762"/>
                  </a:cubicBezTo>
                  <a:cubicBezTo>
                    <a:pt x="489" y="1765"/>
                    <a:pt x="502" y="1766"/>
                    <a:pt x="513" y="1766"/>
                  </a:cubicBezTo>
                  <a:cubicBezTo>
                    <a:pt x="615" y="1766"/>
                    <a:pt x="691" y="1679"/>
                    <a:pt x="691" y="1572"/>
                  </a:cubicBezTo>
                  <a:lnTo>
                    <a:pt x="691" y="167"/>
                  </a:lnTo>
                  <a:cubicBezTo>
                    <a:pt x="691" y="95"/>
                    <a:pt x="596" y="0"/>
                    <a:pt x="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84"/>
            <p:cNvSpPr/>
            <p:nvPr/>
          </p:nvSpPr>
          <p:spPr>
            <a:xfrm>
              <a:off x="3189163" y="4192772"/>
              <a:ext cx="34824" cy="53578"/>
            </a:xfrm>
            <a:custGeom>
              <a:rect b="b" l="l" r="r" t="t"/>
              <a:pathLst>
                <a:path extrusionOk="0" h="1797" w="1168">
                  <a:moveTo>
                    <a:pt x="596" y="386"/>
                  </a:moveTo>
                  <a:cubicBezTo>
                    <a:pt x="715" y="386"/>
                    <a:pt x="810" y="505"/>
                    <a:pt x="810" y="624"/>
                  </a:cubicBezTo>
                  <a:lnTo>
                    <a:pt x="810" y="1244"/>
                  </a:lnTo>
                  <a:cubicBezTo>
                    <a:pt x="810" y="1363"/>
                    <a:pt x="715" y="1482"/>
                    <a:pt x="596" y="1482"/>
                  </a:cubicBezTo>
                  <a:cubicBezTo>
                    <a:pt x="453" y="1482"/>
                    <a:pt x="358" y="1387"/>
                    <a:pt x="358" y="1244"/>
                  </a:cubicBezTo>
                  <a:lnTo>
                    <a:pt x="358" y="624"/>
                  </a:lnTo>
                  <a:cubicBezTo>
                    <a:pt x="358" y="505"/>
                    <a:pt x="477" y="386"/>
                    <a:pt x="596" y="386"/>
                  </a:cubicBezTo>
                  <a:close/>
                  <a:moveTo>
                    <a:pt x="589" y="0"/>
                  </a:moveTo>
                  <a:cubicBezTo>
                    <a:pt x="266" y="0"/>
                    <a:pt x="1" y="266"/>
                    <a:pt x="1" y="553"/>
                  </a:cubicBezTo>
                  <a:lnTo>
                    <a:pt x="1" y="1220"/>
                  </a:lnTo>
                  <a:cubicBezTo>
                    <a:pt x="1" y="1553"/>
                    <a:pt x="263" y="1791"/>
                    <a:pt x="572" y="1791"/>
                  </a:cubicBezTo>
                  <a:cubicBezTo>
                    <a:pt x="599" y="1795"/>
                    <a:pt x="625" y="1797"/>
                    <a:pt x="650" y="1797"/>
                  </a:cubicBezTo>
                  <a:cubicBezTo>
                    <a:pt x="945" y="1797"/>
                    <a:pt x="1168" y="1551"/>
                    <a:pt x="1168" y="1244"/>
                  </a:cubicBezTo>
                  <a:lnTo>
                    <a:pt x="1168" y="601"/>
                  </a:lnTo>
                  <a:cubicBezTo>
                    <a:pt x="1168" y="315"/>
                    <a:pt x="929" y="29"/>
                    <a:pt x="667" y="5"/>
                  </a:cubicBezTo>
                  <a:cubicBezTo>
                    <a:pt x="641" y="2"/>
                    <a:pt x="615" y="0"/>
                    <a:pt x="5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2" name="Google Shape;21562;p84"/>
          <p:cNvGrpSpPr/>
          <p:nvPr/>
        </p:nvGrpSpPr>
        <p:grpSpPr>
          <a:xfrm>
            <a:off x="3251705" y="4150315"/>
            <a:ext cx="356468" cy="353606"/>
            <a:chOff x="3670792" y="4150315"/>
            <a:chExt cx="356468" cy="353606"/>
          </a:xfrm>
        </p:grpSpPr>
        <p:sp>
          <p:nvSpPr>
            <p:cNvPr id="21563" name="Google Shape;21563;p84"/>
            <p:cNvSpPr/>
            <p:nvPr/>
          </p:nvSpPr>
          <p:spPr>
            <a:xfrm>
              <a:off x="3698491" y="4175867"/>
              <a:ext cx="120035" cy="46899"/>
            </a:xfrm>
            <a:custGeom>
              <a:rect b="b" l="l" r="r" t="t"/>
              <a:pathLst>
                <a:path extrusionOk="0" h="1573" w="4026">
                  <a:moveTo>
                    <a:pt x="0" y="1"/>
                  </a:moveTo>
                  <a:lnTo>
                    <a:pt x="0" y="1573"/>
                  </a:lnTo>
                  <a:lnTo>
                    <a:pt x="3930" y="1573"/>
                  </a:lnTo>
                  <a:cubicBezTo>
                    <a:pt x="4001" y="1573"/>
                    <a:pt x="4025" y="1549"/>
                    <a:pt x="4001" y="1477"/>
                  </a:cubicBezTo>
                  <a:lnTo>
                    <a:pt x="4001" y="48"/>
                  </a:lnTo>
                  <a:cubicBezTo>
                    <a:pt x="4001" y="25"/>
                    <a:pt x="3977" y="1"/>
                    <a:pt x="393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84"/>
            <p:cNvSpPr/>
            <p:nvPr/>
          </p:nvSpPr>
          <p:spPr>
            <a:xfrm>
              <a:off x="3763816" y="4175867"/>
              <a:ext cx="14222" cy="46899"/>
            </a:xfrm>
            <a:custGeom>
              <a:rect b="b" l="l" r="r" t="t"/>
              <a:pathLst>
                <a:path extrusionOk="0" h="1573" w="477">
                  <a:moveTo>
                    <a:pt x="0" y="1"/>
                  </a:moveTo>
                  <a:lnTo>
                    <a:pt x="0" y="1573"/>
                  </a:lnTo>
                  <a:lnTo>
                    <a:pt x="477" y="1573"/>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84"/>
            <p:cNvSpPr/>
            <p:nvPr/>
          </p:nvSpPr>
          <p:spPr>
            <a:xfrm>
              <a:off x="3699922" y="4251150"/>
              <a:ext cx="203070" cy="46869"/>
            </a:xfrm>
            <a:custGeom>
              <a:rect b="b" l="l" r="r" t="t"/>
              <a:pathLst>
                <a:path extrusionOk="0" h="1572" w="6811">
                  <a:moveTo>
                    <a:pt x="0" y="0"/>
                  </a:moveTo>
                  <a:lnTo>
                    <a:pt x="0" y="1572"/>
                  </a:lnTo>
                  <a:lnTo>
                    <a:pt x="6740" y="1572"/>
                  </a:lnTo>
                  <a:cubicBezTo>
                    <a:pt x="6787" y="1572"/>
                    <a:pt x="6811" y="1548"/>
                    <a:pt x="6811" y="1500"/>
                  </a:cubicBezTo>
                  <a:lnTo>
                    <a:pt x="6811" y="72"/>
                  </a:lnTo>
                  <a:cubicBezTo>
                    <a:pt x="6811" y="24"/>
                    <a:pt x="6787" y="0"/>
                    <a:pt x="6740"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84"/>
            <p:cNvSpPr/>
            <p:nvPr/>
          </p:nvSpPr>
          <p:spPr>
            <a:xfrm>
              <a:off x="3826309" y="4251150"/>
              <a:ext cx="14222" cy="46869"/>
            </a:xfrm>
            <a:custGeom>
              <a:rect b="b" l="l" r="r" t="t"/>
              <a:pathLst>
                <a:path extrusionOk="0" h="1572" w="477">
                  <a:moveTo>
                    <a:pt x="0" y="0"/>
                  </a:moveTo>
                  <a:lnTo>
                    <a:pt x="0" y="1572"/>
                  </a:lnTo>
                  <a:lnTo>
                    <a:pt x="476" y="1572"/>
                  </a:lnTo>
                  <a:lnTo>
                    <a:pt x="476"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84"/>
            <p:cNvSpPr/>
            <p:nvPr/>
          </p:nvSpPr>
          <p:spPr>
            <a:xfrm>
              <a:off x="3699922" y="4326404"/>
              <a:ext cx="156946" cy="47585"/>
            </a:xfrm>
            <a:custGeom>
              <a:rect b="b" l="l" r="r" t="t"/>
              <a:pathLst>
                <a:path extrusionOk="0" h="1596" w="5264">
                  <a:moveTo>
                    <a:pt x="0" y="0"/>
                  </a:moveTo>
                  <a:lnTo>
                    <a:pt x="0" y="1596"/>
                  </a:lnTo>
                  <a:lnTo>
                    <a:pt x="5192" y="1596"/>
                  </a:lnTo>
                  <a:cubicBezTo>
                    <a:pt x="5239" y="1596"/>
                    <a:pt x="5263" y="1548"/>
                    <a:pt x="5263" y="1501"/>
                  </a:cubicBezTo>
                  <a:lnTo>
                    <a:pt x="5263" y="72"/>
                  </a:lnTo>
                  <a:cubicBezTo>
                    <a:pt x="5263" y="48"/>
                    <a:pt x="5215" y="0"/>
                    <a:pt x="519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84"/>
            <p:cNvSpPr/>
            <p:nvPr/>
          </p:nvSpPr>
          <p:spPr>
            <a:xfrm>
              <a:off x="3786536" y="4326404"/>
              <a:ext cx="14222" cy="47585"/>
            </a:xfrm>
            <a:custGeom>
              <a:rect b="b" l="l" r="r" t="t"/>
              <a:pathLst>
                <a:path extrusionOk="0" h="1596" w="477">
                  <a:moveTo>
                    <a:pt x="0" y="0"/>
                  </a:moveTo>
                  <a:lnTo>
                    <a:pt x="0" y="1596"/>
                  </a:lnTo>
                  <a:lnTo>
                    <a:pt x="477" y="1596"/>
                  </a:lnTo>
                  <a:lnTo>
                    <a:pt x="477"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84"/>
            <p:cNvSpPr/>
            <p:nvPr/>
          </p:nvSpPr>
          <p:spPr>
            <a:xfrm>
              <a:off x="3699922" y="4400943"/>
              <a:ext cx="256349" cy="47615"/>
            </a:xfrm>
            <a:custGeom>
              <a:rect b="b" l="l" r="r" t="t"/>
              <a:pathLst>
                <a:path extrusionOk="0" h="1597" w="8598">
                  <a:moveTo>
                    <a:pt x="0" y="1"/>
                  </a:moveTo>
                  <a:lnTo>
                    <a:pt x="0" y="1596"/>
                  </a:lnTo>
                  <a:lnTo>
                    <a:pt x="8526" y="1596"/>
                  </a:lnTo>
                  <a:cubicBezTo>
                    <a:pt x="8573" y="1596"/>
                    <a:pt x="8597" y="1549"/>
                    <a:pt x="8597" y="1501"/>
                  </a:cubicBezTo>
                  <a:lnTo>
                    <a:pt x="8597" y="72"/>
                  </a:lnTo>
                  <a:cubicBezTo>
                    <a:pt x="8597" y="49"/>
                    <a:pt x="8573" y="1"/>
                    <a:pt x="852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84"/>
            <p:cNvSpPr/>
            <p:nvPr/>
          </p:nvSpPr>
          <p:spPr>
            <a:xfrm>
              <a:off x="3874580" y="4400943"/>
              <a:ext cx="14222" cy="47615"/>
            </a:xfrm>
            <a:custGeom>
              <a:rect b="b" l="l" r="r" t="t"/>
              <a:pathLst>
                <a:path extrusionOk="0" h="1597" w="477">
                  <a:moveTo>
                    <a:pt x="0" y="1"/>
                  </a:moveTo>
                  <a:lnTo>
                    <a:pt x="0" y="1596"/>
                  </a:lnTo>
                  <a:lnTo>
                    <a:pt x="477" y="1596"/>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84"/>
            <p:cNvSpPr/>
            <p:nvPr/>
          </p:nvSpPr>
          <p:spPr>
            <a:xfrm>
              <a:off x="3778008" y="4175867"/>
              <a:ext cx="40519" cy="46899"/>
            </a:xfrm>
            <a:custGeom>
              <a:rect b="b" l="l" r="r" t="t"/>
              <a:pathLst>
                <a:path extrusionOk="0" h="1573" w="1359">
                  <a:moveTo>
                    <a:pt x="1" y="1"/>
                  </a:moveTo>
                  <a:lnTo>
                    <a:pt x="1" y="1573"/>
                  </a:lnTo>
                  <a:lnTo>
                    <a:pt x="1263" y="1573"/>
                  </a:lnTo>
                  <a:cubicBezTo>
                    <a:pt x="1334" y="1573"/>
                    <a:pt x="1358" y="1549"/>
                    <a:pt x="1334" y="1477"/>
                  </a:cubicBezTo>
                  <a:lnTo>
                    <a:pt x="1334" y="48"/>
                  </a:lnTo>
                  <a:cubicBezTo>
                    <a:pt x="1334" y="25"/>
                    <a:pt x="1310" y="1"/>
                    <a:pt x="126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84"/>
            <p:cNvSpPr/>
            <p:nvPr/>
          </p:nvSpPr>
          <p:spPr>
            <a:xfrm>
              <a:off x="3802874" y="4176314"/>
              <a:ext cx="15653" cy="46452"/>
            </a:xfrm>
            <a:custGeom>
              <a:rect b="b" l="l" r="r" t="t"/>
              <a:pathLst>
                <a:path extrusionOk="0" h="1558" w="525">
                  <a:moveTo>
                    <a:pt x="494" y="1"/>
                  </a:moveTo>
                  <a:cubicBezTo>
                    <a:pt x="488" y="1"/>
                    <a:pt x="482" y="4"/>
                    <a:pt x="476" y="10"/>
                  </a:cubicBezTo>
                  <a:lnTo>
                    <a:pt x="0" y="10"/>
                  </a:lnTo>
                  <a:cubicBezTo>
                    <a:pt x="24" y="10"/>
                    <a:pt x="48" y="33"/>
                    <a:pt x="48" y="81"/>
                  </a:cubicBezTo>
                  <a:lnTo>
                    <a:pt x="48" y="1486"/>
                  </a:lnTo>
                  <a:cubicBezTo>
                    <a:pt x="48" y="1534"/>
                    <a:pt x="24" y="1558"/>
                    <a:pt x="0" y="1558"/>
                  </a:cubicBezTo>
                  <a:lnTo>
                    <a:pt x="476" y="1558"/>
                  </a:lnTo>
                  <a:cubicBezTo>
                    <a:pt x="500" y="1558"/>
                    <a:pt x="524" y="1534"/>
                    <a:pt x="524" y="1486"/>
                  </a:cubicBezTo>
                  <a:lnTo>
                    <a:pt x="524" y="81"/>
                  </a:lnTo>
                  <a:cubicBezTo>
                    <a:pt x="524" y="27"/>
                    <a:pt x="511" y="1"/>
                    <a:pt x="4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84"/>
            <p:cNvSpPr/>
            <p:nvPr/>
          </p:nvSpPr>
          <p:spPr>
            <a:xfrm>
              <a:off x="3840501" y="4251150"/>
              <a:ext cx="62492" cy="46869"/>
            </a:xfrm>
            <a:custGeom>
              <a:rect b="b" l="l" r="r" t="t"/>
              <a:pathLst>
                <a:path extrusionOk="0" h="1572" w="2096">
                  <a:moveTo>
                    <a:pt x="0" y="0"/>
                  </a:moveTo>
                  <a:lnTo>
                    <a:pt x="0" y="1572"/>
                  </a:lnTo>
                  <a:lnTo>
                    <a:pt x="2025" y="1572"/>
                  </a:lnTo>
                  <a:cubicBezTo>
                    <a:pt x="2072" y="1572"/>
                    <a:pt x="2096" y="1548"/>
                    <a:pt x="2096" y="1500"/>
                  </a:cubicBezTo>
                  <a:lnTo>
                    <a:pt x="2096" y="72"/>
                  </a:lnTo>
                  <a:cubicBezTo>
                    <a:pt x="2096" y="24"/>
                    <a:pt x="2072" y="0"/>
                    <a:pt x="202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84"/>
            <p:cNvSpPr/>
            <p:nvPr/>
          </p:nvSpPr>
          <p:spPr>
            <a:xfrm>
              <a:off x="3886655" y="4251568"/>
              <a:ext cx="16339" cy="46452"/>
            </a:xfrm>
            <a:custGeom>
              <a:rect b="b" l="l" r="r" t="t"/>
              <a:pathLst>
                <a:path extrusionOk="0" h="1558" w="548">
                  <a:moveTo>
                    <a:pt x="508" y="1"/>
                  </a:moveTo>
                  <a:cubicBezTo>
                    <a:pt x="499" y="1"/>
                    <a:pt x="488" y="4"/>
                    <a:pt x="477" y="10"/>
                  </a:cubicBezTo>
                  <a:lnTo>
                    <a:pt x="0" y="10"/>
                  </a:lnTo>
                  <a:cubicBezTo>
                    <a:pt x="48" y="10"/>
                    <a:pt x="72" y="58"/>
                    <a:pt x="72" y="81"/>
                  </a:cubicBezTo>
                  <a:lnTo>
                    <a:pt x="72" y="1510"/>
                  </a:lnTo>
                  <a:cubicBezTo>
                    <a:pt x="72" y="1534"/>
                    <a:pt x="48" y="1558"/>
                    <a:pt x="0" y="1558"/>
                  </a:cubicBezTo>
                  <a:lnTo>
                    <a:pt x="477" y="1558"/>
                  </a:lnTo>
                  <a:cubicBezTo>
                    <a:pt x="524" y="1558"/>
                    <a:pt x="548" y="1534"/>
                    <a:pt x="548" y="1510"/>
                  </a:cubicBezTo>
                  <a:lnTo>
                    <a:pt x="548" y="81"/>
                  </a:lnTo>
                  <a:cubicBezTo>
                    <a:pt x="548" y="28"/>
                    <a:pt x="535" y="1"/>
                    <a:pt x="50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84"/>
            <p:cNvSpPr/>
            <p:nvPr/>
          </p:nvSpPr>
          <p:spPr>
            <a:xfrm>
              <a:off x="3801443" y="4326404"/>
              <a:ext cx="55426" cy="47585"/>
            </a:xfrm>
            <a:custGeom>
              <a:rect b="b" l="l" r="r" t="t"/>
              <a:pathLst>
                <a:path extrusionOk="0" h="1596" w="1859">
                  <a:moveTo>
                    <a:pt x="1" y="0"/>
                  </a:moveTo>
                  <a:lnTo>
                    <a:pt x="1" y="1596"/>
                  </a:lnTo>
                  <a:lnTo>
                    <a:pt x="1787" y="1596"/>
                  </a:lnTo>
                  <a:cubicBezTo>
                    <a:pt x="1834" y="1596"/>
                    <a:pt x="1858" y="1548"/>
                    <a:pt x="1858" y="1501"/>
                  </a:cubicBezTo>
                  <a:lnTo>
                    <a:pt x="1858" y="72"/>
                  </a:lnTo>
                  <a:cubicBezTo>
                    <a:pt x="1858" y="48"/>
                    <a:pt x="1810" y="0"/>
                    <a:pt x="1787"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84"/>
            <p:cNvSpPr/>
            <p:nvPr/>
          </p:nvSpPr>
          <p:spPr>
            <a:xfrm>
              <a:off x="3840501" y="4326404"/>
              <a:ext cx="16368" cy="46183"/>
            </a:xfrm>
            <a:custGeom>
              <a:rect b="b" l="l" r="r" t="t"/>
              <a:pathLst>
                <a:path extrusionOk="0" h="1549" w="549">
                  <a:moveTo>
                    <a:pt x="0" y="0"/>
                  </a:moveTo>
                  <a:cubicBezTo>
                    <a:pt x="48" y="0"/>
                    <a:pt x="72" y="48"/>
                    <a:pt x="72" y="72"/>
                  </a:cubicBezTo>
                  <a:lnTo>
                    <a:pt x="72" y="1501"/>
                  </a:lnTo>
                  <a:cubicBezTo>
                    <a:pt x="72" y="1525"/>
                    <a:pt x="48" y="1548"/>
                    <a:pt x="0" y="1548"/>
                  </a:cubicBezTo>
                  <a:lnTo>
                    <a:pt x="477" y="1548"/>
                  </a:lnTo>
                  <a:cubicBezTo>
                    <a:pt x="524" y="1548"/>
                    <a:pt x="548" y="1525"/>
                    <a:pt x="548" y="1501"/>
                  </a:cubicBezTo>
                  <a:lnTo>
                    <a:pt x="548" y="72"/>
                  </a:lnTo>
                  <a:cubicBezTo>
                    <a:pt x="548"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84"/>
            <p:cNvSpPr/>
            <p:nvPr/>
          </p:nvSpPr>
          <p:spPr>
            <a:xfrm>
              <a:off x="3888772" y="4400943"/>
              <a:ext cx="67501" cy="47615"/>
            </a:xfrm>
            <a:custGeom>
              <a:rect b="b" l="l" r="r" t="t"/>
              <a:pathLst>
                <a:path extrusionOk="0" h="1597" w="2264">
                  <a:moveTo>
                    <a:pt x="1" y="1"/>
                  </a:moveTo>
                  <a:lnTo>
                    <a:pt x="1" y="1596"/>
                  </a:lnTo>
                  <a:lnTo>
                    <a:pt x="2192" y="1596"/>
                  </a:lnTo>
                  <a:cubicBezTo>
                    <a:pt x="2239" y="1596"/>
                    <a:pt x="2263" y="1549"/>
                    <a:pt x="2263" y="1501"/>
                  </a:cubicBezTo>
                  <a:lnTo>
                    <a:pt x="2263" y="72"/>
                  </a:lnTo>
                  <a:cubicBezTo>
                    <a:pt x="2263" y="49"/>
                    <a:pt x="2239" y="1"/>
                    <a:pt x="219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84"/>
            <p:cNvSpPr/>
            <p:nvPr/>
          </p:nvSpPr>
          <p:spPr>
            <a:xfrm>
              <a:off x="3939905" y="4400943"/>
              <a:ext cx="16368" cy="46183"/>
            </a:xfrm>
            <a:custGeom>
              <a:rect b="b" l="l" r="r" t="t"/>
              <a:pathLst>
                <a:path extrusionOk="0" h="1549" w="549">
                  <a:moveTo>
                    <a:pt x="0" y="1"/>
                  </a:moveTo>
                  <a:cubicBezTo>
                    <a:pt x="48" y="1"/>
                    <a:pt x="72" y="49"/>
                    <a:pt x="72" y="72"/>
                  </a:cubicBezTo>
                  <a:lnTo>
                    <a:pt x="72" y="1501"/>
                  </a:lnTo>
                  <a:cubicBezTo>
                    <a:pt x="72" y="1525"/>
                    <a:pt x="48" y="1549"/>
                    <a:pt x="0" y="1549"/>
                  </a:cubicBezTo>
                  <a:lnTo>
                    <a:pt x="477" y="1549"/>
                  </a:lnTo>
                  <a:cubicBezTo>
                    <a:pt x="524" y="1549"/>
                    <a:pt x="548" y="1525"/>
                    <a:pt x="548" y="1501"/>
                  </a:cubicBezTo>
                  <a:lnTo>
                    <a:pt x="548" y="72"/>
                  </a:lnTo>
                  <a:cubicBezTo>
                    <a:pt x="548" y="49"/>
                    <a:pt x="524"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84"/>
            <p:cNvSpPr/>
            <p:nvPr/>
          </p:nvSpPr>
          <p:spPr>
            <a:xfrm>
              <a:off x="367788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84"/>
            <p:cNvSpPr/>
            <p:nvPr/>
          </p:nvSpPr>
          <p:spPr>
            <a:xfrm>
              <a:off x="4003800" y="4471247"/>
              <a:ext cx="17770" cy="24180"/>
            </a:xfrm>
            <a:custGeom>
              <a:rect b="b" l="l" r="r" t="t"/>
              <a:pathLst>
                <a:path extrusionOk="0" h="811" w="596">
                  <a:moveTo>
                    <a:pt x="1" y="1"/>
                  </a:moveTo>
                  <a:cubicBezTo>
                    <a:pt x="72" y="1"/>
                    <a:pt x="120" y="72"/>
                    <a:pt x="120" y="120"/>
                  </a:cubicBezTo>
                  <a:lnTo>
                    <a:pt x="120" y="691"/>
                  </a:lnTo>
                  <a:cubicBezTo>
                    <a:pt x="120" y="739"/>
                    <a:pt x="72" y="810"/>
                    <a:pt x="1" y="810"/>
                  </a:cubicBezTo>
                  <a:lnTo>
                    <a:pt x="477" y="810"/>
                  </a:lnTo>
                  <a:cubicBezTo>
                    <a:pt x="548" y="810"/>
                    <a:pt x="596" y="739"/>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84"/>
            <p:cNvSpPr/>
            <p:nvPr/>
          </p:nvSpPr>
          <p:spPr>
            <a:xfrm>
              <a:off x="3929261" y="4251150"/>
              <a:ext cx="34108" cy="46869"/>
            </a:xfrm>
            <a:custGeom>
              <a:rect b="b" l="l" r="r" t="t"/>
              <a:pathLst>
                <a:path extrusionOk="0" h="1572" w="1144">
                  <a:moveTo>
                    <a:pt x="548" y="334"/>
                  </a:moveTo>
                  <a:cubicBezTo>
                    <a:pt x="596" y="334"/>
                    <a:pt x="667" y="357"/>
                    <a:pt x="667" y="429"/>
                  </a:cubicBezTo>
                  <a:cubicBezTo>
                    <a:pt x="691" y="476"/>
                    <a:pt x="643" y="572"/>
                    <a:pt x="548" y="572"/>
                  </a:cubicBezTo>
                  <a:lnTo>
                    <a:pt x="357" y="572"/>
                  </a:lnTo>
                  <a:lnTo>
                    <a:pt x="357" y="334"/>
                  </a:lnTo>
                  <a:close/>
                  <a:moveTo>
                    <a:pt x="596" y="929"/>
                  </a:moveTo>
                  <a:cubicBezTo>
                    <a:pt x="691" y="929"/>
                    <a:pt x="762" y="976"/>
                    <a:pt x="786" y="1048"/>
                  </a:cubicBezTo>
                  <a:cubicBezTo>
                    <a:pt x="810" y="1167"/>
                    <a:pt x="715" y="1262"/>
                    <a:pt x="643" y="1262"/>
                  </a:cubicBezTo>
                  <a:lnTo>
                    <a:pt x="357" y="1262"/>
                  </a:lnTo>
                  <a:lnTo>
                    <a:pt x="357" y="929"/>
                  </a:lnTo>
                  <a:close/>
                  <a:moveTo>
                    <a:pt x="191" y="0"/>
                  </a:moveTo>
                  <a:cubicBezTo>
                    <a:pt x="95" y="0"/>
                    <a:pt x="0" y="95"/>
                    <a:pt x="0" y="191"/>
                  </a:cubicBezTo>
                  <a:lnTo>
                    <a:pt x="0" y="1429"/>
                  </a:lnTo>
                  <a:lnTo>
                    <a:pt x="0" y="1500"/>
                  </a:lnTo>
                  <a:cubicBezTo>
                    <a:pt x="72" y="1548"/>
                    <a:pt x="119" y="1572"/>
                    <a:pt x="214" y="1572"/>
                  </a:cubicBezTo>
                  <a:lnTo>
                    <a:pt x="643" y="1572"/>
                  </a:lnTo>
                  <a:cubicBezTo>
                    <a:pt x="905" y="1572"/>
                    <a:pt x="1143" y="1334"/>
                    <a:pt x="1143" y="1072"/>
                  </a:cubicBezTo>
                  <a:cubicBezTo>
                    <a:pt x="1143" y="929"/>
                    <a:pt x="1072" y="762"/>
                    <a:pt x="953" y="691"/>
                  </a:cubicBezTo>
                  <a:cubicBezTo>
                    <a:pt x="1024" y="595"/>
                    <a:pt x="1024" y="500"/>
                    <a:pt x="1024" y="429"/>
                  </a:cubicBezTo>
                  <a:cubicBezTo>
                    <a:pt x="1000" y="191"/>
                    <a:pt x="786" y="0"/>
                    <a:pt x="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84"/>
            <p:cNvSpPr/>
            <p:nvPr/>
          </p:nvSpPr>
          <p:spPr>
            <a:xfrm>
              <a:off x="3843334" y="4173750"/>
              <a:ext cx="41920" cy="49016"/>
            </a:xfrm>
            <a:custGeom>
              <a:rect b="b" l="l" r="r" t="t"/>
              <a:pathLst>
                <a:path extrusionOk="0" h="1644" w="1406">
                  <a:moveTo>
                    <a:pt x="715" y="667"/>
                  </a:moveTo>
                  <a:lnTo>
                    <a:pt x="834" y="1001"/>
                  </a:lnTo>
                  <a:lnTo>
                    <a:pt x="572" y="1001"/>
                  </a:lnTo>
                  <a:lnTo>
                    <a:pt x="715" y="667"/>
                  </a:lnTo>
                  <a:close/>
                  <a:moveTo>
                    <a:pt x="691" y="0"/>
                  </a:moveTo>
                  <a:cubicBezTo>
                    <a:pt x="596" y="0"/>
                    <a:pt x="548" y="72"/>
                    <a:pt x="501" y="119"/>
                  </a:cubicBezTo>
                  <a:lnTo>
                    <a:pt x="1" y="1405"/>
                  </a:lnTo>
                  <a:cubicBezTo>
                    <a:pt x="1" y="1548"/>
                    <a:pt x="72" y="1644"/>
                    <a:pt x="143" y="1644"/>
                  </a:cubicBezTo>
                  <a:lnTo>
                    <a:pt x="215" y="1644"/>
                  </a:lnTo>
                  <a:cubicBezTo>
                    <a:pt x="263" y="1644"/>
                    <a:pt x="358" y="1620"/>
                    <a:pt x="358" y="1524"/>
                  </a:cubicBezTo>
                  <a:lnTo>
                    <a:pt x="453" y="1310"/>
                  </a:lnTo>
                  <a:lnTo>
                    <a:pt x="953" y="1310"/>
                  </a:lnTo>
                  <a:lnTo>
                    <a:pt x="1025" y="1524"/>
                  </a:lnTo>
                  <a:cubicBezTo>
                    <a:pt x="1042" y="1594"/>
                    <a:pt x="1111" y="1638"/>
                    <a:pt x="1183" y="1638"/>
                  </a:cubicBezTo>
                  <a:cubicBezTo>
                    <a:pt x="1210" y="1638"/>
                    <a:pt x="1237" y="1632"/>
                    <a:pt x="1263" y="1620"/>
                  </a:cubicBezTo>
                  <a:cubicBezTo>
                    <a:pt x="1334" y="1572"/>
                    <a:pt x="1406" y="1477"/>
                    <a:pt x="1334" y="1382"/>
                  </a:cubicBezTo>
                  <a:lnTo>
                    <a:pt x="858" y="119"/>
                  </a:lnTo>
                  <a:cubicBezTo>
                    <a:pt x="834" y="48"/>
                    <a:pt x="739"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84"/>
            <p:cNvSpPr/>
            <p:nvPr/>
          </p:nvSpPr>
          <p:spPr>
            <a:xfrm>
              <a:off x="3982512" y="4402374"/>
              <a:ext cx="36941" cy="46183"/>
            </a:xfrm>
            <a:custGeom>
              <a:rect b="b" l="l" r="r" t="t"/>
              <a:pathLst>
                <a:path extrusionOk="0" h="1549" w="1239">
                  <a:moveTo>
                    <a:pt x="548" y="310"/>
                  </a:moveTo>
                  <a:cubicBezTo>
                    <a:pt x="834" y="310"/>
                    <a:pt x="881" y="644"/>
                    <a:pt x="881" y="763"/>
                  </a:cubicBezTo>
                  <a:cubicBezTo>
                    <a:pt x="881" y="1072"/>
                    <a:pt x="715" y="1191"/>
                    <a:pt x="572" y="1215"/>
                  </a:cubicBezTo>
                  <a:lnTo>
                    <a:pt x="405" y="1215"/>
                  </a:lnTo>
                  <a:lnTo>
                    <a:pt x="405" y="763"/>
                  </a:lnTo>
                  <a:lnTo>
                    <a:pt x="405" y="310"/>
                  </a:lnTo>
                  <a:close/>
                  <a:moveTo>
                    <a:pt x="119" y="1"/>
                  </a:moveTo>
                  <a:cubicBezTo>
                    <a:pt x="48" y="24"/>
                    <a:pt x="0" y="72"/>
                    <a:pt x="0" y="167"/>
                  </a:cubicBezTo>
                  <a:lnTo>
                    <a:pt x="0" y="786"/>
                  </a:lnTo>
                  <a:cubicBezTo>
                    <a:pt x="48" y="906"/>
                    <a:pt x="48" y="1358"/>
                    <a:pt x="48" y="1358"/>
                  </a:cubicBezTo>
                  <a:cubicBezTo>
                    <a:pt x="48" y="1429"/>
                    <a:pt x="95" y="1501"/>
                    <a:pt x="167" y="1548"/>
                  </a:cubicBezTo>
                  <a:lnTo>
                    <a:pt x="572" y="1548"/>
                  </a:lnTo>
                  <a:cubicBezTo>
                    <a:pt x="953" y="1548"/>
                    <a:pt x="1239" y="1215"/>
                    <a:pt x="1239" y="763"/>
                  </a:cubicBezTo>
                  <a:cubicBezTo>
                    <a:pt x="1239" y="286"/>
                    <a:pt x="953"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84"/>
            <p:cNvSpPr/>
            <p:nvPr/>
          </p:nvSpPr>
          <p:spPr>
            <a:xfrm>
              <a:off x="3883107" y="4326375"/>
              <a:ext cx="41204" cy="47615"/>
            </a:xfrm>
            <a:custGeom>
              <a:rect b="b" l="l" r="r" t="t"/>
              <a:pathLst>
                <a:path extrusionOk="0" h="1597" w="1382">
                  <a:moveTo>
                    <a:pt x="746" y="0"/>
                  </a:moveTo>
                  <a:cubicBezTo>
                    <a:pt x="335" y="0"/>
                    <a:pt x="0" y="349"/>
                    <a:pt x="0" y="787"/>
                  </a:cubicBezTo>
                  <a:cubicBezTo>
                    <a:pt x="0" y="1240"/>
                    <a:pt x="357" y="1597"/>
                    <a:pt x="810" y="1597"/>
                  </a:cubicBezTo>
                  <a:cubicBezTo>
                    <a:pt x="1000" y="1597"/>
                    <a:pt x="1143" y="1526"/>
                    <a:pt x="1262" y="1406"/>
                  </a:cubicBezTo>
                  <a:lnTo>
                    <a:pt x="1310" y="1359"/>
                  </a:lnTo>
                  <a:cubicBezTo>
                    <a:pt x="1381" y="1287"/>
                    <a:pt x="1381" y="1168"/>
                    <a:pt x="1286" y="1121"/>
                  </a:cubicBezTo>
                  <a:cubicBezTo>
                    <a:pt x="1264" y="1088"/>
                    <a:pt x="1227" y="1070"/>
                    <a:pt x="1186" y="1070"/>
                  </a:cubicBezTo>
                  <a:cubicBezTo>
                    <a:pt x="1138" y="1070"/>
                    <a:pt x="1086" y="1093"/>
                    <a:pt x="1048" y="1145"/>
                  </a:cubicBezTo>
                  <a:lnTo>
                    <a:pt x="1024" y="1168"/>
                  </a:lnTo>
                  <a:cubicBezTo>
                    <a:pt x="953" y="1240"/>
                    <a:pt x="881" y="1264"/>
                    <a:pt x="786" y="1264"/>
                  </a:cubicBezTo>
                  <a:cubicBezTo>
                    <a:pt x="548" y="1264"/>
                    <a:pt x="334" y="1049"/>
                    <a:pt x="334" y="811"/>
                  </a:cubicBezTo>
                  <a:cubicBezTo>
                    <a:pt x="334" y="573"/>
                    <a:pt x="548" y="359"/>
                    <a:pt x="786" y="359"/>
                  </a:cubicBezTo>
                  <a:cubicBezTo>
                    <a:pt x="881" y="359"/>
                    <a:pt x="953" y="406"/>
                    <a:pt x="1048" y="454"/>
                  </a:cubicBezTo>
                  <a:cubicBezTo>
                    <a:pt x="1081" y="479"/>
                    <a:pt x="1114" y="489"/>
                    <a:pt x="1146" y="489"/>
                  </a:cubicBezTo>
                  <a:cubicBezTo>
                    <a:pt x="1204" y="489"/>
                    <a:pt x="1255" y="453"/>
                    <a:pt x="1286" y="406"/>
                  </a:cubicBezTo>
                  <a:cubicBezTo>
                    <a:pt x="1358" y="311"/>
                    <a:pt x="1310" y="216"/>
                    <a:pt x="1239" y="168"/>
                  </a:cubicBezTo>
                  <a:cubicBezTo>
                    <a:pt x="1119" y="73"/>
                    <a:pt x="929" y="1"/>
                    <a:pt x="786" y="1"/>
                  </a:cubicBezTo>
                  <a:cubicBezTo>
                    <a:pt x="773" y="1"/>
                    <a:pt x="759" y="0"/>
                    <a:pt x="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84"/>
            <p:cNvSpPr/>
            <p:nvPr/>
          </p:nvSpPr>
          <p:spPr>
            <a:xfrm>
              <a:off x="3670792" y="4150315"/>
              <a:ext cx="356468" cy="353606"/>
            </a:xfrm>
            <a:custGeom>
              <a:rect b="b" l="l" r="r" t="t"/>
              <a:pathLst>
                <a:path extrusionOk="0" h="11860" w="11956">
                  <a:moveTo>
                    <a:pt x="3430" y="1072"/>
                  </a:moveTo>
                  <a:lnTo>
                    <a:pt x="3430" y="2287"/>
                  </a:lnTo>
                  <a:lnTo>
                    <a:pt x="1120" y="2287"/>
                  </a:lnTo>
                  <a:lnTo>
                    <a:pt x="1120" y="1072"/>
                  </a:lnTo>
                  <a:close/>
                  <a:moveTo>
                    <a:pt x="4787" y="1072"/>
                  </a:moveTo>
                  <a:lnTo>
                    <a:pt x="4787" y="2287"/>
                  </a:lnTo>
                  <a:lnTo>
                    <a:pt x="3787" y="2287"/>
                  </a:lnTo>
                  <a:lnTo>
                    <a:pt x="3787" y="1072"/>
                  </a:lnTo>
                  <a:close/>
                  <a:moveTo>
                    <a:pt x="5526" y="3573"/>
                  </a:moveTo>
                  <a:lnTo>
                    <a:pt x="5526" y="4787"/>
                  </a:lnTo>
                  <a:lnTo>
                    <a:pt x="1120" y="4787"/>
                  </a:lnTo>
                  <a:lnTo>
                    <a:pt x="1120" y="3573"/>
                  </a:lnTo>
                  <a:close/>
                  <a:moveTo>
                    <a:pt x="4216" y="6073"/>
                  </a:moveTo>
                  <a:lnTo>
                    <a:pt x="4216" y="7288"/>
                  </a:lnTo>
                  <a:lnTo>
                    <a:pt x="1120" y="7288"/>
                  </a:lnTo>
                  <a:lnTo>
                    <a:pt x="1120" y="6073"/>
                  </a:lnTo>
                  <a:close/>
                  <a:moveTo>
                    <a:pt x="6050" y="6073"/>
                  </a:moveTo>
                  <a:lnTo>
                    <a:pt x="6050" y="7288"/>
                  </a:lnTo>
                  <a:lnTo>
                    <a:pt x="4549" y="7288"/>
                  </a:lnTo>
                  <a:lnTo>
                    <a:pt x="4549" y="6073"/>
                  </a:lnTo>
                  <a:close/>
                  <a:moveTo>
                    <a:pt x="9384" y="8597"/>
                  </a:moveTo>
                  <a:lnTo>
                    <a:pt x="9384" y="9812"/>
                  </a:lnTo>
                  <a:lnTo>
                    <a:pt x="7455" y="9812"/>
                  </a:lnTo>
                  <a:lnTo>
                    <a:pt x="7455" y="8597"/>
                  </a:lnTo>
                  <a:close/>
                  <a:moveTo>
                    <a:pt x="11598" y="10955"/>
                  </a:moveTo>
                  <a:lnTo>
                    <a:pt x="11598" y="11431"/>
                  </a:lnTo>
                  <a:lnTo>
                    <a:pt x="429" y="11431"/>
                  </a:lnTo>
                  <a:lnTo>
                    <a:pt x="429" y="10955"/>
                  </a:lnTo>
                  <a:close/>
                  <a:moveTo>
                    <a:pt x="929" y="0"/>
                  </a:moveTo>
                  <a:cubicBezTo>
                    <a:pt x="810" y="0"/>
                    <a:pt x="715" y="48"/>
                    <a:pt x="715" y="167"/>
                  </a:cubicBezTo>
                  <a:lnTo>
                    <a:pt x="715" y="1572"/>
                  </a:lnTo>
                  <a:lnTo>
                    <a:pt x="525" y="1572"/>
                  </a:lnTo>
                  <a:cubicBezTo>
                    <a:pt x="429" y="1572"/>
                    <a:pt x="334" y="1620"/>
                    <a:pt x="334" y="1715"/>
                  </a:cubicBezTo>
                  <a:cubicBezTo>
                    <a:pt x="334" y="1834"/>
                    <a:pt x="406" y="1929"/>
                    <a:pt x="525" y="1929"/>
                  </a:cubicBezTo>
                  <a:lnTo>
                    <a:pt x="715" y="1929"/>
                  </a:lnTo>
                  <a:lnTo>
                    <a:pt x="715" y="4073"/>
                  </a:lnTo>
                  <a:lnTo>
                    <a:pt x="525" y="4073"/>
                  </a:lnTo>
                  <a:cubicBezTo>
                    <a:pt x="429" y="4073"/>
                    <a:pt x="334" y="4120"/>
                    <a:pt x="334" y="4216"/>
                  </a:cubicBezTo>
                  <a:cubicBezTo>
                    <a:pt x="334" y="4335"/>
                    <a:pt x="406" y="4430"/>
                    <a:pt x="525" y="4430"/>
                  </a:cubicBezTo>
                  <a:lnTo>
                    <a:pt x="715" y="4430"/>
                  </a:lnTo>
                  <a:lnTo>
                    <a:pt x="715" y="6597"/>
                  </a:lnTo>
                  <a:lnTo>
                    <a:pt x="525" y="6597"/>
                  </a:lnTo>
                  <a:cubicBezTo>
                    <a:pt x="429" y="6597"/>
                    <a:pt x="334" y="6668"/>
                    <a:pt x="334" y="6740"/>
                  </a:cubicBezTo>
                  <a:cubicBezTo>
                    <a:pt x="334" y="6859"/>
                    <a:pt x="406" y="6954"/>
                    <a:pt x="525" y="6954"/>
                  </a:cubicBezTo>
                  <a:lnTo>
                    <a:pt x="715" y="6954"/>
                  </a:lnTo>
                  <a:lnTo>
                    <a:pt x="715" y="9121"/>
                  </a:lnTo>
                  <a:lnTo>
                    <a:pt x="525" y="9121"/>
                  </a:lnTo>
                  <a:cubicBezTo>
                    <a:pt x="429" y="9121"/>
                    <a:pt x="334" y="9193"/>
                    <a:pt x="334" y="9288"/>
                  </a:cubicBezTo>
                  <a:cubicBezTo>
                    <a:pt x="334" y="9407"/>
                    <a:pt x="406" y="9479"/>
                    <a:pt x="525" y="9479"/>
                  </a:cubicBezTo>
                  <a:lnTo>
                    <a:pt x="715" y="9479"/>
                  </a:lnTo>
                  <a:lnTo>
                    <a:pt x="715" y="10717"/>
                  </a:lnTo>
                  <a:lnTo>
                    <a:pt x="310" y="10717"/>
                  </a:lnTo>
                  <a:cubicBezTo>
                    <a:pt x="167" y="10717"/>
                    <a:pt x="1" y="10836"/>
                    <a:pt x="1" y="11003"/>
                  </a:cubicBezTo>
                  <a:lnTo>
                    <a:pt x="1" y="11574"/>
                  </a:lnTo>
                  <a:cubicBezTo>
                    <a:pt x="1" y="11717"/>
                    <a:pt x="120" y="11860"/>
                    <a:pt x="310" y="11860"/>
                  </a:cubicBezTo>
                  <a:lnTo>
                    <a:pt x="11598" y="11860"/>
                  </a:lnTo>
                  <a:cubicBezTo>
                    <a:pt x="11741" y="11860"/>
                    <a:pt x="11884" y="11741"/>
                    <a:pt x="11884" y="11574"/>
                  </a:cubicBezTo>
                  <a:lnTo>
                    <a:pt x="11884" y="11003"/>
                  </a:lnTo>
                  <a:cubicBezTo>
                    <a:pt x="11956" y="10741"/>
                    <a:pt x="11813" y="10598"/>
                    <a:pt x="11646" y="10598"/>
                  </a:cubicBezTo>
                  <a:lnTo>
                    <a:pt x="1120" y="10598"/>
                  </a:lnTo>
                  <a:lnTo>
                    <a:pt x="1120" y="10145"/>
                  </a:lnTo>
                  <a:lnTo>
                    <a:pt x="9479" y="10145"/>
                  </a:lnTo>
                  <a:cubicBezTo>
                    <a:pt x="9622" y="10145"/>
                    <a:pt x="9717" y="10026"/>
                    <a:pt x="9717" y="9907"/>
                  </a:cubicBezTo>
                  <a:lnTo>
                    <a:pt x="9717" y="8407"/>
                  </a:lnTo>
                  <a:cubicBezTo>
                    <a:pt x="9717" y="8335"/>
                    <a:pt x="9622" y="8240"/>
                    <a:pt x="9550" y="8240"/>
                  </a:cubicBezTo>
                  <a:lnTo>
                    <a:pt x="3144" y="8240"/>
                  </a:lnTo>
                  <a:cubicBezTo>
                    <a:pt x="3120" y="8240"/>
                    <a:pt x="3049" y="8264"/>
                    <a:pt x="3025" y="8288"/>
                  </a:cubicBezTo>
                  <a:cubicBezTo>
                    <a:pt x="2930" y="8455"/>
                    <a:pt x="3025" y="8597"/>
                    <a:pt x="3168" y="8597"/>
                  </a:cubicBezTo>
                  <a:lnTo>
                    <a:pt x="7121" y="8597"/>
                  </a:lnTo>
                  <a:lnTo>
                    <a:pt x="7121" y="9812"/>
                  </a:lnTo>
                  <a:lnTo>
                    <a:pt x="1120" y="9812"/>
                  </a:lnTo>
                  <a:lnTo>
                    <a:pt x="1120" y="8597"/>
                  </a:lnTo>
                  <a:lnTo>
                    <a:pt x="2334" y="8597"/>
                  </a:lnTo>
                  <a:cubicBezTo>
                    <a:pt x="2430" y="8597"/>
                    <a:pt x="2501" y="8526"/>
                    <a:pt x="2501" y="8455"/>
                  </a:cubicBezTo>
                  <a:cubicBezTo>
                    <a:pt x="2501" y="8335"/>
                    <a:pt x="2454" y="8240"/>
                    <a:pt x="2334" y="8240"/>
                  </a:cubicBezTo>
                  <a:lnTo>
                    <a:pt x="1072" y="8240"/>
                  </a:lnTo>
                  <a:lnTo>
                    <a:pt x="1072" y="7645"/>
                  </a:lnTo>
                  <a:lnTo>
                    <a:pt x="6121" y="7645"/>
                  </a:lnTo>
                  <a:cubicBezTo>
                    <a:pt x="6264" y="7645"/>
                    <a:pt x="6359" y="7526"/>
                    <a:pt x="6359" y="7407"/>
                  </a:cubicBezTo>
                  <a:lnTo>
                    <a:pt x="6359" y="5978"/>
                  </a:lnTo>
                  <a:cubicBezTo>
                    <a:pt x="6359" y="5835"/>
                    <a:pt x="6240" y="5740"/>
                    <a:pt x="6121" y="5740"/>
                  </a:cubicBezTo>
                  <a:lnTo>
                    <a:pt x="1072" y="5740"/>
                  </a:lnTo>
                  <a:lnTo>
                    <a:pt x="1072" y="5144"/>
                  </a:lnTo>
                  <a:lnTo>
                    <a:pt x="6312" y="5144"/>
                  </a:lnTo>
                  <a:cubicBezTo>
                    <a:pt x="6407" y="5144"/>
                    <a:pt x="6502" y="5073"/>
                    <a:pt x="6502" y="5001"/>
                  </a:cubicBezTo>
                  <a:cubicBezTo>
                    <a:pt x="6502" y="4882"/>
                    <a:pt x="6431" y="4787"/>
                    <a:pt x="6312" y="4787"/>
                  </a:cubicBezTo>
                  <a:lnTo>
                    <a:pt x="5811" y="4787"/>
                  </a:lnTo>
                  <a:lnTo>
                    <a:pt x="5811" y="3573"/>
                  </a:lnTo>
                  <a:lnTo>
                    <a:pt x="7550" y="3573"/>
                  </a:lnTo>
                  <a:lnTo>
                    <a:pt x="7550" y="4787"/>
                  </a:lnTo>
                  <a:lnTo>
                    <a:pt x="7097" y="4787"/>
                  </a:lnTo>
                  <a:cubicBezTo>
                    <a:pt x="7002" y="4787"/>
                    <a:pt x="6907" y="4835"/>
                    <a:pt x="6907" y="4930"/>
                  </a:cubicBezTo>
                  <a:cubicBezTo>
                    <a:pt x="6907" y="5049"/>
                    <a:pt x="6978" y="5144"/>
                    <a:pt x="7097" y="5144"/>
                  </a:cubicBezTo>
                  <a:lnTo>
                    <a:pt x="7669" y="5144"/>
                  </a:lnTo>
                  <a:cubicBezTo>
                    <a:pt x="7812" y="5144"/>
                    <a:pt x="7907" y="5025"/>
                    <a:pt x="7907" y="4906"/>
                  </a:cubicBezTo>
                  <a:lnTo>
                    <a:pt x="7907" y="3477"/>
                  </a:lnTo>
                  <a:cubicBezTo>
                    <a:pt x="7907" y="3334"/>
                    <a:pt x="7788" y="3239"/>
                    <a:pt x="7669" y="3239"/>
                  </a:cubicBezTo>
                  <a:lnTo>
                    <a:pt x="1072" y="3239"/>
                  </a:lnTo>
                  <a:lnTo>
                    <a:pt x="1072" y="2668"/>
                  </a:lnTo>
                  <a:lnTo>
                    <a:pt x="4835" y="2668"/>
                  </a:lnTo>
                  <a:cubicBezTo>
                    <a:pt x="4978" y="2668"/>
                    <a:pt x="5073" y="2549"/>
                    <a:pt x="5073" y="2430"/>
                  </a:cubicBezTo>
                  <a:lnTo>
                    <a:pt x="5073" y="1001"/>
                  </a:lnTo>
                  <a:cubicBezTo>
                    <a:pt x="5073" y="858"/>
                    <a:pt x="4954" y="763"/>
                    <a:pt x="4835" y="763"/>
                  </a:cubicBezTo>
                  <a:lnTo>
                    <a:pt x="1072" y="763"/>
                  </a:lnTo>
                  <a:lnTo>
                    <a:pt x="1072" y="167"/>
                  </a:lnTo>
                  <a:cubicBezTo>
                    <a:pt x="1072" y="72"/>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6" name="Google Shape;21586;p84"/>
          <p:cNvGrpSpPr/>
          <p:nvPr/>
        </p:nvGrpSpPr>
        <p:grpSpPr>
          <a:xfrm>
            <a:off x="4030376" y="4147482"/>
            <a:ext cx="355755" cy="352205"/>
            <a:chOff x="4373264" y="4147482"/>
            <a:chExt cx="355755" cy="352205"/>
          </a:xfrm>
        </p:grpSpPr>
        <p:sp>
          <p:nvSpPr>
            <p:cNvPr id="21587" name="Google Shape;21587;p84"/>
            <p:cNvSpPr/>
            <p:nvPr/>
          </p:nvSpPr>
          <p:spPr>
            <a:xfrm>
              <a:off x="4576306" y="4151746"/>
              <a:ext cx="146302" cy="146869"/>
            </a:xfrm>
            <a:custGeom>
              <a:rect b="b" l="l" r="r" t="t"/>
              <a:pathLst>
                <a:path extrusionOk="0" h="4926" w="4907">
                  <a:moveTo>
                    <a:pt x="72" y="0"/>
                  </a:moveTo>
                  <a:cubicBezTo>
                    <a:pt x="25" y="0"/>
                    <a:pt x="1" y="24"/>
                    <a:pt x="1" y="72"/>
                  </a:cubicBezTo>
                  <a:lnTo>
                    <a:pt x="1" y="4906"/>
                  </a:lnTo>
                  <a:lnTo>
                    <a:pt x="4859" y="4906"/>
                  </a:lnTo>
                  <a:cubicBezTo>
                    <a:pt x="4866" y="4920"/>
                    <a:pt x="4873" y="4926"/>
                    <a:pt x="4879" y="4926"/>
                  </a:cubicBezTo>
                  <a:cubicBezTo>
                    <a:pt x="4895" y="4926"/>
                    <a:pt x="4907" y="4892"/>
                    <a:pt x="4907" y="4858"/>
                  </a:cubicBezTo>
                  <a:cubicBezTo>
                    <a:pt x="4883" y="2215"/>
                    <a:pt x="2740" y="72"/>
                    <a:pt x="7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84"/>
            <p:cNvSpPr/>
            <p:nvPr/>
          </p:nvSpPr>
          <p:spPr>
            <a:xfrm>
              <a:off x="4604005" y="4154579"/>
              <a:ext cx="118604" cy="143440"/>
            </a:xfrm>
            <a:custGeom>
              <a:rect b="b" l="l" r="r" t="t"/>
              <a:pathLst>
                <a:path extrusionOk="0" h="4811" w="3978">
                  <a:moveTo>
                    <a:pt x="1" y="0"/>
                  </a:moveTo>
                  <a:lnTo>
                    <a:pt x="1" y="0"/>
                  </a:lnTo>
                  <a:cubicBezTo>
                    <a:pt x="1954" y="715"/>
                    <a:pt x="3430" y="2596"/>
                    <a:pt x="3454" y="4811"/>
                  </a:cubicBezTo>
                  <a:lnTo>
                    <a:pt x="3930" y="4811"/>
                  </a:lnTo>
                  <a:cubicBezTo>
                    <a:pt x="3954" y="4811"/>
                    <a:pt x="3978" y="4787"/>
                    <a:pt x="3978" y="4763"/>
                  </a:cubicBezTo>
                  <a:cubicBezTo>
                    <a:pt x="3954" y="2406"/>
                    <a:pt x="2239" y="4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84"/>
            <p:cNvSpPr/>
            <p:nvPr/>
          </p:nvSpPr>
          <p:spPr>
            <a:xfrm>
              <a:off x="4380360" y="4158842"/>
              <a:ext cx="337297" cy="337297"/>
            </a:xfrm>
            <a:custGeom>
              <a:rect b="b" l="l" r="r" t="t"/>
              <a:pathLst>
                <a:path extrusionOk="0" h="11313" w="11313">
                  <a:moveTo>
                    <a:pt x="5573" y="0"/>
                  </a:moveTo>
                  <a:cubicBezTo>
                    <a:pt x="2477" y="24"/>
                    <a:pt x="0" y="2572"/>
                    <a:pt x="0" y="5668"/>
                  </a:cubicBezTo>
                  <a:cubicBezTo>
                    <a:pt x="0" y="8788"/>
                    <a:pt x="2525" y="11312"/>
                    <a:pt x="5644" y="11312"/>
                  </a:cubicBezTo>
                  <a:cubicBezTo>
                    <a:pt x="8740" y="11312"/>
                    <a:pt x="11288" y="8812"/>
                    <a:pt x="11312" y="5739"/>
                  </a:cubicBezTo>
                  <a:cubicBezTo>
                    <a:pt x="11312" y="5716"/>
                    <a:pt x="11288" y="5692"/>
                    <a:pt x="11241" y="5692"/>
                  </a:cubicBezTo>
                  <a:lnTo>
                    <a:pt x="5692" y="5692"/>
                  </a:lnTo>
                  <a:lnTo>
                    <a:pt x="5692" y="191"/>
                  </a:lnTo>
                  <a:cubicBezTo>
                    <a:pt x="5620" y="119"/>
                    <a:pt x="5597" y="72"/>
                    <a:pt x="5573"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84"/>
            <p:cNvSpPr/>
            <p:nvPr/>
          </p:nvSpPr>
          <p:spPr>
            <a:xfrm>
              <a:off x="4466258" y="4327836"/>
              <a:ext cx="250685" cy="168306"/>
            </a:xfrm>
            <a:custGeom>
              <a:rect b="b" l="l" r="r" t="t"/>
              <a:pathLst>
                <a:path extrusionOk="0" h="5645" w="8408">
                  <a:moveTo>
                    <a:pt x="7955" y="0"/>
                  </a:moveTo>
                  <a:cubicBezTo>
                    <a:pt x="7836" y="3001"/>
                    <a:pt x="5335" y="5406"/>
                    <a:pt x="2287" y="5406"/>
                  </a:cubicBezTo>
                  <a:cubicBezTo>
                    <a:pt x="1453" y="5406"/>
                    <a:pt x="691" y="5239"/>
                    <a:pt x="1" y="4930"/>
                  </a:cubicBezTo>
                  <a:lnTo>
                    <a:pt x="1" y="4930"/>
                  </a:lnTo>
                  <a:cubicBezTo>
                    <a:pt x="810" y="5382"/>
                    <a:pt x="1763" y="5644"/>
                    <a:pt x="2739" y="5644"/>
                  </a:cubicBezTo>
                  <a:cubicBezTo>
                    <a:pt x="5835" y="5644"/>
                    <a:pt x="8360" y="3167"/>
                    <a:pt x="8407" y="71"/>
                  </a:cubicBezTo>
                  <a:cubicBezTo>
                    <a:pt x="8407" y="24"/>
                    <a:pt x="8360" y="0"/>
                    <a:pt x="836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84"/>
            <p:cNvSpPr/>
            <p:nvPr/>
          </p:nvSpPr>
          <p:spPr>
            <a:xfrm>
              <a:off x="4373264" y="4152432"/>
              <a:ext cx="347941" cy="347255"/>
            </a:xfrm>
            <a:custGeom>
              <a:rect b="b" l="l" r="r" t="t"/>
              <a:pathLst>
                <a:path extrusionOk="0" h="11647" w="11670">
                  <a:moveTo>
                    <a:pt x="5763" y="1"/>
                  </a:moveTo>
                  <a:cubicBezTo>
                    <a:pt x="4215" y="49"/>
                    <a:pt x="2786" y="644"/>
                    <a:pt x="1691" y="1739"/>
                  </a:cubicBezTo>
                  <a:cubicBezTo>
                    <a:pt x="619" y="2835"/>
                    <a:pt x="0" y="4287"/>
                    <a:pt x="0" y="5835"/>
                  </a:cubicBezTo>
                  <a:cubicBezTo>
                    <a:pt x="0" y="6693"/>
                    <a:pt x="167" y="7574"/>
                    <a:pt x="572" y="8336"/>
                  </a:cubicBezTo>
                  <a:cubicBezTo>
                    <a:pt x="590" y="8409"/>
                    <a:pt x="664" y="8440"/>
                    <a:pt x="740" y="8440"/>
                  </a:cubicBezTo>
                  <a:cubicBezTo>
                    <a:pt x="763" y="8440"/>
                    <a:pt x="787" y="8437"/>
                    <a:pt x="810" y="8431"/>
                  </a:cubicBezTo>
                  <a:cubicBezTo>
                    <a:pt x="881" y="8407"/>
                    <a:pt x="929" y="8288"/>
                    <a:pt x="881" y="8193"/>
                  </a:cubicBezTo>
                  <a:cubicBezTo>
                    <a:pt x="524" y="7455"/>
                    <a:pt x="357" y="6669"/>
                    <a:pt x="357" y="5835"/>
                  </a:cubicBezTo>
                  <a:cubicBezTo>
                    <a:pt x="357" y="4383"/>
                    <a:pt x="929" y="3002"/>
                    <a:pt x="1929" y="2001"/>
                  </a:cubicBezTo>
                  <a:cubicBezTo>
                    <a:pt x="2905" y="1001"/>
                    <a:pt x="4239" y="430"/>
                    <a:pt x="5644" y="358"/>
                  </a:cubicBezTo>
                  <a:lnTo>
                    <a:pt x="5644" y="5835"/>
                  </a:lnTo>
                  <a:cubicBezTo>
                    <a:pt x="5644" y="5931"/>
                    <a:pt x="5739" y="6026"/>
                    <a:pt x="5835" y="6026"/>
                  </a:cubicBezTo>
                  <a:lnTo>
                    <a:pt x="11312" y="6026"/>
                  </a:lnTo>
                  <a:cubicBezTo>
                    <a:pt x="11288" y="7431"/>
                    <a:pt x="10693" y="8765"/>
                    <a:pt x="9669" y="9741"/>
                  </a:cubicBezTo>
                  <a:cubicBezTo>
                    <a:pt x="8621" y="10741"/>
                    <a:pt x="7263" y="11313"/>
                    <a:pt x="5835" y="11313"/>
                  </a:cubicBezTo>
                  <a:cubicBezTo>
                    <a:pt x="3977" y="11313"/>
                    <a:pt x="2286" y="10384"/>
                    <a:pt x="1262" y="8884"/>
                  </a:cubicBezTo>
                  <a:cubicBezTo>
                    <a:pt x="1230" y="8820"/>
                    <a:pt x="1178" y="8799"/>
                    <a:pt x="1125" y="8799"/>
                  </a:cubicBezTo>
                  <a:cubicBezTo>
                    <a:pt x="1098" y="8799"/>
                    <a:pt x="1072" y="8804"/>
                    <a:pt x="1048" y="8812"/>
                  </a:cubicBezTo>
                  <a:cubicBezTo>
                    <a:pt x="953" y="8884"/>
                    <a:pt x="953" y="8955"/>
                    <a:pt x="976" y="9050"/>
                  </a:cubicBezTo>
                  <a:cubicBezTo>
                    <a:pt x="2072" y="10694"/>
                    <a:pt x="3858" y="11646"/>
                    <a:pt x="5835" y="11646"/>
                  </a:cubicBezTo>
                  <a:cubicBezTo>
                    <a:pt x="7383" y="11646"/>
                    <a:pt x="8835" y="11051"/>
                    <a:pt x="9931" y="9955"/>
                  </a:cubicBezTo>
                  <a:cubicBezTo>
                    <a:pt x="11026" y="8884"/>
                    <a:pt x="11622" y="7407"/>
                    <a:pt x="11669" y="5859"/>
                  </a:cubicBezTo>
                  <a:cubicBezTo>
                    <a:pt x="11669" y="5812"/>
                    <a:pt x="11622" y="5740"/>
                    <a:pt x="11598" y="5693"/>
                  </a:cubicBezTo>
                  <a:cubicBezTo>
                    <a:pt x="11582" y="5700"/>
                    <a:pt x="11563" y="5703"/>
                    <a:pt x="11544" y="5703"/>
                  </a:cubicBezTo>
                  <a:cubicBezTo>
                    <a:pt x="11505" y="5703"/>
                    <a:pt x="11463" y="5693"/>
                    <a:pt x="11431" y="5693"/>
                  </a:cubicBezTo>
                  <a:lnTo>
                    <a:pt x="6001" y="5693"/>
                  </a:lnTo>
                  <a:lnTo>
                    <a:pt x="6001" y="287"/>
                  </a:lnTo>
                  <a:cubicBezTo>
                    <a:pt x="6001" y="215"/>
                    <a:pt x="6001" y="191"/>
                    <a:pt x="5977" y="120"/>
                  </a:cubicBezTo>
                  <a:cubicBezTo>
                    <a:pt x="5930" y="72"/>
                    <a:pt x="5858" y="1"/>
                    <a:pt x="5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84"/>
            <p:cNvSpPr/>
            <p:nvPr/>
          </p:nvSpPr>
          <p:spPr>
            <a:xfrm>
              <a:off x="4571357" y="4147482"/>
              <a:ext cx="157662" cy="156946"/>
            </a:xfrm>
            <a:custGeom>
              <a:rect b="b" l="l" r="r" t="t"/>
              <a:pathLst>
                <a:path extrusionOk="0" h="5264" w="5288">
                  <a:moveTo>
                    <a:pt x="238" y="0"/>
                  </a:moveTo>
                  <a:cubicBezTo>
                    <a:pt x="143" y="0"/>
                    <a:pt x="24" y="48"/>
                    <a:pt x="0" y="167"/>
                  </a:cubicBezTo>
                  <a:lnTo>
                    <a:pt x="0" y="238"/>
                  </a:lnTo>
                  <a:lnTo>
                    <a:pt x="0" y="3382"/>
                  </a:lnTo>
                  <a:cubicBezTo>
                    <a:pt x="0" y="3429"/>
                    <a:pt x="24" y="3477"/>
                    <a:pt x="48" y="3477"/>
                  </a:cubicBezTo>
                  <a:cubicBezTo>
                    <a:pt x="89" y="3504"/>
                    <a:pt x="132" y="3516"/>
                    <a:pt x="172" y="3516"/>
                  </a:cubicBezTo>
                  <a:cubicBezTo>
                    <a:pt x="272" y="3516"/>
                    <a:pt x="358" y="3443"/>
                    <a:pt x="358" y="3358"/>
                  </a:cubicBezTo>
                  <a:lnTo>
                    <a:pt x="358" y="357"/>
                  </a:lnTo>
                  <a:cubicBezTo>
                    <a:pt x="1548" y="381"/>
                    <a:pt x="2668" y="881"/>
                    <a:pt x="3525" y="1762"/>
                  </a:cubicBezTo>
                  <a:cubicBezTo>
                    <a:pt x="4406" y="2620"/>
                    <a:pt x="4882" y="3715"/>
                    <a:pt x="4930" y="4930"/>
                  </a:cubicBezTo>
                  <a:lnTo>
                    <a:pt x="381" y="4930"/>
                  </a:lnTo>
                  <a:lnTo>
                    <a:pt x="381" y="4144"/>
                  </a:lnTo>
                  <a:cubicBezTo>
                    <a:pt x="381" y="4096"/>
                    <a:pt x="358" y="4049"/>
                    <a:pt x="310" y="4049"/>
                  </a:cubicBezTo>
                  <a:cubicBezTo>
                    <a:pt x="269" y="4021"/>
                    <a:pt x="228" y="4010"/>
                    <a:pt x="191" y="4010"/>
                  </a:cubicBezTo>
                  <a:cubicBezTo>
                    <a:pt x="97" y="4010"/>
                    <a:pt x="24" y="4083"/>
                    <a:pt x="24" y="4168"/>
                  </a:cubicBezTo>
                  <a:lnTo>
                    <a:pt x="24" y="5144"/>
                  </a:lnTo>
                  <a:cubicBezTo>
                    <a:pt x="24" y="5216"/>
                    <a:pt x="72" y="5263"/>
                    <a:pt x="143" y="5263"/>
                  </a:cubicBezTo>
                  <a:lnTo>
                    <a:pt x="5120" y="5263"/>
                  </a:lnTo>
                  <a:cubicBezTo>
                    <a:pt x="5239" y="5239"/>
                    <a:pt x="5287" y="5144"/>
                    <a:pt x="5263" y="5025"/>
                  </a:cubicBezTo>
                  <a:cubicBezTo>
                    <a:pt x="5239" y="3691"/>
                    <a:pt x="4692" y="2429"/>
                    <a:pt x="3739" y="1477"/>
                  </a:cubicBezTo>
                  <a:cubicBezTo>
                    <a:pt x="2787" y="524"/>
                    <a:pt x="1548" y="24"/>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3" name="Google Shape;21593;p84"/>
          <p:cNvGrpSpPr/>
          <p:nvPr/>
        </p:nvGrpSpPr>
        <p:grpSpPr>
          <a:xfrm>
            <a:off x="4767127" y="4147482"/>
            <a:ext cx="354321" cy="355037"/>
            <a:chOff x="4957614" y="4147482"/>
            <a:chExt cx="354321" cy="355037"/>
          </a:xfrm>
        </p:grpSpPr>
        <p:sp>
          <p:nvSpPr>
            <p:cNvPr id="21594" name="Google Shape;21594;p84"/>
            <p:cNvSpPr/>
            <p:nvPr/>
          </p:nvSpPr>
          <p:spPr>
            <a:xfrm>
              <a:off x="5049207" y="4280250"/>
              <a:ext cx="27012" cy="27012"/>
            </a:xfrm>
            <a:custGeom>
              <a:rect b="b" l="l" r="r" t="t"/>
              <a:pathLst>
                <a:path extrusionOk="0" h="906" w="906">
                  <a:moveTo>
                    <a:pt x="453" y="0"/>
                  </a:moveTo>
                  <a:cubicBezTo>
                    <a:pt x="215" y="0"/>
                    <a:pt x="0" y="215"/>
                    <a:pt x="0" y="453"/>
                  </a:cubicBezTo>
                  <a:cubicBezTo>
                    <a:pt x="0" y="691"/>
                    <a:pt x="215" y="905"/>
                    <a:pt x="453" y="905"/>
                  </a:cubicBezTo>
                  <a:cubicBezTo>
                    <a:pt x="691" y="905"/>
                    <a:pt x="905" y="691"/>
                    <a:pt x="905" y="453"/>
                  </a:cubicBezTo>
                  <a:cubicBezTo>
                    <a:pt x="905" y="215"/>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84"/>
            <p:cNvSpPr/>
            <p:nvPr/>
          </p:nvSpPr>
          <p:spPr>
            <a:xfrm>
              <a:off x="5129440" y="4296589"/>
              <a:ext cx="26297" cy="26297"/>
            </a:xfrm>
            <a:custGeom>
              <a:rect b="b" l="l" r="r" t="t"/>
              <a:pathLst>
                <a:path extrusionOk="0" h="882" w="882">
                  <a:moveTo>
                    <a:pt x="429" y="0"/>
                  </a:moveTo>
                  <a:cubicBezTo>
                    <a:pt x="191" y="0"/>
                    <a:pt x="0" y="191"/>
                    <a:pt x="0" y="429"/>
                  </a:cubicBezTo>
                  <a:cubicBezTo>
                    <a:pt x="0" y="691"/>
                    <a:pt x="191" y="881"/>
                    <a:pt x="429" y="881"/>
                  </a:cubicBezTo>
                  <a:cubicBezTo>
                    <a:pt x="691" y="881"/>
                    <a:pt x="882" y="691"/>
                    <a:pt x="882" y="429"/>
                  </a:cubicBezTo>
                  <a:cubicBezTo>
                    <a:pt x="882" y="191"/>
                    <a:pt x="691" y="0"/>
                    <a:pt x="42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84"/>
            <p:cNvSpPr/>
            <p:nvPr/>
          </p:nvSpPr>
          <p:spPr>
            <a:xfrm>
              <a:off x="5172046" y="4239791"/>
              <a:ext cx="26297" cy="26297"/>
            </a:xfrm>
            <a:custGeom>
              <a:rect b="b" l="l" r="r" t="t"/>
              <a:pathLst>
                <a:path extrusionOk="0" h="882" w="882">
                  <a:moveTo>
                    <a:pt x="453" y="0"/>
                  </a:moveTo>
                  <a:cubicBezTo>
                    <a:pt x="191" y="0"/>
                    <a:pt x="0" y="191"/>
                    <a:pt x="0" y="453"/>
                  </a:cubicBezTo>
                  <a:cubicBezTo>
                    <a:pt x="0" y="691"/>
                    <a:pt x="191" y="881"/>
                    <a:pt x="453" y="881"/>
                  </a:cubicBezTo>
                  <a:cubicBezTo>
                    <a:pt x="691" y="881"/>
                    <a:pt x="881" y="691"/>
                    <a:pt x="881" y="453"/>
                  </a:cubicBezTo>
                  <a:cubicBezTo>
                    <a:pt x="881"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84"/>
            <p:cNvSpPr/>
            <p:nvPr/>
          </p:nvSpPr>
          <p:spPr>
            <a:xfrm>
              <a:off x="5208242" y="4190089"/>
              <a:ext cx="27012" cy="26297"/>
            </a:xfrm>
            <a:custGeom>
              <a:rect b="b" l="l" r="r" t="t"/>
              <a:pathLst>
                <a:path extrusionOk="0" h="882" w="906">
                  <a:moveTo>
                    <a:pt x="453" y="0"/>
                  </a:moveTo>
                  <a:cubicBezTo>
                    <a:pt x="191" y="0"/>
                    <a:pt x="1" y="191"/>
                    <a:pt x="1" y="429"/>
                  </a:cubicBezTo>
                  <a:cubicBezTo>
                    <a:pt x="1" y="691"/>
                    <a:pt x="191" y="881"/>
                    <a:pt x="453" y="881"/>
                  </a:cubicBezTo>
                  <a:cubicBezTo>
                    <a:pt x="691" y="881"/>
                    <a:pt x="906" y="691"/>
                    <a:pt x="906" y="429"/>
                  </a:cubicBezTo>
                  <a:cubicBezTo>
                    <a:pt x="906"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84"/>
            <p:cNvSpPr/>
            <p:nvPr/>
          </p:nvSpPr>
          <p:spPr>
            <a:xfrm>
              <a:off x="5272852" y="4168771"/>
              <a:ext cx="27012" cy="26297"/>
            </a:xfrm>
            <a:custGeom>
              <a:rect b="b" l="l" r="r" t="t"/>
              <a:pathLst>
                <a:path extrusionOk="0" h="882" w="906">
                  <a:moveTo>
                    <a:pt x="453" y="1"/>
                  </a:moveTo>
                  <a:cubicBezTo>
                    <a:pt x="215" y="1"/>
                    <a:pt x="1" y="191"/>
                    <a:pt x="1" y="453"/>
                  </a:cubicBezTo>
                  <a:cubicBezTo>
                    <a:pt x="1" y="691"/>
                    <a:pt x="215" y="882"/>
                    <a:pt x="453" y="882"/>
                  </a:cubicBezTo>
                  <a:cubicBezTo>
                    <a:pt x="692" y="882"/>
                    <a:pt x="906" y="691"/>
                    <a:pt x="906" y="453"/>
                  </a:cubicBezTo>
                  <a:cubicBezTo>
                    <a:pt x="906" y="191"/>
                    <a:pt x="692" y="1"/>
                    <a:pt x="45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84"/>
            <p:cNvSpPr/>
            <p:nvPr/>
          </p:nvSpPr>
          <p:spPr>
            <a:xfrm>
              <a:off x="5274999" y="4168771"/>
              <a:ext cx="24866" cy="26297"/>
            </a:xfrm>
            <a:custGeom>
              <a:rect b="b" l="l" r="r" t="t"/>
              <a:pathLst>
                <a:path extrusionOk="0" h="882" w="834">
                  <a:moveTo>
                    <a:pt x="381" y="1"/>
                  </a:moveTo>
                  <a:cubicBezTo>
                    <a:pt x="405" y="48"/>
                    <a:pt x="453" y="120"/>
                    <a:pt x="453" y="215"/>
                  </a:cubicBezTo>
                  <a:cubicBezTo>
                    <a:pt x="453" y="453"/>
                    <a:pt x="239" y="644"/>
                    <a:pt x="0" y="644"/>
                  </a:cubicBezTo>
                  <a:cubicBezTo>
                    <a:pt x="48" y="810"/>
                    <a:pt x="215" y="882"/>
                    <a:pt x="381" y="882"/>
                  </a:cubicBezTo>
                  <a:cubicBezTo>
                    <a:pt x="620" y="882"/>
                    <a:pt x="834" y="691"/>
                    <a:pt x="834" y="453"/>
                  </a:cubicBezTo>
                  <a:cubicBezTo>
                    <a:pt x="834" y="215"/>
                    <a:pt x="620" y="1"/>
                    <a:pt x="38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84"/>
            <p:cNvSpPr/>
            <p:nvPr/>
          </p:nvSpPr>
          <p:spPr>
            <a:xfrm>
              <a:off x="5210389" y="4190089"/>
              <a:ext cx="24866" cy="26297"/>
            </a:xfrm>
            <a:custGeom>
              <a:rect b="b" l="l" r="r" t="t"/>
              <a:pathLst>
                <a:path extrusionOk="0" h="882" w="834">
                  <a:moveTo>
                    <a:pt x="381" y="0"/>
                  </a:moveTo>
                  <a:cubicBezTo>
                    <a:pt x="405" y="48"/>
                    <a:pt x="429" y="119"/>
                    <a:pt x="429" y="214"/>
                  </a:cubicBezTo>
                  <a:cubicBezTo>
                    <a:pt x="429" y="453"/>
                    <a:pt x="238" y="643"/>
                    <a:pt x="0" y="643"/>
                  </a:cubicBezTo>
                  <a:cubicBezTo>
                    <a:pt x="48" y="810"/>
                    <a:pt x="191" y="881"/>
                    <a:pt x="381" y="881"/>
                  </a:cubicBezTo>
                  <a:cubicBezTo>
                    <a:pt x="619" y="881"/>
                    <a:pt x="834" y="691"/>
                    <a:pt x="834" y="453"/>
                  </a:cubicBezTo>
                  <a:cubicBezTo>
                    <a:pt x="834" y="214"/>
                    <a:pt x="643" y="0"/>
                    <a:pt x="38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84"/>
            <p:cNvSpPr/>
            <p:nvPr/>
          </p:nvSpPr>
          <p:spPr>
            <a:xfrm>
              <a:off x="5174879" y="4239791"/>
              <a:ext cx="24896" cy="26297"/>
            </a:xfrm>
            <a:custGeom>
              <a:rect b="b" l="l" r="r" t="t"/>
              <a:pathLst>
                <a:path extrusionOk="0" h="882" w="835">
                  <a:moveTo>
                    <a:pt x="382" y="0"/>
                  </a:moveTo>
                  <a:cubicBezTo>
                    <a:pt x="405" y="48"/>
                    <a:pt x="429" y="119"/>
                    <a:pt x="429" y="214"/>
                  </a:cubicBezTo>
                  <a:cubicBezTo>
                    <a:pt x="429" y="453"/>
                    <a:pt x="239" y="643"/>
                    <a:pt x="1" y="643"/>
                  </a:cubicBezTo>
                  <a:cubicBezTo>
                    <a:pt x="48" y="810"/>
                    <a:pt x="191" y="881"/>
                    <a:pt x="382" y="881"/>
                  </a:cubicBezTo>
                  <a:cubicBezTo>
                    <a:pt x="620" y="881"/>
                    <a:pt x="834" y="691"/>
                    <a:pt x="834" y="453"/>
                  </a:cubicBezTo>
                  <a:cubicBezTo>
                    <a:pt x="834" y="214"/>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84"/>
            <p:cNvSpPr/>
            <p:nvPr/>
          </p:nvSpPr>
          <p:spPr>
            <a:xfrm>
              <a:off x="5130871" y="4296589"/>
              <a:ext cx="24866" cy="26297"/>
            </a:xfrm>
            <a:custGeom>
              <a:rect b="b" l="l" r="r" t="t"/>
              <a:pathLst>
                <a:path extrusionOk="0" h="882" w="834">
                  <a:moveTo>
                    <a:pt x="405" y="0"/>
                  </a:moveTo>
                  <a:cubicBezTo>
                    <a:pt x="429" y="48"/>
                    <a:pt x="453" y="119"/>
                    <a:pt x="453" y="215"/>
                  </a:cubicBezTo>
                  <a:cubicBezTo>
                    <a:pt x="453" y="453"/>
                    <a:pt x="238" y="643"/>
                    <a:pt x="0" y="643"/>
                  </a:cubicBezTo>
                  <a:cubicBezTo>
                    <a:pt x="72" y="810"/>
                    <a:pt x="214" y="881"/>
                    <a:pt x="405" y="881"/>
                  </a:cubicBezTo>
                  <a:cubicBezTo>
                    <a:pt x="643" y="881"/>
                    <a:pt x="834" y="691"/>
                    <a:pt x="834" y="453"/>
                  </a:cubicBezTo>
                  <a:cubicBezTo>
                    <a:pt x="834" y="215"/>
                    <a:pt x="643" y="0"/>
                    <a:pt x="40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84"/>
            <p:cNvSpPr/>
            <p:nvPr/>
          </p:nvSpPr>
          <p:spPr>
            <a:xfrm>
              <a:off x="5052040" y="4280250"/>
              <a:ext cx="24896" cy="27012"/>
            </a:xfrm>
            <a:custGeom>
              <a:rect b="b" l="l" r="r" t="t"/>
              <a:pathLst>
                <a:path extrusionOk="0" h="906" w="835">
                  <a:moveTo>
                    <a:pt x="382" y="0"/>
                  </a:moveTo>
                  <a:cubicBezTo>
                    <a:pt x="429" y="72"/>
                    <a:pt x="453" y="120"/>
                    <a:pt x="453" y="215"/>
                  </a:cubicBezTo>
                  <a:cubicBezTo>
                    <a:pt x="453" y="453"/>
                    <a:pt x="239" y="667"/>
                    <a:pt x="1" y="667"/>
                  </a:cubicBezTo>
                  <a:cubicBezTo>
                    <a:pt x="72" y="810"/>
                    <a:pt x="215" y="905"/>
                    <a:pt x="382" y="905"/>
                  </a:cubicBezTo>
                  <a:cubicBezTo>
                    <a:pt x="620" y="905"/>
                    <a:pt x="834" y="691"/>
                    <a:pt x="834" y="453"/>
                  </a:cubicBezTo>
                  <a:cubicBezTo>
                    <a:pt x="834" y="215"/>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84"/>
            <p:cNvSpPr/>
            <p:nvPr/>
          </p:nvSpPr>
          <p:spPr>
            <a:xfrm>
              <a:off x="5272852" y="4269606"/>
              <a:ext cx="27012" cy="27012"/>
            </a:xfrm>
            <a:custGeom>
              <a:rect b="b" l="l" r="r" t="t"/>
              <a:pathLst>
                <a:path extrusionOk="0" h="906" w="906">
                  <a:moveTo>
                    <a:pt x="453" y="0"/>
                  </a:moveTo>
                  <a:cubicBezTo>
                    <a:pt x="215" y="0"/>
                    <a:pt x="1" y="215"/>
                    <a:pt x="1" y="453"/>
                  </a:cubicBezTo>
                  <a:cubicBezTo>
                    <a:pt x="1" y="691"/>
                    <a:pt x="215" y="905"/>
                    <a:pt x="453" y="905"/>
                  </a:cubicBezTo>
                  <a:cubicBezTo>
                    <a:pt x="692" y="905"/>
                    <a:pt x="906" y="691"/>
                    <a:pt x="906" y="453"/>
                  </a:cubicBezTo>
                  <a:cubicBezTo>
                    <a:pt x="906" y="215"/>
                    <a:pt x="692"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84"/>
            <p:cNvSpPr/>
            <p:nvPr/>
          </p:nvSpPr>
          <p:spPr>
            <a:xfrm>
              <a:off x="5253711" y="4324973"/>
              <a:ext cx="26297" cy="26297"/>
            </a:xfrm>
            <a:custGeom>
              <a:rect b="b" l="l" r="r" t="t"/>
              <a:pathLst>
                <a:path extrusionOk="0" h="882" w="882">
                  <a:moveTo>
                    <a:pt x="429" y="1"/>
                  </a:moveTo>
                  <a:cubicBezTo>
                    <a:pt x="191" y="1"/>
                    <a:pt x="0" y="191"/>
                    <a:pt x="0" y="429"/>
                  </a:cubicBezTo>
                  <a:cubicBezTo>
                    <a:pt x="0" y="691"/>
                    <a:pt x="191" y="882"/>
                    <a:pt x="429" y="882"/>
                  </a:cubicBezTo>
                  <a:cubicBezTo>
                    <a:pt x="691" y="882"/>
                    <a:pt x="881" y="691"/>
                    <a:pt x="881" y="429"/>
                  </a:cubicBezTo>
                  <a:cubicBezTo>
                    <a:pt x="881" y="191"/>
                    <a:pt x="691" y="1"/>
                    <a:pt x="42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84"/>
            <p:cNvSpPr/>
            <p:nvPr/>
          </p:nvSpPr>
          <p:spPr>
            <a:xfrm>
              <a:off x="5207557" y="4388182"/>
              <a:ext cx="26297" cy="26297"/>
            </a:xfrm>
            <a:custGeom>
              <a:rect b="b" l="l" r="r" t="t"/>
              <a:pathLst>
                <a:path extrusionOk="0" h="882" w="882">
                  <a:moveTo>
                    <a:pt x="453" y="0"/>
                  </a:moveTo>
                  <a:cubicBezTo>
                    <a:pt x="191" y="0"/>
                    <a:pt x="0" y="191"/>
                    <a:pt x="0" y="429"/>
                  </a:cubicBezTo>
                  <a:cubicBezTo>
                    <a:pt x="0" y="691"/>
                    <a:pt x="191" y="881"/>
                    <a:pt x="453" y="881"/>
                  </a:cubicBezTo>
                  <a:cubicBezTo>
                    <a:pt x="691" y="881"/>
                    <a:pt x="881" y="691"/>
                    <a:pt x="881" y="429"/>
                  </a:cubicBezTo>
                  <a:cubicBezTo>
                    <a:pt x="881" y="191"/>
                    <a:pt x="691"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84"/>
            <p:cNvSpPr/>
            <p:nvPr/>
          </p:nvSpPr>
          <p:spPr>
            <a:xfrm>
              <a:off x="5122344" y="4364031"/>
              <a:ext cx="26297" cy="26297"/>
            </a:xfrm>
            <a:custGeom>
              <a:rect b="b" l="l" r="r" t="t"/>
              <a:pathLst>
                <a:path extrusionOk="0" h="882" w="882">
                  <a:moveTo>
                    <a:pt x="453" y="1"/>
                  </a:moveTo>
                  <a:cubicBezTo>
                    <a:pt x="191" y="1"/>
                    <a:pt x="0" y="191"/>
                    <a:pt x="0" y="453"/>
                  </a:cubicBezTo>
                  <a:cubicBezTo>
                    <a:pt x="0" y="691"/>
                    <a:pt x="191" y="882"/>
                    <a:pt x="453" y="882"/>
                  </a:cubicBezTo>
                  <a:cubicBezTo>
                    <a:pt x="691" y="882"/>
                    <a:pt x="881" y="691"/>
                    <a:pt x="881" y="453"/>
                  </a:cubicBezTo>
                  <a:cubicBezTo>
                    <a:pt x="881"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84"/>
            <p:cNvSpPr/>
            <p:nvPr/>
          </p:nvSpPr>
          <p:spPr>
            <a:xfrm>
              <a:off x="5042111" y="4374675"/>
              <a:ext cx="27012" cy="26297"/>
            </a:xfrm>
            <a:custGeom>
              <a:rect b="b" l="l" r="r" t="t"/>
              <a:pathLst>
                <a:path extrusionOk="0" h="882" w="906">
                  <a:moveTo>
                    <a:pt x="453" y="1"/>
                  </a:moveTo>
                  <a:cubicBezTo>
                    <a:pt x="215" y="1"/>
                    <a:pt x="0" y="191"/>
                    <a:pt x="0" y="453"/>
                  </a:cubicBezTo>
                  <a:cubicBezTo>
                    <a:pt x="0" y="691"/>
                    <a:pt x="215" y="882"/>
                    <a:pt x="453" y="882"/>
                  </a:cubicBezTo>
                  <a:cubicBezTo>
                    <a:pt x="691" y="882"/>
                    <a:pt x="905" y="691"/>
                    <a:pt x="905" y="453"/>
                  </a:cubicBezTo>
                  <a:cubicBezTo>
                    <a:pt x="905"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84"/>
            <p:cNvSpPr/>
            <p:nvPr/>
          </p:nvSpPr>
          <p:spPr>
            <a:xfrm>
              <a:off x="5274999" y="4269606"/>
              <a:ext cx="24866" cy="27012"/>
            </a:xfrm>
            <a:custGeom>
              <a:rect b="b" l="l" r="r" t="t"/>
              <a:pathLst>
                <a:path extrusionOk="0" h="906" w="834">
                  <a:moveTo>
                    <a:pt x="381" y="0"/>
                  </a:moveTo>
                  <a:cubicBezTo>
                    <a:pt x="405" y="72"/>
                    <a:pt x="453" y="119"/>
                    <a:pt x="453" y="215"/>
                  </a:cubicBezTo>
                  <a:cubicBezTo>
                    <a:pt x="453" y="453"/>
                    <a:pt x="239" y="667"/>
                    <a:pt x="0" y="667"/>
                  </a:cubicBezTo>
                  <a:cubicBezTo>
                    <a:pt x="48" y="810"/>
                    <a:pt x="215" y="905"/>
                    <a:pt x="381" y="905"/>
                  </a:cubicBezTo>
                  <a:cubicBezTo>
                    <a:pt x="620" y="905"/>
                    <a:pt x="834" y="691"/>
                    <a:pt x="834" y="453"/>
                  </a:cubicBezTo>
                  <a:cubicBezTo>
                    <a:pt x="834" y="215"/>
                    <a:pt x="620" y="0"/>
                    <a:pt x="38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84"/>
            <p:cNvSpPr/>
            <p:nvPr/>
          </p:nvSpPr>
          <p:spPr>
            <a:xfrm>
              <a:off x="5255112" y="4324973"/>
              <a:ext cx="24896" cy="26297"/>
            </a:xfrm>
            <a:custGeom>
              <a:rect b="b" l="l" r="r" t="t"/>
              <a:pathLst>
                <a:path extrusionOk="0" h="882" w="835">
                  <a:moveTo>
                    <a:pt x="405" y="1"/>
                  </a:moveTo>
                  <a:cubicBezTo>
                    <a:pt x="429" y="48"/>
                    <a:pt x="453" y="120"/>
                    <a:pt x="453" y="215"/>
                  </a:cubicBezTo>
                  <a:cubicBezTo>
                    <a:pt x="453" y="453"/>
                    <a:pt x="239" y="644"/>
                    <a:pt x="1" y="644"/>
                  </a:cubicBezTo>
                  <a:cubicBezTo>
                    <a:pt x="72" y="810"/>
                    <a:pt x="215" y="882"/>
                    <a:pt x="405" y="882"/>
                  </a:cubicBezTo>
                  <a:cubicBezTo>
                    <a:pt x="644" y="882"/>
                    <a:pt x="834" y="668"/>
                    <a:pt x="834" y="453"/>
                  </a:cubicBezTo>
                  <a:cubicBezTo>
                    <a:pt x="834" y="215"/>
                    <a:pt x="667" y="1"/>
                    <a:pt x="405"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84"/>
            <p:cNvSpPr/>
            <p:nvPr/>
          </p:nvSpPr>
          <p:spPr>
            <a:xfrm>
              <a:off x="5208958" y="4388182"/>
              <a:ext cx="24896" cy="26297"/>
            </a:xfrm>
            <a:custGeom>
              <a:rect b="b" l="l" r="r" t="t"/>
              <a:pathLst>
                <a:path extrusionOk="0" h="882" w="835">
                  <a:moveTo>
                    <a:pt x="406" y="0"/>
                  </a:moveTo>
                  <a:cubicBezTo>
                    <a:pt x="429" y="48"/>
                    <a:pt x="453" y="119"/>
                    <a:pt x="453" y="191"/>
                  </a:cubicBezTo>
                  <a:cubicBezTo>
                    <a:pt x="453" y="429"/>
                    <a:pt x="239" y="643"/>
                    <a:pt x="1" y="643"/>
                  </a:cubicBezTo>
                  <a:cubicBezTo>
                    <a:pt x="72" y="786"/>
                    <a:pt x="215" y="881"/>
                    <a:pt x="406" y="881"/>
                  </a:cubicBezTo>
                  <a:cubicBezTo>
                    <a:pt x="644" y="881"/>
                    <a:pt x="834" y="667"/>
                    <a:pt x="834" y="429"/>
                  </a:cubicBezTo>
                  <a:cubicBezTo>
                    <a:pt x="834" y="191"/>
                    <a:pt x="644" y="0"/>
                    <a:pt x="4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84"/>
            <p:cNvSpPr/>
            <p:nvPr/>
          </p:nvSpPr>
          <p:spPr>
            <a:xfrm>
              <a:off x="5123746" y="4364031"/>
              <a:ext cx="24896" cy="26297"/>
            </a:xfrm>
            <a:custGeom>
              <a:rect b="b" l="l" r="r" t="t"/>
              <a:pathLst>
                <a:path extrusionOk="0" h="882" w="835">
                  <a:moveTo>
                    <a:pt x="406" y="1"/>
                  </a:moveTo>
                  <a:cubicBezTo>
                    <a:pt x="430" y="48"/>
                    <a:pt x="453" y="120"/>
                    <a:pt x="453" y="215"/>
                  </a:cubicBezTo>
                  <a:cubicBezTo>
                    <a:pt x="453" y="453"/>
                    <a:pt x="239" y="644"/>
                    <a:pt x="1" y="644"/>
                  </a:cubicBezTo>
                  <a:cubicBezTo>
                    <a:pt x="72" y="810"/>
                    <a:pt x="215" y="882"/>
                    <a:pt x="406" y="882"/>
                  </a:cubicBezTo>
                  <a:cubicBezTo>
                    <a:pt x="644" y="882"/>
                    <a:pt x="834" y="691"/>
                    <a:pt x="834" y="453"/>
                  </a:cubicBezTo>
                  <a:cubicBezTo>
                    <a:pt x="834" y="215"/>
                    <a:pt x="668" y="1"/>
                    <a:pt x="40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84"/>
            <p:cNvSpPr/>
            <p:nvPr/>
          </p:nvSpPr>
          <p:spPr>
            <a:xfrm>
              <a:off x="5044228" y="4374675"/>
              <a:ext cx="24896" cy="26297"/>
            </a:xfrm>
            <a:custGeom>
              <a:rect b="b" l="l" r="r" t="t"/>
              <a:pathLst>
                <a:path extrusionOk="0" h="882" w="835">
                  <a:moveTo>
                    <a:pt x="382" y="1"/>
                  </a:moveTo>
                  <a:cubicBezTo>
                    <a:pt x="406" y="48"/>
                    <a:pt x="453" y="120"/>
                    <a:pt x="453" y="215"/>
                  </a:cubicBezTo>
                  <a:cubicBezTo>
                    <a:pt x="453" y="453"/>
                    <a:pt x="239" y="644"/>
                    <a:pt x="1" y="644"/>
                  </a:cubicBezTo>
                  <a:cubicBezTo>
                    <a:pt x="48" y="810"/>
                    <a:pt x="215" y="882"/>
                    <a:pt x="382" y="882"/>
                  </a:cubicBezTo>
                  <a:cubicBezTo>
                    <a:pt x="620" y="882"/>
                    <a:pt x="834" y="691"/>
                    <a:pt x="834" y="453"/>
                  </a:cubicBezTo>
                  <a:cubicBezTo>
                    <a:pt x="834" y="215"/>
                    <a:pt x="620" y="1"/>
                    <a:pt x="382"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84"/>
            <p:cNvSpPr/>
            <p:nvPr/>
          </p:nvSpPr>
          <p:spPr>
            <a:xfrm>
              <a:off x="4963279" y="4471963"/>
              <a:ext cx="343707" cy="24180"/>
            </a:xfrm>
            <a:custGeom>
              <a:rect b="b" l="l" r="r" t="t"/>
              <a:pathLst>
                <a:path extrusionOk="0" h="811" w="11528">
                  <a:moveTo>
                    <a:pt x="120" y="0"/>
                  </a:moveTo>
                  <a:cubicBezTo>
                    <a:pt x="72" y="0"/>
                    <a:pt x="1" y="72"/>
                    <a:pt x="1" y="119"/>
                  </a:cubicBezTo>
                  <a:lnTo>
                    <a:pt x="1" y="691"/>
                  </a:lnTo>
                  <a:cubicBezTo>
                    <a:pt x="1" y="762"/>
                    <a:pt x="72" y="810"/>
                    <a:pt x="120" y="810"/>
                  </a:cubicBezTo>
                  <a:lnTo>
                    <a:pt x="11408" y="810"/>
                  </a:lnTo>
                  <a:cubicBezTo>
                    <a:pt x="11456" y="810"/>
                    <a:pt x="11527" y="762"/>
                    <a:pt x="11527" y="691"/>
                  </a:cubicBezTo>
                  <a:lnTo>
                    <a:pt x="11527" y="119"/>
                  </a:lnTo>
                  <a:cubicBezTo>
                    <a:pt x="11527" y="72"/>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84"/>
            <p:cNvSpPr/>
            <p:nvPr/>
          </p:nvSpPr>
          <p:spPr>
            <a:xfrm>
              <a:off x="5289191" y="4471963"/>
              <a:ext cx="17800" cy="24180"/>
            </a:xfrm>
            <a:custGeom>
              <a:rect b="b" l="l" r="r" t="t"/>
              <a:pathLst>
                <a:path extrusionOk="0" h="811" w="597">
                  <a:moveTo>
                    <a:pt x="1" y="0"/>
                  </a:moveTo>
                  <a:cubicBezTo>
                    <a:pt x="48" y="0"/>
                    <a:pt x="120" y="72"/>
                    <a:pt x="120" y="119"/>
                  </a:cubicBezTo>
                  <a:lnTo>
                    <a:pt x="120" y="691"/>
                  </a:lnTo>
                  <a:cubicBezTo>
                    <a:pt x="120" y="739"/>
                    <a:pt x="48" y="810"/>
                    <a:pt x="1" y="810"/>
                  </a:cubicBezTo>
                  <a:lnTo>
                    <a:pt x="477" y="810"/>
                  </a:lnTo>
                  <a:cubicBezTo>
                    <a:pt x="525" y="810"/>
                    <a:pt x="596" y="762"/>
                    <a:pt x="596" y="691"/>
                  </a:cubicBezTo>
                  <a:lnTo>
                    <a:pt x="596" y="119"/>
                  </a:lnTo>
                  <a:cubicBezTo>
                    <a:pt x="596" y="72"/>
                    <a:pt x="525"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84"/>
            <p:cNvSpPr/>
            <p:nvPr/>
          </p:nvSpPr>
          <p:spPr>
            <a:xfrm>
              <a:off x="5002338" y="4163106"/>
              <a:ext cx="303934" cy="211597"/>
            </a:xfrm>
            <a:custGeom>
              <a:rect b="b" l="l" r="r" t="t"/>
              <a:pathLst>
                <a:path extrusionOk="0" h="7097" w="10194">
                  <a:moveTo>
                    <a:pt x="9526" y="334"/>
                  </a:moveTo>
                  <a:cubicBezTo>
                    <a:pt x="9669" y="334"/>
                    <a:pt x="9788" y="453"/>
                    <a:pt x="9788" y="595"/>
                  </a:cubicBezTo>
                  <a:cubicBezTo>
                    <a:pt x="9788" y="762"/>
                    <a:pt x="9669" y="881"/>
                    <a:pt x="9526" y="881"/>
                  </a:cubicBezTo>
                  <a:cubicBezTo>
                    <a:pt x="9384" y="881"/>
                    <a:pt x="9265" y="762"/>
                    <a:pt x="9265" y="595"/>
                  </a:cubicBezTo>
                  <a:cubicBezTo>
                    <a:pt x="9241" y="476"/>
                    <a:pt x="9384" y="334"/>
                    <a:pt x="9526" y="334"/>
                  </a:cubicBezTo>
                  <a:close/>
                  <a:moveTo>
                    <a:pt x="7359" y="1072"/>
                  </a:moveTo>
                  <a:cubicBezTo>
                    <a:pt x="7502" y="1072"/>
                    <a:pt x="7621" y="1191"/>
                    <a:pt x="7621" y="1358"/>
                  </a:cubicBezTo>
                  <a:cubicBezTo>
                    <a:pt x="7621" y="1500"/>
                    <a:pt x="7502" y="1619"/>
                    <a:pt x="7359" y="1619"/>
                  </a:cubicBezTo>
                  <a:cubicBezTo>
                    <a:pt x="7216" y="1619"/>
                    <a:pt x="7097" y="1500"/>
                    <a:pt x="7097" y="1358"/>
                  </a:cubicBezTo>
                  <a:cubicBezTo>
                    <a:pt x="7097" y="1191"/>
                    <a:pt x="7216" y="1072"/>
                    <a:pt x="7359" y="1072"/>
                  </a:cubicBezTo>
                  <a:close/>
                  <a:moveTo>
                    <a:pt x="6145" y="2739"/>
                  </a:moveTo>
                  <a:cubicBezTo>
                    <a:pt x="6288" y="2739"/>
                    <a:pt x="6407" y="2858"/>
                    <a:pt x="6407" y="3025"/>
                  </a:cubicBezTo>
                  <a:cubicBezTo>
                    <a:pt x="6407" y="3167"/>
                    <a:pt x="6288" y="3287"/>
                    <a:pt x="6145" y="3287"/>
                  </a:cubicBezTo>
                  <a:cubicBezTo>
                    <a:pt x="5978" y="3287"/>
                    <a:pt x="5859" y="3167"/>
                    <a:pt x="5859" y="3025"/>
                  </a:cubicBezTo>
                  <a:cubicBezTo>
                    <a:pt x="5859" y="2858"/>
                    <a:pt x="5978" y="2739"/>
                    <a:pt x="6145" y="2739"/>
                  </a:cubicBezTo>
                  <a:close/>
                  <a:moveTo>
                    <a:pt x="2025" y="4096"/>
                  </a:moveTo>
                  <a:cubicBezTo>
                    <a:pt x="2168" y="4096"/>
                    <a:pt x="2287" y="4215"/>
                    <a:pt x="2287" y="4358"/>
                  </a:cubicBezTo>
                  <a:cubicBezTo>
                    <a:pt x="2287" y="4501"/>
                    <a:pt x="2168" y="4620"/>
                    <a:pt x="2025" y="4620"/>
                  </a:cubicBezTo>
                  <a:cubicBezTo>
                    <a:pt x="1882" y="4620"/>
                    <a:pt x="1763" y="4501"/>
                    <a:pt x="1763" y="4358"/>
                  </a:cubicBezTo>
                  <a:cubicBezTo>
                    <a:pt x="1763" y="4239"/>
                    <a:pt x="1882" y="4096"/>
                    <a:pt x="2025" y="4096"/>
                  </a:cubicBezTo>
                  <a:close/>
                  <a:moveTo>
                    <a:pt x="4716" y="4644"/>
                  </a:moveTo>
                  <a:cubicBezTo>
                    <a:pt x="4859" y="4644"/>
                    <a:pt x="4978" y="4763"/>
                    <a:pt x="4978" y="4930"/>
                  </a:cubicBezTo>
                  <a:cubicBezTo>
                    <a:pt x="4978" y="5073"/>
                    <a:pt x="4859" y="5192"/>
                    <a:pt x="4716" y="5192"/>
                  </a:cubicBezTo>
                  <a:cubicBezTo>
                    <a:pt x="4549" y="5192"/>
                    <a:pt x="4430" y="5073"/>
                    <a:pt x="4430" y="4930"/>
                  </a:cubicBezTo>
                  <a:cubicBezTo>
                    <a:pt x="4406" y="4763"/>
                    <a:pt x="4525" y="4644"/>
                    <a:pt x="4716" y="4644"/>
                  </a:cubicBezTo>
                  <a:close/>
                  <a:moveTo>
                    <a:pt x="9526" y="0"/>
                  </a:moveTo>
                  <a:cubicBezTo>
                    <a:pt x="9169" y="0"/>
                    <a:pt x="8907" y="286"/>
                    <a:pt x="8907" y="643"/>
                  </a:cubicBezTo>
                  <a:lnTo>
                    <a:pt x="8907" y="691"/>
                  </a:lnTo>
                  <a:lnTo>
                    <a:pt x="7883" y="1024"/>
                  </a:lnTo>
                  <a:cubicBezTo>
                    <a:pt x="7764" y="834"/>
                    <a:pt x="7574" y="715"/>
                    <a:pt x="7336" y="715"/>
                  </a:cubicBezTo>
                  <a:cubicBezTo>
                    <a:pt x="7026" y="762"/>
                    <a:pt x="6764" y="1000"/>
                    <a:pt x="6740" y="1286"/>
                  </a:cubicBezTo>
                  <a:cubicBezTo>
                    <a:pt x="6740" y="1477"/>
                    <a:pt x="6764" y="1619"/>
                    <a:pt x="6883" y="1739"/>
                  </a:cubicBezTo>
                  <a:lnTo>
                    <a:pt x="6407" y="2429"/>
                  </a:lnTo>
                  <a:cubicBezTo>
                    <a:pt x="6337" y="2394"/>
                    <a:pt x="6255" y="2372"/>
                    <a:pt x="6178" y="2372"/>
                  </a:cubicBezTo>
                  <a:cubicBezTo>
                    <a:pt x="6150" y="2372"/>
                    <a:pt x="6123" y="2375"/>
                    <a:pt x="6097" y="2382"/>
                  </a:cubicBezTo>
                  <a:cubicBezTo>
                    <a:pt x="5811" y="2429"/>
                    <a:pt x="5573" y="2667"/>
                    <a:pt x="5549" y="2953"/>
                  </a:cubicBezTo>
                  <a:cubicBezTo>
                    <a:pt x="5502" y="3144"/>
                    <a:pt x="5573" y="3310"/>
                    <a:pt x="5692" y="3429"/>
                  </a:cubicBezTo>
                  <a:lnTo>
                    <a:pt x="5002" y="4382"/>
                  </a:lnTo>
                  <a:cubicBezTo>
                    <a:pt x="4906" y="4334"/>
                    <a:pt x="4835" y="4334"/>
                    <a:pt x="4716" y="4334"/>
                  </a:cubicBezTo>
                  <a:cubicBezTo>
                    <a:pt x="4430" y="4334"/>
                    <a:pt x="4240" y="4477"/>
                    <a:pt x="4121" y="4715"/>
                  </a:cubicBezTo>
                  <a:lnTo>
                    <a:pt x="2692" y="4382"/>
                  </a:lnTo>
                  <a:cubicBezTo>
                    <a:pt x="2692" y="4051"/>
                    <a:pt x="2406" y="3781"/>
                    <a:pt x="2060" y="3781"/>
                  </a:cubicBezTo>
                  <a:cubicBezTo>
                    <a:pt x="2033" y="3781"/>
                    <a:pt x="2005" y="3783"/>
                    <a:pt x="1977" y="3787"/>
                  </a:cubicBezTo>
                  <a:cubicBezTo>
                    <a:pt x="1668" y="3810"/>
                    <a:pt x="1430" y="4049"/>
                    <a:pt x="1406" y="4358"/>
                  </a:cubicBezTo>
                  <a:cubicBezTo>
                    <a:pt x="1382" y="4501"/>
                    <a:pt x="1430" y="4644"/>
                    <a:pt x="1501" y="4763"/>
                  </a:cubicBezTo>
                  <a:lnTo>
                    <a:pt x="24" y="6882"/>
                  </a:lnTo>
                  <a:cubicBezTo>
                    <a:pt x="1" y="6906"/>
                    <a:pt x="1" y="7002"/>
                    <a:pt x="96" y="7073"/>
                  </a:cubicBezTo>
                  <a:cubicBezTo>
                    <a:pt x="120" y="7097"/>
                    <a:pt x="144" y="7097"/>
                    <a:pt x="191" y="7097"/>
                  </a:cubicBezTo>
                  <a:cubicBezTo>
                    <a:pt x="239" y="7097"/>
                    <a:pt x="310" y="7073"/>
                    <a:pt x="334" y="7025"/>
                  </a:cubicBezTo>
                  <a:lnTo>
                    <a:pt x="1787" y="4954"/>
                  </a:lnTo>
                  <a:cubicBezTo>
                    <a:pt x="1882" y="4977"/>
                    <a:pt x="1977" y="5001"/>
                    <a:pt x="2049" y="5001"/>
                  </a:cubicBezTo>
                  <a:cubicBezTo>
                    <a:pt x="2287" y="5001"/>
                    <a:pt x="2501" y="4882"/>
                    <a:pt x="2596" y="4715"/>
                  </a:cubicBezTo>
                  <a:lnTo>
                    <a:pt x="4073" y="5049"/>
                  </a:lnTo>
                  <a:cubicBezTo>
                    <a:pt x="4141" y="5344"/>
                    <a:pt x="4404" y="5574"/>
                    <a:pt x="4718" y="5574"/>
                  </a:cubicBezTo>
                  <a:cubicBezTo>
                    <a:pt x="4733" y="5574"/>
                    <a:pt x="4748" y="5574"/>
                    <a:pt x="4764" y="5573"/>
                  </a:cubicBezTo>
                  <a:cubicBezTo>
                    <a:pt x="5073" y="5549"/>
                    <a:pt x="5264" y="5311"/>
                    <a:pt x="5335" y="5049"/>
                  </a:cubicBezTo>
                  <a:cubicBezTo>
                    <a:pt x="5359" y="4882"/>
                    <a:pt x="5335" y="4763"/>
                    <a:pt x="5240" y="4644"/>
                  </a:cubicBezTo>
                  <a:lnTo>
                    <a:pt x="5954" y="3644"/>
                  </a:lnTo>
                  <a:cubicBezTo>
                    <a:pt x="6050" y="3668"/>
                    <a:pt x="6097" y="3668"/>
                    <a:pt x="6192" y="3668"/>
                  </a:cubicBezTo>
                  <a:cubicBezTo>
                    <a:pt x="6502" y="3644"/>
                    <a:pt x="6740" y="3406"/>
                    <a:pt x="6764" y="3096"/>
                  </a:cubicBezTo>
                  <a:cubicBezTo>
                    <a:pt x="6764" y="2953"/>
                    <a:pt x="6740" y="2810"/>
                    <a:pt x="6645" y="2691"/>
                  </a:cubicBezTo>
                  <a:lnTo>
                    <a:pt x="7145" y="2001"/>
                  </a:lnTo>
                  <a:cubicBezTo>
                    <a:pt x="7216" y="2024"/>
                    <a:pt x="7264" y="2024"/>
                    <a:pt x="7359" y="2024"/>
                  </a:cubicBezTo>
                  <a:cubicBezTo>
                    <a:pt x="7717" y="2024"/>
                    <a:pt x="7979" y="1762"/>
                    <a:pt x="7979" y="1405"/>
                  </a:cubicBezTo>
                  <a:lnTo>
                    <a:pt x="9026" y="1048"/>
                  </a:lnTo>
                  <a:cubicBezTo>
                    <a:pt x="9131" y="1215"/>
                    <a:pt x="9308" y="1291"/>
                    <a:pt x="9511" y="1291"/>
                  </a:cubicBezTo>
                  <a:cubicBezTo>
                    <a:pt x="9540" y="1291"/>
                    <a:pt x="9569" y="1289"/>
                    <a:pt x="9598" y="1286"/>
                  </a:cubicBezTo>
                  <a:cubicBezTo>
                    <a:pt x="9884" y="1262"/>
                    <a:pt x="10122" y="1024"/>
                    <a:pt x="10146" y="715"/>
                  </a:cubicBezTo>
                  <a:cubicBezTo>
                    <a:pt x="10193" y="334"/>
                    <a:pt x="9884" y="0"/>
                    <a:pt x="9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84"/>
            <p:cNvSpPr/>
            <p:nvPr/>
          </p:nvSpPr>
          <p:spPr>
            <a:xfrm>
              <a:off x="5002338" y="4264627"/>
              <a:ext cx="302503" cy="181812"/>
            </a:xfrm>
            <a:custGeom>
              <a:rect b="b" l="l" r="r" t="t"/>
              <a:pathLst>
                <a:path extrusionOk="0" h="6098" w="10146">
                  <a:moveTo>
                    <a:pt x="9503" y="358"/>
                  </a:moveTo>
                  <a:cubicBezTo>
                    <a:pt x="9646" y="358"/>
                    <a:pt x="9765" y="477"/>
                    <a:pt x="9765" y="620"/>
                  </a:cubicBezTo>
                  <a:cubicBezTo>
                    <a:pt x="9765" y="763"/>
                    <a:pt x="9646" y="882"/>
                    <a:pt x="9503" y="882"/>
                  </a:cubicBezTo>
                  <a:cubicBezTo>
                    <a:pt x="9360" y="882"/>
                    <a:pt x="9241" y="763"/>
                    <a:pt x="9241" y="620"/>
                  </a:cubicBezTo>
                  <a:cubicBezTo>
                    <a:pt x="9241" y="477"/>
                    <a:pt x="9360" y="358"/>
                    <a:pt x="9503" y="358"/>
                  </a:cubicBezTo>
                  <a:close/>
                  <a:moveTo>
                    <a:pt x="4478" y="3549"/>
                  </a:moveTo>
                  <a:cubicBezTo>
                    <a:pt x="4621" y="3549"/>
                    <a:pt x="4740" y="3668"/>
                    <a:pt x="4740" y="3811"/>
                  </a:cubicBezTo>
                  <a:cubicBezTo>
                    <a:pt x="4764" y="3930"/>
                    <a:pt x="4621" y="4073"/>
                    <a:pt x="4478" y="4073"/>
                  </a:cubicBezTo>
                  <a:cubicBezTo>
                    <a:pt x="4311" y="4073"/>
                    <a:pt x="4192" y="3954"/>
                    <a:pt x="4192" y="3811"/>
                  </a:cubicBezTo>
                  <a:cubicBezTo>
                    <a:pt x="4192" y="3668"/>
                    <a:pt x="4311" y="3549"/>
                    <a:pt x="4478" y="3549"/>
                  </a:cubicBezTo>
                  <a:close/>
                  <a:moveTo>
                    <a:pt x="1787" y="3906"/>
                  </a:moveTo>
                  <a:cubicBezTo>
                    <a:pt x="1930" y="3906"/>
                    <a:pt x="2049" y="4025"/>
                    <a:pt x="2049" y="4168"/>
                  </a:cubicBezTo>
                  <a:cubicBezTo>
                    <a:pt x="2049" y="4287"/>
                    <a:pt x="1930" y="4430"/>
                    <a:pt x="1787" y="4430"/>
                  </a:cubicBezTo>
                  <a:cubicBezTo>
                    <a:pt x="1644" y="4430"/>
                    <a:pt x="1525" y="4311"/>
                    <a:pt x="1525" y="4168"/>
                  </a:cubicBezTo>
                  <a:cubicBezTo>
                    <a:pt x="1525" y="4025"/>
                    <a:pt x="1644" y="3906"/>
                    <a:pt x="1787" y="3906"/>
                  </a:cubicBezTo>
                  <a:close/>
                  <a:moveTo>
                    <a:pt x="7336" y="4335"/>
                  </a:moveTo>
                  <a:cubicBezTo>
                    <a:pt x="7478" y="4335"/>
                    <a:pt x="7597" y="4454"/>
                    <a:pt x="7597" y="4621"/>
                  </a:cubicBezTo>
                  <a:cubicBezTo>
                    <a:pt x="7597" y="4763"/>
                    <a:pt x="7478" y="4883"/>
                    <a:pt x="7336" y="4883"/>
                  </a:cubicBezTo>
                  <a:cubicBezTo>
                    <a:pt x="7169" y="4883"/>
                    <a:pt x="7050" y="4763"/>
                    <a:pt x="7050" y="4621"/>
                  </a:cubicBezTo>
                  <a:cubicBezTo>
                    <a:pt x="7050" y="4454"/>
                    <a:pt x="7169" y="4335"/>
                    <a:pt x="7336" y="4335"/>
                  </a:cubicBezTo>
                  <a:close/>
                  <a:moveTo>
                    <a:pt x="9526" y="1"/>
                  </a:moveTo>
                  <a:cubicBezTo>
                    <a:pt x="9169" y="1"/>
                    <a:pt x="8907" y="263"/>
                    <a:pt x="8907" y="620"/>
                  </a:cubicBezTo>
                  <a:cubicBezTo>
                    <a:pt x="8907" y="858"/>
                    <a:pt x="9026" y="1072"/>
                    <a:pt x="9193" y="1167"/>
                  </a:cubicBezTo>
                  <a:lnTo>
                    <a:pt x="8955" y="1834"/>
                  </a:lnTo>
                  <a:lnTo>
                    <a:pt x="8883" y="1834"/>
                  </a:lnTo>
                  <a:cubicBezTo>
                    <a:pt x="8788" y="1834"/>
                    <a:pt x="8693" y="1930"/>
                    <a:pt x="8693" y="2025"/>
                  </a:cubicBezTo>
                  <a:cubicBezTo>
                    <a:pt x="8693" y="2096"/>
                    <a:pt x="8788" y="2191"/>
                    <a:pt x="8883" y="2191"/>
                  </a:cubicBezTo>
                  <a:cubicBezTo>
                    <a:pt x="9026" y="2191"/>
                    <a:pt x="9145" y="2311"/>
                    <a:pt x="9145" y="2477"/>
                  </a:cubicBezTo>
                  <a:cubicBezTo>
                    <a:pt x="9145" y="2620"/>
                    <a:pt x="9026" y="2739"/>
                    <a:pt x="8883" y="2739"/>
                  </a:cubicBezTo>
                  <a:cubicBezTo>
                    <a:pt x="8764" y="2739"/>
                    <a:pt x="8645" y="2644"/>
                    <a:pt x="8598" y="2525"/>
                  </a:cubicBezTo>
                  <a:cubicBezTo>
                    <a:pt x="8578" y="2446"/>
                    <a:pt x="8509" y="2400"/>
                    <a:pt x="8446" y="2400"/>
                  </a:cubicBezTo>
                  <a:cubicBezTo>
                    <a:pt x="8432" y="2400"/>
                    <a:pt x="8419" y="2402"/>
                    <a:pt x="8407" y="2406"/>
                  </a:cubicBezTo>
                  <a:cubicBezTo>
                    <a:pt x="8312" y="2430"/>
                    <a:pt x="8240" y="2525"/>
                    <a:pt x="8288" y="2620"/>
                  </a:cubicBezTo>
                  <a:cubicBezTo>
                    <a:pt x="8312" y="2739"/>
                    <a:pt x="8360" y="2834"/>
                    <a:pt x="8455" y="2906"/>
                  </a:cubicBezTo>
                  <a:lnTo>
                    <a:pt x="7621" y="4025"/>
                  </a:lnTo>
                  <a:cubicBezTo>
                    <a:pt x="7526" y="3954"/>
                    <a:pt x="7455" y="3930"/>
                    <a:pt x="7336" y="3930"/>
                  </a:cubicBezTo>
                  <a:cubicBezTo>
                    <a:pt x="7050" y="3930"/>
                    <a:pt x="6859" y="4073"/>
                    <a:pt x="6764" y="4311"/>
                  </a:cubicBezTo>
                  <a:lnTo>
                    <a:pt x="5121" y="3787"/>
                  </a:lnTo>
                  <a:lnTo>
                    <a:pt x="5121" y="3739"/>
                  </a:lnTo>
                  <a:cubicBezTo>
                    <a:pt x="5121" y="3382"/>
                    <a:pt x="4859" y="3120"/>
                    <a:pt x="4502" y="3120"/>
                  </a:cubicBezTo>
                  <a:cubicBezTo>
                    <a:pt x="4192" y="3120"/>
                    <a:pt x="3930" y="3358"/>
                    <a:pt x="3882" y="3620"/>
                  </a:cubicBezTo>
                  <a:lnTo>
                    <a:pt x="2358" y="3811"/>
                  </a:lnTo>
                  <a:cubicBezTo>
                    <a:pt x="2239" y="3597"/>
                    <a:pt x="2025" y="3477"/>
                    <a:pt x="1787" y="3477"/>
                  </a:cubicBezTo>
                  <a:cubicBezTo>
                    <a:pt x="1430" y="3477"/>
                    <a:pt x="1168" y="3739"/>
                    <a:pt x="1168" y="4097"/>
                  </a:cubicBezTo>
                  <a:cubicBezTo>
                    <a:pt x="1168" y="4216"/>
                    <a:pt x="1191" y="4335"/>
                    <a:pt x="1263" y="4430"/>
                  </a:cubicBezTo>
                  <a:lnTo>
                    <a:pt x="72" y="5835"/>
                  </a:lnTo>
                  <a:cubicBezTo>
                    <a:pt x="1" y="5883"/>
                    <a:pt x="1" y="6002"/>
                    <a:pt x="96" y="6073"/>
                  </a:cubicBezTo>
                  <a:cubicBezTo>
                    <a:pt x="120" y="6097"/>
                    <a:pt x="144" y="6097"/>
                    <a:pt x="215" y="6097"/>
                  </a:cubicBezTo>
                  <a:cubicBezTo>
                    <a:pt x="263" y="6097"/>
                    <a:pt x="310" y="6073"/>
                    <a:pt x="334" y="6049"/>
                  </a:cubicBezTo>
                  <a:lnTo>
                    <a:pt x="1525" y="4644"/>
                  </a:lnTo>
                  <a:cubicBezTo>
                    <a:pt x="1620" y="4668"/>
                    <a:pt x="1692" y="4692"/>
                    <a:pt x="1787" y="4692"/>
                  </a:cubicBezTo>
                  <a:cubicBezTo>
                    <a:pt x="2120" y="4692"/>
                    <a:pt x="2382" y="4430"/>
                    <a:pt x="2406" y="4097"/>
                  </a:cubicBezTo>
                  <a:lnTo>
                    <a:pt x="3906" y="3930"/>
                  </a:lnTo>
                  <a:cubicBezTo>
                    <a:pt x="4002" y="4168"/>
                    <a:pt x="4240" y="4311"/>
                    <a:pt x="4502" y="4311"/>
                  </a:cubicBezTo>
                  <a:cubicBezTo>
                    <a:pt x="4716" y="4311"/>
                    <a:pt x="4906" y="4192"/>
                    <a:pt x="5026" y="4049"/>
                  </a:cubicBezTo>
                  <a:lnTo>
                    <a:pt x="6740" y="4621"/>
                  </a:lnTo>
                  <a:cubicBezTo>
                    <a:pt x="6788" y="4906"/>
                    <a:pt x="7026" y="5121"/>
                    <a:pt x="7359" y="5121"/>
                  </a:cubicBezTo>
                  <a:cubicBezTo>
                    <a:pt x="7717" y="5121"/>
                    <a:pt x="7979" y="4859"/>
                    <a:pt x="7979" y="4501"/>
                  </a:cubicBezTo>
                  <a:cubicBezTo>
                    <a:pt x="7979" y="4382"/>
                    <a:pt x="7955" y="4287"/>
                    <a:pt x="7883" y="4192"/>
                  </a:cubicBezTo>
                  <a:lnTo>
                    <a:pt x="8788" y="3001"/>
                  </a:lnTo>
                  <a:lnTo>
                    <a:pt x="8907" y="3001"/>
                  </a:lnTo>
                  <a:cubicBezTo>
                    <a:pt x="9265" y="3001"/>
                    <a:pt x="9526" y="2739"/>
                    <a:pt x="9526" y="2382"/>
                  </a:cubicBezTo>
                  <a:cubicBezTo>
                    <a:pt x="9526" y="2168"/>
                    <a:pt x="9431" y="2025"/>
                    <a:pt x="9288" y="1906"/>
                  </a:cubicBezTo>
                  <a:lnTo>
                    <a:pt x="9550" y="1167"/>
                  </a:lnTo>
                  <a:cubicBezTo>
                    <a:pt x="9585" y="1175"/>
                    <a:pt x="9619" y="1179"/>
                    <a:pt x="9652" y="1179"/>
                  </a:cubicBezTo>
                  <a:cubicBezTo>
                    <a:pt x="9936" y="1179"/>
                    <a:pt x="10146" y="918"/>
                    <a:pt x="10146" y="620"/>
                  </a:cubicBezTo>
                  <a:cubicBezTo>
                    <a:pt x="10146" y="263"/>
                    <a:pt x="9884" y="1"/>
                    <a:pt x="9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84"/>
            <p:cNvSpPr/>
            <p:nvPr/>
          </p:nvSpPr>
          <p:spPr>
            <a:xfrm>
              <a:off x="4957614" y="4147482"/>
              <a:ext cx="354321" cy="355037"/>
            </a:xfrm>
            <a:custGeom>
              <a:rect b="b" l="l" r="r" t="t"/>
              <a:pathLst>
                <a:path extrusionOk="0" h="11908" w="11884">
                  <a:moveTo>
                    <a:pt x="929" y="0"/>
                  </a:moveTo>
                  <a:cubicBezTo>
                    <a:pt x="810" y="0"/>
                    <a:pt x="715" y="48"/>
                    <a:pt x="715" y="167"/>
                  </a:cubicBezTo>
                  <a:lnTo>
                    <a:pt x="715" y="977"/>
                  </a:lnTo>
                  <a:lnTo>
                    <a:pt x="524" y="977"/>
                  </a:lnTo>
                  <a:cubicBezTo>
                    <a:pt x="429" y="977"/>
                    <a:pt x="334" y="1048"/>
                    <a:pt x="334" y="1119"/>
                  </a:cubicBezTo>
                  <a:cubicBezTo>
                    <a:pt x="334" y="1239"/>
                    <a:pt x="405" y="1334"/>
                    <a:pt x="524" y="1334"/>
                  </a:cubicBezTo>
                  <a:lnTo>
                    <a:pt x="715" y="1334"/>
                  </a:lnTo>
                  <a:lnTo>
                    <a:pt x="715" y="2239"/>
                  </a:lnTo>
                  <a:lnTo>
                    <a:pt x="524" y="2239"/>
                  </a:lnTo>
                  <a:cubicBezTo>
                    <a:pt x="429" y="2239"/>
                    <a:pt x="334" y="2286"/>
                    <a:pt x="334" y="2382"/>
                  </a:cubicBezTo>
                  <a:cubicBezTo>
                    <a:pt x="334" y="2501"/>
                    <a:pt x="405" y="2596"/>
                    <a:pt x="524" y="2596"/>
                  </a:cubicBezTo>
                  <a:lnTo>
                    <a:pt x="715" y="2596"/>
                  </a:lnTo>
                  <a:lnTo>
                    <a:pt x="715" y="3477"/>
                  </a:lnTo>
                  <a:lnTo>
                    <a:pt x="524" y="3477"/>
                  </a:lnTo>
                  <a:cubicBezTo>
                    <a:pt x="429" y="3477"/>
                    <a:pt x="334" y="3549"/>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8"/>
                  </a:lnTo>
                  <a:lnTo>
                    <a:pt x="524" y="5978"/>
                  </a:lnTo>
                  <a:cubicBezTo>
                    <a:pt x="429" y="5978"/>
                    <a:pt x="334" y="6049"/>
                    <a:pt x="334" y="6120"/>
                  </a:cubicBezTo>
                  <a:cubicBezTo>
                    <a:pt x="334" y="6240"/>
                    <a:pt x="405" y="6335"/>
                    <a:pt x="524" y="6335"/>
                  </a:cubicBezTo>
                  <a:lnTo>
                    <a:pt x="715" y="6335"/>
                  </a:lnTo>
                  <a:lnTo>
                    <a:pt x="715" y="7240"/>
                  </a:lnTo>
                  <a:lnTo>
                    <a:pt x="524" y="7240"/>
                  </a:lnTo>
                  <a:cubicBezTo>
                    <a:pt x="429" y="7240"/>
                    <a:pt x="334" y="7287"/>
                    <a:pt x="334" y="7383"/>
                  </a:cubicBezTo>
                  <a:cubicBezTo>
                    <a:pt x="334" y="7502"/>
                    <a:pt x="405" y="7597"/>
                    <a:pt x="524" y="7597"/>
                  </a:cubicBezTo>
                  <a:lnTo>
                    <a:pt x="715" y="7597"/>
                  </a:lnTo>
                  <a:lnTo>
                    <a:pt x="715" y="8478"/>
                  </a:lnTo>
                  <a:lnTo>
                    <a:pt x="524" y="8478"/>
                  </a:lnTo>
                  <a:cubicBezTo>
                    <a:pt x="429" y="8478"/>
                    <a:pt x="334" y="8550"/>
                    <a:pt x="334" y="8621"/>
                  </a:cubicBezTo>
                  <a:cubicBezTo>
                    <a:pt x="334" y="8740"/>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7"/>
                  </a:lnTo>
                  <a:lnTo>
                    <a:pt x="310" y="10717"/>
                  </a:lnTo>
                  <a:cubicBezTo>
                    <a:pt x="167" y="10717"/>
                    <a:pt x="0" y="10836"/>
                    <a:pt x="0" y="11002"/>
                  </a:cubicBezTo>
                  <a:lnTo>
                    <a:pt x="0" y="11693"/>
                  </a:lnTo>
                  <a:cubicBezTo>
                    <a:pt x="0" y="11788"/>
                    <a:pt x="96" y="11884"/>
                    <a:pt x="191" y="11884"/>
                  </a:cubicBezTo>
                  <a:lnTo>
                    <a:pt x="1548" y="11884"/>
                  </a:lnTo>
                  <a:cubicBezTo>
                    <a:pt x="1596" y="11884"/>
                    <a:pt x="1620" y="11884"/>
                    <a:pt x="1644" y="11836"/>
                  </a:cubicBezTo>
                  <a:cubicBezTo>
                    <a:pt x="1763" y="11693"/>
                    <a:pt x="1667" y="11550"/>
                    <a:pt x="1524" y="11550"/>
                  </a:cubicBezTo>
                  <a:lnTo>
                    <a:pt x="334" y="11550"/>
                  </a:lnTo>
                  <a:lnTo>
                    <a:pt x="334" y="11074"/>
                  </a:lnTo>
                  <a:lnTo>
                    <a:pt x="11503" y="11074"/>
                  </a:lnTo>
                  <a:lnTo>
                    <a:pt x="11503" y="11550"/>
                  </a:lnTo>
                  <a:lnTo>
                    <a:pt x="2310" y="11550"/>
                  </a:lnTo>
                  <a:cubicBezTo>
                    <a:pt x="2215" y="11550"/>
                    <a:pt x="2120" y="11598"/>
                    <a:pt x="2120" y="11693"/>
                  </a:cubicBezTo>
                  <a:cubicBezTo>
                    <a:pt x="2120" y="11812"/>
                    <a:pt x="2191" y="11907"/>
                    <a:pt x="2310" y="11907"/>
                  </a:cubicBezTo>
                  <a:lnTo>
                    <a:pt x="11550" y="11907"/>
                  </a:lnTo>
                  <a:cubicBezTo>
                    <a:pt x="11717" y="11907"/>
                    <a:pt x="11860" y="11788"/>
                    <a:pt x="11860" y="11598"/>
                  </a:cubicBezTo>
                  <a:lnTo>
                    <a:pt x="11860" y="11050"/>
                  </a:lnTo>
                  <a:cubicBezTo>
                    <a:pt x="11884" y="10836"/>
                    <a:pt x="11765" y="10717"/>
                    <a:pt x="11622" y="10717"/>
                  </a:cubicBezTo>
                  <a:lnTo>
                    <a:pt x="1096" y="10717"/>
                  </a:lnTo>
                  <a:lnTo>
                    <a:pt x="1096" y="167"/>
                  </a:lnTo>
                  <a:cubicBezTo>
                    <a:pt x="1096" y="95"/>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9" name="Google Shape;21619;p84"/>
          <p:cNvGrpSpPr/>
          <p:nvPr/>
        </p:nvGrpSpPr>
        <p:grpSpPr>
          <a:xfrm>
            <a:off x="5518786" y="4147482"/>
            <a:ext cx="355037" cy="352207"/>
            <a:chOff x="5556873" y="4147482"/>
            <a:chExt cx="355037" cy="352207"/>
          </a:xfrm>
        </p:grpSpPr>
        <p:sp>
          <p:nvSpPr>
            <p:cNvPr id="21620" name="Google Shape;21620;p84"/>
            <p:cNvSpPr/>
            <p:nvPr/>
          </p:nvSpPr>
          <p:spPr>
            <a:xfrm>
              <a:off x="5563283" y="4410901"/>
              <a:ext cx="343678" cy="83810"/>
            </a:xfrm>
            <a:custGeom>
              <a:rect b="b" l="l" r="r" t="t"/>
              <a:pathLst>
                <a:path extrusionOk="0" h="2811" w="11527">
                  <a:moveTo>
                    <a:pt x="191" y="0"/>
                  </a:moveTo>
                  <a:cubicBezTo>
                    <a:pt x="95" y="0"/>
                    <a:pt x="0" y="96"/>
                    <a:pt x="0" y="191"/>
                  </a:cubicBezTo>
                  <a:lnTo>
                    <a:pt x="0" y="1405"/>
                  </a:lnTo>
                  <a:lnTo>
                    <a:pt x="0" y="2620"/>
                  </a:lnTo>
                  <a:cubicBezTo>
                    <a:pt x="0" y="2715"/>
                    <a:pt x="95" y="2810"/>
                    <a:pt x="191" y="2810"/>
                  </a:cubicBezTo>
                  <a:lnTo>
                    <a:pt x="10455" y="2810"/>
                  </a:lnTo>
                  <a:cubicBezTo>
                    <a:pt x="10502" y="2810"/>
                    <a:pt x="10574" y="2763"/>
                    <a:pt x="10598" y="2715"/>
                  </a:cubicBezTo>
                  <a:lnTo>
                    <a:pt x="11503" y="1501"/>
                  </a:lnTo>
                  <a:cubicBezTo>
                    <a:pt x="11526" y="1453"/>
                    <a:pt x="11526" y="1382"/>
                    <a:pt x="11503" y="1310"/>
                  </a:cubicBezTo>
                  <a:lnTo>
                    <a:pt x="10598" y="96"/>
                  </a:lnTo>
                  <a:cubicBezTo>
                    <a:pt x="10574" y="24"/>
                    <a:pt x="10502" y="0"/>
                    <a:pt x="1045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84"/>
            <p:cNvSpPr/>
            <p:nvPr/>
          </p:nvSpPr>
          <p:spPr>
            <a:xfrm>
              <a:off x="5563283" y="4289493"/>
              <a:ext cx="343678" cy="83094"/>
            </a:xfrm>
            <a:custGeom>
              <a:rect b="b" l="l" r="r" t="t"/>
              <a:pathLst>
                <a:path extrusionOk="0" h="2787" w="11527">
                  <a:moveTo>
                    <a:pt x="191" y="0"/>
                  </a:moveTo>
                  <a:cubicBezTo>
                    <a:pt x="95" y="0"/>
                    <a:pt x="0" y="95"/>
                    <a:pt x="0" y="167"/>
                  </a:cubicBezTo>
                  <a:lnTo>
                    <a:pt x="0" y="1405"/>
                  </a:lnTo>
                  <a:lnTo>
                    <a:pt x="0" y="2620"/>
                  </a:lnTo>
                  <a:cubicBezTo>
                    <a:pt x="0" y="2715"/>
                    <a:pt x="95" y="2786"/>
                    <a:pt x="191" y="2786"/>
                  </a:cubicBezTo>
                  <a:lnTo>
                    <a:pt x="10455" y="2786"/>
                  </a:lnTo>
                  <a:cubicBezTo>
                    <a:pt x="10502" y="2786"/>
                    <a:pt x="10574" y="2763"/>
                    <a:pt x="10598" y="2715"/>
                  </a:cubicBezTo>
                  <a:lnTo>
                    <a:pt x="11503" y="1477"/>
                  </a:lnTo>
                  <a:cubicBezTo>
                    <a:pt x="11526" y="1453"/>
                    <a:pt x="11526" y="1357"/>
                    <a:pt x="11503" y="1310"/>
                  </a:cubicBezTo>
                  <a:lnTo>
                    <a:pt x="10598" y="95"/>
                  </a:lnTo>
                  <a:cubicBezTo>
                    <a:pt x="10574" y="24"/>
                    <a:pt x="10502" y="0"/>
                    <a:pt x="1045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84"/>
            <p:cNvSpPr/>
            <p:nvPr/>
          </p:nvSpPr>
          <p:spPr>
            <a:xfrm>
              <a:off x="5563283" y="4166654"/>
              <a:ext cx="343678" cy="83810"/>
            </a:xfrm>
            <a:custGeom>
              <a:rect b="b" l="l" r="r" t="t"/>
              <a:pathLst>
                <a:path extrusionOk="0" h="2811" w="11527">
                  <a:moveTo>
                    <a:pt x="191" y="0"/>
                  </a:moveTo>
                  <a:cubicBezTo>
                    <a:pt x="95" y="0"/>
                    <a:pt x="0" y="95"/>
                    <a:pt x="0" y="191"/>
                  </a:cubicBezTo>
                  <a:lnTo>
                    <a:pt x="0" y="1405"/>
                  </a:lnTo>
                  <a:lnTo>
                    <a:pt x="0" y="2620"/>
                  </a:lnTo>
                  <a:cubicBezTo>
                    <a:pt x="0" y="2715"/>
                    <a:pt x="95" y="2810"/>
                    <a:pt x="191" y="2810"/>
                  </a:cubicBezTo>
                  <a:lnTo>
                    <a:pt x="10455" y="2810"/>
                  </a:lnTo>
                  <a:cubicBezTo>
                    <a:pt x="10502" y="2810"/>
                    <a:pt x="10574" y="2786"/>
                    <a:pt x="10598" y="2715"/>
                  </a:cubicBezTo>
                  <a:lnTo>
                    <a:pt x="11503" y="1500"/>
                  </a:lnTo>
                  <a:cubicBezTo>
                    <a:pt x="11526" y="1477"/>
                    <a:pt x="11526" y="1381"/>
                    <a:pt x="11503" y="1310"/>
                  </a:cubicBezTo>
                  <a:lnTo>
                    <a:pt x="10598" y="95"/>
                  </a:lnTo>
                  <a:cubicBezTo>
                    <a:pt x="10574" y="24"/>
                    <a:pt x="10502" y="0"/>
                    <a:pt x="1045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84"/>
            <p:cNvSpPr/>
            <p:nvPr/>
          </p:nvSpPr>
          <p:spPr>
            <a:xfrm>
              <a:off x="5860065" y="4411617"/>
              <a:ext cx="46183" cy="84526"/>
            </a:xfrm>
            <a:custGeom>
              <a:rect b="b" l="l" r="r" t="t"/>
              <a:pathLst>
                <a:path extrusionOk="0" h="2835" w="1549">
                  <a:moveTo>
                    <a:pt x="1" y="0"/>
                  </a:moveTo>
                  <a:cubicBezTo>
                    <a:pt x="48" y="0"/>
                    <a:pt x="120" y="48"/>
                    <a:pt x="143" y="95"/>
                  </a:cubicBezTo>
                  <a:lnTo>
                    <a:pt x="1025" y="1310"/>
                  </a:lnTo>
                  <a:cubicBezTo>
                    <a:pt x="1096" y="1381"/>
                    <a:pt x="1096" y="1477"/>
                    <a:pt x="1025" y="1524"/>
                  </a:cubicBezTo>
                  <a:lnTo>
                    <a:pt x="143" y="2739"/>
                  </a:lnTo>
                  <a:cubicBezTo>
                    <a:pt x="120" y="2810"/>
                    <a:pt x="48" y="2834"/>
                    <a:pt x="1" y="2834"/>
                  </a:cubicBezTo>
                  <a:lnTo>
                    <a:pt x="477" y="2834"/>
                  </a:lnTo>
                  <a:cubicBezTo>
                    <a:pt x="524" y="2834"/>
                    <a:pt x="596" y="2810"/>
                    <a:pt x="620" y="2739"/>
                  </a:cubicBezTo>
                  <a:lnTo>
                    <a:pt x="1501" y="1524"/>
                  </a:lnTo>
                  <a:cubicBezTo>
                    <a:pt x="1549" y="1429"/>
                    <a:pt x="1549" y="1358"/>
                    <a:pt x="1501" y="1310"/>
                  </a:cubicBezTo>
                  <a:lnTo>
                    <a:pt x="620" y="95"/>
                  </a:lnTo>
                  <a:cubicBezTo>
                    <a:pt x="596"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84"/>
            <p:cNvSpPr/>
            <p:nvPr/>
          </p:nvSpPr>
          <p:spPr>
            <a:xfrm>
              <a:off x="5860065" y="4289493"/>
              <a:ext cx="46183" cy="84496"/>
            </a:xfrm>
            <a:custGeom>
              <a:rect b="b" l="l" r="r" t="t"/>
              <a:pathLst>
                <a:path extrusionOk="0" h="2834" w="1549">
                  <a:moveTo>
                    <a:pt x="1" y="0"/>
                  </a:moveTo>
                  <a:cubicBezTo>
                    <a:pt x="48" y="0"/>
                    <a:pt x="120" y="24"/>
                    <a:pt x="143" y="72"/>
                  </a:cubicBezTo>
                  <a:lnTo>
                    <a:pt x="1025" y="1310"/>
                  </a:lnTo>
                  <a:cubicBezTo>
                    <a:pt x="1096" y="1357"/>
                    <a:pt x="1096" y="1453"/>
                    <a:pt x="1025" y="1524"/>
                  </a:cubicBezTo>
                  <a:lnTo>
                    <a:pt x="143" y="2739"/>
                  </a:lnTo>
                  <a:cubicBezTo>
                    <a:pt x="120" y="2786"/>
                    <a:pt x="48" y="2834"/>
                    <a:pt x="1" y="2834"/>
                  </a:cubicBezTo>
                  <a:lnTo>
                    <a:pt x="477" y="2834"/>
                  </a:lnTo>
                  <a:cubicBezTo>
                    <a:pt x="524" y="2834"/>
                    <a:pt x="596" y="2786"/>
                    <a:pt x="620" y="2739"/>
                  </a:cubicBezTo>
                  <a:lnTo>
                    <a:pt x="1501" y="1524"/>
                  </a:lnTo>
                  <a:cubicBezTo>
                    <a:pt x="1549" y="1453"/>
                    <a:pt x="1549" y="1357"/>
                    <a:pt x="1501" y="1310"/>
                  </a:cubicBezTo>
                  <a:lnTo>
                    <a:pt x="620" y="72"/>
                  </a:lnTo>
                  <a:cubicBezTo>
                    <a:pt x="596" y="24"/>
                    <a:pt x="524"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84"/>
            <p:cNvSpPr/>
            <p:nvPr/>
          </p:nvSpPr>
          <p:spPr>
            <a:xfrm>
              <a:off x="5860065" y="4167370"/>
              <a:ext cx="46183" cy="83810"/>
            </a:xfrm>
            <a:custGeom>
              <a:rect b="b" l="l" r="r" t="t"/>
              <a:pathLst>
                <a:path extrusionOk="0" h="2811" w="1549">
                  <a:moveTo>
                    <a:pt x="1" y="0"/>
                  </a:moveTo>
                  <a:cubicBezTo>
                    <a:pt x="48" y="0"/>
                    <a:pt x="120" y="0"/>
                    <a:pt x="143" y="71"/>
                  </a:cubicBezTo>
                  <a:lnTo>
                    <a:pt x="1025" y="1286"/>
                  </a:lnTo>
                  <a:cubicBezTo>
                    <a:pt x="1096" y="1357"/>
                    <a:pt x="1096" y="1453"/>
                    <a:pt x="1025" y="1500"/>
                  </a:cubicBezTo>
                  <a:lnTo>
                    <a:pt x="143" y="2715"/>
                  </a:lnTo>
                  <a:cubicBezTo>
                    <a:pt x="120" y="2786"/>
                    <a:pt x="48" y="2810"/>
                    <a:pt x="1" y="2810"/>
                  </a:cubicBezTo>
                  <a:lnTo>
                    <a:pt x="477" y="2810"/>
                  </a:lnTo>
                  <a:cubicBezTo>
                    <a:pt x="524" y="2810"/>
                    <a:pt x="596" y="2786"/>
                    <a:pt x="620" y="2715"/>
                  </a:cubicBezTo>
                  <a:lnTo>
                    <a:pt x="1501" y="1500"/>
                  </a:lnTo>
                  <a:cubicBezTo>
                    <a:pt x="1549" y="1453"/>
                    <a:pt x="1549" y="1357"/>
                    <a:pt x="1501" y="1286"/>
                  </a:cubicBezTo>
                  <a:lnTo>
                    <a:pt x="620" y="71"/>
                  </a:lnTo>
                  <a:cubicBezTo>
                    <a:pt x="596" y="48"/>
                    <a:pt x="524" y="0"/>
                    <a:pt x="47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84"/>
            <p:cNvSpPr/>
            <p:nvPr/>
          </p:nvSpPr>
          <p:spPr>
            <a:xfrm>
              <a:off x="5592383" y="4152432"/>
              <a:ext cx="55426" cy="64997"/>
            </a:xfrm>
            <a:custGeom>
              <a:rect b="b" l="l" r="r" t="t"/>
              <a:pathLst>
                <a:path extrusionOk="0" h="2180" w="1859">
                  <a:moveTo>
                    <a:pt x="191" y="1"/>
                  </a:moveTo>
                  <a:cubicBezTo>
                    <a:pt x="96" y="1"/>
                    <a:pt x="1" y="96"/>
                    <a:pt x="1" y="191"/>
                  </a:cubicBezTo>
                  <a:lnTo>
                    <a:pt x="1" y="1620"/>
                  </a:lnTo>
                  <a:cubicBezTo>
                    <a:pt x="1" y="1668"/>
                    <a:pt x="48" y="1763"/>
                    <a:pt x="120" y="1787"/>
                  </a:cubicBezTo>
                  <a:lnTo>
                    <a:pt x="882" y="2144"/>
                  </a:lnTo>
                  <a:cubicBezTo>
                    <a:pt x="882" y="2168"/>
                    <a:pt x="894" y="2180"/>
                    <a:pt x="914" y="2180"/>
                  </a:cubicBezTo>
                  <a:cubicBezTo>
                    <a:pt x="935" y="2180"/>
                    <a:pt x="965" y="2168"/>
                    <a:pt x="1001" y="2144"/>
                  </a:cubicBezTo>
                  <a:lnTo>
                    <a:pt x="1739" y="1787"/>
                  </a:lnTo>
                  <a:cubicBezTo>
                    <a:pt x="1787" y="1763"/>
                    <a:pt x="1858" y="1716"/>
                    <a:pt x="1858" y="1620"/>
                  </a:cubicBezTo>
                  <a:lnTo>
                    <a:pt x="1858" y="191"/>
                  </a:lnTo>
                  <a:cubicBezTo>
                    <a:pt x="1858" y="96"/>
                    <a:pt x="1763" y="1"/>
                    <a:pt x="166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84"/>
            <p:cNvSpPr/>
            <p:nvPr/>
          </p:nvSpPr>
          <p:spPr>
            <a:xfrm>
              <a:off x="5608722" y="4152432"/>
              <a:ext cx="38372" cy="64997"/>
            </a:xfrm>
            <a:custGeom>
              <a:rect b="b" l="l" r="r" t="t"/>
              <a:pathLst>
                <a:path extrusionOk="0" h="2180" w="1287">
                  <a:moveTo>
                    <a:pt x="762" y="1"/>
                  </a:moveTo>
                  <a:cubicBezTo>
                    <a:pt x="810" y="49"/>
                    <a:pt x="810" y="72"/>
                    <a:pt x="810" y="96"/>
                  </a:cubicBezTo>
                  <a:lnTo>
                    <a:pt x="810" y="1525"/>
                  </a:lnTo>
                  <a:cubicBezTo>
                    <a:pt x="810" y="1620"/>
                    <a:pt x="738" y="1668"/>
                    <a:pt x="691" y="1716"/>
                  </a:cubicBezTo>
                  <a:lnTo>
                    <a:pt x="0" y="2025"/>
                  </a:lnTo>
                  <a:lnTo>
                    <a:pt x="238" y="2144"/>
                  </a:lnTo>
                  <a:cubicBezTo>
                    <a:pt x="262" y="2168"/>
                    <a:pt x="292" y="2180"/>
                    <a:pt x="322" y="2180"/>
                  </a:cubicBezTo>
                  <a:cubicBezTo>
                    <a:pt x="352" y="2180"/>
                    <a:pt x="381" y="2168"/>
                    <a:pt x="405" y="2144"/>
                  </a:cubicBezTo>
                  <a:lnTo>
                    <a:pt x="1143" y="1787"/>
                  </a:lnTo>
                  <a:cubicBezTo>
                    <a:pt x="1239" y="1763"/>
                    <a:pt x="1286" y="1668"/>
                    <a:pt x="1286" y="1620"/>
                  </a:cubicBezTo>
                  <a:lnTo>
                    <a:pt x="1286" y="191"/>
                  </a:lnTo>
                  <a:cubicBezTo>
                    <a:pt x="1286" y="96"/>
                    <a:pt x="1191" y="1"/>
                    <a:pt x="1096"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84"/>
            <p:cNvSpPr/>
            <p:nvPr/>
          </p:nvSpPr>
          <p:spPr>
            <a:xfrm>
              <a:off x="5592383" y="4275271"/>
              <a:ext cx="55426" cy="64460"/>
            </a:xfrm>
            <a:custGeom>
              <a:rect b="b" l="l" r="r" t="t"/>
              <a:pathLst>
                <a:path extrusionOk="0" h="2162" w="1859">
                  <a:moveTo>
                    <a:pt x="191" y="1"/>
                  </a:moveTo>
                  <a:cubicBezTo>
                    <a:pt x="96" y="1"/>
                    <a:pt x="1" y="72"/>
                    <a:pt x="1" y="167"/>
                  </a:cubicBezTo>
                  <a:lnTo>
                    <a:pt x="1" y="1596"/>
                  </a:lnTo>
                  <a:cubicBezTo>
                    <a:pt x="1" y="1668"/>
                    <a:pt x="48" y="1739"/>
                    <a:pt x="120" y="1787"/>
                  </a:cubicBezTo>
                  <a:lnTo>
                    <a:pt x="882" y="2144"/>
                  </a:lnTo>
                  <a:cubicBezTo>
                    <a:pt x="882" y="2156"/>
                    <a:pt x="894" y="2162"/>
                    <a:pt x="914" y="2162"/>
                  </a:cubicBezTo>
                  <a:cubicBezTo>
                    <a:pt x="935" y="2162"/>
                    <a:pt x="965" y="2156"/>
                    <a:pt x="1001" y="2144"/>
                  </a:cubicBezTo>
                  <a:lnTo>
                    <a:pt x="1739" y="1787"/>
                  </a:lnTo>
                  <a:cubicBezTo>
                    <a:pt x="1787" y="1739"/>
                    <a:pt x="1858" y="1692"/>
                    <a:pt x="1858" y="1596"/>
                  </a:cubicBezTo>
                  <a:lnTo>
                    <a:pt x="1858" y="167"/>
                  </a:lnTo>
                  <a:cubicBezTo>
                    <a:pt x="1858" y="96"/>
                    <a:pt x="1763" y="1"/>
                    <a:pt x="1668"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84"/>
            <p:cNvSpPr/>
            <p:nvPr/>
          </p:nvSpPr>
          <p:spPr>
            <a:xfrm>
              <a:off x="5609438" y="4275152"/>
              <a:ext cx="38372" cy="64579"/>
            </a:xfrm>
            <a:custGeom>
              <a:rect b="b" l="l" r="r" t="t"/>
              <a:pathLst>
                <a:path extrusionOk="0" h="2166" w="1287">
                  <a:moveTo>
                    <a:pt x="1117" y="0"/>
                  </a:moveTo>
                  <a:cubicBezTo>
                    <a:pt x="1102" y="0"/>
                    <a:pt x="1087" y="2"/>
                    <a:pt x="1072" y="5"/>
                  </a:cubicBezTo>
                  <a:lnTo>
                    <a:pt x="786" y="5"/>
                  </a:lnTo>
                  <a:cubicBezTo>
                    <a:pt x="810" y="29"/>
                    <a:pt x="810" y="52"/>
                    <a:pt x="810" y="100"/>
                  </a:cubicBezTo>
                  <a:lnTo>
                    <a:pt x="810" y="1529"/>
                  </a:lnTo>
                  <a:cubicBezTo>
                    <a:pt x="810" y="1600"/>
                    <a:pt x="738" y="1672"/>
                    <a:pt x="691" y="1696"/>
                  </a:cubicBezTo>
                  <a:lnTo>
                    <a:pt x="0" y="2029"/>
                  </a:lnTo>
                  <a:lnTo>
                    <a:pt x="238" y="2148"/>
                  </a:lnTo>
                  <a:cubicBezTo>
                    <a:pt x="262" y="2160"/>
                    <a:pt x="292" y="2166"/>
                    <a:pt x="325" y="2166"/>
                  </a:cubicBezTo>
                  <a:cubicBezTo>
                    <a:pt x="357" y="2166"/>
                    <a:pt x="393" y="2160"/>
                    <a:pt x="429" y="2148"/>
                  </a:cubicBezTo>
                  <a:lnTo>
                    <a:pt x="1167" y="1791"/>
                  </a:lnTo>
                  <a:cubicBezTo>
                    <a:pt x="1262" y="1743"/>
                    <a:pt x="1286" y="1672"/>
                    <a:pt x="1286" y="1600"/>
                  </a:cubicBezTo>
                  <a:lnTo>
                    <a:pt x="1286" y="171"/>
                  </a:lnTo>
                  <a:cubicBezTo>
                    <a:pt x="1286" y="68"/>
                    <a:pt x="1214" y="0"/>
                    <a:pt x="1117"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84"/>
            <p:cNvSpPr/>
            <p:nvPr/>
          </p:nvSpPr>
          <p:spPr>
            <a:xfrm>
              <a:off x="5592383" y="4396709"/>
              <a:ext cx="55426" cy="64639"/>
            </a:xfrm>
            <a:custGeom>
              <a:rect b="b" l="l" r="r" t="t"/>
              <a:pathLst>
                <a:path extrusionOk="0" h="2168" w="1859">
                  <a:moveTo>
                    <a:pt x="191" y="0"/>
                  </a:moveTo>
                  <a:cubicBezTo>
                    <a:pt x="96" y="0"/>
                    <a:pt x="1" y="95"/>
                    <a:pt x="1" y="191"/>
                  </a:cubicBezTo>
                  <a:lnTo>
                    <a:pt x="1" y="1619"/>
                  </a:lnTo>
                  <a:cubicBezTo>
                    <a:pt x="1" y="1667"/>
                    <a:pt x="48" y="1762"/>
                    <a:pt x="120" y="1786"/>
                  </a:cubicBezTo>
                  <a:lnTo>
                    <a:pt x="882" y="2143"/>
                  </a:lnTo>
                  <a:cubicBezTo>
                    <a:pt x="882" y="2167"/>
                    <a:pt x="929" y="2167"/>
                    <a:pt x="1001" y="2167"/>
                  </a:cubicBezTo>
                  <a:lnTo>
                    <a:pt x="1739" y="1810"/>
                  </a:lnTo>
                  <a:cubicBezTo>
                    <a:pt x="1787" y="1786"/>
                    <a:pt x="1858" y="1738"/>
                    <a:pt x="1858" y="1643"/>
                  </a:cubicBezTo>
                  <a:lnTo>
                    <a:pt x="1858" y="191"/>
                  </a:lnTo>
                  <a:cubicBezTo>
                    <a:pt x="1858" y="95"/>
                    <a:pt x="1763" y="0"/>
                    <a:pt x="166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84"/>
            <p:cNvSpPr/>
            <p:nvPr/>
          </p:nvSpPr>
          <p:spPr>
            <a:xfrm>
              <a:off x="5609438" y="4396709"/>
              <a:ext cx="38372" cy="64460"/>
            </a:xfrm>
            <a:custGeom>
              <a:rect b="b" l="l" r="r" t="t"/>
              <a:pathLst>
                <a:path extrusionOk="0" h="2162" w="1287">
                  <a:moveTo>
                    <a:pt x="786" y="0"/>
                  </a:moveTo>
                  <a:cubicBezTo>
                    <a:pt x="810" y="24"/>
                    <a:pt x="810" y="71"/>
                    <a:pt x="810" y="95"/>
                  </a:cubicBezTo>
                  <a:lnTo>
                    <a:pt x="810" y="1524"/>
                  </a:lnTo>
                  <a:cubicBezTo>
                    <a:pt x="810" y="1619"/>
                    <a:pt x="738" y="1667"/>
                    <a:pt x="691" y="1691"/>
                  </a:cubicBezTo>
                  <a:lnTo>
                    <a:pt x="0" y="2024"/>
                  </a:lnTo>
                  <a:lnTo>
                    <a:pt x="238" y="2143"/>
                  </a:lnTo>
                  <a:cubicBezTo>
                    <a:pt x="262" y="2155"/>
                    <a:pt x="292" y="2161"/>
                    <a:pt x="325" y="2161"/>
                  </a:cubicBezTo>
                  <a:cubicBezTo>
                    <a:pt x="357" y="2161"/>
                    <a:pt x="393" y="2155"/>
                    <a:pt x="429" y="2143"/>
                  </a:cubicBezTo>
                  <a:lnTo>
                    <a:pt x="1167" y="1786"/>
                  </a:lnTo>
                  <a:cubicBezTo>
                    <a:pt x="1262" y="1762"/>
                    <a:pt x="1286" y="1667"/>
                    <a:pt x="1286" y="1619"/>
                  </a:cubicBezTo>
                  <a:lnTo>
                    <a:pt x="1286" y="191"/>
                  </a:lnTo>
                  <a:cubicBezTo>
                    <a:pt x="1286" y="95"/>
                    <a:pt x="1191" y="0"/>
                    <a:pt x="107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84"/>
            <p:cNvSpPr/>
            <p:nvPr/>
          </p:nvSpPr>
          <p:spPr>
            <a:xfrm>
              <a:off x="5558304" y="4147482"/>
              <a:ext cx="353606" cy="109361"/>
            </a:xfrm>
            <a:custGeom>
              <a:rect b="b" l="l" r="r" t="t"/>
              <a:pathLst>
                <a:path extrusionOk="0" h="3668" w="11860">
                  <a:moveTo>
                    <a:pt x="2787" y="357"/>
                  </a:moveTo>
                  <a:lnTo>
                    <a:pt x="2787" y="1786"/>
                  </a:lnTo>
                  <a:lnTo>
                    <a:pt x="2048" y="2143"/>
                  </a:lnTo>
                  <a:lnTo>
                    <a:pt x="1310" y="1786"/>
                  </a:lnTo>
                  <a:lnTo>
                    <a:pt x="1310" y="357"/>
                  </a:lnTo>
                  <a:close/>
                  <a:moveTo>
                    <a:pt x="1310" y="0"/>
                  </a:moveTo>
                  <a:cubicBezTo>
                    <a:pt x="1096" y="0"/>
                    <a:pt x="953" y="143"/>
                    <a:pt x="953" y="357"/>
                  </a:cubicBezTo>
                  <a:lnTo>
                    <a:pt x="953" y="476"/>
                  </a:lnTo>
                  <a:lnTo>
                    <a:pt x="358" y="476"/>
                  </a:lnTo>
                  <a:cubicBezTo>
                    <a:pt x="143" y="476"/>
                    <a:pt x="0" y="619"/>
                    <a:pt x="0" y="834"/>
                  </a:cubicBezTo>
                  <a:lnTo>
                    <a:pt x="0" y="3310"/>
                  </a:lnTo>
                  <a:cubicBezTo>
                    <a:pt x="0" y="3501"/>
                    <a:pt x="143" y="3668"/>
                    <a:pt x="358" y="3668"/>
                  </a:cubicBezTo>
                  <a:lnTo>
                    <a:pt x="10598" y="3668"/>
                  </a:lnTo>
                  <a:cubicBezTo>
                    <a:pt x="10717" y="3668"/>
                    <a:pt x="10788" y="3596"/>
                    <a:pt x="10884" y="3501"/>
                  </a:cubicBezTo>
                  <a:lnTo>
                    <a:pt x="11789" y="2286"/>
                  </a:lnTo>
                  <a:cubicBezTo>
                    <a:pt x="11860" y="2167"/>
                    <a:pt x="11860" y="2001"/>
                    <a:pt x="11789" y="1882"/>
                  </a:cubicBezTo>
                  <a:lnTo>
                    <a:pt x="10884" y="643"/>
                  </a:lnTo>
                  <a:cubicBezTo>
                    <a:pt x="10836" y="572"/>
                    <a:pt x="10598" y="500"/>
                    <a:pt x="10598" y="500"/>
                  </a:cubicBezTo>
                  <a:lnTo>
                    <a:pt x="9074" y="500"/>
                  </a:lnTo>
                  <a:cubicBezTo>
                    <a:pt x="8978" y="500"/>
                    <a:pt x="8931" y="572"/>
                    <a:pt x="8883" y="643"/>
                  </a:cubicBezTo>
                  <a:cubicBezTo>
                    <a:pt x="8859" y="762"/>
                    <a:pt x="8955" y="858"/>
                    <a:pt x="9074" y="858"/>
                  </a:cubicBezTo>
                  <a:lnTo>
                    <a:pt x="10622" y="858"/>
                  </a:lnTo>
                  <a:lnTo>
                    <a:pt x="11503" y="2072"/>
                  </a:lnTo>
                  <a:lnTo>
                    <a:pt x="10622" y="3310"/>
                  </a:lnTo>
                  <a:lnTo>
                    <a:pt x="358" y="3310"/>
                  </a:lnTo>
                  <a:lnTo>
                    <a:pt x="358" y="834"/>
                  </a:lnTo>
                  <a:lnTo>
                    <a:pt x="977" y="834"/>
                  </a:lnTo>
                  <a:lnTo>
                    <a:pt x="977" y="1786"/>
                  </a:lnTo>
                  <a:cubicBezTo>
                    <a:pt x="977" y="1929"/>
                    <a:pt x="1072" y="2048"/>
                    <a:pt x="1191" y="2120"/>
                  </a:cubicBezTo>
                  <a:lnTo>
                    <a:pt x="1929" y="2477"/>
                  </a:lnTo>
                  <a:cubicBezTo>
                    <a:pt x="1977" y="2501"/>
                    <a:pt x="2048" y="2501"/>
                    <a:pt x="2072" y="2501"/>
                  </a:cubicBezTo>
                  <a:cubicBezTo>
                    <a:pt x="2096" y="2501"/>
                    <a:pt x="2191" y="2501"/>
                    <a:pt x="2215" y="2477"/>
                  </a:cubicBezTo>
                  <a:lnTo>
                    <a:pt x="2977" y="2120"/>
                  </a:lnTo>
                  <a:cubicBezTo>
                    <a:pt x="3096" y="2048"/>
                    <a:pt x="3168" y="1929"/>
                    <a:pt x="3168" y="1786"/>
                  </a:cubicBezTo>
                  <a:lnTo>
                    <a:pt x="3168" y="834"/>
                  </a:lnTo>
                  <a:lnTo>
                    <a:pt x="8264" y="834"/>
                  </a:lnTo>
                  <a:cubicBezTo>
                    <a:pt x="8359" y="834"/>
                    <a:pt x="8407" y="762"/>
                    <a:pt x="8455" y="691"/>
                  </a:cubicBezTo>
                  <a:cubicBezTo>
                    <a:pt x="8478" y="572"/>
                    <a:pt x="8383" y="476"/>
                    <a:pt x="8264" y="476"/>
                  </a:cubicBezTo>
                  <a:lnTo>
                    <a:pt x="3144" y="476"/>
                  </a:lnTo>
                  <a:lnTo>
                    <a:pt x="3144" y="357"/>
                  </a:lnTo>
                  <a:cubicBezTo>
                    <a:pt x="3144" y="143"/>
                    <a:pt x="3001"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84"/>
            <p:cNvSpPr/>
            <p:nvPr/>
          </p:nvSpPr>
          <p:spPr>
            <a:xfrm>
              <a:off x="5558304" y="4271007"/>
              <a:ext cx="353606" cy="107960"/>
            </a:xfrm>
            <a:custGeom>
              <a:rect b="b" l="l" r="r" t="t"/>
              <a:pathLst>
                <a:path extrusionOk="0" h="3621" w="11860">
                  <a:moveTo>
                    <a:pt x="2787" y="310"/>
                  </a:moveTo>
                  <a:lnTo>
                    <a:pt x="2787" y="1739"/>
                  </a:lnTo>
                  <a:lnTo>
                    <a:pt x="2048" y="2097"/>
                  </a:lnTo>
                  <a:lnTo>
                    <a:pt x="1310" y="1739"/>
                  </a:lnTo>
                  <a:lnTo>
                    <a:pt x="1310" y="310"/>
                  </a:lnTo>
                  <a:close/>
                  <a:moveTo>
                    <a:pt x="10598" y="787"/>
                  </a:moveTo>
                  <a:lnTo>
                    <a:pt x="11479" y="2025"/>
                  </a:lnTo>
                  <a:lnTo>
                    <a:pt x="10598" y="3240"/>
                  </a:lnTo>
                  <a:lnTo>
                    <a:pt x="310" y="3240"/>
                  </a:lnTo>
                  <a:lnTo>
                    <a:pt x="310" y="787"/>
                  </a:lnTo>
                  <a:lnTo>
                    <a:pt x="953" y="834"/>
                  </a:lnTo>
                  <a:lnTo>
                    <a:pt x="953" y="1787"/>
                  </a:lnTo>
                  <a:cubicBezTo>
                    <a:pt x="953" y="1930"/>
                    <a:pt x="1024" y="2049"/>
                    <a:pt x="1144" y="2097"/>
                  </a:cubicBezTo>
                  <a:lnTo>
                    <a:pt x="1906" y="2454"/>
                  </a:lnTo>
                  <a:cubicBezTo>
                    <a:pt x="1953" y="2501"/>
                    <a:pt x="2025" y="2501"/>
                    <a:pt x="2048" y="2501"/>
                  </a:cubicBezTo>
                  <a:cubicBezTo>
                    <a:pt x="2072" y="2501"/>
                    <a:pt x="2168" y="2501"/>
                    <a:pt x="2191" y="2454"/>
                  </a:cubicBezTo>
                  <a:lnTo>
                    <a:pt x="2930" y="2097"/>
                  </a:lnTo>
                  <a:cubicBezTo>
                    <a:pt x="3049" y="2049"/>
                    <a:pt x="3144" y="1930"/>
                    <a:pt x="3144" y="1787"/>
                  </a:cubicBezTo>
                  <a:lnTo>
                    <a:pt x="3144" y="787"/>
                  </a:lnTo>
                  <a:close/>
                  <a:moveTo>
                    <a:pt x="1310" y="1"/>
                  </a:moveTo>
                  <a:cubicBezTo>
                    <a:pt x="1096" y="1"/>
                    <a:pt x="953" y="144"/>
                    <a:pt x="953" y="358"/>
                  </a:cubicBezTo>
                  <a:lnTo>
                    <a:pt x="953" y="477"/>
                  </a:lnTo>
                  <a:lnTo>
                    <a:pt x="358" y="477"/>
                  </a:lnTo>
                  <a:cubicBezTo>
                    <a:pt x="143" y="477"/>
                    <a:pt x="0" y="620"/>
                    <a:pt x="0" y="834"/>
                  </a:cubicBezTo>
                  <a:lnTo>
                    <a:pt x="0" y="3287"/>
                  </a:lnTo>
                  <a:cubicBezTo>
                    <a:pt x="0" y="3454"/>
                    <a:pt x="143" y="3621"/>
                    <a:pt x="358" y="3621"/>
                  </a:cubicBezTo>
                  <a:lnTo>
                    <a:pt x="10598" y="3621"/>
                  </a:lnTo>
                  <a:cubicBezTo>
                    <a:pt x="10717" y="3621"/>
                    <a:pt x="10788" y="3573"/>
                    <a:pt x="10884" y="3478"/>
                  </a:cubicBezTo>
                  <a:lnTo>
                    <a:pt x="11789" y="2263"/>
                  </a:lnTo>
                  <a:cubicBezTo>
                    <a:pt x="11860" y="2144"/>
                    <a:pt x="11860" y="1954"/>
                    <a:pt x="11789" y="1835"/>
                  </a:cubicBezTo>
                  <a:lnTo>
                    <a:pt x="10884" y="620"/>
                  </a:lnTo>
                  <a:cubicBezTo>
                    <a:pt x="10836" y="525"/>
                    <a:pt x="10598" y="477"/>
                    <a:pt x="10598" y="477"/>
                  </a:cubicBezTo>
                  <a:lnTo>
                    <a:pt x="3144" y="477"/>
                  </a:lnTo>
                  <a:lnTo>
                    <a:pt x="3144" y="358"/>
                  </a:lnTo>
                  <a:cubicBezTo>
                    <a:pt x="3144" y="144"/>
                    <a:pt x="3001"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84"/>
            <p:cNvSpPr/>
            <p:nvPr/>
          </p:nvSpPr>
          <p:spPr>
            <a:xfrm>
              <a:off x="5556873" y="4392445"/>
              <a:ext cx="355037" cy="107245"/>
            </a:xfrm>
            <a:custGeom>
              <a:rect b="b" l="l" r="r" t="t"/>
              <a:pathLst>
                <a:path extrusionOk="0" h="3597" w="11908">
                  <a:moveTo>
                    <a:pt x="2835" y="381"/>
                  </a:moveTo>
                  <a:lnTo>
                    <a:pt x="2835" y="1786"/>
                  </a:lnTo>
                  <a:lnTo>
                    <a:pt x="2096" y="2167"/>
                  </a:lnTo>
                  <a:lnTo>
                    <a:pt x="1358" y="1810"/>
                  </a:lnTo>
                  <a:lnTo>
                    <a:pt x="1358" y="381"/>
                  </a:lnTo>
                  <a:close/>
                  <a:moveTo>
                    <a:pt x="1358" y="0"/>
                  </a:moveTo>
                  <a:cubicBezTo>
                    <a:pt x="1144" y="0"/>
                    <a:pt x="1001" y="143"/>
                    <a:pt x="1001" y="357"/>
                  </a:cubicBezTo>
                  <a:lnTo>
                    <a:pt x="1001" y="476"/>
                  </a:lnTo>
                  <a:lnTo>
                    <a:pt x="191" y="476"/>
                  </a:lnTo>
                  <a:cubicBezTo>
                    <a:pt x="96" y="476"/>
                    <a:pt x="1" y="572"/>
                    <a:pt x="1" y="643"/>
                  </a:cubicBezTo>
                  <a:lnTo>
                    <a:pt x="1" y="1429"/>
                  </a:lnTo>
                  <a:cubicBezTo>
                    <a:pt x="1" y="1453"/>
                    <a:pt x="1" y="1477"/>
                    <a:pt x="48" y="1477"/>
                  </a:cubicBezTo>
                  <a:cubicBezTo>
                    <a:pt x="97" y="1517"/>
                    <a:pt x="149" y="1536"/>
                    <a:pt x="196" y="1536"/>
                  </a:cubicBezTo>
                  <a:cubicBezTo>
                    <a:pt x="286" y="1536"/>
                    <a:pt x="358" y="1467"/>
                    <a:pt x="358" y="1358"/>
                  </a:cubicBezTo>
                  <a:lnTo>
                    <a:pt x="358" y="810"/>
                  </a:lnTo>
                  <a:lnTo>
                    <a:pt x="977" y="810"/>
                  </a:lnTo>
                  <a:lnTo>
                    <a:pt x="977" y="1762"/>
                  </a:lnTo>
                  <a:cubicBezTo>
                    <a:pt x="977" y="1905"/>
                    <a:pt x="1072" y="2024"/>
                    <a:pt x="1192" y="2072"/>
                  </a:cubicBezTo>
                  <a:lnTo>
                    <a:pt x="1930" y="2429"/>
                  </a:lnTo>
                  <a:cubicBezTo>
                    <a:pt x="2001" y="2477"/>
                    <a:pt x="2049" y="2477"/>
                    <a:pt x="2096" y="2477"/>
                  </a:cubicBezTo>
                  <a:cubicBezTo>
                    <a:pt x="2120" y="2477"/>
                    <a:pt x="2216" y="2477"/>
                    <a:pt x="2239" y="2429"/>
                  </a:cubicBezTo>
                  <a:lnTo>
                    <a:pt x="2978" y="2072"/>
                  </a:lnTo>
                  <a:cubicBezTo>
                    <a:pt x="3097" y="2024"/>
                    <a:pt x="3192" y="1905"/>
                    <a:pt x="3192" y="1762"/>
                  </a:cubicBezTo>
                  <a:lnTo>
                    <a:pt x="3192" y="810"/>
                  </a:lnTo>
                  <a:lnTo>
                    <a:pt x="10622" y="810"/>
                  </a:lnTo>
                  <a:lnTo>
                    <a:pt x="11527" y="2024"/>
                  </a:lnTo>
                  <a:lnTo>
                    <a:pt x="10622" y="3239"/>
                  </a:lnTo>
                  <a:lnTo>
                    <a:pt x="358" y="3239"/>
                  </a:lnTo>
                  <a:lnTo>
                    <a:pt x="358" y="2143"/>
                  </a:lnTo>
                  <a:cubicBezTo>
                    <a:pt x="358" y="2048"/>
                    <a:pt x="310" y="2001"/>
                    <a:pt x="215" y="1953"/>
                  </a:cubicBezTo>
                  <a:cubicBezTo>
                    <a:pt x="203" y="1950"/>
                    <a:pt x="191" y="1949"/>
                    <a:pt x="179" y="1949"/>
                  </a:cubicBezTo>
                  <a:cubicBezTo>
                    <a:pt x="77" y="1949"/>
                    <a:pt x="1" y="2037"/>
                    <a:pt x="1" y="2143"/>
                  </a:cubicBezTo>
                  <a:lnTo>
                    <a:pt x="1" y="3239"/>
                  </a:lnTo>
                  <a:cubicBezTo>
                    <a:pt x="1" y="3453"/>
                    <a:pt x="144" y="3596"/>
                    <a:pt x="358" y="3596"/>
                  </a:cubicBezTo>
                  <a:lnTo>
                    <a:pt x="10622" y="3596"/>
                  </a:lnTo>
                  <a:cubicBezTo>
                    <a:pt x="10765" y="3596"/>
                    <a:pt x="10836" y="3548"/>
                    <a:pt x="10932" y="3453"/>
                  </a:cubicBezTo>
                  <a:lnTo>
                    <a:pt x="11813" y="2239"/>
                  </a:lnTo>
                  <a:cubicBezTo>
                    <a:pt x="11908" y="2120"/>
                    <a:pt x="11908" y="1929"/>
                    <a:pt x="11813" y="1810"/>
                  </a:cubicBezTo>
                  <a:lnTo>
                    <a:pt x="10932" y="619"/>
                  </a:lnTo>
                  <a:cubicBezTo>
                    <a:pt x="10884" y="524"/>
                    <a:pt x="10765" y="476"/>
                    <a:pt x="10646" y="476"/>
                  </a:cubicBezTo>
                  <a:lnTo>
                    <a:pt x="3192" y="476"/>
                  </a:lnTo>
                  <a:lnTo>
                    <a:pt x="3192" y="357"/>
                  </a:lnTo>
                  <a:cubicBezTo>
                    <a:pt x="3192" y="143"/>
                    <a:pt x="3049" y="0"/>
                    <a:pt x="2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5" name="Google Shape;21635;p84"/>
          <p:cNvGrpSpPr/>
          <p:nvPr/>
        </p:nvGrpSpPr>
        <p:grpSpPr>
          <a:xfrm>
            <a:off x="6273306" y="4147482"/>
            <a:ext cx="361447" cy="354083"/>
            <a:chOff x="6158994" y="4147482"/>
            <a:chExt cx="361447" cy="354083"/>
          </a:xfrm>
        </p:grpSpPr>
        <p:sp>
          <p:nvSpPr>
            <p:cNvPr id="21636" name="Google Shape;21636;p84"/>
            <p:cNvSpPr/>
            <p:nvPr/>
          </p:nvSpPr>
          <p:spPr>
            <a:xfrm>
              <a:off x="6163257" y="4152432"/>
              <a:ext cx="342962" cy="342992"/>
            </a:xfrm>
            <a:custGeom>
              <a:rect b="b" l="l" r="r" t="t"/>
              <a:pathLst>
                <a:path extrusionOk="0" h="11504" w="11503">
                  <a:moveTo>
                    <a:pt x="5740" y="1620"/>
                  </a:moveTo>
                  <a:cubicBezTo>
                    <a:pt x="8050" y="1620"/>
                    <a:pt x="9883" y="3454"/>
                    <a:pt x="9883" y="5764"/>
                  </a:cubicBezTo>
                  <a:cubicBezTo>
                    <a:pt x="9883" y="8050"/>
                    <a:pt x="8050" y="9884"/>
                    <a:pt x="5740" y="9884"/>
                  </a:cubicBezTo>
                  <a:cubicBezTo>
                    <a:pt x="3453" y="9884"/>
                    <a:pt x="1620" y="8050"/>
                    <a:pt x="1620" y="5764"/>
                  </a:cubicBezTo>
                  <a:cubicBezTo>
                    <a:pt x="1620" y="3454"/>
                    <a:pt x="3453" y="1620"/>
                    <a:pt x="5740" y="1620"/>
                  </a:cubicBezTo>
                  <a:close/>
                  <a:moveTo>
                    <a:pt x="5740" y="1"/>
                  </a:moveTo>
                  <a:cubicBezTo>
                    <a:pt x="2572" y="1"/>
                    <a:pt x="0" y="2597"/>
                    <a:pt x="0" y="5764"/>
                  </a:cubicBezTo>
                  <a:cubicBezTo>
                    <a:pt x="0" y="8907"/>
                    <a:pt x="2596" y="11503"/>
                    <a:pt x="5740" y="11503"/>
                  </a:cubicBezTo>
                  <a:cubicBezTo>
                    <a:pt x="8907" y="11503"/>
                    <a:pt x="11503" y="8907"/>
                    <a:pt x="11503" y="5764"/>
                  </a:cubicBezTo>
                  <a:cubicBezTo>
                    <a:pt x="11503" y="2597"/>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84"/>
            <p:cNvSpPr/>
            <p:nvPr/>
          </p:nvSpPr>
          <p:spPr>
            <a:xfrm>
              <a:off x="6254850" y="4165938"/>
              <a:ext cx="252086" cy="329486"/>
            </a:xfrm>
            <a:custGeom>
              <a:rect b="b" l="l" r="r" t="t"/>
              <a:pathLst>
                <a:path extrusionOk="0" h="11051" w="8455">
                  <a:moveTo>
                    <a:pt x="4906" y="0"/>
                  </a:moveTo>
                  <a:cubicBezTo>
                    <a:pt x="6716" y="953"/>
                    <a:pt x="7978" y="2882"/>
                    <a:pt x="7978" y="5097"/>
                  </a:cubicBezTo>
                  <a:cubicBezTo>
                    <a:pt x="7978" y="8288"/>
                    <a:pt x="5383" y="10836"/>
                    <a:pt x="2239" y="10836"/>
                  </a:cubicBezTo>
                  <a:cubicBezTo>
                    <a:pt x="1429" y="10836"/>
                    <a:pt x="691" y="10693"/>
                    <a:pt x="0" y="10383"/>
                  </a:cubicBezTo>
                  <a:lnTo>
                    <a:pt x="0" y="10383"/>
                  </a:lnTo>
                  <a:cubicBezTo>
                    <a:pt x="810" y="10812"/>
                    <a:pt x="1715" y="11050"/>
                    <a:pt x="2668" y="11050"/>
                  </a:cubicBezTo>
                  <a:cubicBezTo>
                    <a:pt x="5859" y="11050"/>
                    <a:pt x="8431" y="8454"/>
                    <a:pt x="8431" y="5311"/>
                  </a:cubicBezTo>
                  <a:cubicBezTo>
                    <a:pt x="8455" y="2930"/>
                    <a:pt x="7002" y="858"/>
                    <a:pt x="49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84"/>
            <p:cNvSpPr/>
            <p:nvPr/>
          </p:nvSpPr>
          <p:spPr>
            <a:xfrm>
              <a:off x="6163973" y="4324973"/>
              <a:ext cx="342962" cy="171168"/>
            </a:xfrm>
            <a:custGeom>
              <a:rect b="b" l="l" r="r" t="t"/>
              <a:pathLst>
                <a:path extrusionOk="0" h="5741" w="11503">
                  <a:moveTo>
                    <a:pt x="0" y="1"/>
                  </a:moveTo>
                  <a:cubicBezTo>
                    <a:pt x="0" y="3144"/>
                    <a:pt x="2596" y="5740"/>
                    <a:pt x="5763" y="5740"/>
                  </a:cubicBezTo>
                  <a:cubicBezTo>
                    <a:pt x="8907" y="5740"/>
                    <a:pt x="11503" y="3192"/>
                    <a:pt x="11503" y="1"/>
                  </a:cubicBezTo>
                  <a:lnTo>
                    <a:pt x="9859" y="1"/>
                  </a:lnTo>
                  <a:cubicBezTo>
                    <a:pt x="9859" y="2287"/>
                    <a:pt x="8026" y="4144"/>
                    <a:pt x="5716" y="4144"/>
                  </a:cubicBezTo>
                  <a:cubicBezTo>
                    <a:pt x="3429" y="4144"/>
                    <a:pt x="1596" y="2287"/>
                    <a:pt x="15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84"/>
            <p:cNvSpPr/>
            <p:nvPr/>
          </p:nvSpPr>
          <p:spPr>
            <a:xfrm>
              <a:off x="6254850" y="4324973"/>
              <a:ext cx="251370" cy="171168"/>
            </a:xfrm>
            <a:custGeom>
              <a:rect b="b" l="l" r="r" t="t"/>
              <a:pathLst>
                <a:path extrusionOk="0" h="5741" w="8431">
                  <a:moveTo>
                    <a:pt x="7978" y="1"/>
                  </a:moveTo>
                  <a:cubicBezTo>
                    <a:pt x="7859" y="3049"/>
                    <a:pt x="5335" y="5526"/>
                    <a:pt x="2239" y="5526"/>
                  </a:cubicBezTo>
                  <a:cubicBezTo>
                    <a:pt x="1429" y="5526"/>
                    <a:pt x="691" y="5383"/>
                    <a:pt x="0" y="5097"/>
                  </a:cubicBezTo>
                  <a:lnTo>
                    <a:pt x="0" y="5097"/>
                  </a:lnTo>
                  <a:cubicBezTo>
                    <a:pt x="810" y="5502"/>
                    <a:pt x="1715" y="5740"/>
                    <a:pt x="2668" y="5740"/>
                  </a:cubicBezTo>
                  <a:cubicBezTo>
                    <a:pt x="5859" y="5740"/>
                    <a:pt x="8431" y="3144"/>
                    <a:pt x="843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84"/>
            <p:cNvSpPr/>
            <p:nvPr/>
          </p:nvSpPr>
          <p:spPr>
            <a:xfrm>
              <a:off x="6158994" y="4147482"/>
              <a:ext cx="361447" cy="354083"/>
            </a:xfrm>
            <a:custGeom>
              <a:rect b="b" l="l" r="r" t="t"/>
              <a:pathLst>
                <a:path extrusionOk="0" h="11876" w="12123">
                  <a:moveTo>
                    <a:pt x="5899" y="1981"/>
                  </a:moveTo>
                  <a:cubicBezTo>
                    <a:pt x="8099" y="1981"/>
                    <a:pt x="9883" y="3767"/>
                    <a:pt x="9883" y="5954"/>
                  </a:cubicBezTo>
                  <a:cubicBezTo>
                    <a:pt x="9883" y="7740"/>
                    <a:pt x="8669" y="9312"/>
                    <a:pt x="6930" y="9788"/>
                  </a:cubicBezTo>
                  <a:cubicBezTo>
                    <a:pt x="6835" y="9812"/>
                    <a:pt x="6788" y="9907"/>
                    <a:pt x="6811" y="10002"/>
                  </a:cubicBezTo>
                  <a:cubicBezTo>
                    <a:pt x="6832" y="10064"/>
                    <a:pt x="6906" y="10126"/>
                    <a:pt x="6988" y="10126"/>
                  </a:cubicBezTo>
                  <a:cubicBezTo>
                    <a:pt x="7000" y="10126"/>
                    <a:pt x="7013" y="10124"/>
                    <a:pt x="7026" y="10121"/>
                  </a:cubicBezTo>
                  <a:cubicBezTo>
                    <a:pt x="8836" y="9645"/>
                    <a:pt x="10145" y="8002"/>
                    <a:pt x="10217" y="6120"/>
                  </a:cubicBezTo>
                  <a:lnTo>
                    <a:pt x="11479" y="6120"/>
                  </a:lnTo>
                  <a:cubicBezTo>
                    <a:pt x="11431" y="7526"/>
                    <a:pt x="10860" y="8859"/>
                    <a:pt x="9860" y="9883"/>
                  </a:cubicBezTo>
                  <a:cubicBezTo>
                    <a:pt x="8812" y="10931"/>
                    <a:pt x="7383" y="11526"/>
                    <a:pt x="5883" y="11526"/>
                  </a:cubicBezTo>
                  <a:cubicBezTo>
                    <a:pt x="4406" y="11526"/>
                    <a:pt x="3001" y="10931"/>
                    <a:pt x="1929" y="9883"/>
                  </a:cubicBezTo>
                  <a:cubicBezTo>
                    <a:pt x="929" y="8859"/>
                    <a:pt x="358" y="7526"/>
                    <a:pt x="286" y="6097"/>
                  </a:cubicBezTo>
                  <a:lnTo>
                    <a:pt x="1572" y="6097"/>
                  </a:lnTo>
                  <a:cubicBezTo>
                    <a:pt x="1667" y="8383"/>
                    <a:pt x="3573" y="10240"/>
                    <a:pt x="5883" y="10240"/>
                  </a:cubicBezTo>
                  <a:lnTo>
                    <a:pt x="6168" y="10240"/>
                  </a:lnTo>
                  <a:cubicBezTo>
                    <a:pt x="6240" y="10240"/>
                    <a:pt x="6335" y="10169"/>
                    <a:pt x="6335" y="10097"/>
                  </a:cubicBezTo>
                  <a:cubicBezTo>
                    <a:pt x="6335" y="9978"/>
                    <a:pt x="6240" y="9907"/>
                    <a:pt x="6168" y="9907"/>
                  </a:cubicBezTo>
                  <a:lnTo>
                    <a:pt x="5930" y="9907"/>
                  </a:lnTo>
                  <a:cubicBezTo>
                    <a:pt x="3430" y="9907"/>
                    <a:pt x="1453" y="7597"/>
                    <a:pt x="2072" y="4954"/>
                  </a:cubicBezTo>
                  <a:cubicBezTo>
                    <a:pt x="2382" y="3715"/>
                    <a:pt x="3692" y="2405"/>
                    <a:pt x="4930" y="2096"/>
                  </a:cubicBezTo>
                  <a:cubicBezTo>
                    <a:pt x="5259" y="2018"/>
                    <a:pt x="5583" y="1981"/>
                    <a:pt x="5899" y="1981"/>
                  </a:cubicBezTo>
                  <a:close/>
                  <a:moveTo>
                    <a:pt x="5930" y="0"/>
                  </a:moveTo>
                  <a:cubicBezTo>
                    <a:pt x="5002" y="0"/>
                    <a:pt x="4097" y="215"/>
                    <a:pt x="3311" y="619"/>
                  </a:cubicBezTo>
                  <a:cubicBezTo>
                    <a:pt x="3215" y="643"/>
                    <a:pt x="3192" y="762"/>
                    <a:pt x="3215" y="858"/>
                  </a:cubicBezTo>
                  <a:cubicBezTo>
                    <a:pt x="3234" y="930"/>
                    <a:pt x="3307" y="961"/>
                    <a:pt x="3384" y="961"/>
                  </a:cubicBezTo>
                  <a:cubicBezTo>
                    <a:pt x="3407" y="961"/>
                    <a:pt x="3431" y="958"/>
                    <a:pt x="3454" y="953"/>
                  </a:cubicBezTo>
                  <a:cubicBezTo>
                    <a:pt x="4216" y="572"/>
                    <a:pt x="5049" y="381"/>
                    <a:pt x="5930" y="381"/>
                  </a:cubicBezTo>
                  <a:cubicBezTo>
                    <a:pt x="7407" y="381"/>
                    <a:pt x="8812" y="977"/>
                    <a:pt x="9883" y="2024"/>
                  </a:cubicBezTo>
                  <a:cubicBezTo>
                    <a:pt x="10884" y="3025"/>
                    <a:pt x="11455" y="4382"/>
                    <a:pt x="11527" y="5811"/>
                  </a:cubicBezTo>
                  <a:lnTo>
                    <a:pt x="10241" y="5811"/>
                  </a:lnTo>
                  <a:cubicBezTo>
                    <a:pt x="10145" y="3501"/>
                    <a:pt x="8240" y="1667"/>
                    <a:pt x="5930" y="1667"/>
                  </a:cubicBezTo>
                  <a:cubicBezTo>
                    <a:pt x="3596" y="1667"/>
                    <a:pt x="1691" y="3501"/>
                    <a:pt x="1596" y="5811"/>
                  </a:cubicBezTo>
                  <a:lnTo>
                    <a:pt x="334" y="5811"/>
                  </a:lnTo>
                  <a:cubicBezTo>
                    <a:pt x="382" y="4049"/>
                    <a:pt x="1286" y="2382"/>
                    <a:pt x="2739" y="1358"/>
                  </a:cubicBezTo>
                  <a:lnTo>
                    <a:pt x="2763" y="1334"/>
                  </a:lnTo>
                  <a:cubicBezTo>
                    <a:pt x="2834" y="1286"/>
                    <a:pt x="2858" y="1191"/>
                    <a:pt x="2834" y="1096"/>
                  </a:cubicBezTo>
                  <a:cubicBezTo>
                    <a:pt x="2791" y="1038"/>
                    <a:pt x="2730" y="1006"/>
                    <a:pt x="2679" y="1006"/>
                  </a:cubicBezTo>
                  <a:cubicBezTo>
                    <a:pt x="2645" y="1006"/>
                    <a:pt x="2615" y="1020"/>
                    <a:pt x="2596" y="1048"/>
                  </a:cubicBezTo>
                  <a:lnTo>
                    <a:pt x="2549" y="1072"/>
                  </a:lnTo>
                  <a:cubicBezTo>
                    <a:pt x="953" y="2167"/>
                    <a:pt x="0" y="4025"/>
                    <a:pt x="0" y="5954"/>
                  </a:cubicBezTo>
                  <a:cubicBezTo>
                    <a:pt x="0" y="7907"/>
                    <a:pt x="953" y="9764"/>
                    <a:pt x="2644" y="10883"/>
                  </a:cubicBezTo>
                  <a:cubicBezTo>
                    <a:pt x="3263" y="11312"/>
                    <a:pt x="3977" y="11598"/>
                    <a:pt x="4740" y="11764"/>
                  </a:cubicBezTo>
                  <a:cubicBezTo>
                    <a:pt x="5134" y="11839"/>
                    <a:pt x="5526" y="11875"/>
                    <a:pt x="5912" y="11875"/>
                  </a:cubicBezTo>
                  <a:cubicBezTo>
                    <a:pt x="7505" y="11875"/>
                    <a:pt x="8991" y="11257"/>
                    <a:pt x="10122" y="10145"/>
                  </a:cubicBezTo>
                  <a:cubicBezTo>
                    <a:pt x="11479" y="8716"/>
                    <a:pt x="12122" y="6763"/>
                    <a:pt x="11717" y="4739"/>
                  </a:cubicBezTo>
                  <a:cubicBezTo>
                    <a:pt x="11574" y="3977"/>
                    <a:pt x="11289" y="3263"/>
                    <a:pt x="10860" y="2644"/>
                  </a:cubicBezTo>
                  <a:cubicBezTo>
                    <a:pt x="9693" y="953"/>
                    <a:pt x="7883"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84"/>
            <p:cNvSpPr/>
            <p:nvPr/>
          </p:nvSpPr>
          <p:spPr>
            <a:xfrm>
              <a:off x="6376974" y="4286392"/>
              <a:ext cx="38372" cy="74836"/>
            </a:xfrm>
            <a:custGeom>
              <a:rect b="b" l="l" r="r" t="t"/>
              <a:pathLst>
                <a:path extrusionOk="0" h="2510" w="1287">
                  <a:moveTo>
                    <a:pt x="1104" y="0"/>
                  </a:moveTo>
                  <a:cubicBezTo>
                    <a:pt x="1038" y="0"/>
                    <a:pt x="984" y="31"/>
                    <a:pt x="929" y="104"/>
                  </a:cubicBezTo>
                  <a:lnTo>
                    <a:pt x="48" y="2247"/>
                  </a:lnTo>
                  <a:cubicBezTo>
                    <a:pt x="1" y="2366"/>
                    <a:pt x="72" y="2462"/>
                    <a:pt x="167" y="2509"/>
                  </a:cubicBezTo>
                  <a:lnTo>
                    <a:pt x="215" y="2509"/>
                  </a:lnTo>
                  <a:cubicBezTo>
                    <a:pt x="286" y="2509"/>
                    <a:pt x="334" y="2486"/>
                    <a:pt x="358" y="2390"/>
                  </a:cubicBezTo>
                  <a:lnTo>
                    <a:pt x="1263" y="247"/>
                  </a:lnTo>
                  <a:cubicBezTo>
                    <a:pt x="1287" y="152"/>
                    <a:pt x="1263" y="80"/>
                    <a:pt x="1167" y="9"/>
                  </a:cubicBezTo>
                  <a:cubicBezTo>
                    <a:pt x="1145" y="3"/>
                    <a:pt x="1124" y="0"/>
                    <a:pt x="11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84"/>
            <p:cNvSpPr/>
            <p:nvPr/>
          </p:nvSpPr>
          <p:spPr>
            <a:xfrm>
              <a:off x="6241344" y="4286631"/>
              <a:ext cx="50447" cy="78861"/>
            </a:xfrm>
            <a:custGeom>
              <a:rect b="b" l="l" r="r" t="t"/>
              <a:pathLst>
                <a:path extrusionOk="0" h="2645" w="1692">
                  <a:moveTo>
                    <a:pt x="596" y="1"/>
                  </a:moveTo>
                  <a:cubicBezTo>
                    <a:pt x="501" y="1"/>
                    <a:pt x="453" y="72"/>
                    <a:pt x="430" y="144"/>
                  </a:cubicBezTo>
                  <a:lnTo>
                    <a:pt x="239" y="1168"/>
                  </a:lnTo>
                  <a:cubicBezTo>
                    <a:pt x="239" y="1215"/>
                    <a:pt x="263" y="1287"/>
                    <a:pt x="311" y="1334"/>
                  </a:cubicBezTo>
                  <a:cubicBezTo>
                    <a:pt x="334" y="1358"/>
                    <a:pt x="364" y="1370"/>
                    <a:pt x="394" y="1370"/>
                  </a:cubicBezTo>
                  <a:cubicBezTo>
                    <a:pt x="424" y="1370"/>
                    <a:pt x="453" y="1358"/>
                    <a:pt x="477" y="1334"/>
                  </a:cubicBezTo>
                  <a:lnTo>
                    <a:pt x="501" y="1334"/>
                  </a:lnTo>
                  <a:cubicBezTo>
                    <a:pt x="596" y="1311"/>
                    <a:pt x="692" y="1287"/>
                    <a:pt x="858" y="1287"/>
                  </a:cubicBezTo>
                  <a:cubicBezTo>
                    <a:pt x="1025" y="1287"/>
                    <a:pt x="1144" y="1334"/>
                    <a:pt x="1215" y="1430"/>
                  </a:cubicBezTo>
                  <a:cubicBezTo>
                    <a:pt x="1311" y="1525"/>
                    <a:pt x="1382" y="1668"/>
                    <a:pt x="1382" y="1811"/>
                  </a:cubicBezTo>
                  <a:cubicBezTo>
                    <a:pt x="1382" y="2073"/>
                    <a:pt x="1144" y="2287"/>
                    <a:pt x="858" y="2287"/>
                  </a:cubicBezTo>
                  <a:cubicBezTo>
                    <a:pt x="596" y="2287"/>
                    <a:pt x="382" y="2120"/>
                    <a:pt x="358" y="1858"/>
                  </a:cubicBezTo>
                  <a:lnTo>
                    <a:pt x="358" y="1787"/>
                  </a:lnTo>
                  <a:cubicBezTo>
                    <a:pt x="358" y="1692"/>
                    <a:pt x="311" y="1644"/>
                    <a:pt x="215" y="1596"/>
                  </a:cubicBezTo>
                  <a:cubicBezTo>
                    <a:pt x="203" y="1594"/>
                    <a:pt x="191" y="1593"/>
                    <a:pt x="179" y="1593"/>
                  </a:cubicBezTo>
                  <a:cubicBezTo>
                    <a:pt x="77" y="1593"/>
                    <a:pt x="1" y="1680"/>
                    <a:pt x="1" y="1787"/>
                  </a:cubicBezTo>
                  <a:lnTo>
                    <a:pt x="1" y="1906"/>
                  </a:lnTo>
                  <a:cubicBezTo>
                    <a:pt x="72" y="2311"/>
                    <a:pt x="430" y="2644"/>
                    <a:pt x="834" y="2644"/>
                  </a:cubicBezTo>
                  <a:lnTo>
                    <a:pt x="858" y="2644"/>
                  </a:lnTo>
                  <a:cubicBezTo>
                    <a:pt x="1311" y="2644"/>
                    <a:pt x="1668" y="2287"/>
                    <a:pt x="1692" y="1835"/>
                  </a:cubicBezTo>
                  <a:cubicBezTo>
                    <a:pt x="1692" y="1596"/>
                    <a:pt x="1644" y="1358"/>
                    <a:pt x="1454" y="1215"/>
                  </a:cubicBezTo>
                  <a:cubicBezTo>
                    <a:pt x="1382" y="977"/>
                    <a:pt x="1144" y="906"/>
                    <a:pt x="906" y="906"/>
                  </a:cubicBezTo>
                  <a:cubicBezTo>
                    <a:pt x="811" y="906"/>
                    <a:pt x="715" y="906"/>
                    <a:pt x="668" y="930"/>
                  </a:cubicBezTo>
                  <a:lnTo>
                    <a:pt x="739" y="358"/>
                  </a:lnTo>
                  <a:lnTo>
                    <a:pt x="1430" y="358"/>
                  </a:lnTo>
                  <a:cubicBezTo>
                    <a:pt x="1525" y="358"/>
                    <a:pt x="1620" y="310"/>
                    <a:pt x="1620" y="215"/>
                  </a:cubicBezTo>
                  <a:cubicBezTo>
                    <a:pt x="1620" y="96"/>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84"/>
            <p:cNvSpPr/>
            <p:nvPr/>
          </p:nvSpPr>
          <p:spPr>
            <a:xfrm>
              <a:off x="6302406" y="4283798"/>
              <a:ext cx="49731" cy="80679"/>
            </a:xfrm>
            <a:custGeom>
              <a:rect b="b" l="l" r="r" t="t"/>
              <a:pathLst>
                <a:path extrusionOk="0" h="2706" w="1668">
                  <a:moveTo>
                    <a:pt x="862" y="313"/>
                  </a:moveTo>
                  <a:cubicBezTo>
                    <a:pt x="1122" y="313"/>
                    <a:pt x="1311" y="524"/>
                    <a:pt x="1311" y="786"/>
                  </a:cubicBezTo>
                  <a:lnTo>
                    <a:pt x="1311" y="1882"/>
                  </a:lnTo>
                  <a:cubicBezTo>
                    <a:pt x="1311" y="2144"/>
                    <a:pt x="1105" y="2356"/>
                    <a:pt x="854" y="2356"/>
                  </a:cubicBezTo>
                  <a:cubicBezTo>
                    <a:pt x="809" y="2356"/>
                    <a:pt x="762" y="2349"/>
                    <a:pt x="715" y="2334"/>
                  </a:cubicBezTo>
                  <a:cubicBezTo>
                    <a:pt x="525" y="2263"/>
                    <a:pt x="358" y="2096"/>
                    <a:pt x="358" y="1858"/>
                  </a:cubicBezTo>
                  <a:lnTo>
                    <a:pt x="358" y="810"/>
                  </a:lnTo>
                  <a:cubicBezTo>
                    <a:pt x="358" y="596"/>
                    <a:pt x="525" y="405"/>
                    <a:pt x="715" y="334"/>
                  </a:cubicBezTo>
                  <a:cubicBezTo>
                    <a:pt x="766" y="319"/>
                    <a:pt x="815" y="313"/>
                    <a:pt x="862" y="313"/>
                  </a:cubicBezTo>
                  <a:close/>
                  <a:moveTo>
                    <a:pt x="835" y="1"/>
                  </a:moveTo>
                  <a:cubicBezTo>
                    <a:pt x="406" y="1"/>
                    <a:pt x="1" y="358"/>
                    <a:pt x="1" y="834"/>
                  </a:cubicBezTo>
                  <a:lnTo>
                    <a:pt x="1" y="1882"/>
                  </a:lnTo>
                  <a:cubicBezTo>
                    <a:pt x="1" y="2263"/>
                    <a:pt x="287" y="2620"/>
                    <a:pt x="668" y="2692"/>
                  </a:cubicBezTo>
                  <a:cubicBezTo>
                    <a:pt x="720" y="2701"/>
                    <a:pt x="771" y="2706"/>
                    <a:pt x="821" y="2706"/>
                  </a:cubicBezTo>
                  <a:cubicBezTo>
                    <a:pt x="1277" y="2706"/>
                    <a:pt x="1644" y="2332"/>
                    <a:pt x="1644" y="1882"/>
                  </a:cubicBezTo>
                  <a:lnTo>
                    <a:pt x="1644" y="834"/>
                  </a:lnTo>
                  <a:cubicBezTo>
                    <a:pt x="1668" y="405"/>
                    <a:pt x="1311" y="1"/>
                    <a:pt x="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84"/>
            <p:cNvSpPr/>
            <p:nvPr/>
          </p:nvSpPr>
          <p:spPr>
            <a:xfrm>
              <a:off x="6366330" y="4290179"/>
              <a:ext cx="17770" cy="17800"/>
            </a:xfrm>
            <a:custGeom>
              <a:rect b="b" l="l" r="r" t="t"/>
              <a:pathLst>
                <a:path extrusionOk="0" h="597" w="596">
                  <a:moveTo>
                    <a:pt x="310" y="1"/>
                  </a:moveTo>
                  <a:cubicBezTo>
                    <a:pt x="143" y="1"/>
                    <a:pt x="0" y="144"/>
                    <a:pt x="0" y="310"/>
                  </a:cubicBezTo>
                  <a:cubicBezTo>
                    <a:pt x="0" y="453"/>
                    <a:pt x="143" y="596"/>
                    <a:pt x="310" y="596"/>
                  </a:cubicBezTo>
                  <a:cubicBezTo>
                    <a:pt x="477" y="596"/>
                    <a:pt x="596" y="453"/>
                    <a:pt x="596" y="310"/>
                  </a:cubicBezTo>
                  <a:cubicBezTo>
                    <a:pt x="596" y="144"/>
                    <a:pt x="477"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84"/>
            <p:cNvSpPr/>
            <p:nvPr/>
          </p:nvSpPr>
          <p:spPr>
            <a:xfrm>
              <a:off x="6410337" y="4340596"/>
              <a:ext cx="17800" cy="17800"/>
            </a:xfrm>
            <a:custGeom>
              <a:rect b="b" l="l" r="r" t="t"/>
              <a:pathLst>
                <a:path extrusionOk="0" h="597" w="597">
                  <a:moveTo>
                    <a:pt x="287" y="1"/>
                  </a:moveTo>
                  <a:cubicBezTo>
                    <a:pt x="120" y="1"/>
                    <a:pt x="1" y="120"/>
                    <a:pt x="1" y="310"/>
                  </a:cubicBezTo>
                  <a:cubicBezTo>
                    <a:pt x="1" y="453"/>
                    <a:pt x="120" y="596"/>
                    <a:pt x="287" y="596"/>
                  </a:cubicBezTo>
                  <a:cubicBezTo>
                    <a:pt x="477" y="596"/>
                    <a:pt x="596" y="477"/>
                    <a:pt x="596" y="310"/>
                  </a:cubicBezTo>
                  <a:cubicBezTo>
                    <a:pt x="596" y="120"/>
                    <a:pt x="477"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6" name="Google Shape;21646;p84"/>
          <p:cNvGrpSpPr/>
          <p:nvPr/>
        </p:nvGrpSpPr>
        <p:grpSpPr>
          <a:xfrm>
            <a:off x="6999413" y="4148198"/>
            <a:ext cx="354321" cy="354321"/>
            <a:chOff x="6732701" y="4148198"/>
            <a:chExt cx="354321" cy="354321"/>
          </a:xfrm>
        </p:grpSpPr>
        <p:sp>
          <p:nvSpPr>
            <p:cNvPr id="21647" name="Google Shape;21647;p84"/>
            <p:cNvSpPr/>
            <p:nvPr/>
          </p:nvSpPr>
          <p:spPr>
            <a:xfrm>
              <a:off x="6780286" y="4184036"/>
              <a:ext cx="277637" cy="225461"/>
            </a:xfrm>
            <a:custGeom>
              <a:rect b="b" l="l" r="r" t="t"/>
              <a:pathLst>
                <a:path extrusionOk="0" h="7562" w="9312">
                  <a:moveTo>
                    <a:pt x="8570" y="1"/>
                  </a:moveTo>
                  <a:cubicBezTo>
                    <a:pt x="8550" y="1"/>
                    <a:pt x="8526" y="13"/>
                    <a:pt x="8502" y="36"/>
                  </a:cubicBezTo>
                  <a:lnTo>
                    <a:pt x="7549" y="1942"/>
                  </a:lnTo>
                  <a:cubicBezTo>
                    <a:pt x="7537" y="1977"/>
                    <a:pt x="7514" y="1995"/>
                    <a:pt x="7490" y="1995"/>
                  </a:cubicBezTo>
                  <a:cubicBezTo>
                    <a:pt x="7466" y="1995"/>
                    <a:pt x="7442" y="1977"/>
                    <a:pt x="7430" y="1942"/>
                  </a:cubicBezTo>
                  <a:lnTo>
                    <a:pt x="6906" y="1037"/>
                  </a:lnTo>
                  <a:cubicBezTo>
                    <a:pt x="6883" y="1001"/>
                    <a:pt x="6859" y="983"/>
                    <a:pt x="6838" y="983"/>
                  </a:cubicBezTo>
                  <a:cubicBezTo>
                    <a:pt x="6817" y="983"/>
                    <a:pt x="6799" y="1001"/>
                    <a:pt x="6787" y="1037"/>
                  </a:cubicBezTo>
                  <a:lnTo>
                    <a:pt x="5573" y="3466"/>
                  </a:lnTo>
                  <a:cubicBezTo>
                    <a:pt x="5525" y="3513"/>
                    <a:pt x="5501" y="3513"/>
                    <a:pt x="5477" y="3513"/>
                  </a:cubicBezTo>
                  <a:lnTo>
                    <a:pt x="4739" y="3204"/>
                  </a:lnTo>
                  <a:cubicBezTo>
                    <a:pt x="4725" y="3197"/>
                    <a:pt x="4713" y="3194"/>
                    <a:pt x="4703" y="3194"/>
                  </a:cubicBezTo>
                  <a:cubicBezTo>
                    <a:pt x="4678" y="3194"/>
                    <a:pt x="4661" y="3211"/>
                    <a:pt x="4644" y="3227"/>
                  </a:cubicBezTo>
                  <a:lnTo>
                    <a:pt x="3715" y="5180"/>
                  </a:lnTo>
                  <a:cubicBezTo>
                    <a:pt x="3715" y="5197"/>
                    <a:pt x="3691" y="5214"/>
                    <a:pt x="3661" y="5214"/>
                  </a:cubicBezTo>
                  <a:cubicBezTo>
                    <a:pt x="3648" y="5214"/>
                    <a:pt x="3634" y="5211"/>
                    <a:pt x="3620" y="5204"/>
                  </a:cubicBezTo>
                  <a:lnTo>
                    <a:pt x="2667" y="4728"/>
                  </a:lnTo>
                  <a:cubicBezTo>
                    <a:pt x="2644" y="4728"/>
                    <a:pt x="2620" y="4728"/>
                    <a:pt x="2596" y="4752"/>
                  </a:cubicBezTo>
                  <a:lnTo>
                    <a:pt x="1881" y="5776"/>
                  </a:lnTo>
                  <a:lnTo>
                    <a:pt x="596" y="4609"/>
                  </a:lnTo>
                  <a:cubicBezTo>
                    <a:pt x="589" y="4602"/>
                    <a:pt x="577" y="4599"/>
                    <a:pt x="565" y="4599"/>
                  </a:cubicBezTo>
                  <a:cubicBezTo>
                    <a:pt x="534" y="4599"/>
                    <a:pt x="493" y="4616"/>
                    <a:pt x="476" y="4633"/>
                  </a:cubicBezTo>
                  <a:lnTo>
                    <a:pt x="0" y="5657"/>
                  </a:lnTo>
                  <a:lnTo>
                    <a:pt x="0" y="5680"/>
                  </a:lnTo>
                  <a:lnTo>
                    <a:pt x="0" y="7562"/>
                  </a:lnTo>
                  <a:lnTo>
                    <a:pt x="9312" y="7562"/>
                  </a:lnTo>
                  <a:lnTo>
                    <a:pt x="9312" y="1441"/>
                  </a:lnTo>
                  <a:cubicBezTo>
                    <a:pt x="9312" y="1418"/>
                    <a:pt x="9312" y="1418"/>
                    <a:pt x="9288" y="1418"/>
                  </a:cubicBezTo>
                  <a:lnTo>
                    <a:pt x="8621" y="36"/>
                  </a:lnTo>
                  <a:cubicBezTo>
                    <a:pt x="8609" y="13"/>
                    <a:pt x="8591" y="1"/>
                    <a:pt x="857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84"/>
            <p:cNvSpPr/>
            <p:nvPr/>
          </p:nvSpPr>
          <p:spPr>
            <a:xfrm>
              <a:off x="6780286" y="4212629"/>
              <a:ext cx="277637" cy="196868"/>
            </a:xfrm>
            <a:custGeom>
              <a:rect b="b" l="l" r="r" t="t"/>
              <a:pathLst>
                <a:path extrusionOk="0" h="6603" w="9312">
                  <a:moveTo>
                    <a:pt x="8481" y="0"/>
                  </a:moveTo>
                  <a:cubicBezTo>
                    <a:pt x="8460" y="0"/>
                    <a:pt x="8442" y="18"/>
                    <a:pt x="8430" y="54"/>
                  </a:cubicBezTo>
                  <a:lnTo>
                    <a:pt x="7406" y="1983"/>
                  </a:lnTo>
                  <a:cubicBezTo>
                    <a:pt x="7395" y="2007"/>
                    <a:pt x="7371" y="2018"/>
                    <a:pt x="7347" y="2018"/>
                  </a:cubicBezTo>
                  <a:cubicBezTo>
                    <a:pt x="7323" y="2018"/>
                    <a:pt x="7299" y="2007"/>
                    <a:pt x="7287" y="1983"/>
                  </a:cubicBezTo>
                  <a:lnTo>
                    <a:pt x="6763" y="1173"/>
                  </a:lnTo>
                  <a:cubicBezTo>
                    <a:pt x="6740" y="1137"/>
                    <a:pt x="6716" y="1119"/>
                    <a:pt x="6695" y="1119"/>
                  </a:cubicBezTo>
                  <a:cubicBezTo>
                    <a:pt x="6674" y="1119"/>
                    <a:pt x="6656" y="1137"/>
                    <a:pt x="6644" y="1173"/>
                  </a:cubicBezTo>
                  <a:lnTo>
                    <a:pt x="5335" y="3840"/>
                  </a:lnTo>
                  <a:cubicBezTo>
                    <a:pt x="5287" y="3888"/>
                    <a:pt x="5263" y="3888"/>
                    <a:pt x="5239" y="3888"/>
                  </a:cubicBezTo>
                  <a:lnTo>
                    <a:pt x="4501" y="3578"/>
                  </a:lnTo>
                  <a:cubicBezTo>
                    <a:pt x="4488" y="3572"/>
                    <a:pt x="4477" y="3569"/>
                    <a:pt x="4467" y="3569"/>
                  </a:cubicBezTo>
                  <a:cubicBezTo>
                    <a:pt x="4441" y="3569"/>
                    <a:pt x="4423" y="3591"/>
                    <a:pt x="4406" y="3626"/>
                  </a:cubicBezTo>
                  <a:lnTo>
                    <a:pt x="3429" y="5460"/>
                  </a:lnTo>
                  <a:cubicBezTo>
                    <a:pt x="3429" y="5476"/>
                    <a:pt x="3395" y="5504"/>
                    <a:pt x="3367" y="5504"/>
                  </a:cubicBezTo>
                  <a:cubicBezTo>
                    <a:pt x="3354" y="5504"/>
                    <a:pt x="3342" y="5498"/>
                    <a:pt x="3334" y="5483"/>
                  </a:cubicBezTo>
                  <a:lnTo>
                    <a:pt x="2429" y="5055"/>
                  </a:lnTo>
                  <a:cubicBezTo>
                    <a:pt x="2429" y="5007"/>
                    <a:pt x="2405" y="5007"/>
                    <a:pt x="2382" y="5007"/>
                  </a:cubicBezTo>
                  <a:lnTo>
                    <a:pt x="2358" y="5055"/>
                  </a:lnTo>
                  <a:lnTo>
                    <a:pt x="1786" y="5769"/>
                  </a:lnTo>
                  <a:cubicBezTo>
                    <a:pt x="1786" y="5781"/>
                    <a:pt x="1768" y="5787"/>
                    <a:pt x="1748" y="5787"/>
                  </a:cubicBezTo>
                  <a:cubicBezTo>
                    <a:pt x="1727" y="5787"/>
                    <a:pt x="1703" y="5781"/>
                    <a:pt x="1691" y="5769"/>
                  </a:cubicBezTo>
                  <a:lnTo>
                    <a:pt x="572" y="4817"/>
                  </a:lnTo>
                  <a:cubicBezTo>
                    <a:pt x="557" y="4802"/>
                    <a:pt x="542" y="4796"/>
                    <a:pt x="528" y="4796"/>
                  </a:cubicBezTo>
                  <a:cubicBezTo>
                    <a:pt x="497" y="4796"/>
                    <a:pt x="469" y="4824"/>
                    <a:pt x="453" y="4840"/>
                  </a:cubicBezTo>
                  <a:lnTo>
                    <a:pt x="0" y="5602"/>
                  </a:lnTo>
                  <a:lnTo>
                    <a:pt x="0" y="6603"/>
                  </a:lnTo>
                  <a:lnTo>
                    <a:pt x="9312" y="6603"/>
                  </a:lnTo>
                  <a:lnTo>
                    <a:pt x="9312" y="1387"/>
                  </a:lnTo>
                  <a:lnTo>
                    <a:pt x="8550" y="54"/>
                  </a:lnTo>
                  <a:cubicBezTo>
                    <a:pt x="8526" y="18"/>
                    <a:pt x="8502" y="0"/>
                    <a:pt x="84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84"/>
            <p:cNvSpPr/>
            <p:nvPr/>
          </p:nvSpPr>
          <p:spPr>
            <a:xfrm>
              <a:off x="6780286" y="4238896"/>
              <a:ext cx="277637" cy="233094"/>
            </a:xfrm>
            <a:custGeom>
              <a:rect b="b" l="l" r="r" t="t"/>
              <a:pathLst>
                <a:path extrusionOk="0" h="7818" w="9312">
                  <a:moveTo>
                    <a:pt x="8538" y="0"/>
                  </a:moveTo>
                  <a:cubicBezTo>
                    <a:pt x="8514" y="0"/>
                    <a:pt x="8490" y="18"/>
                    <a:pt x="8478" y="54"/>
                  </a:cubicBezTo>
                  <a:lnTo>
                    <a:pt x="7526" y="1959"/>
                  </a:lnTo>
                  <a:cubicBezTo>
                    <a:pt x="7514" y="1995"/>
                    <a:pt x="7490" y="2013"/>
                    <a:pt x="7466" y="2013"/>
                  </a:cubicBezTo>
                  <a:cubicBezTo>
                    <a:pt x="7442" y="2013"/>
                    <a:pt x="7418" y="1995"/>
                    <a:pt x="7406" y="1959"/>
                  </a:cubicBezTo>
                  <a:lnTo>
                    <a:pt x="6859" y="1030"/>
                  </a:lnTo>
                  <a:cubicBezTo>
                    <a:pt x="6847" y="1006"/>
                    <a:pt x="6829" y="995"/>
                    <a:pt x="6808" y="995"/>
                  </a:cubicBezTo>
                  <a:cubicBezTo>
                    <a:pt x="6787" y="995"/>
                    <a:pt x="6763" y="1006"/>
                    <a:pt x="6740" y="1030"/>
                  </a:cubicBezTo>
                  <a:lnTo>
                    <a:pt x="5525" y="3483"/>
                  </a:lnTo>
                  <a:cubicBezTo>
                    <a:pt x="5501" y="3507"/>
                    <a:pt x="5477" y="3507"/>
                    <a:pt x="5454" y="3507"/>
                  </a:cubicBezTo>
                  <a:lnTo>
                    <a:pt x="4692" y="3221"/>
                  </a:lnTo>
                  <a:cubicBezTo>
                    <a:pt x="4684" y="3206"/>
                    <a:pt x="4677" y="3201"/>
                    <a:pt x="4669" y="3201"/>
                  </a:cubicBezTo>
                  <a:cubicBezTo>
                    <a:pt x="4653" y="3201"/>
                    <a:pt x="4637" y="3229"/>
                    <a:pt x="4620" y="3245"/>
                  </a:cubicBezTo>
                  <a:lnTo>
                    <a:pt x="3691" y="5174"/>
                  </a:lnTo>
                  <a:cubicBezTo>
                    <a:pt x="3691" y="5190"/>
                    <a:pt x="3657" y="5218"/>
                    <a:pt x="3628" y="5218"/>
                  </a:cubicBezTo>
                  <a:cubicBezTo>
                    <a:pt x="3615" y="5218"/>
                    <a:pt x="3604" y="5213"/>
                    <a:pt x="3596" y="5198"/>
                  </a:cubicBezTo>
                  <a:lnTo>
                    <a:pt x="2644" y="4721"/>
                  </a:lnTo>
                  <a:cubicBezTo>
                    <a:pt x="2620" y="4721"/>
                    <a:pt x="2596" y="4721"/>
                    <a:pt x="2548" y="4769"/>
                  </a:cubicBezTo>
                  <a:lnTo>
                    <a:pt x="1905" y="5722"/>
                  </a:lnTo>
                  <a:cubicBezTo>
                    <a:pt x="1905" y="5734"/>
                    <a:pt x="1887" y="5740"/>
                    <a:pt x="1867" y="5740"/>
                  </a:cubicBezTo>
                  <a:cubicBezTo>
                    <a:pt x="1846" y="5740"/>
                    <a:pt x="1822" y="5734"/>
                    <a:pt x="1810" y="5722"/>
                  </a:cubicBezTo>
                  <a:lnTo>
                    <a:pt x="596" y="4602"/>
                  </a:lnTo>
                  <a:cubicBezTo>
                    <a:pt x="589" y="4596"/>
                    <a:pt x="579" y="4593"/>
                    <a:pt x="568" y="4593"/>
                  </a:cubicBezTo>
                  <a:cubicBezTo>
                    <a:pt x="537" y="4593"/>
                    <a:pt x="494" y="4615"/>
                    <a:pt x="476" y="4650"/>
                  </a:cubicBezTo>
                  <a:lnTo>
                    <a:pt x="0" y="5650"/>
                  </a:lnTo>
                  <a:lnTo>
                    <a:pt x="0" y="7817"/>
                  </a:lnTo>
                  <a:lnTo>
                    <a:pt x="9312" y="7817"/>
                  </a:lnTo>
                  <a:lnTo>
                    <a:pt x="9312" y="1459"/>
                  </a:lnTo>
                  <a:lnTo>
                    <a:pt x="8597" y="54"/>
                  </a:lnTo>
                  <a:cubicBezTo>
                    <a:pt x="8585" y="18"/>
                    <a:pt x="8561" y="0"/>
                    <a:pt x="85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84"/>
            <p:cNvSpPr/>
            <p:nvPr/>
          </p:nvSpPr>
          <p:spPr>
            <a:xfrm>
              <a:off x="7028081" y="4240119"/>
              <a:ext cx="29129" cy="231871"/>
            </a:xfrm>
            <a:custGeom>
              <a:rect b="b" l="l" r="r" t="t"/>
              <a:pathLst>
                <a:path extrusionOk="0" h="7777" w="977">
                  <a:moveTo>
                    <a:pt x="227" y="1"/>
                  </a:moveTo>
                  <a:cubicBezTo>
                    <a:pt x="203" y="1"/>
                    <a:pt x="179" y="13"/>
                    <a:pt x="167" y="37"/>
                  </a:cubicBezTo>
                  <a:lnTo>
                    <a:pt x="0" y="394"/>
                  </a:lnTo>
                  <a:lnTo>
                    <a:pt x="477" y="1394"/>
                  </a:lnTo>
                  <a:cubicBezTo>
                    <a:pt x="501" y="1394"/>
                    <a:pt x="501" y="1418"/>
                    <a:pt x="501" y="1442"/>
                  </a:cubicBezTo>
                  <a:lnTo>
                    <a:pt x="501" y="7776"/>
                  </a:lnTo>
                  <a:lnTo>
                    <a:pt x="977" y="7776"/>
                  </a:lnTo>
                  <a:lnTo>
                    <a:pt x="977" y="1418"/>
                  </a:lnTo>
                  <a:lnTo>
                    <a:pt x="286" y="37"/>
                  </a:lnTo>
                  <a:cubicBezTo>
                    <a:pt x="274" y="13"/>
                    <a:pt x="250" y="1"/>
                    <a:pt x="22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84"/>
            <p:cNvSpPr/>
            <p:nvPr/>
          </p:nvSpPr>
          <p:spPr>
            <a:xfrm>
              <a:off x="673624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84"/>
            <p:cNvSpPr/>
            <p:nvPr/>
          </p:nvSpPr>
          <p:spPr>
            <a:xfrm>
              <a:off x="7062160" y="4471963"/>
              <a:ext cx="17770" cy="24180"/>
            </a:xfrm>
            <a:custGeom>
              <a:rect b="b" l="l" r="r" t="t"/>
              <a:pathLst>
                <a:path extrusionOk="0" h="811" w="596">
                  <a:moveTo>
                    <a:pt x="0" y="0"/>
                  </a:moveTo>
                  <a:cubicBezTo>
                    <a:pt x="72" y="0"/>
                    <a:pt x="120" y="72"/>
                    <a:pt x="120" y="119"/>
                  </a:cubicBezTo>
                  <a:lnTo>
                    <a:pt x="120" y="691"/>
                  </a:lnTo>
                  <a:cubicBezTo>
                    <a:pt x="120" y="739"/>
                    <a:pt x="72" y="810"/>
                    <a:pt x="0" y="810"/>
                  </a:cubicBezTo>
                  <a:lnTo>
                    <a:pt x="477" y="810"/>
                  </a:lnTo>
                  <a:cubicBezTo>
                    <a:pt x="548" y="810"/>
                    <a:pt x="596" y="762"/>
                    <a:pt x="596" y="691"/>
                  </a:cubicBezTo>
                  <a:lnTo>
                    <a:pt x="596" y="119"/>
                  </a:lnTo>
                  <a:cubicBezTo>
                    <a:pt x="596" y="72"/>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84"/>
            <p:cNvSpPr/>
            <p:nvPr/>
          </p:nvSpPr>
          <p:spPr>
            <a:xfrm>
              <a:off x="6884640" y="4175867"/>
              <a:ext cx="17800" cy="10674"/>
            </a:xfrm>
            <a:custGeom>
              <a:rect b="b" l="l" r="r" t="t"/>
              <a:pathLst>
                <a:path extrusionOk="0" h="358" w="597">
                  <a:moveTo>
                    <a:pt x="191" y="1"/>
                  </a:moveTo>
                  <a:cubicBezTo>
                    <a:pt x="96" y="1"/>
                    <a:pt x="1" y="48"/>
                    <a:pt x="1" y="144"/>
                  </a:cubicBezTo>
                  <a:cubicBezTo>
                    <a:pt x="1" y="263"/>
                    <a:pt x="72" y="358"/>
                    <a:pt x="191" y="358"/>
                  </a:cubicBezTo>
                  <a:lnTo>
                    <a:pt x="430" y="358"/>
                  </a:lnTo>
                  <a:cubicBezTo>
                    <a:pt x="525" y="358"/>
                    <a:pt x="596" y="287"/>
                    <a:pt x="596" y="215"/>
                  </a:cubicBezTo>
                  <a:cubicBezTo>
                    <a:pt x="596" y="96"/>
                    <a:pt x="549"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84"/>
            <p:cNvSpPr/>
            <p:nvPr/>
          </p:nvSpPr>
          <p:spPr>
            <a:xfrm>
              <a:off x="6856255" y="4175867"/>
              <a:ext cx="19201" cy="10674"/>
            </a:xfrm>
            <a:custGeom>
              <a:rect b="b" l="l" r="r" t="t"/>
              <a:pathLst>
                <a:path extrusionOk="0" h="358" w="644">
                  <a:moveTo>
                    <a:pt x="215" y="1"/>
                  </a:moveTo>
                  <a:cubicBezTo>
                    <a:pt x="119" y="1"/>
                    <a:pt x="48" y="48"/>
                    <a:pt x="48" y="144"/>
                  </a:cubicBezTo>
                  <a:cubicBezTo>
                    <a:pt x="0" y="263"/>
                    <a:pt x="96" y="358"/>
                    <a:pt x="215" y="358"/>
                  </a:cubicBezTo>
                  <a:lnTo>
                    <a:pt x="453" y="358"/>
                  </a:lnTo>
                  <a:cubicBezTo>
                    <a:pt x="548" y="358"/>
                    <a:pt x="643" y="287"/>
                    <a:pt x="643" y="215"/>
                  </a:cubicBezTo>
                  <a:cubicBezTo>
                    <a:pt x="643"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84"/>
            <p:cNvSpPr/>
            <p:nvPr/>
          </p:nvSpPr>
          <p:spPr>
            <a:xfrm>
              <a:off x="6994718" y="4175867"/>
              <a:ext cx="17770" cy="10674"/>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215"/>
                  </a:cubicBezTo>
                  <a:cubicBezTo>
                    <a:pt x="595"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84"/>
            <p:cNvSpPr/>
            <p:nvPr/>
          </p:nvSpPr>
          <p:spPr>
            <a:xfrm>
              <a:off x="6940037" y="4175867"/>
              <a:ext cx="17770" cy="10674"/>
            </a:xfrm>
            <a:custGeom>
              <a:rect b="b" l="l" r="r" t="t"/>
              <a:pathLst>
                <a:path extrusionOk="0" h="358" w="596">
                  <a:moveTo>
                    <a:pt x="167" y="1"/>
                  </a:moveTo>
                  <a:cubicBezTo>
                    <a:pt x="96" y="1"/>
                    <a:pt x="0" y="48"/>
                    <a:pt x="0" y="144"/>
                  </a:cubicBezTo>
                  <a:cubicBezTo>
                    <a:pt x="0"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84"/>
            <p:cNvSpPr/>
            <p:nvPr/>
          </p:nvSpPr>
          <p:spPr>
            <a:xfrm>
              <a:off x="6967735" y="4175867"/>
              <a:ext cx="17054" cy="10674"/>
            </a:xfrm>
            <a:custGeom>
              <a:rect b="b" l="l" r="r" t="t"/>
              <a:pathLst>
                <a:path extrusionOk="0" h="358" w="572">
                  <a:moveTo>
                    <a:pt x="167" y="1"/>
                  </a:moveTo>
                  <a:cubicBezTo>
                    <a:pt x="72" y="1"/>
                    <a:pt x="0" y="48"/>
                    <a:pt x="0" y="144"/>
                  </a:cubicBezTo>
                  <a:cubicBezTo>
                    <a:pt x="0" y="263"/>
                    <a:pt x="72" y="358"/>
                    <a:pt x="167" y="358"/>
                  </a:cubicBezTo>
                  <a:lnTo>
                    <a:pt x="405" y="358"/>
                  </a:lnTo>
                  <a:cubicBezTo>
                    <a:pt x="500" y="358"/>
                    <a:pt x="572" y="287"/>
                    <a:pt x="572" y="215"/>
                  </a:cubicBezTo>
                  <a:cubicBezTo>
                    <a:pt x="572"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84"/>
            <p:cNvSpPr/>
            <p:nvPr/>
          </p:nvSpPr>
          <p:spPr>
            <a:xfrm>
              <a:off x="6912338" y="4175867"/>
              <a:ext cx="17770" cy="10674"/>
            </a:xfrm>
            <a:custGeom>
              <a:rect b="b" l="l" r="r" t="t"/>
              <a:pathLst>
                <a:path extrusionOk="0" h="358" w="596">
                  <a:moveTo>
                    <a:pt x="191" y="1"/>
                  </a:moveTo>
                  <a:cubicBezTo>
                    <a:pt x="96" y="1"/>
                    <a:pt x="1" y="48"/>
                    <a:pt x="1" y="144"/>
                  </a:cubicBezTo>
                  <a:cubicBezTo>
                    <a:pt x="1" y="263"/>
                    <a:pt x="72" y="358"/>
                    <a:pt x="191" y="358"/>
                  </a:cubicBezTo>
                  <a:lnTo>
                    <a:pt x="429" y="358"/>
                  </a:lnTo>
                  <a:cubicBezTo>
                    <a:pt x="501" y="358"/>
                    <a:pt x="596" y="287"/>
                    <a:pt x="596" y="215"/>
                  </a:cubicBezTo>
                  <a:cubicBezTo>
                    <a:pt x="596" y="96"/>
                    <a:pt x="525"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84"/>
            <p:cNvSpPr/>
            <p:nvPr/>
          </p:nvSpPr>
          <p:spPr>
            <a:xfrm>
              <a:off x="6774591" y="4175867"/>
              <a:ext cx="17084" cy="10674"/>
            </a:xfrm>
            <a:custGeom>
              <a:rect b="b" l="l" r="r" t="t"/>
              <a:pathLst>
                <a:path extrusionOk="0" h="358" w="573">
                  <a:moveTo>
                    <a:pt x="191" y="1"/>
                  </a:moveTo>
                  <a:cubicBezTo>
                    <a:pt x="96" y="1"/>
                    <a:pt x="1" y="48"/>
                    <a:pt x="1" y="144"/>
                  </a:cubicBezTo>
                  <a:cubicBezTo>
                    <a:pt x="1" y="263"/>
                    <a:pt x="96" y="358"/>
                    <a:pt x="191" y="358"/>
                  </a:cubicBezTo>
                  <a:lnTo>
                    <a:pt x="405" y="358"/>
                  </a:lnTo>
                  <a:cubicBezTo>
                    <a:pt x="477" y="358"/>
                    <a:pt x="572" y="287"/>
                    <a:pt x="572" y="215"/>
                  </a:cubicBezTo>
                  <a:cubicBezTo>
                    <a:pt x="572" y="96"/>
                    <a:pt x="501"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84"/>
            <p:cNvSpPr/>
            <p:nvPr/>
          </p:nvSpPr>
          <p:spPr>
            <a:xfrm>
              <a:off x="6801574" y="4175867"/>
              <a:ext cx="17770" cy="10674"/>
            </a:xfrm>
            <a:custGeom>
              <a:rect b="b" l="l" r="r" t="t"/>
              <a:pathLst>
                <a:path extrusionOk="0" h="358" w="596">
                  <a:moveTo>
                    <a:pt x="167" y="1"/>
                  </a:moveTo>
                  <a:cubicBezTo>
                    <a:pt x="96" y="1"/>
                    <a:pt x="1" y="48"/>
                    <a:pt x="1" y="144"/>
                  </a:cubicBezTo>
                  <a:cubicBezTo>
                    <a:pt x="1"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84"/>
            <p:cNvSpPr/>
            <p:nvPr/>
          </p:nvSpPr>
          <p:spPr>
            <a:xfrm>
              <a:off x="6829273" y="4175867"/>
              <a:ext cx="18485" cy="10674"/>
            </a:xfrm>
            <a:custGeom>
              <a:rect b="b" l="l" r="r" t="t"/>
              <a:pathLst>
                <a:path extrusionOk="0" h="358" w="620">
                  <a:moveTo>
                    <a:pt x="191" y="1"/>
                  </a:moveTo>
                  <a:cubicBezTo>
                    <a:pt x="119" y="1"/>
                    <a:pt x="24" y="48"/>
                    <a:pt x="24" y="144"/>
                  </a:cubicBezTo>
                  <a:cubicBezTo>
                    <a:pt x="0" y="263"/>
                    <a:pt x="72" y="358"/>
                    <a:pt x="191" y="358"/>
                  </a:cubicBezTo>
                  <a:lnTo>
                    <a:pt x="429" y="358"/>
                  </a:lnTo>
                  <a:cubicBezTo>
                    <a:pt x="524" y="358"/>
                    <a:pt x="620" y="287"/>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84"/>
            <p:cNvSpPr/>
            <p:nvPr/>
          </p:nvSpPr>
          <p:spPr>
            <a:xfrm>
              <a:off x="6912338" y="4247602"/>
              <a:ext cx="17770" cy="10674"/>
            </a:xfrm>
            <a:custGeom>
              <a:rect b="b" l="l" r="r" t="t"/>
              <a:pathLst>
                <a:path extrusionOk="0" h="358" w="596">
                  <a:moveTo>
                    <a:pt x="191" y="0"/>
                  </a:moveTo>
                  <a:cubicBezTo>
                    <a:pt x="96" y="0"/>
                    <a:pt x="1" y="95"/>
                    <a:pt x="1" y="214"/>
                  </a:cubicBezTo>
                  <a:cubicBezTo>
                    <a:pt x="24" y="310"/>
                    <a:pt x="120" y="357"/>
                    <a:pt x="215" y="357"/>
                  </a:cubicBezTo>
                  <a:lnTo>
                    <a:pt x="429" y="357"/>
                  </a:lnTo>
                  <a:cubicBezTo>
                    <a:pt x="501" y="357"/>
                    <a:pt x="596" y="286"/>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84"/>
            <p:cNvSpPr/>
            <p:nvPr/>
          </p:nvSpPr>
          <p:spPr>
            <a:xfrm>
              <a:off x="6773876" y="4247602"/>
              <a:ext cx="17800" cy="10674"/>
            </a:xfrm>
            <a:custGeom>
              <a:rect b="b" l="l" r="r" t="t"/>
              <a:pathLst>
                <a:path extrusionOk="0" h="358" w="597">
                  <a:moveTo>
                    <a:pt x="191" y="0"/>
                  </a:moveTo>
                  <a:cubicBezTo>
                    <a:pt x="96" y="0"/>
                    <a:pt x="1" y="95"/>
                    <a:pt x="1" y="214"/>
                  </a:cubicBezTo>
                  <a:cubicBezTo>
                    <a:pt x="72" y="310"/>
                    <a:pt x="120" y="357"/>
                    <a:pt x="215" y="357"/>
                  </a:cubicBezTo>
                  <a:lnTo>
                    <a:pt x="429" y="357"/>
                  </a:lnTo>
                  <a:cubicBezTo>
                    <a:pt x="501" y="357"/>
                    <a:pt x="596" y="286"/>
                    <a:pt x="596" y="214"/>
                  </a:cubicBezTo>
                  <a:cubicBezTo>
                    <a:pt x="596" y="95"/>
                    <a:pt x="525"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84"/>
            <p:cNvSpPr/>
            <p:nvPr/>
          </p:nvSpPr>
          <p:spPr>
            <a:xfrm>
              <a:off x="6829988" y="4247602"/>
              <a:ext cx="17770" cy="10674"/>
            </a:xfrm>
            <a:custGeom>
              <a:rect b="b" l="l" r="r" t="t"/>
              <a:pathLst>
                <a:path extrusionOk="0" h="358" w="596">
                  <a:moveTo>
                    <a:pt x="167" y="0"/>
                  </a:moveTo>
                  <a:cubicBezTo>
                    <a:pt x="95" y="0"/>
                    <a:pt x="0" y="95"/>
                    <a:pt x="0" y="214"/>
                  </a:cubicBezTo>
                  <a:cubicBezTo>
                    <a:pt x="24" y="310"/>
                    <a:pt x="119" y="357"/>
                    <a:pt x="214" y="357"/>
                  </a:cubicBezTo>
                  <a:lnTo>
                    <a:pt x="405" y="357"/>
                  </a:lnTo>
                  <a:cubicBezTo>
                    <a:pt x="500"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84"/>
            <p:cNvSpPr/>
            <p:nvPr/>
          </p:nvSpPr>
          <p:spPr>
            <a:xfrm>
              <a:off x="6857657" y="4247602"/>
              <a:ext cx="17800" cy="10674"/>
            </a:xfrm>
            <a:custGeom>
              <a:rect b="b" l="l" r="r" t="t"/>
              <a:pathLst>
                <a:path extrusionOk="0" h="358" w="597">
                  <a:moveTo>
                    <a:pt x="168" y="0"/>
                  </a:moveTo>
                  <a:cubicBezTo>
                    <a:pt x="72" y="0"/>
                    <a:pt x="1" y="95"/>
                    <a:pt x="1" y="214"/>
                  </a:cubicBezTo>
                  <a:cubicBezTo>
                    <a:pt x="25" y="310"/>
                    <a:pt x="120" y="357"/>
                    <a:pt x="191" y="357"/>
                  </a:cubicBezTo>
                  <a:lnTo>
                    <a:pt x="406" y="357"/>
                  </a:lnTo>
                  <a:cubicBezTo>
                    <a:pt x="501" y="357"/>
                    <a:pt x="596" y="286"/>
                    <a:pt x="596" y="214"/>
                  </a:cubicBezTo>
                  <a:cubicBezTo>
                    <a:pt x="596" y="95"/>
                    <a:pt x="525" y="0"/>
                    <a:pt x="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84"/>
            <p:cNvSpPr/>
            <p:nvPr/>
          </p:nvSpPr>
          <p:spPr>
            <a:xfrm>
              <a:off x="6801574" y="4247602"/>
              <a:ext cx="17770" cy="10674"/>
            </a:xfrm>
            <a:custGeom>
              <a:rect b="b" l="l" r="r" t="t"/>
              <a:pathLst>
                <a:path extrusionOk="0" h="358" w="596">
                  <a:moveTo>
                    <a:pt x="167" y="0"/>
                  </a:moveTo>
                  <a:cubicBezTo>
                    <a:pt x="96" y="0"/>
                    <a:pt x="1" y="95"/>
                    <a:pt x="1" y="214"/>
                  </a:cubicBezTo>
                  <a:cubicBezTo>
                    <a:pt x="48" y="310"/>
                    <a:pt x="120" y="357"/>
                    <a:pt x="215" y="357"/>
                  </a:cubicBezTo>
                  <a:lnTo>
                    <a:pt x="405" y="357"/>
                  </a:lnTo>
                  <a:cubicBezTo>
                    <a:pt x="501"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84"/>
            <p:cNvSpPr/>
            <p:nvPr/>
          </p:nvSpPr>
          <p:spPr>
            <a:xfrm>
              <a:off x="6884640" y="4247602"/>
              <a:ext cx="17800" cy="10674"/>
            </a:xfrm>
            <a:custGeom>
              <a:rect b="b" l="l" r="r" t="t"/>
              <a:pathLst>
                <a:path extrusionOk="0" h="358" w="597">
                  <a:moveTo>
                    <a:pt x="191" y="0"/>
                  </a:moveTo>
                  <a:cubicBezTo>
                    <a:pt x="96" y="0"/>
                    <a:pt x="1" y="95"/>
                    <a:pt x="1" y="214"/>
                  </a:cubicBezTo>
                  <a:cubicBezTo>
                    <a:pt x="49" y="310"/>
                    <a:pt x="120" y="357"/>
                    <a:pt x="215" y="357"/>
                  </a:cubicBezTo>
                  <a:lnTo>
                    <a:pt x="430" y="357"/>
                  </a:lnTo>
                  <a:cubicBezTo>
                    <a:pt x="525" y="357"/>
                    <a:pt x="596" y="286"/>
                    <a:pt x="596" y="214"/>
                  </a:cubicBezTo>
                  <a:cubicBezTo>
                    <a:pt x="596" y="95"/>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84"/>
            <p:cNvSpPr/>
            <p:nvPr/>
          </p:nvSpPr>
          <p:spPr>
            <a:xfrm>
              <a:off x="6732701" y="4148198"/>
              <a:ext cx="354321" cy="354321"/>
            </a:xfrm>
            <a:custGeom>
              <a:rect b="b" l="l" r="r" t="t"/>
              <a:pathLst>
                <a:path extrusionOk="0" h="11884" w="11884">
                  <a:moveTo>
                    <a:pt x="10169" y="1524"/>
                  </a:moveTo>
                  <a:lnTo>
                    <a:pt x="10741" y="2691"/>
                  </a:lnTo>
                  <a:lnTo>
                    <a:pt x="10741" y="3715"/>
                  </a:lnTo>
                  <a:lnTo>
                    <a:pt x="10384" y="3001"/>
                  </a:lnTo>
                  <a:cubicBezTo>
                    <a:pt x="10336" y="2929"/>
                    <a:pt x="10265" y="2858"/>
                    <a:pt x="10169" y="2858"/>
                  </a:cubicBezTo>
                  <a:cubicBezTo>
                    <a:pt x="10074" y="2858"/>
                    <a:pt x="9979" y="2929"/>
                    <a:pt x="9955" y="2977"/>
                  </a:cubicBezTo>
                  <a:lnTo>
                    <a:pt x="9074" y="4715"/>
                  </a:lnTo>
                  <a:lnTo>
                    <a:pt x="8621" y="3953"/>
                  </a:lnTo>
                  <a:cubicBezTo>
                    <a:pt x="8550" y="3882"/>
                    <a:pt x="8502" y="3834"/>
                    <a:pt x="8407" y="3834"/>
                  </a:cubicBezTo>
                  <a:cubicBezTo>
                    <a:pt x="8312" y="3834"/>
                    <a:pt x="8240" y="3906"/>
                    <a:pt x="8193" y="4001"/>
                  </a:cubicBezTo>
                  <a:lnTo>
                    <a:pt x="7050" y="6382"/>
                  </a:lnTo>
                  <a:lnTo>
                    <a:pt x="6383" y="6096"/>
                  </a:lnTo>
                  <a:cubicBezTo>
                    <a:pt x="6352" y="6084"/>
                    <a:pt x="6320" y="6078"/>
                    <a:pt x="6288" y="6078"/>
                  </a:cubicBezTo>
                  <a:cubicBezTo>
                    <a:pt x="6198" y="6078"/>
                    <a:pt x="6115" y="6127"/>
                    <a:pt x="6097" y="6216"/>
                  </a:cubicBezTo>
                  <a:lnTo>
                    <a:pt x="5216" y="8073"/>
                  </a:lnTo>
                  <a:lnTo>
                    <a:pt x="4359" y="7621"/>
                  </a:lnTo>
                  <a:cubicBezTo>
                    <a:pt x="4321" y="7606"/>
                    <a:pt x="4283" y="7598"/>
                    <a:pt x="4248" y="7598"/>
                  </a:cubicBezTo>
                  <a:cubicBezTo>
                    <a:pt x="4171" y="7598"/>
                    <a:pt x="4105" y="7635"/>
                    <a:pt x="4073" y="7716"/>
                  </a:cubicBezTo>
                  <a:lnTo>
                    <a:pt x="3477" y="8549"/>
                  </a:lnTo>
                  <a:lnTo>
                    <a:pt x="2334" y="7502"/>
                  </a:lnTo>
                  <a:cubicBezTo>
                    <a:pt x="2287" y="7430"/>
                    <a:pt x="2192" y="7430"/>
                    <a:pt x="2120" y="7430"/>
                  </a:cubicBezTo>
                  <a:cubicBezTo>
                    <a:pt x="2049" y="7430"/>
                    <a:pt x="1977" y="7502"/>
                    <a:pt x="1953" y="7597"/>
                  </a:cubicBezTo>
                  <a:lnTo>
                    <a:pt x="1810" y="7906"/>
                  </a:lnTo>
                  <a:lnTo>
                    <a:pt x="1763" y="6906"/>
                  </a:lnTo>
                  <a:lnTo>
                    <a:pt x="2192" y="6049"/>
                  </a:lnTo>
                  <a:lnTo>
                    <a:pt x="3382" y="7121"/>
                  </a:lnTo>
                  <a:cubicBezTo>
                    <a:pt x="3406" y="7144"/>
                    <a:pt x="3406" y="7144"/>
                    <a:pt x="3430" y="7144"/>
                  </a:cubicBezTo>
                  <a:cubicBezTo>
                    <a:pt x="3455" y="7151"/>
                    <a:pt x="3479" y="7154"/>
                    <a:pt x="3501" y="7154"/>
                  </a:cubicBezTo>
                  <a:cubicBezTo>
                    <a:pt x="3562" y="7154"/>
                    <a:pt x="3609" y="7132"/>
                    <a:pt x="3644" y="7097"/>
                  </a:cubicBezTo>
                  <a:lnTo>
                    <a:pt x="4311" y="6168"/>
                  </a:lnTo>
                  <a:lnTo>
                    <a:pt x="5168" y="6620"/>
                  </a:lnTo>
                  <a:cubicBezTo>
                    <a:pt x="5192" y="6632"/>
                    <a:pt x="5222" y="6638"/>
                    <a:pt x="5252" y="6638"/>
                  </a:cubicBezTo>
                  <a:cubicBezTo>
                    <a:pt x="5281" y="6638"/>
                    <a:pt x="5311" y="6632"/>
                    <a:pt x="5335" y="6620"/>
                  </a:cubicBezTo>
                  <a:cubicBezTo>
                    <a:pt x="5406" y="6573"/>
                    <a:pt x="5454" y="6549"/>
                    <a:pt x="5502" y="6501"/>
                  </a:cubicBezTo>
                  <a:lnTo>
                    <a:pt x="6359" y="4644"/>
                  </a:lnTo>
                  <a:lnTo>
                    <a:pt x="7002" y="4906"/>
                  </a:lnTo>
                  <a:cubicBezTo>
                    <a:pt x="7035" y="4925"/>
                    <a:pt x="7071" y="4934"/>
                    <a:pt x="7107" y="4934"/>
                  </a:cubicBezTo>
                  <a:cubicBezTo>
                    <a:pt x="7202" y="4934"/>
                    <a:pt x="7294" y="4873"/>
                    <a:pt x="7312" y="4787"/>
                  </a:cubicBezTo>
                  <a:lnTo>
                    <a:pt x="8431" y="2501"/>
                  </a:lnTo>
                  <a:lnTo>
                    <a:pt x="8883" y="3239"/>
                  </a:lnTo>
                  <a:cubicBezTo>
                    <a:pt x="8955" y="3334"/>
                    <a:pt x="9002" y="3358"/>
                    <a:pt x="9098" y="3358"/>
                  </a:cubicBezTo>
                  <a:cubicBezTo>
                    <a:pt x="9193" y="3358"/>
                    <a:pt x="9264" y="3310"/>
                    <a:pt x="9312" y="3239"/>
                  </a:cubicBezTo>
                  <a:lnTo>
                    <a:pt x="10169" y="1524"/>
                  </a:lnTo>
                  <a:close/>
                  <a:moveTo>
                    <a:pt x="10146" y="3334"/>
                  </a:moveTo>
                  <a:lnTo>
                    <a:pt x="10693" y="4501"/>
                  </a:lnTo>
                  <a:lnTo>
                    <a:pt x="10693" y="10669"/>
                  </a:lnTo>
                  <a:lnTo>
                    <a:pt x="1739" y="10669"/>
                  </a:lnTo>
                  <a:lnTo>
                    <a:pt x="1739" y="8716"/>
                  </a:lnTo>
                  <a:lnTo>
                    <a:pt x="1763" y="8716"/>
                  </a:lnTo>
                  <a:lnTo>
                    <a:pt x="2192" y="7859"/>
                  </a:lnTo>
                  <a:lnTo>
                    <a:pt x="3311" y="8883"/>
                  </a:lnTo>
                  <a:cubicBezTo>
                    <a:pt x="3382" y="8930"/>
                    <a:pt x="3430" y="8930"/>
                    <a:pt x="3501" y="8930"/>
                  </a:cubicBezTo>
                  <a:cubicBezTo>
                    <a:pt x="3549" y="8930"/>
                    <a:pt x="3620" y="8883"/>
                    <a:pt x="3668" y="8835"/>
                  </a:cubicBezTo>
                  <a:lnTo>
                    <a:pt x="4263" y="7978"/>
                  </a:lnTo>
                  <a:lnTo>
                    <a:pt x="5145" y="8430"/>
                  </a:lnTo>
                  <a:cubicBezTo>
                    <a:pt x="5168" y="8442"/>
                    <a:pt x="5198" y="8448"/>
                    <a:pt x="5228" y="8448"/>
                  </a:cubicBezTo>
                  <a:cubicBezTo>
                    <a:pt x="5258" y="8448"/>
                    <a:pt x="5287" y="8442"/>
                    <a:pt x="5311" y="8430"/>
                  </a:cubicBezTo>
                  <a:cubicBezTo>
                    <a:pt x="5383" y="8406"/>
                    <a:pt x="5430" y="8359"/>
                    <a:pt x="5454" y="8311"/>
                  </a:cubicBezTo>
                  <a:lnTo>
                    <a:pt x="6335" y="6454"/>
                  </a:lnTo>
                  <a:lnTo>
                    <a:pt x="6978" y="6739"/>
                  </a:lnTo>
                  <a:cubicBezTo>
                    <a:pt x="7009" y="6752"/>
                    <a:pt x="7041" y="6758"/>
                    <a:pt x="7073" y="6758"/>
                  </a:cubicBezTo>
                  <a:cubicBezTo>
                    <a:pt x="7165" y="6758"/>
                    <a:pt x="7252" y="6709"/>
                    <a:pt x="7288" y="6620"/>
                  </a:cubicBezTo>
                  <a:lnTo>
                    <a:pt x="8407" y="4310"/>
                  </a:lnTo>
                  <a:lnTo>
                    <a:pt x="8860" y="5072"/>
                  </a:lnTo>
                  <a:cubicBezTo>
                    <a:pt x="8907" y="5144"/>
                    <a:pt x="8979" y="5192"/>
                    <a:pt x="9074" y="5192"/>
                  </a:cubicBezTo>
                  <a:cubicBezTo>
                    <a:pt x="9145" y="5192"/>
                    <a:pt x="9241" y="5120"/>
                    <a:pt x="9264" y="5072"/>
                  </a:cubicBezTo>
                  <a:lnTo>
                    <a:pt x="10146" y="3334"/>
                  </a:lnTo>
                  <a:close/>
                  <a:moveTo>
                    <a:pt x="11479" y="11026"/>
                  </a:moveTo>
                  <a:lnTo>
                    <a:pt x="11479" y="11502"/>
                  </a:lnTo>
                  <a:lnTo>
                    <a:pt x="310" y="11502"/>
                  </a:lnTo>
                  <a:lnTo>
                    <a:pt x="310" y="11026"/>
                  </a:lnTo>
                  <a:close/>
                  <a:moveTo>
                    <a:pt x="929" y="0"/>
                  </a:moveTo>
                  <a:cubicBezTo>
                    <a:pt x="810" y="0"/>
                    <a:pt x="715" y="48"/>
                    <a:pt x="715" y="167"/>
                  </a:cubicBezTo>
                  <a:lnTo>
                    <a:pt x="715" y="976"/>
                  </a:lnTo>
                  <a:lnTo>
                    <a:pt x="524" y="976"/>
                  </a:lnTo>
                  <a:cubicBezTo>
                    <a:pt x="429" y="976"/>
                    <a:pt x="334" y="1048"/>
                    <a:pt x="334" y="1119"/>
                  </a:cubicBezTo>
                  <a:cubicBezTo>
                    <a:pt x="334" y="1238"/>
                    <a:pt x="405" y="1334"/>
                    <a:pt x="524" y="1334"/>
                  </a:cubicBezTo>
                  <a:lnTo>
                    <a:pt x="715" y="1334"/>
                  </a:lnTo>
                  <a:lnTo>
                    <a:pt x="715" y="2239"/>
                  </a:lnTo>
                  <a:lnTo>
                    <a:pt x="524" y="2239"/>
                  </a:lnTo>
                  <a:cubicBezTo>
                    <a:pt x="429" y="2239"/>
                    <a:pt x="334" y="2286"/>
                    <a:pt x="334" y="2381"/>
                  </a:cubicBezTo>
                  <a:cubicBezTo>
                    <a:pt x="334" y="2501"/>
                    <a:pt x="405" y="2596"/>
                    <a:pt x="524" y="2596"/>
                  </a:cubicBezTo>
                  <a:lnTo>
                    <a:pt x="715" y="2596"/>
                  </a:lnTo>
                  <a:lnTo>
                    <a:pt x="715" y="3477"/>
                  </a:lnTo>
                  <a:lnTo>
                    <a:pt x="524" y="3477"/>
                  </a:lnTo>
                  <a:cubicBezTo>
                    <a:pt x="429" y="3477"/>
                    <a:pt x="334" y="3548"/>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7"/>
                  </a:lnTo>
                  <a:lnTo>
                    <a:pt x="524" y="5977"/>
                  </a:lnTo>
                  <a:cubicBezTo>
                    <a:pt x="429" y="5977"/>
                    <a:pt x="334" y="6049"/>
                    <a:pt x="334" y="6144"/>
                  </a:cubicBezTo>
                  <a:cubicBezTo>
                    <a:pt x="334" y="6263"/>
                    <a:pt x="405" y="6335"/>
                    <a:pt x="524" y="6335"/>
                  </a:cubicBezTo>
                  <a:lnTo>
                    <a:pt x="715" y="6335"/>
                  </a:lnTo>
                  <a:lnTo>
                    <a:pt x="715" y="7240"/>
                  </a:lnTo>
                  <a:lnTo>
                    <a:pt x="524" y="7240"/>
                  </a:lnTo>
                  <a:cubicBezTo>
                    <a:pt x="429" y="7240"/>
                    <a:pt x="334" y="7287"/>
                    <a:pt x="334" y="7382"/>
                  </a:cubicBezTo>
                  <a:cubicBezTo>
                    <a:pt x="334" y="7502"/>
                    <a:pt x="405" y="7597"/>
                    <a:pt x="524" y="7597"/>
                  </a:cubicBezTo>
                  <a:lnTo>
                    <a:pt x="715" y="7597"/>
                  </a:lnTo>
                  <a:lnTo>
                    <a:pt x="715" y="8478"/>
                  </a:lnTo>
                  <a:lnTo>
                    <a:pt x="524" y="8478"/>
                  </a:lnTo>
                  <a:cubicBezTo>
                    <a:pt x="429" y="8478"/>
                    <a:pt x="334" y="8549"/>
                    <a:pt x="334" y="8645"/>
                  </a:cubicBezTo>
                  <a:cubicBezTo>
                    <a:pt x="334" y="8764"/>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6"/>
                  </a:lnTo>
                  <a:lnTo>
                    <a:pt x="310" y="10716"/>
                  </a:lnTo>
                  <a:cubicBezTo>
                    <a:pt x="167" y="10716"/>
                    <a:pt x="1" y="10836"/>
                    <a:pt x="1" y="11026"/>
                  </a:cubicBezTo>
                  <a:lnTo>
                    <a:pt x="1" y="11574"/>
                  </a:lnTo>
                  <a:cubicBezTo>
                    <a:pt x="1" y="11740"/>
                    <a:pt x="120" y="11883"/>
                    <a:pt x="310" y="11883"/>
                  </a:cubicBezTo>
                  <a:lnTo>
                    <a:pt x="11598" y="11883"/>
                  </a:lnTo>
                  <a:cubicBezTo>
                    <a:pt x="11741" y="11883"/>
                    <a:pt x="11884" y="11764"/>
                    <a:pt x="11884" y="11574"/>
                  </a:cubicBezTo>
                  <a:lnTo>
                    <a:pt x="11884" y="11026"/>
                  </a:lnTo>
                  <a:cubicBezTo>
                    <a:pt x="11836" y="10812"/>
                    <a:pt x="11717" y="10693"/>
                    <a:pt x="11527" y="10693"/>
                  </a:cubicBezTo>
                  <a:lnTo>
                    <a:pt x="11050" y="10693"/>
                  </a:lnTo>
                  <a:lnTo>
                    <a:pt x="11050" y="4501"/>
                  </a:lnTo>
                  <a:lnTo>
                    <a:pt x="11050" y="2691"/>
                  </a:lnTo>
                  <a:cubicBezTo>
                    <a:pt x="11050" y="2643"/>
                    <a:pt x="11050" y="2620"/>
                    <a:pt x="11027" y="2572"/>
                  </a:cubicBezTo>
                  <a:lnTo>
                    <a:pt x="10384" y="1191"/>
                  </a:lnTo>
                  <a:cubicBezTo>
                    <a:pt x="10336" y="1095"/>
                    <a:pt x="10265" y="1048"/>
                    <a:pt x="10169" y="1048"/>
                  </a:cubicBezTo>
                  <a:cubicBezTo>
                    <a:pt x="10169" y="1048"/>
                    <a:pt x="9979" y="1095"/>
                    <a:pt x="9955" y="1191"/>
                  </a:cubicBezTo>
                  <a:lnTo>
                    <a:pt x="9098" y="2929"/>
                  </a:lnTo>
                  <a:lnTo>
                    <a:pt x="8645" y="2167"/>
                  </a:lnTo>
                  <a:cubicBezTo>
                    <a:pt x="8598" y="2096"/>
                    <a:pt x="8526" y="2048"/>
                    <a:pt x="8431" y="2048"/>
                  </a:cubicBezTo>
                  <a:cubicBezTo>
                    <a:pt x="8359" y="2048"/>
                    <a:pt x="8264" y="2119"/>
                    <a:pt x="8240" y="2215"/>
                  </a:cubicBezTo>
                  <a:lnTo>
                    <a:pt x="7073" y="4596"/>
                  </a:lnTo>
                  <a:lnTo>
                    <a:pt x="6407" y="4310"/>
                  </a:lnTo>
                  <a:cubicBezTo>
                    <a:pt x="6376" y="4298"/>
                    <a:pt x="6344" y="4292"/>
                    <a:pt x="6312" y="4292"/>
                  </a:cubicBezTo>
                  <a:cubicBezTo>
                    <a:pt x="6222" y="4292"/>
                    <a:pt x="6139" y="4341"/>
                    <a:pt x="6121" y="4429"/>
                  </a:cubicBezTo>
                  <a:lnTo>
                    <a:pt x="5240" y="6287"/>
                  </a:lnTo>
                  <a:lnTo>
                    <a:pt x="4382" y="5835"/>
                  </a:lnTo>
                  <a:cubicBezTo>
                    <a:pt x="4345" y="5819"/>
                    <a:pt x="4307" y="5812"/>
                    <a:pt x="4272" y="5812"/>
                  </a:cubicBezTo>
                  <a:cubicBezTo>
                    <a:pt x="4195" y="5812"/>
                    <a:pt x="4129" y="5848"/>
                    <a:pt x="4097" y="5930"/>
                  </a:cubicBezTo>
                  <a:lnTo>
                    <a:pt x="3501" y="6763"/>
                  </a:lnTo>
                  <a:lnTo>
                    <a:pt x="2358" y="5715"/>
                  </a:lnTo>
                  <a:cubicBezTo>
                    <a:pt x="2311" y="5644"/>
                    <a:pt x="2215" y="5644"/>
                    <a:pt x="2144" y="5644"/>
                  </a:cubicBezTo>
                  <a:cubicBezTo>
                    <a:pt x="2072" y="5644"/>
                    <a:pt x="2001" y="5715"/>
                    <a:pt x="1977" y="5763"/>
                  </a:cubicBezTo>
                  <a:lnTo>
                    <a:pt x="1501" y="6787"/>
                  </a:lnTo>
                  <a:cubicBezTo>
                    <a:pt x="1477" y="6811"/>
                    <a:pt x="1477" y="6835"/>
                    <a:pt x="1501" y="6906"/>
                  </a:cubicBezTo>
                  <a:lnTo>
                    <a:pt x="1501" y="10716"/>
                  </a:lnTo>
                  <a:lnTo>
                    <a:pt x="1072" y="10716"/>
                  </a:lnTo>
                  <a:lnTo>
                    <a:pt x="1072" y="167"/>
                  </a:lnTo>
                  <a:cubicBezTo>
                    <a:pt x="1072" y="95"/>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9" name="Google Shape;21669;p84"/>
          <p:cNvGrpSpPr/>
          <p:nvPr/>
        </p:nvGrpSpPr>
        <p:grpSpPr>
          <a:xfrm>
            <a:off x="7734048" y="4149600"/>
            <a:ext cx="357184" cy="352205"/>
            <a:chOff x="7391135" y="4149600"/>
            <a:chExt cx="357184" cy="352205"/>
          </a:xfrm>
        </p:grpSpPr>
        <p:sp>
          <p:nvSpPr>
            <p:cNvPr id="21670" name="Google Shape;21670;p84"/>
            <p:cNvSpPr/>
            <p:nvPr/>
          </p:nvSpPr>
          <p:spPr>
            <a:xfrm>
              <a:off x="7497635" y="4251836"/>
              <a:ext cx="144156" cy="144185"/>
            </a:xfrm>
            <a:custGeom>
              <a:rect b="b" l="l" r="r" t="t"/>
              <a:pathLst>
                <a:path extrusionOk="0" h="4836" w="4835">
                  <a:moveTo>
                    <a:pt x="2430" y="1"/>
                  </a:moveTo>
                  <a:cubicBezTo>
                    <a:pt x="1096" y="1"/>
                    <a:pt x="1" y="1096"/>
                    <a:pt x="1" y="2430"/>
                  </a:cubicBezTo>
                  <a:cubicBezTo>
                    <a:pt x="1" y="3740"/>
                    <a:pt x="1096" y="4835"/>
                    <a:pt x="2430" y="4835"/>
                  </a:cubicBezTo>
                  <a:cubicBezTo>
                    <a:pt x="3763" y="4835"/>
                    <a:pt x="4835" y="3740"/>
                    <a:pt x="4835" y="2430"/>
                  </a:cubicBezTo>
                  <a:cubicBezTo>
                    <a:pt x="4835" y="1096"/>
                    <a:pt x="3763" y="1"/>
                    <a:pt x="243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84"/>
            <p:cNvSpPr/>
            <p:nvPr/>
          </p:nvSpPr>
          <p:spPr>
            <a:xfrm>
              <a:off x="7533861" y="4256816"/>
              <a:ext cx="107930" cy="139206"/>
            </a:xfrm>
            <a:custGeom>
              <a:rect b="b" l="l" r="r" t="t"/>
              <a:pathLst>
                <a:path extrusionOk="0" h="4669" w="3620">
                  <a:moveTo>
                    <a:pt x="1977" y="1"/>
                  </a:moveTo>
                  <a:cubicBezTo>
                    <a:pt x="2667" y="405"/>
                    <a:pt x="3144" y="1191"/>
                    <a:pt x="3144" y="2049"/>
                  </a:cubicBezTo>
                  <a:cubicBezTo>
                    <a:pt x="3144" y="3382"/>
                    <a:pt x="2072" y="4454"/>
                    <a:pt x="738" y="4454"/>
                  </a:cubicBezTo>
                  <a:cubicBezTo>
                    <a:pt x="476" y="4454"/>
                    <a:pt x="238" y="4430"/>
                    <a:pt x="0" y="4335"/>
                  </a:cubicBezTo>
                  <a:lnTo>
                    <a:pt x="0" y="4335"/>
                  </a:lnTo>
                  <a:cubicBezTo>
                    <a:pt x="357" y="4549"/>
                    <a:pt x="762" y="4668"/>
                    <a:pt x="1215" y="4668"/>
                  </a:cubicBezTo>
                  <a:cubicBezTo>
                    <a:pt x="2548" y="4668"/>
                    <a:pt x="3620" y="3597"/>
                    <a:pt x="3620" y="2263"/>
                  </a:cubicBezTo>
                  <a:cubicBezTo>
                    <a:pt x="3620" y="1191"/>
                    <a:pt x="2929" y="286"/>
                    <a:pt x="19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84"/>
            <p:cNvSpPr/>
            <p:nvPr/>
          </p:nvSpPr>
          <p:spPr>
            <a:xfrm>
              <a:off x="7397516" y="4165938"/>
              <a:ext cx="172569" cy="200416"/>
            </a:xfrm>
            <a:custGeom>
              <a:rect b="b" l="l" r="r" t="t"/>
              <a:pathLst>
                <a:path extrusionOk="0" h="6722" w="5788">
                  <a:moveTo>
                    <a:pt x="5788" y="0"/>
                  </a:moveTo>
                  <a:cubicBezTo>
                    <a:pt x="3049" y="0"/>
                    <a:pt x="787" y="2120"/>
                    <a:pt x="596" y="4835"/>
                  </a:cubicBezTo>
                  <a:lnTo>
                    <a:pt x="191" y="4811"/>
                  </a:lnTo>
                  <a:cubicBezTo>
                    <a:pt x="72" y="4811"/>
                    <a:pt x="1" y="4954"/>
                    <a:pt x="72" y="5025"/>
                  </a:cubicBezTo>
                  <a:lnTo>
                    <a:pt x="1239" y="6668"/>
                  </a:lnTo>
                  <a:cubicBezTo>
                    <a:pt x="1263" y="6704"/>
                    <a:pt x="1299" y="6722"/>
                    <a:pt x="1334" y="6722"/>
                  </a:cubicBezTo>
                  <a:cubicBezTo>
                    <a:pt x="1370" y="6722"/>
                    <a:pt x="1406" y="6704"/>
                    <a:pt x="1430" y="6668"/>
                  </a:cubicBezTo>
                  <a:lnTo>
                    <a:pt x="2597" y="5025"/>
                  </a:lnTo>
                  <a:cubicBezTo>
                    <a:pt x="2668" y="4930"/>
                    <a:pt x="2597" y="4811"/>
                    <a:pt x="2478" y="4811"/>
                  </a:cubicBezTo>
                  <a:lnTo>
                    <a:pt x="2073" y="4811"/>
                  </a:lnTo>
                  <a:cubicBezTo>
                    <a:pt x="2239" y="2953"/>
                    <a:pt x="3859" y="1453"/>
                    <a:pt x="5788" y="1453"/>
                  </a:cubicBezTo>
                  <a:lnTo>
                    <a:pt x="5788"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84"/>
            <p:cNvSpPr/>
            <p:nvPr/>
          </p:nvSpPr>
          <p:spPr>
            <a:xfrm>
              <a:off x="7525334" y="4153714"/>
              <a:ext cx="200953" cy="171287"/>
            </a:xfrm>
            <a:custGeom>
              <a:rect b="b" l="l" r="r" t="t"/>
              <a:pathLst>
                <a:path extrusionOk="0" h="5745" w="6740">
                  <a:moveTo>
                    <a:pt x="1781" y="1"/>
                  </a:moveTo>
                  <a:cubicBezTo>
                    <a:pt x="1758" y="1"/>
                    <a:pt x="1735" y="10"/>
                    <a:pt x="1715" y="29"/>
                  </a:cubicBezTo>
                  <a:lnTo>
                    <a:pt x="72" y="1172"/>
                  </a:lnTo>
                  <a:cubicBezTo>
                    <a:pt x="0" y="1244"/>
                    <a:pt x="0" y="1339"/>
                    <a:pt x="72" y="1387"/>
                  </a:cubicBezTo>
                  <a:lnTo>
                    <a:pt x="1715" y="2554"/>
                  </a:lnTo>
                  <a:cubicBezTo>
                    <a:pt x="1735" y="2573"/>
                    <a:pt x="1758" y="2582"/>
                    <a:pt x="1781" y="2582"/>
                  </a:cubicBezTo>
                  <a:cubicBezTo>
                    <a:pt x="1843" y="2582"/>
                    <a:pt x="1906" y="2521"/>
                    <a:pt x="1906" y="2435"/>
                  </a:cubicBezTo>
                  <a:lnTo>
                    <a:pt x="1906" y="2030"/>
                  </a:lnTo>
                  <a:cubicBezTo>
                    <a:pt x="3787" y="2196"/>
                    <a:pt x="5287" y="3816"/>
                    <a:pt x="5287" y="5745"/>
                  </a:cubicBezTo>
                  <a:lnTo>
                    <a:pt x="6740" y="5745"/>
                  </a:lnTo>
                  <a:cubicBezTo>
                    <a:pt x="6740" y="3006"/>
                    <a:pt x="4620" y="744"/>
                    <a:pt x="1906" y="553"/>
                  </a:cubicBezTo>
                  <a:lnTo>
                    <a:pt x="1906" y="148"/>
                  </a:lnTo>
                  <a:cubicBezTo>
                    <a:pt x="1906" y="62"/>
                    <a:pt x="1843" y="1"/>
                    <a:pt x="178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84"/>
            <p:cNvSpPr/>
            <p:nvPr/>
          </p:nvSpPr>
          <p:spPr>
            <a:xfrm>
              <a:off x="7584279" y="4171603"/>
              <a:ext cx="142724" cy="146302"/>
            </a:xfrm>
            <a:custGeom>
              <a:rect b="b" l="l" r="r" t="t"/>
              <a:pathLst>
                <a:path extrusionOk="0" h="4907" w="4787">
                  <a:moveTo>
                    <a:pt x="0" y="1"/>
                  </a:moveTo>
                  <a:lnTo>
                    <a:pt x="0" y="191"/>
                  </a:lnTo>
                  <a:cubicBezTo>
                    <a:pt x="0" y="310"/>
                    <a:pt x="48" y="406"/>
                    <a:pt x="167" y="406"/>
                  </a:cubicBezTo>
                  <a:cubicBezTo>
                    <a:pt x="2572" y="668"/>
                    <a:pt x="4477" y="2525"/>
                    <a:pt x="4787" y="4907"/>
                  </a:cubicBezTo>
                  <a:cubicBezTo>
                    <a:pt x="4644" y="2287"/>
                    <a:pt x="2596" y="191"/>
                    <a:pt x="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84"/>
            <p:cNvSpPr/>
            <p:nvPr/>
          </p:nvSpPr>
          <p:spPr>
            <a:xfrm>
              <a:off x="7525334" y="4154728"/>
              <a:ext cx="56827" cy="45319"/>
            </a:xfrm>
            <a:custGeom>
              <a:rect b="b" l="l" r="r" t="t"/>
              <a:pathLst>
                <a:path extrusionOk="0" h="1520" w="1906">
                  <a:moveTo>
                    <a:pt x="1780" y="0"/>
                  </a:moveTo>
                  <a:cubicBezTo>
                    <a:pt x="1757" y="0"/>
                    <a:pt x="1734" y="6"/>
                    <a:pt x="1715" y="19"/>
                  </a:cubicBezTo>
                  <a:lnTo>
                    <a:pt x="72" y="1186"/>
                  </a:lnTo>
                  <a:cubicBezTo>
                    <a:pt x="0" y="1234"/>
                    <a:pt x="0" y="1329"/>
                    <a:pt x="72" y="1400"/>
                  </a:cubicBezTo>
                  <a:lnTo>
                    <a:pt x="215" y="1519"/>
                  </a:lnTo>
                  <a:lnTo>
                    <a:pt x="1739" y="448"/>
                  </a:lnTo>
                  <a:cubicBezTo>
                    <a:pt x="1760" y="416"/>
                    <a:pt x="1792" y="403"/>
                    <a:pt x="1822" y="403"/>
                  </a:cubicBezTo>
                  <a:cubicBezTo>
                    <a:pt x="1858" y="403"/>
                    <a:pt x="1892" y="422"/>
                    <a:pt x="1906" y="448"/>
                  </a:cubicBezTo>
                  <a:lnTo>
                    <a:pt x="1906" y="114"/>
                  </a:lnTo>
                  <a:cubicBezTo>
                    <a:pt x="1906" y="45"/>
                    <a:pt x="1842" y="0"/>
                    <a:pt x="178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84"/>
            <p:cNvSpPr/>
            <p:nvPr/>
          </p:nvSpPr>
          <p:spPr>
            <a:xfrm>
              <a:off x="7570772" y="4282039"/>
              <a:ext cx="172569" cy="199880"/>
            </a:xfrm>
            <a:custGeom>
              <a:rect b="b" l="l" r="r" t="t"/>
              <a:pathLst>
                <a:path extrusionOk="0" h="6704" w="5788">
                  <a:moveTo>
                    <a:pt x="4451" y="0"/>
                  </a:moveTo>
                  <a:cubicBezTo>
                    <a:pt x="4412" y="0"/>
                    <a:pt x="4370" y="12"/>
                    <a:pt x="4335" y="36"/>
                  </a:cubicBezTo>
                  <a:lnTo>
                    <a:pt x="3192" y="1679"/>
                  </a:lnTo>
                  <a:cubicBezTo>
                    <a:pt x="3120" y="1774"/>
                    <a:pt x="3192" y="1893"/>
                    <a:pt x="3311" y="1893"/>
                  </a:cubicBezTo>
                  <a:lnTo>
                    <a:pt x="3716" y="1893"/>
                  </a:lnTo>
                  <a:cubicBezTo>
                    <a:pt x="3549" y="3751"/>
                    <a:pt x="1930" y="5251"/>
                    <a:pt x="1" y="5251"/>
                  </a:cubicBezTo>
                  <a:lnTo>
                    <a:pt x="1" y="6704"/>
                  </a:lnTo>
                  <a:cubicBezTo>
                    <a:pt x="2739" y="6704"/>
                    <a:pt x="5002" y="4584"/>
                    <a:pt x="5192" y="1893"/>
                  </a:cubicBezTo>
                  <a:lnTo>
                    <a:pt x="5597" y="1893"/>
                  </a:lnTo>
                  <a:cubicBezTo>
                    <a:pt x="5716" y="1893"/>
                    <a:pt x="5787" y="1774"/>
                    <a:pt x="5716" y="1679"/>
                  </a:cubicBezTo>
                  <a:lnTo>
                    <a:pt x="4549" y="36"/>
                  </a:lnTo>
                  <a:cubicBezTo>
                    <a:pt x="4525" y="12"/>
                    <a:pt x="4490" y="0"/>
                    <a:pt x="445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84"/>
            <p:cNvSpPr/>
            <p:nvPr/>
          </p:nvSpPr>
          <p:spPr>
            <a:xfrm>
              <a:off x="7580015" y="4339195"/>
              <a:ext cx="146272" cy="142724"/>
            </a:xfrm>
            <a:custGeom>
              <a:rect b="b" l="l" r="r" t="t"/>
              <a:pathLst>
                <a:path extrusionOk="0" h="4787" w="4906">
                  <a:moveTo>
                    <a:pt x="4668" y="0"/>
                  </a:moveTo>
                  <a:cubicBezTo>
                    <a:pt x="4549" y="0"/>
                    <a:pt x="4453" y="95"/>
                    <a:pt x="4477" y="167"/>
                  </a:cubicBezTo>
                  <a:cubicBezTo>
                    <a:pt x="4215" y="2596"/>
                    <a:pt x="2382" y="4501"/>
                    <a:pt x="0" y="4787"/>
                  </a:cubicBezTo>
                  <a:cubicBezTo>
                    <a:pt x="2620" y="4644"/>
                    <a:pt x="4692" y="2596"/>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84"/>
            <p:cNvSpPr/>
            <p:nvPr/>
          </p:nvSpPr>
          <p:spPr>
            <a:xfrm>
              <a:off x="7697159" y="4281503"/>
              <a:ext cx="46183" cy="57006"/>
            </a:xfrm>
            <a:custGeom>
              <a:rect b="b" l="l" r="r" t="t"/>
              <a:pathLst>
                <a:path extrusionOk="0" h="1912" w="1549">
                  <a:moveTo>
                    <a:pt x="215" y="0"/>
                  </a:moveTo>
                  <a:cubicBezTo>
                    <a:pt x="179" y="0"/>
                    <a:pt x="143" y="18"/>
                    <a:pt x="120" y="54"/>
                  </a:cubicBezTo>
                  <a:lnTo>
                    <a:pt x="1" y="197"/>
                  </a:lnTo>
                  <a:lnTo>
                    <a:pt x="1072" y="1721"/>
                  </a:lnTo>
                  <a:cubicBezTo>
                    <a:pt x="1120" y="1792"/>
                    <a:pt x="1096" y="1864"/>
                    <a:pt x="1072" y="1911"/>
                  </a:cubicBezTo>
                  <a:lnTo>
                    <a:pt x="1382" y="1911"/>
                  </a:lnTo>
                  <a:cubicBezTo>
                    <a:pt x="1477" y="1911"/>
                    <a:pt x="1548" y="1792"/>
                    <a:pt x="1477" y="1697"/>
                  </a:cubicBezTo>
                  <a:lnTo>
                    <a:pt x="310" y="54"/>
                  </a:lnTo>
                  <a:cubicBezTo>
                    <a:pt x="286" y="18"/>
                    <a:pt x="251" y="0"/>
                    <a:pt x="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84"/>
            <p:cNvSpPr/>
            <p:nvPr/>
          </p:nvSpPr>
          <p:spPr>
            <a:xfrm>
              <a:off x="7726259" y="4338480"/>
              <a:ext cx="2892" cy="1431"/>
            </a:xfrm>
            <a:custGeom>
              <a:rect b="b" l="l" r="r" t="t"/>
              <a:pathLst>
                <a:path extrusionOk="0" h="48" w="97">
                  <a:moveTo>
                    <a:pt x="1" y="0"/>
                  </a:moveTo>
                  <a:lnTo>
                    <a:pt x="1" y="48"/>
                  </a:lnTo>
                  <a:cubicBezTo>
                    <a:pt x="25" y="24"/>
                    <a:pt x="49" y="24"/>
                    <a:pt x="9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84"/>
            <p:cNvSpPr/>
            <p:nvPr/>
          </p:nvSpPr>
          <p:spPr>
            <a:xfrm>
              <a:off x="7414570" y="4322856"/>
              <a:ext cx="200953" cy="171287"/>
            </a:xfrm>
            <a:custGeom>
              <a:rect b="b" l="l" r="r" t="t"/>
              <a:pathLst>
                <a:path extrusionOk="0" h="5745" w="6740">
                  <a:moveTo>
                    <a:pt x="0" y="0"/>
                  </a:moveTo>
                  <a:cubicBezTo>
                    <a:pt x="0" y="2739"/>
                    <a:pt x="2120" y="5001"/>
                    <a:pt x="4835" y="5192"/>
                  </a:cubicBezTo>
                  <a:lnTo>
                    <a:pt x="4835" y="5597"/>
                  </a:lnTo>
                  <a:cubicBezTo>
                    <a:pt x="4835" y="5683"/>
                    <a:pt x="4897" y="5744"/>
                    <a:pt x="4959" y="5744"/>
                  </a:cubicBezTo>
                  <a:cubicBezTo>
                    <a:pt x="4982" y="5744"/>
                    <a:pt x="5006" y="5735"/>
                    <a:pt x="5025" y="5716"/>
                  </a:cubicBezTo>
                  <a:lnTo>
                    <a:pt x="6668" y="4573"/>
                  </a:lnTo>
                  <a:cubicBezTo>
                    <a:pt x="6740" y="4501"/>
                    <a:pt x="6740" y="4406"/>
                    <a:pt x="6668" y="4358"/>
                  </a:cubicBezTo>
                  <a:lnTo>
                    <a:pt x="5025" y="3191"/>
                  </a:lnTo>
                  <a:cubicBezTo>
                    <a:pt x="5007" y="3179"/>
                    <a:pt x="4985" y="3173"/>
                    <a:pt x="4963" y="3173"/>
                  </a:cubicBezTo>
                  <a:cubicBezTo>
                    <a:pt x="4900" y="3173"/>
                    <a:pt x="4835" y="3222"/>
                    <a:pt x="4835" y="3311"/>
                  </a:cubicBezTo>
                  <a:lnTo>
                    <a:pt x="4835" y="3739"/>
                  </a:lnTo>
                  <a:cubicBezTo>
                    <a:pt x="2953" y="3549"/>
                    <a:pt x="1453" y="1953"/>
                    <a:pt x="145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84"/>
            <p:cNvSpPr/>
            <p:nvPr/>
          </p:nvSpPr>
          <p:spPr>
            <a:xfrm>
              <a:off x="7397516" y="4255384"/>
              <a:ext cx="79546" cy="111687"/>
            </a:xfrm>
            <a:custGeom>
              <a:rect b="b" l="l" r="r" t="t"/>
              <a:pathLst>
                <a:path extrusionOk="0" h="3746" w="2668">
                  <a:moveTo>
                    <a:pt x="1072" y="1"/>
                  </a:moveTo>
                  <a:cubicBezTo>
                    <a:pt x="810" y="573"/>
                    <a:pt x="668" y="1192"/>
                    <a:pt x="596" y="1859"/>
                  </a:cubicBezTo>
                  <a:lnTo>
                    <a:pt x="191" y="1859"/>
                  </a:lnTo>
                  <a:cubicBezTo>
                    <a:pt x="72" y="1859"/>
                    <a:pt x="1" y="1978"/>
                    <a:pt x="72" y="2073"/>
                  </a:cubicBezTo>
                  <a:lnTo>
                    <a:pt x="1239" y="3692"/>
                  </a:lnTo>
                  <a:cubicBezTo>
                    <a:pt x="1263" y="3728"/>
                    <a:pt x="1299" y="3746"/>
                    <a:pt x="1334" y="3746"/>
                  </a:cubicBezTo>
                  <a:cubicBezTo>
                    <a:pt x="1370" y="3746"/>
                    <a:pt x="1406" y="3728"/>
                    <a:pt x="1430" y="3692"/>
                  </a:cubicBezTo>
                  <a:lnTo>
                    <a:pt x="2597" y="2073"/>
                  </a:lnTo>
                  <a:cubicBezTo>
                    <a:pt x="2668" y="1978"/>
                    <a:pt x="2597" y="1859"/>
                    <a:pt x="2478" y="1859"/>
                  </a:cubicBezTo>
                  <a:lnTo>
                    <a:pt x="2073" y="1859"/>
                  </a:lnTo>
                  <a:cubicBezTo>
                    <a:pt x="2096" y="1358"/>
                    <a:pt x="2239" y="882"/>
                    <a:pt x="2478" y="453"/>
                  </a:cubicBezTo>
                  <a:lnTo>
                    <a:pt x="1072"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84"/>
            <p:cNvSpPr/>
            <p:nvPr/>
          </p:nvSpPr>
          <p:spPr>
            <a:xfrm>
              <a:off x="7530313" y="4296589"/>
              <a:ext cx="80262" cy="10674"/>
            </a:xfrm>
            <a:custGeom>
              <a:rect b="b" l="l" r="r" t="t"/>
              <a:pathLst>
                <a:path extrusionOk="0" h="358" w="2692">
                  <a:moveTo>
                    <a:pt x="167" y="0"/>
                  </a:moveTo>
                  <a:cubicBezTo>
                    <a:pt x="72" y="0"/>
                    <a:pt x="0" y="48"/>
                    <a:pt x="0" y="143"/>
                  </a:cubicBezTo>
                  <a:cubicBezTo>
                    <a:pt x="0" y="262"/>
                    <a:pt x="48" y="357"/>
                    <a:pt x="167" y="357"/>
                  </a:cubicBezTo>
                  <a:lnTo>
                    <a:pt x="2524" y="357"/>
                  </a:lnTo>
                  <a:cubicBezTo>
                    <a:pt x="2620" y="357"/>
                    <a:pt x="2691" y="286"/>
                    <a:pt x="2691" y="215"/>
                  </a:cubicBezTo>
                  <a:cubicBezTo>
                    <a:pt x="2691" y="95"/>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84"/>
            <p:cNvSpPr/>
            <p:nvPr/>
          </p:nvSpPr>
          <p:spPr>
            <a:xfrm>
              <a:off x="7530313" y="4319308"/>
              <a:ext cx="80262" cy="10674"/>
            </a:xfrm>
            <a:custGeom>
              <a:rect b="b" l="l" r="r" t="t"/>
              <a:pathLst>
                <a:path extrusionOk="0" h="358" w="2692">
                  <a:moveTo>
                    <a:pt x="167" y="0"/>
                  </a:moveTo>
                  <a:cubicBezTo>
                    <a:pt x="72" y="0"/>
                    <a:pt x="0" y="72"/>
                    <a:pt x="0" y="167"/>
                  </a:cubicBezTo>
                  <a:cubicBezTo>
                    <a:pt x="0" y="286"/>
                    <a:pt x="48" y="357"/>
                    <a:pt x="167" y="357"/>
                  </a:cubicBezTo>
                  <a:lnTo>
                    <a:pt x="2524" y="357"/>
                  </a:lnTo>
                  <a:cubicBezTo>
                    <a:pt x="2620" y="357"/>
                    <a:pt x="2691" y="310"/>
                    <a:pt x="2691" y="215"/>
                  </a:cubicBezTo>
                  <a:cubicBezTo>
                    <a:pt x="2691" y="96"/>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84"/>
            <p:cNvSpPr/>
            <p:nvPr/>
          </p:nvSpPr>
          <p:spPr>
            <a:xfrm>
              <a:off x="7548053" y="4342028"/>
              <a:ext cx="44752" cy="10674"/>
            </a:xfrm>
            <a:custGeom>
              <a:rect b="b" l="l" r="r" t="t"/>
              <a:pathLst>
                <a:path extrusionOk="0" h="358" w="1501">
                  <a:moveTo>
                    <a:pt x="167" y="0"/>
                  </a:moveTo>
                  <a:cubicBezTo>
                    <a:pt x="72" y="0"/>
                    <a:pt x="0" y="48"/>
                    <a:pt x="0" y="143"/>
                  </a:cubicBezTo>
                  <a:cubicBezTo>
                    <a:pt x="0" y="262"/>
                    <a:pt x="48" y="358"/>
                    <a:pt x="167" y="358"/>
                  </a:cubicBezTo>
                  <a:lnTo>
                    <a:pt x="1334" y="358"/>
                  </a:lnTo>
                  <a:cubicBezTo>
                    <a:pt x="1429" y="358"/>
                    <a:pt x="1501" y="286"/>
                    <a:pt x="1501" y="191"/>
                  </a:cubicBezTo>
                  <a:cubicBezTo>
                    <a:pt x="1501"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84"/>
            <p:cNvSpPr/>
            <p:nvPr/>
          </p:nvSpPr>
          <p:spPr>
            <a:xfrm>
              <a:off x="7492656" y="4247602"/>
              <a:ext cx="154829" cy="154799"/>
            </a:xfrm>
            <a:custGeom>
              <a:rect b="b" l="l" r="r" t="t"/>
              <a:pathLst>
                <a:path extrusionOk="0" h="5192" w="5193">
                  <a:moveTo>
                    <a:pt x="2597" y="333"/>
                  </a:moveTo>
                  <a:cubicBezTo>
                    <a:pt x="3811" y="333"/>
                    <a:pt x="4835" y="1334"/>
                    <a:pt x="4835" y="2572"/>
                  </a:cubicBezTo>
                  <a:cubicBezTo>
                    <a:pt x="4835" y="3787"/>
                    <a:pt x="3835" y="4787"/>
                    <a:pt x="2597" y="4787"/>
                  </a:cubicBezTo>
                  <a:cubicBezTo>
                    <a:pt x="1382" y="4787"/>
                    <a:pt x="358" y="3787"/>
                    <a:pt x="358" y="2572"/>
                  </a:cubicBezTo>
                  <a:cubicBezTo>
                    <a:pt x="358" y="1334"/>
                    <a:pt x="1382" y="333"/>
                    <a:pt x="2597" y="333"/>
                  </a:cubicBezTo>
                  <a:close/>
                  <a:moveTo>
                    <a:pt x="2597" y="0"/>
                  </a:moveTo>
                  <a:cubicBezTo>
                    <a:pt x="1168" y="0"/>
                    <a:pt x="1" y="1167"/>
                    <a:pt x="1" y="2596"/>
                  </a:cubicBezTo>
                  <a:cubicBezTo>
                    <a:pt x="1" y="4025"/>
                    <a:pt x="1168" y="5192"/>
                    <a:pt x="2597" y="5192"/>
                  </a:cubicBezTo>
                  <a:cubicBezTo>
                    <a:pt x="4026" y="5192"/>
                    <a:pt x="5192" y="4025"/>
                    <a:pt x="5192" y="2596"/>
                  </a:cubicBezTo>
                  <a:cubicBezTo>
                    <a:pt x="5192" y="1167"/>
                    <a:pt x="4026" y="0"/>
                    <a:pt x="2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84"/>
            <p:cNvSpPr/>
            <p:nvPr/>
          </p:nvSpPr>
          <p:spPr>
            <a:xfrm>
              <a:off x="7391135" y="4149600"/>
              <a:ext cx="357184" cy="352205"/>
            </a:xfrm>
            <a:custGeom>
              <a:rect b="b" l="l" r="r" t="t"/>
              <a:pathLst>
                <a:path extrusionOk="0" h="11813" w="11980">
                  <a:moveTo>
                    <a:pt x="6287" y="382"/>
                  </a:moveTo>
                  <a:lnTo>
                    <a:pt x="6287" y="691"/>
                  </a:lnTo>
                  <a:cubicBezTo>
                    <a:pt x="6287" y="787"/>
                    <a:pt x="6359" y="882"/>
                    <a:pt x="6454" y="882"/>
                  </a:cubicBezTo>
                  <a:cubicBezTo>
                    <a:pt x="7716" y="977"/>
                    <a:pt x="8883" y="1525"/>
                    <a:pt x="9741" y="2454"/>
                  </a:cubicBezTo>
                  <a:cubicBezTo>
                    <a:pt x="10312" y="3073"/>
                    <a:pt x="10741" y="3835"/>
                    <a:pt x="10931" y="4621"/>
                  </a:cubicBezTo>
                  <a:lnTo>
                    <a:pt x="10765" y="4359"/>
                  </a:lnTo>
                  <a:cubicBezTo>
                    <a:pt x="10691" y="4266"/>
                    <a:pt x="10588" y="4231"/>
                    <a:pt x="10490" y="4231"/>
                  </a:cubicBezTo>
                  <a:cubicBezTo>
                    <a:pt x="10462" y="4231"/>
                    <a:pt x="10434" y="4234"/>
                    <a:pt x="10407" y="4240"/>
                  </a:cubicBezTo>
                  <a:cubicBezTo>
                    <a:pt x="10336" y="4263"/>
                    <a:pt x="10312" y="4311"/>
                    <a:pt x="10265" y="4359"/>
                  </a:cubicBezTo>
                  <a:lnTo>
                    <a:pt x="9860" y="4930"/>
                  </a:lnTo>
                  <a:cubicBezTo>
                    <a:pt x="9717" y="4311"/>
                    <a:pt x="9383" y="3740"/>
                    <a:pt x="8979" y="3263"/>
                  </a:cubicBezTo>
                  <a:cubicBezTo>
                    <a:pt x="8312" y="2549"/>
                    <a:pt x="7431" y="2096"/>
                    <a:pt x="6478" y="2001"/>
                  </a:cubicBezTo>
                  <a:cubicBezTo>
                    <a:pt x="6383" y="2001"/>
                    <a:pt x="6335" y="2049"/>
                    <a:pt x="6287" y="2120"/>
                  </a:cubicBezTo>
                  <a:lnTo>
                    <a:pt x="6287" y="2192"/>
                  </a:lnTo>
                  <a:lnTo>
                    <a:pt x="6287" y="2525"/>
                  </a:lnTo>
                  <a:lnTo>
                    <a:pt x="4787" y="1453"/>
                  </a:lnTo>
                  <a:lnTo>
                    <a:pt x="6287" y="382"/>
                  </a:lnTo>
                  <a:close/>
                  <a:moveTo>
                    <a:pt x="4954" y="882"/>
                  </a:moveTo>
                  <a:lnTo>
                    <a:pt x="4454" y="1239"/>
                  </a:lnTo>
                  <a:cubicBezTo>
                    <a:pt x="4430" y="1263"/>
                    <a:pt x="4359" y="1287"/>
                    <a:pt x="4359" y="1358"/>
                  </a:cubicBezTo>
                  <a:cubicBezTo>
                    <a:pt x="4311" y="1501"/>
                    <a:pt x="4335" y="1644"/>
                    <a:pt x="4454" y="1739"/>
                  </a:cubicBezTo>
                  <a:lnTo>
                    <a:pt x="4906" y="2025"/>
                  </a:lnTo>
                  <a:cubicBezTo>
                    <a:pt x="4430" y="2192"/>
                    <a:pt x="3977" y="2382"/>
                    <a:pt x="3596" y="2715"/>
                  </a:cubicBezTo>
                  <a:cubicBezTo>
                    <a:pt x="3501" y="2787"/>
                    <a:pt x="3501" y="2906"/>
                    <a:pt x="3549" y="2954"/>
                  </a:cubicBezTo>
                  <a:cubicBezTo>
                    <a:pt x="3590" y="2995"/>
                    <a:pt x="3648" y="3021"/>
                    <a:pt x="3698" y="3021"/>
                  </a:cubicBezTo>
                  <a:cubicBezTo>
                    <a:pt x="3735" y="3021"/>
                    <a:pt x="3767" y="3007"/>
                    <a:pt x="3787" y="2977"/>
                  </a:cubicBezTo>
                  <a:cubicBezTo>
                    <a:pt x="4239" y="2620"/>
                    <a:pt x="4740" y="2430"/>
                    <a:pt x="5287" y="2311"/>
                  </a:cubicBezTo>
                  <a:lnTo>
                    <a:pt x="6097" y="2858"/>
                  </a:lnTo>
                  <a:cubicBezTo>
                    <a:pt x="6151" y="2912"/>
                    <a:pt x="6218" y="2939"/>
                    <a:pt x="6288" y="2939"/>
                  </a:cubicBezTo>
                  <a:cubicBezTo>
                    <a:pt x="6311" y="2939"/>
                    <a:pt x="6335" y="2936"/>
                    <a:pt x="6359" y="2930"/>
                  </a:cubicBezTo>
                  <a:cubicBezTo>
                    <a:pt x="6478" y="2906"/>
                    <a:pt x="6573" y="2787"/>
                    <a:pt x="6573" y="2620"/>
                  </a:cubicBezTo>
                  <a:lnTo>
                    <a:pt x="6573" y="2430"/>
                  </a:lnTo>
                  <a:cubicBezTo>
                    <a:pt x="7359" y="2549"/>
                    <a:pt x="8121" y="2930"/>
                    <a:pt x="8645" y="3549"/>
                  </a:cubicBezTo>
                  <a:cubicBezTo>
                    <a:pt x="9121" y="4049"/>
                    <a:pt x="9431" y="4716"/>
                    <a:pt x="9550" y="5407"/>
                  </a:cubicBezTo>
                  <a:lnTo>
                    <a:pt x="9098" y="6026"/>
                  </a:lnTo>
                  <a:cubicBezTo>
                    <a:pt x="9002" y="6145"/>
                    <a:pt x="9002" y="6264"/>
                    <a:pt x="9098" y="6383"/>
                  </a:cubicBezTo>
                  <a:cubicBezTo>
                    <a:pt x="9145" y="6478"/>
                    <a:pt x="9240" y="6502"/>
                    <a:pt x="9360" y="6502"/>
                  </a:cubicBezTo>
                  <a:lnTo>
                    <a:pt x="9574" y="6502"/>
                  </a:lnTo>
                  <a:cubicBezTo>
                    <a:pt x="9455" y="7312"/>
                    <a:pt x="9074" y="8050"/>
                    <a:pt x="8431" y="8621"/>
                  </a:cubicBezTo>
                  <a:cubicBezTo>
                    <a:pt x="7955" y="9074"/>
                    <a:pt x="7359" y="9360"/>
                    <a:pt x="6740" y="9479"/>
                  </a:cubicBezTo>
                  <a:lnTo>
                    <a:pt x="5906" y="8883"/>
                  </a:lnTo>
                  <a:cubicBezTo>
                    <a:pt x="5850" y="8838"/>
                    <a:pt x="5789" y="8815"/>
                    <a:pt x="5727" y="8815"/>
                  </a:cubicBezTo>
                  <a:cubicBezTo>
                    <a:pt x="5658" y="8815"/>
                    <a:pt x="5588" y="8844"/>
                    <a:pt x="5525" y="8907"/>
                  </a:cubicBezTo>
                  <a:cubicBezTo>
                    <a:pt x="5454" y="8979"/>
                    <a:pt x="5406" y="9074"/>
                    <a:pt x="5406" y="9145"/>
                  </a:cubicBezTo>
                  <a:lnTo>
                    <a:pt x="5406" y="9336"/>
                  </a:lnTo>
                  <a:cubicBezTo>
                    <a:pt x="4597" y="9217"/>
                    <a:pt x="3858" y="8836"/>
                    <a:pt x="3311" y="8193"/>
                  </a:cubicBezTo>
                  <a:cubicBezTo>
                    <a:pt x="2834" y="7693"/>
                    <a:pt x="2549" y="7074"/>
                    <a:pt x="2430" y="6383"/>
                  </a:cubicBezTo>
                  <a:lnTo>
                    <a:pt x="2906" y="5692"/>
                  </a:lnTo>
                  <a:cubicBezTo>
                    <a:pt x="2953" y="5621"/>
                    <a:pt x="3001" y="5526"/>
                    <a:pt x="2953" y="5430"/>
                  </a:cubicBezTo>
                  <a:cubicBezTo>
                    <a:pt x="2930" y="5311"/>
                    <a:pt x="2811" y="5216"/>
                    <a:pt x="2668" y="5216"/>
                  </a:cubicBezTo>
                  <a:lnTo>
                    <a:pt x="2453" y="5216"/>
                  </a:lnTo>
                  <a:cubicBezTo>
                    <a:pt x="2453" y="5097"/>
                    <a:pt x="2692" y="4335"/>
                    <a:pt x="2953" y="3859"/>
                  </a:cubicBezTo>
                  <a:cubicBezTo>
                    <a:pt x="3025" y="3763"/>
                    <a:pt x="3049" y="3716"/>
                    <a:pt x="3120" y="3644"/>
                  </a:cubicBezTo>
                  <a:cubicBezTo>
                    <a:pt x="3144" y="3573"/>
                    <a:pt x="3192" y="3549"/>
                    <a:pt x="3239" y="3501"/>
                  </a:cubicBezTo>
                  <a:cubicBezTo>
                    <a:pt x="3287" y="3430"/>
                    <a:pt x="3287" y="3358"/>
                    <a:pt x="3239" y="3287"/>
                  </a:cubicBezTo>
                  <a:cubicBezTo>
                    <a:pt x="3204" y="3239"/>
                    <a:pt x="3150" y="3216"/>
                    <a:pt x="3096" y="3216"/>
                  </a:cubicBezTo>
                  <a:cubicBezTo>
                    <a:pt x="3043" y="3216"/>
                    <a:pt x="2989" y="3239"/>
                    <a:pt x="2953" y="3287"/>
                  </a:cubicBezTo>
                  <a:cubicBezTo>
                    <a:pt x="2549" y="3787"/>
                    <a:pt x="2287" y="4359"/>
                    <a:pt x="2120" y="4978"/>
                  </a:cubicBezTo>
                  <a:cubicBezTo>
                    <a:pt x="2120" y="5049"/>
                    <a:pt x="2072" y="5264"/>
                    <a:pt x="2072" y="5407"/>
                  </a:cubicBezTo>
                  <a:lnTo>
                    <a:pt x="2072" y="5430"/>
                  </a:lnTo>
                  <a:cubicBezTo>
                    <a:pt x="2072" y="5502"/>
                    <a:pt x="2096" y="5573"/>
                    <a:pt x="2191" y="5621"/>
                  </a:cubicBezTo>
                  <a:lnTo>
                    <a:pt x="2572" y="5621"/>
                  </a:lnTo>
                  <a:lnTo>
                    <a:pt x="1501" y="7121"/>
                  </a:lnTo>
                  <a:lnTo>
                    <a:pt x="429" y="5621"/>
                  </a:lnTo>
                  <a:lnTo>
                    <a:pt x="763" y="5621"/>
                  </a:lnTo>
                  <a:cubicBezTo>
                    <a:pt x="858" y="5621"/>
                    <a:pt x="929" y="5549"/>
                    <a:pt x="929" y="5454"/>
                  </a:cubicBezTo>
                  <a:cubicBezTo>
                    <a:pt x="929" y="5407"/>
                    <a:pt x="977" y="5025"/>
                    <a:pt x="1048" y="4692"/>
                  </a:cubicBezTo>
                  <a:cubicBezTo>
                    <a:pt x="1215" y="4025"/>
                    <a:pt x="1477" y="3406"/>
                    <a:pt x="1858" y="2882"/>
                  </a:cubicBezTo>
                  <a:cubicBezTo>
                    <a:pt x="2049" y="2596"/>
                    <a:pt x="2287" y="2358"/>
                    <a:pt x="2525" y="2120"/>
                  </a:cubicBezTo>
                  <a:cubicBezTo>
                    <a:pt x="3192" y="1477"/>
                    <a:pt x="4025" y="1048"/>
                    <a:pt x="4954" y="882"/>
                  </a:cubicBezTo>
                  <a:close/>
                  <a:moveTo>
                    <a:pt x="2215" y="6740"/>
                  </a:moveTo>
                  <a:cubicBezTo>
                    <a:pt x="2358" y="7359"/>
                    <a:pt x="2692" y="7931"/>
                    <a:pt x="3120" y="8407"/>
                  </a:cubicBezTo>
                  <a:cubicBezTo>
                    <a:pt x="3763" y="9122"/>
                    <a:pt x="4668" y="9574"/>
                    <a:pt x="5621" y="9669"/>
                  </a:cubicBezTo>
                  <a:cubicBezTo>
                    <a:pt x="5668" y="9669"/>
                    <a:pt x="5764" y="9622"/>
                    <a:pt x="5787" y="9550"/>
                  </a:cubicBezTo>
                  <a:lnTo>
                    <a:pt x="5787" y="9479"/>
                  </a:lnTo>
                  <a:lnTo>
                    <a:pt x="5787" y="9145"/>
                  </a:lnTo>
                  <a:lnTo>
                    <a:pt x="7312" y="10265"/>
                  </a:lnTo>
                  <a:lnTo>
                    <a:pt x="5787" y="11336"/>
                  </a:lnTo>
                  <a:lnTo>
                    <a:pt x="5787" y="11003"/>
                  </a:lnTo>
                  <a:cubicBezTo>
                    <a:pt x="5787" y="10908"/>
                    <a:pt x="5740" y="10812"/>
                    <a:pt x="5645" y="10812"/>
                  </a:cubicBezTo>
                  <a:cubicBezTo>
                    <a:pt x="4359" y="10741"/>
                    <a:pt x="3192" y="10169"/>
                    <a:pt x="2334" y="9241"/>
                  </a:cubicBezTo>
                  <a:cubicBezTo>
                    <a:pt x="1763" y="8621"/>
                    <a:pt x="1358" y="7883"/>
                    <a:pt x="1144" y="7074"/>
                  </a:cubicBezTo>
                  <a:lnTo>
                    <a:pt x="1144" y="7074"/>
                  </a:lnTo>
                  <a:lnTo>
                    <a:pt x="1334" y="7312"/>
                  </a:lnTo>
                  <a:cubicBezTo>
                    <a:pt x="1358" y="7359"/>
                    <a:pt x="1406" y="7407"/>
                    <a:pt x="1477" y="7431"/>
                  </a:cubicBezTo>
                  <a:cubicBezTo>
                    <a:pt x="1514" y="7443"/>
                    <a:pt x="1551" y="7449"/>
                    <a:pt x="1586" y="7449"/>
                  </a:cubicBezTo>
                  <a:cubicBezTo>
                    <a:pt x="1689" y="7449"/>
                    <a:pt x="1781" y="7400"/>
                    <a:pt x="1834" y="7312"/>
                  </a:cubicBezTo>
                  <a:lnTo>
                    <a:pt x="2215" y="6740"/>
                  </a:lnTo>
                  <a:close/>
                  <a:moveTo>
                    <a:pt x="6252" y="1"/>
                  </a:moveTo>
                  <a:cubicBezTo>
                    <a:pt x="6192" y="1"/>
                    <a:pt x="6133" y="24"/>
                    <a:pt x="6073" y="72"/>
                  </a:cubicBezTo>
                  <a:lnTo>
                    <a:pt x="5573" y="429"/>
                  </a:lnTo>
                  <a:cubicBezTo>
                    <a:pt x="4359" y="525"/>
                    <a:pt x="3192" y="1025"/>
                    <a:pt x="2310" y="1858"/>
                  </a:cubicBezTo>
                  <a:cubicBezTo>
                    <a:pt x="1477" y="2644"/>
                    <a:pt x="929" y="3620"/>
                    <a:pt x="691" y="4716"/>
                  </a:cubicBezTo>
                  <a:cubicBezTo>
                    <a:pt x="643" y="4954"/>
                    <a:pt x="596" y="5264"/>
                    <a:pt x="596" y="5264"/>
                  </a:cubicBezTo>
                  <a:lnTo>
                    <a:pt x="334" y="5264"/>
                  </a:lnTo>
                  <a:cubicBezTo>
                    <a:pt x="239" y="5264"/>
                    <a:pt x="167" y="5287"/>
                    <a:pt x="96" y="5383"/>
                  </a:cubicBezTo>
                  <a:cubicBezTo>
                    <a:pt x="0" y="5502"/>
                    <a:pt x="0" y="5645"/>
                    <a:pt x="72" y="5764"/>
                  </a:cubicBezTo>
                  <a:lnTo>
                    <a:pt x="572" y="6478"/>
                  </a:lnTo>
                  <a:cubicBezTo>
                    <a:pt x="691" y="7645"/>
                    <a:pt x="1191" y="8717"/>
                    <a:pt x="2001" y="9526"/>
                  </a:cubicBezTo>
                  <a:cubicBezTo>
                    <a:pt x="2906" y="10503"/>
                    <a:pt x="4097" y="11098"/>
                    <a:pt x="5406" y="11217"/>
                  </a:cubicBezTo>
                  <a:lnTo>
                    <a:pt x="5406" y="11479"/>
                  </a:lnTo>
                  <a:cubicBezTo>
                    <a:pt x="5406" y="11551"/>
                    <a:pt x="5454" y="11693"/>
                    <a:pt x="5525" y="11741"/>
                  </a:cubicBezTo>
                  <a:cubicBezTo>
                    <a:pt x="5573" y="11765"/>
                    <a:pt x="5645" y="11813"/>
                    <a:pt x="5692" y="11813"/>
                  </a:cubicBezTo>
                  <a:cubicBezTo>
                    <a:pt x="5764" y="11813"/>
                    <a:pt x="5811" y="11765"/>
                    <a:pt x="5883" y="11741"/>
                  </a:cubicBezTo>
                  <a:lnTo>
                    <a:pt x="6383" y="11384"/>
                  </a:lnTo>
                  <a:cubicBezTo>
                    <a:pt x="7264" y="11312"/>
                    <a:pt x="8169" y="11027"/>
                    <a:pt x="8907" y="10527"/>
                  </a:cubicBezTo>
                  <a:cubicBezTo>
                    <a:pt x="9741" y="9979"/>
                    <a:pt x="10431" y="9217"/>
                    <a:pt x="10836" y="8288"/>
                  </a:cubicBezTo>
                  <a:lnTo>
                    <a:pt x="10884" y="8264"/>
                  </a:lnTo>
                  <a:cubicBezTo>
                    <a:pt x="10908" y="8169"/>
                    <a:pt x="10908" y="8074"/>
                    <a:pt x="10812" y="8050"/>
                  </a:cubicBezTo>
                  <a:cubicBezTo>
                    <a:pt x="10779" y="8025"/>
                    <a:pt x="10743" y="8015"/>
                    <a:pt x="10708" y="8015"/>
                  </a:cubicBezTo>
                  <a:cubicBezTo>
                    <a:pt x="10643" y="8015"/>
                    <a:pt x="10581" y="8051"/>
                    <a:pt x="10550" y="8098"/>
                  </a:cubicBezTo>
                  <a:lnTo>
                    <a:pt x="10526" y="8169"/>
                  </a:lnTo>
                  <a:cubicBezTo>
                    <a:pt x="10122" y="9026"/>
                    <a:pt x="9479" y="9741"/>
                    <a:pt x="8693" y="10241"/>
                  </a:cubicBezTo>
                  <a:cubicBezTo>
                    <a:pt x="8169" y="10622"/>
                    <a:pt x="7597" y="10836"/>
                    <a:pt x="6978" y="10955"/>
                  </a:cubicBezTo>
                  <a:lnTo>
                    <a:pt x="7478" y="10598"/>
                  </a:lnTo>
                  <a:cubicBezTo>
                    <a:pt x="7550" y="10574"/>
                    <a:pt x="7573" y="10527"/>
                    <a:pt x="7597" y="10455"/>
                  </a:cubicBezTo>
                  <a:cubicBezTo>
                    <a:pt x="7669" y="10312"/>
                    <a:pt x="7597" y="10169"/>
                    <a:pt x="7478" y="10098"/>
                  </a:cubicBezTo>
                  <a:lnTo>
                    <a:pt x="7026" y="9812"/>
                  </a:lnTo>
                  <a:cubicBezTo>
                    <a:pt x="7597" y="9622"/>
                    <a:pt x="8145" y="9360"/>
                    <a:pt x="8574" y="8931"/>
                  </a:cubicBezTo>
                  <a:cubicBezTo>
                    <a:pt x="9312" y="8288"/>
                    <a:pt x="9741" y="7383"/>
                    <a:pt x="9836" y="6431"/>
                  </a:cubicBezTo>
                  <a:cubicBezTo>
                    <a:pt x="9836" y="6359"/>
                    <a:pt x="9812" y="6288"/>
                    <a:pt x="9717" y="6264"/>
                  </a:cubicBezTo>
                  <a:lnTo>
                    <a:pt x="9336" y="6264"/>
                  </a:lnTo>
                  <a:lnTo>
                    <a:pt x="10407" y="4740"/>
                  </a:lnTo>
                  <a:lnTo>
                    <a:pt x="11479" y="6264"/>
                  </a:lnTo>
                  <a:lnTo>
                    <a:pt x="11146" y="6264"/>
                  </a:lnTo>
                  <a:cubicBezTo>
                    <a:pt x="11050" y="6264"/>
                    <a:pt x="10955" y="6311"/>
                    <a:pt x="10955" y="6407"/>
                  </a:cubicBezTo>
                  <a:cubicBezTo>
                    <a:pt x="10931" y="6740"/>
                    <a:pt x="10884" y="7097"/>
                    <a:pt x="10788" y="7431"/>
                  </a:cubicBezTo>
                  <a:cubicBezTo>
                    <a:pt x="10765" y="7502"/>
                    <a:pt x="10812" y="7597"/>
                    <a:pt x="10908" y="7621"/>
                  </a:cubicBezTo>
                  <a:cubicBezTo>
                    <a:pt x="10928" y="7632"/>
                    <a:pt x="10949" y="7636"/>
                    <a:pt x="10969" y="7636"/>
                  </a:cubicBezTo>
                  <a:cubicBezTo>
                    <a:pt x="11041" y="7636"/>
                    <a:pt x="11103" y="7577"/>
                    <a:pt x="11122" y="7502"/>
                  </a:cubicBezTo>
                  <a:cubicBezTo>
                    <a:pt x="11217" y="7216"/>
                    <a:pt x="11265" y="6907"/>
                    <a:pt x="11289" y="6597"/>
                  </a:cubicBezTo>
                  <a:lnTo>
                    <a:pt x="11574" y="6597"/>
                  </a:lnTo>
                  <a:cubicBezTo>
                    <a:pt x="11693" y="6597"/>
                    <a:pt x="11765" y="6526"/>
                    <a:pt x="11836" y="6407"/>
                  </a:cubicBezTo>
                  <a:cubicBezTo>
                    <a:pt x="11979" y="6240"/>
                    <a:pt x="11979" y="6121"/>
                    <a:pt x="11884" y="6026"/>
                  </a:cubicBezTo>
                  <a:lnTo>
                    <a:pt x="11384" y="5311"/>
                  </a:lnTo>
                  <a:cubicBezTo>
                    <a:pt x="11265" y="4144"/>
                    <a:pt x="10765" y="3073"/>
                    <a:pt x="9955" y="2239"/>
                  </a:cubicBezTo>
                  <a:cubicBezTo>
                    <a:pt x="9074" y="1287"/>
                    <a:pt x="7883" y="691"/>
                    <a:pt x="6573" y="572"/>
                  </a:cubicBezTo>
                  <a:lnTo>
                    <a:pt x="6573" y="310"/>
                  </a:lnTo>
                  <a:cubicBezTo>
                    <a:pt x="6573" y="215"/>
                    <a:pt x="6526" y="96"/>
                    <a:pt x="6430" y="72"/>
                  </a:cubicBezTo>
                  <a:cubicBezTo>
                    <a:pt x="6371" y="24"/>
                    <a:pt x="6311" y="1"/>
                    <a:pt x="62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7" name="Google Shape;21687;p84"/>
          <p:cNvGrpSpPr/>
          <p:nvPr/>
        </p:nvGrpSpPr>
        <p:grpSpPr>
          <a:xfrm>
            <a:off x="1098221" y="3572345"/>
            <a:ext cx="291147" cy="355755"/>
            <a:chOff x="1745908" y="3572345"/>
            <a:chExt cx="291147" cy="355755"/>
          </a:xfrm>
        </p:grpSpPr>
        <p:sp>
          <p:nvSpPr>
            <p:cNvPr id="21688" name="Google Shape;21688;p84"/>
            <p:cNvSpPr/>
            <p:nvPr/>
          </p:nvSpPr>
          <p:spPr>
            <a:xfrm>
              <a:off x="1750172" y="3658272"/>
              <a:ext cx="118604" cy="265026"/>
            </a:xfrm>
            <a:custGeom>
              <a:rect b="b" l="l" r="r" t="t"/>
              <a:pathLst>
                <a:path extrusionOk="0" h="8889" w="3978">
                  <a:moveTo>
                    <a:pt x="1906" y="0"/>
                  </a:moveTo>
                  <a:cubicBezTo>
                    <a:pt x="1668" y="0"/>
                    <a:pt x="1" y="119"/>
                    <a:pt x="1" y="1905"/>
                  </a:cubicBezTo>
                  <a:lnTo>
                    <a:pt x="1" y="3763"/>
                  </a:lnTo>
                  <a:cubicBezTo>
                    <a:pt x="1" y="3787"/>
                    <a:pt x="1" y="3810"/>
                    <a:pt x="25" y="3810"/>
                  </a:cubicBezTo>
                  <a:cubicBezTo>
                    <a:pt x="150" y="3936"/>
                    <a:pt x="282" y="3988"/>
                    <a:pt x="400" y="3988"/>
                  </a:cubicBezTo>
                  <a:cubicBezTo>
                    <a:pt x="617" y="3988"/>
                    <a:pt x="787" y="3812"/>
                    <a:pt x="787" y="3596"/>
                  </a:cubicBezTo>
                  <a:lnTo>
                    <a:pt x="787" y="8526"/>
                  </a:lnTo>
                  <a:cubicBezTo>
                    <a:pt x="787" y="8549"/>
                    <a:pt x="834" y="8573"/>
                    <a:pt x="834" y="8597"/>
                  </a:cubicBezTo>
                  <a:cubicBezTo>
                    <a:pt x="1021" y="8792"/>
                    <a:pt x="1219" y="8872"/>
                    <a:pt x="1398" y="8872"/>
                  </a:cubicBezTo>
                  <a:cubicBezTo>
                    <a:pt x="1680" y="8872"/>
                    <a:pt x="1912" y="8671"/>
                    <a:pt x="1966" y="8405"/>
                  </a:cubicBezTo>
                  <a:lnTo>
                    <a:pt x="1966" y="8405"/>
                  </a:lnTo>
                  <a:cubicBezTo>
                    <a:pt x="2024" y="8680"/>
                    <a:pt x="2282" y="8888"/>
                    <a:pt x="2585" y="8888"/>
                  </a:cubicBezTo>
                  <a:cubicBezTo>
                    <a:pt x="2612" y="8888"/>
                    <a:pt x="2640" y="8886"/>
                    <a:pt x="2668" y="8883"/>
                  </a:cubicBezTo>
                  <a:cubicBezTo>
                    <a:pt x="2930" y="8811"/>
                    <a:pt x="3168" y="8549"/>
                    <a:pt x="3168" y="8288"/>
                  </a:cubicBezTo>
                  <a:lnTo>
                    <a:pt x="3168" y="3596"/>
                  </a:lnTo>
                  <a:cubicBezTo>
                    <a:pt x="3168" y="3809"/>
                    <a:pt x="3340" y="3984"/>
                    <a:pt x="3564" y="3984"/>
                  </a:cubicBezTo>
                  <a:cubicBezTo>
                    <a:pt x="3590" y="3984"/>
                    <a:pt x="3617" y="3982"/>
                    <a:pt x="3644" y="3977"/>
                  </a:cubicBezTo>
                  <a:cubicBezTo>
                    <a:pt x="3835" y="3953"/>
                    <a:pt x="3978" y="3787"/>
                    <a:pt x="3978" y="3596"/>
                  </a:cubicBezTo>
                  <a:lnTo>
                    <a:pt x="3978" y="2001"/>
                  </a:lnTo>
                  <a:cubicBezTo>
                    <a:pt x="3954" y="857"/>
                    <a:pt x="3073" y="0"/>
                    <a:pt x="195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84"/>
            <p:cNvSpPr/>
            <p:nvPr/>
          </p:nvSpPr>
          <p:spPr>
            <a:xfrm>
              <a:off x="1784251" y="3903921"/>
              <a:ext cx="17800" cy="17800"/>
            </a:xfrm>
            <a:custGeom>
              <a:rect b="b" l="l" r="r" t="t"/>
              <a:pathLst>
                <a:path extrusionOk="0" h="597" w="597">
                  <a:moveTo>
                    <a:pt x="358" y="1"/>
                  </a:moveTo>
                  <a:cubicBezTo>
                    <a:pt x="358" y="168"/>
                    <a:pt x="310" y="310"/>
                    <a:pt x="191" y="430"/>
                  </a:cubicBezTo>
                  <a:cubicBezTo>
                    <a:pt x="144" y="477"/>
                    <a:pt x="72" y="501"/>
                    <a:pt x="1" y="549"/>
                  </a:cubicBezTo>
                  <a:cubicBezTo>
                    <a:pt x="96" y="572"/>
                    <a:pt x="168" y="596"/>
                    <a:pt x="239" y="596"/>
                  </a:cubicBezTo>
                  <a:cubicBezTo>
                    <a:pt x="382" y="596"/>
                    <a:pt x="525" y="572"/>
                    <a:pt x="596" y="477"/>
                  </a:cubicBezTo>
                  <a:cubicBezTo>
                    <a:pt x="501" y="358"/>
                    <a:pt x="382" y="191"/>
                    <a:pt x="35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84"/>
            <p:cNvSpPr/>
            <p:nvPr/>
          </p:nvSpPr>
          <p:spPr>
            <a:xfrm>
              <a:off x="1821192" y="3707975"/>
              <a:ext cx="24150" cy="213028"/>
            </a:xfrm>
            <a:custGeom>
              <a:rect b="b" l="l" r="r" t="t"/>
              <a:pathLst>
                <a:path extrusionOk="0" h="7145" w="810">
                  <a:moveTo>
                    <a:pt x="810" y="0"/>
                  </a:moveTo>
                  <a:cubicBezTo>
                    <a:pt x="548" y="0"/>
                    <a:pt x="357" y="214"/>
                    <a:pt x="357" y="453"/>
                  </a:cubicBezTo>
                  <a:lnTo>
                    <a:pt x="357" y="6549"/>
                  </a:lnTo>
                  <a:cubicBezTo>
                    <a:pt x="357" y="6787"/>
                    <a:pt x="215" y="7002"/>
                    <a:pt x="0" y="7073"/>
                  </a:cubicBezTo>
                  <a:cubicBezTo>
                    <a:pt x="48" y="7121"/>
                    <a:pt x="143" y="7144"/>
                    <a:pt x="238" y="7144"/>
                  </a:cubicBezTo>
                  <a:cubicBezTo>
                    <a:pt x="524" y="7144"/>
                    <a:pt x="810" y="6882"/>
                    <a:pt x="810" y="6549"/>
                  </a:cubicBezTo>
                  <a:lnTo>
                    <a:pt x="81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84"/>
            <p:cNvSpPr/>
            <p:nvPr/>
          </p:nvSpPr>
          <p:spPr>
            <a:xfrm>
              <a:off x="1802021" y="3658272"/>
              <a:ext cx="66040" cy="117889"/>
            </a:xfrm>
            <a:custGeom>
              <a:rect b="b" l="l" r="r" t="t"/>
              <a:pathLst>
                <a:path extrusionOk="0" h="3954" w="2215">
                  <a:moveTo>
                    <a:pt x="0" y="0"/>
                  </a:moveTo>
                  <a:cubicBezTo>
                    <a:pt x="1000" y="119"/>
                    <a:pt x="1739" y="953"/>
                    <a:pt x="1739" y="1977"/>
                  </a:cubicBezTo>
                  <a:lnTo>
                    <a:pt x="1739" y="3572"/>
                  </a:lnTo>
                  <a:cubicBezTo>
                    <a:pt x="1739" y="3668"/>
                    <a:pt x="1667" y="3787"/>
                    <a:pt x="1620" y="3834"/>
                  </a:cubicBezTo>
                  <a:lnTo>
                    <a:pt x="1596" y="3882"/>
                  </a:lnTo>
                  <a:cubicBezTo>
                    <a:pt x="1643" y="3929"/>
                    <a:pt x="1739" y="3953"/>
                    <a:pt x="1834" y="3953"/>
                  </a:cubicBezTo>
                  <a:cubicBezTo>
                    <a:pt x="1929" y="3953"/>
                    <a:pt x="2024" y="3906"/>
                    <a:pt x="2096" y="3834"/>
                  </a:cubicBezTo>
                  <a:cubicBezTo>
                    <a:pt x="2191" y="3787"/>
                    <a:pt x="2215" y="3691"/>
                    <a:pt x="2215" y="3572"/>
                  </a:cubicBezTo>
                  <a:lnTo>
                    <a:pt x="2215" y="1977"/>
                  </a:lnTo>
                  <a:cubicBezTo>
                    <a:pt x="2215" y="857"/>
                    <a:pt x="1358" y="0"/>
                    <a:pt x="23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84"/>
            <p:cNvSpPr/>
            <p:nvPr/>
          </p:nvSpPr>
          <p:spPr>
            <a:xfrm>
              <a:off x="1914901" y="3796019"/>
              <a:ext cx="113625" cy="124984"/>
            </a:xfrm>
            <a:custGeom>
              <a:rect b="b" l="l" r="r" t="t"/>
              <a:pathLst>
                <a:path extrusionOk="0" h="4192" w="3811">
                  <a:moveTo>
                    <a:pt x="72" y="0"/>
                  </a:moveTo>
                  <a:cubicBezTo>
                    <a:pt x="25" y="0"/>
                    <a:pt x="1" y="24"/>
                    <a:pt x="1" y="48"/>
                  </a:cubicBezTo>
                  <a:lnTo>
                    <a:pt x="1" y="4191"/>
                  </a:lnTo>
                  <a:lnTo>
                    <a:pt x="3811" y="4191"/>
                  </a:lnTo>
                  <a:lnTo>
                    <a:pt x="3811" y="48"/>
                  </a:lnTo>
                  <a:cubicBezTo>
                    <a:pt x="3811" y="24"/>
                    <a:pt x="3787" y="0"/>
                    <a:pt x="376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84"/>
            <p:cNvSpPr/>
            <p:nvPr/>
          </p:nvSpPr>
          <p:spPr>
            <a:xfrm>
              <a:off x="2012904" y="3796019"/>
              <a:ext cx="15623" cy="124984"/>
            </a:xfrm>
            <a:custGeom>
              <a:rect b="b" l="l" r="r" t="t"/>
              <a:pathLst>
                <a:path extrusionOk="0" h="4192" w="524">
                  <a:moveTo>
                    <a:pt x="0" y="0"/>
                  </a:moveTo>
                  <a:cubicBezTo>
                    <a:pt x="24" y="0"/>
                    <a:pt x="48" y="24"/>
                    <a:pt x="48" y="48"/>
                  </a:cubicBezTo>
                  <a:lnTo>
                    <a:pt x="48" y="4191"/>
                  </a:lnTo>
                  <a:lnTo>
                    <a:pt x="524" y="4191"/>
                  </a:lnTo>
                  <a:lnTo>
                    <a:pt x="524" y="48"/>
                  </a:lnTo>
                  <a:cubicBezTo>
                    <a:pt x="524" y="24"/>
                    <a:pt x="500" y="0"/>
                    <a:pt x="47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84"/>
            <p:cNvSpPr/>
            <p:nvPr/>
          </p:nvSpPr>
          <p:spPr>
            <a:xfrm>
              <a:off x="1779987" y="3578725"/>
              <a:ext cx="58974" cy="58259"/>
            </a:xfrm>
            <a:custGeom>
              <a:rect b="b" l="l" r="r" t="t"/>
              <a:pathLst>
                <a:path extrusionOk="0" h="1954" w="1978">
                  <a:moveTo>
                    <a:pt x="1001" y="1"/>
                  </a:moveTo>
                  <a:cubicBezTo>
                    <a:pt x="453" y="1"/>
                    <a:pt x="1" y="430"/>
                    <a:pt x="1" y="977"/>
                  </a:cubicBezTo>
                  <a:cubicBezTo>
                    <a:pt x="1" y="1525"/>
                    <a:pt x="453" y="1954"/>
                    <a:pt x="1001" y="1954"/>
                  </a:cubicBezTo>
                  <a:cubicBezTo>
                    <a:pt x="1525" y="1954"/>
                    <a:pt x="1978" y="1525"/>
                    <a:pt x="1978" y="977"/>
                  </a:cubicBezTo>
                  <a:cubicBezTo>
                    <a:pt x="1978" y="430"/>
                    <a:pt x="1525" y="1"/>
                    <a:pt x="10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84"/>
            <p:cNvSpPr/>
            <p:nvPr/>
          </p:nvSpPr>
          <p:spPr>
            <a:xfrm>
              <a:off x="1789230" y="3579441"/>
              <a:ext cx="49731" cy="57543"/>
            </a:xfrm>
            <a:custGeom>
              <a:rect b="b" l="l" r="r" t="t"/>
              <a:pathLst>
                <a:path extrusionOk="0" h="1930" w="1668">
                  <a:moveTo>
                    <a:pt x="929" y="1"/>
                  </a:moveTo>
                  <a:cubicBezTo>
                    <a:pt x="1120" y="167"/>
                    <a:pt x="1239" y="406"/>
                    <a:pt x="1239" y="715"/>
                  </a:cubicBezTo>
                  <a:cubicBezTo>
                    <a:pt x="1239" y="1239"/>
                    <a:pt x="810" y="1692"/>
                    <a:pt x="263" y="1692"/>
                  </a:cubicBezTo>
                  <a:cubicBezTo>
                    <a:pt x="167" y="1692"/>
                    <a:pt x="96" y="1692"/>
                    <a:pt x="1" y="1668"/>
                  </a:cubicBezTo>
                  <a:lnTo>
                    <a:pt x="1" y="1668"/>
                  </a:lnTo>
                  <a:cubicBezTo>
                    <a:pt x="167" y="1834"/>
                    <a:pt x="405" y="1930"/>
                    <a:pt x="691" y="1930"/>
                  </a:cubicBezTo>
                  <a:cubicBezTo>
                    <a:pt x="1215" y="1930"/>
                    <a:pt x="1668" y="1477"/>
                    <a:pt x="1668" y="953"/>
                  </a:cubicBezTo>
                  <a:cubicBezTo>
                    <a:pt x="1668" y="501"/>
                    <a:pt x="1358" y="120"/>
                    <a:pt x="92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84"/>
            <p:cNvSpPr/>
            <p:nvPr/>
          </p:nvSpPr>
          <p:spPr>
            <a:xfrm>
              <a:off x="1909952" y="3791756"/>
              <a:ext cx="124984" cy="136344"/>
            </a:xfrm>
            <a:custGeom>
              <a:rect b="b" l="l" r="r" t="t"/>
              <a:pathLst>
                <a:path extrusionOk="0" h="4573" w="4192">
                  <a:moveTo>
                    <a:pt x="238" y="0"/>
                  </a:moveTo>
                  <a:cubicBezTo>
                    <a:pt x="119" y="0"/>
                    <a:pt x="0" y="119"/>
                    <a:pt x="0" y="238"/>
                  </a:cubicBezTo>
                  <a:lnTo>
                    <a:pt x="0" y="4406"/>
                  </a:lnTo>
                  <a:cubicBezTo>
                    <a:pt x="0" y="4477"/>
                    <a:pt x="95" y="4573"/>
                    <a:pt x="167" y="4573"/>
                  </a:cubicBezTo>
                  <a:lnTo>
                    <a:pt x="762" y="4573"/>
                  </a:lnTo>
                  <a:cubicBezTo>
                    <a:pt x="857" y="4573"/>
                    <a:pt x="929" y="4525"/>
                    <a:pt x="953" y="4430"/>
                  </a:cubicBezTo>
                  <a:cubicBezTo>
                    <a:pt x="976" y="4311"/>
                    <a:pt x="881" y="4215"/>
                    <a:pt x="762" y="4215"/>
                  </a:cubicBezTo>
                  <a:lnTo>
                    <a:pt x="357" y="4215"/>
                  </a:lnTo>
                  <a:lnTo>
                    <a:pt x="357" y="357"/>
                  </a:lnTo>
                  <a:lnTo>
                    <a:pt x="3834" y="357"/>
                  </a:lnTo>
                  <a:lnTo>
                    <a:pt x="3834" y="4215"/>
                  </a:lnTo>
                  <a:lnTo>
                    <a:pt x="1572" y="4215"/>
                  </a:lnTo>
                  <a:cubicBezTo>
                    <a:pt x="1477" y="4215"/>
                    <a:pt x="1429" y="4287"/>
                    <a:pt x="1405" y="4358"/>
                  </a:cubicBezTo>
                  <a:cubicBezTo>
                    <a:pt x="1357" y="4477"/>
                    <a:pt x="1453" y="4573"/>
                    <a:pt x="1572" y="4573"/>
                  </a:cubicBezTo>
                  <a:lnTo>
                    <a:pt x="4025" y="4573"/>
                  </a:lnTo>
                  <a:cubicBezTo>
                    <a:pt x="4096" y="4573"/>
                    <a:pt x="4191" y="4477"/>
                    <a:pt x="4191" y="4406"/>
                  </a:cubicBezTo>
                  <a:lnTo>
                    <a:pt x="4191" y="238"/>
                  </a:lnTo>
                  <a:cubicBezTo>
                    <a:pt x="4168" y="72"/>
                    <a:pt x="4072" y="0"/>
                    <a:pt x="3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84"/>
            <p:cNvSpPr/>
            <p:nvPr/>
          </p:nvSpPr>
          <p:spPr>
            <a:xfrm>
              <a:off x="1946148" y="3714295"/>
              <a:ext cx="35539" cy="54770"/>
            </a:xfrm>
            <a:custGeom>
              <a:rect b="b" l="l" r="r" t="t"/>
              <a:pathLst>
                <a:path extrusionOk="0" h="1837" w="1192">
                  <a:moveTo>
                    <a:pt x="557" y="325"/>
                  </a:moveTo>
                  <a:cubicBezTo>
                    <a:pt x="577" y="325"/>
                    <a:pt x="598" y="329"/>
                    <a:pt x="620" y="336"/>
                  </a:cubicBezTo>
                  <a:cubicBezTo>
                    <a:pt x="739" y="336"/>
                    <a:pt x="834" y="455"/>
                    <a:pt x="834" y="574"/>
                  </a:cubicBezTo>
                  <a:lnTo>
                    <a:pt x="834" y="1217"/>
                  </a:lnTo>
                  <a:cubicBezTo>
                    <a:pt x="834" y="1336"/>
                    <a:pt x="739" y="1455"/>
                    <a:pt x="620" y="1455"/>
                  </a:cubicBezTo>
                  <a:cubicBezTo>
                    <a:pt x="477" y="1455"/>
                    <a:pt x="358" y="1360"/>
                    <a:pt x="358" y="1217"/>
                  </a:cubicBezTo>
                  <a:lnTo>
                    <a:pt x="358" y="574"/>
                  </a:lnTo>
                  <a:cubicBezTo>
                    <a:pt x="358" y="432"/>
                    <a:pt x="444" y="325"/>
                    <a:pt x="557" y="325"/>
                  </a:cubicBezTo>
                  <a:close/>
                  <a:moveTo>
                    <a:pt x="614" y="1"/>
                  </a:moveTo>
                  <a:cubicBezTo>
                    <a:pt x="600" y="1"/>
                    <a:pt x="586" y="1"/>
                    <a:pt x="572" y="2"/>
                  </a:cubicBezTo>
                  <a:cubicBezTo>
                    <a:pt x="263" y="26"/>
                    <a:pt x="1" y="264"/>
                    <a:pt x="1" y="598"/>
                  </a:cubicBezTo>
                  <a:lnTo>
                    <a:pt x="1" y="1241"/>
                  </a:lnTo>
                  <a:cubicBezTo>
                    <a:pt x="1" y="1550"/>
                    <a:pt x="239" y="1812"/>
                    <a:pt x="572" y="1836"/>
                  </a:cubicBezTo>
                  <a:cubicBezTo>
                    <a:pt x="905" y="1836"/>
                    <a:pt x="1191" y="1574"/>
                    <a:pt x="1191" y="1217"/>
                  </a:cubicBezTo>
                  <a:lnTo>
                    <a:pt x="1191" y="598"/>
                  </a:lnTo>
                  <a:cubicBezTo>
                    <a:pt x="1191" y="256"/>
                    <a:pt x="929" y="1"/>
                    <a:pt x="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84"/>
            <p:cNvSpPr/>
            <p:nvPr/>
          </p:nvSpPr>
          <p:spPr>
            <a:xfrm>
              <a:off x="1902826" y="3714087"/>
              <a:ext cx="37686" cy="52832"/>
            </a:xfrm>
            <a:custGeom>
              <a:rect b="b" l="l" r="r" t="t"/>
              <a:pathLst>
                <a:path extrusionOk="0" h="1772" w="1264">
                  <a:moveTo>
                    <a:pt x="715" y="533"/>
                  </a:moveTo>
                  <a:lnTo>
                    <a:pt x="715" y="986"/>
                  </a:lnTo>
                  <a:lnTo>
                    <a:pt x="477" y="986"/>
                  </a:lnTo>
                  <a:cubicBezTo>
                    <a:pt x="572" y="843"/>
                    <a:pt x="644" y="652"/>
                    <a:pt x="715" y="533"/>
                  </a:cubicBezTo>
                  <a:close/>
                  <a:moveTo>
                    <a:pt x="811" y="1"/>
                  </a:moveTo>
                  <a:cubicBezTo>
                    <a:pt x="733" y="1"/>
                    <a:pt x="651" y="32"/>
                    <a:pt x="596" y="105"/>
                  </a:cubicBezTo>
                  <a:cubicBezTo>
                    <a:pt x="501" y="176"/>
                    <a:pt x="144" y="867"/>
                    <a:pt x="25" y="1081"/>
                  </a:cubicBezTo>
                  <a:cubicBezTo>
                    <a:pt x="1" y="1105"/>
                    <a:pt x="1" y="1129"/>
                    <a:pt x="1" y="1200"/>
                  </a:cubicBezTo>
                  <a:cubicBezTo>
                    <a:pt x="1" y="1272"/>
                    <a:pt x="72" y="1343"/>
                    <a:pt x="168" y="1343"/>
                  </a:cubicBezTo>
                  <a:lnTo>
                    <a:pt x="715" y="1343"/>
                  </a:lnTo>
                  <a:lnTo>
                    <a:pt x="715" y="1581"/>
                  </a:lnTo>
                  <a:cubicBezTo>
                    <a:pt x="715" y="1676"/>
                    <a:pt x="787" y="1772"/>
                    <a:pt x="882" y="1772"/>
                  </a:cubicBezTo>
                  <a:cubicBezTo>
                    <a:pt x="977" y="1772"/>
                    <a:pt x="1073" y="1676"/>
                    <a:pt x="1073" y="1581"/>
                  </a:cubicBezTo>
                  <a:lnTo>
                    <a:pt x="1073" y="1343"/>
                  </a:lnTo>
                  <a:cubicBezTo>
                    <a:pt x="1144" y="1343"/>
                    <a:pt x="1215" y="1295"/>
                    <a:pt x="1239" y="1200"/>
                  </a:cubicBezTo>
                  <a:cubicBezTo>
                    <a:pt x="1263" y="1081"/>
                    <a:pt x="1192" y="986"/>
                    <a:pt x="1073" y="986"/>
                  </a:cubicBezTo>
                  <a:lnTo>
                    <a:pt x="1073" y="248"/>
                  </a:lnTo>
                  <a:cubicBezTo>
                    <a:pt x="1073" y="129"/>
                    <a:pt x="977" y="33"/>
                    <a:pt x="882" y="9"/>
                  </a:cubicBezTo>
                  <a:cubicBezTo>
                    <a:pt x="860" y="4"/>
                    <a:pt x="836" y="1"/>
                    <a:pt x="8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84"/>
            <p:cNvSpPr/>
            <p:nvPr/>
          </p:nvSpPr>
          <p:spPr>
            <a:xfrm>
              <a:off x="2000114" y="3711970"/>
              <a:ext cx="29129" cy="55665"/>
            </a:xfrm>
            <a:custGeom>
              <a:rect b="b" l="l" r="r" t="t"/>
              <a:pathLst>
                <a:path extrusionOk="0" h="1867" w="977">
                  <a:moveTo>
                    <a:pt x="815" y="0"/>
                  </a:moveTo>
                  <a:cubicBezTo>
                    <a:pt x="744" y="0"/>
                    <a:pt x="680" y="31"/>
                    <a:pt x="643" y="104"/>
                  </a:cubicBezTo>
                  <a:lnTo>
                    <a:pt x="0" y="1605"/>
                  </a:lnTo>
                  <a:cubicBezTo>
                    <a:pt x="0" y="1747"/>
                    <a:pt x="48" y="1843"/>
                    <a:pt x="120" y="1867"/>
                  </a:cubicBezTo>
                  <a:lnTo>
                    <a:pt x="191" y="1867"/>
                  </a:lnTo>
                  <a:cubicBezTo>
                    <a:pt x="239" y="1867"/>
                    <a:pt x="310" y="1843"/>
                    <a:pt x="334" y="1747"/>
                  </a:cubicBezTo>
                  <a:lnTo>
                    <a:pt x="953" y="247"/>
                  </a:lnTo>
                  <a:cubicBezTo>
                    <a:pt x="977" y="176"/>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84"/>
            <p:cNvSpPr/>
            <p:nvPr/>
          </p:nvSpPr>
          <p:spPr>
            <a:xfrm>
              <a:off x="1994419" y="3717903"/>
              <a:ext cx="12105" cy="12105"/>
            </a:xfrm>
            <a:custGeom>
              <a:rect b="b" l="l" r="r" t="t"/>
              <a:pathLst>
                <a:path extrusionOk="0" h="406" w="406">
                  <a:moveTo>
                    <a:pt x="191" y="1"/>
                  </a:moveTo>
                  <a:cubicBezTo>
                    <a:pt x="72" y="1"/>
                    <a:pt x="1" y="96"/>
                    <a:pt x="1" y="191"/>
                  </a:cubicBezTo>
                  <a:cubicBezTo>
                    <a:pt x="1" y="310"/>
                    <a:pt x="72" y="405"/>
                    <a:pt x="191" y="405"/>
                  </a:cubicBezTo>
                  <a:cubicBezTo>
                    <a:pt x="311" y="405"/>
                    <a:pt x="406" y="310"/>
                    <a:pt x="406" y="191"/>
                  </a:cubicBezTo>
                  <a:cubicBezTo>
                    <a:pt x="406" y="96"/>
                    <a:pt x="311"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84"/>
            <p:cNvSpPr/>
            <p:nvPr/>
          </p:nvSpPr>
          <p:spPr>
            <a:xfrm>
              <a:off x="2024264" y="3752698"/>
              <a:ext cx="12791" cy="12105"/>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84"/>
            <p:cNvSpPr/>
            <p:nvPr/>
          </p:nvSpPr>
          <p:spPr>
            <a:xfrm>
              <a:off x="1745908" y="3653293"/>
              <a:ext cx="128562" cy="274417"/>
            </a:xfrm>
            <a:custGeom>
              <a:rect b="b" l="l" r="r" t="t"/>
              <a:pathLst>
                <a:path extrusionOk="0" h="9204" w="4312">
                  <a:moveTo>
                    <a:pt x="2073" y="0"/>
                  </a:moveTo>
                  <a:cubicBezTo>
                    <a:pt x="1358" y="0"/>
                    <a:pt x="25" y="429"/>
                    <a:pt x="25" y="2048"/>
                  </a:cubicBezTo>
                  <a:lnTo>
                    <a:pt x="25" y="3025"/>
                  </a:lnTo>
                  <a:lnTo>
                    <a:pt x="25" y="3501"/>
                  </a:lnTo>
                  <a:cubicBezTo>
                    <a:pt x="25" y="3620"/>
                    <a:pt x="1" y="3739"/>
                    <a:pt x="25" y="3858"/>
                  </a:cubicBezTo>
                  <a:cubicBezTo>
                    <a:pt x="43" y="4139"/>
                    <a:pt x="312" y="4332"/>
                    <a:pt x="577" y="4332"/>
                  </a:cubicBezTo>
                  <a:cubicBezTo>
                    <a:pt x="649" y="4332"/>
                    <a:pt x="721" y="4318"/>
                    <a:pt x="787" y="4287"/>
                  </a:cubicBezTo>
                  <a:lnTo>
                    <a:pt x="787" y="8407"/>
                  </a:lnTo>
                  <a:cubicBezTo>
                    <a:pt x="787" y="8812"/>
                    <a:pt x="1073" y="9121"/>
                    <a:pt x="1406" y="9193"/>
                  </a:cubicBezTo>
                  <a:cubicBezTo>
                    <a:pt x="1452" y="9200"/>
                    <a:pt x="1497" y="9203"/>
                    <a:pt x="1541" y="9203"/>
                  </a:cubicBezTo>
                  <a:cubicBezTo>
                    <a:pt x="1792" y="9203"/>
                    <a:pt x="2006" y="9093"/>
                    <a:pt x="2168" y="8931"/>
                  </a:cubicBezTo>
                  <a:cubicBezTo>
                    <a:pt x="2310" y="9093"/>
                    <a:pt x="2521" y="9203"/>
                    <a:pt x="2771" y="9203"/>
                  </a:cubicBezTo>
                  <a:cubicBezTo>
                    <a:pt x="2815" y="9203"/>
                    <a:pt x="2860" y="9200"/>
                    <a:pt x="2906" y="9193"/>
                  </a:cubicBezTo>
                  <a:cubicBezTo>
                    <a:pt x="3263" y="9121"/>
                    <a:pt x="3525" y="8812"/>
                    <a:pt x="3525" y="8407"/>
                  </a:cubicBezTo>
                  <a:lnTo>
                    <a:pt x="3525" y="5549"/>
                  </a:lnTo>
                  <a:cubicBezTo>
                    <a:pt x="3525" y="5478"/>
                    <a:pt x="3478" y="5406"/>
                    <a:pt x="3383" y="5382"/>
                  </a:cubicBezTo>
                  <a:cubicBezTo>
                    <a:pt x="3361" y="5374"/>
                    <a:pt x="3340" y="5370"/>
                    <a:pt x="3321" y="5370"/>
                  </a:cubicBezTo>
                  <a:cubicBezTo>
                    <a:pt x="3232" y="5370"/>
                    <a:pt x="3168" y="5452"/>
                    <a:pt x="3168" y="5549"/>
                  </a:cubicBezTo>
                  <a:lnTo>
                    <a:pt x="3168" y="8407"/>
                  </a:lnTo>
                  <a:cubicBezTo>
                    <a:pt x="3168" y="8645"/>
                    <a:pt x="3001" y="8836"/>
                    <a:pt x="2763" y="8836"/>
                  </a:cubicBezTo>
                  <a:cubicBezTo>
                    <a:pt x="2525" y="8836"/>
                    <a:pt x="2311" y="8645"/>
                    <a:pt x="2311" y="8407"/>
                  </a:cubicBezTo>
                  <a:lnTo>
                    <a:pt x="2311" y="3358"/>
                  </a:lnTo>
                  <a:cubicBezTo>
                    <a:pt x="2311" y="3263"/>
                    <a:pt x="2216" y="3168"/>
                    <a:pt x="2120" y="3168"/>
                  </a:cubicBezTo>
                  <a:cubicBezTo>
                    <a:pt x="2049" y="3168"/>
                    <a:pt x="1954" y="3263"/>
                    <a:pt x="1954" y="3358"/>
                  </a:cubicBezTo>
                  <a:lnTo>
                    <a:pt x="1954" y="8407"/>
                  </a:lnTo>
                  <a:cubicBezTo>
                    <a:pt x="1954" y="8645"/>
                    <a:pt x="1739" y="8836"/>
                    <a:pt x="1525" y="8836"/>
                  </a:cubicBezTo>
                  <a:cubicBezTo>
                    <a:pt x="1287" y="8836"/>
                    <a:pt x="1144" y="8621"/>
                    <a:pt x="1144" y="8407"/>
                  </a:cubicBezTo>
                  <a:lnTo>
                    <a:pt x="1144" y="2025"/>
                  </a:lnTo>
                  <a:cubicBezTo>
                    <a:pt x="1144" y="1929"/>
                    <a:pt x="1096" y="1858"/>
                    <a:pt x="1001" y="1834"/>
                  </a:cubicBezTo>
                  <a:cubicBezTo>
                    <a:pt x="989" y="1832"/>
                    <a:pt x="976" y="1830"/>
                    <a:pt x="965" y="1830"/>
                  </a:cubicBezTo>
                  <a:cubicBezTo>
                    <a:pt x="863" y="1830"/>
                    <a:pt x="787" y="1918"/>
                    <a:pt x="787" y="2025"/>
                  </a:cubicBezTo>
                  <a:lnTo>
                    <a:pt x="787" y="3739"/>
                  </a:lnTo>
                  <a:cubicBezTo>
                    <a:pt x="787" y="3835"/>
                    <a:pt x="739" y="3954"/>
                    <a:pt x="620" y="3954"/>
                  </a:cubicBezTo>
                  <a:cubicBezTo>
                    <a:pt x="603" y="3956"/>
                    <a:pt x="586" y="3957"/>
                    <a:pt x="570" y="3957"/>
                  </a:cubicBezTo>
                  <a:cubicBezTo>
                    <a:pt x="430" y="3957"/>
                    <a:pt x="334" y="3867"/>
                    <a:pt x="334" y="3739"/>
                  </a:cubicBezTo>
                  <a:lnTo>
                    <a:pt x="334" y="2144"/>
                  </a:lnTo>
                  <a:cubicBezTo>
                    <a:pt x="334" y="1143"/>
                    <a:pt x="1144" y="358"/>
                    <a:pt x="2120" y="358"/>
                  </a:cubicBezTo>
                  <a:lnTo>
                    <a:pt x="2216" y="358"/>
                  </a:lnTo>
                  <a:cubicBezTo>
                    <a:pt x="3716" y="358"/>
                    <a:pt x="3954" y="1667"/>
                    <a:pt x="3954" y="2072"/>
                  </a:cubicBezTo>
                  <a:lnTo>
                    <a:pt x="3954" y="3858"/>
                  </a:lnTo>
                  <a:lnTo>
                    <a:pt x="3954" y="3882"/>
                  </a:lnTo>
                  <a:cubicBezTo>
                    <a:pt x="3883" y="3962"/>
                    <a:pt x="3803" y="3995"/>
                    <a:pt x="3730" y="3995"/>
                  </a:cubicBezTo>
                  <a:cubicBezTo>
                    <a:pt x="3605" y="3995"/>
                    <a:pt x="3502" y="3898"/>
                    <a:pt x="3502" y="3763"/>
                  </a:cubicBezTo>
                  <a:lnTo>
                    <a:pt x="3502" y="2072"/>
                  </a:lnTo>
                  <a:cubicBezTo>
                    <a:pt x="3502" y="1977"/>
                    <a:pt x="3430" y="1882"/>
                    <a:pt x="3359" y="1882"/>
                  </a:cubicBezTo>
                  <a:cubicBezTo>
                    <a:pt x="3240" y="1882"/>
                    <a:pt x="3144" y="1953"/>
                    <a:pt x="3144" y="2072"/>
                  </a:cubicBezTo>
                  <a:lnTo>
                    <a:pt x="3144" y="4787"/>
                  </a:lnTo>
                  <a:cubicBezTo>
                    <a:pt x="3144" y="4859"/>
                    <a:pt x="3192" y="4954"/>
                    <a:pt x="3287" y="4954"/>
                  </a:cubicBezTo>
                  <a:cubicBezTo>
                    <a:pt x="3406" y="4954"/>
                    <a:pt x="3502" y="4906"/>
                    <a:pt x="3502" y="4787"/>
                  </a:cubicBezTo>
                  <a:lnTo>
                    <a:pt x="3502" y="4263"/>
                  </a:lnTo>
                  <a:cubicBezTo>
                    <a:pt x="3571" y="4298"/>
                    <a:pt x="3654" y="4320"/>
                    <a:pt x="3740" y="4320"/>
                  </a:cubicBezTo>
                  <a:cubicBezTo>
                    <a:pt x="3771" y="4320"/>
                    <a:pt x="3803" y="4317"/>
                    <a:pt x="3835" y="4311"/>
                  </a:cubicBezTo>
                  <a:cubicBezTo>
                    <a:pt x="4097" y="4239"/>
                    <a:pt x="4311" y="4001"/>
                    <a:pt x="4311" y="3739"/>
                  </a:cubicBezTo>
                  <a:lnTo>
                    <a:pt x="4311" y="2144"/>
                  </a:lnTo>
                  <a:cubicBezTo>
                    <a:pt x="4264" y="429"/>
                    <a:pt x="3335" y="0"/>
                    <a:pt x="2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84"/>
            <p:cNvSpPr/>
            <p:nvPr/>
          </p:nvSpPr>
          <p:spPr>
            <a:xfrm>
              <a:off x="1775038" y="3572345"/>
              <a:ext cx="68902" cy="68902"/>
            </a:xfrm>
            <a:custGeom>
              <a:rect b="b" l="l" r="r" t="t"/>
              <a:pathLst>
                <a:path extrusionOk="0" h="2311" w="2311">
                  <a:moveTo>
                    <a:pt x="1167" y="358"/>
                  </a:moveTo>
                  <a:cubicBezTo>
                    <a:pt x="1596" y="358"/>
                    <a:pt x="1953" y="715"/>
                    <a:pt x="1953" y="1167"/>
                  </a:cubicBezTo>
                  <a:cubicBezTo>
                    <a:pt x="1953" y="1596"/>
                    <a:pt x="1596" y="1953"/>
                    <a:pt x="1167" y="1953"/>
                  </a:cubicBezTo>
                  <a:cubicBezTo>
                    <a:pt x="715" y="1953"/>
                    <a:pt x="357" y="1596"/>
                    <a:pt x="357" y="1167"/>
                  </a:cubicBezTo>
                  <a:cubicBezTo>
                    <a:pt x="357" y="715"/>
                    <a:pt x="715" y="358"/>
                    <a:pt x="1167" y="358"/>
                  </a:cubicBezTo>
                  <a:close/>
                  <a:moveTo>
                    <a:pt x="1167" y="1"/>
                  </a:moveTo>
                  <a:cubicBezTo>
                    <a:pt x="524" y="1"/>
                    <a:pt x="0" y="501"/>
                    <a:pt x="0" y="1167"/>
                  </a:cubicBezTo>
                  <a:cubicBezTo>
                    <a:pt x="0" y="1810"/>
                    <a:pt x="524" y="2311"/>
                    <a:pt x="1167" y="2311"/>
                  </a:cubicBezTo>
                  <a:cubicBezTo>
                    <a:pt x="1786" y="2311"/>
                    <a:pt x="2310" y="1810"/>
                    <a:pt x="2310" y="1167"/>
                  </a:cubicBezTo>
                  <a:cubicBezTo>
                    <a:pt x="2310" y="524"/>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4" name="Google Shape;21704;p84"/>
          <p:cNvGrpSpPr/>
          <p:nvPr/>
        </p:nvGrpSpPr>
        <p:grpSpPr>
          <a:xfrm>
            <a:off x="4019702" y="1922930"/>
            <a:ext cx="356470" cy="353636"/>
            <a:chOff x="4362590" y="1922930"/>
            <a:chExt cx="356470" cy="353636"/>
          </a:xfrm>
        </p:grpSpPr>
        <p:sp>
          <p:nvSpPr>
            <p:cNvPr id="21705" name="Google Shape;21705;p84"/>
            <p:cNvSpPr/>
            <p:nvPr/>
          </p:nvSpPr>
          <p:spPr>
            <a:xfrm>
              <a:off x="4455614" y="2013121"/>
              <a:ext cx="172569" cy="171854"/>
            </a:xfrm>
            <a:custGeom>
              <a:rect b="b" l="l" r="r" t="t"/>
              <a:pathLst>
                <a:path extrusionOk="0" h="5764" w="5788">
                  <a:moveTo>
                    <a:pt x="2882" y="0"/>
                  </a:moveTo>
                  <a:cubicBezTo>
                    <a:pt x="1287" y="0"/>
                    <a:pt x="1" y="1286"/>
                    <a:pt x="1" y="2882"/>
                  </a:cubicBezTo>
                  <a:cubicBezTo>
                    <a:pt x="1" y="4477"/>
                    <a:pt x="1287" y="5763"/>
                    <a:pt x="2882" y="5763"/>
                  </a:cubicBezTo>
                  <a:cubicBezTo>
                    <a:pt x="4478" y="5763"/>
                    <a:pt x="5787" y="4477"/>
                    <a:pt x="5787" y="2882"/>
                  </a:cubicBezTo>
                  <a:cubicBezTo>
                    <a:pt x="5787" y="1286"/>
                    <a:pt x="4478"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84"/>
            <p:cNvSpPr/>
            <p:nvPr/>
          </p:nvSpPr>
          <p:spPr>
            <a:xfrm>
              <a:off x="4501052" y="2018071"/>
              <a:ext cx="127131" cy="166904"/>
            </a:xfrm>
            <a:custGeom>
              <a:rect b="b" l="l" r="r" t="t"/>
              <a:pathLst>
                <a:path extrusionOk="0" h="5598" w="4264">
                  <a:moveTo>
                    <a:pt x="2287" y="1"/>
                  </a:moveTo>
                  <a:lnTo>
                    <a:pt x="2287" y="1"/>
                  </a:lnTo>
                  <a:cubicBezTo>
                    <a:pt x="3192" y="477"/>
                    <a:pt x="3811" y="1430"/>
                    <a:pt x="3811" y="2525"/>
                  </a:cubicBezTo>
                  <a:cubicBezTo>
                    <a:pt x="3811" y="4145"/>
                    <a:pt x="2501" y="5431"/>
                    <a:pt x="929" y="5431"/>
                  </a:cubicBezTo>
                  <a:cubicBezTo>
                    <a:pt x="596" y="5431"/>
                    <a:pt x="286" y="5359"/>
                    <a:pt x="1" y="5264"/>
                  </a:cubicBezTo>
                  <a:lnTo>
                    <a:pt x="1" y="5264"/>
                  </a:lnTo>
                  <a:cubicBezTo>
                    <a:pt x="405" y="5478"/>
                    <a:pt x="882" y="5597"/>
                    <a:pt x="1358" y="5597"/>
                  </a:cubicBezTo>
                  <a:cubicBezTo>
                    <a:pt x="2977" y="5597"/>
                    <a:pt x="4263" y="4288"/>
                    <a:pt x="4263" y="2716"/>
                  </a:cubicBezTo>
                  <a:cubicBezTo>
                    <a:pt x="4263" y="1454"/>
                    <a:pt x="3430" y="382"/>
                    <a:pt x="228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84"/>
            <p:cNvSpPr/>
            <p:nvPr/>
          </p:nvSpPr>
          <p:spPr>
            <a:xfrm>
              <a:off x="4555018" y="1929340"/>
              <a:ext cx="159063" cy="341531"/>
            </a:xfrm>
            <a:custGeom>
              <a:rect b="b" l="l" r="r" t="t"/>
              <a:pathLst>
                <a:path extrusionOk="0" h="11455" w="5335">
                  <a:moveTo>
                    <a:pt x="215" y="0"/>
                  </a:moveTo>
                  <a:cubicBezTo>
                    <a:pt x="143" y="0"/>
                    <a:pt x="120" y="24"/>
                    <a:pt x="120" y="72"/>
                  </a:cubicBezTo>
                  <a:lnTo>
                    <a:pt x="120" y="1596"/>
                  </a:lnTo>
                  <a:cubicBezTo>
                    <a:pt x="120" y="1643"/>
                    <a:pt x="143" y="1667"/>
                    <a:pt x="191" y="1667"/>
                  </a:cubicBezTo>
                  <a:cubicBezTo>
                    <a:pt x="2168" y="1953"/>
                    <a:pt x="3692" y="3668"/>
                    <a:pt x="3692" y="5739"/>
                  </a:cubicBezTo>
                  <a:cubicBezTo>
                    <a:pt x="3692" y="7859"/>
                    <a:pt x="2120" y="9621"/>
                    <a:pt x="72" y="9859"/>
                  </a:cubicBezTo>
                  <a:cubicBezTo>
                    <a:pt x="24" y="9859"/>
                    <a:pt x="1" y="9883"/>
                    <a:pt x="1" y="9907"/>
                  </a:cubicBezTo>
                  <a:lnTo>
                    <a:pt x="1" y="11407"/>
                  </a:lnTo>
                  <a:cubicBezTo>
                    <a:pt x="1" y="11431"/>
                    <a:pt x="72" y="11455"/>
                    <a:pt x="96" y="11455"/>
                  </a:cubicBezTo>
                  <a:cubicBezTo>
                    <a:pt x="3001" y="11193"/>
                    <a:pt x="5335" y="8716"/>
                    <a:pt x="5335" y="5716"/>
                  </a:cubicBezTo>
                  <a:cubicBezTo>
                    <a:pt x="5335" y="2763"/>
                    <a:pt x="3049" y="357"/>
                    <a:pt x="21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84"/>
            <p:cNvSpPr/>
            <p:nvPr/>
          </p:nvSpPr>
          <p:spPr>
            <a:xfrm>
              <a:off x="4554302" y="1954177"/>
              <a:ext cx="159093" cy="316009"/>
            </a:xfrm>
            <a:custGeom>
              <a:rect b="b" l="l" r="r" t="t"/>
              <a:pathLst>
                <a:path extrusionOk="0" h="10599" w="5336">
                  <a:moveTo>
                    <a:pt x="2525" y="1"/>
                  </a:moveTo>
                  <a:cubicBezTo>
                    <a:pt x="3954" y="1048"/>
                    <a:pt x="4883" y="2715"/>
                    <a:pt x="4883" y="4573"/>
                  </a:cubicBezTo>
                  <a:cubicBezTo>
                    <a:pt x="4883" y="7478"/>
                    <a:pt x="2763" y="9860"/>
                    <a:pt x="1" y="10265"/>
                  </a:cubicBezTo>
                  <a:lnTo>
                    <a:pt x="1" y="10527"/>
                  </a:lnTo>
                  <a:cubicBezTo>
                    <a:pt x="1" y="10574"/>
                    <a:pt x="48" y="10598"/>
                    <a:pt x="96" y="10598"/>
                  </a:cubicBezTo>
                  <a:cubicBezTo>
                    <a:pt x="3001" y="10336"/>
                    <a:pt x="5335" y="7859"/>
                    <a:pt x="5335" y="4859"/>
                  </a:cubicBezTo>
                  <a:cubicBezTo>
                    <a:pt x="5335" y="2811"/>
                    <a:pt x="4216" y="977"/>
                    <a:pt x="252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84"/>
            <p:cNvSpPr/>
            <p:nvPr/>
          </p:nvSpPr>
          <p:spPr>
            <a:xfrm>
              <a:off x="4369686" y="1929340"/>
              <a:ext cx="159093" cy="341531"/>
            </a:xfrm>
            <a:custGeom>
              <a:rect b="b" l="l" r="r" t="t"/>
              <a:pathLst>
                <a:path extrusionOk="0" h="11455" w="5336">
                  <a:moveTo>
                    <a:pt x="5121" y="0"/>
                  </a:moveTo>
                  <a:cubicBezTo>
                    <a:pt x="2287" y="357"/>
                    <a:pt x="1" y="2763"/>
                    <a:pt x="1" y="5716"/>
                  </a:cubicBezTo>
                  <a:cubicBezTo>
                    <a:pt x="1" y="8716"/>
                    <a:pt x="2311" y="11193"/>
                    <a:pt x="5240" y="11455"/>
                  </a:cubicBezTo>
                  <a:cubicBezTo>
                    <a:pt x="5264" y="11455"/>
                    <a:pt x="5335" y="11431"/>
                    <a:pt x="5335" y="11407"/>
                  </a:cubicBezTo>
                  <a:lnTo>
                    <a:pt x="5335" y="9907"/>
                  </a:lnTo>
                  <a:cubicBezTo>
                    <a:pt x="5335" y="9883"/>
                    <a:pt x="5288" y="9859"/>
                    <a:pt x="5264" y="9859"/>
                  </a:cubicBezTo>
                  <a:cubicBezTo>
                    <a:pt x="3216" y="9621"/>
                    <a:pt x="1620" y="7859"/>
                    <a:pt x="1620" y="5739"/>
                  </a:cubicBezTo>
                  <a:cubicBezTo>
                    <a:pt x="1620" y="3668"/>
                    <a:pt x="3144" y="1953"/>
                    <a:pt x="5145" y="1667"/>
                  </a:cubicBezTo>
                  <a:cubicBezTo>
                    <a:pt x="5169" y="1667"/>
                    <a:pt x="5193" y="1643"/>
                    <a:pt x="5193" y="1596"/>
                  </a:cubicBezTo>
                  <a:lnTo>
                    <a:pt x="5193" y="72"/>
                  </a:lnTo>
                  <a:lnTo>
                    <a:pt x="5216" y="72"/>
                  </a:lnTo>
                  <a:cubicBezTo>
                    <a:pt x="5216" y="24"/>
                    <a:pt x="5169" y="0"/>
                    <a:pt x="512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84"/>
            <p:cNvSpPr/>
            <p:nvPr/>
          </p:nvSpPr>
          <p:spPr>
            <a:xfrm>
              <a:off x="4548638" y="1922930"/>
              <a:ext cx="170423" cy="350803"/>
            </a:xfrm>
            <a:custGeom>
              <a:rect b="b" l="l" r="r" t="t"/>
              <a:pathLst>
                <a:path extrusionOk="0" h="11766" w="5716">
                  <a:moveTo>
                    <a:pt x="357" y="1"/>
                  </a:moveTo>
                  <a:cubicBezTo>
                    <a:pt x="310" y="1"/>
                    <a:pt x="215" y="1"/>
                    <a:pt x="191" y="72"/>
                  </a:cubicBezTo>
                  <a:cubicBezTo>
                    <a:pt x="119" y="120"/>
                    <a:pt x="119" y="239"/>
                    <a:pt x="119" y="239"/>
                  </a:cubicBezTo>
                  <a:lnTo>
                    <a:pt x="119" y="1739"/>
                  </a:lnTo>
                  <a:cubicBezTo>
                    <a:pt x="119" y="1739"/>
                    <a:pt x="191" y="1954"/>
                    <a:pt x="334" y="1977"/>
                  </a:cubicBezTo>
                  <a:cubicBezTo>
                    <a:pt x="1262" y="2120"/>
                    <a:pt x="2120" y="2597"/>
                    <a:pt x="2715" y="3287"/>
                  </a:cubicBezTo>
                  <a:cubicBezTo>
                    <a:pt x="3334" y="4002"/>
                    <a:pt x="3691" y="4907"/>
                    <a:pt x="3691" y="5883"/>
                  </a:cubicBezTo>
                  <a:cubicBezTo>
                    <a:pt x="3691" y="7860"/>
                    <a:pt x="2215" y="9550"/>
                    <a:pt x="215" y="9812"/>
                  </a:cubicBezTo>
                  <a:cubicBezTo>
                    <a:pt x="95" y="9812"/>
                    <a:pt x="0" y="10050"/>
                    <a:pt x="0" y="10050"/>
                  </a:cubicBezTo>
                  <a:lnTo>
                    <a:pt x="0" y="11527"/>
                  </a:lnTo>
                  <a:cubicBezTo>
                    <a:pt x="0" y="11527"/>
                    <a:pt x="48" y="11646"/>
                    <a:pt x="72" y="11717"/>
                  </a:cubicBezTo>
                  <a:cubicBezTo>
                    <a:pt x="119" y="11741"/>
                    <a:pt x="167" y="11765"/>
                    <a:pt x="238" y="11765"/>
                  </a:cubicBezTo>
                  <a:lnTo>
                    <a:pt x="286" y="11765"/>
                  </a:lnTo>
                  <a:cubicBezTo>
                    <a:pt x="1334" y="11670"/>
                    <a:pt x="2382" y="11289"/>
                    <a:pt x="3287" y="10646"/>
                  </a:cubicBezTo>
                  <a:cubicBezTo>
                    <a:pt x="3358" y="10574"/>
                    <a:pt x="3358" y="10455"/>
                    <a:pt x="3310" y="10408"/>
                  </a:cubicBezTo>
                  <a:cubicBezTo>
                    <a:pt x="3269" y="10352"/>
                    <a:pt x="3210" y="10329"/>
                    <a:pt x="3160" y="10329"/>
                  </a:cubicBezTo>
                  <a:cubicBezTo>
                    <a:pt x="3124" y="10329"/>
                    <a:pt x="3092" y="10340"/>
                    <a:pt x="3072" y="10360"/>
                  </a:cubicBezTo>
                  <a:cubicBezTo>
                    <a:pt x="2263" y="10955"/>
                    <a:pt x="357" y="11408"/>
                    <a:pt x="357" y="11408"/>
                  </a:cubicBezTo>
                  <a:lnTo>
                    <a:pt x="357" y="10122"/>
                  </a:lnTo>
                  <a:cubicBezTo>
                    <a:pt x="357" y="10122"/>
                    <a:pt x="4144" y="9860"/>
                    <a:pt x="4096" y="5883"/>
                  </a:cubicBezTo>
                  <a:cubicBezTo>
                    <a:pt x="4049" y="4835"/>
                    <a:pt x="3691" y="3811"/>
                    <a:pt x="3048" y="3049"/>
                  </a:cubicBezTo>
                  <a:cubicBezTo>
                    <a:pt x="2382" y="2311"/>
                    <a:pt x="524" y="1620"/>
                    <a:pt x="524" y="1620"/>
                  </a:cubicBezTo>
                  <a:lnTo>
                    <a:pt x="524" y="334"/>
                  </a:lnTo>
                  <a:cubicBezTo>
                    <a:pt x="524" y="334"/>
                    <a:pt x="2358" y="358"/>
                    <a:pt x="3906" y="2144"/>
                  </a:cubicBezTo>
                  <a:cubicBezTo>
                    <a:pt x="4835" y="3192"/>
                    <a:pt x="5358" y="4502"/>
                    <a:pt x="5358" y="5835"/>
                  </a:cubicBezTo>
                  <a:cubicBezTo>
                    <a:pt x="5358" y="7359"/>
                    <a:pt x="4763" y="8788"/>
                    <a:pt x="3691" y="9836"/>
                  </a:cubicBezTo>
                  <a:cubicBezTo>
                    <a:pt x="3644" y="9884"/>
                    <a:pt x="3644" y="10003"/>
                    <a:pt x="3691" y="10074"/>
                  </a:cubicBezTo>
                  <a:cubicBezTo>
                    <a:pt x="3727" y="10098"/>
                    <a:pt x="3775" y="10110"/>
                    <a:pt x="3819" y="10110"/>
                  </a:cubicBezTo>
                  <a:cubicBezTo>
                    <a:pt x="3864" y="10110"/>
                    <a:pt x="3906" y="10098"/>
                    <a:pt x="3930" y="10074"/>
                  </a:cubicBezTo>
                  <a:cubicBezTo>
                    <a:pt x="5097" y="8931"/>
                    <a:pt x="5716" y="7455"/>
                    <a:pt x="5716" y="5812"/>
                  </a:cubicBezTo>
                  <a:cubicBezTo>
                    <a:pt x="5597" y="4454"/>
                    <a:pt x="5073" y="3049"/>
                    <a:pt x="4096" y="1977"/>
                  </a:cubicBezTo>
                  <a:cubicBezTo>
                    <a:pt x="3096" y="906"/>
                    <a:pt x="1786" y="215"/>
                    <a:pt x="3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84"/>
            <p:cNvSpPr/>
            <p:nvPr/>
          </p:nvSpPr>
          <p:spPr>
            <a:xfrm>
              <a:off x="4362590" y="1923646"/>
              <a:ext cx="170452" cy="352920"/>
            </a:xfrm>
            <a:custGeom>
              <a:rect b="b" l="l" r="r" t="t"/>
              <a:pathLst>
                <a:path extrusionOk="0" h="11837" w="5717">
                  <a:moveTo>
                    <a:pt x="5145" y="382"/>
                  </a:moveTo>
                  <a:lnTo>
                    <a:pt x="5145" y="1644"/>
                  </a:lnTo>
                  <a:cubicBezTo>
                    <a:pt x="4168" y="1834"/>
                    <a:pt x="3311" y="2334"/>
                    <a:pt x="2644" y="3073"/>
                  </a:cubicBezTo>
                  <a:cubicBezTo>
                    <a:pt x="1954" y="3859"/>
                    <a:pt x="1596" y="4859"/>
                    <a:pt x="1596" y="5907"/>
                  </a:cubicBezTo>
                  <a:cubicBezTo>
                    <a:pt x="1596" y="8050"/>
                    <a:pt x="3192" y="9860"/>
                    <a:pt x="5288" y="10169"/>
                  </a:cubicBezTo>
                  <a:lnTo>
                    <a:pt x="5288" y="11455"/>
                  </a:lnTo>
                  <a:cubicBezTo>
                    <a:pt x="3954" y="11289"/>
                    <a:pt x="2716" y="10669"/>
                    <a:pt x="1787" y="9669"/>
                  </a:cubicBezTo>
                  <a:cubicBezTo>
                    <a:pt x="834" y="8621"/>
                    <a:pt x="287" y="7288"/>
                    <a:pt x="287" y="5883"/>
                  </a:cubicBezTo>
                  <a:cubicBezTo>
                    <a:pt x="287" y="4502"/>
                    <a:pt x="811" y="3192"/>
                    <a:pt x="1763" y="2192"/>
                  </a:cubicBezTo>
                  <a:cubicBezTo>
                    <a:pt x="2644" y="1215"/>
                    <a:pt x="3835" y="548"/>
                    <a:pt x="5145" y="382"/>
                  </a:cubicBezTo>
                  <a:close/>
                  <a:moveTo>
                    <a:pt x="5264" y="1"/>
                  </a:moveTo>
                  <a:cubicBezTo>
                    <a:pt x="3835" y="191"/>
                    <a:pt x="2525" y="882"/>
                    <a:pt x="1549" y="1977"/>
                  </a:cubicBezTo>
                  <a:cubicBezTo>
                    <a:pt x="572" y="3073"/>
                    <a:pt x="1" y="4478"/>
                    <a:pt x="1" y="5907"/>
                  </a:cubicBezTo>
                  <a:cubicBezTo>
                    <a:pt x="1" y="7407"/>
                    <a:pt x="572" y="8836"/>
                    <a:pt x="1573" y="9931"/>
                  </a:cubicBezTo>
                  <a:cubicBezTo>
                    <a:pt x="2597" y="11027"/>
                    <a:pt x="3954" y="11693"/>
                    <a:pt x="5407" y="11836"/>
                  </a:cubicBezTo>
                  <a:lnTo>
                    <a:pt x="5454" y="11836"/>
                  </a:lnTo>
                  <a:cubicBezTo>
                    <a:pt x="5502" y="11836"/>
                    <a:pt x="5573" y="11813"/>
                    <a:pt x="5621" y="11765"/>
                  </a:cubicBezTo>
                  <a:cubicBezTo>
                    <a:pt x="5692" y="11717"/>
                    <a:pt x="5716" y="11646"/>
                    <a:pt x="5716" y="11598"/>
                  </a:cubicBezTo>
                  <a:lnTo>
                    <a:pt x="5716" y="10098"/>
                  </a:lnTo>
                  <a:cubicBezTo>
                    <a:pt x="5645" y="9931"/>
                    <a:pt x="5573" y="9836"/>
                    <a:pt x="5454" y="9812"/>
                  </a:cubicBezTo>
                  <a:cubicBezTo>
                    <a:pt x="3454" y="9574"/>
                    <a:pt x="1954" y="7883"/>
                    <a:pt x="1954" y="5883"/>
                  </a:cubicBezTo>
                  <a:cubicBezTo>
                    <a:pt x="1954" y="4930"/>
                    <a:pt x="2311" y="4001"/>
                    <a:pt x="2954" y="3287"/>
                  </a:cubicBezTo>
                  <a:cubicBezTo>
                    <a:pt x="3573" y="2573"/>
                    <a:pt x="4407" y="2096"/>
                    <a:pt x="5335" y="1977"/>
                  </a:cubicBezTo>
                  <a:cubicBezTo>
                    <a:pt x="5454" y="1953"/>
                    <a:pt x="5526" y="1858"/>
                    <a:pt x="5526" y="1739"/>
                  </a:cubicBezTo>
                  <a:lnTo>
                    <a:pt x="5526" y="263"/>
                  </a:lnTo>
                  <a:cubicBezTo>
                    <a:pt x="5526" y="191"/>
                    <a:pt x="5502" y="96"/>
                    <a:pt x="5454" y="72"/>
                  </a:cubicBezTo>
                  <a:cubicBezTo>
                    <a:pt x="5383" y="1"/>
                    <a:pt x="5335"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84"/>
            <p:cNvSpPr/>
            <p:nvPr/>
          </p:nvSpPr>
          <p:spPr>
            <a:xfrm>
              <a:off x="4448518" y="2007427"/>
              <a:ext cx="181782" cy="183929"/>
            </a:xfrm>
            <a:custGeom>
              <a:rect b="b" l="l" r="r" t="t"/>
              <a:pathLst>
                <a:path extrusionOk="0" h="6169" w="6097">
                  <a:moveTo>
                    <a:pt x="3049" y="1"/>
                  </a:moveTo>
                  <a:cubicBezTo>
                    <a:pt x="2453" y="1"/>
                    <a:pt x="1882" y="191"/>
                    <a:pt x="1405" y="477"/>
                  </a:cubicBezTo>
                  <a:lnTo>
                    <a:pt x="1382" y="477"/>
                  </a:lnTo>
                  <a:cubicBezTo>
                    <a:pt x="1286" y="548"/>
                    <a:pt x="1263" y="620"/>
                    <a:pt x="1310" y="715"/>
                  </a:cubicBezTo>
                  <a:cubicBezTo>
                    <a:pt x="1358" y="779"/>
                    <a:pt x="1405" y="810"/>
                    <a:pt x="1460" y="810"/>
                  </a:cubicBezTo>
                  <a:cubicBezTo>
                    <a:pt x="1487" y="810"/>
                    <a:pt x="1517" y="802"/>
                    <a:pt x="1548" y="787"/>
                  </a:cubicBezTo>
                  <a:lnTo>
                    <a:pt x="1572" y="787"/>
                  </a:lnTo>
                  <a:cubicBezTo>
                    <a:pt x="2025" y="501"/>
                    <a:pt x="2501" y="358"/>
                    <a:pt x="3049" y="358"/>
                  </a:cubicBezTo>
                  <a:cubicBezTo>
                    <a:pt x="4525" y="358"/>
                    <a:pt x="5740" y="1572"/>
                    <a:pt x="5740" y="3073"/>
                  </a:cubicBezTo>
                  <a:cubicBezTo>
                    <a:pt x="5740" y="4549"/>
                    <a:pt x="4525" y="5788"/>
                    <a:pt x="3049" y="5788"/>
                  </a:cubicBezTo>
                  <a:cubicBezTo>
                    <a:pt x="1548" y="5788"/>
                    <a:pt x="334" y="4549"/>
                    <a:pt x="334" y="3073"/>
                  </a:cubicBezTo>
                  <a:cubicBezTo>
                    <a:pt x="334" y="2406"/>
                    <a:pt x="572" y="1787"/>
                    <a:pt x="1024" y="1287"/>
                  </a:cubicBezTo>
                  <a:cubicBezTo>
                    <a:pt x="1072" y="1215"/>
                    <a:pt x="1072" y="1096"/>
                    <a:pt x="977" y="1049"/>
                  </a:cubicBezTo>
                  <a:cubicBezTo>
                    <a:pt x="955" y="1015"/>
                    <a:pt x="917" y="998"/>
                    <a:pt x="876" y="998"/>
                  </a:cubicBezTo>
                  <a:cubicBezTo>
                    <a:pt x="829" y="998"/>
                    <a:pt x="777" y="1021"/>
                    <a:pt x="739" y="1072"/>
                  </a:cubicBezTo>
                  <a:cubicBezTo>
                    <a:pt x="262" y="1644"/>
                    <a:pt x="0" y="2358"/>
                    <a:pt x="0" y="3097"/>
                  </a:cubicBezTo>
                  <a:cubicBezTo>
                    <a:pt x="0" y="4787"/>
                    <a:pt x="1382" y="6169"/>
                    <a:pt x="3072" y="6169"/>
                  </a:cubicBezTo>
                  <a:cubicBezTo>
                    <a:pt x="4716" y="6121"/>
                    <a:pt x="6097" y="4764"/>
                    <a:pt x="6097" y="3073"/>
                  </a:cubicBezTo>
                  <a:cubicBezTo>
                    <a:pt x="6097" y="1358"/>
                    <a:pt x="4739"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84"/>
            <p:cNvSpPr/>
            <p:nvPr/>
          </p:nvSpPr>
          <p:spPr>
            <a:xfrm>
              <a:off x="4498935" y="2072037"/>
              <a:ext cx="80262" cy="10704"/>
            </a:xfrm>
            <a:custGeom>
              <a:rect b="b" l="l" r="r" t="t"/>
              <a:pathLst>
                <a:path extrusionOk="0" h="359" w="2692">
                  <a:moveTo>
                    <a:pt x="215" y="1"/>
                  </a:moveTo>
                  <a:cubicBezTo>
                    <a:pt x="119" y="1"/>
                    <a:pt x="72" y="72"/>
                    <a:pt x="48" y="168"/>
                  </a:cubicBezTo>
                  <a:cubicBezTo>
                    <a:pt x="0" y="239"/>
                    <a:pt x="95" y="358"/>
                    <a:pt x="215" y="358"/>
                  </a:cubicBezTo>
                  <a:lnTo>
                    <a:pt x="2477" y="358"/>
                  </a:lnTo>
                  <a:cubicBezTo>
                    <a:pt x="2572" y="358"/>
                    <a:pt x="2620" y="310"/>
                    <a:pt x="2644" y="215"/>
                  </a:cubicBezTo>
                  <a:cubicBezTo>
                    <a:pt x="2691" y="96"/>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84"/>
            <p:cNvSpPr/>
            <p:nvPr/>
          </p:nvSpPr>
          <p:spPr>
            <a:xfrm>
              <a:off x="4498935" y="2094756"/>
              <a:ext cx="80262" cy="10704"/>
            </a:xfrm>
            <a:custGeom>
              <a:rect b="b" l="l" r="r" t="t"/>
              <a:pathLst>
                <a:path extrusionOk="0" h="359" w="2692">
                  <a:moveTo>
                    <a:pt x="215" y="1"/>
                  </a:moveTo>
                  <a:cubicBezTo>
                    <a:pt x="119" y="1"/>
                    <a:pt x="72" y="49"/>
                    <a:pt x="48" y="144"/>
                  </a:cubicBezTo>
                  <a:cubicBezTo>
                    <a:pt x="0" y="215"/>
                    <a:pt x="95" y="358"/>
                    <a:pt x="215" y="358"/>
                  </a:cubicBezTo>
                  <a:lnTo>
                    <a:pt x="2477" y="358"/>
                  </a:lnTo>
                  <a:cubicBezTo>
                    <a:pt x="2572" y="358"/>
                    <a:pt x="2620" y="287"/>
                    <a:pt x="2644" y="191"/>
                  </a:cubicBezTo>
                  <a:cubicBezTo>
                    <a:pt x="2691" y="72"/>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84"/>
            <p:cNvSpPr/>
            <p:nvPr/>
          </p:nvSpPr>
          <p:spPr>
            <a:xfrm>
              <a:off x="4515960" y="2116074"/>
              <a:ext cx="46183" cy="10674"/>
            </a:xfrm>
            <a:custGeom>
              <a:rect b="b" l="l" r="r" t="t"/>
              <a:pathLst>
                <a:path extrusionOk="0" h="358" w="1549">
                  <a:moveTo>
                    <a:pt x="215" y="0"/>
                  </a:moveTo>
                  <a:cubicBezTo>
                    <a:pt x="96" y="0"/>
                    <a:pt x="1" y="72"/>
                    <a:pt x="25" y="191"/>
                  </a:cubicBezTo>
                  <a:cubicBezTo>
                    <a:pt x="72" y="286"/>
                    <a:pt x="120" y="358"/>
                    <a:pt x="215" y="358"/>
                  </a:cubicBezTo>
                  <a:lnTo>
                    <a:pt x="1334" y="358"/>
                  </a:lnTo>
                  <a:cubicBezTo>
                    <a:pt x="1430" y="358"/>
                    <a:pt x="1501" y="286"/>
                    <a:pt x="1525" y="191"/>
                  </a:cubicBezTo>
                  <a:cubicBezTo>
                    <a:pt x="1549"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719" name="Shape 21719"/>
        <p:cNvGrpSpPr/>
        <p:nvPr/>
      </p:nvGrpSpPr>
      <p:grpSpPr>
        <a:xfrm>
          <a:off x="0" y="0"/>
          <a:ext cx="0" cy="0"/>
          <a:chOff x="0" y="0"/>
          <a:chExt cx="0" cy="0"/>
        </a:xfrm>
      </p:grpSpPr>
      <p:sp>
        <p:nvSpPr>
          <p:cNvPr id="21720" name="Google Shape;21720;p85"/>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21721" name="Google Shape;21721;p85"/>
          <p:cNvGrpSpPr/>
          <p:nvPr/>
        </p:nvGrpSpPr>
        <p:grpSpPr>
          <a:xfrm>
            <a:off x="1050309" y="1923560"/>
            <a:ext cx="343827" cy="342422"/>
            <a:chOff x="1393209" y="1923560"/>
            <a:chExt cx="343827" cy="342422"/>
          </a:xfrm>
        </p:grpSpPr>
        <p:sp>
          <p:nvSpPr>
            <p:cNvPr id="21722" name="Google Shape;21722;p85"/>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85"/>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85"/>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85"/>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85"/>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85"/>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85"/>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85"/>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85"/>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85"/>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85"/>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85"/>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85"/>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85"/>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85"/>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85"/>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8" name="Google Shape;21738;p85"/>
          <p:cNvGrpSpPr/>
          <p:nvPr/>
        </p:nvGrpSpPr>
        <p:grpSpPr>
          <a:xfrm>
            <a:off x="1799229" y="1938505"/>
            <a:ext cx="343108" cy="312532"/>
            <a:chOff x="2065929" y="1938505"/>
            <a:chExt cx="343108" cy="312532"/>
          </a:xfrm>
        </p:grpSpPr>
        <p:sp>
          <p:nvSpPr>
            <p:cNvPr id="21739" name="Google Shape;21739;p85"/>
            <p:cNvSpPr/>
            <p:nvPr/>
          </p:nvSpPr>
          <p:spPr>
            <a:xfrm>
              <a:off x="2119313"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85"/>
            <p:cNvSpPr/>
            <p:nvPr/>
          </p:nvSpPr>
          <p:spPr>
            <a:xfrm>
              <a:off x="2119313"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85"/>
            <p:cNvSpPr/>
            <p:nvPr/>
          </p:nvSpPr>
          <p:spPr>
            <a:xfrm>
              <a:off x="2119313"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85"/>
            <p:cNvSpPr/>
            <p:nvPr/>
          </p:nvSpPr>
          <p:spPr>
            <a:xfrm>
              <a:off x="2119313"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85"/>
            <p:cNvSpPr/>
            <p:nvPr/>
          </p:nvSpPr>
          <p:spPr>
            <a:xfrm>
              <a:off x="2119313"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85"/>
            <p:cNvSpPr/>
            <p:nvPr/>
          </p:nvSpPr>
          <p:spPr>
            <a:xfrm>
              <a:off x="2065929"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85"/>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85"/>
            <p:cNvSpPr/>
            <p:nvPr/>
          </p:nvSpPr>
          <p:spPr>
            <a:xfrm>
              <a:off x="2065929"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85"/>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85"/>
            <p:cNvSpPr/>
            <p:nvPr/>
          </p:nvSpPr>
          <p:spPr>
            <a:xfrm>
              <a:off x="2065929"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85"/>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85"/>
            <p:cNvSpPr/>
            <p:nvPr/>
          </p:nvSpPr>
          <p:spPr>
            <a:xfrm>
              <a:off x="2065929"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85"/>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85"/>
            <p:cNvSpPr/>
            <p:nvPr/>
          </p:nvSpPr>
          <p:spPr>
            <a:xfrm>
              <a:off x="2119313"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85"/>
            <p:cNvSpPr/>
            <p:nvPr/>
          </p:nvSpPr>
          <p:spPr>
            <a:xfrm>
              <a:off x="2065929"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85"/>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85"/>
            <p:cNvSpPr/>
            <p:nvPr/>
          </p:nvSpPr>
          <p:spPr>
            <a:xfrm>
              <a:off x="2065929"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85"/>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7" name="Google Shape;21757;p85"/>
          <p:cNvGrpSpPr/>
          <p:nvPr/>
        </p:nvGrpSpPr>
        <p:grpSpPr>
          <a:xfrm>
            <a:off x="2574452" y="1922842"/>
            <a:ext cx="308973" cy="344544"/>
            <a:chOff x="2764952" y="1922842"/>
            <a:chExt cx="308973" cy="344544"/>
          </a:xfrm>
        </p:grpSpPr>
        <p:sp>
          <p:nvSpPr>
            <p:cNvPr id="21758" name="Google Shape;21758;p85"/>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85"/>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85"/>
            <p:cNvSpPr/>
            <p:nvPr/>
          </p:nvSpPr>
          <p:spPr>
            <a:xfrm>
              <a:off x="2852500" y="2000438"/>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85"/>
            <p:cNvSpPr/>
            <p:nvPr/>
          </p:nvSpPr>
          <p:spPr>
            <a:xfrm>
              <a:off x="2918707" y="2000438"/>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85"/>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85"/>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85"/>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85"/>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85"/>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85"/>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8" name="Google Shape;21768;p85"/>
          <p:cNvGrpSpPr/>
          <p:nvPr/>
        </p:nvGrpSpPr>
        <p:grpSpPr>
          <a:xfrm>
            <a:off x="3264996" y="1922842"/>
            <a:ext cx="343826" cy="344544"/>
            <a:chOff x="3379296" y="1922842"/>
            <a:chExt cx="343826" cy="344544"/>
          </a:xfrm>
        </p:grpSpPr>
        <p:sp>
          <p:nvSpPr>
            <p:cNvPr id="21769" name="Google Shape;21769;p85"/>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85"/>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85"/>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85"/>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85"/>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85"/>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85"/>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85"/>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85"/>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85"/>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85"/>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85"/>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85"/>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2" name="Google Shape;21782;p85"/>
          <p:cNvGrpSpPr/>
          <p:nvPr/>
        </p:nvGrpSpPr>
        <p:grpSpPr>
          <a:xfrm>
            <a:off x="4038814" y="1922125"/>
            <a:ext cx="343826" cy="345261"/>
            <a:chOff x="4076914" y="1922125"/>
            <a:chExt cx="343826" cy="345261"/>
          </a:xfrm>
        </p:grpSpPr>
        <p:sp>
          <p:nvSpPr>
            <p:cNvPr id="21783" name="Google Shape;21783;p85"/>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85"/>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85"/>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85"/>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85"/>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85"/>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85"/>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85"/>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85"/>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85"/>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85"/>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85"/>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85"/>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85"/>
            <p:cNvSpPr/>
            <p:nvPr/>
          </p:nvSpPr>
          <p:spPr>
            <a:xfrm>
              <a:off x="4175133" y="2021779"/>
              <a:ext cx="17127" cy="16410"/>
            </a:xfrm>
            <a:custGeom>
              <a:rect b="b" l="l" r="r" t="t"/>
              <a:pathLst>
                <a:path extrusionOk="0" h="549" w="573">
                  <a:moveTo>
                    <a:pt x="1" y="1"/>
                  </a:moveTo>
                  <a:lnTo>
                    <a:pt x="573" y="549"/>
                  </a:lnTo>
                  <a:lnTo>
                    <a:pt x="5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85"/>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85"/>
            <p:cNvSpPr/>
            <p:nvPr/>
          </p:nvSpPr>
          <p:spPr>
            <a:xfrm>
              <a:off x="4343834" y="2190480"/>
              <a:ext cx="12853" cy="13570"/>
            </a:xfrm>
            <a:custGeom>
              <a:rect b="b" l="l" r="r" t="t"/>
              <a:pathLst>
                <a:path extrusionOk="0" h="454" w="430">
                  <a:moveTo>
                    <a:pt x="1" y="1"/>
                  </a:moveTo>
                  <a:lnTo>
                    <a:pt x="430" y="453"/>
                  </a:lnTo>
                  <a:lnTo>
                    <a:pt x="43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9" name="Google Shape;21799;p85"/>
          <p:cNvGrpSpPr/>
          <p:nvPr/>
        </p:nvGrpSpPr>
        <p:grpSpPr>
          <a:xfrm>
            <a:off x="4782742" y="1922842"/>
            <a:ext cx="343827" cy="344544"/>
            <a:chOff x="4744642" y="1922842"/>
            <a:chExt cx="343827" cy="344544"/>
          </a:xfrm>
        </p:grpSpPr>
        <p:sp>
          <p:nvSpPr>
            <p:cNvPr id="21800" name="Google Shape;21800;p85"/>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85"/>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85"/>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85"/>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85"/>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85"/>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85"/>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85"/>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85"/>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85"/>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85"/>
            <p:cNvSpPr/>
            <p:nvPr/>
          </p:nvSpPr>
          <p:spPr>
            <a:xfrm>
              <a:off x="4799461"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85"/>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85"/>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85"/>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85"/>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85"/>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85"/>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85"/>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85"/>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85"/>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0" name="Google Shape;21820;p85"/>
          <p:cNvGrpSpPr/>
          <p:nvPr/>
        </p:nvGrpSpPr>
        <p:grpSpPr>
          <a:xfrm>
            <a:off x="5523800" y="1922842"/>
            <a:ext cx="343856" cy="344545"/>
            <a:chOff x="5409500" y="1922842"/>
            <a:chExt cx="343856" cy="344545"/>
          </a:xfrm>
        </p:grpSpPr>
        <p:sp>
          <p:nvSpPr>
            <p:cNvPr id="21821" name="Google Shape;21821;p85"/>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85"/>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85"/>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85"/>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85"/>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85"/>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85"/>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85"/>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85"/>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85"/>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85"/>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85"/>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3" name="Google Shape;21833;p85"/>
          <p:cNvGrpSpPr/>
          <p:nvPr/>
        </p:nvGrpSpPr>
        <p:grpSpPr>
          <a:xfrm>
            <a:off x="6272720" y="1934948"/>
            <a:ext cx="344544" cy="319646"/>
            <a:chOff x="6082220" y="1934948"/>
            <a:chExt cx="344544" cy="319646"/>
          </a:xfrm>
        </p:grpSpPr>
        <p:sp>
          <p:nvSpPr>
            <p:cNvPr id="21834" name="Google Shape;21834;p85"/>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85"/>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85"/>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85"/>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85"/>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85"/>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85"/>
            <p:cNvSpPr/>
            <p:nvPr/>
          </p:nvSpPr>
          <p:spPr>
            <a:xfrm>
              <a:off x="6082220" y="2015383"/>
              <a:ext cx="270505"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85"/>
            <p:cNvSpPr/>
            <p:nvPr/>
          </p:nvSpPr>
          <p:spPr>
            <a:xfrm>
              <a:off x="6082938"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85"/>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85"/>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85"/>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85"/>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85"/>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85"/>
            <p:cNvSpPr/>
            <p:nvPr/>
          </p:nvSpPr>
          <p:spPr>
            <a:xfrm>
              <a:off x="6082220" y="2048142"/>
              <a:ext cx="270505"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85"/>
            <p:cNvSpPr/>
            <p:nvPr/>
          </p:nvSpPr>
          <p:spPr>
            <a:xfrm>
              <a:off x="6082938"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85"/>
            <p:cNvSpPr/>
            <p:nvPr/>
          </p:nvSpPr>
          <p:spPr>
            <a:xfrm>
              <a:off x="6082938"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0" name="Google Shape;21850;p85"/>
          <p:cNvGrpSpPr/>
          <p:nvPr/>
        </p:nvGrpSpPr>
        <p:grpSpPr>
          <a:xfrm>
            <a:off x="7008816" y="1922842"/>
            <a:ext cx="343109" cy="344544"/>
            <a:chOff x="6742116" y="1922842"/>
            <a:chExt cx="343109" cy="344544"/>
          </a:xfrm>
        </p:grpSpPr>
        <p:sp>
          <p:nvSpPr>
            <p:cNvPr id="21851" name="Google Shape;21851;p85"/>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85"/>
            <p:cNvSpPr/>
            <p:nvPr/>
          </p:nvSpPr>
          <p:spPr>
            <a:xfrm>
              <a:off x="6859555"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85"/>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85"/>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85"/>
            <p:cNvSpPr/>
            <p:nvPr/>
          </p:nvSpPr>
          <p:spPr>
            <a:xfrm>
              <a:off x="6742116" y="2009704"/>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85"/>
            <p:cNvSpPr/>
            <p:nvPr/>
          </p:nvSpPr>
          <p:spPr>
            <a:xfrm>
              <a:off x="6829666"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85"/>
            <p:cNvSpPr/>
            <p:nvPr/>
          </p:nvSpPr>
          <p:spPr>
            <a:xfrm>
              <a:off x="6918648"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85"/>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85"/>
            <p:cNvSpPr/>
            <p:nvPr/>
          </p:nvSpPr>
          <p:spPr>
            <a:xfrm>
              <a:off x="6742116"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85"/>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85"/>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85"/>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3" name="Google Shape;21863;p85"/>
          <p:cNvGrpSpPr/>
          <p:nvPr/>
        </p:nvGrpSpPr>
        <p:grpSpPr>
          <a:xfrm>
            <a:off x="7749875" y="1922842"/>
            <a:ext cx="344573" cy="344543"/>
            <a:chOff x="7406975" y="1922842"/>
            <a:chExt cx="344573" cy="344543"/>
          </a:xfrm>
        </p:grpSpPr>
        <p:sp>
          <p:nvSpPr>
            <p:cNvPr id="21864" name="Google Shape;21864;p85"/>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85"/>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85"/>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85"/>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85"/>
            <p:cNvSpPr/>
            <p:nvPr/>
          </p:nvSpPr>
          <p:spPr>
            <a:xfrm>
              <a:off x="7455398"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85"/>
            <p:cNvSpPr/>
            <p:nvPr/>
          </p:nvSpPr>
          <p:spPr>
            <a:xfrm>
              <a:off x="7579950" y="1969113"/>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85"/>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85"/>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85"/>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85"/>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85"/>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85"/>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6" name="Google Shape;21876;p85"/>
          <p:cNvGrpSpPr/>
          <p:nvPr/>
        </p:nvGrpSpPr>
        <p:grpSpPr>
          <a:xfrm>
            <a:off x="7749875" y="2453872"/>
            <a:ext cx="344573" cy="344545"/>
            <a:chOff x="7406975" y="2453872"/>
            <a:chExt cx="344573" cy="344545"/>
          </a:xfrm>
        </p:grpSpPr>
        <p:sp>
          <p:nvSpPr>
            <p:cNvPr id="21877" name="Google Shape;21877;p85"/>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85"/>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85"/>
            <p:cNvSpPr/>
            <p:nvPr/>
          </p:nvSpPr>
          <p:spPr>
            <a:xfrm>
              <a:off x="7634769" y="2453872"/>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85"/>
            <p:cNvSpPr/>
            <p:nvPr/>
          </p:nvSpPr>
          <p:spPr>
            <a:xfrm>
              <a:off x="7665377" y="2453872"/>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85"/>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85"/>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85"/>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85"/>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85"/>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85"/>
            <p:cNvSpPr/>
            <p:nvPr/>
          </p:nvSpPr>
          <p:spPr>
            <a:xfrm>
              <a:off x="7665377"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85"/>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85"/>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85"/>
            <p:cNvSpPr/>
            <p:nvPr/>
          </p:nvSpPr>
          <p:spPr>
            <a:xfrm>
              <a:off x="7470342"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85"/>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85"/>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85"/>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85"/>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85"/>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85"/>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85"/>
            <p:cNvSpPr/>
            <p:nvPr/>
          </p:nvSpPr>
          <p:spPr>
            <a:xfrm>
              <a:off x="7665377"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7" name="Google Shape;21897;p85"/>
          <p:cNvGrpSpPr/>
          <p:nvPr/>
        </p:nvGrpSpPr>
        <p:grpSpPr>
          <a:xfrm>
            <a:off x="7008816" y="2443889"/>
            <a:ext cx="343109" cy="343856"/>
            <a:chOff x="6742116" y="2443889"/>
            <a:chExt cx="343109" cy="343856"/>
          </a:xfrm>
        </p:grpSpPr>
        <p:sp>
          <p:nvSpPr>
            <p:cNvPr id="21898" name="Google Shape;21898;p85"/>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85"/>
            <p:cNvSpPr/>
            <p:nvPr/>
          </p:nvSpPr>
          <p:spPr>
            <a:xfrm>
              <a:off x="6742116"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00" name="Google Shape;21900;p85"/>
            <p:cNvGrpSpPr/>
            <p:nvPr/>
          </p:nvGrpSpPr>
          <p:grpSpPr>
            <a:xfrm>
              <a:off x="6823986" y="2443889"/>
              <a:ext cx="261240" cy="320362"/>
              <a:chOff x="6823986" y="2443889"/>
              <a:chExt cx="261240" cy="320362"/>
            </a:xfrm>
          </p:grpSpPr>
          <p:sp>
            <p:nvSpPr>
              <p:cNvPr id="21901" name="Google Shape;21901;p85"/>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85"/>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85"/>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85"/>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85"/>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85"/>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907" name="Google Shape;21907;p85"/>
          <p:cNvGrpSpPr/>
          <p:nvPr/>
        </p:nvGrpSpPr>
        <p:grpSpPr>
          <a:xfrm>
            <a:off x="6273438" y="2473809"/>
            <a:ext cx="343827" cy="288290"/>
            <a:chOff x="6082938" y="2473809"/>
            <a:chExt cx="343827" cy="288290"/>
          </a:xfrm>
        </p:grpSpPr>
        <p:sp>
          <p:nvSpPr>
            <p:cNvPr id="21908" name="Google Shape;21908;p85"/>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85"/>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85"/>
            <p:cNvSpPr/>
            <p:nvPr/>
          </p:nvSpPr>
          <p:spPr>
            <a:xfrm>
              <a:off x="6082938"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85"/>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85"/>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85"/>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85"/>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85"/>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85"/>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85"/>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85"/>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85"/>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85"/>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85"/>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2" name="Google Shape;21922;p85"/>
          <p:cNvGrpSpPr/>
          <p:nvPr/>
        </p:nvGrpSpPr>
        <p:grpSpPr>
          <a:xfrm>
            <a:off x="5523800" y="2453872"/>
            <a:ext cx="343856" cy="343827"/>
            <a:chOff x="5409500" y="2453872"/>
            <a:chExt cx="343856" cy="343827"/>
          </a:xfrm>
        </p:grpSpPr>
        <p:sp>
          <p:nvSpPr>
            <p:cNvPr id="21923" name="Google Shape;21923;p85"/>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85"/>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85"/>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85"/>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85"/>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85"/>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85"/>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85"/>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85"/>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85"/>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85"/>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85"/>
            <p:cNvSpPr/>
            <p:nvPr/>
          </p:nvSpPr>
          <p:spPr>
            <a:xfrm>
              <a:off x="5409500" y="2549970"/>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85"/>
            <p:cNvSpPr/>
            <p:nvPr/>
          </p:nvSpPr>
          <p:spPr>
            <a:xfrm>
              <a:off x="5409500" y="2637518"/>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85"/>
            <p:cNvSpPr/>
            <p:nvPr/>
          </p:nvSpPr>
          <p:spPr>
            <a:xfrm>
              <a:off x="5671459"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85"/>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85"/>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85"/>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85"/>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85"/>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85"/>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85"/>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85"/>
            <p:cNvSpPr/>
            <p:nvPr/>
          </p:nvSpPr>
          <p:spPr>
            <a:xfrm>
              <a:off x="5528374" y="2453872"/>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85"/>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85"/>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85"/>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85"/>
            <p:cNvSpPr/>
            <p:nvPr/>
          </p:nvSpPr>
          <p:spPr>
            <a:xfrm>
              <a:off x="5581788" y="2453872"/>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9" name="Google Shape;21949;p85"/>
          <p:cNvGrpSpPr/>
          <p:nvPr/>
        </p:nvGrpSpPr>
        <p:grpSpPr>
          <a:xfrm>
            <a:off x="4782742" y="2458147"/>
            <a:ext cx="344544" cy="340270"/>
            <a:chOff x="4744642" y="2458147"/>
            <a:chExt cx="344544" cy="340270"/>
          </a:xfrm>
        </p:grpSpPr>
        <p:sp>
          <p:nvSpPr>
            <p:cNvPr id="21950" name="Google Shape;21950;p85"/>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85"/>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85"/>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85"/>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85"/>
            <p:cNvSpPr/>
            <p:nvPr/>
          </p:nvSpPr>
          <p:spPr>
            <a:xfrm>
              <a:off x="4924730"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85"/>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85"/>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85"/>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85"/>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85"/>
            <p:cNvSpPr/>
            <p:nvPr/>
          </p:nvSpPr>
          <p:spPr>
            <a:xfrm>
              <a:off x="4893405"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85"/>
            <p:cNvSpPr/>
            <p:nvPr/>
          </p:nvSpPr>
          <p:spPr>
            <a:xfrm>
              <a:off x="4893405"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85"/>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85"/>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85"/>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85"/>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85"/>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6" name="Google Shape;21966;p85"/>
          <p:cNvGrpSpPr/>
          <p:nvPr/>
        </p:nvGrpSpPr>
        <p:grpSpPr>
          <a:xfrm>
            <a:off x="4037379" y="2467383"/>
            <a:ext cx="346697" cy="323203"/>
            <a:chOff x="4075479" y="2467383"/>
            <a:chExt cx="346697" cy="323203"/>
          </a:xfrm>
        </p:grpSpPr>
        <p:sp>
          <p:nvSpPr>
            <p:cNvPr id="21967" name="Google Shape;21967;p85"/>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85"/>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85"/>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85"/>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85"/>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85"/>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85"/>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85"/>
            <p:cNvSpPr/>
            <p:nvPr/>
          </p:nvSpPr>
          <p:spPr>
            <a:xfrm>
              <a:off x="4163057" y="2741446"/>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85"/>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85"/>
            <p:cNvSpPr/>
            <p:nvPr/>
          </p:nvSpPr>
          <p:spPr>
            <a:xfrm>
              <a:off x="4076914" y="2741446"/>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85"/>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85"/>
            <p:cNvSpPr/>
            <p:nvPr/>
          </p:nvSpPr>
          <p:spPr>
            <a:xfrm>
              <a:off x="4354886" y="2741446"/>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85"/>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85"/>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85"/>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85"/>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85"/>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85"/>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5" name="Google Shape;21985;p85"/>
          <p:cNvGrpSpPr/>
          <p:nvPr/>
        </p:nvGrpSpPr>
        <p:grpSpPr>
          <a:xfrm>
            <a:off x="3264278" y="2464543"/>
            <a:ext cx="344544" cy="298274"/>
            <a:chOff x="3378578" y="2464543"/>
            <a:chExt cx="344544" cy="298274"/>
          </a:xfrm>
        </p:grpSpPr>
        <p:sp>
          <p:nvSpPr>
            <p:cNvPr id="21986" name="Google Shape;21986;p85"/>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85"/>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85"/>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85"/>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85"/>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85"/>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85"/>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85"/>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85"/>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85"/>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85"/>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85"/>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85"/>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85"/>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85"/>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85"/>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2" name="Google Shape;22002;p85"/>
          <p:cNvGrpSpPr/>
          <p:nvPr/>
        </p:nvGrpSpPr>
        <p:grpSpPr>
          <a:xfrm>
            <a:off x="2556667" y="2520767"/>
            <a:ext cx="343109" cy="197305"/>
            <a:chOff x="2747167" y="2520767"/>
            <a:chExt cx="343109" cy="197305"/>
          </a:xfrm>
        </p:grpSpPr>
        <p:sp>
          <p:nvSpPr>
            <p:cNvPr id="22003" name="Google Shape;22003;p85"/>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85"/>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85"/>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85"/>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85"/>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85"/>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85"/>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85"/>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85"/>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85"/>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85"/>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85"/>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85"/>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85"/>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85"/>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85"/>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85"/>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85"/>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1" name="Google Shape;22021;p85"/>
          <p:cNvGrpSpPr/>
          <p:nvPr/>
        </p:nvGrpSpPr>
        <p:grpSpPr>
          <a:xfrm>
            <a:off x="1799229" y="2440332"/>
            <a:ext cx="343110" cy="344542"/>
            <a:chOff x="2065929" y="2440332"/>
            <a:chExt cx="343110" cy="344542"/>
          </a:xfrm>
        </p:grpSpPr>
        <p:sp>
          <p:nvSpPr>
            <p:cNvPr id="22022" name="Google Shape;22022;p85"/>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85"/>
            <p:cNvSpPr/>
            <p:nvPr/>
          </p:nvSpPr>
          <p:spPr>
            <a:xfrm>
              <a:off x="2065929"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85"/>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85"/>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85"/>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85"/>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85"/>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85"/>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85"/>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85"/>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85"/>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85"/>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85"/>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85"/>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85"/>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85"/>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85"/>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85"/>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85"/>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85"/>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85"/>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85"/>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85"/>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85"/>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85"/>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85"/>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85"/>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85"/>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85"/>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85"/>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85"/>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85"/>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85"/>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85"/>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85"/>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85"/>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8" name="Google Shape;22058;p85"/>
          <p:cNvGrpSpPr/>
          <p:nvPr/>
        </p:nvGrpSpPr>
        <p:grpSpPr>
          <a:xfrm>
            <a:off x="1049591" y="2490877"/>
            <a:ext cx="345262" cy="239928"/>
            <a:chOff x="1392491" y="2490877"/>
            <a:chExt cx="345262" cy="239928"/>
          </a:xfrm>
        </p:grpSpPr>
        <p:sp>
          <p:nvSpPr>
            <p:cNvPr id="22059" name="Google Shape;22059;p85"/>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85"/>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85"/>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85"/>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85"/>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85"/>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85"/>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85"/>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85"/>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85"/>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85"/>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85"/>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1" name="Google Shape;22071;p85"/>
          <p:cNvGrpSpPr/>
          <p:nvPr/>
        </p:nvGrpSpPr>
        <p:grpSpPr>
          <a:xfrm>
            <a:off x="1049591" y="2982751"/>
            <a:ext cx="344543" cy="345977"/>
            <a:chOff x="1392491" y="2982751"/>
            <a:chExt cx="344543" cy="345977"/>
          </a:xfrm>
        </p:grpSpPr>
        <p:sp>
          <p:nvSpPr>
            <p:cNvPr id="22072" name="Google Shape;22072;p85"/>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85"/>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85"/>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85"/>
            <p:cNvSpPr/>
            <p:nvPr/>
          </p:nvSpPr>
          <p:spPr>
            <a:xfrm>
              <a:off x="1564061" y="3233321"/>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85"/>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7" name="Google Shape;22077;p85"/>
          <p:cNvGrpSpPr/>
          <p:nvPr/>
        </p:nvGrpSpPr>
        <p:grpSpPr>
          <a:xfrm>
            <a:off x="1797794" y="2993421"/>
            <a:ext cx="344543" cy="344056"/>
            <a:chOff x="2064494" y="2993421"/>
            <a:chExt cx="344543" cy="344056"/>
          </a:xfrm>
        </p:grpSpPr>
        <p:sp>
          <p:nvSpPr>
            <p:cNvPr id="22078" name="Google Shape;22078;p85"/>
            <p:cNvSpPr/>
            <p:nvPr/>
          </p:nvSpPr>
          <p:spPr>
            <a:xfrm>
              <a:off x="2119313"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85"/>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85"/>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85"/>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85"/>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85"/>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85"/>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85"/>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85"/>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85"/>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85"/>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85"/>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85"/>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85"/>
            <p:cNvSpPr/>
            <p:nvPr/>
          </p:nvSpPr>
          <p:spPr>
            <a:xfrm>
              <a:off x="2064494" y="3164962"/>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92" name="Google Shape;22092;p85"/>
          <p:cNvGrpSpPr/>
          <p:nvPr/>
        </p:nvGrpSpPr>
        <p:grpSpPr>
          <a:xfrm>
            <a:off x="2556667" y="2990582"/>
            <a:ext cx="343109" cy="344545"/>
            <a:chOff x="2747167" y="2990582"/>
            <a:chExt cx="343109" cy="344545"/>
          </a:xfrm>
        </p:grpSpPr>
        <p:sp>
          <p:nvSpPr>
            <p:cNvPr id="22093" name="Google Shape;22093;p85"/>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85"/>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85"/>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85"/>
            <p:cNvSpPr/>
            <p:nvPr/>
          </p:nvSpPr>
          <p:spPr>
            <a:xfrm>
              <a:off x="3011964"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85"/>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85"/>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85"/>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0" name="Google Shape;22100;p85"/>
          <p:cNvGrpSpPr/>
          <p:nvPr/>
        </p:nvGrpSpPr>
        <p:grpSpPr>
          <a:xfrm>
            <a:off x="3264996" y="2977041"/>
            <a:ext cx="343826" cy="344843"/>
            <a:chOff x="3379296" y="2977041"/>
            <a:chExt cx="343826" cy="344843"/>
          </a:xfrm>
        </p:grpSpPr>
        <p:sp>
          <p:nvSpPr>
            <p:cNvPr id="22101" name="Google Shape;22101;p85"/>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85"/>
            <p:cNvSpPr/>
            <p:nvPr/>
          </p:nvSpPr>
          <p:spPr>
            <a:xfrm>
              <a:off x="3533051" y="3164962"/>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85"/>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85"/>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85"/>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85"/>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85"/>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85"/>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85"/>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0" name="Google Shape;22110;p85"/>
          <p:cNvGrpSpPr/>
          <p:nvPr/>
        </p:nvGrpSpPr>
        <p:grpSpPr>
          <a:xfrm>
            <a:off x="4038814" y="2999130"/>
            <a:ext cx="343826" cy="319615"/>
            <a:chOff x="4076914" y="2999130"/>
            <a:chExt cx="343826" cy="319615"/>
          </a:xfrm>
        </p:grpSpPr>
        <p:sp>
          <p:nvSpPr>
            <p:cNvPr id="22111" name="Google Shape;22111;p85"/>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85"/>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85"/>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85"/>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85"/>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85"/>
            <p:cNvSpPr/>
            <p:nvPr/>
          </p:nvSpPr>
          <p:spPr>
            <a:xfrm>
              <a:off x="4175729"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85"/>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85"/>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85"/>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85"/>
            <p:cNvSpPr/>
            <p:nvPr/>
          </p:nvSpPr>
          <p:spPr>
            <a:xfrm>
              <a:off x="4205741" y="3218346"/>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85"/>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85"/>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3" name="Google Shape;22123;p85"/>
          <p:cNvGrpSpPr/>
          <p:nvPr/>
        </p:nvGrpSpPr>
        <p:grpSpPr>
          <a:xfrm>
            <a:off x="4804084" y="2998413"/>
            <a:ext cx="301859" cy="343826"/>
            <a:chOff x="4765984" y="2998413"/>
            <a:chExt cx="301859" cy="343826"/>
          </a:xfrm>
        </p:grpSpPr>
        <p:sp>
          <p:nvSpPr>
            <p:cNvPr id="22124" name="Google Shape;22124;p85"/>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85"/>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85"/>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85"/>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85"/>
            <p:cNvSpPr/>
            <p:nvPr/>
          </p:nvSpPr>
          <p:spPr>
            <a:xfrm>
              <a:off x="4765984"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85"/>
            <p:cNvSpPr/>
            <p:nvPr/>
          </p:nvSpPr>
          <p:spPr>
            <a:xfrm>
              <a:off x="4765984"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85"/>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85"/>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2" name="Google Shape;22132;p85"/>
          <p:cNvGrpSpPr/>
          <p:nvPr/>
        </p:nvGrpSpPr>
        <p:grpSpPr>
          <a:xfrm>
            <a:off x="5523113" y="3001253"/>
            <a:ext cx="345262" cy="345262"/>
            <a:chOff x="5408813" y="3001253"/>
            <a:chExt cx="345262" cy="345262"/>
          </a:xfrm>
        </p:grpSpPr>
        <p:sp>
          <p:nvSpPr>
            <p:cNvPr id="22133" name="Google Shape;22133;p85"/>
            <p:cNvSpPr/>
            <p:nvPr/>
          </p:nvSpPr>
          <p:spPr>
            <a:xfrm>
              <a:off x="5429437" y="3022594"/>
              <a:ext cx="152379" cy="150945"/>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85"/>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85"/>
            <p:cNvSpPr/>
            <p:nvPr/>
          </p:nvSpPr>
          <p:spPr>
            <a:xfrm>
              <a:off x="5581788" y="3022594"/>
              <a:ext cx="150915" cy="150945"/>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85"/>
            <p:cNvSpPr/>
            <p:nvPr/>
          </p:nvSpPr>
          <p:spPr>
            <a:xfrm>
              <a:off x="5582475" y="3173510"/>
              <a:ext cx="150945"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85"/>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85"/>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85"/>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85"/>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85"/>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85"/>
            <p:cNvSpPr/>
            <p:nvPr/>
          </p:nvSpPr>
          <p:spPr>
            <a:xfrm>
              <a:off x="5582475" y="3022594"/>
              <a:ext cx="150945"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3" name="Google Shape;22143;p85"/>
          <p:cNvGrpSpPr/>
          <p:nvPr/>
        </p:nvGrpSpPr>
        <p:grpSpPr>
          <a:xfrm>
            <a:off x="6273438" y="3069582"/>
            <a:ext cx="343826" cy="184865"/>
            <a:chOff x="6082938" y="3069582"/>
            <a:chExt cx="343826" cy="184865"/>
          </a:xfrm>
        </p:grpSpPr>
        <p:sp>
          <p:nvSpPr>
            <p:cNvPr id="22144" name="Google Shape;22144;p85"/>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85"/>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85"/>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85"/>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85"/>
            <p:cNvSpPr/>
            <p:nvPr/>
          </p:nvSpPr>
          <p:spPr>
            <a:xfrm>
              <a:off x="6082938"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85"/>
            <p:cNvSpPr/>
            <p:nvPr/>
          </p:nvSpPr>
          <p:spPr>
            <a:xfrm>
              <a:off x="6082938"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85"/>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85"/>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2" name="Google Shape;22152;p85"/>
          <p:cNvGrpSpPr/>
          <p:nvPr/>
        </p:nvGrpSpPr>
        <p:grpSpPr>
          <a:xfrm>
            <a:off x="7008816" y="2993421"/>
            <a:ext cx="343109" cy="343140"/>
            <a:chOff x="6742116" y="2993421"/>
            <a:chExt cx="343109" cy="343140"/>
          </a:xfrm>
        </p:grpSpPr>
        <p:sp>
          <p:nvSpPr>
            <p:cNvPr id="22153" name="Google Shape;22153;p85"/>
            <p:cNvSpPr/>
            <p:nvPr/>
          </p:nvSpPr>
          <p:spPr>
            <a:xfrm>
              <a:off x="6750666"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85"/>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85"/>
            <p:cNvSpPr/>
            <p:nvPr/>
          </p:nvSpPr>
          <p:spPr>
            <a:xfrm>
              <a:off x="6750666"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85"/>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85"/>
            <p:cNvSpPr/>
            <p:nvPr/>
          </p:nvSpPr>
          <p:spPr>
            <a:xfrm>
              <a:off x="6742116"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85"/>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9" name="Google Shape;22159;p85"/>
          <p:cNvGrpSpPr/>
          <p:nvPr/>
        </p:nvGrpSpPr>
        <p:grpSpPr>
          <a:xfrm>
            <a:off x="7794023" y="3002687"/>
            <a:ext cx="257713" cy="343827"/>
            <a:chOff x="7451123" y="3002687"/>
            <a:chExt cx="257713" cy="343827"/>
          </a:xfrm>
        </p:grpSpPr>
        <p:sp>
          <p:nvSpPr>
            <p:cNvPr id="22160" name="Google Shape;22160;p85"/>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85"/>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85"/>
            <p:cNvSpPr/>
            <p:nvPr/>
          </p:nvSpPr>
          <p:spPr>
            <a:xfrm>
              <a:off x="7551495"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85"/>
            <p:cNvSpPr/>
            <p:nvPr/>
          </p:nvSpPr>
          <p:spPr>
            <a:xfrm>
              <a:off x="7579263" y="3201996"/>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85"/>
            <p:cNvSpPr/>
            <p:nvPr/>
          </p:nvSpPr>
          <p:spPr>
            <a:xfrm>
              <a:off x="7455398"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85"/>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85"/>
            <p:cNvSpPr/>
            <p:nvPr/>
          </p:nvSpPr>
          <p:spPr>
            <a:xfrm>
              <a:off x="7451123"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85"/>
            <p:cNvSpPr/>
            <p:nvPr/>
          </p:nvSpPr>
          <p:spPr>
            <a:xfrm>
              <a:off x="7478173" y="3201996"/>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85"/>
            <p:cNvSpPr/>
            <p:nvPr/>
          </p:nvSpPr>
          <p:spPr>
            <a:xfrm>
              <a:off x="7656141"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85"/>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85"/>
            <p:cNvSpPr/>
            <p:nvPr/>
          </p:nvSpPr>
          <p:spPr>
            <a:xfrm>
              <a:off x="7651866" y="3201996"/>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85"/>
            <p:cNvSpPr/>
            <p:nvPr/>
          </p:nvSpPr>
          <p:spPr>
            <a:xfrm>
              <a:off x="7680322" y="3201996"/>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85"/>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85"/>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85"/>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85"/>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85"/>
            <p:cNvSpPr/>
            <p:nvPr/>
          </p:nvSpPr>
          <p:spPr>
            <a:xfrm>
              <a:off x="7455398"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85"/>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85"/>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85"/>
            <p:cNvSpPr/>
            <p:nvPr/>
          </p:nvSpPr>
          <p:spPr>
            <a:xfrm>
              <a:off x="7478173"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85"/>
            <p:cNvSpPr/>
            <p:nvPr/>
          </p:nvSpPr>
          <p:spPr>
            <a:xfrm>
              <a:off x="7656141"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85"/>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85"/>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85"/>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4" name="Google Shape;22184;p85"/>
          <p:cNvGrpSpPr/>
          <p:nvPr/>
        </p:nvGrpSpPr>
        <p:grpSpPr>
          <a:xfrm>
            <a:off x="7749188" y="3567852"/>
            <a:ext cx="345949" cy="344544"/>
            <a:chOff x="7406288" y="3567852"/>
            <a:chExt cx="345949" cy="344544"/>
          </a:xfrm>
        </p:grpSpPr>
        <p:sp>
          <p:nvSpPr>
            <p:cNvPr id="22185" name="Google Shape;22185;p85"/>
            <p:cNvSpPr/>
            <p:nvPr/>
          </p:nvSpPr>
          <p:spPr>
            <a:xfrm>
              <a:off x="7502385" y="3816988"/>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85"/>
            <p:cNvSpPr/>
            <p:nvPr/>
          </p:nvSpPr>
          <p:spPr>
            <a:xfrm>
              <a:off x="7579263" y="3816988"/>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85"/>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85"/>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85"/>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85"/>
            <p:cNvSpPr/>
            <p:nvPr/>
          </p:nvSpPr>
          <p:spPr>
            <a:xfrm>
              <a:off x="7483853" y="3568570"/>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85"/>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85"/>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85"/>
            <p:cNvSpPr/>
            <p:nvPr/>
          </p:nvSpPr>
          <p:spPr>
            <a:xfrm>
              <a:off x="7478173"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85"/>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95" name="Google Shape;22195;p85"/>
          <p:cNvGrpSpPr/>
          <p:nvPr/>
        </p:nvGrpSpPr>
        <p:grpSpPr>
          <a:xfrm>
            <a:off x="7008816" y="3575683"/>
            <a:ext cx="343109" cy="344545"/>
            <a:chOff x="6742116" y="3575683"/>
            <a:chExt cx="343109" cy="344545"/>
          </a:xfrm>
        </p:grpSpPr>
        <p:sp>
          <p:nvSpPr>
            <p:cNvPr id="22196" name="Google Shape;22196;p85"/>
            <p:cNvSpPr/>
            <p:nvPr/>
          </p:nvSpPr>
          <p:spPr>
            <a:xfrm>
              <a:off x="6967041" y="3708814"/>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85"/>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85"/>
            <p:cNvSpPr/>
            <p:nvPr/>
          </p:nvSpPr>
          <p:spPr>
            <a:xfrm>
              <a:off x="6742116"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85"/>
            <p:cNvSpPr/>
            <p:nvPr/>
          </p:nvSpPr>
          <p:spPr>
            <a:xfrm>
              <a:off x="6742116"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85"/>
            <p:cNvSpPr/>
            <p:nvPr/>
          </p:nvSpPr>
          <p:spPr>
            <a:xfrm>
              <a:off x="6742116"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85"/>
            <p:cNvSpPr/>
            <p:nvPr/>
          </p:nvSpPr>
          <p:spPr>
            <a:xfrm>
              <a:off x="6742116"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85"/>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85"/>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85"/>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85"/>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85"/>
            <p:cNvSpPr/>
            <p:nvPr/>
          </p:nvSpPr>
          <p:spPr>
            <a:xfrm>
              <a:off x="6881645" y="3614839"/>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85"/>
            <p:cNvSpPr/>
            <p:nvPr/>
          </p:nvSpPr>
          <p:spPr>
            <a:xfrm>
              <a:off x="6881645"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85"/>
            <p:cNvSpPr/>
            <p:nvPr/>
          </p:nvSpPr>
          <p:spPr>
            <a:xfrm>
              <a:off x="6881645" y="3715929"/>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85"/>
            <p:cNvSpPr/>
            <p:nvPr/>
          </p:nvSpPr>
          <p:spPr>
            <a:xfrm>
              <a:off x="6881645"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85"/>
            <p:cNvSpPr/>
            <p:nvPr/>
          </p:nvSpPr>
          <p:spPr>
            <a:xfrm>
              <a:off x="6881645" y="3816988"/>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85"/>
            <p:cNvSpPr/>
            <p:nvPr/>
          </p:nvSpPr>
          <p:spPr>
            <a:xfrm>
              <a:off x="6881645"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12" name="Google Shape;22212;p85"/>
          <p:cNvGrpSpPr/>
          <p:nvPr/>
        </p:nvGrpSpPr>
        <p:grpSpPr>
          <a:xfrm>
            <a:off x="6273438" y="3579240"/>
            <a:ext cx="343826" cy="344544"/>
            <a:chOff x="6082938" y="3579240"/>
            <a:chExt cx="343826" cy="344544"/>
          </a:xfrm>
        </p:grpSpPr>
        <p:sp>
          <p:nvSpPr>
            <p:cNvPr id="22213" name="Google Shape;22213;p85"/>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85"/>
            <p:cNvSpPr/>
            <p:nvPr/>
          </p:nvSpPr>
          <p:spPr>
            <a:xfrm>
              <a:off x="6230984" y="3633342"/>
              <a:ext cx="195780"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85"/>
            <p:cNvSpPr/>
            <p:nvPr/>
          </p:nvSpPr>
          <p:spPr>
            <a:xfrm>
              <a:off x="6082938"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85"/>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85"/>
            <p:cNvSpPr/>
            <p:nvPr/>
          </p:nvSpPr>
          <p:spPr>
            <a:xfrm>
              <a:off x="6230984" y="3705945"/>
              <a:ext cx="195780"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85"/>
            <p:cNvSpPr/>
            <p:nvPr/>
          </p:nvSpPr>
          <p:spPr>
            <a:xfrm>
              <a:off x="6082938"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85"/>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85"/>
            <p:cNvSpPr/>
            <p:nvPr/>
          </p:nvSpPr>
          <p:spPr>
            <a:xfrm>
              <a:off x="6230984" y="3777861"/>
              <a:ext cx="195780"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85"/>
            <p:cNvSpPr/>
            <p:nvPr/>
          </p:nvSpPr>
          <p:spPr>
            <a:xfrm>
              <a:off x="6082938"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85"/>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85"/>
            <p:cNvSpPr/>
            <p:nvPr/>
          </p:nvSpPr>
          <p:spPr>
            <a:xfrm>
              <a:off x="6230984" y="3849747"/>
              <a:ext cx="195780"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85"/>
            <p:cNvSpPr/>
            <p:nvPr/>
          </p:nvSpPr>
          <p:spPr>
            <a:xfrm>
              <a:off x="6082938"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5" name="Google Shape;22225;p85"/>
          <p:cNvGrpSpPr/>
          <p:nvPr/>
        </p:nvGrpSpPr>
        <p:grpSpPr>
          <a:xfrm>
            <a:off x="5552286" y="3567852"/>
            <a:ext cx="286885" cy="344545"/>
            <a:chOff x="5437986" y="3567852"/>
            <a:chExt cx="286885" cy="344545"/>
          </a:xfrm>
        </p:grpSpPr>
        <p:sp>
          <p:nvSpPr>
            <p:cNvPr id="22226" name="Google Shape;22226;p85"/>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85"/>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85"/>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85"/>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85"/>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85"/>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85"/>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85"/>
            <p:cNvSpPr/>
            <p:nvPr/>
          </p:nvSpPr>
          <p:spPr>
            <a:xfrm>
              <a:off x="5439420" y="3609161"/>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85"/>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85"/>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85"/>
            <p:cNvSpPr/>
            <p:nvPr/>
          </p:nvSpPr>
          <p:spPr>
            <a:xfrm>
              <a:off x="5439420" y="3730873"/>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85"/>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85"/>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85"/>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85"/>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85"/>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85"/>
            <p:cNvSpPr/>
            <p:nvPr/>
          </p:nvSpPr>
          <p:spPr>
            <a:xfrm>
              <a:off x="5464319" y="3568570"/>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85"/>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4" name="Google Shape;22244;p85"/>
          <p:cNvGrpSpPr/>
          <p:nvPr/>
        </p:nvGrpSpPr>
        <p:grpSpPr>
          <a:xfrm>
            <a:off x="4782742" y="3605573"/>
            <a:ext cx="344543" cy="284765"/>
            <a:chOff x="4744642" y="3605573"/>
            <a:chExt cx="344543" cy="284765"/>
          </a:xfrm>
        </p:grpSpPr>
        <p:sp>
          <p:nvSpPr>
            <p:cNvPr id="22245" name="Google Shape;22245;p85"/>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85"/>
            <p:cNvSpPr/>
            <p:nvPr/>
          </p:nvSpPr>
          <p:spPr>
            <a:xfrm>
              <a:off x="4884857" y="3732279"/>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85"/>
            <p:cNvSpPr/>
            <p:nvPr/>
          </p:nvSpPr>
          <p:spPr>
            <a:xfrm>
              <a:off x="4790195" y="3752932"/>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85"/>
            <p:cNvSpPr/>
            <p:nvPr/>
          </p:nvSpPr>
          <p:spPr>
            <a:xfrm>
              <a:off x="4790195" y="3699548"/>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85"/>
            <p:cNvSpPr/>
            <p:nvPr/>
          </p:nvSpPr>
          <p:spPr>
            <a:xfrm>
              <a:off x="4790195" y="3646164"/>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85"/>
            <p:cNvSpPr/>
            <p:nvPr/>
          </p:nvSpPr>
          <p:spPr>
            <a:xfrm>
              <a:off x="4822237" y="3646164"/>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85"/>
            <p:cNvSpPr/>
            <p:nvPr/>
          </p:nvSpPr>
          <p:spPr>
            <a:xfrm>
              <a:off x="4820802" y="3699548"/>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85"/>
            <p:cNvSpPr/>
            <p:nvPr/>
          </p:nvSpPr>
          <p:spPr>
            <a:xfrm>
              <a:off x="4820802" y="3752932"/>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85"/>
            <p:cNvSpPr/>
            <p:nvPr/>
          </p:nvSpPr>
          <p:spPr>
            <a:xfrm>
              <a:off x="4884857" y="3678895"/>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85"/>
            <p:cNvSpPr/>
            <p:nvPr/>
          </p:nvSpPr>
          <p:spPr>
            <a:xfrm>
              <a:off x="4884857" y="3625511"/>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85"/>
            <p:cNvSpPr/>
            <p:nvPr/>
          </p:nvSpPr>
          <p:spPr>
            <a:xfrm>
              <a:off x="4916899" y="3625511"/>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85"/>
            <p:cNvSpPr/>
            <p:nvPr/>
          </p:nvSpPr>
          <p:spPr>
            <a:xfrm>
              <a:off x="4916899" y="3678895"/>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85"/>
            <p:cNvSpPr/>
            <p:nvPr/>
          </p:nvSpPr>
          <p:spPr>
            <a:xfrm>
              <a:off x="4916899" y="3732279"/>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85"/>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85"/>
            <p:cNvSpPr/>
            <p:nvPr/>
          </p:nvSpPr>
          <p:spPr>
            <a:xfrm>
              <a:off x="4980237" y="3605573"/>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85"/>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85"/>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85"/>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85"/>
            <p:cNvSpPr/>
            <p:nvPr/>
          </p:nvSpPr>
          <p:spPr>
            <a:xfrm>
              <a:off x="5012279" y="3605573"/>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85"/>
            <p:cNvSpPr/>
            <p:nvPr/>
          </p:nvSpPr>
          <p:spPr>
            <a:xfrm>
              <a:off x="5012279" y="3658988"/>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5" name="Google Shape;22265;p85"/>
          <p:cNvGrpSpPr/>
          <p:nvPr/>
        </p:nvGrpSpPr>
        <p:grpSpPr>
          <a:xfrm>
            <a:off x="4038814" y="3589941"/>
            <a:ext cx="343827" cy="294000"/>
            <a:chOff x="4076914" y="3589941"/>
            <a:chExt cx="343827" cy="294000"/>
          </a:xfrm>
        </p:grpSpPr>
        <p:sp>
          <p:nvSpPr>
            <p:cNvPr id="22266" name="Google Shape;22266;p85"/>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85"/>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85"/>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85"/>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85"/>
            <p:cNvSpPr/>
            <p:nvPr/>
          </p:nvSpPr>
          <p:spPr>
            <a:xfrm>
              <a:off x="4098255" y="3834084"/>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85"/>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85"/>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85"/>
            <p:cNvSpPr/>
            <p:nvPr/>
          </p:nvSpPr>
          <p:spPr>
            <a:xfrm>
              <a:off x="4361648" y="3678895"/>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85"/>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85"/>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85"/>
            <p:cNvSpPr/>
            <p:nvPr/>
          </p:nvSpPr>
          <p:spPr>
            <a:xfrm>
              <a:off x="4076914" y="3780700"/>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85"/>
            <p:cNvSpPr/>
            <p:nvPr/>
          </p:nvSpPr>
          <p:spPr>
            <a:xfrm>
              <a:off x="4108956" y="3780700"/>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85"/>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85"/>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85"/>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85"/>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85"/>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85"/>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4" name="Google Shape;22284;p85"/>
          <p:cNvGrpSpPr/>
          <p:nvPr/>
        </p:nvGrpSpPr>
        <p:grpSpPr>
          <a:xfrm>
            <a:off x="3325493" y="3572127"/>
            <a:ext cx="222831" cy="343827"/>
            <a:chOff x="3439793" y="3572127"/>
            <a:chExt cx="222831" cy="343827"/>
          </a:xfrm>
        </p:grpSpPr>
        <p:sp>
          <p:nvSpPr>
            <p:cNvPr id="22285" name="Google Shape;22285;p85"/>
            <p:cNvSpPr/>
            <p:nvPr/>
          </p:nvSpPr>
          <p:spPr>
            <a:xfrm>
              <a:off x="3439793" y="3794929"/>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85"/>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85"/>
            <p:cNvSpPr/>
            <p:nvPr/>
          </p:nvSpPr>
          <p:spPr>
            <a:xfrm>
              <a:off x="3439793" y="3720890"/>
              <a:ext cx="222830" cy="121055"/>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85"/>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85"/>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85"/>
            <p:cNvSpPr/>
            <p:nvPr/>
          </p:nvSpPr>
          <p:spPr>
            <a:xfrm>
              <a:off x="3550836" y="3646164"/>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85"/>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85"/>
            <p:cNvSpPr/>
            <p:nvPr/>
          </p:nvSpPr>
          <p:spPr>
            <a:xfrm>
              <a:off x="3550836" y="3572127"/>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93" name="Google Shape;22293;p85"/>
          <p:cNvGrpSpPr/>
          <p:nvPr/>
        </p:nvGrpSpPr>
        <p:grpSpPr>
          <a:xfrm>
            <a:off x="2555232" y="3570721"/>
            <a:ext cx="344545" cy="344544"/>
            <a:chOff x="2745732" y="3570721"/>
            <a:chExt cx="344545" cy="344544"/>
          </a:xfrm>
        </p:grpSpPr>
        <p:sp>
          <p:nvSpPr>
            <p:cNvPr id="22294" name="Google Shape;22294;p85"/>
            <p:cNvSpPr/>
            <p:nvPr/>
          </p:nvSpPr>
          <p:spPr>
            <a:xfrm>
              <a:off x="2893808" y="3570721"/>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85"/>
            <p:cNvSpPr/>
            <p:nvPr/>
          </p:nvSpPr>
          <p:spPr>
            <a:xfrm>
              <a:off x="2918707" y="3570721"/>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85"/>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85"/>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85"/>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85"/>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85"/>
            <p:cNvSpPr/>
            <p:nvPr/>
          </p:nvSpPr>
          <p:spPr>
            <a:xfrm>
              <a:off x="3021918" y="3570721"/>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85"/>
            <p:cNvSpPr/>
            <p:nvPr/>
          </p:nvSpPr>
          <p:spPr>
            <a:xfrm>
              <a:off x="3046129" y="3570721"/>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85"/>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85"/>
            <p:cNvSpPr/>
            <p:nvPr/>
          </p:nvSpPr>
          <p:spPr>
            <a:xfrm>
              <a:off x="3046129" y="3660392"/>
              <a:ext cx="24928" cy="195780"/>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85"/>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85"/>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85"/>
            <p:cNvSpPr/>
            <p:nvPr/>
          </p:nvSpPr>
          <p:spPr>
            <a:xfrm>
              <a:off x="2766386" y="3570721"/>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85"/>
            <p:cNvSpPr/>
            <p:nvPr/>
          </p:nvSpPr>
          <p:spPr>
            <a:xfrm>
              <a:off x="2790597" y="3570721"/>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85"/>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85"/>
            <p:cNvSpPr/>
            <p:nvPr/>
          </p:nvSpPr>
          <p:spPr>
            <a:xfrm>
              <a:off x="2790597" y="3708814"/>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85"/>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85"/>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2" name="Google Shape;22312;p85"/>
          <p:cNvGrpSpPr/>
          <p:nvPr/>
        </p:nvGrpSpPr>
        <p:grpSpPr>
          <a:xfrm>
            <a:off x="1799229" y="3571409"/>
            <a:ext cx="343110" cy="343856"/>
            <a:chOff x="2065929" y="3571409"/>
            <a:chExt cx="343110" cy="343856"/>
          </a:xfrm>
        </p:grpSpPr>
        <p:sp>
          <p:nvSpPr>
            <p:cNvPr id="22313" name="Google Shape;22313;p85"/>
            <p:cNvSpPr/>
            <p:nvPr/>
          </p:nvSpPr>
          <p:spPr>
            <a:xfrm>
              <a:off x="2065929" y="3646164"/>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85"/>
            <p:cNvSpPr/>
            <p:nvPr/>
          </p:nvSpPr>
          <p:spPr>
            <a:xfrm>
              <a:off x="2089392" y="3646164"/>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85"/>
            <p:cNvSpPr/>
            <p:nvPr/>
          </p:nvSpPr>
          <p:spPr>
            <a:xfrm>
              <a:off x="2153477" y="3621954"/>
              <a:ext cx="69076" cy="121055"/>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85"/>
            <p:cNvSpPr/>
            <p:nvPr/>
          </p:nvSpPr>
          <p:spPr>
            <a:xfrm>
              <a:off x="2188359" y="3621954"/>
              <a:ext cx="34194" cy="121055"/>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85"/>
            <p:cNvSpPr/>
            <p:nvPr/>
          </p:nvSpPr>
          <p:spPr>
            <a:xfrm>
              <a:off x="2115038" y="3599895"/>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85"/>
            <p:cNvSpPr/>
            <p:nvPr/>
          </p:nvSpPr>
          <p:spPr>
            <a:xfrm>
              <a:off x="2138532" y="3599895"/>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85"/>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85"/>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85"/>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85"/>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85"/>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85"/>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85"/>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85"/>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85"/>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85"/>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85"/>
            <p:cNvSpPr/>
            <p:nvPr/>
          </p:nvSpPr>
          <p:spPr>
            <a:xfrm>
              <a:off x="2065929"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85"/>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1" name="Google Shape;22331;p85"/>
          <p:cNvGrpSpPr/>
          <p:nvPr/>
        </p:nvGrpSpPr>
        <p:grpSpPr>
          <a:xfrm>
            <a:off x="1048874" y="3641890"/>
            <a:ext cx="345979" cy="178684"/>
            <a:chOff x="1391774" y="3641890"/>
            <a:chExt cx="345979" cy="178684"/>
          </a:xfrm>
        </p:grpSpPr>
        <p:sp>
          <p:nvSpPr>
            <p:cNvPr id="22332" name="Google Shape;22332;p85"/>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85"/>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85"/>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85"/>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85"/>
            <p:cNvSpPr/>
            <p:nvPr/>
          </p:nvSpPr>
          <p:spPr>
            <a:xfrm>
              <a:off x="1497854"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85"/>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85"/>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85"/>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85"/>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85"/>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2" name="Google Shape;22342;p85"/>
          <p:cNvGrpSpPr/>
          <p:nvPr/>
        </p:nvGrpSpPr>
        <p:grpSpPr>
          <a:xfrm>
            <a:off x="1050309" y="4143718"/>
            <a:ext cx="343826" cy="345261"/>
            <a:chOff x="1393209" y="4143718"/>
            <a:chExt cx="343826" cy="345261"/>
          </a:xfrm>
        </p:grpSpPr>
        <p:sp>
          <p:nvSpPr>
            <p:cNvPr id="22343" name="Google Shape;22343;p85"/>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85"/>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85"/>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85"/>
            <p:cNvSpPr/>
            <p:nvPr/>
          </p:nvSpPr>
          <p:spPr>
            <a:xfrm>
              <a:off x="1393209" y="4288925"/>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85"/>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85"/>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9" name="Google Shape;22349;p85"/>
          <p:cNvGrpSpPr/>
          <p:nvPr/>
        </p:nvGrpSpPr>
        <p:grpSpPr>
          <a:xfrm>
            <a:off x="1834828" y="4149427"/>
            <a:ext cx="272628" cy="345949"/>
            <a:chOff x="2101528" y="4149427"/>
            <a:chExt cx="272628" cy="345949"/>
          </a:xfrm>
        </p:grpSpPr>
        <p:sp>
          <p:nvSpPr>
            <p:cNvPr id="22350" name="Google Shape;22350;p85"/>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85"/>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85"/>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85"/>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85"/>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85"/>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85"/>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57" name="Google Shape;22357;p85"/>
          <p:cNvGrpSpPr/>
          <p:nvPr/>
        </p:nvGrpSpPr>
        <p:grpSpPr>
          <a:xfrm>
            <a:off x="2555232" y="4133047"/>
            <a:ext cx="344545" cy="344545"/>
            <a:chOff x="2745732" y="4133047"/>
            <a:chExt cx="344545" cy="344545"/>
          </a:xfrm>
        </p:grpSpPr>
        <p:sp>
          <p:nvSpPr>
            <p:cNvPr id="22358" name="Google Shape;22358;p85"/>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85"/>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85"/>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85"/>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85"/>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85"/>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85"/>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85"/>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85"/>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85"/>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85"/>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9" name="Google Shape;22369;p85"/>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85"/>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85"/>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85"/>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85"/>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85"/>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85"/>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85"/>
            <p:cNvSpPr/>
            <p:nvPr/>
          </p:nvSpPr>
          <p:spPr>
            <a:xfrm>
              <a:off x="2871720"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85"/>
            <p:cNvSpPr/>
            <p:nvPr/>
          </p:nvSpPr>
          <p:spPr>
            <a:xfrm>
              <a:off x="2871720"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85"/>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85"/>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85"/>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85"/>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85"/>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85"/>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4" name="Google Shape;22384;p85"/>
          <p:cNvGrpSpPr/>
          <p:nvPr/>
        </p:nvGrpSpPr>
        <p:grpSpPr>
          <a:xfrm>
            <a:off x="3264996" y="4149427"/>
            <a:ext cx="343826" cy="343827"/>
            <a:chOff x="3379296" y="4149427"/>
            <a:chExt cx="343826" cy="343827"/>
          </a:xfrm>
        </p:grpSpPr>
        <p:sp>
          <p:nvSpPr>
            <p:cNvPr id="22385" name="Google Shape;22385;p85"/>
            <p:cNvSpPr/>
            <p:nvPr/>
          </p:nvSpPr>
          <p:spPr>
            <a:xfrm>
              <a:off x="3389966" y="4395693"/>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85"/>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85"/>
            <p:cNvSpPr/>
            <p:nvPr/>
          </p:nvSpPr>
          <p:spPr>
            <a:xfrm>
              <a:off x="3513832" y="4322371"/>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85"/>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85"/>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85"/>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85"/>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85"/>
            <p:cNvSpPr/>
            <p:nvPr/>
          </p:nvSpPr>
          <p:spPr>
            <a:xfrm>
              <a:off x="3421291" y="4360811"/>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85"/>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85"/>
            <p:cNvSpPr/>
            <p:nvPr/>
          </p:nvSpPr>
          <p:spPr>
            <a:xfrm>
              <a:off x="3468279" y="4288925"/>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85"/>
            <p:cNvSpPr/>
            <p:nvPr/>
          </p:nvSpPr>
          <p:spPr>
            <a:xfrm>
              <a:off x="3500291" y="4288925"/>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85"/>
            <p:cNvSpPr/>
            <p:nvPr/>
          </p:nvSpPr>
          <p:spPr>
            <a:xfrm>
              <a:off x="3539448"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85"/>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85"/>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85"/>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85"/>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85"/>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2" name="Google Shape;22402;p85"/>
          <p:cNvGrpSpPr/>
          <p:nvPr/>
        </p:nvGrpSpPr>
        <p:grpSpPr>
          <a:xfrm>
            <a:off x="4038814" y="4146557"/>
            <a:ext cx="343826" cy="343139"/>
            <a:chOff x="4076914" y="4146557"/>
            <a:chExt cx="343826" cy="343139"/>
          </a:xfrm>
        </p:grpSpPr>
        <p:sp>
          <p:nvSpPr>
            <p:cNvPr id="22403" name="Google Shape;22403;p85"/>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85"/>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85"/>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85"/>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85"/>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85"/>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85"/>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85"/>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11" name="Google Shape;22411;p85"/>
          <p:cNvGrpSpPr/>
          <p:nvPr/>
        </p:nvGrpSpPr>
        <p:grpSpPr>
          <a:xfrm>
            <a:off x="4782742" y="4143718"/>
            <a:ext cx="344544" cy="344544"/>
            <a:chOff x="4744642" y="4143718"/>
            <a:chExt cx="344544" cy="344544"/>
          </a:xfrm>
        </p:grpSpPr>
        <p:sp>
          <p:nvSpPr>
            <p:cNvPr id="22412" name="Google Shape;22412;p85"/>
            <p:cNvSpPr/>
            <p:nvPr/>
          </p:nvSpPr>
          <p:spPr>
            <a:xfrm>
              <a:off x="4766701" y="4337346"/>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85"/>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85"/>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85"/>
            <p:cNvSpPr/>
            <p:nvPr/>
          </p:nvSpPr>
          <p:spPr>
            <a:xfrm>
              <a:off x="5022263"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85"/>
            <p:cNvSpPr/>
            <p:nvPr/>
          </p:nvSpPr>
          <p:spPr>
            <a:xfrm>
              <a:off x="5022263"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85"/>
            <p:cNvSpPr/>
            <p:nvPr/>
          </p:nvSpPr>
          <p:spPr>
            <a:xfrm>
              <a:off x="4766701" y="4438405"/>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85"/>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85"/>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85"/>
            <p:cNvSpPr/>
            <p:nvPr/>
          </p:nvSpPr>
          <p:spPr>
            <a:xfrm>
              <a:off x="5022263"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85"/>
            <p:cNvSpPr/>
            <p:nvPr/>
          </p:nvSpPr>
          <p:spPr>
            <a:xfrm>
              <a:off x="5022263"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85"/>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85"/>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85"/>
            <p:cNvSpPr/>
            <p:nvPr/>
          </p:nvSpPr>
          <p:spPr>
            <a:xfrm>
              <a:off x="5022263"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85"/>
            <p:cNvSpPr/>
            <p:nvPr/>
          </p:nvSpPr>
          <p:spPr>
            <a:xfrm>
              <a:off x="5022263"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85"/>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85"/>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85"/>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85"/>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85"/>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85"/>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85"/>
            <p:cNvSpPr/>
            <p:nvPr/>
          </p:nvSpPr>
          <p:spPr>
            <a:xfrm>
              <a:off x="4744642" y="4385021"/>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85"/>
            <p:cNvSpPr/>
            <p:nvPr/>
          </p:nvSpPr>
          <p:spPr>
            <a:xfrm>
              <a:off x="4744642" y="4416346"/>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4" name="Google Shape;22434;p85"/>
          <p:cNvGrpSpPr/>
          <p:nvPr/>
        </p:nvGrpSpPr>
        <p:grpSpPr>
          <a:xfrm>
            <a:off x="5523800" y="4152266"/>
            <a:ext cx="343856" cy="344544"/>
            <a:chOff x="5409500" y="4152266"/>
            <a:chExt cx="343856" cy="344544"/>
          </a:xfrm>
        </p:grpSpPr>
        <p:sp>
          <p:nvSpPr>
            <p:cNvPr id="22435" name="Google Shape;22435;p85"/>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85"/>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85"/>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85"/>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85"/>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85"/>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85"/>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85"/>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85"/>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85"/>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85"/>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85"/>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85"/>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85"/>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49" name="Google Shape;22449;p85"/>
          <p:cNvGrpSpPr/>
          <p:nvPr/>
        </p:nvGrpSpPr>
        <p:grpSpPr>
          <a:xfrm>
            <a:off x="6273438" y="4160815"/>
            <a:ext cx="344544" cy="343109"/>
            <a:chOff x="6082938" y="4160815"/>
            <a:chExt cx="344544" cy="343109"/>
          </a:xfrm>
        </p:grpSpPr>
        <p:sp>
          <p:nvSpPr>
            <p:cNvPr id="22450" name="Google Shape;22450;p85"/>
            <p:cNvSpPr/>
            <p:nvPr/>
          </p:nvSpPr>
          <p:spPr>
            <a:xfrm>
              <a:off x="6082938"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1" name="Google Shape;22451;p85"/>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85"/>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85"/>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85"/>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85"/>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85"/>
            <p:cNvSpPr/>
            <p:nvPr/>
          </p:nvSpPr>
          <p:spPr>
            <a:xfrm>
              <a:off x="6082938"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85"/>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8" name="Google Shape;22458;p85"/>
          <p:cNvGrpSpPr/>
          <p:nvPr/>
        </p:nvGrpSpPr>
        <p:grpSpPr>
          <a:xfrm>
            <a:off x="7008816" y="4169334"/>
            <a:ext cx="343110" cy="291878"/>
            <a:chOff x="6742116" y="4169334"/>
            <a:chExt cx="343110" cy="291878"/>
          </a:xfrm>
        </p:grpSpPr>
        <p:sp>
          <p:nvSpPr>
            <p:cNvPr id="22459" name="Google Shape;22459;p85"/>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85"/>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85"/>
            <p:cNvSpPr/>
            <p:nvPr/>
          </p:nvSpPr>
          <p:spPr>
            <a:xfrm>
              <a:off x="6742116"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85"/>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85"/>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85"/>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85"/>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85"/>
            <p:cNvSpPr/>
            <p:nvPr/>
          </p:nvSpPr>
          <p:spPr>
            <a:xfrm>
              <a:off x="6912940"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7" name="Google Shape;22467;p85"/>
          <p:cNvGrpSpPr/>
          <p:nvPr/>
        </p:nvGrpSpPr>
        <p:grpSpPr>
          <a:xfrm>
            <a:off x="7749875" y="4153671"/>
            <a:ext cx="344574" cy="342421"/>
            <a:chOff x="7406975" y="4153671"/>
            <a:chExt cx="344574" cy="342421"/>
          </a:xfrm>
        </p:grpSpPr>
        <p:sp>
          <p:nvSpPr>
            <p:cNvPr id="22468" name="Google Shape;22468;p85"/>
            <p:cNvSpPr/>
            <p:nvPr/>
          </p:nvSpPr>
          <p:spPr>
            <a:xfrm>
              <a:off x="7518735" y="4264743"/>
              <a:ext cx="121055"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85"/>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85"/>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85"/>
            <p:cNvSpPr/>
            <p:nvPr/>
          </p:nvSpPr>
          <p:spPr>
            <a:xfrm>
              <a:off x="7602727"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85"/>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85"/>
            <p:cNvSpPr/>
            <p:nvPr/>
          </p:nvSpPr>
          <p:spPr>
            <a:xfrm>
              <a:off x="7602727"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477" name="Shape 22477"/>
        <p:cNvGrpSpPr/>
        <p:nvPr/>
      </p:nvGrpSpPr>
      <p:grpSpPr>
        <a:xfrm>
          <a:off x="0" y="0"/>
          <a:ext cx="0" cy="0"/>
          <a:chOff x="0" y="0"/>
          <a:chExt cx="0" cy="0"/>
        </a:xfrm>
      </p:grpSpPr>
      <p:sp>
        <p:nvSpPr>
          <p:cNvPr id="22478" name="Google Shape;22478;p86"/>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2479" name="Google Shape;22479;p86"/>
          <p:cNvSpPr/>
          <p:nvPr/>
        </p:nvSpPr>
        <p:spPr>
          <a:xfrm>
            <a:off x="1093550" y="1967431"/>
            <a:ext cx="339124" cy="338212"/>
          </a:xfrm>
          <a:custGeom>
            <a:rect b="b" l="l" r="r" t="t"/>
            <a:pathLst>
              <a:path extrusionOk="0" h="11496" w="11527">
                <a:moveTo>
                  <a:pt x="2906" y="723"/>
                </a:moveTo>
                <a:cubicBezTo>
                  <a:pt x="3430" y="723"/>
                  <a:pt x="3882" y="1152"/>
                  <a:pt x="3882" y="1700"/>
                </a:cubicBezTo>
                <a:cubicBezTo>
                  <a:pt x="3882" y="2224"/>
                  <a:pt x="3430" y="2676"/>
                  <a:pt x="2906" y="2676"/>
                </a:cubicBezTo>
                <a:cubicBezTo>
                  <a:pt x="2358" y="2676"/>
                  <a:pt x="1906" y="2224"/>
                  <a:pt x="1906" y="1700"/>
                </a:cubicBezTo>
                <a:cubicBezTo>
                  <a:pt x="1906" y="1152"/>
                  <a:pt x="2358" y="723"/>
                  <a:pt x="2906" y="723"/>
                </a:cubicBezTo>
                <a:close/>
                <a:moveTo>
                  <a:pt x="8740" y="723"/>
                </a:moveTo>
                <a:cubicBezTo>
                  <a:pt x="9264" y="723"/>
                  <a:pt x="9717" y="1152"/>
                  <a:pt x="9717" y="1700"/>
                </a:cubicBezTo>
                <a:cubicBezTo>
                  <a:pt x="9717" y="2224"/>
                  <a:pt x="9264" y="2676"/>
                  <a:pt x="8740" y="2676"/>
                </a:cubicBezTo>
                <a:cubicBezTo>
                  <a:pt x="8193" y="2676"/>
                  <a:pt x="7740" y="2224"/>
                  <a:pt x="7740" y="1700"/>
                </a:cubicBezTo>
                <a:cubicBezTo>
                  <a:pt x="7740" y="1152"/>
                  <a:pt x="8193" y="723"/>
                  <a:pt x="8740" y="723"/>
                </a:cubicBezTo>
                <a:close/>
                <a:moveTo>
                  <a:pt x="2906" y="5415"/>
                </a:moveTo>
                <a:cubicBezTo>
                  <a:pt x="3096" y="5415"/>
                  <a:pt x="3287" y="5605"/>
                  <a:pt x="3287" y="5796"/>
                </a:cubicBezTo>
                <a:cubicBezTo>
                  <a:pt x="3287" y="6010"/>
                  <a:pt x="3096" y="6201"/>
                  <a:pt x="2906" y="6201"/>
                </a:cubicBezTo>
                <a:cubicBezTo>
                  <a:pt x="2692" y="6201"/>
                  <a:pt x="2501" y="6010"/>
                  <a:pt x="2501" y="5796"/>
                </a:cubicBezTo>
                <a:cubicBezTo>
                  <a:pt x="2501" y="5605"/>
                  <a:pt x="2692" y="5415"/>
                  <a:pt x="2906" y="5415"/>
                </a:cubicBezTo>
                <a:close/>
                <a:moveTo>
                  <a:pt x="5811" y="5415"/>
                </a:moveTo>
                <a:cubicBezTo>
                  <a:pt x="6026" y="5415"/>
                  <a:pt x="6192" y="5605"/>
                  <a:pt x="6192" y="5796"/>
                </a:cubicBezTo>
                <a:cubicBezTo>
                  <a:pt x="6192" y="6010"/>
                  <a:pt x="6026" y="6201"/>
                  <a:pt x="5811" y="6201"/>
                </a:cubicBezTo>
                <a:cubicBezTo>
                  <a:pt x="5597" y="6201"/>
                  <a:pt x="5430" y="6010"/>
                  <a:pt x="5430" y="5796"/>
                </a:cubicBezTo>
                <a:cubicBezTo>
                  <a:pt x="5430" y="5605"/>
                  <a:pt x="5597" y="5415"/>
                  <a:pt x="5811" y="5415"/>
                </a:cubicBezTo>
                <a:close/>
                <a:moveTo>
                  <a:pt x="8740" y="5415"/>
                </a:moveTo>
                <a:cubicBezTo>
                  <a:pt x="8931" y="5415"/>
                  <a:pt x="9121" y="5605"/>
                  <a:pt x="9121" y="5796"/>
                </a:cubicBezTo>
                <a:cubicBezTo>
                  <a:pt x="9121" y="6010"/>
                  <a:pt x="8931" y="6201"/>
                  <a:pt x="8740" y="6201"/>
                </a:cubicBezTo>
                <a:cubicBezTo>
                  <a:pt x="8526" y="6201"/>
                  <a:pt x="8336" y="6010"/>
                  <a:pt x="8336" y="5796"/>
                </a:cubicBezTo>
                <a:cubicBezTo>
                  <a:pt x="8336" y="5605"/>
                  <a:pt x="8526" y="5415"/>
                  <a:pt x="8740" y="5415"/>
                </a:cubicBezTo>
                <a:close/>
                <a:moveTo>
                  <a:pt x="5811" y="8892"/>
                </a:moveTo>
                <a:cubicBezTo>
                  <a:pt x="6359" y="8892"/>
                  <a:pt x="6788" y="9344"/>
                  <a:pt x="6788" y="9892"/>
                </a:cubicBezTo>
                <a:cubicBezTo>
                  <a:pt x="6788" y="10416"/>
                  <a:pt x="6359" y="10868"/>
                  <a:pt x="5811" y="10868"/>
                </a:cubicBezTo>
                <a:cubicBezTo>
                  <a:pt x="5287" y="10868"/>
                  <a:pt x="4835" y="10416"/>
                  <a:pt x="4835" y="9892"/>
                </a:cubicBezTo>
                <a:cubicBezTo>
                  <a:pt x="4835" y="9344"/>
                  <a:pt x="5287" y="8892"/>
                  <a:pt x="5811" y="8892"/>
                </a:cubicBezTo>
                <a:close/>
                <a:moveTo>
                  <a:pt x="2813" y="1"/>
                </a:moveTo>
                <a:cubicBezTo>
                  <a:pt x="1912" y="1"/>
                  <a:pt x="1191" y="730"/>
                  <a:pt x="1191" y="1628"/>
                </a:cubicBezTo>
                <a:cubicBezTo>
                  <a:pt x="1191" y="2438"/>
                  <a:pt x="1763" y="3105"/>
                  <a:pt x="2501" y="3248"/>
                </a:cubicBezTo>
                <a:lnTo>
                  <a:pt x="2501" y="4700"/>
                </a:lnTo>
                <a:cubicBezTo>
                  <a:pt x="2191" y="4819"/>
                  <a:pt x="1953" y="5058"/>
                  <a:pt x="1834" y="5391"/>
                </a:cubicBezTo>
                <a:lnTo>
                  <a:pt x="0" y="5391"/>
                </a:lnTo>
                <a:lnTo>
                  <a:pt x="0" y="6082"/>
                </a:lnTo>
                <a:lnTo>
                  <a:pt x="1834" y="6082"/>
                </a:lnTo>
                <a:cubicBezTo>
                  <a:pt x="1977" y="6486"/>
                  <a:pt x="2358" y="6820"/>
                  <a:pt x="2834" y="6820"/>
                </a:cubicBezTo>
                <a:cubicBezTo>
                  <a:pt x="3311" y="6820"/>
                  <a:pt x="3692" y="6510"/>
                  <a:pt x="3858" y="6082"/>
                </a:cubicBezTo>
                <a:lnTo>
                  <a:pt x="4740" y="6082"/>
                </a:lnTo>
                <a:cubicBezTo>
                  <a:pt x="4859" y="6391"/>
                  <a:pt x="5097" y="6629"/>
                  <a:pt x="5430" y="6748"/>
                </a:cubicBezTo>
                <a:lnTo>
                  <a:pt x="5430" y="8201"/>
                </a:lnTo>
                <a:cubicBezTo>
                  <a:pt x="4621" y="8392"/>
                  <a:pt x="4049" y="9106"/>
                  <a:pt x="4120" y="9963"/>
                </a:cubicBezTo>
                <a:cubicBezTo>
                  <a:pt x="4168" y="10773"/>
                  <a:pt x="4835" y="11416"/>
                  <a:pt x="5645" y="11487"/>
                </a:cubicBezTo>
                <a:cubicBezTo>
                  <a:pt x="5699" y="11493"/>
                  <a:pt x="5752" y="11495"/>
                  <a:pt x="5805" y="11495"/>
                </a:cubicBezTo>
                <a:cubicBezTo>
                  <a:pt x="6708" y="11495"/>
                  <a:pt x="7431" y="10744"/>
                  <a:pt x="7431" y="9844"/>
                </a:cubicBezTo>
                <a:cubicBezTo>
                  <a:pt x="7431" y="9035"/>
                  <a:pt x="6859" y="8392"/>
                  <a:pt x="6121" y="8249"/>
                </a:cubicBezTo>
                <a:lnTo>
                  <a:pt x="6121" y="6772"/>
                </a:lnTo>
                <a:cubicBezTo>
                  <a:pt x="6430" y="6677"/>
                  <a:pt x="6669" y="6415"/>
                  <a:pt x="6788" y="6105"/>
                </a:cubicBezTo>
                <a:lnTo>
                  <a:pt x="7693" y="6105"/>
                </a:lnTo>
                <a:cubicBezTo>
                  <a:pt x="7835" y="6510"/>
                  <a:pt x="8216" y="6844"/>
                  <a:pt x="8693" y="6844"/>
                </a:cubicBezTo>
                <a:cubicBezTo>
                  <a:pt x="9169" y="6844"/>
                  <a:pt x="9574" y="6558"/>
                  <a:pt x="9717" y="6105"/>
                </a:cubicBezTo>
                <a:lnTo>
                  <a:pt x="11527" y="6105"/>
                </a:lnTo>
                <a:lnTo>
                  <a:pt x="11527" y="5439"/>
                </a:lnTo>
                <a:lnTo>
                  <a:pt x="9741" y="5439"/>
                </a:lnTo>
                <a:cubicBezTo>
                  <a:pt x="9622" y="5129"/>
                  <a:pt x="9383" y="4891"/>
                  <a:pt x="9050" y="4772"/>
                </a:cubicBezTo>
                <a:lnTo>
                  <a:pt x="9050" y="3295"/>
                </a:lnTo>
                <a:cubicBezTo>
                  <a:pt x="9860" y="3129"/>
                  <a:pt x="10431" y="2414"/>
                  <a:pt x="10360" y="1557"/>
                </a:cubicBezTo>
                <a:cubicBezTo>
                  <a:pt x="10312" y="747"/>
                  <a:pt x="9645" y="80"/>
                  <a:pt x="8859" y="33"/>
                </a:cubicBezTo>
                <a:cubicBezTo>
                  <a:pt x="8804" y="27"/>
                  <a:pt x="8750" y="25"/>
                  <a:pt x="8696" y="25"/>
                </a:cubicBezTo>
                <a:cubicBezTo>
                  <a:pt x="7775" y="25"/>
                  <a:pt x="7073" y="776"/>
                  <a:pt x="7073" y="1676"/>
                </a:cubicBezTo>
                <a:cubicBezTo>
                  <a:pt x="7073" y="2462"/>
                  <a:pt x="7621" y="3129"/>
                  <a:pt x="8383" y="3272"/>
                </a:cubicBezTo>
                <a:lnTo>
                  <a:pt x="8383" y="4724"/>
                </a:lnTo>
                <a:cubicBezTo>
                  <a:pt x="8050" y="4843"/>
                  <a:pt x="7812" y="5081"/>
                  <a:pt x="7693" y="5415"/>
                </a:cubicBezTo>
                <a:lnTo>
                  <a:pt x="6788" y="5415"/>
                </a:lnTo>
                <a:cubicBezTo>
                  <a:pt x="6645" y="5010"/>
                  <a:pt x="6264" y="4677"/>
                  <a:pt x="5787" y="4677"/>
                </a:cubicBezTo>
                <a:cubicBezTo>
                  <a:pt x="5311" y="4677"/>
                  <a:pt x="4930" y="4962"/>
                  <a:pt x="4763" y="5415"/>
                </a:cubicBezTo>
                <a:lnTo>
                  <a:pt x="3882" y="5415"/>
                </a:lnTo>
                <a:cubicBezTo>
                  <a:pt x="3763" y="5081"/>
                  <a:pt x="3525" y="4843"/>
                  <a:pt x="3192" y="4724"/>
                </a:cubicBezTo>
                <a:lnTo>
                  <a:pt x="3192" y="3272"/>
                </a:lnTo>
                <a:cubicBezTo>
                  <a:pt x="4001" y="3105"/>
                  <a:pt x="4573" y="2390"/>
                  <a:pt x="4501" y="1509"/>
                </a:cubicBezTo>
                <a:cubicBezTo>
                  <a:pt x="4454" y="723"/>
                  <a:pt x="3787" y="57"/>
                  <a:pt x="2977" y="9"/>
                </a:cubicBezTo>
                <a:cubicBezTo>
                  <a:pt x="2922" y="4"/>
                  <a:pt x="2867" y="1"/>
                  <a:pt x="28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80" name="Google Shape;22480;p86"/>
          <p:cNvGrpSpPr/>
          <p:nvPr/>
        </p:nvGrpSpPr>
        <p:grpSpPr>
          <a:xfrm>
            <a:off x="1833752" y="1922125"/>
            <a:ext cx="339154" cy="337032"/>
            <a:chOff x="2367152" y="1922125"/>
            <a:chExt cx="339154" cy="337032"/>
          </a:xfrm>
        </p:grpSpPr>
        <p:sp>
          <p:nvSpPr>
            <p:cNvPr id="22481" name="Google Shape;22481;p86"/>
            <p:cNvSpPr/>
            <p:nvPr/>
          </p:nvSpPr>
          <p:spPr>
            <a:xfrm>
              <a:off x="2367152" y="1922125"/>
              <a:ext cx="235448" cy="122652"/>
            </a:xfrm>
            <a:custGeom>
              <a:rect b="b" l="l" r="r" t="t"/>
              <a:pathLst>
                <a:path extrusionOk="0" h="4169" w="8003">
                  <a:moveTo>
                    <a:pt x="1096" y="1692"/>
                  </a:moveTo>
                  <a:cubicBezTo>
                    <a:pt x="1311" y="1692"/>
                    <a:pt x="1501" y="1859"/>
                    <a:pt x="1501" y="2073"/>
                  </a:cubicBezTo>
                  <a:cubicBezTo>
                    <a:pt x="1501" y="2287"/>
                    <a:pt x="1311" y="2454"/>
                    <a:pt x="1096" y="2454"/>
                  </a:cubicBezTo>
                  <a:cubicBezTo>
                    <a:pt x="906" y="2454"/>
                    <a:pt x="715" y="2287"/>
                    <a:pt x="715" y="2073"/>
                  </a:cubicBezTo>
                  <a:cubicBezTo>
                    <a:pt x="715" y="1859"/>
                    <a:pt x="906" y="1692"/>
                    <a:pt x="1096" y="1692"/>
                  </a:cubicBezTo>
                  <a:close/>
                  <a:moveTo>
                    <a:pt x="5716" y="1311"/>
                  </a:moveTo>
                  <a:lnTo>
                    <a:pt x="6859" y="2097"/>
                  </a:lnTo>
                  <a:lnTo>
                    <a:pt x="5716" y="2906"/>
                  </a:lnTo>
                  <a:lnTo>
                    <a:pt x="5716" y="2502"/>
                  </a:lnTo>
                  <a:lnTo>
                    <a:pt x="3930" y="2502"/>
                  </a:lnTo>
                  <a:lnTo>
                    <a:pt x="3930" y="1692"/>
                  </a:lnTo>
                  <a:lnTo>
                    <a:pt x="5716" y="1692"/>
                  </a:lnTo>
                  <a:lnTo>
                    <a:pt x="5716" y="1311"/>
                  </a:lnTo>
                  <a:close/>
                  <a:moveTo>
                    <a:pt x="5026" y="1"/>
                  </a:moveTo>
                  <a:lnTo>
                    <a:pt x="5026" y="1001"/>
                  </a:lnTo>
                  <a:lnTo>
                    <a:pt x="3240" y="1001"/>
                  </a:lnTo>
                  <a:lnTo>
                    <a:pt x="3240" y="1716"/>
                  </a:lnTo>
                  <a:lnTo>
                    <a:pt x="2120" y="1716"/>
                  </a:lnTo>
                  <a:cubicBezTo>
                    <a:pt x="1987" y="1294"/>
                    <a:pt x="1585" y="996"/>
                    <a:pt x="1126" y="996"/>
                  </a:cubicBezTo>
                  <a:cubicBezTo>
                    <a:pt x="1093" y="996"/>
                    <a:pt x="1059" y="998"/>
                    <a:pt x="1025" y="1001"/>
                  </a:cubicBezTo>
                  <a:cubicBezTo>
                    <a:pt x="501" y="1025"/>
                    <a:pt x="96" y="1477"/>
                    <a:pt x="25" y="1978"/>
                  </a:cubicBezTo>
                  <a:cubicBezTo>
                    <a:pt x="1" y="2644"/>
                    <a:pt x="477" y="3144"/>
                    <a:pt x="1096" y="3144"/>
                  </a:cubicBezTo>
                  <a:cubicBezTo>
                    <a:pt x="1573" y="3144"/>
                    <a:pt x="1977" y="2859"/>
                    <a:pt x="2120" y="2406"/>
                  </a:cubicBezTo>
                  <a:lnTo>
                    <a:pt x="3240" y="2406"/>
                  </a:lnTo>
                  <a:lnTo>
                    <a:pt x="3240" y="3144"/>
                  </a:lnTo>
                  <a:lnTo>
                    <a:pt x="5026" y="3144"/>
                  </a:lnTo>
                  <a:lnTo>
                    <a:pt x="5026" y="4169"/>
                  </a:lnTo>
                  <a:lnTo>
                    <a:pt x="8003" y="2073"/>
                  </a:lnTo>
                  <a:lnTo>
                    <a:pt x="50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2" name="Google Shape;22482;p86"/>
            <p:cNvSpPr/>
            <p:nvPr/>
          </p:nvSpPr>
          <p:spPr>
            <a:xfrm>
              <a:off x="2367152" y="2028624"/>
              <a:ext cx="286580" cy="122652"/>
            </a:xfrm>
            <a:custGeom>
              <a:rect b="b" l="l" r="r" t="t"/>
              <a:pathLst>
                <a:path extrusionOk="0" h="4169" w="9741">
                  <a:moveTo>
                    <a:pt x="1096" y="1739"/>
                  </a:moveTo>
                  <a:cubicBezTo>
                    <a:pt x="1311" y="1739"/>
                    <a:pt x="1501" y="1906"/>
                    <a:pt x="1501" y="2120"/>
                  </a:cubicBezTo>
                  <a:cubicBezTo>
                    <a:pt x="1501" y="2335"/>
                    <a:pt x="1311" y="2501"/>
                    <a:pt x="1096" y="2501"/>
                  </a:cubicBezTo>
                  <a:cubicBezTo>
                    <a:pt x="906" y="2501"/>
                    <a:pt x="715" y="2311"/>
                    <a:pt x="715" y="2120"/>
                  </a:cubicBezTo>
                  <a:cubicBezTo>
                    <a:pt x="715" y="1906"/>
                    <a:pt x="906" y="1739"/>
                    <a:pt x="1096" y="1739"/>
                  </a:cubicBezTo>
                  <a:close/>
                  <a:moveTo>
                    <a:pt x="7455" y="1311"/>
                  </a:moveTo>
                  <a:lnTo>
                    <a:pt x="8574" y="2120"/>
                  </a:lnTo>
                  <a:lnTo>
                    <a:pt x="7455" y="2930"/>
                  </a:lnTo>
                  <a:lnTo>
                    <a:pt x="7455" y="2501"/>
                  </a:lnTo>
                  <a:lnTo>
                    <a:pt x="3930" y="2501"/>
                  </a:lnTo>
                  <a:lnTo>
                    <a:pt x="3930" y="1739"/>
                  </a:lnTo>
                  <a:lnTo>
                    <a:pt x="7455" y="1739"/>
                  </a:lnTo>
                  <a:lnTo>
                    <a:pt x="7455" y="1311"/>
                  </a:lnTo>
                  <a:close/>
                  <a:moveTo>
                    <a:pt x="6764" y="1"/>
                  </a:moveTo>
                  <a:lnTo>
                    <a:pt x="6764" y="1025"/>
                  </a:lnTo>
                  <a:lnTo>
                    <a:pt x="3240" y="1025"/>
                  </a:lnTo>
                  <a:lnTo>
                    <a:pt x="3240" y="1715"/>
                  </a:lnTo>
                  <a:lnTo>
                    <a:pt x="2120" y="1715"/>
                  </a:lnTo>
                  <a:cubicBezTo>
                    <a:pt x="1991" y="1326"/>
                    <a:pt x="1605" y="1015"/>
                    <a:pt x="1161" y="1015"/>
                  </a:cubicBezTo>
                  <a:cubicBezTo>
                    <a:pt x="1116" y="1015"/>
                    <a:pt x="1071" y="1018"/>
                    <a:pt x="1025" y="1025"/>
                  </a:cubicBezTo>
                  <a:cubicBezTo>
                    <a:pt x="501" y="1049"/>
                    <a:pt x="96" y="1501"/>
                    <a:pt x="25" y="2001"/>
                  </a:cubicBezTo>
                  <a:cubicBezTo>
                    <a:pt x="1" y="2644"/>
                    <a:pt x="477" y="3168"/>
                    <a:pt x="1096" y="3168"/>
                  </a:cubicBezTo>
                  <a:cubicBezTo>
                    <a:pt x="1573" y="3168"/>
                    <a:pt x="1977" y="2859"/>
                    <a:pt x="2120" y="2406"/>
                  </a:cubicBezTo>
                  <a:lnTo>
                    <a:pt x="3240" y="2406"/>
                  </a:lnTo>
                  <a:lnTo>
                    <a:pt x="3240" y="3168"/>
                  </a:lnTo>
                  <a:lnTo>
                    <a:pt x="6764" y="3168"/>
                  </a:lnTo>
                  <a:lnTo>
                    <a:pt x="6764" y="4168"/>
                  </a:lnTo>
                  <a:lnTo>
                    <a:pt x="9741" y="2096"/>
                  </a:lnTo>
                  <a:lnTo>
                    <a:pt x="6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3" name="Google Shape;22483;p86"/>
            <p:cNvSpPr/>
            <p:nvPr/>
          </p:nvSpPr>
          <p:spPr>
            <a:xfrm>
              <a:off x="2367152" y="2136535"/>
              <a:ext cx="339154" cy="122623"/>
            </a:xfrm>
            <a:custGeom>
              <a:rect b="b" l="l" r="r" t="t"/>
              <a:pathLst>
                <a:path extrusionOk="0" h="4168" w="11528">
                  <a:moveTo>
                    <a:pt x="1096" y="1715"/>
                  </a:moveTo>
                  <a:cubicBezTo>
                    <a:pt x="1311" y="1715"/>
                    <a:pt x="1501" y="1905"/>
                    <a:pt x="1501" y="2120"/>
                  </a:cubicBezTo>
                  <a:cubicBezTo>
                    <a:pt x="1501" y="2310"/>
                    <a:pt x="1311" y="2501"/>
                    <a:pt x="1096" y="2501"/>
                  </a:cubicBezTo>
                  <a:cubicBezTo>
                    <a:pt x="906" y="2501"/>
                    <a:pt x="715" y="2310"/>
                    <a:pt x="715" y="2120"/>
                  </a:cubicBezTo>
                  <a:cubicBezTo>
                    <a:pt x="715" y="1905"/>
                    <a:pt x="906" y="1715"/>
                    <a:pt x="1096" y="1715"/>
                  </a:cubicBezTo>
                  <a:close/>
                  <a:moveTo>
                    <a:pt x="9193" y="1286"/>
                  </a:moveTo>
                  <a:lnTo>
                    <a:pt x="10336" y="2072"/>
                  </a:lnTo>
                  <a:lnTo>
                    <a:pt x="9193" y="2882"/>
                  </a:lnTo>
                  <a:lnTo>
                    <a:pt x="9193" y="2477"/>
                  </a:lnTo>
                  <a:lnTo>
                    <a:pt x="3930" y="2477"/>
                  </a:lnTo>
                  <a:lnTo>
                    <a:pt x="3930" y="1691"/>
                  </a:lnTo>
                  <a:lnTo>
                    <a:pt x="9193" y="1691"/>
                  </a:lnTo>
                  <a:lnTo>
                    <a:pt x="9193" y="1286"/>
                  </a:lnTo>
                  <a:close/>
                  <a:moveTo>
                    <a:pt x="8550" y="0"/>
                  </a:moveTo>
                  <a:lnTo>
                    <a:pt x="8550" y="1000"/>
                  </a:lnTo>
                  <a:lnTo>
                    <a:pt x="3287" y="1000"/>
                  </a:lnTo>
                  <a:lnTo>
                    <a:pt x="3287" y="1762"/>
                  </a:lnTo>
                  <a:lnTo>
                    <a:pt x="2144" y="1762"/>
                  </a:lnTo>
                  <a:cubicBezTo>
                    <a:pt x="2014" y="1351"/>
                    <a:pt x="1629" y="1038"/>
                    <a:pt x="1184" y="1038"/>
                  </a:cubicBezTo>
                  <a:cubicBezTo>
                    <a:pt x="1139" y="1038"/>
                    <a:pt x="1094" y="1042"/>
                    <a:pt x="1049" y="1048"/>
                  </a:cubicBezTo>
                  <a:cubicBezTo>
                    <a:pt x="549" y="1072"/>
                    <a:pt x="120" y="1524"/>
                    <a:pt x="72" y="2024"/>
                  </a:cubicBezTo>
                  <a:cubicBezTo>
                    <a:pt x="1" y="2644"/>
                    <a:pt x="501" y="3191"/>
                    <a:pt x="1144" y="3191"/>
                  </a:cubicBezTo>
                  <a:cubicBezTo>
                    <a:pt x="1620" y="3191"/>
                    <a:pt x="2001" y="2882"/>
                    <a:pt x="2144" y="2429"/>
                  </a:cubicBezTo>
                  <a:lnTo>
                    <a:pt x="3287" y="2429"/>
                  </a:lnTo>
                  <a:lnTo>
                    <a:pt x="3287" y="3144"/>
                  </a:lnTo>
                  <a:lnTo>
                    <a:pt x="8550" y="3144"/>
                  </a:lnTo>
                  <a:lnTo>
                    <a:pt x="8550" y="4168"/>
                  </a:lnTo>
                  <a:lnTo>
                    <a:pt x="11527" y="2072"/>
                  </a:lnTo>
                  <a:lnTo>
                    <a:pt x="85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84" name="Google Shape;22484;p86"/>
          <p:cNvSpPr/>
          <p:nvPr/>
        </p:nvSpPr>
        <p:spPr>
          <a:xfrm>
            <a:off x="2599197" y="1955781"/>
            <a:ext cx="304115" cy="338418"/>
          </a:xfrm>
          <a:custGeom>
            <a:rect b="b" l="l" r="r" t="t"/>
            <a:pathLst>
              <a:path extrusionOk="0" h="11503" w="10337">
                <a:moveTo>
                  <a:pt x="5216" y="1643"/>
                </a:moveTo>
                <a:lnTo>
                  <a:pt x="5883" y="3215"/>
                </a:lnTo>
                <a:lnTo>
                  <a:pt x="4501" y="3215"/>
                </a:lnTo>
                <a:lnTo>
                  <a:pt x="5216" y="1643"/>
                </a:lnTo>
                <a:close/>
                <a:moveTo>
                  <a:pt x="6216" y="3882"/>
                </a:moveTo>
                <a:lnTo>
                  <a:pt x="6764" y="5120"/>
                </a:lnTo>
                <a:lnTo>
                  <a:pt x="3644" y="5120"/>
                </a:lnTo>
                <a:lnTo>
                  <a:pt x="4192" y="3882"/>
                </a:lnTo>
                <a:close/>
                <a:moveTo>
                  <a:pt x="7050" y="5811"/>
                </a:moveTo>
                <a:lnTo>
                  <a:pt x="7621" y="7073"/>
                </a:lnTo>
                <a:lnTo>
                  <a:pt x="2763" y="7073"/>
                </a:lnTo>
                <a:lnTo>
                  <a:pt x="3335" y="5811"/>
                </a:lnTo>
                <a:close/>
                <a:moveTo>
                  <a:pt x="7931" y="7716"/>
                </a:moveTo>
                <a:lnTo>
                  <a:pt x="8478" y="8978"/>
                </a:lnTo>
                <a:lnTo>
                  <a:pt x="1906" y="8978"/>
                </a:lnTo>
                <a:lnTo>
                  <a:pt x="2477" y="7716"/>
                </a:lnTo>
                <a:close/>
                <a:moveTo>
                  <a:pt x="8764" y="9597"/>
                </a:moveTo>
                <a:lnTo>
                  <a:pt x="9312" y="10836"/>
                </a:lnTo>
                <a:lnTo>
                  <a:pt x="1025" y="10836"/>
                </a:lnTo>
                <a:lnTo>
                  <a:pt x="1572" y="9597"/>
                </a:lnTo>
                <a:close/>
                <a:moveTo>
                  <a:pt x="5192" y="0"/>
                </a:moveTo>
                <a:lnTo>
                  <a:pt x="1" y="11502"/>
                </a:lnTo>
                <a:lnTo>
                  <a:pt x="10336" y="11502"/>
                </a:lnTo>
                <a:lnTo>
                  <a:pt x="5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5" name="Google Shape;22485;p86"/>
          <p:cNvSpPr/>
          <p:nvPr/>
        </p:nvSpPr>
        <p:spPr>
          <a:xfrm>
            <a:off x="3282649" y="1948073"/>
            <a:ext cx="337742" cy="339124"/>
          </a:xfrm>
          <a:custGeom>
            <a:rect b="b" l="l" r="r" t="t"/>
            <a:pathLst>
              <a:path extrusionOk="0" h="11527" w="11480">
                <a:moveTo>
                  <a:pt x="8336" y="667"/>
                </a:moveTo>
                <a:lnTo>
                  <a:pt x="8336" y="1762"/>
                </a:lnTo>
                <a:lnTo>
                  <a:pt x="6097" y="1762"/>
                </a:lnTo>
                <a:lnTo>
                  <a:pt x="6097" y="667"/>
                </a:lnTo>
                <a:close/>
                <a:moveTo>
                  <a:pt x="7669" y="4191"/>
                </a:moveTo>
                <a:lnTo>
                  <a:pt x="7669" y="4977"/>
                </a:lnTo>
                <a:lnTo>
                  <a:pt x="3764" y="4977"/>
                </a:lnTo>
                <a:lnTo>
                  <a:pt x="3764" y="4191"/>
                </a:lnTo>
                <a:close/>
                <a:moveTo>
                  <a:pt x="8503" y="5668"/>
                </a:moveTo>
                <a:lnTo>
                  <a:pt x="8503" y="6430"/>
                </a:lnTo>
                <a:lnTo>
                  <a:pt x="2978" y="6430"/>
                </a:lnTo>
                <a:lnTo>
                  <a:pt x="2978" y="5668"/>
                </a:lnTo>
                <a:close/>
                <a:moveTo>
                  <a:pt x="9241" y="7121"/>
                </a:moveTo>
                <a:lnTo>
                  <a:pt x="9241" y="7883"/>
                </a:lnTo>
                <a:lnTo>
                  <a:pt x="2168" y="7883"/>
                </a:lnTo>
                <a:lnTo>
                  <a:pt x="2168" y="7121"/>
                </a:lnTo>
                <a:close/>
                <a:moveTo>
                  <a:pt x="10003" y="8573"/>
                </a:moveTo>
                <a:lnTo>
                  <a:pt x="10003" y="9359"/>
                </a:lnTo>
                <a:lnTo>
                  <a:pt x="1454" y="9359"/>
                </a:lnTo>
                <a:lnTo>
                  <a:pt x="1454" y="8573"/>
                </a:lnTo>
                <a:close/>
                <a:moveTo>
                  <a:pt x="10789" y="10074"/>
                </a:moveTo>
                <a:lnTo>
                  <a:pt x="10789" y="10836"/>
                </a:lnTo>
                <a:lnTo>
                  <a:pt x="644" y="10836"/>
                </a:lnTo>
                <a:lnTo>
                  <a:pt x="644" y="10074"/>
                </a:lnTo>
                <a:close/>
                <a:moveTo>
                  <a:pt x="5383" y="0"/>
                </a:moveTo>
                <a:lnTo>
                  <a:pt x="5383" y="3548"/>
                </a:lnTo>
                <a:lnTo>
                  <a:pt x="3097" y="3548"/>
                </a:lnTo>
                <a:lnTo>
                  <a:pt x="3097" y="5001"/>
                </a:lnTo>
                <a:lnTo>
                  <a:pt x="2287" y="5001"/>
                </a:lnTo>
                <a:lnTo>
                  <a:pt x="2287" y="6454"/>
                </a:lnTo>
                <a:lnTo>
                  <a:pt x="1501" y="6454"/>
                </a:lnTo>
                <a:lnTo>
                  <a:pt x="1501" y="7930"/>
                </a:lnTo>
                <a:lnTo>
                  <a:pt x="787" y="7930"/>
                </a:lnTo>
                <a:lnTo>
                  <a:pt x="787" y="9383"/>
                </a:lnTo>
                <a:lnTo>
                  <a:pt x="1" y="9383"/>
                </a:lnTo>
                <a:lnTo>
                  <a:pt x="1" y="11526"/>
                </a:lnTo>
                <a:lnTo>
                  <a:pt x="11479" y="11526"/>
                </a:lnTo>
                <a:lnTo>
                  <a:pt x="11479" y="9383"/>
                </a:lnTo>
                <a:lnTo>
                  <a:pt x="10670" y="9383"/>
                </a:lnTo>
                <a:lnTo>
                  <a:pt x="10670" y="7930"/>
                </a:lnTo>
                <a:lnTo>
                  <a:pt x="9955" y="7930"/>
                </a:lnTo>
                <a:lnTo>
                  <a:pt x="9955" y="6454"/>
                </a:lnTo>
                <a:lnTo>
                  <a:pt x="9169" y="6454"/>
                </a:lnTo>
                <a:lnTo>
                  <a:pt x="9169" y="5001"/>
                </a:lnTo>
                <a:lnTo>
                  <a:pt x="8360" y="5001"/>
                </a:lnTo>
                <a:lnTo>
                  <a:pt x="8360" y="3548"/>
                </a:lnTo>
                <a:lnTo>
                  <a:pt x="6074" y="3548"/>
                </a:lnTo>
                <a:lnTo>
                  <a:pt x="6074" y="2453"/>
                </a:lnTo>
                <a:lnTo>
                  <a:pt x="8979" y="2453"/>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86" name="Google Shape;22486;p86"/>
          <p:cNvGrpSpPr/>
          <p:nvPr/>
        </p:nvGrpSpPr>
        <p:grpSpPr>
          <a:xfrm>
            <a:off x="4046005" y="1953663"/>
            <a:ext cx="339830" cy="338418"/>
            <a:chOff x="4122205" y="1953663"/>
            <a:chExt cx="339830" cy="338418"/>
          </a:xfrm>
        </p:grpSpPr>
        <p:sp>
          <p:nvSpPr>
            <p:cNvPr id="22487" name="Google Shape;22487;p86"/>
            <p:cNvSpPr/>
            <p:nvPr/>
          </p:nvSpPr>
          <p:spPr>
            <a:xfrm>
              <a:off x="4122205" y="1953663"/>
              <a:ext cx="339830" cy="338418"/>
            </a:xfrm>
            <a:custGeom>
              <a:rect b="b" l="l" r="r" t="t"/>
              <a:pathLst>
                <a:path extrusionOk="0" h="11503" w="11551">
                  <a:moveTo>
                    <a:pt x="9621" y="1858"/>
                  </a:moveTo>
                  <a:lnTo>
                    <a:pt x="9621" y="2644"/>
                  </a:lnTo>
                  <a:cubicBezTo>
                    <a:pt x="9621" y="4168"/>
                    <a:pt x="8407" y="5383"/>
                    <a:pt x="6883" y="5383"/>
                  </a:cubicBezTo>
                  <a:lnTo>
                    <a:pt x="6097" y="5383"/>
                  </a:lnTo>
                  <a:lnTo>
                    <a:pt x="6097" y="4597"/>
                  </a:lnTo>
                  <a:cubicBezTo>
                    <a:pt x="6097" y="3120"/>
                    <a:pt x="7359" y="1858"/>
                    <a:pt x="8835" y="1858"/>
                  </a:cubicBezTo>
                  <a:close/>
                  <a:moveTo>
                    <a:pt x="1881" y="667"/>
                  </a:moveTo>
                  <a:cubicBezTo>
                    <a:pt x="3834" y="667"/>
                    <a:pt x="5430" y="2263"/>
                    <a:pt x="5430" y="4216"/>
                  </a:cubicBezTo>
                  <a:lnTo>
                    <a:pt x="5430" y="4597"/>
                  </a:lnTo>
                  <a:lnTo>
                    <a:pt x="5430" y="5407"/>
                  </a:lnTo>
                  <a:lnTo>
                    <a:pt x="4239" y="5407"/>
                  </a:lnTo>
                  <a:cubicBezTo>
                    <a:pt x="4225" y="5407"/>
                    <a:pt x="4210" y="5407"/>
                    <a:pt x="4196" y="5407"/>
                  </a:cubicBezTo>
                  <a:cubicBezTo>
                    <a:pt x="2263" y="5407"/>
                    <a:pt x="691" y="3820"/>
                    <a:pt x="691" y="1858"/>
                  </a:cubicBezTo>
                  <a:lnTo>
                    <a:pt x="691" y="667"/>
                  </a:lnTo>
                  <a:close/>
                  <a:moveTo>
                    <a:pt x="5430" y="6121"/>
                  </a:moveTo>
                  <a:lnTo>
                    <a:pt x="5430" y="6907"/>
                  </a:lnTo>
                  <a:cubicBezTo>
                    <a:pt x="5430" y="8383"/>
                    <a:pt x="4191" y="9645"/>
                    <a:pt x="2691" y="9645"/>
                  </a:cubicBezTo>
                  <a:lnTo>
                    <a:pt x="1905" y="9645"/>
                  </a:lnTo>
                  <a:lnTo>
                    <a:pt x="1905" y="8860"/>
                  </a:lnTo>
                  <a:cubicBezTo>
                    <a:pt x="1905" y="7335"/>
                    <a:pt x="3120" y="6121"/>
                    <a:pt x="4644" y="6121"/>
                  </a:cubicBezTo>
                  <a:close/>
                  <a:moveTo>
                    <a:pt x="7335" y="6097"/>
                  </a:moveTo>
                  <a:cubicBezTo>
                    <a:pt x="9288" y="6097"/>
                    <a:pt x="10860" y="7669"/>
                    <a:pt x="10860" y="9645"/>
                  </a:cubicBezTo>
                  <a:lnTo>
                    <a:pt x="10860" y="10836"/>
                  </a:lnTo>
                  <a:lnTo>
                    <a:pt x="9669" y="10836"/>
                  </a:lnTo>
                  <a:cubicBezTo>
                    <a:pt x="7716" y="10836"/>
                    <a:pt x="6144" y="9241"/>
                    <a:pt x="6144" y="7288"/>
                  </a:cubicBezTo>
                  <a:lnTo>
                    <a:pt x="6144" y="6097"/>
                  </a:lnTo>
                  <a:close/>
                  <a:moveTo>
                    <a:pt x="0" y="1"/>
                  </a:moveTo>
                  <a:lnTo>
                    <a:pt x="0" y="1858"/>
                  </a:lnTo>
                  <a:cubicBezTo>
                    <a:pt x="0" y="3740"/>
                    <a:pt x="1215" y="5311"/>
                    <a:pt x="2929" y="5883"/>
                  </a:cubicBezTo>
                  <a:cubicBezTo>
                    <a:pt x="1905" y="6478"/>
                    <a:pt x="1215" y="7574"/>
                    <a:pt x="1215" y="8836"/>
                  </a:cubicBezTo>
                  <a:lnTo>
                    <a:pt x="1215" y="10288"/>
                  </a:lnTo>
                  <a:lnTo>
                    <a:pt x="2644" y="10288"/>
                  </a:lnTo>
                  <a:cubicBezTo>
                    <a:pt x="3930" y="10288"/>
                    <a:pt x="5025" y="9598"/>
                    <a:pt x="5620" y="8598"/>
                  </a:cubicBezTo>
                  <a:cubicBezTo>
                    <a:pt x="6192" y="10288"/>
                    <a:pt x="7764" y="11503"/>
                    <a:pt x="9669" y="11503"/>
                  </a:cubicBezTo>
                  <a:lnTo>
                    <a:pt x="11550" y="11503"/>
                  </a:lnTo>
                  <a:lnTo>
                    <a:pt x="11550" y="9645"/>
                  </a:lnTo>
                  <a:cubicBezTo>
                    <a:pt x="11526" y="7764"/>
                    <a:pt x="10312" y="6145"/>
                    <a:pt x="8597" y="5621"/>
                  </a:cubicBezTo>
                  <a:cubicBezTo>
                    <a:pt x="9621" y="5025"/>
                    <a:pt x="10312" y="3930"/>
                    <a:pt x="10312" y="2644"/>
                  </a:cubicBezTo>
                  <a:lnTo>
                    <a:pt x="10312" y="1215"/>
                  </a:lnTo>
                  <a:lnTo>
                    <a:pt x="8835" y="1215"/>
                  </a:lnTo>
                  <a:cubicBezTo>
                    <a:pt x="7573" y="1215"/>
                    <a:pt x="6454" y="1906"/>
                    <a:pt x="5859" y="2906"/>
                  </a:cubicBezTo>
                  <a:cubicBezTo>
                    <a:pt x="5311" y="1215"/>
                    <a:pt x="3715"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8" name="Google Shape;22488;p86"/>
            <p:cNvSpPr/>
            <p:nvPr/>
          </p:nvSpPr>
          <p:spPr>
            <a:xfrm>
              <a:off x="4190840" y="2014620"/>
              <a:ext cx="49073" cy="20359"/>
            </a:xfrm>
            <a:custGeom>
              <a:rect b="b" l="l" r="r" t="t"/>
              <a:pathLst>
                <a:path extrusionOk="0" h="692"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9" name="Google Shape;22489;p86"/>
            <p:cNvSpPr/>
            <p:nvPr/>
          </p:nvSpPr>
          <p:spPr>
            <a:xfrm>
              <a:off x="4190840" y="2053866"/>
              <a:ext cx="49073" cy="20329"/>
            </a:xfrm>
            <a:custGeom>
              <a:rect b="b" l="l" r="r" t="t"/>
              <a:pathLst>
                <a:path extrusionOk="0" h="691"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0" name="Google Shape;22490;p86"/>
            <p:cNvSpPr/>
            <p:nvPr/>
          </p:nvSpPr>
          <p:spPr>
            <a:xfrm>
              <a:off x="4343587" y="2170867"/>
              <a:ext cx="49073" cy="19623"/>
            </a:xfrm>
            <a:custGeom>
              <a:rect b="b" l="l" r="r" t="t"/>
              <a:pathLst>
                <a:path extrusionOk="0" h="667" w="1668">
                  <a:moveTo>
                    <a:pt x="1" y="0"/>
                  </a:moveTo>
                  <a:lnTo>
                    <a:pt x="1" y="667"/>
                  </a:lnTo>
                  <a:lnTo>
                    <a:pt x="1668" y="667"/>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1" name="Google Shape;22491;p86"/>
            <p:cNvSpPr/>
            <p:nvPr/>
          </p:nvSpPr>
          <p:spPr>
            <a:xfrm>
              <a:off x="4343587" y="2210083"/>
              <a:ext cx="49073" cy="20359"/>
            </a:xfrm>
            <a:custGeom>
              <a:rect b="b" l="l" r="r" t="t"/>
              <a:pathLst>
                <a:path extrusionOk="0" h="692" w="1668">
                  <a:moveTo>
                    <a:pt x="1" y="1"/>
                  </a:moveTo>
                  <a:lnTo>
                    <a:pt x="1" y="691"/>
                  </a:lnTo>
                  <a:lnTo>
                    <a:pt x="1668" y="691"/>
                  </a:lnTo>
                  <a:lnTo>
                    <a:pt x="16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92" name="Google Shape;22492;p86"/>
          <p:cNvSpPr/>
          <p:nvPr/>
        </p:nvSpPr>
        <p:spPr>
          <a:xfrm>
            <a:off x="4780588" y="1943866"/>
            <a:ext cx="339154" cy="337712"/>
          </a:xfrm>
          <a:custGeom>
            <a:rect b="b" l="l" r="r" t="t"/>
            <a:pathLst>
              <a:path extrusionOk="0" h="11479" w="11528">
                <a:moveTo>
                  <a:pt x="1073" y="1953"/>
                </a:moveTo>
                <a:cubicBezTo>
                  <a:pt x="1287" y="1953"/>
                  <a:pt x="1477" y="2144"/>
                  <a:pt x="1477" y="2358"/>
                </a:cubicBezTo>
                <a:cubicBezTo>
                  <a:pt x="1477" y="2548"/>
                  <a:pt x="1287" y="2739"/>
                  <a:pt x="1073" y="2739"/>
                </a:cubicBezTo>
                <a:cubicBezTo>
                  <a:pt x="882" y="2739"/>
                  <a:pt x="692" y="2548"/>
                  <a:pt x="692" y="2358"/>
                </a:cubicBezTo>
                <a:cubicBezTo>
                  <a:pt x="692" y="2144"/>
                  <a:pt x="882" y="1953"/>
                  <a:pt x="1073" y="1953"/>
                </a:cubicBezTo>
                <a:close/>
                <a:moveTo>
                  <a:pt x="10456" y="1953"/>
                </a:moveTo>
                <a:cubicBezTo>
                  <a:pt x="10670" y="1953"/>
                  <a:pt x="10837" y="2144"/>
                  <a:pt x="10837" y="2358"/>
                </a:cubicBezTo>
                <a:cubicBezTo>
                  <a:pt x="10837" y="2548"/>
                  <a:pt x="10670" y="2739"/>
                  <a:pt x="10456" y="2739"/>
                </a:cubicBezTo>
                <a:cubicBezTo>
                  <a:pt x="10241" y="2739"/>
                  <a:pt x="10075" y="2548"/>
                  <a:pt x="10075" y="2358"/>
                </a:cubicBezTo>
                <a:cubicBezTo>
                  <a:pt x="10075" y="2144"/>
                  <a:pt x="10217" y="1953"/>
                  <a:pt x="10456" y="1953"/>
                </a:cubicBezTo>
                <a:close/>
                <a:moveTo>
                  <a:pt x="9408" y="2715"/>
                </a:moveTo>
                <a:cubicBezTo>
                  <a:pt x="9527" y="3025"/>
                  <a:pt x="9765" y="3263"/>
                  <a:pt x="10098" y="3382"/>
                </a:cubicBezTo>
                <a:lnTo>
                  <a:pt x="10098" y="4715"/>
                </a:lnTo>
                <a:cubicBezTo>
                  <a:pt x="9765" y="4835"/>
                  <a:pt x="9527" y="5097"/>
                  <a:pt x="9408" y="5406"/>
                </a:cubicBezTo>
                <a:lnTo>
                  <a:pt x="8217" y="5406"/>
                </a:lnTo>
                <a:cubicBezTo>
                  <a:pt x="7860" y="5406"/>
                  <a:pt x="7503" y="5263"/>
                  <a:pt x="7264" y="5025"/>
                </a:cubicBezTo>
                <a:lnTo>
                  <a:pt x="6764" y="4549"/>
                </a:lnTo>
                <a:lnTo>
                  <a:pt x="7431" y="3334"/>
                </a:lnTo>
                <a:cubicBezTo>
                  <a:pt x="7622" y="2953"/>
                  <a:pt x="8050" y="2715"/>
                  <a:pt x="8455" y="2715"/>
                </a:cubicBezTo>
                <a:close/>
                <a:moveTo>
                  <a:pt x="1073" y="5335"/>
                </a:moveTo>
                <a:cubicBezTo>
                  <a:pt x="1287" y="5335"/>
                  <a:pt x="1477" y="5501"/>
                  <a:pt x="1477" y="5716"/>
                </a:cubicBezTo>
                <a:cubicBezTo>
                  <a:pt x="1477" y="5930"/>
                  <a:pt x="1287" y="6097"/>
                  <a:pt x="1073" y="6097"/>
                </a:cubicBezTo>
                <a:cubicBezTo>
                  <a:pt x="882" y="6097"/>
                  <a:pt x="692" y="5906"/>
                  <a:pt x="692" y="5716"/>
                </a:cubicBezTo>
                <a:cubicBezTo>
                  <a:pt x="692" y="5501"/>
                  <a:pt x="882" y="5335"/>
                  <a:pt x="1073" y="5335"/>
                </a:cubicBezTo>
                <a:close/>
                <a:moveTo>
                  <a:pt x="10456" y="5358"/>
                </a:moveTo>
                <a:cubicBezTo>
                  <a:pt x="10670" y="5358"/>
                  <a:pt x="10837" y="5525"/>
                  <a:pt x="10837" y="5740"/>
                </a:cubicBezTo>
                <a:cubicBezTo>
                  <a:pt x="10837" y="5954"/>
                  <a:pt x="10670" y="6121"/>
                  <a:pt x="10456" y="6121"/>
                </a:cubicBezTo>
                <a:cubicBezTo>
                  <a:pt x="10241" y="6121"/>
                  <a:pt x="10075" y="5954"/>
                  <a:pt x="10075" y="5740"/>
                </a:cubicBezTo>
                <a:cubicBezTo>
                  <a:pt x="10075" y="5525"/>
                  <a:pt x="10241" y="5358"/>
                  <a:pt x="10456" y="5358"/>
                </a:cubicBezTo>
                <a:close/>
                <a:moveTo>
                  <a:pt x="3428" y="2707"/>
                </a:moveTo>
                <a:cubicBezTo>
                  <a:pt x="3726" y="2707"/>
                  <a:pt x="4032" y="2862"/>
                  <a:pt x="4264" y="3072"/>
                </a:cubicBezTo>
                <a:lnTo>
                  <a:pt x="5955" y="4668"/>
                </a:lnTo>
                <a:lnTo>
                  <a:pt x="5121" y="6240"/>
                </a:lnTo>
                <a:lnTo>
                  <a:pt x="4716" y="5859"/>
                </a:lnTo>
                <a:cubicBezTo>
                  <a:pt x="4335" y="5501"/>
                  <a:pt x="3811" y="5287"/>
                  <a:pt x="3287" y="5287"/>
                </a:cubicBezTo>
                <a:lnTo>
                  <a:pt x="2073" y="5287"/>
                </a:lnTo>
                <a:cubicBezTo>
                  <a:pt x="1954" y="5025"/>
                  <a:pt x="1716" y="4811"/>
                  <a:pt x="1430" y="4739"/>
                </a:cubicBezTo>
                <a:lnTo>
                  <a:pt x="1430" y="3382"/>
                </a:lnTo>
                <a:cubicBezTo>
                  <a:pt x="1763" y="3263"/>
                  <a:pt x="2001" y="3025"/>
                  <a:pt x="2120" y="2715"/>
                </a:cubicBezTo>
                <a:lnTo>
                  <a:pt x="3311" y="2715"/>
                </a:lnTo>
                <a:cubicBezTo>
                  <a:pt x="3350" y="2710"/>
                  <a:pt x="3389" y="2707"/>
                  <a:pt x="3428" y="2707"/>
                </a:cubicBezTo>
                <a:close/>
                <a:moveTo>
                  <a:pt x="6455" y="5168"/>
                </a:moveTo>
                <a:lnTo>
                  <a:pt x="6836" y="5525"/>
                </a:lnTo>
                <a:cubicBezTo>
                  <a:pt x="7217" y="5882"/>
                  <a:pt x="7717" y="6097"/>
                  <a:pt x="8241" y="6097"/>
                </a:cubicBezTo>
                <a:lnTo>
                  <a:pt x="9408" y="6097"/>
                </a:lnTo>
                <a:cubicBezTo>
                  <a:pt x="9527" y="6430"/>
                  <a:pt x="9765" y="6668"/>
                  <a:pt x="10098" y="6787"/>
                </a:cubicBezTo>
                <a:lnTo>
                  <a:pt x="10098" y="8121"/>
                </a:lnTo>
                <a:cubicBezTo>
                  <a:pt x="9836" y="8216"/>
                  <a:pt x="9598" y="8407"/>
                  <a:pt x="9479" y="8692"/>
                </a:cubicBezTo>
                <a:lnTo>
                  <a:pt x="8241" y="8692"/>
                </a:lnTo>
                <a:cubicBezTo>
                  <a:pt x="7931" y="8669"/>
                  <a:pt x="7574" y="8550"/>
                  <a:pt x="7312" y="8264"/>
                </a:cubicBezTo>
                <a:lnTo>
                  <a:pt x="5645" y="6716"/>
                </a:lnTo>
                <a:lnTo>
                  <a:pt x="6455" y="5168"/>
                </a:lnTo>
                <a:close/>
                <a:moveTo>
                  <a:pt x="3287" y="5954"/>
                </a:moveTo>
                <a:cubicBezTo>
                  <a:pt x="3645" y="5954"/>
                  <a:pt x="4002" y="6097"/>
                  <a:pt x="4240" y="6335"/>
                </a:cubicBezTo>
                <a:lnTo>
                  <a:pt x="4764" y="6835"/>
                </a:lnTo>
                <a:lnTo>
                  <a:pt x="4097" y="8121"/>
                </a:lnTo>
                <a:cubicBezTo>
                  <a:pt x="3883" y="8502"/>
                  <a:pt x="3502" y="8740"/>
                  <a:pt x="3049" y="8740"/>
                </a:cubicBezTo>
                <a:lnTo>
                  <a:pt x="2097" y="8740"/>
                </a:lnTo>
                <a:cubicBezTo>
                  <a:pt x="1978" y="8431"/>
                  <a:pt x="1739" y="8192"/>
                  <a:pt x="1406" y="8073"/>
                </a:cubicBezTo>
                <a:lnTo>
                  <a:pt x="1406" y="6716"/>
                </a:lnTo>
                <a:cubicBezTo>
                  <a:pt x="1763" y="6597"/>
                  <a:pt x="2025" y="6311"/>
                  <a:pt x="2120" y="5954"/>
                </a:cubicBezTo>
                <a:close/>
                <a:moveTo>
                  <a:pt x="1073" y="8716"/>
                </a:moveTo>
                <a:cubicBezTo>
                  <a:pt x="1287" y="8716"/>
                  <a:pt x="1477" y="8907"/>
                  <a:pt x="1477" y="9097"/>
                </a:cubicBezTo>
                <a:cubicBezTo>
                  <a:pt x="1477" y="9312"/>
                  <a:pt x="1287" y="9502"/>
                  <a:pt x="1073" y="9502"/>
                </a:cubicBezTo>
                <a:cubicBezTo>
                  <a:pt x="882" y="9502"/>
                  <a:pt x="692" y="9312"/>
                  <a:pt x="692" y="9097"/>
                </a:cubicBezTo>
                <a:cubicBezTo>
                  <a:pt x="692" y="8907"/>
                  <a:pt x="882" y="8716"/>
                  <a:pt x="1073" y="8716"/>
                </a:cubicBezTo>
                <a:close/>
                <a:moveTo>
                  <a:pt x="10456" y="8716"/>
                </a:moveTo>
                <a:cubicBezTo>
                  <a:pt x="10670" y="8716"/>
                  <a:pt x="10837" y="8907"/>
                  <a:pt x="10837" y="9097"/>
                </a:cubicBezTo>
                <a:cubicBezTo>
                  <a:pt x="10837" y="9312"/>
                  <a:pt x="10670" y="9502"/>
                  <a:pt x="10456" y="9502"/>
                </a:cubicBezTo>
                <a:cubicBezTo>
                  <a:pt x="10241" y="9502"/>
                  <a:pt x="10075" y="9312"/>
                  <a:pt x="10075" y="9097"/>
                </a:cubicBezTo>
                <a:cubicBezTo>
                  <a:pt x="10075" y="8907"/>
                  <a:pt x="10241" y="8716"/>
                  <a:pt x="10456" y="8716"/>
                </a:cubicBezTo>
                <a:close/>
                <a:moveTo>
                  <a:pt x="763" y="0"/>
                </a:moveTo>
                <a:lnTo>
                  <a:pt x="763" y="1358"/>
                </a:lnTo>
                <a:cubicBezTo>
                  <a:pt x="334" y="1524"/>
                  <a:pt x="1" y="1905"/>
                  <a:pt x="1" y="2382"/>
                </a:cubicBezTo>
                <a:cubicBezTo>
                  <a:pt x="1" y="2858"/>
                  <a:pt x="311" y="3239"/>
                  <a:pt x="763" y="3382"/>
                </a:cubicBezTo>
                <a:lnTo>
                  <a:pt x="763" y="4739"/>
                </a:lnTo>
                <a:cubicBezTo>
                  <a:pt x="334" y="4882"/>
                  <a:pt x="1" y="5263"/>
                  <a:pt x="1" y="5740"/>
                </a:cubicBezTo>
                <a:cubicBezTo>
                  <a:pt x="1" y="6216"/>
                  <a:pt x="311" y="6597"/>
                  <a:pt x="763" y="6764"/>
                </a:cubicBezTo>
                <a:lnTo>
                  <a:pt x="763" y="8097"/>
                </a:lnTo>
                <a:cubicBezTo>
                  <a:pt x="334" y="8240"/>
                  <a:pt x="1" y="8621"/>
                  <a:pt x="1" y="9097"/>
                </a:cubicBezTo>
                <a:cubicBezTo>
                  <a:pt x="1" y="9574"/>
                  <a:pt x="311" y="9955"/>
                  <a:pt x="763" y="10121"/>
                </a:cubicBezTo>
                <a:lnTo>
                  <a:pt x="763" y="11479"/>
                </a:lnTo>
                <a:lnTo>
                  <a:pt x="1430" y="11479"/>
                </a:lnTo>
                <a:lnTo>
                  <a:pt x="1430" y="10121"/>
                </a:lnTo>
                <a:cubicBezTo>
                  <a:pt x="1430" y="10121"/>
                  <a:pt x="2001" y="9764"/>
                  <a:pt x="2097" y="9455"/>
                </a:cubicBezTo>
                <a:lnTo>
                  <a:pt x="3049" y="9455"/>
                </a:lnTo>
                <a:cubicBezTo>
                  <a:pt x="3740" y="9455"/>
                  <a:pt x="4359" y="9074"/>
                  <a:pt x="4692" y="8454"/>
                </a:cubicBezTo>
                <a:lnTo>
                  <a:pt x="5288" y="7335"/>
                </a:lnTo>
                <a:lnTo>
                  <a:pt x="6836" y="8764"/>
                </a:lnTo>
                <a:cubicBezTo>
                  <a:pt x="7217" y="9121"/>
                  <a:pt x="8241" y="9335"/>
                  <a:pt x="8241" y="9335"/>
                </a:cubicBezTo>
                <a:lnTo>
                  <a:pt x="9408" y="9335"/>
                </a:lnTo>
                <a:cubicBezTo>
                  <a:pt x="9503" y="9693"/>
                  <a:pt x="9765" y="10002"/>
                  <a:pt x="10122" y="10121"/>
                </a:cubicBezTo>
                <a:lnTo>
                  <a:pt x="10122" y="11479"/>
                </a:lnTo>
                <a:lnTo>
                  <a:pt x="10789" y="11479"/>
                </a:lnTo>
                <a:lnTo>
                  <a:pt x="10789" y="10121"/>
                </a:lnTo>
                <a:cubicBezTo>
                  <a:pt x="11218" y="9955"/>
                  <a:pt x="11527" y="9574"/>
                  <a:pt x="11527" y="9097"/>
                </a:cubicBezTo>
                <a:cubicBezTo>
                  <a:pt x="11527" y="8621"/>
                  <a:pt x="11218" y="8240"/>
                  <a:pt x="10813" y="8097"/>
                </a:cubicBezTo>
                <a:lnTo>
                  <a:pt x="10813" y="6740"/>
                </a:lnTo>
                <a:cubicBezTo>
                  <a:pt x="11194" y="6597"/>
                  <a:pt x="11527" y="6192"/>
                  <a:pt x="11527" y="5740"/>
                </a:cubicBezTo>
                <a:cubicBezTo>
                  <a:pt x="11527" y="5263"/>
                  <a:pt x="11241" y="4882"/>
                  <a:pt x="10813" y="4739"/>
                </a:cubicBezTo>
                <a:lnTo>
                  <a:pt x="10813" y="3382"/>
                </a:lnTo>
                <a:cubicBezTo>
                  <a:pt x="11241" y="3239"/>
                  <a:pt x="11527" y="2858"/>
                  <a:pt x="11527" y="2382"/>
                </a:cubicBezTo>
                <a:cubicBezTo>
                  <a:pt x="11527" y="1905"/>
                  <a:pt x="11241" y="1524"/>
                  <a:pt x="10813" y="1358"/>
                </a:cubicBezTo>
                <a:lnTo>
                  <a:pt x="10813" y="0"/>
                </a:lnTo>
                <a:lnTo>
                  <a:pt x="10122" y="0"/>
                </a:lnTo>
                <a:lnTo>
                  <a:pt x="10122" y="1358"/>
                </a:lnTo>
                <a:cubicBezTo>
                  <a:pt x="9813" y="1477"/>
                  <a:pt x="9574" y="1715"/>
                  <a:pt x="9455" y="2048"/>
                </a:cubicBezTo>
                <a:lnTo>
                  <a:pt x="8503" y="2048"/>
                </a:lnTo>
                <a:cubicBezTo>
                  <a:pt x="7812" y="2048"/>
                  <a:pt x="7193" y="2429"/>
                  <a:pt x="6860" y="3025"/>
                </a:cubicBezTo>
                <a:lnTo>
                  <a:pt x="6288" y="4073"/>
                </a:lnTo>
                <a:lnTo>
                  <a:pt x="4716" y="2620"/>
                </a:lnTo>
                <a:cubicBezTo>
                  <a:pt x="4335" y="2263"/>
                  <a:pt x="3811" y="2048"/>
                  <a:pt x="3287" y="2048"/>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3" name="Google Shape;22493;p86"/>
          <p:cNvSpPr/>
          <p:nvPr/>
        </p:nvSpPr>
        <p:spPr>
          <a:xfrm>
            <a:off x="5513112" y="1934746"/>
            <a:ext cx="337712" cy="339124"/>
          </a:xfrm>
          <a:custGeom>
            <a:rect b="b" l="l" r="r" t="t"/>
            <a:pathLst>
              <a:path extrusionOk="0" h="11527" w="11479">
                <a:moveTo>
                  <a:pt x="4644" y="2430"/>
                </a:moveTo>
                <a:lnTo>
                  <a:pt x="4644" y="10812"/>
                </a:lnTo>
                <a:lnTo>
                  <a:pt x="3858" y="10812"/>
                </a:lnTo>
                <a:lnTo>
                  <a:pt x="3858" y="4692"/>
                </a:lnTo>
                <a:lnTo>
                  <a:pt x="3858" y="2430"/>
                </a:lnTo>
                <a:close/>
                <a:moveTo>
                  <a:pt x="3192" y="5359"/>
                </a:moveTo>
                <a:lnTo>
                  <a:pt x="3192" y="10836"/>
                </a:lnTo>
                <a:lnTo>
                  <a:pt x="2406" y="10836"/>
                </a:lnTo>
                <a:lnTo>
                  <a:pt x="2406" y="5359"/>
                </a:lnTo>
                <a:close/>
                <a:moveTo>
                  <a:pt x="6097" y="3906"/>
                </a:moveTo>
                <a:lnTo>
                  <a:pt x="6097" y="10836"/>
                </a:lnTo>
                <a:lnTo>
                  <a:pt x="5335" y="10836"/>
                </a:lnTo>
                <a:lnTo>
                  <a:pt x="5335" y="3906"/>
                </a:lnTo>
                <a:close/>
                <a:moveTo>
                  <a:pt x="7597" y="691"/>
                </a:moveTo>
                <a:lnTo>
                  <a:pt x="7597" y="10836"/>
                </a:lnTo>
                <a:lnTo>
                  <a:pt x="6811" y="10836"/>
                </a:lnTo>
                <a:lnTo>
                  <a:pt x="6811" y="691"/>
                </a:lnTo>
                <a:close/>
                <a:moveTo>
                  <a:pt x="9050" y="2454"/>
                </a:moveTo>
                <a:lnTo>
                  <a:pt x="9050" y="10836"/>
                </a:lnTo>
                <a:lnTo>
                  <a:pt x="8264" y="10836"/>
                </a:lnTo>
                <a:lnTo>
                  <a:pt x="8264" y="2454"/>
                </a:lnTo>
                <a:close/>
                <a:moveTo>
                  <a:pt x="6121" y="1"/>
                </a:moveTo>
                <a:lnTo>
                  <a:pt x="6121" y="3263"/>
                </a:lnTo>
                <a:lnTo>
                  <a:pt x="5359" y="3263"/>
                </a:lnTo>
                <a:lnTo>
                  <a:pt x="5359" y="1787"/>
                </a:lnTo>
                <a:lnTo>
                  <a:pt x="3215" y="1787"/>
                </a:lnTo>
                <a:lnTo>
                  <a:pt x="3215" y="4692"/>
                </a:lnTo>
                <a:lnTo>
                  <a:pt x="1739" y="4692"/>
                </a:lnTo>
                <a:lnTo>
                  <a:pt x="1739" y="10836"/>
                </a:lnTo>
                <a:lnTo>
                  <a:pt x="0" y="10836"/>
                </a:lnTo>
                <a:lnTo>
                  <a:pt x="0" y="11527"/>
                </a:lnTo>
                <a:lnTo>
                  <a:pt x="11479" y="11527"/>
                </a:lnTo>
                <a:lnTo>
                  <a:pt x="11479" y="10836"/>
                </a:lnTo>
                <a:lnTo>
                  <a:pt x="9740" y="10836"/>
                </a:lnTo>
                <a:lnTo>
                  <a:pt x="9740" y="1763"/>
                </a:lnTo>
                <a:lnTo>
                  <a:pt x="8264" y="1763"/>
                </a:lnTo>
                <a:lnTo>
                  <a:pt x="8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94" name="Google Shape;22494;p86"/>
          <p:cNvGrpSpPr/>
          <p:nvPr/>
        </p:nvGrpSpPr>
        <p:grpSpPr>
          <a:xfrm>
            <a:off x="6252608" y="1967666"/>
            <a:ext cx="338448" cy="313908"/>
            <a:chOff x="5871608" y="1967666"/>
            <a:chExt cx="338448" cy="313908"/>
          </a:xfrm>
        </p:grpSpPr>
        <p:sp>
          <p:nvSpPr>
            <p:cNvPr id="22495" name="Google Shape;22495;p86"/>
            <p:cNvSpPr/>
            <p:nvPr/>
          </p:nvSpPr>
          <p:spPr>
            <a:xfrm>
              <a:off x="5871608" y="2046158"/>
              <a:ext cx="338448" cy="63076"/>
            </a:xfrm>
            <a:custGeom>
              <a:rect b="b" l="l" r="r" t="t"/>
              <a:pathLst>
                <a:path extrusionOk="0" h="2144" w="11504">
                  <a:moveTo>
                    <a:pt x="7693" y="691"/>
                  </a:moveTo>
                  <a:lnTo>
                    <a:pt x="8074" y="1072"/>
                  </a:lnTo>
                  <a:lnTo>
                    <a:pt x="7693" y="1453"/>
                  </a:lnTo>
                  <a:lnTo>
                    <a:pt x="668" y="1453"/>
                  </a:lnTo>
                  <a:lnTo>
                    <a:pt x="668" y="691"/>
                  </a:lnTo>
                  <a:close/>
                  <a:moveTo>
                    <a:pt x="10860" y="715"/>
                  </a:moveTo>
                  <a:lnTo>
                    <a:pt x="10860" y="1500"/>
                  </a:lnTo>
                  <a:lnTo>
                    <a:pt x="8669" y="1500"/>
                  </a:lnTo>
                  <a:lnTo>
                    <a:pt x="9074" y="1096"/>
                  </a:lnTo>
                  <a:lnTo>
                    <a:pt x="8669" y="715"/>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6" name="Google Shape;22496;p86"/>
            <p:cNvSpPr/>
            <p:nvPr/>
          </p:nvSpPr>
          <p:spPr>
            <a:xfrm>
              <a:off x="5871608" y="2133034"/>
              <a:ext cx="338448" cy="63076"/>
            </a:xfrm>
            <a:custGeom>
              <a:rect b="b" l="l" r="r" t="t"/>
              <a:pathLst>
                <a:path extrusionOk="0" h="2144" w="11504">
                  <a:moveTo>
                    <a:pt x="5955" y="643"/>
                  </a:moveTo>
                  <a:lnTo>
                    <a:pt x="6359" y="1048"/>
                  </a:lnTo>
                  <a:lnTo>
                    <a:pt x="5955" y="1429"/>
                  </a:lnTo>
                  <a:lnTo>
                    <a:pt x="668" y="1429"/>
                  </a:lnTo>
                  <a:lnTo>
                    <a:pt x="668" y="643"/>
                  </a:lnTo>
                  <a:close/>
                  <a:moveTo>
                    <a:pt x="10860" y="691"/>
                  </a:moveTo>
                  <a:lnTo>
                    <a:pt x="10860" y="1453"/>
                  </a:lnTo>
                  <a:lnTo>
                    <a:pt x="6955" y="1453"/>
                  </a:lnTo>
                  <a:lnTo>
                    <a:pt x="7336" y="1072"/>
                  </a:lnTo>
                  <a:lnTo>
                    <a:pt x="6955" y="691"/>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7" name="Google Shape;22497;p86"/>
            <p:cNvSpPr/>
            <p:nvPr/>
          </p:nvSpPr>
          <p:spPr>
            <a:xfrm>
              <a:off x="5871608" y="2218497"/>
              <a:ext cx="338448" cy="63076"/>
            </a:xfrm>
            <a:custGeom>
              <a:rect b="b" l="l" r="r" t="t"/>
              <a:pathLst>
                <a:path extrusionOk="0" h="2144" w="11504">
                  <a:moveTo>
                    <a:pt x="4002" y="691"/>
                  </a:moveTo>
                  <a:lnTo>
                    <a:pt x="4383" y="1072"/>
                  </a:lnTo>
                  <a:lnTo>
                    <a:pt x="4002" y="1453"/>
                  </a:lnTo>
                  <a:lnTo>
                    <a:pt x="668" y="1453"/>
                  </a:lnTo>
                  <a:lnTo>
                    <a:pt x="668" y="691"/>
                  </a:lnTo>
                  <a:close/>
                  <a:moveTo>
                    <a:pt x="10860" y="691"/>
                  </a:moveTo>
                  <a:lnTo>
                    <a:pt x="10860" y="1477"/>
                  </a:lnTo>
                  <a:lnTo>
                    <a:pt x="4978" y="1477"/>
                  </a:lnTo>
                  <a:lnTo>
                    <a:pt x="5359" y="1072"/>
                  </a:lnTo>
                  <a:lnTo>
                    <a:pt x="4978" y="691"/>
                  </a:lnTo>
                  <a:close/>
                  <a:moveTo>
                    <a:pt x="1" y="0"/>
                  </a:moveTo>
                  <a:lnTo>
                    <a:pt x="1" y="2144"/>
                  </a:lnTo>
                  <a:lnTo>
                    <a:pt x="11503" y="2144"/>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8" name="Google Shape;22498;p86"/>
            <p:cNvSpPr/>
            <p:nvPr/>
          </p:nvSpPr>
          <p:spPr>
            <a:xfrm>
              <a:off x="6149770" y="2006912"/>
              <a:ext cx="60282" cy="19653"/>
            </a:xfrm>
            <a:custGeom>
              <a:rect b="b" l="l" r="r" t="t"/>
              <a:pathLst>
                <a:path extrusionOk="0" h="668" w="2049">
                  <a:moveTo>
                    <a:pt x="0" y="1"/>
                  </a:moveTo>
                  <a:lnTo>
                    <a:pt x="0" y="667"/>
                  </a:lnTo>
                  <a:lnTo>
                    <a:pt x="2048" y="66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9" name="Google Shape;22499;p86"/>
            <p:cNvSpPr/>
            <p:nvPr/>
          </p:nvSpPr>
          <p:spPr>
            <a:xfrm>
              <a:off x="6149770" y="1967666"/>
              <a:ext cx="60282" cy="19653"/>
            </a:xfrm>
            <a:custGeom>
              <a:rect b="b" l="l" r="r" t="t"/>
              <a:pathLst>
                <a:path extrusionOk="0" h="668" w="2049">
                  <a:moveTo>
                    <a:pt x="0" y="1"/>
                  </a:moveTo>
                  <a:lnTo>
                    <a:pt x="0" y="668"/>
                  </a:lnTo>
                  <a:lnTo>
                    <a:pt x="2048" y="668"/>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0" name="Google Shape;22500;p86"/>
            <p:cNvSpPr/>
            <p:nvPr/>
          </p:nvSpPr>
          <p:spPr>
            <a:xfrm>
              <a:off x="6109141" y="200691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1" name="Google Shape;22501;p86"/>
            <p:cNvSpPr/>
            <p:nvPr/>
          </p:nvSpPr>
          <p:spPr>
            <a:xfrm>
              <a:off x="6109141" y="1967666"/>
              <a:ext cx="20329" cy="19653"/>
            </a:xfrm>
            <a:custGeom>
              <a:rect b="b" l="l" r="r" t="t"/>
              <a:pathLst>
                <a:path extrusionOk="0" h="668" w="691">
                  <a:moveTo>
                    <a:pt x="0" y="1"/>
                  </a:moveTo>
                  <a:lnTo>
                    <a:pt x="0"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02" name="Google Shape;22502;p86"/>
          <p:cNvSpPr/>
          <p:nvPr/>
        </p:nvSpPr>
        <p:spPr>
          <a:xfrm>
            <a:off x="6974629" y="1923508"/>
            <a:ext cx="343331" cy="337065"/>
          </a:xfrm>
          <a:custGeom>
            <a:rect b="b" l="l" r="r" t="t"/>
            <a:pathLst>
              <a:path extrusionOk="0" h="11457" w="11670">
                <a:moveTo>
                  <a:pt x="4406" y="668"/>
                </a:moveTo>
                <a:cubicBezTo>
                  <a:pt x="4763" y="668"/>
                  <a:pt x="5025" y="930"/>
                  <a:pt x="5025" y="1288"/>
                </a:cubicBezTo>
                <a:cubicBezTo>
                  <a:pt x="5025" y="1645"/>
                  <a:pt x="4763" y="1907"/>
                  <a:pt x="4406" y="1907"/>
                </a:cubicBezTo>
                <a:cubicBezTo>
                  <a:pt x="4049" y="1907"/>
                  <a:pt x="3787" y="1621"/>
                  <a:pt x="3787" y="1288"/>
                </a:cubicBezTo>
                <a:cubicBezTo>
                  <a:pt x="3787" y="930"/>
                  <a:pt x="4049" y="668"/>
                  <a:pt x="4406" y="668"/>
                </a:cubicBezTo>
                <a:close/>
                <a:moveTo>
                  <a:pt x="10336" y="1621"/>
                </a:moveTo>
                <a:cubicBezTo>
                  <a:pt x="10693" y="1621"/>
                  <a:pt x="10955" y="1883"/>
                  <a:pt x="10955" y="2240"/>
                </a:cubicBezTo>
                <a:cubicBezTo>
                  <a:pt x="10955" y="2597"/>
                  <a:pt x="10693" y="2859"/>
                  <a:pt x="10336" y="2859"/>
                </a:cubicBezTo>
                <a:cubicBezTo>
                  <a:pt x="9978" y="2859"/>
                  <a:pt x="9716" y="2597"/>
                  <a:pt x="9716" y="2240"/>
                </a:cubicBezTo>
                <a:cubicBezTo>
                  <a:pt x="9716" y="1883"/>
                  <a:pt x="9978" y="1621"/>
                  <a:pt x="10336" y="1621"/>
                </a:cubicBezTo>
                <a:close/>
                <a:moveTo>
                  <a:pt x="1429" y="3574"/>
                </a:moveTo>
                <a:cubicBezTo>
                  <a:pt x="1786" y="3574"/>
                  <a:pt x="2048" y="3836"/>
                  <a:pt x="2048" y="4193"/>
                </a:cubicBezTo>
                <a:cubicBezTo>
                  <a:pt x="2048" y="4550"/>
                  <a:pt x="1786" y="4836"/>
                  <a:pt x="1429" y="4836"/>
                </a:cubicBezTo>
                <a:cubicBezTo>
                  <a:pt x="1072" y="4836"/>
                  <a:pt x="810" y="4550"/>
                  <a:pt x="810" y="4193"/>
                </a:cubicBezTo>
                <a:cubicBezTo>
                  <a:pt x="810" y="3836"/>
                  <a:pt x="1072" y="3574"/>
                  <a:pt x="1429" y="3574"/>
                </a:cubicBezTo>
                <a:close/>
                <a:moveTo>
                  <a:pt x="7359" y="4383"/>
                </a:moveTo>
                <a:cubicBezTo>
                  <a:pt x="7716" y="4383"/>
                  <a:pt x="7978" y="4645"/>
                  <a:pt x="7978" y="5003"/>
                </a:cubicBezTo>
                <a:cubicBezTo>
                  <a:pt x="7978" y="5360"/>
                  <a:pt x="7716" y="5622"/>
                  <a:pt x="7359" y="5622"/>
                </a:cubicBezTo>
                <a:cubicBezTo>
                  <a:pt x="7025" y="5622"/>
                  <a:pt x="6740" y="5336"/>
                  <a:pt x="6740" y="5003"/>
                </a:cubicBezTo>
                <a:cubicBezTo>
                  <a:pt x="6740" y="4645"/>
                  <a:pt x="7002" y="4383"/>
                  <a:pt x="7359" y="4383"/>
                </a:cubicBezTo>
                <a:close/>
                <a:moveTo>
                  <a:pt x="2858" y="9718"/>
                </a:moveTo>
                <a:lnTo>
                  <a:pt x="2858" y="10813"/>
                </a:lnTo>
                <a:lnTo>
                  <a:pt x="810" y="10813"/>
                </a:lnTo>
                <a:lnTo>
                  <a:pt x="810" y="9718"/>
                </a:lnTo>
                <a:close/>
                <a:moveTo>
                  <a:pt x="5573" y="9718"/>
                </a:moveTo>
                <a:lnTo>
                  <a:pt x="5573" y="10813"/>
                </a:lnTo>
                <a:lnTo>
                  <a:pt x="3525" y="10813"/>
                </a:lnTo>
                <a:lnTo>
                  <a:pt x="3525" y="9718"/>
                </a:lnTo>
                <a:close/>
                <a:moveTo>
                  <a:pt x="8240" y="9718"/>
                </a:moveTo>
                <a:lnTo>
                  <a:pt x="8240" y="10813"/>
                </a:lnTo>
                <a:lnTo>
                  <a:pt x="6192" y="10813"/>
                </a:lnTo>
                <a:lnTo>
                  <a:pt x="6192" y="9718"/>
                </a:lnTo>
                <a:close/>
                <a:moveTo>
                  <a:pt x="10955" y="9718"/>
                </a:moveTo>
                <a:lnTo>
                  <a:pt x="10955" y="10813"/>
                </a:lnTo>
                <a:lnTo>
                  <a:pt x="8907" y="10813"/>
                </a:lnTo>
                <a:lnTo>
                  <a:pt x="8907" y="9718"/>
                </a:lnTo>
                <a:close/>
                <a:moveTo>
                  <a:pt x="4339" y="1"/>
                </a:moveTo>
                <a:cubicBezTo>
                  <a:pt x="3619" y="1"/>
                  <a:pt x="3001" y="587"/>
                  <a:pt x="3001" y="1311"/>
                </a:cubicBezTo>
                <a:cubicBezTo>
                  <a:pt x="3001" y="1907"/>
                  <a:pt x="3429" y="2407"/>
                  <a:pt x="3953" y="2574"/>
                </a:cubicBezTo>
                <a:lnTo>
                  <a:pt x="3953" y="9051"/>
                </a:lnTo>
                <a:lnTo>
                  <a:pt x="1667" y="9027"/>
                </a:lnTo>
                <a:lnTo>
                  <a:pt x="1667" y="5455"/>
                </a:lnTo>
                <a:cubicBezTo>
                  <a:pt x="2239" y="5312"/>
                  <a:pt x="2643" y="4765"/>
                  <a:pt x="2620" y="4145"/>
                </a:cubicBezTo>
                <a:cubicBezTo>
                  <a:pt x="2596" y="3479"/>
                  <a:pt x="2048" y="2931"/>
                  <a:pt x="1381" y="2883"/>
                </a:cubicBezTo>
                <a:cubicBezTo>
                  <a:pt x="1367" y="2883"/>
                  <a:pt x="1352" y="2882"/>
                  <a:pt x="1337" y="2882"/>
                </a:cubicBezTo>
                <a:cubicBezTo>
                  <a:pt x="595" y="2882"/>
                  <a:pt x="0" y="3469"/>
                  <a:pt x="0" y="4193"/>
                </a:cubicBezTo>
                <a:cubicBezTo>
                  <a:pt x="0" y="4788"/>
                  <a:pt x="429" y="5312"/>
                  <a:pt x="953" y="5455"/>
                </a:cubicBezTo>
                <a:lnTo>
                  <a:pt x="953" y="9027"/>
                </a:lnTo>
                <a:lnTo>
                  <a:pt x="0" y="9027"/>
                </a:lnTo>
                <a:lnTo>
                  <a:pt x="0" y="11456"/>
                </a:lnTo>
                <a:lnTo>
                  <a:pt x="11502" y="11456"/>
                </a:lnTo>
                <a:lnTo>
                  <a:pt x="11502" y="9027"/>
                </a:lnTo>
                <a:lnTo>
                  <a:pt x="10550" y="9051"/>
                </a:lnTo>
                <a:lnTo>
                  <a:pt x="10550" y="3526"/>
                </a:lnTo>
                <a:lnTo>
                  <a:pt x="10693" y="3526"/>
                </a:lnTo>
                <a:cubicBezTo>
                  <a:pt x="11264" y="3359"/>
                  <a:pt x="11669" y="2836"/>
                  <a:pt x="11645" y="2216"/>
                </a:cubicBezTo>
                <a:cubicBezTo>
                  <a:pt x="11622" y="1550"/>
                  <a:pt x="11074" y="978"/>
                  <a:pt x="10383" y="954"/>
                </a:cubicBezTo>
                <a:cubicBezTo>
                  <a:pt x="10369" y="954"/>
                  <a:pt x="10355" y="954"/>
                  <a:pt x="10340" y="954"/>
                </a:cubicBezTo>
                <a:cubicBezTo>
                  <a:pt x="9621" y="954"/>
                  <a:pt x="9026" y="1540"/>
                  <a:pt x="9026" y="2264"/>
                </a:cubicBezTo>
                <a:cubicBezTo>
                  <a:pt x="9026" y="2859"/>
                  <a:pt x="9431" y="3359"/>
                  <a:pt x="9978" y="3526"/>
                </a:cubicBezTo>
                <a:lnTo>
                  <a:pt x="9978" y="9051"/>
                </a:lnTo>
                <a:lnTo>
                  <a:pt x="7692" y="9051"/>
                </a:lnTo>
                <a:lnTo>
                  <a:pt x="7692" y="6265"/>
                </a:lnTo>
                <a:cubicBezTo>
                  <a:pt x="8240" y="6098"/>
                  <a:pt x="8669" y="5574"/>
                  <a:pt x="8645" y="4955"/>
                </a:cubicBezTo>
                <a:cubicBezTo>
                  <a:pt x="8597" y="4288"/>
                  <a:pt x="8073" y="3717"/>
                  <a:pt x="7383" y="3693"/>
                </a:cubicBezTo>
                <a:cubicBezTo>
                  <a:pt x="7368" y="3692"/>
                  <a:pt x="7354" y="3692"/>
                  <a:pt x="7340" y="3692"/>
                </a:cubicBezTo>
                <a:cubicBezTo>
                  <a:pt x="6621" y="3692"/>
                  <a:pt x="6025" y="4279"/>
                  <a:pt x="6025" y="5003"/>
                </a:cubicBezTo>
                <a:cubicBezTo>
                  <a:pt x="6025" y="5598"/>
                  <a:pt x="6430" y="6098"/>
                  <a:pt x="6978" y="6265"/>
                </a:cubicBezTo>
                <a:lnTo>
                  <a:pt x="6978" y="9051"/>
                </a:lnTo>
                <a:lnTo>
                  <a:pt x="4668" y="9051"/>
                </a:lnTo>
                <a:lnTo>
                  <a:pt x="4668" y="2574"/>
                </a:lnTo>
                <a:cubicBezTo>
                  <a:pt x="5239" y="2407"/>
                  <a:pt x="5668" y="1883"/>
                  <a:pt x="5620" y="1264"/>
                </a:cubicBezTo>
                <a:cubicBezTo>
                  <a:pt x="5596" y="597"/>
                  <a:pt x="5073" y="25"/>
                  <a:pt x="4382" y="2"/>
                </a:cubicBezTo>
                <a:cubicBezTo>
                  <a:pt x="4368" y="1"/>
                  <a:pt x="4353" y="1"/>
                  <a:pt x="4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03" name="Google Shape;22503;p86"/>
          <p:cNvGrpSpPr/>
          <p:nvPr/>
        </p:nvGrpSpPr>
        <p:grpSpPr>
          <a:xfrm>
            <a:off x="7709919" y="1934040"/>
            <a:ext cx="340537" cy="339830"/>
            <a:chOff x="7024119" y="1934040"/>
            <a:chExt cx="340537" cy="339830"/>
          </a:xfrm>
        </p:grpSpPr>
        <p:sp>
          <p:nvSpPr>
            <p:cNvPr id="22504" name="Google Shape;22504;p86"/>
            <p:cNvSpPr/>
            <p:nvPr/>
          </p:nvSpPr>
          <p:spPr>
            <a:xfrm>
              <a:off x="7024119" y="1934040"/>
              <a:ext cx="340537" cy="339830"/>
            </a:xfrm>
            <a:custGeom>
              <a:rect b="b" l="l" r="r" t="t"/>
              <a:pathLst>
                <a:path extrusionOk="0" h="11551" w="11575">
                  <a:moveTo>
                    <a:pt x="5811" y="691"/>
                  </a:moveTo>
                  <a:cubicBezTo>
                    <a:pt x="8503" y="691"/>
                    <a:pt x="10693" y="2763"/>
                    <a:pt x="10884" y="5431"/>
                  </a:cubicBezTo>
                  <a:lnTo>
                    <a:pt x="9788" y="5431"/>
                  </a:lnTo>
                  <a:cubicBezTo>
                    <a:pt x="9598" y="3359"/>
                    <a:pt x="7907" y="1763"/>
                    <a:pt x="5811" y="1763"/>
                  </a:cubicBezTo>
                  <a:cubicBezTo>
                    <a:pt x="3740" y="1763"/>
                    <a:pt x="2001" y="3359"/>
                    <a:pt x="1858" y="5431"/>
                  </a:cubicBezTo>
                  <a:lnTo>
                    <a:pt x="763" y="5431"/>
                  </a:lnTo>
                  <a:cubicBezTo>
                    <a:pt x="906" y="2811"/>
                    <a:pt x="3120" y="691"/>
                    <a:pt x="5811" y="691"/>
                  </a:cubicBezTo>
                  <a:close/>
                  <a:moveTo>
                    <a:pt x="5811" y="3930"/>
                  </a:moveTo>
                  <a:cubicBezTo>
                    <a:pt x="6835" y="3930"/>
                    <a:pt x="7669" y="4764"/>
                    <a:pt x="7669" y="5788"/>
                  </a:cubicBezTo>
                  <a:cubicBezTo>
                    <a:pt x="7669" y="6788"/>
                    <a:pt x="6835" y="7621"/>
                    <a:pt x="5811" y="7621"/>
                  </a:cubicBezTo>
                  <a:cubicBezTo>
                    <a:pt x="4811" y="7621"/>
                    <a:pt x="3978" y="6788"/>
                    <a:pt x="3978" y="5788"/>
                  </a:cubicBezTo>
                  <a:cubicBezTo>
                    <a:pt x="3978" y="4764"/>
                    <a:pt x="4811" y="3930"/>
                    <a:pt x="5811" y="3930"/>
                  </a:cubicBezTo>
                  <a:close/>
                  <a:moveTo>
                    <a:pt x="5454" y="2478"/>
                  </a:moveTo>
                  <a:lnTo>
                    <a:pt x="5454" y="3287"/>
                  </a:lnTo>
                  <a:cubicBezTo>
                    <a:pt x="4240" y="3454"/>
                    <a:pt x="3263" y="4502"/>
                    <a:pt x="3263" y="5788"/>
                  </a:cubicBezTo>
                  <a:cubicBezTo>
                    <a:pt x="3263" y="7050"/>
                    <a:pt x="4216" y="8122"/>
                    <a:pt x="5454" y="8288"/>
                  </a:cubicBezTo>
                  <a:lnTo>
                    <a:pt x="5454" y="9074"/>
                  </a:lnTo>
                  <a:cubicBezTo>
                    <a:pt x="3787" y="8907"/>
                    <a:pt x="2477" y="7502"/>
                    <a:pt x="2477" y="5788"/>
                  </a:cubicBezTo>
                  <a:cubicBezTo>
                    <a:pt x="2477" y="4049"/>
                    <a:pt x="3787" y="2644"/>
                    <a:pt x="5454" y="2478"/>
                  </a:cubicBezTo>
                  <a:close/>
                  <a:moveTo>
                    <a:pt x="6145" y="2478"/>
                  </a:moveTo>
                  <a:cubicBezTo>
                    <a:pt x="7812" y="2644"/>
                    <a:pt x="9122" y="4049"/>
                    <a:pt x="9122" y="5788"/>
                  </a:cubicBezTo>
                  <a:cubicBezTo>
                    <a:pt x="9122" y="7502"/>
                    <a:pt x="7812" y="8907"/>
                    <a:pt x="6145" y="9074"/>
                  </a:cubicBezTo>
                  <a:lnTo>
                    <a:pt x="6145" y="8288"/>
                  </a:lnTo>
                  <a:cubicBezTo>
                    <a:pt x="7359" y="8098"/>
                    <a:pt x="8360" y="7050"/>
                    <a:pt x="8360" y="5788"/>
                  </a:cubicBezTo>
                  <a:cubicBezTo>
                    <a:pt x="8360" y="4502"/>
                    <a:pt x="7407" y="3430"/>
                    <a:pt x="6145" y="3287"/>
                  </a:cubicBezTo>
                  <a:lnTo>
                    <a:pt x="6145" y="2478"/>
                  </a:lnTo>
                  <a:close/>
                  <a:moveTo>
                    <a:pt x="10884" y="6145"/>
                  </a:moveTo>
                  <a:cubicBezTo>
                    <a:pt x="10693" y="8765"/>
                    <a:pt x="8503" y="10860"/>
                    <a:pt x="5811" y="10860"/>
                  </a:cubicBezTo>
                  <a:cubicBezTo>
                    <a:pt x="3144" y="10860"/>
                    <a:pt x="929" y="8788"/>
                    <a:pt x="763" y="6145"/>
                  </a:cubicBezTo>
                  <a:lnTo>
                    <a:pt x="1858" y="6145"/>
                  </a:lnTo>
                  <a:cubicBezTo>
                    <a:pt x="2049" y="8193"/>
                    <a:pt x="3740" y="9789"/>
                    <a:pt x="5811" y="9789"/>
                  </a:cubicBezTo>
                  <a:cubicBezTo>
                    <a:pt x="7907" y="9789"/>
                    <a:pt x="9622" y="8193"/>
                    <a:pt x="9788" y="6145"/>
                  </a:cubicBezTo>
                  <a:close/>
                  <a:moveTo>
                    <a:pt x="5788" y="1"/>
                  </a:moveTo>
                  <a:cubicBezTo>
                    <a:pt x="4240" y="1"/>
                    <a:pt x="2811" y="596"/>
                    <a:pt x="1715" y="1692"/>
                  </a:cubicBezTo>
                  <a:cubicBezTo>
                    <a:pt x="644" y="2763"/>
                    <a:pt x="1" y="4240"/>
                    <a:pt x="1" y="5788"/>
                  </a:cubicBezTo>
                  <a:cubicBezTo>
                    <a:pt x="1" y="7336"/>
                    <a:pt x="596" y="8765"/>
                    <a:pt x="1715" y="9860"/>
                  </a:cubicBezTo>
                  <a:cubicBezTo>
                    <a:pt x="2787" y="10932"/>
                    <a:pt x="4240" y="11551"/>
                    <a:pt x="5788" y="11551"/>
                  </a:cubicBezTo>
                  <a:cubicBezTo>
                    <a:pt x="7336" y="11551"/>
                    <a:pt x="8764" y="10955"/>
                    <a:pt x="9860" y="9860"/>
                  </a:cubicBezTo>
                  <a:cubicBezTo>
                    <a:pt x="10932" y="8788"/>
                    <a:pt x="11575" y="7336"/>
                    <a:pt x="11575" y="5788"/>
                  </a:cubicBezTo>
                  <a:cubicBezTo>
                    <a:pt x="11575" y="4240"/>
                    <a:pt x="10979" y="2811"/>
                    <a:pt x="9860" y="1692"/>
                  </a:cubicBezTo>
                  <a:cubicBezTo>
                    <a:pt x="8788" y="620"/>
                    <a:pt x="7336"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5" name="Google Shape;22505;p86"/>
            <p:cNvSpPr/>
            <p:nvPr/>
          </p:nvSpPr>
          <p:spPr>
            <a:xfrm>
              <a:off x="7170540" y="2073459"/>
              <a:ext cx="48396" cy="20359"/>
            </a:xfrm>
            <a:custGeom>
              <a:rect b="b" l="l" r="r" t="t"/>
              <a:pathLst>
                <a:path extrusionOk="0" h="692" w="1645">
                  <a:moveTo>
                    <a:pt x="1" y="1"/>
                  </a:moveTo>
                  <a:lnTo>
                    <a:pt x="1" y="692"/>
                  </a:lnTo>
                  <a:lnTo>
                    <a:pt x="1644" y="692"/>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6" name="Google Shape;22506;p86"/>
            <p:cNvSpPr/>
            <p:nvPr/>
          </p:nvSpPr>
          <p:spPr>
            <a:xfrm>
              <a:off x="7170540" y="2114794"/>
              <a:ext cx="48396" cy="19653"/>
            </a:xfrm>
            <a:custGeom>
              <a:rect b="b" l="l" r="r" t="t"/>
              <a:pathLst>
                <a:path extrusionOk="0" h="668" w="1645">
                  <a:moveTo>
                    <a:pt x="1" y="1"/>
                  </a:moveTo>
                  <a:lnTo>
                    <a:pt x="1" y="668"/>
                  </a:lnTo>
                  <a:lnTo>
                    <a:pt x="1644" y="668"/>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07" name="Google Shape;22507;p86"/>
          <p:cNvGrpSpPr/>
          <p:nvPr/>
        </p:nvGrpSpPr>
        <p:grpSpPr>
          <a:xfrm>
            <a:off x="7711330" y="2456707"/>
            <a:ext cx="337712" cy="339119"/>
            <a:chOff x="7025530" y="2456707"/>
            <a:chExt cx="337712" cy="339119"/>
          </a:xfrm>
        </p:grpSpPr>
        <p:sp>
          <p:nvSpPr>
            <p:cNvPr id="22508" name="Google Shape;22508;p86"/>
            <p:cNvSpPr/>
            <p:nvPr/>
          </p:nvSpPr>
          <p:spPr>
            <a:xfrm>
              <a:off x="7025530" y="2456707"/>
              <a:ext cx="337712" cy="287286"/>
            </a:xfrm>
            <a:custGeom>
              <a:rect b="b" l="l" r="r" t="t"/>
              <a:pathLst>
                <a:path extrusionOk="0" h="9765" w="11479">
                  <a:moveTo>
                    <a:pt x="9074" y="691"/>
                  </a:moveTo>
                  <a:lnTo>
                    <a:pt x="9074" y="4406"/>
                  </a:lnTo>
                  <a:lnTo>
                    <a:pt x="8312" y="4406"/>
                  </a:lnTo>
                  <a:lnTo>
                    <a:pt x="8312" y="691"/>
                  </a:lnTo>
                  <a:close/>
                  <a:moveTo>
                    <a:pt x="6121" y="2144"/>
                  </a:moveTo>
                  <a:lnTo>
                    <a:pt x="6121" y="5883"/>
                  </a:lnTo>
                  <a:lnTo>
                    <a:pt x="5359" y="5883"/>
                  </a:lnTo>
                  <a:lnTo>
                    <a:pt x="5359" y="2144"/>
                  </a:lnTo>
                  <a:close/>
                  <a:moveTo>
                    <a:pt x="3215" y="3620"/>
                  </a:moveTo>
                  <a:lnTo>
                    <a:pt x="3215" y="7335"/>
                  </a:lnTo>
                  <a:lnTo>
                    <a:pt x="2429" y="7335"/>
                  </a:lnTo>
                  <a:lnTo>
                    <a:pt x="2429" y="3620"/>
                  </a:lnTo>
                  <a:close/>
                  <a:moveTo>
                    <a:pt x="3215" y="7978"/>
                  </a:moveTo>
                  <a:lnTo>
                    <a:pt x="3215" y="9097"/>
                  </a:lnTo>
                  <a:lnTo>
                    <a:pt x="2429" y="9097"/>
                  </a:lnTo>
                  <a:lnTo>
                    <a:pt x="2429" y="7978"/>
                  </a:lnTo>
                  <a:close/>
                  <a:moveTo>
                    <a:pt x="6121" y="6525"/>
                  </a:moveTo>
                  <a:lnTo>
                    <a:pt x="6121" y="9097"/>
                  </a:lnTo>
                  <a:lnTo>
                    <a:pt x="5359" y="9097"/>
                  </a:lnTo>
                  <a:lnTo>
                    <a:pt x="5359" y="6525"/>
                  </a:lnTo>
                  <a:close/>
                  <a:moveTo>
                    <a:pt x="9050" y="5073"/>
                  </a:moveTo>
                  <a:lnTo>
                    <a:pt x="9050" y="9097"/>
                  </a:lnTo>
                  <a:lnTo>
                    <a:pt x="8264" y="9097"/>
                  </a:lnTo>
                  <a:lnTo>
                    <a:pt x="8264" y="5073"/>
                  </a:lnTo>
                  <a:close/>
                  <a:moveTo>
                    <a:pt x="7597" y="0"/>
                  </a:moveTo>
                  <a:lnTo>
                    <a:pt x="7597" y="9097"/>
                  </a:lnTo>
                  <a:lnTo>
                    <a:pt x="6811" y="9097"/>
                  </a:lnTo>
                  <a:lnTo>
                    <a:pt x="6811" y="1477"/>
                  </a:lnTo>
                  <a:lnTo>
                    <a:pt x="4668" y="1477"/>
                  </a:lnTo>
                  <a:lnTo>
                    <a:pt x="4668" y="9097"/>
                  </a:lnTo>
                  <a:lnTo>
                    <a:pt x="3882" y="9097"/>
                  </a:lnTo>
                  <a:lnTo>
                    <a:pt x="3882" y="2930"/>
                  </a:lnTo>
                  <a:lnTo>
                    <a:pt x="1739" y="2930"/>
                  </a:lnTo>
                  <a:lnTo>
                    <a:pt x="1739" y="9097"/>
                  </a:lnTo>
                  <a:lnTo>
                    <a:pt x="0" y="9097"/>
                  </a:lnTo>
                  <a:lnTo>
                    <a:pt x="0" y="9764"/>
                  </a:lnTo>
                  <a:lnTo>
                    <a:pt x="11479" y="9764"/>
                  </a:lnTo>
                  <a:lnTo>
                    <a:pt x="11479" y="9097"/>
                  </a:lnTo>
                  <a:lnTo>
                    <a:pt x="9740" y="9097"/>
                  </a:lnTo>
                  <a:lnTo>
                    <a:pt x="97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9" name="Google Shape;22509;p86"/>
            <p:cNvSpPr/>
            <p:nvPr/>
          </p:nvSpPr>
          <p:spPr>
            <a:xfrm>
              <a:off x="7087870" y="2775468"/>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0" name="Google Shape;22510;p86"/>
            <p:cNvSpPr/>
            <p:nvPr/>
          </p:nvSpPr>
          <p:spPr>
            <a:xfrm>
              <a:off x="7173364" y="2775468"/>
              <a:ext cx="42747" cy="20359"/>
            </a:xfrm>
            <a:custGeom>
              <a:rect b="b" l="l" r="r" t="t"/>
              <a:pathLst>
                <a:path extrusionOk="0" h="692" w="1453">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1" name="Google Shape;22511;p86"/>
            <p:cNvSpPr/>
            <p:nvPr/>
          </p:nvSpPr>
          <p:spPr>
            <a:xfrm>
              <a:off x="7259534" y="2775468"/>
              <a:ext cx="42777" cy="20359"/>
            </a:xfrm>
            <a:custGeom>
              <a:rect b="b" l="l" r="r" t="t"/>
              <a:pathLst>
                <a:path extrusionOk="0" h="692" w="1454">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12" name="Google Shape;22512;p86"/>
          <p:cNvGrpSpPr/>
          <p:nvPr/>
        </p:nvGrpSpPr>
        <p:grpSpPr>
          <a:xfrm>
            <a:off x="6978130" y="2434996"/>
            <a:ext cx="339124" cy="339124"/>
            <a:chOff x="6444730" y="2434996"/>
            <a:chExt cx="339124" cy="339124"/>
          </a:xfrm>
        </p:grpSpPr>
        <p:sp>
          <p:nvSpPr>
            <p:cNvPr id="22513" name="Google Shape;22513;p86"/>
            <p:cNvSpPr/>
            <p:nvPr/>
          </p:nvSpPr>
          <p:spPr>
            <a:xfrm>
              <a:off x="6444730" y="2434996"/>
              <a:ext cx="339124" cy="339124"/>
            </a:xfrm>
            <a:custGeom>
              <a:rect b="b" l="l" r="r" t="t"/>
              <a:pathLst>
                <a:path extrusionOk="0" h="11527" w="11527">
                  <a:moveTo>
                    <a:pt x="5454" y="1429"/>
                  </a:moveTo>
                  <a:lnTo>
                    <a:pt x="5454" y="5454"/>
                  </a:lnTo>
                  <a:lnTo>
                    <a:pt x="1429" y="5454"/>
                  </a:lnTo>
                  <a:cubicBezTo>
                    <a:pt x="1620" y="3310"/>
                    <a:pt x="3310" y="1619"/>
                    <a:pt x="5454" y="1429"/>
                  </a:cubicBezTo>
                  <a:close/>
                  <a:moveTo>
                    <a:pt x="6097" y="715"/>
                  </a:moveTo>
                  <a:cubicBezTo>
                    <a:pt x="8645" y="905"/>
                    <a:pt x="10669" y="2929"/>
                    <a:pt x="10836" y="5454"/>
                  </a:cubicBezTo>
                  <a:lnTo>
                    <a:pt x="6097" y="5454"/>
                  </a:lnTo>
                  <a:lnTo>
                    <a:pt x="6097" y="715"/>
                  </a:lnTo>
                  <a:close/>
                  <a:moveTo>
                    <a:pt x="10121" y="6097"/>
                  </a:moveTo>
                  <a:cubicBezTo>
                    <a:pt x="9955" y="8240"/>
                    <a:pt x="8240" y="9955"/>
                    <a:pt x="6097" y="10121"/>
                  </a:cubicBezTo>
                  <a:lnTo>
                    <a:pt x="6097" y="6097"/>
                  </a:lnTo>
                  <a:close/>
                  <a:moveTo>
                    <a:pt x="5454" y="6097"/>
                  </a:moveTo>
                  <a:lnTo>
                    <a:pt x="5454" y="10836"/>
                  </a:lnTo>
                  <a:cubicBezTo>
                    <a:pt x="2929" y="10669"/>
                    <a:pt x="905" y="8645"/>
                    <a:pt x="715" y="6097"/>
                  </a:cubicBezTo>
                  <a:close/>
                  <a:moveTo>
                    <a:pt x="5406" y="0"/>
                  </a:moveTo>
                  <a:lnTo>
                    <a:pt x="5406" y="738"/>
                  </a:lnTo>
                  <a:cubicBezTo>
                    <a:pt x="4192" y="834"/>
                    <a:pt x="3072" y="1334"/>
                    <a:pt x="2191" y="2191"/>
                  </a:cubicBezTo>
                  <a:cubicBezTo>
                    <a:pt x="1334" y="3072"/>
                    <a:pt x="834" y="4191"/>
                    <a:pt x="738" y="5406"/>
                  </a:cubicBezTo>
                  <a:lnTo>
                    <a:pt x="0" y="5406"/>
                  </a:lnTo>
                  <a:lnTo>
                    <a:pt x="0" y="5739"/>
                  </a:lnTo>
                  <a:cubicBezTo>
                    <a:pt x="0" y="7287"/>
                    <a:pt x="596" y="8716"/>
                    <a:pt x="1691" y="9835"/>
                  </a:cubicBezTo>
                  <a:cubicBezTo>
                    <a:pt x="2763" y="10907"/>
                    <a:pt x="4239" y="11526"/>
                    <a:pt x="5787" y="11526"/>
                  </a:cubicBezTo>
                  <a:lnTo>
                    <a:pt x="6097" y="11526"/>
                  </a:lnTo>
                  <a:lnTo>
                    <a:pt x="6097" y="10788"/>
                  </a:lnTo>
                  <a:cubicBezTo>
                    <a:pt x="7335" y="10693"/>
                    <a:pt x="8454" y="10193"/>
                    <a:pt x="9312" y="9312"/>
                  </a:cubicBezTo>
                  <a:cubicBezTo>
                    <a:pt x="10193" y="8454"/>
                    <a:pt x="10693" y="7335"/>
                    <a:pt x="10788" y="6097"/>
                  </a:cubicBezTo>
                  <a:lnTo>
                    <a:pt x="11526" y="6097"/>
                  </a:lnTo>
                  <a:lnTo>
                    <a:pt x="11526" y="5787"/>
                  </a:lnTo>
                  <a:cubicBezTo>
                    <a:pt x="11526" y="4239"/>
                    <a:pt x="10931" y="2810"/>
                    <a:pt x="9836"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4" name="Google Shape;22514;p86"/>
            <p:cNvSpPr/>
            <p:nvPr/>
          </p:nvSpPr>
          <p:spPr>
            <a:xfrm>
              <a:off x="6532283" y="2638167"/>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5" name="Google Shape;22515;p86"/>
            <p:cNvSpPr/>
            <p:nvPr/>
          </p:nvSpPr>
          <p:spPr>
            <a:xfrm>
              <a:off x="6532283" y="2680208"/>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6" name="Google Shape;22516;p86"/>
            <p:cNvSpPr/>
            <p:nvPr/>
          </p:nvSpPr>
          <p:spPr>
            <a:xfrm>
              <a:off x="6648608" y="2509251"/>
              <a:ext cx="48366" cy="20359"/>
            </a:xfrm>
            <a:custGeom>
              <a:rect b="b" l="l" r="r" t="t"/>
              <a:pathLst>
                <a:path extrusionOk="0" h="692"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7" name="Google Shape;22517;p86"/>
            <p:cNvSpPr/>
            <p:nvPr/>
          </p:nvSpPr>
          <p:spPr>
            <a:xfrm>
              <a:off x="6648608" y="2551291"/>
              <a:ext cx="48366" cy="20329"/>
            </a:xfrm>
            <a:custGeom>
              <a:rect b="b" l="l" r="r" t="t"/>
              <a:pathLst>
                <a:path extrusionOk="0" h="691"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18" name="Google Shape;22518;p86"/>
          <p:cNvSpPr/>
          <p:nvPr/>
        </p:nvSpPr>
        <p:spPr>
          <a:xfrm>
            <a:off x="6254020" y="2497336"/>
            <a:ext cx="337742" cy="280990"/>
          </a:xfrm>
          <a:custGeom>
            <a:rect b="b" l="l" r="r" t="t"/>
            <a:pathLst>
              <a:path extrusionOk="0" h="9551" w="11480">
                <a:moveTo>
                  <a:pt x="5716" y="644"/>
                </a:moveTo>
                <a:cubicBezTo>
                  <a:pt x="5978" y="644"/>
                  <a:pt x="6192" y="858"/>
                  <a:pt x="6192" y="1120"/>
                </a:cubicBezTo>
                <a:cubicBezTo>
                  <a:pt x="6192" y="1406"/>
                  <a:pt x="5978" y="1596"/>
                  <a:pt x="5716" y="1596"/>
                </a:cubicBezTo>
                <a:cubicBezTo>
                  <a:pt x="5454" y="1596"/>
                  <a:pt x="5240" y="1406"/>
                  <a:pt x="5240" y="1120"/>
                </a:cubicBezTo>
                <a:cubicBezTo>
                  <a:pt x="5240" y="882"/>
                  <a:pt x="5454" y="644"/>
                  <a:pt x="5716" y="644"/>
                </a:cubicBezTo>
                <a:close/>
                <a:moveTo>
                  <a:pt x="8860" y="2287"/>
                </a:moveTo>
                <a:cubicBezTo>
                  <a:pt x="9145" y="2287"/>
                  <a:pt x="9336" y="2501"/>
                  <a:pt x="9336" y="2763"/>
                </a:cubicBezTo>
                <a:cubicBezTo>
                  <a:pt x="9336" y="3025"/>
                  <a:pt x="9145" y="3239"/>
                  <a:pt x="8860" y="3239"/>
                </a:cubicBezTo>
                <a:cubicBezTo>
                  <a:pt x="8598" y="3239"/>
                  <a:pt x="8383" y="3025"/>
                  <a:pt x="8383" y="2763"/>
                </a:cubicBezTo>
                <a:cubicBezTo>
                  <a:pt x="8383" y="2501"/>
                  <a:pt x="8598" y="2287"/>
                  <a:pt x="8860" y="2287"/>
                </a:cubicBezTo>
                <a:close/>
                <a:moveTo>
                  <a:pt x="2501" y="3549"/>
                </a:moveTo>
                <a:cubicBezTo>
                  <a:pt x="2763" y="3549"/>
                  <a:pt x="2977" y="3739"/>
                  <a:pt x="2977" y="4025"/>
                </a:cubicBezTo>
                <a:cubicBezTo>
                  <a:pt x="2977" y="4287"/>
                  <a:pt x="2763" y="4502"/>
                  <a:pt x="2501" y="4502"/>
                </a:cubicBezTo>
                <a:cubicBezTo>
                  <a:pt x="2239" y="4502"/>
                  <a:pt x="2025" y="4287"/>
                  <a:pt x="2025" y="4025"/>
                </a:cubicBezTo>
                <a:cubicBezTo>
                  <a:pt x="2025" y="3787"/>
                  <a:pt x="2239" y="3549"/>
                  <a:pt x="2501" y="3549"/>
                </a:cubicBezTo>
                <a:close/>
                <a:moveTo>
                  <a:pt x="6621" y="1787"/>
                </a:moveTo>
                <a:lnTo>
                  <a:pt x="7740" y="2549"/>
                </a:lnTo>
                <a:cubicBezTo>
                  <a:pt x="7740" y="2620"/>
                  <a:pt x="7693" y="2668"/>
                  <a:pt x="7693" y="2739"/>
                </a:cubicBezTo>
                <a:cubicBezTo>
                  <a:pt x="7693" y="3216"/>
                  <a:pt x="7978" y="3597"/>
                  <a:pt x="8383" y="3787"/>
                </a:cubicBezTo>
                <a:lnTo>
                  <a:pt x="7407" y="6454"/>
                </a:lnTo>
                <a:lnTo>
                  <a:pt x="6216" y="2144"/>
                </a:lnTo>
                <a:cubicBezTo>
                  <a:pt x="6407" y="2049"/>
                  <a:pt x="6502" y="1930"/>
                  <a:pt x="6621" y="1787"/>
                </a:cubicBezTo>
                <a:close/>
                <a:moveTo>
                  <a:pt x="4906" y="1953"/>
                </a:moveTo>
                <a:cubicBezTo>
                  <a:pt x="5002" y="2049"/>
                  <a:pt x="5121" y="2144"/>
                  <a:pt x="5240" y="2192"/>
                </a:cubicBezTo>
                <a:lnTo>
                  <a:pt x="3954" y="6788"/>
                </a:lnTo>
                <a:lnTo>
                  <a:pt x="3120" y="4978"/>
                </a:lnTo>
                <a:cubicBezTo>
                  <a:pt x="3430" y="4763"/>
                  <a:pt x="3620" y="4406"/>
                  <a:pt x="3620" y="4025"/>
                </a:cubicBezTo>
                <a:cubicBezTo>
                  <a:pt x="3620" y="3859"/>
                  <a:pt x="3597" y="3692"/>
                  <a:pt x="3549" y="3573"/>
                </a:cubicBezTo>
                <a:lnTo>
                  <a:pt x="4906" y="1953"/>
                </a:lnTo>
                <a:close/>
                <a:moveTo>
                  <a:pt x="2572" y="5406"/>
                </a:moveTo>
                <a:lnTo>
                  <a:pt x="3644" y="7788"/>
                </a:lnTo>
                <a:lnTo>
                  <a:pt x="3358" y="8931"/>
                </a:lnTo>
                <a:lnTo>
                  <a:pt x="1001" y="8931"/>
                </a:lnTo>
                <a:lnTo>
                  <a:pt x="2572" y="5406"/>
                </a:lnTo>
                <a:close/>
                <a:moveTo>
                  <a:pt x="5740" y="2906"/>
                </a:moveTo>
                <a:lnTo>
                  <a:pt x="7407" y="8931"/>
                </a:lnTo>
                <a:lnTo>
                  <a:pt x="4073" y="8931"/>
                </a:lnTo>
                <a:lnTo>
                  <a:pt x="5740" y="2906"/>
                </a:lnTo>
                <a:close/>
                <a:moveTo>
                  <a:pt x="8860" y="4502"/>
                </a:moveTo>
                <a:lnTo>
                  <a:pt x="10503" y="8907"/>
                </a:lnTo>
                <a:lnTo>
                  <a:pt x="8097" y="8907"/>
                </a:lnTo>
                <a:lnTo>
                  <a:pt x="8097" y="8931"/>
                </a:lnTo>
                <a:lnTo>
                  <a:pt x="7740" y="7597"/>
                </a:lnTo>
                <a:lnTo>
                  <a:pt x="8860" y="4502"/>
                </a:lnTo>
                <a:close/>
                <a:moveTo>
                  <a:pt x="5740" y="1"/>
                </a:moveTo>
                <a:cubicBezTo>
                  <a:pt x="5121" y="1"/>
                  <a:pt x="4621" y="501"/>
                  <a:pt x="4621" y="1120"/>
                </a:cubicBezTo>
                <a:lnTo>
                  <a:pt x="4621" y="1287"/>
                </a:lnTo>
                <a:lnTo>
                  <a:pt x="3120" y="3025"/>
                </a:lnTo>
                <a:cubicBezTo>
                  <a:pt x="2906" y="2906"/>
                  <a:pt x="2715" y="2858"/>
                  <a:pt x="2430" y="2858"/>
                </a:cubicBezTo>
                <a:cubicBezTo>
                  <a:pt x="1882" y="2882"/>
                  <a:pt x="1406" y="3358"/>
                  <a:pt x="1358" y="3930"/>
                </a:cubicBezTo>
                <a:cubicBezTo>
                  <a:pt x="1334" y="4406"/>
                  <a:pt x="1644" y="4859"/>
                  <a:pt x="2049" y="5025"/>
                </a:cubicBezTo>
                <a:lnTo>
                  <a:pt x="1" y="9550"/>
                </a:lnTo>
                <a:lnTo>
                  <a:pt x="11479" y="9550"/>
                </a:lnTo>
                <a:lnTo>
                  <a:pt x="9336" y="3811"/>
                </a:lnTo>
                <a:cubicBezTo>
                  <a:pt x="9764" y="3620"/>
                  <a:pt x="10026" y="3216"/>
                  <a:pt x="10026" y="2739"/>
                </a:cubicBezTo>
                <a:cubicBezTo>
                  <a:pt x="10026" y="2144"/>
                  <a:pt x="9550" y="1644"/>
                  <a:pt x="8955" y="1596"/>
                </a:cubicBezTo>
                <a:cubicBezTo>
                  <a:pt x="8929" y="1594"/>
                  <a:pt x="8903" y="1594"/>
                  <a:pt x="8878" y="1594"/>
                </a:cubicBezTo>
                <a:cubicBezTo>
                  <a:pt x="8553" y="1594"/>
                  <a:pt x="8271" y="1733"/>
                  <a:pt x="8050" y="1953"/>
                </a:cubicBezTo>
                <a:lnTo>
                  <a:pt x="6859" y="1120"/>
                </a:lnTo>
                <a:cubicBezTo>
                  <a:pt x="6859" y="501"/>
                  <a:pt x="6359" y="1"/>
                  <a:pt x="5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9" name="Google Shape;22519;p86"/>
          <p:cNvSpPr/>
          <p:nvPr/>
        </p:nvSpPr>
        <p:spPr>
          <a:xfrm>
            <a:off x="5512405" y="2458090"/>
            <a:ext cx="339830" cy="337742"/>
          </a:xfrm>
          <a:custGeom>
            <a:rect b="b" l="l" r="r" t="t"/>
            <a:pathLst>
              <a:path extrusionOk="0" h="11480" w="11551">
                <a:moveTo>
                  <a:pt x="6883" y="644"/>
                </a:moveTo>
                <a:lnTo>
                  <a:pt x="6883" y="1716"/>
                </a:lnTo>
                <a:lnTo>
                  <a:pt x="4668" y="1716"/>
                </a:lnTo>
                <a:lnTo>
                  <a:pt x="4668" y="644"/>
                </a:lnTo>
                <a:close/>
                <a:moveTo>
                  <a:pt x="2406" y="3883"/>
                </a:moveTo>
                <a:lnTo>
                  <a:pt x="2406" y="4669"/>
                </a:lnTo>
                <a:lnTo>
                  <a:pt x="715" y="4669"/>
                </a:lnTo>
                <a:lnTo>
                  <a:pt x="715" y="3883"/>
                </a:lnTo>
                <a:close/>
                <a:moveTo>
                  <a:pt x="6597" y="3883"/>
                </a:moveTo>
                <a:lnTo>
                  <a:pt x="6597" y="4669"/>
                </a:lnTo>
                <a:lnTo>
                  <a:pt x="4906" y="4669"/>
                </a:lnTo>
                <a:lnTo>
                  <a:pt x="4906" y="3883"/>
                </a:lnTo>
                <a:close/>
                <a:moveTo>
                  <a:pt x="10860" y="3883"/>
                </a:moveTo>
                <a:lnTo>
                  <a:pt x="10860" y="4669"/>
                </a:lnTo>
                <a:lnTo>
                  <a:pt x="9169" y="4669"/>
                </a:lnTo>
                <a:lnTo>
                  <a:pt x="9169" y="3883"/>
                </a:lnTo>
                <a:close/>
                <a:moveTo>
                  <a:pt x="2406" y="6812"/>
                </a:moveTo>
                <a:lnTo>
                  <a:pt x="2406" y="7574"/>
                </a:lnTo>
                <a:lnTo>
                  <a:pt x="715" y="7574"/>
                </a:lnTo>
                <a:lnTo>
                  <a:pt x="715" y="6812"/>
                </a:lnTo>
                <a:close/>
                <a:moveTo>
                  <a:pt x="6597" y="6812"/>
                </a:moveTo>
                <a:lnTo>
                  <a:pt x="6597" y="7574"/>
                </a:lnTo>
                <a:lnTo>
                  <a:pt x="4906" y="7574"/>
                </a:lnTo>
                <a:lnTo>
                  <a:pt x="4906" y="6812"/>
                </a:lnTo>
                <a:close/>
                <a:moveTo>
                  <a:pt x="10836" y="6812"/>
                </a:moveTo>
                <a:lnTo>
                  <a:pt x="10836" y="7574"/>
                </a:lnTo>
                <a:lnTo>
                  <a:pt x="9122" y="7574"/>
                </a:lnTo>
                <a:lnTo>
                  <a:pt x="9122" y="6812"/>
                </a:lnTo>
                <a:close/>
                <a:moveTo>
                  <a:pt x="1548" y="9717"/>
                </a:moveTo>
                <a:cubicBezTo>
                  <a:pt x="1834" y="9717"/>
                  <a:pt x="2072" y="9955"/>
                  <a:pt x="2072" y="10265"/>
                </a:cubicBezTo>
                <a:cubicBezTo>
                  <a:pt x="2072" y="10551"/>
                  <a:pt x="1834" y="10789"/>
                  <a:pt x="1548" y="10789"/>
                </a:cubicBezTo>
                <a:cubicBezTo>
                  <a:pt x="1239" y="10789"/>
                  <a:pt x="1001" y="10551"/>
                  <a:pt x="1001" y="10265"/>
                </a:cubicBezTo>
                <a:cubicBezTo>
                  <a:pt x="1001" y="9955"/>
                  <a:pt x="1239" y="9717"/>
                  <a:pt x="1548" y="9717"/>
                </a:cubicBezTo>
                <a:close/>
                <a:moveTo>
                  <a:pt x="5764" y="9717"/>
                </a:moveTo>
                <a:cubicBezTo>
                  <a:pt x="6073" y="9717"/>
                  <a:pt x="6288" y="9955"/>
                  <a:pt x="6288" y="10265"/>
                </a:cubicBezTo>
                <a:cubicBezTo>
                  <a:pt x="6288" y="10551"/>
                  <a:pt x="6073" y="10789"/>
                  <a:pt x="5764" y="10789"/>
                </a:cubicBezTo>
                <a:cubicBezTo>
                  <a:pt x="5478" y="10789"/>
                  <a:pt x="5240" y="10551"/>
                  <a:pt x="5240" y="10265"/>
                </a:cubicBezTo>
                <a:cubicBezTo>
                  <a:pt x="5240" y="9955"/>
                  <a:pt x="5478" y="9717"/>
                  <a:pt x="5764" y="9717"/>
                </a:cubicBezTo>
                <a:close/>
                <a:moveTo>
                  <a:pt x="10003" y="9717"/>
                </a:moveTo>
                <a:cubicBezTo>
                  <a:pt x="10288" y="9717"/>
                  <a:pt x="10527" y="9955"/>
                  <a:pt x="10527" y="10265"/>
                </a:cubicBezTo>
                <a:cubicBezTo>
                  <a:pt x="10527" y="10551"/>
                  <a:pt x="10288" y="10789"/>
                  <a:pt x="10003" y="10789"/>
                </a:cubicBezTo>
                <a:cubicBezTo>
                  <a:pt x="9693" y="10789"/>
                  <a:pt x="9455" y="10551"/>
                  <a:pt x="9455" y="10265"/>
                </a:cubicBezTo>
                <a:cubicBezTo>
                  <a:pt x="9455" y="9955"/>
                  <a:pt x="9693" y="9717"/>
                  <a:pt x="10003" y="9717"/>
                </a:cubicBezTo>
                <a:close/>
                <a:moveTo>
                  <a:pt x="3978" y="1"/>
                </a:moveTo>
                <a:lnTo>
                  <a:pt x="3978" y="2430"/>
                </a:lnTo>
                <a:lnTo>
                  <a:pt x="5430" y="2430"/>
                </a:lnTo>
                <a:lnTo>
                  <a:pt x="5430" y="3216"/>
                </a:lnTo>
                <a:lnTo>
                  <a:pt x="4240" y="3216"/>
                </a:lnTo>
                <a:lnTo>
                  <a:pt x="4240" y="3930"/>
                </a:lnTo>
                <a:lnTo>
                  <a:pt x="3049" y="3930"/>
                </a:lnTo>
                <a:lnTo>
                  <a:pt x="3049" y="3216"/>
                </a:lnTo>
                <a:lnTo>
                  <a:pt x="1" y="3216"/>
                </a:lnTo>
                <a:lnTo>
                  <a:pt x="1" y="5359"/>
                </a:lnTo>
                <a:lnTo>
                  <a:pt x="1191" y="5359"/>
                </a:lnTo>
                <a:lnTo>
                  <a:pt x="1191" y="6121"/>
                </a:lnTo>
                <a:lnTo>
                  <a:pt x="1" y="6121"/>
                </a:lnTo>
                <a:lnTo>
                  <a:pt x="1" y="8265"/>
                </a:lnTo>
                <a:lnTo>
                  <a:pt x="1191" y="8265"/>
                </a:lnTo>
                <a:lnTo>
                  <a:pt x="1191" y="9098"/>
                </a:lnTo>
                <a:cubicBezTo>
                  <a:pt x="667" y="9241"/>
                  <a:pt x="286" y="9717"/>
                  <a:pt x="286" y="10265"/>
                </a:cubicBezTo>
                <a:cubicBezTo>
                  <a:pt x="286" y="10956"/>
                  <a:pt x="834" y="11480"/>
                  <a:pt x="1501" y="11480"/>
                </a:cubicBezTo>
                <a:cubicBezTo>
                  <a:pt x="2191" y="11480"/>
                  <a:pt x="2739" y="10956"/>
                  <a:pt x="2739" y="10265"/>
                </a:cubicBezTo>
                <a:cubicBezTo>
                  <a:pt x="2739" y="9693"/>
                  <a:pt x="2334" y="9241"/>
                  <a:pt x="1834" y="9098"/>
                </a:cubicBezTo>
                <a:lnTo>
                  <a:pt x="1834" y="8265"/>
                </a:lnTo>
                <a:lnTo>
                  <a:pt x="3025" y="8265"/>
                </a:lnTo>
                <a:lnTo>
                  <a:pt x="3025" y="6121"/>
                </a:lnTo>
                <a:lnTo>
                  <a:pt x="1834" y="6121"/>
                </a:lnTo>
                <a:lnTo>
                  <a:pt x="1834" y="5359"/>
                </a:lnTo>
                <a:lnTo>
                  <a:pt x="3025" y="5359"/>
                </a:lnTo>
                <a:lnTo>
                  <a:pt x="3025" y="4597"/>
                </a:lnTo>
                <a:lnTo>
                  <a:pt x="4216" y="4597"/>
                </a:lnTo>
                <a:lnTo>
                  <a:pt x="4216" y="5359"/>
                </a:lnTo>
                <a:lnTo>
                  <a:pt x="5406" y="5359"/>
                </a:lnTo>
                <a:lnTo>
                  <a:pt x="5406" y="6121"/>
                </a:lnTo>
                <a:lnTo>
                  <a:pt x="4216" y="6121"/>
                </a:lnTo>
                <a:lnTo>
                  <a:pt x="4216" y="8265"/>
                </a:lnTo>
                <a:lnTo>
                  <a:pt x="5406" y="8265"/>
                </a:lnTo>
                <a:lnTo>
                  <a:pt x="5406" y="9098"/>
                </a:lnTo>
                <a:cubicBezTo>
                  <a:pt x="4906" y="9241"/>
                  <a:pt x="4525" y="9717"/>
                  <a:pt x="4525" y="10265"/>
                </a:cubicBezTo>
                <a:cubicBezTo>
                  <a:pt x="4525" y="10956"/>
                  <a:pt x="5049" y="11480"/>
                  <a:pt x="5740" y="11480"/>
                </a:cubicBezTo>
                <a:cubicBezTo>
                  <a:pt x="6430" y="11480"/>
                  <a:pt x="6954" y="10956"/>
                  <a:pt x="6954" y="10265"/>
                </a:cubicBezTo>
                <a:cubicBezTo>
                  <a:pt x="6954" y="9693"/>
                  <a:pt x="6073" y="9098"/>
                  <a:pt x="6073" y="9098"/>
                </a:cubicBezTo>
                <a:lnTo>
                  <a:pt x="6073" y="8265"/>
                </a:lnTo>
                <a:lnTo>
                  <a:pt x="7264" y="8265"/>
                </a:lnTo>
                <a:lnTo>
                  <a:pt x="7264" y="6121"/>
                </a:lnTo>
                <a:lnTo>
                  <a:pt x="6073" y="6121"/>
                </a:lnTo>
                <a:lnTo>
                  <a:pt x="6073" y="5359"/>
                </a:lnTo>
                <a:lnTo>
                  <a:pt x="7264" y="5359"/>
                </a:lnTo>
                <a:lnTo>
                  <a:pt x="7264" y="4597"/>
                </a:lnTo>
                <a:lnTo>
                  <a:pt x="8455" y="4597"/>
                </a:lnTo>
                <a:lnTo>
                  <a:pt x="8455" y="5359"/>
                </a:lnTo>
                <a:lnTo>
                  <a:pt x="9645" y="5359"/>
                </a:lnTo>
                <a:lnTo>
                  <a:pt x="9645" y="6121"/>
                </a:lnTo>
                <a:lnTo>
                  <a:pt x="8455" y="6121"/>
                </a:lnTo>
                <a:lnTo>
                  <a:pt x="8455" y="8265"/>
                </a:lnTo>
                <a:lnTo>
                  <a:pt x="9645" y="8265"/>
                </a:lnTo>
                <a:lnTo>
                  <a:pt x="9645" y="9098"/>
                </a:lnTo>
                <a:cubicBezTo>
                  <a:pt x="9122" y="9241"/>
                  <a:pt x="8740" y="9717"/>
                  <a:pt x="8740" y="10265"/>
                </a:cubicBezTo>
                <a:cubicBezTo>
                  <a:pt x="8740" y="10956"/>
                  <a:pt x="9288" y="11480"/>
                  <a:pt x="9955" y="11480"/>
                </a:cubicBezTo>
                <a:cubicBezTo>
                  <a:pt x="10646" y="11480"/>
                  <a:pt x="11193" y="10956"/>
                  <a:pt x="11193" y="10265"/>
                </a:cubicBezTo>
                <a:cubicBezTo>
                  <a:pt x="11193" y="9693"/>
                  <a:pt x="10789" y="9241"/>
                  <a:pt x="10288" y="9098"/>
                </a:cubicBezTo>
                <a:lnTo>
                  <a:pt x="10288" y="8265"/>
                </a:lnTo>
                <a:lnTo>
                  <a:pt x="11479" y="8265"/>
                </a:lnTo>
                <a:lnTo>
                  <a:pt x="11479" y="6121"/>
                </a:lnTo>
                <a:lnTo>
                  <a:pt x="10288" y="6121"/>
                </a:lnTo>
                <a:lnTo>
                  <a:pt x="10288" y="5359"/>
                </a:lnTo>
                <a:lnTo>
                  <a:pt x="11551" y="5359"/>
                </a:lnTo>
                <a:lnTo>
                  <a:pt x="11551" y="3192"/>
                </a:lnTo>
                <a:lnTo>
                  <a:pt x="8479" y="3192"/>
                </a:lnTo>
                <a:lnTo>
                  <a:pt x="8479" y="3907"/>
                </a:lnTo>
                <a:lnTo>
                  <a:pt x="7288" y="3907"/>
                </a:lnTo>
                <a:lnTo>
                  <a:pt x="7288" y="3192"/>
                </a:lnTo>
                <a:lnTo>
                  <a:pt x="6097" y="3192"/>
                </a:lnTo>
                <a:lnTo>
                  <a:pt x="6097" y="2430"/>
                </a:lnTo>
                <a:lnTo>
                  <a:pt x="7574" y="2430"/>
                </a:lnTo>
                <a:lnTo>
                  <a:pt x="75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20" name="Google Shape;22520;p86"/>
          <p:cNvGrpSpPr/>
          <p:nvPr/>
        </p:nvGrpSpPr>
        <p:grpSpPr>
          <a:xfrm>
            <a:off x="4782000" y="2470711"/>
            <a:ext cx="337737" cy="334913"/>
            <a:chOff x="4705800" y="2470711"/>
            <a:chExt cx="337737" cy="334913"/>
          </a:xfrm>
        </p:grpSpPr>
        <p:grpSp>
          <p:nvGrpSpPr>
            <p:cNvPr id="22521" name="Google Shape;22521;p86"/>
            <p:cNvGrpSpPr/>
            <p:nvPr/>
          </p:nvGrpSpPr>
          <p:grpSpPr>
            <a:xfrm>
              <a:off x="4705800" y="2501543"/>
              <a:ext cx="337737" cy="304082"/>
              <a:chOff x="4705800" y="2501543"/>
              <a:chExt cx="337737" cy="304082"/>
            </a:xfrm>
          </p:grpSpPr>
          <p:sp>
            <p:nvSpPr>
              <p:cNvPr id="22522" name="Google Shape;22522;p86"/>
              <p:cNvSpPr/>
              <p:nvPr/>
            </p:nvSpPr>
            <p:spPr>
              <a:xfrm>
                <a:off x="4923681" y="2502955"/>
                <a:ext cx="74315" cy="74286"/>
              </a:xfrm>
              <a:custGeom>
                <a:rect b="b" l="l" r="r" t="t"/>
                <a:pathLst>
                  <a:path extrusionOk="0" h="2525" w="2526">
                    <a:moveTo>
                      <a:pt x="1263" y="667"/>
                    </a:moveTo>
                    <a:cubicBezTo>
                      <a:pt x="1596" y="667"/>
                      <a:pt x="1835" y="929"/>
                      <a:pt x="1835" y="1238"/>
                    </a:cubicBezTo>
                    <a:cubicBezTo>
                      <a:pt x="1835" y="1572"/>
                      <a:pt x="1573" y="1810"/>
                      <a:pt x="1263" y="1810"/>
                    </a:cubicBezTo>
                    <a:cubicBezTo>
                      <a:pt x="953" y="1810"/>
                      <a:pt x="715" y="1524"/>
                      <a:pt x="715" y="1238"/>
                    </a:cubicBezTo>
                    <a:cubicBezTo>
                      <a:pt x="668" y="929"/>
                      <a:pt x="953" y="667"/>
                      <a:pt x="1263" y="667"/>
                    </a:cubicBezTo>
                    <a:close/>
                    <a:moveTo>
                      <a:pt x="1263" y="0"/>
                    </a:moveTo>
                    <a:cubicBezTo>
                      <a:pt x="596" y="0"/>
                      <a:pt x="25" y="572"/>
                      <a:pt x="25" y="1262"/>
                    </a:cubicBezTo>
                    <a:cubicBezTo>
                      <a:pt x="1" y="1953"/>
                      <a:pt x="572" y="2524"/>
                      <a:pt x="1263" y="2524"/>
                    </a:cubicBezTo>
                    <a:cubicBezTo>
                      <a:pt x="1954" y="2524"/>
                      <a:pt x="2525" y="1953"/>
                      <a:pt x="2525" y="1262"/>
                    </a:cubicBezTo>
                    <a:cubicBezTo>
                      <a:pt x="2525" y="572"/>
                      <a:pt x="1954" y="0"/>
                      <a:pt x="1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3" name="Google Shape;22523;p86"/>
              <p:cNvSpPr/>
              <p:nvPr/>
            </p:nvSpPr>
            <p:spPr>
              <a:xfrm>
                <a:off x="4969929" y="2582800"/>
                <a:ext cx="73609" cy="73609"/>
              </a:xfrm>
              <a:custGeom>
                <a:rect b="b" l="l" r="r" t="t"/>
                <a:pathLst>
                  <a:path extrusionOk="0" h="2502" w="2502">
                    <a:moveTo>
                      <a:pt x="1263" y="692"/>
                    </a:moveTo>
                    <a:cubicBezTo>
                      <a:pt x="1549" y="692"/>
                      <a:pt x="1811" y="954"/>
                      <a:pt x="1811" y="1263"/>
                    </a:cubicBezTo>
                    <a:cubicBezTo>
                      <a:pt x="1811" y="1549"/>
                      <a:pt x="1549" y="1835"/>
                      <a:pt x="1263" y="1835"/>
                    </a:cubicBezTo>
                    <a:cubicBezTo>
                      <a:pt x="929" y="1835"/>
                      <a:pt x="691" y="1549"/>
                      <a:pt x="691" y="1263"/>
                    </a:cubicBezTo>
                    <a:cubicBezTo>
                      <a:pt x="691" y="930"/>
                      <a:pt x="953" y="692"/>
                      <a:pt x="1263" y="692"/>
                    </a:cubicBezTo>
                    <a:close/>
                    <a:moveTo>
                      <a:pt x="1263" y="1"/>
                    </a:moveTo>
                    <a:cubicBezTo>
                      <a:pt x="572" y="1"/>
                      <a:pt x="1" y="572"/>
                      <a:pt x="1" y="1263"/>
                    </a:cubicBezTo>
                    <a:cubicBezTo>
                      <a:pt x="1" y="1954"/>
                      <a:pt x="572" y="2501"/>
                      <a:pt x="1263" y="2501"/>
                    </a:cubicBezTo>
                    <a:cubicBezTo>
                      <a:pt x="1930" y="2501"/>
                      <a:pt x="2501" y="1954"/>
                      <a:pt x="2501" y="1263"/>
                    </a:cubicBezTo>
                    <a:cubicBezTo>
                      <a:pt x="2501" y="549"/>
                      <a:pt x="1930"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4" name="Google Shape;22524;p86"/>
              <p:cNvSpPr/>
              <p:nvPr/>
            </p:nvSpPr>
            <p:spPr>
              <a:xfrm>
                <a:off x="4952424" y="2673176"/>
                <a:ext cx="74286" cy="73609"/>
              </a:xfrm>
              <a:custGeom>
                <a:rect b="b" l="l" r="r" t="t"/>
                <a:pathLst>
                  <a:path extrusionOk="0" h="2502" w="2525">
                    <a:moveTo>
                      <a:pt x="1262" y="692"/>
                    </a:moveTo>
                    <a:cubicBezTo>
                      <a:pt x="1572" y="692"/>
                      <a:pt x="1810" y="954"/>
                      <a:pt x="1810" y="1263"/>
                    </a:cubicBezTo>
                    <a:cubicBezTo>
                      <a:pt x="1858" y="1573"/>
                      <a:pt x="1572" y="1811"/>
                      <a:pt x="1262" y="1811"/>
                    </a:cubicBezTo>
                    <a:cubicBezTo>
                      <a:pt x="929" y="1811"/>
                      <a:pt x="691" y="1549"/>
                      <a:pt x="691" y="1263"/>
                    </a:cubicBezTo>
                    <a:cubicBezTo>
                      <a:pt x="691" y="930"/>
                      <a:pt x="953" y="692"/>
                      <a:pt x="1262" y="692"/>
                    </a:cubicBezTo>
                    <a:close/>
                    <a:moveTo>
                      <a:pt x="1262" y="1"/>
                    </a:moveTo>
                    <a:cubicBezTo>
                      <a:pt x="572" y="1"/>
                      <a:pt x="0" y="573"/>
                      <a:pt x="0" y="1263"/>
                    </a:cubicBezTo>
                    <a:cubicBezTo>
                      <a:pt x="0" y="1930"/>
                      <a:pt x="572" y="2502"/>
                      <a:pt x="1262" y="2502"/>
                    </a:cubicBezTo>
                    <a:cubicBezTo>
                      <a:pt x="1929" y="2502"/>
                      <a:pt x="2501" y="1930"/>
                      <a:pt x="2501" y="1263"/>
                    </a:cubicBezTo>
                    <a:cubicBezTo>
                      <a:pt x="2525" y="573"/>
                      <a:pt x="1977" y="1"/>
                      <a:pt x="1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5" name="Google Shape;22525;p86"/>
              <p:cNvSpPr/>
              <p:nvPr/>
            </p:nvSpPr>
            <p:spPr>
              <a:xfrm>
                <a:off x="4881670" y="2732045"/>
                <a:ext cx="74286" cy="73579"/>
              </a:xfrm>
              <a:custGeom>
                <a:rect b="b" l="l" r="r" t="t"/>
                <a:pathLst>
                  <a:path extrusionOk="0" h="2501" w="2525">
                    <a:moveTo>
                      <a:pt x="1238" y="691"/>
                    </a:moveTo>
                    <a:cubicBezTo>
                      <a:pt x="1572" y="691"/>
                      <a:pt x="1810" y="953"/>
                      <a:pt x="1810" y="1239"/>
                    </a:cubicBezTo>
                    <a:cubicBezTo>
                      <a:pt x="1810" y="1548"/>
                      <a:pt x="1572" y="1810"/>
                      <a:pt x="1238" y="1810"/>
                    </a:cubicBezTo>
                    <a:cubicBezTo>
                      <a:pt x="905" y="1810"/>
                      <a:pt x="691" y="1548"/>
                      <a:pt x="691" y="1239"/>
                    </a:cubicBezTo>
                    <a:cubicBezTo>
                      <a:pt x="691" y="929"/>
                      <a:pt x="953" y="691"/>
                      <a:pt x="1238" y="691"/>
                    </a:cubicBezTo>
                    <a:close/>
                    <a:moveTo>
                      <a:pt x="1238" y="0"/>
                    </a:moveTo>
                    <a:cubicBezTo>
                      <a:pt x="572" y="0"/>
                      <a:pt x="0" y="572"/>
                      <a:pt x="0" y="1239"/>
                    </a:cubicBezTo>
                    <a:cubicBezTo>
                      <a:pt x="0" y="1929"/>
                      <a:pt x="548" y="2501"/>
                      <a:pt x="1238" y="2501"/>
                    </a:cubicBezTo>
                    <a:cubicBezTo>
                      <a:pt x="1929" y="2501"/>
                      <a:pt x="2501" y="1929"/>
                      <a:pt x="2501" y="1239"/>
                    </a:cubicBezTo>
                    <a:cubicBezTo>
                      <a:pt x="2524" y="572"/>
                      <a:pt x="1953" y="0"/>
                      <a:pt x="1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6" name="Google Shape;22526;p86"/>
              <p:cNvSpPr/>
              <p:nvPr/>
            </p:nvSpPr>
            <p:spPr>
              <a:xfrm>
                <a:off x="4789881" y="2731339"/>
                <a:ext cx="73579" cy="73609"/>
              </a:xfrm>
              <a:custGeom>
                <a:rect b="b" l="l" r="r" t="t"/>
                <a:pathLst>
                  <a:path extrusionOk="0" h="2502" w="2501">
                    <a:moveTo>
                      <a:pt x="1239" y="667"/>
                    </a:moveTo>
                    <a:cubicBezTo>
                      <a:pt x="1548" y="667"/>
                      <a:pt x="1810" y="953"/>
                      <a:pt x="1810" y="1239"/>
                    </a:cubicBezTo>
                    <a:cubicBezTo>
                      <a:pt x="1810" y="1549"/>
                      <a:pt x="1572" y="1810"/>
                      <a:pt x="1239" y="1810"/>
                    </a:cubicBezTo>
                    <a:cubicBezTo>
                      <a:pt x="905" y="1810"/>
                      <a:pt x="667" y="1549"/>
                      <a:pt x="667" y="1239"/>
                    </a:cubicBezTo>
                    <a:cubicBezTo>
                      <a:pt x="667" y="906"/>
                      <a:pt x="953" y="667"/>
                      <a:pt x="1239" y="667"/>
                    </a:cubicBezTo>
                    <a:close/>
                    <a:moveTo>
                      <a:pt x="1239" y="1"/>
                    </a:moveTo>
                    <a:cubicBezTo>
                      <a:pt x="548" y="1"/>
                      <a:pt x="0" y="548"/>
                      <a:pt x="0" y="1239"/>
                    </a:cubicBezTo>
                    <a:cubicBezTo>
                      <a:pt x="0" y="1930"/>
                      <a:pt x="548" y="2501"/>
                      <a:pt x="1239" y="2501"/>
                    </a:cubicBezTo>
                    <a:cubicBezTo>
                      <a:pt x="1929" y="2501"/>
                      <a:pt x="2501" y="1930"/>
                      <a:pt x="2501" y="1239"/>
                    </a:cubicBezTo>
                    <a:cubicBezTo>
                      <a:pt x="2501" y="548"/>
                      <a:pt x="1953"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7" name="Google Shape;22527;p86"/>
              <p:cNvSpPr/>
              <p:nvPr/>
            </p:nvSpPr>
            <p:spPr>
              <a:xfrm>
                <a:off x="4720510" y="2670382"/>
                <a:ext cx="73609" cy="73609"/>
              </a:xfrm>
              <a:custGeom>
                <a:rect b="b" l="l" r="r" t="t"/>
                <a:pathLst>
                  <a:path extrusionOk="0" h="2502" w="2502">
                    <a:moveTo>
                      <a:pt x="1239" y="691"/>
                    </a:moveTo>
                    <a:cubicBezTo>
                      <a:pt x="1549" y="691"/>
                      <a:pt x="1811" y="953"/>
                      <a:pt x="1811" y="1263"/>
                    </a:cubicBezTo>
                    <a:cubicBezTo>
                      <a:pt x="1811" y="1596"/>
                      <a:pt x="1549" y="1834"/>
                      <a:pt x="1239" y="1834"/>
                    </a:cubicBezTo>
                    <a:cubicBezTo>
                      <a:pt x="929" y="1834"/>
                      <a:pt x="691" y="1549"/>
                      <a:pt x="691" y="1263"/>
                    </a:cubicBezTo>
                    <a:cubicBezTo>
                      <a:pt x="691" y="953"/>
                      <a:pt x="953" y="691"/>
                      <a:pt x="1239" y="691"/>
                    </a:cubicBezTo>
                    <a:close/>
                    <a:moveTo>
                      <a:pt x="1239" y="1"/>
                    </a:moveTo>
                    <a:cubicBezTo>
                      <a:pt x="572" y="1"/>
                      <a:pt x="1" y="572"/>
                      <a:pt x="1" y="1263"/>
                    </a:cubicBezTo>
                    <a:cubicBezTo>
                      <a:pt x="1" y="1954"/>
                      <a:pt x="572" y="2501"/>
                      <a:pt x="1239" y="2501"/>
                    </a:cubicBezTo>
                    <a:cubicBezTo>
                      <a:pt x="1930" y="2501"/>
                      <a:pt x="2501" y="1954"/>
                      <a:pt x="2501" y="1263"/>
                    </a:cubicBezTo>
                    <a:cubicBezTo>
                      <a:pt x="2501" y="572"/>
                      <a:pt x="1930"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8" name="Google Shape;22528;p86"/>
              <p:cNvSpPr/>
              <p:nvPr/>
            </p:nvSpPr>
            <p:spPr>
              <a:xfrm>
                <a:off x="4705800" y="2580711"/>
                <a:ext cx="73609" cy="73579"/>
              </a:xfrm>
              <a:custGeom>
                <a:rect b="b" l="l" r="r" t="t"/>
                <a:pathLst>
                  <a:path extrusionOk="0" h="2501" w="2502">
                    <a:moveTo>
                      <a:pt x="1215" y="667"/>
                    </a:moveTo>
                    <a:cubicBezTo>
                      <a:pt x="1549" y="667"/>
                      <a:pt x="1787" y="953"/>
                      <a:pt x="1787" y="1239"/>
                    </a:cubicBezTo>
                    <a:cubicBezTo>
                      <a:pt x="1787" y="1572"/>
                      <a:pt x="1501" y="1810"/>
                      <a:pt x="1215" y="1810"/>
                    </a:cubicBezTo>
                    <a:cubicBezTo>
                      <a:pt x="906" y="1810"/>
                      <a:pt x="644" y="1548"/>
                      <a:pt x="644" y="1239"/>
                    </a:cubicBezTo>
                    <a:cubicBezTo>
                      <a:pt x="644" y="905"/>
                      <a:pt x="906" y="667"/>
                      <a:pt x="1215" y="667"/>
                    </a:cubicBezTo>
                    <a:close/>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9" name="Google Shape;22529;p86"/>
              <p:cNvSpPr/>
              <p:nvPr/>
            </p:nvSpPr>
            <p:spPr>
              <a:xfrm>
                <a:off x="4752047" y="2501543"/>
                <a:ext cx="73579" cy="73579"/>
              </a:xfrm>
              <a:custGeom>
                <a:rect b="b" l="l" r="r" t="t"/>
                <a:pathLst>
                  <a:path extrusionOk="0" h="2501" w="2501">
                    <a:moveTo>
                      <a:pt x="1239" y="667"/>
                    </a:moveTo>
                    <a:cubicBezTo>
                      <a:pt x="1572" y="667"/>
                      <a:pt x="1810" y="929"/>
                      <a:pt x="1810" y="1215"/>
                    </a:cubicBezTo>
                    <a:cubicBezTo>
                      <a:pt x="1810" y="1525"/>
                      <a:pt x="1548" y="1787"/>
                      <a:pt x="1239" y="1787"/>
                    </a:cubicBezTo>
                    <a:cubicBezTo>
                      <a:pt x="929" y="1787"/>
                      <a:pt x="691" y="1525"/>
                      <a:pt x="691" y="1215"/>
                    </a:cubicBezTo>
                    <a:cubicBezTo>
                      <a:pt x="691" y="929"/>
                      <a:pt x="953" y="667"/>
                      <a:pt x="1239" y="667"/>
                    </a:cubicBezTo>
                    <a:close/>
                    <a:moveTo>
                      <a:pt x="1239" y="0"/>
                    </a:moveTo>
                    <a:cubicBezTo>
                      <a:pt x="572" y="0"/>
                      <a:pt x="0" y="572"/>
                      <a:pt x="0" y="1263"/>
                    </a:cubicBezTo>
                    <a:cubicBezTo>
                      <a:pt x="0" y="1929"/>
                      <a:pt x="572" y="2501"/>
                      <a:pt x="1239" y="2501"/>
                    </a:cubicBezTo>
                    <a:cubicBezTo>
                      <a:pt x="1929" y="2501"/>
                      <a:pt x="2501" y="1929"/>
                      <a:pt x="2501" y="1263"/>
                    </a:cubicBezTo>
                    <a:cubicBezTo>
                      <a:pt x="2501" y="572"/>
                      <a:pt x="1929"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0" name="Google Shape;22530;p86"/>
              <p:cNvSpPr/>
              <p:nvPr/>
            </p:nvSpPr>
            <p:spPr>
              <a:xfrm>
                <a:off x="4864136" y="2654289"/>
                <a:ext cx="61694" cy="19623"/>
              </a:xfrm>
              <a:custGeom>
                <a:rect b="b" l="l" r="r" t="t"/>
                <a:pathLst>
                  <a:path extrusionOk="0" h="667" w="2097">
                    <a:moveTo>
                      <a:pt x="1" y="0"/>
                    </a:moveTo>
                    <a:lnTo>
                      <a:pt x="1" y="667"/>
                    </a:lnTo>
                    <a:lnTo>
                      <a:pt x="2096" y="667"/>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1" name="Google Shape;22531;p86"/>
              <p:cNvSpPr/>
              <p:nvPr/>
            </p:nvSpPr>
            <p:spPr>
              <a:xfrm>
                <a:off x="4864136" y="2613631"/>
                <a:ext cx="61694" cy="20359"/>
              </a:xfrm>
              <a:custGeom>
                <a:rect b="b" l="l" r="r" t="t"/>
                <a:pathLst>
                  <a:path extrusionOk="0" h="692" w="2097">
                    <a:moveTo>
                      <a:pt x="1" y="1"/>
                    </a:moveTo>
                    <a:lnTo>
                      <a:pt x="1" y="691"/>
                    </a:lnTo>
                    <a:lnTo>
                      <a:pt x="2096" y="691"/>
                    </a:lnTo>
                    <a:lnTo>
                      <a:pt x="20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2" name="Google Shape;22532;p86"/>
              <p:cNvSpPr/>
              <p:nvPr/>
            </p:nvSpPr>
            <p:spPr>
              <a:xfrm>
                <a:off x="4822802" y="2654289"/>
                <a:ext cx="20359" cy="19623"/>
              </a:xfrm>
              <a:custGeom>
                <a:rect b="b" l="l" r="r" t="t"/>
                <a:pathLst>
                  <a:path extrusionOk="0" h="667"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3" name="Google Shape;22533;p86"/>
              <p:cNvSpPr/>
              <p:nvPr/>
            </p:nvSpPr>
            <p:spPr>
              <a:xfrm>
                <a:off x="4822802" y="261363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34" name="Google Shape;22534;p86"/>
            <p:cNvSpPr/>
            <p:nvPr/>
          </p:nvSpPr>
          <p:spPr>
            <a:xfrm>
              <a:off x="4837511" y="2470711"/>
              <a:ext cx="73609" cy="73609"/>
            </a:xfrm>
            <a:custGeom>
              <a:rect b="b" l="l" r="r" t="t"/>
              <a:pathLst>
                <a:path extrusionOk="0" h="2502" w="2502">
                  <a:moveTo>
                    <a:pt x="1263" y="691"/>
                  </a:moveTo>
                  <a:cubicBezTo>
                    <a:pt x="1596" y="691"/>
                    <a:pt x="1811" y="953"/>
                    <a:pt x="1811" y="1263"/>
                  </a:cubicBezTo>
                  <a:cubicBezTo>
                    <a:pt x="1811" y="1596"/>
                    <a:pt x="1549" y="1834"/>
                    <a:pt x="1263" y="1834"/>
                  </a:cubicBezTo>
                  <a:cubicBezTo>
                    <a:pt x="929" y="1834"/>
                    <a:pt x="691" y="1549"/>
                    <a:pt x="691" y="1263"/>
                  </a:cubicBezTo>
                  <a:cubicBezTo>
                    <a:pt x="691" y="929"/>
                    <a:pt x="953" y="691"/>
                    <a:pt x="1263" y="691"/>
                  </a:cubicBezTo>
                  <a:close/>
                  <a:moveTo>
                    <a:pt x="1263" y="1"/>
                  </a:moveTo>
                  <a:cubicBezTo>
                    <a:pt x="572" y="1"/>
                    <a:pt x="1" y="572"/>
                    <a:pt x="1" y="1263"/>
                  </a:cubicBezTo>
                  <a:cubicBezTo>
                    <a:pt x="1" y="1953"/>
                    <a:pt x="572" y="2501"/>
                    <a:pt x="1263" y="2501"/>
                  </a:cubicBezTo>
                  <a:cubicBezTo>
                    <a:pt x="1930" y="2501"/>
                    <a:pt x="2501" y="1953"/>
                    <a:pt x="2501" y="1263"/>
                  </a:cubicBezTo>
                  <a:cubicBezTo>
                    <a:pt x="2501" y="572"/>
                    <a:pt x="1954"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35" name="Google Shape;22535;p86"/>
          <p:cNvGrpSpPr/>
          <p:nvPr/>
        </p:nvGrpSpPr>
        <p:grpSpPr>
          <a:xfrm>
            <a:off x="4042504" y="2489628"/>
            <a:ext cx="346832" cy="319498"/>
            <a:chOff x="4118704" y="2489628"/>
            <a:chExt cx="346832" cy="319498"/>
          </a:xfrm>
        </p:grpSpPr>
        <p:sp>
          <p:nvSpPr>
            <p:cNvPr id="22536" name="Google Shape;22536;p86"/>
            <p:cNvSpPr/>
            <p:nvPr/>
          </p:nvSpPr>
          <p:spPr>
            <a:xfrm>
              <a:off x="4118704" y="2489628"/>
              <a:ext cx="346126" cy="97174"/>
            </a:xfrm>
            <a:custGeom>
              <a:rect b="b" l="l" r="r" t="t"/>
              <a:pathLst>
                <a:path extrusionOk="0" h="3303" w="11765">
                  <a:moveTo>
                    <a:pt x="10431" y="1120"/>
                  </a:moveTo>
                  <a:cubicBezTo>
                    <a:pt x="10788" y="1120"/>
                    <a:pt x="11050" y="1453"/>
                    <a:pt x="10955" y="1811"/>
                  </a:cubicBezTo>
                  <a:cubicBezTo>
                    <a:pt x="10931" y="2025"/>
                    <a:pt x="10669" y="2215"/>
                    <a:pt x="10431" y="2215"/>
                  </a:cubicBezTo>
                  <a:lnTo>
                    <a:pt x="9883" y="2215"/>
                  </a:lnTo>
                  <a:lnTo>
                    <a:pt x="9883" y="1120"/>
                  </a:lnTo>
                  <a:close/>
                  <a:moveTo>
                    <a:pt x="9240" y="1144"/>
                  </a:moveTo>
                  <a:lnTo>
                    <a:pt x="9240" y="2263"/>
                  </a:lnTo>
                  <a:lnTo>
                    <a:pt x="3310" y="2263"/>
                  </a:lnTo>
                  <a:lnTo>
                    <a:pt x="3310" y="2215"/>
                  </a:lnTo>
                  <a:cubicBezTo>
                    <a:pt x="3358" y="2049"/>
                    <a:pt x="3406" y="1858"/>
                    <a:pt x="3406" y="1691"/>
                  </a:cubicBezTo>
                  <a:cubicBezTo>
                    <a:pt x="3406" y="1501"/>
                    <a:pt x="3358" y="1310"/>
                    <a:pt x="3310" y="1144"/>
                  </a:cubicBezTo>
                  <a:close/>
                  <a:moveTo>
                    <a:pt x="1786" y="667"/>
                  </a:moveTo>
                  <a:cubicBezTo>
                    <a:pt x="2334" y="667"/>
                    <a:pt x="2763" y="1120"/>
                    <a:pt x="2763" y="1668"/>
                  </a:cubicBezTo>
                  <a:cubicBezTo>
                    <a:pt x="2763" y="2192"/>
                    <a:pt x="2334" y="2644"/>
                    <a:pt x="1786" y="2644"/>
                  </a:cubicBezTo>
                  <a:cubicBezTo>
                    <a:pt x="1262" y="2644"/>
                    <a:pt x="810" y="2192"/>
                    <a:pt x="810" y="1668"/>
                  </a:cubicBezTo>
                  <a:cubicBezTo>
                    <a:pt x="810" y="1120"/>
                    <a:pt x="1262" y="667"/>
                    <a:pt x="1786" y="667"/>
                  </a:cubicBezTo>
                  <a:close/>
                  <a:moveTo>
                    <a:pt x="1739" y="1"/>
                  </a:moveTo>
                  <a:cubicBezTo>
                    <a:pt x="786" y="1"/>
                    <a:pt x="0" y="834"/>
                    <a:pt x="48" y="1811"/>
                  </a:cubicBezTo>
                  <a:cubicBezTo>
                    <a:pt x="191" y="2573"/>
                    <a:pt x="786" y="3216"/>
                    <a:pt x="1572" y="3287"/>
                  </a:cubicBezTo>
                  <a:cubicBezTo>
                    <a:pt x="1647" y="3297"/>
                    <a:pt x="1721" y="3302"/>
                    <a:pt x="1793" y="3302"/>
                  </a:cubicBezTo>
                  <a:cubicBezTo>
                    <a:pt x="2228" y="3302"/>
                    <a:pt x="2616" y="3127"/>
                    <a:pt x="2882" y="2882"/>
                  </a:cubicBezTo>
                  <a:lnTo>
                    <a:pt x="10431" y="2882"/>
                  </a:lnTo>
                  <a:cubicBezTo>
                    <a:pt x="11026" y="2882"/>
                    <a:pt x="11550" y="2430"/>
                    <a:pt x="11645" y="1834"/>
                  </a:cubicBezTo>
                  <a:cubicBezTo>
                    <a:pt x="11764" y="1096"/>
                    <a:pt x="11169" y="429"/>
                    <a:pt x="10431" y="429"/>
                  </a:cubicBezTo>
                  <a:lnTo>
                    <a:pt x="2858" y="429"/>
                  </a:lnTo>
                  <a:cubicBezTo>
                    <a:pt x="2572" y="167"/>
                    <a:pt x="2167" y="1"/>
                    <a:pt x="1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7" name="Google Shape;22537;p86"/>
            <p:cNvSpPr/>
            <p:nvPr/>
          </p:nvSpPr>
          <p:spPr>
            <a:xfrm>
              <a:off x="4119380" y="2601275"/>
              <a:ext cx="346156" cy="97174"/>
            </a:xfrm>
            <a:custGeom>
              <a:rect b="b" l="l" r="r" t="t"/>
              <a:pathLst>
                <a:path extrusionOk="0" h="3303" w="11766">
                  <a:moveTo>
                    <a:pt x="8455" y="1040"/>
                  </a:moveTo>
                  <a:lnTo>
                    <a:pt x="8455" y="1088"/>
                  </a:lnTo>
                  <a:cubicBezTo>
                    <a:pt x="8407" y="1254"/>
                    <a:pt x="8384" y="1445"/>
                    <a:pt x="8384" y="1611"/>
                  </a:cubicBezTo>
                  <a:cubicBezTo>
                    <a:pt x="8384" y="1778"/>
                    <a:pt x="8407" y="1993"/>
                    <a:pt x="8455" y="2135"/>
                  </a:cubicBezTo>
                  <a:lnTo>
                    <a:pt x="2549" y="2135"/>
                  </a:lnTo>
                  <a:lnTo>
                    <a:pt x="2549" y="1040"/>
                  </a:lnTo>
                  <a:close/>
                  <a:moveTo>
                    <a:pt x="1882" y="1088"/>
                  </a:moveTo>
                  <a:lnTo>
                    <a:pt x="1882" y="2183"/>
                  </a:lnTo>
                  <a:lnTo>
                    <a:pt x="1358" y="2183"/>
                  </a:lnTo>
                  <a:cubicBezTo>
                    <a:pt x="1001" y="2183"/>
                    <a:pt x="715" y="1850"/>
                    <a:pt x="811" y="1492"/>
                  </a:cubicBezTo>
                  <a:cubicBezTo>
                    <a:pt x="834" y="1278"/>
                    <a:pt x="1120" y="1088"/>
                    <a:pt x="1358" y="1088"/>
                  </a:cubicBezTo>
                  <a:close/>
                  <a:moveTo>
                    <a:pt x="9955" y="635"/>
                  </a:moveTo>
                  <a:cubicBezTo>
                    <a:pt x="10479" y="635"/>
                    <a:pt x="10932" y="1088"/>
                    <a:pt x="10932" y="1611"/>
                  </a:cubicBezTo>
                  <a:cubicBezTo>
                    <a:pt x="10932" y="2159"/>
                    <a:pt x="10479" y="2588"/>
                    <a:pt x="9955" y="2588"/>
                  </a:cubicBezTo>
                  <a:cubicBezTo>
                    <a:pt x="9408" y="2588"/>
                    <a:pt x="8979" y="2159"/>
                    <a:pt x="8979" y="1611"/>
                  </a:cubicBezTo>
                  <a:cubicBezTo>
                    <a:pt x="8979" y="1088"/>
                    <a:pt x="9408" y="635"/>
                    <a:pt x="9955" y="635"/>
                  </a:cubicBezTo>
                  <a:close/>
                  <a:moveTo>
                    <a:pt x="9981" y="1"/>
                  </a:moveTo>
                  <a:cubicBezTo>
                    <a:pt x="9560" y="1"/>
                    <a:pt x="9169" y="176"/>
                    <a:pt x="8884" y="421"/>
                  </a:cubicBezTo>
                  <a:lnTo>
                    <a:pt x="1358" y="421"/>
                  </a:lnTo>
                  <a:cubicBezTo>
                    <a:pt x="763" y="421"/>
                    <a:pt x="215" y="873"/>
                    <a:pt x="120" y="1469"/>
                  </a:cubicBezTo>
                  <a:cubicBezTo>
                    <a:pt x="1" y="2207"/>
                    <a:pt x="596" y="2874"/>
                    <a:pt x="1358" y="2874"/>
                  </a:cubicBezTo>
                  <a:lnTo>
                    <a:pt x="8907" y="2874"/>
                  </a:lnTo>
                  <a:cubicBezTo>
                    <a:pt x="9217" y="3136"/>
                    <a:pt x="9598" y="3302"/>
                    <a:pt x="10051" y="3302"/>
                  </a:cubicBezTo>
                  <a:cubicBezTo>
                    <a:pt x="11003" y="3302"/>
                    <a:pt x="11765" y="2469"/>
                    <a:pt x="11718" y="1492"/>
                  </a:cubicBezTo>
                  <a:cubicBezTo>
                    <a:pt x="11551" y="730"/>
                    <a:pt x="10956" y="87"/>
                    <a:pt x="10193" y="16"/>
                  </a:cubicBezTo>
                  <a:cubicBezTo>
                    <a:pt x="10122" y="6"/>
                    <a:pt x="10051" y="1"/>
                    <a:pt x="99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8" name="Google Shape;22538;p86"/>
            <p:cNvSpPr/>
            <p:nvPr/>
          </p:nvSpPr>
          <p:spPr>
            <a:xfrm>
              <a:off x="4119380" y="2711481"/>
              <a:ext cx="346156" cy="97645"/>
            </a:xfrm>
            <a:custGeom>
              <a:rect b="b" l="l" r="r" t="t"/>
              <a:pathLst>
                <a:path extrusionOk="0" h="3319" w="11766">
                  <a:moveTo>
                    <a:pt x="9169" y="1104"/>
                  </a:moveTo>
                  <a:lnTo>
                    <a:pt x="9169" y="2176"/>
                  </a:lnTo>
                  <a:lnTo>
                    <a:pt x="3263" y="2176"/>
                  </a:lnTo>
                  <a:cubicBezTo>
                    <a:pt x="3311" y="2009"/>
                    <a:pt x="3335" y="1819"/>
                    <a:pt x="3335" y="1652"/>
                  </a:cubicBezTo>
                  <a:cubicBezTo>
                    <a:pt x="3335" y="1461"/>
                    <a:pt x="3311" y="1271"/>
                    <a:pt x="3263" y="1104"/>
                  </a:cubicBezTo>
                  <a:close/>
                  <a:moveTo>
                    <a:pt x="10408" y="1080"/>
                  </a:moveTo>
                  <a:cubicBezTo>
                    <a:pt x="10765" y="1080"/>
                    <a:pt x="11027" y="1414"/>
                    <a:pt x="10932" y="1771"/>
                  </a:cubicBezTo>
                  <a:cubicBezTo>
                    <a:pt x="10908" y="2009"/>
                    <a:pt x="10646" y="2176"/>
                    <a:pt x="10408" y="2176"/>
                  </a:cubicBezTo>
                  <a:lnTo>
                    <a:pt x="9860" y="2176"/>
                  </a:lnTo>
                  <a:lnTo>
                    <a:pt x="9860" y="1080"/>
                  </a:lnTo>
                  <a:close/>
                  <a:moveTo>
                    <a:pt x="1763" y="676"/>
                  </a:moveTo>
                  <a:cubicBezTo>
                    <a:pt x="2311" y="676"/>
                    <a:pt x="2740" y="1104"/>
                    <a:pt x="2740" y="1652"/>
                  </a:cubicBezTo>
                  <a:cubicBezTo>
                    <a:pt x="2740" y="2176"/>
                    <a:pt x="2311" y="2628"/>
                    <a:pt x="1763" y="2628"/>
                  </a:cubicBezTo>
                  <a:cubicBezTo>
                    <a:pt x="1239" y="2628"/>
                    <a:pt x="787" y="2176"/>
                    <a:pt x="787" y="1652"/>
                  </a:cubicBezTo>
                  <a:cubicBezTo>
                    <a:pt x="787" y="1104"/>
                    <a:pt x="1239" y="676"/>
                    <a:pt x="1763" y="676"/>
                  </a:cubicBezTo>
                  <a:close/>
                  <a:moveTo>
                    <a:pt x="1725" y="1"/>
                  </a:moveTo>
                  <a:cubicBezTo>
                    <a:pt x="1667" y="1"/>
                    <a:pt x="1608" y="3"/>
                    <a:pt x="1549" y="9"/>
                  </a:cubicBezTo>
                  <a:cubicBezTo>
                    <a:pt x="787" y="104"/>
                    <a:pt x="168" y="723"/>
                    <a:pt x="96" y="1509"/>
                  </a:cubicBezTo>
                  <a:cubicBezTo>
                    <a:pt x="1" y="2485"/>
                    <a:pt x="787" y="3319"/>
                    <a:pt x="1763" y="3319"/>
                  </a:cubicBezTo>
                  <a:cubicBezTo>
                    <a:pt x="2192" y="3319"/>
                    <a:pt x="2597" y="3128"/>
                    <a:pt x="2906" y="2867"/>
                  </a:cubicBezTo>
                  <a:lnTo>
                    <a:pt x="10455" y="2867"/>
                  </a:lnTo>
                  <a:cubicBezTo>
                    <a:pt x="11194" y="2867"/>
                    <a:pt x="11765" y="2224"/>
                    <a:pt x="11670" y="1461"/>
                  </a:cubicBezTo>
                  <a:cubicBezTo>
                    <a:pt x="11527" y="866"/>
                    <a:pt x="11027" y="437"/>
                    <a:pt x="10408" y="437"/>
                  </a:cubicBezTo>
                  <a:lnTo>
                    <a:pt x="2859" y="437"/>
                  </a:lnTo>
                  <a:cubicBezTo>
                    <a:pt x="2584" y="163"/>
                    <a:pt x="2178" y="1"/>
                    <a:pt x="17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39" name="Google Shape;22539;p86"/>
          <p:cNvGrpSpPr/>
          <p:nvPr/>
        </p:nvGrpSpPr>
        <p:grpSpPr>
          <a:xfrm>
            <a:off x="3281266" y="2480537"/>
            <a:ext cx="339124" cy="292876"/>
            <a:chOff x="3509866" y="2480537"/>
            <a:chExt cx="339124" cy="292876"/>
          </a:xfrm>
        </p:grpSpPr>
        <p:sp>
          <p:nvSpPr>
            <p:cNvPr id="22540" name="Google Shape;22540;p86"/>
            <p:cNvSpPr/>
            <p:nvPr/>
          </p:nvSpPr>
          <p:spPr>
            <a:xfrm>
              <a:off x="3669585" y="2636755"/>
              <a:ext cx="60311" cy="19653"/>
            </a:xfrm>
            <a:custGeom>
              <a:rect b="b" l="l" r="r" t="t"/>
              <a:pathLst>
                <a:path extrusionOk="0" h="668" w="2050">
                  <a:moveTo>
                    <a:pt x="1" y="1"/>
                  </a:moveTo>
                  <a:lnTo>
                    <a:pt x="1" y="667"/>
                  </a:lnTo>
                  <a:lnTo>
                    <a:pt x="2049" y="667"/>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1" name="Google Shape;22541;p86"/>
            <p:cNvSpPr/>
            <p:nvPr/>
          </p:nvSpPr>
          <p:spPr>
            <a:xfrm>
              <a:off x="3669585" y="2598215"/>
              <a:ext cx="60311" cy="19653"/>
            </a:xfrm>
            <a:custGeom>
              <a:rect b="b" l="l" r="r" t="t"/>
              <a:pathLst>
                <a:path extrusionOk="0" h="668" w="2050">
                  <a:moveTo>
                    <a:pt x="1" y="1"/>
                  </a:moveTo>
                  <a:lnTo>
                    <a:pt x="1" y="668"/>
                  </a:lnTo>
                  <a:lnTo>
                    <a:pt x="2049" y="668"/>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2" name="Google Shape;22542;p86"/>
            <p:cNvSpPr/>
            <p:nvPr/>
          </p:nvSpPr>
          <p:spPr>
            <a:xfrm>
              <a:off x="3628957" y="2636755"/>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3" name="Google Shape;22543;p86"/>
            <p:cNvSpPr/>
            <p:nvPr/>
          </p:nvSpPr>
          <p:spPr>
            <a:xfrm>
              <a:off x="3628957" y="2598215"/>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4" name="Google Shape;22544;p86"/>
            <p:cNvSpPr/>
            <p:nvPr/>
          </p:nvSpPr>
          <p:spPr>
            <a:xfrm>
              <a:off x="3509866" y="2480537"/>
              <a:ext cx="339124" cy="292876"/>
            </a:xfrm>
            <a:custGeom>
              <a:rect b="b" l="l" r="r" t="t"/>
              <a:pathLst>
                <a:path extrusionOk="0" h="9955" w="11527">
                  <a:moveTo>
                    <a:pt x="7907" y="667"/>
                  </a:moveTo>
                  <a:lnTo>
                    <a:pt x="7216" y="1858"/>
                  </a:lnTo>
                  <a:lnTo>
                    <a:pt x="4358" y="1858"/>
                  </a:lnTo>
                  <a:lnTo>
                    <a:pt x="3668" y="667"/>
                  </a:lnTo>
                  <a:close/>
                  <a:moveTo>
                    <a:pt x="3072" y="1024"/>
                  </a:moveTo>
                  <a:lnTo>
                    <a:pt x="3787" y="2167"/>
                  </a:lnTo>
                  <a:lnTo>
                    <a:pt x="2358" y="4644"/>
                  </a:lnTo>
                  <a:lnTo>
                    <a:pt x="1000" y="4644"/>
                  </a:lnTo>
                  <a:lnTo>
                    <a:pt x="3072" y="1024"/>
                  </a:lnTo>
                  <a:close/>
                  <a:moveTo>
                    <a:pt x="8431" y="1024"/>
                  </a:moveTo>
                  <a:lnTo>
                    <a:pt x="10526" y="4644"/>
                  </a:lnTo>
                  <a:lnTo>
                    <a:pt x="9169" y="4644"/>
                  </a:lnTo>
                  <a:lnTo>
                    <a:pt x="7740" y="2215"/>
                  </a:lnTo>
                  <a:lnTo>
                    <a:pt x="8431" y="1024"/>
                  </a:lnTo>
                  <a:close/>
                  <a:moveTo>
                    <a:pt x="7192" y="2524"/>
                  </a:moveTo>
                  <a:lnTo>
                    <a:pt x="8573" y="4977"/>
                  </a:lnTo>
                  <a:lnTo>
                    <a:pt x="7192" y="7406"/>
                  </a:lnTo>
                  <a:lnTo>
                    <a:pt x="4358" y="7406"/>
                  </a:lnTo>
                  <a:lnTo>
                    <a:pt x="2953" y="4977"/>
                  </a:lnTo>
                  <a:lnTo>
                    <a:pt x="4358" y="2524"/>
                  </a:lnTo>
                  <a:close/>
                  <a:moveTo>
                    <a:pt x="2358" y="5311"/>
                  </a:moveTo>
                  <a:lnTo>
                    <a:pt x="3787" y="7740"/>
                  </a:lnTo>
                  <a:lnTo>
                    <a:pt x="3096" y="8930"/>
                  </a:lnTo>
                  <a:lnTo>
                    <a:pt x="1024" y="5311"/>
                  </a:lnTo>
                  <a:close/>
                  <a:moveTo>
                    <a:pt x="10574" y="5334"/>
                  </a:moveTo>
                  <a:lnTo>
                    <a:pt x="8502" y="8954"/>
                  </a:lnTo>
                  <a:lnTo>
                    <a:pt x="7788" y="7764"/>
                  </a:lnTo>
                  <a:lnTo>
                    <a:pt x="9216" y="5334"/>
                  </a:lnTo>
                  <a:close/>
                  <a:moveTo>
                    <a:pt x="7216" y="8097"/>
                  </a:moveTo>
                  <a:lnTo>
                    <a:pt x="7907" y="9288"/>
                  </a:lnTo>
                  <a:lnTo>
                    <a:pt x="3668" y="9288"/>
                  </a:lnTo>
                  <a:lnTo>
                    <a:pt x="4358" y="8097"/>
                  </a:lnTo>
                  <a:close/>
                  <a:moveTo>
                    <a:pt x="2906" y="0"/>
                  </a:moveTo>
                  <a:lnTo>
                    <a:pt x="0" y="4977"/>
                  </a:lnTo>
                  <a:lnTo>
                    <a:pt x="2906" y="9954"/>
                  </a:lnTo>
                  <a:lnTo>
                    <a:pt x="8645" y="9954"/>
                  </a:lnTo>
                  <a:lnTo>
                    <a:pt x="11526" y="4977"/>
                  </a:lnTo>
                  <a:lnTo>
                    <a:pt x="8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45" name="Google Shape;22545;p86"/>
          <p:cNvGrpSpPr/>
          <p:nvPr/>
        </p:nvGrpSpPr>
        <p:grpSpPr>
          <a:xfrm>
            <a:off x="2583781" y="2545672"/>
            <a:ext cx="338418" cy="194113"/>
            <a:chOff x="2964781" y="2545672"/>
            <a:chExt cx="338418" cy="194113"/>
          </a:xfrm>
        </p:grpSpPr>
        <p:sp>
          <p:nvSpPr>
            <p:cNvPr id="22546" name="Google Shape;22546;p86"/>
            <p:cNvSpPr/>
            <p:nvPr/>
          </p:nvSpPr>
          <p:spPr>
            <a:xfrm>
              <a:off x="2964781" y="2545672"/>
              <a:ext cx="338418" cy="194113"/>
            </a:xfrm>
            <a:custGeom>
              <a:rect b="b" l="l" r="r" t="t"/>
              <a:pathLst>
                <a:path extrusionOk="0" h="6598" w="11503">
                  <a:moveTo>
                    <a:pt x="2858" y="668"/>
                  </a:moveTo>
                  <a:lnTo>
                    <a:pt x="2858" y="2930"/>
                  </a:lnTo>
                  <a:lnTo>
                    <a:pt x="1144" y="2930"/>
                  </a:lnTo>
                  <a:lnTo>
                    <a:pt x="1787" y="1549"/>
                  </a:lnTo>
                  <a:cubicBezTo>
                    <a:pt x="1977" y="1096"/>
                    <a:pt x="2382" y="763"/>
                    <a:pt x="2858" y="668"/>
                  </a:cubicBezTo>
                  <a:close/>
                  <a:moveTo>
                    <a:pt x="3525" y="668"/>
                  </a:moveTo>
                  <a:cubicBezTo>
                    <a:pt x="4001" y="763"/>
                    <a:pt x="4382" y="1096"/>
                    <a:pt x="4597" y="1549"/>
                  </a:cubicBezTo>
                  <a:lnTo>
                    <a:pt x="5240" y="2930"/>
                  </a:lnTo>
                  <a:lnTo>
                    <a:pt x="3525" y="2930"/>
                  </a:lnTo>
                  <a:lnTo>
                    <a:pt x="3525" y="668"/>
                  </a:lnTo>
                  <a:close/>
                  <a:moveTo>
                    <a:pt x="7955" y="3597"/>
                  </a:moveTo>
                  <a:lnTo>
                    <a:pt x="7955" y="5859"/>
                  </a:lnTo>
                  <a:cubicBezTo>
                    <a:pt x="7502" y="5764"/>
                    <a:pt x="7097" y="5430"/>
                    <a:pt x="6907" y="5002"/>
                  </a:cubicBezTo>
                  <a:lnTo>
                    <a:pt x="6264" y="3597"/>
                  </a:lnTo>
                  <a:close/>
                  <a:moveTo>
                    <a:pt x="10312" y="3597"/>
                  </a:moveTo>
                  <a:lnTo>
                    <a:pt x="9693" y="5002"/>
                  </a:lnTo>
                  <a:cubicBezTo>
                    <a:pt x="9479" y="5430"/>
                    <a:pt x="9098" y="5764"/>
                    <a:pt x="8621" y="5859"/>
                  </a:cubicBezTo>
                  <a:lnTo>
                    <a:pt x="8621" y="3597"/>
                  </a:lnTo>
                  <a:close/>
                  <a:moveTo>
                    <a:pt x="3216" y="1"/>
                  </a:moveTo>
                  <a:cubicBezTo>
                    <a:pt x="2334" y="1"/>
                    <a:pt x="1572" y="501"/>
                    <a:pt x="1215" y="1263"/>
                  </a:cubicBezTo>
                  <a:lnTo>
                    <a:pt x="477" y="2930"/>
                  </a:lnTo>
                  <a:lnTo>
                    <a:pt x="1" y="2930"/>
                  </a:lnTo>
                  <a:lnTo>
                    <a:pt x="1" y="3621"/>
                  </a:lnTo>
                  <a:lnTo>
                    <a:pt x="5549" y="3621"/>
                  </a:lnTo>
                  <a:lnTo>
                    <a:pt x="6311" y="5288"/>
                  </a:lnTo>
                  <a:cubicBezTo>
                    <a:pt x="6669" y="6097"/>
                    <a:pt x="7431" y="6597"/>
                    <a:pt x="8336" y="6597"/>
                  </a:cubicBezTo>
                  <a:cubicBezTo>
                    <a:pt x="9217" y="6597"/>
                    <a:pt x="9955" y="6097"/>
                    <a:pt x="10360" y="5288"/>
                  </a:cubicBezTo>
                  <a:lnTo>
                    <a:pt x="11098" y="3621"/>
                  </a:lnTo>
                  <a:lnTo>
                    <a:pt x="11503" y="3621"/>
                  </a:lnTo>
                  <a:lnTo>
                    <a:pt x="11503" y="2930"/>
                  </a:lnTo>
                  <a:lnTo>
                    <a:pt x="5954" y="2930"/>
                  </a:lnTo>
                  <a:lnTo>
                    <a:pt x="5192" y="1263"/>
                  </a:lnTo>
                  <a:cubicBezTo>
                    <a:pt x="4835" y="477"/>
                    <a:pt x="4073" y="1"/>
                    <a:pt x="3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47" name="Google Shape;22547;p86"/>
            <p:cNvGrpSpPr/>
            <p:nvPr/>
          </p:nvGrpSpPr>
          <p:grpSpPr>
            <a:xfrm>
              <a:off x="3048156" y="2565295"/>
              <a:ext cx="170281" cy="154159"/>
              <a:chOff x="3048156" y="2565295"/>
              <a:chExt cx="170281" cy="154159"/>
            </a:xfrm>
          </p:grpSpPr>
          <p:sp>
            <p:nvSpPr>
              <p:cNvPr id="22548" name="Google Shape;22548;p86"/>
              <p:cNvSpPr/>
              <p:nvPr/>
            </p:nvSpPr>
            <p:spPr>
              <a:xfrm>
                <a:off x="3048156" y="2665498"/>
                <a:ext cx="20359" cy="20329"/>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9" name="Google Shape;22549;p86"/>
              <p:cNvSpPr/>
              <p:nvPr/>
            </p:nvSpPr>
            <p:spPr>
              <a:xfrm>
                <a:off x="3048156" y="2699801"/>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0" name="Google Shape;22550;p86"/>
              <p:cNvSpPr/>
              <p:nvPr/>
            </p:nvSpPr>
            <p:spPr>
              <a:xfrm>
                <a:off x="3198078" y="2565295"/>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1" name="Google Shape;22551;p86"/>
              <p:cNvSpPr/>
              <p:nvPr/>
            </p:nvSpPr>
            <p:spPr>
              <a:xfrm>
                <a:off x="3198078" y="259892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grpSp>
        <p:nvGrpSpPr>
          <p:cNvPr id="22552" name="Google Shape;22552;p86"/>
          <p:cNvGrpSpPr/>
          <p:nvPr/>
        </p:nvGrpSpPr>
        <p:grpSpPr>
          <a:xfrm>
            <a:off x="1834458" y="2446205"/>
            <a:ext cx="338448" cy="338418"/>
            <a:chOff x="2367858" y="2446205"/>
            <a:chExt cx="338448" cy="338418"/>
          </a:xfrm>
        </p:grpSpPr>
        <p:sp>
          <p:nvSpPr>
            <p:cNvPr id="22553" name="Google Shape;22553;p86"/>
            <p:cNvSpPr/>
            <p:nvPr/>
          </p:nvSpPr>
          <p:spPr>
            <a:xfrm>
              <a:off x="2367858" y="2446205"/>
              <a:ext cx="338448" cy="338418"/>
            </a:xfrm>
            <a:custGeom>
              <a:rect b="b" l="l" r="r" t="t"/>
              <a:pathLst>
                <a:path extrusionOk="0" h="11503" w="11504">
                  <a:moveTo>
                    <a:pt x="2144" y="691"/>
                  </a:moveTo>
                  <a:cubicBezTo>
                    <a:pt x="2454" y="691"/>
                    <a:pt x="2692" y="929"/>
                    <a:pt x="2692" y="1215"/>
                  </a:cubicBezTo>
                  <a:cubicBezTo>
                    <a:pt x="2692" y="1524"/>
                    <a:pt x="2454" y="1762"/>
                    <a:pt x="2144" y="1762"/>
                  </a:cubicBezTo>
                  <a:cubicBezTo>
                    <a:pt x="1858" y="1762"/>
                    <a:pt x="1620" y="1524"/>
                    <a:pt x="1620" y="1215"/>
                  </a:cubicBezTo>
                  <a:cubicBezTo>
                    <a:pt x="1620" y="929"/>
                    <a:pt x="1858" y="691"/>
                    <a:pt x="2144" y="691"/>
                  </a:cubicBezTo>
                  <a:close/>
                  <a:moveTo>
                    <a:pt x="5764" y="691"/>
                  </a:moveTo>
                  <a:cubicBezTo>
                    <a:pt x="6050" y="691"/>
                    <a:pt x="6288" y="929"/>
                    <a:pt x="6288" y="1215"/>
                  </a:cubicBezTo>
                  <a:cubicBezTo>
                    <a:pt x="6288" y="1524"/>
                    <a:pt x="6050" y="1762"/>
                    <a:pt x="5764" y="1762"/>
                  </a:cubicBezTo>
                  <a:cubicBezTo>
                    <a:pt x="5454" y="1762"/>
                    <a:pt x="5216" y="1524"/>
                    <a:pt x="5216" y="1215"/>
                  </a:cubicBezTo>
                  <a:cubicBezTo>
                    <a:pt x="5216" y="929"/>
                    <a:pt x="5454" y="691"/>
                    <a:pt x="5764" y="691"/>
                  </a:cubicBezTo>
                  <a:close/>
                  <a:moveTo>
                    <a:pt x="9360" y="691"/>
                  </a:moveTo>
                  <a:cubicBezTo>
                    <a:pt x="9646" y="691"/>
                    <a:pt x="9884" y="929"/>
                    <a:pt x="9884" y="1215"/>
                  </a:cubicBezTo>
                  <a:cubicBezTo>
                    <a:pt x="9884" y="1524"/>
                    <a:pt x="9646" y="1762"/>
                    <a:pt x="9360" y="1762"/>
                  </a:cubicBezTo>
                  <a:cubicBezTo>
                    <a:pt x="9050" y="1762"/>
                    <a:pt x="8812" y="1524"/>
                    <a:pt x="8812" y="1215"/>
                  </a:cubicBezTo>
                  <a:cubicBezTo>
                    <a:pt x="8812" y="929"/>
                    <a:pt x="9050" y="691"/>
                    <a:pt x="9360" y="691"/>
                  </a:cubicBezTo>
                  <a:close/>
                  <a:moveTo>
                    <a:pt x="3644" y="1977"/>
                  </a:moveTo>
                  <a:lnTo>
                    <a:pt x="3644" y="10836"/>
                  </a:lnTo>
                  <a:lnTo>
                    <a:pt x="667" y="10836"/>
                  </a:lnTo>
                  <a:lnTo>
                    <a:pt x="667" y="1977"/>
                  </a:lnTo>
                  <a:lnTo>
                    <a:pt x="1168" y="1977"/>
                  </a:lnTo>
                  <a:cubicBezTo>
                    <a:pt x="1382" y="2263"/>
                    <a:pt x="1739" y="2453"/>
                    <a:pt x="2144" y="2453"/>
                  </a:cubicBezTo>
                  <a:cubicBezTo>
                    <a:pt x="2549" y="2453"/>
                    <a:pt x="2906" y="2263"/>
                    <a:pt x="3144" y="1977"/>
                  </a:cubicBezTo>
                  <a:close/>
                  <a:moveTo>
                    <a:pt x="7264" y="1977"/>
                  </a:moveTo>
                  <a:lnTo>
                    <a:pt x="7264" y="10836"/>
                  </a:lnTo>
                  <a:lnTo>
                    <a:pt x="4287" y="10836"/>
                  </a:lnTo>
                  <a:lnTo>
                    <a:pt x="4287" y="1977"/>
                  </a:lnTo>
                  <a:lnTo>
                    <a:pt x="4811" y="1977"/>
                  </a:lnTo>
                  <a:cubicBezTo>
                    <a:pt x="5002" y="2263"/>
                    <a:pt x="5359" y="2453"/>
                    <a:pt x="5788" y="2453"/>
                  </a:cubicBezTo>
                  <a:cubicBezTo>
                    <a:pt x="6192" y="2453"/>
                    <a:pt x="6526" y="2263"/>
                    <a:pt x="6764" y="1977"/>
                  </a:cubicBezTo>
                  <a:close/>
                  <a:moveTo>
                    <a:pt x="10884" y="1977"/>
                  </a:moveTo>
                  <a:lnTo>
                    <a:pt x="10884" y="10836"/>
                  </a:lnTo>
                  <a:lnTo>
                    <a:pt x="7907" y="10836"/>
                  </a:lnTo>
                  <a:lnTo>
                    <a:pt x="7907" y="1977"/>
                  </a:lnTo>
                  <a:lnTo>
                    <a:pt x="8407" y="1977"/>
                  </a:lnTo>
                  <a:cubicBezTo>
                    <a:pt x="8622" y="2263"/>
                    <a:pt x="8979" y="2453"/>
                    <a:pt x="9384" y="2453"/>
                  </a:cubicBezTo>
                  <a:cubicBezTo>
                    <a:pt x="9788" y="2453"/>
                    <a:pt x="10122" y="2263"/>
                    <a:pt x="10360" y="1977"/>
                  </a:cubicBezTo>
                  <a:close/>
                  <a:moveTo>
                    <a:pt x="2144" y="0"/>
                  </a:moveTo>
                  <a:cubicBezTo>
                    <a:pt x="1477" y="0"/>
                    <a:pt x="929" y="548"/>
                    <a:pt x="929" y="1215"/>
                  </a:cubicBezTo>
                  <a:lnTo>
                    <a:pt x="929" y="1286"/>
                  </a:lnTo>
                  <a:lnTo>
                    <a:pt x="1" y="1286"/>
                  </a:lnTo>
                  <a:lnTo>
                    <a:pt x="1" y="11502"/>
                  </a:lnTo>
                  <a:lnTo>
                    <a:pt x="11503" y="11502"/>
                  </a:lnTo>
                  <a:lnTo>
                    <a:pt x="11503" y="1286"/>
                  </a:lnTo>
                  <a:lnTo>
                    <a:pt x="10574" y="1286"/>
                  </a:lnTo>
                  <a:lnTo>
                    <a:pt x="10574" y="1215"/>
                  </a:lnTo>
                  <a:cubicBezTo>
                    <a:pt x="10574" y="548"/>
                    <a:pt x="10027" y="0"/>
                    <a:pt x="9360" y="0"/>
                  </a:cubicBezTo>
                  <a:cubicBezTo>
                    <a:pt x="8669" y="0"/>
                    <a:pt x="8121" y="548"/>
                    <a:pt x="8121" y="1215"/>
                  </a:cubicBezTo>
                  <a:lnTo>
                    <a:pt x="8121" y="1286"/>
                  </a:lnTo>
                  <a:lnTo>
                    <a:pt x="6978" y="1286"/>
                  </a:lnTo>
                  <a:lnTo>
                    <a:pt x="6978" y="1215"/>
                  </a:lnTo>
                  <a:cubicBezTo>
                    <a:pt x="6978" y="548"/>
                    <a:pt x="6431" y="0"/>
                    <a:pt x="5740" y="0"/>
                  </a:cubicBezTo>
                  <a:cubicBezTo>
                    <a:pt x="5073" y="0"/>
                    <a:pt x="4525" y="548"/>
                    <a:pt x="4525" y="1215"/>
                  </a:cubicBezTo>
                  <a:lnTo>
                    <a:pt x="4525" y="1286"/>
                  </a:lnTo>
                  <a:lnTo>
                    <a:pt x="3382" y="1286"/>
                  </a:lnTo>
                  <a:lnTo>
                    <a:pt x="3382" y="1215"/>
                  </a:lnTo>
                  <a:cubicBezTo>
                    <a:pt x="3382" y="548"/>
                    <a:pt x="2835" y="0"/>
                    <a:pt x="2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4" name="Google Shape;22554;p86"/>
            <p:cNvSpPr/>
            <p:nvPr/>
          </p:nvSpPr>
          <p:spPr>
            <a:xfrm>
              <a:off x="2516398" y="2542171"/>
              <a:ext cx="42777" cy="19653"/>
            </a:xfrm>
            <a:custGeom>
              <a:rect b="b" l="l" r="r" t="t"/>
              <a:pathLst>
                <a:path extrusionOk="0" h="668" w="1454">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5" name="Google Shape;22555;p86"/>
            <p:cNvSpPr/>
            <p:nvPr/>
          </p:nvSpPr>
          <p:spPr>
            <a:xfrm>
              <a:off x="2516398" y="2584918"/>
              <a:ext cx="42777" cy="19653"/>
            </a:xfrm>
            <a:custGeom>
              <a:rect b="b" l="l" r="r" t="t"/>
              <a:pathLst>
                <a:path extrusionOk="0" h="668" w="1454">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6" name="Google Shape;22556;p86"/>
            <p:cNvSpPr/>
            <p:nvPr/>
          </p:nvSpPr>
          <p:spPr>
            <a:xfrm>
              <a:off x="2516398" y="2627664"/>
              <a:ext cx="42777" cy="20329"/>
            </a:xfrm>
            <a:custGeom>
              <a:rect b="b" l="l" r="r" t="t"/>
              <a:pathLst>
                <a:path extrusionOk="0" h="691" w="1454">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7" name="Google Shape;22557;p86"/>
            <p:cNvSpPr/>
            <p:nvPr/>
          </p:nvSpPr>
          <p:spPr>
            <a:xfrm>
              <a:off x="2516398" y="2670382"/>
              <a:ext cx="42777" cy="20359"/>
            </a:xfrm>
            <a:custGeom>
              <a:rect b="b" l="l" r="r" t="t"/>
              <a:pathLst>
                <a:path extrusionOk="0" h="692" w="1454">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8" name="Google Shape;22558;p86"/>
            <p:cNvSpPr/>
            <p:nvPr/>
          </p:nvSpPr>
          <p:spPr>
            <a:xfrm>
              <a:off x="2409193" y="2542171"/>
              <a:ext cx="42777" cy="19653"/>
            </a:xfrm>
            <a:custGeom>
              <a:rect b="b" l="l" r="r" t="t"/>
              <a:pathLst>
                <a:path extrusionOk="0" h="668" w="1454">
                  <a:moveTo>
                    <a:pt x="1" y="1"/>
                  </a:moveTo>
                  <a:lnTo>
                    <a:pt x="1"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9" name="Google Shape;22559;p86"/>
            <p:cNvSpPr/>
            <p:nvPr/>
          </p:nvSpPr>
          <p:spPr>
            <a:xfrm>
              <a:off x="2409193" y="2584918"/>
              <a:ext cx="42777" cy="19653"/>
            </a:xfrm>
            <a:custGeom>
              <a:rect b="b" l="l" r="r" t="t"/>
              <a:pathLst>
                <a:path extrusionOk="0" h="668" w="1454">
                  <a:moveTo>
                    <a:pt x="1" y="0"/>
                  </a:moveTo>
                  <a:lnTo>
                    <a:pt x="1"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0" name="Google Shape;22560;p86"/>
            <p:cNvSpPr/>
            <p:nvPr/>
          </p:nvSpPr>
          <p:spPr>
            <a:xfrm>
              <a:off x="2409193" y="2627664"/>
              <a:ext cx="42777" cy="20329"/>
            </a:xfrm>
            <a:custGeom>
              <a:rect b="b" l="l" r="r" t="t"/>
              <a:pathLst>
                <a:path extrusionOk="0" h="691" w="1454">
                  <a:moveTo>
                    <a:pt x="1" y="0"/>
                  </a:moveTo>
                  <a:lnTo>
                    <a:pt x="1"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1" name="Google Shape;22561;p86"/>
            <p:cNvSpPr/>
            <p:nvPr/>
          </p:nvSpPr>
          <p:spPr>
            <a:xfrm>
              <a:off x="2409193" y="2670382"/>
              <a:ext cx="42777" cy="20359"/>
            </a:xfrm>
            <a:custGeom>
              <a:rect b="b" l="l" r="r" t="t"/>
              <a:pathLst>
                <a:path extrusionOk="0" h="692" w="1454">
                  <a:moveTo>
                    <a:pt x="1" y="1"/>
                  </a:moveTo>
                  <a:lnTo>
                    <a:pt x="1"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2" name="Google Shape;22562;p86"/>
            <p:cNvSpPr/>
            <p:nvPr/>
          </p:nvSpPr>
          <p:spPr>
            <a:xfrm>
              <a:off x="2622190" y="2542171"/>
              <a:ext cx="42747" cy="19653"/>
            </a:xfrm>
            <a:custGeom>
              <a:rect b="b" l="l" r="r" t="t"/>
              <a:pathLst>
                <a:path extrusionOk="0" h="668" w="1453">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3" name="Google Shape;22563;p86"/>
            <p:cNvSpPr/>
            <p:nvPr/>
          </p:nvSpPr>
          <p:spPr>
            <a:xfrm>
              <a:off x="2622190" y="2584918"/>
              <a:ext cx="42747" cy="19653"/>
            </a:xfrm>
            <a:custGeom>
              <a:rect b="b" l="l" r="r" t="t"/>
              <a:pathLst>
                <a:path extrusionOk="0" h="668" w="1453">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4" name="Google Shape;22564;p86"/>
            <p:cNvSpPr/>
            <p:nvPr/>
          </p:nvSpPr>
          <p:spPr>
            <a:xfrm>
              <a:off x="2622190" y="2627664"/>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5" name="Google Shape;22565;p86"/>
            <p:cNvSpPr/>
            <p:nvPr/>
          </p:nvSpPr>
          <p:spPr>
            <a:xfrm>
              <a:off x="2622190" y="2670382"/>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66" name="Google Shape;22566;p86"/>
          <p:cNvGrpSpPr/>
          <p:nvPr/>
        </p:nvGrpSpPr>
        <p:grpSpPr>
          <a:xfrm>
            <a:off x="1095639" y="2528874"/>
            <a:ext cx="337738" cy="234742"/>
            <a:chOff x="1781439" y="2528874"/>
            <a:chExt cx="337738" cy="234742"/>
          </a:xfrm>
        </p:grpSpPr>
        <p:sp>
          <p:nvSpPr>
            <p:cNvPr id="22567" name="Google Shape;22567;p86"/>
            <p:cNvSpPr/>
            <p:nvPr/>
          </p:nvSpPr>
          <p:spPr>
            <a:xfrm>
              <a:off x="1781439" y="2528874"/>
              <a:ext cx="93232" cy="234742"/>
            </a:xfrm>
            <a:custGeom>
              <a:rect b="b" l="l" r="r" t="t"/>
              <a:pathLst>
                <a:path extrusionOk="0" h="7979" w="3169">
                  <a:moveTo>
                    <a:pt x="2525" y="643"/>
                  </a:moveTo>
                  <a:lnTo>
                    <a:pt x="2525" y="691"/>
                  </a:lnTo>
                  <a:lnTo>
                    <a:pt x="2525" y="1953"/>
                  </a:lnTo>
                  <a:lnTo>
                    <a:pt x="1597" y="2501"/>
                  </a:lnTo>
                  <a:lnTo>
                    <a:pt x="692" y="1953"/>
                  </a:lnTo>
                  <a:lnTo>
                    <a:pt x="692" y="643"/>
                  </a:lnTo>
                  <a:close/>
                  <a:moveTo>
                    <a:pt x="2525" y="2763"/>
                  </a:moveTo>
                  <a:lnTo>
                    <a:pt x="2525" y="7311"/>
                  </a:lnTo>
                  <a:lnTo>
                    <a:pt x="692" y="7311"/>
                  </a:lnTo>
                  <a:lnTo>
                    <a:pt x="692" y="2763"/>
                  </a:lnTo>
                  <a:lnTo>
                    <a:pt x="1597" y="3310"/>
                  </a:lnTo>
                  <a:lnTo>
                    <a:pt x="2525" y="2763"/>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8" name="Google Shape;22568;p86"/>
            <p:cNvSpPr/>
            <p:nvPr/>
          </p:nvSpPr>
          <p:spPr>
            <a:xfrm>
              <a:off x="1903353" y="2528874"/>
              <a:ext cx="93203" cy="234742"/>
            </a:xfrm>
            <a:custGeom>
              <a:rect b="b" l="l" r="r" t="t"/>
              <a:pathLst>
                <a:path extrusionOk="0" h="7979" w="3168">
                  <a:moveTo>
                    <a:pt x="2525" y="691"/>
                  </a:moveTo>
                  <a:lnTo>
                    <a:pt x="2525" y="5239"/>
                  </a:lnTo>
                  <a:lnTo>
                    <a:pt x="1620" y="4692"/>
                  </a:lnTo>
                  <a:lnTo>
                    <a:pt x="667" y="5239"/>
                  </a:lnTo>
                  <a:lnTo>
                    <a:pt x="667" y="691"/>
                  </a:lnTo>
                  <a:close/>
                  <a:moveTo>
                    <a:pt x="1596" y="5501"/>
                  </a:moveTo>
                  <a:lnTo>
                    <a:pt x="2501" y="6049"/>
                  </a:lnTo>
                  <a:lnTo>
                    <a:pt x="2501" y="7311"/>
                  </a:lnTo>
                  <a:lnTo>
                    <a:pt x="667" y="7311"/>
                  </a:lnTo>
                  <a:lnTo>
                    <a:pt x="667" y="6049"/>
                  </a:lnTo>
                  <a:lnTo>
                    <a:pt x="1596" y="5501"/>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9" name="Google Shape;22569;p86"/>
            <p:cNvSpPr/>
            <p:nvPr/>
          </p:nvSpPr>
          <p:spPr>
            <a:xfrm>
              <a:off x="2025974" y="2528874"/>
              <a:ext cx="93203" cy="234742"/>
            </a:xfrm>
            <a:custGeom>
              <a:rect b="b" l="l" r="r" t="t"/>
              <a:pathLst>
                <a:path extrusionOk="0" h="7979" w="3168">
                  <a:moveTo>
                    <a:pt x="2501" y="715"/>
                  </a:moveTo>
                  <a:lnTo>
                    <a:pt x="2501" y="2001"/>
                  </a:lnTo>
                  <a:lnTo>
                    <a:pt x="1596" y="2525"/>
                  </a:lnTo>
                  <a:lnTo>
                    <a:pt x="643" y="2001"/>
                  </a:lnTo>
                  <a:lnTo>
                    <a:pt x="643" y="715"/>
                  </a:lnTo>
                  <a:close/>
                  <a:moveTo>
                    <a:pt x="2501" y="2739"/>
                  </a:moveTo>
                  <a:lnTo>
                    <a:pt x="2501" y="7287"/>
                  </a:lnTo>
                  <a:lnTo>
                    <a:pt x="643" y="7287"/>
                  </a:lnTo>
                  <a:lnTo>
                    <a:pt x="643" y="2739"/>
                  </a:lnTo>
                  <a:lnTo>
                    <a:pt x="1596" y="3263"/>
                  </a:lnTo>
                  <a:lnTo>
                    <a:pt x="2501" y="2739"/>
                  </a:lnTo>
                  <a:close/>
                  <a:moveTo>
                    <a:pt x="0" y="0"/>
                  </a:moveTo>
                  <a:lnTo>
                    <a:pt x="0"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70" name="Google Shape;22570;p86"/>
          <p:cNvSpPr/>
          <p:nvPr/>
        </p:nvSpPr>
        <p:spPr>
          <a:xfrm>
            <a:off x="1094962" y="3012296"/>
            <a:ext cx="339124" cy="339830"/>
          </a:xfrm>
          <a:custGeom>
            <a:rect b="b" l="l" r="r" t="t"/>
            <a:pathLst>
              <a:path extrusionOk="0" h="11551" w="11527">
                <a:moveTo>
                  <a:pt x="6097" y="691"/>
                </a:moveTo>
                <a:cubicBezTo>
                  <a:pt x="8740" y="857"/>
                  <a:pt x="10860" y="3072"/>
                  <a:pt x="10860" y="5739"/>
                </a:cubicBezTo>
                <a:cubicBezTo>
                  <a:pt x="10860" y="6930"/>
                  <a:pt x="10431" y="8026"/>
                  <a:pt x="9764" y="8907"/>
                </a:cubicBezTo>
                <a:lnTo>
                  <a:pt x="8954" y="8145"/>
                </a:lnTo>
                <a:cubicBezTo>
                  <a:pt x="9454" y="7478"/>
                  <a:pt x="9764" y="6644"/>
                  <a:pt x="9764" y="5739"/>
                </a:cubicBezTo>
                <a:cubicBezTo>
                  <a:pt x="9764" y="3668"/>
                  <a:pt x="8145" y="1929"/>
                  <a:pt x="6097" y="1786"/>
                </a:cubicBezTo>
                <a:lnTo>
                  <a:pt x="6097" y="691"/>
                </a:lnTo>
                <a:close/>
                <a:moveTo>
                  <a:pt x="5763" y="2429"/>
                </a:moveTo>
                <a:cubicBezTo>
                  <a:pt x="7573" y="2429"/>
                  <a:pt x="9073" y="3930"/>
                  <a:pt x="9073" y="5739"/>
                </a:cubicBezTo>
                <a:cubicBezTo>
                  <a:pt x="9073" y="7549"/>
                  <a:pt x="7573" y="9050"/>
                  <a:pt x="5763" y="9050"/>
                </a:cubicBezTo>
                <a:cubicBezTo>
                  <a:pt x="3953" y="9050"/>
                  <a:pt x="2453" y="7549"/>
                  <a:pt x="2453" y="5739"/>
                </a:cubicBezTo>
                <a:cubicBezTo>
                  <a:pt x="2453" y="3930"/>
                  <a:pt x="3953" y="2429"/>
                  <a:pt x="5763" y="2429"/>
                </a:cubicBezTo>
                <a:close/>
                <a:moveTo>
                  <a:pt x="5406" y="691"/>
                </a:moveTo>
                <a:lnTo>
                  <a:pt x="5406" y="1786"/>
                </a:lnTo>
                <a:cubicBezTo>
                  <a:pt x="3358" y="1953"/>
                  <a:pt x="1739" y="3668"/>
                  <a:pt x="1739" y="5739"/>
                </a:cubicBezTo>
                <a:cubicBezTo>
                  <a:pt x="1739" y="7835"/>
                  <a:pt x="3358" y="9550"/>
                  <a:pt x="5406" y="9693"/>
                </a:cubicBezTo>
                <a:lnTo>
                  <a:pt x="5406" y="10812"/>
                </a:lnTo>
                <a:cubicBezTo>
                  <a:pt x="2786" y="10645"/>
                  <a:pt x="667" y="8430"/>
                  <a:pt x="667" y="5739"/>
                </a:cubicBezTo>
                <a:cubicBezTo>
                  <a:pt x="667" y="3072"/>
                  <a:pt x="2763" y="857"/>
                  <a:pt x="5406" y="691"/>
                </a:cubicBezTo>
                <a:close/>
                <a:moveTo>
                  <a:pt x="8478" y="8669"/>
                </a:moveTo>
                <a:lnTo>
                  <a:pt x="9288" y="9407"/>
                </a:lnTo>
                <a:cubicBezTo>
                  <a:pt x="8430" y="10217"/>
                  <a:pt x="7335" y="10740"/>
                  <a:pt x="6097" y="10812"/>
                </a:cubicBezTo>
                <a:lnTo>
                  <a:pt x="6097" y="9740"/>
                </a:lnTo>
                <a:cubicBezTo>
                  <a:pt x="7025" y="9645"/>
                  <a:pt x="7859" y="9264"/>
                  <a:pt x="8478" y="8669"/>
                </a:cubicBezTo>
                <a:close/>
                <a:moveTo>
                  <a:pt x="5763" y="0"/>
                </a:moveTo>
                <a:cubicBezTo>
                  <a:pt x="4215" y="0"/>
                  <a:pt x="2786" y="596"/>
                  <a:pt x="1691" y="1691"/>
                </a:cubicBezTo>
                <a:cubicBezTo>
                  <a:pt x="619" y="2763"/>
                  <a:pt x="0" y="4215"/>
                  <a:pt x="0" y="5763"/>
                </a:cubicBezTo>
                <a:cubicBezTo>
                  <a:pt x="0" y="7311"/>
                  <a:pt x="595" y="8740"/>
                  <a:pt x="1691" y="9859"/>
                </a:cubicBezTo>
                <a:cubicBezTo>
                  <a:pt x="2763" y="10931"/>
                  <a:pt x="4215" y="11550"/>
                  <a:pt x="5763" y="11550"/>
                </a:cubicBezTo>
                <a:cubicBezTo>
                  <a:pt x="7311" y="11550"/>
                  <a:pt x="8740" y="10955"/>
                  <a:pt x="9836" y="9859"/>
                </a:cubicBezTo>
                <a:cubicBezTo>
                  <a:pt x="10907" y="8788"/>
                  <a:pt x="11526" y="7311"/>
                  <a:pt x="11526" y="5763"/>
                </a:cubicBezTo>
                <a:cubicBezTo>
                  <a:pt x="11503" y="4215"/>
                  <a:pt x="10907" y="2763"/>
                  <a:pt x="9836" y="1691"/>
                </a:cubicBezTo>
                <a:cubicBezTo>
                  <a:pt x="8764"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1" name="Google Shape;22571;p86"/>
          <p:cNvSpPr/>
          <p:nvPr/>
        </p:nvSpPr>
        <p:spPr>
          <a:xfrm>
            <a:off x="1835871" y="2989172"/>
            <a:ext cx="337036" cy="339830"/>
          </a:xfrm>
          <a:custGeom>
            <a:rect b="b" l="l" r="r" t="t"/>
            <a:pathLst>
              <a:path extrusionOk="0" h="11551" w="11456">
                <a:moveTo>
                  <a:pt x="9717" y="715"/>
                </a:moveTo>
                <a:lnTo>
                  <a:pt x="9717" y="1501"/>
                </a:lnTo>
                <a:lnTo>
                  <a:pt x="5311" y="1501"/>
                </a:lnTo>
                <a:cubicBezTo>
                  <a:pt x="5073" y="1501"/>
                  <a:pt x="4906" y="1286"/>
                  <a:pt x="4930" y="1072"/>
                </a:cubicBezTo>
                <a:cubicBezTo>
                  <a:pt x="4954" y="881"/>
                  <a:pt x="5144" y="715"/>
                  <a:pt x="5359" y="715"/>
                </a:cubicBezTo>
                <a:close/>
                <a:moveTo>
                  <a:pt x="10764" y="3858"/>
                </a:moveTo>
                <a:lnTo>
                  <a:pt x="10764" y="4620"/>
                </a:lnTo>
                <a:lnTo>
                  <a:pt x="6359" y="4620"/>
                </a:lnTo>
                <a:cubicBezTo>
                  <a:pt x="6121" y="4620"/>
                  <a:pt x="5954" y="4406"/>
                  <a:pt x="5978" y="4215"/>
                </a:cubicBezTo>
                <a:cubicBezTo>
                  <a:pt x="6002" y="4001"/>
                  <a:pt x="6216" y="3858"/>
                  <a:pt x="6383" y="3858"/>
                </a:cubicBezTo>
                <a:close/>
                <a:moveTo>
                  <a:pt x="2072" y="4358"/>
                </a:moveTo>
                <a:cubicBezTo>
                  <a:pt x="2882" y="4358"/>
                  <a:pt x="3501" y="5001"/>
                  <a:pt x="3501" y="5787"/>
                </a:cubicBezTo>
                <a:cubicBezTo>
                  <a:pt x="3501" y="6597"/>
                  <a:pt x="2882" y="7216"/>
                  <a:pt x="2072" y="7216"/>
                </a:cubicBezTo>
                <a:cubicBezTo>
                  <a:pt x="1262" y="7216"/>
                  <a:pt x="643" y="6549"/>
                  <a:pt x="643" y="5787"/>
                </a:cubicBezTo>
                <a:cubicBezTo>
                  <a:pt x="643" y="4977"/>
                  <a:pt x="1310" y="4358"/>
                  <a:pt x="2072" y="4358"/>
                </a:cubicBezTo>
                <a:close/>
                <a:moveTo>
                  <a:pt x="10764" y="6978"/>
                </a:moveTo>
                <a:lnTo>
                  <a:pt x="10764" y="7740"/>
                </a:lnTo>
                <a:lnTo>
                  <a:pt x="6359" y="7740"/>
                </a:lnTo>
                <a:cubicBezTo>
                  <a:pt x="6121" y="7740"/>
                  <a:pt x="5954" y="7549"/>
                  <a:pt x="5978" y="7335"/>
                </a:cubicBezTo>
                <a:cubicBezTo>
                  <a:pt x="6002" y="7121"/>
                  <a:pt x="6216" y="6978"/>
                  <a:pt x="6383" y="6978"/>
                </a:cubicBezTo>
                <a:close/>
                <a:moveTo>
                  <a:pt x="9717" y="10098"/>
                </a:moveTo>
                <a:lnTo>
                  <a:pt x="9717" y="10883"/>
                </a:lnTo>
                <a:lnTo>
                  <a:pt x="5311" y="10883"/>
                </a:lnTo>
                <a:cubicBezTo>
                  <a:pt x="5073" y="10883"/>
                  <a:pt x="4906" y="10669"/>
                  <a:pt x="4930" y="10455"/>
                </a:cubicBezTo>
                <a:cubicBezTo>
                  <a:pt x="4954" y="10240"/>
                  <a:pt x="5144" y="10098"/>
                  <a:pt x="5359" y="10098"/>
                </a:cubicBezTo>
                <a:close/>
                <a:moveTo>
                  <a:pt x="5359" y="0"/>
                </a:moveTo>
                <a:cubicBezTo>
                  <a:pt x="4882" y="0"/>
                  <a:pt x="4477" y="310"/>
                  <a:pt x="4335" y="739"/>
                </a:cubicBezTo>
                <a:lnTo>
                  <a:pt x="3001" y="739"/>
                </a:lnTo>
                <a:lnTo>
                  <a:pt x="1858" y="3668"/>
                </a:lnTo>
                <a:cubicBezTo>
                  <a:pt x="834" y="3787"/>
                  <a:pt x="0" y="4668"/>
                  <a:pt x="0" y="5787"/>
                </a:cubicBezTo>
                <a:cubicBezTo>
                  <a:pt x="0" y="6883"/>
                  <a:pt x="834" y="7764"/>
                  <a:pt x="1858" y="7883"/>
                </a:cubicBezTo>
                <a:lnTo>
                  <a:pt x="3001" y="10812"/>
                </a:lnTo>
                <a:lnTo>
                  <a:pt x="4335" y="10812"/>
                </a:lnTo>
                <a:cubicBezTo>
                  <a:pt x="4477" y="11217"/>
                  <a:pt x="4882" y="11550"/>
                  <a:pt x="5359" y="11550"/>
                </a:cubicBezTo>
                <a:lnTo>
                  <a:pt x="10407" y="11550"/>
                </a:lnTo>
                <a:lnTo>
                  <a:pt x="10407" y="9383"/>
                </a:lnTo>
                <a:lnTo>
                  <a:pt x="5359" y="9383"/>
                </a:lnTo>
                <a:cubicBezTo>
                  <a:pt x="4882" y="9383"/>
                  <a:pt x="4477" y="9693"/>
                  <a:pt x="4335" y="10121"/>
                </a:cubicBezTo>
                <a:lnTo>
                  <a:pt x="3453" y="10121"/>
                </a:lnTo>
                <a:lnTo>
                  <a:pt x="2548" y="7835"/>
                </a:lnTo>
                <a:cubicBezTo>
                  <a:pt x="2929" y="7740"/>
                  <a:pt x="3287" y="7549"/>
                  <a:pt x="3572" y="7264"/>
                </a:cubicBezTo>
                <a:lnTo>
                  <a:pt x="4477" y="7668"/>
                </a:lnTo>
                <a:lnTo>
                  <a:pt x="5382" y="7668"/>
                </a:lnTo>
                <a:cubicBezTo>
                  <a:pt x="5525" y="8073"/>
                  <a:pt x="5906" y="8407"/>
                  <a:pt x="6383" y="8407"/>
                </a:cubicBezTo>
                <a:lnTo>
                  <a:pt x="11455" y="8407"/>
                </a:lnTo>
                <a:lnTo>
                  <a:pt x="11455" y="6263"/>
                </a:lnTo>
                <a:lnTo>
                  <a:pt x="6383" y="6263"/>
                </a:lnTo>
                <a:cubicBezTo>
                  <a:pt x="5906" y="6263"/>
                  <a:pt x="5525" y="6549"/>
                  <a:pt x="5382" y="7002"/>
                </a:cubicBezTo>
                <a:lnTo>
                  <a:pt x="4644" y="7002"/>
                </a:lnTo>
                <a:lnTo>
                  <a:pt x="3977" y="6740"/>
                </a:lnTo>
                <a:cubicBezTo>
                  <a:pt x="4120" y="6430"/>
                  <a:pt x="4192" y="6144"/>
                  <a:pt x="4192" y="5787"/>
                </a:cubicBezTo>
                <a:cubicBezTo>
                  <a:pt x="4192" y="5430"/>
                  <a:pt x="4096" y="5120"/>
                  <a:pt x="3977" y="4835"/>
                </a:cubicBezTo>
                <a:lnTo>
                  <a:pt x="4644" y="4549"/>
                </a:lnTo>
                <a:lnTo>
                  <a:pt x="5382" y="4549"/>
                </a:lnTo>
                <a:lnTo>
                  <a:pt x="5382" y="4573"/>
                </a:lnTo>
                <a:cubicBezTo>
                  <a:pt x="5525" y="4977"/>
                  <a:pt x="5906" y="5311"/>
                  <a:pt x="6383" y="5311"/>
                </a:cubicBezTo>
                <a:lnTo>
                  <a:pt x="11455" y="5311"/>
                </a:lnTo>
                <a:lnTo>
                  <a:pt x="11455" y="3144"/>
                </a:lnTo>
                <a:lnTo>
                  <a:pt x="6383" y="3144"/>
                </a:lnTo>
                <a:cubicBezTo>
                  <a:pt x="5906" y="3144"/>
                  <a:pt x="5525" y="3430"/>
                  <a:pt x="5382" y="3882"/>
                </a:cubicBezTo>
                <a:lnTo>
                  <a:pt x="4477" y="3882"/>
                </a:lnTo>
                <a:lnTo>
                  <a:pt x="3572" y="4263"/>
                </a:lnTo>
                <a:cubicBezTo>
                  <a:pt x="3287" y="4001"/>
                  <a:pt x="2929" y="3787"/>
                  <a:pt x="2548" y="3691"/>
                </a:cubicBezTo>
                <a:lnTo>
                  <a:pt x="3453" y="1405"/>
                </a:lnTo>
                <a:lnTo>
                  <a:pt x="4335" y="1405"/>
                </a:lnTo>
                <a:cubicBezTo>
                  <a:pt x="4477" y="1810"/>
                  <a:pt x="4882" y="2144"/>
                  <a:pt x="5359" y="2144"/>
                </a:cubicBezTo>
                <a:lnTo>
                  <a:pt x="10407" y="2144"/>
                </a:lnTo>
                <a:lnTo>
                  <a:pt x="104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2" name="Google Shape;22572;p86"/>
          <p:cNvSpPr/>
          <p:nvPr/>
        </p:nvSpPr>
        <p:spPr>
          <a:xfrm>
            <a:off x="2581692" y="3006676"/>
            <a:ext cx="337712" cy="339124"/>
          </a:xfrm>
          <a:custGeom>
            <a:rect b="b" l="l" r="r" t="t"/>
            <a:pathLst>
              <a:path extrusionOk="0" h="11527" w="11479">
                <a:moveTo>
                  <a:pt x="3239" y="5097"/>
                </a:moveTo>
                <a:lnTo>
                  <a:pt x="3239" y="10812"/>
                </a:lnTo>
                <a:lnTo>
                  <a:pt x="2477" y="10812"/>
                </a:lnTo>
                <a:lnTo>
                  <a:pt x="2477" y="5168"/>
                </a:lnTo>
                <a:cubicBezTo>
                  <a:pt x="2739" y="5168"/>
                  <a:pt x="3001" y="5121"/>
                  <a:pt x="3239" y="5097"/>
                </a:cubicBezTo>
                <a:close/>
                <a:moveTo>
                  <a:pt x="4692" y="4835"/>
                </a:moveTo>
                <a:lnTo>
                  <a:pt x="4692" y="10836"/>
                </a:lnTo>
                <a:lnTo>
                  <a:pt x="3930" y="10836"/>
                </a:lnTo>
                <a:lnTo>
                  <a:pt x="3930" y="5002"/>
                </a:lnTo>
                <a:cubicBezTo>
                  <a:pt x="4192" y="4954"/>
                  <a:pt x="4453" y="4883"/>
                  <a:pt x="4692" y="4835"/>
                </a:cubicBezTo>
                <a:close/>
                <a:moveTo>
                  <a:pt x="6168" y="4263"/>
                </a:moveTo>
                <a:lnTo>
                  <a:pt x="6168" y="10836"/>
                </a:lnTo>
                <a:lnTo>
                  <a:pt x="5382" y="10836"/>
                </a:lnTo>
                <a:lnTo>
                  <a:pt x="5382" y="4597"/>
                </a:lnTo>
                <a:cubicBezTo>
                  <a:pt x="5644" y="4502"/>
                  <a:pt x="5930" y="4382"/>
                  <a:pt x="6168" y="4263"/>
                </a:cubicBezTo>
                <a:close/>
                <a:moveTo>
                  <a:pt x="7621" y="3382"/>
                </a:moveTo>
                <a:lnTo>
                  <a:pt x="7621" y="10836"/>
                </a:lnTo>
                <a:lnTo>
                  <a:pt x="6859" y="10836"/>
                </a:lnTo>
                <a:lnTo>
                  <a:pt x="6859" y="3882"/>
                </a:lnTo>
                <a:cubicBezTo>
                  <a:pt x="7121" y="3739"/>
                  <a:pt x="7383" y="3549"/>
                  <a:pt x="7621" y="3382"/>
                </a:cubicBezTo>
                <a:close/>
                <a:moveTo>
                  <a:pt x="9073" y="2025"/>
                </a:moveTo>
                <a:lnTo>
                  <a:pt x="9073" y="10836"/>
                </a:lnTo>
                <a:lnTo>
                  <a:pt x="8311" y="10836"/>
                </a:lnTo>
                <a:lnTo>
                  <a:pt x="8311" y="2835"/>
                </a:lnTo>
                <a:cubicBezTo>
                  <a:pt x="8573" y="2596"/>
                  <a:pt x="8835" y="2334"/>
                  <a:pt x="9073" y="2025"/>
                </a:cubicBezTo>
                <a:close/>
                <a:moveTo>
                  <a:pt x="9764" y="1"/>
                </a:moveTo>
                <a:lnTo>
                  <a:pt x="9145" y="882"/>
                </a:lnTo>
                <a:cubicBezTo>
                  <a:pt x="7526" y="3168"/>
                  <a:pt x="4906" y="4502"/>
                  <a:pt x="2120" y="4502"/>
                </a:cubicBezTo>
                <a:lnTo>
                  <a:pt x="1786" y="4502"/>
                </a:lnTo>
                <a:lnTo>
                  <a:pt x="1786" y="10836"/>
                </a:lnTo>
                <a:lnTo>
                  <a:pt x="0" y="10836"/>
                </a:lnTo>
                <a:lnTo>
                  <a:pt x="0" y="11527"/>
                </a:lnTo>
                <a:lnTo>
                  <a:pt x="11479" y="11527"/>
                </a:lnTo>
                <a:lnTo>
                  <a:pt x="11479" y="10836"/>
                </a:lnTo>
                <a:lnTo>
                  <a:pt x="9764" y="10836"/>
                </a:lnTo>
                <a:lnTo>
                  <a:pt x="9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3" name="Google Shape;22573;p86"/>
          <p:cNvSpPr/>
          <p:nvPr/>
        </p:nvSpPr>
        <p:spPr>
          <a:xfrm>
            <a:off x="3279854" y="2985671"/>
            <a:ext cx="343331" cy="330004"/>
          </a:xfrm>
          <a:custGeom>
            <a:rect b="b" l="l" r="r" t="t"/>
            <a:pathLst>
              <a:path extrusionOk="0" h="11217" w="11670">
                <a:moveTo>
                  <a:pt x="5811" y="667"/>
                </a:moveTo>
                <a:cubicBezTo>
                  <a:pt x="6359" y="667"/>
                  <a:pt x="6883" y="881"/>
                  <a:pt x="7264" y="1262"/>
                </a:cubicBezTo>
                <a:cubicBezTo>
                  <a:pt x="7550" y="1548"/>
                  <a:pt x="7764" y="1929"/>
                  <a:pt x="7812" y="2334"/>
                </a:cubicBezTo>
                <a:cubicBezTo>
                  <a:pt x="7097" y="2596"/>
                  <a:pt x="6550" y="3168"/>
                  <a:pt x="6264" y="3810"/>
                </a:cubicBezTo>
                <a:cubicBezTo>
                  <a:pt x="6121" y="3787"/>
                  <a:pt x="5954" y="3763"/>
                  <a:pt x="5788" y="3763"/>
                </a:cubicBezTo>
                <a:cubicBezTo>
                  <a:pt x="5645" y="3763"/>
                  <a:pt x="5478" y="3787"/>
                  <a:pt x="5311" y="3810"/>
                </a:cubicBezTo>
                <a:lnTo>
                  <a:pt x="5240" y="3644"/>
                </a:lnTo>
                <a:cubicBezTo>
                  <a:pt x="4906" y="3025"/>
                  <a:pt x="4406" y="2572"/>
                  <a:pt x="3740" y="2310"/>
                </a:cubicBezTo>
                <a:cubicBezTo>
                  <a:pt x="3859" y="1953"/>
                  <a:pt x="4049" y="1548"/>
                  <a:pt x="4335" y="1262"/>
                </a:cubicBezTo>
                <a:cubicBezTo>
                  <a:pt x="4740" y="881"/>
                  <a:pt x="5264" y="667"/>
                  <a:pt x="5811" y="667"/>
                </a:cubicBezTo>
                <a:close/>
                <a:moveTo>
                  <a:pt x="2835" y="2834"/>
                </a:moveTo>
                <a:cubicBezTo>
                  <a:pt x="3025" y="2834"/>
                  <a:pt x="3239" y="2858"/>
                  <a:pt x="3478" y="2929"/>
                </a:cubicBezTo>
                <a:cubicBezTo>
                  <a:pt x="4025" y="3096"/>
                  <a:pt x="4430" y="3453"/>
                  <a:pt x="4668" y="3977"/>
                </a:cubicBezTo>
                <a:cubicBezTo>
                  <a:pt x="4692" y="4001"/>
                  <a:pt x="4692" y="4049"/>
                  <a:pt x="4740" y="4096"/>
                </a:cubicBezTo>
                <a:cubicBezTo>
                  <a:pt x="4168" y="4406"/>
                  <a:pt x="3811" y="5001"/>
                  <a:pt x="3740" y="5692"/>
                </a:cubicBezTo>
                <a:cubicBezTo>
                  <a:pt x="3025" y="5763"/>
                  <a:pt x="2311" y="6120"/>
                  <a:pt x="1834" y="6716"/>
                </a:cubicBezTo>
                <a:cubicBezTo>
                  <a:pt x="1453" y="6525"/>
                  <a:pt x="1168" y="6240"/>
                  <a:pt x="977" y="5835"/>
                </a:cubicBezTo>
                <a:cubicBezTo>
                  <a:pt x="739" y="5335"/>
                  <a:pt x="691" y="4811"/>
                  <a:pt x="858" y="4263"/>
                </a:cubicBezTo>
                <a:cubicBezTo>
                  <a:pt x="1168" y="3406"/>
                  <a:pt x="1953" y="2834"/>
                  <a:pt x="2835" y="2834"/>
                </a:cubicBezTo>
                <a:close/>
                <a:moveTo>
                  <a:pt x="8812" y="2858"/>
                </a:moveTo>
                <a:cubicBezTo>
                  <a:pt x="9669" y="2858"/>
                  <a:pt x="10503" y="3429"/>
                  <a:pt x="10765" y="4287"/>
                </a:cubicBezTo>
                <a:cubicBezTo>
                  <a:pt x="10979" y="4811"/>
                  <a:pt x="10931" y="5358"/>
                  <a:pt x="10693" y="5882"/>
                </a:cubicBezTo>
                <a:cubicBezTo>
                  <a:pt x="10455" y="6382"/>
                  <a:pt x="10003" y="6740"/>
                  <a:pt x="9455" y="6906"/>
                </a:cubicBezTo>
                <a:cubicBezTo>
                  <a:pt x="9248" y="6973"/>
                  <a:pt x="9037" y="7004"/>
                  <a:pt x="8831" y="7004"/>
                </a:cubicBezTo>
                <a:cubicBezTo>
                  <a:pt x="8445" y="7004"/>
                  <a:pt x="8074" y="6894"/>
                  <a:pt x="7764" y="6692"/>
                </a:cubicBezTo>
                <a:cubicBezTo>
                  <a:pt x="7859" y="6478"/>
                  <a:pt x="7907" y="6192"/>
                  <a:pt x="7907" y="5906"/>
                </a:cubicBezTo>
                <a:cubicBezTo>
                  <a:pt x="7907" y="5144"/>
                  <a:pt x="7526" y="4477"/>
                  <a:pt x="6907" y="4120"/>
                </a:cubicBezTo>
                <a:cubicBezTo>
                  <a:pt x="7145" y="3572"/>
                  <a:pt x="7597" y="3120"/>
                  <a:pt x="8193" y="2953"/>
                </a:cubicBezTo>
                <a:cubicBezTo>
                  <a:pt x="8383" y="2882"/>
                  <a:pt x="8598" y="2858"/>
                  <a:pt x="8812" y="2858"/>
                </a:cubicBezTo>
                <a:close/>
                <a:moveTo>
                  <a:pt x="5835" y="4477"/>
                </a:moveTo>
                <a:cubicBezTo>
                  <a:pt x="6645" y="4477"/>
                  <a:pt x="7264" y="5096"/>
                  <a:pt x="7264" y="5906"/>
                </a:cubicBezTo>
                <a:cubicBezTo>
                  <a:pt x="7240" y="6668"/>
                  <a:pt x="6597" y="7335"/>
                  <a:pt x="5835" y="7335"/>
                </a:cubicBezTo>
                <a:cubicBezTo>
                  <a:pt x="5049" y="7335"/>
                  <a:pt x="4406" y="6716"/>
                  <a:pt x="4406" y="5906"/>
                </a:cubicBezTo>
                <a:cubicBezTo>
                  <a:pt x="4406" y="5120"/>
                  <a:pt x="5026" y="4477"/>
                  <a:pt x="5835" y="4477"/>
                </a:cubicBezTo>
                <a:close/>
                <a:moveTo>
                  <a:pt x="7407" y="7240"/>
                </a:moveTo>
                <a:cubicBezTo>
                  <a:pt x="7836" y="7502"/>
                  <a:pt x="8336" y="7621"/>
                  <a:pt x="8836" y="7621"/>
                </a:cubicBezTo>
                <a:cubicBezTo>
                  <a:pt x="9074" y="7621"/>
                  <a:pt x="9312" y="7597"/>
                  <a:pt x="9550" y="7549"/>
                </a:cubicBezTo>
                <a:cubicBezTo>
                  <a:pt x="9741" y="7954"/>
                  <a:pt x="9788" y="8383"/>
                  <a:pt x="9741" y="8788"/>
                </a:cubicBezTo>
                <a:cubicBezTo>
                  <a:pt x="9646" y="9335"/>
                  <a:pt x="9336" y="9812"/>
                  <a:pt x="8907" y="10121"/>
                </a:cubicBezTo>
                <a:cubicBezTo>
                  <a:pt x="8539" y="10395"/>
                  <a:pt x="8112" y="10526"/>
                  <a:pt x="7688" y="10526"/>
                </a:cubicBezTo>
                <a:cubicBezTo>
                  <a:pt x="7042" y="10526"/>
                  <a:pt x="6405" y="10220"/>
                  <a:pt x="6002" y="9645"/>
                </a:cubicBezTo>
                <a:cubicBezTo>
                  <a:pt x="5645" y="9145"/>
                  <a:pt x="5526" y="8526"/>
                  <a:pt x="5692" y="7954"/>
                </a:cubicBezTo>
                <a:lnTo>
                  <a:pt x="5835" y="7954"/>
                </a:lnTo>
                <a:cubicBezTo>
                  <a:pt x="6454" y="7954"/>
                  <a:pt x="7026" y="7692"/>
                  <a:pt x="7407" y="7240"/>
                </a:cubicBezTo>
                <a:close/>
                <a:moveTo>
                  <a:pt x="3787" y="6406"/>
                </a:moveTo>
                <a:cubicBezTo>
                  <a:pt x="3930" y="7073"/>
                  <a:pt x="4406" y="7597"/>
                  <a:pt x="5002" y="7835"/>
                </a:cubicBezTo>
                <a:cubicBezTo>
                  <a:pt x="4811" y="8550"/>
                  <a:pt x="4930" y="9335"/>
                  <a:pt x="5383" y="9978"/>
                </a:cubicBezTo>
                <a:cubicBezTo>
                  <a:pt x="5002" y="10336"/>
                  <a:pt x="4502" y="10550"/>
                  <a:pt x="3954" y="10550"/>
                </a:cubicBezTo>
                <a:cubicBezTo>
                  <a:pt x="3549" y="10526"/>
                  <a:pt x="3097" y="10407"/>
                  <a:pt x="2739" y="10121"/>
                </a:cubicBezTo>
                <a:cubicBezTo>
                  <a:pt x="1811" y="9454"/>
                  <a:pt x="1596" y="8169"/>
                  <a:pt x="2287" y="7240"/>
                </a:cubicBezTo>
                <a:cubicBezTo>
                  <a:pt x="2644" y="6740"/>
                  <a:pt x="3216" y="6430"/>
                  <a:pt x="3787" y="6406"/>
                </a:cubicBezTo>
                <a:close/>
                <a:moveTo>
                  <a:pt x="5835" y="0"/>
                </a:moveTo>
                <a:cubicBezTo>
                  <a:pt x="4525" y="0"/>
                  <a:pt x="3382" y="953"/>
                  <a:pt x="3144" y="2215"/>
                </a:cubicBezTo>
                <a:cubicBezTo>
                  <a:pt x="3031" y="2200"/>
                  <a:pt x="2918" y="2193"/>
                  <a:pt x="2806" y="2193"/>
                </a:cubicBezTo>
                <a:cubicBezTo>
                  <a:pt x="1667" y="2193"/>
                  <a:pt x="607" y="2945"/>
                  <a:pt x="239" y="4072"/>
                </a:cubicBezTo>
                <a:cubicBezTo>
                  <a:pt x="1" y="4763"/>
                  <a:pt x="48" y="5501"/>
                  <a:pt x="382" y="6168"/>
                </a:cubicBezTo>
                <a:cubicBezTo>
                  <a:pt x="620" y="6644"/>
                  <a:pt x="1001" y="7049"/>
                  <a:pt x="1477" y="7335"/>
                </a:cubicBezTo>
                <a:cubicBezTo>
                  <a:pt x="953" y="8478"/>
                  <a:pt x="1287" y="9907"/>
                  <a:pt x="2334" y="10693"/>
                </a:cubicBezTo>
                <a:cubicBezTo>
                  <a:pt x="2835" y="11050"/>
                  <a:pt x="3382" y="11217"/>
                  <a:pt x="3954" y="11217"/>
                </a:cubicBezTo>
                <a:cubicBezTo>
                  <a:pt x="4644" y="11217"/>
                  <a:pt x="5287" y="10979"/>
                  <a:pt x="5788" y="10502"/>
                </a:cubicBezTo>
                <a:cubicBezTo>
                  <a:pt x="6311" y="10979"/>
                  <a:pt x="6978" y="11217"/>
                  <a:pt x="7669" y="11217"/>
                </a:cubicBezTo>
                <a:cubicBezTo>
                  <a:pt x="8240" y="11217"/>
                  <a:pt x="8812" y="11050"/>
                  <a:pt x="9288" y="10693"/>
                </a:cubicBezTo>
                <a:cubicBezTo>
                  <a:pt x="9884" y="10264"/>
                  <a:pt x="10265" y="9621"/>
                  <a:pt x="10384" y="8907"/>
                </a:cubicBezTo>
                <a:cubicBezTo>
                  <a:pt x="10479" y="8359"/>
                  <a:pt x="10384" y="7835"/>
                  <a:pt x="10169" y="7335"/>
                </a:cubicBezTo>
                <a:cubicBezTo>
                  <a:pt x="10646" y="7049"/>
                  <a:pt x="11027" y="6668"/>
                  <a:pt x="11265" y="6192"/>
                </a:cubicBezTo>
                <a:cubicBezTo>
                  <a:pt x="11598" y="5525"/>
                  <a:pt x="11670" y="4763"/>
                  <a:pt x="11432" y="4096"/>
                </a:cubicBezTo>
                <a:cubicBezTo>
                  <a:pt x="11037" y="2936"/>
                  <a:pt x="9958" y="2198"/>
                  <a:pt x="8806" y="2198"/>
                </a:cubicBezTo>
                <a:cubicBezTo>
                  <a:pt x="8705" y="2198"/>
                  <a:pt x="8604" y="2203"/>
                  <a:pt x="8502" y="2215"/>
                </a:cubicBezTo>
                <a:cubicBezTo>
                  <a:pt x="8383" y="1667"/>
                  <a:pt x="8145" y="1191"/>
                  <a:pt x="7764" y="810"/>
                </a:cubicBezTo>
                <a:cubicBezTo>
                  <a:pt x="7264" y="310"/>
                  <a:pt x="6550" y="0"/>
                  <a:pt x="5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74" name="Google Shape;22574;p86"/>
          <p:cNvGrpSpPr/>
          <p:nvPr/>
        </p:nvGrpSpPr>
        <p:grpSpPr>
          <a:xfrm>
            <a:off x="4046005" y="3015090"/>
            <a:ext cx="339124" cy="299878"/>
            <a:chOff x="4122205" y="3015090"/>
            <a:chExt cx="339124" cy="299878"/>
          </a:xfrm>
        </p:grpSpPr>
        <p:sp>
          <p:nvSpPr>
            <p:cNvPr id="22575" name="Google Shape;22575;p86"/>
            <p:cNvSpPr/>
            <p:nvPr/>
          </p:nvSpPr>
          <p:spPr>
            <a:xfrm>
              <a:off x="4122205" y="3015090"/>
              <a:ext cx="339124" cy="299878"/>
            </a:xfrm>
            <a:custGeom>
              <a:rect b="b" l="l" r="r" t="t"/>
              <a:pathLst>
                <a:path extrusionOk="0" h="10193" w="11527">
                  <a:moveTo>
                    <a:pt x="3167" y="667"/>
                  </a:moveTo>
                  <a:lnTo>
                    <a:pt x="3167" y="3739"/>
                  </a:lnTo>
                  <a:lnTo>
                    <a:pt x="4358" y="5073"/>
                  </a:lnTo>
                  <a:lnTo>
                    <a:pt x="3167" y="6430"/>
                  </a:lnTo>
                  <a:lnTo>
                    <a:pt x="3167" y="9550"/>
                  </a:lnTo>
                  <a:lnTo>
                    <a:pt x="691" y="9550"/>
                  </a:lnTo>
                  <a:lnTo>
                    <a:pt x="691" y="667"/>
                  </a:lnTo>
                  <a:close/>
                  <a:moveTo>
                    <a:pt x="6311" y="667"/>
                  </a:moveTo>
                  <a:lnTo>
                    <a:pt x="6311" y="3739"/>
                  </a:lnTo>
                  <a:lnTo>
                    <a:pt x="7502" y="5073"/>
                  </a:lnTo>
                  <a:lnTo>
                    <a:pt x="6311" y="6430"/>
                  </a:lnTo>
                  <a:lnTo>
                    <a:pt x="6311" y="9550"/>
                  </a:lnTo>
                  <a:lnTo>
                    <a:pt x="3834" y="9550"/>
                  </a:lnTo>
                  <a:lnTo>
                    <a:pt x="3834" y="6716"/>
                  </a:lnTo>
                  <a:lnTo>
                    <a:pt x="5239" y="5120"/>
                  </a:lnTo>
                  <a:lnTo>
                    <a:pt x="3834" y="3501"/>
                  </a:lnTo>
                  <a:lnTo>
                    <a:pt x="3834" y="667"/>
                  </a:lnTo>
                  <a:close/>
                  <a:moveTo>
                    <a:pt x="9431" y="667"/>
                  </a:moveTo>
                  <a:lnTo>
                    <a:pt x="9431" y="3739"/>
                  </a:lnTo>
                  <a:lnTo>
                    <a:pt x="10621" y="5073"/>
                  </a:lnTo>
                  <a:lnTo>
                    <a:pt x="9431" y="6454"/>
                  </a:lnTo>
                  <a:lnTo>
                    <a:pt x="9431" y="9550"/>
                  </a:lnTo>
                  <a:lnTo>
                    <a:pt x="6978" y="9550"/>
                  </a:lnTo>
                  <a:lnTo>
                    <a:pt x="6978" y="6716"/>
                  </a:lnTo>
                  <a:lnTo>
                    <a:pt x="8359" y="5120"/>
                  </a:lnTo>
                  <a:lnTo>
                    <a:pt x="6978" y="3501"/>
                  </a:lnTo>
                  <a:lnTo>
                    <a:pt x="6978" y="667"/>
                  </a:lnTo>
                  <a:close/>
                  <a:moveTo>
                    <a:pt x="0" y="0"/>
                  </a:moveTo>
                  <a:lnTo>
                    <a:pt x="0" y="10193"/>
                  </a:lnTo>
                  <a:lnTo>
                    <a:pt x="10121" y="10193"/>
                  </a:lnTo>
                  <a:lnTo>
                    <a:pt x="10121" y="6692"/>
                  </a:lnTo>
                  <a:lnTo>
                    <a:pt x="11526" y="5073"/>
                  </a:lnTo>
                  <a:lnTo>
                    <a:pt x="10121" y="3501"/>
                  </a:lnTo>
                  <a:lnTo>
                    <a:pt x="10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6" name="Google Shape;22576;p86"/>
            <p:cNvSpPr/>
            <p:nvPr/>
          </p:nvSpPr>
          <p:spPr>
            <a:xfrm>
              <a:off x="415721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7" name="Google Shape;22577;p86"/>
            <p:cNvSpPr/>
            <p:nvPr/>
          </p:nvSpPr>
          <p:spPr>
            <a:xfrm>
              <a:off x="415721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8" name="Google Shape;22578;p86"/>
            <p:cNvSpPr/>
            <p:nvPr/>
          </p:nvSpPr>
          <p:spPr>
            <a:xfrm>
              <a:off x="434217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9" name="Google Shape;22579;p86"/>
            <p:cNvSpPr/>
            <p:nvPr/>
          </p:nvSpPr>
          <p:spPr>
            <a:xfrm>
              <a:off x="434217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0" name="Google Shape;22580;p86"/>
            <p:cNvSpPr/>
            <p:nvPr/>
          </p:nvSpPr>
          <p:spPr>
            <a:xfrm>
              <a:off x="4250415" y="3216173"/>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1" name="Google Shape;22581;p86"/>
            <p:cNvSpPr/>
            <p:nvPr/>
          </p:nvSpPr>
          <p:spPr>
            <a:xfrm>
              <a:off x="4250415" y="3258890"/>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82" name="Google Shape;22582;p86"/>
          <p:cNvGrpSpPr/>
          <p:nvPr/>
        </p:nvGrpSpPr>
        <p:grpSpPr>
          <a:xfrm>
            <a:off x="4800211" y="3003175"/>
            <a:ext cx="299201" cy="339830"/>
            <a:chOff x="4724011" y="3003175"/>
            <a:chExt cx="299201" cy="339830"/>
          </a:xfrm>
        </p:grpSpPr>
        <p:sp>
          <p:nvSpPr>
            <p:cNvPr id="22583" name="Google Shape;22583;p86"/>
            <p:cNvSpPr/>
            <p:nvPr/>
          </p:nvSpPr>
          <p:spPr>
            <a:xfrm>
              <a:off x="4724011" y="3003175"/>
              <a:ext cx="299201" cy="339830"/>
            </a:xfrm>
            <a:custGeom>
              <a:rect b="b" l="l" r="r" t="t"/>
              <a:pathLst>
                <a:path extrusionOk="0" h="11551" w="10170">
                  <a:moveTo>
                    <a:pt x="6097" y="3644"/>
                  </a:moveTo>
                  <a:cubicBezTo>
                    <a:pt x="7121" y="3787"/>
                    <a:pt x="7907" y="4692"/>
                    <a:pt x="7907" y="5764"/>
                  </a:cubicBezTo>
                  <a:cubicBezTo>
                    <a:pt x="7907" y="6835"/>
                    <a:pt x="7145" y="7716"/>
                    <a:pt x="6097" y="7859"/>
                  </a:cubicBezTo>
                  <a:lnTo>
                    <a:pt x="6097" y="3644"/>
                  </a:lnTo>
                  <a:close/>
                  <a:moveTo>
                    <a:pt x="6097" y="1977"/>
                  </a:moveTo>
                  <a:cubicBezTo>
                    <a:pt x="8002" y="2144"/>
                    <a:pt x="9527" y="3763"/>
                    <a:pt x="9527" y="5716"/>
                  </a:cubicBezTo>
                  <a:cubicBezTo>
                    <a:pt x="9527" y="7693"/>
                    <a:pt x="8002" y="9336"/>
                    <a:pt x="6097" y="9479"/>
                  </a:cubicBezTo>
                  <a:lnTo>
                    <a:pt x="6097" y="8526"/>
                  </a:lnTo>
                  <a:cubicBezTo>
                    <a:pt x="7502" y="8336"/>
                    <a:pt x="8574" y="7145"/>
                    <a:pt x="8574" y="5716"/>
                  </a:cubicBezTo>
                  <a:cubicBezTo>
                    <a:pt x="8574" y="4287"/>
                    <a:pt x="7502" y="3096"/>
                    <a:pt x="6097" y="2930"/>
                  </a:cubicBezTo>
                  <a:lnTo>
                    <a:pt x="6097" y="1977"/>
                  </a:lnTo>
                  <a:close/>
                  <a:moveTo>
                    <a:pt x="5407" y="691"/>
                  </a:moveTo>
                  <a:lnTo>
                    <a:pt x="5407" y="10812"/>
                  </a:lnTo>
                  <a:cubicBezTo>
                    <a:pt x="2763" y="10646"/>
                    <a:pt x="691" y="8431"/>
                    <a:pt x="691" y="5764"/>
                  </a:cubicBezTo>
                  <a:cubicBezTo>
                    <a:pt x="691" y="3073"/>
                    <a:pt x="2763" y="882"/>
                    <a:pt x="5407" y="691"/>
                  </a:cubicBezTo>
                  <a:close/>
                  <a:moveTo>
                    <a:pt x="5764" y="1"/>
                  </a:moveTo>
                  <a:cubicBezTo>
                    <a:pt x="4216" y="1"/>
                    <a:pt x="2787" y="596"/>
                    <a:pt x="1692" y="1715"/>
                  </a:cubicBezTo>
                  <a:cubicBezTo>
                    <a:pt x="620" y="2787"/>
                    <a:pt x="1" y="4240"/>
                    <a:pt x="1" y="5787"/>
                  </a:cubicBezTo>
                  <a:cubicBezTo>
                    <a:pt x="1" y="7335"/>
                    <a:pt x="596" y="8764"/>
                    <a:pt x="1692" y="9860"/>
                  </a:cubicBezTo>
                  <a:cubicBezTo>
                    <a:pt x="2763" y="10931"/>
                    <a:pt x="4216" y="11551"/>
                    <a:pt x="5764" y="11551"/>
                  </a:cubicBezTo>
                  <a:lnTo>
                    <a:pt x="6097" y="11551"/>
                  </a:lnTo>
                  <a:lnTo>
                    <a:pt x="6097" y="10217"/>
                  </a:lnTo>
                  <a:cubicBezTo>
                    <a:pt x="8383" y="9979"/>
                    <a:pt x="10170" y="8074"/>
                    <a:pt x="10170" y="5764"/>
                  </a:cubicBezTo>
                  <a:cubicBezTo>
                    <a:pt x="10170" y="3430"/>
                    <a:pt x="8360" y="1525"/>
                    <a:pt x="6097" y="1358"/>
                  </a:cubicBezTo>
                  <a:lnTo>
                    <a:pt x="6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4" name="Google Shape;22584;p86"/>
            <p:cNvSpPr/>
            <p:nvPr/>
          </p:nvSpPr>
          <p:spPr>
            <a:xfrm>
              <a:off x="4791970" y="3141182"/>
              <a:ext cx="43483" cy="19653"/>
            </a:xfrm>
            <a:custGeom>
              <a:rect b="b" l="l" r="r" t="t"/>
              <a:pathLst>
                <a:path extrusionOk="0" h="668" w="1478">
                  <a:moveTo>
                    <a:pt x="1" y="1"/>
                  </a:moveTo>
                  <a:lnTo>
                    <a:pt x="1" y="668"/>
                  </a:lnTo>
                  <a:lnTo>
                    <a:pt x="1477" y="668"/>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5" name="Google Shape;22585;p86"/>
            <p:cNvSpPr/>
            <p:nvPr/>
          </p:nvSpPr>
          <p:spPr>
            <a:xfrm>
              <a:off x="4791970" y="3183929"/>
              <a:ext cx="43483" cy="20359"/>
            </a:xfrm>
            <a:custGeom>
              <a:rect b="b" l="l" r="r" t="t"/>
              <a:pathLst>
                <a:path extrusionOk="0" h="692" w="1478">
                  <a:moveTo>
                    <a:pt x="1" y="1"/>
                  </a:moveTo>
                  <a:lnTo>
                    <a:pt x="1" y="691"/>
                  </a:lnTo>
                  <a:lnTo>
                    <a:pt x="1477" y="691"/>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86" name="Google Shape;22586;p86"/>
          <p:cNvSpPr/>
          <p:nvPr/>
        </p:nvSpPr>
        <p:spPr>
          <a:xfrm>
            <a:off x="5511700" y="2997586"/>
            <a:ext cx="339124" cy="339801"/>
          </a:xfrm>
          <a:custGeom>
            <a:rect b="b" l="l" r="r" t="t"/>
            <a:pathLst>
              <a:path extrusionOk="0" h="11550" w="11527">
                <a:moveTo>
                  <a:pt x="2716" y="667"/>
                </a:moveTo>
                <a:lnTo>
                  <a:pt x="2716" y="2667"/>
                </a:lnTo>
                <a:lnTo>
                  <a:pt x="715" y="2667"/>
                </a:lnTo>
                <a:lnTo>
                  <a:pt x="715" y="1667"/>
                </a:lnTo>
                <a:cubicBezTo>
                  <a:pt x="691" y="1119"/>
                  <a:pt x="1144" y="667"/>
                  <a:pt x="1715" y="667"/>
                </a:cubicBezTo>
                <a:close/>
                <a:moveTo>
                  <a:pt x="9884" y="667"/>
                </a:moveTo>
                <a:cubicBezTo>
                  <a:pt x="10431" y="667"/>
                  <a:pt x="10884" y="1119"/>
                  <a:pt x="10884" y="1667"/>
                </a:cubicBezTo>
                <a:lnTo>
                  <a:pt x="10884" y="2667"/>
                </a:lnTo>
                <a:lnTo>
                  <a:pt x="8884" y="2667"/>
                </a:lnTo>
                <a:lnTo>
                  <a:pt x="8884" y="667"/>
                </a:lnTo>
                <a:close/>
                <a:moveTo>
                  <a:pt x="5454" y="1334"/>
                </a:moveTo>
                <a:lnTo>
                  <a:pt x="5454" y="2786"/>
                </a:lnTo>
                <a:cubicBezTo>
                  <a:pt x="5454" y="4239"/>
                  <a:pt x="4264" y="5430"/>
                  <a:pt x="2811" y="5430"/>
                </a:cubicBezTo>
                <a:lnTo>
                  <a:pt x="1358" y="5430"/>
                </a:lnTo>
                <a:lnTo>
                  <a:pt x="1358" y="3358"/>
                </a:lnTo>
                <a:lnTo>
                  <a:pt x="3382" y="3358"/>
                </a:lnTo>
                <a:lnTo>
                  <a:pt x="3382" y="1334"/>
                </a:lnTo>
                <a:close/>
                <a:moveTo>
                  <a:pt x="8193" y="1334"/>
                </a:moveTo>
                <a:lnTo>
                  <a:pt x="8193" y="3358"/>
                </a:lnTo>
                <a:lnTo>
                  <a:pt x="10217" y="3358"/>
                </a:lnTo>
                <a:lnTo>
                  <a:pt x="10217" y="5430"/>
                </a:lnTo>
                <a:lnTo>
                  <a:pt x="8764" y="5430"/>
                </a:lnTo>
                <a:cubicBezTo>
                  <a:pt x="7312" y="5430"/>
                  <a:pt x="6121" y="4239"/>
                  <a:pt x="6121" y="2786"/>
                </a:cubicBezTo>
                <a:lnTo>
                  <a:pt x="6121" y="1334"/>
                </a:lnTo>
                <a:close/>
                <a:moveTo>
                  <a:pt x="5811" y="4239"/>
                </a:moveTo>
                <a:cubicBezTo>
                  <a:pt x="6121" y="4906"/>
                  <a:pt x="6645" y="5430"/>
                  <a:pt x="7336" y="5763"/>
                </a:cubicBezTo>
                <a:cubicBezTo>
                  <a:pt x="6693" y="6097"/>
                  <a:pt x="6145" y="6620"/>
                  <a:pt x="5811" y="7287"/>
                </a:cubicBezTo>
                <a:cubicBezTo>
                  <a:pt x="5502" y="6620"/>
                  <a:pt x="4954" y="6097"/>
                  <a:pt x="4311" y="5763"/>
                </a:cubicBezTo>
                <a:cubicBezTo>
                  <a:pt x="4954" y="5430"/>
                  <a:pt x="5502" y="4906"/>
                  <a:pt x="5811" y="4239"/>
                </a:cubicBezTo>
                <a:close/>
                <a:moveTo>
                  <a:pt x="2811" y="6097"/>
                </a:moveTo>
                <a:cubicBezTo>
                  <a:pt x="4264" y="6097"/>
                  <a:pt x="5454" y="7287"/>
                  <a:pt x="5454" y="8740"/>
                </a:cubicBezTo>
                <a:lnTo>
                  <a:pt x="5454" y="10193"/>
                </a:lnTo>
                <a:lnTo>
                  <a:pt x="3382" y="10193"/>
                </a:lnTo>
                <a:lnTo>
                  <a:pt x="3382" y="8145"/>
                </a:lnTo>
                <a:lnTo>
                  <a:pt x="1358" y="8145"/>
                </a:lnTo>
                <a:lnTo>
                  <a:pt x="1358" y="6097"/>
                </a:lnTo>
                <a:close/>
                <a:moveTo>
                  <a:pt x="10217" y="6097"/>
                </a:moveTo>
                <a:lnTo>
                  <a:pt x="10217" y="8168"/>
                </a:lnTo>
                <a:lnTo>
                  <a:pt x="8193" y="8168"/>
                </a:lnTo>
                <a:lnTo>
                  <a:pt x="8193" y="10193"/>
                </a:lnTo>
                <a:lnTo>
                  <a:pt x="6121" y="10193"/>
                </a:lnTo>
                <a:lnTo>
                  <a:pt x="6121" y="8740"/>
                </a:lnTo>
                <a:cubicBezTo>
                  <a:pt x="6121" y="7287"/>
                  <a:pt x="7312" y="6097"/>
                  <a:pt x="8764" y="6097"/>
                </a:cubicBezTo>
                <a:close/>
                <a:moveTo>
                  <a:pt x="2716" y="8835"/>
                </a:moveTo>
                <a:lnTo>
                  <a:pt x="2716" y="10836"/>
                </a:lnTo>
                <a:lnTo>
                  <a:pt x="1715" y="10836"/>
                </a:lnTo>
                <a:cubicBezTo>
                  <a:pt x="1168" y="10836"/>
                  <a:pt x="739" y="10383"/>
                  <a:pt x="739" y="9835"/>
                </a:cubicBezTo>
                <a:lnTo>
                  <a:pt x="739" y="8835"/>
                </a:lnTo>
                <a:close/>
                <a:moveTo>
                  <a:pt x="10884" y="8835"/>
                </a:moveTo>
                <a:lnTo>
                  <a:pt x="10884" y="9835"/>
                </a:lnTo>
                <a:cubicBezTo>
                  <a:pt x="10884" y="10383"/>
                  <a:pt x="10431" y="10836"/>
                  <a:pt x="9884" y="10836"/>
                </a:cubicBezTo>
                <a:lnTo>
                  <a:pt x="8884" y="10836"/>
                </a:lnTo>
                <a:lnTo>
                  <a:pt x="8884" y="8835"/>
                </a:lnTo>
                <a:close/>
                <a:moveTo>
                  <a:pt x="8193" y="0"/>
                </a:moveTo>
                <a:lnTo>
                  <a:pt x="8193" y="643"/>
                </a:lnTo>
                <a:lnTo>
                  <a:pt x="3382" y="643"/>
                </a:lnTo>
                <a:lnTo>
                  <a:pt x="3382" y="24"/>
                </a:lnTo>
                <a:lnTo>
                  <a:pt x="1668" y="24"/>
                </a:lnTo>
                <a:cubicBezTo>
                  <a:pt x="763" y="24"/>
                  <a:pt x="1" y="762"/>
                  <a:pt x="1" y="1691"/>
                </a:cubicBezTo>
                <a:lnTo>
                  <a:pt x="1" y="3358"/>
                </a:lnTo>
                <a:lnTo>
                  <a:pt x="668" y="3358"/>
                </a:lnTo>
                <a:lnTo>
                  <a:pt x="668" y="8168"/>
                </a:lnTo>
                <a:lnTo>
                  <a:pt x="1" y="8168"/>
                </a:lnTo>
                <a:lnTo>
                  <a:pt x="1" y="9883"/>
                </a:lnTo>
                <a:cubicBezTo>
                  <a:pt x="1" y="10788"/>
                  <a:pt x="763" y="11550"/>
                  <a:pt x="1668" y="11550"/>
                </a:cubicBezTo>
                <a:lnTo>
                  <a:pt x="3382" y="11550"/>
                </a:lnTo>
                <a:lnTo>
                  <a:pt x="3382" y="10907"/>
                </a:lnTo>
                <a:lnTo>
                  <a:pt x="8193" y="10907"/>
                </a:lnTo>
                <a:lnTo>
                  <a:pt x="8193" y="11550"/>
                </a:lnTo>
                <a:lnTo>
                  <a:pt x="9860" y="11550"/>
                </a:lnTo>
                <a:cubicBezTo>
                  <a:pt x="10789" y="11550"/>
                  <a:pt x="11527" y="10788"/>
                  <a:pt x="11527" y="9883"/>
                </a:cubicBezTo>
                <a:lnTo>
                  <a:pt x="11527" y="8216"/>
                </a:lnTo>
                <a:lnTo>
                  <a:pt x="10908" y="8216"/>
                </a:lnTo>
                <a:lnTo>
                  <a:pt x="10908" y="3358"/>
                </a:lnTo>
                <a:lnTo>
                  <a:pt x="11527" y="3358"/>
                </a:lnTo>
                <a:lnTo>
                  <a:pt x="11527" y="1667"/>
                </a:lnTo>
                <a:cubicBezTo>
                  <a:pt x="11527" y="738"/>
                  <a:pt x="10789" y="0"/>
                  <a:pt x="9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7" name="Google Shape;22587;p86"/>
          <p:cNvSpPr/>
          <p:nvPr/>
        </p:nvSpPr>
        <p:spPr>
          <a:xfrm>
            <a:off x="6251931" y="3083755"/>
            <a:ext cx="339124" cy="187788"/>
          </a:xfrm>
          <a:custGeom>
            <a:rect b="b" l="l" r="r" t="t"/>
            <a:pathLst>
              <a:path extrusionOk="0" h="6383" w="11527">
                <a:moveTo>
                  <a:pt x="5168" y="667"/>
                </a:moveTo>
                <a:lnTo>
                  <a:pt x="5787" y="1762"/>
                </a:lnTo>
                <a:lnTo>
                  <a:pt x="5168" y="2858"/>
                </a:lnTo>
                <a:lnTo>
                  <a:pt x="3906" y="2858"/>
                </a:lnTo>
                <a:lnTo>
                  <a:pt x="3572" y="2334"/>
                </a:lnTo>
                <a:lnTo>
                  <a:pt x="3239" y="1786"/>
                </a:lnTo>
                <a:lnTo>
                  <a:pt x="3906" y="667"/>
                </a:lnTo>
                <a:close/>
                <a:moveTo>
                  <a:pt x="10121" y="667"/>
                </a:moveTo>
                <a:lnTo>
                  <a:pt x="10764" y="1762"/>
                </a:lnTo>
                <a:lnTo>
                  <a:pt x="10121" y="2858"/>
                </a:lnTo>
                <a:lnTo>
                  <a:pt x="8883" y="2858"/>
                </a:lnTo>
                <a:lnTo>
                  <a:pt x="8264" y="1762"/>
                </a:lnTo>
                <a:lnTo>
                  <a:pt x="8883" y="667"/>
                </a:lnTo>
                <a:close/>
                <a:moveTo>
                  <a:pt x="2691" y="2096"/>
                </a:moveTo>
                <a:lnTo>
                  <a:pt x="3310" y="3191"/>
                </a:lnTo>
                <a:lnTo>
                  <a:pt x="2691" y="4287"/>
                </a:lnTo>
                <a:lnTo>
                  <a:pt x="1429" y="4287"/>
                </a:lnTo>
                <a:lnTo>
                  <a:pt x="810" y="3191"/>
                </a:lnTo>
                <a:lnTo>
                  <a:pt x="1429" y="2096"/>
                </a:lnTo>
                <a:close/>
                <a:moveTo>
                  <a:pt x="7621" y="2096"/>
                </a:moveTo>
                <a:lnTo>
                  <a:pt x="8264" y="3191"/>
                </a:lnTo>
                <a:lnTo>
                  <a:pt x="7668" y="4287"/>
                </a:lnTo>
                <a:lnTo>
                  <a:pt x="6406" y="4287"/>
                </a:lnTo>
                <a:lnTo>
                  <a:pt x="5763" y="3191"/>
                </a:lnTo>
                <a:lnTo>
                  <a:pt x="6382" y="2096"/>
                </a:lnTo>
                <a:close/>
                <a:moveTo>
                  <a:pt x="5192" y="3477"/>
                </a:moveTo>
                <a:lnTo>
                  <a:pt x="5811" y="4596"/>
                </a:lnTo>
                <a:lnTo>
                  <a:pt x="5192" y="5692"/>
                </a:lnTo>
                <a:lnTo>
                  <a:pt x="3929" y="5692"/>
                </a:lnTo>
                <a:lnTo>
                  <a:pt x="3310" y="4596"/>
                </a:lnTo>
                <a:lnTo>
                  <a:pt x="3929" y="3477"/>
                </a:lnTo>
                <a:close/>
                <a:moveTo>
                  <a:pt x="10121" y="3477"/>
                </a:moveTo>
                <a:lnTo>
                  <a:pt x="10764" y="4596"/>
                </a:lnTo>
                <a:lnTo>
                  <a:pt x="10121" y="5692"/>
                </a:lnTo>
                <a:lnTo>
                  <a:pt x="8883" y="5692"/>
                </a:lnTo>
                <a:lnTo>
                  <a:pt x="8264" y="4596"/>
                </a:lnTo>
                <a:lnTo>
                  <a:pt x="8883" y="3477"/>
                </a:lnTo>
                <a:close/>
                <a:moveTo>
                  <a:pt x="3501" y="0"/>
                </a:moveTo>
                <a:lnTo>
                  <a:pt x="2667" y="1429"/>
                </a:lnTo>
                <a:lnTo>
                  <a:pt x="1024" y="1429"/>
                </a:lnTo>
                <a:lnTo>
                  <a:pt x="0" y="3191"/>
                </a:lnTo>
                <a:lnTo>
                  <a:pt x="1024" y="4954"/>
                </a:lnTo>
                <a:lnTo>
                  <a:pt x="2667" y="4954"/>
                </a:lnTo>
                <a:lnTo>
                  <a:pt x="3501" y="6382"/>
                </a:lnTo>
                <a:lnTo>
                  <a:pt x="5549" y="6382"/>
                </a:lnTo>
                <a:lnTo>
                  <a:pt x="6382" y="4954"/>
                </a:lnTo>
                <a:lnTo>
                  <a:pt x="7668" y="4954"/>
                </a:lnTo>
                <a:lnTo>
                  <a:pt x="8502" y="6382"/>
                </a:lnTo>
                <a:lnTo>
                  <a:pt x="10526" y="6382"/>
                </a:lnTo>
                <a:lnTo>
                  <a:pt x="11526" y="4620"/>
                </a:lnTo>
                <a:lnTo>
                  <a:pt x="10693" y="3191"/>
                </a:lnTo>
                <a:lnTo>
                  <a:pt x="11526" y="1762"/>
                </a:lnTo>
                <a:lnTo>
                  <a:pt x="10526" y="0"/>
                </a:lnTo>
                <a:lnTo>
                  <a:pt x="8502" y="0"/>
                </a:lnTo>
                <a:lnTo>
                  <a:pt x="7668" y="1429"/>
                </a:lnTo>
                <a:lnTo>
                  <a:pt x="6382" y="1429"/>
                </a:lnTo>
                <a:lnTo>
                  <a:pt x="55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8" name="Google Shape;22588;p86"/>
          <p:cNvSpPr/>
          <p:nvPr/>
        </p:nvSpPr>
        <p:spPr>
          <a:xfrm>
            <a:off x="6978130" y="2974462"/>
            <a:ext cx="337712" cy="338418"/>
          </a:xfrm>
          <a:custGeom>
            <a:rect b="b" l="l" r="r" t="t"/>
            <a:pathLst>
              <a:path extrusionOk="0" h="11503" w="11479">
                <a:moveTo>
                  <a:pt x="9359" y="2929"/>
                </a:moveTo>
                <a:lnTo>
                  <a:pt x="9359" y="4763"/>
                </a:lnTo>
                <a:lnTo>
                  <a:pt x="7597" y="6025"/>
                </a:lnTo>
                <a:lnTo>
                  <a:pt x="6573" y="5549"/>
                </a:lnTo>
                <a:lnTo>
                  <a:pt x="5263" y="7049"/>
                </a:lnTo>
                <a:lnTo>
                  <a:pt x="4239" y="6525"/>
                </a:lnTo>
                <a:lnTo>
                  <a:pt x="2739" y="8335"/>
                </a:lnTo>
                <a:lnTo>
                  <a:pt x="1810" y="7978"/>
                </a:lnTo>
                <a:lnTo>
                  <a:pt x="715" y="9145"/>
                </a:lnTo>
                <a:lnTo>
                  <a:pt x="715" y="7502"/>
                </a:lnTo>
                <a:lnTo>
                  <a:pt x="1691" y="6406"/>
                </a:lnTo>
                <a:lnTo>
                  <a:pt x="2501" y="6906"/>
                </a:lnTo>
                <a:lnTo>
                  <a:pt x="4263" y="5025"/>
                </a:lnTo>
                <a:lnTo>
                  <a:pt x="5144" y="5335"/>
                </a:lnTo>
                <a:lnTo>
                  <a:pt x="7121" y="3406"/>
                </a:lnTo>
                <a:lnTo>
                  <a:pt x="8240" y="3596"/>
                </a:lnTo>
                <a:lnTo>
                  <a:pt x="9359" y="2929"/>
                </a:lnTo>
                <a:close/>
                <a:moveTo>
                  <a:pt x="9312" y="5597"/>
                </a:moveTo>
                <a:lnTo>
                  <a:pt x="9312" y="10860"/>
                </a:lnTo>
                <a:lnTo>
                  <a:pt x="667" y="10860"/>
                </a:lnTo>
                <a:lnTo>
                  <a:pt x="667" y="10145"/>
                </a:lnTo>
                <a:lnTo>
                  <a:pt x="715" y="10145"/>
                </a:lnTo>
                <a:lnTo>
                  <a:pt x="2001" y="8788"/>
                </a:lnTo>
                <a:lnTo>
                  <a:pt x="2953" y="9145"/>
                </a:lnTo>
                <a:lnTo>
                  <a:pt x="4382" y="7383"/>
                </a:lnTo>
                <a:lnTo>
                  <a:pt x="5430" y="7930"/>
                </a:lnTo>
                <a:lnTo>
                  <a:pt x="6740" y="6406"/>
                </a:lnTo>
                <a:lnTo>
                  <a:pt x="7621" y="6811"/>
                </a:lnTo>
                <a:lnTo>
                  <a:pt x="9312" y="5597"/>
                </a:lnTo>
                <a:close/>
                <a:moveTo>
                  <a:pt x="0" y="0"/>
                </a:moveTo>
                <a:lnTo>
                  <a:pt x="0" y="11503"/>
                </a:lnTo>
                <a:lnTo>
                  <a:pt x="11479" y="11503"/>
                </a:lnTo>
                <a:lnTo>
                  <a:pt x="11479" y="10264"/>
                </a:lnTo>
                <a:lnTo>
                  <a:pt x="10836" y="10264"/>
                </a:lnTo>
                <a:lnTo>
                  <a:pt x="10836" y="10312"/>
                </a:lnTo>
                <a:lnTo>
                  <a:pt x="10836" y="10836"/>
                </a:lnTo>
                <a:lnTo>
                  <a:pt x="10026" y="10836"/>
                </a:lnTo>
                <a:lnTo>
                  <a:pt x="10026" y="1667"/>
                </a:lnTo>
                <a:lnTo>
                  <a:pt x="8121" y="2858"/>
                </a:lnTo>
                <a:lnTo>
                  <a:pt x="6906" y="2620"/>
                </a:lnTo>
                <a:lnTo>
                  <a:pt x="4977" y="4525"/>
                </a:lnTo>
                <a:lnTo>
                  <a:pt x="4049" y="4239"/>
                </a:lnTo>
                <a:lnTo>
                  <a:pt x="2382" y="6025"/>
                </a:lnTo>
                <a:lnTo>
                  <a:pt x="1572" y="5501"/>
                </a:lnTo>
                <a:lnTo>
                  <a:pt x="715" y="6454"/>
                </a:lnTo>
                <a:lnTo>
                  <a:pt x="715"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89" name="Google Shape;22589;p86"/>
          <p:cNvGrpSpPr/>
          <p:nvPr/>
        </p:nvGrpSpPr>
        <p:grpSpPr>
          <a:xfrm>
            <a:off x="7750547" y="2997380"/>
            <a:ext cx="259982" cy="337915"/>
            <a:chOff x="7064747" y="2997380"/>
            <a:chExt cx="259982" cy="337915"/>
          </a:xfrm>
        </p:grpSpPr>
        <p:sp>
          <p:nvSpPr>
            <p:cNvPr id="22590" name="Google Shape;22590;p86"/>
            <p:cNvSpPr/>
            <p:nvPr/>
          </p:nvSpPr>
          <p:spPr>
            <a:xfrm>
              <a:off x="7064747" y="2997380"/>
              <a:ext cx="72903" cy="152955"/>
            </a:xfrm>
            <a:custGeom>
              <a:rect b="b" l="l" r="r" t="t"/>
              <a:pathLst>
                <a:path extrusionOk="0" h="5199" w="2478">
                  <a:moveTo>
                    <a:pt x="1263" y="650"/>
                  </a:moveTo>
                  <a:cubicBezTo>
                    <a:pt x="1549" y="650"/>
                    <a:pt x="1787" y="888"/>
                    <a:pt x="1787" y="1198"/>
                  </a:cubicBezTo>
                  <a:cubicBezTo>
                    <a:pt x="1787" y="1484"/>
                    <a:pt x="1549" y="1722"/>
                    <a:pt x="1263" y="1722"/>
                  </a:cubicBezTo>
                  <a:cubicBezTo>
                    <a:pt x="954" y="1722"/>
                    <a:pt x="715" y="1484"/>
                    <a:pt x="715" y="1198"/>
                  </a:cubicBezTo>
                  <a:cubicBezTo>
                    <a:pt x="715" y="888"/>
                    <a:pt x="954" y="650"/>
                    <a:pt x="1263" y="650"/>
                  </a:cubicBezTo>
                  <a:close/>
                  <a:moveTo>
                    <a:pt x="1246" y="2410"/>
                  </a:moveTo>
                  <a:cubicBezTo>
                    <a:pt x="1260" y="2410"/>
                    <a:pt x="1273" y="2411"/>
                    <a:pt x="1287" y="2412"/>
                  </a:cubicBezTo>
                  <a:cubicBezTo>
                    <a:pt x="1501" y="2460"/>
                    <a:pt x="1644" y="2650"/>
                    <a:pt x="1644" y="2817"/>
                  </a:cubicBezTo>
                  <a:lnTo>
                    <a:pt x="1644" y="4532"/>
                  </a:lnTo>
                  <a:lnTo>
                    <a:pt x="858" y="4532"/>
                  </a:lnTo>
                  <a:lnTo>
                    <a:pt x="858" y="2793"/>
                  </a:lnTo>
                  <a:cubicBezTo>
                    <a:pt x="858" y="2570"/>
                    <a:pt x="1046" y="2410"/>
                    <a:pt x="1246" y="2410"/>
                  </a:cubicBezTo>
                  <a:close/>
                  <a:moveTo>
                    <a:pt x="1288" y="1"/>
                  </a:moveTo>
                  <a:cubicBezTo>
                    <a:pt x="1249" y="1"/>
                    <a:pt x="1208" y="3"/>
                    <a:pt x="1168" y="7"/>
                  </a:cubicBezTo>
                  <a:cubicBezTo>
                    <a:pt x="573" y="55"/>
                    <a:pt x="96" y="531"/>
                    <a:pt x="25" y="1126"/>
                  </a:cubicBezTo>
                  <a:cubicBezTo>
                    <a:pt x="1" y="1507"/>
                    <a:pt x="191" y="1865"/>
                    <a:pt x="453" y="2150"/>
                  </a:cubicBezTo>
                  <a:cubicBezTo>
                    <a:pt x="311" y="2317"/>
                    <a:pt x="191" y="2555"/>
                    <a:pt x="191" y="2817"/>
                  </a:cubicBezTo>
                  <a:lnTo>
                    <a:pt x="191" y="5199"/>
                  </a:lnTo>
                  <a:lnTo>
                    <a:pt x="2335" y="5199"/>
                  </a:lnTo>
                  <a:lnTo>
                    <a:pt x="2335" y="2817"/>
                  </a:lnTo>
                  <a:cubicBezTo>
                    <a:pt x="2335" y="2555"/>
                    <a:pt x="2240" y="2317"/>
                    <a:pt x="2049" y="2150"/>
                  </a:cubicBezTo>
                  <a:cubicBezTo>
                    <a:pt x="2335" y="1912"/>
                    <a:pt x="2478" y="1603"/>
                    <a:pt x="2478" y="1222"/>
                  </a:cubicBezTo>
                  <a:cubicBezTo>
                    <a:pt x="2478" y="548"/>
                    <a:pt x="1948"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1" name="Google Shape;22591;p86"/>
            <p:cNvSpPr/>
            <p:nvPr/>
          </p:nvSpPr>
          <p:spPr>
            <a:xfrm>
              <a:off x="7158654" y="2997380"/>
              <a:ext cx="72873" cy="152955"/>
            </a:xfrm>
            <a:custGeom>
              <a:rect b="b" l="l" r="r" t="t"/>
              <a:pathLst>
                <a:path extrusionOk="0" h="5199" w="2477">
                  <a:moveTo>
                    <a:pt x="1238" y="650"/>
                  </a:moveTo>
                  <a:cubicBezTo>
                    <a:pt x="1548" y="650"/>
                    <a:pt x="1786" y="888"/>
                    <a:pt x="1786" y="1198"/>
                  </a:cubicBezTo>
                  <a:cubicBezTo>
                    <a:pt x="1786" y="1484"/>
                    <a:pt x="1548" y="1722"/>
                    <a:pt x="1238" y="1722"/>
                  </a:cubicBezTo>
                  <a:cubicBezTo>
                    <a:pt x="953" y="1722"/>
                    <a:pt x="715" y="1484"/>
                    <a:pt x="715" y="1198"/>
                  </a:cubicBezTo>
                  <a:cubicBezTo>
                    <a:pt x="715" y="888"/>
                    <a:pt x="953" y="650"/>
                    <a:pt x="1238" y="650"/>
                  </a:cubicBezTo>
                  <a:close/>
                  <a:moveTo>
                    <a:pt x="1245" y="2410"/>
                  </a:moveTo>
                  <a:cubicBezTo>
                    <a:pt x="1259" y="2410"/>
                    <a:pt x="1272" y="2411"/>
                    <a:pt x="1286" y="2412"/>
                  </a:cubicBezTo>
                  <a:cubicBezTo>
                    <a:pt x="1453" y="2460"/>
                    <a:pt x="1643" y="2650"/>
                    <a:pt x="1643" y="2817"/>
                  </a:cubicBezTo>
                  <a:lnTo>
                    <a:pt x="1643" y="4532"/>
                  </a:lnTo>
                  <a:lnTo>
                    <a:pt x="857" y="4532"/>
                  </a:lnTo>
                  <a:lnTo>
                    <a:pt x="857" y="2793"/>
                  </a:lnTo>
                  <a:cubicBezTo>
                    <a:pt x="857" y="2570"/>
                    <a:pt x="1045" y="2410"/>
                    <a:pt x="1245" y="2410"/>
                  </a:cubicBezTo>
                  <a:close/>
                  <a:moveTo>
                    <a:pt x="1288" y="1"/>
                  </a:moveTo>
                  <a:cubicBezTo>
                    <a:pt x="1248" y="1"/>
                    <a:pt x="1208" y="3"/>
                    <a:pt x="1167" y="7"/>
                  </a:cubicBezTo>
                  <a:cubicBezTo>
                    <a:pt x="524" y="55"/>
                    <a:pt x="48" y="531"/>
                    <a:pt x="24" y="1126"/>
                  </a:cubicBezTo>
                  <a:cubicBezTo>
                    <a:pt x="0" y="1507"/>
                    <a:pt x="167" y="1865"/>
                    <a:pt x="453" y="2150"/>
                  </a:cubicBezTo>
                  <a:cubicBezTo>
                    <a:pt x="286" y="2317"/>
                    <a:pt x="167" y="2555"/>
                    <a:pt x="167" y="2817"/>
                  </a:cubicBezTo>
                  <a:lnTo>
                    <a:pt x="167" y="5199"/>
                  </a:lnTo>
                  <a:lnTo>
                    <a:pt x="2310" y="5199"/>
                  </a:lnTo>
                  <a:lnTo>
                    <a:pt x="2310" y="2817"/>
                  </a:lnTo>
                  <a:cubicBezTo>
                    <a:pt x="2310" y="2555"/>
                    <a:pt x="2239" y="2317"/>
                    <a:pt x="2048" y="2150"/>
                  </a:cubicBezTo>
                  <a:cubicBezTo>
                    <a:pt x="2310" y="1912"/>
                    <a:pt x="2477" y="1603"/>
                    <a:pt x="2477" y="1222"/>
                  </a:cubicBezTo>
                  <a:cubicBezTo>
                    <a:pt x="2477" y="548"/>
                    <a:pt x="1947"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2" name="Google Shape;22592;p86"/>
            <p:cNvSpPr/>
            <p:nvPr/>
          </p:nvSpPr>
          <p:spPr>
            <a:xfrm>
              <a:off x="7252532" y="2997380"/>
              <a:ext cx="72197" cy="152955"/>
            </a:xfrm>
            <a:custGeom>
              <a:rect b="b" l="l" r="r" t="t"/>
              <a:pathLst>
                <a:path extrusionOk="0" h="5199" w="2454">
                  <a:moveTo>
                    <a:pt x="1215" y="650"/>
                  </a:moveTo>
                  <a:cubicBezTo>
                    <a:pt x="1501" y="650"/>
                    <a:pt x="1739" y="888"/>
                    <a:pt x="1739" y="1198"/>
                  </a:cubicBezTo>
                  <a:cubicBezTo>
                    <a:pt x="1739" y="1484"/>
                    <a:pt x="1501" y="1722"/>
                    <a:pt x="1215" y="1722"/>
                  </a:cubicBezTo>
                  <a:cubicBezTo>
                    <a:pt x="905" y="1722"/>
                    <a:pt x="667" y="1484"/>
                    <a:pt x="667" y="1198"/>
                  </a:cubicBezTo>
                  <a:cubicBezTo>
                    <a:pt x="667" y="888"/>
                    <a:pt x="905" y="650"/>
                    <a:pt x="1215" y="650"/>
                  </a:cubicBezTo>
                  <a:close/>
                  <a:moveTo>
                    <a:pt x="1198" y="2410"/>
                  </a:moveTo>
                  <a:cubicBezTo>
                    <a:pt x="1211" y="2410"/>
                    <a:pt x="1225" y="2411"/>
                    <a:pt x="1239" y="2412"/>
                  </a:cubicBezTo>
                  <a:cubicBezTo>
                    <a:pt x="1453" y="2460"/>
                    <a:pt x="1596" y="2650"/>
                    <a:pt x="1596" y="2817"/>
                  </a:cubicBezTo>
                  <a:lnTo>
                    <a:pt x="1596" y="4532"/>
                  </a:lnTo>
                  <a:lnTo>
                    <a:pt x="834" y="4532"/>
                  </a:lnTo>
                  <a:lnTo>
                    <a:pt x="834" y="2793"/>
                  </a:lnTo>
                  <a:cubicBezTo>
                    <a:pt x="834" y="2570"/>
                    <a:pt x="1001" y="2410"/>
                    <a:pt x="1198" y="2410"/>
                  </a:cubicBezTo>
                  <a:close/>
                  <a:moveTo>
                    <a:pt x="1190" y="1"/>
                  </a:moveTo>
                  <a:cubicBezTo>
                    <a:pt x="530" y="1"/>
                    <a:pt x="0" y="548"/>
                    <a:pt x="0" y="1222"/>
                  </a:cubicBezTo>
                  <a:cubicBezTo>
                    <a:pt x="0" y="1579"/>
                    <a:pt x="143" y="1912"/>
                    <a:pt x="405" y="2150"/>
                  </a:cubicBezTo>
                  <a:cubicBezTo>
                    <a:pt x="262" y="2317"/>
                    <a:pt x="143" y="2555"/>
                    <a:pt x="143" y="2817"/>
                  </a:cubicBezTo>
                  <a:lnTo>
                    <a:pt x="143" y="5199"/>
                  </a:lnTo>
                  <a:lnTo>
                    <a:pt x="2286" y="5199"/>
                  </a:lnTo>
                  <a:lnTo>
                    <a:pt x="2286" y="2817"/>
                  </a:lnTo>
                  <a:cubicBezTo>
                    <a:pt x="2286" y="2555"/>
                    <a:pt x="2191" y="2317"/>
                    <a:pt x="2024" y="2150"/>
                  </a:cubicBezTo>
                  <a:cubicBezTo>
                    <a:pt x="2286" y="1912"/>
                    <a:pt x="2453" y="1555"/>
                    <a:pt x="2429" y="1126"/>
                  </a:cubicBezTo>
                  <a:cubicBezTo>
                    <a:pt x="2406" y="531"/>
                    <a:pt x="1905" y="55"/>
                    <a:pt x="1310" y="7"/>
                  </a:cubicBezTo>
                  <a:cubicBezTo>
                    <a:pt x="1269" y="3"/>
                    <a:pt x="1229" y="1"/>
                    <a:pt x="1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3" name="Google Shape;22593;p86"/>
            <p:cNvSpPr/>
            <p:nvPr/>
          </p:nvSpPr>
          <p:spPr>
            <a:xfrm>
              <a:off x="7064747"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4" y="1742"/>
                    <a:pt x="715" y="1504"/>
                    <a:pt x="715" y="1194"/>
                  </a:cubicBezTo>
                  <a:cubicBezTo>
                    <a:pt x="715" y="932"/>
                    <a:pt x="954" y="670"/>
                    <a:pt x="1263" y="670"/>
                  </a:cubicBezTo>
                  <a:close/>
                  <a:moveTo>
                    <a:pt x="1246" y="2454"/>
                  </a:moveTo>
                  <a:cubicBezTo>
                    <a:pt x="1260" y="2454"/>
                    <a:pt x="1273" y="2455"/>
                    <a:pt x="1287" y="2456"/>
                  </a:cubicBezTo>
                  <a:cubicBezTo>
                    <a:pt x="1501" y="2456"/>
                    <a:pt x="1644" y="2623"/>
                    <a:pt x="1644" y="2837"/>
                  </a:cubicBezTo>
                  <a:lnTo>
                    <a:pt x="1644" y="4528"/>
                  </a:lnTo>
                  <a:lnTo>
                    <a:pt x="858" y="4528"/>
                  </a:lnTo>
                  <a:lnTo>
                    <a:pt x="858" y="2837"/>
                  </a:lnTo>
                  <a:cubicBezTo>
                    <a:pt x="858" y="2614"/>
                    <a:pt x="1046" y="2454"/>
                    <a:pt x="1246" y="2454"/>
                  </a:cubicBezTo>
                  <a:close/>
                  <a:moveTo>
                    <a:pt x="1251" y="0"/>
                  </a:moveTo>
                  <a:cubicBezTo>
                    <a:pt x="1223" y="0"/>
                    <a:pt x="1196" y="1"/>
                    <a:pt x="1168" y="3"/>
                  </a:cubicBezTo>
                  <a:cubicBezTo>
                    <a:pt x="573" y="75"/>
                    <a:pt x="96" y="551"/>
                    <a:pt x="25" y="1146"/>
                  </a:cubicBezTo>
                  <a:cubicBezTo>
                    <a:pt x="1" y="1527"/>
                    <a:pt x="191" y="1885"/>
                    <a:pt x="453" y="2147"/>
                  </a:cubicBezTo>
                  <a:cubicBezTo>
                    <a:pt x="311" y="2337"/>
                    <a:pt x="191" y="2575"/>
                    <a:pt x="191" y="2837"/>
                  </a:cubicBezTo>
                  <a:lnTo>
                    <a:pt x="191" y="5219"/>
                  </a:lnTo>
                  <a:lnTo>
                    <a:pt x="2335" y="5219"/>
                  </a:lnTo>
                  <a:lnTo>
                    <a:pt x="2335" y="2837"/>
                  </a:lnTo>
                  <a:cubicBezTo>
                    <a:pt x="2335" y="2575"/>
                    <a:pt x="2240" y="2337"/>
                    <a:pt x="2049" y="2147"/>
                  </a:cubicBezTo>
                  <a:cubicBezTo>
                    <a:pt x="2335" y="1908"/>
                    <a:pt x="2478" y="1599"/>
                    <a:pt x="2478" y="1242"/>
                  </a:cubicBezTo>
                  <a:cubicBezTo>
                    <a:pt x="2478"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4" name="Google Shape;22594;p86"/>
            <p:cNvSpPr/>
            <p:nvPr/>
          </p:nvSpPr>
          <p:spPr>
            <a:xfrm>
              <a:off x="7158654" y="3181752"/>
              <a:ext cx="72873" cy="153543"/>
            </a:xfrm>
            <a:custGeom>
              <a:rect b="b" l="l" r="r" t="t"/>
              <a:pathLst>
                <a:path extrusionOk="0" h="5219" w="2477">
                  <a:moveTo>
                    <a:pt x="1238" y="670"/>
                  </a:moveTo>
                  <a:cubicBezTo>
                    <a:pt x="1548" y="670"/>
                    <a:pt x="1786" y="908"/>
                    <a:pt x="1786" y="1194"/>
                  </a:cubicBezTo>
                  <a:cubicBezTo>
                    <a:pt x="1786" y="1504"/>
                    <a:pt x="1548" y="1742"/>
                    <a:pt x="1238" y="1742"/>
                  </a:cubicBezTo>
                  <a:cubicBezTo>
                    <a:pt x="953" y="1742"/>
                    <a:pt x="715" y="1504"/>
                    <a:pt x="715" y="1194"/>
                  </a:cubicBezTo>
                  <a:cubicBezTo>
                    <a:pt x="715" y="932"/>
                    <a:pt x="953" y="670"/>
                    <a:pt x="1238" y="670"/>
                  </a:cubicBezTo>
                  <a:close/>
                  <a:moveTo>
                    <a:pt x="1245" y="2454"/>
                  </a:moveTo>
                  <a:cubicBezTo>
                    <a:pt x="1259" y="2454"/>
                    <a:pt x="1272" y="2455"/>
                    <a:pt x="1286" y="2456"/>
                  </a:cubicBezTo>
                  <a:cubicBezTo>
                    <a:pt x="1453" y="2456"/>
                    <a:pt x="1643" y="2623"/>
                    <a:pt x="1643" y="2837"/>
                  </a:cubicBezTo>
                  <a:lnTo>
                    <a:pt x="1643" y="4528"/>
                  </a:lnTo>
                  <a:lnTo>
                    <a:pt x="857" y="4528"/>
                  </a:lnTo>
                  <a:lnTo>
                    <a:pt x="857" y="2837"/>
                  </a:lnTo>
                  <a:cubicBezTo>
                    <a:pt x="857" y="2614"/>
                    <a:pt x="1045" y="2454"/>
                    <a:pt x="1245" y="2454"/>
                  </a:cubicBezTo>
                  <a:close/>
                  <a:moveTo>
                    <a:pt x="1250" y="0"/>
                  </a:moveTo>
                  <a:cubicBezTo>
                    <a:pt x="1223" y="0"/>
                    <a:pt x="1195" y="1"/>
                    <a:pt x="1167" y="3"/>
                  </a:cubicBezTo>
                  <a:cubicBezTo>
                    <a:pt x="572" y="75"/>
                    <a:pt x="95" y="551"/>
                    <a:pt x="24" y="1146"/>
                  </a:cubicBezTo>
                  <a:cubicBezTo>
                    <a:pt x="0" y="1527"/>
                    <a:pt x="167" y="1885"/>
                    <a:pt x="453" y="2147"/>
                  </a:cubicBezTo>
                  <a:cubicBezTo>
                    <a:pt x="286" y="2337"/>
                    <a:pt x="167" y="2575"/>
                    <a:pt x="167" y="2837"/>
                  </a:cubicBezTo>
                  <a:lnTo>
                    <a:pt x="167" y="5219"/>
                  </a:lnTo>
                  <a:lnTo>
                    <a:pt x="2310" y="5219"/>
                  </a:lnTo>
                  <a:lnTo>
                    <a:pt x="2310" y="2837"/>
                  </a:lnTo>
                  <a:cubicBezTo>
                    <a:pt x="2310" y="2575"/>
                    <a:pt x="2239" y="2337"/>
                    <a:pt x="2048" y="2147"/>
                  </a:cubicBezTo>
                  <a:cubicBezTo>
                    <a:pt x="2286" y="1908"/>
                    <a:pt x="2477" y="1599"/>
                    <a:pt x="2477" y="1242"/>
                  </a:cubicBezTo>
                  <a:cubicBezTo>
                    <a:pt x="2477" y="555"/>
                    <a:pt x="1927" y="0"/>
                    <a:pt x="1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5" name="Google Shape;22595;p86"/>
            <p:cNvSpPr/>
            <p:nvPr/>
          </p:nvSpPr>
          <p:spPr>
            <a:xfrm>
              <a:off x="7251120"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3" y="1742"/>
                    <a:pt x="715" y="1504"/>
                    <a:pt x="715" y="1194"/>
                  </a:cubicBezTo>
                  <a:cubicBezTo>
                    <a:pt x="715" y="932"/>
                    <a:pt x="953" y="670"/>
                    <a:pt x="1263" y="670"/>
                  </a:cubicBezTo>
                  <a:close/>
                  <a:moveTo>
                    <a:pt x="1246" y="2454"/>
                  </a:moveTo>
                  <a:cubicBezTo>
                    <a:pt x="1259" y="2454"/>
                    <a:pt x="1273" y="2455"/>
                    <a:pt x="1287" y="2456"/>
                  </a:cubicBezTo>
                  <a:cubicBezTo>
                    <a:pt x="1501" y="2456"/>
                    <a:pt x="1644" y="2623"/>
                    <a:pt x="1644" y="2837"/>
                  </a:cubicBezTo>
                  <a:lnTo>
                    <a:pt x="1644" y="4528"/>
                  </a:lnTo>
                  <a:lnTo>
                    <a:pt x="882" y="4528"/>
                  </a:lnTo>
                  <a:lnTo>
                    <a:pt x="882" y="2837"/>
                  </a:lnTo>
                  <a:cubicBezTo>
                    <a:pt x="882" y="2614"/>
                    <a:pt x="1049" y="2454"/>
                    <a:pt x="1246" y="2454"/>
                  </a:cubicBezTo>
                  <a:close/>
                  <a:moveTo>
                    <a:pt x="1251" y="0"/>
                  </a:moveTo>
                  <a:cubicBezTo>
                    <a:pt x="1223" y="0"/>
                    <a:pt x="1195" y="1"/>
                    <a:pt x="1168" y="3"/>
                  </a:cubicBezTo>
                  <a:cubicBezTo>
                    <a:pt x="572" y="75"/>
                    <a:pt x="96" y="551"/>
                    <a:pt x="48" y="1146"/>
                  </a:cubicBezTo>
                  <a:cubicBezTo>
                    <a:pt x="1" y="1527"/>
                    <a:pt x="191" y="1885"/>
                    <a:pt x="453" y="2147"/>
                  </a:cubicBezTo>
                  <a:cubicBezTo>
                    <a:pt x="310" y="2337"/>
                    <a:pt x="191" y="2575"/>
                    <a:pt x="191" y="2837"/>
                  </a:cubicBezTo>
                  <a:lnTo>
                    <a:pt x="191" y="5219"/>
                  </a:lnTo>
                  <a:lnTo>
                    <a:pt x="2334" y="5219"/>
                  </a:lnTo>
                  <a:lnTo>
                    <a:pt x="2334" y="2837"/>
                  </a:lnTo>
                  <a:cubicBezTo>
                    <a:pt x="2334" y="2575"/>
                    <a:pt x="2239" y="2337"/>
                    <a:pt x="2072" y="2147"/>
                  </a:cubicBezTo>
                  <a:cubicBezTo>
                    <a:pt x="2334" y="1908"/>
                    <a:pt x="2477" y="1599"/>
                    <a:pt x="2477" y="1242"/>
                  </a:cubicBezTo>
                  <a:cubicBezTo>
                    <a:pt x="2477"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96" name="Google Shape;22596;p86"/>
          <p:cNvSpPr/>
          <p:nvPr/>
        </p:nvSpPr>
        <p:spPr>
          <a:xfrm>
            <a:off x="7709919" y="3554556"/>
            <a:ext cx="340537" cy="339830"/>
          </a:xfrm>
          <a:custGeom>
            <a:rect b="b" l="l" r="r" t="t"/>
            <a:pathLst>
              <a:path extrusionOk="0" h="11551" w="11575">
                <a:moveTo>
                  <a:pt x="5859" y="643"/>
                </a:moveTo>
                <a:cubicBezTo>
                  <a:pt x="6526" y="667"/>
                  <a:pt x="7240" y="834"/>
                  <a:pt x="7883" y="1120"/>
                </a:cubicBezTo>
                <a:lnTo>
                  <a:pt x="7883" y="2072"/>
                </a:lnTo>
                <a:lnTo>
                  <a:pt x="6978" y="2620"/>
                </a:lnTo>
                <a:cubicBezTo>
                  <a:pt x="6621" y="2453"/>
                  <a:pt x="6240" y="2406"/>
                  <a:pt x="5811" y="2406"/>
                </a:cubicBezTo>
                <a:cubicBezTo>
                  <a:pt x="5288" y="2406"/>
                  <a:pt x="4811" y="2525"/>
                  <a:pt x="4359" y="2739"/>
                </a:cubicBezTo>
                <a:lnTo>
                  <a:pt x="4359" y="1715"/>
                </a:lnTo>
                <a:lnTo>
                  <a:pt x="3525" y="1215"/>
                </a:lnTo>
                <a:cubicBezTo>
                  <a:pt x="4216" y="858"/>
                  <a:pt x="5026" y="643"/>
                  <a:pt x="5859" y="643"/>
                </a:cubicBezTo>
                <a:close/>
                <a:moveTo>
                  <a:pt x="2835" y="1620"/>
                </a:moveTo>
                <a:lnTo>
                  <a:pt x="3668" y="2096"/>
                </a:lnTo>
                <a:lnTo>
                  <a:pt x="3668" y="3144"/>
                </a:lnTo>
                <a:cubicBezTo>
                  <a:pt x="3001" y="3715"/>
                  <a:pt x="2549" y="4549"/>
                  <a:pt x="2477" y="5502"/>
                </a:cubicBezTo>
                <a:lnTo>
                  <a:pt x="1620" y="5025"/>
                </a:lnTo>
                <a:lnTo>
                  <a:pt x="763" y="5502"/>
                </a:lnTo>
                <a:cubicBezTo>
                  <a:pt x="810" y="3930"/>
                  <a:pt x="1620" y="2525"/>
                  <a:pt x="2835" y="1620"/>
                </a:cubicBezTo>
                <a:close/>
                <a:moveTo>
                  <a:pt x="8526" y="1501"/>
                </a:moveTo>
                <a:cubicBezTo>
                  <a:pt x="9812" y="2310"/>
                  <a:pt x="10693" y="3644"/>
                  <a:pt x="10860" y="5240"/>
                </a:cubicBezTo>
                <a:lnTo>
                  <a:pt x="10027" y="5716"/>
                </a:lnTo>
                <a:lnTo>
                  <a:pt x="9098" y="5192"/>
                </a:lnTo>
                <a:cubicBezTo>
                  <a:pt x="8955" y="4287"/>
                  <a:pt x="8407" y="3501"/>
                  <a:pt x="7669" y="3001"/>
                </a:cubicBezTo>
                <a:lnTo>
                  <a:pt x="8526" y="2501"/>
                </a:lnTo>
                <a:lnTo>
                  <a:pt x="8526" y="1501"/>
                </a:lnTo>
                <a:close/>
                <a:moveTo>
                  <a:pt x="5811" y="3049"/>
                </a:moveTo>
                <a:cubicBezTo>
                  <a:pt x="7312" y="3049"/>
                  <a:pt x="8503" y="4239"/>
                  <a:pt x="8503" y="5740"/>
                </a:cubicBezTo>
                <a:cubicBezTo>
                  <a:pt x="8503" y="7216"/>
                  <a:pt x="7288" y="8407"/>
                  <a:pt x="5811" y="8407"/>
                </a:cubicBezTo>
                <a:cubicBezTo>
                  <a:pt x="4335" y="8407"/>
                  <a:pt x="3144" y="7216"/>
                  <a:pt x="3144" y="5740"/>
                </a:cubicBezTo>
                <a:cubicBezTo>
                  <a:pt x="3144" y="4239"/>
                  <a:pt x="4335" y="3049"/>
                  <a:pt x="5811" y="3049"/>
                </a:cubicBezTo>
                <a:close/>
                <a:moveTo>
                  <a:pt x="9122" y="6002"/>
                </a:moveTo>
                <a:lnTo>
                  <a:pt x="9979" y="6478"/>
                </a:lnTo>
                <a:lnTo>
                  <a:pt x="10860" y="6002"/>
                </a:lnTo>
                <a:lnTo>
                  <a:pt x="10860" y="6002"/>
                </a:lnTo>
                <a:cubicBezTo>
                  <a:pt x="10789" y="7573"/>
                  <a:pt x="9979" y="8978"/>
                  <a:pt x="8764" y="9883"/>
                </a:cubicBezTo>
                <a:lnTo>
                  <a:pt x="7931" y="9407"/>
                </a:lnTo>
                <a:lnTo>
                  <a:pt x="7931" y="8359"/>
                </a:lnTo>
                <a:cubicBezTo>
                  <a:pt x="8622" y="7788"/>
                  <a:pt x="9074" y="6954"/>
                  <a:pt x="9122" y="6002"/>
                </a:cubicBezTo>
                <a:close/>
                <a:moveTo>
                  <a:pt x="1596" y="5787"/>
                </a:moveTo>
                <a:lnTo>
                  <a:pt x="2525" y="6287"/>
                </a:lnTo>
                <a:cubicBezTo>
                  <a:pt x="2668" y="7216"/>
                  <a:pt x="3192" y="8002"/>
                  <a:pt x="3930" y="8502"/>
                </a:cubicBezTo>
                <a:lnTo>
                  <a:pt x="3073" y="9002"/>
                </a:lnTo>
                <a:lnTo>
                  <a:pt x="3073" y="9979"/>
                </a:lnTo>
                <a:cubicBezTo>
                  <a:pt x="1811" y="9217"/>
                  <a:pt x="906" y="7859"/>
                  <a:pt x="763" y="6264"/>
                </a:cubicBezTo>
                <a:lnTo>
                  <a:pt x="1596" y="5787"/>
                </a:lnTo>
                <a:close/>
                <a:moveTo>
                  <a:pt x="7240" y="8764"/>
                </a:moveTo>
                <a:lnTo>
                  <a:pt x="7240" y="9788"/>
                </a:lnTo>
                <a:lnTo>
                  <a:pt x="8074" y="10288"/>
                </a:lnTo>
                <a:cubicBezTo>
                  <a:pt x="7407" y="10645"/>
                  <a:pt x="6597" y="10860"/>
                  <a:pt x="5764" y="10860"/>
                </a:cubicBezTo>
                <a:cubicBezTo>
                  <a:pt x="5073" y="10836"/>
                  <a:pt x="4359" y="10669"/>
                  <a:pt x="3740" y="10384"/>
                </a:cubicBezTo>
                <a:lnTo>
                  <a:pt x="3740" y="9431"/>
                </a:lnTo>
                <a:lnTo>
                  <a:pt x="4621" y="8883"/>
                </a:lnTo>
                <a:cubicBezTo>
                  <a:pt x="4978" y="9050"/>
                  <a:pt x="5383" y="9098"/>
                  <a:pt x="5788" y="9098"/>
                </a:cubicBezTo>
                <a:cubicBezTo>
                  <a:pt x="6312" y="9098"/>
                  <a:pt x="6812" y="8978"/>
                  <a:pt x="7240" y="8764"/>
                </a:cubicBezTo>
                <a:close/>
                <a:moveTo>
                  <a:pt x="5788" y="0"/>
                </a:moveTo>
                <a:cubicBezTo>
                  <a:pt x="4240" y="0"/>
                  <a:pt x="2811" y="596"/>
                  <a:pt x="1715" y="1691"/>
                </a:cubicBezTo>
                <a:cubicBezTo>
                  <a:pt x="644" y="2763"/>
                  <a:pt x="1" y="4216"/>
                  <a:pt x="1" y="5764"/>
                </a:cubicBezTo>
                <a:cubicBezTo>
                  <a:pt x="1" y="7311"/>
                  <a:pt x="596" y="8740"/>
                  <a:pt x="1715" y="9836"/>
                </a:cubicBezTo>
                <a:cubicBezTo>
                  <a:pt x="2787" y="10907"/>
                  <a:pt x="4240" y="11550"/>
                  <a:pt x="5788" y="11550"/>
                </a:cubicBezTo>
                <a:cubicBezTo>
                  <a:pt x="7336" y="11550"/>
                  <a:pt x="8764" y="10955"/>
                  <a:pt x="9860" y="9836"/>
                </a:cubicBezTo>
                <a:cubicBezTo>
                  <a:pt x="10932" y="8764"/>
                  <a:pt x="11575" y="7311"/>
                  <a:pt x="11575" y="5764"/>
                </a:cubicBezTo>
                <a:cubicBezTo>
                  <a:pt x="11575" y="4216"/>
                  <a:pt x="10979" y="2763"/>
                  <a:pt x="9860" y="1691"/>
                </a:cubicBezTo>
                <a:cubicBezTo>
                  <a:pt x="8788" y="620"/>
                  <a:pt x="7336" y="0"/>
                  <a:pt x="57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7" name="Google Shape;22597;p86"/>
          <p:cNvSpPr/>
          <p:nvPr/>
        </p:nvSpPr>
        <p:spPr>
          <a:xfrm>
            <a:off x="6977424" y="3548938"/>
            <a:ext cx="340537" cy="341243"/>
          </a:xfrm>
          <a:custGeom>
            <a:rect b="b" l="l" r="r" t="t"/>
            <a:pathLst>
              <a:path extrusionOk="0" h="11599" w="11575">
                <a:moveTo>
                  <a:pt x="5811" y="2001"/>
                </a:moveTo>
                <a:cubicBezTo>
                  <a:pt x="6002" y="2001"/>
                  <a:pt x="6192" y="2168"/>
                  <a:pt x="6192" y="2382"/>
                </a:cubicBezTo>
                <a:cubicBezTo>
                  <a:pt x="6192" y="2597"/>
                  <a:pt x="6002" y="2763"/>
                  <a:pt x="5811" y="2763"/>
                </a:cubicBezTo>
                <a:cubicBezTo>
                  <a:pt x="5597" y="2763"/>
                  <a:pt x="5406" y="2597"/>
                  <a:pt x="5406" y="2382"/>
                </a:cubicBezTo>
                <a:cubicBezTo>
                  <a:pt x="5382" y="2168"/>
                  <a:pt x="5573" y="2001"/>
                  <a:pt x="5811" y="2001"/>
                </a:cubicBezTo>
                <a:close/>
                <a:moveTo>
                  <a:pt x="2787" y="1620"/>
                </a:moveTo>
                <a:lnTo>
                  <a:pt x="3358" y="2406"/>
                </a:lnTo>
                <a:lnTo>
                  <a:pt x="2787" y="3216"/>
                </a:lnTo>
                <a:lnTo>
                  <a:pt x="739" y="3216"/>
                </a:lnTo>
                <a:lnTo>
                  <a:pt x="739" y="1620"/>
                </a:lnTo>
                <a:close/>
                <a:moveTo>
                  <a:pt x="5811" y="5383"/>
                </a:moveTo>
                <a:cubicBezTo>
                  <a:pt x="6002" y="5383"/>
                  <a:pt x="6192" y="5574"/>
                  <a:pt x="6192" y="5788"/>
                </a:cubicBezTo>
                <a:cubicBezTo>
                  <a:pt x="6192" y="5978"/>
                  <a:pt x="6002" y="6169"/>
                  <a:pt x="5811" y="6169"/>
                </a:cubicBezTo>
                <a:cubicBezTo>
                  <a:pt x="5597" y="6169"/>
                  <a:pt x="5406" y="5978"/>
                  <a:pt x="5406" y="5788"/>
                </a:cubicBezTo>
                <a:cubicBezTo>
                  <a:pt x="5406" y="5574"/>
                  <a:pt x="5597" y="5383"/>
                  <a:pt x="5811" y="5383"/>
                </a:cubicBezTo>
                <a:close/>
                <a:moveTo>
                  <a:pt x="10860" y="4978"/>
                </a:moveTo>
                <a:lnTo>
                  <a:pt x="10860" y="6574"/>
                </a:lnTo>
                <a:lnTo>
                  <a:pt x="8812" y="6574"/>
                </a:lnTo>
                <a:lnTo>
                  <a:pt x="8240" y="5788"/>
                </a:lnTo>
                <a:lnTo>
                  <a:pt x="8812" y="4978"/>
                </a:lnTo>
                <a:close/>
                <a:moveTo>
                  <a:pt x="5811" y="8765"/>
                </a:moveTo>
                <a:cubicBezTo>
                  <a:pt x="6002" y="8765"/>
                  <a:pt x="6192" y="8931"/>
                  <a:pt x="6192" y="9146"/>
                </a:cubicBezTo>
                <a:cubicBezTo>
                  <a:pt x="6192" y="9360"/>
                  <a:pt x="6002" y="9527"/>
                  <a:pt x="5811" y="9527"/>
                </a:cubicBezTo>
                <a:cubicBezTo>
                  <a:pt x="5597" y="9527"/>
                  <a:pt x="5406" y="9360"/>
                  <a:pt x="5406" y="9146"/>
                </a:cubicBezTo>
                <a:cubicBezTo>
                  <a:pt x="5406" y="8931"/>
                  <a:pt x="5597" y="8765"/>
                  <a:pt x="5811" y="8765"/>
                </a:cubicBezTo>
                <a:close/>
                <a:moveTo>
                  <a:pt x="2787" y="8336"/>
                </a:moveTo>
                <a:lnTo>
                  <a:pt x="3358" y="9146"/>
                </a:lnTo>
                <a:lnTo>
                  <a:pt x="2787" y="9955"/>
                </a:lnTo>
                <a:lnTo>
                  <a:pt x="739" y="9955"/>
                </a:lnTo>
                <a:lnTo>
                  <a:pt x="739" y="8336"/>
                </a:lnTo>
                <a:close/>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1"/>
                </a:lnTo>
                <a:lnTo>
                  <a:pt x="4763" y="9551"/>
                </a:lnTo>
                <a:cubicBezTo>
                  <a:pt x="4882" y="9884"/>
                  <a:pt x="5120" y="10122"/>
                  <a:pt x="5454" y="10241"/>
                </a:cubicBezTo>
                <a:lnTo>
                  <a:pt x="5454" y="11599"/>
                </a:lnTo>
                <a:lnTo>
                  <a:pt x="6121" y="11599"/>
                </a:lnTo>
                <a:lnTo>
                  <a:pt x="6121" y="10241"/>
                </a:lnTo>
                <a:cubicBezTo>
                  <a:pt x="6549" y="10098"/>
                  <a:pt x="6883" y="9717"/>
                  <a:pt x="6883" y="9217"/>
                </a:cubicBezTo>
                <a:cubicBezTo>
                  <a:pt x="6883" y="8741"/>
                  <a:pt x="6573" y="8360"/>
                  <a:pt x="6121" y="8217"/>
                </a:cubicBezTo>
                <a:lnTo>
                  <a:pt x="6121" y="6883"/>
                </a:lnTo>
                <a:cubicBezTo>
                  <a:pt x="6454" y="6764"/>
                  <a:pt x="6692" y="6526"/>
                  <a:pt x="6811" y="6193"/>
                </a:cubicBezTo>
                <a:lnTo>
                  <a:pt x="7669" y="6193"/>
                </a:lnTo>
                <a:lnTo>
                  <a:pt x="8478" y="7312"/>
                </a:lnTo>
                <a:lnTo>
                  <a:pt x="11574" y="7312"/>
                </a:lnTo>
                <a:lnTo>
                  <a:pt x="11574" y="4335"/>
                </a:lnTo>
                <a:lnTo>
                  <a:pt x="8454" y="4335"/>
                </a:lnTo>
                <a:lnTo>
                  <a:pt x="8454" y="4288"/>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8" name="Google Shape;22598;p86"/>
          <p:cNvSpPr/>
          <p:nvPr/>
        </p:nvSpPr>
        <p:spPr>
          <a:xfrm>
            <a:off x="6253314" y="3593096"/>
            <a:ext cx="337742" cy="337712"/>
          </a:xfrm>
          <a:custGeom>
            <a:rect b="b" l="l" r="r" t="t"/>
            <a:pathLst>
              <a:path extrusionOk="0" h="11479" w="11480">
                <a:moveTo>
                  <a:pt x="3216" y="667"/>
                </a:moveTo>
                <a:lnTo>
                  <a:pt x="3216" y="2286"/>
                </a:lnTo>
                <a:lnTo>
                  <a:pt x="668" y="2286"/>
                </a:lnTo>
                <a:lnTo>
                  <a:pt x="668" y="667"/>
                </a:lnTo>
                <a:close/>
                <a:moveTo>
                  <a:pt x="3882" y="1262"/>
                </a:moveTo>
                <a:lnTo>
                  <a:pt x="4668" y="2191"/>
                </a:lnTo>
                <a:lnTo>
                  <a:pt x="4668" y="3406"/>
                </a:lnTo>
                <a:lnTo>
                  <a:pt x="3882" y="2501"/>
                </a:lnTo>
                <a:lnTo>
                  <a:pt x="3882" y="1262"/>
                </a:lnTo>
                <a:close/>
                <a:moveTo>
                  <a:pt x="10003" y="2405"/>
                </a:moveTo>
                <a:lnTo>
                  <a:pt x="10622" y="3215"/>
                </a:lnTo>
                <a:lnTo>
                  <a:pt x="10003" y="4001"/>
                </a:lnTo>
                <a:lnTo>
                  <a:pt x="5335" y="4001"/>
                </a:lnTo>
                <a:lnTo>
                  <a:pt x="5335" y="2405"/>
                </a:lnTo>
                <a:close/>
                <a:moveTo>
                  <a:pt x="3216" y="2929"/>
                </a:moveTo>
                <a:lnTo>
                  <a:pt x="3216" y="4549"/>
                </a:lnTo>
                <a:lnTo>
                  <a:pt x="668" y="4549"/>
                </a:lnTo>
                <a:lnTo>
                  <a:pt x="668" y="2929"/>
                </a:lnTo>
                <a:close/>
                <a:moveTo>
                  <a:pt x="3882" y="3525"/>
                </a:moveTo>
                <a:lnTo>
                  <a:pt x="4668" y="4454"/>
                </a:lnTo>
                <a:lnTo>
                  <a:pt x="4668" y="5668"/>
                </a:lnTo>
                <a:lnTo>
                  <a:pt x="3882" y="4763"/>
                </a:lnTo>
                <a:lnTo>
                  <a:pt x="3882" y="3525"/>
                </a:lnTo>
                <a:close/>
                <a:moveTo>
                  <a:pt x="10003" y="4668"/>
                </a:moveTo>
                <a:lnTo>
                  <a:pt x="10622" y="5478"/>
                </a:lnTo>
                <a:lnTo>
                  <a:pt x="10003" y="6263"/>
                </a:lnTo>
                <a:lnTo>
                  <a:pt x="5335" y="6263"/>
                </a:lnTo>
                <a:lnTo>
                  <a:pt x="5335" y="4668"/>
                </a:lnTo>
                <a:close/>
                <a:moveTo>
                  <a:pt x="3216" y="5239"/>
                </a:moveTo>
                <a:lnTo>
                  <a:pt x="3216" y="6835"/>
                </a:lnTo>
                <a:lnTo>
                  <a:pt x="668" y="6835"/>
                </a:lnTo>
                <a:lnTo>
                  <a:pt x="668" y="5239"/>
                </a:lnTo>
                <a:close/>
                <a:moveTo>
                  <a:pt x="3882" y="5787"/>
                </a:moveTo>
                <a:lnTo>
                  <a:pt x="4668" y="6716"/>
                </a:lnTo>
                <a:lnTo>
                  <a:pt x="4668" y="7930"/>
                </a:lnTo>
                <a:lnTo>
                  <a:pt x="3882" y="7025"/>
                </a:lnTo>
                <a:lnTo>
                  <a:pt x="3882" y="5787"/>
                </a:lnTo>
                <a:close/>
                <a:moveTo>
                  <a:pt x="10003" y="6954"/>
                </a:moveTo>
                <a:lnTo>
                  <a:pt x="10622" y="7764"/>
                </a:lnTo>
                <a:lnTo>
                  <a:pt x="10003" y="8573"/>
                </a:lnTo>
                <a:lnTo>
                  <a:pt x="5335" y="8573"/>
                </a:lnTo>
                <a:lnTo>
                  <a:pt x="5335" y="6954"/>
                </a:lnTo>
                <a:close/>
                <a:moveTo>
                  <a:pt x="3216" y="7478"/>
                </a:moveTo>
                <a:lnTo>
                  <a:pt x="3216" y="9097"/>
                </a:lnTo>
                <a:lnTo>
                  <a:pt x="668" y="9097"/>
                </a:lnTo>
                <a:lnTo>
                  <a:pt x="668" y="7478"/>
                </a:lnTo>
                <a:close/>
                <a:moveTo>
                  <a:pt x="3882" y="8073"/>
                </a:moveTo>
                <a:lnTo>
                  <a:pt x="4668" y="9002"/>
                </a:lnTo>
                <a:lnTo>
                  <a:pt x="4668" y="10217"/>
                </a:lnTo>
                <a:lnTo>
                  <a:pt x="3882" y="9312"/>
                </a:lnTo>
                <a:lnTo>
                  <a:pt x="3882" y="8073"/>
                </a:lnTo>
                <a:close/>
                <a:moveTo>
                  <a:pt x="10003" y="9216"/>
                </a:moveTo>
                <a:lnTo>
                  <a:pt x="10622" y="10026"/>
                </a:lnTo>
                <a:lnTo>
                  <a:pt x="10003" y="10836"/>
                </a:lnTo>
                <a:lnTo>
                  <a:pt x="5335" y="10836"/>
                </a:lnTo>
                <a:lnTo>
                  <a:pt x="5335" y="9216"/>
                </a:lnTo>
                <a:close/>
                <a:moveTo>
                  <a:pt x="1" y="0"/>
                </a:moveTo>
                <a:lnTo>
                  <a:pt x="1" y="9764"/>
                </a:lnTo>
                <a:lnTo>
                  <a:pt x="3382" y="9764"/>
                </a:lnTo>
                <a:lnTo>
                  <a:pt x="4835" y="11479"/>
                </a:lnTo>
                <a:lnTo>
                  <a:pt x="10312" y="11479"/>
                </a:lnTo>
                <a:lnTo>
                  <a:pt x="11479" y="10002"/>
                </a:lnTo>
                <a:lnTo>
                  <a:pt x="10598" y="8859"/>
                </a:lnTo>
                <a:lnTo>
                  <a:pt x="11479" y="7740"/>
                </a:lnTo>
                <a:lnTo>
                  <a:pt x="10598" y="6597"/>
                </a:lnTo>
                <a:lnTo>
                  <a:pt x="11479" y="5478"/>
                </a:lnTo>
                <a:lnTo>
                  <a:pt x="10598" y="4334"/>
                </a:lnTo>
                <a:lnTo>
                  <a:pt x="11479" y="3215"/>
                </a:lnTo>
                <a:lnTo>
                  <a:pt x="10312" y="1715"/>
                </a:lnTo>
                <a:lnTo>
                  <a:pt x="5168" y="1715"/>
                </a:lnTo>
                <a:lnTo>
                  <a:pt x="37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9" name="Google Shape;22599;p86"/>
          <p:cNvSpPr/>
          <p:nvPr/>
        </p:nvSpPr>
        <p:spPr>
          <a:xfrm>
            <a:off x="5541825" y="3553850"/>
            <a:ext cx="280990" cy="342625"/>
          </a:xfrm>
          <a:custGeom>
            <a:rect b="b" l="l" r="r" t="t"/>
            <a:pathLst>
              <a:path extrusionOk="0" h="11646" w="9551">
                <a:moveTo>
                  <a:pt x="7526" y="2192"/>
                </a:moveTo>
                <a:lnTo>
                  <a:pt x="7526" y="2954"/>
                </a:lnTo>
                <a:lnTo>
                  <a:pt x="1525" y="2954"/>
                </a:lnTo>
                <a:lnTo>
                  <a:pt x="1525" y="2192"/>
                </a:lnTo>
                <a:close/>
                <a:moveTo>
                  <a:pt x="8217" y="5407"/>
                </a:moveTo>
                <a:lnTo>
                  <a:pt x="8217" y="6169"/>
                </a:lnTo>
                <a:lnTo>
                  <a:pt x="1525" y="6169"/>
                </a:lnTo>
                <a:lnTo>
                  <a:pt x="1525" y="5407"/>
                </a:lnTo>
                <a:close/>
                <a:moveTo>
                  <a:pt x="8860" y="8598"/>
                </a:moveTo>
                <a:lnTo>
                  <a:pt x="8860" y="9360"/>
                </a:lnTo>
                <a:lnTo>
                  <a:pt x="1501" y="9360"/>
                </a:lnTo>
                <a:lnTo>
                  <a:pt x="1501" y="8598"/>
                </a:lnTo>
                <a:close/>
                <a:moveTo>
                  <a:pt x="1" y="1"/>
                </a:moveTo>
                <a:lnTo>
                  <a:pt x="1" y="691"/>
                </a:lnTo>
                <a:lnTo>
                  <a:pt x="858" y="691"/>
                </a:lnTo>
                <a:lnTo>
                  <a:pt x="858" y="1382"/>
                </a:lnTo>
                <a:lnTo>
                  <a:pt x="1" y="1382"/>
                </a:lnTo>
                <a:lnTo>
                  <a:pt x="1" y="2072"/>
                </a:lnTo>
                <a:lnTo>
                  <a:pt x="858" y="2072"/>
                </a:lnTo>
                <a:lnTo>
                  <a:pt x="858" y="2739"/>
                </a:lnTo>
                <a:lnTo>
                  <a:pt x="1" y="2739"/>
                </a:lnTo>
                <a:lnTo>
                  <a:pt x="1" y="3430"/>
                </a:lnTo>
                <a:lnTo>
                  <a:pt x="858" y="3430"/>
                </a:lnTo>
                <a:lnTo>
                  <a:pt x="858" y="4121"/>
                </a:lnTo>
                <a:lnTo>
                  <a:pt x="1" y="4121"/>
                </a:lnTo>
                <a:lnTo>
                  <a:pt x="1" y="4811"/>
                </a:lnTo>
                <a:lnTo>
                  <a:pt x="858" y="4811"/>
                </a:lnTo>
                <a:lnTo>
                  <a:pt x="858" y="5478"/>
                </a:lnTo>
                <a:lnTo>
                  <a:pt x="1" y="5478"/>
                </a:lnTo>
                <a:lnTo>
                  <a:pt x="1" y="6169"/>
                </a:lnTo>
                <a:lnTo>
                  <a:pt x="858" y="6169"/>
                </a:lnTo>
                <a:lnTo>
                  <a:pt x="858" y="6859"/>
                </a:lnTo>
                <a:lnTo>
                  <a:pt x="1" y="6859"/>
                </a:lnTo>
                <a:lnTo>
                  <a:pt x="1" y="7550"/>
                </a:lnTo>
                <a:lnTo>
                  <a:pt x="858" y="7550"/>
                </a:lnTo>
                <a:lnTo>
                  <a:pt x="858" y="8217"/>
                </a:lnTo>
                <a:lnTo>
                  <a:pt x="1" y="8217"/>
                </a:lnTo>
                <a:lnTo>
                  <a:pt x="1" y="8907"/>
                </a:lnTo>
                <a:lnTo>
                  <a:pt x="858" y="8907"/>
                </a:lnTo>
                <a:lnTo>
                  <a:pt x="858" y="9598"/>
                </a:lnTo>
                <a:lnTo>
                  <a:pt x="1" y="9598"/>
                </a:lnTo>
                <a:lnTo>
                  <a:pt x="1" y="10288"/>
                </a:lnTo>
                <a:lnTo>
                  <a:pt x="858" y="10288"/>
                </a:lnTo>
                <a:lnTo>
                  <a:pt x="858" y="10955"/>
                </a:lnTo>
                <a:lnTo>
                  <a:pt x="1" y="10955"/>
                </a:lnTo>
                <a:lnTo>
                  <a:pt x="1" y="11646"/>
                </a:lnTo>
                <a:lnTo>
                  <a:pt x="1525" y="11646"/>
                </a:lnTo>
                <a:lnTo>
                  <a:pt x="1525" y="10169"/>
                </a:lnTo>
                <a:lnTo>
                  <a:pt x="9550" y="10169"/>
                </a:lnTo>
                <a:lnTo>
                  <a:pt x="9550" y="7907"/>
                </a:lnTo>
                <a:lnTo>
                  <a:pt x="1525" y="7907"/>
                </a:lnTo>
                <a:lnTo>
                  <a:pt x="1525" y="6859"/>
                </a:lnTo>
                <a:lnTo>
                  <a:pt x="8907" y="6859"/>
                </a:lnTo>
                <a:lnTo>
                  <a:pt x="8907" y="4716"/>
                </a:lnTo>
                <a:lnTo>
                  <a:pt x="1525" y="4716"/>
                </a:lnTo>
                <a:lnTo>
                  <a:pt x="1525" y="3644"/>
                </a:lnTo>
                <a:lnTo>
                  <a:pt x="8217" y="3644"/>
                </a:lnTo>
                <a:lnTo>
                  <a:pt x="8217" y="1501"/>
                </a:lnTo>
                <a:lnTo>
                  <a:pt x="1525" y="1501"/>
                </a:lnTo>
                <a:lnTo>
                  <a:pt x="1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00" name="Google Shape;22600;p86"/>
          <p:cNvGrpSpPr/>
          <p:nvPr/>
        </p:nvGrpSpPr>
        <p:grpSpPr>
          <a:xfrm>
            <a:off x="4780588" y="3600098"/>
            <a:ext cx="338448" cy="280283"/>
            <a:chOff x="4704388" y="3600098"/>
            <a:chExt cx="338448" cy="280283"/>
          </a:xfrm>
        </p:grpSpPr>
        <p:sp>
          <p:nvSpPr>
            <p:cNvPr id="22601" name="Google Shape;22601;p86"/>
            <p:cNvSpPr/>
            <p:nvPr/>
          </p:nvSpPr>
          <p:spPr>
            <a:xfrm>
              <a:off x="4704388" y="3705891"/>
              <a:ext cx="338448" cy="174490"/>
            </a:xfrm>
            <a:custGeom>
              <a:rect b="b" l="l" r="r" t="t"/>
              <a:pathLst>
                <a:path extrusionOk="0" h="5931" w="11504">
                  <a:moveTo>
                    <a:pt x="2573" y="2263"/>
                  </a:moveTo>
                  <a:lnTo>
                    <a:pt x="2954" y="2620"/>
                  </a:lnTo>
                  <a:lnTo>
                    <a:pt x="2954" y="5240"/>
                  </a:lnTo>
                  <a:lnTo>
                    <a:pt x="2192" y="5240"/>
                  </a:lnTo>
                  <a:lnTo>
                    <a:pt x="2192" y="2620"/>
                  </a:lnTo>
                  <a:lnTo>
                    <a:pt x="2573" y="2263"/>
                  </a:lnTo>
                  <a:close/>
                  <a:moveTo>
                    <a:pt x="5764" y="1572"/>
                  </a:moveTo>
                  <a:lnTo>
                    <a:pt x="6145" y="1929"/>
                  </a:lnTo>
                  <a:lnTo>
                    <a:pt x="6145" y="5240"/>
                  </a:lnTo>
                  <a:lnTo>
                    <a:pt x="5359" y="5240"/>
                  </a:lnTo>
                  <a:lnTo>
                    <a:pt x="5359" y="1929"/>
                  </a:lnTo>
                  <a:lnTo>
                    <a:pt x="5764" y="1572"/>
                  </a:lnTo>
                  <a:close/>
                  <a:moveTo>
                    <a:pt x="8931" y="929"/>
                  </a:moveTo>
                  <a:lnTo>
                    <a:pt x="9312" y="1286"/>
                  </a:lnTo>
                  <a:lnTo>
                    <a:pt x="9312" y="5240"/>
                  </a:lnTo>
                  <a:lnTo>
                    <a:pt x="8550" y="5240"/>
                  </a:lnTo>
                  <a:lnTo>
                    <a:pt x="8550" y="1286"/>
                  </a:lnTo>
                  <a:lnTo>
                    <a:pt x="8931" y="929"/>
                  </a:lnTo>
                  <a:close/>
                  <a:moveTo>
                    <a:pt x="8931" y="0"/>
                  </a:moveTo>
                  <a:lnTo>
                    <a:pt x="7860" y="977"/>
                  </a:lnTo>
                  <a:lnTo>
                    <a:pt x="7860" y="5240"/>
                  </a:lnTo>
                  <a:lnTo>
                    <a:pt x="6836" y="5240"/>
                  </a:lnTo>
                  <a:lnTo>
                    <a:pt x="6836" y="1667"/>
                  </a:lnTo>
                  <a:lnTo>
                    <a:pt x="5740" y="691"/>
                  </a:lnTo>
                  <a:lnTo>
                    <a:pt x="4669" y="1667"/>
                  </a:lnTo>
                  <a:lnTo>
                    <a:pt x="4669" y="5240"/>
                  </a:lnTo>
                  <a:lnTo>
                    <a:pt x="3645" y="5240"/>
                  </a:lnTo>
                  <a:lnTo>
                    <a:pt x="3645" y="2310"/>
                  </a:lnTo>
                  <a:lnTo>
                    <a:pt x="2573" y="1334"/>
                  </a:lnTo>
                  <a:lnTo>
                    <a:pt x="1501" y="2310"/>
                  </a:lnTo>
                  <a:lnTo>
                    <a:pt x="1501" y="5240"/>
                  </a:lnTo>
                  <a:lnTo>
                    <a:pt x="1" y="5240"/>
                  </a:lnTo>
                  <a:lnTo>
                    <a:pt x="1" y="5930"/>
                  </a:lnTo>
                  <a:lnTo>
                    <a:pt x="11503" y="5930"/>
                  </a:lnTo>
                  <a:lnTo>
                    <a:pt x="11503" y="5240"/>
                  </a:lnTo>
                  <a:lnTo>
                    <a:pt x="10003" y="5240"/>
                  </a:lnTo>
                  <a:lnTo>
                    <a:pt x="10003" y="977"/>
                  </a:lnTo>
                  <a:lnTo>
                    <a:pt x="89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2" name="Google Shape;22602;p86"/>
            <p:cNvSpPr/>
            <p:nvPr/>
          </p:nvSpPr>
          <p:spPr>
            <a:xfrm>
              <a:off x="4748546" y="3692564"/>
              <a:ext cx="63076" cy="56104"/>
            </a:xfrm>
            <a:custGeom>
              <a:rect b="b" l="l" r="r" t="t"/>
              <a:pathLst>
                <a:path extrusionOk="0" h="1907"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3" name="Google Shape;22603;p86"/>
            <p:cNvSpPr/>
            <p:nvPr/>
          </p:nvSpPr>
          <p:spPr>
            <a:xfrm>
              <a:off x="4748546" y="3640020"/>
              <a:ext cx="63076" cy="56075"/>
            </a:xfrm>
            <a:custGeom>
              <a:rect b="b" l="l" r="r" t="t"/>
              <a:pathLst>
                <a:path extrusionOk="0" h="1906"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4" name="Google Shape;22604;p86"/>
            <p:cNvSpPr/>
            <p:nvPr/>
          </p:nvSpPr>
          <p:spPr>
            <a:xfrm>
              <a:off x="4841718" y="3672264"/>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5" name="Google Shape;22605;p86"/>
            <p:cNvSpPr/>
            <p:nvPr/>
          </p:nvSpPr>
          <p:spPr>
            <a:xfrm>
              <a:off x="4841718" y="3619721"/>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6" name="Google Shape;22606;p86"/>
            <p:cNvSpPr/>
            <p:nvPr/>
          </p:nvSpPr>
          <p:spPr>
            <a:xfrm>
              <a:off x="4935596" y="3653347"/>
              <a:ext cx="63106" cy="56075"/>
            </a:xfrm>
            <a:custGeom>
              <a:rect b="b" l="l" r="r" t="t"/>
              <a:pathLst>
                <a:path extrusionOk="0" h="1906" w="2145">
                  <a:moveTo>
                    <a:pt x="1072" y="0"/>
                  </a:moveTo>
                  <a:lnTo>
                    <a:pt x="1" y="977"/>
                  </a:lnTo>
                  <a:lnTo>
                    <a:pt x="1" y="1905"/>
                  </a:lnTo>
                  <a:lnTo>
                    <a:pt x="1072" y="929"/>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7" name="Google Shape;22607;p86"/>
            <p:cNvSpPr/>
            <p:nvPr/>
          </p:nvSpPr>
          <p:spPr>
            <a:xfrm>
              <a:off x="4935596" y="3600098"/>
              <a:ext cx="63106" cy="56075"/>
            </a:xfrm>
            <a:custGeom>
              <a:rect b="b" l="l" r="r" t="t"/>
              <a:pathLst>
                <a:path extrusionOk="0" h="1906" w="2145">
                  <a:moveTo>
                    <a:pt x="1072" y="0"/>
                  </a:moveTo>
                  <a:lnTo>
                    <a:pt x="1" y="977"/>
                  </a:lnTo>
                  <a:lnTo>
                    <a:pt x="1" y="1906"/>
                  </a:lnTo>
                  <a:lnTo>
                    <a:pt x="1072" y="905"/>
                  </a:lnTo>
                  <a:lnTo>
                    <a:pt x="2144" y="1906"/>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608" name="Google Shape;22608;p86"/>
          <p:cNvSpPr/>
          <p:nvPr/>
        </p:nvSpPr>
        <p:spPr>
          <a:xfrm>
            <a:off x="4046005" y="3582446"/>
            <a:ext cx="339830" cy="288816"/>
          </a:xfrm>
          <a:custGeom>
            <a:rect b="b" l="l" r="r" t="t"/>
            <a:pathLst>
              <a:path extrusionOk="0" h="9817" w="11551">
                <a:moveTo>
                  <a:pt x="9859" y="672"/>
                </a:moveTo>
                <a:cubicBezTo>
                  <a:pt x="10383" y="672"/>
                  <a:pt x="10836" y="1124"/>
                  <a:pt x="10836" y="1672"/>
                </a:cubicBezTo>
                <a:cubicBezTo>
                  <a:pt x="10836" y="2196"/>
                  <a:pt x="10383" y="2648"/>
                  <a:pt x="9859" y="2648"/>
                </a:cubicBezTo>
                <a:cubicBezTo>
                  <a:pt x="9312" y="2648"/>
                  <a:pt x="8883" y="2196"/>
                  <a:pt x="8883" y="1672"/>
                </a:cubicBezTo>
                <a:cubicBezTo>
                  <a:pt x="8883" y="1124"/>
                  <a:pt x="9312" y="672"/>
                  <a:pt x="9859" y="672"/>
                </a:cubicBezTo>
                <a:close/>
                <a:moveTo>
                  <a:pt x="3906" y="3029"/>
                </a:moveTo>
                <a:cubicBezTo>
                  <a:pt x="4120" y="3029"/>
                  <a:pt x="4287" y="3220"/>
                  <a:pt x="4287" y="3410"/>
                </a:cubicBezTo>
                <a:cubicBezTo>
                  <a:pt x="4287" y="3625"/>
                  <a:pt x="4120" y="3792"/>
                  <a:pt x="3906" y="3792"/>
                </a:cubicBezTo>
                <a:cubicBezTo>
                  <a:pt x="3691" y="3792"/>
                  <a:pt x="3525" y="3625"/>
                  <a:pt x="3525" y="3410"/>
                </a:cubicBezTo>
                <a:cubicBezTo>
                  <a:pt x="3525" y="3220"/>
                  <a:pt x="3668" y="3029"/>
                  <a:pt x="3906" y="3029"/>
                </a:cubicBezTo>
                <a:close/>
                <a:moveTo>
                  <a:pt x="6811" y="5959"/>
                </a:moveTo>
                <a:cubicBezTo>
                  <a:pt x="7025" y="5959"/>
                  <a:pt x="7216" y="6125"/>
                  <a:pt x="7216" y="6340"/>
                </a:cubicBezTo>
                <a:cubicBezTo>
                  <a:pt x="7216" y="6554"/>
                  <a:pt x="7025" y="6721"/>
                  <a:pt x="6811" y="6721"/>
                </a:cubicBezTo>
                <a:cubicBezTo>
                  <a:pt x="6621" y="6721"/>
                  <a:pt x="6430" y="6554"/>
                  <a:pt x="6430" y="6340"/>
                </a:cubicBezTo>
                <a:cubicBezTo>
                  <a:pt x="6430" y="6125"/>
                  <a:pt x="6621" y="5959"/>
                  <a:pt x="6811" y="5959"/>
                </a:cubicBezTo>
                <a:close/>
                <a:moveTo>
                  <a:pt x="1072" y="7054"/>
                </a:moveTo>
                <a:cubicBezTo>
                  <a:pt x="1286" y="7054"/>
                  <a:pt x="1453" y="7221"/>
                  <a:pt x="1453" y="7435"/>
                </a:cubicBezTo>
                <a:cubicBezTo>
                  <a:pt x="1453" y="7649"/>
                  <a:pt x="1286" y="7816"/>
                  <a:pt x="1072" y="7816"/>
                </a:cubicBezTo>
                <a:cubicBezTo>
                  <a:pt x="857" y="7816"/>
                  <a:pt x="691" y="7649"/>
                  <a:pt x="691" y="7435"/>
                </a:cubicBezTo>
                <a:cubicBezTo>
                  <a:pt x="691" y="7221"/>
                  <a:pt x="857" y="7054"/>
                  <a:pt x="1072" y="7054"/>
                </a:cubicBezTo>
                <a:close/>
                <a:moveTo>
                  <a:pt x="3334" y="4315"/>
                </a:moveTo>
                <a:cubicBezTo>
                  <a:pt x="3406" y="4363"/>
                  <a:pt x="3477" y="4387"/>
                  <a:pt x="3572" y="4435"/>
                </a:cubicBezTo>
                <a:lnTo>
                  <a:pt x="3572" y="9126"/>
                </a:lnTo>
                <a:lnTo>
                  <a:pt x="1429" y="9126"/>
                </a:lnTo>
                <a:lnTo>
                  <a:pt x="1429" y="8435"/>
                </a:lnTo>
                <a:cubicBezTo>
                  <a:pt x="1858" y="8292"/>
                  <a:pt x="2143" y="7911"/>
                  <a:pt x="2143" y="7435"/>
                </a:cubicBezTo>
                <a:cubicBezTo>
                  <a:pt x="2143" y="7126"/>
                  <a:pt x="2024" y="6864"/>
                  <a:pt x="1810" y="6649"/>
                </a:cubicBezTo>
                <a:lnTo>
                  <a:pt x="3334" y="4315"/>
                </a:lnTo>
                <a:close/>
                <a:moveTo>
                  <a:pt x="4501" y="4292"/>
                </a:moveTo>
                <a:lnTo>
                  <a:pt x="5859" y="5863"/>
                </a:lnTo>
                <a:cubicBezTo>
                  <a:pt x="5787" y="6006"/>
                  <a:pt x="5739" y="6149"/>
                  <a:pt x="5739" y="6340"/>
                </a:cubicBezTo>
                <a:cubicBezTo>
                  <a:pt x="5739" y="6816"/>
                  <a:pt x="6049" y="7197"/>
                  <a:pt x="6501" y="7340"/>
                </a:cubicBezTo>
                <a:lnTo>
                  <a:pt x="6501" y="9126"/>
                </a:lnTo>
                <a:lnTo>
                  <a:pt x="4263" y="9126"/>
                </a:lnTo>
                <a:lnTo>
                  <a:pt x="4263" y="4435"/>
                </a:lnTo>
                <a:lnTo>
                  <a:pt x="4239" y="4435"/>
                </a:lnTo>
                <a:cubicBezTo>
                  <a:pt x="4311" y="4411"/>
                  <a:pt x="4430" y="4339"/>
                  <a:pt x="4501" y="4292"/>
                </a:cubicBezTo>
                <a:close/>
                <a:moveTo>
                  <a:pt x="9288" y="3220"/>
                </a:moveTo>
                <a:cubicBezTo>
                  <a:pt x="9383" y="3244"/>
                  <a:pt x="9478" y="3268"/>
                  <a:pt x="9526" y="3268"/>
                </a:cubicBezTo>
                <a:lnTo>
                  <a:pt x="9526" y="9126"/>
                </a:lnTo>
                <a:lnTo>
                  <a:pt x="7144" y="9126"/>
                </a:lnTo>
                <a:lnTo>
                  <a:pt x="7144" y="7340"/>
                </a:lnTo>
                <a:cubicBezTo>
                  <a:pt x="7573" y="7197"/>
                  <a:pt x="7883" y="6816"/>
                  <a:pt x="7883" y="6340"/>
                </a:cubicBezTo>
                <a:cubicBezTo>
                  <a:pt x="7883" y="6102"/>
                  <a:pt x="7811" y="5863"/>
                  <a:pt x="7645" y="5673"/>
                </a:cubicBezTo>
                <a:lnTo>
                  <a:pt x="9288" y="3220"/>
                </a:lnTo>
                <a:close/>
                <a:moveTo>
                  <a:pt x="9858" y="1"/>
                </a:moveTo>
                <a:cubicBezTo>
                  <a:pt x="8961" y="1"/>
                  <a:pt x="8240" y="758"/>
                  <a:pt x="8240" y="1624"/>
                </a:cubicBezTo>
                <a:cubicBezTo>
                  <a:pt x="8240" y="2101"/>
                  <a:pt x="8454" y="2529"/>
                  <a:pt x="8764" y="2815"/>
                </a:cubicBezTo>
                <a:lnTo>
                  <a:pt x="7121" y="5292"/>
                </a:lnTo>
                <a:cubicBezTo>
                  <a:pt x="7025" y="5268"/>
                  <a:pt x="6930" y="5268"/>
                  <a:pt x="6859" y="5268"/>
                </a:cubicBezTo>
                <a:cubicBezTo>
                  <a:pt x="6668" y="5268"/>
                  <a:pt x="6525" y="5292"/>
                  <a:pt x="6382" y="5387"/>
                </a:cubicBezTo>
                <a:lnTo>
                  <a:pt x="4954" y="3720"/>
                </a:lnTo>
                <a:cubicBezTo>
                  <a:pt x="4977" y="3601"/>
                  <a:pt x="5001" y="3458"/>
                  <a:pt x="4977" y="3291"/>
                </a:cubicBezTo>
                <a:cubicBezTo>
                  <a:pt x="4906" y="2791"/>
                  <a:pt x="4501" y="2386"/>
                  <a:pt x="4001" y="2339"/>
                </a:cubicBezTo>
                <a:cubicBezTo>
                  <a:pt x="3986" y="2338"/>
                  <a:pt x="3970" y="2338"/>
                  <a:pt x="3955" y="2338"/>
                </a:cubicBezTo>
                <a:cubicBezTo>
                  <a:pt x="3334" y="2338"/>
                  <a:pt x="2858" y="2806"/>
                  <a:pt x="2858" y="3410"/>
                </a:cubicBezTo>
                <a:cubicBezTo>
                  <a:pt x="2858" y="3530"/>
                  <a:pt x="2882" y="3649"/>
                  <a:pt x="2906" y="3744"/>
                </a:cubicBezTo>
                <a:lnTo>
                  <a:pt x="1215" y="6363"/>
                </a:lnTo>
                <a:lnTo>
                  <a:pt x="1096" y="6363"/>
                </a:lnTo>
                <a:cubicBezTo>
                  <a:pt x="500" y="6363"/>
                  <a:pt x="24" y="6840"/>
                  <a:pt x="24" y="7435"/>
                </a:cubicBezTo>
                <a:cubicBezTo>
                  <a:pt x="24" y="7911"/>
                  <a:pt x="334" y="8292"/>
                  <a:pt x="786" y="8435"/>
                </a:cubicBezTo>
                <a:lnTo>
                  <a:pt x="786" y="9126"/>
                </a:lnTo>
                <a:lnTo>
                  <a:pt x="0" y="9126"/>
                </a:lnTo>
                <a:lnTo>
                  <a:pt x="0" y="9817"/>
                </a:lnTo>
                <a:lnTo>
                  <a:pt x="11503" y="9817"/>
                </a:lnTo>
                <a:lnTo>
                  <a:pt x="11503" y="9126"/>
                </a:lnTo>
                <a:lnTo>
                  <a:pt x="10193" y="9126"/>
                </a:lnTo>
                <a:lnTo>
                  <a:pt x="10193" y="3268"/>
                </a:lnTo>
                <a:lnTo>
                  <a:pt x="10217" y="3268"/>
                </a:lnTo>
                <a:cubicBezTo>
                  <a:pt x="10979" y="3125"/>
                  <a:pt x="11550" y="2410"/>
                  <a:pt x="11526" y="1577"/>
                </a:cubicBezTo>
                <a:cubicBezTo>
                  <a:pt x="11503" y="743"/>
                  <a:pt x="10812" y="53"/>
                  <a:pt x="9978" y="5"/>
                </a:cubicBezTo>
                <a:cubicBezTo>
                  <a:pt x="9938" y="2"/>
                  <a:pt x="9898" y="1"/>
                  <a:pt x="9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9" name="Google Shape;22609;p86"/>
          <p:cNvSpPr/>
          <p:nvPr/>
        </p:nvSpPr>
        <p:spPr>
          <a:xfrm>
            <a:off x="3328896" y="3561558"/>
            <a:ext cx="245245" cy="339830"/>
          </a:xfrm>
          <a:custGeom>
            <a:rect b="b" l="l" r="r" t="t"/>
            <a:pathLst>
              <a:path extrusionOk="0" h="11551" w="8336">
                <a:moveTo>
                  <a:pt x="4168" y="786"/>
                </a:moveTo>
                <a:lnTo>
                  <a:pt x="6931" y="2311"/>
                </a:lnTo>
                <a:lnTo>
                  <a:pt x="4168" y="3835"/>
                </a:lnTo>
                <a:lnTo>
                  <a:pt x="1406" y="2311"/>
                </a:lnTo>
                <a:lnTo>
                  <a:pt x="4168" y="786"/>
                </a:lnTo>
                <a:close/>
                <a:moveTo>
                  <a:pt x="5526" y="3835"/>
                </a:moveTo>
                <a:lnTo>
                  <a:pt x="6931" y="4597"/>
                </a:lnTo>
                <a:lnTo>
                  <a:pt x="4168" y="6121"/>
                </a:lnTo>
                <a:lnTo>
                  <a:pt x="1406" y="4597"/>
                </a:lnTo>
                <a:lnTo>
                  <a:pt x="2787" y="3835"/>
                </a:lnTo>
                <a:lnTo>
                  <a:pt x="4168" y="4573"/>
                </a:lnTo>
                <a:lnTo>
                  <a:pt x="5526" y="3835"/>
                </a:lnTo>
                <a:close/>
                <a:moveTo>
                  <a:pt x="5526" y="6145"/>
                </a:moveTo>
                <a:lnTo>
                  <a:pt x="6931" y="6931"/>
                </a:lnTo>
                <a:lnTo>
                  <a:pt x="4168" y="8431"/>
                </a:lnTo>
                <a:lnTo>
                  <a:pt x="1406" y="6931"/>
                </a:lnTo>
                <a:lnTo>
                  <a:pt x="2787" y="6145"/>
                </a:lnTo>
                <a:lnTo>
                  <a:pt x="4168" y="6907"/>
                </a:lnTo>
                <a:lnTo>
                  <a:pt x="5526" y="6145"/>
                </a:lnTo>
                <a:close/>
                <a:moveTo>
                  <a:pt x="5526" y="8455"/>
                </a:moveTo>
                <a:lnTo>
                  <a:pt x="6931" y="9217"/>
                </a:lnTo>
                <a:lnTo>
                  <a:pt x="4168" y="10741"/>
                </a:lnTo>
                <a:lnTo>
                  <a:pt x="1406" y="9217"/>
                </a:lnTo>
                <a:lnTo>
                  <a:pt x="2787" y="8455"/>
                </a:lnTo>
                <a:lnTo>
                  <a:pt x="4168" y="9193"/>
                </a:lnTo>
                <a:lnTo>
                  <a:pt x="5526" y="8455"/>
                </a:lnTo>
                <a:close/>
                <a:moveTo>
                  <a:pt x="4168" y="1"/>
                </a:moveTo>
                <a:lnTo>
                  <a:pt x="1" y="2287"/>
                </a:lnTo>
                <a:lnTo>
                  <a:pt x="2120" y="3454"/>
                </a:lnTo>
                <a:lnTo>
                  <a:pt x="1" y="4597"/>
                </a:lnTo>
                <a:lnTo>
                  <a:pt x="2120" y="5764"/>
                </a:lnTo>
                <a:lnTo>
                  <a:pt x="1" y="6931"/>
                </a:lnTo>
                <a:lnTo>
                  <a:pt x="2120" y="8097"/>
                </a:lnTo>
                <a:lnTo>
                  <a:pt x="1" y="9241"/>
                </a:lnTo>
                <a:lnTo>
                  <a:pt x="4168" y="11551"/>
                </a:lnTo>
                <a:lnTo>
                  <a:pt x="8336" y="9241"/>
                </a:lnTo>
                <a:lnTo>
                  <a:pt x="6216" y="8097"/>
                </a:lnTo>
                <a:lnTo>
                  <a:pt x="8336" y="6931"/>
                </a:lnTo>
                <a:lnTo>
                  <a:pt x="6216" y="5764"/>
                </a:lnTo>
                <a:lnTo>
                  <a:pt x="8336" y="4597"/>
                </a:lnTo>
                <a:lnTo>
                  <a:pt x="6216" y="3454"/>
                </a:lnTo>
                <a:lnTo>
                  <a:pt x="8336" y="2287"/>
                </a:ln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10" name="Google Shape;22610;p86"/>
          <p:cNvGrpSpPr/>
          <p:nvPr/>
        </p:nvGrpSpPr>
        <p:grpSpPr>
          <a:xfrm>
            <a:off x="2581692" y="3577680"/>
            <a:ext cx="339121" cy="336388"/>
            <a:chOff x="2962692" y="3577680"/>
            <a:chExt cx="339121" cy="336388"/>
          </a:xfrm>
        </p:grpSpPr>
        <p:sp>
          <p:nvSpPr>
            <p:cNvPr id="22611" name="Google Shape;22611;p86"/>
            <p:cNvSpPr/>
            <p:nvPr/>
          </p:nvSpPr>
          <p:spPr>
            <a:xfrm>
              <a:off x="2962692" y="3577680"/>
              <a:ext cx="98116" cy="336388"/>
            </a:xfrm>
            <a:custGeom>
              <a:rect b="b" l="l" r="r" t="t"/>
              <a:pathLst>
                <a:path extrusionOk="0" h="11434" w="3335">
                  <a:moveTo>
                    <a:pt x="2048" y="667"/>
                  </a:moveTo>
                  <a:lnTo>
                    <a:pt x="2048" y="4739"/>
                  </a:lnTo>
                  <a:cubicBezTo>
                    <a:pt x="1929" y="4692"/>
                    <a:pt x="1786" y="4644"/>
                    <a:pt x="1667" y="4644"/>
                  </a:cubicBezTo>
                  <a:cubicBezTo>
                    <a:pt x="1524" y="4644"/>
                    <a:pt x="1405" y="4692"/>
                    <a:pt x="1286" y="4739"/>
                  </a:cubicBezTo>
                  <a:lnTo>
                    <a:pt x="1286" y="667"/>
                  </a:lnTo>
                  <a:close/>
                  <a:moveTo>
                    <a:pt x="1655" y="5357"/>
                  </a:moveTo>
                  <a:cubicBezTo>
                    <a:pt x="1667" y="5357"/>
                    <a:pt x="1679" y="5357"/>
                    <a:pt x="1691" y="5359"/>
                  </a:cubicBezTo>
                  <a:cubicBezTo>
                    <a:pt x="1905" y="5406"/>
                    <a:pt x="2048" y="5573"/>
                    <a:pt x="2048" y="5763"/>
                  </a:cubicBezTo>
                  <a:lnTo>
                    <a:pt x="2048" y="8192"/>
                  </a:lnTo>
                  <a:cubicBezTo>
                    <a:pt x="1929" y="8169"/>
                    <a:pt x="1786" y="8145"/>
                    <a:pt x="1667" y="8145"/>
                  </a:cubicBezTo>
                  <a:cubicBezTo>
                    <a:pt x="1524" y="8145"/>
                    <a:pt x="1405" y="8169"/>
                    <a:pt x="1286" y="8192"/>
                  </a:cubicBezTo>
                  <a:lnTo>
                    <a:pt x="1286" y="5763"/>
                  </a:lnTo>
                  <a:cubicBezTo>
                    <a:pt x="1286" y="5539"/>
                    <a:pt x="1456" y="5357"/>
                    <a:pt x="1655" y="5357"/>
                  </a:cubicBezTo>
                  <a:close/>
                  <a:moveTo>
                    <a:pt x="1667" y="8812"/>
                  </a:moveTo>
                  <a:cubicBezTo>
                    <a:pt x="2215" y="8812"/>
                    <a:pt x="2644" y="9264"/>
                    <a:pt x="2644" y="9812"/>
                  </a:cubicBezTo>
                  <a:cubicBezTo>
                    <a:pt x="2644" y="10336"/>
                    <a:pt x="2215" y="10788"/>
                    <a:pt x="1667" y="10788"/>
                  </a:cubicBezTo>
                  <a:cubicBezTo>
                    <a:pt x="1119" y="10788"/>
                    <a:pt x="691" y="10336"/>
                    <a:pt x="691" y="9812"/>
                  </a:cubicBezTo>
                  <a:cubicBezTo>
                    <a:pt x="691" y="9264"/>
                    <a:pt x="1119" y="8812"/>
                    <a:pt x="1667" y="8812"/>
                  </a:cubicBezTo>
                  <a:close/>
                  <a:moveTo>
                    <a:pt x="596" y="0"/>
                  </a:moveTo>
                  <a:lnTo>
                    <a:pt x="596" y="8550"/>
                  </a:lnTo>
                  <a:cubicBezTo>
                    <a:pt x="238" y="8883"/>
                    <a:pt x="0" y="9359"/>
                    <a:pt x="0" y="9859"/>
                  </a:cubicBezTo>
                  <a:cubicBezTo>
                    <a:pt x="24" y="10717"/>
                    <a:pt x="738" y="11431"/>
                    <a:pt x="1620" y="11431"/>
                  </a:cubicBezTo>
                  <a:cubicBezTo>
                    <a:pt x="1646" y="11433"/>
                    <a:pt x="1673" y="11433"/>
                    <a:pt x="1700" y="11433"/>
                  </a:cubicBezTo>
                  <a:cubicBezTo>
                    <a:pt x="2571" y="11433"/>
                    <a:pt x="3310" y="10690"/>
                    <a:pt x="3310"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2" name="Google Shape;22612;p86"/>
            <p:cNvSpPr/>
            <p:nvPr/>
          </p:nvSpPr>
          <p:spPr>
            <a:xfrm>
              <a:off x="3203697" y="3577680"/>
              <a:ext cx="98116" cy="336388"/>
            </a:xfrm>
            <a:custGeom>
              <a:rect b="b" l="l" r="r" t="t"/>
              <a:pathLst>
                <a:path extrusionOk="0" h="11434" w="3335">
                  <a:moveTo>
                    <a:pt x="2072" y="667"/>
                  </a:moveTo>
                  <a:lnTo>
                    <a:pt x="2072" y="3287"/>
                  </a:lnTo>
                  <a:cubicBezTo>
                    <a:pt x="1953" y="3215"/>
                    <a:pt x="1810" y="3191"/>
                    <a:pt x="1691" y="3191"/>
                  </a:cubicBezTo>
                  <a:cubicBezTo>
                    <a:pt x="1548" y="3191"/>
                    <a:pt x="1429" y="3215"/>
                    <a:pt x="1310" y="3287"/>
                  </a:cubicBezTo>
                  <a:lnTo>
                    <a:pt x="1310" y="667"/>
                  </a:lnTo>
                  <a:close/>
                  <a:moveTo>
                    <a:pt x="1650" y="3904"/>
                  </a:moveTo>
                  <a:cubicBezTo>
                    <a:pt x="1664" y="3904"/>
                    <a:pt x="1678" y="3904"/>
                    <a:pt x="1691" y="3906"/>
                  </a:cubicBezTo>
                  <a:cubicBezTo>
                    <a:pt x="1906" y="3930"/>
                    <a:pt x="2048" y="4120"/>
                    <a:pt x="2048" y="4287"/>
                  </a:cubicBezTo>
                  <a:lnTo>
                    <a:pt x="2048" y="8192"/>
                  </a:lnTo>
                  <a:cubicBezTo>
                    <a:pt x="1929" y="8169"/>
                    <a:pt x="1786" y="8145"/>
                    <a:pt x="1667" y="8145"/>
                  </a:cubicBezTo>
                  <a:cubicBezTo>
                    <a:pt x="1501" y="8145"/>
                    <a:pt x="1382" y="8169"/>
                    <a:pt x="1263" y="8192"/>
                  </a:cubicBezTo>
                  <a:lnTo>
                    <a:pt x="1263" y="4287"/>
                  </a:lnTo>
                  <a:cubicBezTo>
                    <a:pt x="1263" y="4064"/>
                    <a:pt x="1450" y="3904"/>
                    <a:pt x="1650" y="3904"/>
                  </a:cubicBezTo>
                  <a:close/>
                  <a:moveTo>
                    <a:pt x="1667" y="8812"/>
                  </a:moveTo>
                  <a:cubicBezTo>
                    <a:pt x="2191" y="8812"/>
                    <a:pt x="2644" y="9264"/>
                    <a:pt x="2644" y="9812"/>
                  </a:cubicBezTo>
                  <a:cubicBezTo>
                    <a:pt x="2644" y="10336"/>
                    <a:pt x="2191" y="10788"/>
                    <a:pt x="1667" y="10788"/>
                  </a:cubicBezTo>
                  <a:cubicBezTo>
                    <a:pt x="1120" y="10788"/>
                    <a:pt x="667" y="10336"/>
                    <a:pt x="667" y="9812"/>
                  </a:cubicBezTo>
                  <a:cubicBezTo>
                    <a:pt x="667" y="9264"/>
                    <a:pt x="1120" y="8812"/>
                    <a:pt x="1667" y="8812"/>
                  </a:cubicBezTo>
                  <a:close/>
                  <a:moveTo>
                    <a:pt x="596" y="0"/>
                  </a:moveTo>
                  <a:lnTo>
                    <a:pt x="596" y="8550"/>
                  </a:lnTo>
                  <a:cubicBezTo>
                    <a:pt x="238" y="8883"/>
                    <a:pt x="0" y="9359"/>
                    <a:pt x="0" y="9859"/>
                  </a:cubicBezTo>
                  <a:cubicBezTo>
                    <a:pt x="24" y="10717"/>
                    <a:pt x="739" y="11431"/>
                    <a:pt x="1596" y="11431"/>
                  </a:cubicBezTo>
                  <a:cubicBezTo>
                    <a:pt x="1624" y="11433"/>
                    <a:pt x="1651" y="11433"/>
                    <a:pt x="1678" y="11433"/>
                  </a:cubicBezTo>
                  <a:cubicBezTo>
                    <a:pt x="2571"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3" name="Google Shape;22613;p86"/>
            <p:cNvSpPr/>
            <p:nvPr/>
          </p:nvSpPr>
          <p:spPr>
            <a:xfrm>
              <a:off x="3082488" y="3577680"/>
              <a:ext cx="98116" cy="336388"/>
            </a:xfrm>
            <a:custGeom>
              <a:rect b="b" l="l" r="r" t="t"/>
              <a:pathLst>
                <a:path extrusionOk="0" h="11434" w="3335">
                  <a:moveTo>
                    <a:pt x="2096" y="667"/>
                  </a:moveTo>
                  <a:lnTo>
                    <a:pt x="2096" y="1834"/>
                  </a:lnTo>
                  <a:cubicBezTo>
                    <a:pt x="1977" y="1763"/>
                    <a:pt x="1834" y="1739"/>
                    <a:pt x="1715" y="1739"/>
                  </a:cubicBezTo>
                  <a:cubicBezTo>
                    <a:pt x="1548" y="1739"/>
                    <a:pt x="1429" y="1763"/>
                    <a:pt x="1310" y="1834"/>
                  </a:cubicBezTo>
                  <a:lnTo>
                    <a:pt x="1310" y="667"/>
                  </a:lnTo>
                  <a:close/>
                  <a:moveTo>
                    <a:pt x="1674" y="2451"/>
                  </a:moveTo>
                  <a:cubicBezTo>
                    <a:pt x="1688" y="2451"/>
                    <a:pt x="1701" y="2452"/>
                    <a:pt x="1715" y="2453"/>
                  </a:cubicBezTo>
                  <a:cubicBezTo>
                    <a:pt x="1906" y="2477"/>
                    <a:pt x="2072" y="2668"/>
                    <a:pt x="2072" y="2834"/>
                  </a:cubicBezTo>
                  <a:lnTo>
                    <a:pt x="2072" y="8192"/>
                  </a:lnTo>
                  <a:cubicBezTo>
                    <a:pt x="1953" y="8169"/>
                    <a:pt x="1787" y="8145"/>
                    <a:pt x="1667" y="8145"/>
                  </a:cubicBezTo>
                  <a:cubicBezTo>
                    <a:pt x="1525" y="8145"/>
                    <a:pt x="1405" y="8169"/>
                    <a:pt x="1286" y="8192"/>
                  </a:cubicBezTo>
                  <a:lnTo>
                    <a:pt x="1286" y="2834"/>
                  </a:lnTo>
                  <a:cubicBezTo>
                    <a:pt x="1286" y="2611"/>
                    <a:pt x="1474" y="2451"/>
                    <a:pt x="1674" y="2451"/>
                  </a:cubicBezTo>
                  <a:close/>
                  <a:moveTo>
                    <a:pt x="1715" y="8812"/>
                  </a:moveTo>
                  <a:cubicBezTo>
                    <a:pt x="2239" y="8812"/>
                    <a:pt x="2691" y="9264"/>
                    <a:pt x="2691" y="9812"/>
                  </a:cubicBezTo>
                  <a:cubicBezTo>
                    <a:pt x="2691" y="10336"/>
                    <a:pt x="2239" y="10788"/>
                    <a:pt x="1715" y="10788"/>
                  </a:cubicBezTo>
                  <a:cubicBezTo>
                    <a:pt x="1167" y="10788"/>
                    <a:pt x="715" y="10336"/>
                    <a:pt x="715" y="9812"/>
                  </a:cubicBezTo>
                  <a:cubicBezTo>
                    <a:pt x="715" y="9264"/>
                    <a:pt x="1167" y="8812"/>
                    <a:pt x="1715" y="8812"/>
                  </a:cubicBezTo>
                  <a:close/>
                  <a:moveTo>
                    <a:pt x="596" y="0"/>
                  </a:moveTo>
                  <a:lnTo>
                    <a:pt x="596" y="8550"/>
                  </a:lnTo>
                  <a:cubicBezTo>
                    <a:pt x="239" y="8883"/>
                    <a:pt x="0" y="9359"/>
                    <a:pt x="0" y="9859"/>
                  </a:cubicBezTo>
                  <a:cubicBezTo>
                    <a:pt x="48" y="10717"/>
                    <a:pt x="763" y="11431"/>
                    <a:pt x="1620" y="11431"/>
                  </a:cubicBezTo>
                  <a:cubicBezTo>
                    <a:pt x="1647" y="11433"/>
                    <a:pt x="1675" y="11433"/>
                    <a:pt x="1702" y="11433"/>
                  </a:cubicBezTo>
                  <a:cubicBezTo>
                    <a:pt x="2593"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614" name="Google Shape;22614;p86"/>
          <p:cNvSpPr/>
          <p:nvPr/>
        </p:nvSpPr>
        <p:spPr>
          <a:xfrm>
            <a:off x="1834458" y="3560146"/>
            <a:ext cx="338448" cy="337742"/>
          </a:xfrm>
          <a:custGeom>
            <a:rect b="b" l="l" r="r" t="t"/>
            <a:pathLst>
              <a:path extrusionOk="0" h="11480" w="11504">
                <a:moveTo>
                  <a:pt x="6169" y="668"/>
                </a:moveTo>
                <a:lnTo>
                  <a:pt x="6169" y="5407"/>
                </a:lnTo>
                <a:lnTo>
                  <a:pt x="5311" y="5407"/>
                </a:lnTo>
                <a:lnTo>
                  <a:pt x="5311" y="668"/>
                </a:lnTo>
                <a:close/>
                <a:moveTo>
                  <a:pt x="1549" y="3025"/>
                </a:moveTo>
                <a:lnTo>
                  <a:pt x="1549" y="5431"/>
                </a:lnTo>
                <a:lnTo>
                  <a:pt x="691" y="5431"/>
                </a:lnTo>
                <a:lnTo>
                  <a:pt x="691" y="3025"/>
                </a:lnTo>
                <a:close/>
                <a:moveTo>
                  <a:pt x="3097" y="1549"/>
                </a:moveTo>
                <a:lnTo>
                  <a:pt x="3097" y="5431"/>
                </a:lnTo>
                <a:lnTo>
                  <a:pt x="2239" y="5431"/>
                </a:lnTo>
                <a:lnTo>
                  <a:pt x="2239" y="1549"/>
                </a:lnTo>
                <a:close/>
                <a:moveTo>
                  <a:pt x="4621" y="2311"/>
                </a:moveTo>
                <a:lnTo>
                  <a:pt x="4621" y="5431"/>
                </a:lnTo>
                <a:lnTo>
                  <a:pt x="3763" y="5431"/>
                </a:lnTo>
                <a:lnTo>
                  <a:pt x="3763" y="2311"/>
                </a:lnTo>
                <a:close/>
                <a:moveTo>
                  <a:pt x="6169" y="6074"/>
                </a:moveTo>
                <a:lnTo>
                  <a:pt x="6169" y="8503"/>
                </a:lnTo>
                <a:lnTo>
                  <a:pt x="5311" y="8503"/>
                </a:lnTo>
                <a:lnTo>
                  <a:pt x="5311" y="6074"/>
                </a:lnTo>
                <a:close/>
                <a:moveTo>
                  <a:pt x="9264" y="6074"/>
                </a:moveTo>
                <a:lnTo>
                  <a:pt x="9264" y="9193"/>
                </a:lnTo>
                <a:lnTo>
                  <a:pt x="8407" y="9193"/>
                </a:lnTo>
                <a:lnTo>
                  <a:pt x="8407" y="6074"/>
                </a:lnTo>
                <a:close/>
                <a:moveTo>
                  <a:pt x="7717" y="6074"/>
                </a:moveTo>
                <a:lnTo>
                  <a:pt x="7717" y="9955"/>
                </a:lnTo>
                <a:lnTo>
                  <a:pt x="6859" y="9955"/>
                </a:lnTo>
                <a:lnTo>
                  <a:pt x="6859" y="6074"/>
                </a:lnTo>
                <a:close/>
                <a:moveTo>
                  <a:pt x="10836" y="6074"/>
                </a:moveTo>
                <a:lnTo>
                  <a:pt x="10836" y="10813"/>
                </a:lnTo>
                <a:lnTo>
                  <a:pt x="9979" y="10813"/>
                </a:lnTo>
                <a:lnTo>
                  <a:pt x="9979" y="6074"/>
                </a:lnTo>
                <a:close/>
                <a:moveTo>
                  <a:pt x="4621" y="1"/>
                </a:moveTo>
                <a:lnTo>
                  <a:pt x="4621" y="1620"/>
                </a:lnTo>
                <a:lnTo>
                  <a:pt x="3763" y="1620"/>
                </a:lnTo>
                <a:lnTo>
                  <a:pt x="3763" y="858"/>
                </a:lnTo>
                <a:lnTo>
                  <a:pt x="1549" y="858"/>
                </a:lnTo>
                <a:lnTo>
                  <a:pt x="1549" y="2335"/>
                </a:lnTo>
                <a:lnTo>
                  <a:pt x="1" y="2335"/>
                </a:lnTo>
                <a:lnTo>
                  <a:pt x="1" y="6074"/>
                </a:lnTo>
                <a:lnTo>
                  <a:pt x="4621" y="6074"/>
                </a:lnTo>
                <a:lnTo>
                  <a:pt x="4621" y="9146"/>
                </a:lnTo>
                <a:lnTo>
                  <a:pt x="6169" y="9146"/>
                </a:lnTo>
                <a:lnTo>
                  <a:pt x="6169" y="10598"/>
                </a:lnTo>
                <a:lnTo>
                  <a:pt x="8407" y="10598"/>
                </a:lnTo>
                <a:lnTo>
                  <a:pt x="8407" y="9860"/>
                </a:lnTo>
                <a:lnTo>
                  <a:pt x="9264" y="9860"/>
                </a:lnTo>
                <a:lnTo>
                  <a:pt x="9264" y="11479"/>
                </a:lnTo>
                <a:lnTo>
                  <a:pt x="11503" y="11479"/>
                </a:lnTo>
                <a:lnTo>
                  <a:pt x="11503" y="5359"/>
                </a:lnTo>
                <a:lnTo>
                  <a:pt x="6859" y="5359"/>
                </a:lnTo>
                <a:lnTo>
                  <a:pt x="6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15" name="Google Shape;22615;p86"/>
          <p:cNvGrpSpPr/>
          <p:nvPr/>
        </p:nvGrpSpPr>
        <p:grpSpPr>
          <a:xfrm>
            <a:off x="1095639" y="3660349"/>
            <a:ext cx="337742" cy="185697"/>
            <a:chOff x="1781439" y="3660349"/>
            <a:chExt cx="337742" cy="185697"/>
          </a:xfrm>
        </p:grpSpPr>
        <p:sp>
          <p:nvSpPr>
            <p:cNvPr id="22616" name="Google Shape;22616;p86"/>
            <p:cNvSpPr/>
            <p:nvPr/>
          </p:nvSpPr>
          <p:spPr>
            <a:xfrm>
              <a:off x="2023150" y="3660349"/>
              <a:ext cx="96027" cy="104412"/>
            </a:xfrm>
            <a:custGeom>
              <a:rect b="b" l="l" r="r" t="t"/>
              <a:pathLst>
                <a:path extrusionOk="0" h="3549" w="3264">
                  <a:moveTo>
                    <a:pt x="2621" y="691"/>
                  </a:moveTo>
                  <a:lnTo>
                    <a:pt x="2621" y="2144"/>
                  </a:lnTo>
                  <a:lnTo>
                    <a:pt x="2168" y="2144"/>
                  </a:lnTo>
                  <a:lnTo>
                    <a:pt x="1692" y="2620"/>
                  </a:lnTo>
                  <a:lnTo>
                    <a:pt x="1215" y="2144"/>
                  </a:lnTo>
                  <a:lnTo>
                    <a:pt x="692" y="2144"/>
                  </a:lnTo>
                  <a:lnTo>
                    <a:pt x="692" y="691"/>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7" name="Google Shape;22617;p86"/>
            <p:cNvSpPr/>
            <p:nvPr/>
          </p:nvSpPr>
          <p:spPr>
            <a:xfrm>
              <a:off x="1901971" y="3661055"/>
              <a:ext cx="96704" cy="104412"/>
            </a:xfrm>
            <a:custGeom>
              <a:rect b="b" l="l" r="r" t="t"/>
              <a:pathLst>
                <a:path extrusionOk="0" h="3549" w="3287">
                  <a:moveTo>
                    <a:pt x="2596" y="667"/>
                  </a:moveTo>
                  <a:lnTo>
                    <a:pt x="2596" y="2120"/>
                  </a:lnTo>
                  <a:lnTo>
                    <a:pt x="2143" y="2120"/>
                  </a:lnTo>
                  <a:lnTo>
                    <a:pt x="1667" y="2596"/>
                  </a:lnTo>
                  <a:lnTo>
                    <a:pt x="1191" y="2120"/>
                  </a:lnTo>
                  <a:lnTo>
                    <a:pt x="667" y="2120"/>
                  </a:lnTo>
                  <a:lnTo>
                    <a:pt x="667" y="667"/>
                  </a:lnTo>
                  <a:close/>
                  <a:moveTo>
                    <a:pt x="0" y="0"/>
                  </a:moveTo>
                  <a:lnTo>
                    <a:pt x="0" y="2787"/>
                  </a:lnTo>
                  <a:lnTo>
                    <a:pt x="929" y="2787"/>
                  </a:lnTo>
                  <a:lnTo>
                    <a:pt x="1667" y="3549"/>
                  </a:lnTo>
                  <a:lnTo>
                    <a:pt x="2429" y="2787"/>
                  </a:lnTo>
                  <a:lnTo>
                    <a:pt x="3286" y="2787"/>
                  </a:lnTo>
                  <a:lnTo>
                    <a:pt x="32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8" name="Google Shape;22618;p86"/>
            <p:cNvSpPr/>
            <p:nvPr/>
          </p:nvSpPr>
          <p:spPr>
            <a:xfrm>
              <a:off x="1781439" y="3661055"/>
              <a:ext cx="96027" cy="104412"/>
            </a:xfrm>
            <a:custGeom>
              <a:rect b="b" l="l" r="r" t="t"/>
              <a:pathLst>
                <a:path extrusionOk="0" h="3549" w="3264">
                  <a:moveTo>
                    <a:pt x="2597" y="667"/>
                  </a:moveTo>
                  <a:lnTo>
                    <a:pt x="2597" y="2120"/>
                  </a:lnTo>
                  <a:lnTo>
                    <a:pt x="2144" y="2120"/>
                  </a:lnTo>
                  <a:lnTo>
                    <a:pt x="1668" y="2596"/>
                  </a:lnTo>
                  <a:lnTo>
                    <a:pt x="1192" y="2120"/>
                  </a:lnTo>
                  <a:lnTo>
                    <a:pt x="644" y="2120"/>
                  </a:lnTo>
                  <a:lnTo>
                    <a:pt x="644" y="667"/>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9" name="Google Shape;22619;p86"/>
            <p:cNvSpPr/>
            <p:nvPr/>
          </p:nvSpPr>
          <p:spPr>
            <a:xfrm>
              <a:off x="1781439" y="3782940"/>
              <a:ext cx="337742" cy="63106"/>
            </a:xfrm>
            <a:custGeom>
              <a:rect b="b" l="l" r="r" t="t"/>
              <a:pathLst>
                <a:path extrusionOk="0" h="2145" w="11480">
                  <a:moveTo>
                    <a:pt x="3597" y="692"/>
                  </a:moveTo>
                  <a:lnTo>
                    <a:pt x="3597" y="1454"/>
                  </a:lnTo>
                  <a:lnTo>
                    <a:pt x="644" y="1454"/>
                  </a:lnTo>
                  <a:lnTo>
                    <a:pt x="644" y="692"/>
                  </a:lnTo>
                  <a:close/>
                  <a:moveTo>
                    <a:pt x="7241" y="715"/>
                  </a:moveTo>
                  <a:lnTo>
                    <a:pt x="7241" y="1477"/>
                  </a:lnTo>
                  <a:lnTo>
                    <a:pt x="4288" y="1477"/>
                  </a:lnTo>
                  <a:lnTo>
                    <a:pt x="4288" y="715"/>
                  </a:lnTo>
                  <a:close/>
                  <a:moveTo>
                    <a:pt x="10837" y="715"/>
                  </a:moveTo>
                  <a:lnTo>
                    <a:pt x="10837" y="1477"/>
                  </a:lnTo>
                  <a:lnTo>
                    <a:pt x="7884" y="1477"/>
                  </a:lnTo>
                  <a:lnTo>
                    <a:pt x="7884" y="715"/>
                  </a:lnTo>
                  <a:close/>
                  <a:moveTo>
                    <a:pt x="1" y="1"/>
                  </a:moveTo>
                  <a:lnTo>
                    <a:pt x="1" y="2144"/>
                  </a:lnTo>
                  <a:lnTo>
                    <a:pt x="11480" y="2144"/>
                  </a:lnTo>
                  <a:lnTo>
                    <a:pt x="114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620" name="Google Shape;22620;p86"/>
          <p:cNvSpPr/>
          <p:nvPr/>
        </p:nvSpPr>
        <p:spPr>
          <a:xfrm>
            <a:off x="1093550" y="4164777"/>
            <a:ext cx="339830" cy="339154"/>
          </a:xfrm>
          <a:custGeom>
            <a:rect b="b" l="l" r="r" t="t"/>
            <a:pathLst>
              <a:path extrusionOk="0" h="11528" w="11551">
                <a:moveTo>
                  <a:pt x="5478" y="691"/>
                </a:moveTo>
                <a:lnTo>
                  <a:pt x="5478" y="2501"/>
                </a:lnTo>
                <a:lnTo>
                  <a:pt x="6240" y="3240"/>
                </a:lnTo>
                <a:lnTo>
                  <a:pt x="5478" y="3978"/>
                </a:lnTo>
                <a:lnTo>
                  <a:pt x="5478" y="5502"/>
                </a:lnTo>
                <a:lnTo>
                  <a:pt x="4239" y="5502"/>
                </a:lnTo>
                <a:lnTo>
                  <a:pt x="3215" y="4478"/>
                </a:lnTo>
                <a:lnTo>
                  <a:pt x="2215" y="5502"/>
                </a:lnTo>
                <a:lnTo>
                  <a:pt x="763" y="5502"/>
                </a:lnTo>
                <a:cubicBezTo>
                  <a:pt x="882" y="2906"/>
                  <a:pt x="2930" y="858"/>
                  <a:pt x="5478" y="691"/>
                </a:cubicBezTo>
                <a:close/>
                <a:moveTo>
                  <a:pt x="6121" y="715"/>
                </a:moveTo>
                <a:cubicBezTo>
                  <a:pt x="8693" y="858"/>
                  <a:pt x="10765" y="2906"/>
                  <a:pt x="10884" y="5502"/>
                </a:cubicBezTo>
                <a:lnTo>
                  <a:pt x="9145" y="5502"/>
                </a:lnTo>
                <a:lnTo>
                  <a:pt x="8407" y="6240"/>
                </a:lnTo>
                <a:lnTo>
                  <a:pt x="7669" y="5502"/>
                </a:lnTo>
                <a:lnTo>
                  <a:pt x="6121" y="5502"/>
                </a:lnTo>
                <a:lnTo>
                  <a:pt x="6121" y="4264"/>
                </a:lnTo>
                <a:lnTo>
                  <a:pt x="7121" y="3240"/>
                </a:lnTo>
                <a:lnTo>
                  <a:pt x="6121" y="2216"/>
                </a:lnTo>
                <a:lnTo>
                  <a:pt x="6121" y="715"/>
                </a:lnTo>
                <a:close/>
                <a:moveTo>
                  <a:pt x="10836" y="6121"/>
                </a:moveTo>
                <a:cubicBezTo>
                  <a:pt x="10669" y="8669"/>
                  <a:pt x="8645" y="10646"/>
                  <a:pt x="6145" y="10812"/>
                </a:cubicBezTo>
                <a:lnTo>
                  <a:pt x="6145" y="9169"/>
                </a:lnTo>
                <a:lnTo>
                  <a:pt x="5406" y="8431"/>
                </a:lnTo>
                <a:lnTo>
                  <a:pt x="6145" y="7669"/>
                </a:lnTo>
                <a:lnTo>
                  <a:pt x="6145" y="6121"/>
                </a:lnTo>
                <a:lnTo>
                  <a:pt x="7383" y="6121"/>
                </a:lnTo>
                <a:lnTo>
                  <a:pt x="8407" y="7145"/>
                </a:lnTo>
                <a:lnTo>
                  <a:pt x="9407" y="6121"/>
                </a:lnTo>
                <a:close/>
                <a:moveTo>
                  <a:pt x="3215" y="5454"/>
                </a:moveTo>
                <a:lnTo>
                  <a:pt x="3978" y="6192"/>
                </a:lnTo>
                <a:lnTo>
                  <a:pt x="5478" y="6192"/>
                </a:lnTo>
                <a:lnTo>
                  <a:pt x="5478" y="7431"/>
                </a:lnTo>
                <a:lnTo>
                  <a:pt x="4478" y="8455"/>
                </a:lnTo>
                <a:lnTo>
                  <a:pt x="5478" y="9455"/>
                </a:lnTo>
                <a:lnTo>
                  <a:pt x="5478" y="10836"/>
                </a:lnTo>
                <a:cubicBezTo>
                  <a:pt x="2977" y="10646"/>
                  <a:pt x="953" y="8669"/>
                  <a:pt x="763" y="6192"/>
                </a:cubicBezTo>
                <a:lnTo>
                  <a:pt x="2477" y="6192"/>
                </a:lnTo>
                <a:lnTo>
                  <a:pt x="3215" y="5454"/>
                </a:lnTo>
                <a:close/>
                <a:moveTo>
                  <a:pt x="5707" y="0"/>
                </a:moveTo>
                <a:cubicBezTo>
                  <a:pt x="4233" y="0"/>
                  <a:pt x="2768" y="639"/>
                  <a:pt x="1715" y="1692"/>
                </a:cubicBezTo>
                <a:cubicBezTo>
                  <a:pt x="596" y="2787"/>
                  <a:pt x="0" y="4287"/>
                  <a:pt x="0" y="5835"/>
                </a:cubicBezTo>
                <a:cubicBezTo>
                  <a:pt x="48" y="7359"/>
                  <a:pt x="643" y="8788"/>
                  <a:pt x="1739" y="9860"/>
                </a:cubicBezTo>
                <a:cubicBezTo>
                  <a:pt x="2769" y="10866"/>
                  <a:pt x="4235" y="11528"/>
                  <a:pt x="5709" y="11528"/>
                </a:cubicBezTo>
                <a:cubicBezTo>
                  <a:pt x="5735" y="11528"/>
                  <a:pt x="5761" y="11527"/>
                  <a:pt x="5787" y="11527"/>
                </a:cubicBezTo>
                <a:cubicBezTo>
                  <a:pt x="5813" y="11527"/>
                  <a:pt x="5838" y="11528"/>
                  <a:pt x="5863" y="11528"/>
                </a:cubicBezTo>
                <a:cubicBezTo>
                  <a:pt x="7293" y="11528"/>
                  <a:pt x="8783" y="10866"/>
                  <a:pt x="9836" y="9860"/>
                </a:cubicBezTo>
                <a:cubicBezTo>
                  <a:pt x="10908" y="8788"/>
                  <a:pt x="11503" y="7359"/>
                  <a:pt x="11551" y="5835"/>
                </a:cubicBezTo>
                <a:lnTo>
                  <a:pt x="11551" y="5502"/>
                </a:lnTo>
                <a:cubicBezTo>
                  <a:pt x="11431" y="4073"/>
                  <a:pt x="10908" y="2716"/>
                  <a:pt x="9860" y="1692"/>
                </a:cubicBezTo>
                <a:cubicBezTo>
                  <a:pt x="8830" y="662"/>
                  <a:pt x="7317" y="0"/>
                  <a:pt x="5864" y="0"/>
                </a:cubicBezTo>
                <a:cubicBezTo>
                  <a:pt x="5839" y="0"/>
                  <a:pt x="5813" y="0"/>
                  <a:pt x="5787" y="1"/>
                </a:cubicBezTo>
                <a:cubicBezTo>
                  <a:pt x="5761" y="0"/>
                  <a:pt x="5734" y="0"/>
                  <a:pt x="5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1" name="Google Shape;22621;p86"/>
          <p:cNvSpPr/>
          <p:nvPr/>
        </p:nvSpPr>
        <p:spPr>
          <a:xfrm>
            <a:off x="1868144" y="4128355"/>
            <a:ext cx="270399" cy="339124"/>
          </a:xfrm>
          <a:custGeom>
            <a:rect b="b" l="l" r="r" t="t"/>
            <a:pathLst>
              <a:path extrusionOk="0" h="11527" w="9191">
                <a:moveTo>
                  <a:pt x="1706" y="735"/>
                </a:moveTo>
                <a:cubicBezTo>
                  <a:pt x="1732" y="735"/>
                  <a:pt x="1758" y="736"/>
                  <a:pt x="1785" y="739"/>
                </a:cubicBezTo>
                <a:cubicBezTo>
                  <a:pt x="2261" y="762"/>
                  <a:pt x="2666" y="1191"/>
                  <a:pt x="2666" y="1691"/>
                </a:cubicBezTo>
                <a:lnTo>
                  <a:pt x="2666" y="2644"/>
                </a:lnTo>
                <a:lnTo>
                  <a:pt x="1713" y="2644"/>
                </a:lnTo>
                <a:cubicBezTo>
                  <a:pt x="1237" y="2644"/>
                  <a:pt x="808" y="2239"/>
                  <a:pt x="761" y="1739"/>
                </a:cubicBezTo>
                <a:cubicBezTo>
                  <a:pt x="738" y="1194"/>
                  <a:pt x="1170" y="735"/>
                  <a:pt x="1706" y="735"/>
                </a:cubicBezTo>
                <a:close/>
                <a:moveTo>
                  <a:pt x="7552" y="2667"/>
                </a:moveTo>
                <a:cubicBezTo>
                  <a:pt x="7567" y="2667"/>
                  <a:pt x="7581" y="2667"/>
                  <a:pt x="7596" y="2668"/>
                </a:cubicBezTo>
                <a:cubicBezTo>
                  <a:pt x="8072" y="2691"/>
                  <a:pt x="8429" y="3072"/>
                  <a:pt x="8453" y="3525"/>
                </a:cubicBezTo>
                <a:cubicBezTo>
                  <a:pt x="8477" y="4096"/>
                  <a:pt x="8048" y="4549"/>
                  <a:pt x="7500" y="4549"/>
                </a:cubicBezTo>
                <a:lnTo>
                  <a:pt x="6548" y="4549"/>
                </a:lnTo>
                <a:lnTo>
                  <a:pt x="6548" y="3620"/>
                </a:lnTo>
                <a:lnTo>
                  <a:pt x="6572" y="3620"/>
                </a:lnTo>
                <a:cubicBezTo>
                  <a:pt x="6572" y="3087"/>
                  <a:pt x="7023" y="2667"/>
                  <a:pt x="7552" y="2667"/>
                </a:cubicBezTo>
                <a:close/>
                <a:moveTo>
                  <a:pt x="1744" y="4834"/>
                </a:moveTo>
                <a:cubicBezTo>
                  <a:pt x="1757" y="4834"/>
                  <a:pt x="1771" y="4834"/>
                  <a:pt x="1785" y="4835"/>
                </a:cubicBezTo>
                <a:cubicBezTo>
                  <a:pt x="2261" y="4859"/>
                  <a:pt x="2666" y="5311"/>
                  <a:pt x="2666" y="5787"/>
                </a:cubicBezTo>
                <a:lnTo>
                  <a:pt x="2666" y="6740"/>
                </a:lnTo>
                <a:lnTo>
                  <a:pt x="1713" y="6740"/>
                </a:lnTo>
                <a:cubicBezTo>
                  <a:pt x="1237" y="6740"/>
                  <a:pt x="808" y="6359"/>
                  <a:pt x="761" y="5859"/>
                </a:cubicBezTo>
                <a:cubicBezTo>
                  <a:pt x="738" y="5301"/>
                  <a:pt x="1191" y="4834"/>
                  <a:pt x="1744" y="4834"/>
                </a:cubicBezTo>
                <a:close/>
                <a:moveTo>
                  <a:pt x="7541" y="6834"/>
                </a:moveTo>
                <a:cubicBezTo>
                  <a:pt x="8094" y="6834"/>
                  <a:pt x="8547" y="7301"/>
                  <a:pt x="8501" y="7835"/>
                </a:cubicBezTo>
                <a:cubicBezTo>
                  <a:pt x="8453" y="8288"/>
                  <a:pt x="8000" y="8716"/>
                  <a:pt x="7524" y="8716"/>
                </a:cubicBezTo>
                <a:lnTo>
                  <a:pt x="6595" y="8716"/>
                </a:lnTo>
                <a:lnTo>
                  <a:pt x="6595" y="7788"/>
                </a:lnTo>
                <a:cubicBezTo>
                  <a:pt x="6595" y="7311"/>
                  <a:pt x="7000" y="6859"/>
                  <a:pt x="7500" y="6835"/>
                </a:cubicBezTo>
                <a:cubicBezTo>
                  <a:pt x="7514" y="6835"/>
                  <a:pt x="7528" y="6834"/>
                  <a:pt x="7541" y="6834"/>
                </a:cubicBezTo>
                <a:close/>
                <a:moveTo>
                  <a:pt x="1706" y="8975"/>
                </a:moveTo>
                <a:cubicBezTo>
                  <a:pt x="1732" y="8975"/>
                  <a:pt x="1758" y="8976"/>
                  <a:pt x="1785" y="8978"/>
                </a:cubicBezTo>
                <a:cubicBezTo>
                  <a:pt x="2261" y="9002"/>
                  <a:pt x="2666" y="9455"/>
                  <a:pt x="2666" y="9931"/>
                </a:cubicBezTo>
                <a:lnTo>
                  <a:pt x="2666" y="10884"/>
                </a:lnTo>
                <a:lnTo>
                  <a:pt x="1713" y="10884"/>
                </a:lnTo>
                <a:cubicBezTo>
                  <a:pt x="1237" y="10884"/>
                  <a:pt x="808" y="10503"/>
                  <a:pt x="761" y="9979"/>
                </a:cubicBezTo>
                <a:cubicBezTo>
                  <a:pt x="738" y="9434"/>
                  <a:pt x="1170" y="8975"/>
                  <a:pt x="1706" y="8975"/>
                </a:cubicBezTo>
                <a:close/>
                <a:moveTo>
                  <a:pt x="4262" y="0"/>
                </a:moveTo>
                <a:lnTo>
                  <a:pt x="4262" y="2596"/>
                </a:lnTo>
                <a:lnTo>
                  <a:pt x="3309" y="2596"/>
                </a:lnTo>
                <a:lnTo>
                  <a:pt x="3309" y="1691"/>
                </a:lnTo>
                <a:cubicBezTo>
                  <a:pt x="3309" y="858"/>
                  <a:pt x="2714" y="167"/>
                  <a:pt x="1880" y="48"/>
                </a:cubicBezTo>
                <a:cubicBezTo>
                  <a:pt x="1813" y="40"/>
                  <a:pt x="1746" y="36"/>
                  <a:pt x="1680" y="36"/>
                </a:cubicBezTo>
                <a:cubicBezTo>
                  <a:pt x="747" y="36"/>
                  <a:pt x="0" y="803"/>
                  <a:pt x="23" y="1715"/>
                </a:cubicBezTo>
                <a:cubicBezTo>
                  <a:pt x="46" y="2572"/>
                  <a:pt x="808" y="3287"/>
                  <a:pt x="1666" y="3287"/>
                </a:cubicBezTo>
                <a:lnTo>
                  <a:pt x="4262" y="3287"/>
                </a:lnTo>
                <a:lnTo>
                  <a:pt x="4262" y="6716"/>
                </a:lnTo>
                <a:lnTo>
                  <a:pt x="3309" y="6716"/>
                </a:lnTo>
                <a:lnTo>
                  <a:pt x="3309" y="5787"/>
                </a:lnTo>
                <a:cubicBezTo>
                  <a:pt x="3309" y="4954"/>
                  <a:pt x="2714" y="4263"/>
                  <a:pt x="1880" y="4144"/>
                </a:cubicBezTo>
                <a:cubicBezTo>
                  <a:pt x="1813" y="4136"/>
                  <a:pt x="1746" y="4132"/>
                  <a:pt x="1680" y="4132"/>
                </a:cubicBezTo>
                <a:cubicBezTo>
                  <a:pt x="747" y="4132"/>
                  <a:pt x="0" y="4899"/>
                  <a:pt x="23" y="5811"/>
                </a:cubicBezTo>
                <a:cubicBezTo>
                  <a:pt x="46" y="6692"/>
                  <a:pt x="808" y="7383"/>
                  <a:pt x="1666" y="7383"/>
                </a:cubicBezTo>
                <a:lnTo>
                  <a:pt x="4262" y="7383"/>
                </a:lnTo>
                <a:lnTo>
                  <a:pt x="4262" y="10836"/>
                </a:lnTo>
                <a:lnTo>
                  <a:pt x="3309" y="10836"/>
                </a:lnTo>
                <a:lnTo>
                  <a:pt x="3309" y="9931"/>
                </a:lnTo>
                <a:cubicBezTo>
                  <a:pt x="3309" y="9098"/>
                  <a:pt x="2714" y="8407"/>
                  <a:pt x="1880" y="8288"/>
                </a:cubicBezTo>
                <a:cubicBezTo>
                  <a:pt x="1813" y="8280"/>
                  <a:pt x="1746" y="8276"/>
                  <a:pt x="1680" y="8276"/>
                </a:cubicBezTo>
                <a:cubicBezTo>
                  <a:pt x="747" y="8276"/>
                  <a:pt x="0" y="9043"/>
                  <a:pt x="23" y="9955"/>
                </a:cubicBezTo>
                <a:cubicBezTo>
                  <a:pt x="46" y="10812"/>
                  <a:pt x="808" y="11527"/>
                  <a:pt x="1666" y="11527"/>
                </a:cubicBezTo>
                <a:lnTo>
                  <a:pt x="4928" y="11527"/>
                </a:lnTo>
                <a:lnTo>
                  <a:pt x="4928" y="9359"/>
                </a:lnTo>
                <a:lnTo>
                  <a:pt x="7500" y="9359"/>
                </a:lnTo>
                <a:cubicBezTo>
                  <a:pt x="8381" y="9359"/>
                  <a:pt x="9144" y="8645"/>
                  <a:pt x="9144" y="7740"/>
                </a:cubicBezTo>
                <a:cubicBezTo>
                  <a:pt x="9166" y="6885"/>
                  <a:pt x="8445" y="6137"/>
                  <a:pt x="7582" y="6137"/>
                </a:cubicBezTo>
                <a:cubicBezTo>
                  <a:pt x="7531" y="6137"/>
                  <a:pt x="7480" y="6139"/>
                  <a:pt x="7429" y="6145"/>
                </a:cubicBezTo>
                <a:cubicBezTo>
                  <a:pt x="6572" y="6216"/>
                  <a:pt x="5929" y="6930"/>
                  <a:pt x="5929" y="7788"/>
                </a:cubicBezTo>
                <a:lnTo>
                  <a:pt x="5929" y="8716"/>
                </a:lnTo>
                <a:lnTo>
                  <a:pt x="4976" y="8716"/>
                </a:lnTo>
                <a:lnTo>
                  <a:pt x="4976" y="5263"/>
                </a:lnTo>
                <a:lnTo>
                  <a:pt x="7524" y="5263"/>
                </a:lnTo>
                <a:cubicBezTo>
                  <a:pt x="8381" y="5263"/>
                  <a:pt x="9144" y="4573"/>
                  <a:pt x="9167" y="3668"/>
                </a:cubicBezTo>
                <a:cubicBezTo>
                  <a:pt x="9191" y="2730"/>
                  <a:pt x="8452" y="1976"/>
                  <a:pt x="7520" y="1976"/>
                </a:cubicBezTo>
                <a:cubicBezTo>
                  <a:pt x="7505" y="1976"/>
                  <a:pt x="7491" y="1977"/>
                  <a:pt x="7477" y="1977"/>
                </a:cubicBezTo>
                <a:cubicBezTo>
                  <a:pt x="6595" y="2001"/>
                  <a:pt x="5881" y="2763"/>
                  <a:pt x="5881" y="3620"/>
                </a:cubicBezTo>
                <a:lnTo>
                  <a:pt x="5881" y="4549"/>
                </a:lnTo>
                <a:lnTo>
                  <a:pt x="4928" y="4549"/>
                </a:lnTo>
                <a:lnTo>
                  <a:pt x="49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22" name="Google Shape;22622;p86"/>
          <p:cNvGrpSpPr/>
          <p:nvPr/>
        </p:nvGrpSpPr>
        <p:grpSpPr>
          <a:xfrm>
            <a:off x="2591489" y="4129767"/>
            <a:ext cx="320203" cy="295667"/>
            <a:chOff x="2972489" y="4129767"/>
            <a:chExt cx="320203" cy="295667"/>
          </a:xfrm>
        </p:grpSpPr>
        <p:sp>
          <p:nvSpPr>
            <p:cNvPr id="22623" name="Google Shape;22623;p86"/>
            <p:cNvSpPr/>
            <p:nvPr/>
          </p:nvSpPr>
          <p:spPr>
            <a:xfrm>
              <a:off x="2972489" y="4362358"/>
              <a:ext cx="63076" cy="63076"/>
            </a:xfrm>
            <a:custGeom>
              <a:rect b="b" l="l" r="r" t="t"/>
              <a:pathLst>
                <a:path extrusionOk="0" h="2144" w="2144">
                  <a:moveTo>
                    <a:pt x="1072" y="691"/>
                  </a:moveTo>
                  <a:cubicBezTo>
                    <a:pt x="1287" y="691"/>
                    <a:pt x="1453" y="858"/>
                    <a:pt x="1453" y="1072"/>
                  </a:cubicBezTo>
                  <a:cubicBezTo>
                    <a:pt x="1453" y="1286"/>
                    <a:pt x="1287" y="1453"/>
                    <a:pt x="1072" y="1453"/>
                  </a:cubicBezTo>
                  <a:cubicBezTo>
                    <a:pt x="858" y="1453"/>
                    <a:pt x="691" y="1286"/>
                    <a:pt x="691" y="1072"/>
                  </a:cubicBezTo>
                  <a:cubicBezTo>
                    <a:pt x="691" y="882"/>
                    <a:pt x="834" y="691"/>
                    <a:pt x="1072" y="691"/>
                  </a:cubicBezTo>
                  <a:close/>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4" name="Google Shape;22624;p86"/>
            <p:cNvSpPr/>
            <p:nvPr/>
          </p:nvSpPr>
          <p:spPr>
            <a:xfrm>
              <a:off x="2972489" y="4284602"/>
              <a:ext cx="63076" cy="63076"/>
            </a:xfrm>
            <a:custGeom>
              <a:rect b="b" l="l" r="r" t="t"/>
              <a:pathLst>
                <a:path extrusionOk="0" h="2144" w="2144">
                  <a:moveTo>
                    <a:pt x="1072" y="691"/>
                  </a:moveTo>
                  <a:cubicBezTo>
                    <a:pt x="1287" y="691"/>
                    <a:pt x="1453" y="857"/>
                    <a:pt x="1453" y="1072"/>
                  </a:cubicBezTo>
                  <a:cubicBezTo>
                    <a:pt x="1453" y="1286"/>
                    <a:pt x="1287" y="1453"/>
                    <a:pt x="1072" y="1453"/>
                  </a:cubicBezTo>
                  <a:cubicBezTo>
                    <a:pt x="858" y="1453"/>
                    <a:pt x="691" y="1286"/>
                    <a:pt x="691" y="1072"/>
                  </a:cubicBezTo>
                  <a:cubicBezTo>
                    <a:pt x="691" y="857"/>
                    <a:pt x="834" y="691"/>
                    <a:pt x="1072" y="691"/>
                  </a:cubicBezTo>
                  <a:close/>
                  <a:moveTo>
                    <a:pt x="1072" y="0"/>
                  </a:moveTo>
                  <a:cubicBezTo>
                    <a:pt x="477" y="0"/>
                    <a:pt x="1" y="476"/>
                    <a:pt x="1" y="1072"/>
                  </a:cubicBezTo>
                  <a:cubicBezTo>
                    <a:pt x="1" y="1667"/>
                    <a:pt x="477" y="2143"/>
                    <a:pt x="1072" y="2143"/>
                  </a:cubicBezTo>
                  <a:cubicBezTo>
                    <a:pt x="1668" y="2143"/>
                    <a:pt x="2144" y="1667"/>
                    <a:pt x="2144" y="1072"/>
                  </a:cubicBezTo>
                  <a:cubicBezTo>
                    <a:pt x="2144" y="476"/>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5" name="Google Shape;22625;p86"/>
            <p:cNvSpPr/>
            <p:nvPr/>
          </p:nvSpPr>
          <p:spPr>
            <a:xfrm>
              <a:off x="2972489" y="4206817"/>
              <a:ext cx="63076" cy="63076"/>
            </a:xfrm>
            <a:custGeom>
              <a:rect b="b" l="l" r="r" t="t"/>
              <a:pathLst>
                <a:path extrusionOk="0" h="2144" w="2144">
                  <a:moveTo>
                    <a:pt x="1072" y="691"/>
                  </a:moveTo>
                  <a:cubicBezTo>
                    <a:pt x="1287" y="691"/>
                    <a:pt x="1453" y="858"/>
                    <a:pt x="1453" y="1072"/>
                  </a:cubicBezTo>
                  <a:cubicBezTo>
                    <a:pt x="1453" y="1287"/>
                    <a:pt x="1287" y="1453"/>
                    <a:pt x="1072" y="1453"/>
                  </a:cubicBezTo>
                  <a:cubicBezTo>
                    <a:pt x="858" y="1453"/>
                    <a:pt x="691" y="1287"/>
                    <a:pt x="691" y="1072"/>
                  </a:cubicBezTo>
                  <a:cubicBezTo>
                    <a:pt x="691" y="858"/>
                    <a:pt x="834" y="691"/>
                    <a:pt x="1072" y="691"/>
                  </a:cubicBezTo>
                  <a:close/>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6" name="Google Shape;22626;p86"/>
            <p:cNvSpPr/>
            <p:nvPr/>
          </p:nvSpPr>
          <p:spPr>
            <a:xfrm>
              <a:off x="3057953" y="4362358"/>
              <a:ext cx="63106" cy="63076"/>
            </a:xfrm>
            <a:custGeom>
              <a:rect b="b" l="l" r="r" t="t"/>
              <a:pathLst>
                <a:path extrusionOk="0" h="2144" w="2145">
                  <a:moveTo>
                    <a:pt x="1073" y="691"/>
                  </a:moveTo>
                  <a:cubicBezTo>
                    <a:pt x="1287" y="691"/>
                    <a:pt x="1477" y="858"/>
                    <a:pt x="1477" y="1072"/>
                  </a:cubicBezTo>
                  <a:cubicBezTo>
                    <a:pt x="1477" y="1286"/>
                    <a:pt x="1287" y="1453"/>
                    <a:pt x="1073" y="1453"/>
                  </a:cubicBezTo>
                  <a:cubicBezTo>
                    <a:pt x="882" y="1453"/>
                    <a:pt x="692" y="1286"/>
                    <a:pt x="692" y="1072"/>
                  </a:cubicBezTo>
                  <a:cubicBezTo>
                    <a:pt x="692" y="882"/>
                    <a:pt x="858" y="691"/>
                    <a:pt x="1073" y="691"/>
                  </a:cubicBezTo>
                  <a:close/>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7" name="Google Shape;22627;p86"/>
            <p:cNvSpPr/>
            <p:nvPr/>
          </p:nvSpPr>
          <p:spPr>
            <a:xfrm>
              <a:off x="3057953" y="4284602"/>
              <a:ext cx="63106" cy="63076"/>
            </a:xfrm>
            <a:custGeom>
              <a:rect b="b" l="l" r="r" t="t"/>
              <a:pathLst>
                <a:path extrusionOk="0" h="2144" w="2145">
                  <a:moveTo>
                    <a:pt x="1073" y="691"/>
                  </a:moveTo>
                  <a:cubicBezTo>
                    <a:pt x="1287" y="691"/>
                    <a:pt x="1477" y="857"/>
                    <a:pt x="1477" y="1072"/>
                  </a:cubicBezTo>
                  <a:cubicBezTo>
                    <a:pt x="1477" y="1286"/>
                    <a:pt x="1287" y="1453"/>
                    <a:pt x="1073" y="1453"/>
                  </a:cubicBezTo>
                  <a:cubicBezTo>
                    <a:pt x="882" y="1453"/>
                    <a:pt x="692" y="1286"/>
                    <a:pt x="692" y="1072"/>
                  </a:cubicBezTo>
                  <a:cubicBezTo>
                    <a:pt x="692" y="857"/>
                    <a:pt x="858" y="691"/>
                    <a:pt x="1073" y="691"/>
                  </a:cubicBezTo>
                  <a:close/>
                  <a:moveTo>
                    <a:pt x="1073" y="0"/>
                  </a:moveTo>
                  <a:cubicBezTo>
                    <a:pt x="477" y="0"/>
                    <a:pt x="1" y="476"/>
                    <a:pt x="1" y="1072"/>
                  </a:cubicBezTo>
                  <a:cubicBezTo>
                    <a:pt x="1" y="1667"/>
                    <a:pt x="477" y="2143"/>
                    <a:pt x="1073" y="2143"/>
                  </a:cubicBezTo>
                  <a:cubicBezTo>
                    <a:pt x="1668" y="2143"/>
                    <a:pt x="2144" y="1667"/>
                    <a:pt x="2144" y="1072"/>
                  </a:cubicBezTo>
                  <a:cubicBezTo>
                    <a:pt x="2144" y="476"/>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8" name="Google Shape;22628;p86"/>
            <p:cNvSpPr/>
            <p:nvPr/>
          </p:nvSpPr>
          <p:spPr>
            <a:xfrm>
              <a:off x="3144152" y="4362358"/>
              <a:ext cx="63076" cy="63076"/>
            </a:xfrm>
            <a:custGeom>
              <a:rect b="b" l="l" r="r" t="t"/>
              <a:pathLst>
                <a:path extrusionOk="0" h="2144" w="2144">
                  <a:moveTo>
                    <a:pt x="1072" y="691"/>
                  </a:moveTo>
                  <a:cubicBezTo>
                    <a:pt x="1262" y="691"/>
                    <a:pt x="1453" y="858"/>
                    <a:pt x="1453" y="1072"/>
                  </a:cubicBezTo>
                  <a:cubicBezTo>
                    <a:pt x="1453" y="1286"/>
                    <a:pt x="1262" y="1453"/>
                    <a:pt x="1072" y="1453"/>
                  </a:cubicBezTo>
                  <a:cubicBezTo>
                    <a:pt x="857" y="1453"/>
                    <a:pt x="667" y="1286"/>
                    <a:pt x="667" y="1072"/>
                  </a:cubicBezTo>
                  <a:cubicBezTo>
                    <a:pt x="691" y="882"/>
                    <a:pt x="857" y="691"/>
                    <a:pt x="1072" y="691"/>
                  </a:cubicBezTo>
                  <a:close/>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9" name="Google Shape;22629;p86"/>
            <p:cNvSpPr/>
            <p:nvPr/>
          </p:nvSpPr>
          <p:spPr>
            <a:xfrm>
              <a:off x="3144152" y="4284602"/>
              <a:ext cx="63076" cy="63076"/>
            </a:xfrm>
            <a:custGeom>
              <a:rect b="b" l="l" r="r" t="t"/>
              <a:pathLst>
                <a:path extrusionOk="0" h="2144" w="2144">
                  <a:moveTo>
                    <a:pt x="1072" y="691"/>
                  </a:moveTo>
                  <a:cubicBezTo>
                    <a:pt x="1262" y="691"/>
                    <a:pt x="1453" y="857"/>
                    <a:pt x="1453" y="1072"/>
                  </a:cubicBezTo>
                  <a:cubicBezTo>
                    <a:pt x="1453" y="1286"/>
                    <a:pt x="1262" y="1453"/>
                    <a:pt x="1072" y="1453"/>
                  </a:cubicBezTo>
                  <a:cubicBezTo>
                    <a:pt x="857" y="1453"/>
                    <a:pt x="667" y="1286"/>
                    <a:pt x="667" y="1072"/>
                  </a:cubicBezTo>
                  <a:cubicBezTo>
                    <a:pt x="667" y="857"/>
                    <a:pt x="857" y="691"/>
                    <a:pt x="1072" y="691"/>
                  </a:cubicBezTo>
                  <a:close/>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0" name="Google Shape;22630;p86"/>
            <p:cNvSpPr/>
            <p:nvPr/>
          </p:nvSpPr>
          <p:spPr>
            <a:xfrm>
              <a:off x="3144152" y="4206817"/>
              <a:ext cx="63076" cy="63076"/>
            </a:xfrm>
            <a:custGeom>
              <a:rect b="b" l="l" r="r" t="t"/>
              <a:pathLst>
                <a:path extrusionOk="0" h="2144" w="2144">
                  <a:moveTo>
                    <a:pt x="1072" y="691"/>
                  </a:moveTo>
                  <a:cubicBezTo>
                    <a:pt x="1262" y="691"/>
                    <a:pt x="1453" y="858"/>
                    <a:pt x="1453" y="1072"/>
                  </a:cubicBezTo>
                  <a:cubicBezTo>
                    <a:pt x="1453" y="1287"/>
                    <a:pt x="1262" y="1453"/>
                    <a:pt x="1072" y="1453"/>
                  </a:cubicBezTo>
                  <a:cubicBezTo>
                    <a:pt x="857" y="1453"/>
                    <a:pt x="667" y="1287"/>
                    <a:pt x="667" y="1072"/>
                  </a:cubicBezTo>
                  <a:cubicBezTo>
                    <a:pt x="691" y="858"/>
                    <a:pt x="857" y="691"/>
                    <a:pt x="1072" y="691"/>
                  </a:cubicBezTo>
                  <a:close/>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1" name="Google Shape;22631;p86"/>
            <p:cNvSpPr/>
            <p:nvPr/>
          </p:nvSpPr>
          <p:spPr>
            <a:xfrm>
              <a:off x="3229616" y="4362358"/>
              <a:ext cx="63076" cy="63076"/>
            </a:xfrm>
            <a:custGeom>
              <a:rect b="b" l="l" r="r" t="t"/>
              <a:pathLst>
                <a:path extrusionOk="0" h="2144" w="2144">
                  <a:moveTo>
                    <a:pt x="1072" y="691"/>
                  </a:moveTo>
                  <a:cubicBezTo>
                    <a:pt x="1286" y="691"/>
                    <a:pt x="1477" y="858"/>
                    <a:pt x="1477" y="1072"/>
                  </a:cubicBezTo>
                  <a:cubicBezTo>
                    <a:pt x="1477" y="1286"/>
                    <a:pt x="1286" y="1453"/>
                    <a:pt x="1072" y="1453"/>
                  </a:cubicBezTo>
                  <a:cubicBezTo>
                    <a:pt x="882" y="1453"/>
                    <a:pt x="691" y="1286"/>
                    <a:pt x="691" y="1072"/>
                  </a:cubicBezTo>
                  <a:cubicBezTo>
                    <a:pt x="691" y="882"/>
                    <a:pt x="882" y="691"/>
                    <a:pt x="1072" y="691"/>
                  </a:cubicBezTo>
                  <a:close/>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2" name="Google Shape;22632;p86"/>
            <p:cNvSpPr/>
            <p:nvPr/>
          </p:nvSpPr>
          <p:spPr>
            <a:xfrm>
              <a:off x="3229616" y="4284602"/>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3" name="Google Shape;22633;p86"/>
            <p:cNvSpPr/>
            <p:nvPr/>
          </p:nvSpPr>
          <p:spPr>
            <a:xfrm>
              <a:off x="3229616" y="4206817"/>
              <a:ext cx="63076" cy="63076"/>
            </a:xfrm>
            <a:custGeom>
              <a:rect b="b" l="l" r="r" t="t"/>
              <a:pathLst>
                <a:path extrusionOk="0" h="2144" w="2144">
                  <a:moveTo>
                    <a:pt x="1072" y="691"/>
                  </a:moveTo>
                  <a:cubicBezTo>
                    <a:pt x="1286" y="691"/>
                    <a:pt x="1477" y="858"/>
                    <a:pt x="1477" y="1072"/>
                  </a:cubicBezTo>
                  <a:cubicBezTo>
                    <a:pt x="1477" y="1287"/>
                    <a:pt x="1286" y="1453"/>
                    <a:pt x="1072" y="1453"/>
                  </a:cubicBezTo>
                  <a:cubicBezTo>
                    <a:pt x="882" y="1453"/>
                    <a:pt x="691" y="1287"/>
                    <a:pt x="691" y="1072"/>
                  </a:cubicBezTo>
                  <a:cubicBezTo>
                    <a:pt x="691" y="858"/>
                    <a:pt x="882" y="691"/>
                    <a:pt x="1072" y="691"/>
                  </a:cubicBezTo>
                  <a:close/>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4" name="Google Shape;22634;p86"/>
            <p:cNvSpPr/>
            <p:nvPr/>
          </p:nvSpPr>
          <p:spPr>
            <a:xfrm>
              <a:off x="3229616" y="4129767"/>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635" name="Google Shape;22635;p86"/>
          <p:cNvSpPr/>
          <p:nvPr/>
        </p:nvSpPr>
        <p:spPr>
          <a:xfrm>
            <a:off x="3281266" y="4129767"/>
            <a:ext cx="338418" cy="337712"/>
          </a:xfrm>
          <a:custGeom>
            <a:rect b="b" l="l" r="r" t="t"/>
            <a:pathLst>
              <a:path extrusionOk="0" h="11479" w="11503">
                <a:moveTo>
                  <a:pt x="10169" y="2429"/>
                </a:moveTo>
                <a:cubicBezTo>
                  <a:pt x="10360" y="2429"/>
                  <a:pt x="10550" y="2620"/>
                  <a:pt x="10550" y="2834"/>
                </a:cubicBezTo>
                <a:cubicBezTo>
                  <a:pt x="10550" y="3024"/>
                  <a:pt x="10360" y="3215"/>
                  <a:pt x="10169" y="3215"/>
                </a:cubicBezTo>
                <a:cubicBezTo>
                  <a:pt x="9955" y="3215"/>
                  <a:pt x="9764" y="3024"/>
                  <a:pt x="9764" y="2834"/>
                </a:cubicBezTo>
                <a:cubicBezTo>
                  <a:pt x="9764" y="2620"/>
                  <a:pt x="9931" y="2429"/>
                  <a:pt x="10169" y="2429"/>
                </a:cubicBezTo>
                <a:close/>
                <a:moveTo>
                  <a:pt x="8669" y="4763"/>
                </a:moveTo>
                <a:cubicBezTo>
                  <a:pt x="8883" y="4763"/>
                  <a:pt x="9050" y="4930"/>
                  <a:pt x="9050" y="5144"/>
                </a:cubicBezTo>
                <a:cubicBezTo>
                  <a:pt x="9050" y="5358"/>
                  <a:pt x="8883" y="5525"/>
                  <a:pt x="8669" y="5525"/>
                </a:cubicBezTo>
                <a:cubicBezTo>
                  <a:pt x="8454" y="5525"/>
                  <a:pt x="8288" y="5358"/>
                  <a:pt x="8288" y="5144"/>
                </a:cubicBezTo>
                <a:cubicBezTo>
                  <a:pt x="8288" y="4930"/>
                  <a:pt x="8454" y="4763"/>
                  <a:pt x="8669" y="4763"/>
                </a:cubicBezTo>
                <a:close/>
                <a:moveTo>
                  <a:pt x="4335" y="5358"/>
                </a:moveTo>
                <a:cubicBezTo>
                  <a:pt x="4525" y="5358"/>
                  <a:pt x="4716" y="5525"/>
                  <a:pt x="4716" y="5739"/>
                </a:cubicBezTo>
                <a:cubicBezTo>
                  <a:pt x="4716" y="5954"/>
                  <a:pt x="4525" y="6120"/>
                  <a:pt x="4335" y="6120"/>
                </a:cubicBezTo>
                <a:cubicBezTo>
                  <a:pt x="4120" y="6120"/>
                  <a:pt x="3930" y="5954"/>
                  <a:pt x="3930" y="5739"/>
                </a:cubicBezTo>
                <a:cubicBezTo>
                  <a:pt x="3906" y="5525"/>
                  <a:pt x="4096" y="5358"/>
                  <a:pt x="4335" y="5358"/>
                </a:cubicBezTo>
                <a:close/>
                <a:moveTo>
                  <a:pt x="6716" y="6811"/>
                </a:moveTo>
                <a:cubicBezTo>
                  <a:pt x="6906" y="6811"/>
                  <a:pt x="7097" y="6978"/>
                  <a:pt x="7097" y="7192"/>
                </a:cubicBezTo>
                <a:cubicBezTo>
                  <a:pt x="7097" y="7406"/>
                  <a:pt x="6906" y="7573"/>
                  <a:pt x="6716" y="7573"/>
                </a:cubicBezTo>
                <a:cubicBezTo>
                  <a:pt x="6502" y="7573"/>
                  <a:pt x="6311" y="7406"/>
                  <a:pt x="6311" y="7192"/>
                </a:cubicBezTo>
                <a:cubicBezTo>
                  <a:pt x="6311" y="6978"/>
                  <a:pt x="6478" y="6811"/>
                  <a:pt x="6716" y="6811"/>
                </a:cubicBezTo>
                <a:close/>
                <a:moveTo>
                  <a:pt x="2715" y="7740"/>
                </a:moveTo>
                <a:cubicBezTo>
                  <a:pt x="2929" y="7740"/>
                  <a:pt x="3096" y="7906"/>
                  <a:pt x="3096" y="8121"/>
                </a:cubicBezTo>
                <a:cubicBezTo>
                  <a:pt x="3096" y="8335"/>
                  <a:pt x="2929" y="8502"/>
                  <a:pt x="2715" y="8502"/>
                </a:cubicBezTo>
                <a:cubicBezTo>
                  <a:pt x="2501" y="8502"/>
                  <a:pt x="2334" y="8335"/>
                  <a:pt x="2334" y="8121"/>
                </a:cubicBezTo>
                <a:cubicBezTo>
                  <a:pt x="2334" y="7906"/>
                  <a:pt x="2501" y="7740"/>
                  <a:pt x="2715" y="7740"/>
                </a:cubicBezTo>
                <a:close/>
                <a:moveTo>
                  <a:pt x="0" y="0"/>
                </a:moveTo>
                <a:lnTo>
                  <a:pt x="0" y="11479"/>
                </a:lnTo>
                <a:lnTo>
                  <a:pt x="11503" y="11479"/>
                </a:lnTo>
                <a:lnTo>
                  <a:pt x="11503" y="10264"/>
                </a:lnTo>
                <a:lnTo>
                  <a:pt x="10836" y="10264"/>
                </a:lnTo>
                <a:lnTo>
                  <a:pt x="10836" y="10288"/>
                </a:lnTo>
                <a:lnTo>
                  <a:pt x="10836" y="10836"/>
                </a:lnTo>
                <a:lnTo>
                  <a:pt x="691" y="10836"/>
                </a:lnTo>
                <a:lnTo>
                  <a:pt x="691" y="9883"/>
                </a:lnTo>
                <a:lnTo>
                  <a:pt x="2072" y="8954"/>
                </a:lnTo>
                <a:cubicBezTo>
                  <a:pt x="2243" y="9082"/>
                  <a:pt x="2490" y="9172"/>
                  <a:pt x="2746" y="9172"/>
                </a:cubicBezTo>
                <a:cubicBezTo>
                  <a:pt x="2775" y="9172"/>
                  <a:pt x="2805" y="9171"/>
                  <a:pt x="2834" y="9169"/>
                </a:cubicBezTo>
                <a:cubicBezTo>
                  <a:pt x="3334" y="9097"/>
                  <a:pt x="3739" y="8716"/>
                  <a:pt x="3787" y="8216"/>
                </a:cubicBezTo>
                <a:cubicBezTo>
                  <a:pt x="3811" y="7930"/>
                  <a:pt x="3739" y="7668"/>
                  <a:pt x="3620" y="7478"/>
                </a:cubicBezTo>
                <a:lnTo>
                  <a:pt x="4049" y="6716"/>
                </a:lnTo>
                <a:cubicBezTo>
                  <a:pt x="4144" y="6740"/>
                  <a:pt x="4239" y="6740"/>
                  <a:pt x="4335" y="6740"/>
                </a:cubicBezTo>
                <a:cubicBezTo>
                  <a:pt x="4596" y="6740"/>
                  <a:pt x="4835" y="6668"/>
                  <a:pt x="5001" y="6478"/>
                </a:cubicBezTo>
                <a:lnTo>
                  <a:pt x="5644" y="6930"/>
                </a:lnTo>
                <a:cubicBezTo>
                  <a:pt x="5597" y="7073"/>
                  <a:pt x="5597" y="7216"/>
                  <a:pt x="5644" y="7382"/>
                </a:cubicBezTo>
                <a:cubicBezTo>
                  <a:pt x="5716" y="7787"/>
                  <a:pt x="6049" y="8121"/>
                  <a:pt x="6478" y="8168"/>
                </a:cubicBezTo>
                <a:cubicBezTo>
                  <a:pt x="6542" y="8180"/>
                  <a:pt x="6606" y="8186"/>
                  <a:pt x="6669" y="8186"/>
                </a:cubicBezTo>
                <a:cubicBezTo>
                  <a:pt x="7234" y="8186"/>
                  <a:pt x="7716" y="7723"/>
                  <a:pt x="7716" y="7144"/>
                </a:cubicBezTo>
                <a:cubicBezTo>
                  <a:pt x="7716" y="6954"/>
                  <a:pt x="7692" y="6811"/>
                  <a:pt x="7597" y="6692"/>
                </a:cubicBezTo>
                <a:lnTo>
                  <a:pt x="8169" y="6073"/>
                </a:lnTo>
                <a:cubicBezTo>
                  <a:pt x="8289" y="6124"/>
                  <a:pt x="8434" y="6163"/>
                  <a:pt x="8585" y="6163"/>
                </a:cubicBezTo>
                <a:cubicBezTo>
                  <a:pt x="8644" y="6163"/>
                  <a:pt x="8704" y="6157"/>
                  <a:pt x="8764" y="6144"/>
                </a:cubicBezTo>
                <a:cubicBezTo>
                  <a:pt x="9240" y="6097"/>
                  <a:pt x="9621" y="5715"/>
                  <a:pt x="9693" y="5239"/>
                </a:cubicBezTo>
                <a:cubicBezTo>
                  <a:pt x="9717" y="4906"/>
                  <a:pt x="9621" y="4620"/>
                  <a:pt x="9407" y="4406"/>
                </a:cubicBezTo>
                <a:lnTo>
                  <a:pt x="9836" y="3810"/>
                </a:lnTo>
                <a:cubicBezTo>
                  <a:pt x="9907" y="3822"/>
                  <a:pt x="9979" y="3828"/>
                  <a:pt x="10056" y="3828"/>
                </a:cubicBezTo>
                <a:cubicBezTo>
                  <a:pt x="10133" y="3828"/>
                  <a:pt x="10217" y="3822"/>
                  <a:pt x="10312" y="3810"/>
                </a:cubicBezTo>
                <a:cubicBezTo>
                  <a:pt x="10717" y="3715"/>
                  <a:pt x="11050" y="3382"/>
                  <a:pt x="11145" y="2977"/>
                </a:cubicBezTo>
                <a:cubicBezTo>
                  <a:pt x="11277" y="2319"/>
                  <a:pt x="10762" y="1701"/>
                  <a:pt x="10121" y="1701"/>
                </a:cubicBezTo>
                <a:cubicBezTo>
                  <a:pt x="10067" y="1701"/>
                  <a:pt x="10011" y="1705"/>
                  <a:pt x="9955" y="1715"/>
                </a:cubicBezTo>
                <a:cubicBezTo>
                  <a:pt x="9478" y="1786"/>
                  <a:pt x="9097" y="2167"/>
                  <a:pt x="9026" y="2667"/>
                </a:cubicBezTo>
                <a:cubicBezTo>
                  <a:pt x="9002" y="2977"/>
                  <a:pt x="9097" y="3239"/>
                  <a:pt x="9264" y="3453"/>
                </a:cubicBezTo>
                <a:lnTo>
                  <a:pt x="8859" y="4072"/>
                </a:lnTo>
                <a:cubicBezTo>
                  <a:pt x="8788" y="4048"/>
                  <a:pt x="8693" y="4048"/>
                  <a:pt x="8645" y="4048"/>
                </a:cubicBezTo>
                <a:cubicBezTo>
                  <a:pt x="8050" y="4048"/>
                  <a:pt x="7573" y="4525"/>
                  <a:pt x="7573" y="5120"/>
                </a:cubicBezTo>
                <a:cubicBezTo>
                  <a:pt x="7573" y="5287"/>
                  <a:pt x="7621" y="5477"/>
                  <a:pt x="7692" y="5620"/>
                </a:cubicBezTo>
                <a:lnTo>
                  <a:pt x="7145" y="6216"/>
                </a:lnTo>
                <a:cubicBezTo>
                  <a:pt x="7002" y="6120"/>
                  <a:pt x="6835" y="6097"/>
                  <a:pt x="6668" y="6097"/>
                </a:cubicBezTo>
                <a:cubicBezTo>
                  <a:pt x="6406" y="6097"/>
                  <a:pt x="6168" y="6192"/>
                  <a:pt x="5954" y="6358"/>
                </a:cubicBezTo>
                <a:lnTo>
                  <a:pt x="5335" y="5906"/>
                </a:lnTo>
                <a:cubicBezTo>
                  <a:pt x="5359" y="5787"/>
                  <a:pt x="5359" y="5692"/>
                  <a:pt x="5335" y="5549"/>
                </a:cubicBezTo>
                <a:cubicBezTo>
                  <a:pt x="5287" y="5096"/>
                  <a:pt x="4882" y="4691"/>
                  <a:pt x="4382" y="4644"/>
                </a:cubicBezTo>
                <a:cubicBezTo>
                  <a:pt x="4344" y="4639"/>
                  <a:pt x="4306" y="4637"/>
                  <a:pt x="4269" y="4637"/>
                </a:cubicBezTo>
                <a:cubicBezTo>
                  <a:pt x="3698" y="4637"/>
                  <a:pt x="3215" y="5134"/>
                  <a:pt x="3215" y="5715"/>
                </a:cubicBezTo>
                <a:cubicBezTo>
                  <a:pt x="3215" y="5977"/>
                  <a:pt x="3310" y="6192"/>
                  <a:pt x="3453" y="6382"/>
                </a:cubicBezTo>
                <a:lnTo>
                  <a:pt x="3049" y="7073"/>
                </a:lnTo>
                <a:cubicBezTo>
                  <a:pt x="2953" y="7049"/>
                  <a:pt x="2834" y="7025"/>
                  <a:pt x="2715" y="7025"/>
                </a:cubicBezTo>
                <a:cubicBezTo>
                  <a:pt x="2120" y="7025"/>
                  <a:pt x="1643" y="7502"/>
                  <a:pt x="1643" y="8097"/>
                </a:cubicBezTo>
                <a:cubicBezTo>
                  <a:pt x="1643" y="8168"/>
                  <a:pt x="1643" y="8264"/>
                  <a:pt x="1667" y="8359"/>
                </a:cubicBezTo>
                <a:lnTo>
                  <a:pt x="691" y="9002"/>
                </a:lnTo>
                <a:lnTo>
                  <a:pt x="691"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6" name="Google Shape;22636;p86"/>
          <p:cNvSpPr/>
          <p:nvPr/>
        </p:nvSpPr>
        <p:spPr>
          <a:xfrm>
            <a:off x="4045298" y="4129767"/>
            <a:ext cx="339830" cy="339801"/>
          </a:xfrm>
          <a:custGeom>
            <a:rect b="b" l="l" r="r" t="t"/>
            <a:pathLst>
              <a:path extrusionOk="0" h="11550" w="11551">
                <a:moveTo>
                  <a:pt x="6121" y="2072"/>
                </a:moveTo>
                <a:cubicBezTo>
                  <a:pt x="8002" y="2262"/>
                  <a:pt x="9455" y="3810"/>
                  <a:pt x="9455" y="5715"/>
                </a:cubicBezTo>
                <a:cubicBezTo>
                  <a:pt x="9455" y="6358"/>
                  <a:pt x="9288" y="6954"/>
                  <a:pt x="8978" y="7502"/>
                </a:cubicBezTo>
                <a:lnTo>
                  <a:pt x="6121" y="5573"/>
                </a:lnTo>
                <a:lnTo>
                  <a:pt x="6121" y="2072"/>
                </a:lnTo>
                <a:close/>
                <a:moveTo>
                  <a:pt x="6121" y="691"/>
                </a:moveTo>
                <a:cubicBezTo>
                  <a:pt x="8788" y="857"/>
                  <a:pt x="10860" y="3072"/>
                  <a:pt x="10860" y="5739"/>
                </a:cubicBezTo>
                <a:cubicBezTo>
                  <a:pt x="10860" y="6692"/>
                  <a:pt x="10598" y="7597"/>
                  <a:pt x="10145" y="8335"/>
                </a:cubicBezTo>
                <a:lnTo>
                  <a:pt x="9526" y="7906"/>
                </a:lnTo>
                <a:cubicBezTo>
                  <a:pt x="9883" y="7287"/>
                  <a:pt x="10121" y="6549"/>
                  <a:pt x="10121" y="5739"/>
                </a:cubicBezTo>
                <a:cubicBezTo>
                  <a:pt x="10121" y="3453"/>
                  <a:pt x="8359" y="1596"/>
                  <a:pt x="6121" y="1429"/>
                </a:cubicBezTo>
                <a:lnTo>
                  <a:pt x="6121" y="691"/>
                </a:lnTo>
                <a:close/>
                <a:moveTo>
                  <a:pt x="5454" y="2120"/>
                </a:moveTo>
                <a:lnTo>
                  <a:pt x="5454" y="5715"/>
                </a:lnTo>
                <a:lnTo>
                  <a:pt x="4739" y="9264"/>
                </a:lnTo>
                <a:cubicBezTo>
                  <a:pt x="3215" y="8811"/>
                  <a:pt x="2120" y="7406"/>
                  <a:pt x="2120" y="5739"/>
                </a:cubicBezTo>
                <a:cubicBezTo>
                  <a:pt x="2120" y="3834"/>
                  <a:pt x="3572" y="2262"/>
                  <a:pt x="5454" y="2120"/>
                </a:cubicBezTo>
                <a:close/>
                <a:moveTo>
                  <a:pt x="6002" y="6311"/>
                </a:moveTo>
                <a:lnTo>
                  <a:pt x="8597" y="8097"/>
                </a:lnTo>
                <a:cubicBezTo>
                  <a:pt x="7907" y="8907"/>
                  <a:pt x="6907" y="9407"/>
                  <a:pt x="5811" y="9407"/>
                </a:cubicBezTo>
                <a:cubicBezTo>
                  <a:pt x="5692" y="9407"/>
                  <a:pt x="5525" y="9407"/>
                  <a:pt x="5406" y="9383"/>
                </a:cubicBezTo>
                <a:lnTo>
                  <a:pt x="6002" y="6311"/>
                </a:lnTo>
                <a:close/>
                <a:moveTo>
                  <a:pt x="5454" y="691"/>
                </a:moveTo>
                <a:lnTo>
                  <a:pt x="5454" y="1429"/>
                </a:lnTo>
                <a:cubicBezTo>
                  <a:pt x="3215" y="1596"/>
                  <a:pt x="1453" y="3477"/>
                  <a:pt x="1453" y="5739"/>
                </a:cubicBezTo>
                <a:cubicBezTo>
                  <a:pt x="1453" y="7692"/>
                  <a:pt x="2787" y="9407"/>
                  <a:pt x="4620" y="9907"/>
                </a:cubicBezTo>
                <a:lnTo>
                  <a:pt x="4454" y="10621"/>
                </a:lnTo>
                <a:cubicBezTo>
                  <a:pt x="2287" y="10050"/>
                  <a:pt x="715" y="8097"/>
                  <a:pt x="715" y="5739"/>
                </a:cubicBezTo>
                <a:cubicBezTo>
                  <a:pt x="715" y="3072"/>
                  <a:pt x="2787" y="857"/>
                  <a:pt x="5454" y="691"/>
                </a:cubicBezTo>
                <a:close/>
                <a:moveTo>
                  <a:pt x="9169" y="8478"/>
                </a:moveTo>
                <a:lnTo>
                  <a:pt x="9788" y="8883"/>
                </a:lnTo>
                <a:cubicBezTo>
                  <a:pt x="8835" y="10050"/>
                  <a:pt x="7407" y="10836"/>
                  <a:pt x="5811" y="10836"/>
                </a:cubicBezTo>
                <a:cubicBezTo>
                  <a:pt x="5573" y="10836"/>
                  <a:pt x="5359" y="10812"/>
                  <a:pt x="5120" y="10764"/>
                </a:cubicBezTo>
                <a:lnTo>
                  <a:pt x="5263" y="10050"/>
                </a:lnTo>
                <a:cubicBezTo>
                  <a:pt x="5454" y="10074"/>
                  <a:pt x="5621" y="10074"/>
                  <a:pt x="5811" y="10074"/>
                </a:cubicBezTo>
                <a:cubicBezTo>
                  <a:pt x="7168" y="10074"/>
                  <a:pt x="8359" y="9454"/>
                  <a:pt x="9169" y="8478"/>
                </a:cubicBezTo>
                <a:close/>
                <a:moveTo>
                  <a:pt x="5763" y="0"/>
                </a:moveTo>
                <a:cubicBezTo>
                  <a:pt x="4215" y="0"/>
                  <a:pt x="2787" y="595"/>
                  <a:pt x="1691" y="1691"/>
                </a:cubicBezTo>
                <a:cubicBezTo>
                  <a:pt x="620" y="2763"/>
                  <a:pt x="0" y="4215"/>
                  <a:pt x="0" y="5763"/>
                </a:cubicBezTo>
                <a:cubicBezTo>
                  <a:pt x="0" y="7311"/>
                  <a:pt x="596" y="8740"/>
                  <a:pt x="1691" y="9859"/>
                </a:cubicBezTo>
                <a:cubicBezTo>
                  <a:pt x="2763" y="10931"/>
                  <a:pt x="4215" y="11550"/>
                  <a:pt x="5763" y="11550"/>
                </a:cubicBezTo>
                <a:cubicBezTo>
                  <a:pt x="7311" y="11550"/>
                  <a:pt x="8740" y="10955"/>
                  <a:pt x="9860" y="9859"/>
                </a:cubicBezTo>
                <a:cubicBezTo>
                  <a:pt x="10931" y="8788"/>
                  <a:pt x="11550" y="7311"/>
                  <a:pt x="11550" y="5763"/>
                </a:cubicBezTo>
                <a:cubicBezTo>
                  <a:pt x="11550" y="4215"/>
                  <a:pt x="10955" y="2763"/>
                  <a:pt x="9860" y="1691"/>
                </a:cubicBezTo>
                <a:cubicBezTo>
                  <a:pt x="8788"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37" name="Google Shape;22637;p86"/>
          <p:cNvGrpSpPr/>
          <p:nvPr/>
        </p:nvGrpSpPr>
        <p:grpSpPr>
          <a:xfrm>
            <a:off x="4780588" y="4129767"/>
            <a:ext cx="339153" cy="337712"/>
            <a:chOff x="4704388" y="4129767"/>
            <a:chExt cx="339153" cy="337712"/>
          </a:xfrm>
        </p:grpSpPr>
        <p:sp>
          <p:nvSpPr>
            <p:cNvPr id="22638" name="Google Shape;22638;p86"/>
            <p:cNvSpPr/>
            <p:nvPr/>
          </p:nvSpPr>
          <p:spPr>
            <a:xfrm>
              <a:off x="4704388" y="4129767"/>
              <a:ext cx="64489" cy="337712"/>
            </a:xfrm>
            <a:custGeom>
              <a:rect b="b" l="l" r="r" t="t"/>
              <a:pathLst>
                <a:path extrusionOk="0" h="11479" w="2192">
                  <a:moveTo>
                    <a:pt x="1073" y="1953"/>
                  </a:moveTo>
                  <a:cubicBezTo>
                    <a:pt x="1287" y="1953"/>
                    <a:pt x="1477" y="2143"/>
                    <a:pt x="1477" y="2334"/>
                  </a:cubicBezTo>
                  <a:cubicBezTo>
                    <a:pt x="1477" y="2548"/>
                    <a:pt x="1287" y="2739"/>
                    <a:pt x="1073" y="2739"/>
                  </a:cubicBezTo>
                  <a:cubicBezTo>
                    <a:pt x="882" y="2739"/>
                    <a:pt x="692" y="2548"/>
                    <a:pt x="692" y="2334"/>
                  </a:cubicBezTo>
                  <a:cubicBezTo>
                    <a:pt x="692" y="2143"/>
                    <a:pt x="882" y="1953"/>
                    <a:pt x="1073" y="1953"/>
                  </a:cubicBezTo>
                  <a:close/>
                  <a:moveTo>
                    <a:pt x="1073" y="5358"/>
                  </a:moveTo>
                  <a:cubicBezTo>
                    <a:pt x="1287" y="5358"/>
                    <a:pt x="1477" y="5525"/>
                    <a:pt x="1477" y="5739"/>
                  </a:cubicBezTo>
                  <a:cubicBezTo>
                    <a:pt x="1477" y="5954"/>
                    <a:pt x="1311" y="6120"/>
                    <a:pt x="1073" y="6120"/>
                  </a:cubicBezTo>
                  <a:cubicBezTo>
                    <a:pt x="882" y="6120"/>
                    <a:pt x="692" y="5954"/>
                    <a:pt x="692" y="5739"/>
                  </a:cubicBezTo>
                  <a:cubicBezTo>
                    <a:pt x="692" y="5525"/>
                    <a:pt x="882" y="5358"/>
                    <a:pt x="1073" y="5358"/>
                  </a:cubicBezTo>
                  <a:close/>
                  <a:moveTo>
                    <a:pt x="1073" y="8716"/>
                  </a:moveTo>
                  <a:cubicBezTo>
                    <a:pt x="1287" y="8716"/>
                    <a:pt x="1477" y="8883"/>
                    <a:pt x="1477" y="9097"/>
                  </a:cubicBezTo>
                  <a:cubicBezTo>
                    <a:pt x="1477" y="9311"/>
                    <a:pt x="1311" y="9478"/>
                    <a:pt x="1073" y="9478"/>
                  </a:cubicBezTo>
                  <a:cubicBezTo>
                    <a:pt x="882" y="9478"/>
                    <a:pt x="692" y="9311"/>
                    <a:pt x="692" y="9097"/>
                  </a:cubicBezTo>
                  <a:cubicBezTo>
                    <a:pt x="692" y="8883"/>
                    <a:pt x="882" y="8716"/>
                    <a:pt x="1073" y="8716"/>
                  </a:cubicBezTo>
                  <a:close/>
                  <a:moveTo>
                    <a:pt x="763" y="0"/>
                  </a:moveTo>
                  <a:lnTo>
                    <a:pt x="763" y="1357"/>
                  </a:lnTo>
                  <a:cubicBezTo>
                    <a:pt x="334" y="1524"/>
                    <a:pt x="1" y="1905"/>
                    <a:pt x="1" y="2381"/>
                  </a:cubicBezTo>
                  <a:cubicBezTo>
                    <a:pt x="1" y="2858"/>
                    <a:pt x="311" y="3239"/>
                    <a:pt x="763" y="3382"/>
                  </a:cubicBezTo>
                  <a:lnTo>
                    <a:pt x="763" y="4739"/>
                  </a:lnTo>
                  <a:cubicBezTo>
                    <a:pt x="334" y="4882"/>
                    <a:pt x="1" y="5263"/>
                    <a:pt x="1" y="5739"/>
                  </a:cubicBezTo>
                  <a:cubicBezTo>
                    <a:pt x="1" y="6216"/>
                    <a:pt x="311" y="6597"/>
                    <a:pt x="763" y="6763"/>
                  </a:cubicBezTo>
                  <a:lnTo>
                    <a:pt x="763" y="8097"/>
                  </a:lnTo>
                  <a:cubicBezTo>
                    <a:pt x="334" y="8240"/>
                    <a:pt x="1" y="8621"/>
                    <a:pt x="1" y="9097"/>
                  </a:cubicBezTo>
                  <a:cubicBezTo>
                    <a:pt x="1" y="9573"/>
                    <a:pt x="311" y="9978"/>
                    <a:pt x="763" y="10121"/>
                  </a:cubicBezTo>
                  <a:lnTo>
                    <a:pt x="763" y="11479"/>
                  </a:lnTo>
                  <a:lnTo>
                    <a:pt x="1430" y="11479"/>
                  </a:lnTo>
                  <a:lnTo>
                    <a:pt x="1430" y="10121"/>
                  </a:lnTo>
                  <a:cubicBezTo>
                    <a:pt x="1859" y="9978"/>
                    <a:pt x="2192" y="9573"/>
                    <a:pt x="2192" y="9097"/>
                  </a:cubicBezTo>
                  <a:cubicBezTo>
                    <a:pt x="2192" y="8621"/>
                    <a:pt x="1882" y="8240"/>
                    <a:pt x="1430" y="8097"/>
                  </a:cubicBezTo>
                  <a:lnTo>
                    <a:pt x="1430" y="6763"/>
                  </a:lnTo>
                  <a:cubicBezTo>
                    <a:pt x="1859" y="6597"/>
                    <a:pt x="2192" y="6216"/>
                    <a:pt x="2192" y="5739"/>
                  </a:cubicBezTo>
                  <a:cubicBezTo>
                    <a:pt x="2192" y="5263"/>
                    <a:pt x="1882" y="4882"/>
                    <a:pt x="1430" y="4739"/>
                  </a:cubicBezTo>
                  <a:lnTo>
                    <a:pt x="1430" y="3382"/>
                  </a:lnTo>
                  <a:cubicBezTo>
                    <a:pt x="1859" y="3239"/>
                    <a:pt x="2144" y="2858"/>
                    <a:pt x="2144" y="2381"/>
                  </a:cubicBezTo>
                  <a:cubicBezTo>
                    <a:pt x="2144" y="1905"/>
                    <a:pt x="1859" y="1524"/>
                    <a:pt x="1406" y="1357"/>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9" name="Google Shape;22639;p86"/>
            <p:cNvSpPr/>
            <p:nvPr/>
          </p:nvSpPr>
          <p:spPr>
            <a:xfrm>
              <a:off x="4782879" y="4162688"/>
              <a:ext cx="260661" cy="75698"/>
            </a:xfrm>
            <a:custGeom>
              <a:rect b="b" l="l" r="r" t="t"/>
              <a:pathLst>
                <a:path extrusionOk="0" h="2573" w="8860">
                  <a:moveTo>
                    <a:pt x="8169" y="667"/>
                  </a:moveTo>
                  <a:lnTo>
                    <a:pt x="8169" y="1882"/>
                  </a:lnTo>
                  <a:lnTo>
                    <a:pt x="7073" y="1882"/>
                  </a:lnTo>
                  <a:lnTo>
                    <a:pt x="7073" y="667"/>
                  </a:lnTo>
                  <a:close/>
                  <a:moveTo>
                    <a:pt x="6430" y="691"/>
                  </a:moveTo>
                  <a:lnTo>
                    <a:pt x="6430" y="1905"/>
                  </a:lnTo>
                  <a:lnTo>
                    <a:pt x="1358" y="1905"/>
                  </a:lnTo>
                  <a:lnTo>
                    <a:pt x="858" y="1286"/>
                  </a:lnTo>
                  <a:lnTo>
                    <a:pt x="1358" y="691"/>
                  </a:lnTo>
                  <a:close/>
                  <a:moveTo>
                    <a:pt x="1072" y="0"/>
                  </a:moveTo>
                  <a:lnTo>
                    <a:pt x="0" y="1286"/>
                  </a:lnTo>
                  <a:lnTo>
                    <a:pt x="1072" y="2572"/>
                  </a:lnTo>
                  <a:lnTo>
                    <a:pt x="8859" y="2572"/>
                  </a:lnTo>
                  <a:lnTo>
                    <a:pt x="8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40" name="Google Shape;22640;p86"/>
            <p:cNvSpPr/>
            <p:nvPr/>
          </p:nvSpPr>
          <p:spPr>
            <a:xfrm>
              <a:off x="4782879" y="4260066"/>
              <a:ext cx="260661" cy="75698"/>
            </a:xfrm>
            <a:custGeom>
              <a:rect b="b" l="l" r="r" t="t"/>
              <a:pathLst>
                <a:path extrusionOk="0" h="2573" w="8860">
                  <a:moveTo>
                    <a:pt x="6430" y="715"/>
                  </a:moveTo>
                  <a:lnTo>
                    <a:pt x="6430" y="1906"/>
                  </a:lnTo>
                  <a:lnTo>
                    <a:pt x="1358" y="1906"/>
                  </a:lnTo>
                  <a:lnTo>
                    <a:pt x="858" y="1310"/>
                  </a:lnTo>
                  <a:lnTo>
                    <a:pt x="1358" y="715"/>
                  </a:lnTo>
                  <a:close/>
                  <a:moveTo>
                    <a:pt x="8169" y="691"/>
                  </a:moveTo>
                  <a:lnTo>
                    <a:pt x="8169" y="1906"/>
                  </a:lnTo>
                  <a:lnTo>
                    <a:pt x="7097" y="1906"/>
                  </a:lnTo>
                  <a:lnTo>
                    <a:pt x="7097" y="691"/>
                  </a:lnTo>
                  <a:close/>
                  <a:moveTo>
                    <a:pt x="1072" y="1"/>
                  </a:moveTo>
                  <a:lnTo>
                    <a:pt x="0" y="1286"/>
                  </a:lnTo>
                  <a:lnTo>
                    <a:pt x="1072" y="2572"/>
                  </a:lnTo>
                  <a:lnTo>
                    <a:pt x="8859" y="2572"/>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41" name="Google Shape;22641;p86"/>
            <p:cNvSpPr/>
            <p:nvPr/>
          </p:nvSpPr>
          <p:spPr>
            <a:xfrm>
              <a:off x="4782879" y="4360240"/>
              <a:ext cx="260661" cy="75021"/>
            </a:xfrm>
            <a:custGeom>
              <a:rect b="b" l="l" r="r" t="t"/>
              <a:pathLst>
                <a:path extrusionOk="0" h="2550" w="8860">
                  <a:moveTo>
                    <a:pt x="6430" y="668"/>
                  </a:moveTo>
                  <a:lnTo>
                    <a:pt x="6430" y="1858"/>
                  </a:lnTo>
                  <a:lnTo>
                    <a:pt x="1358" y="1858"/>
                  </a:lnTo>
                  <a:lnTo>
                    <a:pt x="858" y="1263"/>
                  </a:lnTo>
                  <a:lnTo>
                    <a:pt x="1358" y="668"/>
                  </a:lnTo>
                  <a:close/>
                  <a:moveTo>
                    <a:pt x="8169" y="644"/>
                  </a:moveTo>
                  <a:lnTo>
                    <a:pt x="8169" y="1858"/>
                  </a:lnTo>
                  <a:lnTo>
                    <a:pt x="7097" y="1858"/>
                  </a:lnTo>
                  <a:lnTo>
                    <a:pt x="7097" y="644"/>
                  </a:lnTo>
                  <a:close/>
                  <a:moveTo>
                    <a:pt x="1072" y="1"/>
                  </a:moveTo>
                  <a:lnTo>
                    <a:pt x="0" y="1263"/>
                  </a:lnTo>
                  <a:lnTo>
                    <a:pt x="1072" y="2549"/>
                  </a:lnTo>
                  <a:lnTo>
                    <a:pt x="8859" y="2549"/>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642" name="Google Shape;22642;p86"/>
          <p:cNvGrpSpPr/>
          <p:nvPr/>
        </p:nvGrpSpPr>
        <p:grpSpPr>
          <a:xfrm>
            <a:off x="5512405" y="4129767"/>
            <a:ext cx="338418" cy="338418"/>
            <a:chOff x="5283805" y="4129767"/>
            <a:chExt cx="338418" cy="338418"/>
          </a:xfrm>
        </p:grpSpPr>
        <p:sp>
          <p:nvSpPr>
            <p:cNvPr id="22643" name="Google Shape;22643;p86"/>
            <p:cNvSpPr/>
            <p:nvPr/>
          </p:nvSpPr>
          <p:spPr>
            <a:xfrm>
              <a:off x="5283805" y="4129767"/>
              <a:ext cx="338418" cy="338418"/>
            </a:xfrm>
            <a:custGeom>
              <a:rect b="b" l="l" r="r" t="t"/>
              <a:pathLst>
                <a:path extrusionOk="0" h="11503" w="11503">
                  <a:moveTo>
                    <a:pt x="7454" y="691"/>
                  </a:moveTo>
                  <a:lnTo>
                    <a:pt x="7454" y="2000"/>
                  </a:lnTo>
                  <a:lnTo>
                    <a:pt x="5406" y="2000"/>
                  </a:lnTo>
                  <a:lnTo>
                    <a:pt x="5406" y="691"/>
                  </a:lnTo>
                  <a:close/>
                  <a:moveTo>
                    <a:pt x="10860" y="5096"/>
                  </a:moveTo>
                  <a:lnTo>
                    <a:pt x="10860" y="6406"/>
                  </a:lnTo>
                  <a:lnTo>
                    <a:pt x="8812" y="6406"/>
                  </a:lnTo>
                  <a:lnTo>
                    <a:pt x="8812" y="5096"/>
                  </a:lnTo>
                  <a:close/>
                  <a:moveTo>
                    <a:pt x="3978" y="4668"/>
                  </a:moveTo>
                  <a:lnTo>
                    <a:pt x="3978" y="6835"/>
                  </a:lnTo>
                  <a:lnTo>
                    <a:pt x="715" y="6835"/>
                  </a:lnTo>
                  <a:lnTo>
                    <a:pt x="715" y="4668"/>
                  </a:lnTo>
                  <a:close/>
                  <a:moveTo>
                    <a:pt x="7454" y="9550"/>
                  </a:moveTo>
                  <a:lnTo>
                    <a:pt x="7454" y="10859"/>
                  </a:lnTo>
                  <a:lnTo>
                    <a:pt x="5406" y="10859"/>
                  </a:lnTo>
                  <a:lnTo>
                    <a:pt x="5406" y="9550"/>
                  </a:lnTo>
                  <a:close/>
                  <a:moveTo>
                    <a:pt x="4716" y="0"/>
                  </a:moveTo>
                  <a:lnTo>
                    <a:pt x="4716" y="2643"/>
                  </a:lnTo>
                  <a:lnTo>
                    <a:pt x="6073" y="2643"/>
                  </a:lnTo>
                  <a:lnTo>
                    <a:pt x="6073" y="3334"/>
                  </a:lnTo>
                  <a:cubicBezTo>
                    <a:pt x="6073" y="3715"/>
                    <a:pt x="5764" y="4025"/>
                    <a:pt x="5383" y="4025"/>
                  </a:cubicBezTo>
                  <a:lnTo>
                    <a:pt x="1" y="4025"/>
                  </a:lnTo>
                  <a:lnTo>
                    <a:pt x="1" y="7525"/>
                  </a:lnTo>
                  <a:lnTo>
                    <a:pt x="5383" y="7525"/>
                  </a:lnTo>
                  <a:cubicBezTo>
                    <a:pt x="5764" y="7525"/>
                    <a:pt x="6073" y="7835"/>
                    <a:pt x="6073" y="8216"/>
                  </a:cubicBezTo>
                  <a:lnTo>
                    <a:pt x="6073" y="8883"/>
                  </a:lnTo>
                  <a:lnTo>
                    <a:pt x="4716" y="8883"/>
                  </a:lnTo>
                  <a:lnTo>
                    <a:pt x="4716" y="11502"/>
                  </a:lnTo>
                  <a:lnTo>
                    <a:pt x="8121" y="11502"/>
                  </a:lnTo>
                  <a:lnTo>
                    <a:pt x="8121" y="8883"/>
                  </a:lnTo>
                  <a:lnTo>
                    <a:pt x="6740" y="8883"/>
                  </a:lnTo>
                  <a:lnTo>
                    <a:pt x="6740" y="8216"/>
                  </a:lnTo>
                  <a:cubicBezTo>
                    <a:pt x="6740" y="7478"/>
                    <a:pt x="6145" y="6882"/>
                    <a:pt x="5406" y="6882"/>
                  </a:cubicBezTo>
                  <a:lnTo>
                    <a:pt x="4621" y="6882"/>
                  </a:lnTo>
                  <a:lnTo>
                    <a:pt x="4621" y="6097"/>
                  </a:lnTo>
                  <a:lnTo>
                    <a:pt x="8121" y="6097"/>
                  </a:lnTo>
                  <a:lnTo>
                    <a:pt x="8121" y="7073"/>
                  </a:lnTo>
                  <a:lnTo>
                    <a:pt x="11503" y="7073"/>
                  </a:lnTo>
                  <a:lnTo>
                    <a:pt x="11503" y="4430"/>
                  </a:lnTo>
                  <a:lnTo>
                    <a:pt x="8121" y="4430"/>
                  </a:lnTo>
                  <a:lnTo>
                    <a:pt x="8121" y="5454"/>
                  </a:lnTo>
                  <a:lnTo>
                    <a:pt x="4621" y="5454"/>
                  </a:lnTo>
                  <a:lnTo>
                    <a:pt x="4621" y="4668"/>
                  </a:lnTo>
                  <a:lnTo>
                    <a:pt x="5406" y="4668"/>
                  </a:lnTo>
                  <a:cubicBezTo>
                    <a:pt x="6145" y="4668"/>
                    <a:pt x="6740" y="4072"/>
                    <a:pt x="6740" y="3334"/>
                  </a:cubicBezTo>
                  <a:lnTo>
                    <a:pt x="6740" y="2643"/>
                  </a:lnTo>
                  <a:lnTo>
                    <a:pt x="8121" y="2643"/>
                  </a:lnTo>
                  <a:lnTo>
                    <a:pt x="8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44" name="Google Shape;22644;p86"/>
            <p:cNvGrpSpPr/>
            <p:nvPr/>
          </p:nvGrpSpPr>
          <p:grpSpPr>
            <a:xfrm>
              <a:off x="5323051" y="4290192"/>
              <a:ext cx="59575" cy="19653"/>
              <a:chOff x="5323051" y="4290192"/>
              <a:chExt cx="59575" cy="19653"/>
            </a:xfrm>
          </p:grpSpPr>
          <p:sp>
            <p:nvSpPr>
              <p:cNvPr id="22645" name="Google Shape;22645;p86"/>
              <p:cNvSpPr/>
              <p:nvPr/>
            </p:nvSpPr>
            <p:spPr>
              <a:xfrm>
                <a:off x="5323051" y="429019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46" name="Google Shape;22646;p86"/>
              <p:cNvSpPr/>
              <p:nvPr/>
            </p:nvSpPr>
            <p:spPr>
              <a:xfrm>
                <a:off x="5362268" y="4290192"/>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sp>
        <p:nvSpPr>
          <p:cNvPr id="22647" name="Google Shape;22647;p86"/>
          <p:cNvSpPr/>
          <p:nvPr/>
        </p:nvSpPr>
        <p:spPr>
          <a:xfrm>
            <a:off x="6252608" y="4164777"/>
            <a:ext cx="338448" cy="337742"/>
          </a:xfrm>
          <a:custGeom>
            <a:rect b="b" l="l" r="r" t="t"/>
            <a:pathLst>
              <a:path extrusionOk="0" h="11480" w="11504">
                <a:moveTo>
                  <a:pt x="5431" y="691"/>
                </a:moveTo>
                <a:lnTo>
                  <a:pt x="5431" y="2501"/>
                </a:lnTo>
                <a:cubicBezTo>
                  <a:pt x="5645" y="2382"/>
                  <a:pt x="5955" y="2216"/>
                  <a:pt x="6240" y="2216"/>
                </a:cubicBezTo>
                <a:cubicBezTo>
                  <a:pt x="6693" y="2216"/>
                  <a:pt x="7050" y="2573"/>
                  <a:pt x="7050" y="3025"/>
                </a:cubicBezTo>
                <a:cubicBezTo>
                  <a:pt x="7050" y="3478"/>
                  <a:pt x="6693" y="3835"/>
                  <a:pt x="6240" y="3835"/>
                </a:cubicBezTo>
                <a:cubicBezTo>
                  <a:pt x="6002" y="3835"/>
                  <a:pt x="5669" y="3692"/>
                  <a:pt x="5431" y="3573"/>
                </a:cubicBezTo>
                <a:lnTo>
                  <a:pt x="5431" y="5383"/>
                </a:lnTo>
                <a:lnTo>
                  <a:pt x="4573" y="5383"/>
                </a:lnTo>
                <a:cubicBezTo>
                  <a:pt x="4621" y="4525"/>
                  <a:pt x="3954" y="3763"/>
                  <a:pt x="3073" y="3763"/>
                </a:cubicBezTo>
                <a:cubicBezTo>
                  <a:pt x="2239" y="3763"/>
                  <a:pt x="1525" y="4525"/>
                  <a:pt x="1596" y="5383"/>
                </a:cubicBezTo>
                <a:lnTo>
                  <a:pt x="692" y="5383"/>
                </a:lnTo>
                <a:lnTo>
                  <a:pt x="692" y="691"/>
                </a:lnTo>
                <a:close/>
                <a:moveTo>
                  <a:pt x="10884" y="644"/>
                </a:moveTo>
                <a:lnTo>
                  <a:pt x="10884" y="5383"/>
                </a:lnTo>
                <a:lnTo>
                  <a:pt x="9027" y="5383"/>
                </a:lnTo>
                <a:lnTo>
                  <a:pt x="9027" y="5407"/>
                </a:lnTo>
                <a:cubicBezTo>
                  <a:pt x="9146" y="5621"/>
                  <a:pt x="9312" y="5954"/>
                  <a:pt x="9312" y="6192"/>
                </a:cubicBezTo>
                <a:cubicBezTo>
                  <a:pt x="9312" y="6645"/>
                  <a:pt x="8955" y="7002"/>
                  <a:pt x="8503" y="7002"/>
                </a:cubicBezTo>
                <a:cubicBezTo>
                  <a:pt x="8050" y="7002"/>
                  <a:pt x="7693" y="6645"/>
                  <a:pt x="7693" y="6192"/>
                </a:cubicBezTo>
                <a:cubicBezTo>
                  <a:pt x="7693" y="5954"/>
                  <a:pt x="7836" y="5621"/>
                  <a:pt x="7955" y="5407"/>
                </a:cubicBezTo>
                <a:lnTo>
                  <a:pt x="6145" y="5407"/>
                </a:lnTo>
                <a:lnTo>
                  <a:pt x="6145" y="4525"/>
                </a:lnTo>
                <a:cubicBezTo>
                  <a:pt x="6174" y="4527"/>
                  <a:pt x="6203" y="4528"/>
                  <a:pt x="6231" y="4528"/>
                </a:cubicBezTo>
                <a:cubicBezTo>
                  <a:pt x="7051" y="4528"/>
                  <a:pt x="7741" y="3877"/>
                  <a:pt x="7741" y="3025"/>
                </a:cubicBezTo>
                <a:cubicBezTo>
                  <a:pt x="7741" y="2209"/>
                  <a:pt x="7071" y="1544"/>
                  <a:pt x="6267" y="1544"/>
                </a:cubicBezTo>
                <a:cubicBezTo>
                  <a:pt x="6227" y="1544"/>
                  <a:pt x="6186" y="1545"/>
                  <a:pt x="6145" y="1549"/>
                </a:cubicBezTo>
                <a:lnTo>
                  <a:pt x="6145" y="644"/>
                </a:lnTo>
                <a:close/>
                <a:moveTo>
                  <a:pt x="3049" y="4525"/>
                </a:moveTo>
                <a:cubicBezTo>
                  <a:pt x="3502" y="4525"/>
                  <a:pt x="3859" y="4883"/>
                  <a:pt x="3859" y="5311"/>
                </a:cubicBezTo>
                <a:cubicBezTo>
                  <a:pt x="3859" y="5550"/>
                  <a:pt x="3716" y="5883"/>
                  <a:pt x="3597" y="6097"/>
                </a:cubicBezTo>
                <a:lnTo>
                  <a:pt x="5383" y="6097"/>
                </a:lnTo>
                <a:lnTo>
                  <a:pt x="5383" y="6978"/>
                </a:lnTo>
                <a:cubicBezTo>
                  <a:pt x="5354" y="6977"/>
                  <a:pt x="5326" y="6976"/>
                  <a:pt x="5297" y="6976"/>
                </a:cubicBezTo>
                <a:cubicBezTo>
                  <a:pt x="4454" y="6976"/>
                  <a:pt x="3764" y="7649"/>
                  <a:pt x="3764" y="8479"/>
                </a:cubicBezTo>
                <a:cubicBezTo>
                  <a:pt x="3764" y="9295"/>
                  <a:pt x="4433" y="9960"/>
                  <a:pt x="5258" y="9960"/>
                </a:cubicBezTo>
                <a:cubicBezTo>
                  <a:pt x="5299" y="9960"/>
                  <a:pt x="5341" y="9959"/>
                  <a:pt x="5383" y="9955"/>
                </a:cubicBezTo>
                <a:lnTo>
                  <a:pt x="5383" y="10836"/>
                </a:lnTo>
                <a:lnTo>
                  <a:pt x="668" y="10836"/>
                </a:lnTo>
                <a:lnTo>
                  <a:pt x="668" y="6097"/>
                </a:lnTo>
                <a:lnTo>
                  <a:pt x="2525" y="6097"/>
                </a:lnTo>
                <a:cubicBezTo>
                  <a:pt x="2406" y="5883"/>
                  <a:pt x="2239" y="5550"/>
                  <a:pt x="2239" y="5311"/>
                </a:cubicBezTo>
                <a:cubicBezTo>
                  <a:pt x="2239" y="4883"/>
                  <a:pt x="2597" y="4525"/>
                  <a:pt x="3049" y="4525"/>
                </a:cubicBezTo>
                <a:close/>
                <a:moveTo>
                  <a:pt x="10884" y="6121"/>
                </a:moveTo>
                <a:lnTo>
                  <a:pt x="10884" y="10836"/>
                </a:lnTo>
                <a:lnTo>
                  <a:pt x="6121" y="10836"/>
                </a:lnTo>
                <a:lnTo>
                  <a:pt x="6121" y="9026"/>
                </a:lnTo>
                <a:cubicBezTo>
                  <a:pt x="5907" y="9145"/>
                  <a:pt x="5573" y="9288"/>
                  <a:pt x="5335" y="9288"/>
                </a:cubicBezTo>
                <a:cubicBezTo>
                  <a:pt x="4907" y="9288"/>
                  <a:pt x="4549" y="8931"/>
                  <a:pt x="4549" y="8479"/>
                </a:cubicBezTo>
                <a:cubicBezTo>
                  <a:pt x="4549" y="8026"/>
                  <a:pt x="4907" y="7669"/>
                  <a:pt x="5335" y="7669"/>
                </a:cubicBezTo>
                <a:cubicBezTo>
                  <a:pt x="5573" y="7669"/>
                  <a:pt x="5907" y="7836"/>
                  <a:pt x="6121" y="7955"/>
                </a:cubicBezTo>
                <a:lnTo>
                  <a:pt x="6121" y="6121"/>
                </a:lnTo>
                <a:lnTo>
                  <a:pt x="7002" y="6121"/>
                </a:lnTo>
                <a:cubicBezTo>
                  <a:pt x="6955" y="7002"/>
                  <a:pt x="7645" y="7740"/>
                  <a:pt x="8503" y="7740"/>
                </a:cubicBezTo>
                <a:cubicBezTo>
                  <a:pt x="9360" y="7740"/>
                  <a:pt x="10051" y="7002"/>
                  <a:pt x="9979" y="6121"/>
                </a:cubicBezTo>
                <a:close/>
                <a:moveTo>
                  <a:pt x="1" y="1"/>
                </a:moveTo>
                <a:lnTo>
                  <a:pt x="1" y="11479"/>
                </a:lnTo>
                <a:lnTo>
                  <a:pt x="11503" y="11479"/>
                </a:lnTo>
                <a:lnTo>
                  <a:pt x="115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48" name="Google Shape;22648;p86"/>
          <p:cNvSpPr/>
          <p:nvPr/>
        </p:nvSpPr>
        <p:spPr>
          <a:xfrm>
            <a:off x="6978807" y="4133268"/>
            <a:ext cx="338448" cy="298554"/>
          </a:xfrm>
          <a:custGeom>
            <a:rect b="b" l="l" r="r" t="t"/>
            <a:pathLst>
              <a:path extrusionOk="0" h="10148" w="11504">
                <a:moveTo>
                  <a:pt x="5764" y="1334"/>
                </a:moveTo>
                <a:lnTo>
                  <a:pt x="6431" y="2524"/>
                </a:lnTo>
                <a:lnTo>
                  <a:pt x="5073" y="2524"/>
                </a:lnTo>
                <a:lnTo>
                  <a:pt x="5764" y="1334"/>
                </a:lnTo>
                <a:close/>
                <a:moveTo>
                  <a:pt x="1644" y="7430"/>
                </a:moveTo>
                <a:cubicBezTo>
                  <a:pt x="2192" y="7430"/>
                  <a:pt x="2621" y="7883"/>
                  <a:pt x="2621" y="8430"/>
                </a:cubicBezTo>
                <a:cubicBezTo>
                  <a:pt x="2621" y="8954"/>
                  <a:pt x="2192" y="9407"/>
                  <a:pt x="1644" y="9407"/>
                </a:cubicBezTo>
                <a:cubicBezTo>
                  <a:pt x="1120" y="9407"/>
                  <a:pt x="668" y="8954"/>
                  <a:pt x="668" y="8430"/>
                </a:cubicBezTo>
                <a:cubicBezTo>
                  <a:pt x="668" y="7883"/>
                  <a:pt x="1120" y="7430"/>
                  <a:pt x="1644" y="7430"/>
                </a:cubicBezTo>
                <a:close/>
                <a:moveTo>
                  <a:pt x="5716" y="7430"/>
                </a:moveTo>
                <a:cubicBezTo>
                  <a:pt x="6288" y="7478"/>
                  <a:pt x="6717" y="7883"/>
                  <a:pt x="6717" y="8430"/>
                </a:cubicBezTo>
                <a:cubicBezTo>
                  <a:pt x="6717" y="8954"/>
                  <a:pt x="6264" y="9407"/>
                  <a:pt x="5716" y="9407"/>
                </a:cubicBezTo>
                <a:cubicBezTo>
                  <a:pt x="5193" y="9407"/>
                  <a:pt x="4740" y="8954"/>
                  <a:pt x="4740" y="8430"/>
                </a:cubicBezTo>
                <a:cubicBezTo>
                  <a:pt x="4740" y="7883"/>
                  <a:pt x="5193" y="7430"/>
                  <a:pt x="5716" y="7430"/>
                </a:cubicBezTo>
                <a:close/>
                <a:moveTo>
                  <a:pt x="9836" y="7430"/>
                </a:moveTo>
                <a:cubicBezTo>
                  <a:pt x="10360" y="7430"/>
                  <a:pt x="10813" y="7883"/>
                  <a:pt x="10813" y="8430"/>
                </a:cubicBezTo>
                <a:cubicBezTo>
                  <a:pt x="10813" y="8954"/>
                  <a:pt x="10360" y="9407"/>
                  <a:pt x="9836" y="9407"/>
                </a:cubicBezTo>
                <a:cubicBezTo>
                  <a:pt x="9289" y="9407"/>
                  <a:pt x="8860" y="8954"/>
                  <a:pt x="8860" y="8430"/>
                </a:cubicBezTo>
                <a:cubicBezTo>
                  <a:pt x="8860" y="7883"/>
                  <a:pt x="9289" y="7430"/>
                  <a:pt x="9836" y="7430"/>
                </a:cubicBezTo>
                <a:close/>
                <a:moveTo>
                  <a:pt x="5764" y="0"/>
                </a:moveTo>
                <a:lnTo>
                  <a:pt x="3907" y="3215"/>
                </a:lnTo>
                <a:lnTo>
                  <a:pt x="5431" y="3215"/>
                </a:lnTo>
                <a:lnTo>
                  <a:pt x="5431" y="4739"/>
                </a:lnTo>
                <a:lnTo>
                  <a:pt x="1358" y="4739"/>
                </a:lnTo>
                <a:lnTo>
                  <a:pt x="1358" y="6811"/>
                </a:lnTo>
                <a:cubicBezTo>
                  <a:pt x="573" y="6954"/>
                  <a:pt x="1" y="7668"/>
                  <a:pt x="49" y="8502"/>
                </a:cubicBezTo>
                <a:cubicBezTo>
                  <a:pt x="72" y="9335"/>
                  <a:pt x="763" y="10026"/>
                  <a:pt x="1597" y="10097"/>
                </a:cubicBezTo>
                <a:cubicBezTo>
                  <a:pt x="1624" y="10099"/>
                  <a:pt x="1651" y="10099"/>
                  <a:pt x="1679" y="10099"/>
                </a:cubicBezTo>
                <a:cubicBezTo>
                  <a:pt x="2593" y="10099"/>
                  <a:pt x="3311" y="9333"/>
                  <a:pt x="3311" y="8454"/>
                </a:cubicBezTo>
                <a:cubicBezTo>
                  <a:pt x="3311" y="7645"/>
                  <a:pt x="2740" y="6978"/>
                  <a:pt x="2001" y="6835"/>
                </a:cubicBezTo>
                <a:lnTo>
                  <a:pt x="2001" y="5406"/>
                </a:lnTo>
                <a:lnTo>
                  <a:pt x="5431" y="5406"/>
                </a:lnTo>
                <a:lnTo>
                  <a:pt x="5431" y="6835"/>
                </a:lnTo>
                <a:cubicBezTo>
                  <a:pt x="4645" y="6978"/>
                  <a:pt x="4097" y="7716"/>
                  <a:pt x="4121" y="8549"/>
                </a:cubicBezTo>
                <a:cubicBezTo>
                  <a:pt x="4145" y="9359"/>
                  <a:pt x="4835" y="10050"/>
                  <a:pt x="5669" y="10121"/>
                </a:cubicBezTo>
                <a:cubicBezTo>
                  <a:pt x="5697" y="10123"/>
                  <a:pt x="5725" y="10123"/>
                  <a:pt x="5753" y="10123"/>
                </a:cubicBezTo>
                <a:cubicBezTo>
                  <a:pt x="6666" y="10123"/>
                  <a:pt x="7383" y="9379"/>
                  <a:pt x="7383" y="8478"/>
                </a:cubicBezTo>
                <a:cubicBezTo>
                  <a:pt x="7383" y="7668"/>
                  <a:pt x="6836" y="7025"/>
                  <a:pt x="6074" y="6859"/>
                </a:cubicBezTo>
                <a:lnTo>
                  <a:pt x="6074" y="5430"/>
                </a:lnTo>
                <a:lnTo>
                  <a:pt x="9503" y="5430"/>
                </a:lnTo>
                <a:lnTo>
                  <a:pt x="9503" y="6859"/>
                </a:lnTo>
                <a:cubicBezTo>
                  <a:pt x="8741" y="7025"/>
                  <a:pt x="8169" y="7740"/>
                  <a:pt x="8193" y="8573"/>
                </a:cubicBezTo>
                <a:cubicBezTo>
                  <a:pt x="8217" y="9407"/>
                  <a:pt x="8908" y="10074"/>
                  <a:pt x="9741" y="10145"/>
                </a:cubicBezTo>
                <a:cubicBezTo>
                  <a:pt x="9769" y="10146"/>
                  <a:pt x="9798" y="10147"/>
                  <a:pt x="9826" y="10147"/>
                </a:cubicBezTo>
                <a:cubicBezTo>
                  <a:pt x="10740" y="10147"/>
                  <a:pt x="11480" y="9403"/>
                  <a:pt x="11480" y="8502"/>
                </a:cubicBezTo>
                <a:cubicBezTo>
                  <a:pt x="11503" y="7645"/>
                  <a:pt x="10932" y="6978"/>
                  <a:pt x="10194" y="6811"/>
                </a:cubicBezTo>
                <a:lnTo>
                  <a:pt x="10194" y="4739"/>
                </a:lnTo>
                <a:lnTo>
                  <a:pt x="6074" y="4739"/>
                </a:lnTo>
                <a:lnTo>
                  <a:pt x="6074" y="3215"/>
                </a:lnTo>
                <a:lnTo>
                  <a:pt x="7598" y="3215"/>
                </a:lnTo>
                <a:lnTo>
                  <a:pt x="5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49" name="Google Shape;22649;p86"/>
          <p:cNvGrpSpPr/>
          <p:nvPr/>
        </p:nvGrpSpPr>
        <p:grpSpPr>
          <a:xfrm>
            <a:off x="7711330" y="4129767"/>
            <a:ext cx="339122" cy="339122"/>
            <a:chOff x="7025530" y="4129767"/>
            <a:chExt cx="339122" cy="339122"/>
          </a:xfrm>
        </p:grpSpPr>
        <p:sp>
          <p:nvSpPr>
            <p:cNvPr id="22650" name="Google Shape;22650;p86"/>
            <p:cNvSpPr/>
            <p:nvPr/>
          </p:nvSpPr>
          <p:spPr>
            <a:xfrm>
              <a:off x="7128528" y="4233442"/>
              <a:ext cx="131743" cy="131743"/>
            </a:xfrm>
            <a:custGeom>
              <a:rect b="b" l="l" r="r" t="t"/>
              <a:pathLst>
                <a:path extrusionOk="0" h="4478" w="4478">
                  <a:moveTo>
                    <a:pt x="2239" y="691"/>
                  </a:moveTo>
                  <a:cubicBezTo>
                    <a:pt x="3072" y="691"/>
                    <a:pt x="3787" y="1406"/>
                    <a:pt x="3787" y="2239"/>
                  </a:cubicBezTo>
                  <a:cubicBezTo>
                    <a:pt x="3810" y="3073"/>
                    <a:pt x="3096" y="3787"/>
                    <a:pt x="2239" y="3787"/>
                  </a:cubicBezTo>
                  <a:cubicBezTo>
                    <a:pt x="1381" y="3787"/>
                    <a:pt x="691" y="3073"/>
                    <a:pt x="691" y="2239"/>
                  </a:cubicBezTo>
                  <a:cubicBezTo>
                    <a:pt x="691" y="1382"/>
                    <a:pt x="1405" y="691"/>
                    <a:pt x="2239" y="691"/>
                  </a:cubicBezTo>
                  <a:close/>
                  <a:moveTo>
                    <a:pt x="2239" y="1"/>
                  </a:moveTo>
                  <a:cubicBezTo>
                    <a:pt x="1024" y="1"/>
                    <a:pt x="0" y="1025"/>
                    <a:pt x="0" y="2239"/>
                  </a:cubicBezTo>
                  <a:cubicBezTo>
                    <a:pt x="0" y="3454"/>
                    <a:pt x="1024" y="4478"/>
                    <a:pt x="2239" y="4478"/>
                  </a:cubicBezTo>
                  <a:cubicBezTo>
                    <a:pt x="3453" y="4478"/>
                    <a:pt x="4477" y="3477"/>
                    <a:pt x="4477" y="2239"/>
                  </a:cubicBezTo>
                  <a:cubicBezTo>
                    <a:pt x="4477" y="1025"/>
                    <a:pt x="3453" y="1"/>
                    <a:pt x="2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51" name="Google Shape;22651;p86"/>
            <p:cNvSpPr/>
            <p:nvPr/>
          </p:nvSpPr>
          <p:spPr>
            <a:xfrm>
              <a:off x="7025530" y="4309815"/>
              <a:ext cx="157662" cy="158368"/>
            </a:xfrm>
            <a:custGeom>
              <a:rect b="b" l="l" r="r" t="t"/>
              <a:pathLst>
                <a:path extrusionOk="0" h="5383" w="5359">
                  <a:moveTo>
                    <a:pt x="2358" y="691"/>
                  </a:moveTo>
                  <a:cubicBezTo>
                    <a:pt x="2715" y="1834"/>
                    <a:pt x="3596" y="2715"/>
                    <a:pt x="4692" y="3049"/>
                  </a:cubicBezTo>
                  <a:lnTo>
                    <a:pt x="4692" y="4597"/>
                  </a:lnTo>
                  <a:cubicBezTo>
                    <a:pt x="2739" y="4168"/>
                    <a:pt x="1215" y="2620"/>
                    <a:pt x="810" y="691"/>
                  </a:cubicBezTo>
                  <a:close/>
                  <a:moveTo>
                    <a:pt x="0" y="0"/>
                  </a:moveTo>
                  <a:lnTo>
                    <a:pt x="48" y="381"/>
                  </a:lnTo>
                  <a:cubicBezTo>
                    <a:pt x="381" y="2953"/>
                    <a:pt x="2406" y="4978"/>
                    <a:pt x="4978" y="5335"/>
                  </a:cubicBezTo>
                  <a:lnTo>
                    <a:pt x="5359" y="5382"/>
                  </a:lnTo>
                  <a:lnTo>
                    <a:pt x="5359" y="2548"/>
                  </a:lnTo>
                  <a:lnTo>
                    <a:pt x="5073" y="2477"/>
                  </a:lnTo>
                  <a:cubicBezTo>
                    <a:pt x="4025" y="2215"/>
                    <a:pt x="3192" y="1358"/>
                    <a:pt x="2906" y="286"/>
                  </a:cubicBezTo>
                  <a:lnTo>
                    <a:pt x="28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52" name="Google Shape;22652;p86"/>
            <p:cNvSpPr/>
            <p:nvPr/>
          </p:nvSpPr>
          <p:spPr>
            <a:xfrm>
              <a:off x="7206991" y="4129767"/>
              <a:ext cx="157662" cy="157662"/>
            </a:xfrm>
            <a:custGeom>
              <a:rect b="b" l="l" r="r" t="t"/>
              <a:pathLst>
                <a:path extrusionOk="0" h="5359" w="5359">
                  <a:moveTo>
                    <a:pt x="643" y="762"/>
                  </a:moveTo>
                  <a:cubicBezTo>
                    <a:pt x="2572" y="1191"/>
                    <a:pt x="4120" y="2715"/>
                    <a:pt x="4549" y="4668"/>
                  </a:cubicBezTo>
                  <a:lnTo>
                    <a:pt x="3001" y="4668"/>
                  </a:lnTo>
                  <a:cubicBezTo>
                    <a:pt x="2810" y="4120"/>
                    <a:pt x="2525" y="3620"/>
                    <a:pt x="2096" y="3215"/>
                  </a:cubicBezTo>
                  <a:cubicBezTo>
                    <a:pt x="1691" y="2786"/>
                    <a:pt x="1191" y="2501"/>
                    <a:pt x="643" y="2310"/>
                  </a:cubicBezTo>
                  <a:lnTo>
                    <a:pt x="643" y="762"/>
                  </a:lnTo>
                  <a:close/>
                  <a:moveTo>
                    <a:pt x="0" y="0"/>
                  </a:moveTo>
                  <a:lnTo>
                    <a:pt x="0" y="2858"/>
                  </a:lnTo>
                  <a:lnTo>
                    <a:pt x="262" y="2905"/>
                  </a:lnTo>
                  <a:cubicBezTo>
                    <a:pt x="1334" y="3144"/>
                    <a:pt x="2167" y="4025"/>
                    <a:pt x="2429" y="5096"/>
                  </a:cubicBezTo>
                  <a:lnTo>
                    <a:pt x="2501" y="5358"/>
                  </a:lnTo>
                  <a:lnTo>
                    <a:pt x="5359" y="5358"/>
                  </a:lnTo>
                  <a:lnTo>
                    <a:pt x="5287" y="4977"/>
                  </a:lnTo>
                  <a:cubicBezTo>
                    <a:pt x="4930" y="2405"/>
                    <a:pt x="2906" y="405"/>
                    <a:pt x="381" y="48"/>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53" name="Google Shape;22653;p86"/>
            <p:cNvSpPr/>
            <p:nvPr/>
          </p:nvSpPr>
          <p:spPr>
            <a:xfrm>
              <a:off x="7025530" y="4129767"/>
              <a:ext cx="157662" cy="157662"/>
            </a:xfrm>
            <a:custGeom>
              <a:rect b="b" l="l" r="r" t="t"/>
              <a:pathLst>
                <a:path extrusionOk="0" h="5359" w="5359">
                  <a:moveTo>
                    <a:pt x="4692" y="762"/>
                  </a:moveTo>
                  <a:lnTo>
                    <a:pt x="4692" y="2310"/>
                  </a:lnTo>
                  <a:cubicBezTo>
                    <a:pt x="4168" y="2501"/>
                    <a:pt x="3668" y="2786"/>
                    <a:pt x="3239" y="3215"/>
                  </a:cubicBezTo>
                  <a:cubicBezTo>
                    <a:pt x="2834" y="3620"/>
                    <a:pt x="2525" y="4144"/>
                    <a:pt x="2358" y="4668"/>
                  </a:cubicBezTo>
                  <a:lnTo>
                    <a:pt x="810" y="4668"/>
                  </a:lnTo>
                  <a:cubicBezTo>
                    <a:pt x="1215" y="2739"/>
                    <a:pt x="2763" y="1191"/>
                    <a:pt x="4692" y="762"/>
                  </a:cubicBezTo>
                  <a:close/>
                  <a:moveTo>
                    <a:pt x="5359" y="0"/>
                  </a:moveTo>
                  <a:lnTo>
                    <a:pt x="4978" y="48"/>
                  </a:lnTo>
                  <a:cubicBezTo>
                    <a:pt x="2406" y="405"/>
                    <a:pt x="381" y="2405"/>
                    <a:pt x="48" y="4977"/>
                  </a:cubicBezTo>
                  <a:lnTo>
                    <a:pt x="0" y="5358"/>
                  </a:lnTo>
                  <a:lnTo>
                    <a:pt x="2858" y="5358"/>
                  </a:lnTo>
                  <a:lnTo>
                    <a:pt x="2906" y="5096"/>
                  </a:lnTo>
                  <a:cubicBezTo>
                    <a:pt x="3144" y="4025"/>
                    <a:pt x="4025" y="3144"/>
                    <a:pt x="5073" y="2905"/>
                  </a:cubicBezTo>
                  <a:lnTo>
                    <a:pt x="5359" y="2858"/>
                  </a:ln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54" name="Google Shape;22654;p86"/>
            <p:cNvSpPr/>
            <p:nvPr/>
          </p:nvSpPr>
          <p:spPr>
            <a:xfrm>
              <a:off x="7205578" y="4309815"/>
              <a:ext cx="157662" cy="159074"/>
            </a:xfrm>
            <a:custGeom>
              <a:rect b="b" l="l" r="r" t="t"/>
              <a:pathLst>
                <a:path extrusionOk="0" h="5407" w="5359">
                  <a:moveTo>
                    <a:pt x="4597" y="691"/>
                  </a:moveTo>
                  <a:cubicBezTo>
                    <a:pt x="4216" y="2620"/>
                    <a:pt x="2668" y="4168"/>
                    <a:pt x="691" y="4597"/>
                  </a:cubicBezTo>
                  <a:lnTo>
                    <a:pt x="691" y="3049"/>
                  </a:lnTo>
                  <a:cubicBezTo>
                    <a:pt x="1834" y="2691"/>
                    <a:pt x="2716" y="1786"/>
                    <a:pt x="3049" y="691"/>
                  </a:cubicBezTo>
                  <a:close/>
                  <a:moveTo>
                    <a:pt x="2501" y="0"/>
                  </a:moveTo>
                  <a:lnTo>
                    <a:pt x="2454" y="286"/>
                  </a:lnTo>
                  <a:cubicBezTo>
                    <a:pt x="2215" y="1358"/>
                    <a:pt x="1334" y="2215"/>
                    <a:pt x="286" y="2477"/>
                  </a:cubicBezTo>
                  <a:lnTo>
                    <a:pt x="1" y="2548"/>
                  </a:lnTo>
                  <a:lnTo>
                    <a:pt x="1" y="5406"/>
                  </a:lnTo>
                  <a:lnTo>
                    <a:pt x="406" y="5335"/>
                  </a:lnTo>
                  <a:cubicBezTo>
                    <a:pt x="2954" y="4978"/>
                    <a:pt x="4978" y="2953"/>
                    <a:pt x="5311" y="405"/>
                  </a:cubicBez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658" name="Shape 22658"/>
        <p:cNvGrpSpPr/>
        <p:nvPr/>
      </p:nvGrpSpPr>
      <p:grpSpPr>
        <a:xfrm>
          <a:off x="0" y="0"/>
          <a:ext cx="0" cy="0"/>
          <a:chOff x="0" y="0"/>
          <a:chExt cx="0" cy="0"/>
        </a:xfrm>
      </p:grpSpPr>
      <p:sp>
        <p:nvSpPr>
          <p:cNvPr id="22659" name="Google Shape;22659;p87"/>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22660" name="Google Shape;22660;p87"/>
          <p:cNvGrpSpPr/>
          <p:nvPr/>
        </p:nvGrpSpPr>
        <p:grpSpPr>
          <a:xfrm>
            <a:off x="1071388" y="1943950"/>
            <a:ext cx="341804" cy="341957"/>
            <a:chOff x="1757188" y="1943950"/>
            <a:chExt cx="341804" cy="341957"/>
          </a:xfrm>
        </p:grpSpPr>
        <p:sp>
          <p:nvSpPr>
            <p:cNvPr id="22661" name="Google Shape;22661;p87"/>
            <p:cNvSpPr/>
            <p:nvPr/>
          </p:nvSpPr>
          <p:spPr>
            <a:xfrm>
              <a:off x="1757188" y="2060545"/>
              <a:ext cx="341804" cy="107372"/>
            </a:xfrm>
            <a:custGeom>
              <a:rect b="b" l="l" r="r" t="t"/>
              <a:pathLst>
                <a:path extrusionOk="0" h="3621" w="11527">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87"/>
            <p:cNvSpPr/>
            <p:nvPr/>
          </p:nvSpPr>
          <p:spPr>
            <a:xfrm>
              <a:off x="1793898" y="1943950"/>
              <a:ext cx="98891" cy="97557"/>
            </a:xfrm>
            <a:custGeom>
              <a:rect b="b" l="l" r="r" t="t"/>
              <a:pathLst>
                <a:path extrusionOk="0" h="3290" w="3335">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87"/>
            <p:cNvSpPr/>
            <p:nvPr/>
          </p:nvSpPr>
          <p:spPr>
            <a:xfrm>
              <a:off x="1966923" y="1943950"/>
              <a:ext cx="98891" cy="97557"/>
            </a:xfrm>
            <a:custGeom>
              <a:rect b="b" l="l" r="r" t="t"/>
              <a:pathLst>
                <a:path extrusionOk="0" h="3290" w="3335">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87"/>
            <p:cNvSpPr/>
            <p:nvPr/>
          </p:nvSpPr>
          <p:spPr>
            <a:xfrm>
              <a:off x="1879358" y="2188350"/>
              <a:ext cx="98891" cy="97557"/>
            </a:xfrm>
            <a:custGeom>
              <a:rect b="b" l="l" r="r" t="t"/>
              <a:pathLst>
                <a:path extrusionOk="0" h="3290" w="3335">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65" name="Google Shape;22665;p87"/>
          <p:cNvGrpSpPr/>
          <p:nvPr/>
        </p:nvGrpSpPr>
        <p:grpSpPr>
          <a:xfrm>
            <a:off x="1816255" y="1932711"/>
            <a:ext cx="341836" cy="310762"/>
            <a:chOff x="2349655" y="1932711"/>
            <a:chExt cx="341836" cy="310762"/>
          </a:xfrm>
        </p:grpSpPr>
        <p:sp>
          <p:nvSpPr>
            <p:cNvPr id="22666" name="Google Shape;22666;p87"/>
            <p:cNvSpPr/>
            <p:nvPr/>
          </p:nvSpPr>
          <p:spPr>
            <a:xfrm>
              <a:off x="2349655" y="1949673"/>
              <a:ext cx="90440" cy="63634"/>
            </a:xfrm>
            <a:custGeom>
              <a:rect b="b" l="l" r="r" t="t"/>
              <a:pathLst>
                <a:path extrusionOk="0" h="2146" w="305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87"/>
            <p:cNvSpPr/>
            <p:nvPr/>
          </p:nvSpPr>
          <p:spPr>
            <a:xfrm>
              <a:off x="2459134" y="1932711"/>
              <a:ext cx="129255" cy="95362"/>
            </a:xfrm>
            <a:custGeom>
              <a:rect b="b" l="l" r="r" t="t"/>
              <a:pathLst>
                <a:path extrusionOk="0" h="3216" w="4359">
                  <a:moveTo>
                    <a:pt x="2048" y="1"/>
                  </a:moveTo>
                  <a:lnTo>
                    <a:pt x="2048" y="811"/>
                  </a:lnTo>
                  <a:lnTo>
                    <a:pt x="0" y="811"/>
                  </a:lnTo>
                  <a:lnTo>
                    <a:pt x="0" y="2406"/>
                  </a:lnTo>
                  <a:lnTo>
                    <a:pt x="2048" y="2406"/>
                  </a:lnTo>
                  <a:lnTo>
                    <a:pt x="2048" y="3216"/>
                  </a:lnTo>
                  <a:lnTo>
                    <a:pt x="4358" y="159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87"/>
            <p:cNvSpPr/>
            <p:nvPr/>
          </p:nvSpPr>
          <p:spPr>
            <a:xfrm>
              <a:off x="2349655" y="2057728"/>
              <a:ext cx="90440" cy="63723"/>
            </a:xfrm>
            <a:custGeom>
              <a:rect b="b" l="l" r="r" t="t"/>
              <a:pathLst>
                <a:path extrusionOk="0" h="2149" w="305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87"/>
            <p:cNvSpPr/>
            <p:nvPr/>
          </p:nvSpPr>
          <p:spPr>
            <a:xfrm>
              <a:off x="2459134" y="2043584"/>
              <a:ext cx="180080" cy="91834"/>
            </a:xfrm>
            <a:custGeom>
              <a:rect b="b" l="l" r="r" t="t"/>
              <a:pathLst>
                <a:path extrusionOk="0" h="3097" w="6073">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87"/>
            <p:cNvSpPr/>
            <p:nvPr/>
          </p:nvSpPr>
          <p:spPr>
            <a:xfrm>
              <a:off x="2349655" y="2165754"/>
              <a:ext cx="90440" cy="63634"/>
            </a:xfrm>
            <a:custGeom>
              <a:rect b="b" l="l" r="r" t="t"/>
              <a:pathLst>
                <a:path extrusionOk="0" h="2146" w="305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87"/>
            <p:cNvSpPr/>
            <p:nvPr/>
          </p:nvSpPr>
          <p:spPr>
            <a:xfrm>
              <a:off x="2459134" y="2151639"/>
              <a:ext cx="232357" cy="91834"/>
            </a:xfrm>
            <a:custGeom>
              <a:rect b="b" l="l" r="r" t="t"/>
              <a:pathLst>
                <a:path extrusionOk="0" h="3097" w="7836">
                  <a:moveTo>
                    <a:pt x="5668" y="0"/>
                  </a:moveTo>
                  <a:lnTo>
                    <a:pt x="5668" y="762"/>
                  </a:lnTo>
                  <a:lnTo>
                    <a:pt x="0" y="762"/>
                  </a:lnTo>
                  <a:lnTo>
                    <a:pt x="0" y="2310"/>
                  </a:lnTo>
                  <a:lnTo>
                    <a:pt x="5668" y="2310"/>
                  </a:lnTo>
                  <a:lnTo>
                    <a:pt x="5668" y="3096"/>
                  </a:lnTo>
                  <a:lnTo>
                    <a:pt x="7835" y="1548"/>
                  </a:lnTo>
                  <a:lnTo>
                    <a:pt x="5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2" name="Google Shape;22672;p87"/>
          <p:cNvGrpSpPr/>
          <p:nvPr/>
        </p:nvGrpSpPr>
        <p:grpSpPr>
          <a:xfrm>
            <a:off x="2586565" y="1943327"/>
            <a:ext cx="307200" cy="340386"/>
            <a:chOff x="2967565" y="1943327"/>
            <a:chExt cx="307200" cy="340386"/>
          </a:xfrm>
        </p:grpSpPr>
        <p:sp>
          <p:nvSpPr>
            <p:cNvPr id="22673" name="Google Shape;22673;p87"/>
            <p:cNvSpPr/>
            <p:nvPr/>
          </p:nvSpPr>
          <p:spPr>
            <a:xfrm>
              <a:off x="3030429" y="2095862"/>
              <a:ext cx="182215" cy="49460"/>
            </a:xfrm>
            <a:custGeom>
              <a:rect b="b" l="l" r="r" t="t"/>
              <a:pathLst>
                <a:path extrusionOk="0" h="1668" w="6145">
                  <a:moveTo>
                    <a:pt x="738" y="0"/>
                  </a:moveTo>
                  <a:lnTo>
                    <a:pt x="0" y="1667"/>
                  </a:lnTo>
                  <a:lnTo>
                    <a:pt x="6144" y="1667"/>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87"/>
            <p:cNvSpPr/>
            <p:nvPr/>
          </p:nvSpPr>
          <p:spPr>
            <a:xfrm>
              <a:off x="3061476" y="2027364"/>
              <a:ext cx="120804" cy="49460"/>
            </a:xfrm>
            <a:custGeom>
              <a:rect b="b" l="l" r="r" t="t"/>
              <a:pathLst>
                <a:path extrusionOk="0" h="1668" w="4074">
                  <a:moveTo>
                    <a:pt x="763" y="0"/>
                  </a:moveTo>
                  <a:lnTo>
                    <a:pt x="1" y="1667"/>
                  </a:lnTo>
                  <a:lnTo>
                    <a:pt x="4073" y="1667"/>
                  </a:lnTo>
                  <a:lnTo>
                    <a:pt x="3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87"/>
            <p:cNvSpPr/>
            <p:nvPr/>
          </p:nvSpPr>
          <p:spPr>
            <a:xfrm>
              <a:off x="2998641" y="2165754"/>
              <a:ext cx="245048" cy="49460"/>
            </a:xfrm>
            <a:custGeom>
              <a:rect b="b" l="l" r="r" t="t"/>
              <a:pathLst>
                <a:path extrusionOk="0" h="1668" w="8264">
                  <a:moveTo>
                    <a:pt x="739" y="1"/>
                  </a:moveTo>
                  <a:lnTo>
                    <a:pt x="0" y="1668"/>
                  </a:lnTo>
                  <a:lnTo>
                    <a:pt x="8264" y="1668"/>
                  </a:lnTo>
                  <a:lnTo>
                    <a:pt x="75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87"/>
            <p:cNvSpPr/>
            <p:nvPr/>
          </p:nvSpPr>
          <p:spPr>
            <a:xfrm>
              <a:off x="3091841" y="1943327"/>
              <a:ext cx="58653" cy="64287"/>
            </a:xfrm>
            <a:custGeom>
              <a:rect b="b" l="l" r="r" t="t"/>
              <a:pathLst>
                <a:path extrusionOk="0" h="2168" w="1978">
                  <a:moveTo>
                    <a:pt x="1001" y="0"/>
                  </a:moveTo>
                  <a:lnTo>
                    <a:pt x="1" y="2167"/>
                  </a:lnTo>
                  <a:lnTo>
                    <a:pt x="1977" y="2167"/>
                  </a:lnTo>
                  <a:lnTo>
                    <a:pt x="1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87"/>
            <p:cNvSpPr/>
            <p:nvPr/>
          </p:nvSpPr>
          <p:spPr>
            <a:xfrm>
              <a:off x="2967565" y="2234253"/>
              <a:ext cx="307200" cy="49460"/>
            </a:xfrm>
            <a:custGeom>
              <a:rect b="b" l="l" r="r" t="t"/>
              <a:pathLst>
                <a:path extrusionOk="0" h="1668" w="10360">
                  <a:moveTo>
                    <a:pt x="739" y="1"/>
                  </a:moveTo>
                  <a:lnTo>
                    <a:pt x="1" y="1668"/>
                  </a:lnTo>
                  <a:lnTo>
                    <a:pt x="10360" y="1668"/>
                  </a:lnTo>
                  <a:lnTo>
                    <a:pt x="96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8" name="Google Shape;22678;p87"/>
          <p:cNvGrpSpPr/>
          <p:nvPr/>
        </p:nvGrpSpPr>
        <p:grpSpPr>
          <a:xfrm>
            <a:off x="3274232" y="1939087"/>
            <a:ext cx="340411" cy="339675"/>
            <a:chOff x="3502832" y="1939087"/>
            <a:chExt cx="340411" cy="339675"/>
          </a:xfrm>
        </p:grpSpPr>
        <p:sp>
          <p:nvSpPr>
            <p:cNvPr id="22679" name="Google Shape;22679;p87"/>
            <p:cNvSpPr/>
            <p:nvPr/>
          </p:nvSpPr>
          <p:spPr>
            <a:xfrm>
              <a:off x="3578417" y="2091622"/>
              <a:ext cx="187137" cy="31787"/>
            </a:xfrm>
            <a:custGeom>
              <a:rect b="b" l="l" r="r" t="t"/>
              <a:pathLst>
                <a:path extrusionOk="0" h="1072" w="6311">
                  <a:moveTo>
                    <a:pt x="0" y="0"/>
                  </a:moveTo>
                  <a:lnTo>
                    <a:pt x="0" y="1072"/>
                  </a:lnTo>
                  <a:lnTo>
                    <a:pt x="6311" y="1072"/>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87"/>
            <p:cNvSpPr/>
            <p:nvPr/>
          </p:nvSpPr>
          <p:spPr>
            <a:xfrm>
              <a:off x="3552975" y="2142447"/>
              <a:ext cx="239414" cy="31817"/>
            </a:xfrm>
            <a:custGeom>
              <a:rect b="b" l="l" r="r" t="t"/>
              <a:pathLst>
                <a:path extrusionOk="0" h="1073" w="8074">
                  <a:moveTo>
                    <a:pt x="1" y="1"/>
                  </a:moveTo>
                  <a:lnTo>
                    <a:pt x="1" y="1072"/>
                  </a:lnTo>
                  <a:lnTo>
                    <a:pt x="8074" y="1072"/>
                  </a:lnTo>
                  <a:lnTo>
                    <a:pt x="80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87"/>
            <p:cNvSpPr/>
            <p:nvPr/>
          </p:nvSpPr>
          <p:spPr>
            <a:xfrm>
              <a:off x="3528986" y="2194725"/>
              <a:ext cx="286710" cy="31787"/>
            </a:xfrm>
            <a:custGeom>
              <a:rect b="b" l="l" r="r" t="t"/>
              <a:pathLst>
                <a:path extrusionOk="0" h="1072" w="9669">
                  <a:moveTo>
                    <a:pt x="0" y="0"/>
                  </a:moveTo>
                  <a:lnTo>
                    <a:pt x="0" y="1072"/>
                  </a:lnTo>
                  <a:lnTo>
                    <a:pt x="9669" y="1072"/>
                  </a:lnTo>
                  <a:lnTo>
                    <a:pt x="96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87"/>
            <p:cNvSpPr/>
            <p:nvPr/>
          </p:nvSpPr>
          <p:spPr>
            <a:xfrm>
              <a:off x="3606647" y="1939087"/>
              <a:ext cx="161043" cy="132072"/>
            </a:xfrm>
            <a:custGeom>
              <a:rect b="b" l="l" r="r" t="t"/>
              <a:pathLst>
                <a:path extrusionOk="0" h="4454" w="5431">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87"/>
            <p:cNvSpPr/>
            <p:nvPr/>
          </p:nvSpPr>
          <p:spPr>
            <a:xfrm>
              <a:off x="3502832" y="2246974"/>
              <a:ext cx="340411" cy="31787"/>
            </a:xfrm>
            <a:custGeom>
              <a:rect b="b" l="l" r="r" t="t"/>
              <a:pathLst>
                <a:path extrusionOk="0" h="1072" w="11480">
                  <a:moveTo>
                    <a:pt x="1" y="0"/>
                  </a:moveTo>
                  <a:lnTo>
                    <a:pt x="1" y="1072"/>
                  </a:lnTo>
                  <a:lnTo>
                    <a:pt x="11479" y="1072"/>
                  </a:lnTo>
                  <a:lnTo>
                    <a:pt x="114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4" name="Google Shape;22684;p87"/>
          <p:cNvGrpSpPr/>
          <p:nvPr/>
        </p:nvGrpSpPr>
        <p:grpSpPr>
          <a:xfrm>
            <a:off x="4042436" y="1946856"/>
            <a:ext cx="341808" cy="341808"/>
            <a:chOff x="4118636" y="1946856"/>
            <a:chExt cx="341808" cy="341808"/>
          </a:xfrm>
        </p:grpSpPr>
        <p:sp>
          <p:nvSpPr>
            <p:cNvPr id="22685" name="Google Shape;22685;p87"/>
            <p:cNvSpPr/>
            <p:nvPr/>
          </p:nvSpPr>
          <p:spPr>
            <a:xfrm>
              <a:off x="4159587" y="2127621"/>
              <a:ext cx="120063" cy="120093"/>
            </a:xfrm>
            <a:custGeom>
              <a:rect b="b" l="l" r="r" t="t"/>
              <a:pathLst>
                <a:path extrusionOk="0" h="4050" w="4049">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87"/>
            <p:cNvSpPr/>
            <p:nvPr/>
          </p:nvSpPr>
          <p:spPr>
            <a:xfrm>
              <a:off x="4299401" y="2127621"/>
              <a:ext cx="161043" cy="161043"/>
            </a:xfrm>
            <a:custGeom>
              <a:rect b="b" l="l" r="r" t="t"/>
              <a:pathLst>
                <a:path extrusionOk="0" h="5431" w="5431">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87"/>
            <p:cNvSpPr/>
            <p:nvPr/>
          </p:nvSpPr>
          <p:spPr>
            <a:xfrm>
              <a:off x="4118636" y="1946856"/>
              <a:ext cx="161725" cy="160331"/>
            </a:xfrm>
            <a:custGeom>
              <a:rect b="b" l="l" r="r" t="t"/>
              <a:pathLst>
                <a:path extrusionOk="0" h="5407" w="5454">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87"/>
            <p:cNvSpPr/>
            <p:nvPr/>
          </p:nvSpPr>
          <p:spPr>
            <a:xfrm>
              <a:off x="4300824" y="1987095"/>
              <a:ext cx="120063" cy="120093"/>
            </a:xfrm>
            <a:custGeom>
              <a:rect b="b" l="l" r="r" t="t"/>
              <a:pathLst>
                <a:path extrusionOk="0" h="4050" w="4049">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9" name="Google Shape;22689;p87"/>
          <p:cNvGrpSpPr/>
          <p:nvPr/>
        </p:nvGrpSpPr>
        <p:grpSpPr>
          <a:xfrm>
            <a:off x="4781639" y="1935558"/>
            <a:ext cx="341839" cy="343910"/>
            <a:chOff x="4705439" y="1935558"/>
            <a:chExt cx="341839" cy="343910"/>
          </a:xfrm>
        </p:grpSpPr>
        <p:sp>
          <p:nvSpPr>
            <p:cNvPr id="22690" name="Google Shape;22690;p87"/>
            <p:cNvSpPr/>
            <p:nvPr/>
          </p:nvSpPr>
          <p:spPr>
            <a:xfrm>
              <a:off x="4788082" y="1996287"/>
              <a:ext cx="177974" cy="221741"/>
            </a:xfrm>
            <a:custGeom>
              <a:rect b="b" l="l" r="r" t="t"/>
              <a:pathLst>
                <a:path extrusionOk="0" h="7478" w="6002">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87"/>
            <p:cNvSpPr/>
            <p:nvPr/>
          </p:nvSpPr>
          <p:spPr>
            <a:xfrm>
              <a:off x="4705439" y="1935558"/>
              <a:ext cx="62893" cy="340381"/>
            </a:xfrm>
            <a:custGeom>
              <a:rect b="b" l="l" r="r" t="t"/>
              <a:pathLst>
                <a:path extrusionOk="0" h="11479" w="2121">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87"/>
            <p:cNvSpPr/>
            <p:nvPr/>
          </p:nvSpPr>
          <p:spPr>
            <a:xfrm>
              <a:off x="4984386" y="1936952"/>
              <a:ext cx="62893" cy="342516"/>
            </a:xfrm>
            <a:custGeom>
              <a:rect b="b" l="l" r="r" t="t"/>
              <a:pathLst>
                <a:path extrusionOk="0" h="11551" w="2121">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93" name="Google Shape;22693;p87"/>
          <p:cNvSpPr/>
          <p:nvPr/>
        </p:nvSpPr>
        <p:spPr>
          <a:xfrm>
            <a:off x="5518768" y="1930606"/>
            <a:ext cx="340381" cy="341804"/>
          </a:xfrm>
          <a:custGeom>
            <a:rect b="b" l="l" r="r" t="t"/>
            <a:pathLst>
              <a:path extrusionOk="0" h="11527" w="11479">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94" name="Google Shape;22694;p87"/>
          <p:cNvGrpSpPr/>
          <p:nvPr/>
        </p:nvGrpSpPr>
        <p:grpSpPr>
          <a:xfrm>
            <a:off x="6262241" y="1992759"/>
            <a:ext cx="341809" cy="276839"/>
            <a:chOff x="5881241" y="1992759"/>
            <a:chExt cx="341809" cy="276839"/>
          </a:xfrm>
        </p:grpSpPr>
        <p:sp>
          <p:nvSpPr>
            <p:cNvPr id="22695" name="Google Shape;22695;p87"/>
            <p:cNvSpPr/>
            <p:nvPr/>
          </p:nvSpPr>
          <p:spPr>
            <a:xfrm>
              <a:off x="5881241" y="2032998"/>
              <a:ext cx="240126" cy="63575"/>
            </a:xfrm>
            <a:custGeom>
              <a:rect b="b" l="l" r="r" t="t"/>
              <a:pathLst>
                <a:path extrusionOk="0" h="2144" w="8098">
                  <a:moveTo>
                    <a:pt x="0" y="1"/>
                  </a:moveTo>
                  <a:lnTo>
                    <a:pt x="0" y="2144"/>
                  </a:lnTo>
                  <a:lnTo>
                    <a:pt x="7025" y="2144"/>
                  </a:lnTo>
                  <a:lnTo>
                    <a:pt x="8097" y="1072"/>
                  </a:lnTo>
                  <a:lnTo>
                    <a:pt x="70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87"/>
            <p:cNvSpPr/>
            <p:nvPr/>
          </p:nvSpPr>
          <p:spPr>
            <a:xfrm>
              <a:off x="6117784" y="2032998"/>
              <a:ext cx="105266" cy="63575"/>
            </a:xfrm>
            <a:custGeom>
              <a:rect b="b" l="l" r="r" t="t"/>
              <a:pathLst>
                <a:path extrusionOk="0" h="2144" w="3550">
                  <a:moveTo>
                    <a:pt x="1" y="1"/>
                  </a:moveTo>
                  <a:lnTo>
                    <a:pt x="1073" y="1072"/>
                  </a:lnTo>
                  <a:lnTo>
                    <a:pt x="1" y="2144"/>
                  </a:lnTo>
                  <a:lnTo>
                    <a:pt x="3549" y="2144"/>
                  </a:lnTo>
                  <a:lnTo>
                    <a:pt x="35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87"/>
            <p:cNvSpPr/>
            <p:nvPr/>
          </p:nvSpPr>
          <p:spPr>
            <a:xfrm>
              <a:off x="5882635" y="2119851"/>
              <a:ext cx="188590" cy="63605"/>
            </a:xfrm>
            <a:custGeom>
              <a:rect b="b" l="l" r="r" t="t"/>
              <a:pathLst>
                <a:path extrusionOk="0" h="2145" w="6360">
                  <a:moveTo>
                    <a:pt x="1" y="1"/>
                  </a:moveTo>
                  <a:lnTo>
                    <a:pt x="1" y="2144"/>
                  </a:lnTo>
                  <a:lnTo>
                    <a:pt x="5288" y="2144"/>
                  </a:lnTo>
                  <a:lnTo>
                    <a:pt x="6359" y="1072"/>
                  </a:lnTo>
                  <a:lnTo>
                    <a:pt x="52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87"/>
            <p:cNvSpPr/>
            <p:nvPr/>
          </p:nvSpPr>
          <p:spPr>
            <a:xfrm>
              <a:off x="6067670" y="2119851"/>
              <a:ext cx="155379" cy="63605"/>
            </a:xfrm>
            <a:custGeom>
              <a:rect b="b" l="l" r="r" t="t"/>
              <a:pathLst>
                <a:path extrusionOk="0" h="2145" w="5240">
                  <a:moveTo>
                    <a:pt x="0" y="1"/>
                  </a:moveTo>
                  <a:lnTo>
                    <a:pt x="1072" y="1072"/>
                  </a:lnTo>
                  <a:lnTo>
                    <a:pt x="0" y="2144"/>
                  </a:lnTo>
                  <a:lnTo>
                    <a:pt x="5239" y="2144"/>
                  </a:lnTo>
                  <a:lnTo>
                    <a:pt x="5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87"/>
            <p:cNvSpPr/>
            <p:nvPr/>
          </p:nvSpPr>
          <p:spPr>
            <a:xfrm>
              <a:off x="5881923" y="2206023"/>
              <a:ext cx="131390" cy="63575"/>
            </a:xfrm>
            <a:custGeom>
              <a:rect b="b" l="l" r="r" t="t"/>
              <a:pathLst>
                <a:path extrusionOk="0" h="2144" w="4431">
                  <a:moveTo>
                    <a:pt x="1" y="0"/>
                  </a:moveTo>
                  <a:lnTo>
                    <a:pt x="1" y="2143"/>
                  </a:lnTo>
                  <a:lnTo>
                    <a:pt x="3359" y="2143"/>
                  </a:lnTo>
                  <a:lnTo>
                    <a:pt x="4430" y="1072"/>
                  </a:lnTo>
                  <a:lnTo>
                    <a:pt x="3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87"/>
            <p:cNvSpPr/>
            <p:nvPr/>
          </p:nvSpPr>
          <p:spPr>
            <a:xfrm>
              <a:off x="6009046" y="2206023"/>
              <a:ext cx="214002" cy="63575"/>
            </a:xfrm>
            <a:custGeom>
              <a:rect b="b" l="l" r="r" t="t"/>
              <a:pathLst>
                <a:path extrusionOk="0" h="2144" w="7217">
                  <a:moveTo>
                    <a:pt x="1" y="0"/>
                  </a:moveTo>
                  <a:lnTo>
                    <a:pt x="1072" y="1072"/>
                  </a:lnTo>
                  <a:lnTo>
                    <a:pt x="1" y="2143"/>
                  </a:lnTo>
                  <a:lnTo>
                    <a:pt x="7216" y="2143"/>
                  </a:lnTo>
                  <a:lnTo>
                    <a:pt x="72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87"/>
            <p:cNvSpPr/>
            <p:nvPr/>
          </p:nvSpPr>
          <p:spPr>
            <a:xfrm>
              <a:off x="6162293" y="1992759"/>
              <a:ext cx="60758" cy="20490"/>
            </a:xfrm>
            <a:custGeom>
              <a:rect b="b" l="l" r="r" t="t"/>
              <a:pathLst>
                <a:path extrusionOk="0" h="691" w="2049">
                  <a:moveTo>
                    <a:pt x="0" y="0"/>
                  </a:moveTo>
                  <a:lnTo>
                    <a:pt x="0" y="691"/>
                  </a:lnTo>
                  <a:lnTo>
                    <a:pt x="2048" y="691"/>
                  </a:lnTo>
                  <a:lnTo>
                    <a:pt x="20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87"/>
            <p:cNvSpPr/>
            <p:nvPr/>
          </p:nvSpPr>
          <p:spPr>
            <a:xfrm>
              <a:off x="6121342" y="1992759"/>
              <a:ext cx="20490" cy="20490"/>
            </a:xfrm>
            <a:custGeom>
              <a:rect b="b" l="l" r="r" t="t"/>
              <a:pathLst>
                <a:path extrusionOk="0" h="691" w="691">
                  <a:moveTo>
                    <a:pt x="0" y="0"/>
                  </a:moveTo>
                  <a:lnTo>
                    <a:pt x="0"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3" name="Google Shape;22703;p87"/>
          <p:cNvGrpSpPr/>
          <p:nvPr/>
        </p:nvGrpSpPr>
        <p:grpSpPr>
          <a:xfrm>
            <a:off x="6992994" y="1922125"/>
            <a:ext cx="342520" cy="340416"/>
            <a:chOff x="6459594" y="1922125"/>
            <a:chExt cx="342520" cy="340416"/>
          </a:xfrm>
        </p:grpSpPr>
        <p:sp>
          <p:nvSpPr>
            <p:cNvPr id="22704" name="Google Shape;22704;p87"/>
            <p:cNvSpPr/>
            <p:nvPr/>
          </p:nvSpPr>
          <p:spPr>
            <a:xfrm>
              <a:off x="6730059" y="2207417"/>
              <a:ext cx="71344" cy="55124"/>
            </a:xfrm>
            <a:custGeom>
              <a:rect b="b" l="l" r="r" t="t"/>
              <a:pathLst>
                <a:path extrusionOk="0" h="1859" w="2406">
                  <a:moveTo>
                    <a:pt x="0" y="1"/>
                  </a:moveTo>
                  <a:lnTo>
                    <a:pt x="0" y="1858"/>
                  </a:lnTo>
                  <a:lnTo>
                    <a:pt x="2405" y="1858"/>
                  </a:lnTo>
                  <a:lnTo>
                    <a:pt x="2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87"/>
            <p:cNvSpPr/>
            <p:nvPr/>
          </p:nvSpPr>
          <p:spPr>
            <a:xfrm>
              <a:off x="6640359" y="2207417"/>
              <a:ext cx="69239" cy="55124"/>
            </a:xfrm>
            <a:custGeom>
              <a:rect b="b" l="l" r="r" t="t"/>
              <a:pathLst>
                <a:path extrusionOk="0" h="1859" w="2335">
                  <a:moveTo>
                    <a:pt x="1" y="1"/>
                  </a:moveTo>
                  <a:lnTo>
                    <a:pt x="1"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87"/>
            <p:cNvSpPr/>
            <p:nvPr/>
          </p:nvSpPr>
          <p:spPr>
            <a:xfrm>
              <a:off x="6551400" y="2207417"/>
              <a:ext cx="69209" cy="55124"/>
            </a:xfrm>
            <a:custGeom>
              <a:rect b="b" l="l" r="r" t="t"/>
              <a:pathLst>
                <a:path extrusionOk="0" h="1859" w="2334">
                  <a:moveTo>
                    <a:pt x="0" y="1"/>
                  </a:moveTo>
                  <a:lnTo>
                    <a:pt x="0"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87"/>
            <p:cNvSpPr/>
            <p:nvPr/>
          </p:nvSpPr>
          <p:spPr>
            <a:xfrm>
              <a:off x="6460276" y="2207417"/>
              <a:ext cx="72085" cy="55124"/>
            </a:xfrm>
            <a:custGeom>
              <a:rect b="b" l="l" r="r" t="t"/>
              <a:pathLst>
                <a:path extrusionOk="0" h="1859" w="2431">
                  <a:moveTo>
                    <a:pt x="1" y="1"/>
                  </a:moveTo>
                  <a:lnTo>
                    <a:pt x="1" y="1858"/>
                  </a:lnTo>
                  <a:lnTo>
                    <a:pt x="2430" y="1858"/>
                  </a:lnTo>
                  <a:lnTo>
                    <a:pt x="2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87"/>
            <p:cNvSpPr/>
            <p:nvPr/>
          </p:nvSpPr>
          <p:spPr>
            <a:xfrm>
              <a:off x="6635407" y="2032286"/>
              <a:ext cx="78431" cy="155379"/>
            </a:xfrm>
            <a:custGeom>
              <a:rect b="b" l="l" r="r" t="t"/>
              <a:pathLst>
                <a:path extrusionOk="0" h="5240" w="2645">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87"/>
            <p:cNvSpPr/>
            <p:nvPr/>
          </p:nvSpPr>
          <p:spPr>
            <a:xfrm>
              <a:off x="6547841" y="1922125"/>
              <a:ext cx="78431" cy="265538"/>
            </a:xfrm>
            <a:custGeom>
              <a:rect b="b" l="l" r="r" t="t"/>
              <a:pathLst>
                <a:path extrusionOk="0" h="8955" w="2645">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87"/>
            <p:cNvSpPr/>
            <p:nvPr/>
          </p:nvSpPr>
          <p:spPr>
            <a:xfrm>
              <a:off x="6459594" y="2009631"/>
              <a:ext cx="78401" cy="178034"/>
            </a:xfrm>
            <a:custGeom>
              <a:rect b="b" l="l" r="r" t="t"/>
              <a:pathLst>
                <a:path extrusionOk="0" h="6004" w="2644">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87"/>
            <p:cNvSpPr/>
            <p:nvPr/>
          </p:nvSpPr>
          <p:spPr>
            <a:xfrm>
              <a:off x="6723684" y="1951066"/>
              <a:ext cx="78431" cy="236597"/>
            </a:xfrm>
            <a:custGeom>
              <a:rect b="b" l="l" r="r" t="t"/>
              <a:pathLst>
                <a:path extrusionOk="0" h="7979" w="2645">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2" name="Google Shape;22712;p87"/>
          <p:cNvGrpSpPr/>
          <p:nvPr/>
        </p:nvGrpSpPr>
        <p:grpSpPr>
          <a:xfrm>
            <a:off x="7731516" y="1932029"/>
            <a:ext cx="341093" cy="340384"/>
            <a:chOff x="7045716" y="1932029"/>
            <a:chExt cx="341093" cy="340384"/>
          </a:xfrm>
        </p:grpSpPr>
        <p:sp>
          <p:nvSpPr>
            <p:cNvPr id="22713" name="Google Shape;22713;p87"/>
            <p:cNvSpPr/>
            <p:nvPr/>
          </p:nvSpPr>
          <p:spPr>
            <a:xfrm>
              <a:off x="7157982" y="2043584"/>
              <a:ext cx="116564" cy="116564"/>
            </a:xfrm>
            <a:custGeom>
              <a:rect b="b" l="l" r="r" t="t"/>
              <a:pathLst>
                <a:path extrusionOk="0" h="3931" w="3931">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87"/>
            <p:cNvSpPr/>
            <p:nvPr/>
          </p:nvSpPr>
          <p:spPr>
            <a:xfrm>
              <a:off x="7045716" y="1932029"/>
              <a:ext cx="341093" cy="160301"/>
            </a:xfrm>
            <a:custGeom>
              <a:rect b="b" l="l" r="r" t="t"/>
              <a:pathLst>
                <a:path extrusionOk="0" h="5406" w="11503">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87"/>
            <p:cNvSpPr/>
            <p:nvPr/>
          </p:nvSpPr>
          <p:spPr>
            <a:xfrm>
              <a:off x="7045716" y="2112082"/>
              <a:ext cx="341093" cy="160331"/>
            </a:xfrm>
            <a:custGeom>
              <a:rect b="b" l="l" r="r" t="t"/>
              <a:pathLst>
                <a:path extrusionOk="0" h="5407" w="11503">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87"/>
            <p:cNvSpPr/>
            <p:nvPr/>
          </p:nvSpPr>
          <p:spPr>
            <a:xfrm>
              <a:off x="7226480" y="1999104"/>
              <a:ext cx="93939" cy="206233"/>
            </a:xfrm>
            <a:custGeom>
              <a:rect b="b" l="l" r="r" t="t"/>
              <a:pathLst>
                <a:path extrusionOk="0" h="6955" w="3168">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87"/>
            <p:cNvSpPr/>
            <p:nvPr/>
          </p:nvSpPr>
          <p:spPr>
            <a:xfrm>
              <a:off x="7112079" y="1999104"/>
              <a:ext cx="93257" cy="206233"/>
            </a:xfrm>
            <a:custGeom>
              <a:rect b="b" l="l" r="r" t="t"/>
              <a:pathLst>
                <a:path extrusionOk="0" h="6955" w="3145">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8" name="Google Shape;22718;p87"/>
          <p:cNvGrpSpPr/>
          <p:nvPr/>
        </p:nvGrpSpPr>
        <p:grpSpPr>
          <a:xfrm>
            <a:off x="7730804" y="2458104"/>
            <a:ext cx="340381" cy="341128"/>
            <a:chOff x="7045004" y="2458104"/>
            <a:chExt cx="340381" cy="341128"/>
          </a:xfrm>
        </p:grpSpPr>
        <p:sp>
          <p:nvSpPr>
            <p:cNvPr id="22719" name="Google Shape;22719;p87"/>
            <p:cNvSpPr/>
            <p:nvPr/>
          </p:nvSpPr>
          <p:spPr>
            <a:xfrm>
              <a:off x="7184106" y="2501901"/>
              <a:ext cx="63605" cy="129967"/>
            </a:xfrm>
            <a:custGeom>
              <a:rect b="b" l="l" r="r" t="t"/>
              <a:pathLst>
                <a:path extrusionOk="0" h="4383" w="2145">
                  <a:moveTo>
                    <a:pt x="1" y="0"/>
                  </a:moveTo>
                  <a:lnTo>
                    <a:pt x="1" y="4382"/>
                  </a:lnTo>
                  <a:lnTo>
                    <a:pt x="2144" y="4382"/>
                  </a:lnTo>
                  <a:lnTo>
                    <a:pt x="2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87"/>
            <p:cNvSpPr/>
            <p:nvPr/>
          </p:nvSpPr>
          <p:spPr>
            <a:xfrm>
              <a:off x="7270960" y="2458104"/>
              <a:ext cx="63605" cy="129255"/>
            </a:xfrm>
            <a:custGeom>
              <a:rect b="b" l="l" r="r" t="t"/>
              <a:pathLst>
                <a:path extrusionOk="0" h="4359" w="2145">
                  <a:moveTo>
                    <a:pt x="1" y="1"/>
                  </a:moveTo>
                  <a:lnTo>
                    <a:pt x="1" y="4359"/>
                  </a:lnTo>
                  <a:lnTo>
                    <a:pt x="2144" y="4359"/>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87"/>
            <p:cNvSpPr/>
            <p:nvPr/>
          </p:nvSpPr>
          <p:spPr>
            <a:xfrm>
              <a:off x="7097964" y="2544957"/>
              <a:ext cx="63575" cy="129967"/>
            </a:xfrm>
            <a:custGeom>
              <a:rect b="b" l="l" r="r" t="t"/>
              <a:pathLst>
                <a:path extrusionOk="0" h="4383" w="2144">
                  <a:moveTo>
                    <a:pt x="0" y="1"/>
                  </a:moveTo>
                  <a:lnTo>
                    <a:pt x="0" y="4383"/>
                  </a:lnTo>
                  <a:lnTo>
                    <a:pt x="2144" y="4383"/>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87"/>
            <p:cNvSpPr/>
            <p:nvPr/>
          </p:nvSpPr>
          <p:spPr>
            <a:xfrm>
              <a:off x="7045004" y="2607821"/>
              <a:ext cx="340381" cy="139130"/>
            </a:xfrm>
            <a:custGeom>
              <a:rect b="b" l="l" r="r" t="t"/>
              <a:pathLst>
                <a:path extrusionOk="0" h="4692" w="11479">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87"/>
            <p:cNvSpPr/>
            <p:nvPr/>
          </p:nvSpPr>
          <p:spPr>
            <a:xfrm>
              <a:off x="7107839" y="2778712"/>
              <a:ext cx="43115" cy="20520"/>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87"/>
            <p:cNvSpPr/>
            <p:nvPr/>
          </p:nvSpPr>
          <p:spPr>
            <a:xfrm>
              <a:off x="7194010"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87"/>
            <p:cNvSpPr/>
            <p:nvPr/>
          </p:nvSpPr>
          <p:spPr>
            <a:xfrm>
              <a:off x="7281576"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6" name="Google Shape;22726;p87"/>
          <p:cNvGrpSpPr/>
          <p:nvPr/>
        </p:nvGrpSpPr>
        <p:grpSpPr>
          <a:xfrm>
            <a:off x="6992994" y="2439037"/>
            <a:ext cx="342519" cy="341126"/>
            <a:chOff x="6459594" y="2439037"/>
            <a:chExt cx="342519" cy="341126"/>
          </a:xfrm>
        </p:grpSpPr>
        <p:sp>
          <p:nvSpPr>
            <p:cNvPr id="22727" name="Google Shape;22727;p87"/>
            <p:cNvSpPr/>
            <p:nvPr/>
          </p:nvSpPr>
          <p:spPr>
            <a:xfrm>
              <a:off x="6473709" y="2452469"/>
              <a:ext cx="146898" cy="146898"/>
            </a:xfrm>
            <a:custGeom>
              <a:rect b="b" l="l" r="r" t="t"/>
              <a:pathLst>
                <a:path extrusionOk="0" h="4954" w="4954">
                  <a:moveTo>
                    <a:pt x="4954" y="0"/>
                  </a:moveTo>
                  <a:cubicBezTo>
                    <a:pt x="2287" y="191"/>
                    <a:pt x="191" y="2286"/>
                    <a:pt x="0" y="4954"/>
                  </a:cubicBezTo>
                  <a:lnTo>
                    <a:pt x="4954" y="4954"/>
                  </a:lnTo>
                  <a:lnTo>
                    <a:pt x="4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87"/>
            <p:cNvSpPr/>
            <p:nvPr/>
          </p:nvSpPr>
          <p:spPr>
            <a:xfrm>
              <a:off x="6641782" y="2439037"/>
              <a:ext cx="160331" cy="161043"/>
            </a:xfrm>
            <a:custGeom>
              <a:rect b="b" l="l" r="r" t="t"/>
              <a:pathLst>
                <a:path extrusionOk="0" h="5431" w="5407">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87"/>
            <p:cNvSpPr/>
            <p:nvPr/>
          </p:nvSpPr>
          <p:spPr>
            <a:xfrm>
              <a:off x="6641782" y="2619119"/>
              <a:ext cx="146187" cy="146898"/>
            </a:xfrm>
            <a:custGeom>
              <a:rect b="b" l="l" r="r" t="t"/>
              <a:pathLst>
                <a:path extrusionOk="0" h="4954" w="4930">
                  <a:moveTo>
                    <a:pt x="0" y="0"/>
                  </a:moveTo>
                  <a:lnTo>
                    <a:pt x="0" y="4954"/>
                  </a:lnTo>
                  <a:cubicBezTo>
                    <a:pt x="2644" y="4763"/>
                    <a:pt x="4763" y="2668"/>
                    <a:pt x="4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87"/>
            <p:cNvSpPr/>
            <p:nvPr/>
          </p:nvSpPr>
          <p:spPr>
            <a:xfrm>
              <a:off x="6459594" y="2619119"/>
              <a:ext cx="161013" cy="161043"/>
            </a:xfrm>
            <a:custGeom>
              <a:rect b="b" l="l" r="r" t="t"/>
              <a:pathLst>
                <a:path extrusionOk="0" h="5431" w="543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31" name="Google Shape;22731;p87"/>
          <p:cNvSpPr/>
          <p:nvPr/>
        </p:nvSpPr>
        <p:spPr>
          <a:xfrm>
            <a:off x="6263635" y="2487786"/>
            <a:ext cx="339699" cy="297296"/>
          </a:xfrm>
          <a:custGeom>
            <a:rect b="b" l="l" r="r" t="t"/>
            <a:pathLst>
              <a:path extrusionOk="0" h="10026" w="11456">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32" name="Google Shape;22732;p87"/>
          <p:cNvGrpSpPr/>
          <p:nvPr/>
        </p:nvGrpSpPr>
        <p:grpSpPr>
          <a:xfrm>
            <a:off x="5518768" y="2458104"/>
            <a:ext cx="341809" cy="342550"/>
            <a:chOff x="5290168" y="2458104"/>
            <a:chExt cx="341809" cy="342550"/>
          </a:xfrm>
        </p:grpSpPr>
        <p:sp>
          <p:nvSpPr>
            <p:cNvPr id="22733" name="Google Shape;22733;p87"/>
            <p:cNvSpPr/>
            <p:nvPr/>
          </p:nvSpPr>
          <p:spPr>
            <a:xfrm>
              <a:off x="5290168" y="2625465"/>
              <a:ext cx="89699" cy="64287"/>
            </a:xfrm>
            <a:custGeom>
              <a:rect b="b" l="l" r="r" t="t"/>
              <a:pathLst>
                <a:path extrusionOk="0" h="2168" w="3025">
                  <a:moveTo>
                    <a:pt x="1191" y="1"/>
                  </a:moveTo>
                  <a:lnTo>
                    <a:pt x="1191" y="501"/>
                  </a:lnTo>
                  <a:lnTo>
                    <a:pt x="0" y="501"/>
                  </a:lnTo>
                  <a:lnTo>
                    <a:pt x="0" y="2168"/>
                  </a:lnTo>
                  <a:lnTo>
                    <a:pt x="3025" y="2168"/>
                  </a:lnTo>
                  <a:lnTo>
                    <a:pt x="3025"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87"/>
            <p:cNvSpPr/>
            <p:nvPr/>
          </p:nvSpPr>
          <p:spPr>
            <a:xfrm>
              <a:off x="5407386" y="2458104"/>
              <a:ext cx="105948" cy="57941"/>
            </a:xfrm>
            <a:custGeom>
              <a:rect b="b" l="l" r="r" t="t"/>
              <a:pathLst>
                <a:path extrusionOk="0" h="1954" w="3573">
                  <a:moveTo>
                    <a:pt x="1" y="1"/>
                  </a:moveTo>
                  <a:lnTo>
                    <a:pt x="1" y="1954"/>
                  </a:lnTo>
                  <a:lnTo>
                    <a:pt x="3573" y="1954"/>
                  </a:lnTo>
                  <a:lnTo>
                    <a:pt x="35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87"/>
            <p:cNvSpPr/>
            <p:nvPr/>
          </p:nvSpPr>
          <p:spPr>
            <a:xfrm>
              <a:off x="5290168" y="2535794"/>
              <a:ext cx="341804" cy="68527"/>
            </a:xfrm>
            <a:custGeom>
              <a:rect b="b" l="l" r="r" t="t"/>
              <a:pathLst>
                <a:path extrusionOk="0" h="2311" w="11527">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87"/>
            <p:cNvSpPr/>
            <p:nvPr/>
          </p:nvSpPr>
          <p:spPr>
            <a:xfrm>
              <a:off x="5541566" y="2625465"/>
              <a:ext cx="90410" cy="64287"/>
            </a:xfrm>
            <a:custGeom>
              <a:rect b="b" l="l" r="r" t="t"/>
              <a:pathLst>
                <a:path extrusionOk="0" h="2168" w="3049">
                  <a:moveTo>
                    <a:pt x="1167" y="1"/>
                  </a:moveTo>
                  <a:lnTo>
                    <a:pt x="1167" y="501"/>
                  </a:lnTo>
                  <a:lnTo>
                    <a:pt x="0" y="501"/>
                  </a:lnTo>
                  <a:lnTo>
                    <a:pt x="0" y="2168"/>
                  </a:lnTo>
                  <a:lnTo>
                    <a:pt x="3049" y="2168"/>
                  </a:lnTo>
                  <a:lnTo>
                    <a:pt x="3049" y="501"/>
                  </a:lnTo>
                  <a:lnTo>
                    <a:pt x="1858" y="501"/>
                  </a:lnTo>
                  <a:lnTo>
                    <a:pt x="1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87"/>
            <p:cNvSpPr/>
            <p:nvPr/>
          </p:nvSpPr>
          <p:spPr>
            <a:xfrm>
              <a:off x="5422213" y="2710213"/>
              <a:ext cx="74191" cy="90440"/>
            </a:xfrm>
            <a:custGeom>
              <a:rect b="b" l="l" r="r" t="t"/>
              <a:pathLst>
                <a:path extrusionOk="0" h="3050" w="2502">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87"/>
            <p:cNvSpPr/>
            <p:nvPr/>
          </p:nvSpPr>
          <p:spPr>
            <a:xfrm>
              <a:off x="5547912" y="2710213"/>
              <a:ext cx="74191" cy="90440"/>
            </a:xfrm>
            <a:custGeom>
              <a:rect b="b" l="l" r="r" t="t"/>
              <a:pathLst>
                <a:path extrusionOk="0" h="3050" w="2502">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87"/>
            <p:cNvSpPr/>
            <p:nvPr/>
          </p:nvSpPr>
          <p:spPr>
            <a:xfrm>
              <a:off x="5415155" y="2625465"/>
              <a:ext cx="90410" cy="64287"/>
            </a:xfrm>
            <a:custGeom>
              <a:rect b="b" l="l" r="r" t="t"/>
              <a:pathLst>
                <a:path extrusionOk="0" h="2168" w="3049">
                  <a:moveTo>
                    <a:pt x="1191" y="1"/>
                  </a:moveTo>
                  <a:lnTo>
                    <a:pt x="1191" y="501"/>
                  </a:lnTo>
                  <a:lnTo>
                    <a:pt x="1" y="501"/>
                  </a:lnTo>
                  <a:lnTo>
                    <a:pt x="1" y="2168"/>
                  </a:lnTo>
                  <a:lnTo>
                    <a:pt x="3049" y="2168"/>
                  </a:lnTo>
                  <a:lnTo>
                    <a:pt x="3049"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87"/>
            <p:cNvSpPr/>
            <p:nvPr/>
          </p:nvSpPr>
          <p:spPr>
            <a:xfrm>
              <a:off x="5297225" y="2710213"/>
              <a:ext cx="74191" cy="90440"/>
            </a:xfrm>
            <a:custGeom>
              <a:rect b="b" l="l" r="r" t="t"/>
              <a:pathLst>
                <a:path extrusionOk="0" h="3050" w="2502">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1" name="Google Shape;22741;p87"/>
          <p:cNvGrpSpPr/>
          <p:nvPr/>
        </p:nvGrpSpPr>
        <p:grpSpPr>
          <a:xfrm>
            <a:off x="4781639" y="2467296"/>
            <a:ext cx="341839" cy="337569"/>
            <a:chOff x="4705439" y="2467296"/>
            <a:chExt cx="341839" cy="337569"/>
          </a:xfrm>
        </p:grpSpPr>
        <p:sp>
          <p:nvSpPr>
            <p:cNvPr id="22742" name="Google Shape;22742;p87"/>
            <p:cNvSpPr/>
            <p:nvPr/>
          </p:nvSpPr>
          <p:spPr>
            <a:xfrm>
              <a:off x="4838226" y="2467296"/>
              <a:ext cx="75584" cy="76296"/>
            </a:xfrm>
            <a:custGeom>
              <a:rect b="b" l="l" r="r" t="t"/>
              <a:pathLst>
                <a:path extrusionOk="0" h="2573" w="2549">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87"/>
            <p:cNvSpPr/>
            <p:nvPr/>
          </p:nvSpPr>
          <p:spPr>
            <a:xfrm>
              <a:off x="4925791" y="2499084"/>
              <a:ext cx="75584" cy="76266"/>
            </a:xfrm>
            <a:custGeom>
              <a:rect b="b" l="l" r="r" t="t"/>
              <a:pathLst>
                <a:path extrusionOk="0" h="2572" w="2549">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87"/>
            <p:cNvSpPr/>
            <p:nvPr/>
          </p:nvSpPr>
          <p:spPr>
            <a:xfrm>
              <a:off x="4971694" y="2578880"/>
              <a:ext cx="75584" cy="75584"/>
            </a:xfrm>
            <a:custGeom>
              <a:rect b="b" l="l" r="r" t="t"/>
              <a:pathLst>
                <a:path extrusionOk="0" h="2549" w="2549">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87"/>
            <p:cNvSpPr/>
            <p:nvPr/>
          </p:nvSpPr>
          <p:spPr>
            <a:xfrm>
              <a:off x="4955444" y="2669974"/>
              <a:ext cx="75584" cy="75584"/>
            </a:xfrm>
            <a:custGeom>
              <a:rect b="b" l="l" r="r" t="t"/>
              <a:pathLst>
                <a:path extrusionOk="0" h="2549" w="2549">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87"/>
            <p:cNvSpPr/>
            <p:nvPr/>
          </p:nvSpPr>
          <p:spPr>
            <a:xfrm>
              <a:off x="4884811" y="2728569"/>
              <a:ext cx="75584" cy="76296"/>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87"/>
            <p:cNvSpPr/>
            <p:nvPr/>
          </p:nvSpPr>
          <p:spPr>
            <a:xfrm>
              <a:off x="4792323" y="2728569"/>
              <a:ext cx="75584" cy="76296"/>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87"/>
            <p:cNvSpPr/>
            <p:nvPr/>
          </p:nvSpPr>
          <p:spPr>
            <a:xfrm>
              <a:off x="4721689" y="2669974"/>
              <a:ext cx="75584" cy="75584"/>
            </a:xfrm>
            <a:custGeom>
              <a:rect b="b" l="l" r="r" t="t"/>
              <a:pathLst>
                <a:path extrusionOk="0" h="2549" w="2549">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87"/>
            <p:cNvSpPr/>
            <p:nvPr/>
          </p:nvSpPr>
          <p:spPr>
            <a:xfrm>
              <a:off x="4705439" y="2579562"/>
              <a:ext cx="76296" cy="76296"/>
            </a:xfrm>
            <a:custGeom>
              <a:rect b="b" l="l" r="r" t="t"/>
              <a:pathLst>
                <a:path extrusionOk="0" h="2573" w="2573">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87"/>
            <p:cNvSpPr/>
            <p:nvPr/>
          </p:nvSpPr>
          <p:spPr>
            <a:xfrm>
              <a:off x="4751343" y="2499084"/>
              <a:ext cx="76296" cy="76266"/>
            </a:xfrm>
            <a:custGeom>
              <a:rect b="b" l="l" r="r" t="t"/>
              <a:pathLst>
                <a:path extrusionOk="0" h="2572" w="2573">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87"/>
            <p:cNvSpPr/>
            <p:nvPr/>
          </p:nvSpPr>
          <p:spPr>
            <a:xfrm>
              <a:off x="4866455" y="2645955"/>
              <a:ext cx="62181" cy="20520"/>
            </a:xfrm>
            <a:custGeom>
              <a:rect b="b" l="l" r="r" t="t"/>
              <a:pathLst>
                <a:path extrusionOk="0" h="692"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87"/>
            <p:cNvSpPr/>
            <p:nvPr/>
          </p:nvSpPr>
          <p:spPr>
            <a:xfrm>
              <a:off x="4866455" y="2605004"/>
              <a:ext cx="62181" cy="20490"/>
            </a:xfrm>
            <a:custGeom>
              <a:rect b="b" l="l" r="r" t="t"/>
              <a:pathLst>
                <a:path extrusionOk="0" h="691"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87"/>
            <p:cNvSpPr/>
            <p:nvPr/>
          </p:nvSpPr>
          <p:spPr>
            <a:xfrm>
              <a:off x="4824081" y="2645955"/>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87"/>
            <p:cNvSpPr/>
            <p:nvPr/>
          </p:nvSpPr>
          <p:spPr>
            <a:xfrm>
              <a:off x="4824081" y="2605004"/>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5" name="Google Shape;22755;p87"/>
          <p:cNvGrpSpPr/>
          <p:nvPr/>
        </p:nvGrpSpPr>
        <p:grpSpPr>
          <a:xfrm>
            <a:off x="4039589" y="2487074"/>
            <a:ext cx="347473" cy="320607"/>
            <a:chOff x="4115789" y="2487074"/>
            <a:chExt cx="347473" cy="320607"/>
          </a:xfrm>
        </p:grpSpPr>
        <p:sp>
          <p:nvSpPr>
            <p:cNvPr id="22756" name="Google Shape;22756;p87"/>
            <p:cNvSpPr/>
            <p:nvPr/>
          </p:nvSpPr>
          <p:spPr>
            <a:xfrm>
              <a:off x="4119318" y="2487074"/>
              <a:ext cx="97497" cy="96756"/>
            </a:xfrm>
            <a:custGeom>
              <a:rect b="b" l="l" r="r" t="t"/>
              <a:pathLst>
                <a:path extrusionOk="0" h="3263" w="3288">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87"/>
            <p:cNvSpPr/>
            <p:nvPr/>
          </p:nvSpPr>
          <p:spPr>
            <a:xfrm>
              <a:off x="4230902" y="2508958"/>
              <a:ext cx="156802" cy="52989"/>
            </a:xfrm>
            <a:custGeom>
              <a:rect b="b" l="l" r="r" t="t"/>
              <a:pathLst>
                <a:path extrusionOk="0" h="1787" w="5288">
                  <a:moveTo>
                    <a:pt x="1" y="0"/>
                  </a:moveTo>
                  <a:cubicBezTo>
                    <a:pt x="120" y="262"/>
                    <a:pt x="167" y="572"/>
                    <a:pt x="167" y="905"/>
                  </a:cubicBezTo>
                  <a:cubicBezTo>
                    <a:pt x="167" y="1215"/>
                    <a:pt x="120" y="1525"/>
                    <a:pt x="1" y="1787"/>
                  </a:cubicBezTo>
                  <a:lnTo>
                    <a:pt x="5287" y="1787"/>
                  </a:lnTo>
                  <a:lnTo>
                    <a:pt x="5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87"/>
            <p:cNvSpPr/>
            <p:nvPr/>
          </p:nvSpPr>
          <p:spPr>
            <a:xfrm>
              <a:off x="4408168" y="2508958"/>
              <a:ext cx="55094" cy="52989"/>
            </a:xfrm>
            <a:custGeom>
              <a:rect b="b" l="l" r="r" t="t"/>
              <a:pathLst>
                <a:path extrusionOk="0" h="1787" w="1858">
                  <a:moveTo>
                    <a:pt x="0" y="0"/>
                  </a:moveTo>
                  <a:lnTo>
                    <a:pt x="0" y="1787"/>
                  </a:lnTo>
                  <a:lnTo>
                    <a:pt x="857" y="1787"/>
                  </a:lnTo>
                  <a:cubicBezTo>
                    <a:pt x="1405" y="1787"/>
                    <a:pt x="1858" y="1310"/>
                    <a:pt x="1739" y="739"/>
                  </a:cubicBezTo>
                  <a:cubicBezTo>
                    <a:pt x="1667" y="334"/>
                    <a:pt x="1262" y="0"/>
                    <a:pt x="8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87"/>
            <p:cNvSpPr/>
            <p:nvPr/>
          </p:nvSpPr>
          <p:spPr>
            <a:xfrm>
              <a:off x="4191375" y="2621225"/>
              <a:ext cx="157484" cy="53019"/>
            </a:xfrm>
            <a:custGeom>
              <a:rect b="b" l="l" r="r" t="t"/>
              <a:pathLst>
                <a:path extrusionOk="0" h="1788" w="5311">
                  <a:moveTo>
                    <a:pt x="0" y="1"/>
                  </a:moveTo>
                  <a:lnTo>
                    <a:pt x="0" y="1787"/>
                  </a:lnTo>
                  <a:lnTo>
                    <a:pt x="5311" y="1787"/>
                  </a:lnTo>
                  <a:cubicBezTo>
                    <a:pt x="5192" y="1525"/>
                    <a:pt x="5144" y="1215"/>
                    <a:pt x="5144" y="882"/>
                  </a:cubicBezTo>
                  <a:cubicBezTo>
                    <a:pt x="5144" y="549"/>
                    <a:pt x="5192" y="263"/>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87"/>
            <p:cNvSpPr/>
            <p:nvPr/>
          </p:nvSpPr>
          <p:spPr>
            <a:xfrm>
              <a:off x="4362265" y="2597947"/>
              <a:ext cx="97468" cy="97468"/>
            </a:xfrm>
            <a:custGeom>
              <a:rect b="b" l="l" r="r" t="t"/>
              <a:pathLst>
                <a:path extrusionOk="0" h="3287" w="3287">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87"/>
            <p:cNvSpPr/>
            <p:nvPr/>
          </p:nvSpPr>
          <p:spPr>
            <a:xfrm>
              <a:off x="4115789" y="2619831"/>
              <a:ext cx="55836" cy="52989"/>
            </a:xfrm>
            <a:custGeom>
              <a:rect b="b" l="l" r="r" t="t"/>
              <a:pathLst>
                <a:path extrusionOk="0" h="1787" w="1883">
                  <a:moveTo>
                    <a:pt x="1001" y="0"/>
                  </a:moveTo>
                  <a:cubicBezTo>
                    <a:pt x="453" y="0"/>
                    <a:pt x="1" y="500"/>
                    <a:pt x="120" y="1048"/>
                  </a:cubicBezTo>
                  <a:cubicBezTo>
                    <a:pt x="191" y="1477"/>
                    <a:pt x="596" y="1786"/>
                    <a:pt x="1001" y="1786"/>
                  </a:cubicBezTo>
                  <a:lnTo>
                    <a:pt x="1882" y="1786"/>
                  </a:lnTo>
                  <a:lnTo>
                    <a:pt x="18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87"/>
            <p:cNvSpPr/>
            <p:nvPr/>
          </p:nvSpPr>
          <p:spPr>
            <a:xfrm>
              <a:off x="4119318" y="2710213"/>
              <a:ext cx="97497" cy="9746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87"/>
            <p:cNvSpPr/>
            <p:nvPr/>
          </p:nvSpPr>
          <p:spPr>
            <a:xfrm>
              <a:off x="4407456" y="2732097"/>
              <a:ext cx="55806" cy="52989"/>
            </a:xfrm>
            <a:custGeom>
              <a:rect b="b" l="l" r="r" t="t"/>
              <a:pathLst>
                <a:path extrusionOk="0" h="1787" w="1882">
                  <a:moveTo>
                    <a:pt x="0" y="1"/>
                  </a:moveTo>
                  <a:lnTo>
                    <a:pt x="0" y="1787"/>
                  </a:lnTo>
                  <a:lnTo>
                    <a:pt x="881" y="1787"/>
                  </a:lnTo>
                  <a:cubicBezTo>
                    <a:pt x="1429" y="1787"/>
                    <a:pt x="1882" y="1311"/>
                    <a:pt x="1763" y="763"/>
                  </a:cubicBezTo>
                  <a:cubicBezTo>
                    <a:pt x="1691" y="334"/>
                    <a:pt x="131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87"/>
            <p:cNvSpPr/>
            <p:nvPr/>
          </p:nvSpPr>
          <p:spPr>
            <a:xfrm>
              <a:off x="4228797" y="2732097"/>
              <a:ext cx="158196" cy="52989"/>
            </a:xfrm>
            <a:custGeom>
              <a:rect b="b" l="l" r="r" t="t"/>
              <a:pathLst>
                <a:path extrusionOk="0" h="1787" w="5335">
                  <a:moveTo>
                    <a:pt x="0" y="1"/>
                  </a:moveTo>
                  <a:cubicBezTo>
                    <a:pt x="167" y="287"/>
                    <a:pt x="215" y="572"/>
                    <a:pt x="215" y="906"/>
                  </a:cubicBezTo>
                  <a:cubicBezTo>
                    <a:pt x="215" y="1192"/>
                    <a:pt x="167" y="1501"/>
                    <a:pt x="48" y="1787"/>
                  </a:cubicBezTo>
                  <a:lnTo>
                    <a:pt x="5335" y="1787"/>
                  </a:lnTo>
                  <a:lnTo>
                    <a:pt x="53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5" name="Google Shape;22765;p87"/>
          <p:cNvGrpSpPr/>
          <p:nvPr/>
        </p:nvGrpSpPr>
        <p:grpSpPr>
          <a:xfrm>
            <a:off x="3272838" y="2474353"/>
            <a:ext cx="341808" cy="306493"/>
            <a:chOff x="3501438" y="2474353"/>
            <a:chExt cx="341808" cy="306493"/>
          </a:xfrm>
        </p:grpSpPr>
        <p:sp>
          <p:nvSpPr>
            <p:cNvPr id="22766" name="Google Shape;22766;p87"/>
            <p:cNvSpPr/>
            <p:nvPr/>
          </p:nvSpPr>
          <p:spPr>
            <a:xfrm>
              <a:off x="3501438" y="2484939"/>
              <a:ext cx="104525" cy="132784"/>
            </a:xfrm>
            <a:custGeom>
              <a:rect b="b" l="l" r="r" t="t"/>
              <a:pathLst>
                <a:path extrusionOk="0" h="4478" w="3525">
                  <a:moveTo>
                    <a:pt x="2596" y="1"/>
                  </a:moveTo>
                  <a:lnTo>
                    <a:pt x="0" y="4478"/>
                  </a:lnTo>
                  <a:lnTo>
                    <a:pt x="1858" y="4478"/>
                  </a:lnTo>
                  <a:lnTo>
                    <a:pt x="3525" y="1573"/>
                  </a:lnTo>
                  <a:lnTo>
                    <a:pt x="2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87"/>
            <p:cNvSpPr/>
            <p:nvPr/>
          </p:nvSpPr>
          <p:spPr>
            <a:xfrm>
              <a:off x="3595349" y="2474353"/>
              <a:ext cx="154667" cy="48037"/>
            </a:xfrm>
            <a:custGeom>
              <a:rect b="b" l="l" r="r" t="t"/>
              <a:pathLst>
                <a:path extrusionOk="0" h="1620" w="5216">
                  <a:moveTo>
                    <a:pt x="1" y="1"/>
                  </a:moveTo>
                  <a:lnTo>
                    <a:pt x="929" y="1620"/>
                  </a:lnTo>
                  <a:lnTo>
                    <a:pt x="4287" y="1620"/>
                  </a:lnTo>
                  <a:lnTo>
                    <a:pt x="52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87"/>
            <p:cNvSpPr/>
            <p:nvPr/>
          </p:nvSpPr>
          <p:spPr>
            <a:xfrm>
              <a:off x="3574177" y="2541429"/>
              <a:ext cx="197753" cy="171629"/>
            </a:xfrm>
            <a:custGeom>
              <a:rect b="b" l="l" r="r" t="t"/>
              <a:pathLst>
                <a:path extrusionOk="0" h="5788" w="6669">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87"/>
            <p:cNvSpPr/>
            <p:nvPr/>
          </p:nvSpPr>
          <p:spPr>
            <a:xfrm>
              <a:off x="3502150" y="2636763"/>
              <a:ext cx="103813" cy="132784"/>
            </a:xfrm>
            <a:custGeom>
              <a:rect b="b" l="l" r="r" t="t"/>
              <a:pathLst>
                <a:path extrusionOk="0" h="4478" w="3501">
                  <a:moveTo>
                    <a:pt x="0" y="1"/>
                  </a:moveTo>
                  <a:lnTo>
                    <a:pt x="2596" y="4478"/>
                  </a:lnTo>
                  <a:lnTo>
                    <a:pt x="3501" y="2906"/>
                  </a:lnTo>
                  <a:lnTo>
                    <a:pt x="1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87"/>
            <p:cNvSpPr/>
            <p:nvPr/>
          </p:nvSpPr>
          <p:spPr>
            <a:xfrm>
              <a:off x="3739403" y="2484939"/>
              <a:ext cx="103131" cy="132784"/>
            </a:xfrm>
            <a:custGeom>
              <a:rect b="b" l="l" r="r" t="t"/>
              <a:pathLst>
                <a:path extrusionOk="0" h="4478" w="3478">
                  <a:moveTo>
                    <a:pt x="882" y="1"/>
                  </a:moveTo>
                  <a:lnTo>
                    <a:pt x="1" y="1573"/>
                  </a:lnTo>
                  <a:lnTo>
                    <a:pt x="1668" y="4478"/>
                  </a:lnTo>
                  <a:lnTo>
                    <a:pt x="3478" y="4478"/>
                  </a:lnTo>
                  <a:lnTo>
                    <a:pt x="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87"/>
            <p:cNvSpPr/>
            <p:nvPr/>
          </p:nvSpPr>
          <p:spPr>
            <a:xfrm>
              <a:off x="3739403" y="2636763"/>
              <a:ext cx="103843" cy="132784"/>
            </a:xfrm>
            <a:custGeom>
              <a:rect b="b" l="l" r="r" t="t"/>
              <a:pathLst>
                <a:path extrusionOk="0" h="4478" w="3502">
                  <a:moveTo>
                    <a:pt x="1668" y="1"/>
                  </a:moveTo>
                  <a:lnTo>
                    <a:pt x="1" y="2906"/>
                  </a:lnTo>
                  <a:lnTo>
                    <a:pt x="906" y="4478"/>
                  </a:lnTo>
                  <a:lnTo>
                    <a:pt x="35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87"/>
            <p:cNvSpPr/>
            <p:nvPr/>
          </p:nvSpPr>
          <p:spPr>
            <a:xfrm>
              <a:off x="3595349" y="2733521"/>
              <a:ext cx="154667" cy="47325"/>
            </a:xfrm>
            <a:custGeom>
              <a:rect b="b" l="l" r="r" t="t"/>
              <a:pathLst>
                <a:path extrusionOk="0" h="1596" w="5216">
                  <a:moveTo>
                    <a:pt x="929" y="0"/>
                  </a:moveTo>
                  <a:lnTo>
                    <a:pt x="1" y="1596"/>
                  </a:lnTo>
                  <a:lnTo>
                    <a:pt x="5216" y="1596"/>
                  </a:lnTo>
                  <a:lnTo>
                    <a:pt x="4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3" name="Google Shape;22773;p87"/>
          <p:cNvGrpSpPr/>
          <p:nvPr/>
        </p:nvGrpSpPr>
        <p:grpSpPr>
          <a:xfrm>
            <a:off x="2569603" y="2536506"/>
            <a:ext cx="341122" cy="194906"/>
            <a:chOff x="2950603" y="2536506"/>
            <a:chExt cx="341122" cy="194906"/>
          </a:xfrm>
        </p:grpSpPr>
        <p:sp>
          <p:nvSpPr>
            <p:cNvPr id="22774" name="Google Shape;22774;p87"/>
            <p:cNvSpPr/>
            <p:nvPr/>
          </p:nvSpPr>
          <p:spPr>
            <a:xfrm>
              <a:off x="3036063" y="2657253"/>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87"/>
            <p:cNvSpPr/>
            <p:nvPr/>
          </p:nvSpPr>
          <p:spPr>
            <a:xfrm>
              <a:off x="3036063" y="2691858"/>
              <a:ext cx="20520" cy="19808"/>
            </a:xfrm>
            <a:custGeom>
              <a:rect b="b" l="l" r="r" t="t"/>
              <a:pathLst>
                <a:path extrusionOk="0" h="668"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87"/>
            <p:cNvSpPr/>
            <p:nvPr/>
          </p:nvSpPr>
          <p:spPr>
            <a:xfrm>
              <a:off x="3187175" y="2556967"/>
              <a:ext cx="20520" cy="19808"/>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87"/>
            <p:cNvSpPr/>
            <p:nvPr/>
          </p:nvSpPr>
          <p:spPr>
            <a:xfrm>
              <a:off x="3187175" y="2590178"/>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87"/>
            <p:cNvSpPr/>
            <p:nvPr/>
          </p:nvSpPr>
          <p:spPr>
            <a:xfrm>
              <a:off x="2950603" y="2536506"/>
              <a:ext cx="341122" cy="194906"/>
            </a:xfrm>
            <a:custGeom>
              <a:rect b="b" l="l" r="r" t="t"/>
              <a:pathLst>
                <a:path extrusionOk="0" h="6573" w="11504">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9" name="Google Shape;22779;p87"/>
          <p:cNvGrpSpPr/>
          <p:nvPr/>
        </p:nvGrpSpPr>
        <p:grpSpPr>
          <a:xfrm>
            <a:off x="1816967" y="2431267"/>
            <a:ext cx="341127" cy="341835"/>
            <a:chOff x="2350367" y="2431267"/>
            <a:chExt cx="341127" cy="341835"/>
          </a:xfrm>
        </p:grpSpPr>
        <p:sp>
          <p:nvSpPr>
            <p:cNvPr id="22780" name="Google Shape;22780;p87"/>
            <p:cNvSpPr/>
            <p:nvPr/>
          </p:nvSpPr>
          <p:spPr>
            <a:xfrm>
              <a:off x="2500085" y="2431267"/>
              <a:ext cx="42403" cy="42403"/>
            </a:xfrm>
            <a:custGeom>
              <a:rect b="b" l="l" r="r" t="t"/>
              <a:pathLst>
                <a:path extrusionOk="0" h="1430" w="143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87"/>
            <p:cNvSpPr/>
            <p:nvPr/>
          </p:nvSpPr>
          <p:spPr>
            <a:xfrm>
              <a:off x="2470432" y="2474353"/>
              <a:ext cx="100996" cy="298749"/>
            </a:xfrm>
            <a:custGeom>
              <a:rect b="b" l="l" r="r" t="t"/>
              <a:pathLst>
                <a:path extrusionOk="0" h="10075" w="3406">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87"/>
            <p:cNvSpPr/>
            <p:nvPr/>
          </p:nvSpPr>
          <p:spPr>
            <a:xfrm>
              <a:off x="2620120" y="2431267"/>
              <a:ext cx="42403" cy="42403"/>
            </a:xfrm>
            <a:custGeom>
              <a:rect b="b" l="l" r="r" t="t"/>
              <a:pathLst>
                <a:path extrusionOk="0" h="1430" w="143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87"/>
            <p:cNvSpPr/>
            <p:nvPr/>
          </p:nvSpPr>
          <p:spPr>
            <a:xfrm>
              <a:off x="2350367" y="2474353"/>
              <a:ext cx="101026" cy="298749"/>
            </a:xfrm>
            <a:custGeom>
              <a:rect b="b" l="l" r="r" t="t"/>
              <a:pathLst>
                <a:path extrusionOk="0" h="10075" w="3407">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87"/>
            <p:cNvSpPr/>
            <p:nvPr/>
          </p:nvSpPr>
          <p:spPr>
            <a:xfrm>
              <a:off x="2590467" y="2474353"/>
              <a:ext cx="101026" cy="298749"/>
            </a:xfrm>
            <a:custGeom>
              <a:rect b="b" l="l" r="r" t="t"/>
              <a:pathLst>
                <a:path extrusionOk="0" h="10075" w="3407">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87"/>
            <p:cNvSpPr/>
            <p:nvPr/>
          </p:nvSpPr>
          <p:spPr>
            <a:xfrm>
              <a:off x="2380020" y="2431267"/>
              <a:ext cx="42403" cy="42403"/>
            </a:xfrm>
            <a:custGeom>
              <a:rect b="b" l="l" r="r" t="t"/>
              <a:pathLst>
                <a:path extrusionOk="0" h="1430" w="143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6" name="Google Shape;22786;p87"/>
          <p:cNvGrpSpPr/>
          <p:nvPr/>
        </p:nvGrpSpPr>
        <p:grpSpPr>
          <a:xfrm>
            <a:off x="1073493" y="2508958"/>
            <a:ext cx="340415" cy="237312"/>
            <a:chOff x="1759293" y="2508958"/>
            <a:chExt cx="340415" cy="237312"/>
          </a:xfrm>
        </p:grpSpPr>
        <p:sp>
          <p:nvSpPr>
            <p:cNvPr id="22787" name="Google Shape;22787;p87"/>
            <p:cNvSpPr/>
            <p:nvPr/>
          </p:nvSpPr>
          <p:spPr>
            <a:xfrm>
              <a:off x="1759293" y="2508958"/>
              <a:ext cx="94680" cy="74161"/>
            </a:xfrm>
            <a:custGeom>
              <a:rect b="b" l="l" r="r" t="t"/>
              <a:pathLst>
                <a:path extrusionOk="0" h="2501" w="3193">
                  <a:moveTo>
                    <a:pt x="1" y="0"/>
                  </a:moveTo>
                  <a:lnTo>
                    <a:pt x="1" y="1501"/>
                  </a:lnTo>
                  <a:lnTo>
                    <a:pt x="1597" y="2501"/>
                  </a:lnTo>
                  <a:lnTo>
                    <a:pt x="3192" y="1572"/>
                  </a:ln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87"/>
            <p:cNvSpPr/>
            <p:nvPr/>
          </p:nvSpPr>
          <p:spPr>
            <a:xfrm>
              <a:off x="1759293" y="2576745"/>
              <a:ext cx="93969" cy="169523"/>
            </a:xfrm>
            <a:custGeom>
              <a:rect b="b" l="l" r="r" t="t"/>
              <a:pathLst>
                <a:path extrusionOk="0" h="5717" w="3169">
                  <a:moveTo>
                    <a:pt x="1" y="1"/>
                  </a:moveTo>
                  <a:lnTo>
                    <a:pt x="1" y="5716"/>
                  </a:lnTo>
                  <a:lnTo>
                    <a:pt x="3168" y="5716"/>
                  </a:lnTo>
                  <a:lnTo>
                    <a:pt x="3168" y="96"/>
                  </a:lnTo>
                  <a:lnTo>
                    <a:pt x="1573" y="104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87"/>
            <p:cNvSpPr/>
            <p:nvPr/>
          </p:nvSpPr>
          <p:spPr>
            <a:xfrm>
              <a:off x="2005769" y="2509670"/>
              <a:ext cx="93939" cy="74161"/>
            </a:xfrm>
            <a:custGeom>
              <a:rect b="b" l="l" r="r" t="t"/>
              <a:pathLst>
                <a:path extrusionOk="0" h="2501" w="3168">
                  <a:moveTo>
                    <a:pt x="0" y="0"/>
                  </a:moveTo>
                  <a:lnTo>
                    <a:pt x="0" y="1572"/>
                  </a:lnTo>
                  <a:lnTo>
                    <a:pt x="1596" y="2501"/>
                  </a:lnTo>
                  <a:lnTo>
                    <a:pt x="3168" y="1572"/>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87"/>
            <p:cNvSpPr/>
            <p:nvPr/>
          </p:nvSpPr>
          <p:spPr>
            <a:xfrm>
              <a:off x="2005769" y="2579562"/>
              <a:ext cx="93939" cy="166706"/>
            </a:xfrm>
            <a:custGeom>
              <a:rect b="b" l="l" r="r" t="t"/>
              <a:pathLst>
                <a:path extrusionOk="0" h="5622" w="3168">
                  <a:moveTo>
                    <a:pt x="0" y="1"/>
                  </a:moveTo>
                  <a:lnTo>
                    <a:pt x="0" y="5621"/>
                  </a:lnTo>
                  <a:lnTo>
                    <a:pt x="3168" y="5621"/>
                  </a:lnTo>
                  <a:lnTo>
                    <a:pt x="3168" y="1"/>
                  </a:lnTo>
                  <a:lnTo>
                    <a:pt x="1596" y="930"/>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87"/>
            <p:cNvSpPr/>
            <p:nvPr/>
          </p:nvSpPr>
          <p:spPr>
            <a:xfrm>
              <a:off x="1882175" y="2509670"/>
              <a:ext cx="93939" cy="167388"/>
            </a:xfrm>
            <a:custGeom>
              <a:rect b="b" l="l" r="r" t="t"/>
              <a:pathLst>
                <a:path extrusionOk="0" h="5645" w="3168">
                  <a:moveTo>
                    <a:pt x="1" y="0"/>
                  </a:moveTo>
                  <a:lnTo>
                    <a:pt x="1" y="5644"/>
                  </a:lnTo>
                  <a:lnTo>
                    <a:pt x="1596" y="4716"/>
                  </a:lnTo>
                  <a:lnTo>
                    <a:pt x="3168" y="5644"/>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87"/>
            <p:cNvSpPr/>
            <p:nvPr/>
          </p:nvSpPr>
          <p:spPr>
            <a:xfrm>
              <a:off x="1882175" y="2672080"/>
              <a:ext cx="93939" cy="74191"/>
            </a:xfrm>
            <a:custGeom>
              <a:rect b="b" l="l" r="r" t="t"/>
              <a:pathLst>
                <a:path extrusionOk="0" h="2502" w="3168">
                  <a:moveTo>
                    <a:pt x="1596" y="1"/>
                  </a:moveTo>
                  <a:lnTo>
                    <a:pt x="1" y="929"/>
                  </a:lnTo>
                  <a:lnTo>
                    <a:pt x="1" y="2501"/>
                  </a:lnTo>
                  <a:lnTo>
                    <a:pt x="3168" y="2501"/>
                  </a:lnTo>
                  <a:lnTo>
                    <a:pt x="3168" y="929"/>
                  </a:ln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3" name="Google Shape;22793;p87"/>
          <p:cNvGrpSpPr/>
          <p:nvPr/>
        </p:nvGrpSpPr>
        <p:grpSpPr>
          <a:xfrm>
            <a:off x="1072811" y="2996217"/>
            <a:ext cx="340384" cy="341097"/>
            <a:chOff x="1758611" y="2996217"/>
            <a:chExt cx="340384" cy="341097"/>
          </a:xfrm>
        </p:grpSpPr>
        <p:sp>
          <p:nvSpPr>
            <p:cNvPr id="22794" name="Google Shape;22794;p87"/>
            <p:cNvSpPr/>
            <p:nvPr/>
          </p:nvSpPr>
          <p:spPr>
            <a:xfrm>
              <a:off x="1823581" y="3060475"/>
              <a:ext cx="211867" cy="211867"/>
            </a:xfrm>
            <a:custGeom>
              <a:rect b="b" l="l" r="r" t="t"/>
              <a:pathLst>
                <a:path extrusionOk="0" h="7145" w="7145">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87"/>
            <p:cNvSpPr/>
            <p:nvPr/>
          </p:nvSpPr>
          <p:spPr>
            <a:xfrm>
              <a:off x="1937270" y="2996217"/>
              <a:ext cx="161725" cy="278259"/>
            </a:xfrm>
            <a:custGeom>
              <a:rect b="b" l="l" r="r" t="t"/>
              <a:pathLst>
                <a:path extrusionOk="0" h="9384" w="5454">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87"/>
            <p:cNvSpPr/>
            <p:nvPr/>
          </p:nvSpPr>
          <p:spPr>
            <a:xfrm>
              <a:off x="1938664" y="3258201"/>
              <a:ext cx="109507" cy="79113"/>
            </a:xfrm>
            <a:custGeom>
              <a:rect b="b" l="l" r="r" t="t"/>
              <a:pathLst>
                <a:path extrusionOk="0" h="2668" w="3693">
                  <a:moveTo>
                    <a:pt x="2573" y="0"/>
                  </a:moveTo>
                  <a:cubicBezTo>
                    <a:pt x="1882" y="667"/>
                    <a:pt x="1001" y="1072"/>
                    <a:pt x="1" y="1144"/>
                  </a:cubicBezTo>
                  <a:lnTo>
                    <a:pt x="1" y="2668"/>
                  </a:lnTo>
                  <a:cubicBezTo>
                    <a:pt x="1382" y="2572"/>
                    <a:pt x="2668" y="2001"/>
                    <a:pt x="3692" y="104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87"/>
            <p:cNvSpPr/>
            <p:nvPr/>
          </p:nvSpPr>
          <p:spPr>
            <a:xfrm>
              <a:off x="1758611" y="2996217"/>
              <a:ext cx="160331" cy="341093"/>
            </a:xfrm>
            <a:custGeom>
              <a:rect b="b" l="l" r="r" t="t"/>
              <a:pathLst>
                <a:path extrusionOk="0" h="11503" w="5407">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8" name="Google Shape;22798;p87"/>
          <p:cNvGrpSpPr/>
          <p:nvPr/>
        </p:nvGrpSpPr>
        <p:grpSpPr>
          <a:xfrm>
            <a:off x="1816255" y="2979255"/>
            <a:ext cx="341836" cy="341127"/>
            <a:chOff x="2349655" y="2979255"/>
            <a:chExt cx="341836" cy="341127"/>
          </a:xfrm>
        </p:grpSpPr>
        <p:sp>
          <p:nvSpPr>
            <p:cNvPr id="22799" name="Google Shape;22799;p87"/>
            <p:cNvSpPr/>
            <p:nvPr/>
          </p:nvSpPr>
          <p:spPr>
            <a:xfrm>
              <a:off x="2349655" y="3094368"/>
              <a:ext cx="110900" cy="110900"/>
            </a:xfrm>
            <a:custGeom>
              <a:rect b="b" l="l" r="r" t="t"/>
              <a:pathLst>
                <a:path extrusionOk="0" h="3740" w="374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87"/>
            <p:cNvSpPr/>
            <p:nvPr/>
          </p:nvSpPr>
          <p:spPr>
            <a:xfrm>
              <a:off x="2411808" y="2979255"/>
              <a:ext cx="247895" cy="99603"/>
            </a:xfrm>
            <a:custGeom>
              <a:rect b="b" l="l" r="r" t="t"/>
              <a:pathLst>
                <a:path extrusionOk="0" h="3359" w="836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87"/>
            <p:cNvSpPr/>
            <p:nvPr/>
          </p:nvSpPr>
          <p:spPr>
            <a:xfrm>
              <a:off x="2464768" y="3164972"/>
              <a:ext cx="226723" cy="63605"/>
            </a:xfrm>
            <a:custGeom>
              <a:rect b="b" l="l" r="r" t="t"/>
              <a:pathLst>
                <a:path extrusionOk="0" h="2145" w="7646">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87"/>
            <p:cNvSpPr/>
            <p:nvPr/>
          </p:nvSpPr>
          <p:spPr>
            <a:xfrm>
              <a:off x="2411808" y="3220068"/>
              <a:ext cx="247895" cy="100314"/>
            </a:xfrm>
            <a:custGeom>
              <a:rect b="b" l="l" r="r" t="t"/>
              <a:pathLst>
                <a:path extrusionOk="0" h="3383" w="836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87"/>
            <p:cNvSpPr/>
            <p:nvPr/>
          </p:nvSpPr>
          <p:spPr>
            <a:xfrm>
              <a:off x="2464768" y="3072485"/>
              <a:ext cx="226723" cy="62863"/>
            </a:xfrm>
            <a:custGeom>
              <a:rect b="b" l="l" r="r" t="t"/>
              <a:pathLst>
                <a:path extrusionOk="0" h="2120" w="7646">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04" name="Google Shape;22804;p87"/>
          <p:cNvSpPr/>
          <p:nvPr/>
        </p:nvSpPr>
        <p:spPr>
          <a:xfrm>
            <a:off x="2568921" y="3000457"/>
            <a:ext cx="340381" cy="341093"/>
          </a:xfrm>
          <a:custGeom>
            <a:rect b="b" l="l" r="r" t="t"/>
            <a:pathLst>
              <a:path extrusionOk="0" h="11503" w="11479">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05" name="Google Shape;22805;p87"/>
          <p:cNvGrpSpPr/>
          <p:nvPr/>
        </p:nvGrpSpPr>
        <p:grpSpPr>
          <a:xfrm>
            <a:off x="3264357" y="2994082"/>
            <a:ext cx="357346" cy="330540"/>
            <a:chOff x="3492957" y="2994082"/>
            <a:chExt cx="357346" cy="330540"/>
          </a:xfrm>
        </p:grpSpPr>
        <p:sp>
          <p:nvSpPr>
            <p:cNvPr id="22806" name="Google Shape;22806;p87"/>
            <p:cNvSpPr/>
            <p:nvPr/>
          </p:nvSpPr>
          <p:spPr>
            <a:xfrm>
              <a:off x="3624290" y="3120493"/>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87"/>
            <p:cNvSpPr/>
            <p:nvPr/>
          </p:nvSpPr>
          <p:spPr>
            <a:xfrm>
              <a:off x="3684338" y="3184039"/>
              <a:ext cx="129967" cy="140405"/>
            </a:xfrm>
            <a:custGeom>
              <a:rect b="b" l="l" r="r" t="t"/>
              <a:pathLst>
                <a:path extrusionOk="0" h="4735" w="4383">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87"/>
            <p:cNvSpPr/>
            <p:nvPr/>
          </p:nvSpPr>
          <p:spPr>
            <a:xfrm>
              <a:off x="3603118" y="2994082"/>
              <a:ext cx="138448" cy="108795"/>
            </a:xfrm>
            <a:custGeom>
              <a:rect b="b" l="l" r="r" t="t"/>
              <a:pathLst>
                <a:path extrusionOk="0" h="3669" w="4669">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87"/>
            <p:cNvSpPr/>
            <p:nvPr/>
          </p:nvSpPr>
          <p:spPr>
            <a:xfrm>
              <a:off x="3492957" y="3066465"/>
              <a:ext cx="144793" cy="140760"/>
            </a:xfrm>
            <a:custGeom>
              <a:rect b="b" l="l" r="r" t="t"/>
              <a:pathLst>
                <a:path extrusionOk="0" h="4747" w="4883">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87"/>
            <p:cNvSpPr/>
            <p:nvPr/>
          </p:nvSpPr>
          <p:spPr>
            <a:xfrm>
              <a:off x="3707645" y="3066821"/>
              <a:ext cx="142658" cy="133496"/>
            </a:xfrm>
            <a:custGeom>
              <a:rect b="b" l="l" r="r" t="t"/>
              <a:pathLst>
                <a:path extrusionOk="0" h="4502" w="4811">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87"/>
            <p:cNvSpPr/>
            <p:nvPr/>
          </p:nvSpPr>
          <p:spPr>
            <a:xfrm>
              <a:off x="3532514" y="3212298"/>
              <a:ext cx="150427" cy="112324"/>
            </a:xfrm>
            <a:custGeom>
              <a:rect b="b" l="l" r="r" t="t"/>
              <a:pathLst>
                <a:path extrusionOk="0" h="3788" w="5073">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2" name="Google Shape;22812;p87"/>
          <p:cNvGrpSpPr/>
          <p:nvPr/>
        </p:nvGrpSpPr>
        <p:grpSpPr>
          <a:xfrm>
            <a:off x="4043118" y="3014572"/>
            <a:ext cx="341126" cy="305806"/>
            <a:chOff x="4119318" y="3014572"/>
            <a:chExt cx="341126" cy="305806"/>
          </a:xfrm>
        </p:grpSpPr>
        <p:sp>
          <p:nvSpPr>
            <p:cNvPr id="22813" name="Google Shape;22813;p87"/>
            <p:cNvSpPr/>
            <p:nvPr/>
          </p:nvSpPr>
          <p:spPr>
            <a:xfrm>
              <a:off x="4119318" y="3014572"/>
              <a:ext cx="127150" cy="305806"/>
            </a:xfrm>
            <a:custGeom>
              <a:rect b="b" l="l" r="r" t="t"/>
              <a:pathLst>
                <a:path extrusionOk="0" h="10313" w="4288">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87"/>
            <p:cNvSpPr/>
            <p:nvPr/>
          </p:nvSpPr>
          <p:spPr>
            <a:xfrm>
              <a:off x="4225268" y="3014572"/>
              <a:ext cx="127120" cy="305806"/>
            </a:xfrm>
            <a:custGeom>
              <a:rect b="b" l="l" r="r" t="t"/>
              <a:pathLst>
                <a:path extrusionOk="0" h="10313" w="4287">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87"/>
            <p:cNvSpPr/>
            <p:nvPr/>
          </p:nvSpPr>
          <p:spPr>
            <a:xfrm>
              <a:off x="4333294" y="3014572"/>
              <a:ext cx="127150" cy="305806"/>
            </a:xfrm>
            <a:custGeom>
              <a:rect b="b" l="l" r="r" t="t"/>
              <a:pathLst>
                <a:path extrusionOk="0" h="10313" w="4288">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6" name="Google Shape;22816;p87"/>
          <p:cNvGrpSpPr/>
          <p:nvPr/>
        </p:nvGrpSpPr>
        <p:grpSpPr>
          <a:xfrm>
            <a:off x="4801418" y="3003986"/>
            <a:ext cx="302992" cy="341093"/>
            <a:chOff x="4725218" y="3003986"/>
            <a:chExt cx="302992" cy="341093"/>
          </a:xfrm>
        </p:grpSpPr>
        <p:sp>
          <p:nvSpPr>
            <p:cNvPr id="22817" name="Google Shape;22817;p87"/>
            <p:cNvSpPr/>
            <p:nvPr/>
          </p:nvSpPr>
          <p:spPr>
            <a:xfrm>
              <a:off x="4906013" y="3112012"/>
              <a:ext cx="53701" cy="125045"/>
            </a:xfrm>
            <a:custGeom>
              <a:rect b="b" l="l" r="r" t="t"/>
              <a:pathLst>
                <a:path extrusionOk="0" h="4217" w="1811">
                  <a:moveTo>
                    <a:pt x="0" y="1"/>
                  </a:moveTo>
                  <a:lnTo>
                    <a:pt x="0" y="4216"/>
                  </a:lnTo>
                  <a:cubicBezTo>
                    <a:pt x="1048" y="4073"/>
                    <a:pt x="1810" y="3192"/>
                    <a:pt x="1810" y="2120"/>
                  </a:cubicBezTo>
                  <a:cubicBezTo>
                    <a:pt x="1810" y="1049"/>
                    <a:pt x="1048"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87"/>
            <p:cNvSpPr/>
            <p:nvPr/>
          </p:nvSpPr>
          <p:spPr>
            <a:xfrm>
              <a:off x="4906013" y="3042831"/>
              <a:ext cx="122198" cy="261298"/>
            </a:xfrm>
            <a:custGeom>
              <a:rect b="b" l="l" r="r" t="t"/>
              <a:pathLst>
                <a:path extrusionOk="0" h="8812" w="4121">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87"/>
            <p:cNvSpPr/>
            <p:nvPr/>
          </p:nvSpPr>
          <p:spPr>
            <a:xfrm>
              <a:off x="4725218" y="3003986"/>
              <a:ext cx="161754" cy="341093"/>
            </a:xfrm>
            <a:custGeom>
              <a:rect b="b" l="l" r="r" t="t"/>
              <a:pathLst>
                <a:path extrusionOk="0" h="11503" w="5455">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0" name="Google Shape;22820;p87"/>
          <p:cNvGrpSpPr/>
          <p:nvPr/>
        </p:nvGrpSpPr>
        <p:grpSpPr>
          <a:xfrm>
            <a:off x="5518768" y="3002563"/>
            <a:ext cx="340386" cy="341809"/>
            <a:chOff x="5290168" y="3002563"/>
            <a:chExt cx="340386" cy="341809"/>
          </a:xfrm>
        </p:grpSpPr>
        <p:sp>
          <p:nvSpPr>
            <p:cNvPr id="22821" name="Google Shape;22821;p87"/>
            <p:cNvSpPr/>
            <p:nvPr/>
          </p:nvSpPr>
          <p:spPr>
            <a:xfrm>
              <a:off x="5470250" y="3183357"/>
              <a:ext cx="139130" cy="139841"/>
            </a:xfrm>
            <a:custGeom>
              <a:rect b="b" l="l" r="r" t="t"/>
              <a:pathLst>
                <a:path extrusionOk="0" h="4716" w="4692">
                  <a:moveTo>
                    <a:pt x="2643" y="0"/>
                  </a:moveTo>
                  <a:cubicBezTo>
                    <a:pt x="1191" y="0"/>
                    <a:pt x="0" y="1191"/>
                    <a:pt x="0" y="2644"/>
                  </a:cubicBezTo>
                  <a:lnTo>
                    <a:pt x="0" y="4715"/>
                  </a:lnTo>
                  <a:lnTo>
                    <a:pt x="2429" y="4715"/>
                  </a:lnTo>
                  <a:lnTo>
                    <a:pt x="2429" y="2405"/>
                  </a:lnTo>
                  <a:lnTo>
                    <a:pt x="4692" y="2405"/>
                  </a:ln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87"/>
            <p:cNvSpPr/>
            <p:nvPr/>
          </p:nvSpPr>
          <p:spPr>
            <a:xfrm>
              <a:off x="5290168" y="3002563"/>
              <a:ext cx="68527" cy="68527"/>
            </a:xfrm>
            <a:custGeom>
              <a:rect b="b" l="l" r="r" t="t"/>
              <a:pathLst>
                <a:path extrusionOk="0" h="2311" w="2311">
                  <a:moveTo>
                    <a:pt x="977" y="1"/>
                  </a:moveTo>
                  <a:cubicBezTo>
                    <a:pt x="453" y="1"/>
                    <a:pt x="0" y="453"/>
                    <a:pt x="0" y="977"/>
                  </a:cubicBezTo>
                  <a:lnTo>
                    <a:pt x="0" y="2311"/>
                  </a:lnTo>
                  <a:lnTo>
                    <a:pt x="2310" y="2311"/>
                  </a:lnTo>
                  <a:lnTo>
                    <a:pt x="23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87"/>
            <p:cNvSpPr/>
            <p:nvPr/>
          </p:nvSpPr>
          <p:spPr>
            <a:xfrm>
              <a:off x="5311340" y="3023765"/>
              <a:ext cx="139159" cy="139130"/>
            </a:xfrm>
            <a:custGeom>
              <a:rect b="b" l="l" r="r" t="t"/>
              <a:pathLst>
                <a:path extrusionOk="0" h="4692" w="4693">
                  <a:moveTo>
                    <a:pt x="2263" y="0"/>
                  </a:moveTo>
                  <a:lnTo>
                    <a:pt x="2263" y="2286"/>
                  </a:lnTo>
                  <a:lnTo>
                    <a:pt x="1" y="2286"/>
                  </a:lnTo>
                  <a:lnTo>
                    <a:pt x="1" y="4692"/>
                  </a:lnTo>
                  <a:lnTo>
                    <a:pt x="2049" y="4692"/>
                  </a:lnTo>
                  <a:cubicBezTo>
                    <a:pt x="3502" y="4692"/>
                    <a:pt x="4692" y="3501"/>
                    <a:pt x="4692" y="2048"/>
                  </a:cubicBez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87"/>
            <p:cNvSpPr/>
            <p:nvPr/>
          </p:nvSpPr>
          <p:spPr>
            <a:xfrm>
              <a:off x="5562027" y="3275163"/>
              <a:ext cx="68527" cy="69209"/>
            </a:xfrm>
            <a:custGeom>
              <a:rect b="b" l="l" r="r" t="t"/>
              <a:pathLst>
                <a:path extrusionOk="0" h="2334" w="2311">
                  <a:moveTo>
                    <a:pt x="1" y="0"/>
                  </a:moveTo>
                  <a:lnTo>
                    <a:pt x="1" y="2334"/>
                  </a:lnTo>
                  <a:lnTo>
                    <a:pt x="1335" y="2334"/>
                  </a:lnTo>
                  <a:cubicBezTo>
                    <a:pt x="1858" y="2334"/>
                    <a:pt x="2311" y="1881"/>
                    <a:pt x="2311" y="1334"/>
                  </a:cubicBezTo>
                  <a:lnTo>
                    <a:pt x="2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87"/>
            <p:cNvSpPr/>
            <p:nvPr/>
          </p:nvSpPr>
          <p:spPr>
            <a:xfrm>
              <a:off x="5290168" y="3275163"/>
              <a:ext cx="68527" cy="67815"/>
            </a:xfrm>
            <a:custGeom>
              <a:rect b="b" l="l" r="r" t="t"/>
              <a:pathLst>
                <a:path extrusionOk="0" h="2287" w="2311">
                  <a:moveTo>
                    <a:pt x="0" y="0"/>
                  </a:moveTo>
                  <a:lnTo>
                    <a:pt x="0" y="1334"/>
                  </a:lnTo>
                  <a:cubicBezTo>
                    <a:pt x="0" y="1858"/>
                    <a:pt x="453" y="2286"/>
                    <a:pt x="977" y="2286"/>
                  </a:cubicBezTo>
                  <a:lnTo>
                    <a:pt x="2310" y="2286"/>
                  </a:lnTo>
                  <a:lnTo>
                    <a:pt x="2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87"/>
            <p:cNvSpPr/>
            <p:nvPr/>
          </p:nvSpPr>
          <p:spPr>
            <a:xfrm>
              <a:off x="5311340" y="3183357"/>
              <a:ext cx="139159" cy="139841"/>
            </a:xfrm>
            <a:custGeom>
              <a:rect b="b" l="l" r="r" t="t"/>
              <a:pathLst>
                <a:path extrusionOk="0" h="4716" w="4693">
                  <a:moveTo>
                    <a:pt x="1" y="0"/>
                  </a:moveTo>
                  <a:lnTo>
                    <a:pt x="1" y="2405"/>
                  </a:lnTo>
                  <a:lnTo>
                    <a:pt x="2263" y="2405"/>
                  </a:lnTo>
                  <a:lnTo>
                    <a:pt x="2263" y="4715"/>
                  </a:lnTo>
                  <a:lnTo>
                    <a:pt x="4692" y="4715"/>
                  </a:lnTo>
                  <a:lnTo>
                    <a:pt x="4692" y="2644"/>
                  </a:lnTo>
                  <a:cubicBezTo>
                    <a:pt x="4692" y="1191"/>
                    <a:pt x="3502"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87"/>
            <p:cNvSpPr/>
            <p:nvPr/>
          </p:nvSpPr>
          <p:spPr>
            <a:xfrm>
              <a:off x="5562027" y="3002563"/>
              <a:ext cx="68527" cy="68527"/>
            </a:xfrm>
            <a:custGeom>
              <a:rect b="b" l="l" r="r" t="t"/>
              <a:pathLst>
                <a:path extrusionOk="0" h="2311" w="2311">
                  <a:moveTo>
                    <a:pt x="1" y="1"/>
                  </a:moveTo>
                  <a:lnTo>
                    <a:pt x="1" y="2311"/>
                  </a:lnTo>
                  <a:lnTo>
                    <a:pt x="2311" y="2311"/>
                  </a:lnTo>
                  <a:lnTo>
                    <a:pt x="2311" y="977"/>
                  </a:lnTo>
                  <a:cubicBezTo>
                    <a:pt x="2311" y="453"/>
                    <a:pt x="1858" y="1"/>
                    <a:pt x="1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87"/>
            <p:cNvSpPr/>
            <p:nvPr/>
          </p:nvSpPr>
          <p:spPr>
            <a:xfrm>
              <a:off x="5470250" y="3023765"/>
              <a:ext cx="139130" cy="139130"/>
            </a:xfrm>
            <a:custGeom>
              <a:rect b="b" l="l" r="r" t="t"/>
              <a:pathLst>
                <a:path extrusionOk="0" h="4692" w="4692">
                  <a:moveTo>
                    <a:pt x="0" y="0"/>
                  </a:moveTo>
                  <a:lnTo>
                    <a:pt x="0" y="2048"/>
                  </a:lnTo>
                  <a:cubicBezTo>
                    <a:pt x="0" y="3501"/>
                    <a:pt x="1191" y="4692"/>
                    <a:pt x="2643" y="4692"/>
                  </a:cubicBezTo>
                  <a:lnTo>
                    <a:pt x="4692" y="4692"/>
                  </a:lnTo>
                  <a:lnTo>
                    <a:pt x="4692" y="2262"/>
                  </a:lnTo>
                  <a:lnTo>
                    <a:pt x="2429" y="2262"/>
                  </a:lnTo>
                  <a:lnTo>
                    <a:pt x="24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9" name="Google Shape;22829;p87"/>
          <p:cNvGrpSpPr/>
          <p:nvPr/>
        </p:nvGrpSpPr>
        <p:grpSpPr>
          <a:xfrm>
            <a:off x="6262241" y="3088023"/>
            <a:ext cx="342520" cy="174447"/>
            <a:chOff x="5881241" y="3088023"/>
            <a:chExt cx="342520" cy="174447"/>
          </a:xfrm>
        </p:grpSpPr>
        <p:sp>
          <p:nvSpPr>
            <p:cNvPr id="22830" name="Google Shape;22830;p87"/>
            <p:cNvSpPr/>
            <p:nvPr/>
          </p:nvSpPr>
          <p:spPr>
            <a:xfrm>
              <a:off x="5965960" y="3184751"/>
              <a:ext cx="89728" cy="77719"/>
            </a:xfrm>
            <a:custGeom>
              <a:rect b="b" l="l" r="r" t="t"/>
              <a:pathLst>
                <a:path extrusionOk="0" h="2621" w="3026">
                  <a:moveTo>
                    <a:pt x="739" y="1"/>
                  </a:moveTo>
                  <a:lnTo>
                    <a:pt x="1" y="1311"/>
                  </a:lnTo>
                  <a:lnTo>
                    <a:pt x="739" y="2620"/>
                  </a:lnTo>
                  <a:lnTo>
                    <a:pt x="2263" y="2620"/>
                  </a:lnTo>
                  <a:lnTo>
                    <a:pt x="3025"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87"/>
            <p:cNvSpPr/>
            <p:nvPr/>
          </p:nvSpPr>
          <p:spPr>
            <a:xfrm>
              <a:off x="6134034" y="3184751"/>
              <a:ext cx="89017" cy="77719"/>
            </a:xfrm>
            <a:custGeom>
              <a:rect b="b" l="l" r="r" t="t"/>
              <a:pathLst>
                <a:path extrusionOk="0" h="2621" w="3002">
                  <a:moveTo>
                    <a:pt x="739" y="1"/>
                  </a:moveTo>
                  <a:lnTo>
                    <a:pt x="1" y="1311"/>
                  </a:lnTo>
                  <a:lnTo>
                    <a:pt x="739" y="2620"/>
                  </a:lnTo>
                  <a:lnTo>
                    <a:pt x="2263" y="2620"/>
                  </a:lnTo>
                  <a:lnTo>
                    <a:pt x="3001"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87"/>
            <p:cNvSpPr/>
            <p:nvPr/>
          </p:nvSpPr>
          <p:spPr>
            <a:xfrm>
              <a:off x="5881241" y="3137454"/>
              <a:ext cx="88987" cy="77690"/>
            </a:xfrm>
            <a:custGeom>
              <a:rect b="b" l="l" r="r" t="t"/>
              <a:pathLst>
                <a:path extrusionOk="0" h="2620" w="3001">
                  <a:moveTo>
                    <a:pt x="738" y="0"/>
                  </a:moveTo>
                  <a:lnTo>
                    <a:pt x="0" y="1310"/>
                  </a:lnTo>
                  <a:lnTo>
                    <a:pt x="738" y="2620"/>
                  </a:lnTo>
                  <a:lnTo>
                    <a:pt x="2262" y="2620"/>
                  </a:lnTo>
                  <a:lnTo>
                    <a:pt x="3001" y="1310"/>
                  </a:lnTo>
                  <a:lnTo>
                    <a:pt x="22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87"/>
            <p:cNvSpPr/>
            <p:nvPr/>
          </p:nvSpPr>
          <p:spPr>
            <a:xfrm>
              <a:off x="6049997" y="3137454"/>
              <a:ext cx="89017" cy="77690"/>
            </a:xfrm>
            <a:custGeom>
              <a:rect b="b" l="l" r="r" t="t"/>
              <a:pathLst>
                <a:path extrusionOk="0" h="2620" w="3002">
                  <a:moveTo>
                    <a:pt x="739" y="0"/>
                  </a:moveTo>
                  <a:lnTo>
                    <a:pt x="1"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87"/>
            <p:cNvSpPr/>
            <p:nvPr/>
          </p:nvSpPr>
          <p:spPr>
            <a:xfrm>
              <a:off x="5965960" y="3088023"/>
              <a:ext cx="89728" cy="77690"/>
            </a:xfrm>
            <a:custGeom>
              <a:rect b="b" l="l" r="r" t="t"/>
              <a:pathLst>
                <a:path extrusionOk="0" h="2620" w="3026">
                  <a:moveTo>
                    <a:pt x="739" y="0"/>
                  </a:moveTo>
                  <a:lnTo>
                    <a:pt x="1" y="1310"/>
                  </a:lnTo>
                  <a:lnTo>
                    <a:pt x="739" y="2620"/>
                  </a:lnTo>
                  <a:lnTo>
                    <a:pt x="2263" y="2620"/>
                  </a:lnTo>
                  <a:lnTo>
                    <a:pt x="3025"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87"/>
            <p:cNvSpPr/>
            <p:nvPr/>
          </p:nvSpPr>
          <p:spPr>
            <a:xfrm>
              <a:off x="6134745" y="3088023"/>
              <a:ext cx="89017" cy="77690"/>
            </a:xfrm>
            <a:custGeom>
              <a:rect b="b" l="l" r="r" t="t"/>
              <a:pathLst>
                <a:path extrusionOk="0" h="2620" w="3002">
                  <a:moveTo>
                    <a:pt x="739" y="0"/>
                  </a:moveTo>
                  <a:lnTo>
                    <a:pt x="0"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36" name="Google Shape;22836;p87"/>
          <p:cNvSpPr/>
          <p:nvPr/>
        </p:nvSpPr>
        <p:spPr>
          <a:xfrm>
            <a:off x="6990859" y="2982784"/>
            <a:ext cx="341122" cy="341122"/>
          </a:xfrm>
          <a:custGeom>
            <a:rect b="b" l="l" r="r" t="t"/>
            <a:pathLst>
              <a:path extrusionOk="0" h="11504" w="11504">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37" name="Google Shape;22837;p87"/>
          <p:cNvGrpSpPr/>
          <p:nvPr/>
        </p:nvGrpSpPr>
        <p:grpSpPr>
          <a:xfrm>
            <a:off x="7777419" y="3002296"/>
            <a:ext cx="244340" cy="340681"/>
            <a:chOff x="7091619" y="3002296"/>
            <a:chExt cx="244340" cy="340681"/>
          </a:xfrm>
        </p:grpSpPr>
        <p:sp>
          <p:nvSpPr>
            <p:cNvPr id="22838" name="Google Shape;22838;p87"/>
            <p:cNvSpPr/>
            <p:nvPr/>
          </p:nvSpPr>
          <p:spPr>
            <a:xfrm>
              <a:off x="7268855" y="3184454"/>
              <a:ext cx="67104" cy="158522"/>
            </a:xfrm>
            <a:custGeom>
              <a:rect b="b" l="l" r="r" t="t"/>
              <a:pathLst>
                <a:path extrusionOk="0" h="5346" w="2263">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87"/>
            <p:cNvSpPr/>
            <p:nvPr/>
          </p:nvSpPr>
          <p:spPr>
            <a:xfrm>
              <a:off x="7180577" y="3184454"/>
              <a:ext cx="67133" cy="158522"/>
            </a:xfrm>
            <a:custGeom>
              <a:rect b="b" l="l" r="r" t="t"/>
              <a:pathLst>
                <a:path extrusionOk="0" h="5346" w="2264">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87"/>
            <p:cNvSpPr/>
            <p:nvPr/>
          </p:nvSpPr>
          <p:spPr>
            <a:xfrm>
              <a:off x="7092301" y="3184454"/>
              <a:ext cx="67133" cy="158522"/>
            </a:xfrm>
            <a:custGeom>
              <a:rect b="b" l="l" r="r" t="t"/>
              <a:pathLst>
                <a:path extrusionOk="0" h="5346" w="2264">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87"/>
            <p:cNvSpPr/>
            <p:nvPr/>
          </p:nvSpPr>
          <p:spPr>
            <a:xfrm>
              <a:off x="7268855" y="3002296"/>
              <a:ext cx="66422" cy="159175"/>
            </a:xfrm>
            <a:custGeom>
              <a:rect b="b" l="l" r="r" t="t"/>
              <a:pathLst>
                <a:path extrusionOk="0" h="5368" w="224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87"/>
            <p:cNvSpPr/>
            <p:nvPr/>
          </p:nvSpPr>
          <p:spPr>
            <a:xfrm>
              <a:off x="7184106" y="3002563"/>
              <a:ext cx="63605" cy="158908"/>
            </a:xfrm>
            <a:custGeom>
              <a:rect b="b" l="l" r="r" t="t"/>
              <a:pathLst>
                <a:path extrusionOk="0" h="5359" w="2145">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87"/>
            <p:cNvSpPr/>
            <p:nvPr/>
          </p:nvSpPr>
          <p:spPr>
            <a:xfrm>
              <a:off x="7091619" y="3002296"/>
              <a:ext cx="67104" cy="159175"/>
            </a:xfrm>
            <a:custGeom>
              <a:rect b="b" l="l" r="r" t="t"/>
              <a:pathLst>
                <a:path extrusionOk="0" h="5368" w="2263">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44" name="Google Shape;22844;p87"/>
          <p:cNvGrpSpPr/>
          <p:nvPr/>
        </p:nvGrpSpPr>
        <p:grpSpPr>
          <a:xfrm>
            <a:off x="7730804" y="3563983"/>
            <a:ext cx="341809" cy="342521"/>
            <a:chOff x="7045004" y="3563983"/>
            <a:chExt cx="341809" cy="342521"/>
          </a:xfrm>
        </p:grpSpPr>
        <p:sp>
          <p:nvSpPr>
            <p:cNvPr id="22845" name="Google Shape;22845;p87"/>
            <p:cNvSpPr/>
            <p:nvPr/>
          </p:nvSpPr>
          <p:spPr>
            <a:xfrm>
              <a:off x="7132570" y="3563983"/>
              <a:ext cx="150427" cy="86170"/>
            </a:xfrm>
            <a:custGeom>
              <a:rect b="b" l="l" r="r" t="t"/>
              <a:pathLst>
                <a:path extrusionOk="0" h="2906" w="5073">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6" name="Google Shape;22846;p87"/>
            <p:cNvSpPr/>
            <p:nvPr/>
          </p:nvSpPr>
          <p:spPr>
            <a:xfrm>
              <a:off x="7264614" y="3587973"/>
              <a:ext cx="119381" cy="146216"/>
            </a:xfrm>
            <a:custGeom>
              <a:rect b="b" l="l" r="r" t="t"/>
              <a:pathLst>
                <a:path extrusionOk="0" h="4931" w="4026">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87"/>
            <p:cNvSpPr/>
            <p:nvPr/>
          </p:nvSpPr>
          <p:spPr>
            <a:xfrm>
              <a:off x="7045004" y="3599270"/>
              <a:ext cx="103843" cy="134919"/>
            </a:xfrm>
            <a:custGeom>
              <a:rect b="b" l="l" r="r" t="t"/>
              <a:pathLst>
                <a:path extrusionOk="0" h="4550" w="3502">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87"/>
            <p:cNvSpPr/>
            <p:nvPr/>
          </p:nvSpPr>
          <p:spPr>
            <a:xfrm>
              <a:off x="7148108" y="3819593"/>
              <a:ext cx="151139" cy="86911"/>
            </a:xfrm>
            <a:custGeom>
              <a:rect b="b" l="l" r="r" t="t"/>
              <a:pathLst>
                <a:path extrusionOk="0" h="2931" w="5097">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87"/>
            <p:cNvSpPr/>
            <p:nvPr/>
          </p:nvSpPr>
          <p:spPr>
            <a:xfrm>
              <a:off x="7047821" y="3736268"/>
              <a:ext cx="118669" cy="146216"/>
            </a:xfrm>
            <a:custGeom>
              <a:rect b="b" l="l" r="r" t="t"/>
              <a:pathLst>
                <a:path extrusionOk="0" h="4931" w="4002">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87"/>
            <p:cNvSpPr/>
            <p:nvPr/>
          </p:nvSpPr>
          <p:spPr>
            <a:xfrm>
              <a:off x="7282288" y="3736268"/>
              <a:ext cx="104525" cy="134919"/>
            </a:xfrm>
            <a:custGeom>
              <a:rect b="b" l="l" r="r" t="t"/>
              <a:pathLst>
                <a:path extrusionOk="0" h="4550" w="3525">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51" name="Google Shape;22851;p87"/>
          <p:cNvSpPr/>
          <p:nvPr/>
        </p:nvSpPr>
        <p:spPr>
          <a:xfrm>
            <a:off x="6992282" y="3561137"/>
            <a:ext cx="343228" cy="344651"/>
          </a:xfrm>
          <a:custGeom>
            <a:rect b="b" l="l" r="r" t="t"/>
            <a:pathLst>
              <a:path extrusionOk="0" h="11623" w="11575">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52" name="Google Shape;22852;p87"/>
          <p:cNvGrpSpPr/>
          <p:nvPr/>
        </p:nvGrpSpPr>
        <p:grpSpPr>
          <a:xfrm>
            <a:off x="6262923" y="3585867"/>
            <a:ext cx="341125" cy="341098"/>
            <a:chOff x="5881923" y="3585867"/>
            <a:chExt cx="341125" cy="341098"/>
          </a:xfrm>
        </p:grpSpPr>
        <p:sp>
          <p:nvSpPr>
            <p:cNvPr id="22853" name="Google Shape;22853;p87"/>
            <p:cNvSpPr/>
            <p:nvPr/>
          </p:nvSpPr>
          <p:spPr>
            <a:xfrm>
              <a:off x="5881923" y="3585867"/>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87"/>
            <p:cNvSpPr/>
            <p:nvPr/>
          </p:nvSpPr>
          <p:spPr>
            <a:xfrm>
              <a:off x="5992084" y="3602799"/>
              <a:ext cx="29000" cy="79143"/>
            </a:xfrm>
            <a:custGeom>
              <a:rect b="b" l="l" r="r" t="t"/>
              <a:pathLst>
                <a:path extrusionOk="0" h="2669" w="978">
                  <a:moveTo>
                    <a:pt x="1" y="1"/>
                  </a:moveTo>
                  <a:lnTo>
                    <a:pt x="1" y="1525"/>
                  </a:lnTo>
                  <a:lnTo>
                    <a:pt x="977" y="2668"/>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87"/>
            <p:cNvSpPr/>
            <p:nvPr/>
          </p:nvSpPr>
          <p:spPr>
            <a:xfrm>
              <a:off x="6040834" y="3643068"/>
              <a:ext cx="182215" cy="55806"/>
            </a:xfrm>
            <a:custGeom>
              <a:rect b="b" l="l" r="r" t="t"/>
              <a:pathLst>
                <a:path extrusionOk="0" h="1882" w="6145">
                  <a:moveTo>
                    <a:pt x="0" y="0"/>
                  </a:moveTo>
                  <a:lnTo>
                    <a:pt x="0" y="1882"/>
                  </a:lnTo>
                  <a:lnTo>
                    <a:pt x="5406" y="1882"/>
                  </a:lnTo>
                  <a:lnTo>
                    <a:pt x="6144" y="929"/>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87"/>
            <p:cNvSpPr/>
            <p:nvPr/>
          </p:nvSpPr>
          <p:spPr>
            <a:xfrm>
              <a:off x="5992084" y="3679779"/>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87"/>
            <p:cNvSpPr/>
            <p:nvPr/>
          </p:nvSpPr>
          <p:spPr>
            <a:xfrm>
              <a:off x="5881923" y="3737691"/>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87"/>
            <p:cNvSpPr/>
            <p:nvPr/>
          </p:nvSpPr>
          <p:spPr>
            <a:xfrm>
              <a:off x="5992084" y="3755334"/>
              <a:ext cx="29000" cy="79825"/>
            </a:xfrm>
            <a:custGeom>
              <a:rect b="b" l="l" r="r" t="t"/>
              <a:pathLst>
                <a:path extrusionOk="0" h="2692" w="978">
                  <a:moveTo>
                    <a:pt x="1" y="1"/>
                  </a:moveTo>
                  <a:lnTo>
                    <a:pt x="1" y="1525"/>
                  </a:lnTo>
                  <a:lnTo>
                    <a:pt x="977" y="2692"/>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9" name="Google Shape;22859;p87"/>
            <p:cNvSpPr/>
            <p:nvPr/>
          </p:nvSpPr>
          <p:spPr>
            <a:xfrm>
              <a:off x="5992084" y="3831602"/>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87"/>
            <p:cNvSpPr/>
            <p:nvPr/>
          </p:nvSpPr>
          <p:spPr>
            <a:xfrm>
              <a:off x="5881923" y="3662135"/>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87"/>
            <p:cNvSpPr/>
            <p:nvPr/>
          </p:nvSpPr>
          <p:spPr>
            <a:xfrm>
              <a:off x="6040834" y="3794180"/>
              <a:ext cx="182215" cy="56518"/>
            </a:xfrm>
            <a:custGeom>
              <a:rect b="b" l="l" r="r" t="t"/>
              <a:pathLst>
                <a:path extrusionOk="0" h="1906" w="6145">
                  <a:moveTo>
                    <a:pt x="5406" y="1"/>
                  </a:moveTo>
                  <a:lnTo>
                    <a:pt x="0" y="24"/>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87"/>
            <p:cNvSpPr/>
            <p:nvPr/>
          </p:nvSpPr>
          <p:spPr>
            <a:xfrm>
              <a:off x="6040834" y="3717912"/>
              <a:ext cx="182215" cy="56518"/>
            </a:xfrm>
            <a:custGeom>
              <a:rect b="b" l="l" r="r" t="t"/>
              <a:pathLst>
                <a:path extrusionOk="0" h="1906" w="6145">
                  <a:moveTo>
                    <a:pt x="5406" y="1"/>
                  </a:moveTo>
                  <a:lnTo>
                    <a:pt x="0" y="48"/>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87"/>
            <p:cNvSpPr/>
            <p:nvPr/>
          </p:nvSpPr>
          <p:spPr>
            <a:xfrm>
              <a:off x="6040834" y="3871159"/>
              <a:ext cx="182215" cy="55806"/>
            </a:xfrm>
            <a:custGeom>
              <a:rect b="b" l="l" r="r" t="t"/>
              <a:pathLst>
                <a:path extrusionOk="0" h="1882" w="6145">
                  <a:moveTo>
                    <a:pt x="0" y="0"/>
                  </a:moveTo>
                  <a:lnTo>
                    <a:pt x="0" y="1882"/>
                  </a:lnTo>
                  <a:lnTo>
                    <a:pt x="5406" y="1882"/>
                  </a:lnTo>
                  <a:lnTo>
                    <a:pt x="6144" y="905"/>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87"/>
            <p:cNvSpPr/>
            <p:nvPr/>
          </p:nvSpPr>
          <p:spPr>
            <a:xfrm>
              <a:off x="5881923" y="3813958"/>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65" name="Google Shape;22865;p87"/>
          <p:cNvSpPr/>
          <p:nvPr/>
        </p:nvSpPr>
        <p:spPr>
          <a:xfrm>
            <a:off x="5547709" y="3563983"/>
            <a:ext cx="283211" cy="344621"/>
          </a:xfrm>
          <a:custGeom>
            <a:rect b="b" l="l" r="r" t="t"/>
            <a:pathLst>
              <a:path extrusionOk="0" h="11622" w="9551">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66" name="Google Shape;22866;p87"/>
          <p:cNvGrpSpPr/>
          <p:nvPr/>
        </p:nvGrpSpPr>
        <p:grpSpPr>
          <a:xfrm>
            <a:off x="4781639" y="3605646"/>
            <a:ext cx="341122" cy="282472"/>
            <a:chOff x="4705439" y="3605646"/>
            <a:chExt cx="341122" cy="282472"/>
          </a:xfrm>
        </p:grpSpPr>
        <p:sp>
          <p:nvSpPr>
            <p:cNvPr id="22867" name="Google Shape;22867;p87"/>
            <p:cNvSpPr/>
            <p:nvPr/>
          </p:nvSpPr>
          <p:spPr>
            <a:xfrm>
              <a:off x="4705439" y="3712278"/>
              <a:ext cx="341122" cy="175839"/>
            </a:xfrm>
            <a:custGeom>
              <a:rect b="b" l="l" r="r" t="t"/>
              <a:pathLst>
                <a:path extrusionOk="0" h="5930" w="11504">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87"/>
            <p:cNvSpPr/>
            <p:nvPr/>
          </p:nvSpPr>
          <p:spPr>
            <a:xfrm>
              <a:off x="4749949" y="369884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87"/>
            <p:cNvSpPr/>
            <p:nvPr/>
          </p:nvSpPr>
          <p:spPr>
            <a:xfrm>
              <a:off x="4749949" y="364588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87"/>
            <p:cNvSpPr/>
            <p:nvPr/>
          </p:nvSpPr>
          <p:spPr>
            <a:xfrm>
              <a:off x="4845283" y="3678385"/>
              <a:ext cx="63575" cy="56518"/>
            </a:xfrm>
            <a:custGeom>
              <a:rect b="b" l="l" r="r" t="t"/>
              <a:pathLst>
                <a:path extrusionOk="0" h="1906" w="2144">
                  <a:moveTo>
                    <a:pt x="1072" y="0"/>
                  </a:moveTo>
                  <a:lnTo>
                    <a:pt x="0" y="1000"/>
                  </a:lnTo>
                  <a:lnTo>
                    <a:pt x="0" y="1905"/>
                  </a:lnTo>
                  <a:lnTo>
                    <a:pt x="1072" y="929"/>
                  </a:lnTo>
                  <a:lnTo>
                    <a:pt x="2144" y="1905"/>
                  </a:lnTo>
                  <a:lnTo>
                    <a:pt x="2144"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87"/>
            <p:cNvSpPr/>
            <p:nvPr/>
          </p:nvSpPr>
          <p:spPr>
            <a:xfrm>
              <a:off x="4845283" y="3625395"/>
              <a:ext cx="63575" cy="56547"/>
            </a:xfrm>
            <a:custGeom>
              <a:rect b="b" l="l" r="r" t="t"/>
              <a:pathLst>
                <a:path extrusionOk="0" h="1907" w="2144">
                  <a:moveTo>
                    <a:pt x="1072" y="1"/>
                  </a:moveTo>
                  <a:lnTo>
                    <a:pt x="0" y="1001"/>
                  </a:lnTo>
                  <a:lnTo>
                    <a:pt x="0" y="1906"/>
                  </a:lnTo>
                  <a:lnTo>
                    <a:pt x="1072" y="930"/>
                  </a:lnTo>
                  <a:lnTo>
                    <a:pt x="2144" y="1906"/>
                  </a:lnTo>
                  <a:lnTo>
                    <a:pt x="2144" y="1001"/>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87"/>
            <p:cNvSpPr/>
            <p:nvPr/>
          </p:nvSpPr>
          <p:spPr>
            <a:xfrm>
              <a:off x="4939906" y="3659318"/>
              <a:ext cx="63575" cy="56518"/>
            </a:xfrm>
            <a:custGeom>
              <a:rect b="b" l="l" r="r" t="t"/>
              <a:pathLst>
                <a:path extrusionOk="0" h="1906" w="2144">
                  <a:moveTo>
                    <a:pt x="1072" y="0"/>
                  </a:moveTo>
                  <a:lnTo>
                    <a:pt x="0" y="976"/>
                  </a:lnTo>
                  <a:lnTo>
                    <a:pt x="0" y="1905"/>
                  </a:lnTo>
                  <a:lnTo>
                    <a:pt x="1072" y="929"/>
                  </a:lnTo>
                  <a:lnTo>
                    <a:pt x="2144" y="1905"/>
                  </a:lnTo>
                  <a:lnTo>
                    <a:pt x="2144" y="976"/>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87"/>
            <p:cNvSpPr/>
            <p:nvPr/>
          </p:nvSpPr>
          <p:spPr>
            <a:xfrm>
              <a:off x="4939906" y="3605646"/>
              <a:ext cx="63575" cy="56518"/>
            </a:xfrm>
            <a:custGeom>
              <a:rect b="b" l="l" r="r" t="t"/>
              <a:pathLst>
                <a:path extrusionOk="0" h="1906" w="2144">
                  <a:moveTo>
                    <a:pt x="1072" y="0"/>
                  </a:moveTo>
                  <a:lnTo>
                    <a:pt x="0" y="977"/>
                  </a:lnTo>
                  <a:lnTo>
                    <a:pt x="0" y="1905"/>
                  </a:lnTo>
                  <a:lnTo>
                    <a:pt x="1072" y="905"/>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74" name="Google Shape;22874;p87"/>
          <p:cNvSpPr/>
          <p:nvPr/>
        </p:nvSpPr>
        <p:spPr>
          <a:xfrm>
            <a:off x="4042436" y="3589337"/>
            <a:ext cx="342516" cy="291010"/>
          </a:xfrm>
          <a:custGeom>
            <a:rect b="b" l="l" r="r" t="t"/>
            <a:pathLst>
              <a:path extrusionOk="0" h="9814" w="11551">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75" name="Google Shape;22875;p87"/>
          <p:cNvGrpSpPr/>
          <p:nvPr/>
        </p:nvGrpSpPr>
        <p:grpSpPr>
          <a:xfrm>
            <a:off x="3346970" y="3574570"/>
            <a:ext cx="194224" cy="340385"/>
            <a:chOff x="3575570" y="3574570"/>
            <a:chExt cx="194224" cy="340385"/>
          </a:xfrm>
        </p:grpSpPr>
        <p:sp>
          <p:nvSpPr>
            <p:cNvPr id="22876" name="Google Shape;22876;p87"/>
            <p:cNvSpPr/>
            <p:nvPr/>
          </p:nvSpPr>
          <p:spPr>
            <a:xfrm>
              <a:off x="3575570" y="3677673"/>
              <a:ext cx="194224" cy="80536"/>
            </a:xfrm>
            <a:custGeom>
              <a:rect b="b" l="l" r="r" t="t"/>
              <a:pathLst>
                <a:path extrusionOk="0" h="2716" w="6550">
                  <a:moveTo>
                    <a:pt x="1739" y="0"/>
                  </a:moveTo>
                  <a:lnTo>
                    <a:pt x="1" y="929"/>
                  </a:lnTo>
                  <a:lnTo>
                    <a:pt x="3287" y="2715"/>
                  </a:lnTo>
                  <a:lnTo>
                    <a:pt x="6550" y="929"/>
                  </a:lnTo>
                  <a:lnTo>
                    <a:pt x="4835" y="0"/>
                  </a:lnTo>
                  <a:lnTo>
                    <a:pt x="3287" y="858"/>
                  </a:lnTo>
                  <a:lnTo>
                    <a:pt x="1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87"/>
            <p:cNvSpPr/>
            <p:nvPr/>
          </p:nvSpPr>
          <p:spPr>
            <a:xfrm>
              <a:off x="3575570" y="3574570"/>
              <a:ext cx="194224" cy="105948"/>
            </a:xfrm>
            <a:custGeom>
              <a:rect b="b" l="l" r="r" t="t"/>
              <a:pathLst>
                <a:path extrusionOk="0" h="3573" w="6550">
                  <a:moveTo>
                    <a:pt x="3287" y="0"/>
                  </a:moveTo>
                  <a:lnTo>
                    <a:pt x="1" y="1786"/>
                  </a:lnTo>
                  <a:lnTo>
                    <a:pt x="3287" y="3572"/>
                  </a:lnTo>
                  <a:lnTo>
                    <a:pt x="6550" y="1786"/>
                  </a:lnTo>
                  <a:lnTo>
                    <a:pt x="3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87"/>
            <p:cNvSpPr/>
            <p:nvPr/>
          </p:nvSpPr>
          <p:spPr>
            <a:xfrm>
              <a:off x="3575570" y="3835130"/>
              <a:ext cx="194224" cy="79825"/>
            </a:xfrm>
            <a:custGeom>
              <a:rect b="b" l="l" r="r" t="t"/>
              <a:pathLst>
                <a:path extrusionOk="0" h="2692" w="6550">
                  <a:moveTo>
                    <a:pt x="1739" y="1"/>
                  </a:moveTo>
                  <a:lnTo>
                    <a:pt x="1" y="906"/>
                  </a:lnTo>
                  <a:lnTo>
                    <a:pt x="3287" y="2692"/>
                  </a:lnTo>
                  <a:lnTo>
                    <a:pt x="6550" y="906"/>
                  </a:lnTo>
                  <a:lnTo>
                    <a:pt x="4835" y="1"/>
                  </a:lnTo>
                  <a:lnTo>
                    <a:pt x="3287" y="858"/>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87"/>
            <p:cNvSpPr/>
            <p:nvPr/>
          </p:nvSpPr>
          <p:spPr>
            <a:xfrm>
              <a:off x="3575570" y="3756046"/>
              <a:ext cx="194224" cy="80536"/>
            </a:xfrm>
            <a:custGeom>
              <a:rect b="b" l="l" r="r" t="t"/>
              <a:pathLst>
                <a:path extrusionOk="0" h="2716" w="6550">
                  <a:moveTo>
                    <a:pt x="1739" y="1"/>
                  </a:moveTo>
                  <a:lnTo>
                    <a:pt x="1" y="929"/>
                  </a:lnTo>
                  <a:lnTo>
                    <a:pt x="3287" y="2715"/>
                  </a:lnTo>
                  <a:lnTo>
                    <a:pt x="6550" y="929"/>
                  </a:lnTo>
                  <a:lnTo>
                    <a:pt x="4835" y="1"/>
                  </a:lnTo>
                  <a:lnTo>
                    <a:pt x="3287" y="882"/>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80" name="Google Shape;22880;p87"/>
          <p:cNvGrpSpPr/>
          <p:nvPr/>
        </p:nvGrpSpPr>
        <p:grpSpPr>
          <a:xfrm>
            <a:off x="2569603" y="3575963"/>
            <a:ext cx="341127" cy="341838"/>
            <a:chOff x="2950603" y="3575963"/>
            <a:chExt cx="341127" cy="341838"/>
          </a:xfrm>
        </p:grpSpPr>
        <p:sp>
          <p:nvSpPr>
            <p:cNvPr id="22881" name="Google Shape;22881;p87"/>
            <p:cNvSpPr/>
            <p:nvPr/>
          </p:nvSpPr>
          <p:spPr>
            <a:xfrm>
              <a:off x="2976757" y="3719988"/>
              <a:ext cx="44508" cy="84094"/>
            </a:xfrm>
            <a:custGeom>
              <a:rect b="b" l="l" r="r" t="t"/>
              <a:pathLst>
                <a:path extrusionOk="0" h="2836" w="1501">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87"/>
            <p:cNvSpPr/>
            <p:nvPr/>
          </p:nvSpPr>
          <p:spPr>
            <a:xfrm>
              <a:off x="2976046" y="3575963"/>
              <a:ext cx="45220" cy="129967"/>
            </a:xfrm>
            <a:custGeom>
              <a:rect b="b" l="l" r="r" t="t"/>
              <a:pathLst>
                <a:path extrusionOk="0" h="4383" w="1525">
                  <a:moveTo>
                    <a:pt x="0" y="1"/>
                  </a:moveTo>
                  <a:lnTo>
                    <a:pt x="0" y="4383"/>
                  </a:lnTo>
                  <a:cubicBezTo>
                    <a:pt x="215" y="4240"/>
                    <a:pt x="500" y="4168"/>
                    <a:pt x="762" y="4168"/>
                  </a:cubicBezTo>
                  <a:cubicBezTo>
                    <a:pt x="1048" y="4168"/>
                    <a:pt x="1334" y="4264"/>
                    <a:pt x="1524" y="4383"/>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87"/>
            <p:cNvSpPr/>
            <p:nvPr/>
          </p:nvSpPr>
          <p:spPr>
            <a:xfrm>
              <a:off x="2950603"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87"/>
            <p:cNvSpPr/>
            <p:nvPr/>
          </p:nvSpPr>
          <p:spPr>
            <a:xfrm>
              <a:off x="3072774" y="3820304"/>
              <a:ext cx="96786" cy="97497"/>
            </a:xfrm>
            <a:custGeom>
              <a:rect b="b" l="l" r="r" t="t"/>
              <a:pathLst>
                <a:path extrusionOk="0" h="3288" w="3264">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87"/>
            <p:cNvSpPr/>
            <p:nvPr/>
          </p:nvSpPr>
          <p:spPr>
            <a:xfrm>
              <a:off x="3098928" y="3575963"/>
              <a:ext cx="45220" cy="41009"/>
            </a:xfrm>
            <a:custGeom>
              <a:rect b="b" l="l" r="r" t="t"/>
              <a:pathLst>
                <a:path extrusionOk="0" h="1383" w="1525">
                  <a:moveTo>
                    <a:pt x="0" y="1"/>
                  </a:moveTo>
                  <a:lnTo>
                    <a:pt x="0" y="1382"/>
                  </a:lnTo>
                  <a:cubicBezTo>
                    <a:pt x="214" y="1239"/>
                    <a:pt x="476" y="1168"/>
                    <a:pt x="762" y="1168"/>
                  </a:cubicBezTo>
                  <a:cubicBezTo>
                    <a:pt x="1048" y="1168"/>
                    <a:pt x="1286" y="1263"/>
                    <a:pt x="1524" y="1382"/>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87"/>
            <p:cNvSpPr/>
            <p:nvPr/>
          </p:nvSpPr>
          <p:spPr>
            <a:xfrm>
              <a:off x="3098928" y="3631029"/>
              <a:ext cx="45220" cy="173052"/>
            </a:xfrm>
            <a:custGeom>
              <a:rect b="b" l="l" r="r" t="t"/>
              <a:pathLst>
                <a:path extrusionOk="0" h="5836" w="1525">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87"/>
            <p:cNvSpPr/>
            <p:nvPr/>
          </p:nvSpPr>
          <p:spPr>
            <a:xfrm>
              <a:off x="3194232"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87"/>
            <p:cNvSpPr/>
            <p:nvPr/>
          </p:nvSpPr>
          <p:spPr>
            <a:xfrm>
              <a:off x="3220386" y="3575963"/>
              <a:ext cx="44508" cy="86200"/>
            </a:xfrm>
            <a:custGeom>
              <a:rect b="b" l="l" r="r" t="t"/>
              <a:pathLst>
                <a:path extrusionOk="0" h="2907" w="1501">
                  <a:moveTo>
                    <a:pt x="0" y="1"/>
                  </a:moveTo>
                  <a:lnTo>
                    <a:pt x="0" y="2906"/>
                  </a:lnTo>
                  <a:cubicBezTo>
                    <a:pt x="191" y="2740"/>
                    <a:pt x="476" y="2692"/>
                    <a:pt x="738" y="2692"/>
                  </a:cubicBezTo>
                  <a:cubicBezTo>
                    <a:pt x="1000" y="2692"/>
                    <a:pt x="1310" y="2740"/>
                    <a:pt x="1500" y="2906"/>
                  </a:cubicBezTo>
                  <a:lnTo>
                    <a:pt x="1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87"/>
            <p:cNvSpPr/>
            <p:nvPr/>
          </p:nvSpPr>
          <p:spPr>
            <a:xfrm>
              <a:off x="3220386" y="3676131"/>
              <a:ext cx="44508" cy="127951"/>
            </a:xfrm>
            <a:custGeom>
              <a:rect b="b" l="l" r="r" t="t"/>
              <a:pathLst>
                <a:path extrusionOk="0" h="4315" w="1501">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90" name="Google Shape;22890;p87"/>
          <p:cNvSpPr/>
          <p:nvPr/>
        </p:nvSpPr>
        <p:spPr>
          <a:xfrm>
            <a:off x="1816967" y="3553368"/>
            <a:ext cx="341122" cy="341834"/>
          </a:xfrm>
          <a:custGeom>
            <a:rect b="b" l="l" r="r" t="t"/>
            <a:pathLst>
              <a:path extrusionOk="0" h="11528" w="11504">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91" name="Google Shape;22891;p87"/>
          <p:cNvGrpSpPr/>
          <p:nvPr/>
        </p:nvGrpSpPr>
        <p:grpSpPr>
          <a:xfrm>
            <a:off x="1073493" y="3649414"/>
            <a:ext cx="340415" cy="187169"/>
            <a:chOff x="1759293" y="3649414"/>
            <a:chExt cx="340415" cy="187169"/>
          </a:xfrm>
        </p:grpSpPr>
        <p:sp>
          <p:nvSpPr>
            <p:cNvPr id="22892" name="Google Shape;22892;p87"/>
            <p:cNvSpPr/>
            <p:nvPr/>
          </p:nvSpPr>
          <p:spPr>
            <a:xfrm>
              <a:off x="2002922"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87"/>
            <p:cNvSpPr/>
            <p:nvPr/>
          </p:nvSpPr>
          <p:spPr>
            <a:xfrm>
              <a:off x="1880781" y="3649414"/>
              <a:ext cx="97468" cy="105237"/>
            </a:xfrm>
            <a:custGeom>
              <a:rect b="b" l="l" r="r" t="t"/>
              <a:pathLst>
                <a:path extrusionOk="0" h="3549" w="3287">
                  <a:moveTo>
                    <a:pt x="0" y="1"/>
                  </a:moveTo>
                  <a:lnTo>
                    <a:pt x="0" y="2811"/>
                  </a:lnTo>
                  <a:lnTo>
                    <a:pt x="929" y="2811"/>
                  </a:lnTo>
                  <a:lnTo>
                    <a:pt x="1667" y="3549"/>
                  </a:lnTo>
                  <a:lnTo>
                    <a:pt x="2429" y="2811"/>
                  </a:lnTo>
                  <a:lnTo>
                    <a:pt x="3286" y="2811"/>
                  </a:lnTo>
                  <a:lnTo>
                    <a:pt x="32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87"/>
            <p:cNvSpPr/>
            <p:nvPr/>
          </p:nvSpPr>
          <p:spPr>
            <a:xfrm>
              <a:off x="1759293"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87"/>
            <p:cNvSpPr/>
            <p:nvPr/>
          </p:nvSpPr>
          <p:spPr>
            <a:xfrm>
              <a:off x="1879358" y="3773007"/>
              <a:ext cx="99603" cy="63575"/>
            </a:xfrm>
            <a:custGeom>
              <a:rect b="b" l="l" r="r" t="t"/>
              <a:pathLst>
                <a:path extrusionOk="0" h="2144" w="3359">
                  <a:moveTo>
                    <a:pt x="0" y="0"/>
                  </a:moveTo>
                  <a:lnTo>
                    <a:pt x="0" y="2143"/>
                  </a:lnTo>
                  <a:lnTo>
                    <a:pt x="3358" y="2143"/>
                  </a:lnTo>
                  <a:lnTo>
                    <a:pt x="3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87"/>
            <p:cNvSpPr/>
            <p:nvPr/>
          </p:nvSpPr>
          <p:spPr>
            <a:xfrm>
              <a:off x="19993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87"/>
            <p:cNvSpPr/>
            <p:nvPr/>
          </p:nvSpPr>
          <p:spPr>
            <a:xfrm>
              <a:off x="17592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98" name="Google Shape;22898;p87"/>
          <p:cNvGrpSpPr/>
          <p:nvPr/>
        </p:nvGrpSpPr>
        <p:grpSpPr>
          <a:xfrm>
            <a:off x="1072811" y="4157845"/>
            <a:ext cx="340384" cy="341125"/>
            <a:chOff x="1758611" y="4157845"/>
            <a:chExt cx="340384" cy="341125"/>
          </a:xfrm>
        </p:grpSpPr>
        <p:sp>
          <p:nvSpPr>
            <p:cNvPr id="22899" name="Google Shape;22899;p87"/>
            <p:cNvSpPr/>
            <p:nvPr/>
          </p:nvSpPr>
          <p:spPr>
            <a:xfrm>
              <a:off x="1759293" y="4157845"/>
              <a:ext cx="186455" cy="163178"/>
            </a:xfrm>
            <a:custGeom>
              <a:rect b="b" l="l" r="r" t="t"/>
              <a:pathLst>
                <a:path extrusionOk="0" h="5503" w="6288">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87"/>
            <p:cNvSpPr/>
            <p:nvPr/>
          </p:nvSpPr>
          <p:spPr>
            <a:xfrm>
              <a:off x="1913251" y="4340745"/>
              <a:ext cx="185032" cy="156802"/>
            </a:xfrm>
            <a:custGeom>
              <a:rect b="b" l="l" r="r" t="t"/>
              <a:pathLst>
                <a:path extrusionOk="0" h="5288" w="624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87"/>
            <p:cNvSpPr/>
            <p:nvPr/>
          </p:nvSpPr>
          <p:spPr>
            <a:xfrm>
              <a:off x="1758611" y="4313909"/>
              <a:ext cx="161013" cy="185061"/>
            </a:xfrm>
            <a:custGeom>
              <a:rect b="b" l="l" r="r" t="t"/>
              <a:pathLst>
                <a:path extrusionOk="0" h="6241" w="543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87"/>
            <p:cNvSpPr/>
            <p:nvPr/>
          </p:nvSpPr>
          <p:spPr>
            <a:xfrm>
              <a:off x="1939376" y="4157845"/>
              <a:ext cx="159619" cy="187878"/>
            </a:xfrm>
            <a:custGeom>
              <a:rect b="b" l="l" r="r" t="t"/>
              <a:pathLst>
                <a:path extrusionOk="0" h="6336" w="5383">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03" name="Google Shape;22903;p87"/>
          <p:cNvSpPr/>
          <p:nvPr/>
        </p:nvSpPr>
        <p:spPr>
          <a:xfrm>
            <a:off x="1850919" y="4125730"/>
            <a:ext cx="272536" cy="343584"/>
          </a:xfrm>
          <a:custGeom>
            <a:rect b="b" l="l" r="r" t="t"/>
            <a:pathLst>
              <a:path extrusionOk="0" h="11587" w="9191">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04" name="Google Shape;22904;p87"/>
          <p:cNvGrpSpPr/>
          <p:nvPr/>
        </p:nvGrpSpPr>
        <p:grpSpPr>
          <a:xfrm>
            <a:off x="2578796" y="4133855"/>
            <a:ext cx="322742" cy="298724"/>
            <a:chOff x="2959796" y="4133855"/>
            <a:chExt cx="322742" cy="298724"/>
          </a:xfrm>
        </p:grpSpPr>
        <p:sp>
          <p:nvSpPr>
            <p:cNvPr id="22905" name="Google Shape;22905;p87"/>
            <p:cNvSpPr/>
            <p:nvPr/>
          </p:nvSpPr>
          <p:spPr>
            <a:xfrm>
              <a:off x="2959796" y="4369004"/>
              <a:ext cx="63575" cy="63575"/>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87"/>
            <p:cNvSpPr/>
            <p:nvPr/>
          </p:nvSpPr>
          <p:spPr>
            <a:xfrm>
              <a:off x="2959796" y="4289919"/>
              <a:ext cx="63575" cy="63575"/>
            </a:xfrm>
            <a:custGeom>
              <a:rect b="b" l="l" r="r" t="t"/>
              <a:pathLst>
                <a:path extrusionOk="0" h="2144" w="2144">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87"/>
            <p:cNvSpPr/>
            <p:nvPr/>
          </p:nvSpPr>
          <p:spPr>
            <a:xfrm>
              <a:off x="2959796" y="4212228"/>
              <a:ext cx="63575" cy="63575"/>
            </a:xfrm>
            <a:custGeom>
              <a:rect b="b" l="l" r="r" t="t"/>
              <a:pathLst>
                <a:path extrusionOk="0" h="2144" w="2144">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87"/>
            <p:cNvSpPr/>
            <p:nvPr/>
          </p:nvSpPr>
          <p:spPr>
            <a:xfrm>
              <a:off x="3045938" y="4369004"/>
              <a:ext cx="63605" cy="63575"/>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87"/>
            <p:cNvSpPr/>
            <p:nvPr/>
          </p:nvSpPr>
          <p:spPr>
            <a:xfrm>
              <a:off x="3045938" y="4289919"/>
              <a:ext cx="63605" cy="63575"/>
            </a:xfrm>
            <a:custGeom>
              <a:rect b="b" l="l" r="r" t="t"/>
              <a:pathLst>
                <a:path extrusionOk="0" h="2144" w="2145">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87"/>
            <p:cNvSpPr/>
            <p:nvPr/>
          </p:nvSpPr>
          <p:spPr>
            <a:xfrm>
              <a:off x="3132821" y="4369004"/>
              <a:ext cx="63575" cy="63575"/>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87"/>
            <p:cNvSpPr/>
            <p:nvPr/>
          </p:nvSpPr>
          <p:spPr>
            <a:xfrm>
              <a:off x="3132821" y="4289919"/>
              <a:ext cx="63575" cy="63575"/>
            </a:xfrm>
            <a:custGeom>
              <a:rect b="b" l="l" r="r" t="t"/>
              <a:pathLst>
                <a:path extrusionOk="0" h="2144" w="2144">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87"/>
            <p:cNvSpPr/>
            <p:nvPr/>
          </p:nvSpPr>
          <p:spPr>
            <a:xfrm>
              <a:off x="3132821" y="4212228"/>
              <a:ext cx="63575" cy="63575"/>
            </a:xfrm>
            <a:custGeom>
              <a:rect b="b" l="l" r="r" t="t"/>
              <a:pathLst>
                <a:path extrusionOk="0" h="2144" w="2144">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87"/>
            <p:cNvSpPr/>
            <p:nvPr/>
          </p:nvSpPr>
          <p:spPr>
            <a:xfrm>
              <a:off x="3218963" y="4369004"/>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87"/>
            <p:cNvSpPr/>
            <p:nvPr/>
          </p:nvSpPr>
          <p:spPr>
            <a:xfrm>
              <a:off x="3218963" y="4289919"/>
              <a:ext cx="63575" cy="63575"/>
            </a:xfrm>
            <a:custGeom>
              <a:rect b="b" l="l" r="r" t="t"/>
              <a:pathLst>
                <a:path extrusionOk="0" h="2144" w="2144">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87"/>
            <p:cNvSpPr/>
            <p:nvPr/>
          </p:nvSpPr>
          <p:spPr>
            <a:xfrm>
              <a:off x="3218963" y="4212228"/>
              <a:ext cx="63575" cy="63575"/>
            </a:xfrm>
            <a:custGeom>
              <a:rect b="b" l="l" r="r" t="t"/>
              <a:pathLst>
                <a:path extrusionOk="0" h="2144" w="2144">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87"/>
            <p:cNvSpPr/>
            <p:nvPr/>
          </p:nvSpPr>
          <p:spPr>
            <a:xfrm>
              <a:off x="3218963" y="4133855"/>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17" name="Google Shape;22917;p87"/>
          <p:cNvSpPr/>
          <p:nvPr/>
        </p:nvSpPr>
        <p:spPr>
          <a:xfrm>
            <a:off x="3272838" y="4144441"/>
            <a:ext cx="341093" cy="341093"/>
          </a:xfrm>
          <a:custGeom>
            <a:rect b="b" l="l" r="r" t="t"/>
            <a:pathLst>
              <a:path extrusionOk="0" h="11503" w="11503">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18" name="Google Shape;22918;p87"/>
          <p:cNvGrpSpPr/>
          <p:nvPr/>
        </p:nvGrpSpPr>
        <p:grpSpPr>
          <a:xfrm>
            <a:off x="4042436" y="4140201"/>
            <a:ext cx="341096" cy="341809"/>
            <a:chOff x="4118636" y="4140201"/>
            <a:chExt cx="341096" cy="341809"/>
          </a:xfrm>
        </p:grpSpPr>
        <p:sp>
          <p:nvSpPr>
            <p:cNvPr id="22919" name="Google Shape;22919;p87"/>
            <p:cNvSpPr/>
            <p:nvPr/>
          </p:nvSpPr>
          <p:spPr>
            <a:xfrm>
              <a:off x="4181471" y="4203065"/>
              <a:ext cx="98891" cy="211867"/>
            </a:xfrm>
            <a:custGeom>
              <a:rect b="b" l="l" r="r" t="t"/>
              <a:pathLst>
                <a:path extrusionOk="0" h="7145" w="3335">
                  <a:moveTo>
                    <a:pt x="3335" y="0"/>
                  </a:moveTo>
                  <a:cubicBezTo>
                    <a:pt x="1453" y="167"/>
                    <a:pt x="1" y="1715"/>
                    <a:pt x="1" y="3620"/>
                  </a:cubicBezTo>
                  <a:cubicBezTo>
                    <a:pt x="1" y="5287"/>
                    <a:pt x="1096" y="6692"/>
                    <a:pt x="2620" y="7144"/>
                  </a:cubicBezTo>
                  <a:lnTo>
                    <a:pt x="3335" y="3596"/>
                  </a:lnTo>
                  <a:lnTo>
                    <a:pt x="33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87"/>
            <p:cNvSpPr/>
            <p:nvPr/>
          </p:nvSpPr>
          <p:spPr>
            <a:xfrm>
              <a:off x="4277517" y="4327341"/>
              <a:ext cx="95362" cy="91834"/>
            </a:xfrm>
            <a:custGeom>
              <a:rect b="b" l="l" r="r" t="t"/>
              <a:pathLst>
                <a:path extrusionOk="0" h="3097" w="3216">
                  <a:moveTo>
                    <a:pt x="620" y="0"/>
                  </a:moveTo>
                  <a:lnTo>
                    <a:pt x="0" y="3072"/>
                  </a:lnTo>
                  <a:cubicBezTo>
                    <a:pt x="119" y="3072"/>
                    <a:pt x="262" y="3096"/>
                    <a:pt x="381" y="3096"/>
                  </a:cubicBezTo>
                  <a:cubicBezTo>
                    <a:pt x="1548" y="3096"/>
                    <a:pt x="2572" y="2596"/>
                    <a:pt x="3215" y="1787"/>
                  </a:cubicBezTo>
                  <a:lnTo>
                    <a:pt x="6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87"/>
            <p:cNvSpPr/>
            <p:nvPr/>
          </p:nvSpPr>
          <p:spPr>
            <a:xfrm>
              <a:off x="4298689" y="4140201"/>
              <a:ext cx="161043" cy="258481"/>
            </a:xfrm>
            <a:custGeom>
              <a:rect b="b" l="l" r="r" t="t"/>
              <a:pathLst>
                <a:path extrusionOk="0" h="8717" w="5431">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87"/>
            <p:cNvSpPr/>
            <p:nvPr/>
          </p:nvSpPr>
          <p:spPr>
            <a:xfrm>
              <a:off x="4266219" y="4391599"/>
              <a:ext cx="158908" cy="90410"/>
            </a:xfrm>
            <a:custGeom>
              <a:rect b="b" l="l" r="r" t="t"/>
              <a:pathLst>
                <a:path extrusionOk="0" h="3049" w="5359">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87"/>
            <p:cNvSpPr/>
            <p:nvPr/>
          </p:nvSpPr>
          <p:spPr>
            <a:xfrm>
              <a:off x="4118636" y="4140913"/>
              <a:ext cx="160331" cy="335459"/>
            </a:xfrm>
            <a:custGeom>
              <a:rect b="b" l="l" r="r" t="t"/>
              <a:pathLst>
                <a:path extrusionOk="0" h="11313" w="5407">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87"/>
            <p:cNvSpPr/>
            <p:nvPr/>
          </p:nvSpPr>
          <p:spPr>
            <a:xfrm>
              <a:off x="4299401" y="4203065"/>
              <a:ext cx="98891" cy="161725"/>
            </a:xfrm>
            <a:custGeom>
              <a:rect b="b" l="l" r="r" t="t"/>
              <a:pathLst>
                <a:path extrusionOk="0" h="5454" w="3335">
                  <a:moveTo>
                    <a:pt x="1" y="0"/>
                  </a:moveTo>
                  <a:lnTo>
                    <a:pt x="1" y="3477"/>
                  </a:lnTo>
                  <a:lnTo>
                    <a:pt x="2858" y="5454"/>
                  </a:lnTo>
                  <a:cubicBezTo>
                    <a:pt x="3168" y="4906"/>
                    <a:pt x="3335" y="4311"/>
                    <a:pt x="3335" y="3668"/>
                  </a:cubicBezTo>
                  <a:cubicBezTo>
                    <a:pt x="3335" y="1715"/>
                    <a:pt x="1858"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5" name="Google Shape;22925;p87"/>
          <p:cNvGrpSpPr/>
          <p:nvPr/>
        </p:nvGrpSpPr>
        <p:grpSpPr>
          <a:xfrm>
            <a:off x="4781639" y="4139489"/>
            <a:ext cx="341839" cy="340411"/>
            <a:chOff x="4705439" y="4139489"/>
            <a:chExt cx="341839" cy="340411"/>
          </a:xfrm>
        </p:grpSpPr>
        <p:sp>
          <p:nvSpPr>
            <p:cNvPr id="22926" name="Google Shape;22926;p87"/>
            <p:cNvSpPr/>
            <p:nvPr/>
          </p:nvSpPr>
          <p:spPr>
            <a:xfrm>
              <a:off x="4705439" y="4139489"/>
              <a:ext cx="64998" cy="340411"/>
            </a:xfrm>
            <a:custGeom>
              <a:rect b="b" l="l" r="r" t="t"/>
              <a:pathLst>
                <a:path extrusionOk="0" h="11480" w="2192">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87"/>
            <p:cNvSpPr/>
            <p:nvPr/>
          </p:nvSpPr>
          <p:spPr>
            <a:xfrm>
              <a:off x="4784554" y="4174095"/>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87"/>
            <p:cNvSpPr/>
            <p:nvPr/>
          </p:nvSpPr>
          <p:spPr>
            <a:xfrm>
              <a:off x="4994290" y="4174095"/>
              <a:ext cx="52989" cy="75584"/>
            </a:xfrm>
            <a:custGeom>
              <a:rect b="b" l="l" r="r" t="t"/>
              <a:pathLst>
                <a:path extrusionOk="0" h="2549" w="1787">
                  <a:moveTo>
                    <a:pt x="0" y="1"/>
                  </a:moveTo>
                  <a:lnTo>
                    <a:pt x="0" y="2549"/>
                  </a:lnTo>
                  <a:lnTo>
                    <a:pt x="1786" y="2549"/>
                  </a:lnTo>
                  <a:lnTo>
                    <a:pt x="17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87"/>
            <p:cNvSpPr/>
            <p:nvPr/>
          </p:nvSpPr>
          <p:spPr>
            <a:xfrm>
              <a:off x="4784554" y="4271564"/>
              <a:ext cx="190695" cy="76296"/>
            </a:xfrm>
            <a:custGeom>
              <a:rect b="b" l="l" r="r" t="t"/>
              <a:pathLst>
                <a:path extrusionOk="0" h="2573" w="6431">
                  <a:moveTo>
                    <a:pt x="1096" y="0"/>
                  </a:moveTo>
                  <a:lnTo>
                    <a:pt x="0" y="1286"/>
                  </a:lnTo>
                  <a:lnTo>
                    <a:pt x="1072" y="2572"/>
                  </a:lnTo>
                  <a:lnTo>
                    <a:pt x="6430" y="2572"/>
                  </a:lnTo>
                  <a:lnTo>
                    <a:pt x="6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87"/>
            <p:cNvSpPr/>
            <p:nvPr/>
          </p:nvSpPr>
          <p:spPr>
            <a:xfrm>
              <a:off x="4994972" y="4271564"/>
              <a:ext cx="52307" cy="76296"/>
            </a:xfrm>
            <a:custGeom>
              <a:rect b="b" l="l" r="r" t="t"/>
              <a:pathLst>
                <a:path extrusionOk="0" h="2573" w="1764">
                  <a:moveTo>
                    <a:pt x="1" y="0"/>
                  </a:moveTo>
                  <a:lnTo>
                    <a:pt x="1" y="2572"/>
                  </a:lnTo>
                  <a:lnTo>
                    <a:pt x="1763" y="2572"/>
                  </a:lnTo>
                  <a:lnTo>
                    <a:pt x="17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87"/>
            <p:cNvSpPr/>
            <p:nvPr/>
          </p:nvSpPr>
          <p:spPr>
            <a:xfrm>
              <a:off x="4784554" y="4371821"/>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87"/>
            <p:cNvSpPr/>
            <p:nvPr/>
          </p:nvSpPr>
          <p:spPr>
            <a:xfrm>
              <a:off x="4994972" y="4371821"/>
              <a:ext cx="52307" cy="75584"/>
            </a:xfrm>
            <a:custGeom>
              <a:rect b="b" l="l" r="r" t="t"/>
              <a:pathLst>
                <a:path extrusionOk="0" h="2549" w="1764">
                  <a:moveTo>
                    <a:pt x="1" y="1"/>
                  </a:moveTo>
                  <a:lnTo>
                    <a:pt x="1" y="2549"/>
                  </a:lnTo>
                  <a:lnTo>
                    <a:pt x="1763" y="2549"/>
                  </a:lnTo>
                  <a:lnTo>
                    <a:pt x="17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3" name="Google Shape;22933;p87"/>
          <p:cNvGrpSpPr/>
          <p:nvPr/>
        </p:nvGrpSpPr>
        <p:grpSpPr>
          <a:xfrm>
            <a:off x="5518768" y="4143730"/>
            <a:ext cx="340384" cy="342520"/>
            <a:chOff x="5290168" y="4143730"/>
            <a:chExt cx="340384" cy="342520"/>
          </a:xfrm>
        </p:grpSpPr>
        <p:sp>
          <p:nvSpPr>
            <p:cNvPr id="22934" name="Google Shape;22934;p87"/>
            <p:cNvSpPr/>
            <p:nvPr/>
          </p:nvSpPr>
          <p:spPr>
            <a:xfrm>
              <a:off x="5428588" y="4143730"/>
              <a:ext cx="100996" cy="138448"/>
            </a:xfrm>
            <a:custGeom>
              <a:rect b="b" l="l" r="r" t="t"/>
              <a:pathLst>
                <a:path extrusionOk="0" h="4669" w="3406">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87"/>
            <p:cNvSpPr/>
            <p:nvPr/>
          </p:nvSpPr>
          <p:spPr>
            <a:xfrm>
              <a:off x="5290168" y="4262371"/>
              <a:ext cx="134207" cy="103843"/>
            </a:xfrm>
            <a:custGeom>
              <a:rect b="b" l="l" r="r" t="t"/>
              <a:pathLst>
                <a:path extrusionOk="0" h="3502" w="4526">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87"/>
            <p:cNvSpPr/>
            <p:nvPr/>
          </p:nvSpPr>
          <p:spPr>
            <a:xfrm>
              <a:off x="5429270" y="4347120"/>
              <a:ext cx="101026" cy="139130"/>
            </a:xfrm>
            <a:custGeom>
              <a:rect b="b" l="l" r="r" t="t"/>
              <a:pathLst>
                <a:path extrusionOk="0" h="4692" w="3407">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87"/>
            <p:cNvSpPr/>
            <p:nvPr/>
          </p:nvSpPr>
          <p:spPr>
            <a:xfrm>
              <a:off x="5443414" y="4275093"/>
              <a:ext cx="187137" cy="78401"/>
            </a:xfrm>
            <a:custGeom>
              <a:rect b="b" l="l" r="r" t="t"/>
              <a:pathLst>
                <a:path extrusionOk="0" h="2644" w="6311">
                  <a:moveTo>
                    <a:pt x="2929" y="0"/>
                  </a:moveTo>
                  <a:lnTo>
                    <a:pt x="2929" y="977"/>
                  </a:lnTo>
                  <a:lnTo>
                    <a:pt x="0" y="977"/>
                  </a:lnTo>
                  <a:lnTo>
                    <a:pt x="0" y="1667"/>
                  </a:lnTo>
                  <a:lnTo>
                    <a:pt x="2929" y="1667"/>
                  </a:lnTo>
                  <a:lnTo>
                    <a:pt x="2929" y="2644"/>
                  </a:lnTo>
                  <a:lnTo>
                    <a:pt x="6311" y="2644"/>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8" name="Google Shape;22938;p87"/>
          <p:cNvGrpSpPr/>
          <p:nvPr/>
        </p:nvGrpSpPr>
        <p:grpSpPr>
          <a:xfrm>
            <a:off x="6262923" y="4162085"/>
            <a:ext cx="341126" cy="341837"/>
            <a:chOff x="5881923" y="4162085"/>
            <a:chExt cx="341126" cy="341837"/>
          </a:xfrm>
        </p:grpSpPr>
        <p:sp>
          <p:nvSpPr>
            <p:cNvPr id="22939" name="Google Shape;22939;p87"/>
            <p:cNvSpPr/>
            <p:nvPr/>
          </p:nvSpPr>
          <p:spPr>
            <a:xfrm>
              <a:off x="6062718" y="4163508"/>
              <a:ext cx="160331" cy="213290"/>
            </a:xfrm>
            <a:custGeom>
              <a:rect b="b" l="l" r="r" t="t"/>
              <a:pathLst>
                <a:path extrusionOk="0" h="7193" w="5407">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87"/>
            <p:cNvSpPr/>
            <p:nvPr/>
          </p:nvSpPr>
          <p:spPr>
            <a:xfrm>
              <a:off x="6009046" y="4343591"/>
              <a:ext cx="214002" cy="160331"/>
            </a:xfrm>
            <a:custGeom>
              <a:rect b="b" l="l" r="r" t="t"/>
              <a:pathLst>
                <a:path extrusionOk="0" h="5407" w="7217">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87"/>
            <p:cNvSpPr/>
            <p:nvPr/>
          </p:nvSpPr>
          <p:spPr>
            <a:xfrm>
              <a:off x="5881923" y="4162085"/>
              <a:ext cx="216137" cy="161043"/>
            </a:xfrm>
            <a:custGeom>
              <a:rect b="b" l="l" r="r" t="t"/>
              <a:pathLst>
                <a:path extrusionOk="0" h="5431" w="7289">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2" name="Google Shape;22942;p87"/>
            <p:cNvSpPr/>
            <p:nvPr/>
          </p:nvSpPr>
          <p:spPr>
            <a:xfrm>
              <a:off x="5881923" y="4290631"/>
              <a:ext cx="161043" cy="213290"/>
            </a:xfrm>
            <a:custGeom>
              <a:rect b="b" l="l" r="r" t="t"/>
              <a:pathLst>
                <a:path extrusionOk="0" h="7193" w="5431">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3" name="Google Shape;22943;p87"/>
          <p:cNvGrpSpPr/>
          <p:nvPr/>
        </p:nvGrpSpPr>
        <p:grpSpPr>
          <a:xfrm>
            <a:off x="6992282" y="4149393"/>
            <a:ext cx="342520" cy="298159"/>
            <a:chOff x="6458882" y="4149393"/>
            <a:chExt cx="342520" cy="298159"/>
          </a:xfrm>
        </p:grpSpPr>
        <p:sp>
          <p:nvSpPr>
            <p:cNvPr id="22944" name="Google Shape;22944;p87"/>
            <p:cNvSpPr/>
            <p:nvPr/>
          </p:nvSpPr>
          <p:spPr>
            <a:xfrm>
              <a:off x="6575389" y="4149393"/>
              <a:ext cx="109477" cy="93939"/>
            </a:xfrm>
            <a:custGeom>
              <a:rect b="b" l="l" r="r" t="t"/>
              <a:pathLst>
                <a:path extrusionOk="0" h="3168" w="3692">
                  <a:moveTo>
                    <a:pt x="1834" y="0"/>
                  </a:moveTo>
                  <a:lnTo>
                    <a:pt x="1" y="3168"/>
                  </a:lnTo>
                  <a:lnTo>
                    <a:pt x="3692" y="3168"/>
                  </a:lnTo>
                  <a:lnTo>
                    <a:pt x="18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87"/>
            <p:cNvSpPr/>
            <p:nvPr/>
          </p:nvSpPr>
          <p:spPr>
            <a:xfrm>
              <a:off x="6499121" y="4263083"/>
              <a:ext cx="263433" cy="67815"/>
            </a:xfrm>
            <a:custGeom>
              <a:rect b="b" l="l" r="r" t="t"/>
              <a:pathLst>
                <a:path extrusionOk="0" h="2287" w="8884">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87"/>
            <p:cNvSpPr/>
            <p:nvPr/>
          </p:nvSpPr>
          <p:spPr>
            <a:xfrm>
              <a:off x="6702512" y="4350648"/>
              <a:ext cx="98891" cy="96904"/>
            </a:xfrm>
            <a:custGeom>
              <a:rect b="b" l="l" r="r" t="t"/>
              <a:pathLst>
                <a:path extrusionOk="0" h="3268" w="3335">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87"/>
            <p:cNvSpPr/>
            <p:nvPr/>
          </p:nvSpPr>
          <p:spPr>
            <a:xfrm>
              <a:off x="6458882" y="4350648"/>
              <a:ext cx="99603" cy="96904"/>
            </a:xfrm>
            <a:custGeom>
              <a:rect b="b" l="l" r="r" t="t"/>
              <a:pathLst>
                <a:path extrusionOk="0" h="3268" w="3359">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87"/>
            <p:cNvSpPr/>
            <p:nvPr/>
          </p:nvSpPr>
          <p:spPr>
            <a:xfrm>
              <a:off x="6580341" y="4350648"/>
              <a:ext cx="98891" cy="96904"/>
            </a:xfrm>
            <a:custGeom>
              <a:rect b="b" l="l" r="r" t="t"/>
              <a:pathLst>
                <a:path extrusionOk="0" h="3268" w="3335">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9" name="Google Shape;22949;p87"/>
          <p:cNvGrpSpPr/>
          <p:nvPr/>
        </p:nvGrpSpPr>
        <p:grpSpPr>
          <a:xfrm>
            <a:off x="7730804" y="4143730"/>
            <a:ext cx="341808" cy="341808"/>
            <a:chOff x="7045004" y="4143730"/>
            <a:chExt cx="341808" cy="341808"/>
          </a:xfrm>
        </p:grpSpPr>
        <p:sp>
          <p:nvSpPr>
            <p:cNvPr id="22950" name="Google Shape;22950;p87"/>
            <p:cNvSpPr/>
            <p:nvPr/>
          </p:nvSpPr>
          <p:spPr>
            <a:xfrm>
              <a:off x="7148820" y="4248257"/>
              <a:ext cx="132784" cy="132072"/>
            </a:xfrm>
            <a:custGeom>
              <a:rect b="b" l="l" r="r" t="t"/>
              <a:pathLst>
                <a:path extrusionOk="0" h="4454" w="4478">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87"/>
            <p:cNvSpPr/>
            <p:nvPr/>
          </p:nvSpPr>
          <p:spPr>
            <a:xfrm>
              <a:off x="7045004" y="4325918"/>
              <a:ext cx="158908" cy="159619"/>
            </a:xfrm>
            <a:custGeom>
              <a:rect b="b" l="l" r="r" t="t"/>
              <a:pathLst>
                <a:path extrusionOk="0" h="5383" w="5359">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87"/>
            <p:cNvSpPr/>
            <p:nvPr/>
          </p:nvSpPr>
          <p:spPr>
            <a:xfrm>
              <a:off x="7227904" y="4143730"/>
              <a:ext cx="158908" cy="158908"/>
            </a:xfrm>
            <a:custGeom>
              <a:rect b="b" l="l" r="r" t="t"/>
              <a:pathLst>
                <a:path extrusionOk="0" h="5359" w="5359">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87"/>
            <p:cNvSpPr/>
            <p:nvPr/>
          </p:nvSpPr>
          <p:spPr>
            <a:xfrm>
              <a:off x="7045004" y="4143730"/>
              <a:ext cx="158908" cy="158908"/>
            </a:xfrm>
            <a:custGeom>
              <a:rect b="b" l="l" r="r" t="t"/>
              <a:pathLst>
                <a:path extrusionOk="0" h="5359" w="5359">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87"/>
            <p:cNvSpPr/>
            <p:nvPr/>
          </p:nvSpPr>
          <p:spPr>
            <a:xfrm>
              <a:off x="7227904" y="4325918"/>
              <a:ext cx="158908" cy="159619"/>
            </a:xfrm>
            <a:custGeom>
              <a:rect b="b" l="l" r="r" t="t"/>
              <a:pathLst>
                <a:path extrusionOk="0" h="5383" w="5359">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4" name="Shape 1004"/>
        <p:cNvGrpSpPr/>
        <p:nvPr/>
      </p:nvGrpSpPr>
      <p:grpSpPr>
        <a:xfrm>
          <a:off x="0" y="0"/>
          <a:ext cx="0" cy="0"/>
          <a:chOff x="0" y="0"/>
          <a:chExt cx="0" cy="0"/>
        </a:xfrm>
      </p:grpSpPr>
      <p:sp>
        <p:nvSpPr>
          <p:cNvPr id="1005" name="Google Shape;1005;p34"/>
          <p:cNvSpPr txBox="1"/>
          <p:nvPr>
            <p:ph type="title"/>
          </p:nvPr>
        </p:nvSpPr>
        <p:spPr>
          <a:xfrm>
            <a:off x="2876022" y="1366890"/>
            <a:ext cx="4045200" cy="75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006" name="Google Shape;1006;p34"/>
          <p:cNvSpPr txBox="1"/>
          <p:nvPr>
            <p:ph idx="1" type="subTitle"/>
          </p:nvPr>
        </p:nvSpPr>
        <p:spPr>
          <a:xfrm>
            <a:off x="2876025" y="2119889"/>
            <a:ext cx="4045200" cy="166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grpSp>
        <p:nvGrpSpPr>
          <p:cNvPr id="1007" name="Google Shape;1007;p34"/>
          <p:cNvGrpSpPr/>
          <p:nvPr/>
        </p:nvGrpSpPr>
        <p:grpSpPr>
          <a:xfrm>
            <a:off x="1536902" y="2967298"/>
            <a:ext cx="1122637" cy="1388716"/>
            <a:chOff x="8255425" y="1951600"/>
            <a:chExt cx="1122300" cy="1388300"/>
          </a:xfrm>
        </p:grpSpPr>
        <p:sp>
          <p:nvSpPr>
            <p:cNvPr id="1008" name="Google Shape;1008;p34"/>
            <p:cNvSpPr/>
            <p:nvPr/>
          </p:nvSpPr>
          <p:spPr>
            <a:xfrm>
              <a:off x="8760600" y="1977175"/>
              <a:ext cx="251025" cy="148150"/>
            </a:xfrm>
            <a:custGeom>
              <a:rect b="b" l="l" r="r" t="t"/>
              <a:pathLst>
                <a:path extrusionOk="0" h="5926" w="10041">
                  <a:moveTo>
                    <a:pt x="1502" y="0"/>
                  </a:moveTo>
                  <a:cubicBezTo>
                    <a:pt x="1025" y="0"/>
                    <a:pt x="525" y="28"/>
                    <a:pt x="0" y="88"/>
                  </a:cubicBezTo>
                  <a:cubicBezTo>
                    <a:pt x="267" y="88"/>
                    <a:pt x="6271" y="321"/>
                    <a:pt x="9040" y="5925"/>
                  </a:cubicBezTo>
                  <a:cubicBezTo>
                    <a:pt x="9040" y="5925"/>
                    <a:pt x="9407" y="5692"/>
                    <a:pt x="10041" y="5625"/>
                  </a:cubicBezTo>
                  <a:lnTo>
                    <a:pt x="10041" y="5592"/>
                  </a:lnTo>
                  <a:cubicBezTo>
                    <a:pt x="10041" y="5592"/>
                    <a:pt x="9707" y="4191"/>
                    <a:pt x="8573" y="2690"/>
                  </a:cubicBezTo>
                  <a:cubicBezTo>
                    <a:pt x="7828" y="1944"/>
                    <a:pt x="5510" y="0"/>
                    <a:pt x="15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4"/>
            <p:cNvSpPr/>
            <p:nvPr/>
          </p:nvSpPr>
          <p:spPr>
            <a:xfrm>
              <a:off x="8958225" y="2114275"/>
              <a:ext cx="175150" cy="238375"/>
            </a:xfrm>
            <a:custGeom>
              <a:rect b="b" l="l" r="r" t="t"/>
              <a:pathLst>
                <a:path extrusionOk="0" h="9535" w="7006">
                  <a:moveTo>
                    <a:pt x="2668" y="1"/>
                  </a:moveTo>
                  <a:cubicBezTo>
                    <a:pt x="2502" y="1"/>
                    <a:pt x="2347" y="16"/>
                    <a:pt x="2202" y="41"/>
                  </a:cubicBezTo>
                  <a:cubicBezTo>
                    <a:pt x="1602" y="74"/>
                    <a:pt x="1202" y="308"/>
                    <a:pt x="1202" y="308"/>
                  </a:cubicBezTo>
                  <a:cubicBezTo>
                    <a:pt x="535" y="708"/>
                    <a:pt x="1" y="6679"/>
                    <a:pt x="2102" y="8981"/>
                  </a:cubicBezTo>
                  <a:cubicBezTo>
                    <a:pt x="2426" y="9353"/>
                    <a:pt x="2940" y="9535"/>
                    <a:pt x="3507" y="9535"/>
                  </a:cubicBezTo>
                  <a:cubicBezTo>
                    <a:pt x="4517" y="9535"/>
                    <a:pt x="5695" y="8957"/>
                    <a:pt x="6272" y="7847"/>
                  </a:cubicBezTo>
                  <a:cubicBezTo>
                    <a:pt x="7006" y="6312"/>
                    <a:pt x="6506" y="1609"/>
                    <a:pt x="4371" y="475"/>
                  </a:cubicBezTo>
                  <a:cubicBezTo>
                    <a:pt x="3724" y="127"/>
                    <a:pt x="3152" y="1"/>
                    <a:pt x="26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4"/>
            <p:cNvSpPr/>
            <p:nvPr/>
          </p:nvSpPr>
          <p:spPr>
            <a:xfrm>
              <a:off x="8948225" y="2120825"/>
              <a:ext cx="171825" cy="231575"/>
            </a:xfrm>
            <a:custGeom>
              <a:rect b="b" l="l" r="r" t="t"/>
              <a:pathLst>
                <a:path extrusionOk="0" h="9263" w="6873">
                  <a:moveTo>
                    <a:pt x="2248" y="1"/>
                  </a:moveTo>
                  <a:cubicBezTo>
                    <a:pt x="1654" y="1"/>
                    <a:pt x="1268" y="179"/>
                    <a:pt x="1268" y="179"/>
                  </a:cubicBezTo>
                  <a:cubicBezTo>
                    <a:pt x="1" y="1714"/>
                    <a:pt x="2169" y="7585"/>
                    <a:pt x="2169" y="7585"/>
                  </a:cubicBezTo>
                  <a:cubicBezTo>
                    <a:pt x="2169" y="7585"/>
                    <a:pt x="2169" y="9263"/>
                    <a:pt x="3549" y="9263"/>
                  </a:cubicBezTo>
                  <a:cubicBezTo>
                    <a:pt x="3714" y="9263"/>
                    <a:pt x="3898" y="9239"/>
                    <a:pt x="4104" y="9186"/>
                  </a:cubicBezTo>
                  <a:cubicBezTo>
                    <a:pt x="6872" y="8452"/>
                    <a:pt x="6672" y="3248"/>
                    <a:pt x="4871" y="1280"/>
                  </a:cubicBezTo>
                  <a:cubicBezTo>
                    <a:pt x="3903" y="241"/>
                    <a:pt x="2936" y="1"/>
                    <a:pt x="2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4"/>
            <p:cNvSpPr/>
            <p:nvPr/>
          </p:nvSpPr>
          <p:spPr>
            <a:xfrm>
              <a:off x="8255425" y="2109200"/>
              <a:ext cx="1028900" cy="1230700"/>
            </a:xfrm>
            <a:custGeom>
              <a:rect b="b" l="l" r="r" t="t"/>
              <a:pathLst>
                <a:path extrusionOk="0" h="49228" w="41156">
                  <a:moveTo>
                    <a:pt x="24321" y="25526"/>
                  </a:moveTo>
                  <a:cubicBezTo>
                    <a:pt x="27395" y="25526"/>
                    <a:pt x="29916" y="27659"/>
                    <a:pt x="29981" y="30399"/>
                  </a:cubicBezTo>
                  <a:cubicBezTo>
                    <a:pt x="30114" y="33201"/>
                    <a:pt x="27613" y="35569"/>
                    <a:pt x="24477" y="35669"/>
                  </a:cubicBezTo>
                  <a:cubicBezTo>
                    <a:pt x="24408" y="35672"/>
                    <a:pt x="24338" y="35673"/>
                    <a:pt x="24269" y="35673"/>
                  </a:cubicBezTo>
                  <a:cubicBezTo>
                    <a:pt x="21195" y="35673"/>
                    <a:pt x="18704" y="33507"/>
                    <a:pt x="18606" y="30766"/>
                  </a:cubicBezTo>
                  <a:cubicBezTo>
                    <a:pt x="18473" y="27997"/>
                    <a:pt x="20974" y="25662"/>
                    <a:pt x="24110" y="25529"/>
                  </a:cubicBezTo>
                  <a:cubicBezTo>
                    <a:pt x="24181" y="25527"/>
                    <a:pt x="24251" y="25526"/>
                    <a:pt x="24321" y="25526"/>
                  </a:cubicBezTo>
                  <a:close/>
                  <a:moveTo>
                    <a:pt x="24792" y="0"/>
                  </a:moveTo>
                  <a:cubicBezTo>
                    <a:pt x="18242" y="0"/>
                    <a:pt x="6509" y="2976"/>
                    <a:pt x="3395" y="19324"/>
                  </a:cubicBezTo>
                  <a:cubicBezTo>
                    <a:pt x="1" y="36963"/>
                    <a:pt x="9348" y="49228"/>
                    <a:pt x="21036" y="49228"/>
                  </a:cubicBezTo>
                  <a:cubicBezTo>
                    <a:pt x="22787" y="49228"/>
                    <a:pt x="24591" y="48952"/>
                    <a:pt x="26412" y="48379"/>
                  </a:cubicBezTo>
                  <a:cubicBezTo>
                    <a:pt x="40355" y="43909"/>
                    <a:pt x="41156" y="30166"/>
                    <a:pt x="37319" y="23494"/>
                  </a:cubicBezTo>
                  <a:cubicBezTo>
                    <a:pt x="34856" y="19190"/>
                    <a:pt x="30679" y="17412"/>
                    <a:pt x="26589" y="17412"/>
                  </a:cubicBezTo>
                  <a:cubicBezTo>
                    <a:pt x="25639" y="17412"/>
                    <a:pt x="24694" y="17508"/>
                    <a:pt x="23776" y="17690"/>
                  </a:cubicBezTo>
                  <a:cubicBezTo>
                    <a:pt x="20038" y="18384"/>
                    <a:pt x="18052" y="19870"/>
                    <a:pt x="17015" y="19870"/>
                  </a:cubicBezTo>
                  <a:cubicBezTo>
                    <a:pt x="16757" y="19870"/>
                    <a:pt x="16558" y="19777"/>
                    <a:pt x="16405" y="19558"/>
                  </a:cubicBezTo>
                  <a:cubicBezTo>
                    <a:pt x="15637" y="18490"/>
                    <a:pt x="14436" y="14588"/>
                    <a:pt x="20608" y="11986"/>
                  </a:cubicBezTo>
                  <a:cubicBezTo>
                    <a:pt x="24977" y="10084"/>
                    <a:pt x="29747" y="11252"/>
                    <a:pt x="32082" y="9084"/>
                  </a:cubicBezTo>
                  <a:cubicBezTo>
                    <a:pt x="34417" y="6916"/>
                    <a:pt x="33617" y="1712"/>
                    <a:pt x="28446" y="378"/>
                  </a:cubicBezTo>
                  <a:cubicBezTo>
                    <a:pt x="27665" y="176"/>
                    <a:pt x="26381" y="0"/>
                    <a:pt x="247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4"/>
            <p:cNvSpPr/>
            <p:nvPr/>
          </p:nvSpPr>
          <p:spPr>
            <a:xfrm>
              <a:off x="8466225" y="1951600"/>
              <a:ext cx="508725" cy="297150"/>
            </a:xfrm>
            <a:custGeom>
              <a:rect b="b" l="l" r="r" t="t"/>
              <a:pathLst>
                <a:path extrusionOk="0" h="11886" w="20349">
                  <a:moveTo>
                    <a:pt x="12374" y="1"/>
                  </a:moveTo>
                  <a:cubicBezTo>
                    <a:pt x="11602" y="1"/>
                    <a:pt x="10770" y="66"/>
                    <a:pt x="9874" y="210"/>
                  </a:cubicBezTo>
                  <a:cubicBezTo>
                    <a:pt x="34" y="1806"/>
                    <a:pt x="0" y="11552"/>
                    <a:pt x="33" y="11552"/>
                  </a:cubicBezTo>
                  <a:cubicBezTo>
                    <a:pt x="33" y="11552"/>
                    <a:pt x="33" y="11552"/>
                    <a:pt x="34" y="11552"/>
                  </a:cubicBezTo>
                  <a:lnTo>
                    <a:pt x="34" y="11618"/>
                  </a:lnTo>
                  <a:cubicBezTo>
                    <a:pt x="300" y="11618"/>
                    <a:pt x="501" y="11618"/>
                    <a:pt x="667" y="11652"/>
                  </a:cubicBezTo>
                  <a:cubicBezTo>
                    <a:pt x="867" y="11685"/>
                    <a:pt x="1101" y="11718"/>
                    <a:pt x="1268" y="11819"/>
                  </a:cubicBezTo>
                  <a:cubicBezTo>
                    <a:pt x="1301" y="11819"/>
                    <a:pt x="1368" y="11852"/>
                    <a:pt x="1435" y="11885"/>
                  </a:cubicBezTo>
                  <a:cubicBezTo>
                    <a:pt x="1635" y="10784"/>
                    <a:pt x="3469" y="2679"/>
                    <a:pt x="10641" y="1278"/>
                  </a:cubicBezTo>
                  <a:cubicBezTo>
                    <a:pt x="11041" y="1178"/>
                    <a:pt x="11375" y="1144"/>
                    <a:pt x="11775" y="1111"/>
                  </a:cubicBezTo>
                  <a:cubicBezTo>
                    <a:pt x="12320" y="1045"/>
                    <a:pt x="12839" y="1014"/>
                    <a:pt x="13332" y="1014"/>
                  </a:cubicBezTo>
                  <a:cubicBezTo>
                    <a:pt x="17307" y="1014"/>
                    <a:pt x="19606" y="2971"/>
                    <a:pt x="20348" y="3713"/>
                  </a:cubicBezTo>
                  <a:cubicBezTo>
                    <a:pt x="19022" y="1964"/>
                    <a:pt x="16600" y="1"/>
                    <a:pt x="12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4"/>
            <p:cNvSpPr/>
            <p:nvPr/>
          </p:nvSpPr>
          <p:spPr>
            <a:xfrm>
              <a:off x="8578800" y="2225375"/>
              <a:ext cx="62575" cy="58400"/>
            </a:xfrm>
            <a:custGeom>
              <a:rect b="b" l="l" r="r" t="t"/>
              <a:pathLst>
                <a:path extrusionOk="0" h="2336" w="2503">
                  <a:moveTo>
                    <a:pt x="2202" y="0"/>
                  </a:moveTo>
                  <a:cubicBezTo>
                    <a:pt x="2169" y="0"/>
                    <a:pt x="2135" y="67"/>
                    <a:pt x="2135" y="100"/>
                  </a:cubicBezTo>
                  <a:lnTo>
                    <a:pt x="2135" y="334"/>
                  </a:lnTo>
                  <a:lnTo>
                    <a:pt x="2135" y="834"/>
                  </a:lnTo>
                  <a:cubicBezTo>
                    <a:pt x="2135" y="1034"/>
                    <a:pt x="2102" y="1268"/>
                    <a:pt x="2002" y="1501"/>
                  </a:cubicBezTo>
                  <a:cubicBezTo>
                    <a:pt x="1968" y="1601"/>
                    <a:pt x="1935" y="1701"/>
                    <a:pt x="1835" y="1768"/>
                  </a:cubicBezTo>
                  <a:cubicBezTo>
                    <a:pt x="1802" y="1835"/>
                    <a:pt x="1768" y="1835"/>
                    <a:pt x="1702" y="1868"/>
                  </a:cubicBezTo>
                  <a:cubicBezTo>
                    <a:pt x="1668" y="1902"/>
                    <a:pt x="1602" y="1935"/>
                    <a:pt x="1535" y="1935"/>
                  </a:cubicBezTo>
                  <a:cubicBezTo>
                    <a:pt x="1501" y="1935"/>
                    <a:pt x="1435" y="1968"/>
                    <a:pt x="1368" y="1968"/>
                  </a:cubicBezTo>
                  <a:lnTo>
                    <a:pt x="1201" y="1968"/>
                  </a:lnTo>
                  <a:cubicBezTo>
                    <a:pt x="1101" y="1968"/>
                    <a:pt x="968" y="1935"/>
                    <a:pt x="868" y="1902"/>
                  </a:cubicBezTo>
                  <a:cubicBezTo>
                    <a:pt x="801" y="1868"/>
                    <a:pt x="701" y="1768"/>
                    <a:pt x="634" y="1701"/>
                  </a:cubicBezTo>
                  <a:cubicBezTo>
                    <a:pt x="534" y="1601"/>
                    <a:pt x="467" y="1535"/>
                    <a:pt x="434" y="1435"/>
                  </a:cubicBezTo>
                  <a:cubicBezTo>
                    <a:pt x="301" y="1268"/>
                    <a:pt x="201" y="1168"/>
                    <a:pt x="167" y="1034"/>
                  </a:cubicBezTo>
                  <a:lnTo>
                    <a:pt x="100" y="868"/>
                  </a:lnTo>
                  <a:cubicBezTo>
                    <a:pt x="34" y="834"/>
                    <a:pt x="0" y="767"/>
                    <a:pt x="67" y="701"/>
                  </a:cubicBezTo>
                  <a:lnTo>
                    <a:pt x="67" y="701"/>
                  </a:lnTo>
                  <a:cubicBezTo>
                    <a:pt x="34" y="701"/>
                    <a:pt x="0" y="767"/>
                    <a:pt x="0" y="834"/>
                  </a:cubicBezTo>
                  <a:cubicBezTo>
                    <a:pt x="0" y="834"/>
                    <a:pt x="34" y="1101"/>
                    <a:pt x="234" y="1535"/>
                  </a:cubicBezTo>
                  <a:cubicBezTo>
                    <a:pt x="301" y="1668"/>
                    <a:pt x="367" y="1735"/>
                    <a:pt x="467" y="1868"/>
                  </a:cubicBezTo>
                  <a:cubicBezTo>
                    <a:pt x="534" y="1935"/>
                    <a:pt x="668" y="2068"/>
                    <a:pt x="801" y="2168"/>
                  </a:cubicBezTo>
                  <a:cubicBezTo>
                    <a:pt x="901" y="2235"/>
                    <a:pt x="1068" y="2269"/>
                    <a:pt x="1235" y="2335"/>
                  </a:cubicBezTo>
                  <a:lnTo>
                    <a:pt x="1501" y="2335"/>
                  </a:lnTo>
                  <a:cubicBezTo>
                    <a:pt x="1568" y="2335"/>
                    <a:pt x="1668" y="2335"/>
                    <a:pt x="1735" y="2269"/>
                  </a:cubicBezTo>
                  <a:cubicBezTo>
                    <a:pt x="1835" y="2235"/>
                    <a:pt x="1868" y="2235"/>
                    <a:pt x="1968" y="2202"/>
                  </a:cubicBezTo>
                  <a:cubicBezTo>
                    <a:pt x="2002" y="2168"/>
                    <a:pt x="2135" y="2102"/>
                    <a:pt x="2169" y="2035"/>
                  </a:cubicBezTo>
                  <a:cubicBezTo>
                    <a:pt x="2302" y="1902"/>
                    <a:pt x="2369" y="1768"/>
                    <a:pt x="2402" y="1601"/>
                  </a:cubicBezTo>
                  <a:cubicBezTo>
                    <a:pt x="2502" y="1335"/>
                    <a:pt x="2502" y="1068"/>
                    <a:pt x="2502" y="834"/>
                  </a:cubicBezTo>
                  <a:cubicBezTo>
                    <a:pt x="2469" y="367"/>
                    <a:pt x="2335" y="67"/>
                    <a:pt x="2335" y="67"/>
                  </a:cubicBezTo>
                  <a:cubicBezTo>
                    <a:pt x="2302" y="34"/>
                    <a:pt x="2269" y="0"/>
                    <a:pt x="22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4"/>
            <p:cNvSpPr/>
            <p:nvPr/>
          </p:nvSpPr>
          <p:spPr>
            <a:xfrm>
              <a:off x="8838975" y="2156975"/>
              <a:ext cx="62575" cy="58400"/>
            </a:xfrm>
            <a:custGeom>
              <a:rect b="b" l="l" r="r" t="t"/>
              <a:pathLst>
                <a:path extrusionOk="0" h="2336" w="2503">
                  <a:moveTo>
                    <a:pt x="2236" y="1"/>
                  </a:moveTo>
                  <a:cubicBezTo>
                    <a:pt x="2169" y="1"/>
                    <a:pt x="2136" y="101"/>
                    <a:pt x="2136" y="134"/>
                  </a:cubicBezTo>
                  <a:lnTo>
                    <a:pt x="2136" y="335"/>
                  </a:lnTo>
                  <a:lnTo>
                    <a:pt x="2136" y="835"/>
                  </a:lnTo>
                  <a:cubicBezTo>
                    <a:pt x="2136" y="1068"/>
                    <a:pt x="2102" y="1302"/>
                    <a:pt x="2002" y="1502"/>
                  </a:cubicBezTo>
                  <a:cubicBezTo>
                    <a:pt x="1969" y="1635"/>
                    <a:pt x="1936" y="1736"/>
                    <a:pt x="1869" y="1802"/>
                  </a:cubicBezTo>
                  <a:cubicBezTo>
                    <a:pt x="1802" y="1836"/>
                    <a:pt x="1769" y="1836"/>
                    <a:pt x="1735" y="1902"/>
                  </a:cubicBezTo>
                  <a:cubicBezTo>
                    <a:pt x="1702" y="1936"/>
                    <a:pt x="1602" y="1969"/>
                    <a:pt x="1569" y="1969"/>
                  </a:cubicBezTo>
                  <a:cubicBezTo>
                    <a:pt x="1535" y="1969"/>
                    <a:pt x="1435" y="2002"/>
                    <a:pt x="1402" y="2002"/>
                  </a:cubicBezTo>
                  <a:lnTo>
                    <a:pt x="1235" y="2002"/>
                  </a:lnTo>
                  <a:cubicBezTo>
                    <a:pt x="1102" y="2002"/>
                    <a:pt x="968" y="1969"/>
                    <a:pt x="901" y="1936"/>
                  </a:cubicBezTo>
                  <a:cubicBezTo>
                    <a:pt x="801" y="1902"/>
                    <a:pt x="735" y="1802"/>
                    <a:pt x="635" y="1736"/>
                  </a:cubicBezTo>
                  <a:cubicBezTo>
                    <a:pt x="568" y="1635"/>
                    <a:pt x="468" y="1569"/>
                    <a:pt x="434" y="1469"/>
                  </a:cubicBezTo>
                  <a:cubicBezTo>
                    <a:pt x="301" y="1302"/>
                    <a:pt x="234" y="1168"/>
                    <a:pt x="201" y="1068"/>
                  </a:cubicBezTo>
                  <a:lnTo>
                    <a:pt x="101" y="902"/>
                  </a:lnTo>
                  <a:cubicBezTo>
                    <a:pt x="101" y="835"/>
                    <a:pt x="68" y="835"/>
                    <a:pt x="101" y="735"/>
                  </a:cubicBezTo>
                  <a:lnTo>
                    <a:pt x="101" y="735"/>
                  </a:lnTo>
                  <a:cubicBezTo>
                    <a:pt x="68" y="735"/>
                    <a:pt x="1" y="802"/>
                    <a:pt x="1" y="835"/>
                  </a:cubicBezTo>
                  <a:cubicBezTo>
                    <a:pt x="1" y="835"/>
                    <a:pt x="68" y="1135"/>
                    <a:pt x="268" y="1569"/>
                  </a:cubicBezTo>
                  <a:cubicBezTo>
                    <a:pt x="301" y="1669"/>
                    <a:pt x="401" y="1769"/>
                    <a:pt x="468" y="1902"/>
                  </a:cubicBezTo>
                  <a:cubicBezTo>
                    <a:pt x="568" y="1969"/>
                    <a:pt x="668" y="2102"/>
                    <a:pt x="801" y="2169"/>
                  </a:cubicBezTo>
                  <a:cubicBezTo>
                    <a:pt x="935" y="2269"/>
                    <a:pt x="1102" y="2303"/>
                    <a:pt x="1268" y="2336"/>
                  </a:cubicBezTo>
                  <a:lnTo>
                    <a:pt x="1502" y="2336"/>
                  </a:lnTo>
                  <a:cubicBezTo>
                    <a:pt x="1602" y="2336"/>
                    <a:pt x="1669" y="2336"/>
                    <a:pt x="1769" y="2303"/>
                  </a:cubicBezTo>
                  <a:cubicBezTo>
                    <a:pt x="1835" y="2269"/>
                    <a:pt x="1902" y="2269"/>
                    <a:pt x="1969" y="2236"/>
                  </a:cubicBezTo>
                  <a:cubicBezTo>
                    <a:pt x="2002" y="2169"/>
                    <a:pt x="2136" y="2136"/>
                    <a:pt x="2169" y="2069"/>
                  </a:cubicBezTo>
                  <a:cubicBezTo>
                    <a:pt x="2302" y="1936"/>
                    <a:pt x="2403" y="1802"/>
                    <a:pt x="2436" y="1635"/>
                  </a:cubicBezTo>
                  <a:cubicBezTo>
                    <a:pt x="2503" y="1335"/>
                    <a:pt x="2503" y="1102"/>
                    <a:pt x="2503" y="835"/>
                  </a:cubicBezTo>
                  <a:cubicBezTo>
                    <a:pt x="2469" y="401"/>
                    <a:pt x="2336" y="101"/>
                    <a:pt x="2336" y="101"/>
                  </a:cubicBezTo>
                  <a:cubicBezTo>
                    <a:pt x="2302" y="68"/>
                    <a:pt x="2269" y="1"/>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4"/>
            <p:cNvSpPr/>
            <p:nvPr/>
          </p:nvSpPr>
          <p:spPr>
            <a:xfrm>
              <a:off x="8557950" y="2302075"/>
              <a:ext cx="106775" cy="104300"/>
            </a:xfrm>
            <a:custGeom>
              <a:rect b="b" l="l" r="r" t="t"/>
              <a:pathLst>
                <a:path extrusionOk="0" h="4172" w="4271">
                  <a:moveTo>
                    <a:pt x="2100" y="0"/>
                  </a:moveTo>
                  <a:cubicBezTo>
                    <a:pt x="2079" y="0"/>
                    <a:pt x="2057" y="0"/>
                    <a:pt x="2035" y="1"/>
                  </a:cubicBezTo>
                  <a:cubicBezTo>
                    <a:pt x="934" y="34"/>
                    <a:pt x="0" y="1002"/>
                    <a:pt x="34" y="2169"/>
                  </a:cubicBezTo>
                  <a:cubicBezTo>
                    <a:pt x="99" y="3283"/>
                    <a:pt x="1001" y="4172"/>
                    <a:pt x="2139" y="4172"/>
                  </a:cubicBezTo>
                  <a:cubicBezTo>
                    <a:pt x="2160" y="4172"/>
                    <a:pt x="2181" y="4171"/>
                    <a:pt x="2202" y="4171"/>
                  </a:cubicBezTo>
                  <a:cubicBezTo>
                    <a:pt x="3336" y="4137"/>
                    <a:pt x="4270" y="3170"/>
                    <a:pt x="4203" y="2003"/>
                  </a:cubicBezTo>
                  <a:cubicBezTo>
                    <a:pt x="4171" y="857"/>
                    <a:pt x="3238" y="0"/>
                    <a:pt x="2100"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4"/>
            <p:cNvSpPr/>
            <p:nvPr/>
          </p:nvSpPr>
          <p:spPr>
            <a:xfrm>
              <a:off x="8879850" y="2211950"/>
              <a:ext cx="106775" cy="104425"/>
            </a:xfrm>
            <a:custGeom>
              <a:rect b="b" l="l" r="r" t="t"/>
              <a:pathLst>
                <a:path extrusionOk="0" h="4177" w="4271">
                  <a:moveTo>
                    <a:pt x="2150" y="0"/>
                  </a:moveTo>
                  <a:cubicBezTo>
                    <a:pt x="2112" y="0"/>
                    <a:pt x="2073" y="1"/>
                    <a:pt x="2035" y="4"/>
                  </a:cubicBezTo>
                  <a:cubicBezTo>
                    <a:pt x="934" y="70"/>
                    <a:pt x="0" y="1004"/>
                    <a:pt x="67" y="2172"/>
                  </a:cubicBezTo>
                  <a:cubicBezTo>
                    <a:pt x="99" y="3268"/>
                    <a:pt x="1003" y="4177"/>
                    <a:pt x="2118" y="4177"/>
                  </a:cubicBezTo>
                  <a:cubicBezTo>
                    <a:pt x="2157" y="4177"/>
                    <a:pt x="2196" y="4175"/>
                    <a:pt x="2235" y="4173"/>
                  </a:cubicBezTo>
                  <a:cubicBezTo>
                    <a:pt x="3336" y="4140"/>
                    <a:pt x="4270" y="3206"/>
                    <a:pt x="4237" y="2038"/>
                  </a:cubicBezTo>
                  <a:cubicBezTo>
                    <a:pt x="4172" y="910"/>
                    <a:pt x="3236" y="0"/>
                    <a:pt x="2150"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4"/>
            <p:cNvSpPr/>
            <p:nvPr/>
          </p:nvSpPr>
          <p:spPr>
            <a:xfrm>
              <a:off x="8703050" y="2271025"/>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4"/>
            <p:cNvSpPr/>
            <p:nvPr/>
          </p:nvSpPr>
          <p:spPr>
            <a:xfrm>
              <a:off x="8652175" y="2201575"/>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4"/>
            <p:cNvSpPr/>
            <p:nvPr/>
          </p:nvSpPr>
          <p:spPr>
            <a:xfrm>
              <a:off x="8482900" y="2482225"/>
              <a:ext cx="278550" cy="61275"/>
            </a:xfrm>
            <a:custGeom>
              <a:rect b="b" l="l" r="r" t="t"/>
              <a:pathLst>
                <a:path extrusionOk="0" h="2451" w="11142">
                  <a:moveTo>
                    <a:pt x="7939" y="0"/>
                  </a:moveTo>
                  <a:cubicBezTo>
                    <a:pt x="7506" y="0"/>
                    <a:pt x="7272" y="34"/>
                    <a:pt x="7272" y="34"/>
                  </a:cubicBezTo>
                  <a:cubicBezTo>
                    <a:pt x="7205" y="34"/>
                    <a:pt x="7172" y="100"/>
                    <a:pt x="7172" y="134"/>
                  </a:cubicBezTo>
                  <a:cubicBezTo>
                    <a:pt x="7172" y="167"/>
                    <a:pt x="7205" y="200"/>
                    <a:pt x="7272" y="200"/>
                  </a:cubicBezTo>
                  <a:cubicBezTo>
                    <a:pt x="7272" y="200"/>
                    <a:pt x="7506" y="267"/>
                    <a:pt x="7939" y="300"/>
                  </a:cubicBezTo>
                  <a:cubicBezTo>
                    <a:pt x="8340" y="367"/>
                    <a:pt x="8940" y="434"/>
                    <a:pt x="9641" y="601"/>
                  </a:cubicBezTo>
                  <a:cubicBezTo>
                    <a:pt x="9974" y="667"/>
                    <a:pt x="10374" y="701"/>
                    <a:pt x="10675" y="934"/>
                  </a:cubicBezTo>
                  <a:cubicBezTo>
                    <a:pt x="10841" y="1001"/>
                    <a:pt x="10941" y="1134"/>
                    <a:pt x="10841" y="1301"/>
                  </a:cubicBezTo>
                  <a:cubicBezTo>
                    <a:pt x="10808" y="1468"/>
                    <a:pt x="10641" y="1601"/>
                    <a:pt x="10474" y="1668"/>
                  </a:cubicBezTo>
                  <a:cubicBezTo>
                    <a:pt x="10141" y="1868"/>
                    <a:pt x="9674" y="1935"/>
                    <a:pt x="9207" y="2035"/>
                  </a:cubicBezTo>
                  <a:cubicBezTo>
                    <a:pt x="8918" y="2124"/>
                    <a:pt x="8599" y="2154"/>
                    <a:pt x="8280" y="2154"/>
                  </a:cubicBezTo>
                  <a:cubicBezTo>
                    <a:pt x="8121" y="2154"/>
                    <a:pt x="7962" y="2146"/>
                    <a:pt x="7806" y="2135"/>
                  </a:cubicBezTo>
                  <a:cubicBezTo>
                    <a:pt x="7339" y="2102"/>
                    <a:pt x="6839" y="2102"/>
                    <a:pt x="6372" y="2035"/>
                  </a:cubicBezTo>
                  <a:cubicBezTo>
                    <a:pt x="5938" y="2002"/>
                    <a:pt x="5471" y="1868"/>
                    <a:pt x="5004" y="1868"/>
                  </a:cubicBezTo>
                  <a:lnTo>
                    <a:pt x="4337" y="1868"/>
                  </a:lnTo>
                  <a:cubicBezTo>
                    <a:pt x="4137" y="1868"/>
                    <a:pt x="3936" y="1835"/>
                    <a:pt x="3703" y="1802"/>
                  </a:cubicBezTo>
                  <a:cubicBezTo>
                    <a:pt x="3336" y="1701"/>
                    <a:pt x="2936" y="1635"/>
                    <a:pt x="2602" y="1535"/>
                  </a:cubicBezTo>
                  <a:cubicBezTo>
                    <a:pt x="1868" y="1368"/>
                    <a:pt x="1301" y="1234"/>
                    <a:pt x="934" y="1101"/>
                  </a:cubicBezTo>
                  <a:lnTo>
                    <a:pt x="501" y="868"/>
                  </a:lnTo>
                  <a:cubicBezTo>
                    <a:pt x="467" y="868"/>
                    <a:pt x="467" y="834"/>
                    <a:pt x="434" y="801"/>
                  </a:cubicBezTo>
                  <a:cubicBezTo>
                    <a:pt x="434" y="777"/>
                    <a:pt x="384" y="754"/>
                    <a:pt x="272" y="754"/>
                  </a:cubicBezTo>
                  <a:cubicBezTo>
                    <a:pt x="226" y="754"/>
                    <a:pt x="169" y="758"/>
                    <a:pt x="100" y="767"/>
                  </a:cubicBezTo>
                  <a:cubicBezTo>
                    <a:pt x="34" y="801"/>
                    <a:pt x="0" y="834"/>
                    <a:pt x="34" y="868"/>
                  </a:cubicBezTo>
                  <a:cubicBezTo>
                    <a:pt x="34" y="868"/>
                    <a:pt x="100" y="868"/>
                    <a:pt x="100" y="934"/>
                  </a:cubicBezTo>
                  <a:lnTo>
                    <a:pt x="200" y="1034"/>
                  </a:lnTo>
                  <a:cubicBezTo>
                    <a:pt x="334" y="1134"/>
                    <a:pt x="467" y="1201"/>
                    <a:pt x="667" y="1301"/>
                  </a:cubicBezTo>
                  <a:cubicBezTo>
                    <a:pt x="1101" y="1468"/>
                    <a:pt x="1668" y="1668"/>
                    <a:pt x="2369" y="1802"/>
                  </a:cubicBezTo>
                  <a:cubicBezTo>
                    <a:pt x="2769" y="1868"/>
                    <a:pt x="3136" y="1935"/>
                    <a:pt x="3536" y="2002"/>
                  </a:cubicBezTo>
                  <a:lnTo>
                    <a:pt x="4170" y="2135"/>
                  </a:lnTo>
                  <a:cubicBezTo>
                    <a:pt x="4370" y="2168"/>
                    <a:pt x="4637" y="2269"/>
                    <a:pt x="4837" y="2302"/>
                  </a:cubicBezTo>
                  <a:cubicBezTo>
                    <a:pt x="5304" y="2435"/>
                    <a:pt x="5771" y="2369"/>
                    <a:pt x="6271" y="2435"/>
                  </a:cubicBezTo>
                  <a:cubicBezTo>
                    <a:pt x="6561" y="2435"/>
                    <a:pt x="6879" y="2450"/>
                    <a:pt x="7208" y="2450"/>
                  </a:cubicBezTo>
                  <a:cubicBezTo>
                    <a:pt x="7372" y="2450"/>
                    <a:pt x="7539" y="2446"/>
                    <a:pt x="7706" y="2435"/>
                  </a:cubicBezTo>
                  <a:cubicBezTo>
                    <a:pt x="8114" y="2381"/>
                    <a:pt x="8501" y="2326"/>
                    <a:pt x="8901" y="2326"/>
                  </a:cubicBezTo>
                  <a:cubicBezTo>
                    <a:pt x="8991" y="2326"/>
                    <a:pt x="9082" y="2329"/>
                    <a:pt x="9174" y="2335"/>
                  </a:cubicBezTo>
                  <a:cubicBezTo>
                    <a:pt x="9674" y="2335"/>
                    <a:pt x="10174" y="2168"/>
                    <a:pt x="10608" y="1935"/>
                  </a:cubicBezTo>
                  <a:cubicBezTo>
                    <a:pt x="10808" y="1802"/>
                    <a:pt x="11008" y="1601"/>
                    <a:pt x="11108" y="1335"/>
                  </a:cubicBezTo>
                  <a:cubicBezTo>
                    <a:pt x="11142" y="1201"/>
                    <a:pt x="11142" y="1068"/>
                    <a:pt x="11108" y="934"/>
                  </a:cubicBezTo>
                  <a:cubicBezTo>
                    <a:pt x="11042" y="801"/>
                    <a:pt x="10941" y="701"/>
                    <a:pt x="10841" y="634"/>
                  </a:cubicBezTo>
                  <a:cubicBezTo>
                    <a:pt x="10474" y="401"/>
                    <a:pt x="10108" y="234"/>
                    <a:pt x="9707" y="134"/>
                  </a:cubicBezTo>
                  <a:cubicBezTo>
                    <a:pt x="8973" y="0"/>
                    <a:pt x="8340" y="0"/>
                    <a:pt x="79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4"/>
            <p:cNvSpPr/>
            <p:nvPr/>
          </p:nvSpPr>
          <p:spPr>
            <a:xfrm>
              <a:off x="8281075" y="2502025"/>
              <a:ext cx="663850" cy="195200"/>
            </a:xfrm>
            <a:custGeom>
              <a:rect b="b" l="l" r="r" t="t"/>
              <a:pathLst>
                <a:path extrusionOk="0" h="7808" w="26554">
                  <a:moveTo>
                    <a:pt x="24908" y="1"/>
                  </a:moveTo>
                  <a:cubicBezTo>
                    <a:pt x="24759" y="1"/>
                    <a:pt x="24614" y="16"/>
                    <a:pt x="24485" y="42"/>
                  </a:cubicBezTo>
                  <a:cubicBezTo>
                    <a:pt x="24185" y="142"/>
                    <a:pt x="23885" y="309"/>
                    <a:pt x="23651" y="476"/>
                  </a:cubicBezTo>
                  <a:cubicBezTo>
                    <a:pt x="23251" y="809"/>
                    <a:pt x="22984" y="1143"/>
                    <a:pt x="22817" y="1376"/>
                  </a:cubicBezTo>
                  <a:cubicBezTo>
                    <a:pt x="22717" y="1643"/>
                    <a:pt x="22617" y="1777"/>
                    <a:pt x="22617" y="1777"/>
                  </a:cubicBezTo>
                  <a:cubicBezTo>
                    <a:pt x="22617" y="1810"/>
                    <a:pt x="22617" y="1843"/>
                    <a:pt x="22650" y="1877"/>
                  </a:cubicBezTo>
                  <a:cubicBezTo>
                    <a:pt x="22717" y="1877"/>
                    <a:pt x="22750" y="1877"/>
                    <a:pt x="22784" y="1843"/>
                  </a:cubicBezTo>
                  <a:cubicBezTo>
                    <a:pt x="22784" y="1843"/>
                    <a:pt x="22884" y="1710"/>
                    <a:pt x="23051" y="1510"/>
                  </a:cubicBezTo>
                  <a:cubicBezTo>
                    <a:pt x="23217" y="1276"/>
                    <a:pt x="23451" y="976"/>
                    <a:pt x="23885" y="676"/>
                  </a:cubicBezTo>
                  <a:cubicBezTo>
                    <a:pt x="24085" y="543"/>
                    <a:pt x="24285" y="376"/>
                    <a:pt x="24585" y="342"/>
                  </a:cubicBezTo>
                  <a:cubicBezTo>
                    <a:pt x="24701" y="317"/>
                    <a:pt x="24813" y="301"/>
                    <a:pt x="24923" y="301"/>
                  </a:cubicBezTo>
                  <a:cubicBezTo>
                    <a:pt x="25097" y="301"/>
                    <a:pt x="25269" y="340"/>
                    <a:pt x="25452" y="442"/>
                  </a:cubicBezTo>
                  <a:cubicBezTo>
                    <a:pt x="25719" y="609"/>
                    <a:pt x="25953" y="876"/>
                    <a:pt x="26053" y="1210"/>
                  </a:cubicBezTo>
                  <a:cubicBezTo>
                    <a:pt x="26120" y="1543"/>
                    <a:pt x="26120" y="1977"/>
                    <a:pt x="25986" y="2344"/>
                  </a:cubicBezTo>
                  <a:cubicBezTo>
                    <a:pt x="25786" y="3144"/>
                    <a:pt x="25219" y="3945"/>
                    <a:pt x="24418" y="4545"/>
                  </a:cubicBezTo>
                  <a:cubicBezTo>
                    <a:pt x="23618" y="5146"/>
                    <a:pt x="22650" y="5613"/>
                    <a:pt x="21616" y="6013"/>
                  </a:cubicBezTo>
                  <a:cubicBezTo>
                    <a:pt x="20616" y="6447"/>
                    <a:pt x="19515" y="6714"/>
                    <a:pt x="18381" y="6980"/>
                  </a:cubicBezTo>
                  <a:cubicBezTo>
                    <a:pt x="17247" y="7314"/>
                    <a:pt x="16046" y="7381"/>
                    <a:pt x="14878" y="7381"/>
                  </a:cubicBezTo>
                  <a:cubicBezTo>
                    <a:pt x="13677" y="7381"/>
                    <a:pt x="12510" y="7314"/>
                    <a:pt x="11342" y="7181"/>
                  </a:cubicBezTo>
                  <a:cubicBezTo>
                    <a:pt x="10141" y="7047"/>
                    <a:pt x="9041" y="6780"/>
                    <a:pt x="7940" y="6547"/>
                  </a:cubicBezTo>
                  <a:cubicBezTo>
                    <a:pt x="7406" y="6480"/>
                    <a:pt x="6872" y="6347"/>
                    <a:pt x="6372" y="6213"/>
                  </a:cubicBezTo>
                  <a:cubicBezTo>
                    <a:pt x="5838" y="6113"/>
                    <a:pt x="5338" y="5946"/>
                    <a:pt x="4871" y="5780"/>
                  </a:cubicBezTo>
                  <a:cubicBezTo>
                    <a:pt x="3904" y="5379"/>
                    <a:pt x="3070" y="4979"/>
                    <a:pt x="2269" y="4545"/>
                  </a:cubicBezTo>
                  <a:cubicBezTo>
                    <a:pt x="1535" y="4145"/>
                    <a:pt x="835" y="3678"/>
                    <a:pt x="435" y="3144"/>
                  </a:cubicBezTo>
                  <a:cubicBezTo>
                    <a:pt x="401" y="3044"/>
                    <a:pt x="368" y="2978"/>
                    <a:pt x="368" y="2944"/>
                  </a:cubicBezTo>
                  <a:cubicBezTo>
                    <a:pt x="368" y="2878"/>
                    <a:pt x="368" y="2844"/>
                    <a:pt x="401" y="2777"/>
                  </a:cubicBezTo>
                  <a:cubicBezTo>
                    <a:pt x="435" y="2644"/>
                    <a:pt x="535" y="2511"/>
                    <a:pt x="601" y="2377"/>
                  </a:cubicBezTo>
                  <a:cubicBezTo>
                    <a:pt x="768" y="2144"/>
                    <a:pt x="1035" y="2010"/>
                    <a:pt x="1235" y="1877"/>
                  </a:cubicBezTo>
                  <a:cubicBezTo>
                    <a:pt x="1702" y="1677"/>
                    <a:pt x="2102" y="1543"/>
                    <a:pt x="2369" y="1510"/>
                  </a:cubicBezTo>
                  <a:cubicBezTo>
                    <a:pt x="2669" y="1443"/>
                    <a:pt x="2770" y="1443"/>
                    <a:pt x="2770" y="1443"/>
                  </a:cubicBezTo>
                  <a:cubicBezTo>
                    <a:pt x="2814" y="1443"/>
                    <a:pt x="2844" y="1414"/>
                    <a:pt x="2809" y="1414"/>
                  </a:cubicBezTo>
                  <a:cubicBezTo>
                    <a:pt x="2792" y="1414"/>
                    <a:pt x="2758" y="1421"/>
                    <a:pt x="2703" y="1443"/>
                  </a:cubicBezTo>
                  <a:cubicBezTo>
                    <a:pt x="2703" y="1376"/>
                    <a:pt x="2636" y="1343"/>
                    <a:pt x="2603" y="1343"/>
                  </a:cubicBezTo>
                  <a:cubicBezTo>
                    <a:pt x="2603" y="1343"/>
                    <a:pt x="2503" y="1343"/>
                    <a:pt x="2202" y="1376"/>
                  </a:cubicBezTo>
                  <a:cubicBezTo>
                    <a:pt x="1936" y="1477"/>
                    <a:pt x="1535" y="1510"/>
                    <a:pt x="1035" y="1777"/>
                  </a:cubicBezTo>
                  <a:cubicBezTo>
                    <a:pt x="768" y="1877"/>
                    <a:pt x="501" y="2044"/>
                    <a:pt x="268" y="2310"/>
                  </a:cubicBezTo>
                  <a:cubicBezTo>
                    <a:pt x="201" y="2444"/>
                    <a:pt x="68" y="2611"/>
                    <a:pt x="34" y="2777"/>
                  </a:cubicBezTo>
                  <a:cubicBezTo>
                    <a:pt x="34" y="2811"/>
                    <a:pt x="1" y="2844"/>
                    <a:pt x="1" y="2878"/>
                  </a:cubicBezTo>
                  <a:lnTo>
                    <a:pt x="1" y="2978"/>
                  </a:lnTo>
                  <a:lnTo>
                    <a:pt x="1" y="3044"/>
                  </a:lnTo>
                  <a:cubicBezTo>
                    <a:pt x="34" y="3178"/>
                    <a:pt x="68" y="3278"/>
                    <a:pt x="101" y="3345"/>
                  </a:cubicBezTo>
                  <a:cubicBezTo>
                    <a:pt x="301" y="3678"/>
                    <a:pt x="668" y="3945"/>
                    <a:pt x="968" y="4178"/>
                  </a:cubicBezTo>
                  <a:cubicBezTo>
                    <a:pt x="1369" y="4379"/>
                    <a:pt x="1702" y="4645"/>
                    <a:pt x="2102" y="4846"/>
                  </a:cubicBezTo>
                  <a:cubicBezTo>
                    <a:pt x="2903" y="5279"/>
                    <a:pt x="3837" y="5646"/>
                    <a:pt x="4771" y="6013"/>
                  </a:cubicBezTo>
                  <a:cubicBezTo>
                    <a:pt x="5271" y="6213"/>
                    <a:pt x="5772" y="6380"/>
                    <a:pt x="6272" y="6547"/>
                  </a:cubicBezTo>
                  <a:cubicBezTo>
                    <a:pt x="6772" y="6714"/>
                    <a:pt x="7339" y="6947"/>
                    <a:pt x="7873" y="7047"/>
                  </a:cubicBezTo>
                  <a:cubicBezTo>
                    <a:pt x="8941" y="7347"/>
                    <a:pt x="10108" y="7514"/>
                    <a:pt x="11276" y="7648"/>
                  </a:cubicBezTo>
                  <a:cubicBezTo>
                    <a:pt x="12130" y="7745"/>
                    <a:pt x="13021" y="7807"/>
                    <a:pt x="13908" y="7807"/>
                  </a:cubicBezTo>
                  <a:cubicBezTo>
                    <a:pt x="14232" y="7807"/>
                    <a:pt x="14556" y="7799"/>
                    <a:pt x="14878" y="7781"/>
                  </a:cubicBezTo>
                  <a:cubicBezTo>
                    <a:pt x="16046" y="7714"/>
                    <a:pt x="17247" y="7548"/>
                    <a:pt x="18414" y="7447"/>
                  </a:cubicBezTo>
                  <a:cubicBezTo>
                    <a:pt x="19582" y="7214"/>
                    <a:pt x="20716" y="6847"/>
                    <a:pt x="21750" y="6447"/>
                  </a:cubicBezTo>
                  <a:cubicBezTo>
                    <a:pt x="22750" y="5980"/>
                    <a:pt x="23751" y="5479"/>
                    <a:pt x="24585" y="4846"/>
                  </a:cubicBezTo>
                  <a:cubicBezTo>
                    <a:pt x="25419" y="4212"/>
                    <a:pt x="26153" y="3478"/>
                    <a:pt x="26420" y="2511"/>
                  </a:cubicBezTo>
                  <a:cubicBezTo>
                    <a:pt x="26553" y="2044"/>
                    <a:pt x="26553" y="1543"/>
                    <a:pt x="26420" y="1143"/>
                  </a:cubicBezTo>
                  <a:cubicBezTo>
                    <a:pt x="26286" y="676"/>
                    <a:pt x="25986" y="342"/>
                    <a:pt x="25619" y="142"/>
                  </a:cubicBezTo>
                  <a:cubicBezTo>
                    <a:pt x="25394" y="40"/>
                    <a:pt x="25145" y="1"/>
                    <a:pt x="249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4"/>
            <p:cNvSpPr/>
            <p:nvPr/>
          </p:nvSpPr>
          <p:spPr>
            <a:xfrm>
              <a:off x="8862325" y="2626975"/>
              <a:ext cx="515400" cy="361475"/>
            </a:xfrm>
            <a:custGeom>
              <a:rect b="b" l="l" r="r" t="t"/>
              <a:pathLst>
                <a:path extrusionOk="0" h="14459" w="20616">
                  <a:moveTo>
                    <a:pt x="16913" y="6464"/>
                  </a:moveTo>
                  <a:cubicBezTo>
                    <a:pt x="16973" y="6464"/>
                    <a:pt x="17029" y="6471"/>
                    <a:pt x="17080" y="6486"/>
                  </a:cubicBezTo>
                  <a:cubicBezTo>
                    <a:pt x="17313" y="6519"/>
                    <a:pt x="17513" y="6719"/>
                    <a:pt x="17647" y="6986"/>
                  </a:cubicBezTo>
                  <a:cubicBezTo>
                    <a:pt x="17671" y="7026"/>
                    <a:pt x="17695" y="7067"/>
                    <a:pt x="17717" y="7109"/>
                  </a:cubicBezTo>
                  <a:lnTo>
                    <a:pt x="17717" y="7109"/>
                  </a:lnTo>
                  <a:cubicBezTo>
                    <a:pt x="17502" y="7201"/>
                    <a:pt x="17267" y="7277"/>
                    <a:pt x="17013" y="7353"/>
                  </a:cubicBezTo>
                  <a:cubicBezTo>
                    <a:pt x="16679" y="7420"/>
                    <a:pt x="16346" y="7520"/>
                    <a:pt x="16046" y="7520"/>
                  </a:cubicBezTo>
                  <a:cubicBezTo>
                    <a:pt x="15946" y="7520"/>
                    <a:pt x="15779" y="7486"/>
                    <a:pt x="15679" y="7420"/>
                  </a:cubicBezTo>
                  <a:cubicBezTo>
                    <a:pt x="15579" y="7386"/>
                    <a:pt x="15579" y="7320"/>
                    <a:pt x="15645" y="7186"/>
                  </a:cubicBezTo>
                  <a:cubicBezTo>
                    <a:pt x="15712" y="6986"/>
                    <a:pt x="16012" y="6753"/>
                    <a:pt x="16246" y="6652"/>
                  </a:cubicBezTo>
                  <a:cubicBezTo>
                    <a:pt x="16454" y="6548"/>
                    <a:pt x="16703" y="6464"/>
                    <a:pt x="16913" y="6464"/>
                  </a:cubicBezTo>
                  <a:close/>
                  <a:moveTo>
                    <a:pt x="16368" y="1"/>
                  </a:moveTo>
                  <a:cubicBezTo>
                    <a:pt x="16095" y="1"/>
                    <a:pt x="15828" y="24"/>
                    <a:pt x="15545" y="48"/>
                  </a:cubicBezTo>
                  <a:cubicBezTo>
                    <a:pt x="14811" y="181"/>
                    <a:pt x="14111" y="415"/>
                    <a:pt x="13444" y="748"/>
                  </a:cubicBezTo>
                  <a:cubicBezTo>
                    <a:pt x="12109" y="1382"/>
                    <a:pt x="10842" y="2183"/>
                    <a:pt x="9774" y="3050"/>
                  </a:cubicBezTo>
                  <a:cubicBezTo>
                    <a:pt x="9207" y="3517"/>
                    <a:pt x="8674" y="3984"/>
                    <a:pt x="8173" y="4384"/>
                  </a:cubicBezTo>
                  <a:lnTo>
                    <a:pt x="6672" y="5652"/>
                  </a:lnTo>
                  <a:cubicBezTo>
                    <a:pt x="5672" y="6486"/>
                    <a:pt x="4771" y="7220"/>
                    <a:pt x="3837" y="7853"/>
                  </a:cubicBezTo>
                  <a:cubicBezTo>
                    <a:pt x="3370" y="8154"/>
                    <a:pt x="2970" y="8420"/>
                    <a:pt x="2503" y="8654"/>
                  </a:cubicBezTo>
                  <a:cubicBezTo>
                    <a:pt x="2169" y="8773"/>
                    <a:pt x="1852" y="8875"/>
                    <a:pt x="1553" y="8875"/>
                  </a:cubicBezTo>
                  <a:cubicBezTo>
                    <a:pt x="1433" y="8875"/>
                    <a:pt x="1316" y="8859"/>
                    <a:pt x="1202" y="8821"/>
                  </a:cubicBezTo>
                  <a:cubicBezTo>
                    <a:pt x="835" y="8687"/>
                    <a:pt x="635" y="8320"/>
                    <a:pt x="501" y="7987"/>
                  </a:cubicBezTo>
                  <a:cubicBezTo>
                    <a:pt x="368" y="7587"/>
                    <a:pt x="334" y="7286"/>
                    <a:pt x="334" y="6953"/>
                  </a:cubicBezTo>
                  <a:cubicBezTo>
                    <a:pt x="334" y="6286"/>
                    <a:pt x="368" y="5785"/>
                    <a:pt x="434" y="5452"/>
                  </a:cubicBezTo>
                  <a:cubicBezTo>
                    <a:pt x="468" y="5118"/>
                    <a:pt x="501" y="4951"/>
                    <a:pt x="501" y="4951"/>
                  </a:cubicBezTo>
                  <a:cubicBezTo>
                    <a:pt x="521" y="4893"/>
                    <a:pt x="517" y="4858"/>
                    <a:pt x="485" y="4858"/>
                  </a:cubicBezTo>
                  <a:cubicBezTo>
                    <a:pt x="462" y="4858"/>
                    <a:pt x="424" y="4876"/>
                    <a:pt x="368" y="4918"/>
                  </a:cubicBezTo>
                  <a:cubicBezTo>
                    <a:pt x="301" y="4918"/>
                    <a:pt x="234" y="4985"/>
                    <a:pt x="234" y="5018"/>
                  </a:cubicBezTo>
                  <a:cubicBezTo>
                    <a:pt x="234" y="5018"/>
                    <a:pt x="168" y="5218"/>
                    <a:pt x="134" y="5552"/>
                  </a:cubicBezTo>
                  <a:cubicBezTo>
                    <a:pt x="68" y="5885"/>
                    <a:pt x="1" y="6386"/>
                    <a:pt x="1" y="7053"/>
                  </a:cubicBezTo>
                  <a:cubicBezTo>
                    <a:pt x="34" y="7386"/>
                    <a:pt x="34" y="7753"/>
                    <a:pt x="168" y="8154"/>
                  </a:cubicBezTo>
                  <a:cubicBezTo>
                    <a:pt x="234" y="8354"/>
                    <a:pt x="334" y="8521"/>
                    <a:pt x="468" y="8721"/>
                  </a:cubicBezTo>
                  <a:cubicBezTo>
                    <a:pt x="568" y="8887"/>
                    <a:pt x="801" y="9054"/>
                    <a:pt x="1035" y="9154"/>
                  </a:cubicBezTo>
                  <a:cubicBezTo>
                    <a:pt x="1193" y="9207"/>
                    <a:pt x="1355" y="9230"/>
                    <a:pt x="1517" y="9230"/>
                  </a:cubicBezTo>
                  <a:cubicBezTo>
                    <a:pt x="1867" y="9230"/>
                    <a:pt x="2217" y="9124"/>
                    <a:pt x="2536" y="8988"/>
                  </a:cubicBezTo>
                  <a:cubicBezTo>
                    <a:pt x="3003" y="8754"/>
                    <a:pt x="3470" y="8487"/>
                    <a:pt x="3904" y="8154"/>
                  </a:cubicBezTo>
                  <a:cubicBezTo>
                    <a:pt x="4804" y="7486"/>
                    <a:pt x="5705" y="6686"/>
                    <a:pt x="6706" y="5885"/>
                  </a:cubicBezTo>
                  <a:cubicBezTo>
                    <a:pt x="7206" y="5518"/>
                    <a:pt x="7706" y="5085"/>
                    <a:pt x="8240" y="4684"/>
                  </a:cubicBezTo>
                  <a:cubicBezTo>
                    <a:pt x="8807" y="4251"/>
                    <a:pt x="9341" y="3884"/>
                    <a:pt x="9908" y="3484"/>
                  </a:cubicBezTo>
                  <a:cubicBezTo>
                    <a:pt x="11075" y="2683"/>
                    <a:pt x="12210" y="1816"/>
                    <a:pt x="13510" y="1182"/>
                  </a:cubicBezTo>
                  <a:cubicBezTo>
                    <a:pt x="14178" y="848"/>
                    <a:pt x="14845" y="581"/>
                    <a:pt x="15545" y="481"/>
                  </a:cubicBezTo>
                  <a:cubicBezTo>
                    <a:pt x="15798" y="433"/>
                    <a:pt x="16055" y="407"/>
                    <a:pt x="16312" y="407"/>
                  </a:cubicBezTo>
                  <a:cubicBezTo>
                    <a:pt x="16767" y="407"/>
                    <a:pt x="17220" y="490"/>
                    <a:pt x="17647" y="682"/>
                  </a:cubicBezTo>
                  <a:cubicBezTo>
                    <a:pt x="18314" y="982"/>
                    <a:pt x="18914" y="1349"/>
                    <a:pt x="19381" y="1882"/>
                  </a:cubicBezTo>
                  <a:cubicBezTo>
                    <a:pt x="19882" y="2383"/>
                    <a:pt x="20149" y="3150"/>
                    <a:pt x="20115" y="3817"/>
                  </a:cubicBezTo>
                  <a:cubicBezTo>
                    <a:pt x="20052" y="5114"/>
                    <a:pt x="19239" y="6291"/>
                    <a:pt x="18102" y="6921"/>
                  </a:cubicBezTo>
                  <a:lnTo>
                    <a:pt x="18102" y="6921"/>
                  </a:lnTo>
                  <a:cubicBezTo>
                    <a:pt x="18074" y="6876"/>
                    <a:pt x="18045" y="6831"/>
                    <a:pt x="18014" y="6786"/>
                  </a:cubicBezTo>
                  <a:cubicBezTo>
                    <a:pt x="17814" y="6519"/>
                    <a:pt x="17613" y="6219"/>
                    <a:pt x="17180" y="6152"/>
                  </a:cubicBezTo>
                  <a:cubicBezTo>
                    <a:pt x="16813" y="6152"/>
                    <a:pt x="16513" y="6219"/>
                    <a:pt x="16179" y="6352"/>
                  </a:cubicBezTo>
                  <a:cubicBezTo>
                    <a:pt x="15879" y="6519"/>
                    <a:pt x="15545" y="6686"/>
                    <a:pt x="15378" y="7053"/>
                  </a:cubicBezTo>
                  <a:cubicBezTo>
                    <a:pt x="15345" y="7153"/>
                    <a:pt x="15345" y="7286"/>
                    <a:pt x="15345" y="7386"/>
                  </a:cubicBezTo>
                  <a:cubicBezTo>
                    <a:pt x="15378" y="7520"/>
                    <a:pt x="15479" y="7620"/>
                    <a:pt x="15545" y="7687"/>
                  </a:cubicBezTo>
                  <a:cubicBezTo>
                    <a:pt x="15779" y="7820"/>
                    <a:pt x="15979" y="7820"/>
                    <a:pt x="16146" y="7820"/>
                  </a:cubicBezTo>
                  <a:cubicBezTo>
                    <a:pt x="16513" y="7820"/>
                    <a:pt x="16846" y="7720"/>
                    <a:pt x="17180" y="7653"/>
                  </a:cubicBezTo>
                  <a:cubicBezTo>
                    <a:pt x="17406" y="7563"/>
                    <a:pt x="17633" y="7503"/>
                    <a:pt x="17859" y="7422"/>
                  </a:cubicBezTo>
                  <a:lnTo>
                    <a:pt x="17859" y="7422"/>
                  </a:lnTo>
                  <a:cubicBezTo>
                    <a:pt x="17993" y="7767"/>
                    <a:pt x="18078" y="8152"/>
                    <a:pt x="18147" y="8521"/>
                  </a:cubicBezTo>
                  <a:cubicBezTo>
                    <a:pt x="18314" y="9555"/>
                    <a:pt x="18047" y="10555"/>
                    <a:pt x="17680" y="11356"/>
                  </a:cubicBezTo>
                  <a:cubicBezTo>
                    <a:pt x="17313" y="12156"/>
                    <a:pt x="16779" y="12724"/>
                    <a:pt x="16312" y="13157"/>
                  </a:cubicBezTo>
                  <a:cubicBezTo>
                    <a:pt x="15812" y="13557"/>
                    <a:pt x="15378" y="13858"/>
                    <a:pt x="15112" y="14024"/>
                  </a:cubicBezTo>
                  <a:cubicBezTo>
                    <a:pt x="14811" y="14191"/>
                    <a:pt x="14645" y="14258"/>
                    <a:pt x="14645" y="14258"/>
                  </a:cubicBezTo>
                  <a:cubicBezTo>
                    <a:pt x="14578" y="14325"/>
                    <a:pt x="14578" y="14358"/>
                    <a:pt x="14578" y="14391"/>
                  </a:cubicBezTo>
                  <a:cubicBezTo>
                    <a:pt x="14645" y="14458"/>
                    <a:pt x="14678" y="14458"/>
                    <a:pt x="14711" y="14458"/>
                  </a:cubicBezTo>
                  <a:lnTo>
                    <a:pt x="15212" y="14191"/>
                  </a:lnTo>
                  <a:cubicBezTo>
                    <a:pt x="15545" y="14024"/>
                    <a:pt x="16012" y="13791"/>
                    <a:pt x="16513" y="13357"/>
                  </a:cubicBezTo>
                  <a:cubicBezTo>
                    <a:pt x="17046" y="12957"/>
                    <a:pt x="17647" y="12357"/>
                    <a:pt x="18047" y="11523"/>
                  </a:cubicBezTo>
                  <a:cubicBezTo>
                    <a:pt x="18481" y="10689"/>
                    <a:pt x="18714" y="9655"/>
                    <a:pt x="18581" y="8487"/>
                  </a:cubicBezTo>
                  <a:cubicBezTo>
                    <a:pt x="18557" y="8054"/>
                    <a:pt x="18463" y="7638"/>
                    <a:pt x="18275" y="7240"/>
                  </a:cubicBezTo>
                  <a:lnTo>
                    <a:pt x="18275" y="7240"/>
                  </a:lnTo>
                  <a:cubicBezTo>
                    <a:pt x="18871" y="6939"/>
                    <a:pt x="19405" y="6487"/>
                    <a:pt x="19848" y="5885"/>
                  </a:cubicBezTo>
                  <a:cubicBezTo>
                    <a:pt x="20315" y="5318"/>
                    <a:pt x="20616" y="4551"/>
                    <a:pt x="20549" y="3784"/>
                  </a:cubicBezTo>
                  <a:cubicBezTo>
                    <a:pt x="20515" y="2983"/>
                    <a:pt x="20182" y="2283"/>
                    <a:pt x="19682" y="1682"/>
                  </a:cubicBezTo>
                  <a:cubicBezTo>
                    <a:pt x="19181" y="1115"/>
                    <a:pt x="18514" y="682"/>
                    <a:pt x="17847" y="348"/>
                  </a:cubicBezTo>
                  <a:cubicBezTo>
                    <a:pt x="17513" y="181"/>
                    <a:pt x="17080" y="48"/>
                    <a:pt x="16713" y="14"/>
                  </a:cubicBezTo>
                  <a:cubicBezTo>
                    <a:pt x="16596" y="5"/>
                    <a:pt x="16481" y="1"/>
                    <a:pt x="163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4"/>
            <p:cNvSpPr/>
            <p:nvPr/>
          </p:nvSpPr>
          <p:spPr>
            <a:xfrm>
              <a:off x="8465375" y="2457200"/>
              <a:ext cx="36725" cy="46900"/>
            </a:xfrm>
            <a:custGeom>
              <a:rect b="b" l="l" r="r" t="t"/>
              <a:pathLst>
                <a:path extrusionOk="0" h="1876" w="1469">
                  <a:moveTo>
                    <a:pt x="1202" y="1"/>
                  </a:moveTo>
                  <a:cubicBezTo>
                    <a:pt x="1202" y="1"/>
                    <a:pt x="301" y="234"/>
                    <a:pt x="1" y="267"/>
                  </a:cubicBezTo>
                  <a:cubicBezTo>
                    <a:pt x="1" y="267"/>
                    <a:pt x="401" y="1735"/>
                    <a:pt x="635" y="1835"/>
                  </a:cubicBezTo>
                  <a:cubicBezTo>
                    <a:pt x="677" y="1863"/>
                    <a:pt x="733" y="1875"/>
                    <a:pt x="797" y="1875"/>
                  </a:cubicBezTo>
                  <a:cubicBezTo>
                    <a:pt x="1037" y="1875"/>
                    <a:pt x="1375" y="1707"/>
                    <a:pt x="1402" y="1602"/>
                  </a:cubicBezTo>
                  <a:cubicBezTo>
                    <a:pt x="1469" y="1468"/>
                    <a:pt x="1202" y="1"/>
                    <a:pt x="1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4"/>
            <p:cNvSpPr/>
            <p:nvPr/>
          </p:nvSpPr>
          <p:spPr>
            <a:xfrm>
              <a:off x="8477050" y="2225375"/>
              <a:ext cx="66750" cy="241850"/>
            </a:xfrm>
            <a:custGeom>
              <a:rect b="b" l="l" r="r" t="t"/>
              <a:pathLst>
                <a:path extrusionOk="0" h="9674" w="2670">
                  <a:moveTo>
                    <a:pt x="1002" y="0"/>
                  </a:moveTo>
                  <a:cubicBezTo>
                    <a:pt x="601" y="534"/>
                    <a:pt x="1" y="3670"/>
                    <a:pt x="1102" y="9540"/>
                  </a:cubicBezTo>
                  <a:lnTo>
                    <a:pt x="1168" y="9674"/>
                  </a:lnTo>
                  <a:cubicBezTo>
                    <a:pt x="1936" y="9374"/>
                    <a:pt x="2669" y="8840"/>
                    <a:pt x="2536" y="8373"/>
                  </a:cubicBezTo>
                  <a:cubicBezTo>
                    <a:pt x="1569" y="4270"/>
                    <a:pt x="2036" y="1101"/>
                    <a:pt x="1735" y="334"/>
                  </a:cubicBezTo>
                  <a:cubicBezTo>
                    <a:pt x="1702" y="234"/>
                    <a:pt x="1669" y="200"/>
                    <a:pt x="1569" y="200"/>
                  </a:cubicBezTo>
                  <a:cubicBezTo>
                    <a:pt x="1402" y="100"/>
                    <a:pt x="1235" y="34"/>
                    <a:pt x="10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4"/>
            <p:cNvSpPr/>
            <p:nvPr/>
          </p:nvSpPr>
          <p:spPr>
            <a:xfrm>
              <a:off x="8390325" y="2222875"/>
              <a:ext cx="116775" cy="248450"/>
            </a:xfrm>
            <a:custGeom>
              <a:rect b="b" l="l" r="r" t="t"/>
              <a:pathLst>
                <a:path extrusionOk="0" h="9938" w="4671">
                  <a:moveTo>
                    <a:pt x="3870" y="0"/>
                  </a:moveTo>
                  <a:cubicBezTo>
                    <a:pt x="2736" y="0"/>
                    <a:pt x="1335" y="501"/>
                    <a:pt x="801" y="2302"/>
                  </a:cubicBezTo>
                  <a:cubicBezTo>
                    <a:pt x="1" y="4870"/>
                    <a:pt x="568" y="9440"/>
                    <a:pt x="2669" y="9841"/>
                  </a:cubicBezTo>
                  <a:cubicBezTo>
                    <a:pt x="3006" y="9908"/>
                    <a:pt x="3315" y="9937"/>
                    <a:pt x="3598" y="9937"/>
                  </a:cubicBezTo>
                  <a:cubicBezTo>
                    <a:pt x="4015" y="9937"/>
                    <a:pt x="4372" y="9873"/>
                    <a:pt x="4671" y="9774"/>
                  </a:cubicBezTo>
                  <a:lnTo>
                    <a:pt x="4637" y="9640"/>
                  </a:lnTo>
                  <a:cubicBezTo>
                    <a:pt x="3503" y="3770"/>
                    <a:pt x="4370" y="467"/>
                    <a:pt x="4504" y="100"/>
                  </a:cubicBezTo>
                  <a:cubicBezTo>
                    <a:pt x="4304" y="34"/>
                    <a:pt x="4070" y="0"/>
                    <a:pt x="38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 name="Google Shape;1025;p34"/>
          <p:cNvGrpSpPr/>
          <p:nvPr/>
        </p:nvGrpSpPr>
        <p:grpSpPr>
          <a:xfrm>
            <a:off x="7417150" y="963050"/>
            <a:ext cx="843125" cy="1195100"/>
            <a:chOff x="9506950" y="2091175"/>
            <a:chExt cx="843125" cy="1195100"/>
          </a:xfrm>
        </p:grpSpPr>
        <p:sp>
          <p:nvSpPr>
            <p:cNvPr id="1026" name="Google Shape;1026;p34"/>
            <p:cNvSpPr/>
            <p:nvPr/>
          </p:nvSpPr>
          <p:spPr>
            <a:xfrm>
              <a:off x="10172425" y="2106950"/>
              <a:ext cx="177650" cy="209275"/>
            </a:xfrm>
            <a:custGeom>
              <a:rect b="b" l="l" r="r" t="t"/>
              <a:pathLst>
                <a:path extrusionOk="0" h="8371" w="7106">
                  <a:moveTo>
                    <a:pt x="2236" y="1"/>
                  </a:moveTo>
                  <a:lnTo>
                    <a:pt x="2236" y="67"/>
                  </a:lnTo>
                  <a:cubicBezTo>
                    <a:pt x="2236" y="67"/>
                    <a:pt x="1" y="3236"/>
                    <a:pt x="2069" y="6172"/>
                  </a:cubicBezTo>
                  <a:cubicBezTo>
                    <a:pt x="3319" y="8014"/>
                    <a:pt x="4887" y="8371"/>
                    <a:pt x="5946" y="8371"/>
                  </a:cubicBezTo>
                  <a:cubicBezTo>
                    <a:pt x="6498" y="8371"/>
                    <a:pt x="6913" y="8274"/>
                    <a:pt x="7073" y="8240"/>
                  </a:cubicBezTo>
                  <a:cubicBezTo>
                    <a:pt x="7106" y="7506"/>
                    <a:pt x="7106" y="6839"/>
                    <a:pt x="7106" y="6238"/>
                  </a:cubicBezTo>
                  <a:lnTo>
                    <a:pt x="7106" y="6238"/>
                  </a:lnTo>
                  <a:cubicBezTo>
                    <a:pt x="7071" y="6245"/>
                    <a:pt x="6981" y="6258"/>
                    <a:pt x="6848" y="6258"/>
                  </a:cubicBezTo>
                  <a:cubicBezTo>
                    <a:pt x="6339" y="6258"/>
                    <a:pt x="5202" y="6073"/>
                    <a:pt x="4171" y="4671"/>
                  </a:cubicBezTo>
                  <a:cubicBezTo>
                    <a:pt x="3136" y="3169"/>
                    <a:pt x="4104" y="801"/>
                    <a:pt x="4171" y="601"/>
                  </a:cubicBezTo>
                  <a:cubicBezTo>
                    <a:pt x="3637" y="401"/>
                    <a:pt x="2970" y="167"/>
                    <a:pt x="22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4"/>
            <p:cNvSpPr/>
            <p:nvPr/>
          </p:nvSpPr>
          <p:spPr>
            <a:xfrm>
              <a:off x="10251650" y="2121950"/>
              <a:ext cx="98425" cy="141450"/>
            </a:xfrm>
            <a:custGeom>
              <a:rect b="b" l="l" r="r" t="t"/>
              <a:pathLst>
                <a:path extrusionOk="0" h="5658" w="3937">
                  <a:moveTo>
                    <a:pt x="1068" y="1"/>
                  </a:moveTo>
                  <a:cubicBezTo>
                    <a:pt x="968" y="234"/>
                    <a:pt x="1" y="2636"/>
                    <a:pt x="1068" y="4071"/>
                  </a:cubicBezTo>
                  <a:cubicBezTo>
                    <a:pt x="2047" y="5473"/>
                    <a:pt x="3173" y="5658"/>
                    <a:pt x="3680" y="5658"/>
                  </a:cubicBezTo>
                  <a:cubicBezTo>
                    <a:pt x="3812" y="5658"/>
                    <a:pt x="3902" y="5645"/>
                    <a:pt x="3937" y="5638"/>
                  </a:cubicBezTo>
                  <a:cubicBezTo>
                    <a:pt x="3904" y="3303"/>
                    <a:pt x="3403" y="1535"/>
                    <a:pt x="2269" y="668"/>
                  </a:cubicBezTo>
                  <a:cubicBezTo>
                    <a:pt x="1969" y="401"/>
                    <a:pt x="1569" y="201"/>
                    <a:pt x="10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4"/>
            <p:cNvSpPr/>
            <p:nvPr/>
          </p:nvSpPr>
          <p:spPr>
            <a:xfrm>
              <a:off x="10108225" y="2096100"/>
              <a:ext cx="241025" cy="284850"/>
            </a:xfrm>
            <a:custGeom>
              <a:rect b="b" l="l" r="r" t="t"/>
              <a:pathLst>
                <a:path extrusionOk="0" h="11394" w="9641">
                  <a:moveTo>
                    <a:pt x="2202" y="1"/>
                  </a:moveTo>
                  <a:cubicBezTo>
                    <a:pt x="1902" y="334"/>
                    <a:pt x="0" y="2736"/>
                    <a:pt x="901" y="6172"/>
                  </a:cubicBezTo>
                  <a:cubicBezTo>
                    <a:pt x="1761" y="9358"/>
                    <a:pt x="4920" y="11394"/>
                    <a:pt x="7372" y="11394"/>
                  </a:cubicBezTo>
                  <a:cubicBezTo>
                    <a:pt x="8155" y="11394"/>
                    <a:pt x="8866" y="11186"/>
                    <a:pt x="9407" y="10742"/>
                  </a:cubicBezTo>
                  <a:cubicBezTo>
                    <a:pt x="9507" y="10008"/>
                    <a:pt x="9574" y="9341"/>
                    <a:pt x="9641" y="8674"/>
                  </a:cubicBezTo>
                  <a:lnTo>
                    <a:pt x="9641" y="8674"/>
                  </a:lnTo>
                  <a:cubicBezTo>
                    <a:pt x="9492" y="8708"/>
                    <a:pt x="9085" y="8805"/>
                    <a:pt x="8538" y="8805"/>
                  </a:cubicBezTo>
                  <a:cubicBezTo>
                    <a:pt x="7488" y="8805"/>
                    <a:pt x="5921" y="8448"/>
                    <a:pt x="4670" y="6606"/>
                  </a:cubicBezTo>
                  <a:cubicBezTo>
                    <a:pt x="2636" y="3637"/>
                    <a:pt x="4837" y="468"/>
                    <a:pt x="4837" y="468"/>
                  </a:cubicBezTo>
                  <a:lnTo>
                    <a:pt x="4837" y="435"/>
                  </a:lnTo>
                  <a:cubicBezTo>
                    <a:pt x="4037" y="234"/>
                    <a:pt x="3169" y="101"/>
                    <a:pt x="22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4"/>
            <p:cNvSpPr/>
            <p:nvPr/>
          </p:nvSpPr>
          <p:spPr>
            <a:xfrm>
              <a:off x="9506950" y="2091175"/>
              <a:ext cx="836475" cy="651250"/>
            </a:xfrm>
            <a:custGeom>
              <a:rect b="b" l="l" r="r" t="t"/>
              <a:pathLst>
                <a:path extrusionOk="0" h="26050" w="33459">
                  <a:moveTo>
                    <a:pt x="21321" y="1"/>
                  </a:moveTo>
                  <a:cubicBezTo>
                    <a:pt x="14376" y="1"/>
                    <a:pt x="6175" y="1463"/>
                    <a:pt x="2569" y="4935"/>
                  </a:cubicBezTo>
                  <a:cubicBezTo>
                    <a:pt x="1" y="7436"/>
                    <a:pt x="168" y="13908"/>
                    <a:pt x="4171" y="15409"/>
                  </a:cubicBezTo>
                  <a:cubicBezTo>
                    <a:pt x="5309" y="15839"/>
                    <a:pt x="6961" y="15968"/>
                    <a:pt x="8759" y="15968"/>
                  </a:cubicBezTo>
                  <a:cubicBezTo>
                    <a:pt x="11433" y="15968"/>
                    <a:pt x="14433" y="15683"/>
                    <a:pt x="16555" y="15683"/>
                  </a:cubicBezTo>
                  <a:cubicBezTo>
                    <a:pt x="17983" y="15683"/>
                    <a:pt x="19013" y="15812"/>
                    <a:pt x="19281" y="16243"/>
                  </a:cubicBezTo>
                  <a:cubicBezTo>
                    <a:pt x="19715" y="16910"/>
                    <a:pt x="19215" y="19045"/>
                    <a:pt x="18247" y="21913"/>
                  </a:cubicBezTo>
                  <a:cubicBezTo>
                    <a:pt x="18614" y="22114"/>
                    <a:pt x="21149" y="23414"/>
                    <a:pt x="22317" y="26050"/>
                  </a:cubicBezTo>
                  <a:lnTo>
                    <a:pt x="23451" y="25649"/>
                  </a:lnTo>
                  <a:cubicBezTo>
                    <a:pt x="22217" y="23314"/>
                    <a:pt x="21616" y="20379"/>
                    <a:pt x="23351" y="16910"/>
                  </a:cubicBezTo>
                  <a:cubicBezTo>
                    <a:pt x="25261" y="12993"/>
                    <a:pt x="29686" y="12472"/>
                    <a:pt x="31905" y="12472"/>
                  </a:cubicBezTo>
                  <a:cubicBezTo>
                    <a:pt x="32710" y="12472"/>
                    <a:pt x="33225" y="12540"/>
                    <a:pt x="33225" y="12540"/>
                  </a:cubicBezTo>
                  <a:lnTo>
                    <a:pt x="33258" y="12540"/>
                  </a:lnTo>
                  <a:cubicBezTo>
                    <a:pt x="33358" y="11973"/>
                    <a:pt x="33425" y="11439"/>
                    <a:pt x="33458" y="10939"/>
                  </a:cubicBezTo>
                  <a:lnTo>
                    <a:pt x="33458" y="10939"/>
                  </a:lnTo>
                  <a:cubicBezTo>
                    <a:pt x="32924" y="11384"/>
                    <a:pt x="32217" y="11592"/>
                    <a:pt x="31435" y="11592"/>
                  </a:cubicBezTo>
                  <a:cubicBezTo>
                    <a:pt x="28994" y="11592"/>
                    <a:pt x="25820" y="9569"/>
                    <a:pt x="24885" y="6436"/>
                  </a:cubicBezTo>
                  <a:cubicBezTo>
                    <a:pt x="23951" y="3033"/>
                    <a:pt x="25919" y="565"/>
                    <a:pt x="26186" y="265"/>
                  </a:cubicBezTo>
                  <a:cubicBezTo>
                    <a:pt x="24703" y="92"/>
                    <a:pt x="23051" y="1"/>
                    <a:pt x="213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4"/>
            <p:cNvSpPr/>
            <p:nvPr/>
          </p:nvSpPr>
          <p:spPr>
            <a:xfrm>
              <a:off x="10047350" y="2401400"/>
              <a:ext cx="291050" cy="459450"/>
            </a:xfrm>
            <a:custGeom>
              <a:rect b="b" l="l" r="r" t="t"/>
              <a:pathLst>
                <a:path extrusionOk="0" h="18378" w="11642">
                  <a:moveTo>
                    <a:pt x="10324" y="0"/>
                  </a:moveTo>
                  <a:cubicBezTo>
                    <a:pt x="8110" y="0"/>
                    <a:pt x="3631" y="510"/>
                    <a:pt x="1735" y="4401"/>
                  </a:cubicBezTo>
                  <a:cubicBezTo>
                    <a:pt x="0" y="7870"/>
                    <a:pt x="601" y="10839"/>
                    <a:pt x="1835" y="13174"/>
                  </a:cubicBezTo>
                  <a:cubicBezTo>
                    <a:pt x="3469" y="16176"/>
                    <a:pt x="6171" y="18044"/>
                    <a:pt x="6738" y="18377"/>
                  </a:cubicBezTo>
                  <a:cubicBezTo>
                    <a:pt x="7072" y="17410"/>
                    <a:pt x="7339" y="16443"/>
                    <a:pt x="7672" y="15509"/>
                  </a:cubicBezTo>
                  <a:lnTo>
                    <a:pt x="7572" y="15442"/>
                  </a:lnTo>
                  <a:cubicBezTo>
                    <a:pt x="7572" y="15442"/>
                    <a:pt x="2302" y="12040"/>
                    <a:pt x="3303" y="7036"/>
                  </a:cubicBezTo>
                  <a:cubicBezTo>
                    <a:pt x="4165" y="2722"/>
                    <a:pt x="7800" y="2093"/>
                    <a:pt x="9853" y="2093"/>
                  </a:cubicBezTo>
                  <a:cubicBezTo>
                    <a:pt x="10657" y="2093"/>
                    <a:pt x="11219" y="2190"/>
                    <a:pt x="11275" y="2199"/>
                  </a:cubicBezTo>
                  <a:lnTo>
                    <a:pt x="11642" y="64"/>
                  </a:lnTo>
                  <a:lnTo>
                    <a:pt x="11609" y="64"/>
                  </a:lnTo>
                  <a:cubicBezTo>
                    <a:pt x="11609" y="64"/>
                    <a:pt x="11108" y="0"/>
                    <a:pt x="10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4"/>
            <p:cNvSpPr/>
            <p:nvPr/>
          </p:nvSpPr>
          <p:spPr>
            <a:xfrm>
              <a:off x="10104875" y="2453875"/>
              <a:ext cx="224375" cy="336100"/>
            </a:xfrm>
            <a:custGeom>
              <a:rect b="b" l="l" r="r" t="t"/>
              <a:pathLst>
                <a:path extrusionOk="0" h="13444" w="8975">
                  <a:moveTo>
                    <a:pt x="7600" y="0"/>
                  </a:moveTo>
                  <a:cubicBezTo>
                    <a:pt x="5558" y="0"/>
                    <a:pt x="1880" y="623"/>
                    <a:pt x="1035" y="4970"/>
                  </a:cubicBezTo>
                  <a:cubicBezTo>
                    <a:pt x="1" y="9974"/>
                    <a:pt x="5305" y="13410"/>
                    <a:pt x="5305" y="13410"/>
                  </a:cubicBezTo>
                  <a:lnTo>
                    <a:pt x="5438" y="13443"/>
                  </a:lnTo>
                  <a:cubicBezTo>
                    <a:pt x="5705" y="12542"/>
                    <a:pt x="6005" y="11575"/>
                    <a:pt x="6305" y="10641"/>
                  </a:cubicBezTo>
                  <a:lnTo>
                    <a:pt x="6139" y="10608"/>
                  </a:lnTo>
                  <a:cubicBezTo>
                    <a:pt x="6139" y="10608"/>
                    <a:pt x="3203" y="8439"/>
                    <a:pt x="3670" y="5771"/>
                  </a:cubicBezTo>
                  <a:cubicBezTo>
                    <a:pt x="4165" y="2951"/>
                    <a:pt x="5966" y="2451"/>
                    <a:pt x="7181" y="2451"/>
                  </a:cubicBezTo>
                  <a:cubicBezTo>
                    <a:pt x="7849" y="2451"/>
                    <a:pt x="8340" y="2602"/>
                    <a:pt x="8340" y="2602"/>
                  </a:cubicBezTo>
                  <a:lnTo>
                    <a:pt x="8440" y="2635"/>
                  </a:lnTo>
                  <a:cubicBezTo>
                    <a:pt x="8640" y="1768"/>
                    <a:pt x="8807" y="934"/>
                    <a:pt x="8974" y="100"/>
                  </a:cubicBezTo>
                  <a:cubicBezTo>
                    <a:pt x="8919" y="91"/>
                    <a:pt x="8378" y="0"/>
                    <a:pt x="76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4"/>
            <p:cNvSpPr/>
            <p:nvPr/>
          </p:nvSpPr>
          <p:spPr>
            <a:xfrm>
              <a:off x="10183275" y="2515125"/>
              <a:ext cx="130950" cy="204800"/>
            </a:xfrm>
            <a:custGeom>
              <a:rect b="b" l="l" r="r" t="t"/>
              <a:pathLst>
                <a:path extrusionOk="0" h="8192" w="5238">
                  <a:moveTo>
                    <a:pt x="4002" y="1"/>
                  </a:moveTo>
                  <a:cubicBezTo>
                    <a:pt x="2777" y="1"/>
                    <a:pt x="963" y="501"/>
                    <a:pt x="468" y="3321"/>
                  </a:cubicBezTo>
                  <a:cubicBezTo>
                    <a:pt x="1" y="6023"/>
                    <a:pt x="2903" y="8158"/>
                    <a:pt x="2903" y="8158"/>
                  </a:cubicBezTo>
                  <a:lnTo>
                    <a:pt x="3069" y="8191"/>
                  </a:lnTo>
                  <a:cubicBezTo>
                    <a:pt x="3870" y="5522"/>
                    <a:pt x="4637" y="2787"/>
                    <a:pt x="5238" y="185"/>
                  </a:cubicBezTo>
                  <a:lnTo>
                    <a:pt x="5171" y="152"/>
                  </a:lnTo>
                  <a:cubicBezTo>
                    <a:pt x="5171" y="152"/>
                    <a:pt x="4676" y="1"/>
                    <a:pt x="40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4"/>
            <p:cNvSpPr/>
            <p:nvPr/>
          </p:nvSpPr>
          <p:spPr>
            <a:xfrm>
              <a:off x="9785500" y="2731575"/>
              <a:ext cx="430325" cy="506200"/>
            </a:xfrm>
            <a:custGeom>
              <a:rect b="b" l="l" r="r" t="t"/>
              <a:pathLst>
                <a:path extrusionOk="0" h="20248" w="17213">
                  <a:moveTo>
                    <a:pt x="12309" y="0"/>
                  </a:moveTo>
                  <a:lnTo>
                    <a:pt x="11175" y="367"/>
                  </a:lnTo>
                  <a:cubicBezTo>
                    <a:pt x="11909" y="1968"/>
                    <a:pt x="12109" y="4036"/>
                    <a:pt x="11075" y="6638"/>
                  </a:cubicBezTo>
                  <a:cubicBezTo>
                    <a:pt x="9233" y="11196"/>
                    <a:pt x="2804" y="11342"/>
                    <a:pt x="1987" y="11342"/>
                  </a:cubicBezTo>
                  <a:cubicBezTo>
                    <a:pt x="1931" y="11342"/>
                    <a:pt x="1902" y="11342"/>
                    <a:pt x="1902" y="11342"/>
                  </a:cubicBezTo>
                  <a:cubicBezTo>
                    <a:pt x="634" y="15511"/>
                    <a:pt x="0" y="18980"/>
                    <a:pt x="1134" y="20048"/>
                  </a:cubicBezTo>
                  <a:lnTo>
                    <a:pt x="1368" y="20248"/>
                  </a:lnTo>
                  <a:cubicBezTo>
                    <a:pt x="1535" y="19247"/>
                    <a:pt x="2635" y="13910"/>
                    <a:pt x="7372" y="12075"/>
                  </a:cubicBezTo>
                  <a:cubicBezTo>
                    <a:pt x="8123" y="11794"/>
                    <a:pt x="9247" y="11593"/>
                    <a:pt x="10456" y="11593"/>
                  </a:cubicBezTo>
                  <a:cubicBezTo>
                    <a:pt x="11827" y="11593"/>
                    <a:pt x="13308" y="11851"/>
                    <a:pt x="14477" y="12542"/>
                  </a:cubicBezTo>
                  <a:lnTo>
                    <a:pt x="14577" y="12576"/>
                  </a:lnTo>
                  <a:cubicBezTo>
                    <a:pt x="15378" y="10474"/>
                    <a:pt x="16278" y="7939"/>
                    <a:pt x="17212" y="5170"/>
                  </a:cubicBezTo>
                  <a:cubicBezTo>
                    <a:pt x="16645" y="4837"/>
                    <a:pt x="13943" y="2969"/>
                    <a:pt x="123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4"/>
            <p:cNvSpPr/>
            <p:nvPr/>
          </p:nvSpPr>
          <p:spPr>
            <a:xfrm>
              <a:off x="9818025" y="3022150"/>
              <a:ext cx="331925" cy="249825"/>
            </a:xfrm>
            <a:custGeom>
              <a:rect b="b" l="l" r="r" t="t"/>
              <a:pathLst>
                <a:path extrusionOk="0" h="9993" w="13277">
                  <a:moveTo>
                    <a:pt x="9192" y="0"/>
                  </a:moveTo>
                  <a:cubicBezTo>
                    <a:pt x="7956" y="0"/>
                    <a:pt x="6796" y="220"/>
                    <a:pt x="6004" y="552"/>
                  </a:cubicBezTo>
                  <a:cubicBezTo>
                    <a:pt x="1301" y="2387"/>
                    <a:pt x="167" y="7724"/>
                    <a:pt x="0" y="8725"/>
                  </a:cubicBezTo>
                  <a:cubicBezTo>
                    <a:pt x="601" y="9225"/>
                    <a:pt x="1268" y="9659"/>
                    <a:pt x="1968" y="9993"/>
                  </a:cubicBezTo>
                  <a:cubicBezTo>
                    <a:pt x="2203" y="8994"/>
                    <a:pt x="3782" y="2284"/>
                    <a:pt x="9686" y="2284"/>
                  </a:cubicBezTo>
                  <a:cubicBezTo>
                    <a:pt x="10489" y="2284"/>
                    <a:pt x="11372" y="2408"/>
                    <a:pt x="12342" y="2687"/>
                  </a:cubicBezTo>
                  <a:lnTo>
                    <a:pt x="12609" y="2754"/>
                  </a:lnTo>
                  <a:cubicBezTo>
                    <a:pt x="12809" y="2220"/>
                    <a:pt x="13076" y="1653"/>
                    <a:pt x="13276" y="1019"/>
                  </a:cubicBezTo>
                  <a:lnTo>
                    <a:pt x="13176" y="953"/>
                  </a:lnTo>
                  <a:cubicBezTo>
                    <a:pt x="12020" y="269"/>
                    <a:pt x="10559"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4"/>
            <p:cNvSpPr/>
            <p:nvPr/>
          </p:nvSpPr>
          <p:spPr>
            <a:xfrm>
              <a:off x="9867225" y="3077350"/>
              <a:ext cx="266050" cy="208800"/>
            </a:xfrm>
            <a:custGeom>
              <a:rect b="b" l="l" r="r" t="t"/>
              <a:pathLst>
                <a:path extrusionOk="0" h="8352" w="10642">
                  <a:moveTo>
                    <a:pt x="7703" y="1"/>
                  </a:moveTo>
                  <a:cubicBezTo>
                    <a:pt x="1811" y="1"/>
                    <a:pt x="235" y="6746"/>
                    <a:pt x="0" y="7684"/>
                  </a:cubicBezTo>
                  <a:cubicBezTo>
                    <a:pt x="901" y="8085"/>
                    <a:pt x="1935" y="8318"/>
                    <a:pt x="2869" y="8352"/>
                  </a:cubicBezTo>
                  <a:cubicBezTo>
                    <a:pt x="2929" y="7510"/>
                    <a:pt x="3396" y="3009"/>
                    <a:pt x="7909" y="3009"/>
                  </a:cubicBezTo>
                  <a:cubicBezTo>
                    <a:pt x="8403" y="3009"/>
                    <a:pt x="8945" y="3063"/>
                    <a:pt x="9540" y="3181"/>
                  </a:cubicBezTo>
                  <a:lnTo>
                    <a:pt x="9607" y="3215"/>
                  </a:lnTo>
                  <a:cubicBezTo>
                    <a:pt x="9841" y="2514"/>
                    <a:pt x="10207" y="1613"/>
                    <a:pt x="10641" y="513"/>
                  </a:cubicBezTo>
                  <a:lnTo>
                    <a:pt x="10374" y="413"/>
                  </a:lnTo>
                  <a:cubicBezTo>
                    <a:pt x="9398" y="127"/>
                    <a:pt x="8510" y="1"/>
                    <a:pt x="77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4"/>
            <p:cNvSpPr/>
            <p:nvPr/>
          </p:nvSpPr>
          <p:spPr>
            <a:xfrm>
              <a:off x="9938100" y="3152800"/>
              <a:ext cx="169325" cy="133475"/>
            </a:xfrm>
            <a:custGeom>
              <a:rect b="b" l="l" r="r" t="t"/>
              <a:pathLst>
                <a:path extrusionOk="0" h="5339" w="6773">
                  <a:moveTo>
                    <a:pt x="5119" y="1"/>
                  </a:moveTo>
                  <a:cubicBezTo>
                    <a:pt x="569" y="1"/>
                    <a:pt x="121" y="4549"/>
                    <a:pt x="1" y="5334"/>
                  </a:cubicBezTo>
                  <a:cubicBezTo>
                    <a:pt x="87" y="5337"/>
                    <a:pt x="174" y="5339"/>
                    <a:pt x="261" y="5339"/>
                  </a:cubicBezTo>
                  <a:cubicBezTo>
                    <a:pt x="2839" y="5339"/>
                    <a:pt x="5343" y="3896"/>
                    <a:pt x="6505" y="830"/>
                  </a:cubicBezTo>
                  <a:cubicBezTo>
                    <a:pt x="6605" y="664"/>
                    <a:pt x="6672" y="463"/>
                    <a:pt x="6772" y="197"/>
                  </a:cubicBezTo>
                  <a:lnTo>
                    <a:pt x="6705" y="163"/>
                  </a:lnTo>
                  <a:cubicBezTo>
                    <a:pt x="6128" y="52"/>
                    <a:pt x="5600" y="1"/>
                    <a:pt x="5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4"/>
            <p:cNvSpPr/>
            <p:nvPr/>
          </p:nvSpPr>
          <p:spPr>
            <a:xfrm>
              <a:off x="9833850" y="2637325"/>
              <a:ext cx="254375" cy="377825"/>
            </a:xfrm>
            <a:custGeom>
              <a:rect b="b" l="l" r="r" t="t"/>
              <a:pathLst>
                <a:path extrusionOk="0" h="15113" w="10175">
                  <a:moveTo>
                    <a:pt x="5271" y="1"/>
                  </a:moveTo>
                  <a:cubicBezTo>
                    <a:pt x="5105" y="568"/>
                    <a:pt x="4938" y="1101"/>
                    <a:pt x="4704" y="1635"/>
                  </a:cubicBezTo>
                  <a:cubicBezTo>
                    <a:pt x="4704" y="1635"/>
                    <a:pt x="8474" y="4070"/>
                    <a:pt x="7440" y="8440"/>
                  </a:cubicBezTo>
                  <a:cubicBezTo>
                    <a:pt x="6488" y="12334"/>
                    <a:pt x="2067" y="12546"/>
                    <a:pt x="1116" y="12546"/>
                  </a:cubicBezTo>
                  <a:cubicBezTo>
                    <a:pt x="999" y="12546"/>
                    <a:pt x="935" y="12543"/>
                    <a:pt x="935" y="12543"/>
                  </a:cubicBezTo>
                  <a:lnTo>
                    <a:pt x="835" y="12476"/>
                  </a:lnTo>
                  <a:cubicBezTo>
                    <a:pt x="535" y="13410"/>
                    <a:pt x="268" y="14278"/>
                    <a:pt x="1" y="15112"/>
                  </a:cubicBezTo>
                  <a:cubicBezTo>
                    <a:pt x="1" y="15112"/>
                    <a:pt x="42" y="15113"/>
                    <a:pt x="119" y="15113"/>
                  </a:cubicBezTo>
                  <a:cubicBezTo>
                    <a:pt x="1059" y="15113"/>
                    <a:pt x="7355" y="14942"/>
                    <a:pt x="9174" y="10408"/>
                  </a:cubicBezTo>
                  <a:cubicBezTo>
                    <a:pt x="10175" y="7773"/>
                    <a:pt x="9975" y="5738"/>
                    <a:pt x="9308" y="4137"/>
                  </a:cubicBezTo>
                  <a:cubicBezTo>
                    <a:pt x="8140" y="1535"/>
                    <a:pt x="5605" y="234"/>
                    <a:pt x="5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4"/>
            <p:cNvSpPr/>
            <p:nvPr/>
          </p:nvSpPr>
          <p:spPr>
            <a:xfrm>
              <a:off x="9853875" y="2678200"/>
              <a:ext cx="191825" cy="272800"/>
            </a:xfrm>
            <a:custGeom>
              <a:rect b="b" l="l" r="r" t="t"/>
              <a:pathLst>
                <a:path extrusionOk="0" h="10912" w="7673">
                  <a:moveTo>
                    <a:pt x="3870" y="0"/>
                  </a:moveTo>
                  <a:cubicBezTo>
                    <a:pt x="3636" y="734"/>
                    <a:pt x="3370" y="1435"/>
                    <a:pt x="3069" y="2135"/>
                  </a:cubicBezTo>
                  <a:lnTo>
                    <a:pt x="3103" y="2135"/>
                  </a:lnTo>
                  <a:cubicBezTo>
                    <a:pt x="3103" y="2135"/>
                    <a:pt x="5404" y="3436"/>
                    <a:pt x="4771" y="5971"/>
                  </a:cubicBezTo>
                  <a:cubicBezTo>
                    <a:pt x="4337" y="7840"/>
                    <a:pt x="2146" y="8015"/>
                    <a:pt x="1336" y="8015"/>
                  </a:cubicBezTo>
                  <a:cubicBezTo>
                    <a:pt x="1148" y="8015"/>
                    <a:pt x="1035" y="8006"/>
                    <a:pt x="1035" y="8006"/>
                  </a:cubicBezTo>
                  <a:lnTo>
                    <a:pt x="1001" y="8006"/>
                  </a:lnTo>
                  <a:cubicBezTo>
                    <a:pt x="601" y="8973"/>
                    <a:pt x="334" y="9941"/>
                    <a:pt x="0" y="10841"/>
                  </a:cubicBezTo>
                  <a:lnTo>
                    <a:pt x="67" y="10908"/>
                  </a:lnTo>
                  <a:cubicBezTo>
                    <a:pt x="67" y="10908"/>
                    <a:pt x="132" y="10911"/>
                    <a:pt x="249" y="10911"/>
                  </a:cubicBezTo>
                  <a:cubicBezTo>
                    <a:pt x="1206" y="10911"/>
                    <a:pt x="5650" y="10699"/>
                    <a:pt x="6572" y="6805"/>
                  </a:cubicBezTo>
                  <a:cubicBezTo>
                    <a:pt x="7673" y="2435"/>
                    <a:pt x="3870" y="0"/>
                    <a:pt x="38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4"/>
            <p:cNvSpPr/>
            <p:nvPr/>
          </p:nvSpPr>
          <p:spPr>
            <a:xfrm>
              <a:off x="9878900" y="2732400"/>
              <a:ext cx="110100" cy="147800"/>
            </a:xfrm>
            <a:custGeom>
              <a:rect b="b" l="l" r="r" t="t"/>
              <a:pathLst>
                <a:path extrusionOk="0" h="5912" w="4404">
                  <a:moveTo>
                    <a:pt x="2135" y="0"/>
                  </a:moveTo>
                  <a:cubicBezTo>
                    <a:pt x="1401" y="1902"/>
                    <a:pt x="667" y="3903"/>
                    <a:pt x="0" y="5905"/>
                  </a:cubicBezTo>
                  <a:lnTo>
                    <a:pt x="34" y="5905"/>
                  </a:lnTo>
                  <a:cubicBezTo>
                    <a:pt x="34" y="5905"/>
                    <a:pt x="125" y="5911"/>
                    <a:pt x="279" y="5911"/>
                  </a:cubicBezTo>
                  <a:cubicBezTo>
                    <a:pt x="1039" y="5911"/>
                    <a:pt x="3332" y="5750"/>
                    <a:pt x="3803" y="3837"/>
                  </a:cubicBezTo>
                  <a:cubicBezTo>
                    <a:pt x="4403" y="1301"/>
                    <a:pt x="2135" y="0"/>
                    <a:pt x="21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4"/>
            <p:cNvSpPr/>
            <p:nvPr/>
          </p:nvSpPr>
          <p:spPr>
            <a:xfrm>
              <a:off x="9675425" y="2242050"/>
              <a:ext cx="56725" cy="55900"/>
            </a:xfrm>
            <a:custGeom>
              <a:rect b="b" l="l" r="r" t="t"/>
              <a:pathLst>
                <a:path extrusionOk="0" h="2236" w="2269">
                  <a:moveTo>
                    <a:pt x="1134" y="0"/>
                  </a:moveTo>
                  <a:cubicBezTo>
                    <a:pt x="500" y="0"/>
                    <a:pt x="0" y="501"/>
                    <a:pt x="0" y="1101"/>
                  </a:cubicBezTo>
                  <a:cubicBezTo>
                    <a:pt x="0" y="1735"/>
                    <a:pt x="500" y="2235"/>
                    <a:pt x="1134" y="2235"/>
                  </a:cubicBezTo>
                  <a:cubicBezTo>
                    <a:pt x="1768" y="2235"/>
                    <a:pt x="2268" y="1735"/>
                    <a:pt x="2268" y="1101"/>
                  </a:cubicBezTo>
                  <a:cubicBezTo>
                    <a:pt x="2268" y="501"/>
                    <a:pt x="1768"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4"/>
            <p:cNvSpPr/>
            <p:nvPr/>
          </p:nvSpPr>
          <p:spPr>
            <a:xfrm>
              <a:off x="9967300" y="2207025"/>
              <a:ext cx="56725" cy="56725"/>
            </a:xfrm>
            <a:custGeom>
              <a:rect b="b" l="l" r="r" t="t"/>
              <a:pathLst>
                <a:path extrusionOk="0" h="2269" w="2269">
                  <a:moveTo>
                    <a:pt x="1134" y="0"/>
                  </a:moveTo>
                  <a:cubicBezTo>
                    <a:pt x="500" y="0"/>
                    <a:pt x="0" y="501"/>
                    <a:pt x="0" y="1135"/>
                  </a:cubicBezTo>
                  <a:cubicBezTo>
                    <a:pt x="0" y="1768"/>
                    <a:pt x="500" y="2269"/>
                    <a:pt x="1134" y="2269"/>
                  </a:cubicBezTo>
                  <a:cubicBezTo>
                    <a:pt x="1768" y="2269"/>
                    <a:pt x="2268" y="1768"/>
                    <a:pt x="2268" y="1135"/>
                  </a:cubicBezTo>
                  <a:cubicBezTo>
                    <a:pt x="2268" y="501"/>
                    <a:pt x="1768"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4"/>
            <p:cNvSpPr/>
            <p:nvPr/>
          </p:nvSpPr>
          <p:spPr>
            <a:xfrm>
              <a:off x="9734750" y="2246425"/>
              <a:ext cx="220050" cy="82025"/>
            </a:xfrm>
            <a:custGeom>
              <a:rect b="b" l="l" r="r" t="t"/>
              <a:pathLst>
                <a:path extrusionOk="0" h="3281" w="8802">
                  <a:moveTo>
                    <a:pt x="7732" y="1"/>
                  </a:moveTo>
                  <a:cubicBezTo>
                    <a:pt x="7075" y="1"/>
                    <a:pt x="6076" y="595"/>
                    <a:pt x="4432" y="759"/>
                  </a:cubicBezTo>
                  <a:cubicBezTo>
                    <a:pt x="4271" y="773"/>
                    <a:pt x="4115" y="779"/>
                    <a:pt x="3963" y="779"/>
                  </a:cubicBezTo>
                  <a:cubicBezTo>
                    <a:pt x="2904" y="779"/>
                    <a:pt x="2067" y="493"/>
                    <a:pt x="1463" y="493"/>
                  </a:cubicBezTo>
                  <a:cubicBezTo>
                    <a:pt x="1078" y="493"/>
                    <a:pt x="787" y="610"/>
                    <a:pt x="596" y="993"/>
                  </a:cubicBezTo>
                  <a:cubicBezTo>
                    <a:pt x="1" y="2124"/>
                    <a:pt x="1370" y="3281"/>
                    <a:pt x="4064" y="3281"/>
                  </a:cubicBezTo>
                  <a:cubicBezTo>
                    <a:pt x="4390" y="3281"/>
                    <a:pt x="4735" y="3264"/>
                    <a:pt x="5099" y="3228"/>
                  </a:cubicBezTo>
                  <a:cubicBezTo>
                    <a:pt x="8501" y="2928"/>
                    <a:pt x="8802" y="1060"/>
                    <a:pt x="8401" y="392"/>
                  </a:cubicBezTo>
                  <a:cubicBezTo>
                    <a:pt x="8224" y="106"/>
                    <a:pt x="8008" y="1"/>
                    <a:pt x="77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4"/>
            <p:cNvSpPr/>
            <p:nvPr/>
          </p:nvSpPr>
          <p:spPr>
            <a:xfrm>
              <a:off x="9622875" y="2315425"/>
              <a:ext cx="109275" cy="108450"/>
            </a:xfrm>
            <a:custGeom>
              <a:rect b="b" l="l" r="r" t="t"/>
              <a:pathLst>
                <a:path extrusionOk="0" h="4338" w="4371">
                  <a:moveTo>
                    <a:pt x="2202" y="1"/>
                  </a:moveTo>
                  <a:cubicBezTo>
                    <a:pt x="968" y="1"/>
                    <a:pt x="1" y="968"/>
                    <a:pt x="1" y="2169"/>
                  </a:cubicBezTo>
                  <a:cubicBezTo>
                    <a:pt x="1" y="3403"/>
                    <a:pt x="968" y="4337"/>
                    <a:pt x="2202" y="4337"/>
                  </a:cubicBezTo>
                  <a:cubicBezTo>
                    <a:pt x="3403" y="4337"/>
                    <a:pt x="4370" y="3403"/>
                    <a:pt x="4370" y="2169"/>
                  </a:cubicBezTo>
                  <a:cubicBezTo>
                    <a:pt x="4370" y="968"/>
                    <a:pt x="3403" y="1"/>
                    <a:pt x="2202"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4"/>
            <p:cNvSpPr/>
            <p:nvPr/>
          </p:nvSpPr>
          <p:spPr>
            <a:xfrm>
              <a:off x="9977300" y="2290425"/>
              <a:ext cx="109275" cy="108425"/>
            </a:xfrm>
            <a:custGeom>
              <a:rect b="b" l="l" r="r" t="t"/>
              <a:pathLst>
                <a:path extrusionOk="0" h="4337" w="4371">
                  <a:moveTo>
                    <a:pt x="2202" y="0"/>
                  </a:moveTo>
                  <a:cubicBezTo>
                    <a:pt x="968" y="0"/>
                    <a:pt x="0" y="967"/>
                    <a:pt x="0" y="2168"/>
                  </a:cubicBezTo>
                  <a:cubicBezTo>
                    <a:pt x="0" y="3403"/>
                    <a:pt x="968" y="4337"/>
                    <a:pt x="2202" y="4337"/>
                  </a:cubicBezTo>
                  <a:cubicBezTo>
                    <a:pt x="3403" y="4337"/>
                    <a:pt x="4370" y="3403"/>
                    <a:pt x="4370" y="2168"/>
                  </a:cubicBezTo>
                  <a:cubicBezTo>
                    <a:pt x="4370" y="967"/>
                    <a:pt x="3403" y="0"/>
                    <a:pt x="2202"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4"/>
            <p:cNvSpPr/>
            <p:nvPr/>
          </p:nvSpPr>
          <p:spPr>
            <a:xfrm>
              <a:off x="9747125" y="2260600"/>
              <a:ext cx="200175" cy="39725"/>
            </a:xfrm>
            <a:custGeom>
              <a:rect b="b" l="l" r="r" t="t"/>
              <a:pathLst>
                <a:path extrusionOk="0" h="1589" w="8007">
                  <a:moveTo>
                    <a:pt x="7919" y="1"/>
                  </a:moveTo>
                  <a:cubicBezTo>
                    <a:pt x="7898" y="1"/>
                    <a:pt x="7873" y="9"/>
                    <a:pt x="7840" y="26"/>
                  </a:cubicBezTo>
                  <a:cubicBezTo>
                    <a:pt x="7840" y="26"/>
                    <a:pt x="7740" y="59"/>
                    <a:pt x="7573" y="192"/>
                  </a:cubicBezTo>
                  <a:cubicBezTo>
                    <a:pt x="7406" y="326"/>
                    <a:pt x="7106" y="493"/>
                    <a:pt x="6772" y="626"/>
                  </a:cubicBezTo>
                  <a:cubicBezTo>
                    <a:pt x="6572" y="693"/>
                    <a:pt x="6405" y="759"/>
                    <a:pt x="6172" y="826"/>
                  </a:cubicBezTo>
                  <a:cubicBezTo>
                    <a:pt x="5972" y="860"/>
                    <a:pt x="5738" y="960"/>
                    <a:pt x="5505" y="993"/>
                  </a:cubicBezTo>
                  <a:cubicBezTo>
                    <a:pt x="5305" y="1026"/>
                    <a:pt x="5071" y="1093"/>
                    <a:pt x="4804" y="1126"/>
                  </a:cubicBezTo>
                  <a:cubicBezTo>
                    <a:pt x="4571" y="1160"/>
                    <a:pt x="4304" y="1193"/>
                    <a:pt x="4070" y="1193"/>
                  </a:cubicBezTo>
                  <a:lnTo>
                    <a:pt x="3303" y="1193"/>
                  </a:lnTo>
                  <a:cubicBezTo>
                    <a:pt x="3070" y="1193"/>
                    <a:pt x="2836" y="1160"/>
                    <a:pt x="2603" y="1160"/>
                  </a:cubicBezTo>
                  <a:cubicBezTo>
                    <a:pt x="2102" y="1126"/>
                    <a:pt x="1669" y="1060"/>
                    <a:pt x="1302" y="993"/>
                  </a:cubicBezTo>
                  <a:cubicBezTo>
                    <a:pt x="568" y="860"/>
                    <a:pt x="101" y="693"/>
                    <a:pt x="101" y="693"/>
                  </a:cubicBezTo>
                  <a:cubicBezTo>
                    <a:pt x="101" y="693"/>
                    <a:pt x="1" y="693"/>
                    <a:pt x="101" y="793"/>
                  </a:cubicBezTo>
                  <a:cubicBezTo>
                    <a:pt x="101" y="826"/>
                    <a:pt x="101" y="893"/>
                    <a:pt x="134" y="893"/>
                  </a:cubicBezTo>
                  <a:cubicBezTo>
                    <a:pt x="134" y="893"/>
                    <a:pt x="601" y="1160"/>
                    <a:pt x="1335" y="1327"/>
                  </a:cubicBezTo>
                  <a:cubicBezTo>
                    <a:pt x="1735" y="1393"/>
                    <a:pt x="2136" y="1493"/>
                    <a:pt x="2636" y="1527"/>
                  </a:cubicBezTo>
                  <a:cubicBezTo>
                    <a:pt x="2958" y="1550"/>
                    <a:pt x="3296" y="1589"/>
                    <a:pt x="3650" y="1589"/>
                  </a:cubicBezTo>
                  <a:cubicBezTo>
                    <a:pt x="3809" y="1589"/>
                    <a:pt x="3972" y="1581"/>
                    <a:pt x="4137" y="1560"/>
                  </a:cubicBezTo>
                  <a:cubicBezTo>
                    <a:pt x="4404" y="1560"/>
                    <a:pt x="4637" y="1527"/>
                    <a:pt x="4904" y="1493"/>
                  </a:cubicBezTo>
                  <a:cubicBezTo>
                    <a:pt x="5138" y="1460"/>
                    <a:pt x="5405" y="1360"/>
                    <a:pt x="5638" y="1327"/>
                  </a:cubicBezTo>
                  <a:cubicBezTo>
                    <a:pt x="5905" y="1293"/>
                    <a:pt x="6105" y="1193"/>
                    <a:pt x="6305" y="1126"/>
                  </a:cubicBezTo>
                  <a:cubicBezTo>
                    <a:pt x="6505" y="1026"/>
                    <a:pt x="6739" y="960"/>
                    <a:pt x="6906" y="860"/>
                  </a:cubicBezTo>
                  <a:cubicBezTo>
                    <a:pt x="7606" y="526"/>
                    <a:pt x="7973" y="159"/>
                    <a:pt x="7973" y="159"/>
                  </a:cubicBezTo>
                  <a:cubicBezTo>
                    <a:pt x="8006" y="126"/>
                    <a:pt x="8006" y="59"/>
                    <a:pt x="7973" y="26"/>
                  </a:cubicBezTo>
                  <a:cubicBezTo>
                    <a:pt x="7956" y="9"/>
                    <a:pt x="7940" y="1"/>
                    <a:pt x="7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4"/>
            <p:cNvSpPr/>
            <p:nvPr/>
          </p:nvSpPr>
          <p:spPr>
            <a:xfrm>
              <a:off x="9742950" y="2271225"/>
              <a:ext cx="10050" cy="20875"/>
            </a:xfrm>
            <a:custGeom>
              <a:rect b="b" l="l" r="r" t="t"/>
              <a:pathLst>
                <a:path extrusionOk="0" h="835" w="402">
                  <a:moveTo>
                    <a:pt x="268" y="1"/>
                  </a:moveTo>
                  <a:cubicBezTo>
                    <a:pt x="1" y="268"/>
                    <a:pt x="134" y="835"/>
                    <a:pt x="134" y="835"/>
                  </a:cubicBezTo>
                  <a:lnTo>
                    <a:pt x="401" y="401"/>
                  </a:lnTo>
                  <a:cubicBezTo>
                    <a:pt x="268" y="334"/>
                    <a:pt x="268" y="1"/>
                    <a:pt x="268" y="1"/>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4"/>
            <p:cNvSpPr/>
            <p:nvPr/>
          </p:nvSpPr>
          <p:spPr>
            <a:xfrm>
              <a:off x="9940600" y="2252900"/>
              <a:ext cx="8375" cy="20850"/>
            </a:xfrm>
            <a:custGeom>
              <a:rect b="b" l="l" r="r" t="t"/>
              <a:pathLst>
                <a:path extrusionOk="0" h="834" w="335">
                  <a:moveTo>
                    <a:pt x="67" y="0"/>
                  </a:moveTo>
                  <a:cubicBezTo>
                    <a:pt x="67" y="0"/>
                    <a:pt x="101" y="334"/>
                    <a:pt x="1" y="467"/>
                  </a:cubicBezTo>
                  <a:lnTo>
                    <a:pt x="316" y="814"/>
                  </a:lnTo>
                  <a:lnTo>
                    <a:pt x="316" y="814"/>
                  </a:lnTo>
                  <a:cubicBezTo>
                    <a:pt x="278" y="712"/>
                    <a:pt x="305" y="237"/>
                    <a:pt x="67" y="0"/>
                  </a:cubicBezTo>
                  <a:close/>
                  <a:moveTo>
                    <a:pt x="316" y="814"/>
                  </a:moveTo>
                  <a:cubicBezTo>
                    <a:pt x="321" y="827"/>
                    <a:pt x="327" y="834"/>
                    <a:pt x="334" y="834"/>
                  </a:cubicBezTo>
                  <a:lnTo>
                    <a:pt x="316" y="814"/>
                  </a:ln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 name="Google Shape;1048;p34">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049" name="Google Shape;1049;p34">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4">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4">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4">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053" name="Google Shape;1053;p34">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054" name="Google Shape;1054;p34">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055" name="Google Shape;1055;p34">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958" name="Shape 22958"/>
        <p:cNvGrpSpPr/>
        <p:nvPr/>
      </p:nvGrpSpPr>
      <p:grpSpPr>
        <a:xfrm>
          <a:off x="0" y="0"/>
          <a:ext cx="0" cy="0"/>
          <a:chOff x="0" y="0"/>
          <a:chExt cx="0" cy="0"/>
        </a:xfrm>
      </p:grpSpPr>
      <p:pic>
        <p:nvPicPr>
          <p:cNvPr id="22959" name="Google Shape;22959;p8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9" name="Shape 1059"/>
        <p:cNvGrpSpPr/>
        <p:nvPr/>
      </p:nvGrpSpPr>
      <p:grpSpPr>
        <a:xfrm>
          <a:off x="0" y="0"/>
          <a:ext cx="0" cy="0"/>
          <a:chOff x="0" y="0"/>
          <a:chExt cx="0" cy="0"/>
        </a:xfrm>
      </p:grpSpPr>
      <p:sp>
        <p:nvSpPr>
          <p:cNvPr id="1060" name="Google Shape;1060;p35"/>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Data numbers and graphs</a:t>
            </a:r>
            <a:endParaRPr/>
          </a:p>
        </p:txBody>
      </p:sp>
      <p:sp>
        <p:nvSpPr>
          <p:cNvPr id="1061" name="Google Shape;1061;p35"/>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1062" name="Google Shape;1062;p35"/>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01</a:t>
            </a:r>
            <a:endParaRPr/>
          </a:p>
        </p:txBody>
      </p:sp>
      <p:grpSp>
        <p:nvGrpSpPr>
          <p:cNvPr id="1063" name="Google Shape;1063;p35"/>
          <p:cNvGrpSpPr/>
          <p:nvPr/>
        </p:nvGrpSpPr>
        <p:grpSpPr>
          <a:xfrm>
            <a:off x="1480665" y="3232772"/>
            <a:ext cx="1806776" cy="1602469"/>
            <a:chOff x="1480665" y="3232772"/>
            <a:chExt cx="1806776" cy="1602469"/>
          </a:xfrm>
        </p:grpSpPr>
        <p:grpSp>
          <p:nvGrpSpPr>
            <p:cNvPr id="1064" name="Google Shape;1064;p35"/>
            <p:cNvGrpSpPr/>
            <p:nvPr/>
          </p:nvGrpSpPr>
          <p:grpSpPr>
            <a:xfrm>
              <a:off x="1480665" y="3232772"/>
              <a:ext cx="1806776" cy="1602469"/>
              <a:chOff x="8581425" y="3763500"/>
              <a:chExt cx="867100" cy="769050"/>
            </a:xfrm>
          </p:grpSpPr>
          <p:sp>
            <p:nvSpPr>
              <p:cNvPr id="1065" name="Google Shape;1065;p35"/>
              <p:cNvSpPr/>
              <p:nvPr/>
            </p:nvSpPr>
            <p:spPr>
              <a:xfrm>
                <a:off x="9123150" y="3763500"/>
                <a:ext cx="202725" cy="195475"/>
              </a:xfrm>
              <a:custGeom>
                <a:rect b="b" l="l" r="r" t="t"/>
                <a:pathLst>
                  <a:path extrusionOk="0" h="7819" w="8109">
                    <a:moveTo>
                      <a:pt x="6892" y="1"/>
                    </a:moveTo>
                    <a:cubicBezTo>
                      <a:pt x="6832" y="1"/>
                      <a:pt x="6773" y="3"/>
                      <a:pt x="6716" y="8"/>
                    </a:cubicBezTo>
                    <a:cubicBezTo>
                      <a:pt x="5966" y="103"/>
                      <a:pt x="5287" y="472"/>
                      <a:pt x="4632" y="853"/>
                    </a:cubicBezTo>
                    <a:cubicBezTo>
                      <a:pt x="3132" y="1746"/>
                      <a:pt x="1417" y="2806"/>
                      <a:pt x="1" y="3854"/>
                    </a:cubicBezTo>
                    <a:lnTo>
                      <a:pt x="5763" y="7818"/>
                    </a:lnTo>
                    <a:cubicBezTo>
                      <a:pt x="6418" y="6735"/>
                      <a:pt x="7049" y="5652"/>
                      <a:pt x="7490" y="4461"/>
                    </a:cubicBezTo>
                    <a:cubicBezTo>
                      <a:pt x="7918" y="3270"/>
                      <a:pt x="8109" y="1973"/>
                      <a:pt x="7811" y="734"/>
                    </a:cubicBezTo>
                    <a:cubicBezTo>
                      <a:pt x="7763" y="544"/>
                      <a:pt x="7704" y="353"/>
                      <a:pt x="7561" y="222"/>
                    </a:cubicBezTo>
                    <a:cubicBezTo>
                      <a:pt x="7388" y="50"/>
                      <a:pt x="7138" y="1"/>
                      <a:pt x="68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5"/>
              <p:cNvSpPr/>
              <p:nvPr/>
            </p:nvSpPr>
            <p:spPr>
              <a:xfrm>
                <a:off x="9165125" y="3804975"/>
                <a:ext cx="128900" cy="124225"/>
              </a:xfrm>
              <a:custGeom>
                <a:rect b="b" l="l" r="r" t="t"/>
                <a:pathLst>
                  <a:path extrusionOk="0" h="4969" w="5156">
                    <a:moveTo>
                      <a:pt x="4381" y="0"/>
                    </a:moveTo>
                    <a:cubicBezTo>
                      <a:pt x="4345" y="0"/>
                      <a:pt x="4310" y="2"/>
                      <a:pt x="4275" y="4"/>
                    </a:cubicBezTo>
                    <a:cubicBezTo>
                      <a:pt x="3798" y="64"/>
                      <a:pt x="3370" y="302"/>
                      <a:pt x="2953" y="540"/>
                    </a:cubicBezTo>
                    <a:cubicBezTo>
                      <a:pt x="2001" y="1099"/>
                      <a:pt x="917" y="1778"/>
                      <a:pt x="0" y="2445"/>
                    </a:cubicBezTo>
                    <a:lnTo>
                      <a:pt x="3667" y="4969"/>
                    </a:lnTo>
                    <a:cubicBezTo>
                      <a:pt x="4084" y="4290"/>
                      <a:pt x="4501" y="3588"/>
                      <a:pt x="4763" y="2826"/>
                    </a:cubicBezTo>
                    <a:cubicBezTo>
                      <a:pt x="5037" y="2076"/>
                      <a:pt x="5156" y="1254"/>
                      <a:pt x="4977" y="468"/>
                    </a:cubicBezTo>
                    <a:cubicBezTo>
                      <a:pt x="4941" y="349"/>
                      <a:pt x="4906" y="206"/>
                      <a:pt x="4810" y="135"/>
                    </a:cubicBezTo>
                    <a:cubicBezTo>
                      <a:pt x="4703" y="28"/>
                      <a:pt x="4541" y="0"/>
                      <a:pt x="43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5"/>
              <p:cNvSpPr/>
              <p:nvPr/>
            </p:nvSpPr>
            <p:spPr>
              <a:xfrm>
                <a:off x="8714175" y="3830900"/>
                <a:ext cx="610225" cy="499250"/>
              </a:xfrm>
              <a:custGeom>
                <a:rect b="b" l="l" r="r" t="t"/>
                <a:pathLst>
                  <a:path extrusionOk="0" h="19970" w="24409">
                    <a:moveTo>
                      <a:pt x="12701" y="1"/>
                    </a:moveTo>
                    <a:cubicBezTo>
                      <a:pt x="8313" y="1"/>
                      <a:pt x="4858" y="1848"/>
                      <a:pt x="4858" y="1848"/>
                    </a:cubicBezTo>
                    <a:cubicBezTo>
                      <a:pt x="2370" y="3420"/>
                      <a:pt x="989" y="6230"/>
                      <a:pt x="441" y="9052"/>
                    </a:cubicBezTo>
                    <a:cubicBezTo>
                      <a:pt x="0" y="11290"/>
                      <a:pt x="48" y="13671"/>
                      <a:pt x="1108" y="15695"/>
                    </a:cubicBezTo>
                    <a:cubicBezTo>
                      <a:pt x="2167" y="17707"/>
                      <a:pt x="4608" y="18838"/>
                      <a:pt x="6906" y="19493"/>
                    </a:cubicBezTo>
                    <a:cubicBezTo>
                      <a:pt x="8137" y="19844"/>
                      <a:pt x="9547" y="19970"/>
                      <a:pt x="10937" y="19970"/>
                    </a:cubicBezTo>
                    <a:cubicBezTo>
                      <a:pt x="14487" y="19970"/>
                      <a:pt x="17913" y="19148"/>
                      <a:pt x="17931" y="19148"/>
                    </a:cubicBezTo>
                    <a:cubicBezTo>
                      <a:pt x="17931" y="19148"/>
                      <a:pt x="17931" y="19148"/>
                      <a:pt x="17931" y="19148"/>
                    </a:cubicBezTo>
                    <a:cubicBezTo>
                      <a:pt x="20289" y="18577"/>
                      <a:pt x="22563" y="17064"/>
                      <a:pt x="23491" y="14981"/>
                    </a:cubicBezTo>
                    <a:cubicBezTo>
                      <a:pt x="24408" y="12897"/>
                      <a:pt x="24289" y="10504"/>
                      <a:pt x="23730" y="8313"/>
                    </a:cubicBezTo>
                    <a:cubicBezTo>
                      <a:pt x="23015" y="5527"/>
                      <a:pt x="21479" y="2717"/>
                      <a:pt x="18860" y="1408"/>
                    </a:cubicBezTo>
                    <a:cubicBezTo>
                      <a:pt x="16770" y="363"/>
                      <a:pt x="14644" y="1"/>
                      <a:pt x="127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5"/>
              <p:cNvSpPr/>
              <p:nvPr/>
            </p:nvSpPr>
            <p:spPr>
              <a:xfrm>
                <a:off x="9109150" y="3838400"/>
                <a:ext cx="173575" cy="132475"/>
              </a:xfrm>
              <a:custGeom>
                <a:rect b="b" l="l" r="r" t="t"/>
                <a:pathLst>
                  <a:path extrusionOk="0" h="5299" w="6943">
                    <a:moveTo>
                      <a:pt x="1" y="0"/>
                    </a:moveTo>
                    <a:lnTo>
                      <a:pt x="6942" y="5299"/>
                    </a:lnTo>
                    <a:cubicBezTo>
                      <a:pt x="6383" y="3977"/>
                      <a:pt x="5061" y="2608"/>
                      <a:pt x="5061" y="2608"/>
                    </a:cubicBezTo>
                    <a:cubicBezTo>
                      <a:pt x="5240" y="2406"/>
                      <a:pt x="5335" y="2132"/>
                      <a:pt x="5371" y="1870"/>
                    </a:cubicBezTo>
                    <a:lnTo>
                      <a:pt x="5371" y="1870"/>
                    </a:lnTo>
                    <a:cubicBezTo>
                      <a:pt x="5180" y="1929"/>
                      <a:pt x="5002" y="1989"/>
                      <a:pt x="4799" y="2048"/>
                    </a:cubicBezTo>
                    <a:cubicBezTo>
                      <a:pt x="4918" y="1644"/>
                      <a:pt x="4954" y="1227"/>
                      <a:pt x="4894" y="810"/>
                    </a:cubicBezTo>
                    <a:lnTo>
                      <a:pt x="4894" y="810"/>
                    </a:lnTo>
                    <a:cubicBezTo>
                      <a:pt x="4787" y="941"/>
                      <a:pt x="4668" y="1096"/>
                      <a:pt x="4561" y="1227"/>
                    </a:cubicBezTo>
                    <a:cubicBezTo>
                      <a:pt x="4481" y="1327"/>
                      <a:pt x="4368" y="1443"/>
                      <a:pt x="4242" y="1443"/>
                    </a:cubicBezTo>
                    <a:cubicBezTo>
                      <a:pt x="4218" y="1443"/>
                      <a:pt x="4193" y="1439"/>
                      <a:pt x="4168" y="1429"/>
                    </a:cubicBezTo>
                    <a:cubicBezTo>
                      <a:pt x="4252" y="1286"/>
                      <a:pt x="4323" y="1120"/>
                      <a:pt x="4359" y="953"/>
                    </a:cubicBezTo>
                    <a:lnTo>
                      <a:pt x="4359" y="953"/>
                    </a:lnTo>
                    <a:cubicBezTo>
                      <a:pt x="4149" y="1137"/>
                      <a:pt x="3875" y="1227"/>
                      <a:pt x="3599" y="1227"/>
                    </a:cubicBezTo>
                    <a:cubicBezTo>
                      <a:pt x="3482" y="1227"/>
                      <a:pt x="3365" y="1211"/>
                      <a:pt x="3251" y="1179"/>
                    </a:cubicBezTo>
                    <a:cubicBezTo>
                      <a:pt x="3251" y="1179"/>
                      <a:pt x="1692" y="35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5"/>
              <p:cNvSpPr/>
              <p:nvPr/>
            </p:nvSpPr>
            <p:spPr>
              <a:xfrm>
                <a:off x="8691850" y="3785275"/>
                <a:ext cx="204800" cy="193050"/>
              </a:xfrm>
              <a:custGeom>
                <a:rect b="b" l="l" r="r" t="t"/>
                <a:pathLst>
                  <a:path extrusionOk="0" h="7722" w="8192">
                    <a:moveTo>
                      <a:pt x="1115" y="1"/>
                    </a:moveTo>
                    <a:cubicBezTo>
                      <a:pt x="856" y="1"/>
                      <a:pt x="589" y="64"/>
                      <a:pt x="417" y="256"/>
                    </a:cubicBezTo>
                    <a:cubicBezTo>
                      <a:pt x="298" y="399"/>
                      <a:pt x="239" y="601"/>
                      <a:pt x="215" y="792"/>
                    </a:cubicBezTo>
                    <a:cubicBezTo>
                      <a:pt x="0" y="2042"/>
                      <a:pt x="274" y="3316"/>
                      <a:pt x="774" y="4483"/>
                    </a:cubicBezTo>
                    <a:cubicBezTo>
                      <a:pt x="1274" y="5638"/>
                      <a:pt x="2001" y="6686"/>
                      <a:pt x="2715" y="7721"/>
                    </a:cubicBezTo>
                    <a:lnTo>
                      <a:pt x="8192" y="3399"/>
                    </a:lnTo>
                    <a:cubicBezTo>
                      <a:pt x="6716" y="2459"/>
                      <a:pt x="4942" y="1506"/>
                      <a:pt x="3382" y="721"/>
                    </a:cubicBezTo>
                    <a:cubicBezTo>
                      <a:pt x="2715" y="375"/>
                      <a:pt x="2013" y="42"/>
                      <a:pt x="1251" y="6"/>
                    </a:cubicBezTo>
                    <a:cubicBezTo>
                      <a:pt x="1206" y="3"/>
                      <a:pt x="1161" y="1"/>
                      <a:pt x="11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5"/>
              <p:cNvSpPr/>
              <p:nvPr/>
            </p:nvSpPr>
            <p:spPr>
              <a:xfrm>
                <a:off x="8724900" y="3824950"/>
                <a:ext cx="130675" cy="123300"/>
              </a:xfrm>
              <a:custGeom>
                <a:rect b="b" l="l" r="r" t="t"/>
                <a:pathLst>
                  <a:path extrusionOk="0" h="4932" w="5227">
                    <a:moveTo>
                      <a:pt x="742" y="1"/>
                    </a:moveTo>
                    <a:cubicBezTo>
                      <a:pt x="568" y="1"/>
                      <a:pt x="379" y="43"/>
                      <a:pt x="274" y="169"/>
                    </a:cubicBezTo>
                    <a:cubicBezTo>
                      <a:pt x="202" y="265"/>
                      <a:pt x="155" y="396"/>
                      <a:pt x="143" y="515"/>
                    </a:cubicBezTo>
                    <a:cubicBezTo>
                      <a:pt x="0" y="1300"/>
                      <a:pt x="179" y="2134"/>
                      <a:pt x="500" y="2860"/>
                    </a:cubicBezTo>
                    <a:cubicBezTo>
                      <a:pt x="822" y="3610"/>
                      <a:pt x="1274" y="4277"/>
                      <a:pt x="1738" y="4932"/>
                    </a:cubicBezTo>
                    <a:lnTo>
                      <a:pt x="5227" y="2182"/>
                    </a:lnTo>
                    <a:cubicBezTo>
                      <a:pt x="4274" y="1574"/>
                      <a:pt x="3155" y="979"/>
                      <a:pt x="2167" y="467"/>
                    </a:cubicBezTo>
                    <a:cubicBezTo>
                      <a:pt x="1726" y="241"/>
                      <a:pt x="1286" y="38"/>
                      <a:pt x="810" y="3"/>
                    </a:cubicBezTo>
                    <a:cubicBezTo>
                      <a:pt x="787" y="1"/>
                      <a:pt x="765" y="1"/>
                      <a:pt x="7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5"/>
              <p:cNvSpPr/>
              <p:nvPr/>
            </p:nvSpPr>
            <p:spPr>
              <a:xfrm>
                <a:off x="8744825" y="3848225"/>
                <a:ext cx="164925" cy="143200"/>
              </a:xfrm>
              <a:custGeom>
                <a:rect b="b" l="l" r="r" t="t"/>
                <a:pathLst>
                  <a:path extrusionOk="0" h="5728" w="6597">
                    <a:moveTo>
                      <a:pt x="6597" y="0"/>
                    </a:moveTo>
                    <a:lnTo>
                      <a:pt x="6597" y="0"/>
                    </a:lnTo>
                    <a:cubicBezTo>
                      <a:pt x="4930" y="477"/>
                      <a:pt x="3418" y="1381"/>
                      <a:pt x="3418" y="1381"/>
                    </a:cubicBezTo>
                    <a:cubicBezTo>
                      <a:pt x="3291" y="1428"/>
                      <a:pt x="3155" y="1451"/>
                      <a:pt x="3018" y="1451"/>
                    </a:cubicBezTo>
                    <a:cubicBezTo>
                      <a:pt x="2771" y="1451"/>
                      <a:pt x="2522" y="1377"/>
                      <a:pt x="2322" y="1239"/>
                    </a:cubicBezTo>
                    <a:lnTo>
                      <a:pt x="2322" y="1239"/>
                    </a:lnTo>
                    <a:cubicBezTo>
                      <a:pt x="2370" y="1393"/>
                      <a:pt x="2442" y="1560"/>
                      <a:pt x="2549" y="1691"/>
                    </a:cubicBezTo>
                    <a:cubicBezTo>
                      <a:pt x="2522" y="1701"/>
                      <a:pt x="2495" y="1706"/>
                      <a:pt x="2468" y="1706"/>
                    </a:cubicBezTo>
                    <a:cubicBezTo>
                      <a:pt x="2339" y="1706"/>
                      <a:pt x="2211" y="1599"/>
                      <a:pt x="2132" y="1501"/>
                    </a:cubicBezTo>
                    <a:cubicBezTo>
                      <a:pt x="2013" y="1381"/>
                      <a:pt x="1894" y="1251"/>
                      <a:pt x="1775" y="1120"/>
                    </a:cubicBezTo>
                    <a:lnTo>
                      <a:pt x="1775" y="1120"/>
                    </a:lnTo>
                    <a:cubicBezTo>
                      <a:pt x="1739" y="1536"/>
                      <a:pt x="1787" y="1965"/>
                      <a:pt x="1930" y="2346"/>
                    </a:cubicBezTo>
                    <a:cubicBezTo>
                      <a:pt x="1739" y="2286"/>
                      <a:pt x="1549" y="2251"/>
                      <a:pt x="1358" y="2203"/>
                    </a:cubicBezTo>
                    <a:lnTo>
                      <a:pt x="1358" y="2203"/>
                    </a:lnTo>
                    <a:cubicBezTo>
                      <a:pt x="1394" y="2465"/>
                      <a:pt x="1513" y="2727"/>
                      <a:pt x="1715" y="2917"/>
                    </a:cubicBezTo>
                    <a:cubicBezTo>
                      <a:pt x="1715" y="2917"/>
                      <a:pt x="477" y="4358"/>
                      <a:pt x="1" y="5727"/>
                    </a:cubicBezTo>
                    <a:lnTo>
                      <a:pt x="6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5"/>
              <p:cNvSpPr/>
              <p:nvPr/>
            </p:nvSpPr>
            <p:spPr>
              <a:xfrm>
                <a:off x="8967775" y="4064225"/>
                <a:ext cx="69075" cy="44600"/>
              </a:xfrm>
              <a:custGeom>
                <a:rect b="b" l="l" r="r" t="t"/>
                <a:pathLst>
                  <a:path extrusionOk="0" h="1784" w="2763">
                    <a:moveTo>
                      <a:pt x="1574" y="0"/>
                    </a:moveTo>
                    <a:cubicBezTo>
                      <a:pt x="1240" y="0"/>
                      <a:pt x="896" y="20"/>
                      <a:pt x="560" y="76"/>
                    </a:cubicBezTo>
                    <a:lnTo>
                      <a:pt x="572" y="88"/>
                    </a:lnTo>
                    <a:cubicBezTo>
                      <a:pt x="558" y="86"/>
                      <a:pt x="545" y="85"/>
                      <a:pt x="531" y="85"/>
                    </a:cubicBezTo>
                    <a:cubicBezTo>
                      <a:pt x="331" y="85"/>
                      <a:pt x="139" y="244"/>
                      <a:pt x="72" y="433"/>
                    </a:cubicBezTo>
                    <a:cubicBezTo>
                      <a:pt x="1" y="647"/>
                      <a:pt x="60" y="885"/>
                      <a:pt x="179" y="1064"/>
                    </a:cubicBezTo>
                    <a:cubicBezTo>
                      <a:pt x="286" y="1254"/>
                      <a:pt x="477" y="1385"/>
                      <a:pt x="655" y="1516"/>
                    </a:cubicBezTo>
                    <a:cubicBezTo>
                      <a:pt x="822" y="1624"/>
                      <a:pt x="1001" y="1743"/>
                      <a:pt x="1203" y="1778"/>
                    </a:cubicBezTo>
                    <a:cubicBezTo>
                      <a:pt x="1233" y="1782"/>
                      <a:pt x="1264" y="1783"/>
                      <a:pt x="1294" y="1783"/>
                    </a:cubicBezTo>
                    <a:cubicBezTo>
                      <a:pt x="1570" y="1783"/>
                      <a:pt x="1835" y="1642"/>
                      <a:pt x="2060" y="1481"/>
                    </a:cubicBezTo>
                    <a:cubicBezTo>
                      <a:pt x="2227" y="1362"/>
                      <a:pt x="2394" y="1219"/>
                      <a:pt x="2525" y="1076"/>
                    </a:cubicBezTo>
                    <a:cubicBezTo>
                      <a:pt x="2644" y="945"/>
                      <a:pt x="2763" y="790"/>
                      <a:pt x="2763" y="612"/>
                    </a:cubicBezTo>
                    <a:cubicBezTo>
                      <a:pt x="2763" y="409"/>
                      <a:pt x="2608" y="219"/>
                      <a:pt x="2441" y="123"/>
                    </a:cubicBezTo>
                    <a:cubicBezTo>
                      <a:pt x="2263" y="40"/>
                      <a:pt x="2048" y="16"/>
                      <a:pt x="1846" y="4"/>
                    </a:cubicBezTo>
                    <a:cubicBezTo>
                      <a:pt x="1756" y="2"/>
                      <a:pt x="1665" y="0"/>
                      <a:pt x="15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5"/>
              <p:cNvSpPr/>
              <p:nvPr/>
            </p:nvSpPr>
            <p:spPr>
              <a:xfrm>
                <a:off x="9113625" y="4063125"/>
                <a:ext cx="42000" cy="41400"/>
              </a:xfrm>
              <a:custGeom>
                <a:rect b="b" l="l" r="r" t="t"/>
                <a:pathLst>
                  <a:path extrusionOk="0" h="1656" w="1680">
                    <a:moveTo>
                      <a:pt x="833" y="0"/>
                    </a:moveTo>
                    <a:cubicBezTo>
                      <a:pt x="825" y="0"/>
                      <a:pt x="818" y="0"/>
                      <a:pt x="810" y="1"/>
                    </a:cubicBezTo>
                    <a:cubicBezTo>
                      <a:pt x="358" y="1"/>
                      <a:pt x="1" y="394"/>
                      <a:pt x="12" y="858"/>
                    </a:cubicBezTo>
                    <a:cubicBezTo>
                      <a:pt x="12" y="1303"/>
                      <a:pt x="381" y="1656"/>
                      <a:pt x="835" y="1656"/>
                    </a:cubicBezTo>
                    <a:cubicBezTo>
                      <a:pt x="843" y="1656"/>
                      <a:pt x="850" y="1656"/>
                      <a:pt x="858" y="1656"/>
                    </a:cubicBezTo>
                    <a:cubicBezTo>
                      <a:pt x="1322" y="1656"/>
                      <a:pt x="1679" y="1275"/>
                      <a:pt x="1667" y="810"/>
                    </a:cubicBezTo>
                    <a:cubicBezTo>
                      <a:pt x="1644" y="353"/>
                      <a:pt x="1286" y="0"/>
                      <a:pt x="833" y="0"/>
                    </a:cubicBezTo>
                    <a:close/>
                  </a:path>
                </a:pathLst>
              </a:custGeom>
              <a:solidFill>
                <a:srgbClr val="1E23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5"/>
              <p:cNvSpPr/>
              <p:nvPr/>
            </p:nvSpPr>
            <p:spPr>
              <a:xfrm>
                <a:off x="8851100" y="4069075"/>
                <a:ext cx="42000" cy="41400"/>
              </a:xfrm>
              <a:custGeom>
                <a:rect b="b" l="l" r="r" t="t"/>
                <a:pathLst>
                  <a:path extrusionOk="0" h="1656" w="1680">
                    <a:moveTo>
                      <a:pt x="843" y="1"/>
                    </a:moveTo>
                    <a:cubicBezTo>
                      <a:pt x="836" y="1"/>
                      <a:pt x="829" y="1"/>
                      <a:pt x="822" y="1"/>
                    </a:cubicBezTo>
                    <a:cubicBezTo>
                      <a:pt x="357" y="1"/>
                      <a:pt x="0" y="394"/>
                      <a:pt x="24" y="858"/>
                    </a:cubicBezTo>
                    <a:cubicBezTo>
                      <a:pt x="24" y="1310"/>
                      <a:pt x="405" y="1656"/>
                      <a:pt x="869" y="1656"/>
                    </a:cubicBezTo>
                    <a:cubicBezTo>
                      <a:pt x="1322" y="1656"/>
                      <a:pt x="1679" y="1275"/>
                      <a:pt x="1667" y="810"/>
                    </a:cubicBezTo>
                    <a:cubicBezTo>
                      <a:pt x="1655" y="365"/>
                      <a:pt x="1286" y="1"/>
                      <a:pt x="843" y="1"/>
                    </a:cubicBezTo>
                    <a:close/>
                  </a:path>
                </a:pathLst>
              </a:custGeom>
              <a:solidFill>
                <a:srgbClr val="1E23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5"/>
              <p:cNvSpPr/>
              <p:nvPr/>
            </p:nvSpPr>
            <p:spPr>
              <a:xfrm>
                <a:off x="9116300" y="4125025"/>
                <a:ext cx="76525" cy="37275"/>
              </a:xfrm>
              <a:custGeom>
                <a:rect b="b" l="l" r="r" t="t"/>
                <a:pathLst>
                  <a:path extrusionOk="0" h="1491" w="3061">
                    <a:moveTo>
                      <a:pt x="1559" y="1"/>
                    </a:moveTo>
                    <a:cubicBezTo>
                      <a:pt x="1544" y="1"/>
                      <a:pt x="1528" y="1"/>
                      <a:pt x="1513" y="1"/>
                    </a:cubicBezTo>
                    <a:cubicBezTo>
                      <a:pt x="679" y="25"/>
                      <a:pt x="1" y="382"/>
                      <a:pt x="25" y="787"/>
                    </a:cubicBezTo>
                    <a:cubicBezTo>
                      <a:pt x="36" y="1189"/>
                      <a:pt x="678" y="1491"/>
                      <a:pt x="1471" y="1491"/>
                    </a:cubicBezTo>
                    <a:cubicBezTo>
                      <a:pt x="1500" y="1491"/>
                      <a:pt x="1530" y="1490"/>
                      <a:pt x="1560" y="1489"/>
                    </a:cubicBezTo>
                    <a:cubicBezTo>
                      <a:pt x="2382" y="1454"/>
                      <a:pt x="3061" y="1097"/>
                      <a:pt x="3049" y="704"/>
                    </a:cubicBezTo>
                    <a:cubicBezTo>
                      <a:pt x="3049" y="306"/>
                      <a:pt x="2372" y="1"/>
                      <a:pt x="155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5"/>
              <p:cNvSpPr/>
              <p:nvPr/>
            </p:nvSpPr>
            <p:spPr>
              <a:xfrm>
                <a:off x="8811200" y="4128000"/>
                <a:ext cx="76525" cy="37275"/>
              </a:xfrm>
              <a:custGeom>
                <a:rect b="b" l="l" r="r" t="t"/>
                <a:pathLst>
                  <a:path extrusionOk="0" h="1491" w="3061">
                    <a:moveTo>
                      <a:pt x="1559" y="1"/>
                    </a:moveTo>
                    <a:cubicBezTo>
                      <a:pt x="1544" y="1"/>
                      <a:pt x="1528" y="1"/>
                      <a:pt x="1513" y="1"/>
                    </a:cubicBezTo>
                    <a:cubicBezTo>
                      <a:pt x="679" y="25"/>
                      <a:pt x="1" y="370"/>
                      <a:pt x="25" y="787"/>
                    </a:cubicBezTo>
                    <a:cubicBezTo>
                      <a:pt x="36" y="1189"/>
                      <a:pt x="678" y="1491"/>
                      <a:pt x="1471" y="1491"/>
                    </a:cubicBezTo>
                    <a:cubicBezTo>
                      <a:pt x="1500" y="1491"/>
                      <a:pt x="1530" y="1490"/>
                      <a:pt x="1561" y="1490"/>
                    </a:cubicBezTo>
                    <a:cubicBezTo>
                      <a:pt x="2382" y="1454"/>
                      <a:pt x="3061" y="1097"/>
                      <a:pt x="3049" y="704"/>
                    </a:cubicBezTo>
                    <a:cubicBezTo>
                      <a:pt x="3025" y="306"/>
                      <a:pt x="2371" y="1"/>
                      <a:pt x="155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5"/>
              <p:cNvSpPr/>
              <p:nvPr/>
            </p:nvSpPr>
            <p:spPr>
              <a:xfrm>
                <a:off x="8991600" y="4131075"/>
                <a:ext cx="45550" cy="16625"/>
              </a:xfrm>
              <a:custGeom>
                <a:rect b="b" l="l" r="r" t="t"/>
                <a:pathLst>
                  <a:path extrusionOk="0" h="665" w="1822">
                    <a:moveTo>
                      <a:pt x="1774" y="0"/>
                    </a:moveTo>
                    <a:cubicBezTo>
                      <a:pt x="1765" y="0"/>
                      <a:pt x="1756" y="3"/>
                      <a:pt x="1750" y="9"/>
                    </a:cubicBezTo>
                    <a:cubicBezTo>
                      <a:pt x="1643" y="128"/>
                      <a:pt x="1524" y="235"/>
                      <a:pt x="1393" y="307"/>
                    </a:cubicBezTo>
                    <a:cubicBezTo>
                      <a:pt x="1262" y="378"/>
                      <a:pt x="1107" y="450"/>
                      <a:pt x="964" y="485"/>
                    </a:cubicBezTo>
                    <a:cubicBezTo>
                      <a:pt x="810" y="533"/>
                      <a:pt x="655" y="545"/>
                      <a:pt x="500" y="545"/>
                    </a:cubicBezTo>
                    <a:cubicBezTo>
                      <a:pt x="357" y="545"/>
                      <a:pt x="191" y="521"/>
                      <a:pt x="36" y="485"/>
                    </a:cubicBezTo>
                    <a:cubicBezTo>
                      <a:pt x="24" y="485"/>
                      <a:pt x="0" y="497"/>
                      <a:pt x="0" y="521"/>
                    </a:cubicBezTo>
                    <a:cubicBezTo>
                      <a:pt x="0" y="533"/>
                      <a:pt x="12" y="545"/>
                      <a:pt x="24" y="557"/>
                    </a:cubicBezTo>
                    <a:cubicBezTo>
                      <a:pt x="179" y="616"/>
                      <a:pt x="333" y="652"/>
                      <a:pt x="500" y="664"/>
                    </a:cubicBezTo>
                    <a:cubicBezTo>
                      <a:pt x="667" y="664"/>
                      <a:pt x="833" y="652"/>
                      <a:pt x="988" y="605"/>
                    </a:cubicBezTo>
                    <a:cubicBezTo>
                      <a:pt x="1155" y="557"/>
                      <a:pt x="1322" y="485"/>
                      <a:pt x="1453" y="402"/>
                    </a:cubicBezTo>
                    <a:cubicBezTo>
                      <a:pt x="1584" y="295"/>
                      <a:pt x="1726" y="188"/>
                      <a:pt x="1810" y="45"/>
                    </a:cubicBezTo>
                    <a:cubicBezTo>
                      <a:pt x="1819" y="25"/>
                      <a:pt x="1821" y="6"/>
                      <a:pt x="1809" y="6"/>
                    </a:cubicBezTo>
                    <a:cubicBezTo>
                      <a:pt x="1806" y="6"/>
                      <a:pt x="1802" y="7"/>
                      <a:pt x="1798" y="9"/>
                    </a:cubicBezTo>
                    <a:cubicBezTo>
                      <a:pt x="1792" y="3"/>
                      <a:pt x="1783" y="0"/>
                      <a:pt x="1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5"/>
              <p:cNvSpPr/>
              <p:nvPr/>
            </p:nvSpPr>
            <p:spPr>
              <a:xfrm>
                <a:off x="8581425" y="4062625"/>
                <a:ext cx="867100" cy="469325"/>
              </a:xfrm>
              <a:custGeom>
                <a:rect b="b" l="l" r="r" t="t"/>
                <a:pathLst>
                  <a:path extrusionOk="0" h="18773" w="34684">
                    <a:moveTo>
                      <a:pt x="1843" y="1"/>
                    </a:moveTo>
                    <a:cubicBezTo>
                      <a:pt x="1778" y="1"/>
                      <a:pt x="1711" y="7"/>
                      <a:pt x="1643" y="21"/>
                    </a:cubicBezTo>
                    <a:cubicBezTo>
                      <a:pt x="1131" y="140"/>
                      <a:pt x="810" y="640"/>
                      <a:pt x="643" y="1128"/>
                    </a:cubicBezTo>
                    <a:cubicBezTo>
                      <a:pt x="0" y="3021"/>
                      <a:pt x="893" y="5045"/>
                      <a:pt x="1774" y="6843"/>
                    </a:cubicBezTo>
                    <a:cubicBezTo>
                      <a:pt x="2870" y="9105"/>
                      <a:pt x="4060" y="11451"/>
                      <a:pt x="6168" y="12856"/>
                    </a:cubicBezTo>
                    <a:lnTo>
                      <a:pt x="7323" y="13713"/>
                    </a:lnTo>
                    <a:cubicBezTo>
                      <a:pt x="7299" y="13903"/>
                      <a:pt x="7251" y="14070"/>
                      <a:pt x="7203" y="14249"/>
                    </a:cubicBezTo>
                    <a:cubicBezTo>
                      <a:pt x="6787" y="15701"/>
                      <a:pt x="6299" y="17797"/>
                      <a:pt x="6108" y="18773"/>
                    </a:cubicBezTo>
                    <a:lnTo>
                      <a:pt x="28801" y="18773"/>
                    </a:lnTo>
                    <a:cubicBezTo>
                      <a:pt x="28623" y="17594"/>
                      <a:pt x="27777" y="14820"/>
                      <a:pt x="27135" y="13820"/>
                    </a:cubicBezTo>
                    <a:cubicBezTo>
                      <a:pt x="28504" y="12629"/>
                      <a:pt x="29802" y="11332"/>
                      <a:pt x="30992" y="9986"/>
                    </a:cubicBezTo>
                    <a:cubicBezTo>
                      <a:pt x="32909" y="7807"/>
                      <a:pt x="34683" y="5117"/>
                      <a:pt x="34302" y="2247"/>
                    </a:cubicBezTo>
                    <a:cubicBezTo>
                      <a:pt x="34231" y="1652"/>
                      <a:pt x="33981" y="973"/>
                      <a:pt x="33409" y="795"/>
                    </a:cubicBezTo>
                    <a:cubicBezTo>
                      <a:pt x="33318" y="770"/>
                      <a:pt x="33224" y="759"/>
                      <a:pt x="33129" y="759"/>
                    </a:cubicBezTo>
                    <a:cubicBezTo>
                      <a:pt x="32951" y="759"/>
                      <a:pt x="32770" y="796"/>
                      <a:pt x="32600" y="842"/>
                    </a:cubicBezTo>
                    <a:cubicBezTo>
                      <a:pt x="30718" y="1390"/>
                      <a:pt x="29754" y="3402"/>
                      <a:pt x="28635" y="5009"/>
                    </a:cubicBezTo>
                    <a:cubicBezTo>
                      <a:pt x="27039" y="7295"/>
                      <a:pt x="24718" y="9081"/>
                      <a:pt x="22086" y="10034"/>
                    </a:cubicBezTo>
                    <a:lnTo>
                      <a:pt x="9716" y="8748"/>
                    </a:lnTo>
                    <a:cubicBezTo>
                      <a:pt x="7013" y="6914"/>
                      <a:pt x="5132" y="4116"/>
                      <a:pt x="3441" y="1318"/>
                    </a:cubicBezTo>
                    <a:cubicBezTo>
                      <a:pt x="3061" y="699"/>
                      <a:pt x="2522" y="1"/>
                      <a:pt x="1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5"/>
              <p:cNvSpPr/>
              <p:nvPr/>
            </p:nvSpPr>
            <p:spPr>
              <a:xfrm>
                <a:off x="8813000" y="4342325"/>
                <a:ext cx="382800" cy="190225"/>
              </a:xfrm>
              <a:custGeom>
                <a:rect b="b" l="l" r="r" t="t"/>
                <a:pathLst>
                  <a:path extrusionOk="0" h="7609" w="15312">
                    <a:moveTo>
                      <a:pt x="7763" y="1"/>
                    </a:moveTo>
                    <a:cubicBezTo>
                      <a:pt x="3822" y="1"/>
                      <a:pt x="560" y="2322"/>
                      <a:pt x="0" y="7609"/>
                    </a:cubicBezTo>
                    <a:lnTo>
                      <a:pt x="15312" y="7609"/>
                    </a:lnTo>
                    <a:cubicBezTo>
                      <a:pt x="14847" y="2846"/>
                      <a:pt x="11609" y="1"/>
                      <a:pt x="7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5"/>
              <p:cNvSpPr/>
              <p:nvPr/>
            </p:nvSpPr>
            <p:spPr>
              <a:xfrm>
                <a:off x="8851100" y="4306325"/>
                <a:ext cx="311675" cy="49125"/>
              </a:xfrm>
              <a:custGeom>
                <a:rect b="b" l="l" r="r" t="t"/>
                <a:pathLst>
                  <a:path extrusionOk="0" h="1965" w="12467">
                    <a:moveTo>
                      <a:pt x="0" y="0"/>
                    </a:moveTo>
                    <a:cubicBezTo>
                      <a:pt x="0" y="0"/>
                      <a:pt x="1922" y="1964"/>
                      <a:pt x="5537" y="1964"/>
                    </a:cubicBezTo>
                    <a:cubicBezTo>
                      <a:pt x="5761" y="1964"/>
                      <a:pt x="5991" y="1957"/>
                      <a:pt x="6227" y="1941"/>
                    </a:cubicBezTo>
                    <a:cubicBezTo>
                      <a:pt x="9454" y="1738"/>
                      <a:pt x="12466" y="119"/>
                      <a:pt x="12466" y="119"/>
                    </a:cubicBezTo>
                    <a:lnTo>
                      <a:pt x="12466" y="119"/>
                    </a:lnTo>
                    <a:cubicBezTo>
                      <a:pt x="12466" y="119"/>
                      <a:pt x="9022" y="952"/>
                      <a:pt x="5454" y="952"/>
                    </a:cubicBezTo>
                    <a:cubicBezTo>
                      <a:pt x="4066" y="952"/>
                      <a:pt x="2659" y="826"/>
                      <a:pt x="1429" y="476"/>
                    </a:cubicBezTo>
                    <a:cubicBezTo>
                      <a:pt x="953" y="322"/>
                      <a:pt x="477" y="179"/>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 name="Google Shape;1081;p35"/>
            <p:cNvGrpSpPr/>
            <p:nvPr/>
          </p:nvGrpSpPr>
          <p:grpSpPr>
            <a:xfrm flipH="1" rot="-9870590">
              <a:off x="1967432" y="3766488"/>
              <a:ext cx="219654" cy="196776"/>
              <a:chOff x="-1870662" y="3440639"/>
              <a:chExt cx="392136" cy="351294"/>
            </a:xfrm>
          </p:grpSpPr>
          <p:sp>
            <p:nvSpPr>
              <p:cNvPr id="1082" name="Google Shape;1082;p35"/>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5"/>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5"/>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 name="Google Shape;1085;p35"/>
            <p:cNvGrpSpPr/>
            <p:nvPr/>
          </p:nvGrpSpPr>
          <p:grpSpPr>
            <a:xfrm flipH="1" rot="9427660">
              <a:off x="2506502" y="3758135"/>
              <a:ext cx="218909" cy="196937"/>
              <a:chOff x="-1081712" y="3192110"/>
              <a:chExt cx="390659" cy="351448"/>
            </a:xfrm>
          </p:grpSpPr>
          <p:sp>
            <p:nvSpPr>
              <p:cNvPr id="1086" name="Google Shape;1086;p35"/>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5"/>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5"/>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9" name="Google Shape;1089;p35"/>
          <p:cNvGrpSpPr/>
          <p:nvPr/>
        </p:nvGrpSpPr>
        <p:grpSpPr>
          <a:xfrm>
            <a:off x="7146950" y="1583046"/>
            <a:ext cx="1033850" cy="628598"/>
            <a:chOff x="7146950" y="1583046"/>
            <a:chExt cx="1033850" cy="628598"/>
          </a:xfrm>
        </p:grpSpPr>
        <p:grpSp>
          <p:nvGrpSpPr>
            <p:cNvPr id="1090" name="Google Shape;1090;p35"/>
            <p:cNvGrpSpPr/>
            <p:nvPr/>
          </p:nvGrpSpPr>
          <p:grpSpPr>
            <a:xfrm rot="719587">
              <a:off x="7384893" y="1643561"/>
              <a:ext cx="635768" cy="507568"/>
              <a:chOff x="6992850" y="1091625"/>
              <a:chExt cx="635750" cy="507554"/>
            </a:xfrm>
          </p:grpSpPr>
          <p:sp>
            <p:nvSpPr>
              <p:cNvPr id="1091" name="Google Shape;1091;p35"/>
              <p:cNvSpPr/>
              <p:nvPr/>
            </p:nvSpPr>
            <p:spPr>
              <a:xfrm>
                <a:off x="6992850" y="1091625"/>
                <a:ext cx="186300" cy="507300"/>
              </a:xfrm>
              <a:prstGeom prst="roundRect">
                <a:avLst>
                  <a:gd fmla="val 16667"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5"/>
              <p:cNvSpPr/>
              <p:nvPr/>
            </p:nvSpPr>
            <p:spPr>
              <a:xfrm>
                <a:off x="7217575" y="1266479"/>
                <a:ext cx="186300" cy="332700"/>
              </a:xfrm>
              <a:prstGeom prst="roundRect">
                <a:avLst>
                  <a:gd fmla="val 16667" name="adj"/>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5"/>
              <p:cNvSpPr/>
              <p:nvPr/>
            </p:nvSpPr>
            <p:spPr>
              <a:xfrm>
                <a:off x="7442300" y="1383930"/>
                <a:ext cx="186300" cy="214800"/>
              </a:xfrm>
              <a:prstGeom prst="roundRect">
                <a:avLst>
                  <a:gd fmla="val 16667" name="adj"/>
                </a:avLst>
              </a:pr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 name="Google Shape;1094;p35"/>
            <p:cNvSpPr/>
            <p:nvPr/>
          </p:nvSpPr>
          <p:spPr>
            <a:xfrm>
              <a:off x="7146950" y="1862200"/>
              <a:ext cx="1033850" cy="256850"/>
            </a:xfrm>
            <a:custGeom>
              <a:rect b="b" l="l" r="r" t="t"/>
              <a:pathLst>
                <a:path extrusionOk="0" h="10274" w="41354">
                  <a:moveTo>
                    <a:pt x="0" y="1027"/>
                  </a:moveTo>
                  <a:lnTo>
                    <a:pt x="15669" y="0"/>
                  </a:lnTo>
                  <a:lnTo>
                    <a:pt x="29282" y="10274"/>
                  </a:lnTo>
                  <a:lnTo>
                    <a:pt x="41354" y="9503"/>
                  </a:lnTo>
                </a:path>
              </a:pathLst>
            </a:custGeom>
            <a:noFill/>
            <a:ln cap="flat" cmpd="sng" w="9525">
              <a:solidFill>
                <a:schemeClr val="accent4"/>
              </a:solidFill>
              <a:prstDash val="solid"/>
              <a:round/>
              <a:headEnd len="med" w="med" type="oval"/>
              <a:tailEnd len="med" w="med" type="oval"/>
            </a:ln>
          </p:spPr>
        </p:sp>
        <p:sp>
          <p:nvSpPr>
            <p:cNvPr id="1095" name="Google Shape;1095;p35"/>
            <p:cNvSpPr/>
            <p:nvPr/>
          </p:nvSpPr>
          <p:spPr>
            <a:xfrm>
              <a:off x="7864550" y="2099900"/>
              <a:ext cx="38400" cy="384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5"/>
            <p:cNvSpPr/>
            <p:nvPr/>
          </p:nvSpPr>
          <p:spPr>
            <a:xfrm>
              <a:off x="7522625" y="1846275"/>
              <a:ext cx="38400" cy="384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 name="Google Shape;1097;p35"/>
          <p:cNvSpPr txBox="1"/>
          <p:nvPr/>
        </p:nvSpPr>
        <p:spPr>
          <a:xfrm rot="-1382150">
            <a:off x="1271416" y="1245975"/>
            <a:ext cx="1261926" cy="30808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Patrick Hand"/>
                <a:ea typeface="Patrick Hand"/>
                <a:cs typeface="Patrick Hand"/>
                <a:sym typeface="Patrick Hand"/>
              </a:rPr>
              <a:t>5</a:t>
            </a:r>
            <a:r>
              <a:rPr lang="en" sz="2100">
                <a:solidFill>
                  <a:schemeClr val="dk1"/>
                </a:solidFill>
                <a:latin typeface="Patrick Hand"/>
                <a:ea typeface="Patrick Hand"/>
                <a:cs typeface="Patrick Hand"/>
                <a:sym typeface="Patrick Hand"/>
              </a:rPr>
              <a:t> + 4 = ?</a:t>
            </a:r>
            <a:endParaRPr sz="2100">
              <a:solidFill>
                <a:schemeClr val="dk1"/>
              </a:solidFill>
              <a:latin typeface="Patrick Hand"/>
              <a:ea typeface="Patrick Hand"/>
              <a:cs typeface="Patrick Hand"/>
              <a:sym typeface="Patrick Hand"/>
            </a:endParaRPr>
          </a:p>
        </p:txBody>
      </p:sp>
      <p:sp>
        <p:nvSpPr>
          <p:cNvPr id="1098" name="Google Shape;1098;p35"/>
          <p:cNvSpPr txBox="1"/>
          <p:nvPr/>
        </p:nvSpPr>
        <p:spPr>
          <a:xfrm rot="1405222">
            <a:off x="6800262" y="3252402"/>
            <a:ext cx="1261969" cy="30796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Patrick Hand"/>
                <a:ea typeface="Patrick Hand"/>
                <a:cs typeface="Patrick Hand"/>
                <a:sym typeface="Patrick Hand"/>
              </a:rPr>
              <a:t>3</a:t>
            </a:r>
            <a:r>
              <a:rPr lang="en" sz="2100">
                <a:solidFill>
                  <a:schemeClr val="dk1"/>
                </a:solidFill>
                <a:latin typeface="Patrick Hand"/>
                <a:ea typeface="Patrick Hand"/>
                <a:cs typeface="Patrick Hand"/>
                <a:sym typeface="Patrick Hand"/>
              </a:rPr>
              <a:t> x 3 = ?</a:t>
            </a:r>
            <a:endParaRPr sz="2100">
              <a:solidFill>
                <a:schemeClr val="dk1"/>
              </a:solidFill>
              <a:latin typeface="Patrick Hand"/>
              <a:ea typeface="Patrick Hand"/>
              <a:cs typeface="Patrick Hand"/>
              <a:sym typeface="Patrick Hand"/>
            </a:endParaRPr>
          </a:p>
        </p:txBody>
      </p:sp>
      <p:sp>
        <p:nvSpPr>
          <p:cNvPr id="1099" name="Google Shape;1099;p35">
            <a:hlinkClick action="ppaction://hlinksldjump" r:id="rId3"/>
          </p:cNvPr>
          <p:cNvSpPr/>
          <p:nvPr/>
        </p:nvSpPr>
        <p:spPr>
          <a:xfrm>
            <a:off x="625950" y="1623305"/>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100" name="Google Shape;1100;p35">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5">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5">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5">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104" name="Google Shape;1104;p35">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105" name="Google Shape;1105;p35">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106" name="Google Shape;1106;p35">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0" name="Shape 1110"/>
        <p:cNvGrpSpPr/>
        <p:nvPr/>
      </p:nvGrpSpPr>
      <p:grpSpPr>
        <a:xfrm>
          <a:off x="0" y="0"/>
          <a:ext cx="0" cy="0"/>
          <a:chOff x="0" y="0"/>
          <a:chExt cx="0" cy="0"/>
        </a:xfrm>
      </p:grpSpPr>
      <p:sp>
        <p:nvSpPr>
          <p:cNvPr id="1111" name="Google Shape;1111;p36"/>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a:t>
            </a:r>
            <a:r>
              <a:rPr lang="en"/>
              <a:t>ow many?</a:t>
            </a:r>
            <a:endParaRPr/>
          </a:p>
        </p:txBody>
      </p:sp>
      <p:sp>
        <p:nvSpPr>
          <p:cNvPr id="1112" name="Google Shape;1112;p36"/>
          <p:cNvSpPr txBox="1"/>
          <p:nvPr>
            <p:ph idx="2" type="subTitle"/>
          </p:nvPr>
        </p:nvSpPr>
        <p:spPr>
          <a:xfrm>
            <a:off x="6278425" y="3880150"/>
            <a:ext cx="1986900" cy="492000"/>
          </a:xfrm>
          <a:prstGeom prst="rect">
            <a:avLst/>
          </a:prstGeom>
        </p:spPr>
        <p:txBody>
          <a:bodyPr anchorCtr="0" anchor="ctr" bIns="91425" lIns="0" spcFirstLastPara="1" rIns="0" wrap="square" tIns="91425">
            <a:noAutofit/>
          </a:bodyPr>
          <a:lstStyle/>
          <a:p>
            <a:pPr indent="0" lvl="0" marL="0" rtl="0" algn="l">
              <a:spcBef>
                <a:spcPts val="0"/>
              </a:spcBef>
              <a:spcAft>
                <a:spcPts val="1200"/>
              </a:spcAft>
              <a:buNone/>
            </a:pPr>
            <a:r>
              <a:rPr lang="en"/>
              <a:t>Count the kites and write the number</a:t>
            </a:r>
            <a:endParaRPr/>
          </a:p>
        </p:txBody>
      </p:sp>
      <p:sp>
        <p:nvSpPr>
          <p:cNvPr id="1113" name="Google Shape;1113;p36"/>
          <p:cNvSpPr txBox="1"/>
          <p:nvPr>
            <p:ph idx="1" type="subTitle"/>
          </p:nvPr>
        </p:nvSpPr>
        <p:spPr>
          <a:xfrm>
            <a:off x="7096475" y="3337160"/>
            <a:ext cx="1171200" cy="414600"/>
          </a:xfrm>
          <a:prstGeom prst="rect">
            <a:avLst/>
          </a:prstGeom>
        </p:spPr>
        <p:txBody>
          <a:bodyPr anchorCtr="0" anchor="ctr" bIns="91425" lIns="0" spcFirstLastPara="1" rIns="91425" wrap="square" tIns="0">
            <a:noAutofit/>
          </a:bodyPr>
          <a:lstStyle/>
          <a:p>
            <a:pPr indent="0" lvl="0" marL="0" rtl="0" algn="l">
              <a:spcBef>
                <a:spcPts val="0"/>
              </a:spcBef>
              <a:spcAft>
                <a:spcPts val="1200"/>
              </a:spcAft>
              <a:buNone/>
            </a:pPr>
            <a:r>
              <a:rPr lang="en"/>
              <a:t>Kite</a:t>
            </a:r>
            <a:endParaRPr/>
          </a:p>
        </p:txBody>
      </p:sp>
      <p:sp>
        <p:nvSpPr>
          <p:cNvPr id="1114" name="Google Shape;1114;p36"/>
          <p:cNvSpPr txBox="1"/>
          <p:nvPr>
            <p:ph idx="3" type="subTitle"/>
          </p:nvPr>
        </p:nvSpPr>
        <p:spPr>
          <a:xfrm>
            <a:off x="2453000" y="3337160"/>
            <a:ext cx="1170300" cy="414600"/>
          </a:xfrm>
          <a:prstGeom prst="rect">
            <a:avLst/>
          </a:prstGeom>
        </p:spPr>
        <p:txBody>
          <a:bodyPr anchorCtr="0" anchor="ctr" bIns="91425" lIns="0" spcFirstLastPara="1" rIns="0" wrap="square" tIns="0">
            <a:noAutofit/>
          </a:bodyPr>
          <a:lstStyle/>
          <a:p>
            <a:pPr indent="0" lvl="0" marL="0" rtl="0" algn="l">
              <a:spcBef>
                <a:spcPts val="0"/>
              </a:spcBef>
              <a:spcAft>
                <a:spcPts val="1200"/>
              </a:spcAft>
              <a:buNone/>
            </a:pPr>
            <a:r>
              <a:rPr lang="en"/>
              <a:t>Spaceship</a:t>
            </a:r>
            <a:endParaRPr/>
          </a:p>
        </p:txBody>
      </p:sp>
      <p:sp>
        <p:nvSpPr>
          <p:cNvPr id="1115" name="Google Shape;1115;p36"/>
          <p:cNvSpPr txBox="1"/>
          <p:nvPr>
            <p:ph idx="4" type="subTitle"/>
          </p:nvPr>
        </p:nvSpPr>
        <p:spPr>
          <a:xfrm>
            <a:off x="1536900" y="3922150"/>
            <a:ext cx="1986900" cy="450000"/>
          </a:xfrm>
          <a:prstGeom prst="rect">
            <a:avLst/>
          </a:prstGeom>
        </p:spPr>
        <p:txBody>
          <a:bodyPr anchorCtr="0" anchor="ctr" bIns="91425" lIns="0" spcFirstLastPara="1" rIns="0" wrap="square" tIns="91425">
            <a:noAutofit/>
          </a:bodyPr>
          <a:lstStyle/>
          <a:p>
            <a:pPr indent="0" lvl="0" marL="0" rtl="0" algn="l">
              <a:spcBef>
                <a:spcPts val="0"/>
              </a:spcBef>
              <a:spcAft>
                <a:spcPts val="1200"/>
              </a:spcAft>
              <a:buNone/>
            </a:pPr>
            <a:r>
              <a:rPr lang="en"/>
              <a:t>Count the spaceship and write the number</a:t>
            </a:r>
            <a:endParaRPr/>
          </a:p>
        </p:txBody>
      </p:sp>
      <p:sp>
        <p:nvSpPr>
          <p:cNvPr id="1116" name="Google Shape;1116;p36"/>
          <p:cNvSpPr txBox="1"/>
          <p:nvPr>
            <p:ph idx="5" type="subTitle"/>
          </p:nvPr>
        </p:nvSpPr>
        <p:spPr>
          <a:xfrm>
            <a:off x="4759850" y="3337160"/>
            <a:ext cx="1171200" cy="414600"/>
          </a:xfrm>
          <a:prstGeom prst="rect">
            <a:avLst/>
          </a:prstGeom>
        </p:spPr>
        <p:txBody>
          <a:bodyPr anchorCtr="0" anchor="ctr" bIns="91425" lIns="0" spcFirstLastPara="1" rIns="91425" wrap="square" tIns="0">
            <a:noAutofit/>
          </a:bodyPr>
          <a:lstStyle/>
          <a:p>
            <a:pPr indent="0" lvl="0" marL="0" rtl="0" algn="l">
              <a:spcBef>
                <a:spcPts val="0"/>
              </a:spcBef>
              <a:spcAft>
                <a:spcPts val="1200"/>
              </a:spcAft>
              <a:buNone/>
            </a:pPr>
            <a:r>
              <a:rPr lang="en"/>
              <a:t>Ball</a:t>
            </a:r>
            <a:endParaRPr/>
          </a:p>
        </p:txBody>
      </p:sp>
      <p:sp>
        <p:nvSpPr>
          <p:cNvPr id="1117" name="Google Shape;1117;p36"/>
          <p:cNvSpPr txBox="1"/>
          <p:nvPr>
            <p:ph idx="6" type="subTitle"/>
          </p:nvPr>
        </p:nvSpPr>
        <p:spPr>
          <a:xfrm>
            <a:off x="3869762" y="3888250"/>
            <a:ext cx="2061300" cy="492000"/>
          </a:xfrm>
          <a:prstGeom prst="rect">
            <a:avLst/>
          </a:prstGeom>
        </p:spPr>
        <p:txBody>
          <a:bodyPr anchorCtr="0" anchor="ctr" bIns="91425" lIns="0" spcFirstLastPara="1" rIns="0" wrap="square" tIns="91425">
            <a:noAutofit/>
          </a:bodyPr>
          <a:lstStyle/>
          <a:p>
            <a:pPr indent="0" lvl="0" marL="0" rtl="0" algn="l">
              <a:spcBef>
                <a:spcPts val="0"/>
              </a:spcBef>
              <a:spcAft>
                <a:spcPts val="1200"/>
              </a:spcAft>
              <a:buNone/>
            </a:pPr>
            <a:r>
              <a:rPr lang="en"/>
              <a:t>Count the balls and write the number</a:t>
            </a:r>
            <a:endParaRPr/>
          </a:p>
        </p:txBody>
      </p:sp>
      <p:grpSp>
        <p:nvGrpSpPr>
          <p:cNvPr id="1118" name="Google Shape;1118;p36"/>
          <p:cNvGrpSpPr/>
          <p:nvPr/>
        </p:nvGrpSpPr>
        <p:grpSpPr>
          <a:xfrm>
            <a:off x="1825715" y="1380326"/>
            <a:ext cx="627274" cy="616081"/>
            <a:chOff x="1591300" y="430750"/>
            <a:chExt cx="840625" cy="825625"/>
          </a:xfrm>
        </p:grpSpPr>
        <p:sp>
          <p:nvSpPr>
            <p:cNvPr id="1119" name="Google Shape;1119;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36"/>
          <p:cNvGrpSpPr/>
          <p:nvPr/>
        </p:nvGrpSpPr>
        <p:grpSpPr>
          <a:xfrm>
            <a:off x="2811353" y="1623312"/>
            <a:ext cx="491764" cy="674080"/>
            <a:chOff x="3852725" y="514975"/>
            <a:chExt cx="659025" cy="903350"/>
          </a:xfrm>
        </p:grpSpPr>
        <p:sp>
          <p:nvSpPr>
            <p:cNvPr id="1125" name="Google Shape;1125;p36"/>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6"/>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6"/>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6"/>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6"/>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6"/>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6"/>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6"/>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6"/>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6"/>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6"/>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36"/>
          <p:cNvGrpSpPr/>
          <p:nvPr/>
        </p:nvGrpSpPr>
        <p:grpSpPr>
          <a:xfrm rot="3150987">
            <a:off x="6775298" y="1309312"/>
            <a:ext cx="445553" cy="695726"/>
            <a:chOff x="1561275" y="1470650"/>
            <a:chExt cx="699700" cy="1092575"/>
          </a:xfrm>
        </p:grpSpPr>
        <p:sp>
          <p:nvSpPr>
            <p:cNvPr id="1137" name="Google Shape;1137;p36"/>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6"/>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6"/>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6"/>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6"/>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6"/>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6"/>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6"/>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6"/>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6"/>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6"/>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36"/>
          <p:cNvGrpSpPr/>
          <p:nvPr/>
        </p:nvGrpSpPr>
        <p:grpSpPr>
          <a:xfrm>
            <a:off x="3344655" y="2428361"/>
            <a:ext cx="328264" cy="322407"/>
            <a:chOff x="1591300" y="430750"/>
            <a:chExt cx="840625" cy="825625"/>
          </a:xfrm>
        </p:grpSpPr>
        <p:sp>
          <p:nvSpPr>
            <p:cNvPr id="1149" name="Google Shape;1149;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36"/>
          <p:cNvGrpSpPr/>
          <p:nvPr/>
        </p:nvGrpSpPr>
        <p:grpSpPr>
          <a:xfrm>
            <a:off x="4051748" y="1609496"/>
            <a:ext cx="522112" cy="512796"/>
            <a:chOff x="1591300" y="430750"/>
            <a:chExt cx="840625" cy="825625"/>
          </a:xfrm>
        </p:grpSpPr>
        <p:sp>
          <p:nvSpPr>
            <p:cNvPr id="1155" name="Google Shape;1155;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36"/>
          <p:cNvGrpSpPr/>
          <p:nvPr/>
        </p:nvGrpSpPr>
        <p:grpSpPr>
          <a:xfrm>
            <a:off x="6263153" y="2199462"/>
            <a:ext cx="328264" cy="322407"/>
            <a:chOff x="1591300" y="430750"/>
            <a:chExt cx="840625" cy="825625"/>
          </a:xfrm>
        </p:grpSpPr>
        <p:sp>
          <p:nvSpPr>
            <p:cNvPr id="1161" name="Google Shape;1161;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 name="Google Shape;1166;p36"/>
          <p:cNvGrpSpPr/>
          <p:nvPr/>
        </p:nvGrpSpPr>
        <p:grpSpPr>
          <a:xfrm>
            <a:off x="7083761" y="2351484"/>
            <a:ext cx="374063" cy="512832"/>
            <a:chOff x="3852725" y="514975"/>
            <a:chExt cx="659025" cy="903350"/>
          </a:xfrm>
        </p:grpSpPr>
        <p:sp>
          <p:nvSpPr>
            <p:cNvPr id="1167" name="Google Shape;1167;p36"/>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6"/>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6"/>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6"/>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6"/>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6"/>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6"/>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6"/>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6"/>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6"/>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6"/>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 name="Google Shape;1178;p36"/>
          <p:cNvGrpSpPr/>
          <p:nvPr/>
        </p:nvGrpSpPr>
        <p:grpSpPr>
          <a:xfrm>
            <a:off x="7646723" y="1466777"/>
            <a:ext cx="206407" cy="283020"/>
            <a:chOff x="3852725" y="514975"/>
            <a:chExt cx="659025" cy="903350"/>
          </a:xfrm>
        </p:grpSpPr>
        <p:sp>
          <p:nvSpPr>
            <p:cNvPr id="1179" name="Google Shape;1179;p36"/>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6"/>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6"/>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6"/>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6"/>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6"/>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6"/>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6"/>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6"/>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6"/>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6"/>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 name="Google Shape;1190;p36"/>
          <p:cNvGrpSpPr/>
          <p:nvPr/>
        </p:nvGrpSpPr>
        <p:grpSpPr>
          <a:xfrm rot="-6402700">
            <a:off x="5245120" y="1580491"/>
            <a:ext cx="247220" cy="386032"/>
            <a:chOff x="1561275" y="1470650"/>
            <a:chExt cx="699700" cy="1092575"/>
          </a:xfrm>
        </p:grpSpPr>
        <p:sp>
          <p:nvSpPr>
            <p:cNvPr id="1191" name="Google Shape;1191;p36"/>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6"/>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6"/>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6"/>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6"/>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6"/>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6"/>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6"/>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6"/>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6"/>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6"/>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36"/>
          <p:cNvGrpSpPr/>
          <p:nvPr/>
        </p:nvGrpSpPr>
        <p:grpSpPr>
          <a:xfrm rot="-2700000">
            <a:off x="4714328" y="2285989"/>
            <a:ext cx="346334" cy="540797"/>
            <a:chOff x="1561275" y="1470650"/>
            <a:chExt cx="699700" cy="1092575"/>
          </a:xfrm>
        </p:grpSpPr>
        <p:sp>
          <p:nvSpPr>
            <p:cNvPr id="1203" name="Google Shape;1203;p36"/>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6"/>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6"/>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6"/>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6"/>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6"/>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6"/>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6"/>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6"/>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6"/>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6"/>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36"/>
          <p:cNvGrpSpPr/>
          <p:nvPr/>
        </p:nvGrpSpPr>
        <p:grpSpPr>
          <a:xfrm rot="-1488709">
            <a:off x="1878805" y="2068952"/>
            <a:ext cx="526727" cy="822479"/>
            <a:chOff x="1561275" y="1470650"/>
            <a:chExt cx="699700" cy="1092575"/>
          </a:xfrm>
        </p:grpSpPr>
        <p:sp>
          <p:nvSpPr>
            <p:cNvPr id="1215" name="Google Shape;1215;p36"/>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6"/>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6"/>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6"/>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6"/>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6"/>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6"/>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6"/>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6"/>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6"/>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6"/>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 name="Google Shape;1226;p36"/>
          <p:cNvSpPr/>
          <p:nvPr/>
        </p:nvSpPr>
        <p:spPr>
          <a:xfrm>
            <a:off x="6263160" y="3291656"/>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grpSp>
        <p:nvGrpSpPr>
          <p:cNvPr id="1227" name="Google Shape;1227;p36"/>
          <p:cNvGrpSpPr/>
          <p:nvPr/>
        </p:nvGrpSpPr>
        <p:grpSpPr>
          <a:xfrm>
            <a:off x="7734212" y="2424977"/>
            <a:ext cx="375507" cy="368807"/>
            <a:chOff x="1591300" y="430750"/>
            <a:chExt cx="840625" cy="825625"/>
          </a:xfrm>
        </p:grpSpPr>
        <p:sp>
          <p:nvSpPr>
            <p:cNvPr id="1228" name="Google Shape;1228;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 name="Google Shape;1233;p36"/>
          <p:cNvSpPr/>
          <p:nvPr/>
        </p:nvSpPr>
        <p:spPr>
          <a:xfrm>
            <a:off x="6831361" y="3433250"/>
            <a:ext cx="188908" cy="251537"/>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6">
            <a:hlinkClick action="ppaction://hlinksldjump" r:id="rId3"/>
          </p:cNvPr>
          <p:cNvSpPr/>
          <p:nvPr/>
        </p:nvSpPr>
        <p:spPr>
          <a:xfrm>
            <a:off x="625950" y="1623305"/>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235" name="Google Shape;1235;p36">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6">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6">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6">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239" name="Google Shape;1239;p36">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240" name="Google Shape;1240;p36">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241" name="Google Shape;1241;p36">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
        <p:nvSpPr>
          <p:cNvPr id="1242" name="Google Shape;1242;p36"/>
          <p:cNvSpPr/>
          <p:nvPr/>
        </p:nvSpPr>
        <p:spPr>
          <a:xfrm>
            <a:off x="3869760" y="3298539"/>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43" name="Google Shape;1243;p36"/>
          <p:cNvSpPr/>
          <p:nvPr/>
        </p:nvSpPr>
        <p:spPr>
          <a:xfrm>
            <a:off x="4437961" y="3440133"/>
            <a:ext cx="188908" cy="251537"/>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6"/>
          <p:cNvSpPr/>
          <p:nvPr/>
        </p:nvSpPr>
        <p:spPr>
          <a:xfrm>
            <a:off x="1536910" y="3298539"/>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45" name="Google Shape;1245;p36"/>
          <p:cNvSpPr/>
          <p:nvPr/>
        </p:nvSpPr>
        <p:spPr>
          <a:xfrm>
            <a:off x="2105111" y="3440133"/>
            <a:ext cx="188908" cy="251537"/>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9" name="Shape 1249"/>
        <p:cNvGrpSpPr/>
        <p:nvPr/>
      </p:nvGrpSpPr>
      <p:grpSpPr>
        <a:xfrm>
          <a:off x="0" y="0"/>
          <a:ext cx="0" cy="0"/>
          <a:chOff x="0" y="0"/>
          <a:chExt cx="0" cy="0"/>
        </a:xfrm>
      </p:grpSpPr>
      <p:sp>
        <p:nvSpPr>
          <p:cNvPr id="1250" name="Google Shape;1250;p37"/>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 work with a graph...</a:t>
            </a:r>
            <a:endParaRPr/>
          </a:p>
        </p:txBody>
      </p:sp>
      <p:sp>
        <p:nvSpPr>
          <p:cNvPr id="1251" name="Google Shape;1251;p37"/>
          <p:cNvSpPr txBox="1"/>
          <p:nvPr>
            <p:ph idx="1" type="subTitle"/>
          </p:nvPr>
        </p:nvSpPr>
        <p:spPr>
          <a:xfrm>
            <a:off x="2802450" y="1200800"/>
            <a:ext cx="4195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First</a:t>
            </a:r>
            <a:r>
              <a:rPr lang="en"/>
              <a:t>, color the graph with the data from your previous exercise</a:t>
            </a:r>
            <a:endParaRPr/>
          </a:p>
        </p:txBody>
      </p:sp>
      <p:sp>
        <p:nvSpPr>
          <p:cNvPr id="1252" name="Google Shape;1252;p37"/>
          <p:cNvSpPr txBox="1"/>
          <p:nvPr/>
        </p:nvSpPr>
        <p:spPr>
          <a:xfrm>
            <a:off x="361022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1</a:t>
            </a:r>
            <a:endParaRPr b="1" sz="2200">
              <a:solidFill>
                <a:schemeClr val="dk1"/>
              </a:solidFill>
              <a:latin typeface="Gochi Hand"/>
              <a:ea typeface="Gochi Hand"/>
              <a:cs typeface="Gochi Hand"/>
              <a:sym typeface="Gochi Hand"/>
            </a:endParaRPr>
          </a:p>
        </p:txBody>
      </p:sp>
      <p:sp>
        <p:nvSpPr>
          <p:cNvPr id="1253" name="Google Shape;1253;p37"/>
          <p:cNvSpPr txBox="1"/>
          <p:nvPr/>
        </p:nvSpPr>
        <p:spPr>
          <a:xfrm>
            <a:off x="426572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2</a:t>
            </a:r>
            <a:endParaRPr b="1" sz="2200">
              <a:solidFill>
                <a:schemeClr val="dk1"/>
              </a:solidFill>
              <a:latin typeface="Gochi Hand"/>
              <a:ea typeface="Gochi Hand"/>
              <a:cs typeface="Gochi Hand"/>
              <a:sym typeface="Gochi Hand"/>
            </a:endParaRPr>
          </a:p>
        </p:txBody>
      </p:sp>
      <p:sp>
        <p:nvSpPr>
          <p:cNvPr id="1254" name="Google Shape;1254;p37"/>
          <p:cNvSpPr txBox="1"/>
          <p:nvPr/>
        </p:nvSpPr>
        <p:spPr>
          <a:xfrm>
            <a:off x="494797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3</a:t>
            </a:r>
            <a:endParaRPr b="1" sz="2200">
              <a:solidFill>
                <a:schemeClr val="dk1"/>
              </a:solidFill>
              <a:latin typeface="Gochi Hand"/>
              <a:ea typeface="Gochi Hand"/>
              <a:cs typeface="Gochi Hand"/>
              <a:sym typeface="Gochi Hand"/>
            </a:endParaRPr>
          </a:p>
        </p:txBody>
      </p:sp>
      <p:sp>
        <p:nvSpPr>
          <p:cNvPr id="1255" name="Google Shape;1255;p37"/>
          <p:cNvSpPr txBox="1"/>
          <p:nvPr/>
        </p:nvSpPr>
        <p:spPr>
          <a:xfrm>
            <a:off x="557672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4</a:t>
            </a:r>
            <a:endParaRPr b="1" sz="2200">
              <a:solidFill>
                <a:schemeClr val="dk1"/>
              </a:solidFill>
              <a:latin typeface="Gochi Hand"/>
              <a:ea typeface="Gochi Hand"/>
              <a:cs typeface="Gochi Hand"/>
              <a:sym typeface="Gochi Hand"/>
            </a:endParaRPr>
          </a:p>
        </p:txBody>
      </p:sp>
      <p:sp>
        <p:nvSpPr>
          <p:cNvPr id="1256" name="Google Shape;1256;p37"/>
          <p:cNvSpPr txBox="1"/>
          <p:nvPr/>
        </p:nvSpPr>
        <p:spPr>
          <a:xfrm>
            <a:off x="623222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5</a:t>
            </a:r>
            <a:endParaRPr b="1" sz="2200">
              <a:solidFill>
                <a:schemeClr val="dk1"/>
              </a:solidFill>
              <a:latin typeface="Gochi Hand"/>
              <a:ea typeface="Gochi Hand"/>
              <a:cs typeface="Gochi Hand"/>
              <a:sym typeface="Gochi Hand"/>
            </a:endParaRPr>
          </a:p>
        </p:txBody>
      </p:sp>
      <p:sp>
        <p:nvSpPr>
          <p:cNvPr id="1257" name="Google Shape;1257;p37"/>
          <p:cNvSpPr/>
          <p:nvPr/>
        </p:nvSpPr>
        <p:spPr>
          <a:xfrm>
            <a:off x="36024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58" name="Google Shape;1258;p37"/>
          <p:cNvSpPr/>
          <p:nvPr/>
        </p:nvSpPr>
        <p:spPr>
          <a:xfrm>
            <a:off x="36024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59" name="Google Shape;1259;p37"/>
          <p:cNvSpPr/>
          <p:nvPr/>
        </p:nvSpPr>
        <p:spPr>
          <a:xfrm>
            <a:off x="36024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0" name="Google Shape;1260;p37"/>
          <p:cNvSpPr/>
          <p:nvPr/>
        </p:nvSpPr>
        <p:spPr>
          <a:xfrm>
            <a:off x="42579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1" name="Google Shape;1261;p37"/>
          <p:cNvSpPr/>
          <p:nvPr/>
        </p:nvSpPr>
        <p:spPr>
          <a:xfrm>
            <a:off x="42579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2" name="Google Shape;1262;p37"/>
          <p:cNvSpPr/>
          <p:nvPr/>
        </p:nvSpPr>
        <p:spPr>
          <a:xfrm>
            <a:off x="42579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3" name="Google Shape;1263;p37"/>
          <p:cNvSpPr/>
          <p:nvPr/>
        </p:nvSpPr>
        <p:spPr>
          <a:xfrm>
            <a:off x="49134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4" name="Google Shape;1264;p37"/>
          <p:cNvSpPr/>
          <p:nvPr/>
        </p:nvSpPr>
        <p:spPr>
          <a:xfrm>
            <a:off x="49134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5" name="Google Shape;1265;p37"/>
          <p:cNvSpPr/>
          <p:nvPr/>
        </p:nvSpPr>
        <p:spPr>
          <a:xfrm>
            <a:off x="49134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6" name="Google Shape;1266;p37"/>
          <p:cNvSpPr/>
          <p:nvPr/>
        </p:nvSpPr>
        <p:spPr>
          <a:xfrm>
            <a:off x="55689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7" name="Google Shape;1267;p37"/>
          <p:cNvSpPr/>
          <p:nvPr/>
        </p:nvSpPr>
        <p:spPr>
          <a:xfrm>
            <a:off x="55689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8" name="Google Shape;1268;p37"/>
          <p:cNvSpPr/>
          <p:nvPr/>
        </p:nvSpPr>
        <p:spPr>
          <a:xfrm>
            <a:off x="55689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9" name="Google Shape;1269;p37"/>
          <p:cNvSpPr/>
          <p:nvPr/>
        </p:nvSpPr>
        <p:spPr>
          <a:xfrm>
            <a:off x="62244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70" name="Google Shape;1270;p37"/>
          <p:cNvSpPr/>
          <p:nvPr/>
        </p:nvSpPr>
        <p:spPr>
          <a:xfrm>
            <a:off x="62244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71" name="Google Shape;1271;p37"/>
          <p:cNvSpPr/>
          <p:nvPr/>
        </p:nvSpPr>
        <p:spPr>
          <a:xfrm>
            <a:off x="62244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grpSp>
        <p:nvGrpSpPr>
          <p:cNvPr id="1272" name="Google Shape;1272;p37"/>
          <p:cNvGrpSpPr/>
          <p:nvPr/>
        </p:nvGrpSpPr>
        <p:grpSpPr>
          <a:xfrm rot="4163486">
            <a:off x="2961291" y="2629220"/>
            <a:ext cx="339531" cy="530175"/>
            <a:chOff x="1561275" y="1470650"/>
            <a:chExt cx="699700" cy="1092575"/>
          </a:xfrm>
        </p:grpSpPr>
        <p:sp>
          <p:nvSpPr>
            <p:cNvPr id="1273" name="Google Shape;1273;p37"/>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7"/>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7"/>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7"/>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7"/>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7"/>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7"/>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7"/>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7"/>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7"/>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7"/>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 name="Google Shape;1284;p37"/>
          <p:cNvGrpSpPr/>
          <p:nvPr/>
        </p:nvGrpSpPr>
        <p:grpSpPr>
          <a:xfrm>
            <a:off x="2966884" y="1922417"/>
            <a:ext cx="414593" cy="568388"/>
            <a:chOff x="3852725" y="514975"/>
            <a:chExt cx="659025" cy="903350"/>
          </a:xfrm>
        </p:grpSpPr>
        <p:sp>
          <p:nvSpPr>
            <p:cNvPr id="1285" name="Google Shape;1285;p37"/>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7"/>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7"/>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7"/>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7"/>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7"/>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7"/>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7"/>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7"/>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7"/>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7"/>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37"/>
          <p:cNvGrpSpPr/>
          <p:nvPr/>
        </p:nvGrpSpPr>
        <p:grpSpPr>
          <a:xfrm>
            <a:off x="2923759" y="3416245"/>
            <a:ext cx="414596" cy="407198"/>
            <a:chOff x="1591300" y="430750"/>
            <a:chExt cx="840625" cy="825625"/>
          </a:xfrm>
        </p:grpSpPr>
        <p:sp>
          <p:nvSpPr>
            <p:cNvPr id="1297" name="Google Shape;1297;p37"/>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7"/>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7"/>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7"/>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7"/>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 name="Google Shape;1302;p37"/>
          <p:cNvGrpSpPr/>
          <p:nvPr/>
        </p:nvGrpSpPr>
        <p:grpSpPr>
          <a:xfrm>
            <a:off x="7548350" y="3214800"/>
            <a:ext cx="875650" cy="1388700"/>
            <a:chOff x="8278575" y="3497950"/>
            <a:chExt cx="875650" cy="1388700"/>
          </a:xfrm>
        </p:grpSpPr>
        <p:sp>
          <p:nvSpPr>
            <p:cNvPr id="1303" name="Google Shape;1303;p37"/>
            <p:cNvSpPr/>
            <p:nvPr/>
          </p:nvSpPr>
          <p:spPr>
            <a:xfrm>
              <a:off x="8278575" y="3628625"/>
              <a:ext cx="875650" cy="1258025"/>
            </a:xfrm>
            <a:custGeom>
              <a:rect b="b" l="l" r="r" t="t"/>
              <a:pathLst>
                <a:path extrusionOk="0" h="50321" w="35026">
                  <a:moveTo>
                    <a:pt x="15845" y="10985"/>
                  </a:moveTo>
                  <a:cubicBezTo>
                    <a:pt x="17880" y="10985"/>
                    <a:pt x="19548" y="12419"/>
                    <a:pt x="19548" y="14154"/>
                  </a:cubicBezTo>
                  <a:cubicBezTo>
                    <a:pt x="19548" y="15955"/>
                    <a:pt x="17880" y="17356"/>
                    <a:pt x="15845" y="17356"/>
                  </a:cubicBezTo>
                  <a:cubicBezTo>
                    <a:pt x="13811" y="17356"/>
                    <a:pt x="12143" y="15922"/>
                    <a:pt x="12143" y="14154"/>
                  </a:cubicBezTo>
                  <a:cubicBezTo>
                    <a:pt x="12143" y="12386"/>
                    <a:pt x="13811" y="10985"/>
                    <a:pt x="15845" y="10985"/>
                  </a:cubicBezTo>
                  <a:close/>
                  <a:moveTo>
                    <a:pt x="17490" y="0"/>
                  </a:moveTo>
                  <a:cubicBezTo>
                    <a:pt x="16747" y="0"/>
                    <a:pt x="15976" y="46"/>
                    <a:pt x="15178" y="144"/>
                  </a:cubicBezTo>
                  <a:cubicBezTo>
                    <a:pt x="4104" y="1445"/>
                    <a:pt x="1" y="12986"/>
                    <a:pt x="4137" y="19591"/>
                  </a:cubicBezTo>
                  <a:cubicBezTo>
                    <a:pt x="8273" y="26129"/>
                    <a:pt x="15712" y="25095"/>
                    <a:pt x="15345" y="27430"/>
                  </a:cubicBezTo>
                  <a:cubicBezTo>
                    <a:pt x="14945" y="29698"/>
                    <a:pt x="5838" y="45843"/>
                    <a:pt x="9374" y="49146"/>
                  </a:cubicBezTo>
                  <a:cubicBezTo>
                    <a:pt x="10222" y="49918"/>
                    <a:pt x="11317" y="50321"/>
                    <a:pt x="12560" y="50321"/>
                  </a:cubicBezTo>
                  <a:cubicBezTo>
                    <a:pt x="15720" y="50321"/>
                    <a:pt x="19837" y="47719"/>
                    <a:pt x="23284" y="41974"/>
                  </a:cubicBezTo>
                  <a:cubicBezTo>
                    <a:pt x="28288" y="33634"/>
                    <a:pt x="35026" y="23427"/>
                    <a:pt x="31957" y="10785"/>
                  </a:cubicBezTo>
                  <a:cubicBezTo>
                    <a:pt x="30792" y="5942"/>
                    <a:pt x="25909" y="0"/>
                    <a:pt x="174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7"/>
            <p:cNvSpPr/>
            <p:nvPr/>
          </p:nvSpPr>
          <p:spPr>
            <a:xfrm>
              <a:off x="8758925" y="3497950"/>
              <a:ext cx="254375" cy="172150"/>
            </a:xfrm>
            <a:custGeom>
              <a:rect b="b" l="l" r="r" t="t"/>
              <a:pathLst>
                <a:path extrusionOk="0" h="6886" w="10175">
                  <a:moveTo>
                    <a:pt x="6160" y="0"/>
                  </a:moveTo>
                  <a:cubicBezTo>
                    <a:pt x="5575" y="0"/>
                    <a:pt x="3270" y="2535"/>
                    <a:pt x="3270" y="2535"/>
                  </a:cubicBezTo>
                  <a:cubicBezTo>
                    <a:pt x="3270" y="2535"/>
                    <a:pt x="2107" y="119"/>
                    <a:pt x="1833" y="119"/>
                  </a:cubicBezTo>
                  <a:cubicBezTo>
                    <a:pt x="1821" y="119"/>
                    <a:pt x="1810" y="124"/>
                    <a:pt x="1802" y="134"/>
                  </a:cubicBezTo>
                  <a:cubicBezTo>
                    <a:pt x="1602" y="334"/>
                    <a:pt x="1" y="3836"/>
                    <a:pt x="134" y="4137"/>
                  </a:cubicBezTo>
                  <a:cubicBezTo>
                    <a:pt x="234" y="4337"/>
                    <a:pt x="2169" y="4403"/>
                    <a:pt x="4337" y="5171"/>
                  </a:cubicBezTo>
                  <a:cubicBezTo>
                    <a:pt x="6828" y="6042"/>
                    <a:pt x="7865" y="6885"/>
                    <a:pt x="8264" y="6885"/>
                  </a:cubicBezTo>
                  <a:cubicBezTo>
                    <a:pt x="8292" y="6885"/>
                    <a:pt x="8318" y="6881"/>
                    <a:pt x="8340" y="6872"/>
                  </a:cubicBezTo>
                  <a:cubicBezTo>
                    <a:pt x="8673" y="6739"/>
                    <a:pt x="10174" y="3069"/>
                    <a:pt x="9808" y="2535"/>
                  </a:cubicBezTo>
                  <a:cubicBezTo>
                    <a:pt x="9761" y="2468"/>
                    <a:pt x="9682" y="2438"/>
                    <a:pt x="9580" y="2438"/>
                  </a:cubicBezTo>
                  <a:cubicBezTo>
                    <a:pt x="8877" y="2438"/>
                    <a:pt x="7072" y="3836"/>
                    <a:pt x="7072" y="3836"/>
                  </a:cubicBezTo>
                  <a:cubicBezTo>
                    <a:pt x="7072" y="3836"/>
                    <a:pt x="6772" y="34"/>
                    <a:pt x="6172" y="0"/>
                  </a:cubicBezTo>
                  <a:cubicBezTo>
                    <a:pt x="6168" y="0"/>
                    <a:pt x="6164" y="0"/>
                    <a:pt x="61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7"/>
            <p:cNvSpPr/>
            <p:nvPr/>
          </p:nvSpPr>
          <p:spPr>
            <a:xfrm>
              <a:off x="8499575" y="3719775"/>
              <a:ext cx="81750" cy="70075"/>
            </a:xfrm>
            <a:custGeom>
              <a:rect b="b" l="l" r="r" t="t"/>
              <a:pathLst>
                <a:path extrusionOk="0" h="2803" w="3270">
                  <a:moveTo>
                    <a:pt x="2936" y="0"/>
                  </a:moveTo>
                  <a:cubicBezTo>
                    <a:pt x="2802" y="0"/>
                    <a:pt x="2669" y="67"/>
                    <a:pt x="2669" y="201"/>
                  </a:cubicBezTo>
                  <a:lnTo>
                    <a:pt x="2669" y="467"/>
                  </a:lnTo>
                  <a:cubicBezTo>
                    <a:pt x="2669" y="567"/>
                    <a:pt x="2636" y="801"/>
                    <a:pt x="2602" y="1034"/>
                  </a:cubicBezTo>
                  <a:lnTo>
                    <a:pt x="2469" y="1401"/>
                  </a:lnTo>
                  <a:cubicBezTo>
                    <a:pt x="2369" y="1535"/>
                    <a:pt x="2335" y="1668"/>
                    <a:pt x="2269" y="1735"/>
                  </a:cubicBezTo>
                  <a:cubicBezTo>
                    <a:pt x="2202" y="1868"/>
                    <a:pt x="2102" y="1902"/>
                    <a:pt x="2002" y="1968"/>
                  </a:cubicBezTo>
                  <a:cubicBezTo>
                    <a:pt x="1985" y="1985"/>
                    <a:pt x="1969" y="1985"/>
                    <a:pt x="1948" y="1985"/>
                  </a:cubicBezTo>
                  <a:cubicBezTo>
                    <a:pt x="1927" y="1985"/>
                    <a:pt x="1902" y="1985"/>
                    <a:pt x="1868" y="2002"/>
                  </a:cubicBezTo>
                  <a:cubicBezTo>
                    <a:pt x="1835" y="2035"/>
                    <a:pt x="1702" y="2035"/>
                    <a:pt x="1635" y="2035"/>
                  </a:cubicBezTo>
                  <a:lnTo>
                    <a:pt x="1502" y="2035"/>
                  </a:lnTo>
                  <a:cubicBezTo>
                    <a:pt x="1468" y="2035"/>
                    <a:pt x="1435" y="2002"/>
                    <a:pt x="1335" y="2002"/>
                  </a:cubicBezTo>
                  <a:cubicBezTo>
                    <a:pt x="1268" y="1968"/>
                    <a:pt x="1201" y="1935"/>
                    <a:pt x="1168" y="1935"/>
                  </a:cubicBezTo>
                  <a:cubicBezTo>
                    <a:pt x="1135" y="1935"/>
                    <a:pt x="1101" y="1868"/>
                    <a:pt x="1035" y="1835"/>
                  </a:cubicBezTo>
                  <a:cubicBezTo>
                    <a:pt x="968" y="1768"/>
                    <a:pt x="868" y="1668"/>
                    <a:pt x="834" y="1535"/>
                  </a:cubicBezTo>
                  <a:cubicBezTo>
                    <a:pt x="801" y="1468"/>
                    <a:pt x="768" y="1335"/>
                    <a:pt x="701" y="1201"/>
                  </a:cubicBezTo>
                  <a:cubicBezTo>
                    <a:pt x="668" y="1001"/>
                    <a:pt x="634" y="801"/>
                    <a:pt x="634" y="634"/>
                  </a:cubicBezTo>
                  <a:lnTo>
                    <a:pt x="634" y="467"/>
                  </a:lnTo>
                  <a:lnTo>
                    <a:pt x="634" y="434"/>
                  </a:lnTo>
                  <a:cubicBezTo>
                    <a:pt x="634" y="301"/>
                    <a:pt x="601" y="267"/>
                    <a:pt x="434" y="100"/>
                  </a:cubicBezTo>
                  <a:cubicBezTo>
                    <a:pt x="301" y="100"/>
                    <a:pt x="167" y="134"/>
                    <a:pt x="134" y="267"/>
                  </a:cubicBezTo>
                  <a:lnTo>
                    <a:pt x="134" y="334"/>
                  </a:lnTo>
                  <a:cubicBezTo>
                    <a:pt x="134" y="367"/>
                    <a:pt x="67" y="467"/>
                    <a:pt x="67" y="534"/>
                  </a:cubicBezTo>
                  <a:cubicBezTo>
                    <a:pt x="34" y="701"/>
                    <a:pt x="0" y="968"/>
                    <a:pt x="34" y="1268"/>
                  </a:cubicBezTo>
                  <a:cubicBezTo>
                    <a:pt x="34" y="1435"/>
                    <a:pt x="34" y="1602"/>
                    <a:pt x="134" y="1768"/>
                  </a:cubicBezTo>
                  <a:cubicBezTo>
                    <a:pt x="167" y="1935"/>
                    <a:pt x="267" y="2135"/>
                    <a:pt x="434" y="2302"/>
                  </a:cubicBezTo>
                  <a:cubicBezTo>
                    <a:pt x="467" y="2369"/>
                    <a:pt x="568" y="2469"/>
                    <a:pt x="668" y="2536"/>
                  </a:cubicBezTo>
                  <a:cubicBezTo>
                    <a:pt x="801" y="2602"/>
                    <a:pt x="868" y="2669"/>
                    <a:pt x="1001" y="2702"/>
                  </a:cubicBezTo>
                  <a:cubicBezTo>
                    <a:pt x="1068" y="2769"/>
                    <a:pt x="1201" y="2802"/>
                    <a:pt x="1335" y="2802"/>
                  </a:cubicBezTo>
                  <a:lnTo>
                    <a:pt x="1668" y="2802"/>
                  </a:lnTo>
                  <a:cubicBezTo>
                    <a:pt x="1718" y="2786"/>
                    <a:pt x="1760" y="2786"/>
                    <a:pt x="1806" y="2786"/>
                  </a:cubicBezTo>
                  <a:cubicBezTo>
                    <a:pt x="1852" y="2786"/>
                    <a:pt x="1902" y="2786"/>
                    <a:pt x="1969" y="2769"/>
                  </a:cubicBezTo>
                  <a:cubicBezTo>
                    <a:pt x="2102" y="2702"/>
                    <a:pt x="2202" y="2702"/>
                    <a:pt x="2335" y="2636"/>
                  </a:cubicBezTo>
                  <a:cubicBezTo>
                    <a:pt x="2436" y="2569"/>
                    <a:pt x="2536" y="2502"/>
                    <a:pt x="2636" y="2402"/>
                  </a:cubicBezTo>
                  <a:cubicBezTo>
                    <a:pt x="2769" y="2335"/>
                    <a:pt x="2802" y="2235"/>
                    <a:pt x="2869" y="2169"/>
                  </a:cubicBezTo>
                  <a:cubicBezTo>
                    <a:pt x="3003" y="2002"/>
                    <a:pt x="3103" y="1802"/>
                    <a:pt x="3136" y="1635"/>
                  </a:cubicBezTo>
                  <a:cubicBezTo>
                    <a:pt x="3169" y="1468"/>
                    <a:pt x="3203" y="1301"/>
                    <a:pt x="3203" y="1135"/>
                  </a:cubicBezTo>
                  <a:cubicBezTo>
                    <a:pt x="3269" y="834"/>
                    <a:pt x="3203" y="567"/>
                    <a:pt x="3169" y="401"/>
                  </a:cubicBezTo>
                  <a:cubicBezTo>
                    <a:pt x="3169" y="234"/>
                    <a:pt x="3136" y="167"/>
                    <a:pt x="3136" y="167"/>
                  </a:cubicBezTo>
                  <a:cubicBezTo>
                    <a:pt x="3103" y="67"/>
                    <a:pt x="3003" y="0"/>
                    <a:pt x="2936"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7"/>
            <p:cNvSpPr/>
            <p:nvPr/>
          </p:nvSpPr>
          <p:spPr>
            <a:xfrm>
              <a:off x="8497900" y="3767700"/>
              <a:ext cx="27550" cy="34650"/>
            </a:xfrm>
            <a:custGeom>
              <a:rect b="b" l="l" r="r" t="t"/>
              <a:pathLst>
                <a:path extrusionOk="0" h="1386" w="1102">
                  <a:moveTo>
                    <a:pt x="883" y="0"/>
                  </a:moveTo>
                  <a:cubicBezTo>
                    <a:pt x="812" y="0"/>
                    <a:pt x="743" y="43"/>
                    <a:pt x="701" y="85"/>
                  </a:cubicBezTo>
                  <a:lnTo>
                    <a:pt x="67" y="1052"/>
                  </a:lnTo>
                  <a:cubicBezTo>
                    <a:pt x="1" y="1119"/>
                    <a:pt x="34" y="1252"/>
                    <a:pt x="101" y="1319"/>
                  </a:cubicBezTo>
                  <a:cubicBezTo>
                    <a:pt x="168" y="1386"/>
                    <a:pt x="201" y="1386"/>
                    <a:pt x="234" y="1386"/>
                  </a:cubicBezTo>
                  <a:cubicBezTo>
                    <a:pt x="334" y="1386"/>
                    <a:pt x="401" y="1352"/>
                    <a:pt x="401" y="1286"/>
                  </a:cubicBezTo>
                  <a:lnTo>
                    <a:pt x="1035" y="318"/>
                  </a:lnTo>
                  <a:cubicBezTo>
                    <a:pt x="1102" y="252"/>
                    <a:pt x="1068" y="118"/>
                    <a:pt x="1001" y="51"/>
                  </a:cubicBezTo>
                  <a:cubicBezTo>
                    <a:pt x="965" y="15"/>
                    <a:pt x="923" y="0"/>
                    <a:pt x="883"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7"/>
            <p:cNvSpPr/>
            <p:nvPr/>
          </p:nvSpPr>
          <p:spPr>
            <a:xfrm>
              <a:off x="8540425" y="3777325"/>
              <a:ext cx="10050" cy="39200"/>
            </a:xfrm>
            <a:custGeom>
              <a:rect b="b" l="l" r="r" t="t"/>
              <a:pathLst>
                <a:path extrusionOk="0" h="1568" w="402">
                  <a:moveTo>
                    <a:pt x="201" y="0"/>
                  </a:moveTo>
                  <a:cubicBezTo>
                    <a:pt x="68" y="0"/>
                    <a:pt x="1" y="67"/>
                    <a:pt x="1" y="200"/>
                  </a:cubicBezTo>
                  <a:lnTo>
                    <a:pt x="1" y="1368"/>
                  </a:lnTo>
                  <a:cubicBezTo>
                    <a:pt x="1" y="1501"/>
                    <a:pt x="68" y="1568"/>
                    <a:pt x="201" y="1568"/>
                  </a:cubicBezTo>
                  <a:cubicBezTo>
                    <a:pt x="301" y="1568"/>
                    <a:pt x="401" y="1501"/>
                    <a:pt x="401" y="1368"/>
                  </a:cubicBezTo>
                  <a:lnTo>
                    <a:pt x="401" y="200"/>
                  </a:lnTo>
                  <a:cubicBezTo>
                    <a:pt x="401" y="67"/>
                    <a:pt x="335" y="0"/>
                    <a:pt x="201"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7"/>
            <p:cNvSpPr/>
            <p:nvPr/>
          </p:nvSpPr>
          <p:spPr>
            <a:xfrm>
              <a:off x="8562125" y="3763525"/>
              <a:ext cx="31700" cy="32150"/>
            </a:xfrm>
            <a:custGeom>
              <a:rect b="b" l="l" r="r" t="t"/>
              <a:pathLst>
                <a:path extrusionOk="0" h="1286" w="1268">
                  <a:moveTo>
                    <a:pt x="229" y="1"/>
                  </a:moveTo>
                  <a:cubicBezTo>
                    <a:pt x="192" y="1"/>
                    <a:pt x="158" y="15"/>
                    <a:pt x="134" y="52"/>
                  </a:cubicBezTo>
                  <a:cubicBezTo>
                    <a:pt x="34" y="118"/>
                    <a:pt x="0" y="252"/>
                    <a:pt x="100" y="352"/>
                  </a:cubicBezTo>
                  <a:lnTo>
                    <a:pt x="834" y="1219"/>
                  </a:lnTo>
                  <a:cubicBezTo>
                    <a:pt x="868" y="1253"/>
                    <a:pt x="968" y="1286"/>
                    <a:pt x="1001" y="1286"/>
                  </a:cubicBezTo>
                  <a:cubicBezTo>
                    <a:pt x="1034" y="1286"/>
                    <a:pt x="1101" y="1253"/>
                    <a:pt x="1134" y="1253"/>
                  </a:cubicBezTo>
                  <a:cubicBezTo>
                    <a:pt x="1201" y="1186"/>
                    <a:pt x="1268" y="1052"/>
                    <a:pt x="1168" y="952"/>
                  </a:cubicBezTo>
                  <a:lnTo>
                    <a:pt x="434" y="85"/>
                  </a:lnTo>
                  <a:cubicBezTo>
                    <a:pt x="371" y="43"/>
                    <a:pt x="294" y="1"/>
                    <a:pt x="229"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7"/>
            <p:cNvSpPr/>
            <p:nvPr/>
          </p:nvSpPr>
          <p:spPr>
            <a:xfrm>
              <a:off x="8763100" y="3720600"/>
              <a:ext cx="81750" cy="70075"/>
            </a:xfrm>
            <a:custGeom>
              <a:rect b="b" l="l" r="r" t="t"/>
              <a:pathLst>
                <a:path extrusionOk="0" h="2803" w="3270">
                  <a:moveTo>
                    <a:pt x="2936" y="1"/>
                  </a:moveTo>
                  <a:cubicBezTo>
                    <a:pt x="2802" y="1"/>
                    <a:pt x="2669" y="101"/>
                    <a:pt x="2669" y="234"/>
                  </a:cubicBezTo>
                  <a:lnTo>
                    <a:pt x="2669" y="468"/>
                  </a:lnTo>
                  <a:cubicBezTo>
                    <a:pt x="2669" y="601"/>
                    <a:pt x="2636" y="801"/>
                    <a:pt x="2602" y="1068"/>
                  </a:cubicBezTo>
                  <a:lnTo>
                    <a:pt x="2469" y="1435"/>
                  </a:lnTo>
                  <a:cubicBezTo>
                    <a:pt x="2402" y="1535"/>
                    <a:pt x="2335" y="1669"/>
                    <a:pt x="2269" y="1769"/>
                  </a:cubicBezTo>
                  <a:cubicBezTo>
                    <a:pt x="2235" y="1902"/>
                    <a:pt x="2102" y="1935"/>
                    <a:pt x="2002" y="1969"/>
                  </a:cubicBezTo>
                  <a:cubicBezTo>
                    <a:pt x="1985" y="1985"/>
                    <a:pt x="1968" y="1985"/>
                    <a:pt x="1952" y="1985"/>
                  </a:cubicBezTo>
                  <a:cubicBezTo>
                    <a:pt x="1935" y="1985"/>
                    <a:pt x="1918" y="1985"/>
                    <a:pt x="1902" y="2002"/>
                  </a:cubicBezTo>
                  <a:cubicBezTo>
                    <a:pt x="1835" y="2069"/>
                    <a:pt x="1735" y="2069"/>
                    <a:pt x="1635" y="2069"/>
                  </a:cubicBezTo>
                  <a:lnTo>
                    <a:pt x="1501" y="2069"/>
                  </a:lnTo>
                  <a:cubicBezTo>
                    <a:pt x="1468" y="2069"/>
                    <a:pt x="1435" y="2002"/>
                    <a:pt x="1335" y="2002"/>
                  </a:cubicBezTo>
                  <a:cubicBezTo>
                    <a:pt x="1268" y="1969"/>
                    <a:pt x="1235" y="1935"/>
                    <a:pt x="1168" y="1935"/>
                  </a:cubicBezTo>
                  <a:cubicBezTo>
                    <a:pt x="1134" y="1935"/>
                    <a:pt x="1101" y="1902"/>
                    <a:pt x="1068" y="1835"/>
                  </a:cubicBezTo>
                  <a:cubicBezTo>
                    <a:pt x="968" y="1769"/>
                    <a:pt x="901" y="1669"/>
                    <a:pt x="834" y="1569"/>
                  </a:cubicBezTo>
                  <a:cubicBezTo>
                    <a:pt x="801" y="1468"/>
                    <a:pt x="768" y="1335"/>
                    <a:pt x="734" y="1235"/>
                  </a:cubicBezTo>
                  <a:cubicBezTo>
                    <a:pt x="667" y="1001"/>
                    <a:pt x="634" y="801"/>
                    <a:pt x="634" y="635"/>
                  </a:cubicBezTo>
                  <a:lnTo>
                    <a:pt x="634" y="468"/>
                  </a:lnTo>
                  <a:lnTo>
                    <a:pt x="634" y="434"/>
                  </a:lnTo>
                  <a:cubicBezTo>
                    <a:pt x="634" y="301"/>
                    <a:pt x="601" y="234"/>
                    <a:pt x="434" y="101"/>
                  </a:cubicBezTo>
                  <a:cubicBezTo>
                    <a:pt x="301" y="101"/>
                    <a:pt x="167" y="134"/>
                    <a:pt x="134" y="268"/>
                  </a:cubicBezTo>
                  <a:lnTo>
                    <a:pt x="134" y="334"/>
                  </a:lnTo>
                  <a:cubicBezTo>
                    <a:pt x="134" y="401"/>
                    <a:pt x="100" y="468"/>
                    <a:pt x="100" y="568"/>
                  </a:cubicBezTo>
                  <a:cubicBezTo>
                    <a:pt x="34" y="735"/>
                    <a:pt x="0" y="968"/>
                    <a:pt x="34" y="1268"/>
                  </a:cubicBezTo>
                  <a:cubicBezTo>
                    <a:pt x="34" y="1435"/>
                    <a:pt x="34" y="1602"/>
                    <a:pt x="134" y="1769"/>
                  </a:cubicBezTo>
                  <a:cubicBezTo>
                    <a:pt x="167" y="1935"/>
                    <a:pt x="267" y="2136"/>
                    <a:pt x="434" y="2302"/>
                  </a:cubicBezTo>
                  <a:cubicBezTo>
                    <a:pt x="467" y="2402"/>
                    <a:pt x="601" y="2469"/>
                    <a:pt x="667" y="2569"/>
                  </a:cubicBezTo>
                  <a:cubicBezTo>
                    <a:pt x="801" y="2603"/>
                    <a:pt x="868" y="2669"/>
                    <a:pt x="1001" y="2736"/>
                  </a:cubicBezTo>
                  <a:cubicBezTo>
                    <a:pt x="1134" y="2769"/>
                    <a:pt x="1201" y="2803"/>
                    <a:pt x="1335" y="2803"/>
                  </a:cubicBezTo>
                  <a:lnTo>
                    <a:pt x="1668" y="2803"/>
                  </a:lnTo>
                  <a:cubicBezTo>
                    <a:pt x="1718" y="2786"/>
                    <a:pt x="1760" y="2786"/>
                    <a:pt x="1806" y="2786"/>
                  </a:cubicBezTo>
                  <a:cubicBezTo>
                    <a:pt x="1852" y="2786"/>
                    <a:pt x="1902" y="2786"/>
                    <a:pt x="1968" y="2769"/>
                  </a:cubicBezTo>
                  <a:cubicBezTo>
                    <a:pt x="2102" y="2736"/>
                    <a:pt x="2235" y="2736"/>
                    <a:pt x="2335" y="2636"/>
                  </a:cubicBezTo>
                  <a:cubicBezTo>
                    <a:pt x="2435" y="2603"/>
                    <a:pt x="2535" y="2503"/>
                    <a:pt x="2636" y="2436"/>
                  </a:cubicBezTo>
                  <a:cubicBezTo>
                    <a:pt x="2769" y="2336"/>
                    <a:pt x="2802" y="2269"/>
                    <a:pt x="2902" y="2169"/>
                  </a:cubicBezTo>
                  <a:cubicBezTo>
                    <a:pt x="3002" y="2002"/>
                    <a:pt x="3103" y="1802"/>
                    <a:pt x="3136" y="1635"/>
                  </a:cubicBezTo>
                  <a:cubicBezTo>
                    <a:pt x="3169" y="1468"/>
                    <a:pt x="3236" y="1302"/>
                    <a:pt x="3236" y="1135"/>
                  </a:cubicBezTo>
                  <a:cubicBezTo>
                    <a:pt x="3269" y="835"/>
                    <a:pt x="3236" y="601"/>
                    <a:pt x="3169" y="434"/>
                  </a:cubicBezTo>
                  <a:cubicBezTo>
                    <a:pt x="3169" y="268"/>
                    <a:pt x="3136" y="168"/>
                    <a:pt x="3136" y="168"/>
                  </a:cubicBezTo>
                  <a:cubicBezTo>
                    <a:pt x="3103" y="101"/>
                    <a:pt x="3002" y="1"/>
                    <a:pt x="2936"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7"/>
            <p:cNvSpPr/>
            <p:nvPr/>
          </p:nvSpPr>
          <p:spPr>
            <a:xfrm>
              <a:off x="8761425" y="3768900"/>
              <a:ext cx="28375" cy="34300"/>
            </a:xfrm>
            <a:custGeom>
              <a:rect b="b" l="l" r="r" t="t"/>
              <a:pathLst>
                <a:path extrusionOk="0" h="1372" w="1135">
                  <a:moveTo>
                    <a:pt x="887" y="0"/>
                  </a:moveTo>
                  <a:cubicBezTo>
                    <a:pt x="825" y="0"/>
                    <a:pt x="763" y="29"/>
                    <a:pt x="701" y="70"/>
                  </a:cubicBezTo>
                  <a:lnTo>
                    <a:pt x="67" y="1038"/>
                  </a:lnTo>
                  <a:cubicBezTo>
                    <a:pt x="1" y="1138"/>
                    <a:pt x="34" y="1238"/>
                    <a:pt x="134" y="1338"/>
                  </a:cubicBezTo>
                  <a:cubicBezTo>
                    <a:pt x="167" y="1371"/>
                    <a:pt x="201" y="1371"/>
                    <a:pt x="234" y="1371"/>
                  </a:cubicBezTo>
                  <a:cubicBezTo>
                    <a:pt x="334" y="1371"/>
                    <a:pt x="401" y="1338"/>
                    <a:pt x="401" y="1271"/>
                  </a:cubicBezTo>
                  <a:lnTo>
                    <a:pt x="1035" y="337"/>
                  </a:lnTo>
                  <a:cubicBezTo>
                    <a:pt x="1135" y="237"/>
                    <a:pt x="1068" y="104"/>
                    <a:pt x="1001" y="37"/>
                  </a:cubicBezTo>
                  <a:cubicBezTo>
                    <a:pt x="963" y="11"/>
                    <a:pt x="925" y="0"/>
                    <a:pt x="887"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7"/>
            <p:cNvSpPr/>
            <p:nvPr/>
          </p:nvSpPr>
          <p:spPr>
            <a:xfrm>
              <a:off x="8803950" y="3777325"/>
              <a:ext cx="10875" cy="40875"/>
            </a:xfrm>
            <a:custGeom>
              <a:rect b="b" l="l" r="r" t="t"/>
              <a:pathLst>
                <a:path extrusionOk="0" h="1635" w="435">
                  <a:moveTo>
                    <a:pt x="201" y="0"/>
                  </a:moveTo>
                  <a:cubicBezTo>
                    <a:pt x="101" y="0"/>
                    <a:pt x="1" y="67"/>
                    <a:pt x="1" y="200"/>
                  </a:cubicBezTo>
                  <a:lnTo>
                    <a:pt x="1" y="1401"/>
                  </a:lnTo>
                  <a:cubicBezTo>
                    <a:pt x="1" y="1534"/>
                    <a:pt x="101" y="1635"/>
                    <a:pt x="201" y="1635"/>
                  </a:cubicBezTo>
                  <a:cubicBezTo>
                    <a:pt x="301" y="1635"/>
                    <a:pt x="434" y="1501"/>
                    <a:pt x="434" y="1368"/>
                  </a:cubicBezTo>
                  <a:lnTo>
                    <a:pt x="434" y="200"/>
                  </a:lnTo>
                  <a:cubicBezTo>
                    <a:pt x="434" y="67"/>
                    <a:pt x="334" y="0"/>
                    <a:pt x="201"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7"/>
            <p:cNvSpPr/>
            <p:nvPr/>
          </p:nvSpPr>
          <p:spPr>
            <a:xfrm>
              <a:off x="8825650" y="3763025"/>
              <a:ext cx="31700" cy="32650"/>
            </a:xfrm>
            <a:custGeom>
              <a:rect b="b" l="l" r="r" t="t"/>
              <a:pathLst>
                <a:path extrusionOk="0" h="1306" w="1268">
                  <a:moveTo>
                    <a:pt x="273" y="0"/>
                  </a:moveTo>
                  <a:cubicBezTo>
                    <a:pt x="226" y="0"/>
                    <a:pt x="180" y="25"/>
                    <a:pt x="134" y="72"/>
                  </a:cubicBezTo>
                  <a:cubicBezTo>
                    <a:pt x="0" y="138"/>
                    <a:pt x="0" y="272"/>
                    <a:pt x="100" y="372"/>
                  </a:cubicBezTo>
                  <a:lnTo>
                    <a:pt x="834" y="1239"/>
                  </a:lnTo>
                  <a:cubicBezTo>
                    <a:pt x="901" y="1273"/>
                    <a:pt x="967" y="1306"/>
                    <a:pt x="1001" y="1306"/>
                  </a:cubicBezTo>
                  <a:cubicBezTo>
                    <a:pt x="1068" y="1306"/>
                    <a:pt x="1101" y="1306"/>
                    <a:pt x="1134" y="1273"/>
                  </a:cubicBezTo>
                  <a:cubicBezTo>
                    <a:pt x="1268" y="1206"/>
                    <a:pt x="1268" y="1072"/>
                    <a:pt x="1168" y="972"/>
                  </a:cubicBezTo>
                  <a:lnTo>
                    <a:pt x="434" y="105"/>
                  </a:lnTo>
                  <a:cubicBezTo>
                    <a:pt x="380" y="34"/>
                    <a:pt x="327" y="0"/>
                    <a:pt x="273"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7"/>
            <p:cNvSpPr/>
            <p:nvPr/>
          </p:nvSpPr>
          <p:spPr>
            <a:xfrm>
              <a:off x="8620500" y="3739775"/>
              <a:ext cx="105100" cy="47575"/>
            </a:xfrm>
            <a:custGeom>
              <a:rect b="b" l="l" r="r" t="t"/>
              <a:pathLst>
                <a:path extrusionOk="0" h="1903" w="4204">
                  <a:moveTo>
                    <a:pt x="167" y="1"/>
                  </a:moveTo>
                  <a:cubicBezTo>
                    <a:pt x="34" y="34"/>
                    <a:pt x="0" y="168"/>
                    <a:pt x="34" y="301"/>
                  </a:cubicBezTo>
                  <a:lnTo>
                    <a:pt x="134" y="535"/>
                  </a:lnTo>
                  <a:cubicBezTo>
                    <a:pt x="167" y="668"/>
                    <a:pt x="234" y="868"/>
                    <a:pt x="401" y="1068"/>
                  </a:cubicBezTo>
                  <a:cubicBezTo>
                    <a:pt x="501" y="1202"/>
                    <a:pt x="567" y="1335"/>
                    <a:pt x="701" y="1402"/>
                  </a:cubicBezTo>
                  <a:cubicBezTo>
                    <a:pt x="834" y="1535"/>
                    <a:pt x="968" y="1635"/>
                    <a:pt x="1134" y="1702"/>
                  </a:cubicBezTo>
                  <a:cubicBezTo>
                    <a:pt x="1301" y="1802"/>
                    <a:pt x="1468" y="1836"/>
                    <a:pt x="1635" y="1869"/>
                  </a:cubicBezTo>
                  <a:cubicBezTo>
                    <a:pt x="1802" y="1902"/>
                    <a:pt x="2002" y="1902"/>
                    <a:pt x="2168" y="1902"/>
                  </a:cubicBezTo>
                  <a:lnTo>
                    <a:pt x="2402" y="1902"/>
                  </a:lnTo>
                  <a:cubicBezTo>
                    <a:pt x="2469" y="1902"/>
                    <a:pt x="2569" y="1869"/>
                    <a:pt x="2669" y="1869"/>
                  </a:cubicBezTo>
                  <a:cubicBezTo>
                    <a:pt x="2869" y="1836"/>
                    <a:pt x="3002" y="1802"/>
                    <a:pt x="3169" y="1702"/>
                  </a:cubicBezTo>
                  <a:cubicBezTo>
                    <a:pt x="3336" y="1635"/>
                    <a:pt x="3469" y="1502"/>
                    <a:pt x="3569" y="1402"/>
                  </a:cubicBezTo>
                  <a:cubicBezTo>
                    <a:pt x="3703" y="1302"/>
                    <a:pt x="3803" y="1202"/>
                    <a:pt x="3870" y="1068"/>
                  </a:cubicBezTo>
                  <a:cubicBezTo>
                    <a:pt x="4036" y="835"/>
                    <a:pt x="4137" y="635"/>
                    <a:pt x="4170" y="501"/>
                  </a:cubicBezTo>
                  <a:cubicBezTo>
                    <a:pt x="4203" y="335"/>
                    <a:pt x="4203" y="234"/>
                    <a:pt x="4203" y="234"/>
                  </a:cubicBezTo>
                  <a:cubicBezTo>
                    <a:pt x="4203" y="168"/>
                    <a:pt x="4170" y="34"/>
                    <a:pt x="4036" y="1"/>
                  </a:cubicBezTo>
                  <a:cubicBezTo>
                    <a:pt x="3970" y="1"/>
                    <a:pt x="3836" y="34"/>
                    <a:pt x="3803" y="168"/>
                  </a:cubicBezTo>
                  <a:cubicBezTo>
                    <a:pt x="3803" y="168"/>
                    <a:pt x="3670" y="401"/>
                    <a:pt x="3369" y="668"/>
                  </a:cubicBezTo>
                  <a:cubicBezTo>
                    <a:pt x="3203" y="802"/>
                    <a:pt x="3036" y="902"/>
                    <a:pt x="2836" y="1002"/>
                  </a:cubicBezTo>
                  <a:cubicBezTo>
                    <a:pt x="2702" y="1035"/>
                    <a:pt x="2569" y="1068"/>
                    <a:pt x="2502" y="1068"/>
                  </a:cubicBezTo>
                  <a:cubicBezTo>
                    <a:pt x="2469" y="1135"/>
                    <a:pt x="2402" y="1135"/>
                    <a:pt x="2335" y="1135"/>
                  </a:cubicBezTo>
                  <a:lnTo>
                    <a:pt x="2135" y="1135"/>
                  </a:lnTo>
                  <a:cubicBezTo>
                    <a:pt x="2002" y="1135"/>
                    <a:pt x="1868" y="1068"/>
                    <a:pt x="1735" y="1068"/>
                  </a:cubicBezTo>
                  <a:cubicBezTo>
                    <a:pt x="1635" y="1068"/>
                    <a:pt x="1535" y="1035"/>
                    <a:pt x="1435" y="1002"/>
                  </a:cubicBezTo>
                  <a:cubicBezTo>
                    <a:pt x="1335" y="968"/>
                    <a:pt x="1201" y="902"/>
                    <a:pt x="1134" y="868"/>
                  </a:cubicBezTo>
                  <a:cubicBezTo>
                    <a:pt x="1034" y="835"/>
                    <a:pt x="968" y="735"/>
                    <a:pt x="868" y="701"/>
                  </a:cubicBezTo>
                  <a:lnTo>
                    <a:pt x="534" y="368"/>
                  </a:lnTo>
                  <a:lnTo>
                    <a:pt x="434" y="234"/>
                  </a:lnTo>
                  <a:cubicBezTo>
                    <a:pt x="367" y="134"/>
                    <a:pt x="267" y="68"/>
                    <a:pt x="167"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7"/>
            <p:cNvSpPr/>
            <p:nvPr/>
          </p:nvSpPr>
          <p:spPr>
            <a:xfrm>
              <a:off x="8425350" y="3816500"/>
              <a:ext cx="108450" cy="108450"/>
            </a:xfrm>
            <a:custGeom>
              <a:rect b="b" l="l" r="r" t="t"/>
              <a:pathLst>
                <a:path extrusionOk="0" h="4338" w="4338">
                  <a:moveTo>
                    <a:pt x="2169" y="1"/>
                  </a:moveTo>
                  <a:cubicBezTo>
                    <a:pt x="968" y="1"/>
                    <a:pt x="1" y="968"/>
                    <a:pt x="1" y="2169"/>
                  </a:cubicBezTo>
                  <a:cubicBezTo>
                    <a:pt x="1" y="3403"/>
                    <a:pt x="968" y="4337"/>
                    <a:pt x="2169" y="4337"/>
                  </a:cubicBezTo>
                  <a:cubicBezTo>
                    <a:pt x="3403" y="4337"/>
                    <a:pt x="4337" y="3403"/>
                    <a:pt x="4337" y="2169"/>
                  </a:cubicBezTo>
                  <a:cubicBezTo>
                    <a:pt x="4337" y="968"/>
                    <a:pt x="3403" y="1"/>
                    <a:pt x="216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7"/>
            <p:cNvSpPr/>
            <p:nvPr/>
          </p:nvSpPr>
          <p:spPr>
            <a:xfrm>
              <a:off x="8823975" y="3819000"/>
              <a:ext cx="108425" cy="108475"/>
            </a:xfrm>
            <a:custGeom>
              <a:rect b="b" l="l" r="r" t="t"/>
              <a:pathLst>
                <a:path extrusionOk="0" h="4339" w="4337">
                  <a:moveTo>
                    <a:pt x="2169" y="1"/>
                  </a:moveTo>
                  <a:cubicBezTo>
                    <a:pt x="968" y="1"/>
                    <a:pt x="0" y="968"/>
                    <a:pt x="0" y="2169"/>
                  </a:cubicBezTo>
                  <a:cubicBezTo>
                    <a:pt x="0" y="3370"/>
                    <a:pt x="934" y="4337"/>
                    <a:pt x="2169" y="4337"/>
                  </a:cubicBezTo>
                  <a:cubicBezTo>
                    <a:pt x="2188" y="4338"/>
                    <a:pt x="2208" y="4338"/>
                    <a:pt x="2227" y="4338"/>
                  </a:cubicBezTo>
                  <a:cubicBezTo>
                    <a:pt x="3401" y="4338"/>
                    <a:pt x="4337" y="3350"/>
                    <a:pt x="4337" y="2169"/>
                  </a:cubicBezTo>
                  <a:cubicBezTo>
                    <a:pt x="4337" y="968"/>
                    <a:pt x="3369" y="1"/>
                    <a:pt x="216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 name="Google Shape;1316;p37">
            <a:hlinkClick action="ppaction://hlinksldjump" r:id="rId3"/>
          </p:cNvPr>
          <p:cNvSpPr/>
          <p:nvPr/>
        </p:nvSpPr>
        <p:spPr>
          <a:xfrm>
            <a:off x="625950" y="1623305"/>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317" name="Google Shape;1317;p37">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7">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7">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7">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321" name="Google Shape;1321;p37">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322" name="Google Shape;1322;p37">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323" name="Google Shape;1323;p37">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595959"/>
      </a:dk2>
      <a:lt2>
        <a:srgbClr val="657E93"/>
      </a:lt2>
      <a:accent1>
        <a:srgbClr val="F3F6F7"/>
      </a:accent1>
      <a:accent2>
        <a:srgbClr val="CBD2D7"/>
      </a:accent2>
      <a:accent3>
        <a:srgbClr val="9BABB9"/>
      </a:accent3>
      <a:accent4>
        <a:srgbClr val="7E8D9D"/>
      </a:accent4>
      <a:accent5>
        <a:srgbClr val="637689"/>
      </a:accent5>
      <a:accent6>
        <a:srgbClr val="445D73"/>
      </a:accent6>
      <a:hlink>
        <a:srgbClr val="0E2A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Maths for Elementary 2nd Grade - Measurement and Data by Slidesgo">
  <a:themeElements>
    <a:clrScheme name="Simple Light">
      <a:dk1>
        <a:srgbClr val="826BBC"/>
      </a:dk1>
      <a:lt1>
        <a:srgbClr val="9794D2"/>
      </a:lt1>
      <a:dk2>
        <a:srgbClr val="FEFEFE"/>
      </a:dk2>
      <a:lt2>
        <a:srgbClr val="CD4AA0"/>
      </a:lt2>
      <a:accent1>
        <a:srgbClr val="F788CB"/>
      </a:accent1>
      <a:accent2>
        <a:srgbClr val="7A255C"/>
      </a:accent2>
      <a:accent3>
        <a:srgbClr val="B9E1EE"/>
      </a:accent3>
      <a:accent4>
        <a:srgbClr val="57B6D5"/>
      </a:accent4>
      <a:accent5>
        <a:srgbClr val="FFE7D4"/>
      </a:accent5>
      <a:accent6>
        <a:srgbClr val="FFDA98"/>
      </a:accent6>
      <a:hlink>
        <a:srgbClr val="CD4AA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